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301" r:id="rId3"/>
    <p:sldId id="332" r:id="rId4"/>
    <p:sldId id="304" r:id="rId5"/>
    <p:sldId id="333" r:id="rId6"/>
    <p:sldId id="319" r:id="rId7"/>
    <p:sldId id="281" r:id="rId8"/>
    <p:sldId id="330" r:id="rId9"/>
    <p:sldId id="277" r:id="rId10"/>
    <p:sldId id="331" r:id="rId11"/>
    <p:sldId id="284" r:id="rId12"/>
    <p:sldId id="295" r:id="rId13"/>
    <p:sldId id="318" r:id="rId14"/>
    <p:sldId id="308" r:id="rId15"/>
    <p:sldId id="316" r:id="rId16"/>
    <p:sldId id="320" r:id="rId17"/>
    <p:sldId id="325" r:id="rId18"/>
    <p:sldId id="327" r:id="rId19"/>
    <p:sldId id="328" r:id="rId20"/>
    <p:sldId id="323" r:id="rId21"/>
    <p:sldId id="321" r:id="rId22"/>
    <p:sldId id="322" r:id="rId23"/>
    <p:sldId id="317" r:id="rId24"/>
    <p:sldId id="314" r:id="rId25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095" autoAdjust="0"/>
  </p:normalViewPr>
  <p:slideViewPr>
    <p:cSldViewPr snapToGrid="0">
      <p:cViewPr>
        <p:scale>
          <a:sx n="117" d="100"/>
          <a:sy n="117" d="100"/>
        </p:scale>
        <p:origin x="-162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5" d="100"/>
          <a:sy n="45" d="100"/>
        </p:scale>
        <p:origin x="2724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\Documents\DocMarina\EEE\SIF%202017\Analisi%20dati%20senior%202017\BARI-01_al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\Documents\DocMarina\EEE\SIF%202017\Analisi%20dati%20senior%202017\Dati%20Senior\Dati%20di%20comparazione\Analisi%20aprile-maggio%20sif_Falotico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Marina\Documents\DocMarina\EEE\SIF%202017\Analisi%20dati%20senior%202017\Dati%20Senior\OULU_run3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\Documents\DocMarina\EEE\SIF%202017\Analisi%20dati%20senior%202017\Dati%20Senior\Dati%20di%20comparazione\Analisi%20aprile-maggio%20sif_mi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\Documents\DocMarina\EEE\SIF%202017\Analisi%20dati%20senior%202017\Dati%20Senior\Dati%20di%20comparazione\Analisi%20aprile-maggio%20sif_Falotic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ina\Documents\DocMarina\EEE\SIF%202017\Analisi%20dati%20senior%202017\Dati%20Senior\Dati%20di%20comparazione\Analisi%20aprile-maggio%20sif_mi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000" b="1" i="1" baseline="0" dirty="0" smtClean="0">
                <a:solidFill>
                  <a:schemeClr val="tx1"/>
                </a:solidFill>
              </a:rPr>
              <a:t>Bari rate-pressure </a:t>
            </a:r>
            <a:r>
              <a:rPr lang="it-IT" sz="2000" b="1" i="1" baseline="0" dirty="0" err="1" smtClean="0">
                <a:solidFill>
                  <a:schemeClr val="tx1"/>
                </a:solidFill>
              </a:rPr>
              <a:t>correlation</a:t>
            </a:r>
            <a:r>
              <a:rPr lang="it-IT" sz="2000" b="1" i="1" baseline="0" dirty="0" smtClean="0">
                <a:solidFill>
                  <a:schemeClr val="tx1"/>
                </a:solidFill>
              </a:rPr>
              <a:t> from </a:t>
            </a:r>
            <a:r>
              <a:rPr lang="it-IT" sz="2000" b="1" i="1" baseline="0" dirty="0">
                <a:solidFill>
                  <a:schemeClr val="tx1"/>
                </a:solidFill>
              </a:rPr>
              <a:t>31 </a:t>
            </a:r>
            <a:r>
              <a:rPr lang="it-IT" sz="2000" b="1" i="1" baseline="0" dirty="0" smtClean="0">
                <a:solidFill>
                  <a:schemeClr val="tx1"/>
                </a:solidFill>
              </a:rPr>
              <a:t>march to </a:t>
            </a:r>
            <a:r>
              <a:rPr lang="it-IT" sz="2000" b="1" i="1" baseline="0" dirty="0">
                <a:solidFill>
                  <a:schemeClr val="tx1"/>
                </a:solidFill>
              </a:rPr>
              <a:t>5 </a:t>
            </a:r>
            <a:r>
              <a:rPr lang="it-IT" sz="2000" b="1" i="1" baseline="0" dirty="0" err="1" smtClean="0">
                <a:solidFill>
                  <a:schemeClr val="tx1"/>
                </a:solidFill>
              </a:rPr>
              <a:t>april</a:t>
            </a:r>
            <a:r>
              <a:rPr lang="it-IT" sz="2000" b="1" i="1" baseline="0" dirty="0" smtClean="0">
                <a:solidFill>
                  <a:schemeClr val="tx1"/>
                </a:solidFill>
              </a:rPr>
              <a:t> 2013</a:t>
            </a:r>
            <a:endParaRPr lang="it-IT" sz="2000" b="1" i="1" baseline="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19657706928402569"/>
          <c:y val="1.077817170027569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126352523681437"/>
          <c:y val="0.19556786184265848"/>
          <c:w val="0.72961575319262062"/>
          <c:h val="0.63863527773098561"/>
        </c:manualLayout>
      </c:layout>
      <c:scatterChart>
        <c:scatterStyle val="lineMarker"/>
        <c:varyColors val="0"/>
        <c:ser>
          <c:idx val="0"/>
          <c:order val="0"/>
          <c:tx>
            <c:strRef>
              <c:f>Foglio1!$C$1</c:f>
              <c:strCache>
                <c:ptCount val="1"/>
                <c:pt idx="0">
                  <c:v>rate corretta(per i 2Hz)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4925" cap="rnd">
                <a:solidFill>
                  <a:srgbClr val="FF0000"/>
                </a:solidFill>
                <a:prstDash val="solid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0.10504390028430839"/>
                  <c:y val="-0.3853927692812880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4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 dirty="0"/>
                      <a:t>y = -</a:t>
                    </a:r>
                    <a:r>
                      <a:rPr lang="en-US" sz="1800" b="1" baseline="0" dirty="0">
                        <a:solidFill>
                          <a:srgbClr val="FF0000"/>
                        </a:solidFill>
                      </a:rPr>
                      <a:t>0,0613</a:t>
                    </a:r>
                    <a:r>
                      <a:rPr lang="en-US" sz="1800" baseline="0" dirty="0"/>
                      <a:t>x + 80,46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Foglio1!$B$2:$B$493</c:f>
              <c:numCache>
                <c:formatCode>General</c:formatCode>
                <c:ptCount val="492"/>
                <c:pt idx="0">
                  <c:v>1015</c:v>
                </c:pt>
                <c:pt idx="1">
                  <c:v>1015</c:v>
                </c:pt>
                <c:pt idx="2">
                  <c:v>1015</c:v>
                </c:pt>
                <c:pt idx="3">
                  <c:v>1015</c:v>
                </c:pt>
                <c:pt idx="4">
                  <c:v>1015</c:v>
                </c:pt>
                <c:pt idx="5">
                  <c:v>1015</c:v>
                </c:pt>
                <c:pt idx="6">
                  <c:v>1015</c:v>
                </c:pt>
                <c:pt idx="7">
                  <c:v>1015</c:v>
                </c:pt>
                <c:pt idx="8">
                  <c:v>1015</c:v>
                </c:pt>
                <c:pt idx="9">
                  <c:v>1014</c:v>
                </c:pt>
                <c:pt idx="10">
                  <c:v>1014</c:v>
                </c:pt>
                <c:pt idx="11">
                  <c:v>1014</c:v>
                </c:pt>
                <c:pt idx="12">
                  <c:v>1014</c:v>
                </c:pt>
                <c:pt idx="13">
                  <c:v>1014</c:v>
                </c:pt>
                <c:pt idx="14">
                  <c:v>1014</c:v>
                </c:pt>
                <c:pt idx="15">
                  <c:v>1014</c:v>
                </c:pt>
                <c:pt idx="16">
                  <c:v>1014</c:v>
                </c:pt>
                <c:pt idx="17">
                  <c:v>1014</c:v>
                </c:pt>
                <c:pt idx="18">
                  <c:v>1014</c:v>
                </c:pt>
                <c:pt idx="19">
                  <c:v>1014</c:v>
                </c:pt>
                <c:pt idx="20">
                  <c:v>1014</c:v>
                </c:pt>
                <c:pt idx="21">
                  <c:v>1014</c:v>
                </c:pt>
                <c:pt idx="22">
                  <c:v>1014</c:v>
                </c:pt>
                <c:pt idx="23">
                  <c:v>1014</c:v>
                </c:pt>
                <c:pt idx="24">
                  <c:v>1014</c:v>
                </c:pt>
                <c:pt idx="25">
                  <c:v>1014</c:v>
                </c:pt>
                <c:pt idx="26">
                  <c:v>1014</c:v>
                </c:pt>
                <c:pt idx="27">
                  <c:v>1014</c:v>
                </c:pt>
                <c:pt idx="28">
                  <c:v>1014</c:v>
                </c:pt>
                <c:pt idx="29">
                  <c:v>1014</c:v>
                </c:pt>
                <c:pt idx="30">
                  <c:v>1014</c:v>
                </c:pt>
                <c:pt idx="31">
                  <c:v>1014</c:v>
                </c:pt>
                <c:pt idx="32">
                  <c:v>1014</c:v>
                </c:pt>
                <c:pt idx="33">
                  <c:v>1014</c:v>
                </c:pt>
                <c:pt idx="34">
                  <c:v>1014</c:v>
                </c:pt>
                <c:pt idx="35">
                  <c:v>1014</c:v>
                </c:pt>
                <c:pt idx="36">
                  <c:v>1014</c:v>
                </c:pt>
                <c:pt idx="37">
                  <c:v>1014</c:v>
                </c:pt>
                <c:pt idx="38">
                  <c:v>1014</c:v>
                </c:pt>
                <c:pt idx="39">
                  <c:v>1014</c:v>
                </c:pt>
                <c:pt idx="40">
                  <c:v>1014</c:v>
                </c:pt>
                <c:pt idx="41">
                  <c:v>1013</c:v>
                </c:pt>
                <c:pt idx="42">
                  <c:v>1013</c:v>
                </c:pt>
                <c:pt idx="43">
                  <c:v>1013</c:v>
                </c:pt>
                <c:pt idx="44">
                  <c:v>1013</c:v>
                </c:pt>
                <c:pt idx="45">
                  <c:v>1013</c:v>
                </c:pt>
                <c:pt idx="46">
                  <c:v>1013</c:v>
                </c:pt>
                <c:pt idx="47">
                  <c:v>1013</c:v>
                </c:pt>
                <c:pt idx="48">
                  <c:v>1012</c:v>
                </c:pt>
                <c:pt idx="49">
                  <c:v>1012</c:v>
                </c:pt>
                <c:pt idx="50">
                  <c:v>1012</c:v>
                </c:pt>
                <c:pt idx="51">
                  <c:v>1012</c:v>
                </c:pt>
                <c:pt idx="52">
                  <c:v>1012</c:v>
                </c:pt>
                <c:pt idx="53">
                  <c:v>1012</c:v>
                </c:pt>
                <c:pt idx="54">
                  <c:v>1013</c:v>
                </c:pt>
                <c:pt idx="55">
                  <c:v>1012</c:v>
                </c:pt>
                <c:pt idx="56">
                  <c:v>1013</c:v>
                </c:pt>
                <c:pt idx="57">
                  <c:v>1013</c:v>
                </c:pt>
                <c:pt idx="58">
                  <c:v>1013</c:v>
                </c:pt>
                <c:pt idx="59">
                  <c:v>1013</c:v>
                </c:pt>
                <c:pt idx="60">
                  <c:v>1013</c:v>
                </c:pt>
                <c:pt idx="61">
                  <c:v>1013</c:v>
                </c:pt>
                <c:pt idx="62">
                  <c:v>1013</c:v>
                </c:pt>
                <c:pt idx="63">
                  <c:v>1013</c:v>
                </c:pt>
                <c:pt idx="64">
                  <c:v>1013</c:v>
                </c:pt>
                <c:pt idx="65">
                  <c:v>1013</c:v>
                </c:pt>
                <c:pt idx="66">
                  <c:v>1013</c:v>
                </c:pt>
                <c:pt idx="67">
                  <c:v>1013</c:v>
                </c:pt>
                <c:pt idx="68">
                  <c:v>1013</c:v>
                </c:pt>
                <c:pt idx="69">
                  <c:v>1013</c:v>
                </c:pt>
                <c:pt idx="70">
                  <c:v>1013</c:v>
                </c:pt>
                <c:pt idx="71">
                  <c:v>1013</c:v>
                </c:pt>
                <c:pt idx="72">
                  <c:v>1013</c:v>
                </c:pt>
                <c:pt idx="73">
                  <c:v>1013</c:v>
                </c:pt>
                <c:pt idx="74">
                  <c:v>1013</c:v>
                </c:pt>
                <c:pt idx="75">
                  <c:v>1013</c:v>
                </c:pt>
                <c:pt idx="76">
                  <c:v>1013</c:v>
                </c:pt>
                <c:pt idx="77">
                  <c:v>1013</c:v>
                </c:pt>
                <c:pt idx="78">
                  <c:v>1013</c:v>
                </c:pt>
                <c:pt idx="79">
                  <c:v>1013</c:v>
                </c:pt>
                <c:pt idx="80">
                  <c:v>1013</c:v>
                </c:pt>
                <c:pt idx="81">
                  <c:v>1013</c:v>
                </c:pt>
                <c:pt idx="82">
                  <c:v>1013</c:v>
                </c:pt>
                <c:pt idx="83">
                  <c:v>1013</c:v>
                </c:pt>
                <c:pt idx="84">
                  <c:v>1013</c:v>
                </c:pt>
                <c:pt idx="85">
                  <c:v>1013</c:v>
                </c:pt>
                <c:pt idx="86">
                  <c:v>1013</c:v>
                </c:pt>
                <c:pt idx="87">
                  <c:v>1013</c:v>
                </c:pt>
                <c:pt idx="88">
                  <c:v>1013</c:v>
                </c:pt>
                <c:pt idx="89">
                  <c:v>1013</c:v>
                </c:pt>
                <c:pt idx="90">
                  <c:v>1013</c:v>
                </c:pt>
                <c:pt idx="91">
                  <c:v>1013</c:v>
                </c:pt>
                <c:pt idx="92">
                  <c:v>1014</c:v>
                </c:pt>
                <c:pt idx="93">
                  <c:v>1014</c:v>
                </c:pt>
                <c:pt idx="94">
                  <c:v>1014</c:v>
                </c:pt>
                <c:pt idx="95">
                  <c:v>1014</c:v>
                </c:pt>
                <c:pt idx="96">
                  <c:v>1014</c:v>
                </c:pt>
                <c:pt idx="97">
                  <c:v>1014</c:v>
                </c:pt>
                <c:pt idx="98">
                  <c:v>1014</c:v>
                </c:pt>
                <c:pt idx="99">
                  <c:v>1014</c:v>
                </c:pt>
                <c:pt idx="100">
                  <c:v>1014</c:v>
                </c:pt>
                <c:pt idx="101">
                  <c:v>1014</c:v>
                </c:pt>
                <c:pt idx="102">
                  <c:v>1014</c:v>
                </c:pt>
                <c:pt idx="103">
                  <c:v>1014</c:v>
                </c:pt>
                <c:pt idx="104">
                  <c:v>1014</c:v>
                </c:pt>
                <c:pt idx="105">
                  <c:v>1014</c:v>
                </c:pt>
                <c:pt idx="106">
                  <c:v>1014</c:v>
                </c:pt>
                <c:pt idx="107">
                  <c:v>1014</c:v>
                </c:pt>
                <c:pt idx="108">
                  <c:v>1014</c:v>
                </c:pt>
                <c:pt idx="109">
                  <c:v>1014</c:v>
                </c:pt>
                <c:pt idx="110">
                  <c:v>1013</c:v>
                </c:pt>
                <c:pt idx="111">
                  <c:v>1013</c:v>
                </c:pt>
                <c:pt idx="112">
                  <c:v>1013</c:v>
                </c:pt>
                <c:pt idx="113">
                  <c:v>1013</c:v>
                </c:pt>
                <c:pt idx="114">
                  <c:v>1013</c:v>
                </c:pt>
                <c:pt idx="115">
                  <c:v>1013</c:v>
                </c:pt>
                <c:pt idx="116">
                  <c:v>1013</c:v>
                </c:pt>
                <c:pt idx="117">
                  <c:v>1012</c:v>
                </c:pt>
                <c:pt idx="118">
                  <c:v>1012</c:v>
                </c:pt>
                <c:pt idx="119">
                  <c:v>1012</c:v>
                </c:pt>
                <c:pt idx="120">
                  <c:v>1012</c:v>
                </c:pt>
                <c:pt idx="121">
                  <c:v>1012</c:v>
                </c:pt>
                <c:pt idx="122">
                  <c:v>1013</c:v>
                </c:pt>
                <c:pt idx="123">
                  <c:v>1013</c:v>
                </c:pt>
                <c:pt idx="124">
                  <c:v>1013</c:v>
                </c:pt>
                <c:pt idx="125">
                  <c:v>1013</c:v>
                </c:pt>
                <c:pt idx="126">
                  <c:v>1013</c:v>
                </c:pt>
                <c:pt idx="127">
                  <c:v>1013</c:v>
                </c:pt>
                <c:pt idx="128">
                  <c:v>1013</c:v>
                </c:pt>
                <c:pt idx="129">
                  <c:v>1013</c:v>
                </c:pt>
                <c:pt idx="130">
                  <c:v>1014</c:v>
                </c:pt>
                <c:pt idx="131">
                  <c:v>1014</c:v>
                </c:pt>
                <c:pt idx="132">
                  <c:v>1014</c:v>
                </c:pt>
                <c:pt idx="133">
                  <c:v>1014</c:v>
                </c:pt>
                <c:pt idx="134">
                  <c:v>1014</c:v>
                </c:pt>
                <c:pt idx="135">
                  <c:v>1014</c:v>
                </c:pt>
                <c:pt idx="136">
                  <c:v>1014</c:v>
                </c:pt>
                <c:pt idx="137">
                  <c:v>1014</c:v>
                </c:pt>
                <c:pt idx="138">
                  <c:v>1014</c:v>
                </c:pt>
                <c:pt idx="139">
                  <c:v>1014</c:v>
                </c:pt>
                <c:pt idx="140">
                  <c:v>1014</c:v>
                </c:pt>
                <c:pt idx="141">
                  <c:v>1014</c:v>
                </c:pt>
                <c:pt idx="142">
                  <c:v>1014</c:v>
                </c:pt>
                <c:pt idx="143">
                  <c:v>1014</c:v>
                </c:pt>
                <c:pt idx="144">
                  <c:v>1014</c:v>
                </c:pt>
                <c:pt idx="145">
                  <c:v>1014</c:v>
                </c:pt>
                <c:pt idx="146">
                  <c:v>1014</c:v>
                </c:pt>
                <c:pt idx="147">
                  <c:v>1014</c:v>
                </c:pt>
                <c:pt idx="148">
                  <c:v>1014</c:v>
                </c:pt>
                <c:pt idx="149">
                  <c:v>1014</c:v>
                </c:pt>
                <c:pt idx="150">
                  <c:v>1013</c:v>
                </c:pt>
                <c:pt idx="151">
                  <c:v>1014</c:v>
                </c:pt>
                <c:pt idx="152">
                  <c:v>1014</c:v>
                </c:pt>
                <c:pt idx="153">
                  <c:v>1014</c:v>
                </c:pt>
                <c:pt idx="154">
                  <c:v>1014</c:v>
                </c:pt>
                <c:pt idx="155">
                  <c:v>1014</c:v>
                </c:pt>
                <c:pt idx="156">
                  <c:v>1014</c:v>
                </c:pt>
                <c:pt idx="157">
                  <c:v>1014</c:v>
                </c:pt>
                <c:pt idx="158">
                  <c:v>1014</c:v>
                </c:pt>
                <c:pt idx="159">
                  <c:v>1014</c:v>
                </c:pt>
                <c:pt idx="160">
                  <c:v>1014</c:v>
                </c:pt>
                <c:pt idx="161">
                  <c:v>1014</c:v>
                </c:pt>
                <c:pt idx="162">
                  <c:v>1015</c:v>
                </c:pt>
                <c:pt idx="163">
                  <c:v>1014</c:v>
                </c:pt>
                <c:pt idx="164">
                  <c:v>1014</c:v>
                </c:pt>
                <c:pt idx="165">
                  <c:v>1014</c:v>
                </c:pt>
                <c:pt idx="166">
                  <c:v>1015</c:v>
                </c:pt>
                <c:pt idx="167">
                  <c:v>1015</c:v>
                </c:pt>
                <c:pt idx="168">
                  <c:v>1015</c:v>
                </c:pt>
                <c:pt idx="169">
                  <c:v>1015</c:v>
                </c:pt>
                <c:pt idx="170">
                  <c:v>1015</c:v>
                </c:pt>
                <c:pt idx="171">
                  <c:v>1015</c:v>
                </c:pt>
                <c:pt idx="172">
                  <c:v>1015</c:v>
                </c:pt>
                <c:pt idx="173">
                  <c:v>1015</c:v>
                </c:pt>
                <c:pt idx="174">
                  <c:v>1015</c:v>
                </c:pt>
                <c:pt idx="175">
                  <c:v>1014</c:v>
                </c:pt>
                <c:pt idx="176">
                  <c:v>1014</c:v>
                </c:pt>
                <c:pt idx="177">
                  <c:v>1014</c:v>
                </c:pt>
                <c:pt idx="178">
                  <c:v>1014</c:v>
                </c:pt>
                <c:pt idx="179">
                  <c:v>1014</c:v>
                </c:pt>
                <c:pt idx="180">
                  <c:v>1014</c:v>
                </c:pt>
                <c:pt idx="181">
                  <c:v>1014</c:v>
                </c:pt>
                <c:pt idx="182">
                  <c:v>1013</c:v>
                </c:pt>
                <c:pt idx="183">
                  <c:v>1014</c:v>
                </c:pt>
                <c:pt idx="184">
                  <c:v>1013</c:v>
                </c:pt>
                <c:pt idx="185">
                  <c:v>1013</c:v>
                </c:pt>
                <c:pt idx="186">
                  <c:v>1013</c:v>
                </c:pt>
                <c:pt idx="187">
                  <c:v>1013</c:v>
                </c:pt>
                <c:pt idx="188">
                  <c:v>1013</c:v>
                </c:pt>
                <c:pt idx="189">
                  <c:v>1013</c:v>
                </c:pt>
                <c:pt idx="190">
                  <c:v>1013</c:v>
                </c:pt>
                <c:pt idx="191">
                  <c:v>1013</c:v>
                </c:pt>
                <c:pt idx="192">
                  <c:v>1013</c:v>
                </c:pt>
                <c:pt idx="193">
                  <c:v>1013</c:v>
                </c:pt>
                <c:pt idx="194">
                  <c:v>1013</c:v>
                </c:pt>
                <c:pt idx="195">
                  <c:v>1013</c:v>
                </c:pt>
                <c:pt idx="196">
                  <c:v>1013</c:v>
                </c:pt>
                <c:pt idx="197">
                  <c:v>1013</c:v>
                </c:pt>
                <c:pt idx="198">
                  <c:v>1013</c:v>
                </c:pt>
                <c:pt idx="199">
                  <c:v>1014</c:v>
                </c:pt>
                <c:pt idx="200">
                  <c:v>1013</c:v>
                </c:pt>
                <c:pt idx="201">
                  <c:v>1014</c:v>
                </c:pt>
                <c:pt idx="202">
                  <c:v>1014</c:v>
                </c:pt>
                <c:pt idx="203">
                  <c:v>1013</c:v>
                </c:pt>
                <c:pt idx="204">
                  <c:v>1013</c:v>
                </c:pt>
                <c:pt idx="205">
                  <c:v>1013</c:v>
                </c:pt>
                <c:pt idx="206">
                  <c:v>1013</c:v>
                </c:pt>
                <c:pt idx="207">
                  <c:v>1013</c:v>
                </c:pt>
                <c:pt idx="208">
                  <c:v>1013</c:v>
                </c:pt>
                <c:pt idx="209">
                  <c:v>1013</c:v>
                </c:pt>
                <c:pt idx="210">
                  <c:v>1013</c:v>
                </c:pt>
                <c:pt idx="211">
                  <c:v>1013</c:v>
                </c:pt>
                <c:pt idx="212">
                  <c:v>1013</c:v>
                </c:pt>
                <c:pt idx="213">
                  <c:v>1013</c:v>
                </c:pt>
                <c:pt idx="214">
                  <c:v>1013</c:v>
                </c:pt>
                <c:pt idx="215">
                  <c:v>1013</c:v>
                </c:pt>
                <c:pt idx="216">
                  <c:v>1013</c:v>
                </c:pt>
                <c:pt idx="217">
                  <c:v>1013</c:v>
                </c:pt>
                <c:pt idx="218">
                  <c:v>1012</c:v>
                </c:pt>
                <c:pt idx="219">
                  <c:v>1012</c:v>
                </c:pt>
                <c:pt idx="220">
                  <c:v>1012</c:v>
                </c:pt>
                <c:pt idx="221">
                  <c:v>1012</c:v>
                </c:pt>
                <c:pt idx="222">
                  <c:v>1012</c:v>
                </c:pt>
                <c:pt idx="223">
                  <c:v>1012</c:v>
                </c:pt>
                <c:pt idx="224">
                  <c:v>1012</c:v>
                </c:pt>
                <c:pt idx="225">
                  <c:v>1012</c:v>
                </c:pt>
                <c:pt idx="226">
                  <c:v>1012</c:v>
                </c:pt>
                <c:pt idx="227">
                  <c:v>1013</c:v>
                </c:pt>
                <c:pt idx="228">
                  <c:v>1013</c:v>
                </c:pt>
                <c:pt idx="229">
                  <c:v>1013</c:v>
                </c:pt>
                <c:pt idx="230">
                  <c:v>1013</c:v>
                </c:pt>
                <c:pt idx="231">
                  <c:v>1013</c:v>
                </c:pt>
                <c:pt idx="232">
                  <c:v>1013</c:v>
                </c:pt>
                <c:pt idx="233">
                  <c:v>1013</c:v>
                </c:pt>
                <c:pt idx="234">
                  <c:v>1013</c:v>
                </c:pt>
                <c:pt idx="235">
                  <c:v>1013</c:v>
                </c:pt>
                <c:pt idx="236">
                  <c:v>1013</c:v>
                </c:pt>
                <c:pt idx="237">
                  <c:v>1013</c:v>
                </c:pt>
                <c:pt idx="238">
                  <c:v>1013</c:v>
                </c:pt>
                <c:pt idx="239">
                  <c:v>1012</c:v>
                </c:pt>
                <c:pt idx="240">
                  <c:v>1012</c:v>
                </c:pt>
                <c:pt idx="241">
                  <c:v>1012</c:v>
                </c:pt>
                <c:pt idx="242">
                  <c:v>1012</c:v>
                </c:pt>
                <c:pt idx="243">
                  <c:v>1012</c:v>
                </c:pt>
                <c:pt idx="244">
                  <c:v>1012</c:v>
                </c:pt>
                <c:pt idx="245">
                  <c:v>1011</c:v>
                </c:pt>
                <c:pt idx="246">
                  <c:v>1011</c:v>
                </c:pt>
                <c:pt idx="247">
                  <c:v>1011</c:v>
                </c:pt>
                <c:pt idx="248">
                  <c:v>1011</c:v>
                </c:pt>
                <c:pt idx="249">
                  <c:v>1011</c:v>
                </c:pt>
                <c:pt idx="250">
                  <c:v>1011</c:v>
                </c:pt>
                <c:pt idx="251">
                  <c:v>1011</c:v>
                </c:pt>
                <c:pt idx="252">
                  <c:v>1011</c:v>
                </c:pt>
                <c:pt idx="253">
                  <c:v>1010</c:v>
                </c:pt>
                <c:pt idx="254">
                  <c:v>1010</c:v>
                </c:pt>
                <c:pt idx="255">
                  <c:v>1010</c:v>
                </c:pt>
                <c:pt idx="256">
                  <c:v>1010</c:v>
                </c:pt>
                <c:pt idx="257">
                  <c:v>1010</c:v>
                </c:pt>
                <c:pt idx="258">
                  <c:v>1010</c:v>
                </c:pt>
                <c:pt idx="259">
                  <c:v>1010</c:v>
                </c:pt>
                <c:pt idx="260">
                  <c:v>1010</c:v>
                </c:pt>
                <c:pt idx="261">
                  <c:v>1010</c:v>
                </c:pt>
                <c:pt idx="262">
                  <c:v>1010</c:v>
                </c:pt>
                <c:pt idx="263">
                  <c:v>1010</c:v>
                </c:pt>
                <c:pt idx="264">
                  <c:v>1010</c:v>
                </c:pt>
                <c:pt idx="265">
                  <c:v>1010</c:v>
                </c:pt>
                <c:pt idx="266">
                  <c:v>1010</c:v>
                </c:pt>
                <c:pt idx="267">
                  <c:v>1010</c:v>
                </c:pt>
                <c:pt idx="268">
                  <c:v>1010</c:v>
                </c:pt>
                <c:pt idx="269">
                  <c:v>1010</c:v>
                </c:pt>
                <c:pt idx="270">
                  <c:v>1010</c:v>
                </c:pt>
                <c:pt idx="271">
                  <c:v>1009</c:v>
                </c:pt>
                <c:pt idx="272">
                  <c:v>1010</c:v>
                </c:pt>
                <c:pt idx="273">
                  <c:v>1010</c:v>
                </c:pt>
                <c:pt idx="274">
                  <c:v>1009</c:v>
                </c:pt>
                <c:pt idx="275">
                  <c:v>1009</c:v>
                </c:pt>
                <c:pt idx="276">
                  <c:v>1009</c:v>
                </c:pt>
                <c:pt idx="277">
                  <c:v>1009</c:v>
                </c:pt>
                <c:pt idx="278">
                  <c:v>1009</c:v>
                </c:pt>
                <c:pt idx="279">
                  <c:v>1008</c:v>
                </c:pt>
                <c:pt idx="280">
                  <c:v>1008</c:v>
                </c:pt>
                <c:pt idx="281">
                  <c:v>1008</c:v>
                </c:pt>
                <c:pt idx="282">
                  <c:v>1007</c:v>
                </c:pt>
                <c:pt idx="283">
                  <c:v>1007</c:v>
                </c:pt>
                <c:pt idx="284">
                  <c:v>1007</c:v>
                </c:pt>
                <c:pt idx="285">
                  <c:v>1007</c:v>
                </c:pt>
                <c:pt idx="286">
                  <c:v>1006</c:v>
                </c:pt>
                <c:pt idx="287">
                  <c:v>1006</c:v>
                </c:pt>
                <c:pt idx="288">
                  <c:v>1006</c:v>
                </c:pt>
                <c:pt idx="289">
                  <c:v>1006</c:v>
                </c:pt>
                <c:pt idx="290">
                  <c:v>1006</c:v>
                </c:pt>
                <c:pt idx="291">
                  <c:v>1006</c:v>
                </c:pt>
                <c:pt idx="292">
                  <c:v>1006</c:v>
                </c:pt>
                <c:pt idx="293">
                  <c:v>1006</c:v>
                </c:pt>
                <c:pt idx="294">
                  <c:v>1005</c:v>
                </c:pt>
                <c:pt idx="295">
                  <c:v>1005</c:v>
                </c:pt>
                <c:pt idx="296">
                  <c:v>1005</c:v>
                </c:pt>
                <c:pt idx="297">
                  <c:v>1005</c:v>
                </c:pt>
                <c:pt idx="298">
                  <c:v>1005</c:v>
                </c:pt>
                <c:pt idx="299">
                  <c:v>1005</c:v>
                </c:pt>
                <c:pt idx="300">
                  <c:v>1005</c:v>
                </c:pt>
                <c:pt idx="301">
                  <c:v>1005</c:v>
                </c:pt>
                <c:pt idx="302">
                  <c:v>1005</c:v>
                </c:pt>
                <c:pt idx="303">
                  <c:v>1005</c:v>
                </c:pt>
                <c:pt idx="304">
                  <c:v>1005</c:v>
                </c:pt>
                <c:pt idx="305">
                  <c:v>1004</c:v>
                </c:pt>
                <c:pt idx="306">
                  <c:v>1004</c:v>
                </c:pt>
                <c:pt idx="307">
                  <c:v>1005</c:v>
                </c:pt>
                <c:pt idx="308">
                  <c:v>1004</c:v>
                </c:pt>
                <c:pt idx="309">
                  <c:v>1004</c:v>
                </c:pt>
                <c:pt idx="310">
                  <c:v>1005</c:v>
                </c:pt>
                <c:pt idx="311">
                  <c:v>1005</c:v>
                </c:pt>
                <c:pt idx="312">
                  <c:v>1005</c:v>
                </c:pt>
                <c:pt idx="313">
                  <c:v>1004</c:v>
                </c:pt>
                <c:pt idx="314">
                  <c:v>1004</c:v>
                </c:pt>
                <c:pt idx="315">
                  <c:v>1004</c:v>
                </c:pt>
                <c:pt idx="316">
                  <c:v>1004</c:v>
                </c:pt>
                <c:pt idx="317">
                  <c:v>1004</c:v>
                </c:pt>
                <c:pt idx="318">
                  <c:v>1004</c:v>
                </c:pt>
                <c:pt idx="319">
                  <c:v>1004</c:v>
                </c:pt>
                <c:pt idx="320">
                  <c:v>1004</c:v>
                </c:pt>
                <c:pt idx="321">
                  <c:v>1003</c:v>
                </c:pt>
                <c:pt idx="322">
                  <c:v>1003</c:v>
                </c:pt>
                <c:pt idx="323">
                  <c:v>1003</c:v>
                </c:pt>
                <c:pt idx="324">
                  <c:v>1003</c:v>
                </c:pt>
                <c:pt idx="325">
                  <c:v>1002</c:v>
                </c:pt>
                <c:pt idx="326">
                  <c:v>1002</c:v>
                </c:pt>
                <c:pt idx="327">
                  <c:v>1002</c:v>
                </c:pt>
                <c:pt idx="328">
                  <c:v>1002</c:v>
                </c:pt>
                <c:pt idx="329">
                  <c:v>1002</c:v>
                </c:pt>
                <c:pt idx="330">
                  <c:v>1002</c:v>
                </c:pt>
                <c:pt idx="331">
                  <c:v>1003</c:v>
                </c:pt>
                <c:pt idx="332">
                  <c:v>1003</c:v>
                </c:pt>
                <c:pt idx="333">
                  <c:v>1004</c:v>
                </c:pt>
                <c:pt idx="334">
                  <c:v>1004</c:v>
                </c:pt>
                <c:pt idx="335">
                  <c:v>1004</c:v>
                </c:pt>
                <c:pt idx="336">
                  <c:v>1004</c:v>
                </c:pt>
                <c:pt idx="337">
                  <c:v>1004</c:v>
                </c:pt>
                <c:pt idx="338">
                  <c:v>1004</c:v>
                </c:pt>
                <c:pt idx="339">
                  <c:v>1005</c:v>
                </c:pt>
                <c:pt idx="340">
                  <c:v>1005</c:v>
                </c:pt>
                <c:pt idx="341">
                  <c:v>1005</c:v>
                </c:pt>
                <c:pt idx="342">
                  <c:v>1005</c:v>
                </c:pt>
                <c:pt idx="343">
                  <c:v>1005</c:v>
                </c:pt>
                <c:pt idx="344">
                  <c:v>1005</c:v>
                </c:pt>
                <c:pt idx="345">
                  <c:v>1005</c:v>
                </c:pt>
                <c:pt idx="346">
                  <c:v>1005</c:v>
                </c:pt>
                <c:pt idx="347">
                  <c:v>1005</c:v>
                </c:pt>
                <c:pt idx="348">
                  <c:v>1006</c:v>
                </c:pt>
                <c:pt idx="349">
                  <c:v>1006</c:v>
                </c:pt>
                <c:pt idx="350">
                  <c:v>1006</c:v>
                </c:pt>
                <c:pt idx="351">
                  <c:v>1006</c:v>
                </c:pt>
                <c:pt idx="352">
                  <c:v>1006</c:v>
                </c:pt>
                <c:pt idx="353">
                  <c:v>1006</c:v>
                </c:pt>
                <c:pt idx="354">
                  <c:v>1006</c:v>
                </c:pt>
                <c:pt idx="355">
                  <c:v>1006</c:v>
                </c:pt>
                <c:pt idx="356">
                  <c:v>1006</c:v>
                </c:pt>
                <c:pt idx="357">
                  <c:v>1005</c:v>
                </c:pt>
                <c:pt idx="358">
                  <c:v>1005</c:v>
                </c:pt>
                <c:pt idx="359">
                  <c:v>1005</c:v>
                </c:pt>
                <c:pt idx="360">
                  <c:v>1005</c:v>
                </c:pt>
                <c:pt idx="361">
                  <c:v>1005</c:v>
                </c:pt>
                <c:pt idx="362">
                  <c:v>1005</c:v>
                </c:pt>
                <c:pt idx="363">
                  <c:v>1005</c:v>
                </c:pt>
                <c:pt idx="364">
                  <c:v>1005</c:v>
                </c:pt>
                <c:pt idx="365">
                  <c:v>1005</c:v>
                </c:pt>
                <c:pt idx="366">
                  <c:v>1005</c:v>
                </c:pt>
                <c:pt idx="367">
                  <c:v>1005</c:v>
                </c:pt>
                <c:pt idx="368">
                  <c:v>1005</c:v>
                </c:pt>
                <c:pt idx="369">
                  <c:v>1006</c:v>
                </c:pt>
                <c:pt idx="370">
                  <c:v>1006</c:v>
                </c:pt>
                <c:pt idx="371">
                  <c:v>1006</c:v>
                </c:pt>
                <c:pt idx="372">
                  <c:v>1006</c:v>
                </c:pt>
                <c:pt idx="373">
                  <c:v>1006</c:v>
                </c:pt>
                <c:pt idx="374">
                  <c:v>1006</c:v>
                </c:pt>
                <c:pt idx="375">
                  <c:v>1006</c:v>
                </c:pt>
                <c:pt idx="376">
                  <c:v>1006</c:v>
                </c:pt>
                <c:pt idx="377">
                  <c:v>1006</c:v>
                </c:pt>
                <c:pt idx="378">
                  <c:v>1006</c:v>
                </c:pt>
                <c:pt idx="379">
                  <c:v>1006</c:v>
                </c:pt>
                <c:pt idx="380">
                  <c:v>1006</c:v>
                </c:pt>
                <c:pt idx="381">
                  <c:v>1006</c:v>
                </c:pt>
                <c:pt idx="382">
                  <c:v>1006</c:v>
                </c:pt>
                <c:pt idx="383">
                  <c:v>1006</c:v>
                </c:pt>
                <c:pt idx="384">
                  <c:v>1006</c:v>
                </c:pt>
                <c:pt idx="385">
                  <c:v>1006</c:v>
                </c:pt>
                <c:pt idx="386">
                  <c:v>1006</c:v>
                </c:pt>
                <c:pt idx="387">
                  <c:v>1006</c:v>
                </c:pt>
                <c:pt idx="388">
                  <c:v>1006</c:v>
                </c:pt>
                <c:pt idx="389">
                  <c:v>1006</c:v>
                </c:pt>
                <c:pt idx="390">
                  <c:v>1006</c:v>
                </c:pt>
                <c:pt idx="391">
                  <c:v>1006</c:v>
                </c:pt>
                <c:pt idx="392">
                  <c:v>1006</c:v>
                </c:pt>
                <c:pt idx="393">
                  <c:v>1006</c:v>
                </c:pt>
                <c:pt idx="394">
                  <c:v>1006</c:v>
                </c:pt>
                <c:pt idx="395">
                  <c:v>1006</c:v>
                </c:pt>
                <c:pt idx="396">
                  <c:v>1006</c:v>
                </c:pt>
                <c:pt idx="397">
                  <c:v>1006</c:v>
                </c:pt>
                <c:pt idx="398">
                  <c:v>1006</c:v>
                </c:pt>
                <c:pt idx="399">
                  <c:v>1006</c:v>
                </c:pt>
                <c:pt idx="400">
                  <c:v>1006</c:v>
                </c:pt>
                <c:pt idx="401">
                  <c:v>1006</c:v>
                </c:pt>
                <c:pt idx="402">
                  <c:v>1006</c:v>
                </c:pt>
                <c:pt idx="403">
                  <c:v>1006</c:v>
                </c:pt>
                <c:pt idx="404">
                  <c:v>1006</c:v>
                </c:pt>
                <c:pt idx="405">
                  <c:v>1006</c:v>
                </c:pt>
                <c:pt idx="406">
                  <c:v>1007</c:v>
                </c:pt>
                <c:pt idx="407">
                  <c:v>1007</c:v>
                </c:pt>
                <c:pt idx="408">
                  <c:v>1007</c:v>
                </c:pt>
                <c:pt idx="409">
                  <c:v>1007</c:v>
                </c:pt>
                <c:pt idx="410">
                  <c:v>1007</c:v>
                </c:pt>
                <c:pt idx="411">
                  <c:v>1007</c:v>
                </c:pt>
                <c:pt idx="412">
                  <c:v>1008</c:v>
                </c:pt>
                <c:pt idx="413">
                  <c:v>1008</c:v>
                </c:pt>
                <c:pt idx="414">
                  <c:v>1008</c:v>
                </c:pt>
                <c:pt idx="415">
                  <c:v>1008</c:v>
                </c:pt>
                <c:pt idx="416">
                  <c:v>1008</c:v>
                </c:pt>
                <c:pt idx="417">
                  <c:v>1008</c:v>
                </c:pt>
                <c:pt idx="418">
                  <c:v>1008</c:v>
                </c:pt>
              </c:numCache>
            </c:numRef>
          </c:xVal>
          <c:yVal>
            <c:numRef>
              <c:f>Foglio1!$C$2:$C$493</c:f>
              <c:numCache>
                <c:formatCode>General</c:formatCode>
                <c:ptCount val="492"/>
                <c:pt idx="0">
                  <c:v>18.125</c:v>
                </c:pt>
                <c:pt idx="1">
                  <c:v>18.181305398871878</c:v>
                </c:pt>
                <c:pt idx="2">
                  <c:v>18.103948428686607</c:v>
                </c:pt>
                <c:pt idx="3">
                  <c:v>18.181305398871878</c:v>
                </c:pt>
                <c:pt idx="4">
                  <c:v>18.380718954248366</c:v>
                </c:pt>
                <c:pt idx="5">
                  <c:v>18.452244897959144</c:v>
                </c:pt>
                <c:pt idx="6">
                  <c:v>18.272506082724995</c:v>
                </c:pt>
                <c:pt idx="7">
                  <c:v>18.278994322789927</c:v>
                </c:pt>
                <c:pt idx="8">
                  <c:v>18.202582728006458</c:v>
                </c:pt>
                <c:pt idx="9">
                  <c:v>18.136290322580674</c:v>
                </c:pt>
                <c:pt idx="10">
                  <c:v>18.274115755627008</c:v>
                </c:pt>
                <c:pt idx="11">
                  <c:v>17.91881028938904</c:v>
                </c:pt>
                <c:pt idx="12">
                  <c:v>18.156878519710428</c:v>
                </c:pt>
                <c:pt idx="13">
                  <c:v>18.053054662379431</c:v>
                </c:pt>
                <c:pt idx="14">
                  <c:v>18.342577487765059</c:v>
                </c:pt>
                <c:pt idx="15">
                  <c:v>18.43667763157891</c:v>
                </c:pt>
                <c:pt idx="16">
                  <c:v>18.365991902834008</c:v>
                </c:pt>
                <c:pt idx="17">
                  <c:v>18.110931174089103</c:v>
                </c:pt>
                <c:pt idx="18">
                  <c:v>18.022489959839312</c:v>
                </c:pt>
                <c:pt idx="19">
                  <c:v>18.10585404971933</c:v>
                </c:pt>
                <c:pt idx="20">
                  <c:v>18.047734627831716</c:v>
                </c:pt>
                <c:pt idx="21">
                  <c:v>18.398867313915858</c:v>
                </c:pt>
                <c:pt idx="22">
                  <c:v>18.185633575464024</c:v>
                </c:pt>
                <c:pt idx="23">
                  <c:v>18.153908138597931</c:v>
                </c:pt>
                <c:pt idx="24">
                  <c:v>18.263200649878129</c:v>
                </c:pt>
                <c:pt idx="25">
                  <c:v>18.339561332250231</c:v>
                </c:pt>
                <c:pt idx="26">
                  <c:v>18.060192616372351</c:v>
                </c:pt>
                <c:pt idx="27">
                  <c:v>18.049719326383272</c:v>
                </c:pt>
                <c:pt idx="28">
                  <c:v>18.175040518638575</c:v>
                </c:pt>
                <c:pt idx="29">
                  <c:v>18.341166936790923</c:v>
                </c:pt>
                <c:pt idx="30">
                  <c:v>18.078225806451613</c:v>
                </c:pt>
                <c:pt idx="31">
                  <c:v>18.244354838709679</c:v>
                </c:pt>
                <c:pt idx="32">
                  <c:v>18.350607287449389</c:v>
                </c:pt>
                <c:pt idx="33">
                  <c:v>18.135222672064749</c:v>
                </c:pt>
                <c:pt idx="34">
                  <c:v>18.214975845410677</c:v>
                </c:pt>
                <c:pt idx="35">
                  <c:v>18.040257648953286</c:v>
                </c:pt>
                <c:pt idx="36">
                  <c:v>18.091350040420373</c:v>
                </c:pt>
                <c:pt idx="37">
                  <c:v>18.321746160064674</c:v>
                </c:pt>
                <c:pt idx="38">
                  <c:v>18.058634538152589</c:v>
                </c:pt>
                <c:pt idx="39">
                  <c:v>18.092369477911614</c:v>
                </c:pt>
                <c:pt idx="40">
                  <c:v>18.231017770597727</c:v>
                </c:pt>
                <c:pt idx="41">
                  <c:v>18.146892655367203</c:v>
                </c:pt>
                <c:pt idx="42">
                  <c:v>18.34094616639479</c:v>
                </c:pt>
                <c:pt idx="43">
                  <c:v>18.435207823960848</c:v>
                </c:pt>
                <c:pt idx="44">
                  <c:v>18.384364820846905</c:v>
                </c:pt>
                <c:pt idx="45">
                  <c:v>18.315703824247329</c:v>
                </c:pt>
                <c:pt idx="46">
                  <c:v>18.450692746536223</c:v>
                </c:pt>
                <c:pt idx="47">
                  <c:v>18.292583537082272</c:v>
                </c:pt>
                <c:pt idx="48">
                  <c:v>18.306688417618311</c:v>
                </c:pt>
                <c:pt idx="49">
                  <c:v>18.476345840130474</c:v>
                </c:pt>
                <c:pt idx="50">
                  <c:v>18.366585563665829</c:v>
                </c:pt>
                <c:pt idx="51">
                  <c:v>18.18491484184915</c:v>
                </c:pt>
                <c:pt idx="52">
                  <c:v>18.29650690495528</c:v>
                </c:pt>
                <c:pt idx="53">
                  <c:v>18.337398373983739</c:v>
                </c:pt>
                <c:pt idx="54">
                  <c:v>18.155158407798591</c:v>
                </c:pt>
                <c:pt idx="55">
                  <c:v>18.46222583265633</c:v>
                </c:pt>
                <c:pt idx="56">
                  <c:v>18.127316680096698</c:v>
                </c:pt>
                <c:pt idx="57">
                  <c:v>18.157131345688988</c:v>
                </c:pt>
                <c:pt idx="58">
                  <c:v>18.183508488278093</c:v>
                </c:pt>
                <c:pt idx="59">
                  <c:v>18.220516962843263</c:v>
                </c:pt>
                <c:pt idx="60">
                  <c:v>18.517213114754128</c:v>
                </c:pt>
                <c:pt idx="61">
                  <c:v>18.483182936833419</c:v>
                </c:pt>
                <c:pt idx="62">
                  <c:v>18.533061224489824</c:v>
                </c:pt>
                <c:pt idx="63">
                  <c:v>18.281632653061163</c:v>
                </c:pt>
                <c:pt idx="64">
                  <c:v>18.383428107229889</c:v>
                </c:pt>
                <c:pt idx="65">
                  <c:v>18.217532467532468</c:v>
                </c:pt>
                <c:pt idx="66">
                  <c:v>18.159256265157641</c:v>
                </c:pt>
                <c:pt idx="67">
                  <c:v>18.244749596122716</c:v>
                </c:pt>
                <c:pt idx="68">
                  <c:v>18.259708737864077</c:v>
                </c:pt>
                <c:pt idx="69">
                  <c:v>18.479999999999986</c:v>
                </c:pt>
                <c:pt idx="70">
                  <c:v>18.32</c:v>
                </c:pt>
                <c:pt idx="71">
                  <c:v>18.27</c:v>
                </c:pt>
                <c:pt idx="72">
                  <c:v>18.45</c:v>
                </c:pt>
                <c:pt idx="73">
                  <c:v>18.260000000000002</c:v>
                </c:pt>
                <c:pt idx="74">
                  <c:v>18.52</c:v>
                </c:pt>
                <c:pt idx="75">
                  <c:v>18.43</c:v>
                </c:pt>
                <c:pt idx="76">
                  <c:v>18.22</c:v>
                </c:pt>
                <c:pt idx="77">
                  <c:v>18.439999999999987</c:v>
                </c:pt>
                <c:pt idx="78">
                  <c:v>18.459999999999987</c:v>
                </c:pt>
                <c:pt idx="79">
                  <c:v>18.420000000000002</c:v>
                </c:pt>
                <c:pt idx="80">
                  <c:v>18.559999999999999</c:v>
                </c:pt>
                <c:pt idx="81">
                  <c:v>18.47</c:v>
                </c:pt>
                <c:pt idx="82">
                  <c:v>18.43</c:v>
                </c:pt>
                <c:pt idx="83">
                  <c:v>18.600000000000001</c:v>
                </c:pt>
                <c:pt idx="84">
                  <c:v>18.690000000000001</c:v>
                </c:pt>
                <c:pt idx="85">
                  <c:v>18.279999999999987</c:v>
                </c:pt>
                <c:pt idx="86">
                  <c:v>18.439999999999987</c:v>
                </c:pt>
                <c:pt idx="87">
                  <c:v>18.27</c:v>
                </c:pt>
                <c:pt idx="88">
                  <c:v>18.309999999999999</c:v>
                </c:pt>
                <c:pt idx="89">
                  <c:v>18.279999999999987</c:v>
                </c:pt>
                <c:pt idx="90">
                  <c:v>18.260000000000002</c:v>
                </c:pt>
                <c:pt idx="91">
                  <c:v>18.079999999999988</c:v>
                </c:pt>
                <c:pt idx="92">
                  <c:v>18.37</c:v>
                </c:pt>
                <c:pt idx="93">
                  <c:v>18.309999999999999</c:v>
                </c:pt>
                <c:pt idx="94">
                  <c:v>18.3</c:v>
                </c:pt>
                <c:pt idx="95">
                  <c:v>18.14</c:v>
                </c:pt>
                <c:pt idx="96">
                  <c:v>18.68</c:v>
                </c:pt>
                <c:pt idx="97">
                  <c:v>18.2</c:v>
                </c:pt>
                <c:pt idx="98">
                  <c:v>18.439999999999987</c:v>
                </c:pt>
                <c:pt idx="99">
                  <c:v>18.239999999999988</c:v>
                </c:pt>
                <c:pt idx="100">
                  <c:v>18.3</c:v>
                </c:pt>
                <c:pt idx="101">
                  <c:v>18.239999999999988</c:v>
                </c:pt>
                <c:pt idx="102">
                  <c:v>18.43</c:v>
                </c:pt>
                <c:pt idx="103">
                  <c:v>18.459999999999987</c:v>
                </c:pt>
                <c:pt idx="104">
                  <c:v>18.29</c:v>
                </c:pt>
                <c:pt idx="105">
                  <c:v>18.350000000000001</c:v>
                </c:pt>
                <c:pt idx="106">
                  <c:v>18.36</c:v>
                </c:pt>
                <c:pt idx="107">
                  <c:v>18.690000000000001</c:v>
                </c:pt>
                <c:pt idx="108">
                  <c:v>18.7</c:v>
                </c:pt>
                <c:pt idx="109">
                  <c:v>18.43</c:v>
                </c:pt>
                <c:pt idx="110">
                  <c:v>18.610000000000028</c:v>
                </c:pt>
                <c:pt idx="111">
                  <c:v>18.57</c:v>
                </c:pt>
                <c:pt idx="112">
                  <c:v>18.350000000000001</c:v>
                </c:pt>
                <c:pt idx="113">
                  <c:v>18.630000000000027</c:v>
                </c:pt>
                <c:pt idx="114">
                  <c:v>18.21</c:v>
                </c:pt>
                <c:pt idx="115">
                  <c:v>18.350000000000001</c:v>
                </c:pt>
                <c:pt idx="116">
                  <c:v>18.54</c:v>
                </c:pt>
                <c:pt idx="117">
                  <c:v>18.64</c:v>
                </c:pt>
                <c:pt idx="118">
                  <c:v>18.45</c:v>
                </c:pt>
                <c:pt idx="119">
                  <c:v>18.399999999999999</c:v>
                </c:pt>
                <c:pt idx="120">
                  <c:v>18.57</c:v>
                </c:pt>
                <c:pt idx="121">
                  <c:v>18.399999999999999</c:v>
                </c:pt>
                <c:pt idx="122">
                  <c:v>18.610000000000028</c:v>
                </c:pt>
                <c:pt idx="123">
                  <c:v>18.16</c:v>
                </c:pt>
                <c:pt idx="124">
                  <c:v>18.37</c:v>
                </c:pt>
                <c:pt idx="125">
                  <c:v>18.52</c:v>
                </c:pt>
                <c:pt idx="126">
                  <c:v>18.260000000000002</c:v>
                </c:pt>
                <c:pt idx="127">
                  <c:v>18.420000000000002</c:v>
                </c:pt>
                <c:pt idx="128">
                  <c:v>18.190000000000001</c:v>
                </c:pt>
                <c:pt idx="129">
                  <c:v>18.399999999999999</c:v>
                </c:pt>
                <c:pt idx="130">
                  <c:v>18.38</c:v>
                </c:pt>
                <c:pt idx="131">
                  <c:v>18.279999999999987</c:v>
                </c:pt>
                <c:pt idx="132">
                  <c:v>18.37</c:v>
                </c:pt>
                <c:pt idx="133">
                  <c:v>18.439999999999987</c:v>
                </c:pt>
                <c:pt idx="134">
                  <c:v>18.479999999999986</c:v>
                </c:pt>
                <c:pt idx="135">
                  <c:v>18.190000000000001</c:v>
                </c:pt>
                <c:pt idx="136">
                  <c:v>18.329999999999988</c:v>
                </c:pt>
                <c:pt idx="137">
                  <c:v>18.479999999999986</c:v>
                </c:pt>
                <c:pt idx="138">
                  <c:v>18.43</c:v>
                </c:pt>
                <c:pt idx="139">
                  <c:v>18.274390243902427</c:v>
                </c:pt>
                <c:pt idx="140">
                  <c:v>18.326034063260327</c:v>
                </c:pt>
                <c:pt idx="141">
                  <c:v>18.320554649265887</c:v>
                </c:pt>
                <c:pt idx="142">
                  <c:v>18.462479608482827</c:v>
                </c:pt>
                <c:pt idx="143">
                  <c:v>18.444081632653063</c:v>
                </c:pt>
                <c:pt idx="144">
                  <c:v>18.372244897959156</c:v>
                </c:pt>
                <c:pt idx="145">
                  <c:v>18.53518821603928</c:v>
                </c:pt>
                <c:pt idx="146">
                  <c:v>18.36467702371219</c:v>
                </c:pt>
                <c:pt idx="147">
                  <c:v>18.503284072249588</c:v>
                </c:pt>
                <c:pt idx="148">
                  <c:v>18.530762920426593</c:v>
                </c:pt>
                <c:pt idx="149">
                  <c:v>18.329278183292818</c:v>
                </c:pt>
                <c:pt idx="150">
                  <c:v>18.222222222222175</c:v>
                </c:pt>
                <c:pt idx="151">
                  <c:v>18.358598207008963</c:v>
                </c:pt>
                <c:pt idx="152">
                  <c:v>18.391198044009791</c:v>
                </c:pt>
                <c:pt idx="153">
                  <c:v>18.481937599999963</c:v>
                </c:pt>
                <c:pt idx="154">
                  <c:v>18.568965519999999</c:v>
                </c:pt>
                <c:pt idx="155">
                  <c:v>18.332242225859229</c:v>
                </c:pt>
                <c:pt idx="156">
                  <c:v>18.542553191489333</c:v>
                </c:pt>
                <c:pt idx="157">
                  <c:v>18.473338802296936</c:v>
                </c:pt>
                <c:pt idx="158">
                  <c:v>18.527049180327811</c:v>
                </c:pt>
                <c:pt idx="159">
                  <c:v>18.439999999999987</c:v>
                </c:pt>
                <c:pt idx="160">
                  <c:v>18.359706362153329</c:v>
                </c:pt>
                <c:pt idx="161">
                  <c:v>18.257673667205168</c:v>
                </c:pt>
                <c:pt idx="162">
                  <c:v>18.130048465266601</c:v>
                </c:pt>
                <c:pt idx="163">
                  <c:v>18.074758842443728</c:v>
                </c:pt>
                <c:pt idx="164">
                  <c:v>18.118167202572327</c:v>
                </c:pt>
                <c:pt idx="165">
                  <c:v>18.164239482200646</c:v>
                </c:pt>
                <c:pt idx="166">
                  <c:v>18.288834951456312</c:v>
                </c:pt>
                <c:pt idx="167">
                  <c:v>18.077481840193702</c:v>
                </c:pt>
                <c:pt idx="168">
                  <c:v>18.261290322580646</c:v>
                </c:pt>
                <c:pt idx="169">
                  <c:v>18.068659127625189</c:v>
                </c:pt>
                <c:pt idx="170">
                  <c:v>18.303470540758678</c:v>
                </c:pt>
                <c:pt idx="171">
                  <c:v>18.050480769230791</c:v>
                </c:pt>
                <c:pt idx="172">
                  <c:v>18.015224358974329</c:v>
                </c:pt>
                <c:pt idx="173">
                  <c:v>18.129449838187661</c:v>
                </c:pt>
                <c:pt idx="174">
                  <c:v>18.323624595469212</c:v>
                </c:pt>
                <c:pt idx="175">
                  <c:v>18.224025974025945</c:v>
                </c:pt>
                <c:pt idx="176">
                  <c:v>18.343876723438807</c:v>
                </c:pt>
                <c:pt idx="177">
                  <c:v>18.240064882400649</c:v>
                </c:pt>
                <c:pt idx="178">
                  <c:v>18.311435523114355</c:v>
                </c:pt>
                <c:pt idx="179">
                  <c:v>18.181376518218631</c:v>
                </c:pt>
                <c:pt idx="180">
                  <c:v>18.288834951456312</c:v>
                </c:pt>
                <c:pt idx="181">
                  <c:v>18.218623481781318</c:v>
                </c:pt>
                <c:pt idx="182">
                  <c:v>18.250809061488695</c:v>
                </c:pt>
                <c:pt idx="183">
                  <c:v>17.90537289494781</c:v>
                </c:pt>
                <c:pt idx="184">
                  <c:v>18.174679487179485</c:v>
                </c:pt>
                <c:pt idx="185">
                  <c:v>17.955128205128165</c:v>
                </c:pt>
                <c:pt idx="186">
                  <c:v>18.092874299439551</c:v>
                </c:pt>
                <c:pt idx="187">
                  <c:v>17.963081861958266</c:v>
                </c:pt>
                <c:pt idx="188">
                  <c:v>18.14915797914993</c:v>
                </c:pt>
                <c:pt idx="189">
                  <c:v>18.272579332790851</c:v>
                </c:pt>
                <c:pt idx="190">
                  <c:v>18.410903173311628</c:v>
                </c:pt>
                <c:pt idx="191">
                  <c:v>17.936204146730464</c:v>
                </c:pt>
                <c:pt idx="192">
                  <c:v>17.936204146730464</c:v>
                </c:pt>
                <c:pt idx="193">
                  <c:v>18.168404170008021</c:v>
                </c:pt>
                <c:pt idx="194">
                  <c:v>17.919005613472333</c:v>
                </c:pt>
                <c:pt idx="195">
                  <c:v>17.986334405144689</c:v>
                </c:pt>
                <c:pt idx="196">
                  <c:v>18.190361445783132</c:v>
                </c:pt>
                <c:pt idx="197">
                  <c:v>18.149038461538488</c:v>
                </c:pt>
                <c:pt idx="198">
                  <c:v>17.915064102564102</c:v>
                </c:pt>
                <c:pt idx="199">
                  <c:v>17.924376508447274</c:v>
                </c:pt>
                <c:pt idx="200">
                  <c:v>18.285599356395764</c:v>
                </c:pt>
                <c:pt idx="201">
                  <c:v>18.147580645161259</c:v>
                </c:pt>
                <c:pt idx="202">
                  <c:v>18.158742949234487</c:v>
                </c:pt>
                <c:pt idx="203">
                  <c:v>18.188709677419297</c:v>
                </c:pt>
                <c:pt idx="204">
                  <c:v>18.133870967741935</c:v>
                </c:pt>
                <c:pt idx="205">
                  <c:v>18.081796311146729</c:v>
                </c:pt>
                <c:pt idx="206">
                  <c:v>18.014434643143542</c:v>
                </c:pt>
                <c:pt idx="207">
                  <c:v>18.100000000000001</c:v>
                </c:pt>
                <c:pt idx="208">
                  <c:v>18.09</c:v>
                </c:pt>
                <c:pt idx="209">
                  <c:v>18.260000000000002</c:v>
                </c:pt>
                <c:pt idx="210">
                  <c:v>18.149999999999999</c:v>
                </c:pt>
                <c:pt idx="211">
                  <c:v>18.3</c:v>
                </c:pt>
                <c:pt idx="212">
                  <c:v>18.12</c:v>
                </c:pt>
                <c:pt idx="213">
                  <c:v>18.16</c:v>
                </c:pt>
                <c:pt idx="214">
                  <c:v>18.190000000000001</c:v>
                </c:pt>
                <c:pt idx="215">
                  <c:v>18.29</c:v>
                </c:pt>
                <c:pt idx="216">
                  <c:v>18.420000000000002</c:v>
                </c:pt>
                <c:pt idx="217">
                  <c:v>18.479999999999986</c:v>
                </c:pt>
                <c:pt idx="218">
                  <c:v>18.38</c:v>
                </c:pt>
                <c:pt idx="219">
                  <c:v>18.32</c:v>
                </c:pt>
                <c:pt idx="220">
                  <c:v>18.09</c:v>
                </c:pt>
                <c:pt idx="221">
                  <c:v>18.43</c:v>
                </c:pt>
                <c:pt idx="222">
                  <c:v>18.32</c:v>
                </c:pt>
                <c:pt idx="223">
                  <c:v>18.489999999999963</c:v>
                </c:pt>
                <c:pt idx="224">
                  <c:v>18.41</c:v>
                </c:pt>
                <c:pt idx="225">
                  <c:v>18.329999999999988</c:v>
                </c:pt>
                <c:pt idx="226">
                  <c:v>18.32</c:v>
                </c:pt>
                <c:pt idx="227">
                  <c:v>18.329999999999988</c:v>
                </c:pt>
                <c:pt idx="228">
                  <c:v>18.53</c:v>
                </c:pt>
                <c:pt idx="229">
                  <c:v>18.439999999999987</c:v>
                </c:pt>
                <c:pt idx="230">
                  <c:v>18.510000000000005</c:v>
                </c:pt>
                <c:pt idx="231">
                  <c:v>18.459999999999987</c:v>
                </c:pt>
                <c:pt idx="232">
                  <c:v>18.39</c:v>
                </c:pt>
                <c:pt idx="233">
                  <c:v>18.55</c:v>
                </c:pt>
                <c:pt idx="234">
                  <c:v>18.52</c:v>
                </c:pt>
                <c:pt idx="235">
                  <c:v>18.579999999999988</c:v>
                </c:pt>
                <c:pt idx="236">
                  <c:v>18.329999999999988</c:v>
                </c:pt>
                <c:pt idx="237">
                  <c:v>18.39</c:v>
                </c:pt>
                <c:pt idx="238">
                  <c:v>18.420000000000002</c:v>
                </c:pt>
                <c:pt idx="239">
                  <c:v>18.260000000000002</c:v>
                </c:pt>
                <c:pt idx="240">
                  <c:v>18.439999999999987</c:v>
                </c:pt>
                <c:pt idx="241">
                  <c:v>18.23</c:v>
                </c:pt>
                <c:pt idx="242">
                  <c:v>18.350000000000001</c:v>
                </c:pt>
                <c:pt idx="243">
                  <c:v>18.5</c:v>
                </c:pt>
                <c:pt idx="244">
                  <c:v>18.43</c:v>
                </c:pt>
                <c:pt idx="245">
                  <c:v>18.510000000000005</c:v>
                </c:pt>
                <c:pt idx="246">
                  <c:v>18.22</c:v>
                </c:pt>
                <c:pt idx="247">
                  <c:v>18.610000000000028</c:v>
                </c:pt>
                <c:pt idx="248">
                  <c:v>18.47</c:v>
                </c:pt>
                <c:pt idx="249">
                  <c:v>18.45</c:v>
                </c:pt>
                <c:pt idx="250">
                  <c:v>18.37</c:v>
                </c:pt>
                <c:pt idx="251">
                  <c:v>18.62</c:v>
                </c:pt>
                <c:pt idx="252">
                  <c:v>18.52</c:v>
                </c:pt>
                <c:pt idx="253">
                  <c:v>18.399999999999999</c:v>
                </c:pt>
                <c:pt idx="254">
                  <c:v>18.760000000000002</c:v>
                </c:pt>
                <c:pt idx="255">
                  <c:v>18.29</c:v>
                </c:pt>
                <c:pt idx="256">
                  <c:v>18.52</c:v>
                </c:pt>
                <c:pt idx="257">
                  <c:v>18.55</c:v>
                </c:pt>
                <c:pt idx="258">
                  <c:v>18.130000000000027</c:v>
                </c:pt>
                <c:pt idx="259">
                  <c:v>18.54</c:v>
                </c:pt>
                <c:pt idx="260">
                  <c:v>18.479999999999986</c:v>
                </c:pt>
                <c:pt idx="261">
                  <c:v>18.53</c:v>
                </c:pt>
                <c:pt idx="262">
                  <c:v>18.45</c:v>
                </c:pt>
                <c:pt idx="263">
                  <c:v>18.36</c:v>
                </c:pt>
                <c:pt idx="264">
                  <c:v>18.45</c:v>
                </c:pt>
                <c:pt idx="265">
                  <c:v>18.670000000000005</c:v>
                </c:pt>
                <c:pt idx="266">
                  <c:v>18.610000000000028</c:v>
                </c:pt>
                <c:pt idx="267">
                  <c:v>18.68</c:v>
                </c:pt>
                <c:pt idx="268">
                  <c:v>18.55</c:v>
                </c:pt>
                <c:pt idx="269">
                  <c:v>18.579999999999988</c:v>
                </c:pt>
                <c:pt idx="270">
                  <c:v>18.53</c:v>
                </c:pt>
                <c:pt idx="271">
                  <c:v>18.54</c:v>
                </c:pt>
                <c:pt idx="272">
                  <c:v>18.41</c:v>
                </c:pt>
                <c:pt idx="273">
                  <c:v>18.41</c:v>
                </c:pt>
                <c:pt idx="274">
                  <c:v>18.52</c:v>
                </c:pt>
                <c:pt idx="275">
                  <c:v>18.579999999999988</c:v>
                </c:pt>
                <c:pt idx="276">
                  <c:v>18.600000000000001</c:v>
                </c:pt>
                <c:pt idx="277">
                  <c:v>18.579999999999988</c:v>
                </c:pt>
                <c:pt idx="278">
                  <c:v>18.45</c:v>
                </c:pt>
                <c:pt idx="279">
                  <c:v>18.7</c:v>
                </c:pt>
                <c:pt idx="280">
                  <c:v>18.55</c:v>
                </c:pt>
                <c:pt idx="281">
                  <c:v>18.59</c:v>
                </c:pt>
                <c:pt idx="282">
                  <c:v>18.5</c:v>
                </c:pt>
                <c:pt idx="283">
                  <c:v>18.55</c:v>
                </c:pt>
                <c:pt idx="284">
                  <c:v>18.77</c:v>
                </c:pt>
                <c:pt idx="285">
                  <c:v>18.66</c:v>
                </c:pt>
                <c:pt idx="286">
                  <c:v>18.920000000000002</c:v>
                </c:pt>
                <c:pt idx="287">
                  <c:v>18.86</c:v>
                </c:pt>
                <c:pt idx="288">
                  <c:v>18.610000000000028</c:v>
                </c:pt>
                <c:pt idx="289">
                  <c:v>18.66</c:v>
                </c:pt>
                <c:pt idx="290">
                  <c:v>18.579999999999988</c:v>
                </c:pt>
                <c:pt idx="291">
                  <c:v>18.670000000000005</c:v>
                </c:pt>
                <c:pt idx="292">
                  <c:v>18.920000000000002</c:v>
                </c:pt>
                <c:pt idx="293">
                  <c:v>18.97</c:v>
                </c:pt>
                <c:pt idx="294">
                  <c:v>18.75</c:v>
                </c:pt>
                <c:pt idx="295">
                  <c:v>18.79</c:v>
                </c:pt>
                <c:pt idx="296">
                  <c:v>18.939999999999987</c:v>
                </c:pt>
                <c:pt idx="297">
                  <c:v>18.959999999999987</c:v>
                </c:pt>
                <c:pt idx="298">
                  <c:v>18.829999999999988</c:v>
                </c:pt>
                <c:pt idx="299">
                  <c:v>19.190000000000001</c:v>
                </c:pt>
                <c:pt idx="300">
                  <c:v>18.93</c:v>
                </c:pt>
                <c:pt idx="301">
                  <c:v>18.86</c:v>
                </c:pt>
                <c:pt idx="302">
                  <c:v>19.059999999999999</c:v>
                </c:pt>
                <c:pt idx="303">
                  <c:v>19.05</c:v>
                </c:pt>
                <c:pt idx="304">
                  <c:v>18.8</c:v>
                </c:pt>
                <c:pt idx="305">
                  <c:v>18.88</c:v>
                </c:pt>
                <c:pt idx="306">
                  <c:v>18.93</c:v>
                </c:pt>
                <c:pt idx="307">
                  <c:v>18.86</c:v>
                </c:pt>
                <c:pt idx="308">
                  <c:v>18.649999999999999</c:v>
                </c:pt>
                <c:pt idx="309">
                  <c:v>18.84</c:v>
                </c:pt>
                <c:pt idx="310">
                  <c:v>19.03</c:v>
                </c:pt>
                <c:pt idx="311">
                  <c:v>18.829999999999988</c:v>
                </c:pt>
                <c:pt idx="312">
                  <c:v>18.939999999999987</c:v>
                </c:pt>
                <c:pt idx="313">
                  <c:v>18.82</c:v>
                </c:pt>
                <c:pt idx="314">
                  <c:v>18.55</c:v>
                </c:pt>
                <c:pt idx="315">
                  <c:v>18.649999999999999</c:v>
                </c:pt>
                <c:pt idx="316">
                  <c:v>18.84</c:v>
                </c:pt>
                <c:pt idx="317">
                  <c:v>18.88</c:v>
                </c:pt>
                <c:pt idx="318">
                  <c:v>18.559999999999999</c:v>
                </c:pt>
                <c:pt idx="319">
                  <c:v>18.93</c:v>
                </c:pt>
                <c:pt idx="320">
                  <c:v>18.760000000000002</c:v>
                </c:pt>
                <c:pt idx="321">
                  <c:v>18.850000000000001</c:v>
                </c:pt>
                <c:pt idx="322">
                  <c:v>18.82</c:v>
                </c:pt>
                <c:pt idx="323">
                  <c:v>19.110000000000028</c:v>
                </c:pt>
                <c:pt idx="324">
                  <c:v>19.079999999999988</c:v>
                </c:pt>
                <c:pt idx="325">
                  <c:v>18.89</c:v>
                </c:pt>
                <c:pt idx="326">
                  <c:v>18.809999999999999</c:v>
                </c:pt>
                <c:pt idx="327">
                  <c:v>18.939999999999987</c:v>
                </c:pt>
                <c:pt idx="328">
                  <c:v>19.059999999999999</c:v>
                </c:pt>
                <c:pt idx="329">
                  <c:v>19</c:v>
                </c:pt>
                <c:pt idx="330">
                  <c:v>18.690000000000001</c:v>
                </c:pt>
                <c:pt idx="331">
                  <c:v>19.18</c:v>
                </c:pt>
                <c:pt idx="332">
                  <c:v>18.959999999999987</c:v>
                </c:pt>
                <c:pt idx="333">
                  <c:v>18.79</c:v>
                </c:pt>
                <c:pt idx="334">
                  <c:v>19.09</c:v>
                </c:pt>
                <c:pt idx="335">
                  <c:v>18.82</c:v>
                </c:pt>
                <c:pt idx="336">
                  <c:v>18.91</c:v>
                </c:pt>
                <c:pt idx="337">
                  <c:v>18.71</c:v>
                </c:pt>
                <c:pt idx="338">
                  <c:v>18.809999999999999</c:v>
                </c:pt>
                <c:pt idx="339">
                  <c:v>18.8</c:v>
                </c:pt>
                <c:pt idx="340">
                  <c:v>18.95</c:v>
                </c:pt>
                <c:pt idx="341">
                  <c:v>19</c:v>
                </c:pt>
                <c:pt idx="342">
                  <c:v>18.57</c:v>
                </c:pt>
                <c:pt idx="343">
                  <c:v>18.93</c:v>
                </c:pt>
                <c:pt idx="344">
                  <c:v>18.77</c:v>
                </c:pt>
                <c:pt idx="345">
                  <c:v>18.87</c:v>
                </c:pt>
                <c:pt idx="346">
                  <c:v>18.86</c:v>
                </c:pt>
                <c:pt idx="347">
                  <c:v>18.787198669991692</c:v>
                </c:pt>
                <c:pt idx="348">
                  <c:v>18.775561097256858</c:v>
                </c:pt>
                <c:pt idx="349">
                  <c:v>18.674380165289289</c:v>
                </c:pt>
                <c:pt idx="350">
                  <c:v>18.64793388429753</c:v>
                </c:pt>
                <c:pt idx="351">
                  <c:v>18.669154228855735</c:v>
                </c:pt>
                <c:pt idx="352">
                  <c:v>18.80746887966805</c:v>
                </c:pt>
                <c:pt idx="353">
                  <c:v>18.896838602329449</c:v>
                </c:pt>
                <c:pt idx="354">
                  <c:v>18.717735220649487</c:v>
                </c:pt>
                <c:pt idx="355">
                  <c:v>18.721529509559403</c:v>
                </c:pt>
                <c:pt idx="356">
                  <c:v>18.841230257689112</c:v>
                </c:pt>
                <c:pt idx="357">
                  <c:v>18.809484193011677</c:v>
                </c:pt>
                <c:pt idx="358">
                  <c:v>18.805162364696091</c:v>
                </c:pt>
                <c:pt idx="359">
                  <c:v>18.767768595041293</c:v>
                </c:pt>
                <c:pt idx="360">
                  <c:v>18.571546732837025</c:v>
                </c:pt>
                <c:pt idx="361">
                  <c:v>18.756420878210427</c:v>
                </c:pt>
                <c:pt idx="362">
                  <c:v>18.685737976782697</c:v>
                </c:pt>
                <c:pt idx="363">
                  <c:v>18.831114808652245</c:v>
                </c:pt>
                <c:pt idx="364">
                  <c:v>18.783513738551161</c:v>
                </c:pt>
                <c:pt idx="365">
                  <c:v>18.978151260504202</c:v>
                </c:pt>
                <c:pt idx="366">
                  <c:v>19.091828138163436</c:v>
                </c:pt>
                <c:pt idx="367">
                  <c:v>19.049621530698062</c:v>
                </c:pt>
                <c:pt idx="368">
                  <c:v>19.002523128679563</c:v>
                </c:pt>
                <c:pt idx="369">
                  <c:v>19.057692307692307</c:v>
                </c:pt>
                <c:pt idx="370">
                  <c:v>18.783082077051883</c:v>
                </c:pt>
                <c:pt idx="371">
                  <c:v>18.837228714524208</c:v>
                </c:pt>
                <c:pt idx="372">
                  <c:v>18.898998330550917</c:v>
                </c:pt>
                <c:pt idx="373">
                  <c:v>18.789517470881815</c:v>
                </c:pt>
                <c:pt idx="374">
                  <c:v>18.825145711906746</c:v>
                </c:pt>
                <c:pt idx="375">
                  <c:v>18.969011725293132</c:v>
                </c:pt>
                <c:pt idx="376">
                  <c:v>18.942114093959699</c:v>
                </c:pt>
                <c:pt idx="377">
                  <c:v>18.750206782464829</c:v>
                </c:pt>
                <c:pt idx="378">
                  <c:v>18.640430820215411</c:v>
                </c:pt>
                <c:pt idx="379">
                  <c:v>18.79353233830842</c:v>
                </c:pt>
                <c:pt idx="380">
                  <c:v>18.665837479270316</c:v>
                </c:pt>
                <c:pt idx="381">
                  <c:v>18.74667774086376</c:v>
                </c:pt>
                <c:pt idx="382">
                  <c:v>18.798836242726477</c:v>
                </c:pt>
                <c:pt idx="383">
                  <c:v>18.810273405136705</c:v>
                </c:pt>
                <c:pt idx="384">
                  <c:v>18.63184079601994</c:v>
                </c:pt>
                <c:pt idx="385">
                  <c:v>18.649750415973379</c:v>
                </c:pt>
                <c:pt idx="386">
                  <c:v>18.965029142381276</c:v>
                </c:pt>
                <c:pt idx="387">
                  <c:v>18.871559633027523</c:v>
                </c:pt>
                <c:pt idx="388">
                  <c:v>18.864661654135329</c:v>
                </c:pt>
                <c:pt idx="389">
                  <c:v>18.781094527363155</c:v>
                </c:pt>
                <c:pt idx="390">
                  <c:v>18.695435684647286</c:v>
                </c:pt>
                <c:pt idx="391">
                  <c:v>18.909166666666668</c:v>
                </c:pt>
                <c:pt idx="392">
                  <c:v>18.77481234361969</c:v>
                </c:pt>
                <c:pt idx="393">
                  <c:v>18.686567164179106</c:v>
                </c:pt>
                <c:pt idx="394">
                  <c:v>18.790041493775902</c:v>
                </c:pt>
                <c:pt idx="395">
                  <c:v>18.728630705394163</c:v>
                </c:pt>
                <c:pt idx="396">
                  <c:v>18.76514522821574</c:v>
                </c:pt>
                <c:pt idx="397">
                  <c:v>18.713338856669427</c:v>
                </c:pt>
                <c:pt idx="398">
                  <c:v>18.728855721393035</c:v>
                </c:pt>
                <c:pt idx="399">
                  <c:v>18.821517931609673</c:v>
                </c:pt>
                <c:pt idx="400">
                  <c:v>18.914786967418575</c:v>
                </c:pt>
                <c:pt idx="401">
                  <c:v>18.779999999999987</c:v>
                </c:pt>
                <c:pt idx="402">
                  <c:v>18.886666666666667</c:v>
                </c:pt>
                <c:pt idx="403">
                  <c:v>18.717373233582709</c:v>
                </c:pt>
                <c:pt idx="404">
                  <c:v>18.862728785357707</c:v>
                </c:pt>
                <c:pt idx="405">
                  <c:v>18.579686209743979</c:v>
                </c:pt>
                <c:pt idx="406">
                  <c:v>18.729975227085081</c:v>
                </c:pt>
                <c:pt idx="407">
                  <c:v>18.624172185430492</c:v>
                </c:pt>
                <c:pt idx="408">
                  <c:v>18.818257261410821</c:v>
                </c:pt>
                <c:pt idx="409">
                  <c:v>18.448275862068936</c:v>
                </c:pt>
                <c:pt idx="410">
                  <c:v>18.619556285949056</c:v>
                </c:pt>
                <c:pt idx="411">
                  <c:v>18.622331691297209</c:v>
                </c:pt>
                <c:pt idx="412">
                  <c:v>18.445357436318812</c:v>
                </c:pt>
                <c:pt idx="413">
                  <c:v>18.752052545155962</c:v>
                </c:pt>
                <c:pt idx="414">
                  <c:v>18.315529991783034</c:v>
                </c:pt>
                <c:pt idx="415">
                  <c:v>18.68373245251858</c:v>
                </c:pt>
                <c:pt idx="416">
                  <c:v>18.604459124690369</c:v>
                </c:pt>
                <c:pt idx="417">
                  <c:v>18.404098360655738</c:v>
                </c:pt>
                <c:pt idx="418">
                  <c:v>18.613300492610865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C3E-47FF-9E43-AC5EEE9C73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1215232"/>
        <c:axId val="251217408"/>
      </c:scatterChart>
      <c:valAx>
        <c:axId val="2512152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b="1" baseline="0" dirty="0" err="1" smtClean="0"/>
                  <a:t>Atmospheric</a:t>
                </a:r>
                <a:r>
                  <a:rPr lang="it-IT" sz="1600" b="1" baseline="0" dirty="0" smtClean="0"/>
                  <a:t> pressure(</a:t>
                </a:r>
                <a:r>
                  <a:rPr lang="it-IT" sz="1600" b="1" baseline="0" dirty="0" err="1" smtClean="0"/>
                  <a:t>mbar</a:t>
                </a:r>
                <a:r>
                  <a:rPr lang="it-IT" sz="1600" baseline="0" dirty="0" smtClean="0"/>
                  <a:t>)</a:t>
                </a:r>
                <a:endParaRPr lang="it-IT" sz="1600" baseline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1217408"/>
        <c:crosses val="autoZero"/>
        <c:crossBetween val="midCat"/>
      </c:valAx>
      <c:valAx>
        <c:axId val="25121740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b="1" baseline="0" dirty="0" smtClean="0"/>
                  <a:t>Rate EEE Bari (Hz)</a:t>
                </a:r>
              </a:p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 sz="1600" b="1" baseline="0" dirty="0"/>
              </a:p>
            </c:rich>
          </c:tx>
          <c:layout>
            <c:manualLayout>
              <c:xMode val="edge"/>
              <c:yMode val="edge"/>
              <c:x val="3.8457903080600223E-2"/>
              <c:y val="0.3224976309968453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51215232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baseline="0" dirty="0" smtClean="0"/>
              <a:t>Indoor e Outdoor Temperature</a:t>
            </a:r>
            <a:endParaRPr lang="it-IT" sz="2400" b="1" baseline="0" dirty="0"/>
          </a:p>
        </c:rich>
      </c:tx>
      <c:layout>
        <c:manualLayout>
          <c:xMode val="edge"/>
          <c:yMode val="edge"/>
          <c:x val="0.20336257770121718"/>
          <c:y val="1.1330340309447661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2016567940658813"/>
          <c:y val="0.22866309887334263"/>
          <c:w val="0.70852860232061754"/>
          <c:h val="0.60966804860485213"/>
        </c:manualLayout>
      </c:layout>
      <c:scatterChart>
        <c:scatterStyle val="lineMarker"/>
        <c:varyColors val="0"/>
        <c:ser>
          <c:idx val="1"/>
          <c:order val="0"/>
          <c:tx>
            <c:v>Temperatura interna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'BARI-01_2017-04-29_2017-04-30_s'!$N$2:$N$10133</c:f>
              <c:numCache>
                <c:formatCode>d/m/yy\ h\.mm;@</c:formatCode>
                <c:ptCount val="10132"/>
                <c:pt idx="0">
                  <c:v>42853.929085648146</c:v>
                </c:pt>
                <c:pt idx="1">
                  <c:v>42853.929791666582</c:v>
                </c:pt>
                <c:pt idx="2">
                  <c:v>42853.930497685185</c:v>
                </c:pt>
                <c:pt idx="3">
                  <c:v>42853.931203703643</c:v>
                </c:pt>
                <c:pt idx="4">
                  <c:v>42853.931909722225</c:v>
                </c:pt>
                <c:pt idx="5">
                  <c:v>42853.932615740741</c:v>
                </c:pt>
                <c:pt idx="6">
                  <c:v>42853.933321759192</c:v>
                </c:pt>
                <c:pt idx="7">
                  <c:v>42853.934027777781</c:v>
                </c:pt>
                <c:pt idx="8">
                  <c:v>42853.934733796297</c:v>
                </c:pt>
                <c:pt idx="9">
                  <c:v>42853.935439814806</c:v>
                </c:pt>
                <c:pt idx="10">
                  <c:v>42853.936145833264</c:v>
                </c:pt>
                <c:pt idx="11">
                  <c:v>42853.936851851853</c:v>
                </c:pt>
                <c:pt idx="12">
                  <c:v>42853.937557870369</c:v>
                </c:pt>
                <c:pt idx="13">
                  <c:v>42853.938263888893</c:v>
                </c:pt>
                <c:pt idx="14">
                  <c:v>42853.938969907409</c:v>
                </c:pt>
                <c:pt idx="15">
                  <c:v>42853.939675925933</c:v>
                </c:pt>
                <c:pt idx="16">
                  <c:v>42853.940381944441</c:v>
                </c:pt>
                <c:pt idx="17">
                  <c:v>42853.941087962965</c:v>
                </c:pt>
                <c:pt idx="18">
                  <c:v>42853.941793981474</c:v>
                </c:pt>
                <c:pt idx="19">
                  <c:v>42853.942500000012</c:v>
                </c:pt>
                <c:pt idx="20">
                  <c:v>42853.943206018543</c:v>
                </c:pt>
                <c:pt idx="21">
                  <c:v>42853.943912037037</c:v>
                </c:pt>
                <c:pt idx="22">
                  <c:v>42853.944618055611</c:v>
                </c:pt>
                <c:pt idx="23">
                  <c:v>42853.945324074091</c:v>
                </c:pt>
                <c:pt idx="24">
                  <c:v>42853.946030092651</c:v>
                </c:pt>
                <c:pt idx="25">
                  <c:v>42853.946736111109</c:v>
                </c:pt>
                <c:pt idx="26">
                  <c:v>42853.947442129625</c:v>
                </c:pt>
                <c:pt idx="27">
                  <c:v>42853.948148148229</c:v>
                </c:pt>
                <c:pt idx="28">
                  <c:v>42853.949560185181</c:v>
                </c:pt>
                <c:pt idx="29">
                  <c:v>42853.950266203712</c:v>
                </c:pt>
                <c:pt idx="30">
                  <c:v>42853.950972222243</c:v>
                </c:pt>
                <c:pt idx="31">
                  <c:v>42853.95167824081</c:v>
                </c:pt>
                <c:pt idx="32">
                  <c:v>42853.952384259261</c:v>
                </c:pt>
                <c:pt idx="33">
                  <c:v>42853.953090277791</c:v>
                </c:pt>
                <c:pt idx="34">
                  <c:v>42853.953796296293</c:v>
                </c:pt>
                <c:pt idx="35">
                  <c:v>42853.954502314889</c:v>
                </c:pt>
                <c:pt idx="36">
                  <c:v>42853.955208333333</c:v>
                </c:pt>
                <c:pt idx="37">
                  <c:v>42853.955914351849</c:v>
                </c:pt>
                <c:pt idx="38">
                  <c:v>42853.956620370431</c:v>
                </c:pt>
                <c:pt idx="39">
                  <c:v>42853.957326388954</c:v>
                </c:pt>
                <c:pt idx="40">
                  <c:v>42853.958032407514</c:v>
                </c:pt>
                <c:pt idx="41">
                  <c:v>42853.958738426038</c:v>
                </c:pt>
                <c:pt idx="42">
                  <c:v>42853.95944444451</c:v>
                </c:pt>
                <c:pt idx="43">
                  <c:v>42853.960150462961</c:v>
                </c:pt>
                <c:pt idx="44">
                  <c:v>42853.960856481492</c:v>
                </c:pt>
                <c:pt idx="45">
                  <c:v>42853.961562499993</c:v>
                </c:pt>
                <c:pt idx="46">
                  <c:v>42853.962268518517</c:v>
                </c:pt>
                <c:pt idx="47">
                  <c:v>42853.962974537026</c:v>
                </c:pt>
                <c:pt idx="48">
                  <c:v>42853.963680555476</c:v>
                </c:pt>
                <c:pt idx="49">
                  <c:v>42853.964386574073</c:v>
                </c:pt>
                <c:pt idx="50">
                  <c:v>42853.965092592596</c:v>
                </c:pt>
                <c:pt idx="51">
                  <c:v>42853.965798611003</c:v>
                </c:pt>
                <c:pt idx="52">
                  <c:v>42853.966504629629</c:v>
                </c:pt>
                <c:pt idx="53">
                  <c:v>42853.967210648203</c:v>
                </c:pt>
                <c:pt idx="54">
                  <c:v>42853.967916666654</c:v>
                </c:pt>
                <c:pt idx="55">
                  <c:v>42853.968622685185</c:v>
                </c:pt>
                <c:pt idx="56">
                  <c:v>42853.969861111051</c:v>
                </c:pt>
                <c:pt idx="57">
                  <c:v>42853.970567129632</c:v>
                </c:pt>
                <c:pt idx="58">
                  <c:v>42853.971273148229</c:v>
                </c:pt>
                <c:pt idx="59">
                  <c:v>42853.971979166665</c:v>
                </c:pt>
                <c:pt idx="60">
                  <c:v>42853.972685185188</c:v>
                </c:pt>
                <c:pt idx="61">
                  <c:v>42853.973391203705</c:v>
                </c:pt>
                <c:pt idx="62">
                  <c:v>42853.974097222243</c:v>
                </c:pt>
                <c:pt idx="63">
                  <c:v>42853.974803240795</c:v>
                </c:pt>
                <c:pt idx="64">
                  <c:v>42853.97550925926</c:v>
                </c:pt>
                <c:pt idx="65">
                  <c:v>42853.976215277871</c:v>
                </c:pt>
                <c:pt idx="66">
                  <c:v>42853.976921296358</c:v>
                </c:pt>
                <c:pt idx="67">
                  <c:v>42853.977627314816</c:v>
                </c:pt>
                <c:pt idx="68">
                  <c:v>42853.978333333333</c:v>
                </c:pt>
                <c:pt idx="69">
                  <c:v>42853.979039351849</c:v>
                </c:pt>
                <c:pt idx="70">
                  <c:v>42853.979745370372</c:v>
                </c:pt>
                <c:pt idx="71">
                  <c:v>42853.980451388954</c:v>
                </c:pt>
                <c:pt idx="72">
                  <c:v>42853.981157407412</c:v>
                </c:pt>
                <c:pt idx="73">
                  <c:v>42853.981863425943</c:v>
                </c:pt>
                <c:pt idx="74">
                  <c:v>42853.982569444561</c:v>
                </c:pt>
                <c:pt idx="75">
                  <c:v>42853.983275463012</c:v>
                </c:pt>
                <c:pt idx="76">
                  <c:v>42853.983981481484</c:v>
                </c:pt>
                <c:pt idx="77">
                  <c:v>42853.9846875</c:v>
                </c:pt>
                <c:pt idx="78">
                  <c:v>42853.985393518517</c:v>
                </c:pt>
                <c:pt idx="79">
                  <c:v>42853.98609953704</c:v>
                </c:pt>
                <c:pt idx="80">
                  <c:v>42853.986805555563</c:v>
                </c:pt>
                <c:pt idx="81">
                  <c:v>42853.987511574131</c:v>
                </c:pt>
                <c:pt idx="82">
                  <c:v>42853.988217592676</c:v>
                </c:pt>
                <c:pt idx="83">
                  <c:v>42853.988923611105</c:v>
                </c:pt>
                <c:pt idx="84">
                  <c:v>42853.989629629628</c:v>
                </c:pt>
                <c:pt idx="85">
                  <c:v>42853.990439814814</c:v>
                </c:pt>
                <c:pt idx="86">
                  <c:v>42853.991145833206</c:v>
                </c:pt>
                <c:pt idx="87">
                  <c:v>42853.991851851824</c:v>
                </c:pt>
                <c:pt idx="88">
                  <c:v>42853.992557870391</c:v>
                </c:pt>
                <c:pt idx="89">
                  <c:v>42853.993263888886</c:v>
                </c:pt>
                <c:pt idx="90">
                  <c:v>42853.993969907351</c:v>
                </c:pt>
                <c:pt idx="91">
                  <c:v>42853.994675925933</c:v>
                </c:pt>
                <c:pt idx="92">
                  <c:v>42853.995381944434</c:v>
                </c:pt>
                <c:pt idx="93">
                  <c:v>42853.996087962965</c:v>
                </c:pt>
                <c:pt idx="94">
                  <c:v>42853.996793981474</c:v>
                </c:pt>
                <c:pt idx="95">
                  <c:v>42853.997499999998</c:v>
                </c:pt>
                <c:pt idx="96">
                  <c:v>42853.998206018543</c:v>
                </c:pt>
                <c:pt idx="97">
                  <c:v>42853.998912037037</c:v>
                </c:pt>
                <c:pt idx="98">
                  <c:v>42853.999618055561</c:v>
                </c:pt>
                <c:pt idx="99">
                  <c:v>42854.000324074092</c:v>
                </c:pt>
                <c:pt idx="100">
                  <c:v>42854.001030092593</c:v>
                </c:pt>
                <c:pt idx="101">
                  <c:v>42854.001736111051</c:v>
                </c:pt>
                <c:pt idx="102">
                  <c:v>42854.002442129626</c:v>
                </c:pt>
                <c:pt idx="103">
                  <c:v>42854.003148148149</c:v>
                </c:pt>
                <c:pt idx="104">
                  <c:v>42854.003854166665</c:v>
                </c:pt>
                <c:pt idx="105">
                  <c:v>42854.004560185189</c:v>
                </c:pt>
                <c:pt idx="106">
                  <c:v>42854.005266203705</c:v>
                </c:pt>
                <c:pt idx="107">
                  <c:v>42854.005972222221</c:v>
                </c:pt>
                <c:pt idx="108">
                  <c:v>42854.006678240803</c:v>
                </c:pt>
                <c:pt idx="109">
                  <c:v>42854.007384259254</c:v>
                </c:pt>
                <c:pt idx="110">
                  <c:v>42854.008090277792</c:v>
                </c:pt>
                <c:pt idx="111">
                  <c:v>42854.008796296293</c:v>
                </c:pt>
                <c:pt idx="112">
                  <c:v>42854.009502314817</c:v>
                </c:pt>
                <c:pt idx="113">
                  <c:v>42854.010856481545</c:v>
                </c:pt>
                <c:pt idx="114">
                  <c:v>42854.011562500003</c:v>
                </c:pt>
                <c:pt idx="115">
                  <c:v>42854.012268518542</c:v>
                </c:pt>
                <c:pt idx="116">
                  <c:v>42854.012974537036</c:v>
                </c:pt>
                <c:pt idx="117">
                  <c:v>42854.013680555494</c:v>
                </c:pt>
                <c:pt idx="118">
                  <c:v>42854.014386574083</c:v>
                </c:pt>
                <c:pt idx="119">
                  <c:v>42854.015092592592</c:v>
                </c:pt>
                <c:pt idx="120">
                  <c:v>42854.015798611043</c:v>
                </c:pt>
                <c:pt idx="121">
                  <c:v>42854.016504629632</c:v>
                </c:pt>
                <c:pt idx="122">
                  <c:v>42854.017210648213</c:v>
                </c:pt>
                <c:pt idx="123">
                  <c:v>42854.017916666664</c:v>
                </c:pt>
                <c:pt idx="124">
                  <c:v>42854.018622685187</c:v>
                </c:pt>
                <c:pt idx="125">
                  <c:v>42854.019328703704</c:v>
                </c:pt>
                <c:pt idx="126">
                  <c:v>42854.02003472222</c:v>
                </c:pt>
                <c:pt idx="127">
                  <c:v>42854.020740740671</c:v>
                </c:pt>
                <c:pt idx="128">
                  <c:v>42854.021446759165</c:v>
                </c:pt>
                <c:pt idx="129">
                  <c:v>42854.022152777776</c:v>
                </c:pt>
                <c:pt idx="130">
                  <c:v>42854.022858796299</c:v>
                </c:pt>
                <c:pt idx="131">
                  <c:v>42854.023564814757</c:v>
                </c:pt>
                <c:pt idx="132">
                  <c:v>42854.024270833324</c:v>
                </c:pt>
                <c:pt idx="133">
                  <c:v>42854.024976851855</c:v>
                </c:pt>
                <c:pt idx="134">
                  <c:v>42854.025682870299</c:v>
                </c:pt>
                <c:pt idx="135">
                  <c:v>42854.026388888888</c:v>
                </c:pt>
                <c:pt idx="136">
                  <c:v>42854.027094907404</c:v>
                </c:pt>
                <c:pt idx="137">
                  <c:v>42854.027800925927</c:v>
                </c:pt>
                <c:pt idx="138">
                  <c:v>42854.028506944502</c:v>
                </c:pt>
                <c:pt idx="139">
                  <c:v>42854.031446759174</c:v>
                </c:pt>
                <c:pt idx="140">
                  <c:v>42854.032152777778</c:v>
                </c:pt>
                <c:pt idx="141">
                  <c:v>42854.032858796352</c:v>
                </c:pt>
                <c:pt idx="142">
                  <c:v>42854.033564814774</c:v>
                </c:pt>
                <c:pt idx="143">
                  <c:v>42854.034270833334</c:v>
                </c:pt>
                <c:pt idx="144">
                  <c:v>42854.03497685185</c:v>
                </c:pt>
                <c:pt idx="145">
                  <c:v>42854.035682870315</c:v>
                </c:pt>
                <c:pt idx="146">
                  <c:v>42854.03638888889</c:v>
                </c:pt>
                <c:pt idx="147">
                  <c:v>42854.037094907406</c:v>
                </c:pt>
                <c:pt idx="148">
                  <c:v>42854.037800925929</c:v>
                </c:pt>
                <c:pt idx="149">
                  <c:v>42854.038506944518</c:v>
                </c:pt>
                <c:pt idx="150">
                  <c:v>42854.039212962962</c:v>
                </c:pt>
                <c:pt idx="151">
                  <c:v>42854.039918981478</c:v>
                </c:pt>
                <c:pt idx="152">
                  <c:v>42854.040625000001</c:v>
                </c:pt>
                <c:pt idx="153">
                  <c:v>42854.041331018518</c:v>
                </c:pt>
                <c:pt idx="154">
                  <c:v>42854.042037037041</c:v>
                </c:pt>
                <c:pt idx="155">
                  <c:v>42854.042743055557</c:v>
                </c:pt>
                <c:pt idx="156">
                  <c:v>42854.043449074081</c:v>
                </c:pt>
                <c:pt idx="157">
                  <c:v>42854.044155092612</c:v>
                </c:pt>
                <c:pt idx="158">
                  <c:v>42854.044861111106</c:v>
                </c:pt>
                <c:pt idx="159">
                  <c:v>42854.045567129629</c:v>
                </c:pt>
                <c:pt idx="160">
                  <c:v>42854.046273148248</c:v>
                </c:pt>
                <c:pt idx="161">
                  <c:v>42854.046979166669</c:v>
                </c:pt>
                <c:pt idx="162">
                  <c:v>42854.047685185185</c:v>
                </c:pt>
                <c:pt idx="163">
                  <c:v>42854.048391203702</c:v>
                </c:pt>
                <c:pt idx="164">
                  <c:v>42854.049097222232</c:v>
                </c:pt>
                <c:pt idx="165">
                  <c:v>42854.049803240741</c:v>
                </c:pt>
                <c:pt idx="166">
                  <c:v>42854.050509259316</c:v>
                </c:pt>
                <c:pt idx="167">
                  <c:v>42854.051215277846</c:v>
                </c:pt>
                <c:pt idx="168">
                  <c:v>42854.052407407413</c:v>
                </c:pt>
                <c:pt idx="169">
                  <c:v>42854.053113425987</c:v>
                </c:pt>
                <c:pt idx="170">
                  <c:v>42854.053819444576</c:v>
                </c:pt>
                <c:pt idx="171">
                  <c:v>42854.054525463012</c:v>
                </c:pt>
                <c:pt idx="172">
                  <c:v>42854.055231481492</c:v>
                </c:pt>
                <c:pt idx="173">
                  <c:v>42854.055937500001</c:v>
                </c:pt>
                <c:pt idx="174">
                  <c:v>42854.056643518517</c:v>
                </c:pt>
                <c:pt idx="175">
                  <c:v>42854.057349537034</c:v>
                </c:pt>
                <c:pt idx="176">
                  <c:v>42854.058055555593</c:v>
                </c:pt>
                <c:pt idx="177">
                  <c:v>42854.058761574073</c:v>
                </c:pt>
                <c:pt idx="178">
                  <c:v>42854.059467592589</c:v>
                </c:pt>
                <c:pt idx="179">
                  <c:v>42854.060173611018</c:v>
                </c:pt>
                <c:pt idx="180">
                  <c:v>42854.060879629629</c:v>
                </c:pt>
                <c:pt idx="181">
                  <c:v>42854.061585648145</c:v>
                </c:pt>
                <c:pt idx="182">
                  <c:v>42854.062291666654</c:v>
                </c:pt>
                <c:pt idx="183">
                  <c:v>42854.062997685185</c:v>
                </c:pt>
                <c:pt idx="184">
                  <c:v>42854.063703703578</c:v>
                </c:pt>
                <c:pt idx="185">
                  <c:v>42854.064409722225</c:v>
                </c:pt>
                <c:pt idx="186">
                  <c:v>42854.065115740734</c:v>
                </c:pt>
                <c:pt idx="187">
                  <c:v>42854.065821759192</c:v>
                </c:pt>
                <c:pt idx="188">
                  <c:v>42854.066527777781</c:v>
                </c:pt>
                <c:pt idx="189">
                  <c:v>42854.067233796297</c:v>
                </c:pt>
                <c:pt idx="190">
                  <c:v>42854.067939814806</c:v>
                </c:pt>
                <c:pt idx="191">
                  <c:v>42854.068645833271</c:v>
                </c:pt>
                <c:pt idx="192">
                  <c:v>42854.069351851824</c:v>
                </c:pt>
                <c:pt idx="193">
                  <c:v>42854.070057870369</c:v>
                </c:pt>
                <c:pt idx="194">
                  <c:v>42854.070763888885</c:v>
                </c:pt>
                <c:pt idx="195">
                  <c:v>42854.071469907351</c:v>
                </c:pt>
                <c:pt idx="196">
                  <c:v>42854.072175925932</c:v>
                </c:pt>
                <c:pt idx="197">
                  <c:v>42854.073530092603</c:v>
                </c:pt>
                <c:pt idx="198">
                  <c:v>42854.074236111112</c:v>
                </c:pt>
                <c:pt idx="199">
                  <c:v>42854.074942129628</c:v>
                </c:pt>
                <c:pt idx="200">
                  <c:v>42854.075648148202</c:v>
                </c:pt>
                <c:pt idx="201">
                  <c:v>42854.076354166667</c:v>
                </c:pt>
                <c:pt idx="202">
                  <c:v>42854.077060185184</c:v>
                </c:pt>
                <c:pt idx="203">
                  <c:v>42854.07776620362</c:v>
                </c:pt>
                <c:pt idx="204">
                  <c:v>42854.078472222223</c:v>
                </c:pt>
                <c:pt idx="205">
                  <c:v>42854.07917824074</c:v>
                </c:pt>
                <c:pt idx="206">
                  <c:v>42854.079884259256</c:v>
                </c:pt>
                <c:pt idx="207">
                  <c:v>42854.080590277837</c:v>
                </c:pt>
                <c:pt idx="208">
                  <c:v>42854.081296296368</c:v>
                </c:pt>
                <c:pt idx="209">
                  <c:v>42854.082002314812</c:v>
                </c:pt>
                <c:pt idx="210">
                  <c:v>42854.082708333335</c:v>
                </c:pt>
                <c:pt idx="211">
                  <c:v>42854.083414351851</c:v>
                </c:pt>
                <c:pt idx="212">
                  <c:v>42854.084120370368</c:v>
                </c:pt>
                <c:pt idx="213">
                  <c:v>42854.084826388986</c:v>
                </c:pt>
                <c:pt idx="214">
                  <c:v>42854.085532407466</c:v>
                </c:pt>
                <c:pt idx="215">
                  <c:v>42854.086238426062</c:v>
                </c:pt>
                <c:pt idx="216">
                  <c:v>42854.086944444534</c:v>
                </c:pt>
                <c:pt idx="217">
                  <c:v>42854.087650462963</c:v>
                </c:pt>
                <c:pt idx="218">
                  <c:v>42854.088356481538</c:v>
                </c:pt>
                <c:pt idx="219">
                  <c:v>42854.089062500003</c:v>
                </c:pt>
                <c:pt idx="220">
                  <c:v>42854.089768518505</c:v>
                </c:pt>
                <c:pt idx="221">
                  <c:v>42854.090474536984</c:v>
                </c:pt>
                <c:pt idx="222">
                  <c:v>42854.091180555442</c:v>
                </c:pt>
                <c:pt idx="223">
                  <c:v>42854.091886574075</c:v>
                </c:pt>
                <c:pt idx="224">
                  <c:v>42854.092592592591</c:v>
                </c:pt>
                <c:pt idx="225">
                  <c:v>42854.093298611049</c:v>
                </c:pt>
                <c:pt idx="226">
                  <c:v>42854.094641203643</c:v>
                </c:pt>
                <c:pt idx="227">
                  <c:v>42854.095347222225</c:v>
                </c:pt>
                <c:pt idx="228">
                  <c:v>42854.096053240741</c:v>
                </c:pt>
                <c:pt idx="229">
                  <c:v>42854.096759259257</c:v>
                </c:pt>
                <c:pt idx="230">
                  <c:v>42854.097465277722</c:v>
                </c:pt>
                <c:pt idx="231">
                  <c:v>42854.098171296297</c:v>
                </c:pt>
                <c:pt idx="232">
                  <c:v>42854.098877314813</c:v>
                </c:pt>
                <c:pt idx="233">
                  <c:v>42854.099583333271</c:v>
                </c:pt>
                <c:pt idx="234">
                  <c:v>42854.100289351853</c:v>
                </c:pt>
                <c:pt idx="235">
                  <c:v>42854.100995370369</c:v>
                </c:pt>
                <c:pt idx="236">
                  <c:v>42854.101701388885</c:v>
                </c:pt>
                <c:pt idx="237">
                  <c:v>42854.102407407408</c:v>
                </c:pt>
                <c:pt idx="238">
                  <c:v>42854.103113425932</c:v>
                </c:pt>
                <c:pt idx="239">
                  <c:v>42854.103819444535</c:v>
                </c:pt>
                <c:pt idx="240">
                  <c:v>42854.104525462993</c:v>
                </c:pt>
                <c:pt idx="241">
                  <c:v>42854.105231481481</c:v>
                </c:pt>
                <c:pt idx="242">
                  <c:v>42854.105937500004</c:v>
                </c:pt>
                <c:pt idx="243">
                  <c:v>42854.10664351852</c:v>
                </c:pt>
                <c:pt idx="244">
                  <c:v>42854.107349536986</c:v>
                </c:pt>
                <c:pt idx="245">
                  <c:v>42854.108055555553</c:v>
                </c:pt>
                <c:pt idx="246">
                  <c:v>42854.108761574076</c:v>
                </c:pt>
                <c:pt idx="247">
                  <c:v>42854.109467592585</c:v>
                </c:pt>
                <c:pt idx="248">
                  <c:v>42854.11017361105</c:v>
                </c:pt>
                <c:pt idx="249">
                  <c:v>42854.110879629632</c:v>
                </c:pt>
                <c:pt idx="250">
                  <c:v>42854.111585648148</c:v>
                </c:pt>
                <c:pt idx="251">
                  <c:v>42854.112291666665</c:v>
                </c:pt>
                <c:pt idx="252">
                  <c:v>42854.112997685188</c:v>
                </c:pt>
                <c:pt idx="253">
                  <c:v>42854.113703703602</c:v>
                </c:pt>
                <c:pt idx="254">
                  <c:v>42854.11440972222</c:v>
                </c:pt>
                <c:pt idx="255">
                  <c:v>42854.115706018521</c:v>
                </c:pt>
                <c:pt idx="256">
                  <c:v>42854.116412037038</c:v>
                </c:pt>
                <c:pt idx="257">
                  <c:v>42854.117118055561</c:v>
                </c:pt>
                <c:pt idx="258">
                  <c:v>42854.117824074092</c:v>
                </c:pt>
                <c:pt idx="259">
                  <c:v>42854.118530092659</c:v>
                </c:pt>
                <c:pt idx="260">
                  <c:v>42854.11923611111</c:v>
                </c:pt>
                <c:pt idx="261">
                  <c:v>42854.119942129626</c:v>
                </c:pt>
                <c:pt idx="262">
                  <c:v>42854.120648148149</c:v>
                </c:pt>
                <c:pt idx="263">
                  <c:v>42854.121354166607</c:v>
                </c:pt>
                <c:pt idx="264">
                  <c:v>42854.122060185175</c:v>
                </c:pt>
                <c:pt idx="265">
                  <c:v>42854.122766203618</c:v>
                </c:pt>
                <c:pt idx="266">
                  <c:v>42854.123472222185</c:v>
                </c:pt>
                <c:pt idx="267">
                  <c:v>42854.124178240738</c:v>
                </c:pt>
                <c:pt idx="268">
                  <c:v>42854.124884259254</c:v>
                </c:pt>
                <c:pt idx="269">
                  <c:v>42854.125590277778</c:v>
                </c:pt>
                <c:pt idx="270">
                  <c:v>42854.126296296352</c:v>
                </c:pt>
                <c:pt idx="271">
                  <c:v>42854.127002314774</c:v>
                </c:pt>
                <c:pt idx="272">
                  <c:v>42854.127708333224</c:v>
                </c:pt>
                <c:pt idx="273">
                  <c:v>42854.12841435185</c:v>
                </c:pt>
                <c:pt idx="274">
                  <c:v>42854.129120370315</c:v>
                </c:pt>
                <c:pt idx="275">
                  <c:v>42854.129826388889</c:v>
                </c:pt>
                <c:pt idx="276">
                  <c:v>42854.130532407413</c:v>
                </c:pt>
                <c:pt idx="277">
                  <c:v>42854.131238425987</c:v>
                </c:pt>
                <c:pt idx="278">
                  <c:v>42854.131944444445</c:v>
                </c:pt>
                <c:pt idx="279">
                  <c:v>42854.132650462961</c:v>
                </c:pt>
                <c:pt idx="280">
                  <c:v>42854.133356481485</c:v>
                </c:pt>
                <c:pt idx="281">
                  <c:v>42854.134062500001</c:v>
                </c:pt>
                <c:pt idx="282">
                  <c:v>42854.134768518474</c:v>
                </c:pt>
                <c:pt idx="283">
                  <c:v>42854.135474536975</c:v>
                </c:pt>
                <c:pt idx="284">
                  <c:v>42854.13685185185</c:v>
                </c:pt>
                <c:pt idx="285">
                  <c:v>42854.137557870381</c:v>
                </c:pt>
                <c:pt idx="286">
                  <c:v>42854.13826388889</c:v>
                </c:pt>
                <c:pt idx="287">
                  <c:v>42854.138969907406</c:v>
                </c:pt>
                <c:pt idx="288">
                  <c:v>42854.139675925922</c:v>
                </c:pt>
                <c:pt idx="289">
                  <c:v>42854.140381944446</c:v>
                </c:pt>
                <c:pt idx="290">
                  <c:v>42854.141087962955</c:v>
                </c:pt>
                <c:pt idx="291">
                  <c:v>42854.141793981413</c:v>
                </c:pt>
                <c:pt idx="292">
                  <c:v>42854.142500000002</c:v>
                </c:pt>
                <c:pt idx="293">
                  <c:v>42854.143206018518</c:v>
                </c:pt>
                <c:pt idx="294">
                  <c:v>42854.143912037034</c:v>
                </c:pt>
                <c:pt idx="295">
                  <c:v>42854.144618055601</c:v>
                </c:pt>
                <c:pt idx="296">
                  <c:v>42854.145324074081</c:v>
                </c:pt>
                <c:pt idx="297">
                  <c:v>42854.146030092612</c:v>
                </c:pt>
                <c:pt idx="298">
                  <c:v>42854.146736111114</c:v>
                </c:pt>
                <c:pt idx="299">
                  <c:v>42854.147442129586</c:v>
                </c:pt>
                <c:pt idx="300">
                  <c:v>42854.148148148211</c:v>
                </c:pt>
                <c:pt idx="301">
                  <c:v>42854.148854166669</c:v>
                </c:pt>
                <c:pt idx="302">
                  <c:v>42854.149560185186</c:v>
                </c:pt>
                <c:pt idx="303">
                  <c:v>42854.150266203702</c:v>
                </c:pt>
                <c:pt idx="304">
                  <c:v>42854.150972222233</c:v>
                </c:pt>
                <c:pt idx="305">
                  <c:v>42854.151678240742</c:v>
                </c:pt>
                <c:pt idx="306">
                  <c:v>42854.152384259258</c:v>
                </c:pt>
                <c:pt idx="307">
                  <c:v>42854.153090277781</c:v>
                </c:pt>
                <c:pt idx="308">
                  <c:v>42854.153796296298</c:v>
                </c:pt>
                <c:pt idx="309">
                  <c:v>42854.154502314843</c:v>
                </c:pt>
                <c:pt idx="310">
                  <c:v>42854.15520833333</c:v>
                </c:pt>
                <c:pt idx="311">
                  <c:v>42854.155914351853</c:v>
                </c:pt>
                <c:pt idx="312">
                  <c:v>42854.156620370391</c:v>
                </c:pt>
                <c:pt idx="313">
                  <c:v>42854.157974537025</c:v>
                </c:pt>
                <c:pt idx="314">
                  <c:v>42854.158680555556</c:v>
                </c:pt>
                <c:pt idx="315">
                  <c:v>42854.159386574072</c:v>
                </c:pt>
                <c:pt idx="316">
                  <c:v>42854.160092592596</c:v>
                </c:pt>
                <c:pt idx="317">
                  <c:v>42854.160798611003</c:v>
                </c:pt>
                <c:pt idx="318">
                  <c:v>42854.161504629585</c:v>
                </c:pt>
                <c:pt idx="319">
                  <c:v>42854.162210648203</c:v>
                </c:pt>
                <c:pt idx="320">
                  <c:v>42854.162916666624</c:v>
                </c:pt>
                <c:pt idx="321">
                  <c:v>42854.163622685097</c:v>
                </c:pt>
                <c:pt idx="322">
                  <c:v>42854.164328703628</c:v>
                </c:pt>
                <c:pt idx="323">
                  <c:v>42854.165034722224</c:v>
                </c:pt>
                <c:pt idx="324">
                  <c:v>42854.165740740638</c:v>
                </c:pt>
                <c:pt idx="325">
                  <c:v>42854.166446759184</c:v>
                </c:pt>
                <c:pt idx="326">
                  <c:v>42854.167152777714</c:v>
                </c:pt>
                <c:pt idx="327">
                  <c:v>42854.167858796296</c:v>
                </c:pt>
                <c:pt idx="328">
                  <c:v>42854.168564814805</c:v>
                </c:pt>
                <c:pt idx="329">
                  <c:v>42854.16927083327</c:v>
                </c:pt>
                <c:pt idx="330">
                  <c:v>42854.169976851794</c:v>
                </c:pt>
                <c:pt idx="331">
                  <c:v>42854.170682870354</c:v>
                </c:pt>
                <c:pt idx="332">
                  <c:v>42854.171388888884</c:v>
                </c:pt>
                <c:pt idx="333">
                  <c:v>42854.172094907408</c:v>
                </c:pt>
                <c:pt idx="334">
                  <c:v>42854.172800925931</c:v>
                </c:pt>
                <c:pt idx="335">
                  <c:v>42854.173506944448</c:v>
                </c:pt>
                <c:pt idx="336">
                  <c:v>42854.174212962993</c:v>
                </c:pt>
                <c:pt idx="337">
                  <c:v>42854.17491898148</c:v>
                </c:pt>
                <c:pt idx="338">
                  <c:v>42854.175624999996</c:v>
                </c:pt>
                <c:pt idx="339">
                  <c:v>42854.176331018542</c:v>
                </c:pt>
                <c:pt idx="340">
                  <c:v>42854.177037037036</c:v>
                </c:pt>
                <c:pt idx="341">
                  <c:v>42854.177743055494</c:v>
                </c:pt>
                <c:pt idx="342">
                  <c:v>42854.178819444576</c:v>
                </c:pt>
                <c:pt idx="343">
                  <c:v>42854.179525462961</c:v>
                </c:pt>
                <c:pt idx="344">
                  <c:v>42854.180231481492</c:v>
                </c:pt>
                <c:pt idx="345">
                  <c:v>42854.180937500001</c:v>
                </c:pt>
                <c:pt idx="346">
                  <c:v>42854.181643518474</c:v>
                </c:pt>
                <c:pt idx="347">
                  <c:v>42854.182349537034</c:v>
                </c:pt>
                <c:pt idx="348">
                  <c:v>42854.183055555557</c:v>
                </c:pt>
                <c:pt idx="349">
                  <c:v>42854.183761574015</c:v>
                </c:pt>
                <c:pt idx="350">
                  <c:v>42854.184467592589</c:v>
                </c:pt>
                <c:pt idx="351">
                  <c:v>42854.185173611018</c:v>
                </c:pt>
                <c:pt idx="352">
                  <c:v>42854.185879629629</c:v>
                </c:pt>
                <c:pt idx="353">
                  <c:v>42854.186585648211</c:v>
                </c:pt>
                <c:pt idx="354">
                  <c:v>42854.187291666654</c:v>
                </c:pt>
                <c:pt idx="355">
                  <c:v>42854.187997685185</c:v>
                </c:pt>
                <c:pt idx="356">
                  <c:v>42854.188703703643</c:v>
                </c:pt>
                <c:pt idx="357">
                  <c:v>42854.189409722225</c:v>
                </c:pt>
                <c:pt idx="358">
                  <c:v>42854.190115740734</c:v>
                </c:pt>
                <c:pt idx="359">
                  <c:v>42854.190821759192</c:v>
                </c:pt>
                <c:pt idx="360">
                  <c:v>42854.191527777723</c:v>
                </c:pt>
                <c:pt idx="361">
                  <c:v>42854.192233796297</c:v>
                </c:pt>
                <c:pt idx="362">
                  <c:v>42854.192939814806</c:v>
                </c:pt>
                <c:pt idx="363">
                  <c:v>42854.193645833206</c:v>
                </c:pt>
                <c:pt idx="364">
                  <c:v>42854.194351851824</c:v>
                </c:pt>
                <c:pt idx="365">
                  <c:v>42854.195057870355</c:v>
                </c:pt>
                <c:pt idx="366">
                  <c:v>42854.195763888813</c:v>
                </c:pt>
                <c:pt idx="367">
                  <c:v>42854.196469907351</c:v>
                </c:pt>
                <c:pt idx="368">
                  <c:v>42854.197175925925</c:v>
                </c:pt>
                <c:pt idx="369">
                  <c:v>42854.197881944434</c:v>
                </c:pt>
                <c:pt idx="370">
                  <c:v>42854.198587962965</c:v>
                </c:pt>
                <c:pt idx="371">
                  <c:v>42854.199687499997</c:v>
                </c:pt>
                <c:pt idx="372">
                  <c:v>42854.20039351852</c:v>
                </c:pt>
                <c:pt idx="373">
                  <c:v>42854.201099536986</c:v>
                </c:pt>
                <c:pt idx="374">
                  <c:v>42854.201805555524</c:v>
                </c:pt>
                <c:pt idx="375">
                  <c:v>42854.202511574083</c:v>
                </c:pt>
                <c:pt idx="376">
                  <c:v>42854.203217592592</c:v>
                </c:pt>
                <c:pt idx="377">
                  <c:v>42854.203923610992</c:v>
                </c:pt>
                <c:pt idx="378">
                  <c:v>42854.204629629625</c:v>
                </c:pt>
                <c:pt idx="379">
                  <c:v>42854.205335648148</c:v>
                </c:pt>
                <c:pt idx="380">
                  <c:v>42854.206041666599</c:v>
                </c:pt>
                <c:pt idx="381">
                  <c:v>42854.20674768513</c:v>
                </c:pt>
                <c:pt idx="382">
                  <c:v>42854.207453703602</c:v>
                </c:pt>
                <c:pt idx="383">
                  <c:v>42854.20815972222</c:v>
                </c:pt>
                <c:pt idx="384">
                  <c:v>42854.208865740744</c:v>
                </c:pt>
                <c:pt idx="385">
                  <c:v>42854.209571759224</c:v>
                </c:pt>
                <c:pt idx="386">
                  <c:v>42854.210277777791</c:v>
                </c:pt>
                <c:pt idx="387">
                  <c:v>42854.210983796285</c:v>
                </c:pt>
                <c:pt idx="388">
                  <c:v>42854.211689814758</c:v>
                </c:pt>
                <c:pt idx="389">
                  <c:v>42854.212395833325</c:v>
                </c:pt>
                <c:pt idx="390">
                  <c:v>42854.213101851754</c:v>
                </c:pt>
                <c:pt idx="391">
                  <c:v>42854.213807870372</c:v>
                </c:pt>
                <c:pt idx="392">
                  <c:v>42854.214513888954</c:v>
                </c:pt>
                <c:pt idx="393">
                  <c:v>42854.215219907412</c:v>
                </c:pt>
                <c:pt idx="394">
                  <c:v>42854.215925925928</c:v>
                </c:pt>
                <c:pt idx="395">
                  <c:v>42854.216631944502</c:v>
                </c:pt>
                <c:pt idx="396">
                  <c:v>42854.21733796296</c:v>
                </c:pt>
                <c:pt idx="397">
                  <c:v>42854.218043981484</c:v>
                </c:pt>
                <c:pt idx="398">
                  <c:v>42854.21875</c:v>
                </c:pt>
                <c:pt idx="399">
                  <c:v>42854.219456018516</c:v>
                </c:pt>
                <c:pt idx="400">
                  <c:v>42854.220671296294</c:v>
                </c:pt>
                <c:pt idx="401">
                  <c:v>42854.221377314774</c:v>
                </c:pt>
                <c:pt idx="402">
                  <c:v>42854.222083333247</c:v>
                </c:pt>
                <c:pt idx="403">
                  <c:v>42854.222789351777</c:v>
                </c:pt>
                <c:pt idx="404">
                  <c:v>42854.223495370374</c:v>
                </c:pt>
                <c:pt idx="405">
                  <c:v>42854.22420138889</c:v>
                </c:pt>
                <c:pt idx="406">
                  <c:v>42854.224907407406</c:v>
                </c:pt>
                <c:pt idx="407">
                  <c:v>42854.225613425922</c:v>
                </c:pt>
                <c:pt idx="408">
                  <c:v>42854.226319444519</c:v>
                </c:pt>
                <c:pt idx="409">
                  <c:v>42854.227025462955</c:v>
                </c:pt>
                <c:pt idx="410">
                  <c:v>42854.227731481413</c:v>
                </c:pt>
                <c:pt idx="411">
                  <c:v>42854.228437500002</c:v>
                </c:pt>
                <c:pt idx="412">
                  <c:v>42854.229143518409</c:v>
                </c:pt>
                <c:pt idx="413">
                  <c:v>42854.229849536976</c:v>
                </c:pt>
                <c:pt idx="414">
                  <c:v>42854.230555555558</c:v>
                </c:pt>
                <c:pt idx="415">
                  <c:v>42854.231261574074</c:v>
                </c:pt>
                <c:pt idx="416">
                  <c:v>42854.231967592576</c:v>
                </c:pt>
                <c:pt idx="417">
                  <c:v>42854.232673611034</c:v>
                </c:pt>
                <c:pt idx="418">
                  <c:v>42854.233379629586</c:v>
                </c:pt>
                <c:pt idx="419">
                  <c:v>42854.234085648146</c:v>
                </c:pt>
                <c:pt idx="420">
                  <c:v>42854.234791666582</c:v>
                </c:pt>
                <c:pt idx="421">
                  <c:v>42854.23549768512</c:v>
                </c:pt>
                <c:pt idx="422">
                  <c:v>42854.236203703644</c:v>
                </c:pt>
                <c:pt idx="423">
                  <c:v>42854.236909722225</c:v>
                </c:pt>
                <c:pt idx="424">
                  <c:v>42854.237615740734</c:v>
                </c:pt>
                <c:pt idx="425">
                  <c:v>42854.238321759192</c:v>
                </c:pt>
                <c:pt idx="426">
                  <c:v>42854.239027777774</c:v>
                </c:pt>
                <c:pt idx="427">
                  <c:v>42854.239733796276</c:v>
                </c:pt>
                <c:pt idx="428">
                  <c:v>42854.240439814814</c:v>
                </c:pt>
                <c:pt idx="429">
                  <c:v>42854.241458333272</c:v>
                </c:pt>
                <c:pt idx="430">
                  <c:v>42854.242164351854</c:v>
                </c:pt>
                <c:pt idx="431">
                  <c:v>42854.242870370392</c:v>
                </c:pt>
                <c:pt idx="432">
                  <c:v>42854.243576388893</c:v>
                </c:pt>
                <c:pt idx="433">
                  <c:v>42854.24428240741</c:v>
                </c:pt>
                <c:pt idx="434">
                  <c:v>42854.244988425933</c:v>
                </c:pt>
                <c:pt idx="435">
                  <c:v>42854.245694444442</c:v>
                </c:pt>
                <c:pt idx="436">
                  <c:v>42854.246400462966</c:v>
                </c:pt>
                <c:pt idx="437">
                  <c:v>42854.247106481474</c:v>
                </c:pt>
                <c:pt idx="438">
                  <c:v>42854.247812500005</c:v>
                </c:pt>
                <c:pt idx="439">
                  <c:v>42854.248518518543</c:v>
                </c:pt>
                <c:pt idx="440">
                  <c:v>42854.249224536994</c:v>
                </c:pt>
                <c:pt idx="441">
                  <c:v>42854.249930555554</c:v>
                </c:pt>
                <c:pt idx="442">
                  <c:v>42854.250636574092</c:v>
                </c:pt>
                <c:pt idx="443">
                  <c:v>42854.251342592594</c:v>
                </c:pt>
                <c:pt idx="444">
                  <c:v>42854.252048611052</c:v>
                </c:pt>
                <c:pt idx="445">
                  <c:v>42854.252754629626</c:v>
                </c:pt>
                <c:pt idx="446">
                  <c:v>42854.253460648135</c:v>
                </c:pt>
                <c:pt idx="447">
                  <c:v>42854.254166666607</c:v>
                </c:pt>
                <c:pt idx="448">
                  <c:v>42854.254872685182</c:v>
                </c:pt>
                <c:pt idx="449">
                  <c:v>42854.255578703705</c:v>
                </c:pt>
                <c:pt idx="450">
                  <c:v>42854.256284722222</c:v>
                </c:pt>
                <c:pt idx="451">
                  <c:v>42854.256990740738</c:v>
                </c:pt>
                <c:pt idx="452">
                  <c:v>42854.257696759254</c:v>
                </c:pt>
                <c:pt idx="453">
                  <c:v>42854.258402777778</c:v>
                </c:pt>
                <c:pt idx="454">
                  <c:v>42854.259108796294</c:v>
                </c:pt>
                <c:pt idx="455">
                  <c:v>42854.259814814817</c:v>
                </c:pt>
                <c:pt idx="456">
                  <c:v>42854.260520833224</c:v>
                </c:pt>
                <c:pt idx="457">
                  <c:v>42854.26122685177</c:v>
                </c:pt>
                <c:pt idx="458">
                  <c:v>42854.262002314805</c:v>
                </c:pt>
                <c:pt idx="459">
                  <c:v>42854.26270833327</c:v>
                </c:pt>
                <c:pt idx="460">
                  <c:v>42854.263414351793</c:v>
                </c:pt>
                <c:pt idx="461">
                  <c:v>42854.264120370324</c:v>
                </c:pt>
                <c:pt idx="462">
                  <c:v>42854.264826388891</c:v>
                </c:pt>
                <c:pt idx="463">
                  <c:v>42854.265532407408</c:v>
                </c:pt>
                <c:pt idx="464">
                  <c:v>42854.266238425997</c:v>
                </c:pt>
                <c:pt idx="465">
                  <c:v>42854.266944444447</c:v>
                </c:pt>
                <c:pt idx="466">
                  <c:v>42854.267650462964</c:v>
                </c:pt>
                <c:pt idx="467">
                  <c:v>42854.26835648148</c:v>
                </c:pt>
                <c:pt idx="468">
                  <c:v>42854.269062499989</c:v>
                </c:pt>
                <c:pt idx="469">
                  <c:v>42854.269768518418</c:v>
                </c:pt>
                <c:pt idx="470">
                  <c:v>42854.270474536985</c:v>
                </c:pt>
                <c:pt idx="471">
                  <c:v>42854.271180555443</c:v>
                </c:pt>
                <c:pt idx="472">
                  <c:v>42854.271886574075</c:v>
                </c:pt>
                <c:pt idx="473">
                  <c:v>42854.272592592592</c:v>
                </c:pt>
                <c:pt idx="474">
                  <c:v>42854.273298611042</c:v>
                </c:pt>
                <c:pt idx="475">
                  <c:v>42854.274004629624</c:v>
                </c:pt>
                <c:pt idx="476">
                  <c:v>42854.274710648147</c:v>
                </c:pt>
                <c:pt idx="477">
                  <c:v>42854.275416666591</c:v>
                </c:pt>
                <c:pt idx="478">
                  <c:v>42854.276122685122</c:v>
                </c:pt>
                <c:pt idx="479">
                  <c:v>42854.276828703674</c:v>
                </c:pt>
                <c:pt idx="480">
                  <c:v>42854.27753472222</c:v>
                </c:pt>
                <c:pt idx="481">
                  <c:v>42854.278240740736</c:v>
                </c:pt>
                <c:pt idx="482">
                  <c:v>42854.278946759201</c:v>
                </c:pt>
                <c:pt idx="483">
                  <c:v>42854.279652777775</c:v>
                </c:pt>
                <c:pt idx="484">
                  <c:v>42854.280358796299</c:v>
                </c:pt>
                <c:pt idx="485">
                  <c:v>42854.28106481475</c:v>
                </c:pt>
                <c:pt idx="486">
                  <c:v>42854.281770833215</c:v>
                </c:pt>
                <c:pt idx="487">
                  <c:v>42854.282743055555</c:v>
                </c:pt>
                <c:pt idx="488">
                  <c:v>42854.283449074072</c:v>
                </c:pt>
                <c:pt idx="489">
                  <c:v>42854.284155092602</c:v>
                </c:pt>
                <c:pt idx="490">
                  <c:v>42854.284861111104</c:v>
                </c:pt>
                <c:pt idx="491">
                  <c:v>42854.285567129627</c:v>
                </c:pt>
                <c:pt idx="492">
                  <c:v>42854.286273148246</c:v>
                </c:pt>
                <c:pt idx="493">
                  <c:v>42854.286979166667</c:v>
                </c:pt>
                <c:pt idx="494">
                  <c:v>42854.287685185176</c:v>
                </c:pt>
                <c:pt idx="495">
                  <c:v>42854.288391203707</c:v>
                </c:pt>
                <c:pt idx="496">
                  <c:v>42854.289097222223</c:v>
                </c:pt>
                <c:pt idx="497">
                  <c:v>42854.289803240739</c:v>
                </c:pt>
                <c:pt idx="498">
                  <c:v>42854.290509259255</c:v>
                </c:pt>
                <c:pt idx="499">
                  <c:v>42854.291215277779</c:v>
                </c:pt>
                <c:pt idx="500">
                  <c:v>42854.291921296237</c:v>
                </c:pt>
                <c:pt idx="501">
                  <c:v>42854.292627314804</c:v>
                </c:pt>
                <c:pt idx="502">
                  <c:v>42854.293333333255</c:v>
                </c:pt>
                <c:pt idx="503">
                  <c:v>42854.294039351851</c:v>
                </c:pt>
                <c:pt idx="504">
                  <c:v>42854.294745370324</c:v>
                </c:pt>
                <c:pt idx="505">
                  <c:v>42854.295451388884</c:v>
                </c:pt>
                <c:pt idx="506">
                  <c:v>42854.296157407407</c:v>
                </c:pt>
                <c:pt idx="507">
                  <c:v>42854.296863425923</c:v>
                </c:pt>
                <c:pt idx="508">
                  <c:v>42854.297569444447</c:v>
                </c:pt>
                <c:pt idx="509">
                  <c:v>42854.298275462963</c:v>
                </c:pt>
                <c:pt idx="510">
                  <c:v>42854.298981481414</c:v>
                </c:pt>
                <c:pt idx="511">
                  <c:v>42854.299687499988</c:v>
                </c:pt>
                <c:pt idx="512">
                  <c:v>42854.300393518519</c:v>
                </c:pt>
                <c:pt idx="513">
                  <c:v>42854.301099537035</c:v>
                </c:pt>
                <c:pt idx="514">
                  <c:v>42854.301805555559</c:v>
                </c:pt>
                <c:pt idx="515">
                  <c:v>42854.302511574155</c:v>
                </c:pt>
                <c:pt idx="516">
                  <c:v>42854.303391203706</c:v>
                </c:pt>
                <c:pt idx="517">
                  <c:v>42854.304097222281</c:v>
                </c:pt>
                <c:pt idx="518">
                  <c:v>42854.304803240804</c:v>
                </c:pt>
                <c:pt idx="519">
                  <c:v>42854.305509259262</c:v>
                </c:pt>
                <c:pt idx="520">
                  <c:v>42854.306215277888</c:v>
                </c:pt>
                <c:pt idx="521">
                  <c:v>42854.30692129636</c:v>
                </c:pt>
                <c:pt idx="522">
                  <c:v>42854.307627314818</c:v>
                </c:pt>
                <c:pt idx="523">
                  <c:v>42854.308333333342</c:v>
                </c:pt>
                <c:pt idx="524">
                  <c:v>42854.309039351909</c:v>
                </c:pt>
                <c:pt idx="525">
                  <c:v>42854.309745370367</c:v>
                </c:pt>
                <c:pt idx="526">
                  <c:v>42854.31045138897</c:v>
                </c:pt>
                <c:pt idx="527">
                  <c:v>42854.311157407443</c:v>
                </c:pt>
                <c:pt idx="528">
                  <c:v>42854.311863425988</c:v>
                </c:pt>
                <c:pt idx="529">
                  <c:v>42854.312569444577</c:v>
                </c:pt>
                <c:pt idx="530">
                  <c:v>42854.313275463013</c:v>
                </c:pt>
                <c:pt idx="531">
                  <c:v>42854.313981481479</c:v>
                </c:pt>
                <c:pt idx="532">
                  <c:v>42854.314687500002</c:v>
                </c:pt>
                <c:pt idx="533">
                  <c:v>42854.315393518518</c:v>
                </c:pt>
                <c:pt idx="534">
                  <c:v>42854.316099537042</c:v>
                </c:pt>
                <c:pt idx="535">
                  <c:v>42854.316805555602</c:v>
                </c:pt>
                <c:pt idx="536">
                  <c:v>42854.317511574147</c:v>
                </c:pt>
                <c:pt idx="537">
                  <c:v>42854.318217592685</c:v>
                </c:pt>
                <c:pt idx="538">
                  <c:v>42854.318923611114</c:v>
                </c:pt>
                <c:pt idx="539">
                  <c:v>42854.31962962963</c:v>
                </c:pt>
                <c:pt idx="540">
                  <c:v>42854.320335648212</c:v>
                </c:pt>
                <c:pt idx="541">
                  <c:v>42854.321041666582</c:v>
                </c:pt>
                <c:pt idx="542">
                  <c:v>42854.32174768512</c:v>
                </c:pt>
                <c:pt idx="543">
                  <c:v>42854.322453703644</c:v>
                </c:pt>
                <c:pt idx="544">
                  <c:v>42854.323634259257</c:v>
                </c:pt>
                <c:pt idx="545">
                  <c:v>42854.324340277781</c:v>
                </c:pt>
                <c:pt idx="546">
                  <c:v>42854.325046296297</c:v>
                </c:pt>
                <c:pt idx="547">
                  <c:v>42854.325752314806</c:v>
                </c:pt>
                <c:pt idx="548">
                  <c:v>42854.326458333337</c:v>
                </c:pt>
                <c:pt idx="549">
                  <c:v>42854.327164351824</c:v>
                </c:pt>
                <c:pt idx="550">
                  <c:v>42854.327870370369</c:v>
                </c:pt>
                <c:pt idx="551">
                  <c:v>42854.328576388994</c:v>
                </c:pt>
                <c:pt idx="552">
                  <c:v>42854.329282407409</c:v>
                </c:pt>
                <c:pt idx="553">
                  <c:v>42854.329988425932</c:v>
                </c:pt>
                <c:pt idx="554">
                  <c:v>42854.330694444536</c:v>
                </c:pt>
                <c:pt idx="555">
                  <c:v>42854.331400462965</c:v>
                </c:pt>
                <c:pt idx="556">
                  <c:v>42854.332106481481</c:v>
                </c:pt>
                <c:pt idx="557">
                  <c:v>42854.332812500012</c:v>
                </c:pt>
                <c:pt idx="558">
                  <c:v>42854.333518518542</c:v>
                </c:pt>
                <c:pt idx="559">
                  <c:v>42854.334224537037</c:v>
                </c:pt>
                <c:pt idx="560">
                  <c:v>42854.334930555553</c:v>
                </c:pt>
                <c:pt idx="561">
                  <c:v>42854.335636574091</c:v>
                </c:pt>
                <c:pt idx="562">
                  <c:v>42854.336342592593</c:v>
                </c:pt>
                <c:pt idx="563">
                  <c:v>42854.337048611051</c:v>
                </c:pt>
                <c:pt idx="564">
                  <c:v>42854.337754629625</c:v>
                </c:pt>
                <c:pt idx="565">
                  <c:v>42854.338460648149</c:v>
                </c:pt>
                <c:pt idx="566">
                  <c:v>42854.339166666599</c:v>
                </c:pt>
                <c:pt idx="567">
                  <c:v>42854.339872685188</c:v>
                </c:pt>
                <c:pt idx="568">
                  <c:v>42854.340578703712</c:v>
                </c:pt>
                <c:pt idx="569">
                  <c:v>42854.341284722221</c:v>
                </c:pt>
                <c:pt idx="570">
                  <c:v>42854.341990740737</c:v>
                </c:pt>
                <c:pt idx="571">
                  <c:v>42854.34269675926</c:v>
                </c:pt>
                <c:pt idx="572">
                  <c:v>42854.344097222289</c:v>
                </c:pt>
                <c:pt idx="573">
                  <c:v>42854.34480324082</c:v>
                </c:pt>
                <c:pt idx="574">
                  <c:v>42854.345509259263</c:v>
                </c:pt>
                <c:pt idx="575">
                  <c:v>42854.346215277896</c:v>
                </c:pt>
                <c:pt idx="576">
                  <c:v>42854.346921296368</c:v>
                </c:pt>
                <c:pt idx="577">
                  <c:v>42854.347627314812</c:v>
                </c:pt>
                <c:pt idx="578">
                  <c:v>42854.348333333342</c:v>
                </c:pt>
                <c:pt idx="579">
                  <c:v>42854.34903935191</c:v>
                </c:pt>
                <c:pt idx="580">
                  <c:v>42854.349745370368</c:v>
                </c:pt>
                <c:pt idx="581">
                  <c:v>42854.350451388986</c:v>
                </c:pt>
                <c:pt idx="582">
                  <c:v>42854.351157407466</c:v>
                </c:pt>
                <c:pt idx="583">
                  <c:v>42854.351863425996</c:v>
                </c:pt>
                <c:pt idx="584">
                  <c:v>42854.352569444578</c:v>
                </c:pt>
                <c:pt idx="585">
                  <c:v>42854.353275463036</c:v>
                </c:pt>
                <c:pt idx="586">
                  <c:v>42854.353981481479</c:v>
                </c:pt>
                <c:pt idx="587">
                  <c:v>42854.354687500003</c:v>
                </c:pt>
                <c:pt idx="588">
                  <c:v>42854.355393518519</c:v>
                </c:pt>
                <c:pt idx="589">
                  <c:v>42854.356099537043</c:v>
                </c:pt>
                <c:pt idx="590">
                  <c:v>42854.356805555602</c:v>
                </c:pt>
                <c:pt idx="591">
                  <c:v>42854.357511574155</c:v>
                </c:pt>
                <c:pt idx="592">
                  <c:v>42854.3582175927</c:v>
                </c:pt>
                <c:pt idx="593">
                  <c:v>42854.358923611115</c:v>
                </c:pt>
                <c:pt idx="594">
                  <c:v>42854.359629629631</c:v>
                </c:pt>
                <c:pt idx="595">
                  <c:v>42854.360335648213</c:v>
                </c:pt>
                <c:pt idx="596">
                  <c:v>42854.361041666583</c:v>
                </c:pt>
                <c:pt idx="597">
                  <c:v>42854.361747685121</c:v>
                </c:pt>
                <c:pt idx="598">
                  <c:v>42854.362453703674</c:v>
                </c:pt>
                <c:pt idx="599">
                  <c:v>42854.363159722205</c:v>
                </c:pt>
                <c:pt idx="600">
                  <c:v>42854.36440972222</c:v>
                </c:pt>
                <c:pt idx="601">
                  <c:v>42854.365115740744</c:v>
                </c:pt>
                <c:pt idx="602">
                  <c:v>42854.365821759224</c:v>
                </c:pt>
                <c:pt idx="603">
                  <c:v>42854.366527777791</c:v>
                </c:pt>
                <c:pt idx="604">
                  <c:v>42854.367233796293</c:v>
                </c:pt>
                <c:pt idx="605">
                  <c:v>42854.367939814816</c:v>
                </c:pt>
                <c:pt idx="606">
                  <c:v>42854.368645833325</c:v>
                </c:pt>
                <c:pt idx="607">
                  <c:v>42854.369351851834</c:v>
                </c:pt>
                <c:pt idx="608">
                  <c:v>42854.37005787043</c:v>
                </c:pt>
                <c:pt idx="609">
                  <c:v>42854.370763888888</c:v>
                </c:pt>
                <c:pt idx="610">
                  <c:v>42854.371469907404</c:v>
                </c:pt>
                <c:pt idx="611">
                  <c:v>42854.372175925942</c:v>
                </c:pt>
                <c:pt idx="612">
                  <c:v>42854.372881944502</c:v>
                </c:pt>
                <c:pt idx="613">
                  <c:v>42854.37358796296</c:v>
                </c:pt>
                <c:pt idx="614">
                  <c:v>42854.374293981491</c:v>
                </c:pt>
                <c:pt idx="615">
                  <c:v>42854.375</c:v>
                </c:pt>
                <c:pt idx="616">
                  <c:v>42854.375706018516</c:v>
                </c:pt>
                <c:pt idx="617">
                  <c:v>42854.37641203704</c:v>
                </c:pt>
                <c:pt idx="618">
                  <c:v>42854.377118055563</c:v>
                </c:pt>
                <c:pt idx="619">
                  <c:v>42854.37782407413</c:v>
                </c:pt>
                <c:pt idx="620">
                  <c:v>42854.378530092676</c:v>
                </c:pt>
                <c:pt idx="621">
                  <c:v>42854.379236111112</c:v>
                </c:pt>
                <c:pt idx="622">
                  <c:v>42854.379942129628</c:v>
                </c:pt>
                <c:pt idx="623">
                  <c:v>42854.380648148246</c:v>
                </c:pt>
                <c:pt idx="624">
                  <c:v>42854.381354166668</c:v>
                </c:pt>
                <c:pt idx="625">
                  <c:v>42854.382060185191</c:v>
                </c:pt>
                <c:pt idx="626">
                  <c:v>42854.382766203707</c:v>
                </c:pt>
                <c:pt idx="627">
                  <c:v>42854.383472222231</c:v>
                </c:pt>
                <c:pt idx="628">
                  <c:v>42854.384629629632</c:v>
                </c:pt>
                <c:pt idx="629">
                  <c:v>42854.385335648229</c:v>
                </c:pt>
                <c:pt idx="630">
                  <c:v>42854.386041666665</c:v>
                </c:pt>
                <c:pt idx="631">
                  <c:v>42854.386747685188</c:v>
                </c:pt>
                <c:pt idx="632">
                  <c:v>42854.387453703705</c:v>
                </c:pt>
                <c:pt idx="633">
                  <c:v>42854.388159722243</c:v>
                </c:pt>
                <c:pt idx="634">
                  <c:v>42854.388865740795</c:v>
                </c:pt>
                <c:pt idx="635">
                  <c:v>42854.38957175926</c:v>
                </c:pt>
                <c:pt idx="636">
                  <c:v>42854.390277777791</c:v>
                </c:pt>
                <c:pt idx="637">
                  <c:v>42854.3909837963</c:v>
                </c:pt>
                <c:pt idx="638">
                  <c:v>42854.391689814758</c:v>
                </c:pt>
                <c:pt idx="639">
                  <c:v>42854.392395833325</c:v>
                </c:pt>
                <c:pt idx="640">
                  <c:v>42854.393101851754</c:v>
                </c:pt>
                <c:pt idx="641">
                  <c:v>42854.393807870372</c:v>
                </c:pt>
                <c:pt idx="642">
                  <c:v>42854.394513888954</c:v>
                </c:pt>
                <c:pt idx="643">
                  <c:v>42854.395219907412</c:v>
                </c:pt>
                <c:pt idx="644">
                  <c:v>42854.395925925928</c:v>
                </c:pt>
                <c:pt idx="645">
                  <c:v>42854.396631944503</c:v>
                </c:pt>
                <c:pt idx="646">
                  <c:v>42854.397337962961</c:v>
                </c:pt>
                <c:pt idx="647">
                  <c:v>42854.398043981484</c:v>
                </c:pt>
                <c:pt idx="648">
                  <c:v>42854.39875</c:v>
                </c:pt>
                <c:pt idx="649">
                  <c:v>42854.399456018517</c:v>
                </c:pt>
                <c:pt idx="650">
                  <c:v>42854.400162037025</c:v>
                </c:pt>
                <c:pt idx="651">
                  <c:v>42854.400868055563</c:v>
                </c:pt>
                <c:pt idx="652">
                  <c:v>42854.401574074131</c:v>
                </c:pt>
                <c:pt idx="653">
                  <c:v>42854.402280092603</c:v>
                </c:pt>
                <c:pt idx="654">
                  <c:v>42854.402986111105</c:v>
                </c:pt>
                <c:pt idx="655">
                  <c:v>42854.403692129628</c:v>
                </c:pt>
                <c:pt idx="656">
                  <c:v>42854.404687500006</c:v>
                </c:pt>
                <c:pt idx="657">
                  <c:v>42854.405393518522</c:v>
                </c:pt>
                <c:pt idx="658">
                  <c:v>42854.406099537038</c:v>
                </c:pt>
                <c:pt idx="659">
                  <c:v>42854.406805555562</c:v>
                </c:pt>
                <c:pt idx="660">
                  <c:v>42854.407511574092</c:v>
                </c:pt>
                <c:pt idx="661">
                  <c:v>42854.40821759266</c:v>
                </c:pt>
                <c:pt idx="662">
                  <c:v>42854.408923611074</c:v>
                </c:pt>
                <c:pt idx="663">
                  <c:v>42854.409629629627</c:v>
                </c:pt>
                <c:pt idx="664">
                  <c:v>42854.410335648237</c:v>
                </c:pt>
                <c:pt idx="665">
                  <c:v>42854.411041666608</c:v>
                </c:pt>
                <c:pt idx="666">
                  <c:v>42854.411747685175</c:v>
                </c:pt>
                <c:pt idx="667">
                  <c:v>42854.412453703706</c:v>
                </c:pt>
                <c:pt idx="668">
                  <c:v>42854.413159722222</c:v>
                </c:pt>
                <c:pt idx="669">
                  <c:v>42854.413865740738</c:v>
                </c:pt>
                <c:pt idx="670">
                  <c:v>42854.414571759262</c:v>
                </c:pt>
                <c:pt idx="671">
                  <c:v>42854.415277777793</c:v>
                </c:pt>
                <c:pt idx="672">
                  <c:v>42854.415983796294</c:v>
                </c:pt>
                <c:pt idx="673">
                  <c:v>42854.416689814818</c:v>
                </c:pt>
                <c:pt idx="674">
                  <c:v>42854.417395833334</c:v>
                </c:pt>
                <c:pt idx="675">
                  <c:v>42854.41810185185</c:v>
                </c:pt>
                <c:pt idx="676">
                  <c:v>42854.418807870446</c:v>
                </c:pt>
                <c:pt idx="677">
                  <c:v>42854.41951388897</c:v>
                </c:pt>
                <c:pt idx="678">
                  <c:v>42854.420219907413</c:v>
                </c:pt>
                <c:pt idx="679">
                  <c:v>42854.420925925922</c:v>
                </c:pt>
                <c:pt idx="680">
                  <c:v>42854.421631944446</c:v>
                </c:pt>
                <c:pt idx="681">
                  <c:v>42854.422337962962</c:v>
                </c:pt>
                <c:pt idx="682">
                  <c:v>42854.423043981413</c:v>
                </c:pt>
                <c:pt idx="683">
                  <c:v>42854.423749999994</c:v>
                </c:pt>
                <c:pt idx="684">
                  <c:v>42854.424803240741</c:v>
                </c:pt>
                <c:pt idx="685">
                  <c:v>42854.425509259258</c:v>
                </c:pt>
                <c:pt idx="686">
                  <c:v>42854.426215277846</c:v>
                </c:pt>
                <c:pt idx="687">
                  <c:v>42854.426921296297</c:v>
                </c:pt>
                <c:pt idx="688">
                  <c:v>42854.427627314806</c:v>
                </c:pt>
                <c:pt idx="689">
                  <c:v>42854.42833333333</c:v>
                </c:pt>
                <c:pt idx="690">
                  <c:v>42854.429039351853</c:v>
                </c:pt>
                <c:pt idx="691">
                  <c:v>42854.429745370355</c:v>
                </c:pt>
                <c:pt idx="692">
                  <c:v>42854.430451388893</c:v>
                </c:pt>
                <c:pt idx="693">
                  <c:v>42854.431157407409</c:v>
                </c:pt>
                <c:pt idx="694">
                  <c:v>42854.431863425933</c:v>
                </c:pt>
                <c:pt idx="695">
                  <c:v>42854.432569444543</c:v>
                </c:pt>
                <c:pt idx="696">
                  <c:v>42854.433275463001</c:v>
                </c:pt>
                <c:pt idx="697">
                  <c:v>42854.433981481474</c:v>
                </c:pt>
                <c:pt idx="698">
                  <c:v>42854.434687500005</c:v>
                </c:pt>
                <c:pt idx="699">
                  <c:v>42854.435393518521</c:v>
                </c:pt>
                <c:pt idx="700">
                  <c:v>42854.436099537037</c:v>
                </c:pt>
                <c:pt idx="701">
                  <c:v>42854.436805555553</c:v>
                </c:pt>
                <c:pt idx="702">
                  <c:v>42854.437511574091</c:v>
                </c:pt>
                <c:pt idx="703">
                  <c:v>42854.438217592651</c:v>
                </c:pt>
                <c:pt idx="704">
                  <c:v>42854.438923611051</c:v>
                </c:pt>
                <c:pt idx="705">
                  <c:v>42854.439629629625</c:v>
                </c:pt>
                <c:pt idx="706">
                  <c:v>42854.440335648229</c:v>
                </c:pt>
                <c:pt idx="707">
                  <c:v>42854.4410416666</c:v>
                </c:pt>
                <c:pt idx="708">
                  <c:v>42854.441747685174</c:v>
                </c:pt>
                <c:pt idx="709">
                  <c:v>42854.442453703705</c:v>
                </c:pt>
                <c:pt idx="710">
                  <c:v>42854.443159722221</c:v>
                </c:pt>
                <c:pt idx="711">
                  <c:v>42854.443865740745</c:v>
                </c:pt>
                <c:pt idx="712">
                  <c:v>42854.444884259261</c:v>
                </c:pt>
                <c:pt idx="713">
                  <c:v>42854.445590277792</c:v>
                </c:pt>
                <c:pt idx="714">
                  <c:v>42854.446296296403</c:v>
                </c:pt>
                <c:pt idx="715">
                  <c:v>42854.447002314817</c:v>
                </c:pt>
                <c:pt idx="716">
                  <c:v>42854.447708333326</c:v>
                </c:pt>
                <c:pt idx="717">
                  <c:v>42854.448414351849</c:v>
                </c:pt>
                <c:pt idx="718">
                  <c:v>42854.449120370373</c:v>
                </c:pt>
                <c:pt idx="719">
                  <c:v>42854.449826388969</c:v>
                </c:pt>
                <c:pt idx="720">
                  <c:v>42854.450532407514</c:v>
                </c:pt>
                <c:pt idx="721">
                  <c:v>42854.451238426038</c:v>
                </c:pt>
                <c:pt idx="722">
                  <c:v>42854.45194444451</c:v>
                </c:pt>
                <c:pt idx="723">
                  <c:v>42854.452650463012</c:v>
                </c:pt>
                <c:pt idx="724">
                  <c:v>42854.453356481492</c:v>
                </c:pt>
                <c:pt idx="725">
                  <c:v>42854.454062500001</c:v>
                </c:pt>
                <c:pt idx="726">
                  <c:v>42854.454768518517</c:v>
                </c:pt>
                <c:pt idx="727">
                  <c:v>42854.455474537026</c:v>
                </c:pt>
                <c:pt idx="728">
                  <c:v>42854.456180555557</c:v>
                </c:pt>
                <c:pt idx="729">
                  <c:v>42854.456886574138</c:v>
                </c:pt>
                <c:pt idx="730">
                  <c:v>42854.457592592611</c:v>
                </c:pt>
                <c:pt idx="731">
                  <c:v>42854.458298611113</c:v>
                </c:pt>
                <c:pt idx="732">
                  <c:v>42854.459004629629</c:v>
                </c:pt>
                <c:pt idx="733">
                  <c:v>42854.459710648203</c:v>
                </c:pt>
                <c:pt idx="734">
                  <c:v>42854.460416666654</c:v>
                </c:pt>
                <c:pt idx="735">
                  <c:v>42854.461122685105</c:v>
                </c:pt>
                <c:pt idx="736">
                  <c:v>42854.461828703643</c:v>
                </c:pt>
                <c:pt idx="737">
                  <c:v>42854.462534722232</c:v>
                </c:pt>
                <c:pt idx="738">
                  <c:v>42854.463240740726</c:v>
                </c:pt>
                <c:pt idx="739">
                  <c:v>42854.463946759184</c:v>
                </c:pt>
                <c:pt idx="740">
                  <c:v>42854.46503472222</c:v>
                </c:pt>
                <c:pt idx="741">
                  <c:v>42854.46574074067</c:v>
                </c:pt>
                <c:pt idx="742">
                  <c:v>42854.466446759201</c:v>
                </c:pt>
                <c:pt idx="743">
                  <c:v>42854.467152777775</c:v>
                </c:pt>
                <c:pt idx="744">
                  <c:v>42854.467858796299</c:v>
                </c:pt>
                <c:pt idx="745">
                  <c:v>42854.468564814815</c:v>
                </c:pt>
                <c:pt idx="746">
                  <c:v>42854.469270833324</c:v>
                </c:pt>
                <c:pt idx="747">
                  <c:v>42854.469976851855</c:v>
                </c:pt>
                <c:pt idx="748">
                  <c:v>42854.470682870371</c:v>
                </c:pt>
                <c:pt idx="749">
                  <c:v>42854.471388888887</c:v>
                </c:pt>
                <c:pt idx="750">
                  <c:v>42854.472094907411</c:v>
                </c:pt>
                <c:pt idx="751">
                  <c:v>42854.472800925942</c:v>
                </c:pt>
                <c:pt idx="752">
                  <c:v>42854.473506944443</c:v>
                </c:pt>
                <c:pt idx="753">
                  <c:v>42854.474212963003</c:v>
                </c:pt>
                <c:pt idx="754">
                  <c:v>42854.474918981483</c:v>
                </c:pt>
                <c:pt idx="755">
                  <c:v>42854.475624999999</c:v>
                </c:pt>
                <c:pt idx="756">
                  <c:v>42854.476331018574</c:v>
                </c:pt>
                <c:pt idx="757">
                  <c:v>42854.477037037039</c:v>
                </c:pt>
                <c:pt idx="758">
                  <c:v>42854.477743055555</c:v>
                </c:pt>
                <c:pt idx="759">
                  <c:v>42854.478449074093</c:v>
                </c:pt>
                <c:pt idx="760">
                  <c:v>42854.479155092602</c:v>
                </c:pt>
                <c:pt idx="761">
                  <c:v>42854.479861111104</c:v>
                </c:pt>
                <c:pt idx="762">
                  <c:v>42854.480567129642</c:v>
                </c:pt>
                <c:pt idx="763">
                  <c:v>42854.481273148238</c:v>
                </c:pt>
                <c:pt idx="764">
                  <c:v>42854.481979166667</c:v>
                </c:pt>
                <c:pt idx="765">
                  <c:v>42854.482685185183</c:v>
                </c:pt>
                <c:pt idx="766">
                  <c:v>42854.483391203707</c:v>
                </c:pt>
                <c:pt idx="767">
                  <c:v>42854.484097222288</c:v>
                </c:pt>
                <c:pt idx="768">
                  <c:v>42854.484803240819</c:v>
                </c:pt>
                <c:pt idx="769">
                  <c:v>42854.485613425997</c:v>
                </c:pt>
                <c:pt idx="770">
                  <c:v>42854.486319444593</c:v>
                </c:pt>
                <c:pt idx="771">
                  <c:v>42854.487025462993</c:v>
                </c:pt>
                <c:pt idx="772">
                  <c:v>42854.48773148148</c:v>
                </c:pt>
                <c:pt idx="773">
                  <c:v>42854.488437500011</c:v>
                </c:pt>
                <c:pt idx="774">
                  <c:v>42854.48914351852</c:v>
                </c:pt>
                <c:pt idx="775">
                  <c:v>42854.489849537036</c:v>
                </c:pt>
                <c:pt idx="776">
                  <c:v>42854.490555555552</c:v>
                </c:pt>
                <c:pt idx="777">
                  <c:v>42854.491261574076</c:v>
                </c:pt>
                <c:pt idx="778">
                  <c:v>42854.491967592585</c:v>
                </c:pt>
                <c:pt idx="779">
                  <c:v>42854.49267361105</c:v>
                </c:pt>
                <c:pt idx="780">
                  <c:v>42854.493379629625</c:v>
                </c:pt>
                <c:pt idx="781">
                  <c:v>42854.494085648148</c:v>
                </c:pt>
                <c:pt idx="782">
                  <c:v>42854.494791666591</c:v>
                </c:pt>
                <c:pt idx="783">
                  <c:v>42854.49549768513</c:v>
                </c:pt>
                <c:pt idx="784">
                  <c:v>42854.496203703704</c:v>
                </c:pt>
                <c:pt idx="785">
                  <c:v>42854.49690972222</c:v>
                </c:pt>
                <c:pt idx="786">
                  <c:v>42854.497615740744</c:v>
                </c:pt>
                <c:pt idx="787">
                  <c:v>42854.498321759202</c:v>
                </c:pt>
                <c:pt idx="788">
                  <c:v>42854.499027777776</c:v>
                </c:pt>
                <c:pt idx="789">
                  <c:v>42854.4997337963</c:v>
                </c:pt>
                <c:pt idx="790">
                  <c:v>42854.500439814816</c:v>
                </c:pt>
                <c:pt idx="791">
                  <c:v>42854.501145833223</c:v>
                </c:pt>
                <c:pt idx="792">
                  <c:v>42854.501851851834</c:v>
                </c:pt>
                <c:pt idx="793">
                  <c:v>42854.50255787043</c:v>
                </c:pt>
                <c:pt idx="794">
                  <c:v>42854.503263888888</c:v>
                </c:pt>
                <c:pt idx="795">
                  <c:v>42854.503969907404</c:v>
                </c:pt>
                <c:pt idx="796">
                  <c:v>42854.504675925942</c:v>
                </c:pt>
                <c:pt idx="797">
                  <c:v>42854.505381944444</c:v>
                </c:pt>
                <c:pt idx="798">
                  <c:v>42854.506377314843</c:v>
                </c:pt>
                <c:pt idx="799">
                  <c:v>42854.507083333272</c:v>
                </c:pt>
                <c:pt idx="800">
                  <c:v>42854.507789351854</c:v>
                </c:pt>
                <c:pt idx="801">
                  <c:v>42854.508495370392</c:v>
                </c:pt>
                <c:pt idx="802">
                  <c:v>42854.509201388893</c:v>
                </c:pt>
                <c:pt idx="803">
                  <c:v>42854.50990740741</c:v>
                </c:pt>
                <c:pt idx="804">
                  <c:v>42854.510613426006</c:v>
                </c:pt>
                <c:pt idx="805">
                  <c:v>42854.511319444544</c:v>
                </c:pt>
                <c:pt idx="806">
                  <c:v>42854.512025463002</c:v>
                </c:pt>
                <c:pt idx="807">
                  <c:v>42854.512731481482</c:v>
                </c:pt>
                <c:pt idx="808">
                  <c:v>42854.513437500005</c:v>
                </c:pt>
                <c:pt idx="809">
                  <c:v>42854.514143518521</c:v>
                </c:pt>
                <c:pt idx="810">
                  <c:v>42854.514849537038</c:v>
                </c:pt>
                <c:pt idx="811">
                  <c:v>42854.515555555561</c:v>
                </c:pt>
                <c:pt idx="812">
                  <c:v>42854.516261574092</c:v>
                </c:pt>
                <c:pt idx="813">
                  <c:v>42854.516967592601</c:v>
                </c:pt>
                <c:pt idx="814">
                  <c:v>42854.517673611052</c:v>
                </c:pt>
                <c:pt idx="815">
                  <c:v>42854.518379629633</c:v>
                </c:pt>
                <c:pt idx="816">
                  <c:v>42854.519085648149</c:v>
                </c:pt>
                <c:pt idx="817">
                  <c:v>42854.519791666607</c:v>
                </c:pt>
                <c:pt idx="818">
                  <c:v>42854.520497685175</c:v>
                </c:pt>
                <c:pt idx="819">
                  <c:v>42854.521203703618</c:v>
                </c:pt>
                <c:pt idx="820">
                  <c:v>42854.521909722185</c:v>
                </c:pt>
                <c:pt idx="821">
                  <c:v>42854.522615740738</c:v>
                </c:pt>
                <c:pt idx="822">
                  <c:v>42854.523321759174</c:v>
                </c:pt>
                <c:pt idx="823">
                  <c:v>42854.524027777778</c:v>
                </c:pt>
                <c:pt idx="824">
                  <c:v>42854.524733796294</c:v>
                </c:pt>
                <c:pt idx="825">
                  <c:v>42854.525439814774</c:v>
                </c:pt>
                <c:pt idx="826">
                  <c:v>42854.526145833224</c:v>
                </c:pt>
                <c:pt idx="827">
                  <c:v>42854.527002314804</c:v>
                </c:pt>
                <c:pt idx="828">
                  <c:v>42854.527708333255</c:v>
                </c:pt>
                <c:pt idx="829">
                  <c:v>42854.528414351851</c:v>
                </c:pt>
                <c:pt idx="830">
                  <c:v>42854.529120370324</c:v>
                </c:pt>
                <c:pt idx="831">
                  <c:v>42854.529826388891</c:v>
                </c:pt>
                <c:pt idx="832">
                  <c:v>42854.530532407443</c:v>
                </c:pt>
                <c:pt idx="833">
                  <c:v>42854.531238425989</c:v>
                </c:pt>
                <c:pt idx="834">
                  <c:v>42854.531944444447</c:v>
                </c:pt>
                <c:pt idx="835">
                  <c:v>42854.532650462963</c:v>
                </c:pt>
                <c:pt idx="836">
                  <c:v>42854.533356481479</c:v>
                </c:pt>
                <c:pt idx="837">
                  <c:v>42854.534062500003</c:v>
                </c:pt>
                <c:pt idx="838">
                  <c:v>42854.534768518504</c:v>
                </c:pt>
                <c:pt idx="839">
                  <c:v>42854.535474536984</c:v>
                </c:pt>
                <c:pt idx="840">
                  <c:v>42854.5361805555</c:v>
                </c:pt>
                <c:pt idx="841">
                  <c:v>42854.536886574082</c:v>
                </c:pt>
                <c:pt idx="842">
                  <c:v>42854.537592592591</c:v>
                </c:pt>
                <c:pt idx="843">
                  <c:v>42854.538298611114</c:v>
                </c:pt>
                <c:pt idx="844">
                  <c:v>42854.539004629594</c:v>
                </c:pt>
                <c:pt idx="845">
                  <c:v>42854.539710648147</c:v>
                </c:pt>
                <c:pt idx="846">
                  <c:v>42854.54041666667</c:v>
                </c:pt>
                <c:pt idx="847">
                  <c:v>42854.541122685121</c:v>
                </c:pt>
                <c:pt idx="848">
                  <c:v>42854.541828703674</c:v>
                </c:pt>
                <c:pt idx="849">
                  <c:v>42854.542534722219</c:v>
                </c:pt>
                <c:pt idx="850">
                  <c:v>42854.543240740735</c:v>
                </c:pt>
                <c:pt idx="851">
                  <c:v>42854.5439467592</c:v>
                </c:pt>
                <c:pt idx="852">
                  <c:v>42854.544652777782</c:v>
                </c:pt>
                <c:pt idx="853">
                  <c:v>42854.545358796298</c:v>
                </c:pt>
                <c:pt idx="854">
                  <c:v>42854.546064814815</c:v>
                </c:pt>
                <c:pt idx="855">
                  <c:v>42854.546770833324</c:v>
                </c:pt>
                <c:pt idx="856">
                  <c:v>42854.547557870392</c:v>
                </c:pt>
                <c:pt idx="857">
                  <c:v>42854.548263888893</c:v>
                </c:pt>
                <c:pt idx="858">
                  <c:v>42854.54896990741</c:v>
                </c:pt>
                <c:pt idx="859">
                  <c:v>42854.549675925933</c:v>
                </c:pt>
                <c:pt idx="860">
                  <c:v>42854.550381944442</c:v>
                </c:pt>
                <c:pt idx="861">
                  <c:v>42854.551087962966</c:v>
                </c:pt>
                <c:pt idx="862">
                  <c:v>42854.551793981474</c:v>
                </c:pt>
                <c:pt idx="863">
                  <c:v>42854.552500000013</c:v>
                </c:pt>
                <c:pt idx="864">
                  <c:v>42854.553206018543</c:v>
                </c:pt>
                <c:pt idx="865">
                  <c:v>42854.553912037038</c:v>
                </c:pt>
                <c:pt idx="866">
                  <c:v>42854.554618055612</c:v>
                </c:pt>
                <c:pt idx="867">
                  <c:v>42854.555324074092</c:v>
                </c:pt>
                <c:pt idx="868">
                  <c:v>42854.556030092659</c:v>
                </c:pt>
                <c:pt idx="869">
                  <c:v>42854.55673611111</c:v>
                </c:pt>
                <c:pt idx="870">
                  <c:v>42854.557442129626</c:v>
                </c:pt>
                <c:pt idx="871">
                  <c:v>42854.55814814823</c:v>
                </c:pt>
                <c:pt idx="872">
                  <c:v>42854.558854166724</c:v>
                </c:pt>
                <c:pt idx="873">
                  <c:v>42854.559560185182</c:v>
                </c:pt>
                <c:pt idx="874">
                  <c:v>42854.560266203705</c:v>
                </c:pt>
                <c:pt idx="875">
                  <c:v>42854.560972222222</c:v>
                </c:pt>
                <c:pt idx="876">
                  <c:v>42854.561678240738</c:v>
                </c:pt>
                <c:pt idx="877">
                  <c:v>42854.562384259254</c:v>
                </c:pt>
                <c:pt idx="878">
                  <c:v>42854.563090277778</c:v>
                </c:pt>
                <c:pt idx="879">
                  <c:v>42854.563796296294</c:v>
                </c:pt>
                <c:pt idx="880">
                  <c:v>42854.564502314817</c:v>
                </c:pt>
                <c:pt idx="881">
                  <c:v>42854.565208333326</c:v>
                </c:pt>
                <c:pt idx="882">
                  <c:v>42854.56591435185</c:v>
                </c:pt>
                <c:pt idx="883">
                  <c:v>42854.566620370373</c:v>
                </c:pt>
                <c:pt idx="884">
                  <c:v>42854.567326388889</c:v>
                </c:pt>
                <c:pt idx="885">
                  <c:v>42854.568206018543</c:v>
                </c:pt>
                <c:pt idx="886">
                  <c:v>42854.568912037037</c:v>
                </c:pt>
                <c:pt idx="887">
                  <c:v>42854.569618055553</c:v>
                </c:pt>
                <c:pt idx="888">
                  <c:v>42854.570324074091</c:v>
                </c:pt>
                <c:pt idx="889">
                  <c:v>42854.571030092593</c:v>
                </c:pt>
                <c:pt idx="890">
                  <c:v>42854.571736111051</c:v>
                </c:pt>
                <c:pt idx="891">
                  <c:v>42854.572442129625</c:v>
                </c:pt>
                <c:pt idx="892">
                  <c:v>42854.573148148149</c:v>
                </c:pt>
                <c:pt idx="893">
                  <c:v>42854.573854166665</c:v>
                </c:pt>
                <c:pt idx="894">
                  <c:v>42854.574560185181</c:v>
                </c:pt>
                <c:pt idx="895">
                  <c:v>42854.575266203705</c:v>
                </c:pt>
                <c:pt idx="896">
                  <c:v>42854.575972222221</c:v>
                </c:pt>
                <c:pt idx="897">
                  <c:v>42854.57667824081</c:v>
                </c:pt>
                <c:pt idx="898">
                  <c:v>42854.577384259224</c:v>
                </c:pt>
                <c:pt idx="899">
                  <c:v>42854.578090277791</c:v>
                </c:pt>
                <c:pt idx="900">
                  <c:v>42854.578796296293</c:v>
                </c:pt>
                <c:pt idx="901">
                  <c:v>42854.579502314817</c:v>
                </c:pt>
                <c:pt idx="902">
                  <c:v>42854.580208333333</c:v>
                </c:pt>
                <c:pt idx="903">
                  <c:v>42854.580914351849</c:v>
                </c:pt>
                <c:pt idx="904">
                  <c:v>42854.581620370373</c:v>
                </c:pt>
                <c:pt idx="905">
                  <c:v>42854.582326388954</c:v>
                </c:pt>
                <c:pt idx="906">
                  <c:v>42854.583032407412</c:v>
                </c:pt>
                <c:pt idx="907">
                  <c:v>42854.583738425943</c:v>
                </c:pt>
                <c:pt idx="908">
                  <c:v>42854.58444444451</c:v>
                </c:pt>
                <c:pt idx="909">
                  <c:v>42854.585150462961</c:v>
                </c:pt>
                <c:pt idx="910">
                  <c:v>42854.585856481492</c:v>
                </c:pt>
                <c:pt idx="911">
                  <c:v>42854.586562500001</c:v>
                </c:pt>
                <c:pt idx="912">
                  <c:v>42854.587268518517</c:v>
                </c:pt>
                <c:pt idx="913">
                  <c:v>42854.587974537026</c:v>
                </c:pt>
                <c:pt idx="914">
                  <c:v>42854.588773148229</c:v>
                </c:pt>
                <c:pt idx="915">
                  <c:v>42854.589479166665</c:v>
                </c:pt>
                <c:pt idx="916">
                  <c:v>42854.590185185174</c:v>
                </c:pt>
                <c:pt idx="917">
                  <c:v>42854.590891203705</c:v>
                </c:pt>
                <c:pt idx="918">
                  <c:v>42854.591597222221</c:v>
                </c:pt>
                <c:pt idx="919">
                  <c:v>42854.592303240745</c:v>
                </c:pt>
                <c:pt idx="920">
                  <c:v>42854.593009259224</c:v>
                </c:pt>
                <c:pt idx="921">
                  <c:v>42854.593715277777</c:v>
                </c:pt>
                <c:pt idx="922">
                  <c:v>42854.594421296286</c:v>
                </c:pt>
                <c:pt idx="923">
                  <c:v>42854.595127314758</c:v>
                </c:pt>
                <c:pt idx="924">
                  <c:v>42854.595833333326</c:v>
                </c:pt>
                <c:pt idx="925">
                  <c:v>42854.596539351849</c:v>
                </c:pt>
                <c:pt idx="926">
                  <c:v>42854.597245370373</c:v>
                </c:pt>
                <c:pt idx="927">
                  <c:v>42854.597951388889</c:v>
                </c:pt>
                <c:pt idx="928">
                  <c:v>42854.598657407412</c:v>
                </c:pt>
                <c:pt idx="929">
                  <c:v>42854.599363425928</c:v>
                </c:pt>
                <c:pt idx="930">
                  <c:v>42854.60006944451</c:v>
                </c:pt>
                <c:pt idx="931">
                  <c:v>42854.600775462961</c:v>
                </c:pt>
                <c:pt idx="932">
                  <c:v>42854.601481481397</c:v>
                </c:pt>
                <c:pt idx="933">
                  <c:v>42854.602187499993</c:v>
                </c:pt>
                <c:pt idx="934">
                  <c:v>42854.602893518517</c:v>
                </c:pt>
                <c:pt idx="935">
                  <c:v>42854.603599537026</c:v>
                </c:pt>
                <c:pt idx="936">
                  <c:v>42854.604305555556</c:v>
                </c:pt>
                <c:pt idx="937">
                  <c:v>42854.605011574073</c:v>
                </c:pt>
                <c:pt idx="938">
                  <c:v>42854.605717592596</c:v>
                </c:pt>
                <c:pt idx="939">
                  <c:v>42854.606423611003</c:v>
                </c:pt>
                <c:pt idx="940">
                  <c:v>42854.607129629585</c:v>
                </c:pt>
                <c:pt idx="941">
                  <c:v>42854.607835648203</c:v>
                </c:pt>
                <c:pt idx="942">
                  <c:v>42854.608541666654</c:v>
                </c:pt>
                <c:pt idx="943">
                  <c:v>42854.609537037039</c:v>
                </c:pt>
                <c:pt idx="944">
                  <c:v>42854.610243055562</c:v>
                </c:pt>
                <c:pt idx="945">
                  <c:v>42854.610949074093</c:v>
                </c:pt>
                <c:pt idx="946">
                  <c:v>42854.611655092602</c:v>
                </c:pt>
                <c:pt idx="947">
                  <c:v>42854.612361111074</c:v>
                </c:pt>
                <c:pt idx="948">
                  <c:v>42854.613067129627</c:v>
                </c:pt>
                <c:pt idx="949">
                  <c:v>42854.613773148201</c:v>
                </c:pt>
                <c:pt idx="950">
                  <c:v>42854.614479166667</c:v>
                </c:pt>
                <c:pt idx="951">
                  <c:v>42854.615185185176</c:v>
                </c:pt>
                <c:pt idx="952">
                  <c:v>42854.615891203706</c:v>
                </c:pt>
                <c:pt idx="953">
                  <c:v>42854.616597222281</c:v>
                </c:pt>
                <c:pt idx="954">
                  <c:v>42854.617303240739</c:v>
                </c:pt>
                <c:pt idx="955">
                  <c:v>42854.618009259262</c:v>
                </c:pt>
                <c:pt idx="956">
                  <c:v>42854.618715277793</c:v>
                </c:pt>
                <c:pt idx="957">
                  <c:v>42854.619421296295</c:v>
                </c:pt>
                <c:pt idx="958">
                  <c:v>42854.620127314804</c:v>
                </c:pt>
                <c:pt idx="959">
                  <c:v>42854.620833333334</c:v>
                </c:pt>
                <c:pt idx="960">
                  <c:v>42854.621539351851</c:v>
                </c:pt>
                <c:pt idx="961">
                  <c:v>42854.622245370367</c:v>
                </c:pt>
                <c:pt idx="962">
                  <c:v>42854.62295138889</c:v>
                </c:pt>
                <c:pt idx="963">
                  <c:v>42854.623657407406</c:v>
                </c:pt>
                <c:pt idx="964">
                  <c:v>42854.624363425923</c:v>
                </c:pt>
                <c:pt idx="965">
                  <c:v>42854.625069444446</c:v>
                </c:pt>
                <c:pt idx="966">
                  <c:v>42854.625775462955</c:v>
                </c:pt>
                <c:pt idx="967">
                  <c:v>42854.626481481413</c:v>
                </c:pt>
                <c:pt idx="968">
                  <c:v>42854.627187499987</c:v>
                </c:pt>
                <c:pt idx="969">
                  <c:v>42854.627893518504</c:v>
                </c:pt>
                <c:pt idx="970">
                  <c:v>42854.628599537034</c:v>
                </c:pt>
                <c:pt idx="971">
                  <c:v>42854.629305555492</c:v>
                </c:pt>
                <c:pt idx="972">
                  <c:v>42854.630300925928</c:v>
                </c:pt>
                <c:pt idx="973">
                  <c:v>42854.631006944444</c:v>
                </c:pt>
                <c:pt idx="974">
                  <c:v>42854.631712962924</c:v>
                </c:pt>
                <c:pt idx="975">
                  <c:v>42854.632418981484</c:v>
                </c:pt>
                <c:pt idx="976">
                  <c:v>42854.633124999986</c:v>
                </c:pt>
                <c:pt idx="977">
                  <c:v>42854.633831018517</c:v>
                </c:pt>
                <c:pt idx="978">
                  <c:v>42854.63453703704</c:v>
                </c:pt>
                <c:pt idx="979">
                  <c:v>42854.635243055556</c:v>
                </c:pt>
                <c:pt idx="980">
                  <c:v>42854.635949074072</c:v>
                </c:pt>
                <c:pt idx="981">
                  <c:v>42854.636655092603</c:v>
                </c:pt>
                <c:pt idx="982">
                  <c:v>42854.637361111003</c:v>
                </c:pt>
                <c:pt idx="983">
                  <c:v>42854.638067129628</c:v>
                </c:pt>
                <c:pt idx="984">
                  <c:v>42854.638773148203</c:v>
                </c:pt>
                <c:pt idx="985">
                  <c:v>42854.639479166624</c:v>
                </c:pt>
                <c:pt idx="986">
                  <c:v>42854.640185185184</c:v>
                </c:pt>
                <c:pt idx="987">
                  <c:v>42854.6408912037</c:v>
                </c:pt>
                <c:pt idx="988">
                  <c:v>42854.641597222231</c:v>
                </c:pt>
                <c:pt idx="989">
                  <c:v>42854.64230324074</c:v>
                </c:pt>
                <c:pt idx="990">
                  <c:v>42854.643009259256</c:v>
                </c:pt>
                <c:pt idx="991">
                  <c:v>42854.64371527778</c:v>
                </c:pt>
                <c:pt idx="992">
                  <c:v>42854.644421296296</c:v>
                </c:pt>
                <c:pt idx="993">
                  <c:v>42854.645127314805</c:v>
                </c:pt>
                <c:pt idx="994">
                  <c:v>42854.645833333336</c:v>
                </c:pt>
                <c:pt idx="995">
                  <c:v>42854.646539351917</c:v>
                </c:pt>
                <c:pt idx="996">
                  <c:v>42854.647245370368</c:v>
                </c:pt>
                <c:pt idx="997">
                  <c:v>42854.647951388892</c:v>
                </c:pt>
                <c:pt idx="998">
                  <c:v>42854.648657407466</c:v>
                </c:pt>
                <c:pt idx="999">
                  <c:v>42854.649363425931</c:v>
                </c:pt>
                <c:pt idx="1000">
                  <c:v>42854.650069444535</c:v>
                </c:pt>
                <c:pt idx="1001">
                  <c:v>42854.651261574072</c:v>
                </c:pt>
                <c:pt idx="1002">
                  <c:v>42854.651967592596</c:v>
                </c:pt>
                <c:pt idx="1003">
                  <c:v>42854.652673611105</c:v>
                </c:pt>
                <c:pt idx="1004">
                  <c:v>42854.653379629628</c:v>
                </c:pt>
                <c:pt idx="1005">
                  <c:v>42854.654085648202</c:v>
                </c:pt>
                <c:pt idx="1006">
                  <c:v>42854.654791666624</c:v>
                </c:pt>
                <c:pt idx="1007">
                  <c:v>42854.655497685184</c:v>
                </c:pt>
                <c:pt idx="1008">
                  <c:v>42854.656203703707</c:v>
                </c:pt>
                <c:pt idx="1009">
                  <c:v>42854.656909722231</c:v>
                </c:pt>
                <c:pt idx="1010">
                  <c:v>42854.65761574074</c:v>
                </c:pt>
                <c:pt idx="1011">
                  <c:v>42854.658321759256</c:v>
                </c:pt>
                <c:pt idx="1012">
                  <c:v>42854.65902777778</c:v>
                </c:pt>
                <c:pt idx="1013">
                  <c:v>42854.659733796296</c:v>
                </c:pt>
                <c:pt idx="1014">
                  <c:v>42854.660439814805</c:v>
                </c:pt>
                <c:pt idx="1015">
                  <c:v>42854.661145833197</c:v>
                </c:pt>
                <c:pt idx="1016">
                  <c:v>42854.661851851793</c:v>
                </c:pt>
                <c:pt idx="1017">
                  <c:v>42854.662557870368</c:v>
                </c:pt>
                <c:pt idx="1018">
                  <c:v>42854.663263888884</c:v>
                </c:pt>
                <c:pt idx="1019">
                  <c:v>42854.663969907335</c:v>
                </c:pt>
                <c:pt idx="1020">
                  <c:v>42854.664675925931</c:v>
                </c:pt>
                <c:pt idx="1021">
                  <c:v>42854.665381944425</c:v>
                </c:pt>
                <c:pt idx="1022">
                  <c:v>42854.666087962964</c:v>
                </c:pt>
                <c:pt idx="1023">
                  <c:v>42854.666793981414</c:v>
                </c:pt>
                <c:pt idx="1024">
                  <c:v>42854.667499999996</c:v>
                </c:pt>
                <c:pt idx="1025">
                  <c:v>42854.668206018519</c:v>
                </c:pt>
                <c:pt idx="1026">
                  <c:v>42854.668912037036</c:v>
                </c:pt>
                <c:pt idx="1027">
                  <c:v>42854.669618055559</c:v>
                </c:pt>
                <c:pt idx="1028">
                  <c:v>42854.670324074083</c:v>
                </c:pt>
                <c:pt idx="1029">
                  <c:v>42854.671030092592</c:v>
                </c:pt>
                <c:pt idx="1030">
                  <c:v>42854.672129629624</c:v>
                </c:pt>
                <c:pt idx="1031">
                  <c:v>42854.672835648213</c:v>
                </c:pt>
                <c:pt idx="1032">
                  <c:v>42854.673541666583</c:v>
                </c:pt>
                <c:pt idx="1033">
                  <c:v>42854.674247685187</c:v>
                </c:pt>
                <c:pt idx="1034">
                  <c:v>42854.674953703674</c:v>
                </c:pt>
                <c:pt idx="1035">
                  <c:v>42854.675659722205</c:v>
                </c:pt>
                <c:pt idx="1036">
                  <c:v>42854.676365740735</c:v>
                </c:pt>
                <c:pt idx="1037">
                  <c:v>42854.677071759201</c:v>
                </c:pt>
                <c:pt idx="1038">
                  <c:v>42854.677777777775</c:v>
                </c:pt>
                <c:pt idx="1039">
                  <c:v>42854.678483796284</c:v>
                </c:pt>
                <c:pt idx="1040">
                  <c:v>42854.679189814749</c:v>
                </c:pt>
                <c:pt idx="1041">
                  <c:v>42854.679895833324</c:v>
                </c:pt>
                <c:pt idx="1042">
                  <c:v>42854.680601851855</c:v>
                </c:pt>
                <c:pt idx="1043">
                  <c:v>42854.681307870371</c:v>
                </c:pt>
                <c:pt idx="1044">
                  <c:v>42854.682013888945</c:v>
                </c:pt>
                <c:pt idx="1045">
                  <c:v>42854.682719907411</c:v>
                </c:pt>
                <c:pt idx="1046">
                  <c:v>42854.683425925927</c:v>
                </c:pt>
                <c:pt idx="1047">
                  <c:v>42854.684131944443</c:v>
                </c:pt>
                <c:pt idx="1048">
                  <c:v>42854.684837963003</c:v>
                </c:pt>
                <c:pt idx="1049">
                  <c:v>42854.685543981475</c:v>
                </c:pt>
                <c:pt idx="1050">
                  <c:v>42854.686250000013</c:v>
                </c:pt>
                <c:pt idx="1051">
                  <c:v>42854.686956018573</c:v>
                </c:pt>
                <c:pt idx="1052">
                  <c:v>42854.687662037024</c:v>
                </c:pt>
                <c:pt idx="1053">
                  <c:v>42854.688368055562</c:v>
                </c:pt>
                <c:pt idx="1054">
                  <c:v>42854.689074074093</c:v>
                </c:pt>
                <c:pt idx="1055">
                  <c:v>42854.689780092594</c:v>
                </c:pt>
                <c:pt idx="1056">
                  <c:v>42854.690486110994</c:v>
                </c:pt>
                <c:pt idx="1057">
                  <c:v>42854.691192129576</c:v>
                </c:pt>
                <c:pt idx="1058">
                  <c:v>42854.691898148201</c:v>
                </c:pt>
                <c:pt idx="1059">
                  <c:v>42854.692743055501</c:v>
                </c:pt>
                <c:pt idx="1060">
                  <c:v>42854.693449074075</c:v>
                </c:pt>
                <c:pt idx="1061">
                  <c:v>42854.694155092591</c:v>
                </c:pt>
                <c:pt idx="1062">
                  <c:v>42854.694861111049</c:v>
                </c:pt>
                <c:pt idx="1063">
                  <c:v>42854.695567129624</c:v>
                </c:pt>
                <c:pt idx="1064">
                  <c:v>42854.696273148213</c:v>
                </c:pt>
                <c:pt idx="1065">
                  <c:v>42854.696979166656</c:v>
                </c:pt>
                <c:pt idx="1066">
                  <c:v>42854.697685185121</c:v>
                </c:pt>
                <c:pt idx="1067">
                  <c:v>42854.698391203674</c:v>
                </c:pt>
                <c:pt idx="1068">
                  <c:v>42854.699097222205</c:v>
                </c:pt>
                <c:pt idx="1069">
                  <c:v>42854.699803240735</c:v>
                </c:pt>
                <c:pt idx="1070">
                  <c:v>42854.700509259259</c:v>
                </c:pt>
                <c:pt idx="1071">
                  <c:v>42854.701215277782</c:v>
                </c:pt>
                <c:pt idx="1072">
                  <c:v>42854.701921296284</c:v>
                </c:pt>
                <c:pt idx="1073">
                  <c:v>42854.702627314815</c:v>
                </c:pt>
                <c:pt idx="1074">
                  <c:v>42854.703333333324</c:v>
                </c:pt>
                <c:pt idx="1075">
                  <c:v>42854.704039351862</c:v>
                </c:pt>
                <c:pt idx="1076">
                  <c:v>42854.704745370371</c:v>
                </c:pt>
                <c:pt idx="1077">
                  <c:v>42854.705451388887</c:v>
                </c:pt>
                <c:pt idx="1078">
                  <c:v>42854.706157407411</c:v>
                </c:pt>
                <c:pt idx="1079">
                  <c:v>42854.706863425941</c:v>
                </c:pt>
                <c:pt idx="1080">
                  <c:v>42854.707569444443</c:v>
                </c:pt>
                <c:pt idx="1081">
                  <c:v>42854.708275463003</c:v>
                </c:pt>
                <c:pt idx="1082">
                  <c:v>42854.708981481475</c:v>
                </c:pt>
                <c:pt idx="1083">
                  <c:v>42854.709687499999</c:v>
                </c:pt>
                <c:pt idx="1084">
                  <c:v>42854.710393518515</c:v>
                </c:pt>
                <c:pt idx="1085">
                  <c:v>42854.711099537024</c:v>
                </c:pt>
                <c:pt idx="1086">
                  <c:v>42854.711805555555</c:v>
                </c:pt>
                <c:pt idx="1087">
                  <c:v>42854.712511574093</c:v>
                </c:pt>
                <c:pt idx="1088">
                  <c:v>42854.713298611074</c:v>
                </c:pt>
                <c:pt idx="1089">
                  <c:v>42854.714004629626</c:v>
                </c:pt>
                <c:pt idx="1090">
                  <c:v>42854.714710648193</c:v>
                </c:pt>
                <c:pt idx="1091">
                  <c:v>42854.715416666608</c:v>
                </c:pt>
                <c:pt idx="1092">
                  <c:v>42854.716122685175</c:v>
                </c:pt>
                <c:pt idx="1093">
                  <c:v>42854.716828703706</c:v>
                </c:pt>
                <c:pt idx="1094">
                  <c:v>42854.717534722222</c:v>
                </c:pt>
                <c:pt idx="1095">
                  <c:v>42854.718240740738</c:v>
                </c:pt>
                <c:pt idx="1096">
                  <c:v>42854.718946759254</c:v>
                </c:pt>
                <c:pt idx="1097">
                  <c:v>42854.719652777778</c:v>
                </c:pt>
                <c:pt idx="1098">
                  <c:v>42854.720358796294</c:v>
                </c:pt>
                <c:pt idx="1099">
                  <c:v>42854.721064814708</c:v>
                </c:pt>
                <c:pt idx="1100">
                  <c:v>42854.721770833181</c:v>
                </c:pt>
                <c:pt idx="1101">
                  <c:v>42854.722476851777</c:v>
                </c:pt>
                <c:pt idx="1102">
                  <c:v>42854.723182870257</c:v>
                </c:pt>
                <c:pt idx="1103">
                  <c:v>42854.723888888875</c:v>
                </c:pt>
                <c:pt idx="1104">
                  <c:v>42854.724594907406</c:v>
                </c:pt>
                <c:pt idx="1105">
                  <c:v>42854.725300925864</c:v>
                </c:pt>
                <c:pt idx="1106">
                  <c:v>42854.726006944446</c:v>
                </c:pt>
                <c:pt idx="1107">
                  <c:v>42854.726712962954</c:v>
                </c:pt>
                <c:pt idx="1108">
                  <c:v>42854.727418981398</c:v>
                </c:pt>
                <c:pt idx="1109">
                  <c:v>42854.728124999994</c:v>
                </c:pt>
                <c:pt idx="1110">
                  <c:v>42854.728831018518</c:v>
                </c:pt>
                <c:pt idx="1111">
                  <c:v>42854.729537037034</c:v>
                </c:pt>
                <c:pt idx="1112">
                  <c:v>42854.730243055557</c:v>
                </c:pt>
                <c:pt idx="1113">
                  <c:v>42854.730949074081</c:v>
                </c:pt>
                <c:pt idx="1114">
                  <c:v>42854.73165509259</c:v>
                </c:pt>
                <c:pt idx="1115">
                  <c:v>42854.732361111019</c:v>
                </c:pt>
                <c:pt idx="1116">
                  <c:v>42854.733067129586</c:v>
                </c:pt>
                <c:pt idx="1117">
                  <c:v>42854.734120370355</c:v>
                </c:pt>
                <c:pt idx="1118">
                  <c:v>42854.734826388893</c:v>
                </c:pt>
                <c:pt idx="1119">
                  <c:v>42854.735532407409</c:v>
                </c:pt>
                <c:pt idx="1120">
                  <c:v>42854.736238426005</c:v>
                </c:pt>
                <c:pt idx="1121">
                  <c:v>42854.736944444441</c:v>
                </c:pt>
                <c:pt idx="1122">
                  <c:v>42854.737650462965</c:v>
                </c:pt>
                <c:pt idx="1123">
                  <c:v>42854.738356481481</c:v>
                </c:pt>
                <c:pt idx="1124">
                  <c:v>42854.739062499997</c:v>
                </c:pt>
                <c:pt idx="1125">
                  <c:v>42854.739768518433</c:v>
                </c:pt>
                <c:pt idx="1126">
                  <c:v>42854.740474536986</c:v>
                </c:pt>
                <c:pt idx="1127">
                  <c:v>42854.741180555444</c:v>
                </c:pt>
                <c:pt idx="1128">
                  <c:v>42854.741886574076</c:v>
                </c:pt>
                <c:pt idx="1129">
                  <c:v>42854.742592592593</c:v>
                </c:pt>
                <c:pt idx="1130">
                  <c:v>42854.743298611051</c:v>
                </c:pt>
                <c:pt idx="1131">
                  <c:v>42854.744004629625</c:v>
                </c:pt>
                <c:pt idx="1132">
                  <c:v>42854.744710648149</c:v>
                </c:pt>
                <c:pt idx="1133">
                  <c:v>42854.745416666599</c:v>
                </c:pt>
                <c:pt idx="1134">
                  <c:v>42854.746122685174</c:v>
                </c:pt>
                <c:pt idx="1135">
                  <c:v>42854.746828703705</c:v>
                </c:pt>
                <c:pt idx="1136">
                  <c:v>42854.747534722221</c:v>
                </c:pt>
                <c:pt idx="1137">
                  <c:v>42854.748240740737</c:v>
                </c:pt>
                <c:pt idx="1138">
                  <c:v>42854.748946759224</c:v>
                </c:pt>
                <c:pt idx="1139">
                  <c:v>42854.749652777777</c:v>
                </c:pt>
                <c:pt idx="1140">
                  <c:v>42854.750358796358</c:v>
                </c:pt>
                <c:pt idx="1141">
                  <c:v>42854.751064814758</c:v>
                </c:pt>
                <c:pt idx="1142">
                  <c:v>42854.751770833223</c:v>
                </c:pt>
                <c:pt idx="1143">
                  <c:v>42854.752476851834</c:v>
                </c:pt>
                <c:pt idx="1144">
                  <c:v>42854.753182870307</c:v>
                </c:pt>
                <c:pt idx="1145">
                  <c:v>42854.753888888888</c:v>
                </c:pt>
                <c:pt idx="1146">
                  <c:v>42854.754861111105</c:v>
                </c:pt>
                <c:pt idx="1147">
                  <c:v>42854.755567129629</c:v>
                </c:pt>
                <c:pt idx="1148">
                  <c:v>42854.756273148247</c:v>
                </c:pt>
                <c:pt idx="1149">
                  <c:v>42854.756979166668</c:v>
                </c:pt>
                <c:pt idx="1150">
                  <c:v>42854.757685185185</c:v>
                </c:pt>
                <c:pt idx="1151">
                  <c:v>42854.758391203701</c:v>
                </c:pt>
                <c:pt idx="1152">
                  <c:v>42854.759097222232</c:v>
                </c:pt>
                <c:pt idx="1153">
                  <c:v>42854.75980324074</c:v>
                </c:pt>
                <c:pt idx="1154">
                  <c:v>42854.760509259257</c:v>
                </c:pt>
                <c:pt idx="1155">
                  <c:v>42854.76121527778</c:v>
                </c:pt>
                <c:pt idx="1156">
                  <c:v>42854.761921296275</c:v>
                </c:pt>
                <c:pt idx="1157">
                  <c:v>42854.762627314805</c:v>
                </c:pt>
                <c:pt idx="1158">
                  <c:v>42854.763333333271</c:v>
                </c:pt>
                <c:pt idx="1159">
                  <c:v>42854.764039351852</c:v>
                </c:pt>
                <c:pt idx="1160">
                  <c:v>42854.764745370354</c:v>
                </c:pt>
                <c:pt idx="1161">
                  <c:v>42854.765451388885</c:v>
                </c:pt>
                <c:pt idx="1162">
                  <c:v>42854.766157407408</c:v>
                </c:pt>
                <c:pt idx="1163">
                  <c:v>42854.766863425932</c:v>
                </c:pt>
                <c:pt idx="1164">
                  <c:v>42854.767569444448</c:v>
                </c:pt>
                <c:pt idx="1165">
                  <c:v>42854.768275462993</c:v>
                </c:pt>
                <c:pt idx="1166">
                  <c:v>42854.768981481422</c:v>
                </c:pt>
                <c:pt idx="1167">
                  <c:v>42854.769687499997</c:v>
                </c:pt>
                <c:pt idx="1168">
                  <c:v>42854.77039351852</c:v>
                </c:pt>
                <c:pt idx="1169">
                  <c:v>42854.771099536985</c:v>
                </c:pt>
                <c:pt idx="1170">
                  <c:v>42854.771805555494</c:v>
                </c:pt>
                <c:pt idx="1171">
                  <c:v>42854.772511574083</c:v>
                </c:pt>
                <c:pt idx="1172">
                  <c:v>42854.773217592592</c:v>
                </c:pt>
                <c:pt idx="1173">
                  <c:v>42854.773923610992</c:v>
                </c:pt>
                <c:pt idx="1174">
                  <c:v>42854.774629629625</c:v>
                </c:pt>
                <c:pt idx="1175">
                  <c:v>42854.775624999995</c:v>
                </c:pt>
                <c:pt idx="1176">
                  <c:v>42854.776331018518</c:v>
                </c:pt>
                <c:pt idx="1177">
                  <c:v>42854.777037037034</c:v>
                </c:pt>
                <c:pt idx="1178">
                  <c:v>42854.777743055492</c:v>
                </c:pt>
                <c:pt idx="1179">
                  <c:v>42854.778449074081</c:v>
                </c:pt>
                <c:pt idx="1180">
                  <c:v>42854.77915509259</c:v>
                </c:pt>
                <c:pt idx="1181">
                  <c:v>42854.779861111034</c:v>
                </c:pt>
                <c:pt idx="1182">
                  <c:v>42854.78056712963</c:v>
                </c:pt>
                <c:pt idx="1183">
                  <c:v>42854.781273148212</c:v>
                </c:pt>
                <c:pt idx="1184">
                  <c:v>42854.78197916667</c:v>
                </c:pt>
                <c:pt idx="1185">
                  <c:v>42854.782685185186</c:v>
                </c:pt>
                <c:pt idx="1186">
                  <c:v>42854.783391203644</c:v>
                </c:pt>
                <c:pt idx="1187">
                  <c:v>42854.784097222218</c:v>
                </c:pt>
                <c:pt idx="1188">
                  <c:v>42854.784803240742</c:v>
                </c:pt>
                <c:pt idx="1189">
                  <c:v>42854.785509259258</c:v>
                </c:pt>
                <c:pt idx="1190">
                  <c:v>42854.786215277847</c:v>
                </c:pt>
                <c:pt idx="1191">
                  <c:v>42854.786921296298</c:v>
                </c:pt>
                <c:pt idx="1192">
                  <c:v>42854.787627314814</c:v>
                </c:pt>
                <c:pt idx="1193">
                  <c:v>42854.78833333333</c:v>
                </c:pt>
                <c:pt idx="1194">
                  <c:v>42854.789039351861</c:v>
                </c:pt>
                <c:pt idx="1195">
                  <c:v>42854.78974537037</c:v>
                </c:pt>
                <c:pt idx="1196">
                  <c:v>42854.790451388886</c:v>
                </c:pt>
                <c:pt idx="1197">
                  <c:v>42854.791157407351</c:v>
                </c:pt>
                <c:pt idx="1198">
                  <c:v>42854.791863425926</c:v>
                </c:pt>
                <c:pt idx="1199">
                  <c:v>42854.792569444442</c:v>
                </c:pt>
                <c:pt idx="1200">
                  <c:v>42854.793275462966</c:v>
                </c:pt>
                <c:pt idx="1201">
                  <c:v>42854.793981481373</c:v>
                </c:pt>
                <c:pt idx="1202">
                  <c:v>42854.794687499998</c:v>
                </c:pt>
                <c:pt idx="1203">
                  <c:v>42854.795393518449</c:v>
                </c:pt>
                <c:pt idx="1204">
                  <c:v>42854.796574074091</c:v>
                </c:pt>
                <c:pt idx="1205">
                  <c:v>42854.797280092585</c:v>
                </c:pt>
                <c:pt idx="1206">
                  <c:v>42854.797986110992</c:v>
                </c:pt>
                <c:pt idx="1207">
                  <c:v>42854.798692129625</c:v>
                </c:pt>
                <c:pt idx="1208">
                  <c:v>42854.799398148149</c:v>
                </c:pt>
                <c:pt idx="1209">
                  <c:v>42854.800104166665</c:v>
                </c:pt>
                <c:pt idx="1210">
                  <c:v>42854.800810185203</c:v>
                </c:pt>
                <c:pt idx="1211">
                  <c:v>42854.801516203712</c:v>
                </c:pt>
                <c:pt idx="1212">
                  <c:v>42854.802222222243</c:v>
                </c:pt>
                <c:pt idx="1213">
                  <c:v>42854.802928240795</c:v>
                </c:pt>
                <c:pt idx="1214">
                  <c:v>42854.80363425926</c:v>
                </c:pt>
                <c:pt idx="1215">
                  <c:v>42854.804340277791</c:v>
                </c:pt>
                <c:pt idx="1216">
                  <c:v>42854.805046296358</c:v>
                </c:pt>
                <c:pt idx="1217">
                  <c:v>42854.805752314816</c:v>
                </c:pt>
                <c:pt idx="1218">
                  <c:v>42854.806458333333</c:v>
                </c:pt>
                <c:pt idx="1219">
                  <c:v>42854.807164351834</c:v>
                </c:pt>
                <c:pt idx="1220">
                  <c:v>42854.80787037043</c:v>
                </c:pt>
                <c:pt idx="1221">
                  <c:v>42854.808576389012</c:v>
                </c:pt>
                <c:pt idx="1222">
                  <c:v>42854.809282407412</c:v>
                </c:pt>
                <c:pt idx="1223">
                  <c:v>42854.809988425943</c:v>
                </c:pt>
                <c:pt idx="1224">
                  <c:v>42854.810694444561</c:v>
                </c:pt>
                <c:pt idx="1225">
                  <c:v>42854.811400462961</c:v>
                </c:pt>
                <c:pt idx="1226">
                  <c:v>42854.812106481491</c:v>
                </c:pt>
                <c:pt idx="1227">
                  <c:v>42854.812812500058</c:v>
                </c:pt>
                <c:pt idx="1228">
                  <c:v>42854.813518518589</c:v>
                </c:pt>
                <c:pt idx="1229">
                  <c:v>42854.81422453704</c:v>
                </c:pt>
                <c:pt idx="1230">
                  <c:v>42854.814930555563</c:v>
                </c:pt>
                <c:pt idx="1231">
                  <c:v>42854.815636574131</c:v>
                </c:pt>
                <c:pt idx="1232">
                  <c:v>42854.816342592603</c:v>
                </c:pt>
                <c:pt idx="1233">
                  <c:v>42854.817280092611</c:v>
                </c:pt>
                <c:pt idx="1234">
                  <c:v>42854.817986111106</c:v>
                </c:pt>
                <c:pt idx="1235">
                  <c:v>42854.818692129687</c:v>
                </c:pt>
                <c:pt idx="1236">
                  <c:v>42854.819398148247</c:v>
                </c:pt>
                <c:pt idx="1237">
                  <c:v>42854.820104166654</c:v>
                </c:pt>
                <c:pt idx="1238">
                  <c:v>42854.820810185192</c:v>
                </c:pt>
                <c:pt idx="1239">
                  <c:v>42854.821516203701</c:v>
                </c:pt>
                <c:pt idx="1240">
                  <c:v>42854.822222222232</c:v>
                </c:pt>
                <c:pt idx="1241">
                  <c:v>42854.822928240741</c:v>
                </c:pt>
                <c:pt idx="1242">
                  <c:v>42854.823634259257</c:v>
                </c:pt>
                <c:pt idx="1243">
                  <c:v>42854.824340277781</c:v>
                </c:pt>
                <c:pt idx="1244">
                  <c:v>42854.825046296297</c:v>
                </c:pt>
                <c:pt idx="1245">
                  <c:v>42854.825752314806</c:v>
                </c:pt>
                <c:pt idx="1246">
                  <c:v>42854.826458333337</c:v>
                </c:pt>
                <c:pt idx="1247">
                  <c:v>42854.827164351824</c:v>
                </c:pt>
                <c:pt idx="1248">
                  <c:v>42854.827870370369</c:v>
                </c:pt>
                <c:pt idx="1249">
                  <c:v>42854.828576388994</c:v>
                </c:pt>
                <c:pt idx="1250">
                  <c:v>42854.829282407409</c:v>
                </c:pt>
                <c:pt idx="1251">
                  <c:v>42854.829988425932</c:v>
                </c:pt>
                <c:pt idx="1252">
                  <c:v>42854.830694444536</c:v>
                </c:pt>
                <c:pt idx="1253">
                  <c:v>42854.831400462965</c:v>
                </c:pt>
                <c:pt idx="1254">
                  <c:v>42854.832106481481</c:v>
                </c:pt>
                <c:pt idx="1255">
                  <c:v>42854.832812500012</c:v>
                </c:pt>
                <c:pt idx="1256">
                  <c:v>42854.833518518542</c:v>
                </c:pt>
                <c:pt idx="1257">
                  <c:v>42854.834224537037</c:v>
                </c:pt>
                <c:pt idx="1258">
                  <c:v>42854.834930555553</c:v>
                </c:pt>
                <c:pt idx="1259">
                  <c:v>42854.835636574091</c:v>
                </c:pt>
                <c:pt idx="1260">
                  <c:v>42854.836342592593</c:v>
                </c:pt>
                <c:pt idx="1261">
                  <c:v>42854.837812500002</c:v>
                </c:pt>
                <c:pt idx="1262">
                  <c:v>42854.838518518598</c:v>
                </c:pt>
                <c:pt idx="1263">
                  <c:v>42854.839224537034</c:v>
                </c:pt>
                <c:pt idx="1264">
                  <c:v>42854.839930555558</c:v>
                </c:pt>
                <c:pt idx="1265">
                  <c:v>42854.840636574147</c:v>
                </c:pt>
                <c:pt idx="1266">
                  <c:v>42854.84134259259</c:v>
                </c:pt>
                <c:pt idx="1267">
                  <c:v>42854.842048611114</c:v>
                </c:pt>
                <c:pt idx="1268">
                  <c:v>42854.84275462963</c:v>
                </c:pt>
                <c:pt idx="1269">
                  <c:v>42854.843460648146</c:v>
                </c:pt>
                <c:pt idx="1270">
                  <c:v>42854.844166666655</c:v>
                </c:pt>
                <c:pt idx="1271">
                  <c:v>42854.844872685193</c:v>
                </c:pt>
                <c:pt idx="1272">
                  <c:v>42854.845578703702</c:v>
                </c:pt>
                <c:pt idx="1273">
                  <c:v>42854.846284722233</c:v>
                </c:pt>
                <c:pt idx="1274">
                  <c:v>42854.846990740742</c:v>
                </c:pt>
                <c:pt idx="1275">
                  <c:v>42854.847696759258</c:v>
                </c:pt>
                <c:pt idx="1276">
                  <c:v>42854.848402777781</c:v>
                </c:pt>
                <c:pt idx="1277">
                  <c:v>42854.849108796298</c:v>
                </c:pt>
                <c:pt idx="1278">
                  <c:v>42854.849814814843</c:v>
                </c:pt>
                <c:pt idx="1279">
                  <c:v>42854.85052083333</c:v>
                </c:pt>
                <c:pt idx="1280">
                  <c:v>42854.851226851853</c:v>
                </c:pt>
                <c:pt idx="1281">
                  <c:v>42854.851932870391</c:v>
                </c:pt>
                <c:pt idx="1282">
                  <c:v>42854.852638889002</c:v>
                </c:pt>
                <c:pt idx="1283">
                  <c:v>42854.853344907409</c:v>
                </c:pt>
                <c:pt idx="1284">
                  <c:v>42854.854050926006</c:v>
                </c:pt>
                <c:pt idx="1285">
                  <c:v>42854.854756944544</c:v>
                </c:pt>
                <c:pt idx="1286">
                  <c:v>42854.855462962965</c:v>
                </c:pt>
                <c:pt idx="1287">
                  <c:v>42854.856168981481</c:v>
                </c:pt>
                <c:pt idx="1288">
                  <c:v>42854.856875000085</c:v>
                </c:pt>
                <c:pt idx="1289">
                  <c:v>42854.858275463055</c:v>
                </c:pt>
                <c:pt idx="1290">
                  <c:v>42854.858981481491</c:v>
                </c:pt>
                <c:pt idx="1291">
                  <c:v>42854.8596875</c:v>
                </c:pt>
                <c:pt idx="1292">
                  <c:v>42854.860393518517</c:v>
                </c:pt>
                <c:pt idx="1293">
                  <c:v>42854.861099537025</c:v>
                </c:pt>
                <c:pt idx="1294">
                  <c:v>42854.861805555556</c:v>
                </c:pt>
                <c:pt idx="1295">
                  <c:v>42854.862511574131</c:v>
                </c:pt>
                <c:pt idx="1296">
                  <c:v>42854.863217592603</c:v>
                </c:pt>
                <c:pt idx="1297">
                  <c:v>42854.863923611003</c:v>
                </c:pt>
                <c:pt idx="1298">
                  <c:v>42854.864629629628</c:v>
                </c:pt>
                <c:pt idx="1299">
                  <c:v>42854.865335648203</c:v>
                </c:pt>
                <c:pt idx="1300">
                  <c:v>42854.866041666624</c:v>
                </c:pt>
                <c:pt idx="1301">
                  <c:v>42854.866747685184</c:v>
                </c:pt>
                <c:pt idx="1302">
                  <c:v>42854.867453703628</c:v>
                </c:pt>
                <c:pt idx="1303">
                  <c:v>42854.868159722231</c:v>
                </c:pt>
                <c:pt idx="1304">
                  <c:v>42854.86886574074</c:v>
                </c:pt>
                <c:pt idx="1305">
                  <c:v>42854.869571759256</c:v>
                </c:pt>
                <c:pt idx="1306">
                  <c:v>42854.870277777845</c:v>
                </c:pt>
                <c:pt idx="1307">
                  <c:v>42854.870983796296</c:v>
                </c:pt>
                <c:pt idx="1308">
                  <c:v>42854.871689814805</c:v>
                </c:pt>
                <c:pt idx="1309">
                  <c:v>42854.872395833336</c:v>
                </c:pt>
                <c:pt idx="1310">
                  <c:v>42854.873101851794</c:v>
                </c:pt>
                <c:pt idx="1311">
                  <c:v>42854.873807870368</c:v>
                </c:pt>
                <c:pt idx="1312">
                  <c:v>42854.874513888994</c:v>
                </c:pt>
                <c:pt idx="1313">
                  <c:v>42854.875219907466</c:v>
                </c:pt>
                <c:pt idx="1314">
                  <c:v>42854.875925925931</c:v>
                </c:pt>
                <c:pt idx="1315">
                  <c:v>42854.876631944535</c:v>
                </c:pt>
                <c:pt idx="1316">
                  <c:v>42854.877337962993</c:v>
                </c:pt>
                <c:pt idx="1317">
                  <c:v>42854.878668981481</c:v>
                </c:pt>
                <c:pt idx="1318">
                  <c:v>42854.879375000011</c:v>
                </c:pt>
                <c:pt idx="1319">
                  <c:v>42854.880081018542</c:v>
                </c:pt>
                <c:pt idx="1320">
                  <c:v>42854.880787037036</c:v>
                </c:pt>
                <c:pt idx="1321">
                  <c:v>42854.881493055553</c:v>
                </c:pt>
                <c:pt idx="1322">
                  <c:v>42854.882199074171</c:v>
                </c:pt>
                <c:pt idx="1323">
                  <c:v>42854.882905092643</c:v>
                </c:pt>
                <c:pt idx="1324">
                  <c:v>42854.883611111109</c:v>
                </c:pt>
                <c:pt idx="1325">
                  <c:v>42854.884317129705</c:v>
                </c:pt>
                <c:pt idx="1326">
                  <c:v>42854.885023148228</c:v>
                </c:pt>
                <c:pt idx="1327">
                  <c:v>42854.885729166665</c:v>
                </c:pt>
                <c:pt idx="1328">
                  <c:v>42854.886435185203</c:v>
                </c:pt>
                <c:pt idx="1329">
                  <c:v>42854.887141203704</c:v>
                </c:pt>
                <c:pt idx="1330">
                  <c:v>42854.887847222242</c:v>
                </c:pt>
                <c:pt idx="1331">
                  <c:v>42854.88855324086</c:v>
                </c:pt>
                <c:pt idx="1332">
                  <c:v>42854.88925925934</c:v>
                </c:pt>
                <c:pt idx="1333">
                  <c:v>42854.889965277791</c:v>
                </c:pt>
                <c:pt idx="1334">
                  <c:v>42854.890671296293</c:v>
                </c:pt>
                <c:pt idx="1335">
                  <c:v>42854.891377314816</c:v>
                </c:pt>
                <c:pt idx="1336">
                  <c:v>42854.892083333325</c:v>
                </c:pt>
                <c:pt idx="1337">
                  <c:v>42854.892789351834</c:v>
                </c:pt>
                <c:pt idx="1338">
                  <c:v>42854.893495370372</c:v>
                </c:pt>
                <c:pt idx="1339">
                  <c:v>42854.894201388954</c:v>
                </c:pt>
                <c:pt idx="1340">
                  <c:v>42854.894907407412</c:v>
                </c:pt>
                <c:pt idx="1341">
                  <c:v>42854.895613425942</c:v>
                </c:pt>
                <c:pt idx="1342">
                  <c:v>42854.896319444561</c:v>
                </c:pt>
                <c:pt idx="1343">
                  <c:v>42854.89702546296</c:v>
                </c:pt>
                <c:pt idx="1344">
                  <c:v>42854.897731481484</c:v>
                </c:pt>
                <c:pt idx="1345">
                  <c:v>42854.899143518458</c:v>
                </c:pt>
                <c:pt idx="1346">
                  <c:v>42854.899849537025</c:v>
                </c:pt>
                <c:pt idx="1347">
                  <c:v>42854.900555555563</c:v>
                </c:pt>
                <c:pt idx="1348">
                  <c:v>42854.901261574072</c:v>
                </c:pt>
                <c:pt idx="1349">
                  <c:v>42854.901967592596</c:v>
                </c:pt>
                <c:pt idx="1350">
                  <c:v>42854.902673611105</c:v>
                </c:pt>
                <c:pt idx="1351">
                  <c:v>42854.903379629628</c:v>
                </c:pt>
                <c:pt idx="1352">
                  <c:v>42854.904085648202</c:v>
                </c:pt>
                <c:pt idx="1353">
                  <c:v>42854.904791666624</c:v>
                </c:pt>
                <c:pt idx="1354">
                  <c:v>42854.905497685184</c:v>
                </c:pt>
                <c:pt idx="1355">
                  <c:v>42854.906203703707</c:v>
                </c:pt>
                <c:pt idx="1356">
                  <c:v>42854.906909722231</c:v>
                </c:pt>
                <c:pt idx="1357">
                  <c:v>42854.90761574074</c:v>
                </c:pt>
                <c:pt idx="1358">
                  <c:v>42854.908321759256</c:v>
                </c:pt>
                <c:pt idx="1359">
                  <c:v>42854.90902777778</c:v>
                </c:pt>
                <c:pt idx="1360">
                  <c:v>42854.909733796296</c:v>
                </c:pt>
                <c:pt idx="1361">
                  <c:v>42854.910439814812</c:v>
                </c:pt>
                <c:pt idx="1362">
                  <c:v>42854.91114583327</c:v>
                </c:pt>
                <c:pt idx="1363">
                  <c:v>42854.911851851852</c:v>
                </c:pt>
                <c:pt idx="1364">
                  <c:v>42854.912557870448</c:v>
                </c:pt>
                <c:pt idx="1365">
                  <c:v>42854.913263888891</c:v>
                </c:pt>
                <c:pt idx="1366">
                  <c:v>42854.913969907408</c:v>
                </c:pt>
                <c:pt idx="1367">
                  <c:v>42854.914675925997</c:v>
                </c:pt>
                <c:pt idx="1368">
                  <c:v>42854.915381944447</c:v>
                </c:pt>
                <c:pt idx="1369">
                  <c:v>42854.916087962993</c:v>
                </c:pt>
                <c:pt idx="1370">
                  <c:v>42854.91679398148</c:v>
                </c:pt>
                <c:pt idx="1371">
                  <c:v>42854.917500000003</c:v>
                </c:pt>
                <c:pt idx="1372">
                  <c:v>42854.918206018607</c:v>
                </c:pt>
                <c:pt idx="1373">
                  <c:v>42854.919641203705</c:v>
                </c:pt>
                <c:pt idx="1374">
                  <c:v>42854.920347222222</c:v>
                </c:pt>
                <c:pt idx="1375">
                  <c:v>42854.921053240738</c:v>
                </c:pt>
                <c:pt idx="1376">
                  <c:v>42854.921759259254</c:v>
                </c:pt>
                <c:pt idx="1377">
                  <c:v>42854.922465277778</c:v>
                </c:pt>
                <c:pt idx="1378">
                  <c:v>42854.923171296294</c:v>
                </c:pt>
                <c:pt idx="1379">
                  <c:v>42854.923877314817</c:v>
                </c:pt>
                <c:pt idx="1380">
                  <c:v>42854.924583333326</c:v>
                </c:pt>
                <c:pt idx="1381">
                  <c:v>42854.92528935185</c:v>
                </c:pt>
                <c:pt idx="1382">
                  <c:v>42854.925995370373</c:v>
                </c:pt>
                <c:pt idx="1383">
                  <c:v>42854.926701388889</c:v>
                </c:pt>
                <c:pt idx="1384">
                  <c:v>42854.927407407406</c:v>
                </c:pt>
                <c:pt idx="1385">
                  <c:v>42854.928113425987</c:v>
                </c:pt>
                <c:pt idx="1386">
                  <c:v>42854.928819444576</c:v>
                </c:pt>
                <c:pt idx="1387">
                  <c:v>42854.929525462961</c:v>
                </c:pt>
                <c:pt idx="1388">
                  <c:v>42854.930231481492</c:v>
                </c:pt>
                <c:pt idx="1389">
                  <c:v>42854.930937500001</c:v>
                </c:pt>
                <c:pt idx="1390">
                  <c:v>42854.931643518474</c:v>
                </c:pt>
                <c:pt idx="1391">
                  <c:v>42854.932349537034</c:v>
                </c:pt>
                <c:pt idx="1392">
                  <c:v>42854.933055555557</c:v>
                </c:pt>
                <c:pt idx="1393">
                  <c:v>42854.933761574015</c:v>
                </c:pt>
                <c:pt idx="1394">
                  <c:v>42854.934467592589</c:v>
                </c:pt>
                <c:pt idx="1395">
                  <c:v>42854.935173611018</c:v>
                </c:pt>
                <c:pt idx="1396">
                  <c:v>42854.935879629629</c:v>
                </c:pt>
                <c:pt idx="1397">
                  <c:v>42854.936585648211</c:v>
                </c:pt>
                <c:pt idx="1398">
                  <c:v>42854.937291666654</c:v>
                </c:pt>
                <c:pt idx="1399">
                  <c:v>42854.937997685185</c:v>
                </c:pt>
                <c:pt idx="1400">
                  <c:v>42854.938703703643</c:v>
                </c:pt>
                <c:pt idx="1401">
                  <c:v>42854.940173611074</c:v>
                </c:pt>
                <c:pt idx="1402">
                  <c:v>42854.940879629641</c:v>
                </c:pt>
                <c:pt idx="1403">
                  <c:v>42854.941585648201</c:v>
                </c:pt>
                <c:pt idx="1404">
                  <c:v>42854.942291666666</c:v>
                </c:pt>
                <c:pt idx="1405">
                  <c:v>42854.942997685182</c:v>
                </c:pt>
                <c:pt idx="1406">
                  <c:v>42854.943703703619</c:v>
                </c:pt>
                <c:pt idx="1407">
                  <c:v>42854.944409722222</c:v>
                </c:pt>
                <c:pt idx="1408">
                  <c:v>42854.945115740738</c:v>
                </c:pt>
                <c:pt idx="1409">
                  <c:v>42854.945821759255</c:v>
                </c:pt>
                <c:pt idx="1410">
                  <c:v>42854.946527777793</c:v>
                </c:pt>
                <c:pt idx="1411">
                  <c:v>42854.947233796353</c:v>
                </c:pt>
                <c:pt idx="1412">
                  <c:v>42854.947939814818</c:v>
                </c:pt>
                <c:pt idx="1413">
                  <c:v>42854.948645833334</c:v>
                </c:pt>
                <c:pt idx="1414">
                  <c:v>42854.94935185185</c:v>
                </c:pt>
                <c:pt idx="1415">
                  <c:v>42854.950057870446</c:v>
                </c:pt>
                <c:pt idx="1416">
                  <c:v>42854.95076388889</c:v>
                </c:pt>
                <c:pt idx="1417">
                  <c:v>42854.951469907406</c:v>
                </c:pt>
                <c:pt idx="1418">
                  <c:v>42854.952175925981</c:v>
                </c:pt>
                <c:pt idx="1419">
                  <c:v>42854.952881944519</c:v>
                </c:pt>
                <c:pt idx="1420">
                  <c:v>42854.953587962962</c:v>
                </c:pt>
                <c:pt idx="1421">
                  <c:v>42854.954293981493</c:v>
                </c:pt>
                <c:pt idx="1422">
                  <c:v>42854.955000000002</c:v>
                </c:pt>
                <c:pt idx="1423">
                  <c:v>42854.955706018518</c:v>
                </c:pt>
                <c:pt idx="1424">
                  <c:v>42854.956412037041</c:v>
                </c:pt>
                <c:pt idx="1425">
                  <c:v>42854.957118055601</c:v>
                </c:pt>
                <c:pt idx="1426">
                  <c:v>42854.957824074147</c:v>
                </c:pt>
                <c:pt idx="1427">
                  <c:v>42854.958530092685</c:v>
                </c:pt>
                <c:pt idx="1428">
                  <c:v>42854.959236111143</c:v>
                </c:pt>
                <c:pt idx="1429">
                  <c:v>42854.960694444519</c:v>
                </c:pt>
                <c:pt idx="1430">
                  <c:v>42854.961400462955</c:v>
                </c:pt>
                <c:pt idx="1431">
                  <c:v>42854.962106481478</c:v>
                </c:pt>
                <c:pt idx="1432">
                  <c:v>42854.962812500002</c:v>
                </c:pt>
                <c:pt idx="1433">
                  <c:v>42854.963518518518</c:v>
                </c:pt>
                <c:pt idx="1434">
                  <c:v>42854.964224537034</c:v>
                </c:pt>
                <c:pt idx="1435">
                  <c:v>42854.964930555558</c:v>
                </c:pt>
                <c:pt idx="1436">
                  <c:v>42854.965636574081</c:v>
                </c:pt>
                <c:pt idx="1437">
                  <c:v>42854.96634259259</c:v>
                </c:pt>
                <c:pt idx="1438">
                  <c:v>42854.967048611034</c:v>
                </c:pt>
                <c:pt idx="1439">
                  <c:v>42854.967754629586</c:v>
                </c:pt>
                <c:pt idx="1440">
                  <c:v>42854.968460648146</c:v>
                </c:pt>
                <c:pt idx="1441">
                  <c:v>42854.969166666582</c:v>
                </c:pt>
                <c:pt idx="1442">
                  <c:v>42854.969872685186</c:v>
                </c:pt>
                <c:pt idx="1443">
                  <c:v>42854.970578703702</c:v>
                </c:pt>
                <c:pt idx="1444">
                  <c:v>42854.971284722225</c:v>
                </c:pt>
                <c:pt idx="1445">
                  <c:v>42854.971990740734</c:v>
                </c:pt>
                <c:pt idx="1446">
                  <c:v>42854.972696759258</c:v>
                </c:pt>
                <c:pt idx="1447">
                  <c:v>42854.973402777774</c:v>
                </c:pt>
                <c:pt idx="1448">
                  <c:v>42854.974108796298</c:v>
                </c:pt>
                <c:pt idx="1449">
                  <c:v>42854.974814814843</c:v>
                </c:pt>
                <c:pt idx="1450">
                  <c:v>42854.975520833272</c:v>
                </c:pt>
                <c:pt idx="1451">
                  <c:v>42854.976226851853</c:v>
                </c:pt>
                <c:pt idx="1452">
                  <c:v>42854.976932870391</c:v>
                </c:pt>
                <c:pt idx="1453">
                  <c:v>42854.977638888893</c:v>
                </c:pt>
                <c:pt idx="1454">
                  <c:v>42854.978344907409</c:v>
                </c:pt>
                <c:pt idx="1455">
                  <c:v>42854.979050925933</c:v>
                </c:pt>
                <c:pt idx="1456">
                  <c:v>42854.979756944442</c:v>
                </c:pt>
                <c:pt idx="1457">
                  <c:v>42854.981134259258</c:v>
                </c:pt>
                <c:pt idx="1458">
                  <c:v>42854.981840277782</c:v>
                </c:pt>
                <c:pt idx="1459">
                  <c:v>42854.9825462964</c:v>
                </c:pt>
                <c:pt idx="1460">
                  <c:v>42854.983252314843</c:v>
                </c:pt>
                <c:pt idx="1461">
                  <c:v>42854.983958333331</c:v>
                </c:pt>
                <c:pt idx="1462">
                  <c:v>42854.984664351861</c:v>
                </c:pt>
                <c:pt idx="1463">
                  <c:v>42854.985370370392</c:v>
                </c:pt>
                <c:pt idx="1464">
                  <c:v>42854.98607638901</c:v>
                </c:pt>
                <c:pt idx="1465">
                  <c:v>42854.98678240741</c:v>
                </c:pt>
                <c:pt idx="1466">
                  <c:v>42854.987488425933</c:v>
                </c:pt>
                <c:pt idx="1467">
                  <c:v>42854.988194444544</c:v>
                </c:pt>
                <c:pt idx="1468">
                  <c:v>42854.988900463002</c:v>
                </c:pt>
                <c:pt idx="1469">
                  <c:v>42854.989606481482</c:v>
                </c:pt>
                <c:pt idx="1470">
                  <c:v>42854.990312500006</c:v>
                </c:pt>
                <c:pt idx="1471">
                  <c:v>42854.991018518522</c:v>
                </c:pt>
                <c:pt idx="1472">
                  <c:v>42854.991724536958</c:v>
                </c:pt>
                <c:pt idx="1473">
                  <c:v>42854.992430555554</c:v>
                </c:pt>
                <c:pt idx="1474">
                  <c:v>42854.993136574078</c:v>
                </c:pt>
                <c:pt idx="1475">
                  <c:v>42854.993842592594</c:v>
                </c:pt>
                <c:pt idx="1476">
                  <c:v>42854.994548611074</c:v>
                </c:pt>
                <c:pt idx="1477">
                  <c:v>42854.995254629626</c:v>
                </c:pt>
                <c:pt idx="1478">
                  <c:v>42854.99596064815</c:v>
                </c:pt>
                <c:pt idx="1479">
                  <c:v>42854.996666666608</c:v>
                </c:pt>
                <c:pt idx="1480">
                  <c:v>42854.997372685175</c:v>
                </c:pt>
                <c:pt idx="1481">
                  <c:v>42854.998078703706</c:v>
                </c:pt>
                <c:pt idx="1482">
                  <c:v>42854.998784722186</c:v>
                </c:pt>
                <c:pt idx="1483">
                  <c:v>42854.999490740724</c:v>
                </c:pt>
                <c:pt idx="1484">
                  <c:v>42855.000196759254</c:v>
                </c:pt>
                <c:pt idx="1485">
                  <c:v>42855.001643518459</c:v>
                </c:pt>
                <c:pt idx="1486">
                  <c:v>42855.002349537026</c:v>
                </c:pt>
                <c:pt idx="1487">
                  <c:v>42855.003055555557</c:v>
                </c:pt>
                <c:pt idx="1488">
                  <c:v>42855.003761574015</c:v>
                </c:pt>
                <c:pt idx="1489">
                  <c:v>42855.004467592589</c:v>
                </c:pt>
                <c:pt idx="1490">
                  <c:v>42855.005173611018</c:v>
                </c:pt>
                <c:pt idx="1491">
                  <c:v>42855.005879629629</c:v>
                </c:pt>
                <c:pt idx="1492">
                  <c:v>42855.006585648203</c:v>
                </c:pt>
                <c:pt idx="1493">
                  <c:v>42855.007291666654</c:v>
                </c:pt>
                <c:pt idx="1494">
                  <c:v>42855.007997685185</c:v>
                </c:pt>
                <c:pt idx="1495">
                  <c:v>42855.008703703643</c:v>
                </c:pt>
                <c:pt idx="1496">
                  <c:v>42855.009409722225</c:v>
                </c:pt>
                <c:pt idx="1497">
                  <c:v>42855.010115740741</c:v>
                </c:pt>
                <c:pt idx="1498">
                  <c:v>42855.010821759257</c:v>
                </c:pt>
                <c:pt idx="1499">
                  <c:v>42855.01152777778</c:v>
                </c:pt>
                <c:pt idx="1500">
                  <c:v>42855.012233796377</c:v>
                </c:pt>
                <c:pt idx="1501">
                  <c:v>42855.012939814813</c:v>
                </c:pt>
                <c:pt idx="1502">
                  <c:v>42855.013645833271</c:v>
                </c:pt>
                <c:pt idx="1503">
                  <c:v>42855.014351851853</c:v>
                </c:pt>
                <c:pt idx="1504">
                  <c:v>42855.015057870369</c:v>
                </c:pt>
                <c:pt idx="1505">
                  <c:v>42855.015763888885</c:v>
                </c:pt>
                <c:pt idx="1506">
                  <c:v>42855.016469907408</c:v>
                </c:pt>
                <c:pt idx="1507">
                  <c:v>42855.017175925932</c:v>
                </c:pt>
                <c:pt idx="1508">
                  <c:v>42855.017881944441</c:v>
                </c:pt>
                <c:pt idx="1509">
                  <c:v>42855.018587962993</c:v>
                </c:pt>
                <c:pt idx="1510">
                  <c:v>42855.019293981481</c:v>
                </c:pt>
                <c:pt idx="1511">
                  <c:v>42855.02</c:v>
                </c:pt>
                <c:pt idx="1512">
                  <c:v>42855.02070601852</c:v>
                </c:pt>
                <c:pt idx="1513">
                  <c:v>42855.021412036986</c:v>
                </c:pt>
                <c:pt idx="1514">
                  <c:v>42855.022384259224</c:v>
                </c:pt>
                <c:pt idx="1515">
                  <c:v>42855.023090277777</c:v>
                </c:pt>
                <c:pt idx="1516">
                  <c:v>42855.0237962963</c:v>
                </c:pt>
                <c:pt idx="1517">
                  <c:v>42855.024502314816</c:v>
                </c:pt>
                <c:pt idx="1518">
                  <c:v>42855.025208333325</c:v>
                </c:pt>
                <c:pt idx="1519">
                  <c:v>42855.025914351834</c:v>
                </c:pt>
                <c:pt idx="1520">
                  <c:v>42855.026620370372</c:v>
                </c:pt>
                <c:pt idx="1521">
                  <c:v>42855.027326388888</c:v>
                </c:pt>
                <c:pt idx="1522">
                  <c:v>42855.028032407412</c:v>
                </c:pt>
                <c:pt idx="1523">
                  <c:v>42855.028738425943</c:v>
                </c:pt>
                <c:pt idx="1524">
                  <c:v>42855.029444444444</c:v>
                </c:pt>
                <c:pt idx="1525">
                  <c:v>42855.030150462961</c:v>
                </c:pt>
                <c:pt idx="1526">
                  <c:v>42855.030856481491</c:v>
                </c:pt>
                <c:pt idx="1527">
                  <c:v>42855.031562499993</c:v>
                </c:pt>
                <c:pt idx="1528">
                  <c:v>42855.032268518517</c:v>
                </c:pt>
                <c:pt idx="1529">
                  <c:v>42855.032974537025</c:v>
                </c:pt>
                <c:pt idx="1530">
                  <c:v>42855.033680555469</c:v>
                </c:pt>
                <c:pt idx="1531">
                  <c:v>42855.034386574072</c:v>
                </c:pt>
                <c:pt idx="1532">
                  <c:v>42855.035092592596</c:v>
                </c:pt>
                <c:pt idx="1533">
                  <c:v>42855.035798611003</c:v>
                </c:pt>
                <c:pt idx="1534">
                  <c:v>42855.036504629628</c:v>
                </c:pt>
                <c:pt idx="1535">
                  <c:v>42855.037210648203</c:v>
                </c:pt>
                <c:pt idx="1536">
                  <c:v>42855.037916666624</c:v>
                </c:pt>
                <c:pt idx="1537">
                  <c:v>42855.038622685184</c:v>
                </c:pt>
                <c:pt idx="1538">
                  <c:v>42855.039328703628</c:v>
                </c:pt>
                <c:pt idx="1539">
                  <c:v>42855.040034722231</c:v>
                </c:pt>
                <c:pt idx="1540">
                  <c:v>42855.040740740726</c:v>
                </c:pt>
                <c:pt idx="1541">
                  <c:v>42855.041446759184</c:v>
                </c:pt>
                <c:pt idx="1542">
                  <c:v>42855.04215277778</c:v>
                </c:pt>
                <c:pt idx="1543">
                  <c:v>42855.042928240742</c:v>
                </c:pt>
                <c:pt idx="1544">
                  <c:v>42855.043634259258</c:v>
                </c:pt>
                <c:pt idx="1545">
                  <c:v>42855.044340277782</c:v>
                </c:pt>
                <c:pt idx="1546">
                  <c:v>42855.045046296298</c:v>
                </c:pt>
                <c:pt idx="1547">
                  <c:v>42855.045752314814</c:v>
                </c:pt>
                <c:pt idx="1548">
                  <c:v>42855.046458333331</c:v>
                </c:pt>
                <c:pt idx="1549">
                  <c:v>42855.047164351854</c:v>
                </c:pt>
                <c:pt idx="1550">
                  <c:v>42855.047870370392</c:v>
                </c:pt>
                <c:pt idx="1551">
                  <c:v>42855.04857638901</c:v>
                </c:pt>
                <c:pt idx="1552">
                  <c:v>42855.04928240741</c:v>
                </c:pt>
                <c:pt idx="1553">
                  <c:v>42855.049988425933</c:v>
                </c:pt>
                <c:pt idx="1554">
                  <c:v>42855.050694444544</c:v>
                </c:pt>
                <c:pt idx="1555">
                  <c:v>42855.051400462966</c:v>
                </c:pt>
                <c:pt idx="1556">
                  <c:v>42855.052106481482</c:v>
                </c:pt>
                <c:pt idx="1557">
                  <c:v>42855.052812500013</c:v>
                </c:pt>
                <c:pt idx="1558">
                  <c:v>42855.05351851858</c:v>
                </c:pt>
                <c:pt idx="1559">
                  <c:v>42855.054224537038</c:v>
                </c:pt>
                <c:pt idx="1560">
                  <c:v>42855.054930555561</c:v>
                </c:pt>
                <c:pt idx="1561">
                  <c:v>42855.055636574092</c:v>
                </c:pt>
                <c:pt idx="1562">
                  <c:v>42855.056342592601</c:v>
                </c:pt>
                <c:pt idx="1563">
                  <c:v>42855.057048611074</c:v>
                </c:pt>
                <c:pt idx="1564">
                  <c:v>42855.057754629626</c:v>
                </c:pt>
                <c:pt idx="1565">
                  <c:v>42855.058460648193</c:v>
                </c:pt>
                <c:pt idx="1566">
                  <c:v>42855.059166666608</c:v>
                </c:pt>
                <c:pt idx="1567">
                  <c:v>42855.059872685182</c:v>
                </c:pt>
                <c:pt idx="1568">
                  <c:v>42855.060578703706</c:v>
                </c:pt>
                <c:pt idx="1569">
                  <c:v>42855.061284722186</c:v>
                </c:pt>
                <c:pt idx="1570">
                  <c:v>42855.061990740724</c:v>
                </c:pt>
                <c:pt idx="1571">
                  <c:v>42855.063449074078</c:v>
                </c:pt>
                <c:pt idx="1572">
                  <c:v>42855.064155092601</c:v>
                </c:pt>
                <c:pt idx="1573">
                  <c:v>42855.064861111074</c:v>
                </c:pt>
                <c:pt idx="1574">
                  <c:v>42855.065567129626</c:v>
                </c:pt>
                <c:pt idx="1575">
                  <c:v>42855.06627314823</c:v>
                </c:pt>
                <c:pt idx="1576">
                  <c:v>42855.066979166666</c:v>
                </c:pt>
                <c:pt idx="1577">
                  <c:v>42855.067685185175</c:v>
                </c:pt>
                <c:pt idx="1578">
                  <c:v>42855.068391203706</c:v>
                </c:pt>
                <c:pt idx="1579">
                  <c:v>42855.069097222222</c:v>
                </c:pt>
                <c:pt idx="1580">
                  <c:v>42855.069803240738</c:v>
                </c:pt>
                <c:pt idx="1581">
                  <c:v>42855.070509259262</c:v>
                </c:pt>
                <c:pt idx="1582">
                  <c:v>42855.071215277792</c:v>
                </c:pt>
                <c:pt idx="1583">
                  <c:v>42855.071921296294</c:v>
                </c:pt>
                <c:pt idx="1584">
                  <c:v>42855.072627314818</c:v>
                </c:pt>
                <c:pt idx="1585">
                  <c:v>42855.073333333334</c:v>
                </c:pt>
                <c:pt idx="1586">
                  <c:v>42855.074039351908</c:v>
                </c:pt>
                <c:pt idx="1587">
                  <c:v>42855.074745370373</c:v>
                </c:pt>
                <c:pt idx="1588">
                  <c:v>42855.07545138889</c:v>
                </c:pt>
                <c:pt idx="1589">
                  <c:v>42855.076157407413</c:v>
                </c:pt>
                <c:pt idx="1590">
                  <c:v>42855.076863425988</c:v>
                </c:pt>
                <c:pt idx="1591">
                  <c:v>42855.077569444518</c:v>
                </c:pt>
                <c:pt idx="1592">
                  <c:v>42855.078275463013</c:v>
                </c:pt>
                <c:pt idx="1593">
                  <c:v>42855.078981481478</c:v>
                </c:pt>
                <c:pt idx="1594">
                  <c:v>42855.079687500001</c:v>
                </c:pt>
                <c:pt idx="1595">
                  <c:v>42855.080393518518</c:v>
                </c:pt>
                <c:pt idx="1596">
                  <c:v>42855.081099537034</c:v>
                </c:pt>
                <c:pt idx="1597">
                  <c:v>42855.081805555557</c:v>
                </c:pt>
                <c:pt idx="1598">
                  <c:v>42855.082511574146</c:v>
                </c:pt>
                <c:pt idx="1599">
                  <c:v>42855.083217592612</c:v>
                </c:pt>
                <c:pt idx="1600">
                  <c:v>42855.083993055552</c:v>
                </c:pt>
                <c:pt idx="1601">
                  <c:v>42855.084699074156</c:v>
                </c:pt>
                <c:pt idx="1602">
                  <c:v>42855.085405092592</c:v>
                </c:pt>
                <c:pt idx="1603">
                  <c:v>42855.086111111108</c:v>
                </c:pt>
                <c:pt idx="1604">
                  <c:v>42855.086817129697</c:v>
                </c:pt>
                <c:pt idx="1605">
                  <c:v>42855.087523148213</c:v>
                </c:pt>
                <c:pt idx="1606">
                  <c:v>42855.088229166693</c:v>
                </c:pt>
                <c:pt idx="1607">
                  <c:v>42855.088935185202</c:v>
                </c:pt>
                <c:pt idx="1608">
                  <c:v>42855.089641203704</c:v>
                </c:pt>
                <c:pt idx="1609">
                  <c:v>42855.09034722222</c:v>
                </c:pt>
                <c:pt idx="1610">
                  <c:v>42855.091053240736</c:v>
                </c:pt>
                <c:pt idx="1611">
                  <c:v>42855.091759259201</c:v>
                </c:pt>
                <c:pt idx="1612">
                  <c:v>42855.092465277776</c:v>
                </c:pt>
                <c:pt idx="1613">
                  <c:v>42855.093171296285</c:v>
                </c:pt>
                <c:pt idx="1614">
                  <c:v>42855.093877314815</c:v>
                </c:pt>
                <c:pt idx="1615">
                  <c:v>42855.094583333324</c:v>
                </c:pt>
                <c:pt idx="1616">
                  <c:v>42855.095289351855</c:v>
                </c:pt>
                <c:pt idx="1617">
                  <c:v>42855.095995370371</c:v>
                </c:pt>
                <c:pt idx="1618">
                  <c:v>42855.096701388888</c:v>
                </c:pt>
                <c:pt idx="1619">
                  <c:v>42855.097407407404</c:v>
                </c:pt>
                <c:pt idx="1620">
                  <c:v>42855.098113425942</c:v>
                </c:pt>
                <c:pt idx="1621">
                  <c:v>42855.09881944456</c:v>
                </c:pt>
                <c:pt idx="1622">
                  <c:v>42855.09952546296</c:v>
                </c:pt>
                <c:pt idx="1623">
                  <c:v>42855.100231481483</c:v>
                </c:pt>
                <c:pt idx="1624">
                  <c:v>42855.100937500007</c:v>
                </c:pt>
                <c:pt idx="1625">
                  <c:v>42855.101643518457</c:v>
                </c:pt>
                <c:pt idx="1626">
                  <c:v>42855.102349537025</c:v>
                </c:pt>
                <c:pt idx="1627">
                  <c:v>42855.103055555555</c:v>
                </c:pt>
                <c:pt idx="1628">
                  <c:v>42855.103761573999</c:v>
                </c:pt>
                <c:pt idx="1629">
                  <c:v>42855.104629629626</c:v>
                </c:pt>
                <c:pt idx="1630">
                  <c:v>42855.105335648193</c:v>
                </c:pt>
                <c:pt idx="1631">
                  <c:v>42855.106041666608</c:v>
                </c:pt>
                <c:pt idx="1632">
                  <c:v>42855.106747685175</c:v>
                </c:pt>
                <c:pt idx="1633">
                  <c:v>42855.107453703618</c:v>
                </c:pt>
                <c:pt idx="1634">
                  <c:v>42855.108159722222</c:v>
                </c:pt>
                <c:pt idx="1635">
                  <c:v>42855.108865740738</c:v>
                </c:pt>
                <c:pt idx="1636">
                  <c:v>42855.109571759254</c:v>
                </c:pt>
                <c:pt idx="1637">
                  <c:v>42855.110277777792</c:v>
                </c:pt>
                <c:pt idx="1638">
                  <c:v>42855.110983796294</c:v>
                </c:pt>
                <c:pt idx="1639">
                  <c:v>42855.111689814774</c:v>
                </c:pt>
                <c:pt idx="1640">
                  <c:v>42855.112395833334</c:v>
                </c:pt>
                <c:pt idx="1641">
                  <c:v>42855.113101851777</c:v>
                </c:pt>
                <c:pt idx="1642">
                  <c:v>42855.113807870373</c:v>
                </c:pt>
                <c:pt idx="1643">
                  <c:v>42855.11451388897</c:v>
                </c:pt>
                <c:pt idx="1644">
                  <c:v>42855.115219907413</c:v>
                </c:pt>
                <c:pt idx="1645">
                  <c:v>42855.115925925929</c:v>
                </c:pt>
                <c:pt idx="1646">
                  <c:v>42855.116631944518</c:v>
                </c:pt>
                <c:pt idx="1647">
                  <c:v>42855.117337962962</c:v>
                </c:pt>
                <c:pt idx="1648">
                  <c:v>42855.118043981478</c:v>
                </c:pt>
                <c:pt idx="1649">
                  <c:v>42855.118750000001</c:v>
                </c:pt>
                <c:pt idx="1650">
                  <c:v>42855.119456018518</c:v>
                </c:pt>
                <c:pt idx="1651">
                  <c:v>42855.120162036976</c:v>
                </c:pt>
                <c:pt idx="1652">
                  <c:v>42855.120868055557</c:v>
                </c:pt>
                <c:pt idx="1653">
                  <c:v>42855.121574074081</c:v>
                </c:pt>
                <c:pt idx="1654">
                  <c:v>42855.12228009259</c:v>
                </c:pt>
                <c:pt idx="1655">
                  <c:v>42855.122986111019</c:v>
                </c:pt>
                <c:pt idx="1656">
                  <c:v>42855.123692129586</c:v>
                </c:pt>
                <c:pt idx="1657">
                  <c:v>42855.124398148211</c:v>
                </c:pt>
                <c:pt idx="1658">
                  <c:v>42855.125208333324</c:v>
                </c:pt>
                <c:pt idx="1659">
                  <c:v>42855.125914351855</c:v>
                </c:pt>
                <c:pt idx="1660">
                  <c:v>42855.126620370371</c:v>
                </c:pt>
                <c:pt idx="1661">
                  <c:v>42855.127326388887</c:v>
                </c:pt>
                <c:pt idx="1662">
                  <c:v>42855.128032407411</c:v>
                </c:pt>
                <c:pt idx="1663">
                  <c:v>42855.128738425941</c:v>
                </c:pt>
                <c:pt idx="1664">
                  <c:v>42855.129444444436</c:v>
                </c:pt>
                <c:pt idx="1665">
                  <c:v>42855.130150462966</c:v>
                </c:pt>
                <c:pt idx="1666">
                  <c:v>42855.130856481483</c:v>
                </c:pt>
                <c:pt idx="1667">
                  <c:v>42855.131562499999</c:v>
                </c:pt>
                <c:pt idx="1668">
                  <c:v>42855.132268518515</c:v>
                </c:pt>
                <c:pt idx="1669">
                  <c:v>42855.132974537024</c:v>
                </c:pt>
                <c:pt idx="1670">
                  <c:v>42855.133680555453</c:v>
                </c:pt>
                <c:pt idx="1671">
                  <c:v>42855.134386574071</c:v>
                </c:pt>
                <c:pt idx="1672">
                  <c:v>42855.135092592594</c:v>
                </c:pt>
                <c:pt idx="1673">
                  <c:v>42855.135798610994</c:v>
                </c:pt>
                <c:pt idx="1674">
                  <c:v>42855.136504629627</c:v>
                </c:pt>
                <c:pt idx="1675">
                  <c:v>42855.137210648201</c:v>
                </c:pt>
                <c:pt idx="1676">
                  <c:v>42855.137916666608</c:v>
                </c:pt>
                <c:pt idx="1677">
                  <c:v>42855.138622685176</c:v>
                </c:pt>
                <c:pt idx="1678">
                  <c:v>42855.139328703626</c:v>
                </c:pt>
                <c:pt idx="1679">
                  <c:v>42855.140034722222</c:v>
                </c:pt>
                <c:pt idx="1680">
                  <c:v>42855.140740740724</c:v>
                </c:pt>
                <c:pt idx="1681">
                  <c:v>42855.141446759175</c:v>
                </c:pt>
                <c:pt idx="1682">
                  <c:v>42855.142152777778</c:v>
                </c:pt>
                <c:pt idx="1683">
                  <c:v>42855.14285879636</c:v>
                </c:pt>
                <c:pt idx="1684">
                  <c:v>42855.143564814804</c:v>
                </c:pt>
                <c:pt idx="1685">
                  <c:v>42855.144270833334</c:v>
                </c:pt>
                <c:pt idx="1686">
                  <c:v>42855.145694444502</c:v>
                </c:pt>
                <c:pt idx="1687">
                  <c:v>42855.14640046296</c:v>
                </c:pt>
                <c:pt idx="1688">
                  <c:v>42855.147106481476</c:v>
                </c:pt>
                <c:pt idx="1689">
                  <c:v>42855.147812500007</c:v>
                </c:pt>
                <c:pt idx="1690">
                  <c:v>42855.148518518574</c:v>
                </c:pt>
                <c:pt idx="1691">
                  <c:v>42855.149224537025</c:v>
                </c:pt>
                <c:pt idx="1692">
                  <c:v>42855.149930555555</c:v>
                </c:pt>
                <c:pt idx="1693">
                  <c:v>42855.150636574093</c:v>
                </c:pt>
                <c:pt idx="1694">
                  <c:v>42855.151342592595</c:v>
                </c:pt>
                <c:pt idx="1695">
                  <c:v>42855.152048611104</c:v>
                </c:pt>
                <c:pt idx="1696">
                  <c:v>42855.152754629627</c:v>
                </c:pt>
                <c:pt idx="1697">
                  <c:v>42855.153460648151</c:v>
                </c:pt>
                <c:pt idx="1698">
                  <c:v>42855.154166666609</c:v>
                </c:pt>
                <c:pt idx="1699">
                  <c:v>42855.154872685183</c:v>
                </c:pt>
                <c:pt idx="1700">
                  <c:v>42855.155578703707</c:v>
                </c:pt>
                <c:pt idx="1701">
                  <c:v>42855.156284722223</c:v>
                </c:pt>
                <c:pt idx="1702">
                  <c:v>42855.156990740739</c:v>
                </c:pt>
                <c:pt idx="1703">
                  <c:v>42855.157696759255</c:v>
                </c:pt>
                <c:pt idx="1704">
                  <c:v>42855.158402777779</c:v>
                </c:pt>
                <c:pt idx="1705">
                  <c:v>42855.159108796295</c:v>
                </c:pt>
                <c:pt idx="1706">
                  <c:v>42855.159814814819</c:v>
                </c:pt>
                <c:pt idx="1707">
                  <c:v>42855.160520833255</c:v>
                </c:pt>
                <c:pt idx="1708">
                  <c:v>42855.161226851793</c:v>
                </c:pt>
                <c:pt idx="1709">
                  <c:v>42855.161932870324</c:v>
                </c:pt>
                <c:pt idx="1710">
                  <c:v>42855.162638888891</c:v>
                </c:pt>
                <c:pt idx="1711">
                  <c:v>42855.163344907327</c:v>
                </c:pt>
                <c:pt idx="1712">
                  <c:v>42855.164050925923</c:v>
                </c:pt>
                <c:pt idx="1713">
                  <c:v>42855.164756944447</c:v>
                </c:pt>
                <c:pt idx="1714">
                  <c:v>42855.166076388945</c:v>
                </c:pt>
                <c:pt idx="1715">
                  <c:v>42855.166782407374</c:v>
                </c:pt>
                <c:pt idx="1716">
                  <c:v>42855.167488425926</c:v>
                </c:pt>
                <c:pt idx="1717">
                  <c:v>42855.168194444443</c:v>
                </c:pt>
                <c:pt idx="1718">
                  <c:v>42855.168900462966</c:v>
                </c:pt>
                <c:pt idx="1719">
                  <c:v>42855.169606481475</c:v>
                </c:pt>
                <c:pt idx="1720">
                  <c:v>42855.170312500006</c:v>
                </c:pt>
                <c:pt idx="1721">
                  <c:v>42855.171018518522</c:v>
                </c:pt>
                <c:pt idx="1722">
                  <c:v>42855.171724536958</c:v>
                </c:pt>
                <c:pt idx="1723">
                  <c:v>42855.172430555554</c:v>
                </c:pt>
                <c:pt idx="1724">
                  <c:v>42855.173136574071</c:v>
                </c:pt>
                <c:pt idx="1725">
                  <c:v>42855.173842592594</c:v>
                </c:pt>
                <c:pt idx="1726">
                  <c:v>42855.174548611074</c:v>
                </c:pt>
                <c:pt idx="1727">
                  <c:v>42855.175254629627</c:v>
                </c:pt>
                <c:pt idx="1728">
                  <c:v>42855.17596064815</c:v>
                </c:pt>
                <c:pt idx="1729">
                  <c:v>42855.176666666608</c:v>
                </c:pt>
                <c:pt idx="1730">
                  <c:v>42855.177372685175</c:v>
                </c:pt>
                <c:pt idx="1731">
                  <c:v>42855.178078703706</c:v>
                </c:pt>
                <c:pt idx="1732">
                  <c:v>42855.178784722186</c:v>
                </c:pt>
                <c:pt idx="1733">
                  <c:v>42855.179490740724</c:v>
                </c:pt>
                <c:pt idx="1734">
                  <c:v>42855.180196759255</c:v>
                </c:pt>
                <c:pt idx="1735">
                  <c:v>42855.180902777778</c:v>
                </c:pt>
                <c:pt idx="1736">
                  <c:v>42855.181608796294</c:v>
                </c:pt>
                <c:pt idx="1737">
                  <c:v>42855.182314814818</c:v>
                </c:pt>
                <c:pt idx="1738">
                  <c:v>42855.183020833247</c:v>
                </c:pt>
                <c:pt idx="1739">
                  <c:v>42855.183726851777</c:v>
                </c:pt>
                <c:pt idx="1740">
                  <c:v>42855.184432870381</c:v>
                </c:pt>
                <c:pt idx="1741">
                  <c:v>42855.18513888889</c:v>
                </c:pt>
                <c:pt idx="1742">
                  <c:v>42855.186493055553</c:v>
                </c:pt>
                <c:pt idx="1743">
                  <c:v>42855.187199074091</c:v>
                </c:pt>
                <c:pt idx="1744">
                  <c:v>42855.187905092593</c:v>
                </c:pt>
                <c:pt idx="1745">
                  <c:v>42855.188611111109</c:v>
                </c:pt>
                <c:pt idx="1746">
                  <c:v>42855.189317129632</c:v>
                </c:pt>
                <c:pt idx="1747">
                  <c:v>42855.190023148149</c:v>
                </c:pt>
                <c:pt idx="1748">
                  <c:v>42855.190729166599</c:v>
                </c:pt>
                <c:pt idx="1749">
                  <c:v>42855.191435185174</c:v>
                </c:pt>
                <c:pt idx="1750">
                  <c:v>42855.192141203603</c:v>
                </c:pt>
                <c:pt idx="1751">
                  <c:v>42855.192847222221</c:v>
                </c:pt>
                <c:pt idx="1752">
                  <c:v>42855.193553240737</c:v>
                </c:pt>
                <c:pt idx="1753">
                  <c:v>42855.19425925926</c:v>
                </c:pt>
                <c:pt idx="1754">
                  <c:v>42855.194965277777</c:v>
                </c:pt>
                <c:pt idx="1755">
                  <c:v>42855.1956712963</c:v>
                </c:pt>
                <c:pt idx="1756">
                  <c:v>42855.196377314816</c:v>
                </c:pt>
                <c:pt idx="1757">
                  <c:v>42855.197083333223</c:v>
                </c:pt>
                <c:pt idx="1758">
                  <c:v>42855.197789351754</c:v>
                </c:pt>
                <c:pt idx="1759">
                  <c:v>42855.198495370372</c:v>
                </c:pt>
                <c:pt idx="1760">
                  <c:v>42855.199201388888</c:v>
                </c:pt>
                <c:pt idx="1761">
                  <c:v>42855.199907407405</c:v>
                </c:pt>
                <c:pt idx="1762">
                  <c:v>42855.200613425943</c:v>
                </c:pt>
                <c:pt idx="1763">
                  <c:v>42855.201319444503</c:v>
                </c:pt>
                <c:pt idx="1764">
                  <c:v>42855.202025462961</c:v>
                </c:pt>
                <c:pt idx="1765">
                  <c:v>42855.202731481484</c:v>
                </c:pt>
                <c:pt idx="1766">
                  <c:v>42855.203437499993</c:v>
                </c:pt>
                <c:pt idx="1767">
                  <c:v>42855.204143518458</c:v>
                </c:pt>
                <c:pt idx="1768">
                  <c:v>42855.204849537025</c:v>
                </c:pt>
                <c:pt idx="1769">
                  <c:v>42855.205555555556</c:v>
                </c:pt>
                <c:pt idx="1770">
                  <c:v>42855.206944444442</c:v>
                </c:pt>
                <c:pt idx="1771">
                  <c:v>42855.207650462966</c:v>
                </c:pt>
                <c:pt idx="1772">
                  <c:v>42855.208356481482</c:v>
                </c:pt>
                <c:pt idx="1773">
                  <c:v>42855.209062499998</c:v>
                </c:pt>
                <c:pt idx="1774">
                  <c:v>42855.209768518456</c:v>
                </c:pt>
                <c:pt idx="1775">
                  <c:v>42855.210474536994</c:v>
                </c:pt>
                <c:pt idx="1776">
                  <c:v>42855.211180555452</c:v>
                </c:pt>
                <c:pt idx="1777">
                  <c:v>42855.211886574078</c:v>
                </c:pt>
                <c:pt idx="1778">
                  <c:v>42855.212592592601</c:v>
                </c:pt>
                <c:pt idx="1779">
                  <c:v>42855.213298611074</c:v>
                </c:pt>
                <c:pt idx="1780">
                  <c:v>42855.214004629626</c:v>
                </c:pt>
                <c:pt idx="1781">
                  <c:v>42855.214710648193</c:v>
                </c:pt>
                <c:pt idx="1782">
                  <c:v>42855.215416666608</c:v>
                </c:pt>
                <c:pt idx="1783">
                  <c:v>42855.216122685175</c:v>
                </c:pt>
                <c:pt idx="1784">
                  <c:v>42855.216828703706</c:v>
                </c:pt>
                <c:pt idx="1785">
                  <c:v>42855.217534722222</c:v>
                </c:pt>
                <c:pt idx="1786">
                  <c:v>42855.218240740738</c:v>
                </c:pt>
                <c:pt idx="1787">
                  <c:v>42855.218946759254</c:v>
                </c:pt>
                <c:pt idx="1788">
                  <c:v>42855.219652777778</c:v>
                </c:pt>
                <c:pt idx="1789">
                  <c:v>42855.220358796294</c:v>
                </c:pt>
                <c:pt idx="1790">
                  <c:v>42855.221064814708</c:v>
                </c:pt>
                <c:pt idx="1791">
                  <c:v>42855.221770833181</c:v>
                </c:pt>
                <c:pt idx="1792">
                  <c:v>42855.222476851777</c:v>
                </c:pt>
                <c:pt idx="1793">
                  <c:v>42855.223182870257</c:v>
                </c:pt>
                <c:pt idx="1794">
                  <c:v>42855.223888888875</c:v>
                </c:pt>
                <c:pt idx="1795">
                  <c:v>42855.224594907406</c:v>
                </c:pt>
                <c:pt idx="1796">
                  <c:v>42855.225300925864</c:v>
                </c:pt>
                <c:pt idx="1797">
                  <c:v>42855.226006944446</c:v>
                </c:pt>
                <c:pt idx="1798">
                  <c:v>42855.227395833215</c:v>
                </c:pt>
                <c:pt idx="1799">
                  <c:v>42855.228101851753</c:v>
                </c:pt>
                <c:pt idx="1800">
                  <c:v>42855.228807870371</c:v>
                </c:pt>
                <c:pt idx="1801">
                  <c:v>42855.229513888888</c:v>
                </c:pt>
                <c:pt idx="1802">
                  <c:v>42855.230219907411</c:v>
                </c:pt>
                <c:pt idx="1803">
                  <c:v>42855.230925925927</c:v>
                </c:pt>
                <c:pt idx="1804">
                  <c:v>42855.231631944444</c:v>
                </c:pt>
                <c:pt idx="1805">
                  <c:v>42855.23233796296</c:v>
                </c:pt>
                <c:pt idx="1806">
                  <c:v>42855.233043981374</c:v>
                </c:pt>
                <c:pt idx="1807">
                  <c:v>42855.233749999985</c:v>
                </c:pt>
                <c:pt idx="1808">
                  <c:v>42855.234456018516</c:v>
                </c:pt>
                <c:pt idx="1809">
                  <c:v>42855.235162036974</c:v>
                </c:pt>
                <c:pt idx="1810">
                  <c:v>42855.235868055555</c:v>
                </c:pt>
                <c:pt idx="1811">
                  <c:v>42855.236574074093</c:v>
                </c:pt>
                <c:pt idx="1812">
                  <c:v>42855.237280092595</c:v>
                </c:pt>
                <c:pt idx="1813">
                  <c:v>42855.237986111002</c:v>
                </c:pt>
                <c:pt idx="1814">
                  <c:v>42855.238692129627</c:v>
                </c:pt>
                <c:pt idx="1815">
                  <c:v>42855.239398148202</c:v>
                </c:pt>
                <c:pt idx="1816">
                  <c:v>42855.240104166609</c:v>
                </c:pt>
                <c:pt idx="1817">
                  <c:v>42855.240810185183</c:v>
                </c:pt>
                <c:pt idx="1818">
                  <c:v>42855.241516203707</c:v>
                </c:pt>
                <c:pt idx="1819">
                  <c:v>42855.242222222223</c:v>
                </c:pt>
                <c:pt idx="1820">
                  <c:v>42855.242928240739</c:v>
                </c:pt>
                <c:pt idx="1821">
                  <c:v>42855.243634259255</c:v>
                </c:pt>
                <c:pt idx="1822">
                  <c:v>42855.244340277779</c:v>
                </c:pt>
                <c:pt idx="1823">
                  <c:v>42855.245046296295</c:v>
                </c:pt>
                <c:pt idx="1824">
                  <c:v>42855.245752314804</c:v>
                </c:pt>
                <c:pt idx="1825">
                  <c:v>42855.246458333335</c:v>
                </c:pt>
                <c:pt idx="1826">
                  <c:v>42855.247685185175</c:v>
                </c:pt>
                <c:pt idx="1827">
                  <c:v>42855.248391203706</c:v>
                </c:pt>
                <c:pt idx="1828">
                  <c:v>42855.249097222222</c:v>
                </c:pt>
                <c:pt idx="1829">
                  <c:v>42855.249803240738</c:v>
                </c:pt>
                <c:pt idx="1830">
                  <c:v>42855.250509259262</c:v>
                </c:pt>
                <c:pt idx="1831">
                  <c:v>42855.251215277793</c:v>
                </c:pt>
                <c:pt idx="1832">
                  <c:v>42855.251921296294</c:v>
                </c:pt>
                <c:pt idx="1833">
                  <c:v>42855.252627314818</c:v>
                </c:pt>
                <c:pt idx="1834">
                  <c:v>42855.253333333334</c:v>
                </c:pt>
                <c:pt idx="1835">
                  <c:v>42855.254039351908</c:v>
                </c:pt>
                <c:pt idx="1836">
                  <c:v>42855.254745370381</c:v>
                </c:pt>
                <c:pt idx="1837">
                  <c:v>42855.25545138889</c:v>
                </c:pt>
                <c:pt idx="1838">
                  <c:v>42855.256157407413</c:v>
                </c:pt>
                <c:pt idx="1839">
                  <c:v>42855.256863425981</c:v>
                </c:pt>
                <c:pt idx="1840">
                  <c:v>42855.257569444519</c:v>
                </c:pt>
                <c:pt idx="1841">
                  <c:v>42855.258275463013</c:v>
                </c:pt>
                <c:pt idx="1842">
                  <c:v>42855.258981481478</c:v>
                </c:pt>
                <c:pt idx="1843">
                  <c:v>42855.259687500002</c:v>
                </c:pt>
                <c:pt idx="1844">
                  <c:v>42855.260393518474</c:v>
                </c:pt>
                <c:pt idx="1845">
                  <c:v>42855.261099536976</c:v>
                </c:pt>
                <c:pt idx="1846">
                  <c:v>42855.261805555485</c:v>
                </c:pt>
                <c:pt idx="1847">
                  <c:v>42855.262511574081</c:v>
                </c:pt>
                <c:pt idx="1848">
                  <c:v>42855.26321759259</c:v>
                </c:pt>
                <c:pt idx="1849">
                  <c:v>42855.263923610968</c:v>
                </c:pt>
                <c:pt idx="1850">
                  <c:v>42855.264629629586</c:v>
                </c:pt>
                <c:pt idx="1851">
                  <c:v>42855.265335648146</c:v>
                </c:pt>
                <c:pt idx="1852">
                  <c:v>42855.266041666582</c:v>
                </c:pt>
                <c:pt idx="1853">
                  <c:v>42855.26674768512</c:v>
                </c:pt>
                <c:pt idx="1854">
                  <c:v>42855.268020833224</c:v>
                </c:pt>
                <c:pt idx="1855">
                  <c:v>42855.268726851769</c:v>
                </c:pt>
                <c:pt idx="1856">
                  <c:v>42855.269432870315</c:v>
                </c:pt>
                <c:pt idx="1857">
                  <c:v>42855.270138888889</c:v>
                </c:pt>
                <c:pt idx="1858">
                  <c:v>42855.270844907405</c:v>
                </c:pt>
                <c:pt idx="1859">
                  <c:v>42855.271550925929</c:v>
                </c:pt>
                <c:pt idx="1860">
                  <c:v>42855.27225694451</c:v>
                </c:pt>
                <c:pt idx="1861">
                  <c:v>42855.272962962954</c:v>
                </c:pt>
                <c:pt idx="1862">
                  <c:v>42855.273668981405</c:v>
                </c:pt>
                <c:pt idx="1863">
                  <c:v>42855.274375000001</c:v>
                </c:pt>
                <c:pt idx="1864">
                  <c:v>42855.275081018459</c:v>
                </c:pt>
                <c:pt idx="1865">
                  <c:v>42855.275787036975</c:v>
                </c:pt>
                <c:pt idx="1866">
                  <c:v>42855.276493055557</c:v>
                </c:pt>
                <c:pt idx="1867">
                  <c:v>42855.277199074073</c:v>
                </c:pt>
                <c:pt idx="1868">
                  <c:v>42855.277905092589</c:v>
                </c:pt>
                <c:pt idx="1869">
                  <c:v>42855.278611111105</c:v>
                </c:pt>
                <c:pt idx="1870">
                  <c:v>42855.279317129629</c:v>
                </c:pt>
                <c:pt idx="1871">
                  <c:v>42855.280023148203</c:v>
                </c:pt>
                <c:pt idx="1872">
                  <c:v>42855.280729166654</c:v>
                </c:pt>
                <c:pt idx="1873">
                  <c:v>42855.281435185185</c:v>
                </c:pt>
                <c:pt idx="1874">
                  <c:v>42855.282141203643</c:v>
                </c:pt>
                <c:pt idx="1875">
                  <c:v>42855.282847222232</c:v>
                </c:pt>
                <c:pt idx="1876">
                  <c:v>42855.283553240741</c:v>
                </c:pt>
                <c:pt idx="1877">
                  <c:v>42855.284259259293</c:v>
                </c:pt>
                <c:pt idx="1878">
                  <c:v>42855.28496527778</c:v>
                </c:pt>
                <c:pt idx="1879">
                  <c:v>42855.285671296297</c:v>
                </c:pt>
                <c:pt idx="1880">
                  <c:v>42855.286377314813</c:v>
                </c:pt>
                <c:pt idx="1881">
                  <c:v>42855.287083333271</c:v>
                </c:pt>
                <c:pt idx="1882">
                  <c:v>42855.288425925923</c:v>
                </c:pt>
                <c:pt idx="1883">
                  <c:v>42855.289131944446</c:v>
                </c:pt>
                <c:pt idx="1884">
                  <c:v>42855.289837962962</c:v>
                </c:pt>
                <c:pt idx="1885">
                  <c:v>42855.290543981413</c:v>
                </c:pt>
                <c:pt idx="1886">
                  <c:v>42855.291249999995</c:v>
                </c:pt>
                <c:pt idx="1887">
                  <c:v>42855.291956018504</c:v>
                </c:pt>
                <c:pt idx="1888">
                  <c:v>42855.292662036984</c:v>
                </c:pt>
                <c:pt idx="1889">
                  <c:v>42855.293368055492</c:v>
                </c:pt>
                <c:pt idx="1890">
                  <c:v>42855.294074074081</c:v>
                </c:pt>
                <c:pt idx="1891">
                  <c:v>42855.294780092576</c:v>
                </c:pt>
                <c:pt idx="1892">
                  <c:v>42855.295486110968</c:v>
                </c:pt>
                <c:pt idx="1893">
                  <c:v>42855.296192129594</c:v>
                </c:pt>
                <c:pt idx="1894">
                  <c:v>42855.296898148212</c:v>
                </c:pt>
                <c:pt idx="1895">
                  <c:v>42855.297604166582</c:v>
                </c:pt>
                <c:pt idx="1896">
                  <c:v>42855.298310185186</c:v>
                </c:pt>
                <c:pt idx="1897">
                  <c:v>42855.299016203644</c:v>
                </c:pt>
                <c:pt idx="1898">
                  <c:v>42855.299722222175</c:v>
                </c:pt>
                <c:pt idx="1899">
                  <c:v>42855.300428240742</c:v>
                </c:pt>
                <c:pt idx="1900">
                  <c:v>42855.301134259258</c:v>
                </c:pt>
                <c:pt idx="1901">
                  <c:v>42855.301840277782</c:v>
                </c:pt>
                <c:pt idx="1902">
                  <c:v>42855.3025462964</c:v>
                </c:pt>
                <c:pt idx="1903">
                  <c:v>42855.303252314843</c:v>
                </c:pt>
                <c:pt idx="1904">
                  <c:v>42855.30395833333</c:v>
                </c:pt>
                <c:pt idx="1905">
                  <c:v>42855.304664351861</c:v>
                </c:pt>
                <c:pt idx="1906">
                  <c:v>42855.305370370392</c:v>
                </c:pt>
                <c:pt idx="1907">
                  <c:v>42855.306076389003</c:v>
                </c:pt>
                <c:pt idx="1908">
                  <c:v>42855.30678240741</c:v>
                </c:pt>
                <c:pt idx="1909">
                  <c:v>42855.307488425933</c:v>
                </c:pt>
                <c:pt idx="1910">
                  <c:v>42855.308194444544</c:v>
                </c:pt>
                <c:pt idx="1911">
                  <c:v>42855.309039351909</c:v>
                </c:pt>
                <c:pt idx="1912">
                  <c:v>42855.309745370367</c:v>
                </c:pt>
                <c:pt idx="1913">
                  <c:v>42855.31045138897</c:v>
                </c:pt>
                <c:pt idx="1914">
                  <c:v>42855.311157407443</c:v>
                </c:pt>
                <c:pt idx="1915">
                  <c:v>42855.311863425988</c:v>
                </c:pt>
                <c:pt idx="1916">
                  <c:v>42855.312569444577</c:v>
                </c:pt>
                <c:pt idx="1917">
                  <c:v>42855.313275463013</c:v>
                </c:pt>
                <c:pt idx="1918">
                  <c:v>42855.313981481479</c:v>
                </c:pt>
                <c:pt idx="1919">
                  <c:v>42855.314687500002</c:v>
                </c:pt>
                <c:pt idx="1920">
                  <c:v>42855.315393518518</c:v>
                </c:pt>
                <c:pt idx="1921">
                  <c:v>42855.316099537042</c:v>
                </c:pt>
                <c:pt idx="1922">
                  <c:v>42855.316805555602</c:v>
                </c:pt>
                <c:pt idx="1923">
                  <c:v>42855.317511574147</c:v>
                </c:pt>
                <c:pt idx="1924">
                  <c:v>42855.318217592685</c:v>
                </c:pt>
                <c:pt idx="1925">
                  <c:v>42855.318923611114</c:v>
                </c:pt>
                <c:pt idx="1926">
                  <c:v>42855.31962962963</c:v>
                </c:pt>
                <c:pt idx="1927">
                  <c:v>42855.320335648212</c:v>
                </c:pt>
                <c:pt idx="1928">
                  <c:v>42855.321041666582</c:v>
                </c:pt>
                <c:pt idx="1929">
                  <c:v>42855.32174768512</c:v>
                </c:pt>
                <c:pt idx="1930">
                  <c:v>42855.322453703644</c:v>
                </c:pt>
                <c:pt idx="1931">
                  <c:v>42855.323159722204</c:v>
                </c:pt>
                <c:pt idx="1932">
                  <c:v>42855.323865740735</c:v>
                </c:pt>
                <c:pt idx="1933">
                  <c:v>42855.324571759258</c:v>
                </c:pt>
                <c:pt idx="1934">
                  <c:v>42855.325277777782</c:v>
                </c:pt>
                <c:pt idx="1935">
                  <c:v>42855.325983796276</c:v>
                </c:pt>
                <c:pt idx="1936">
                  <c:v>42855.326689814814</c:v>
                </c:pt>
                <c:pt idx="1937">
                  <c:v>42855.327395833272</c:v>
                </c:pt>
                <c:pt idx="1938">
                  <c:v>42855.328101851854</c:v>
                </c:pt>
                <c:pt idx="1939">
                  <c:v>42855.328807870392</c:v>
                </c:pt>
                <c:pt idx="1940">
                  <c:v>42855.329745370371</c:v>
                </c:pt>
                <c:pt idx="1941">
                  <c:v>42855.330451388945</c:v>
                </c:pt>
                <c:pt idx="1942">
                  <c:v>42855.331157407411</c:v>
                </c:pt>
                <c:pt idx="1943">
                  <c:v>42855.331863425941</c:v>
                </c:pt>
                <c:pt idx="1944">
                  <c:v>42855.332569444552</c:v>
                </c:pt>
                <c:pt idx="1945">
                  <c:v>42855.333275463003</c:v>
                </c:pt>
                <c:pt idx="1946">
                  <c:v>42855.333981481475</c:v>
                </c:pt>
                <c:pt idx="1947">
                  <c:v>42855.334687500006</c:v>
                </c:pt>
                <c:pt idx="1948">
                  <c:v>42855.335393518515</c:v>
                </c:pt>
                <c:pt idx="1949">
                  <c:v>42855.336099537039</c:v>
                </c:pt>
                <c:pt idx="1950">
                  <c:v>42855.336805555562</c:v>
                </c:pt>
                <c:pt idx="1951">
                  <c:v>42855.337511574093</c:v>
                </c:pt>
                <c:pt idx="1952">
                  <c:v>42855.338217592667</c:v>
                </c:pt>
                <c:pt idx="1953">
                  <c:v>42855.338923611074</c:v>
                </c:pt>
                <c:pt idx="1954">
                  <c:v>42855.339629629627</c:v>
                </c:pt>
                <c:pt idx="1955">
                  <c:v>42855.340335648238</c:v>
                </c:pt>
                <c:pt idx="1956">
                  <c:v>42855.341041666608</c:v>
                </c:pt>
                <c:pt idx="1957">
                  <c:v>42855.341747685176</c:v>
                </c:pt>
                <c:pt idx="1958">
                  <c:v>42855.342453703706</c:v>
                </c:pt>
                <c:pt idx="1959">
                  <c:v>42855.343159722222</c:v>
                </c:pt>
                <c:pt idx="1960">
                  <c:v>42855.343865740739</c:v>
                </c:pt>
                <c:pt idx="1961">
                  <c:v>42855.344571759262</c:v>
                </c:pt>
                <c:pt idx="1962">
                  <c:v>42855.345277777793</c:v>
                </c:pt>
                <c:pt idx="1963">
                  <c:v>42855.345983796295</c:v>
                </c:pt>
                <c:pt idx="1964">
                  <c:v>42855.346689814818</c:v>
                </c:pt>
                <c:pt idx="1965">
                  <c:v>42855.347395833334</c:v>
                </c:pt>
                <c:pt idx="1966">
                  <c:v>42855.348101851851</c:v>
                </c:pt>
                <c:pt idx="1967">
                  <c:v>42855.348807870439</c:v>
                </c:pt>
                <c:pt idx="1968">
                  <c:v>42855.34951388897</c:v>
                </c:pt>
                <c:pt idx="1969">
                  <c:v>42855.350335648247</c:v>
                </c:pt>
                <c:pt idx="1970">
                  <c:v>42855.351041666654</c:v>
                </c:pt>
                <c:pt idx="1971">
                  <c:v>42855.351747685185</c:v>
                </c:pt>
                <c:pt idx="1972">
                  <c:v>42855.352453703701</c:v>
                </c:pt>
                <c:pt idx="1973">
                  <c:v>42855.353159722232</c:v>
                </c:pt>
                <c:pt idx="1974">
                  <c:v>42855.353865740741</c:v>
                </c:pt>
                <c:pt idx="1975">
                  <c:v>42855.354571759293</c:v>
                </c:pt>
                <c:pt idx="1976">
                  <c:v>42855.355277777846</c:v>
                </c:pt>
                <c:pt idx="1977">
                  <c:v>42855.355983796297</c:v>
                </c:pt>
                <c:pt idx="1978">
                  <c:v>42855.356689814813</c:v>
                </c:pt>
                <c:pt idx="1979">
                  <c:v>42855.357395833336</c:v>
                </c:pt>
                <c:pt idx="1980">
                  <c:v>42855.358101851853</c:v>
                </c:pt>
                <c:pt idx="1981">
                  <c:v>42855.358807870456</c:v>
                </c:pt>
                <c:pt idx="1982">
                  <c:v>42855.359513888994</c:v>
                </c:pt>
                <c:pt idx="1983">
                  <c:v>42855.360219907467</c:v>
                </c:pt>
                <c:pt idx="1984">
                  <c:v>42855.360925925932</c:v>
                </c:pt>
                <c:pt idx="1985">
                  <c:v>42855.361631944441</c:v>
                </c:pt>
                <c:pt idx="1986">
                  <c:v>42855.362337962993</c:v>
                </c:pt>
                <c:pt idx="1987">
                  <c:v>42855.363043981422</c:v>
                </c:pt>
                <c:pt idx="1988">
                  <c:v>42855.363749999997</c:v>
                </c:pt>
                <c:pt idx="1989">
                  <c:v>42855.364456018542</c:v>
                </c:pt>
                <c:pt idx="1990">
                  <c:v>42855.365162036986</c:v>
                </c:pt>
                <c:pt idx="1991">
                  <c:v>42855.365868055553</c:v>
                </c:pt>
                <c:pt idx="1992">
                  <c:v>42855.366574074171</c:v>
                </c:pt>
                <c:pt idx="1993">
                  <c:v>42855.367280092592</c:v>
                </c:pt>
                <c:pt idx="1994">
                  <c:v>42855.36798611105</c:v>
                </c:pt>
                <c:pt idx="1995">
                  <c:v>42855.368692129632</c:v>
                </c:pt>
                <c:pt idx="1996">
                  <c:v>42855.369398148228</c:v>
                </c:pt>
                <c:pt idx="1997">
                  <c:v>42855.370798611104</c:v>
                </c:pt>
                <c:pt idx="1998">
                  <c:v>42855.371504629627</c:v>
                </c:pt>
                <c:pt idx="1999">
                  <c:v>42855.372210648246</c:v>
                </c:pt>
                <c:pt idx="2000">
                  <c:v>42855.372916666667</c:v>
                </c:pt>
                <c:pt idx="2001">
                  <c:v>42855.373622685176</c:v>
                </c:pt>
                <c:pt idx="2002">
                  <c:v>42855.374328703707</c:v>
                </c:pt>
                <c:pt idx="2003">
                  <c:v>42855.375034722223</c:v>
                </c:pt>
                <c:pt idx="2004">
                  <c:v>42855.375740740725</c:v>
                </c:pt>
                <c:pt idx="2005">
                  <c:v>42855.376446759255</c:v>
                </c:pt>
                <c:pt idx="2006">
                  <c:v>42855.377152777779</c:v>
                </c:pt>
                <c:pt idx="2007">
                  <c:v>42855.377858796361</c:v>
                </c:pt>
                <c:pt idx="2008">
                  <c:v>42855.378564814819</c:v>
                </c:pt>
                <c:pt idx="2009">
                  <c:v>42855.379270833335</c:v>
                </c:pt>
                <c:pt idx="2010">
                  <c:v>42855.379976851851</c:v>
                </c:pt>
                <c:pt idx="2011">
                  <c:v>42855.380682870367</c:v>
                </c:pt>
                <c:pt idx="2012">
                  <c:v>42855.381388888891</c:v>
                </c:pt>
                <c:pt idx="2013">
                  <c:v>42855.382094907443</c:v>
                </c:pt>
                <c:pt idx="2014">
                  <c:v>42855.382800925989</c:v>
                </c:pt>
                <c:pt idx="2015">
                  <c:v>42855.383506944527</c:v>
                </c:pt>
                <c:pt idx="2016">
                  <c:v>42855.384212963036</c:v>
                </c:pt>
                <c:pt idx="2017">
                  <c:v>42855.384918981537</c:v>
                </c:pt>
                <c:pt idx="2018">
                  <c:v>42855.385625000003</c:v>
                </c:pt>
                <c:pt idx="2019">
                  <c:v>42855.386331018606</c:v>
                </c:pt>
                <c:pt idx="2020">
                  <c:v>42855.387037037042</c:v>
                </c:pt>
                <c:pt idx="2021">
                  <c:v>42855.387743055559</c:v>
                </c:pt>
                <c:pt idx="2022">
                  <c:v>42855.388449074155</c:v>
                </c:pt>
                <c:pt idx="2023">
                  <c:v>42855.389155092613</c:v>
                </c:pt>
                <c:pt idx="2024">
                  <c:v>42855.389861111114</c:v>
                </c:pt>
                <c:pt idx="2025">
                  <c:v>42855.391192129624</c:v>
                </c:pt>
                <c:pt idx="2026">
                  <c:v>42855.391898148213</c:v>
                </c:pt>
                <c:pt idx="2027">
                  <c:v>42855.392604166664</c:v>
                </c:pt>
                <c:pt idx="2028">
                  <c:v>42855.393310185187</c:v>
                </c:pt>
                <c:pt idx="2029">
                  <c:v>42855.394016203703</c:v>
                </c:pt>
                <c:pt idx="2030">
                  <c:v>42855.39472222222</c:v>
                </c:pt>
                <c:pt idx="2031">
                  <c:v>42855.395428240736</c:v>
                </c:pt>
                <c:pt idx="2032">
                  <c:v>42855.396134259259</c:v>
                </c:pt>
                <c:pt idx="2033">
                  <c:v>42855.396840277783</c:v>
                </c:pt>
                <c:pt idx="2034">
                  <c:v>42855.397546296299</c:v>
                </c:pt>
                <c:pt idx="2035">
                  <c:v>42855.398252314873</c:v>
                </c:pt>
                <c:pt idx="2036">
                  <c:v>42855.398958333331</c:v>
                </c:pt>
                <c:pt idx="2037">
                  <c:v>42855.399664351855</c:v>
                </c:pt>
                <c:pt idx="2038">
                  <c:v>42855.400370370393</c:v>
                </c:pt>
                <c:pt idx="2039">
                  <c:v>42855.401076388953</c:v>
                </c:pt>
                <c:pt idx="2040">
                  <c:v>42855.401782407404</c:v>
                </c:pt>
                <c:pt idx="2041">
                  <c:v>42855.402488425942</c:v>
                </c:pt>
                <c:pt idx="2042">
                  <c:v>42855.403194444443</c:v>
                </c:pt>
                <c:pt idx="2043">
                  <c:v>42855.403900462959</c:v>
                </c:pt>
                <c:pt idx="2044">
                  <c:v>42855.404606481483</c:v>
                </c:pt>
                <c:pt idx="2045">
                  <c:v>42855.405312500006</c:v>
                </c:pt>
                <c:pt idx="2046">
                  <c:v>42855.406018518574</c:v>
                </c:pt>
                <c:pt idx="2047">
                  <c:v>42855.406724537024</c:v>
                </c:pt>
                <c:pt idx="2048">
                  <c:v>42855.407430555555</c:v>
                </c:pt>
                <c:pt idx="2049">
                  <c:v>42855.408136574093</c:v>
                </c:pt>
                <c:pt idx="2050">
                  <c:v>42855.408842592602</c:v>
                </c:pt>
                <c:pt idx="2051">
                  <c:v>42855.409548611104</c:v>
                </c:pt>
                <c:pt idx="2052">
                  <c:v>42855.410254629642</c:v>
                </c:pt>
                <c:pt idx="2053">
                  <c:v>42855.411666666609</c:v>
                </c:pt>
                <c:pt idx="2054">
                  <c:v>42855.412372685183</c:v>
                </c:pt>
                <c:pt idx="2055">
                  <c:v>42855.413078703707</c:v>
                </c:pt>
                <c:pt idx="2056">
                  <c:v>42855.413784722194</c:v>
                </c:pt>
                <c:pt idx="2057">
                  <c:v>42855.414490740739</c:v>
                </c:pt>
                <c:pt idx="2058">
                  <c:v>42855.415196759255</c:v>
                </c:pt>
                <c:pt idx="2059">
                  <c:v>42855.415902777779</c:v>
                </c:pt>
                <c:pt idx="2060">
                  <c:v>42855.41660879636</c:v>
                </c:pt>
                <c:pt idx="2061">
                  <c:v>42855.417314814811</c:v>
                </c:pt>
                <c:pt idx="2062">
                  <c:v>42855.418020833335</c:v>
                </c:pt>
                <c:pt idx="2063">
                  <c:v>42855.418726851851</c:v>
                </c:pt>
                <c:pt idx="2064">
                  <c:v>42855.419432870367</c:v>
                </c:pt>
                <c:pt idx="2065">
                  <c:v>42855.420138888891</c:v>
                </c:pt>
                <c:pt idx="2066">
                  <c:v>42855.420844907407</c:v>
                </c:pt>
                <c:pt idx="2067">
                  <c:v>42855.421550925923</c:v>
                </c:pt>
                <c:pt idx="2068">
                  <c:v>42855.422256944526</c:v>
                </c:pt>
                <c:pt idx="2069">
                  <c:v>42855.422962962955</c:v>
                </c:pt>
                <c:pt idx="2070">
                  <c:v>42855.423668981413</c:v>
                </c:pt>
                <c:pt idx="2071">
                  <c:v>42855.424375000002</c:v>
                </c:pt>
                <c:pt idx="2072">
                  <c:v>42855.425081018504</c:v>
                </c:pt>
                <c:pt idx="2073">
                  <c:v>42855.425787036984</c:v>
                </c:pt>
                <c:pt idx="2074">
                  <c:v>42855.426493055558</c:v>
                </c:pt>
                <c:pt idx="2075">
                  <c:v>42855.427199074082</c:v>
                </c:pt>
                <c:pt idx="2076">
                  <c:v>42855.427905092591</c:v>
                </c:pt>
                <c:pt idx="2077">
                  <c:v>42855.428611111114</c:v>
                </c:pt>
                <c:pt idx="2078">
                  <c:v>42855.42931712963</c:v>
                </c:pt>
                <c:pt idx="2079">
                  <c:v>42855.430023148212</c:v>
                </c:pt>
                <c:pt idx="2080">
                  <c:v>42855.43072916667</c:v>
                </c:pt>
                <c:pt idx="2081">
                  <c:v>42855.432118055563</c:v>
                </c:pt>
                <c:pt idx="2082">
                  <c:v>42855.432824074131</c:v>
                </c:pt>
                <c:pt idx="2083">
                  <c:v>42855.433530092603</c:v>
                </c:pt>
                <c:pt idx="2084">
                  <c:v>42855.434236111112</c:v>
                </c:pt>
                <c:pt idx="2085">
                  <c:v>42855.434942129628</c:v>
                </c:pt>
                <c:pt idx="2086">
                  <c:v>42855.435648148203</c:v>
                </c:pt>
                <c:pt idx="2087">
                  <c:v>42855.436354166668</c:v>
                </c:pt>
                <c:pt idx="2088">
                  <c:v>42855.437060185184</c:v>
                </c:pt>
                <c:pt idx="2089">
                  <c:v>42855.437766203628</c:v>
                </c:pt>
                <c:pt idx="2090">
                  <c:v>42855.438472222231</c:v>
                </c:pt>
                <c:pt idx="2091">
                  <c:v>42855.43917824074</c:v>
                </c:pt>
                <c:pt idx="2092">
                  <c:v>42855.439884259256</c:v>
                </c:pt>
                <c:pt idx="2093">
                  <c:v>42855.440590277845</c:v>
                </c:pt>
                <c:pt idx="2094">
                  <c:v>42855.441296296369</c:v>
                </c:pt>
                <c:pt idx="2095">
                  <c:v>42855.442002314812</c:v>
                </c:pt>
                <c:pt idx="2096">
                  <c:v>42855.442708333336</c:v>
                </c:pt>
                <c:pt idx="2097">
                  <c:v>42855.443414351852</c:v>
                </c:pt>
                <c:pt idx="2098">
                  <c:v>42855.444120370368</c:v>
                </c:pt>
                <c:pt idx="2099">
                  <c:v>42855.444826388994</c:v>
                </c:pt>
                <c:pt idx="2100">
                  <c:v>42855.445532407466</c:v>
                </c:pt>
                <c:pt idx="2101">
                  <c:v>42855.446238426062</c:v>
                </c:pt>
                <c:pt idx="2102">
                  <c:v>42855.446944444535</c:v>
                </c:pt>
                <c:pt idx="2103">
                  <c:v>42855.447650462993</c:v>
                </c:pt>
                <c:pt idx="2104">
                  <c:v>42855.448356481545</c:v>
                </c:pt>
                <c:pt idx="2105">
                  <c:v>42855.449062500003</c:v>
                </c:pt>
                <c:pt idx="2106">
                  <c:v>42855.44976851852</c:v>
                </c:pt>
                <c:pt idx="2107">
                  <c:v>42855.450474537036</c:v>
                </c:pt>
                <c:pt idx="2108">
                  <c:v>42855.451180555494</c:v>
                </c:pt>
                <c:pt idx="2109">
                  <c:v>42855.451886574083</c:v>
                </c:pt>
                <c:pt idx="2110">
                  <c:v>42855.452835648248</c:v>
                </c:pt>
                <c:pt idx="2111">
                  <c:v>42855.453541666655</c:v>
                </c:pt>
                <c:pt idx="2112">
                  <c:v>42855.454247685193</c:v>
                </c:pt>
                <c:pt idx="2113">
                  <c:v>42855.454953703702</c:v>
                </c:pt>
                <c:pt idx="2114">
                  <c:v>42855.455659722233</c:v>
                </c:pt>
                <c:pt idx="2115">
                  <c:v>42855.456365740742</c:v>
                </c:pt>
                <c:pt idx="2116">
                  <c:v>42855.457071759258</c:v>
                </c:pt>
                <c:pt idx="2117">
                  <c:v>42855.457777777781</c:v>
                </c:pt>
                <c:pt idx="2118">
                  <c:v>42855.458483796298</c:v>
                </c:pt>
                <c:pt idx="2119">
                  <c:v>42855.459189814814</c:v>
                </c:pt>
                <c:pt idx="2120">
                  <c:v>42855.45989583333</c:v>
                </c:pt>
                <c:pt idx="2121">
                  <c:v>42855.460601851824</c:v>
                </c:pt>
                <c:pt idx="2122">
                  <c:v>42855.46130787037</c:v>
                </c:pt>
                <c:pt idx="2123">
                  <c:v>42855.462013888893</c:v>
                </c:pt>
                <c:pt idx="2124">
                  <c:v>42855.462719907409</c:v>
                </c:pt>
                <c:pt idx="2125">
                  <c:v>42855.463425925926</c:v>
                </c:pt>
                <c:pt idx="2126">
                  <c:v>42855.464131944442</c:v>
                </c:pt>
                <c:pt idx="2127">
                  <c:v>42855.464837963002</c:v>
                </c:pt>
                <c:pt idx="2128">
                  <c:v>42855.465543981474</c:v>
                </c:pt>
                <c:pt idx="2129">
                  <c:v>42855.466250000012</c:v>
                </c:pt>
                <c:pt idx="2130">
                  <c:v>42855.466956018543</c:v>
                </c:pt>
                <c:pt idx="2131">
                  <c:v>42855.467662036994</c:v>
                </c:pt>
                <c:pt idx="2132">
                  <c:v>42855.468368055561</c:v>
                </c:pt>
                <c:pt idx="2133">
                  <c:v>42855.469074074092</c:v>
                </c:pt>
                <c:pt idx="2134">
                  <c:v>42855.469780092586</c:v>
                </c:pt>
                <c:pt idx="2135">
                  <c:v>42855.470486111051</c:v>
                </c:pt>
                <c:pt idx="2136">
                  <c:v>42855.471192129626</c:v>
                </c:pt>
                <c:pt idx="2137">
                  <c:v>42855.471898148229</c:v>
                </c:pt>
                <c:pt idx="2138">
                  <c:v>42855.472604166665</c:v>
                </c:pt>
                <c:pt idx="2139">
                  <c:v>42855.473807870367</c:v>
                </c:pt>
                <c:pt idx="2140">
                  <c:v>42855.47451388897</c:v>
                </c:pt>
                <c:pt idx="2141">
                  <c:v>42855.475219907443</c:v>
                </c:pt>
                <c:pt idx="2142">
                  <c:v>42855.475925925923</c:v>
                </c:pt>
                <c:pt idx="2143">
                  <c:v>42855.476631944519</c:v>
                </c:pt>
                <c:pt idx="2144">
                  <c:v>42855.477337962962</c:v>
                </c:pt>
                <c:pt idx="2145">
                  <c:v>42855.478043981479</c:v>
                </c:pt>
                <c:pt idx="2146">
                  <c:v>42855.478750000002</c:v>
                </c:pt>
                <c:pt idx="2147">
                  <c:v>42855.479456018518</c:v>
                </c:pt>
                <c:pt idx="2148">
                  <c:v>42855.480162037034</c:v>
                </c:pt>
                <c:pt idx="2149">
                  <c:v>42855.480868055602</c:v>
                </c:pt>
                <c:pt idx="2150">
                  <c:v>42855.481574074147</c:v>
                </c:pt>
                <c:pt idx="2151">
                  <c:v>42855.482280092612</c:v>
                </c:pt>
                <c:pt idx="2152">
                  <c:v>42855.482986111114</c:v>
                </c:pt>
                <c:pt idx="2153">
                  <c:v>42855.48369212963</c:v>
                </c:pt>
                <c:pt idx="2154">
                  <c:v>42855.484398148248</c:v>
                </c:pt>
                <c:pt idx="2155">
                  <c:v>42855.48510416667</c:v>
                </c:pt>
                <c:pt idx="2156">
                  <c:v>42855.485810185193</c:v>
                </c:pt>
                <c:pt idx="2157">
                  <c:v>42855.486516203768</c:v>
                </c:pt>
                <c:pt idx="2158">
                  <c:v>42855.487222222218</c:v>
                </c:pt>
                <c:pt idx="2159">
                  <c:v>42855.487928240742</c:v>
                </c:pt>
                <c:pt idx="2160">
                  <c:v>42855.488634259316</c:v>
                </c:pt>
                <c:pt idx="2161">
                  <c:v>42855.489340277782</c:v>
                </c:pt>
                <c:pt idx="2162">
                  <c:v>42855.490046296298</c:v>
                </c:pt>
                <c:pt idx="2163">
                  <c:v>42855.490752314814</c:v>
                </c:pt>
                <c:pt idx="2164">
                  <c:v>42855.491458333272</c:v>
                </c:pt>
                <c:pt idx="2165">
                  <c:v>42855.492164351854</c:v>
                </c:pt>
                <c:pt idx="2166">
                  <c:v>42855.492870370392</c:v>
                </c:pt>
                <c:pt idx="2167">
                  <c:v>42855.493576388893</c:v>
                </c:pt>
                <c:pt idx="2168">
                  <c:v>42855.494814814818</c:v>
                </c:pt>
                <c:pt idx="2169">
                  <c:v>42855.495520833247</c:v>
                </c:pt>
                <c:pt idx="2170">
                  <c:v>42855.49622685185</c:v>
                </c:pt>
                <c:pt idx="2171">
                  <c:v>42855.496932870381</c:v>
                </c:pt>
                <c:pt idx="2172">
                  <c:v>42855.49763888889</c:v>
                </c:pt>
                <c:pt idx="2173">
                  <c:v>42855.498344907406</c:v>
                </c:pt>
                <c:pt idx="2174">
                  <c:v>42855.499050925922</c:v>
                </c:pt>
                <c:pt idx="2175">
                  <c:v>42855.499756944446</c:v>
                </c:pt>
                <c:pt idx="2176">
                  <c:v>42855.500462962955</c:v>
                </c:pt>
                <c:pt idx="2177">
                  <c:v>42855.501168981413</c:v>
                </c:pt>
                <c:pt idx="2178">
                  <c:v>42855.501875000002</c:v>
                </c:pt>
                <c:pt idx="2179">
                  <c:v>42855.502581018518</c:v>
                </c:pt>
                <c:pt idx="2180">
                  <c:v>42855.503287037034</c:v>
                </c:pt>
                <c:pt idx="2181">
                  <c:v>42855.503993055558</c:v>
                </c:pt>
                <c:pt idx="2182">
                  <c:v>42855.504699074147</c:v>
                </c:pt>
                <c:pt idx="2183">
                  <c:v>42855.50540509259</c:v>
                </c:pt>
                <c:pt idx="2184">
                  <c:v>42855.506111111114</c:v>
                </c:pt>
                <c:pt idx="2185">
                  <c:v>42855.506817129688</c:v>
                </c:pt>
                <c:pt idx="2186">
                  <c:v>42855.507523148211</c:v>
                </c:pt>
                <c:pt idx="2187">
                  <c:v>42855.508229166669</c:v>
                </c:pt>
                <c:pt idx="2188">
                  <c:v>42855.508935185193</c:v>
                </c:pt>
                <c:pt idx="2189">
                  <c:v>42855.509641203644</c:v>
                </c:pt>
                <c:pt idx="2190">
                  <c:v>42855.510347222233</c:v>
                </c:pt>
                <c:pt idx="2191">
                  <c:v>42855.511053240742</c:v>
                </c:pt>
                <c:pt idx="2192">
                  <c:v>42855.511759259258</c:v>
                </c:pt>
                <c:pt idx="2193">
                  <c:v>42855.512465277781</c:v>
                </c:pt>
                <c:pt idx="2194">
                  <c:v>42855.513171296298</c:v>
                </c:pt>
                <c:pt idx="2195">
                  <c:v>42855.513877314843</c:v>
                </c:pt>
                <c:pt idx="2196">
                  <c:v>42855.51458333333</c:v>
                </c:pt>
                <c:pt idx="2197">
                  <c:v>42855.515648148212</c:v>
                </c:pt>
                <c:pt idx="2198">
                  <c:v>42855.516354166692</c:v>
                </c:pt>
                <c:pt idx="2199">
                  <c:v>42855.517060185186</c:v>
                </c:pt>
                <c:pt idx="2200">
                  <c:v>42855.517766203644</c:v>
                </c:pt>
                <c:pt idx="2201">
                  <c:v>42855.518472222218</c:v>
                </c:pt>
                <c:pt idx="2202">
                  <c:v>42855.519178240742</c:v>
                </c:pt>
                <c:pt idx="2203">
                  <c:v>42855.519884259258</c:v>
                </c:pt>
                <c:pt idx="2204">
                  <c:v>42855.520590277782</c:v>
                </c:pt>
                <c:pt idx="2205">
                  <c:v>42855.521296296298</c:v>
                </c:pt>
                <c:pt idx="2206">
                  <c:v>42855.522002314814</c:v>
                </c:pt>
                <c:pt idx="2207">
                  <c:v>42855.522708333272</c:v>
                </c:pt>
                <c:pt idx="2208">
                  <c:v>42855.523414351854</c:v>
                </c:pt>
                <c:pt idx="2209">
                  <c:v>42855.52412037037</c:v>
                </c:pt>
                <c:pt idx="2210">
                  <c:v>42855.524826388893</c:v>
                </c:pt>
                <c:pt idx="2211">
                  <c:v>42855.52553240741</c:v>
                </c:pt>
                <c:pt idx="2212">
                  <c:v>42855.526238426006</c:v>
                </c:pt>
                <c:pt idx="2213">
                  <c:v>42855.526944444442</c:v>
                </c:pt>
                <c:pt idx="2214">
                  <c:v>42855.527650462966</c:v>
                </c:pt>
                <c:pt idx="2215">
                  <c:v>42855.528356481482</c:v>
                </c:pt>
                <c:pt idx="2216">
                  <c:v>42855.529062499998</c:v>
                </c:pt>
                <c:pt idx="2217">
                  <c:v>42855.529768518449</c:v>
                </c:pt>
                <c:pt idx="2218">
                  <c:v>42855.530474536994</c:v>
                </c:pt>
                <c:pt idx="2219">
                  <c:v>42855.531180555452</c:v>
                </c:pt>
                <c:pt idx="2220">
                  <c:v>42855.531886574077</c:v>
                </c:pt>
                <c:pt idx="2221">
                  <c:v>42855.532592592601</c:v>
                </c:pt>
                <c:pt idx="2222">
                  <c:v>42855.533298611052</c:v>
                </c:pt>
                <c:pt idx="2223">
                  <c:v>42855.534004629626</c:v>
                </c:pt>
                <c:pt idx="2224">
                  <c:v>42855.534710648149</c:v>
                </c:pt>
                <c:pt idx="2225">
                  <c:v>42855.535416666607</c:v>
                </c:pt>
                <c:pt idx="2226">
                  <c:v>42855.536574074154</c:v>
                </c:pt>
                <c:pt idx="2227">
                  <c:v>42855.537280092591</c:v>
                </c:pt>
                <c:pt idx="2228">
                  <c:v>42855.537986111034</c:v>
                </c:pt>
                <c:pt idx="2229">
                  <c:v>42855.53869212963</c:v>
                </c:pt>
                <c:pt idx="2230">
                  <c:v>42855.539398148212</c:v>
                </c:pt>
                <c:pt idx="2231">
                  <c:v>42855.54010416667</c:v>
                </c:pt>
                <c:pt idx="2232">
                  <c:v>42855.540810185201</c:v>
                </c:pt>
                <c:pt idx="2233">
                  <c:v>42855.541516203702</c:v>
                </c:pt>
                <c:pt idx="2234">
                  <c:v>42855.542222222233</c:v>
                </c:pt>
                <c:pt idx="2235">
                  <c:v>42855.542928240742</c:v>
                </c:pt>
                <c:pt idx="2236">
                  <c:v>42855.543634259258</c:v>
                </c:pt>
                <c:pt idx="2237">
                  <c:v>42855.544340277782</c:v>
                </c:pt>
                <c:pt idx="2238">
                  <c:v>42855.545046296298</c:v>
                </c:pt>
                <c:pt idx="2239">
                  <c:v>42855.545752314814</c:v>
                </c:pt>
                <c:pt idx="2240">
                  <c:v>42855.546458333331</c:v>
                </c:pt>
                <c:pt idx="2241">
                  <c:v>42855.547164351854</c:v>
                </c:pt>
                <c:pt idx="2242">
                  <c:v>42855.547870370392</c:v>
                </c:pt>
                <c:pt idx="2243">
                  <c:v>42855.54857638901</c:v>
                </c:pt>
                <c:pt idx="2244">
                  <c:v>42855.54928240741</c:v>
                </c:pt>
                <c:pt idx="2245">
                  <c:v>42855.549988425933</c:v>
                </c:pt>
                <c:pt idx="2246">
                  <c:v>42855.550694444544</c:v>
                </c:pt>
                <c:pt idx="2247">
                  <c:v>42855.551400462966</c:v>
                </c:pt>
                <c:pt idx="2248">
                  <c:v>42855.552106481482</c:v>
                </c:pt>
                <c:pt idx="2249">
                  <c:v>42855.552812500013</c:v>
                </c:pt>
                <c:pt idx="2250">
                  <c:v>42855.55351851858</c:v>
                </c:pt>
                <c:pt idx="2251">
                  <c:v>42855.554224537038</c:v>
                </c:pt>
                <c:pt idx="2252">
                  <c:v>42855.554930555561</c:v>
                </c:pt>
                <c:pt idx="2253">
                  <c:v>42855.555636574092</c:v>
                </c:pt>
                <c:pt idx="2254">
                  <c:v>42855.556342592601</c:v>
                </c:pt>
                <c:pt idx="2255">
                  <c:v>42855.557430555556</c:v>
                </c:pt>
                <c:pt idx="2256">
                  <c:v>42855.558136574138</c:v>
                </c:pt>
                <c:pt idx="2257">
                  <c:v>42855.558842592603</c:v>
                </c:pt>
                <c:pt idx="2258">
                  <c:v>42855.559548611105</c:v>
                </c:pt>
                <c:pt idx="2259">
                  <c:v>42855.560254629629</c:v>
                </c:pt>
                <c:pt idx="2260">
                  <c:v>42855.560960648145</c:v>
                </c:pt>
                <c:pt idx="2261">
                  <c:v>42855.561666666574</c:v>
                </c:pt>
                <c:pt idx="2262">
                  <c:v>42855.562372685185</c:v>
                </c:pt>
                <c:pt idx="2263">
                  <c:v>42855.563078703628</c:v>
                </c:pt>
                <c:pt idx="2264">
                  <c:v>42855.563784722151</c:v>
                </c:pt>
                <c:pt idx="2265">
                  <c:v>42855.564490740726</c:v>
                </c:pt>
                <c:pt idx="2266">
                  <c:v>42855.565196759184</c:v>
                </c:pt>
                <c:pt idx="2267">
                  <c:v>42855.565902777722</c:v>
                </c:pt>
                <c:pt idx="2268">
                  <c:v>42855.566608796296</c:v>
                </c:pt>
                <c:pt idx="2269">
                  <c:v>42855.567314814805</c:v>
                </c:pt>
                <c:pt idx="2270">
                  <c:v>42855.568020833271</c:v>
                </c:pt>
                <c:pt idx="2271">
                  <c:v>42855.568726851794</c:v>
                </c:pt>
                <c:pt idx="2272">
                  <c:v>42855.569432870354</c:v>
                </c:pt>
                <c:pt idx="2273">
                  <c:v>42855.570138888892</c:v>
                </c:pt>
                <c:pt idx="2274">
                  <c:v>42855.570844907408</c:v>
                </c:pt>
                <c:pt idx="2275">
                  <c:v>42855.571550925932</c:v>
                </c:pt>
                <c:pt idx="2276">
                  <c:v>42855.57225694455</c:v>
                </c:pt>
                <c:pt idx="2277">
                  <c:v>42855.572962962964</c:v>
                </c:pt>
                <c:pt idx="2278">
                  <c:v>42855.573668981422</c:v>
                </c:pt>
                <c:pt idx="2279">
                  <c:v>42855.574375000011</c:v>
                </c:pt>
                <c:pt idx="2280">
                  <c:v>42855.57508101852</c:v>
                </c:pt>
                <c:pt idx="2281">
                  <c:v>42855.575787036985</c:v>
                </c:pt>
                <c:pt idx="2282">
                  <c:v>42855.576493055552</c:v>
                </c:pt>
                <c:pt idx="2283">
                  <c:v>42855.577199074083</c:v>
                </c:pt>
                <c:pt idx="2284">
                  <c:v>42855.578194444519</c:v>
                </c:pt>
                <c:pt idx="2285">
                  <c:v>42855.578900462962</c:v>
                </c:pt>
                <c:pt idx="2286">
                  <c:v>42855.579606481479</c:v>
                </c:pt>
                <c:pt idx="2287">
                  <c:v>42855.580312500002</c:v>
                </c:pt>
                <c:pt idx="2288">
                  <c:v>42855.581018518518</c:v>
                </c:pt>
                <c:pt idx="2289">
                  <c:v>42855.581724536984</c:v>
                </c:pt>
                <c:pt idx="2290">
                  <c:v>42855.582430555558</c:v>
                </c:pt>
                <c:pt idx="2291">
                  <c:v>42855.583136574081</c:v>
                </c:pt>
                <c:pt idx="2292">
                  <c:v>42855.58384259259</c:v>
                </c:pt>
                <c:pt idx="2293">
                  <c:v>42855.584548611114</c:v>
                </c:pt>
                <c:pt idx="2294">
                  <c:v>42855.58525462963</c:v>
                </c:pt>
                <c:pt idx="2295">
                  <c:v>42855.585960648146</c:v>
                </c:pt>
                <c:pt idx="2296">
                  <c:v>42855.58666666667</c:v>
                </c:pt>
                <c:pt idx="2297">
                  <c:v>42855.587372685186</c:v>
                </c:pt>
                <c:pt idx="2298">
                  <c:v>42855.588078703702</c:v>
                </c:pt>
                <c:pt idx="2299">
                  <c:v>42855.588784722204</c:v>
                </c:pt>
                <c:pt idx="2300">
                  <c:v>42855.589490740735</c:v>
                </c:pt>
                <c:pt idx="2301">
                  <c:v>42855.5901967592</c:v>
                </c:pt>
                <c:pt idx="2302">
                  <c:v>42855.590902777774</c:v>
                </c:pt>
                <c:pt idx="2303">
                  <c:v>42855.591608796276</c:v>
                </c:pt>
                <c:pt idx="2304">
                  <c:v>42855.592314814814</c:v>
                </c:pt>
                <c:pt idx="2305">
                  <c:v>42855.593020833207</c:v>
                </c:pt>
                <c:pt idx="2306">
                  <c:v>42855.593726851752</c:v>
                </c:pt>
                <c:pt idx="2307">
                  <c:v>42855.59443287037</c:v>
                </c:pt>
                <c:pt idx="2308">
                  <c:v>42855.595138888886</c:v>
                </c:pt>
                <c:pt idx="2309">
                  <c:v>42855.595844907351</c:v>
                </c:pt>
                <c:pt idx="2310">
                  <c:v>42855.596550925933</c:v>
                </c:pt>
                <c:pt idx="2311">
                  <c:v>42855.597256944442</c:v>
                </c:pt>
                <c:pt idx="2312">
                  <c:v>42855.598611111105</c:v>
                </c:pt>
                <c:pt idx="2313">
                  <c:v>42855.599317129629</c:v>
                </c:pt>
                <c:pt idx="2314">
                  <c:v>42855.600023148203</c:v>
                </c:pt>
                <c:pt idx="2315">
                  <c:v>42855.600729166654</c:v>
                </c:pt>
                <c:pt idx="2316">
                  <c:v>42855.601435185185</c:v>
                </c:pt>
                <c:pt idx="2317">
                  <c:v>42855.602141203628</c:v>
                </c:pt>
                <c:pt idx="2318">
                  <c:v>42855.602847222232</c:v>
                </c:pt>
                <c:pt idx="2319">
                  <c:v>42855.60355324074</c:v>
                </c:pt>
                <c:pt idx="2320">
                  <c:v>42855.604259259293</c:v>
                </c:pt>
                <c:pt idx="2321">
                  <c:v>42855.60496527778</c:v>
                </c:pt>
                <c:pt idx="2322">
                  <c:v>42855.605671296296</c:v>
                </c:pt>
                <c:pt idx="2323">
                  <c:v>42855.606377314813</c:v>
                </c:pt>
                <c:pt idx="2324">
                  <c:v>42855.607083333271</c:v>
                </c:pt>
                <c:pt idx="2325">
                  <c:v>42855.607789351794</c:v>
                </c:pt>
                <c:pt idx="2326">
                  <c:v>42855.608495370368</c:v>
                </c:pt>
                <c:pt idx="2327">
                  <c:v>42855.609201388892</c:v>
                </c:pt>
                <c:pt idx="2328">
                  <c:v>42855.609907407408</c:v>
                </c:pt>
                <c:pt idx="2329">
                  <c:v>42855.610613425997</c:v>
                </c:pt>
                <c:pt idx="2330">
                  <c:v>42855.61131944455</c:v>
                </c:pt>
                <c:pt idx="2331">
                  <c:v>42855.612025462993</c:v>
                </c:pt>
                <c:pt idx="2332">
                  <c:v>42855.61273148148</c:v>
                </c:pt>
                <c:pt idx="2333">
                  <c:v>42855.613437500004</c:v>
                </c:pt>
                <c:pt idx="2334">
                  <c:v>42855.61414351852</c:v>
                </c:pt>
                <c:pt idx="2335">
                  <c:v>42855.614849537036</c:v>
                </c:pt>
                <c:pt idx="2336">
                  <c:v>42855.615555555552</c:v>
                </c:pt>
                <c:pt idx="2337">
                  <c:v>42855.616261574083</c:v>
                </c:pt>
                <c:pt idx="2338">
                  <c:v>42855.616967592592</c:v>
                </c:pt>
                <c:pt idx="2339">
                  <c:v>42855.61767361105</c:v>
                </c:pt>
                <c:pt idx="2340">
                  <c:v>42855.618668981479</c:v>
                </c:pt>
                <c:pt idx="2341">
                  <c:v>42855.619375000002</c:v>
                </c:pt>
                <c:pt idx="2342">
                  <c:v>42855.620081018504</c:v>
                </c:pt>
                <c:pt idx="2343">
                  <c:v>42855.620787036984</c:v>
                </c:pt>
                <c:pt idx="2344">
                  <c:v>42855.621493055492</c:v>
                </c:pt>
                <c:pt idx="2345">
                  <c:v>42855.622199074081</c:v>
                </c:pt>
                <c:pt idx="2346">
                  <c:v>42855.62290509259</c:v>
                </c:pt>
                <c:pt idx="2347">
                  <c:v>42855.623611111034</c:v>
                </c:pt>
                <c:pt idx="2348">
                  <c:v>42855.62431712963</c:v>
                </c:pt>
                <c:pt idx="2349">
                  <c:v>42855.625023148146</c:v>
                </c:pt>
                <c:pt idx="2350">
                  <c:v>42855.625729166582</c:v>
                </c:pt>
                <c:pt idx="2351">
                  <c:v>42855.626435185186</c:v>
                </c:pt>
                <c:pt idx="2352">
                  <c:v>42855.627141203586</c:v>
                </c:pt>
                <c:pt idx="2353">
                  <c:v>42855.627847222204</c:v>
                </c:pt>
                <c:pt idx="2354">
                  <c:v>42855.628553240742</c:v>
                </c:pt>
                <c:pt idx="2355">
                  <c:v>42855.629259259258</c:v>
                </c:pt>
                <c:pt idx="2356">
                  <c:v>42855.629965277774</c:v>
                </c:pt>
                <c:pt idx="2357">
                  <c:v>42855.630671296298</c:v>
                </c:pt>
                <c:pt idx="2358">
                  <c:v>42855.631377314814</c:v>
                </c:pt>
                <c:pt idx="2359">
                  <c:v>42855.632083333272</c:v>
                </c:pt>
                <c:pt idx="2360">
                  <c:v>42855.632789351854</c:v>
                </c:pt>
                <c:pt idx="2361">
                  <c:v>42855.63349537037</c:v>
                </c:pt>
                <c:pt idx="2362">
                  <c:v>42855.634201388893</c:v>
                </c:pt>
                <c:pt idx="2363">
                  <c:v>42855.63490740741</c:v>
                </c:pt>
                <c:pt idx="2364">
                  <c:v>42855.635613425933</c:v>
                </c:pt>
                <c:pt idx="2365">
                  <c:v>42855.636319444544</c:v>
                </c:pt>
                <c:pt idx="2366">
                  <c:v>42855.637025462966</c:v>
                </c:pt>
                <c:pt idx="2367">
                  <c:v>42855.637731481474</c:v>
                </c:pt>
                <c:pt idx="2368">
                  <c:v>42855.639004629586</c:v>
                </c:pt>
                <c:pt idx="2369">
                  <c:v>42855.639710648145</c:v>
                </c:pt>
                <c:pt idx="2370">
                  <c:v>42855.640416666654</c:v>
                </c:pt>
                <c:pt idx="2371">
                  <c:v>42855.641122685112</c:v>
                </c:pt>
                <c:pt idx="2372">
                  <c:v>42855.641828703643</c:v>
                </c:pt>
                <c:pt idx="2373">
                  <c:v>42855.642534722232</c:v>
                </c:pt>
                <c:pt idx="2374">
                  <c:v>42855.643240740734</c:v>
                </c:pt>
                <c:pt idx="2375">
                  <c:v>42855.643946759192</c:v>
                </c:pt>
                <c:pt idx="2376">
                  <c:v>42855.644652777781</c:v>
                </c:pt>
                <c:pt idx="2377">
                  <c:v>42855.645358796297</c:v>
                </c:pt>
                <c:pt idx="2378">
                  <c:v>42855.646064814806</c:v>
                </c:pt>
                <c:pt idx="2379">
                  <c:v>42855.646770833271</c:v>
                </c:pt>
                <c:pt idx="2380">
                  <c:v>42855.647476851824</c:v>
                </c:pt>
                <c:pt idx="2381">
                  <c:v>42855.648182870355</c:v>
                </c:pt>
                <c:pt idx="2382">
                  <c:v>42855.648888888893</c:v>
                </c:pt>
                <c:pt idx="2383">
                  <c:v>42855.649594907409</c:v>
                </c:pt>
                <c:pt idx="2384">
                  <c:v>42855.650300925932</c:v>
                </c:pt>
                <c:pt idx="2385">
                  <c:v>42855.651006944441</c:v>
                </c:pt>
                <c:pt idx="2386">
                  <c:v>42855.651712962965</c:v>
                </c:pt>
                <c:pt idx="2387">
                  <c:v>42855.652418981481</c:v>
                </c:pt>
                <c:pt idx="2388">
                  <c:v>42855.653124999997</c:v>
                </c:pt>
                <c:pt idx="2389">
                  <c:v>42855.653831018542</c:v>
                </c:pt>
                <c:pt idx="2390">
                  <c:v>42855.654537037095</c:v>
                </c:pt>
                <c:pt idx="2391">
                  <c:v>42855.655243055553</c:v>
                </c:pt>
                <c:pt idx="2392">
                  <c:v>42855.655949074091</c:v>
                </c:pt>
                <c:pt idx="2393">
                  <c:v>42855.656655092651</c:v>
                </c:pt>
                <c:pt idx="2394">
                  <c:v>42855.657361111051</c:v>
                </c:pt>
                <c:pt idx="2395">
                  <c:v>42855.658067129632</c:v>
                </c:pt>
                <c:pt idx="2396">
                  <c:v>42855.659456018519</c:v>
                </c:pt>
                <c:pt idx="2397">
                  <c:v>42855.660162036984</c:v>
                </c:pt>
                <c:pt idx="2398">
                  <c:v>42855.660868055558</c:v>
                </c:pt>
                <c:pt idx="2399">
                  <c:v>42855.661574074082</c:v>
                </c:pt>
                <c:pt idx="2400">
                  <c:v>42855.662280092591</c:v>
                </c:pt>
                <c:pt idx="2401">
                  <c:v>42855.662986111034</c:v>
                </c:pt>
                <c:pt idx="2402">
                  <c:v>42855.663692129594</c:v>
                </c:pt>
                <c:pt idx="2403">
                  <c:v>42855.664398148212</c:v>
                </c:pt>
                <c:pt idx="2404">
                  <c:v>42855.66510416659</c:v>
                </c:pt>
                <c:pt idx="2405">
                  <c:v>42855.665810185186</c:v>
                </c:pt>
                <c:pt idx="2406">
                  <c:v>42855.666516203702</c:v>
                </c:pt>
                <c:pt idx="2407">
                  <c:v>42855.667222222226</c:v>
                </c:pt>
                <c:pt idx="2408">
                  <c:v>42855.667928240735</c:v>
                </c:pt>
                <c:pt idx="2409">
                  <c:v>42855.668634259258</c:v>
                </c:pt>
                <c:pt idx="2410">
                  <c:v>42855.669340277775</c:v>
                </c:pt>
                <c:pt idx="2411">
                  <c:v>42855.670046296298</c:v>
                </c:pt>
                <c:pt idx="2412">
                  <c:v>42855.670752314814</c:v>
                </c:pt>
                <c:pt idx="2413">
                  <c:v>42855.671458333272</c:v>
                </c:pt>
                <c:pt idx="2414">
                  <c:v>42855.672164351854</c:v>
                </c:pt>
                <c:pt idx="2415">
                  <c:v>42855.672870370392</c:v>
                </c:pt>
                <c:pt idx="2416">
                  <c:v>42855.673576388945</c:v>
                </c:pt>
                <c:pt idx="2417">
                  <c:v>42855.67428240741</c:v>
                </c:pt>
                <c:pt idx="2418">
                  <c:v>42855.674988425933</c:v>
                </c:pt>
                <c:pt idx="2419">
                  <c:v>42855.675694444442</c:v>
                </c:pt>
                <c:pt idx="2420">
                  <c:v>42855.676400462966</c:v>
                </c:pt>
                <c:pt idx="2421">
                  <c:v>42855.677106481475</c:v>
                </c:pt>
                <c:pt idx="2422">
                  <c:v>42855.677812500006</c:v>
                </c:pt>
                <c:pt idx="2423">
                  <c:v>42855.67851851858</c:v>
                </c:pt>
                <c:pt idx="2424">
                  <c:v>42855.679224536994</c:v>
                </c:pt>
                <c:pt idx="2425">
                  <c:v>42855.680231481492</c:v>
                </c:pt>
                <c:pt idx="2426">
                  <c:v>42855.680937500001</c:v>
                </c:pt>
                <c:pt idx="2427">
                  <c:v>42855.681643518474</c:v>
                </c:pt>
                <c:pt idx="2428">
                  <c:v>42855.682349537034</c:v>
                </c:pt>
                <c:pt idx="2429">
                  <c:v>42855.683055555557</c:v>
                </c:pt>
                <c:pt idx="2430">
                  <c:v>42855.683761574015</c:v>
                </c:pt>
                <c:pt idx="2431">
                  <c:v>42855.684467592589</c:v>
                </c:pt>
                <c:pt idx="2432">
                  <c:v>42855.685173611018</c:v>
                </c:pt>
                <c:pt idx="2433">
                  <c:v>42855.685879629629</c:v>
                </c:pt>
                <c:pt idx="2434">
                  <c:v>42855.686585648211</c:v>
                </c:pt>
                <c:pt idx="2435">
                  <c:v>42855.687291666654</c:v>
                </c:pt>
                <c:pt idx="2436">
                  <c:v>42855.687997685185</c:v>
                </c:pt>
                <c:pt idx="2437">
                  <c:v>42855.688703703643</c:v>
                </c:pt>
                <c:pt idx="2438">
                  <c:v>42855.689409722225</c:v>
                </c:pt>
                <c:pt idx="2439">
                  <c:v>42855.690115740734</c:v>
                </c:pt>
                <c:pt idx="2440">
                  <c:v>42855.690821759192</c:v>
                </c:pt>
                <c:pt idx="2441">
                  <c:v>42855.691527777723</c:v>
                </c:pt>
                <c:pt idx="2442">
                  <c:v>42855.692233796297</c:v>
                </c:pt>
                <c:pt idx="2443">
                  <c:v>42855.692939814806</c:v>
                </c:pt>
                <c:pt idx="2444">
                  <c:v>42855.693645833206</c:v>
                </c:pt>
                <c:pt idx="2445">
                  <c:v>42855.694351851824</c:v>
                </c:pt>
                <c:pt idx="2446">
                  <c:v>42855.695057870355</c:v>
                </c:pt>
                <c:pt idx="2447">
                  <c:v>42855.695763888813</c:v>
                </c:pt>
                <c:pt idx="2448">
                  <c:v>42855.696469907351</c:v>
                </c:pt>
                <c:pt idx="2449">
                  <c:v>42855.697175925925</c:v>
                </c:pt>
                <c:pt idx="2450">
                  <c:v>42855.697881944434</c:v>
                </c:pt>
                <c:pt idx="2451">
                  <c:v>42855.698587962965</c:v>
                </c:pt>
                <c:pt idx="2452">
                  <c:v>42855.699293981474</c:v>
                </c:pt>
                <c:pt idx="2453">
                  <c:v>42855.700636574082</c:v>
                </c:pt>
                <c:pt idx="2454">
                  <c:v>42855.701342592576</c:v>
                </c:pt>
                <c:pt idx="2455">
                  <c:v>42855.702048611034</c:v>
                </c:pt>
                <c:pt idx="2456">
                  <c:v>42855.702754629594</c:v>
                </c:pt>
                <c:pt idx="2457">
                  <c:v>42855.703460648125</c:v>
                </c:pt>
                <c:pt idx="2458">
                  <c:v>42855.70416666659</c:v>
                </c:pt>
                <c:pt idx="2459">
                  <c:v>42855.704872685186</c:v>
                </c:pt>
                <c:pt idx="2460">
                  <c:v>42855.705578703644</c:v>
                </c:pt>
                <c:pt idx="2461">
                  <c:v>42855.706284722226</c:v>
                </c:pt>
                <c:pt idx="2462">
                  <c:v>42855.706990740735</c:v>
                </c:pt>
                <c:pt idx="2463">
                  <c:v>42855.7076967592</c:v>
                </c:pt>
                <c:pt idx="2464">
                  <c:v>42855.708402777775</c:v>
                </c:pt>
                <c:pt idx="2465">
                  <c:v>42855.709108796284</c:v>
                </c:pt>
                <c:pt idx="2466">
                  <c:v>42855.709814814814</c:v>
                </c:pt>
                <c:pt idx="2467">
                  <c:v>42855.710520833272</c:v>
                </c:pt>
                <c:pt idx="2468">
                  <c:v>42855.711226851854</c:v>
                </c:pt>
                <c:pt idx="2469">
                  <c:v>42855.71193287037</c:v>
                </c:pt>
                <c:pt idx="2470">
                  <c:v>42855.712638888945</c:v>
                </c:pt>
                <c:pt idx="2471">
                  <c:v>42855.713344907374</c:v>
                </c:pt>
                <c:pt idx="2472">
                  <c:v>42855.714050925933</c:v>
                </c:pt>
                <c:pt idx="2473">
                  <c:v>42855.714756944442</c:v>
                </c:pt>
                <c:pt idx="2474">
                  <c:v>42855.715462962908</c:v>
                </c:pt>
                <c:pt idx="2475">
                  <c:v>42855.716168981475</c:v>
                </c:pt>
                <c:pt idx="2476">
                  <c:v>42855.716875000013</c:v>
                </c:pt>
                <c:pt idx="2477">
                  <c:v>42855.717581018522</c:v>
                </c:pt>
                <c:pt idx="2478">
                  <c:v>42855.718287037038</c:v>
                </c:pt>
                <c:pt idx="2479">
                  <c:v>42855.718993055561</c:v>
                </c:pt>
                <c:pt idx="2480">
                  <c:v>42855.719699074092</c:v>
                </c:pt>
                <c:pt idx="2481">
                  <c:v>42855.721087962884</c:v>
                </c:pt>
                <c:pt idx="2482">
                  <c:v>42855.721793981356</c:v>
                </c:pt>
                <c:pt idx="2483">
                  <c:v>42855.722499999996</c:v>
                </c:pt>
                <c:pt idx="2484">
                  <c:v>42855.72320601852</c:v>
                </c:pt>
                <c:pt idx="2485">
                  <c:v>42855.723912036985</c:v>
                </c:pt>
                <c:pt idx="2486">
                  <c:v>42855.724618055552</c:v>
                </c:pt>
                <c:pt idx="2487">
                  <c:v>42855.725324074076</c:v>
                </c:pt>
                <c:pt idx="2488">
                  <c:v>42855.726030092592</c:v>
                </c:pt>
                <c:pt idx="2489">
                  <c:v>42855.726736111043</c:v>
                </c:pt>
                <c:pt idx="2490">
                  <c:v>42855.727442129551</c:v>
                </c:pt>
                <c:pt idx="2491">
                  <c:v>42855.728148148148</c:v>
                </c:pt>
                <c:pt idx="2492">
                  <c:v>42855.728854166664</c:v>
                </c:pt>
                <c:pt idx="2493">
                  <c:v>42855.729560185129</c:v>
                </c:pt>
                <c:pt idx="2494">
                  <c:v>42855.730266203704</c:v>
                </c:pt>
                <c:pt idx="2495">
                  <c:v>42855.73097222222</c:v>
                </c:pt>
                <c:pt idx="2496">
                  <c:v>42855.731678240736</c:v>
                </c:pt>
                <c:pt idx="2497">
                  <c:v>42855.732384259201</c:v>
                </c:pt>
                <c:pt idx="2498">
                  <c:v>42855.733090277776</c:v>
                </c:pt>
                <c:pt idx="2499">
                  <c:v>42855.733796296285</c:v>
                </c:pt>
                <c:pt idx="2500">
                  <c:v>42855.734502314815</c:v>
                </c:pt>
                <c:pt idx="2501">
                  <c:v>42855.735208333324</c:v>
                </c:pt>
                <c:pt idx="2502">
                  <c:v>42855.735914351855</c:v>
                </c:pt>
                <c:pt idx="2503">
                  <c:v>42855.736620370371</c:v>
                </c:pt>
                <c:pt idx="2504">
                  <c:v>42855.737326388888</c:v>
                </c:pt>
                <c:pt idx="2505">
                  <c:v>42855.738032407411</c:v>
                </c:pt>
                <c:pt idx="2506">
                  <c:v>42855.738738425942</c:v>
                </c:pt>
                <c:pt idx="2507">
                  <c:v>42855.739444444444</c:v>
                </c:pt>
                <c:pt idx="2508">
                  <c:v>42855.74015046296</c:v>
                </c:pt>
                <c:pt idx="2509">
                  <c:v>42855.741608796285</c:v>
                </c:pt>
                <c:pt idx="2510">
                  <c:v>42855.742314814815</c:v>
                </c:pt>
                <c:pt idx="2511">
                  <c:v>42855.743020833215</c:v>
                </c:pt>
                <c:pt idx="2512">
                  <c:v>42855.743726851753</c:v>
                </c:pt>
                <c:pt idx="2513">
                  <c:v>42855.744432870371</c:v>
                </c:pt>
                <c:pt idx="2514">
                  <c:v>42855.745138888888</c:v>
                </c:pt>
                <c:pt idx="2515">
                  <c:v>42855.745844907404</c:v>
                </c:pt>
                <c:pt idx="2516">
                  <c:v>42855.746550925942</c:v>
                </c:pt>
                <c:pt idx="2517">
                  <c:v>42855.747256944502</c:v>
                </c:pt>
                <c:pt idx="2518">
                  <c:v>42855.747962962902</c:v>
                </c:pt>
                <c:pt idx="2519">
                  <c:v>42855.748668981476</c:v>
                </c:pt>
                <c:pt idx="2520">
                  <c:v>42855.749374999999</c:v>
                </c:pt>
                <c:pt idx="2521">
                  <c:v>42855.750081018516</c:v>
                </c:pt>
                <c:pt idx="2522">
                  <c:v>42855.750787037025</c:v>
                </c:pt>
                <c:pt idx="2523">
                  <c:v>42855.751493055555</c:v>
                </c:pt>
                <c:pt idx="2524">
                  <c:v>42855.752199074093</c:v>
                </c:pt>
                <c:pt idx="2525">
                  <c:v>42855.752905092602</c:v>
                </c:pt>
                <c:pt idx="2526">
                  <c:v>42855.753611111104</c:v>
                </c:pt>
                <c:pt idx="2527">
                  <c:v>42855.754317129642</c:v>
                </c:pt>
                <c:pt idx="2528">
                  <c:v>42855.755023148202</c:v>
                </c:pt>
                <c:pt idx="2529">
                  <c:v>42855.755729166609</c:v>
                </c:pt>
                <c:pt idx="2530">
                  <c:v>42855.756435185183</c:v>
                </c:pt>
                <c:pt idx="2531">
                  <c:v>42855.757141203627</c:v>
                </c:pt>
                <c:pt idx="2532">
                  <c:v>42855.757847222223</c:v>
                </c:pt>
                <c:pt idx="2533">
                  <c:v>42855.758553240819</c:v>
                </c:pt>
                <c:pt idx="2534">
                  <c:v>42855.759259259263</c:v>
                </c:pt>
                <c:pt idx="2535">
                  <c:v>42855.759965277779</c:v>
                </c:pt>
                <c:pt idx="2536">
                  <c:v>42855.760671296295</c:v>
                </c:pt>
                <c:pt idx="2537">
                  <c:v>42855.761377314804</c:v>
                </c:pt>
                <c:pt idx="2538">
                  <c:v>42855.762175925927</c:v>
                </c:pt>
                <c:pt idx="2539">
                  <c:v>42855.762881944444</c:v>
                </c:pt>
                <c:pt idx="2540">
                  <c:v>42855.763587962902</c:v>
                </c:pt>
                <c:pt idx="2541">
                  <c:v>42855.764293981476</c:v>
                </c:pt>
                <c:pt idx="2542">
                  <c:v>42855.764999999999</c:v>
                </c:pt>
                <c:pt idx="2543">
                  <c:v>42855.765706018457</c:v>
                </c:pt>
                <c:pt idx="2544">
                  <c:v>42855.766412037025</c:v>
                </c:pt>
                <c:pt idx="2545">
                  <c:v>42855.767118055555</c:v>
                </c:pt>
                <c:pt idx="2546">
                  <c:v>42855.767824074072</c:v>
                </c:pt>
                <c:pt idx="2547">
                  <c:v>42855.768530092602</c:v>
                </c:pt>
                <c:pt idx="2548">
                  <c:v>42855.769236111104</c:v>
                </c:pt>
                <c:pt idx="2549">
                  <c:v>42855.769942129584</c:v>
                </c:pt>
                <c:pt idx="2550">
                  <c:v>42855.770648148202</c:v>
                </c:pt>
                <c:pt idx="2551">
                  <c:v>42855.771354166609</c:v>
                </c:pt>
                <c:pt idx="2552">
                  <c:v>42855.772060185176</c:v>
                </c:pt>
                <c:pt idx="2553">
                  <c:v>42855.772766203627</c:v>
                </c:pt>
                <c:pt idx="2554">
                  <c:v>42855.773472222194</c:v>
                </c:pt>
                <c:pt idx="2555">
                  <c:v>42855.774178240739</c:v>
                </c:pt>
                <c:pt idx="2556">
                  <c:v>42855.774884259255</c:v>
                </c:pt>
                <c:pt idx="2557">
                  <c:v>42855.775590277779</c:v>
                </c:pt>
                <c:pt idx="2558">
                  <c:v>42855.776296296361</c:v>
                </c:pt>
                <c:pt idx="2559">
                  <c:v>42855.777002314804</c:v>
                </c:pt>
                <c:pt idx="2560">
                  <c:v>42855.777708333255</c:v>
                </c:pt>
                <c:pt idx="2561">
                  <c:v>42855.778414351851</c:v>
                </c:pt>
                <c:pt idx="2562">
                  <c:v>42855.779120370324</c:v>
                </c:pt>
                <c:pt idx="2563">
                  <c:v>42855.779826388891</c:v>
                </c:pt>
                <c:pt idx="2564">
                  <c:v>42855.780532407443</c:v>
                </c:pt>
                <c:pt idx="2565">
                  <c:v>42855.781238425989</c:v>
                </c:pt>
                <c:pt idx="2566">
                  <c:v>42855.782708333325</c:v>
                </c:pt>
                <c:pt idx="2567">
                  <c:v>42855.783414351834</c:v>
                </c:pt>
                <c:pt idx="2568">
                  <c:v>42855.784120370372</c:v>
                </c:pt>
                <c:pt idx="2569">
                  <c:v>42855.784826388954</c:v>
                </c:pt>
                <c:pt idx="2570">
                  <c:v>42855.785532407412</c:v>
                </c:pt>
                <c:pt idx="2571">
                  <c:v>42855.78623842603</c:v>
                </c:pt>
                <c:pt idx="2572">
                  <c:v>42855.786944444502</c:v>
                </c:pt>
                <c:pt idx="2573">
                  <c:v>42855.78765046296</c:v>
                </c:pt>
                <c:pt idx="2574">
                  <c:v>42855.788356481491</c:v>
                </c:pt>
                <c:pt idx="2575">
                  <c:v>42855.789062499993</c:v>
                </c:pt>
                <c:pt idx="2576">
                  <c:v>42855.789768518458</c:v>
                </c:pt>
                <c:pt idx="2577">
                  <c:v>42855.790474536974</c:v>
                </c:pt>
                <c:pt idx="2578">
                  <c:v>42855.79118055541</c:v>
                </c:pt>
                <c:pt idx="2579">
                  <c:v>42855.791886574007</c:v>
                </c:pt>
                <c:pt idx="2580">
                  <c:v>42855.792592592596</c:v>
                </c:pt>
                <c:pt idx="2581">
                  <c:v>42855.793298611003</c:v>
                </c:pt>
                <c:pt idx="2582">
                  <c:v>42855.794004629584</c:v>
                </c:pt>
                <c:pt idx="2583">
                  <c:v>42855.794710648152</c:v>
                </c:pt>
                <c:pt idx="2584">
                  <c:v>42855.795416666573</c:v>
                </c:pt>
                <c:pt idx="2585">
                  <c:v>42855.796122685097</c:v>
                </c:pt>
                <c:pt idx="2586">
                  <c:v>42855.796828703635</c:v>
                </c:pt>
                <c:pt idx="2587">
                  <c:v>42855.797534722224</c:v>
                </c:pt>
                <c:pt idx="2588">
                  <c:v>42855.798240740725</c:v>
                </c:pt>
                <c:pt idx="2589">
                  <c:v>42855.798946759183</c:v>
                </c:pt>
                <c:pt idx="2590">
                  <c:v>42855.799652777714</c:v>
                </c:pt>
                <c:pt idx="2591">
                  <c:v>42855.800358796369</c:v>
                </c:pt>
                <c:pt idx="2592">
                  <c:v>42855.801064814805</c:v>
                </c:pt>
                <c:pt idx="2593">
                  <c:v>42855.80177083327</c:v>
                </c:pt>
                <c:pt idx="2594">
                  <c:v>42855.802476851852</c:v>
                </c:pt>
                <c:pt idx="2595">
                  <c:v>42855.803344907406</c:v>
                </c:pt>
                <c:pt idx="2596">
                  <c:v>42855.804050925988</c:v>
                </c:pt>
                <c:pt idx="2597">
                  <c:v>42855.804756944519</c:v>
                </c:pt>
                <c:pt idx="2598">
                  <c:v>42855.805462962955</c:v>
                </c:pt>
                <c:pt idx="2599">
                  <c:v>42855.806168981479</c:v>
                </c:pt>
                <c:pt idx="2600">
                  <c:v>42855.806875000068</c:v>
                </c:pt>
                <c:pt idx="2601">
                  <c:v>42855.807581018518</c:v>
                </c:pt>
                <c:pt idx="2602">
                  <c:v>42855.808287037042</c:v>
                </c:pt>
                <c:pt idx="2603">
                  <c:v>42855.808993055602</c:v>
                </c:pt>
                <c:pt idx="2604">
                  <c:v>42855.809699074147</c:v>
                </c:pt>
                <c:pt idx="2605">
                  <c:v>42855.810405092612</c:v>
                </c:pt>
                <c:pt idx="2606">
                  <c:v>42855.811111111114</c:v>
                </c:pt>
                <c:pt idx="2607">
                  <c:v>42855.811817129696</c:v>
                </c:pt>
                <c:pt idx="2608">
                  <c:v>42855.812523148248</c:v>
                </c:pt>
                <c:pt idx="2609">
                  <c:v>42855.813229166692</c:v>
                </c:pt>
                <c:pt idx="2610">
                  <c:v>42855.813935185193</c:v>
                </c:pt>
                <c:pt idx="2611">
                  <c:v>42855.814641203702</c:v>
                </c:pt>
                <c:pt idx="2612">
                  <c:v>42855.815347222218</c:v>
                </c:pt>
                <c:pt idx="2613">
                  <c:v>42855.816053240844</c:v>
                </c:pt>
                <c:pt idx="2614">
                  <c:v>42855.816759259316</c:v>
                </c:pt>
                <c:pt idx="2615">
                  <c:v>42855.817465277782</c:v>
                </c:pt>
                <c:pt idx="2616">
                  <c:v>42855.8181712964</c:v>
                </c:pt>
                <c:pt idx="2617">
                  <c:v>42855.818877314923</c:v>
                </c:pt>
                <c:pt idx="2618">
                  <c:v>42855.81958333333</c:v>
                </c:pt>
                <c:pt idx="2619">
                  <c:v>42855.820289351861</c:v>
                </c:pt>
                <c:pt idx="2620">
                  <c:v>42855.820995370392</c:v>
                </c:pt>
                <c:pt idx="2621">
                  <c:v>42855.821701388886</c:v>
                </c:pt>
                <c:pt idx="2622">
                  <c:v>42855.82240740741</c:v>
                </c:pt>
                <c:pt idx="2623">
                  <c:v>42855.823113425933</c:v>
                </c:pt>
                <c:pt idx="2624">
                  <c:v>42855.824062500003</c:v>
                </c:pt>
                <c:pt idx="2625">
                  <c:v>42855.82476851852</c:v>
                </c:pt>
                <c:pt idx="2626">
                  <c:v>42855.825474536985</c:v>
                </c:pt>
                <c:pt idx="2627">
                  <c:v>42855.826180555494</c:v>
                </c:pt>
                <c:pt idx="2628">
                  <c:v>42855.826886574083</c:v>
                </c:pt>
                <c:pt idx="2629">
                  <c:v>42855.827592592592</c:v>
                </c:pt>
                <c:pt idx="2630">
                  <c:v>42855.828298611108</c:v>
                </c:pt>
                <c:pt idx="2631">
                  <c:v>42855.829004629624</c:v>
                </c:pt>
                <c:pt idx="2632">
                  <c:v>42855.829710648148</c:v>
                </c:pt>
                <c:pt idx="2633">
                  <c:v>42855.830416666664</c:v>
                </c:pt>
                <c:pt idx="2634">
                  <c:v>42855.831122685129</c:v>
                </c:pt>
                <c:pt idx="2635">
                  <c:v>42855.831828703704</c:v>
                </c:pt>
                <c:pt idx="2636">
                  <c:v>42855.832534722242</c:v>
                </c:pt>
                <c:pt idx="2637">
                  <c:v>42855.833240740736</c:v>
                </c:pt>
                <c:pt idx="2638">
                  <c:v>42855.833946759201</c:v>
                </c:pt>
                <c:pt idx="2639">
                  <c:v>42855.834652777783</c:v>
                </c:pt>
                <c:pt idx="2640">
                  <c:v>42855.835358796299</c:v>
                </c:pt>
                <c:pt idx="2641">
                  <c:v>42855.836064814815</c:v>
                </c:pt>
                <c:pt idx="2642">
                  <c:v>42855.836770833324</c:v>
                </c:pt>
                <c:pt idx="2643">
                  <c:v>42855.837476851855</c:v>
                </c:pt>
                <c:pt idx="2644">
                  <c:v>42855.838182870371</c:v>
                </c:pt>
                <c:pt idx="2645">
                  <c:v>42855.838888888953</c:v>
                </c:pt>
                <c:pt idx="2646">
                  <c:v>42855.839594907411</c:v>
                </c:pt>
                <c:pt idx="2647">
                  <c:v>42855.840300925942</c:v>
                </c:pt>
                <c:pt idx="2648">
                  <c:v>42855.841006944502</c:v>
                </c:pt>
                <c:pt idx="2649">
                  <c:v>42855.84171296296</c:v>
                </c:pt>
                <c:pt idx="2650">
                  <c:v>42855.842418981483</c:v>
                </c:pt>
                <c:pt idx="2651">
                  <c:v>42855.843124999999</c:v>
                </c:pt>
                <c:pt idx="2652">
                  <c:v>42855.844444444527</c:v>
                </c:pt>
                <c:pt idx="2653">
                  <c:v>42855.845150462963</c:v>
                </c:pt>
                <c:pt idx="2654">
                  <c:v>42855.845856481537</c:v>
                </c:pt>
                <c:pt idx="2655">
                  <c:v>42855.846562500003</c:v>
                </c:pt>
                <c:pt idx="2656">
                  <c:v>42855.847268518519</c:v>
                </c:pt>
                <c:pt idx="2657">
                  <c:v>42855.847974537035</c:v>
                </c:pt>
                <c:pt idx="2658">
                  <c:v>42855.848680555559</c:v>
                </c:pt>
                <c:pt idx="2659">
                  <c:v>42855.849386574082</c:v>
                </c:pt>
                <c:pt idx="2660">
                  <c:v>42855.850092592613</c:v>
                </c:pt>
                <c:pt idx="2661">
                  <c:v>42855.850798611114</c:v>
                </c:pt>
                <c:pt idx="2662">
                  <c:v>42855.851504629631</c:v>
                </c:pt>
                <c:pt idx="2663">
                  <c:v>42855.852210648256</c:v>
                </c:pt>
                <c:pt idx="2664">
                  <c:v>42855.852916666692</c:v>
                </c:pt>
                <c:pt idx="2665">
                  <c:v>42855.853622685187</c:v>
                </c:pt>
                <c:pt idx="2666">
                  <c:v>42855.854328703703</c:v>
                </c:pt>
                <c:pt idx="2667">
                  <c:v>42855.855034722219</c:v>
                </c:pt>
                <c:pt idx="2668">
                  <c:v>42855.855740740735</c:v>
                </c:pt>
                <c:pt idx="2669">
                  <c:v>42855.856446759259</c:v>
                </c:pt>
                <c:pt idx="2670">
                  <c:v>42855.857152777782</c:v>
                </c:pt>
                <c:pt idx="2671">
                  <c:v>42855.8578587964</c:v>
                </c:pt>
                <c:pt idx="2672">
                  <c:v>42855.858564814873</c:v>
                </c:pt>
                <c:pt idx="2673">
                  <c:v>42855.859270833331</c:v>
                </c:pt>
                <c:pt idx="2674">
                  <c:v>42855.859976851862</c:v>
                </c:pt>
                <c:pt idx="2675">
                  <c:v>42855.860682870371</c:v>
                </c:pt>
                <c:pt idx="2676">
                  <c:v>42855.861388888887</c:v>
                </c:pt>
                <c:pt idx="2677">
                  <c:v>42855.86209490741</c:v>
                </c:pt>
                <c:pt idx="2678">
                  <c:v>42855.862800925941</c:v>
                </c:pt>
                <c:pt idx="2679">
                  <c:v>42855.863506944443</c:v>
                </c:pt>
                <c:pt idx="2680">
                  <c:v>42855.864872685182</c:v>
                </c:pt>
                <c:pt idx="2681">
                  <c:v>42855.865578703706</c:v>
                </c:pt>
                <c:pt idx="2682">
                  <c:v>42855.866284722222</c:v>
                </c:pt>
                <c:pt idx="2683">
                  <c:v>42855.866990740738</c:v>
                </c:pt>
                <c:pt idx="2684">
                  <c:v>42855.867696759255</c:v>
                </c:pt>
                <c:pt idx="2685">
                  <c:v>42855.868402777778</c:v>
                </c:pt>
                <c:pt idx="2686">
                  <c:v>42855.869108796294</c:v>
                </c:pt>
                <c:pt idx="2687">
                  <c:v>42855.869814814818</c:v>
                </c:pt>
                <c:pt idx="2688">
                  <c:v>42855.870520833334</c:v>
                </c:pt>
                <c:pt idx="2689">
                  <c:v>42855.87122685185</c:v>
                </c:pt>
                <c:pt idx="2690">
                  <c:v>42855.871932870381</c:v>
                </c:pt>
                <c:pt idx="2691">
                  <c:v>42855.87263888897</c:v>
                </c:pt>
                <c:pt idx="2692">
                  <c:v>42855.873344907406</c:v>
                </c:pt>
                <c:pt idx="2693">
                  <c:v>42855.874050925981</c:v>
                </c:pt>
                <c:pt idx="2694">
                  <c:v>42855.874756944519</c:v>
                </c:pt>
                <c:pt idx="2695">
                  <c:v>42855.875462962955</c:v>
                </c:pt>
                <c:pt idx="2696">
                  <c:v>42855.876168981478</c:v>
                </c:pt>
                <c:pt idx="2697">
                  <c:v>42855.876875000067</c:v>
                </c:pt>
                <c:pt idx="2698">
                  <c:v>42855.877581018518</c:v>
                </c:pt>
                <c:pt idx="2699">
                  <c:v>42855.878287037041</c:v>
                </c:pt>
                <c:pt idx="2700">
                  <c:v>42855.878993055601</c:v>
                </c:pt>
                <c:pt idx="2701">
                  <c:v>42855.879699074147</c:v>
                </c:pt>
                <c:pt idx="2702">
                  <c:v>42855.880405092612</c:v>
                </c:pt>
                <c:pt idx="2703">
                  <c:v>42855.881111111114</c:v>
                </c:pt>
                <c:pt idx="2704">
                  <c:v>42855.881817129688</c:v>
                </c:pt>
                <c:pt idx="2705">
                  <c:v>42855.882523148248</c:v>
                </c:pt>
                <c:pt idx="2706">
                  <c:v>42855.883229166669</c:v>
                </c:pt>
                <c:pt idx="2707">
                  <c:v>42855.883935185193</c:v>
                </c:pt>
                <c:pt idx="2708">
                  <c:v>42855.885277777837</c:v>
                </c:pt>
                <c:pt idx="2709">
                  <c:v>42855.885983796295</c:v>
                </c:pt>
                <c:pt idx="2710">
                  <c:v>42855.886689814812</c:v>
                </c:pt>
                <c:pt idx="2711">
                  <c:v>42855.887395833335</c:v>
                </c:pt>
                <c:pt idx="2712">
                  <c:v>42855.888101851851</c:v>
                </c:pt>
                <c:pt idx="2713">
                  <c:v>42855.888807870448</c:v>
                </c:pt>
                <c:pt idx="2714">
                  <c:v>42855.889513888986</c:v>
                </c:pt>
                <c:pt idx="2715">
                  <c:v>42855.890219907466</c:v>
                </c:pt>
                <c:pt idx="2716">
                  <c:v>42855.890925925931</c:v>
                </c:pt>
                <c:pt idx="2717">
                  <c:v>42855.891631944447</c:v>
                </c:pt>
                <c:pt idx="2718">
                  <c:v>42855.892337962963</c:v>
                </c:pt>
                <c:pt idx="2719">
                  <c:v>42855.893043981414</c:v>
                </c:pt>
                <c:pt idx="2720">
                  <c:v>42855.893749999996</c:v>
                </c:pt>
                <c:pt idx="2721">
                  <c:v>42855.894456018519</c:v>
                </c:pt>
                <c:pt idx="2722">
                  <c:v>42855.895162036984</c:v>
                </c:pt>
                <c:pt idx="2723">
                  <c:v>42855.895868055559</c:v>
                </c:pt>
                <c:pt idx="2724">
                  <c:v>42855.896574074155</c:v>
                </c:pt>
                <c:pt idx="2725">
                  <c:v>42855.897280092591</c:v>
                </c:pt>
                <c:pt idx="2726">
                  <c:v>42855.897986111049</c:v>
                </c:pt>
                <c:pt idx="2727">
                  <c:v>42855.898692129631</c:v>
                </c:pt>
                <c:pt idx="2728">
                  <c:v>42855.899398148213</c:v>
                </c:pt>
                <c:pt idx="2729">
                  <c:v>42855.900104166656</c:v>
                </c:pt>
                <c:pt idx="2730">
                  <c:v>42855.900810185201</c:v>
                </c:pt>
                <c:pt idx="2731">
                  <c:v>42855.901516203703</c:v>
                </c:pt>
                <c:pt idx="2732">
                  <c:v>42855.902222222219</c:v>
                </c:pt>
                <c:pt idx="2733">
                  <c:v>42855.902928240743</c:v>
                </c:pt>
                <c:pt idx="2734">
                  <c:v>42855.903634259259</c:v>
                </c:pt>
                <c:pt idx="2735">
                  <c:v>42855.904340277782</c:v>
                </c:pt>
                <c:pt idx="2736">
                  <c:v>42855.905752314815</c:v>
                </c:pt>
                <c:pt idx="2737">
                  <c:v>42855.906458333331</c:v>
                </c:pt>
                <c:pt idx="2738">
                  <c:v>42855.907164351855</c:v>
                </c:pt>
                <c:pt idx="2739">
                  <c:v>42855.907870370393</c:v>
                </c:pt>
                <c:pt idx="2740">
                  <c:v>42855.908576389011</c:v>
                </c:pt>
                <c:pt idx="2741">
                  <c:v>42855.909282407411</c:v>
                </c:pt>
                <c:pt idx="2742">
                  <c:v>42855.909988425941</c:v>
                </c:pt>
                <c:pt idx="2743">
                  <c:v>42855.910694444552</c:v>
                </c:pt>
                <c:pt idx="2744">
                  <c:v>42855.911400462966</c:v>
                </c:pt>
                <c:pt idx="2745">
                  <c:v>42855.912106481483</c:v>
                </c:pt>
                <c:pt idx="2746">
                  <c:v>42855.912812500013</c:v>
                </c:pt>
                <c:pt idx="2747">
                  <c:v>42855.913518518573</c:v>
                </c:pt>
                <c:pt idx="2748">
                  <c:v>42855.914224537039</c:v>
                </c:pt>
                <c:pt idx="2749">
                  <c:v>42855.914930555562</c:v>
                </c:pt>
                <c:pt idx="2750">
                  <c:v>42855.915636574093</c:v>
                </c:pt>
                <c:pt idx="2751">
                  <c:v>42855.916342592602</c:v>
                </c:pt>
                <c:pt idx="2752">
                  <c:v>42855.917048611074</c:v>
                </c:pt>
                <c:pt idx="2753">
                  <c:v>42855.917754629627</c:v>
                </c:pt>
                <c:pt idx="2754">
                  <c:v>42855.918460648201</c:v>
                </c:pt>
                <c:pt idx="2755">
                  <c:v>42855.919166666608</c:v>
                </c:pt>
                <c:pt idx="2756">
                  <c:v>42855.919872685183</c:v>
                </c:pt>
                <c:pt idx="2757">
                  <c:v>42855.920578703706</c:v>
                </c:pt>
                <c:pt idx="2758">
                  <c:v>42855.921284722186</c:v>
                </c:pt>
                <c:pt idx="2759">
                  <c:v>42855.921990740724</c:v>
                </c:pt>
                <c:pt idx="2760">
                  <c:v>42855.922696759255</c:v>
                </c:pt>
                <c:pt idx="2761">
                  <c:v>42855.923402777713</c:v>
                </c:pt>
                <c:pt idx="2762">
                  <c:v>42855.924108796295</c:v>
                </c:pt>
                <c:pt idx="2763">
                  <c:v>42855.924814814818</c:v>
                </c:pt>
                <c:pt idx="2764">
                  <c:v>42855.92596064815</c:v>
                </c:pt>
                <c:pt idx="2765">
                  <c:v>42855.926666666608</c:v>
                </c:pt>
                <c:pt idx="2766">
                  <c:v>42855.927372685175</c:v>
                </c:pt>
                <c:pt idx="2767">
                  <c:v>42855.928078703706</c:v>
                </c:pt>
                <c:pt idx="2768">
                  <c:v>42855.928784722186</c:v>
                </c:pt>
                <c:pt idx="2769">
                  <c:v>42855.929490740724</c:v>
                </c:pt>
                <c:pt idx="2770">
                  <c:v>42855.930196759255</c:v>
                </c:pt>
                <c:pt idx="2771">
                  <c:v>42855.930902777778</c:v>
                </c:pt>
                <c:pt idx="2772">
                  <c:v>42855.931608796294</c:v>
                </c:pt>
                <c:pt idx="2773">
                  <c:v>42855.932314814818</c:v>
                </c:pt>
                <c:pt idx="2774">
                  <c:v>42855.933020833247</c:v>
                </c:pt>
                <c:pt idx="2775">
                  <c:v>42855.933726851777</c:v>
                </c:pt>
                <c:pt idx="2776">
                  <c:v>42855.934432870381</c:v>
                </c:pt>
                <c:pt idx="2777">
                  <c:v>42855.93513888889</c:v>
                </c:pt>
                <c:pt idx="2778">
                  <c:v>42855.935844907406</c:v>
                </c:pt>
                <c:pt idx="2779">
                  <c:v>42855.936550925981</c:v>
                </c:pt>
                <c:pt idx="2780">
                  <c:v>42855.937256944519</c:v>
                </c:pt>
                <c:pt idx="2781">
                  <c:v>42855.937962962955</c:v>
                </c:pt>
                <c:pt idx="2782">
                  <c:v>42855.938668981478</c:v>
                </c:pt>
                <c:pt idx="2783">
                  <c:v>42855.939375000002</c:v>
                </c:pt>
                <c:pt idx="2784">
                  <c:v>42855.940081018518</c:v>
                </c:pt>
                <c:pt idx="2785">
                  <c:v>42855.940787037034</c:v>
                </c:pt>
                <c:pt idx="2786">
                  <c:v>42855.941493055558</c:v>
                </c:pt>
                <c:pt idx="2787">
                  <c:v>42855.942199074147</c:v>
                </c:pt>
                <c:pt idx="2788">
                  <c:v>42855.942905092612</c:v>
                </c:pt>
                <c:pt idx="2789">
                  <c:v>42855.943611111114</c:v>
                </c:pt>
                <c:pt idx="2790">
                  <c:v>42855.944317129688</c:v>
                </c:pt>
                <c:pt idx="2791">
                  <c:v>42855.945023148211</c:v>
                </c:pt>
                <c:pt idx="2792">
                  <c:v>42855.946018518574</c:v>
                </c:pt>
                <c:pt idx="2793">
                  <c:v>42855.946724537025</c:v>
                </c:pt>
                <c:pt idx="2794">
                  <c:v>42855.947430555556</c:v>
                </c:pt>
                <c:pt idx="2795">
                  <c:v>42855.94813657413</c:v>
                </c:pt>
                <c:pt idx="2796">
                  <c:v>42855.948842592603</c:v>
                </c:pt>
                <c:pt idx="2797">
                  <c:v>42855.949548611105</c:v>
                </c:pt>
                <c:pt idx="2798">
                  <c:v>42855.950254629643</c:v>
                </c:pt>
                <c:pt idx="2799">
                  <c:v>42855.950960648202</c:v>
                </c:pt>
                <c:pt idx="2800">
                  <c:v>42855.951666666624</c:v>
                </c:pt>
                <c:pt idx="2801">
                  <c:v>42855.952372685191</c:v>
                </c:pt>
                <c:pt idx="2802">
                  <c:v>42855.953078703707</c:v>
                </c:pt>
                <c:pt idx="2803">
                  <c:v>42855.953784722224</c:v>
                </c:pt>
                <c:pt idx="2804">
                  <c:v>42855.95449074074</c:v>
                </c:pt>
                <c:pt idx="2805">
                  <c:v>42855.955196759256</c:v>
                </c:pt>
                <c:pt idx="2806">
                  <c:v>42855.95590277778</c:v>
                </c:pt>
                <c:pt idx="2807">
                  <c:v>42855.956608796369</c:v>
                </c:pt>
                <c:pt idx="2808">
                  <c:v>42855.957314814812</c:v>
                </c:pt>
                <c:pt idx="2809">
                  <c:v>42855.958020833335</c:v>
                </c:pt>
                <c:pt idx="2810">
                  <c:v>42855.958726851852</c:v>
                </c:pt>
                <c:pt idx="2811">
                  <c:v>42855.959432870368</c:v>
                </c:pt>
                <c:pt idx="2812">
                  <c:v>42855.960138888891</c:v>
                </c:pt>
                <c:pt idx="2813">
                  <c:v>42855.960844907408</c:v>
                </c:pt>
                <c:pt idx="2814">
                  <c:v>42855.961550925931</c:v>
                </c:pt>
                <c:pt idx="2815">
                  <c:v>42855.962256944535</c:v>
                </c:pt>
                <c:pt idx="2816">
                  <c:v>42855.962962962964</c:v>
                </c:pt>
                <c:pt idx="2817">
                  <c:v>42855.963668981414</c:v>
                </c:pt>
                <c:pt idx="2818">
                  <c:v>42855.964375000003</c:v>
                </c:pt>
                <c:pt idx="2819">
                  <c:v>42855.965081018505</c:v>
                </c:pt>
                <c:pt idx="2820">
                  <c:v>42855.966261574082</c:v>
                </c:pt>
                <c:pt idx="2821">
                  <c:v>42855.966967592591</c:v>
                </c:pt>
                <c:pt idx="2822">
                  <c:v>42855.967673611034</c:v>
                </c:pt>
                <c:pt idx="2823">
                  <c:v>42855.96837962963</c:v>
                </c:pt>
                <c:pt idx="2824">
                  <c:v>42855.969085648147</c:v>
                </c:pt>
                <c:pt idx="2825">
                  <c:v>42855.96979166659</c:v>
                </c:pt>
                <c:pt idx="2826">
                  <c:v>42855.970497685186</c:v>
                </c:pt>
                <c:pt idx="2827">
                  <c:v>42855.971203703644</c:v>
                </c:pt>
                <c:pt idx="2828">
                  <c:v>42855.971909722226</c:v>
                </c:pt>
                <c:pt idx="2829">
                  <c:v>42855.972615740742</c:v>
                </c:pt>
                <c:pt idx="2830">
                  <c:v>42855.9733217592</c:v>
                </c:pt>
                <c:pt idx="2831">
                  <c:v>42855.974027777782</c:v>
                </c:pt>
                <c:pt idx="2832">
                  <c:v>42855.974733796298</c:v>
                </c:pt>
                <c:pt idx="2833">
                  <c:v>42855.975439814814</c:v>
                </c:pt>
                <c:pt idx="2834">
                  <c:v>42855.976145833272</c:v>
                </c:pt>
                <c:pt idx="2835">
                  <c:v>42855.976851851861</c:v>
                </c:pt>
                <c:pt idx="2836">
                  <c:v>42855.977557870392</c:v>
                </c:pt>
                <c:pt idx="2837">
                  <c:v>42855.978263888945</c:v>
                </c:pt>
                <c:pt idx="2838">
                  <c:v>42855.97896990741</c:v>
                </c:pt>
                <c:pt idx="2839">
                  <c:v>42855.979675925933</c:v>
                </c:pt>
                <c:pt idx="2840">
                  <c:v>42855.980381944442</c:v>
                </c:pt>
                <c:pt idx="2841">
                  <c:v>42855.981087962966</c:v>
                </c:pt>
                <c:pt idx="2842">
                  <c:v>42855.981793981475</c:v>
                </c:pt>
                <c:pt idx="2843">
                  <c:v>42855.982500000013</c:v>
                </c:pt>
                <c:pt idx="2844">
                  <c:v>42855.98320601858</c:v>
                </c:pt>
                <c:pt idx="2845">
                  <c:v>42855.983912037038</c:v>
                </c:pt>
                <c:pt idx="2846">
                  <c:v>42855.984618055612</c:v>
                </c:pt>
                <c:pt idx="2847">
                  <c:v>42855.985324074092</c:v>
                </c:pt>
                <c:pt idx="2848">
                  <c:v>42855.986712962993</c:v>
                </c:pt>
                <c:pt idx="2849">
                  <c:v>42855.98741898148</c:v>
                </c:pt>
                <c:pt idx="2850">
                  <c:v>42855.988125000003</c:v>
                </c:pt>
                <c:pt idx="2851">
                  <c:v>42855.988831018614</c:v>
                </c:pt>
                <c:pt idx="2852">
                  <c:v>42855.989537037043</c:v>
                </c:pt>
                <c:pt idx="2853">
                  <c:v>42855.990243055552</c:v>
                </c:pt>
                <c:pt idx="2854">
                  <c:v>42855.990949074083</c:v>
                </c:pt>
                <c:pt idx="2855">
                  <c:v>42855.991655092592</c:v>
                </c:pt>
                <c:pt idx="2856">
                  <c:v>42855.992361111043</c:v>
                </c:pt>
                <c:pt idx="2857">
                  <c:v>42855.993067129624</c:v>
                </c:pt>
                <c:pt idx="2858">
                  <c:v>42855.993773148148</c:v>
                </c:pt>
                <c:pt idx="2859">
                  <c:v>42855.994479166664</c:v>
                </c:pt>
                <c:pt idx="2860">
                  <c:v>42855.995185185129</c:v>
                </c:pt>
                <c:pt idx="2861">
                  <c:v>42855.995891203704</c:v>
                </c:pt>
                <c:pt idx="2862">
                  <c:v>42855.996597222242</c:v>
                </c:pt>
                <c:pt idx="2863">
                  <c:v>42855.997303240736</c:v>
                </c:pt>
                <c:pt idx="2864">
                  <c:v>42855.99800925926</c:v>
                </c:pt>
                <c:pt idx="2865">
                  <c:v>42855.998715277783</c:v>
                </c:pt>
                <c:pt idx="2866">
                  <c:v>42855.999421296285</c:v>
                </c:pt>
                <c:pt idx="2867">
                  <c:v>42856.000127314815</c:v>
                </c:pt>
                <c:pt idx="2868">
                  <c:v>42856.000833333332</c:v>
                </c:pt>
                <c:pt idx="2869">
                  <c:v>42856.001539351862</c:v>
                </c:pt>
                <c:pt idx="2870">
                  <c:v>42856.002245370393</c:v>
                </c:pt>
                <c:pt idx="2871">
                  <c:v>42856.002951388953</c:v>
                </c:pt>
                <c:pt idx="2872">
                  <c:v>42856.003657407411</c:v>
                </c:pt>
                <c:pt idx="2873">
                  <c:v>42856.004363425942</c:v>
                </c:pt>
                <c:pt idx="2874">
                  <c:v>42856.005069444502</c:v>
                </c:pt>
                <c:pt idx="2875">
                  <c:v>42856.00577546296</c:v>
                </c:pt>
                <c:pt idx="2876">
                  <c:v>42856.007129629594</c:v>
                </c:pt>
                <c:pt idx="2877">
                  <c:v>42856.007835648212</c:v>
                </c:pt>
                <c:pt idx="2878">
                  <c:v>42856.00854166667</c:v>
                </c:pt>
                <c:pt idx="2879">
                  <c:v>42856.009247685186</c:v>
                </c:pt>
                <c:pt idx="2880">
                  <c:v>42856.009953703644</c:v>
                </c:pt>
                <c:pt idx="2881">
                  <c:v>42856.010659722218</c:v>
                </c:pt>
                <c:pt idx="2882">
                  <c:v>42856.011365740735</c:v>
                </c:pt>
                <c:pt idx="2883">
                  <c:v>42856.012071759258</c:v>
                </c:pt>
                <c:pt idx="2884">
                  <c:v>42856.012777777782</c:v>
                </c:pt>
                <c:pt idx="2885">
                  <c:v>42856.013483796276</c:v>
                </c:pt>
                <c:pt idx="2886">
                  <c:v>42856.014189814814</c:v>
                </c:pt>
                <c:pt idx="2887">
                  <c:v>42856.01489583333</c:v>
                </c:pt>
                <c:pt idx="2888">
                  <c:v>42856.015601851854</c:v>
                </c:pt>
                <c:pt idx="2889">
                  <c:v>42856.016307870392</c:v>
                </c:pt>
                <c:pt idx="2890">
                  <c:v>42856.017013888893</c:v>
                </c:pt>
                <c:pt idx="2891">
                  <c:v>42856.01771990741</c:v>
                </c:pt>
                <c:pt idx="2892">
                  <c:v>42856.018425925933</c:v>
                </c:pt>
                <c:pt idx="2893">
                  <c:v>42856.019131944442</c:v>
                </c:pt>
                <c:pt idx="2894">
                  <c:v>42856.019837963002</c:v>
                </c:pt>
                <c:pt idx="2895">
                  <c:v>42856.020543981474</c:v>
                </c:pt>
                <c:pt idx="2896">
                  <c:v>42856.021249999998</c:v>
                </c:pt>
                <c:pt idx="2897">
                  <c:v>42856.021956018521</c:v>
                </c:pt>
                <c:pt idx="2898">
                  <c:v>42856.022662036994</c:v>
                </c:pt>
                <c:pt idx="2899">
                  <c:v>42856.023368055554</c:v>
                </c:pt>
                <c:pt idx="2900">
                  <c:v>42856.024074074092</c:v>
                </c:pt>
                <c:pt idx="2901">
                  <c:v>42856.024780092594</c:v>
                </c:pt>
                <c:pt idx="2902">
                  <c:v>42856.025486110993</c:v>
                </c:pt>
                <c:pt idx="2903">
                  <c:v>42856.026192129626</c:v>
                </c:pt>
                <c:pt idx="2904">
                  <c:v>42856.027546296296</c:v>
                </c:pt>
                <c:pt idx="2905">
                  <c:v>42856.028252314813</c:v>
                </c:pt>
                <c:pt idx="2906">
                  <c:v>42856.028958333336</c:v>
                </c:pt>
                <c:pt idx="2907">
                  <c:v>42856.029664351794</c:v>
                </c:pt>
                <c:pt idx="2908">
                  <c:v>42856.030370370368</c:v>
                </c:pt>
                <c:pt idx="2909">
                  <c:v>42856.031076388892</c:v>
                </c:pt>
                <c:pt idx="2910">
                  <c:v>42856.03178240735</c:v>
                </c:pt>
                <c:pt idx="2911">
                  <c:v>42856.032488425932</c:v>
                </c:pt>
                <c:pt idx="2912">
                  <c:v>42856.033194444448</c:v>
                </c:pt>
                <c:pt idx="2913">
                  <c:v>42856.033900462964</c:v>
                </c:pt>
                <c:pt idx="2914">
                  <c:v>42856.03460648148</c:v>
                </c:pt>
                <c:pt idx="2915">
                  <c:v>42856.035312500004</c:v>
                </c:pt>
                <c:pt idx="2916">
                  <c:v>42856.036018518542</c:v>
                </c:pt>
                <c:pt idx="2917">
                  <c:v>42856.036724536985</c:v>
                </c:pt>
                <c:pt idx="2918">
                  <c:v>42856.037430555494</c:v>
                </c:pt>
                <c:pt idx="2919">
                  <c:v>42856.038136574083</c:v>
                </c:pt>
                <c:pt idx="2920">
                  <c:v>42856.038842592592</c:v>
                </c:pt>
                <c:pt idx="2921">
                  <c:v>42856.03954861105</c:v>
                </c:pt>
                <c:pt idx="2922">
                  <c:v>42856.040254629632</c:v>
                </c:pt>
                <c:pt idx="2923">
                  <c:v>42856.040960648148</c:v>
                </c:pt>
                <c:pt idx="2924">
                  <c:v>42856.041666666591</c:v>
                </c:pt>
                <c:pt idx="2925">
                  <c:v>42856.042372685188</c:v>
                </c:pt>
                <c:pt idx="2926">
                  <c:v>42856.043078703704</c:v>
                </c:pt>
                <c:pt idx="2927">
                  <c:v>42856.043784722184</c:v>
                </c:pt>
                <c:pt idx="2928">
                  <c:v>42856.044490740744</c:v>
                </c:pt>
                <c:pt idx="2929">
                  <c:v>42856.045196759202</c:v>
                </c:pt>
                <c:pt idx="2930">
                  <c:v>42856.045902777776</c:v>
                </c:pt>
                <c:pt idx="2931">
                  <c:v>42856.046608796343</c:v>
                </c:pt>
                <c:pt idx="2932">
                  <c:v>42856.048043981478</c:v>
                </c:pt>
                <c:pt idx="2933">
                  <c:v>42856.048750000002</c:v>
                </c:pt>
                <c:pt idx="2934">
                  <c:v>42856.049456018518</c:v>
                </c:pt>
                <c:pt idx="2935">
                  <c:v>42856.050162037034</c:v>
                </c:pt>
                <c:pt idx="2936">
                  <c:v>42856.050868055601</c:v>
                </c:pt>
                <c:pt idx="2937">
                  <c:v>42856.051574074147</c:v>
                </c:pt>
                <c:pt idx="2938">
                  <c:v>42856.052280092612</c:v>
                </c:pt>
                <c:pt idx="2939">
                  <c:v>42856.052986111114</c:v>
                </c:pt>
                <c:pt idx="2940">
                  <c:v>42856.05369212963</c:v>
                </c:pt>
                <c:pt idx="2941">
                  <c:v>42856.054398148248</c:v>
                </c:pt>
                <c:pt idx="2942">
                  <c:v>42856.055104166655</c:v>
                </c:pt>
                <c:pt idx="2943">
                  <c:v>42856.055810185193</c:v>
                </c:pt>
                <c:pt idx="2944">
                  <c:v>42856.056516203767</c:v>
                </c:pt>
                <c:pt idx="2945">
                  <c:v>42856.057222222233</c:v>
                </c:pt>
                <c:pt idx="2946">
                  <c:v>42856.057928240742</c:v>
                </c:pt>
                <c:pt idx="2947">
                  <c:v>42856.058634259316</c:v>
                </c:pt>
                <c:pt idx="2948">
                  <c:v>42856.059340277781</c:v>
                </c:pt>
                <c:pt idx="2949">
                  <c:v>42856.060046296298</c:v>
                </c:pt>
                <c:pt idx="2950">
                  <c:v>42856.060752314814</c:v>
                </c:pt>
                <c:pt idx="2951">
                  <c:v>42856.061458333272</c:v>
                </c:pt>
                <c:pt idx="2952">
                  <c:v>42856.062164351824</c:v>
                </c:pt>
                <c:pt idx="2953">
                  <c:v>42856.062870370391</c:v>
                </c:pt>
                <c:pt idx="2954">
                  <c:v>42856.063576388893</c:v>
                </c:pt>
                <c:pt idx="2955">
                  <c:v>42856.064282407409</c:v>
                </c:pt>
                <c:pt idx="2956">
                  <c:v>42856.064988425933</c:v>
                </c:pt>
                <c:pt idx="2957">
                  <c:v>42856.065694444442</c:v>
                </c:pt>
                <c:pt idx="2958">
                  <c:v>42856.066400462965</c:v>
                </c:pt>
                <c:pt idx="2959">
                  <c:v>42856.067106481474</c:v>
                </c:pt>
                <c:pt idx="2960">
                  <c:v>42856.068472222221</c:v>
                </c:pt>
                <c:pt idx="2961">
                  <c:v>42856.069178240738</c:v>
                </c:pt>
                <c:pt idx="2962">
                  <c:v>42856.069884259254</c:v>
                </c:pt>
                <c:pt idx="2963">
                  <c:v>42856.070590277792</c:v>
                </c:pt>
                <c:pt idx="2964">
                  <c:v>42856.071296296293</c:v>
                </c:pt>
                <c:pt idx="2965">
                  <c:v>42856.072002314817</c:v>
                </c:pt>
                <c:pt idx="2966">
                  <c:v>42856.072708333326</c:v>
                </c:pt>
                <c:pt idx="2967">
                  <c:v>42856.073414351835</c:v>
                </c:pt>
                <c:pt idx="2968">
                  <c:v>42856.074120370373</c:v>
                </c:pt>
                <c:pt idx="2969">
                  <c:v>42856.074826388969</c:v>
                </c:pt>
                <c:pt idx="2970">
                  <c:v>42856.075532407413</c:v>
                </c:pt>
                <c:pt idx="2971">
                  <c:v>42856.076238426038</c:v>
                </c:pt>
                <c:pt idx="2972">
                  <c:v>42856.07694444451</c:v>
                </c:pt>
                <c:pt idx="2973">
                  <c:v>42856.077650462961</c:v>
                </c:pt>
                <c:pt idx="2974">
                  <c:v>42856.078356481492</c:v>
                </c:pt>
                <c:pt idx="2975">
                  <c:v>42856.079062500001</c:v>
                </c:pt>
                <c:pt idx="2976">
                  <c:v>42856.079768518459</c:v>
                </c:pt>
                <c:pt idx="2977">
                  <c:v>42856.080474537026</c:v>
                </c:pt>
                <c:pt idx="2978">
                  <c:v>42856.081180555477</c:v>
                </c:pt>
                <c:pt idx="2979">
                  <c:v>42856.081886574073</c:v>
                </c:pt>
                <c:pt idx="2980">
                  <c:v>42856.082592592611</c:v>
                </c:pt>
                <c:pt idx="2981">
                  <c:v>42856.083298611105</c:v>
                </c:pt>
                <c:pt idx="2982">
                  <c:v>42856.084004629629</c:v>
                </c:pt>
                <c:pt idx="2983">
                  <c:v>42856.084710648203</c:v>
                </c:pt>
                <c:pt idx="2984">
                  <c:v>42856.085416666654</c:v>
                </c:pt>
                <c:pt idx="2985">
                  <c:v>42856.086122685185</c:v>
                </c:pt>
                <c:pt idx="2986">
                  <c:v>42856.086828703701</c:v>
                </c:pt>
                <c:pt idx="2987">
                  <c:v>42856.087534722232</c:v>
                </c:pt>
                <c:pt idx="2988">
                  <c:v>42856.088726851835</c:v>
                </c:pt>
                <c:pt idx="2989">
                  <c:v>42856.089432870373</c:v>
                </c:pt>
                <c:pt idx="2990">
                  <c:v>42856.090138888889</c:v>
                </c:pt>
                <c:pt idx="2991">
                  <c:v>42856.090844907405</c:v>
                </c:pt>
                <c:pt idx="2992">
                  <c:v>42856.091550925928</c:v>
                </c:pt>
                <c:pt idx="2993">
                  <c:v>42856.09225694451</c:v>
                </c:pt>
                <c:pt idx="2994">
                  <c:v>42856.092962962954</c:v>
                </c:pt>
                <c:pt idx="2995">
                  <c:v>42856.093668981397</c:v>
                </c:pt>
                <c:pt idx="2996">
                  <c:v>42856.094375000001</c:v>
                </c:pt>
                <c:pt idx="2997">
                  <c:v>42856.095081018459</c:v>
                </c:pt>
                <c:pt idx="2998">
                  <c:v>42856.095787036975</c:v>
                </c:pt>
                <c:pt idx="2999">
                  <c:v>42856.096493055556</c:v>
                </c:pt>
                <c:pt idx="3000">
                  <c:v>42856.097199074073</c:v>
                </c:pt>
                <c:pt idx="3001">
                  <c:v>42856.097905092596</c:v>
                </c:pt>
                <c:pt idx="3002">
                  <c:v>42856.098611111105</c:v>
                </c:pt>
                <c:pt idx="3003">
                  <c:v>42856.099317129629</c:v>
                </c:pt>
                <c:pt idx="3004">
                  <c:v>42856.100023148203</c:v>
                </c:pt>
                <c:pt idx="3005">
                  <c:v>42856.100729166654</c:v>
                </c:pt>
                <c:pt idx="3006">
                  <c:v>42856.101435185185</c:v>
                </c:pt>
                <c:pt idx="3007">
                  <c:v>42856.102141203628</c:v>
                </c:pt>
                <c:pt idx="3008">
                  <c:v>42856.102847222232</c:v>
                </c:pt>
                <c:pt idx="3009">
                  <c:v>42856.10355324074</c:v>
                </c:pt>
                <c:pt idx="3010">
                  <c:v>42856.104259259293</c:v>
                </c:pt>
                <c:pt idx="3011">
                  <c:v>42856.10496527778</c:v>
                </c:pt>
                <c:pt idx="3012">
                  <c:v>42856.105671296296</c:v>
                </c:pt>
                <c:pt idx="3013">
                  <c:v>42856.106377314813</c:v>
                </c:pt>
                <c:pt idx="3014">
                  <c:v>42856.107083333271</c:v>
                </c:pt>
                <c:pt idx="3015">
                  <c:v>42856.107789351794</c:v>
                </c:pt>
                <c:pt idx="3016">
                  <c:v>42856.109074074091</c:v>
                </c:pt>
                <c:pt idx="3017">
                  <c:v>42856.109780092585</c:v>
                </c:pt>
                <c:pt idx="3018">
                  <c:v>42856.110486111051</c:v>
                </c:pt>
                <c:pt idx="3019">
                  <c:v>42856.111192129625</c:v>
                </c:pt>
                <c:pt idx="3020">
                  <c:v>42856.111898148229</c:v>
                </c:pt>
                <c:pt idx="3021">
                  <c:v>42856.112604166665</c:v>
                </c:pt>
                <c:pt idx="3022">
                  <c:v>42856.113310185188</c:v>
                </c:pt>
                <c:pt idx="3023">
                  <c:v>42856.114016203712</c:v>
                </c:pt>
                <c:pt idx="3024">
                  <c:v>42856.114722222221</c:v>
                </c:pt>
                <c:pt idx="3025">
                  <c:v>42856.115428240737</c:v>
                </c:pt>
                <c:pt idx="3026">
                  <c:v>42856.11613425926</c:v>
                </c:pt>
                <c:pt idx="3027">
                  <c:v>42856.116840277791</c:v>
                </c:pt>
                <c:pt idx="3028">
                  <c:v>42856.117546296358</c:v>
                </c:pt>
                <c:pt idx="3029">
                  <c:v>42856.118252314889</c:v>
                </c:pt>
                <c:pt idx="3030">
                  <c:v>42856.118958333333</c:v>
                </c:pt>
                <c:pt idx="3031">
                  <c:v>42856.119664351834</c:v>
                </c:pt>
                <c:pt idx="3032">
                  <c:v>42856.120370370372</c:v>
                </c:pt>
                <c:pt idx="3033">
                  <c:v>42856.121076388888</c:v>
                </c:pt>
                <c:pt idx="3034">
                  <c:v>42856.121782407303</c:v>
                </c:pt>
                <c:pt idx="3035">
                  <c:v>42856.122488425928</c:v>
                </c:pt>
                <c:pt idx="3036">
                  <c:v>42856.123194444444</c:v>
                </c:pt>
                <c:pt idx="3037">
                  <c:v>42856.123900462924</c:v>
                </c:pt>
                <c:pt idx="3038">
                  <c:v>42856.124606481484</c:v>
                </c:pt>
                <c:pt idx="3039">
                  <c:v>42856.125312499993</c:v>
                </c:pt>
                <c:pt idx="3040">
                  <c:v>42856.126018518517</c:v>
                </c:pt>
                <c:pt idx="3041">
                  <c:v>42856.126724536975</c:v>
                </c:pt>
                <c:pt idx="3042">
                  <c:v>42856.127430555469</c:v>
                </c:pt>
                <c:pt idx="3043">
                  <c:v>42856.128136574072</c:v>
                </c:pt>
                <c:pt idx="3044">
                  <c:v>42856.129305555492</c:v>
                </c:pt>
                <c:pt idx="3045">
                  <c:v>42856.130011574081</c:v>
                </c:pt>
                <c:pt idx="3046">
                  <c:v>42856.13071759259</c:v>
                </c:pt>
                <c:pt idx="3047">
                  <c:v>42856.131423610968</c:v>
                </c:pt>
                <c:pt idx="3048">
                  <c:v>42856.132129629594</c:v>
                </c:pt>
                <c:pt idx="3049">
                  <c:v>42856.132835648212</c:v>
                </c:pt>
                <c:pt idx="3050">
                  <c:v>42856.133541666582</c:v>
                </c:pt>
                <c:pt idx="3051">
                  <c:v>42856.134247685186</c:v>
                </c:pt>
                <c:pt idx="3052">
                  <c:v>42856.134953703644</c:v>
                </c:pt>
                <c:pt idx="3053">
                  <c:v>42856.135659722204</c:v>
                </c:pt>
                <c:pt idx="3054">
                  <c:v>42856.136365740735</c:v>
                </c:pt>
                <c:pt idx="3055">
                  <c:v>42856.1370717592</c:v>
                </c:pt>
                <c:pt idx="3056">
                  <c:v>42856.137777777774</c:v>
                </c:pt>
                <c:pt idx="3057">
                  <c:v>42856.138483796276</c:v>
                </c:pt>
                <c:pt idx="3058">
                  <c:v>42856.139189814734</c:v>
                </c:pt>
                <c:pt idx="3059">
                  <c:v>42856.139895833272</c:v>
                </c:pt>
                <c:pt idx="3060">
                  <c:v>42856.140601851854</c:v>
                </c:pt>
                <c:pt idx="3061">
                  <c:v>42856.14130787037</c:v>
                </c:pt>
                <c:pt idx="3062">
                  <c:v>42856.142013888893</c:v>
                </c:pt>
                <c:pt idx="3063">
                  <c:v>42856.14271990741</c:v>
                </c:pt>
                <c:pt idx="3064">
                  <c:v>42856.143425925926</c:v>
                </c:pt>
                <c:pt idx="3065">
                  <c:v>42856.144131944442</c:v>
                </c:pt>
                <c:pt idx="3066">
                  <c:v>42856.144837963002</c:v>
                </c:pt>
                <c:pt idx="3067">
                  <c:v>42856.145543981474</c:v>
                </c:pt>
                <c:pt idx="3068">
                  <c:v>42856.146250000013</c:v>
                </c:pt>
                <c:pt idx="3069">
                  <c:v>42856.146956018543</c:v>
                </c:pt>
                <c:pt idx="3070">
                  <c:v>42856.147662036994</c:v>
                </c:pt>
                <c:pt idx="3071">
                  <c:v>42856.148368055561</c:v>
                </c:pt>
                <c:pt idx="3072">
                  <c:v>42856.149502314816</c:v>
                </c:pt>
                <c:pt idx="3073">
                  <c:v>42856.150208333333</c:v>
                </c:pt>
                <c:pt idx="3074">
                  <c:v>42856.150914351849</c:v>
                </c:pt>
                <c:pt idx="3075">
                  <c:v>42856.151620370372</c:v>
                </c:pt>
                <c:pt idx="3076">
                  <c:v>42856.152326388954</c:v>
                </c:pt>
                <c:pt idx="3077">
                  <c:v>42856.153032407412</c:v>
                </c:pt>
                <c:pt idx="3078">
                  <c:v>42856.153738425943</c:v>
                </c:pt>
                <c:pt idx="3079">
                  <c:v>42856.154444444503</c:v>
                </c:pt>
                <c:pt idx="3080">
                  <c:v>42856.155150462961</c:v>
                </c:pt>
                <c:pt idx="3081">
                  <c:v>42856.155856481491</c:v>
                </c:pt>
                <c:pt idx="3082">
                  <c:v>42856.1565625</c:v>
                </c:pt>
                <c:pt idx="3083">
                  <c:v>42856.157268518517</c:v>
                </c:pt>
                <c:pt idx="3084">
                  <c:v>42856.157974537025</c:v>
                </c:pt>
                <c:pt idx="3085">
                  <c:v>42856.158680555556</c:v>
                </c:pt>
                <c:pt idx="3086">
                  <c:v>42856.159386574072</c:v>
                </c:pt>
                <c:pt idx="3087">
                  <c:v>42856.160092592596</c:v>
                </c:pt>
                <c:pt idx="3088">
                  <c:v>42856.160798611003</c:v>
                </c:pt>
                <c:pt idx="3089">
                  <c:v>42856.161504629585</c:v>
                </c:pt>
                <c:pt idx="3090">
                  <c:v>42856.162210648203</c:v>
                </c:pt>
                <c:pt idx="3091">
                  <c:v>42856.162916666624</c:v>
                </c:pt>
                <c:pt idx="3092">
                  <c:v>42856.163622685097</c:v>
                </c:pt>
                <c:pt idx="3093">
                  <c:v>42856.164328703628</c:v>
                </c:pt>
                <c:pt idx="3094">
                  <c:v>42856.165034722224</c:v>
                </c:pt>
                <c:pt idx="3095">
                  <c:v>42856.165740740638</c:v>
                </c:pt>
                <c:pt idx="3096">
                  <c:v>42856.166446759184</c:v>
                </c:pt>
                <c:pt idx="3097">
                  <c:v>42856.167152777714</c:v>
                </c:pt>
                <c:pt idx="3098">
                  <c:v>42856.167858796296</c:v>
                </c:pt>
                <c:pt idx="3099">
                  <c:v>42856.168564814805</c:v>
                </c:pt>
                <c:pt idx="3100">
                  <c:v>42856.169745370324</c:v>
                </c:pt>
                <c:pt idx="3101">
                  <c:v>42856.170451388891</c:v>
                </c:pt>
                <c:pt idx="3102">
                  <c:v>42856.171157407407</c:v>
                </c:pt>
                <c:pt idx="3103">
                  <c:v>42856.171863425923</c:v>
                </c:pt>
                <c:pt idx="3104">
                  <c:v>42856.172569444527</c:v>
                </c:pt>
                <c:pt idx="3105">
                  <c:v>42856.173275462963</c:v>
                </c:pt>
                <c:pt idx="3106">
                  <c:v>42856.173981481414</c:v>
                </c:pt>
                <c:pt idx="3107">
                  <c:v>42856.174687500003</c:v>
                </c:pt>
                <c:pt idx="3108">
                  <c:v>42856.175393518504</c:v>
                </c:pt>
                <c:pt idx="3109">
                  <c:v>42856.176099537035</c:v>
                </c:pt>
                <c:pt idx="3110">
                  <c:v>42856.176805555559</c:v>
                </c:pt>
                <c:pt idx="3111">
                  <c:v>42856.177511574082</c:v>
                </c:pt>
                <c:pt idx="3112">
                  <c:v>42856.178217592613</c:v>
                </c:pt>
                <c:pt idx="3113">
                  <c:v>42856.178923611049</c:v>
                </c:pt>
                <c:pt idx="3114">
                  <c:v>42856.179629629594</c:v>
                </c:pt>
                <c:pt idx="3115">
                  <c:v>42856.180335648212</c:v>
                </c:pt>
                <c:pt idx="3116">
                  <c:v>42856.18104166659</c:v>
                </c:pt>
                <c:pt idx="3117">
                  <c:v>42856.181747685121</c:v>
                </c:pt>
                <c:pt idx="3118">
                  <c:v>42856.182453703674</c:v>
                </c:pt>
                <c:pt idx="3119">
                  <c:v>42856.183159722204</c:v>
                </c:pt>
                <c:pt idx="3120">
                  <c:v>42856.183865740735</c:v>
                </c:pt>
                <c:pt idx="3121">
                  <c:v>42856.184571759259</c:v>
                </c:pt>
                <c:pt idx="3122">
                  <c:v>42856.185277777782</c:v>
                </c:pt>
                <c:pt idx="3123">
                  <c:v>42856.185983796284</c:v>
                </c:pt>
                <c:pt idx="3124">
                  <c:v>42856.186689814815</c:v>
                </c:pt>
                <c:pt idx="3125">
                  <c:v>42856.187395833324</c:v>
                </c:pt>
                <c:pt idx="3126">
                  <c:v>42856.188101851854</c:v>
                </c:pt>
                <c:pt idx="3127">
                  <c:v>42856.188807870392</c:v>
                </c:pt>
                <c:pt idx="3128">
                  <c:v>42856.190023148149</c:v>
                </c:pt>
                <c:pt idx="3129">
                  <c:v>42856.190729166599</c:v>
                </c:pt>
                <c:pt idx="3130">
                  <c:v>42856.191435185174</c:v>
                </c:pt>
                <c:pt idx="3131">
                  <c:v>42856.192141203603</c:v>
                </c:pt>
                <c:pt idx="3132">
                  <c:v>42856.192847222221</c:v>
                </c:pt>
                <c:pt idx="3133">
                  <c:v>42856.193553240737</c:v>
                </c:pt>
                <c:pt idx="3134">
                  <c:v>42856.19425925926</c:v>
                </c:pt>
                <c:pt idx="3135">
                  <c:v>42856.194965277777</c:v>
                </c:pt>
                <c:pt idx="3136">
                  <c:v>42856.1956712963</c:v>
                </c:pt>
                <c:pt idx="3137">
                  <c:v>42856.196377314816</c:v>
                </c:pt>
                <c:pt idx="3138">
                  <c:v>42856.197083333223</c:v>
                </c:pt>
                <c:pt idx="3139">
                  <c:v>42856.197789351754</c:v>
                </c:pt>
                <c:pt idx="3140">
                  <c:v>42856.198495370372</c:v>
                </c:pt>
                <c:pt idx="3141">
                  <c:v>42856.199201388888</c:v>
                </c:pt>
                <c:pt idx="3142">
                  <c:v>42856.199907407405</c:v>
                </c:pt>
                <c:pt idx="3143">
                  <c:v>42856.200613425943</c:v>
                </c:pt>
                <c:pt idx="3144">
                  <c:v>42856.201319444503</c:v>
                </c:pt>
                <c:pt idx="3145">
                  <c:v>42856.202025462961</c:v>
                </c:pt>
                <c:pt idx="3146">
                  <c:v>42856.202731481484</c:v>
                </c:pt>
                <c:pt idx="3147">
                  <c:v>42856.203437499993</c:v>
                </c:pt>
                <c:pt idx="3148">
                  <c:v>42856.204143518458</c:v>
                </c:pt>
                <c:pt idx="3149">
                  <c:v>42856.204849537025</c:v>
                </c:pt>
                <c:pt idx="3150">
                  <c:v>42856.205555555556</c:v>
                </c:pt>
                <c:pt idx="3151">
                  <c:v>42856.206261574072</c:v>
                </c:pt>
                <c:pt idx="3152">
                  <c:v>42856.206967592596</c:v>
                </c:pt>
                <c:pt idx="3153">
                  <c:v>42856.207673611003</c:v>
                </c:pt>
                <c:pt idx="3154">
                  <c:v>42856.208379629628</c:v>
                </c:pt>
                <c:pt idx="3155">
                  <c:v>42856.209085648152</c:v>
                </c:pt>
                <c:pt idx="3156">
                  <c:v>42856.210335648211</c:v>
                </c:pt>
                <c:pt idx="3157">
                  <c:v>42856.211041666582</c:v>
                </c:pt>
                <c:pt idx="3158">
                  <c:v>42856.21174768512</c:v>
                </c:pt>
                <c:pt idx="3159">
                  <c:v>42856.212453703643</c:v>
                </c:pt>
                <c:pt idx="3160">
                  <c:v>42856.213159722225</c:v>
                </c:pt>
                <c:pt idx="3161">
                  <c:v>42856.213865740734</c:v>
                </c:pt>
                <c:pt idx="3162">
                  <c:v>42856.214571759258</c:v>
                </c:pt>
                <c:pt idx="3163">
                  <c:v>42856.215277777781</c:v>
                </c:pt>
                <c:pt idx="3164">
                  <c:v>42856.215983796275</c:v>
                </c:pt>
                <c:pt idx="3165">
                  <c:v>42856.216689814806</c:v>
                </c:pt>
                <c:pt idx="3166">
                  <c:v>42856.217395833264</c:v>
                </c:pt>
                <c:pt idx="3167">
                  <c:v>42856.218101851824</c:v>
                </c:pt>
                <c:pt idx="3168">
                  <c:v>42856.218807870369</c:v>
                </c:pt>
                <c:pt idx="3169">
                  <c:v>42856.219513888893</c:v>
                </c:pt>
                <c:pt idx="3170">
                  <c:v>42856.220219907409</c:v>
                </c:pt>
                <c:pt idx="3171">
                  <c:v>42856.220925925925</c:v>
                </c:pt>
                <c:pt idx="3172">
                  <c:v>42856.221631944434</c:v>
                </c:pt>
                <c:pt idx="3173">
                  <c:v>42856.222337962965</c:v>
                </c:pt>
                <c:pt idx="3174">
                  <c:v>42856.223043981365</c:v>
                </c:pt>
                <c:pt idx="3175">
                  <c:v>42856.223749999976</c:v>
                </c:pt>
                <c:pt idx="3176">
                  <c:v>42856.224456018521</c:v>
                </c:pt>
                <c:pt idx="3177">
                  <c:v>42856.22516203695</c:v>
                </c:pt>
                <c:pt idx="3178">
                  <c:v>42856.225868055524</c:v>
                </c:pt>
                <c:pt idx="3179">
                  <c:v>42856.226574074091</c:v>
                </c:pt>
                <c:pt idx="3180">
                  <c:v>42856.227280092586</c:v>
                </c:pt>
                <c:pt idx="3181">
                  <c:v>42856.227986110993</c:v>
                </c:pt>
                <c:pt idx="3182">
                  <c:v>42856.228692129625</c:v>
                </c:pt>
                <c:pt idx="3183">
                  <c:v>42856.229398148149</c:v>
                </c:pt>
                <c:pt idx="3184">
                  <c:v>42856.230740740662</c:v>
                </c:pt>
                <c:pt idx="3185">
                  <c:v>42856.231446759164</c:v>
                </c:pt>
                <c:pt idx="3186">
                  <c:v>42856.232152777775</c:v>
                </c:pt>
                <c:pt idx="3187">
                  <c:v>42856.232858796298</c:v>
                </c:pt>
                <c:pt idx="3188">
                  <c:v>42856.233564814749</c:v>
                </c:pt>
                <c:pt idx="3189">
                  <c:v>42856.234270833324</c:v>
                </c:pt>
                <c:pt idx="3190">
                  <c:v>42856.234976851854</c:v>
                </c:pt>
                <c:pt idx="3191">
                  <c:v>42856.235682870283</c:v>
                </c:pt>
                <c:pt idx="3192">
                  <c:v>42856.236388888887</c:v>
                </c:pt>
                <c:pt idx="3193">
                  <c:v>42856.237094907374</c:v>
                </c:pt>
                <c:pt idx="3194">
                  <c:v>42856.237800925926</c:v>
                </c:pt>
                <c:pt idx="3195">
                  <c:v>42856.238506944443</c:v>
                </c:pt>
                <c:pt idx="3196">
                  <c:v>42856.239212962966</c:v>
                </c:pt>
                <c:pt idx="3197">
                  <c:v>42856.239918981475</c:v>
                </c:pt>
                <c:pt idx="3198">
                  <c:v>42856.240624999999</c:v>
                </c:pt>
                <c:pt idx="3199">
                  <c:v>42856.241331018522</c:v>
                </c:pt>
                <c:pt idx="3200">
                  <c:v>42856.242037037038</c:v>
                </c:pt>
                <c:pt idx="3201">
                  <c:v>42856.242743055554</c:v>
                </c:pt>
                <c:pt idx="3202">
                  <c:v>42856.243449074071</c:v>
                </c:pt>
                <c:pt idx="3203">
                  <c:v>42856.244155092601</c:v>
                </c:pt>
                <c:pt idx="3204">
                  <c:v>42856.244861111074</c:v>
                </c:pt>
                <c:pt idx="3205">
                  <c:v>42856.245567129627</c:v>
                </c:pt>
                <c:pt idx="3206">
                  <c:v>42856.246273148237</c:v>
                </c:pt>
                <c:pt idx="3207">
                  <c:v>42856.246979166666</c:v>
                </c:pt>
                <c:pt idx="3208">
                  <c:v>42856.247685185175</c:v>
                </c:pt>
                <c:pt idx="3209">
                  <c:v>42856.248391203706</c:v>
                </c:pt>
                <c:pt idx="3210">
                  <c:v>42856.249097222222</c:v>
                </c:pt>
                <c:pt idx="3211">
                  <c:v>42856.249803240738</c:v>
                </c:pt>
                <c:pt idx="3212">
                  <c:v>42856.25112268512</c:v>
                </c:pt>
                <c:pt idx="3213">
                  <c:v>42856.251828703644</c:v>
                </c:pt>
                <c:pt idx="3214">
                  <c:v>42856.252534722233</c:v>
                </c:pt>
                <c:pt idx="3215">
                  <c:v>42856.253240740734</c:v>
                </c:pt>
                <c:pt idx="3216">
                  <c:v>42856.253946759192</c:v>
                </c:pt>
                <c:pt idx="3217">
                  <c:v>42856.254652777781</c:v>
                </c:pt>
                <c:pt idx="3218">
                  <c:v>42856.255358796298</c:v>
                </c:pt>
                <c:pt idx="3219">
                  <c:v>42856.256064814814</c:v>
                </c:pt>
                <c:pt idx="3220">
                  <c:v>42856.256770833272</c:v>
                </c:pt>
                <c:pt idx="3221">
                  <c:v>42856.257476851824</c:v>
                </c:pt>
                <c:pt idx="3222">
                  <c:v>42856.25818287037</c:v>
                </c:pt>
                <c:pt idx="3223">
                  <c:v>42856.258888888893</c:v>
                </c:pt>
                <c:pt idx="3224">
                  <c:v>42856.259594907409</c:v>
                </c:pt>
                <c:pt idx="3225">
                  <c:v>42856.260300925926</c:v>
                </c:pt>
                <c:pt idx="3226">
                  <c:v>42856.261006944434</c:v>
                </c:pt>
                <c:pt idx="3227">
                  <c:v>42856.2617129629</c:v>
                </c:pt>
                <c:pt idx="3228">
                  <c:v>42856.262418981474</c:v>
                </c:pt>
                <c:pt idx="3229">
                  <c:v>42856.263124999976</c:v>
                </c:pt>
                <c:pt idx="3230">
                  <c:v>42856.263831018521</c:v>
                </c:pt>
                <c:pt idx="3231">
                  <c:v>42856.264537037037</c:v>
                </c:pt>
                <c:pt idx="3232">
                  <c:v>42856.265243055554</c:v>
                </c:pt>
                <c:pt idx="3233">
                  <c:v>42856.265949074077</c:v>
                </c:pt>
                <c:pt idx="3234">
                  <c:v>42856.266655092593</c:v>
                </c:pt>
                <c:pt idx="3235">
                  <c:v>42856.267361110993</c:v>
                </c:pt>
                <c:pt idx="3236">
                  <c:v>42856.268067129626</c:v>
                </c:pt>
                <c:pt idx="3237">
                  <c:v>42856.268773148149</c:v>
                </c:pt>
                <c:pt idx="3238">
                  <c:v>42856.269479166607</c:v>
                </c:pt>
                <c:pt idx="3239">
                  <c:v>42856.270185185174</c:v>
                </c:pt>
                <c:pt idx="3240">
                  <c:v>42856.271342592576</c:v>
                </c:pt>
                <c:pt idx="3241">
                  <c:v>42856.272048611034</c:v>
                </c:pt>
                <c:pt idx="3242">
                  <c:v>42856.272754629594</c:v>
                </c:pt>
                <c:pt idx="3243">
                  <c:v>42856.273460648124</c:v>
                </c:pt>
                <c:pt idx="3244">
                  <c:v>42856.274166666582</c:v>
                </c:pt>
                <c:pt idx="3245">
                  <c:v>42856.274872685186</c:v>
                </c:pt>
                <c:pt idx="3246">
                  <c:v>42856.275578703644</c:v>
                </c:pt>
                <c:pt idx="3247">
                  <c:v>42856.276284722204</c:v>
                </c:pt>
                <c:pt idx="3248">
                  <c:v>42856.276990740735</c:v>
                </c:pt>
                <c:pt idx="3249">
                  <c:v>42856.2776967592</c:v>
                </c:pt>
                <c:pt idx="3250">
                  <c:v>42856.278402777774</c:v>
                </c:pt>
                <c:pt idx="3251">
                  <c:v>42856.279108796276</c:v>
                </c:pt>
                <c:pt idx="3252">
                  <c:v>42856.279814814814</c:v>
                </c:pt>
                <c:pt idx="3253">
                  <c:v>42856.280520833272</c:v>
                </c:pt>
                <c:pt idx="3254">
                  <c:v>42856.281226851854</c:v>
                </c:pt>
                <c:pt idx="3255">
                  <c:v>42856.28193287037</c:v>
                </c:pt>
                <c:pt idx="3256">
                  <c:v>42856.282638888893</c:v>
                </c:pt>
                <c:pt idx="3257">
                  <c:v>42856.283344907351</c:v>
                </c:pt>
                <c:pt idx="3258">
                  <c:v>42856.284050925933</c:v>
                </c:pt>
                <c:pt idx="3259">
                  <c:v>42856.284756944442</c:v>
                </c:pt>
                <c:pt idx="3260">
                  <c:v>42856.285462962907</c:v>
                </c:pt>
                <c:pt idx="3261">
                  <c:v>42856.286168981474</c:v>
                </c:pt>
                <c:pt idx="3262">
                  <c:v>42856.286875000013</c:v>
                </c:pt>
                <c:pt idx="3263">
                  <c:v>42856.287581018521</c:v>
                </c:pt>
                <c:pt idx="3264">
                  <c:v>42856.288287037038</c:v>
                </c:pt>
                <c:pt idx="3265">
                  <c:v>42856.288993055561</c:v>
                </c:pt>
                <c:pt idx="3266">
                  <c:v>42856.289699074092</c:v>
                </c:pt>
                <c:pt idx="3267">
                  <c:v>42856.290405092594</c:v>
                </c:pt>
                <c:pt idx="3268">
                  <c:v>42856.291550925926</c:v>
                </c:pt>
                <c:pt idx="3269">
                  <c:v>42856.292256944442</c:v>
                </c:pt>
                <c:pt idx="3270">
                  <c:v>42856.2929629629</c:v>
                </c:pt>
                <c:pt idx="3271">
                  <c:v>42856.293668981365</c:v>
                </c:pt>
                <c:pt idx="3272">
                  <c:v>42856.294374999998</c:v>
                </c:pt>
                <c:pt idx="3273">
                  <c:v>42856.295081018448</c:v>
                </c:pt>
                <c:pt idx="3274">
                  <c:v>42856.295787036957</c:v>
                </c:pt>
                <c:pt idx="3275">
                  <c:v>42856.296493055554</c:v>
                </c:pt>
                <c:pt idx="3276">
                  <c:v>42856.297199074077</c:v>
                </c:pt>
                <c:pt idx="3277">
                  <c:v>42856.297905092586</c:v>
                </c:pt>
                <c:pt idx="3278">
                  <c:v>42856.298611111051</c:v>
                </c:pt>
                <c:pt idx="3279">
                  <c:v>42856.299317129626</c:v>
                </c:pt>
                <c:pt idx="3280">
                  <c:v>42856.300023148229</c:v>
                </c:pt>
                <c:pt idx="3281">
                  <c:v>42856.300729166665</c:v>
                </c:pt>
                <c:pt idx="3282">
                  <c:v>42856.301435185189</c:v>
                </c:pt>
                <c:pt idx="3283">
                  <c:v>42856.302141203705</c:v>
                </c:pt>
                <c:pt idx="3284">
                  <c:v>42856.302847222243</c:v>
                </c:pt>
                <c:pt idx="3285">
                  <c:v>42856.303553240803</c:v>
                </c:pt>
                <c:pt idx="3286">
                  <c:v>42856.304259259341</c:v>
                </c:pt>
                <c:pt idx="3287">
                  <c:v>42856.304965277792</c:v>
                </c:pt>
                <c:pt idx="3288">
                  <c:v>42856.305671296293</c:v>
                </c:pt>
                <c:pt idx="3289">
                  <c:v>42856.30637731489</c:v>
                </c:pt>
                <c:pt idx="3290">
                  <c:v>42856.307083333326</c:v>
                </c:pt>
                <c:pt idx="3291">
                  <c:v>42856.307789351835</c:v>
                </c:pt>
                <c:pt idx="3292">
                  <c:v>42856.308495370438</c:v>
                </c:pt>
                <c:pt idx="3293">
                  <c:v>42856.309201388969</c:v>
                </c:pt>
                <c:pt idx="3294">
                  <c:v>42856.309907407413</c:v>
                </c:pt>
                <c:pt idx="3295">
                  <c:v>42856.310613426038</c:v>
                </c:pt>
                <c:pt idx="3296">
                  <c:v>42856.311828703707</c:v>
                </c:pt>
                <c:pt idx="3297">
                  <c:v>42856.312534722289</c:v>
                </c:pt>
                <c:pt idx="3298">
                  <c:v>42856.313240740739</c:v>
                </c:pt>
                <c:pt idx="3299">
                  <c:v>42856.313946759255</c:v>
                </c:pt>
                <c:pt idx="3300">
                  <c:v>42856.314652777837</c:v>
                </c:pt>
                <c:pt idx="3301">
                  <c:v>42856.315358796361</c:v>
                </c:pt>
                <c:pt idx="3302">
                  <c:v>42856.316064814819</c:v>
                </c:pt>
                <c:pt idx="3303">
                  <c:v>42856.316770833335</c:v>
                </c:pt>
                <c:pt idx="3304">
                  <c:v>42856.317476851851</c:v>
                </c:pt>
                <c:pt idx="3305">
                  <c:v>42856.318182870367</c:v>
                </c:pt>
                <c:pt idx="3306">
                  <c:v>42856.318888888985</c:v>
                </c:pt>
                <c:pt idx="3307">
                  <c:v>42856.319594907443</c:v>
                </c:pt>
                <c:pt idx="3308">
                  <c:v>42856.320300925923</c:v>
                </c:pt>
                <c:pt idx="3309">
                  <c:v>42856.321006944447</c:v>
                </c:pt>
                <c:pt idx="3310">
                  <c:v>42856.321712962956</c:v>
                </c:pt>
                <c:pt idx="3311">
                  <c:v>42856.322418981479</c:v>
                </c:pt>
                <c:pt idx="3312">
                  <c:v>42856.323124999995</c:v>
                </c:pt>
                <c:pt idx="3313">
                  <c:v>42856.323831018519</c:v>
                </c:pt>
                <c:pt idx="3314">
                  <c:v>42856.324537037042</c:v>
                </c:pt>
                <c:pt idx="3315">
                  <c:v>42856.325243055559</c:v>
                </c:pt>
                <c:pt idx="3316">
                  <c:v>42856.325949074082</c:v>
                </c:pt>
                <c:pt idx="3317">
                  <c:v>42856.326655092613</c:v>
                </c:pt>
                <c:pt idx="3318">
                  <c:v>42856.327361111049</c:v>
                </c:pt>
                <c:pt idx="3319">
                  <c:v>42856.328067129631</c:v>
                </c:pt>
                <c:pt idx="3320">
                  <c:v>42856.328773148212</c:v>
                </c:pt>
                <c:pt idx="3321">
                  <c:v>42856.32947916667</c:v>
                </c:pt>
                <c:pt idx="3322">
                  <c:v>42856.330185185187</c:v>
                </c:pt>
                <c:pt idx="3323">
                  <c:v>42856.330891203703</c:v>
                </c:pt>
                <c:pt idx="3324">
                  <c:v>42856.332199074139</c:v>
                </c:pt>
                <c:pt idx="3325">
                  <c:v>42856.332905092611</c:v>
                </c:pt>
                <c:pt idx="3326">
                  <c:v>42856.333611111106</c:v>
                </c:pt>
                <c:pt idx="3327">
                  <c:v>42856.334317129687</c:v>
                </c:pt>
                <c:pt idx="3328">
                  <c:v>42856.335023148211</c:v>
                </c:pt>
                <c:pt idx="3329">
                  <c:v>42856.335729166654</c:v>
                </c:pt>
                <c:pt idx="3330">
                  <c:v>42856.336435185192</c:v>
                </c:pt>
                <c:pt idx="3331">
                  <c:v>42856.337141203643</c:v>
                </c:pt>
                <c:pt idx="3332">
                  <c:v>42856.337847222232</c:v>
                </c:pt>
                <c:pt idx="3333">
                  <c:v>42856.338553240836</c:v>
                </c:pt>
                <c:pt idx="3334">
                  <c:v>42856.339259259315</c:v>
                </c:pt>
                <c:pt idx="3335">
                  <c:v>42856.339965277781</c:v>
                </c:pt>
                <c:pt idx="3336">
                  <c:v>42856.340671296384</c:v>
                </c:pt>
                <c:pt idx="3337">
                  <c:v>42856.341377314813</c:v>
                </c:pt>
                <c:pt idx="3338">
                  <c:v>42856.342083333337</c:v>
                </c:pt>
                <c:pt idx="3339">
                  <c:v>42856.342789351853</c:v>
                </c:pt>
                <c:pt idx="3340">
                  <c:v>42856.343495370369</c:v>
                </c:pt>
                <c:pt idx="3341">
                  <c:v>42856.344201388994</c:v>
                </c:pt>
                <c:pt idx="3342">
                  <c:v>42856.344907407467</c:v>
                </c:pt>
                <c:pt idx="3343">
                  <c:v>42856.345613426005</c:v>
                </c:pt>
                <c:pt idx="3344">
                  <c:v>42856.346319444601</c:v>
                </c:pt>
                <c:pt idx="3345">
                  <c:v>42856.347025463001</c:v>
                </c:pt>
                <c:pt idx="3346">
                  <c:v>42856.347731481481</c:v>
                </c:pt>
                <c:pt idx="3347">
                  <c:v>42856.348437500012</c:v>
                </c:pt>
                <c:pt idx="3348">
                  <c:v>42856.349143518521</c:v>
                </c:pt>
                <c:pt idx="3349">
                  <c:v>42856.349849537037</c:v>
                </c:pt>
                <c:pt idx="3350">
                  <c:v>42856.350555555611</c:v>
                </c:pt>
                <c:pt idx="3351">
                  <c:v>42856.351261574091</c:v>
                </c:pt>
                <c:pt idx="3352">
                  <c:v>42856.352708333332</c:v>
                </c:pt>
                <c:pt idx="3353">
                  <c:v>42856.353414351848</c:v>
                </c:pt>
                <c:pt idx="3354">
                  <c:v>42856.35412037043</c:v>
                </c:pt>
                <c:pt idx="3355">
                  <c:v>42856.354826389012</c:v>
                </c:pt>
                <c:pt idx="3356">
                  <c:v>42856.355532407499</c:v>
                </c:pt>
                <c:pt idx="3357">
                  <c:v>42856.356238426095</c:v>
                </c:pt>
                <c:pt idx="3358">
                  <c:v>42856.35694444456</c:v>
                </c:pt>
                <c:pt idx="3359">
                  <c:v>42856.357650463011</c:v>
                </c:pt>
                <c:pt idx="3360">
                  <c:v>42856.358356481571</c:v>
                </c:pt>
                <c:pt idx="3361">
                  <c:v>42856.3590625</c:v>
                </c:pt>
                <c:pt idx="3362">
                  <c:v>42856.359768518516</c:v>
                </c:pt>
                <c:pt idx="3363">
                  <c:v>42856.360474537025</c:v>
                </c:pt>
                <c:pt idx="3364">
                  <c:v>42856.361180555468</c:v>
                </c:pt>
                <c:pt idx="3365">
                  <c:v>42856.361886574072</c:v>
                </c:pt>
                <c:pt idx="3366">
                  <c:v>42856.362592592603</c:v>
                </c:pt>
                <c:pt idx="3367">
                  <c:v>42856.363298611104</c:v>
                </c:pt>
                <c:pt idx="3368">
                  <c:v>42856.364004629628</c:v>
                </c:pt>
                <c:pt idx="3369">
                  <c:v>42856.364710648202</c:v>
                </c:pt>
                <c:pt idx="3370">
                  <c:v>42856.365416666624</c:v>
                </c:pt>
                <c:pt idx="3371">
                  <c:v>42856.366122685184</c:v>
                </c:pt>
                <c:pt idx="3372">
                  <c:v>42856.3668287037</c:v>
                </c:pt>
                <c:pt idx="3373">
                  <c:v>42856.367534722223</c:v>
                </c:pt>
                <c:pt idx="3374">
                  <c:v>42856.36824074074</c:v>
                </c:pt>
                <c:pt idx="3375">
                  <c:v>42856.368946759256</c:v>
                </c:pt>
                <c:pt idx="3376">
                  <c:v>42856.369652777779</c:v>
                </c:pt>
                <c:pt idx="3377">
                  <c:v>42856.370358796368</c:v>
                </c:pt>
                <c:pt idx="3378">
                  <c:v>42856.371064814804</c:v>
                </c:pt>
                <c:pt idx="3379">
                  <c:v>42856.371770833262</c:v>
                </c:pt>
                <c:pt idx="3380">
                  <c:v>42856.372939814813</c:v>
                </c:pt>
                <c:pt idx="3381">
                  <c:v>42856.373645833264</c:v>
                </c:pt>
                <c:pt idx="3382">
                  <c:v>42856.374351851853</c:v>
                </c:pt>
                <c:pt idx="3383">
                  <c:v>42856.375057870369</c:v>
                </c:pt>
                <c:pt idx="3384">
                  <c:v>42856.375763888886</c:v>
                </c:pt>
                <c:pt idx="3385">
                  <c:v>42856.376469907409</c:v>
                </c:pt>
                <c:pt idx="3386">
                  <c:v>42856.377175925933</c:v>
                </c:pt>
                <c:pt idx="3387">
                  <c:v>42856.377881944441</c:v>
                </c:pt>
                <c:pt idx="3388">
                  <c:v>42856.378587963001</c:v>
                </c:pt>
                <c:pt idx="3389">
                  <c:v>42856.379293981481</c:v>
                </c:pt>
                <c:pt idx="3390">
                  <c:v>42856.380000000012</c:v>
                </c:pt>
                <c:pt idx="3391">
                  <c:v>42856.380706018543</c:v>
                </c:pt>
                <c:pt idx="3392">
                  <c:v>42856.381412037037</c:v>
                </c:pt>
                <c:pt idx="3393">
                  <c:v>42856.382118055611</c:v>
                </c:pt>
                <c:pt idx="3394">
                  <c:v>42856.382824074179</c:v>
                </c:pt>
                <c:pt idx="3395">
                  <c:v>42856.383530092651</c:v>
                </c:pt>
                <c:pt idx="3396">
                  <c:v>42856.384236111175</c:v>
                </c:pt>
                <c:pt idx="3397">
                  <c:v>42856.384942129633</c:v>
                </c:pt>
                <c:pt idx="3398">
                  <c:v>42856.385648148229</c:v>
                </c:pt>
                <c:pt idx="3399">
                  <c:v>42856.386354166723</c:v>
                </c:pt>
                <c:pt idx="3400">
                  <c:v>42856.387060185181</c:v>
                </c:pt>
                <c:pt idx="3401">
                  <c:v>42856.387766203705</c:v>
                </c:pt>
                <c:pt idx="3402">
                  <c:v>42856.388472222243</c:v>
                </c:pt>
                <c:pt idx="3403">
                  <c:v>42856.38917824081</c:v>
                </c:pt>
                <c:pt idx="3404">
                  <c:v>42856.389884259261</c:v>
                </c:pt>
                <c:pt idx="3405">
                  <c:v>42856.390590277791</c:v>
                </c:pt>
                <c:pt idx="3406">
                  <c:v>42856.391296296293</c:v>
                </c:pt>
                <c:pt idx="3407">
                  <c:v>42856.392002314817</c:v>
                </c:pt>
                <c:pt idx="3408">
                  <c:v>42856.393414351835</c:v>
                </c:pt>
                <c:pt idx="3409">
                  <c:v>42856.394120370373</c:v>
                </c:pt>
                <c:pt idx="3410">
                  <c:v>42856.394826388954</c:v>
                </c:pt>
                <c:pt idx="3411">
                  <c:v>42856.395532407412</c:v>
                </c:pt>
                <c:pt idx="3412">
                  <c:v>42856.396238426038</c:v>
                </c:pt>
                <c:pt idx="3413">
                  <c:v>42856.39694444451</c:v>
                </c:pt>
                <c:pt idx="3414">
                  <c:v>42856.397650462961</c:v>
                </c:pt>
                <c:pt idx="3415">
                  <c:v>42856.398356481492</c:v>
                </c:pt>
                <c:pt idx="3416">
                  <c:v>42856.399062499993</c:v>
                </c:pt>
                <c:pt idx="3417">
                  <c:v>42856.399768518459</c:v>
                </c:pt>
                <c:pt idx="3418">
                  <c:v>42856.400474537026</c:v>
                </c:pt>
                <c:pt idx="3419">
                  <c:v>42856.401180555476</c:v>
                </c:pt>
                <c:pt idx="3420">
                  <c:v>42856.401886574073</c:v>
                </c:pt>
                <c:pt idx="3421">
                  <c:v>42856.402592592603</c:v>
                </c:pt>
                <c:pt idx="3422">
                  <c:v>42856.403298611105</c:v>
                </c:pt>
                <c:pt idx="3423">
                  <c:v>42856.404004629629</c:v>
                </c:pt>
                <c:pt idx="3424">
                  <c:v>42856.404710648203</c:v>
                </c:pt>
                <c:pt idx="3425">
                  <c:v>42856.405416666654</c:v>
                </c:pt>
                <c:pt idx="3426">
                  <c:v>42856.406122685185</c:v>
                </c:pt>
                <c:pt idx="3427">
                  <c:v>42856.406828703701</c:v>
                </c:pt>
                <c:pt idx="3428">
                  <c:v>42856.407534722232</c:v>
                </c:pt>
                <c:pt idx="3429">
                  <c:v>42856.40824074074</c:v>
                </c:pt>
                <c:pt idx="3430">
                  <c:v>42856.408946759257</c:v>
                </c:pt>
                <c:pt idx="3431">
                  <c:v>42856.40965277778</c:v>
                </c:pt>
                <c:pt idx="3432">
                  <c:v>42856.410358796376</c:v>
                </c:pt>
                <c:pt idx="3433">
                  <c:v>42856.411064814805</c:v>
                </c:pt>
                <c:pt idx="3434">
                  <c:v>42856.411770833271</c:v>
                </c:pt>
                <c:pt idx="3435">
                  <c:v>42856.412476851852</c:v>
                </c:pt>
                <c:pt idx="3436">
                  <c:v>42856.413819444577</c:v>
                </c:pt>
                <c:pt idx="3437">
                  <c:v>42856.414525463013</c:v>
                </c:pt>
                <c:pt idx="3438">
                  <c:v>42856.415231481493</c:v>
                </c:pt>
                <c:pt idx="3439">
                  <c:v>42856.415937500002</c:v>
                </c:pt>
                <c:pt idx="3440">
                  <c:v>42856.416643518518</c:v>
                </c:pt>
                <c:pt idx="3441">
                  <c:v>42856.417349537034</c:v>
                </c:pt>
                <c:pt idx="3442">
                  <c:v>42856.418055555601</c:v>
                </c:pt>
                <c:pt idx="3443">
                  <c:v>42856.418761574081</c:v>
                </c:pt>
                <c:pt idx="3444">
                  <c:v>42856.41946759259</c:v>
                </c:pt>
                <c:pt idx="3445">
                  <c:v>42856.420173611034</c:v>
                </c:pt>
                <c:pt idx="3446">
                  <c:v>42856.42087962963</c:v>
                </c:pt>
                <c:pt idx="3447">
                  <c:v>42856.421585648146</c:v>
                </c:pt>
                <c:pt idx="3448">
                  <c:v>42856.422291666655</c:v>
                </c:pt>
                <c:pt idx="3449">
                  <c:v>42856.422997685186</c:v>
                </c:pt>
                <c:pt idx="3450">
                  <c:v>42856.423703703585</c:v>
                </c:pt>
                <c:pt idx="3451">
                  <c:v>42856.424409722225</c:v>
                </c:pt>
                <c:pt idx="3452">
                  <c:v>42856.425115740734</c:v>
                </c:pt>
                <c:pt idx="3453">
                  <c:v>42856.425821759192</c:v>
                </c:pt>
                <c:pt idx="3454">
                  <c:v>42856.426527777781</c:v>
                </c:pt>
                <c:pt idx="3455">
                  <c:v>42856.427233796298</c:v>
                </c:pt>
                <c:pt idx="3456">
                  <c:v>42856.427939814814</c:v>
                </c:pt>
                <c:pt idx="3457">
                  <c:v>42856.428645833272</c:v>
                </c:pt>
                <c:pt idx="3458">
                  <c:v>42856.429351851824</c:v>
                </c:pt>
                <c:pt idx="3459">
                  <c:v>42856.430057870391</c:v>
                </c:pt>
                <c:pt idx="3460">
                  <c:v>42856.430763888886</c:v>
                </c:pt>
                <c:pt idx="3461">
                  <c:v>42856.431469907351</c:v>
                </c:pt>
                <c:pt idx="3462">
                  <c:v>42856.432175925933</c:v>
                </c:pt>
                <c:pt idx="3463">
                  <c:v>42856.432881944442</c:v>
                </c:pt>
                <c:pt idx="3464">
                  <c:v>42856.434340277781</c:v>
                </c:pt>
                <c:pt idx="3465">
                  <c:v>42856.435046296298</c:v>
                </c:pt>
                <c:pt idx="3466">
                  <c:v>42856.435752314814</c:v>
                </c:pt>
                <c:pt idx="3467">
                  <c:v>42856.43645833333</c:v>
                </c:pt>
                <c:pt idx="3468">
                  <c:v>42856.437164351824</c:v>
                </c:pt>
                <c:pt idx="3469">
                  <c:v>42856.437870370391</c:v>
                </c:pt>
                <c:pt idx="3470">
                  <c:v>42856.438576389002</c:v>
                </c:pt>
                <c:pt idx="3471">
                  <c:v>42856.439282407409</c:v>
                </c:pt>
                <c:pt idx="3472">
                  <c:v>42856.439988425933</c:v>
                </c:pt>
                <c:pt idx="3473">
                  <c:v>42856.440694444544</c:v>
                </c:pt>
                <c:pt idx="3474">
                  <c:v>42856.441400462965</c:v>
                </c:pt>
                <c:pt idx="3475">
                  <c:v>42856.442106481481</c:v>
                </c:pt>
                <c:pt idx="3476">
                  <c:v>42856.442812500012</c:v>
                </c:pt>
                <c:pt idx="3477">
                  <c:v>42856.443518518543</c:v>
                </c:pt>
                <c:pt idx="3478">
                  <c:v>42856.444224537037</c:v>
                </c:pt>
                <c:pt idx="3479">
                  <c:v>42856.444930555561</c:v>
                </c:pt>
                <c:pt idx="3480">
                  <c:v>42856.445636574092</c:v>
                </c:pt>
                <c:pt idx="3481">
                  <c:v>42856.446342592593</c:v>
                </c:pt>
                <c:pt idx="3482">
                  <c:v>42856.447048611051</c:v>
                </c:pt>
                <c:pt idx="3483">
                  <c:v>42856.447754629626</c:v>
                </c:pt>
                <c:pt idx="3484">
                  <c:v>42856.448460648149</c:v>
                </c:pt>
                <c:pt idx="3485">
                  <c:v>42856.449166666607</c:v>
                </c:pt>
                <c:pt idx="3486">
                  <c:v>42856.449872685189</c:v>
                </c:pt>
                <c:pt idx="3487">
                  <c:v>42856.450578703712</c:v>
                </c:pt>
                <c:pt idx="3488">
                  <c:v>42856.451284722221</c:v>
                </c:pt>
                <c:pt idx="3489">
                  <c:v>42856.451990740738</c:v>
                </c:pt>
                <c:pt idx="3490">
                  <c:v>42856.452696759261</c:v>
                </c:pt>
                <c:pt idx="3491">
                  <c:v>42856.453402777777</c:v>
                </c:pt>
                <c:pt idx="3492">
                  <c:v>42856.454872685201</c:v>
                </c:pt>
                <c:pt idx="3493">
                  <c:v>42856.455578703702</c:v>
                </c:pt>
                <c:pt idx="3494">
                  <c:v>42856.456284722233</c:v>
                </c:pt>
                <c:pt idx="3495">
                  <c:v>42856.456990740742</c:v>
                </c:pt>
                <c:pt idx="3496">
                  <c:v>42856.457696759258</c:v>
                </c:pt>
                <c:pt idx="3497">
                  <c:v>42856.458402777782</c:v>
                </c:pt>
                <c:pt idx="3498">
                  <c:v>42856.459108796298</c:v>
                </c:pt>
                <c:pt idx="3499">
                  <c:v>42856.459814814843</c:v>
                </c:pt>
                <c:pt idx="3500">
                  <c:v>42856.460520833272</c:v>
                </c:pt>
                <c:pt idx="3501">
                  <c:v>42856.461226851854</c:v>
                </c:pt>
                <c:pt idx="3502">
                  <c:v>42856.46193287037</c:v>
                </c:pt>
                <c:pt idx="3503">
                  <c:v>42856.462638888945</c:v>
                </c:pt>
                <c:pt idx="3504">
                  <c:v>42856.463344907374</c:v>
                </c:pt>
                <c:pt idx="3505">
                  <c:v>42856.464050925933</c:v>
                </c:pt>
                <c:pt idx="3506">
                  <c:v>42856.464756944442</c:v>
                </c:pt>
                <c:pt idx="3507">
                  <c:v>42856.465462962908</c:v>
                </c:pt>
                <c:pt idx="3508">
                  <c:v>42856.466168981475</c:v>
                </c:pt>
                <c:pt idx="3509">
                  <c:v>42856.466875000013</c:v>
                </c:pt>
                <c:pt idx="3510">
                  <c:v>42856.467581018522</c:v>
                </c:pt>
                <c:pt idx="3511">
                  <c:v>42856.468287037038</c:v>
                </c:pt>
                <c:pt idx="3512">
                  <c:v>42856.468993055561</c:v>
                </c:pt>
                <c:pt idx="3513">
                  <c:v>42856.469699074092</c:v>
                </c:pt>
                <c:pt idx="3514">
                  <c:v>42856.470405092601</c:v>
                </c:pt>
                <c:pt idx="3515">
                  <c:v>42856.471111111074</c:v>
                </c:pt>
                <c:pt idx="3516">
                  <c:v>42856.471817129641</c:v>
                </c:pt>
                <c:pt idx="3517">
                  <c:v>42856.47252314823</c:v>
                </c:pt>
                <c:pt idx="3518">
                  <c:v>42856.473229166666</c:v>
                </c:pt>
                <c:pt idx="3519">
                  <c:v>42856.473935185182</c:v>
                </c:pt>
                <c:pt idx="3520">
                  <c:v>42856.47520833333</c:v>
                </c:pt>
                <c:pt idx="3521">
                  <c:v>42856.475914351853</c:v>
                </c:pt>
                <c:pt idx="3522">
                  <c:v>42856.476620370369</c:v>
                </c:pt>
                <c:pt idx="3523">
                  <c:v>42856.477326388893</c:v>
                </c:pt>
                <c:pt idx="3524">
                  <c:v>42856.478032407475</c:v>
                </c:pt>
                <c:pt idx="3525">
                  <c:v>42856.478738426005</c:v>
                </c:pt>
                <c:pt idx="3526">
                  <c:v>42856.479444444441</c:v>
                </c:pt>
                <c:pt idx="3527">
                  <c:v>42856.480150463001</c:v>
                </c:pt>
                <c:pt idx="3528">
                  <c:v>42856.480856481547</c:v>
                </c:pt>
                <c:pt idx="3529">
                  <c:v>42856.481562500005</c:v>
                </c:pt>
                <c:pt idx="3530">
                  <c:v>42856.482268518543</c:v>
                </c:pt>
                <c:pt idx="3531">
                  <c:v>42856.482974537037</c:v>
                </c:pt>
                <c:pt idx="3532">
                  <c:v>42856.483680555524</c:v>
                </c:pt>
                <c:pt idx="3533">
                  <c:v>42856.484386574091</c:v>
                </c:pt>
                <c:pt idx="3534">
                  <c:v>42856.485092592593</c:v>
                </c:pt>
                <c:pt idx="3535">
                  <c:v>42856.485798611051</c:v>
                </c:pt>
                <c:pt idx="3536">
                  <c:v>42856.486504629633</c:v>
                </c:pt>
                <c:pt idx="3537">
                  <c:v>42856.487210648229</c:v>
                </c:pt>
                <c:pt idx="3538">
                  <c:v>42856.487916666665</c:v>
                </c:pt>
                <c:pt idx="3539">
                  <c:v>42856.488622685181</c:v>
                </c:pt>
                <c:pt idx="3540">
                  <c:v>42856.489328703705</c:v>
                </c:pt>
                <c:pt idx="3541">
                  <c:v>42856.490034722221</c:v>
                </c:pt>
                <c:pt idx="3542">
                  <c:v>42856.490740740686</c:v>
                </c:pt>
                <c:pt idx="3543">
                  <c:v>42856.491446759166</c:v>
                </c:pt>
                <c:pt idx="3544">
                  <c:v>42856.492152777777</c:v>
                </c:pt>
                <c:pt idx="3545">
                  <c:v>42856.492858796293</c:v>
                </c:pt>
                <c:pt idx="3546">
                  <c:v>42856.493564814758</c:v>
                </c:pt>
                <c:pt idx="3547">
                  <c:v>42856.494270833326</c:v>
                </c:pt>
                <c:pt idx="3548">
                  <c:v>42856.495462962899</c:v>
                </c:pt>
                <c:pt idx="3549">
                  <c:v>42856.496168981474</c:v>
                </c:pt>
                <c:pt idx="3550">
                  <c:v>42856.496875000012</c:v>
                </c:pt>
                <c:pt idx="3551">
                  <c:v>42856.497581018521</c:v>
                </c:pt>
                <c:pt idx="3552">
                  <c:v>42856.498287037037</c:v>
                </c:pt>
                <c:pt idx="3553">
                  <c:v>42856.498993055553</c:v>
                </c:pt>
                <c:pt idx="3554">
                  <c:v>42856.499699074091</c:v>
                </c:pt>
                <c:pt idx="3555">
                  <c:v>42856.500405092593</c:v>
                </c:pt>
                <c:pt idx="3556">
                  <c:v>42856.501111111051</c:v>
                </c:pt>
                <c:pt idx="3557">
                  <c:v>42856.501817129632</c:v>
                </c:pt>
                <c:pt idx="3558">
                  <c:v>42856.502523148229</c:v>
                </c:pt>
                <c:pt idx="3559">
                  <c:v>42856.503229166665</c:v>
                </c:pt>
                <c:pt idx="3560">
                  <c:v>42856.503935185188</c:v>
                </c:pt>
                <c:pt idx="3561">
                  <c:v>42856.504641203705</c:v>
                </c:pt>
                <c:pt idx="3562">
                  <c:v>42856.505347222221</c:v>
                </c:pt>
                <c:pt idx="3563">
                  <c:v>42856.506053240795</c:v>
                </c:pt>
                <c:pt idx="3564">
                  <c:v>42856.50675925926</c:v>
                </c:pt>
                <c:pt idx="3565">
                  <c:v>42856.507465277777</c:v>
                </c:pt>
                <c:pt idx="3566">
                  <c:v>42856.508171296358</c:v>
                </c:pt>
                <c:pt idx="3567">
                  <c:v>42856.508877314889</c:v>
                </c:pt>
                <c:pt idx="3568">
                  <c:v>42856.509583333325</c:v>
                </c:pt>
                <c:pt idx="3569">
                  <c:v>42856.510289351849</c:v>
                </c:pt>
                <c:pt idx="3570">
                  <c:v>42856.51099537043</c:v>
                </c:pt>
                <c:pt idx="3571">
                  <c:v>42856.511701388888</c:v>
                </c:pt>
                <c:pt idx="3572">
                  <c:v>42856.512407407412</c:v>
                </c:pt>
                <c:pt idx="3573">
                  <c:v>42856.513113425943</c:v>
                </c:pt>
                <c:pt idx="3574">
                  <c:v>42856.513819444561</c:v>
                </c:pt>
                <c:pt idx="3575">
                  <c:v>42856.514525463012</c:v>
                </c:pt>
                <c:pt idx="3576">
                  <c:v>42856.515590277791</c:v>
                </c:pt>
                <c:pt idx="3577">
                  <c:v>42856.516296296402</c:v>
                </c:pt>
                <c:pt idx="3578">
                  <c:v>42856.517002314817</c:v>
                </c:pt>
                <c:pt idx="3579">
                  <c:v>42856.517708333326</c:v>
                </c:pt>
                <c:pt idx="3580">
                  <c:v>42856.518414351849</c:v>
                </c:pt>
                <c:pt idx="3581">
                  <c:v>42856.519120370373</c:v>
                </c:pt>
                <c:pt idx="3582">
                  <c:v>42856.519826388954</c:v>
                </c:pt>
                <c:pt idx="3583">
                  <c:v>42856.520532407412</c:v>
                </c:pt>
                <c:pt idx="3584">
                  <c:v>42856.521238425943</c:v>
                </c:pt>
                <c:pt idx="3585">
                  <c:v>42856.521944444445</c:v>
                </c:pt>
                <c:pt idx="3586">
                  <c:v>42856.522650462961</c:v>
                </c:pt>
                <c:pt idx="3587">
                  <c:v>42856.523356481484</c:v>
                </c:pt>
                <c:pt idx="3588">
                  <c:v>42856.524062499993</c:v>
                </c:pt>
                <c:pt idx="3589">
                  <c:v>42856.524768518459</c:v>
                </c:pt>
                <c:pt idx="3590">
                  <c:v>42856.525474536975</c:v>
                </c:pt>
                <c:pt idx="3591">
                  <c:v>42856.526180555476</c:v>
                </c:pt>
                <c:pt idx="3592">
                  <c:v>42856.526886574073</c:v>
                </c:pt>
                <c:pt idx="3593">
                  <c:v>42856.527592592596</c:v>
                </c:pt>
                <c:pt idx="3594">
                  <c:v>42856.528298611105</c:v>
                </c:pt>
                <c:pt idx="3595">
                  <c:v>42856.529004629585</c:v>
                </c:pt>
                <c:pt idx="3596">
                  <c:v>42856.529710648145</c:v>
                </c:pt>
                <c:pt idx="3597">
                  <c:v>42856.530416666654</c:v>
                </c:pt>
                <c:pt idx="3598">
                  <c:v>42856.531122685104</c:v>
                </c:pt>
                <c:pt idx="3599">
                  <c:v>42856.531828703628</c:v>
                </c:pt>
                <c:pt idx="3600">
                  <c:v>42856.535925925928</c:v>
                </c:pt>
                <c:pt idx="3601">
                  <c:v>42856.536631944502</c:v>
                </c:pt>
                <c:pt idx="3602">
                  <c:v>42856.53733796296</c:v>
                </c:pt>
                <c:pt idx="3603">
                  <c:v>42856.538043981476</c:v>
                </c:pt>
                <c:pt idx="3604">
                  <c:v>42856.53875</c:v>
                </c:pt>
                <c:pt idx="3605">
                  <c:v>42856.539456018516</c:v>
                </c:pt>
                <c:pt idx="3606">
                  <c:v>42856.540162037025</c:v>
                </c:pt>
                <c:pt idx="3607">
                  <c:v>42856.540868055563</c:v>
                </c:pt>
                <c:pt idx="3608">
                  <c:v>42856.54157407413</c:v>
                </c:pt>
                <c:pt idx="3609">
                  <c:v>42856.542280092603</c:v>
                </c:pt>
                <c:pt idx="3610">
                  <c:v>42856.542986111104</c:v>
                </c:pt>
                <c:pt idx="3611">
                  <c:v>42856.543692129628</c:v>
                </c:pt>
                <c:pt idx="3612">
                  <c:v>42856.544398148246</c:v>
                </c:pt>
                <c:pt idx="3613">
                  <c:v>42856.545104166624</c:v>
                </c:pt>
                <c:pt idx="3614">
                  <c:v>42856.545810185191</c:v>
                </c:pt>
                <c:pt idx="3615">
                  <c:v>42856.546516203758</c:v>
                </c:pt>
                <c:pt idx="3616">
                  <c:v>42856.547222222223</c:v>
                </c:pt>
                <c:pt idx="3617">
                  <c:v>42856.54792824074</c:v>
                </c:pt>
                <c:pt idx="3618">
                  <c:v>42856.548634259263</c:v>
                </c:pt>
                <c:pt idx="3619">
                  <c:v>42856.549340277779</c:v>
                </c:pt>
                <c:pt idx="3620">
                  <c:v>42856.550046296368</c:v>
                </c:pt>
                <c:pt idx="3621">
                  <c:v>42856.550752314812</c:v>
                </c:pt>
                <c:pt idx="3622">
                  <c:v>42856.551458333335</c:v>
                </c:pt>
                <c:pt idx="3623">
                  <c:v>42856.552164351851</c:v>
                </c:pt>
                <c:pt idx="3624">
                  <c:v>42856.552870370448</c:v>
                </c:pt>
                <c:pt idx="3625">
                  <c:v>42856.553576388986</c:v>
                </c:pt>
                <c:pt idx="3626">
                  <c:v>42856.554282407466</c:v>
                </c:pt>
                <c:pt idx="3627">
                  <c:v>42856.554988425996</c:v>
                </c:pt>
                <c:pt idx="3628">
                  <c:v>42856.55637731489</c:v>
                </c:pt>
                <c:pt idx="3629">
                  <c:v>42856.557083333326</c:v>
                </c:pt>
                <c:pt idx="3630">
                  <c:v>42856.557789351835</c:v>
                </c:pt>
                <c:pt idx="3631">
                  <c:v>42856.558495370438</c:v>
                </c:pt>
                <c:pt idx="3632">
                  <c:v>42856.559201388969</c:v>
                </c:pt>
                <c:pt idx="3633">
                  <c:v>42856.559907407413</c:v>
                </c:pt>
                <c:pt idx="3634">
                  <c:v>42856.560613425943</c:v>
                </c:pt>
                <c:pt idx="3635">
                  <c:v>42856.56131944451</c:v>
                </c:pt>
                <c:pt idx="3636">
                  <c:v>42856.562025462961</c:v>
                </c:pt>
                <c:pt idx="3637">
                  <c:v>42856.562731481485</c:v>
                </c:pt>
                <c:pt idx="3638">
                  <c:v>42856.563437500001</c:v>
                </c:pt>
                <c:pt idx="3639">
                  <c:v>42856.564143518459</c:v>
                </c:pt>
                <c:pt idx="3640">
                  <c:v>42856.564849537026</c:v>
                </c:pt>
                <c:pt idx="3641">
                  <c:v>42856.565555555557</c:v>
                </c:pt>
                <c:pt idx="3642">
                  <c:v>42856.566261574073</c:v>
                </c:pt>
                <c:pt idx="3643">
                  <c:v>42856.566967592589</c:v>
                </c:pt>
                <c:pt idx="3644">
                  <c:v>42856.567673611018</c:v>
                </c:pt>
                <c:pt idx="3645">
                  <c:v>42856.568379629629</c:v>
                </c:pt>
                <c:pt idx="3646">
                  <c:v>42856.569085648145</c:v>
                </c:pt>
                <c:pt idx="3647">
                  <c:v>42856.569791666574</c:v>
                </c:pt>
                <c:pt idx="3648">
                  <c:v>42856.570497685185</c:v>
                </c:pt>
                <c:pt idx="3649">
                  <c:v>42856.571203703643</c:v>
                </c:pt>
                <c:pt idx="3650">
                  <c:v>42856.571909722225</c:v>
                </c:pt>
                <c:pt idx="3651">
                  <c:v>42856.572615740741</c:v>
                </c:pt>
                <c:pt idx="3652">
                  <c:v>42856.573321759184</c:v>
                </c:pt>
                <c:pt idx="3653">
                  <c:v>42856.57402777778</c:v>
                </c:pt>
                <c:pt idx="3654">
                  <c:v>42856.574733796297</c:v>
                </c:pt>
                <c:pt idx="3655">
                  <c:v>42856.575439814806</c:v>
                </c:pt>
                <c:pt idx="3656">
                  <c:v>42856.576840277783</c:v>
                </c:pt>
                <c:pt idx="3657">
                  <c:v>42856.577546296299</c:v>
                </c:pt>
                <c:pt idx="3658">
                  <c:v>42856.578252314874</c:v>
                </c:pt>
                <c:pt idx="3659">
                  <c:v>42856.578958333332</c:v>
                </c:pt>
                <c:pt idx="3660">
                  <c:v>42856.579664351855</c:v>
                </c:pt>
                <c:pt idx="3661">
                  <c:v>42856.580370370393</c:v>
                </c:pt>
                <c:pt idx="3662">
                  <c:v>42856.581076388953</c:v>
                </c:pt>
                <c:pt idx="3663">
                  <c:v>42856.581782407404</c:v>
                </c:pt>
                <c:pt idx="3664">
                  <c:v>42856.582488425942</c:v>
                </c:pt>
                <c:pt idx="3665">
                  <c:v>42856.583194444502</c:v>
                </c:pt>
                <c:pt idx="3666">
                  <c:v>42856.58390046296</c:v>
                </c:pt>
                <c:pt idx="3667">
                  <c:v>42856.584606481483</c:v>
                </c:pt>
                <c:pt idx="3668">
                  <c:v>42856.585312500007</c:v>
                </c:pt>
                <c:pt idx="3669">
                  <c:v>42856.586018518574</c:v>
                </c:pt>
                <c:pt idx="3670">
                  <c:v>42856.586724537025</c:v>
                </c:pt>
                <c:pt idx="3671">
                  <c:v>42856.587430555555</c:v>
                </c:pt>
                <c:pt idx="3672">
                  <c:v>42856.588136574093</c:v>
                </c:pt>
                <c:pt idx="3673">
                  <c:v>42856.588842592602</c:v>
                </c:pt>
                <c:pt idx="3674">
                  <c:v>42856.589548611104</c:v>
                </c:pt>
                <c:pt idx="3675">
                  <c:v>42856.590254629627</c:v>
                </c:pt>
                <c:pt idx="3676">
                  <c:v>42856.590960648151</c:v>
                </c:pt>
                <c:pt idx="3677">
                  <c:v>42856.591666666573</c:v>
                </c:pt>
                <c:pt idx="3678">
                  <c:v>42856.592372685176</c:v>
                </c:pt>
                <c:pt idx="3679">
                  <c:v>42856.593078703627</c:v>
                </c:pt>
                <c:pt idx="3680">
                  <c:v>42856.59378472215</c:v>
                </c:pt>
                <c:pt idx="3681">
                  <c:v>42856.594490740725</c:v>
                </c:pt>
                <c:pt idx="3682">
                  <c:v>42856.595196759183</c:v>
                </c:pt>
                <c:pt idx="3683">
                  <c:v>42856.595902777713</c:v>
                </c:pt>
                <c:pt idx="3684">
                  <c:v>42856.596608796295</c:v>
                </c:pt>
                <c:pt idx="3685">
                  <c:v>42856.597673611002</c:v>
                </c:pt>
                <c:pt idx="3686">
                  <c:v>42856.598379629628</c:v>
                </c:pt>
                <c:pt idx="3687">
                  <c:v>42856.599085648151</c:v>
                </c:pt>
                <c:pt idx="3688">
                  <c:v>42856.599791666573</c:v>
                </c:pt>
                <c:pt idx="3689">
                  <c:v>42856.600497685184</c:v>
                </c:pt>
                <c:pt idx="3690">
                  <c:v>42856.60120370362</c:v>
                </c:pt>
                <c:pt idx="3691">
                  <c:v>42856.601909722194</c:v>
                </c:pt>
                <c:pt idx="3692">
                  <c:v>42856.60261574074</c:v>
                </c:pt>
                <c:pt idx="3693">
                  <c:v>42856.603321759183</c:v>
                </c:pt>
                <c:pt idx="3694">
                  <c:v>42856.604027777779</c:v>
                </c:pt>
                <c:pt idx="3695">
                  <c:v>42856.604733796295</c:v>
                </c:pt>
                <c:pt idx="3696">
                  <c:v>42856.605439814804</c:v>
                </c:pt>
                <c:pt idx="3697">
                  <c:v>42856.606145833262</c:v>
                </c:pt>
                <c:pt idx="3698">
                  <c:v>42856.606851851851</c:v>
                </c:pt>
                <c:pt idx="3699">
                  <c:v>42856.607557870368</c:v>
                </c:pt>
                <c:pt idx="3700">
                  <c:v>42856.608263888891</c:v>
                </c:pt>
                <c:pt idx="3701">
                  <c:v>42856.608969907407</c:v>
                </c:pt>
                <c:pt idx="3702">
                  <c:v>42856.609675925931</c:v>
                </c:pt>
                <c:pt idx="3703">
                  <c:v>42856.610381944447</c:v>
                </c:pt>
                <c:pt idx="3704">
                  <c:v>42856.611087962956</c:v>
                </c:pt>
                <c:pt idx="3705">
                  <c:v>42856.611793981414</c:v>
                </c:pt>
                <c:pt idx="3706">
                  <c:v>42856.612500000003</c:v>
                </c:pt>
                <c:pt idx="3707">
                  <c:v>42856.613206018519</c:v>
                </c:pt>
                <c:pt idx="3708">
                  <c:v>42856.613912037035</c:v>
                </c:pt>
                <c:pt idx="3709">
                  <c:v>42856.614618055602</c:v>
                </c:pt>
                <c:pt idx="3710">
                  <c:v>42856.615324074082</c:v>
                </c:pt>
                <c:pt idx="3711">
                  <c:v>42856.616030092613</c:v>
                </c:pt>
                <c:pt idx="3712">
                  <c:v>42856.616736111115</c:v>
                </c:pt>
                <c:pt idx="3713">
                  <c:v>42856.617442129624</c:v>
                </c:pt>
                <c:pt idx="3714">
                  <c:v>42856.618530092659</c:v>
                </c:pt>
                <c:pt idx="3715">
                  <c:v>42856.61923611111</c:v>
                </c:pt>
                <c:pt idx="3716">
                  <c:v>42856.619942129626</c:v>
                </c:pt>
                <c:pt idx="3717">
                  <c:v>42856.620648148149</c:v>
                </c:pt>
                <c:pt idx="3718">
                  <c:v>42856.621354166607</c:v>
                </c:pt>
                <c:pt idx="3719">
                  <c:v>42856.622060185175</c:v>
                </c:pt>
                <c:pt idx="3720">
                  <c:v>42856.622766203618</c:v>
                </c:pt>
                <c:pt idx="3721">
                  <c:v>42856.623472222185</c:v>
                </c:pt>
                <c:pt idx="3722">
                  <c:v>42856.624178240738</c:v>
                </c:pt>
                <c:pt idx="3723">
                  <c:v>42856.624884259254</c:v>
                </c:pt>
                <c:pt idx="3724">
                  <c:v>42856.625590277778</c:v>
                </c:pt>
                <c:pt idx="3725">
                  <c:v>42856.626296296352</c:v>
                </c:pt>
                <c:pt idx="3726">
                  <c:v>42856.627002314774</c:v>
                </c:pt>
                <c:pt idx="3727">
                  <c:v>42856.627708333224</c:v>
                </c:pt>
                <c:pt idx="3728">
                  <c:v>42856.62841435185</c:v>
                </c:pt>
                <c:pt idx="3729">
                  <c:v>42856.629120370315</c:v>
                </c:pt>
                <c:pt idx="3730">
                  <c:v>42856.629826388889</c:v>
                </c:pt>
                <c:pt idx="3731">
                  <c:v>42856.630532407413</c:v>
                </c:pt>
                <c:pt idx="3732">
                  <c:v>42856.631238425987</c:v>
                </c:pt>
                <c:pt idx="3733">
                  <c:v>42856.631944444445</c:v>
                </c:pt>
                <c:pt idx="3734">
                  <c:v>42856.632650462961</c:v>
                </c:pt>
                <c:pt idx="3735">
                  <c:v>42856.633356481485</c:v>
                </c:pt>
                <c:pt idx="3736">
                  <c:v>42856.634062500001</c:v>
                </c:pt>
                <c:pt idx="3737">
                  <c:v>42856.634768518474</c:v>
                </c:pt>
                <c:pt idx="3738">
                  <c:v>42856.635474536975</c:v>
                </c:pt>
                <c:pt idx="3739">
                  <c:v>42856.636180555477</c:v>
                </c:pt>
                <c:pt idx="3740">
                  <c:v>42856.636886574073</c:v>
                </c:pt>
                <c:pt idx="3741">
                  <c:v>42856.637592592589</c:v>
                </c:pt>
                <c:pt idx="3742">
                  <c:v>42856.638993055552</c:v>
                </c:pt>
                <c:pt idx="3743">
                  <c:v>42856.639699074083</c:v>
                </c:pt>
                <c:pt idx="3744">
                  <c:v>42856.640405092592</c:v>
                </c:pt>
                <c:pt idx="3745">
                  <c:v>42856.64111111105</c:v>
                </c:pt>
                <c:pt idx="3746">
                  <c:v>42856.641817129632</c:v>
                </c:pt>
                <c:pt idx="3747">
                  <c:v>42856.642523148228</c:v>
                </c:pt>
                <c:pt idx="3748">
                  <c:v>42856.643229166664</c:v>
                </c:pt>
                <c:pt idx="3749">
                  <c:v>42856.643935185188</c:v>
                </c:pt>
                <c:pt idx="3750">
                  <c:v>42856.644641203704</c:v>
                </c:pt>
                <c:pt idx="3751">
                  <c:v>42856.64534722222</c:v>
                </c:pt>
                <c:pt idx="3752">
                  <c:v>42856.646053240802</c:v>
                </c:pt>
                <c:pt idx="3753">
                  <c:v>42856.64675925926</c:v>
                </c:pt>
                <c:pt idx="3754">
                  <c:v>42856.647465277776</c:v>
                </c:pt>
                <c:pt idx="3755">
                  <c:v>42856.648171296343</c:v>
                </c:pt>
                <c:pt idx="3756">
                  <c:v>42856.648877314874</c:v>
                </c:pt>
                <c:pt idx="3757">
                  <c:v>42856.649583333325</c:v>
                </c:pt>
                <c:pt idx="3758">
                  <c:v>42856.650289351848</c:v>
                </c:pt>
                <c:pt idx="3759">
                  <c:v>42856.65099537043</c:v>
                </c:pt>
                <c:pt idx="3760">
                  <c:v>42856.651701388888</c:v>
                </c:pt>
                <c:pt idx="3761">
                  <c:v>42856.652407407411</c:v>
                </c:pt>
                <c:pt idx="3762">
                  <c:v>42856.653113425942</c:v>
                </c:pt>
                <c:pt idx="3763">
                  <c:v>42856.65381944456</c:v>
                </c:pt>
                <c:pt idx="3764">
                  <c:v>42856.654525463011</c:v>
                </c:pt>
                <c:pt idx="3765">
                  <c:v>42856.655231481483</c:v>
                </c:pt>
                <c:pt idx="3766">
                  <c:v>42856.6559375</c:v>
                </c:pt>
                <c:pt idx="3767">
                  <c:v>42856.656643518516</c:v>
                </c:pt>
                <c:pt idx="3768">
                  <c:v>42856.657349537025</c:v>
                </c:pt>
                <c:pt idx="3769">
                  <c:v>42856.658055555563</c:v>
                </c:pt>
                <c:pt idx="3770">
                  <c:v>42856.659467592595</c:v>
                </c:pt>
                <c:pt idx="3771">
                  <c:v>42856.660173611002</c:v>
                </c:pt>
                <c:pt idx="3772">
                  <c:v>42856.660879629628</c:v>
                </c:pt>
                <c:pt idx="3773">
                  <c:v>42856.661585648151</c:v>
                </c:pt>
                <c:pt idx="3774">
                  <c:v>42856.662291666624</c:v>
                </c:pt>
                <c:pt idx="3775">
                  <c:v>42856.662997685184</c:v>
                </c:pt>
                <c:pt idx="3776">
                  <c:v>42856.663703703576</c:v>
                </c:pt>
                <c:pt idx="3777">
                  <c:v>42856.664409722194</c:v>
                </c:pt>
                <c:pt idx="3778">
                  <c:v>42856.665115740725</c:v>
                </c:pt>
                <c:pt idx="3779">
                  <c:v>42856.665821759183</c:v>
                </c:pt>
                <c:pt idx="3780">
                  <c:v>42856.666527777779</c:v>
                </c:pt>
                <c:pt idx="3781">
                  <c:v>42856.667233796295</c:v>
                </c:pt>
                <c:pt idx="3782">
                  <c:v>42856.667939814804</c:v>
                </c:pt>
                <c:pt idx="3783">
                  <c:v>42856.668645833262</c:v>
                </c:pt>
                <c:pt idx="3784">
                  <c:v>42856.669351851793</c:v>
                </c:pt>
                <c:pt idx="3785">
                  <c:v>42856.670057870368</c:v>
                </c:pt>
                <c:pt idx="3786">
                  <c:v>42856.670763888884</c:v>
                </c:pt>
                <c:pt idx="3787">
                  <c:v>42856.671469907335</c:v>
                </c:pt>
                <c:pt idx="3788">
                  <c:v>42856.672175925931</c:v>
                </c:pt>
                <c:pt idx="3789">
                  <c:v>42856.672881944447</c:v>
                </c:pt>
                <c:pt idx="3790">
                  <c:v>42856.673587962956</c:v>
                </c:pt>
                <c:pt idx="3791">
                  <c:v>42856.674293981479</c:v>
                </c:pt>
                <c:pt idx="3792">
                  <c:v>42856.675000000003</c:v>
                </c:pt>
                <c:pt idx="3793">
                  <c:v>42856.675706018505</c:v>
                </c:pt>
                <c:pt idx="3794">
                  <c:v>42856.676412037035</c:v>
                </c:pt>
                <c:pt idx="3795">
                  <c:v>42856.677118055559</c:v>
                </c:pt>
                <c:pt idx="3796">
                  <c:v>42856.677824074082</c:v>
                </c:pt>
                <c:pt idx="3797">
                  <c:v>42856.678530092613</c:v>
                </c:pt>
                <c:pt idx="3798">
                  <c:v>42856.679236111115</c:v>
                </c:pt>
                <c:pt idx="3799">
                  <c:v>42856.680057870391</c:v>
                </c:pt>
                <c:pt idx="3800">
                  <c:v>42856.680763888886</c:v>
                </c:pt>
                <c:pt idx="3801">
                  <c:v>42856.681469907351</c:v>
                </c:pt>
                <c:pt idx="3802">
                  <c:v>42856.682175925933</c:v>
                </c:pt>
                <c:pt idx="3803">
                  <c:v>42856.682881944442</c:v>
                </c:pt>
                <c:pt idx="3804">
                  <c:v>42856.683587962965</c:v>
                </c:pt>
                <c:pt idx="3805">
                  <c:v>42856.684293981481</c:v>
                </c:pt>
                <c:pt idx="3806">
                  <c:v>42856.685000000005</c:v>
                </c:pt>
                <c:pt idx="3807">
                  <c:v>42856.685706018521</c:v>
                </c:pt>
                <c:pt idx="3808">
                  <c:v>42856.686412037037</c:v>
                </c:pt>
                <c:pt idx="3809">
                  <c:v>42856.687118055561</c:v>
                </c:pt>
                <c:pt idx="3810">
                  <c:v>42856.687824074092</c:v>
                </c:pt>
                <c:pt idx="3811">
                  <c:v>42856.688530092651</c:v>
                </c:pt>
                <c:pt idx="3812">
                  <c:v>42856.689236111109</c:v>
                </c:pt>
                <c:pt idx="3813">
                  <c:v>42856.689942129626</c:v>
                </c:pt>
                <c:pt idx="3814">
                  <c:v>42856.690648148149</c:v>
                </c:pt>
                <c:pt idx="3815">
                  <c:v>42856.691354166607</c:v>
                </c:pt>
                <c:pt idx="3816">
                  <c:v>42856.692060185174</c:v>
                </c:pt>
                <c:pt idx="3817">
                  <c:v>42856.692766203603</c:v>
                </c:pt>
                <c:pt idx="3818">
                  <c:v>42856.693472222185</c:v>
                </c:pt>
                <c:pt idx="3819">
                  <c:v>42856.694178240738</c:v>
                </c:pt>
                <c:pt idx="3820">
                  <c:v>42856.694884259254</c:v>
                </c:pt>
                <c:pt idx="3821">
                  <c:v>42856.695590277777</c:v>
                </c:pt>
                <c:pt idx="3822">
                  <c:v>42856.696296296293</c:v>
                </c:pt>
                <c:pt idx="3823">
                  <c:v>42856.697002314759</c:v>
                </c:pt>
                <c:pt idx="3824">
                  <c:v>42856.697708333224</c:v>
                </c:pt>
                <c:pt idx="3825">
                  <c:v>42856.698414351835</c:v>
                </c:pt>
                <c:pt idx="3826">
                  <c:v>42856.699120370315</c:v>
                </c:pt>
                <c:pt idx="3827">
                  <c:v>42856.700555555559</c:v>
                </c:pt>
                <c:pt idx="3828">
                  <c:v>42856.701261574075</c:v>
                </c:pt>
                <c:pt idx="3829">
                  <c:v>42856.701967592584</c:v>
                </c:pt>
                <c:pt idx="3830">
                  <c:v>42856.702673611049</c:v>
                </c:pt>
                <c:pt idx="3831">
                  <c:v>42856.703379629624</c:v>
                </c:pt>
                <c:pt idx="3832">
                  <c:v>42856.704085648147</c:v>
                </c:pt>
                <c:pt idx="3833">
                  <c:v>42856.704791666583</c:v>
                </c:pt>
                <c:pt idx="3834">
                  <c:v>42856.705497685121</c:v>
                </c:pt>
                <c:pt idx="3835">
                  <c:v>42856.706203703674</c:v>
                </c:pt>
                <c:pt idx="3836">
                  <c:v>42856.706909722205</c:v>
                </c:pt>
                <c:pt idx="3837">
                  <c:v>42856.707615740735</c:v>
                </c:pt>
                <c:pt idx="3838">
                  <c:v>42856.708321759201</c:v>
                </c:pt>
                <c:pt idx="3839">
                  <c:v>42856.709027777775</c:v>
                </c:pt>
                <c:pt idx="3840">
                  <c:v>42856.709733796284</c:v>
                </c:pt>
                <c:pt idx="3841">
                  <c:v>42856.710439814815</c:v>
                </c:pt>
                <c:pt idx="3842">
                  <c:v>42856.711145833215</c:v>
                </c:pt>
                <c:pt idx="3843">
                  <c:v>42856.711851851855</c:v>
                </c:pt>
                <c:pt idx="3844">
                  <c:v>42856.712557870393</c:v>
                </c:pt>
                <c:pt idx="3845">
                  <c:v>42856.713263888887</c:v>
                </c:pt>
                <c:pt idx="3846">
                  <c:v>42856.713969907374</c:v>
                </c:pt>
                <c:pt idx="3847">
                  <c:v>42856.714675925941</c:v>
                </c:pt>
                <c:pt idx="3848">
                  <c:v>42856.715381944436</c:v>
                </c:pt>
                <c:pt idx="3849">
                  <c:v>42856.716087962966</c:v>
                </c:pt>
                <c:pt idx="3850">
                  <c:v>42856.716793981475</c:v>
                </c:pt>
                <c:pt idx="3851">
                  <c:v>42856.717499999999</c:v>
                </c:pt>
                <c:pt idx="3852">
                  <c:v>42856.718206018573</c:v>
                </c:pt>
                <c:pt idx="3853">
                  <c:v>42856.718912037039</c:v>
                </c:pt>
                <c:pt idx="3854">
                  <c:v>42856.719618055562</c:v>
                </c:pt>
                <c:pt idx="3855">
                  <c:v>42856.721006944434</c:v>
                </c:pt>
                <c:pt idx="3856">
                  <c:v>42856.721712962884</c:v>
                </c:pt>
                <c:pt idx="3857">
                  <c:v>42856.722418981422</c:v>
                </c:pt>
                <c:pt idx="3858">
                  <c:v>42856.723124999975</c:v>
                </c:pt>
                <c:pt idx="3859">
                  <c:v>42856.72383101852</c:v>
                </c:pt>
                <c:pt idx="3860">
                  <c:v>42856.724537037036</c:v>
                </c:pt>
                <c:pt idx="3861">
                  <c:v>42856.725243055524</c:v>
                </c:pt>
                <c:pt idx="3862">
                  <c:v>42856.725949074076</c:v>
                </c:pt>
                <c:pt idx="3863">
                  <c:v>42856.726655092592</c:v>
                </c:pt>
                <c:pt idx="3864">
                  <c:v>42856.727361110992</c:v>
                </c:pt>
                <c:pt idx="3865">
                  <c:v>42856.728067129625</c:v>
                </c:pt>
                <c:pt idx="3866">
                  <c:v>42856.728773148148</c:v>
                </c:pt>
                <c:pt idx="3867">
                  <c:v>42856.729479166599</c:v>
                </c:pt>
                <c:pt idx="3868">
                  <c:v>42856.73018518513</c:v>
                </c:pt>
                <c:pt idx="3869">
                  <c:v>42856.730891203704</c:v>
                </c:pt>
                <c:pt idx="3870">
                  <c:v>42856.73159722222</c:v>
                </c:pt>
                <c:pt idx="3871">
                  <c:v>42856.732303240744</c:v>
                </c:pt>
                <c:pt idx="3872">
                  <c:v>42856.733009259224</c:v>
                </c:pt>
                <c:pt idx="3873">
                  <c:v>42856.733715277776</c:v>
                </c:pt>
                <c:pt idx="3874">
                  <c:v>42856.734421296285</c:v>
                </c:pt>
                <c:pt idx="3875">
                  <c:v>42856.735127314758</c:v>
                </c:pt>
                <c:pt idx="3876">
                  <c:v>42856.735833333325</c:v>
                </c:pt>
                <c:pt idx="3877">
                  <c:v>42856.736539351848</c:v>
                </c:pt>
                <c:pt idx="3878">
                  <c:v>42856.737245370372</c:v>
                </c:pt>
                <c:pt idx="3879">
                  <c:v>42856.737951388888</c:v>
                </c:pt>
                <c:pt idx="3880">
                  <c:v>42856.738657407412</c:v>
                </c:pt>
                <c:pt idx="3881">
                  <c:v>42856.739363425928</c:v>
                </c:pt>
                <c:pt idx="3882">
                  <c:v>42856.740069444502</c:v>
                </c:pt>
                <c:pt idx="3883">
                  <c:v>42856.741238425981</c:v>
                </c:pt>
                <c:pt idx="3884">
                  <c:v>42856.741944444446</c:v>
                </c:pt>
                <c:pt idx="3885">
                  <c:v>42856.742650462962</c:v>
                </c:pt>
                <c:pt idx="3886">
                  <c:v>42856.743356481478</c:v>
                </c:pt>
                <c:pt idx="3887">
                  <c:v>42856.744062500002</c:v>
                </c:pt>
                <c:pt idx="3888">
                  <c:v>42856.744768518474</c:v>
                </c:pt>
                <c:pt idx="3889">
                  <c:v>42856.745474536976</c:v>
                </c:pt>
                <c:pt idx="3890">
                  <c:v>42856.746180555485</c:v>
                </c:pt>
                <c:pt idx="3891">
                  <c:v>42856.746886574081</c:v>
                </c:pt>
                <c:pt idx="3892">
                  <c:v>42856.74759259259</c:v>
                </c:pt>
                <c:pt idx="3893">
                  <c:v>42856.748298611114</c:v>
                </c:pt>
                <c:pt idx="3894">
                  <c:v>42856.749004629586</c:v>
                </c:pt>
                <c:pt idx="3895">
                  <c:v>42856.749710648146</c:v>
                </c:pt>
                <c:pt idx="3896">
                  <c:v>42856.750416666655</c:v>
                </c:pt>
                <c:pt idx="3897">
                  <c:v>42856.75112268512</c:v>
                </c:pt>
                <c:pt idx="3898">
                  <c:v>42856.751828703644</c:v>
                </c:pt>
                <c:pt idx="3899">
                  <c:v>42856.752534722233</c:v>
                </c:pt>
                <c:pt idx="3900">
                  <c:v>42856.753240740734</c:v>
                </c:pt>
                <c:pt idx="3901">
                  <c:v>42856.753946759192</c:v>
                </c:pt>
                <c:pt idx="3902">
                  <c:v>42856.754652777781</c:v>
                </c:pt>
                <c:pt idx="3903">
                  <c:v>42856.755358796298</c:v>
                </c:pt>
                <c:pt idx="3904">
                  <c:v>42856.756064814814</c:v>
                </c:pt>
                <c:pt idx="3905">
                  <c:v>42856.756770833272</c:v>
                </c:pt>
                <c:pt idx="3906">
                  <c:v>42856.757476851824</c:v>
                </c:pt>
                <c:pt idx="3907">
                  <c:v>42856.75818287037</c:v>
                </c:pt>
                <c:pt idx="3908">
                  <c:v>42856.758888888893</c:v>
                </c:pt>
                <c:pt idx="3909">
                  <c:v>42856.759594907409</c:v>
                </c:pt>
                <c:pt idx="3910">
                  <c:v>42856.760300925926</c:v>
                </c:pt>
                <c:pt idx="3911">
                  <c:v>42856.761006944434</c:v>
                </c:pt>
                <c:pt idx="3912">
                  <c:v>42856.761805555485</c:v>
                </c:pt>
                <c:pt idx="3913">
                  <c:v>42856.762511574081</c:v>
                </c:pt>
                <c:pt idx="3914">
                  <c:v>42856.76321759259</c:v>
                </c:pt>
                <c:pt idx="3915">
                  <c:v>42856.763923610968</c:v>
                </c:pt>
                <c:pt idx="3916">
                  <c:v>42856.764629629586</c:v>
                </c:pt>
                <c:pt idx="3917">
                  <c:v>42856.765335648146</c:v>
                </c:pt>
                <c:pt idx="3918">
                  <c:v>42856.766041666582</c:v>
                </c:pt>
                <c:pt idx="3919">
                  <c:v>42856.76674768512</c:v>
                </c:pt>
                <c:pt idx="3920">
                  <c:v>42856.767453703585</c:v>
                </c:pt>
                <c:pt idx="3921">
                  <c:v>42856.768159722225</c:v>
                </c:pt>
                <c:pt idx="3922">
                  <c:v>42856.768865740734</c:v>
                </c:pt>
                <c:pt idx="3923">
                  <c:v>42856.769571759192</c:v>
                </c:pt>
                <c:pt idx="3924">
                  <c:v>42856.770277777781</c:v>
                </c:pt>
                <c:pt idx="3925">
                  <c:v>42856.770983796276</c:v>
                </c:pt>
                <c:pt idx="3926">
                  <c:v>42856.771689814734</c:v>
                </c:pt>
                <c:pt idx="3927">
                  <c:v>42856.772395833272</c:v>
                </c:pt>
                <c:pt idx="3928">
                  <c:v>42856.773101851744</c:v>
                </c:pt>
                <c:pt idx="3929">
                  <c:v>42856.77380787037</c:v>
                </c:pt>
                <c:pt idx="3930">
                  <c:v>42856.774513888893</c:v>
                </c:pt>
                <c:pt idx="3931">
                  <c:v>42856.775219907409</c:v>
                </c:pt>
                <c:pt idx="3932">
                  <c:v>42856.775925925926</c:v>
                </c:pt>
                <c:pt idx="3933">
                  <c:v>42856.776631944442</c:v>
                </c:pt>
                <c:pt idx="3934">
                  <c:v>42856.777337962965</c:v>
                </c:pt>
                <c:pt idx="3935">
                  <c:v>42856.778043981474</c:v>
                </c:pt>
                <c:pt idx="3936">
                  <c:v>42856.778749999998</c:v>
                </c:pt>
                <c:pt idx="3937">
                  <c:v>42856.779456018521</c:v>
                </c:pt>
                <c:pt idx="3938">
                  <c:v>42856.780162036994</c:v>
                </c:pt>
                <c:pt idx="3939">
                  <c:v>42856.780868055561</c:v>
                </c:pt>
                <c:pt idx="3940">
                  <c:v>42856.782199074092</c:v>
                </c:pt>
                <c:pt idx="3941">
                  <c:v>42856.782905092601</c:v>
                </c:pt>
                <c:pt idx="3942">
                  <c:v>42856.783611111074</c:v>
                </c:pt>
                <c:pt idx="3943">
                  <c:v>42856.784317129641</c:v>
                </c:pt>
                <c:pt idx="3944">
                  <c:v>42856.785023148193</c:v>
                </c:pt>
                <c:pt idx="3945">
                  <c:v>42856.785729166608</c:v>
                </c:pt>
                <c:pt idx="3946">
                  <c:v>42856.786435185182</c:v>
                </c:pt>
                <c:pt idx="3947">
                  <c:v>42856.787141203618</c:v>
                </c:pt>
                <c:pt idx="3948">
                  <c:v>42856.787847222222</c:v>
                </c:pt>
                <c:pt idx="3949">
                  <c:v>42856.788553240804</c:v>
                </c:pt>
                <c:pt idx="3950">
                  <c:v>42856.789259259262</c:v>
                </c:pt>
                <c:pt idx="3951">
                  <c:v>42856.789965277778</c:v>
                </c:pt>
                <c:pt idx="3952">
                  <c:v>42856.790671296294</c:v>
                </c:pt>
                <c:pt idx="3953">
                  <c:v>42856.791377314774</c:v>
                </c:pt>
                <c:pt idx="3954">
                  <c:v>42856.792083333246</c:v>
                </c:pt>
                <c:pt idx="3955">
                  <c:v>42856.792789351777</c:v>
                </c:pt>
                <c:pt idx="3956">
                  <c:v>42856.793495370315</c:v>
                </c:pt>
                <c:pt idx="3957">
                  <c:v>42856.79420138889</c:v>
                </c:pt>
                <c:pt idx="3958">
                  <c:v>42856.794907407406</c:v>
                </c:pt>
                <c:pt idx="3959">
                  <c:v>42856.795613425929</c:v>
                </c:pt>
                <c:pt idx="3960">
                  <c:v>42856.796319444518</c:v>
                </c:pt>
                <c:pt idx="3961">
                  <c:v>42856.797025462954</c:v>
                </c:pt>
                <c:pt idx="3962">
                  <c:v>42856.797731481398</c:v>
                </c:pt>
                <c:pt idx="3963">
                  <c:v>42856.798437500001</c:v>
                </c:pt>
                <c:pt idx="3964">
                  <c:v>42856.799143518409</c:v>
                </c:pt>
                <c:pt idx="3965">
                  <c:v>42856.799849536976</c:v>
                </c:pt>
                <c:pt idx="3966">
                  <c:v>42856.800555555601</c:v>
                </c:pt>
                <c:pt idx="3967">
                  <c:v>42856.801261574081</c:v>
                </c:pt>
                <c:pt idx="3968">
                  <c:v>42856.802627314813</c:v>
                </c:pt>
                <c:pt idx="3969">
                  <c:v>42856.80333333333</c:v>
                </c:pt>
                <c:pt idx="3970">
                  <c:v>42856.804039351926</c:v>
                </c:pt>
                <c:pt idx="3971">
                  <c:v>42856.804745370369</c:v>
                </c:pt>
                <c:pt idx="3972">
                  <c:v>42856.805451388893</c:v>
                </c:pt>
                <c:pt idx="3973">
                  <c:v>42856.806157407475</c:v>
                </c:pt>
                <c:pt idx="3974">
                  <c:v>42856.806863426005</c:v>
                </c:pt>
                <c:pt idx="3975">
                  <c:v>42856.807569444543</c:v>
                </c:pt>
                <c:pt idx="3976">
                  <c:v>42856.808275463045</c:v>
                </c:pt>
                <c:pt idx="3977">
                  <c:v>42856.808981481481</c:v>
                </c:pt>
                <c:pt idx="3978">
                  <c:v>42856.809687500005</c:v>
                </c:pt>
                <c:pt idx="3979">
                  <c:v>42856.810393518543</c:v>
                </c:pt>
                <c:pt idx="3980">
                  <c:v>42856.811099537037</c:v>
                </c:pt>
                <c:pt idx="3981">
                  <c:v>42856.811805555553</c:v>
                </c:pt>
                <c:pt idx="3982">
                  <c:v>42856.812511574179</c:v>
                </c:pt>
                <c:pt idx="3983">
                  <c:v>42856.813217592651</c:v>
                </c:pt>
                <c:pt idx="3984">
                  <c:v>42856.813923611051</c:v>
                </c:pt>
                <c:pt idx="3985">
                  <c:v>42856.814629629633</c:v>
                </c:pt>
                <c:pt idx="3986">
                  <c:v>42856.815335648229</c:v>
                </c:pt>
                <c:pt idx="3987">
                  <c:v>42856.816041666665</c:v>
                </c:pt>
                <c:pt idx="3988">
                  <c:v>42856.816747685181</c:v>
                </c:pt>
                <c:pt idx="3989">
                  <c:v>42856.817453703705</c:v>
                </c:pt>
                <c:pt idx="3990">
                  <c:v>42856.818159722243</c:v>
                </c:pt>
                <c:pt idx="3991">
                  <c:v>42856.81886574081</c:v>
                </c:pt>
                <c:pt idx="3992">
                  <c:v>42856.819571759261</c:v>
                </c:pt>
                <c:pt idx="3993">
                  <c:v>42856.820277777791</c:v>
                </c:pt>
                <c:pt idx="3994">
                  <c:v>42856.820983796286</c:v>
                </c:pt>
                <c:pt idx="3995">
                  <c:v>42856.821689814758</c:v>
                </c:pt>
                <c:pt idx="3996">
                  <c:v>42856.822395833326</c:v>
                </c:pt>
                <c:pt idx="3997">
                  <c:v>42856.823217592602</c:v>
                </c:pt>
                <c:pt idx="3998">
                  <c:v>42856.823923611002</c:v>
                </c:pt>
                <c:pt idx="3999">
                  <c:v>42856.824629629627</c:v>
                </c:pt>
                <c:pt idx="4000">
                  <c:v>42856.825335648202</c:v>
                </c:pt>
                <c:pt idx="4001">
                  <c:v>42856.826041666609</c:v>
                </c:pt>
                <c:pt idx="4002">
                  <c:v>42856.826747685176</c:v>
                </c:pt>
                <c:pt idx="4003">
                  <c:v>42856.827453703627</c:v>
                </c:pt>
                <c:pt idx="4004">
                  <c:v>42856.828159722223</c:v>
                </c:pt>
                <c:pt idx="4005">
                  <c:v>42856.828865740739</c:v>
                </c:pt>
                <c:pt idx="4006">
                  <c:v>42856.829571759255</c:v>
                </c:pt>
                <c:pt idx="4007">
                  <c:v>42856.830277777837</c:v>
                </c:pt>
                <c:pt idx="4008">
                  <c:v>42856.830983796295</c:v>
                </c:pt>
                <c:pt idx="4009">
                  <c:v>42856.831689814804</c:v>
                </c:pt>
                <c:pt idx="4010">
                  <c:v>42856.832395833335</c:v>
                </c:pt>
                <c:pt idx="4011">
                  <c:v>42856.833101851793</c:v>
                </c:pt>
                <c:pt idx="4012">
                  <c:v>42856.833807870367</c:v>
                </c:pt>
                <c:pt idx="4013">
                  <c:v>42856.834513888985</c:v>
                </c:pt>
                <c:pt idx="4014">
                  <c:v>42856.835219907443</c:v>
                </c:pt>
                <c:pt idx="4015">
                  <c:v>42856.835925925923</c:v>
                </c:pt>
                <c:pt idx="4016">
                  <c:v>42856.836631944527</c:v>
                </c:pt>
                <c:pt idx="4017">
                  <c:v>42856.837337962963</c:v>
                </c:pt>
                <c:pt idx="4018">
                  <c:v>42856.838043981479</c:v>
                </c:pt>
                <c:pt idx="4019">
                  <c:v>42856.838750000003</c:v>
                </c:pt>
                <c:pt idx="4020">
                  <c:v>42856.839456018519</c:v>
                </c:pt>
                <c:pt idx="4021">
                  <c:v>42856.840162037035</c:v>
                </c:pt>
                <c:pt idx="4022">
                  <c:v>42856.840868055602</c:v>
                </c:pt>
                <c:pt idx="4023">
                  <c:v>42856.841574074155</c:v>
                </c:pt>
                <c:pt idx="4024">
                  <c:v>42856.842280092613</c:v>
                </c:pt>
                <c:pt idx="4025">
                  <c:v>42856.842986111114</c:v>
                </c:pt>
                <c:pt idx="4026">
                  <c:v>42856.844016203759</c:v>
                </c:pt>
                <c:pt idx="4027">
                  <c:v>42856.844722222231</c:v>
                </c:pt>
                <c:pt idx="4028">
                  <c:v>42856.84542824074</c:v>
                </c:pt>
                <c:pt idx="4029">
                  <c:v>42856.846134259293</c:v>
                </c:pt>
                <c:pt idx="4030">
                  <c:v>42856.846840277845</c:v>
                </c:pt>
                <c:pt idx="4031">
                  <c:v>42856.847546296369</c:v>
                </c:pt>
                <c:pt idx="4032">
                  <c:v>42856.848252314914</c:v>
                </c:pt>
                <c:pt idx="4033">
                  <c:v>42856.848958333343</c:v>
                </c:pt>
                <c:pt idx="4034">
                  <c:v>42856.849664351852</c:v>
                </c:pt>
                <c:pt idx="4035">
                  <c:v>42856.850370370448</c:v>
                </c:pt>
                <c:pt idx="4036">
                  <c:v>42856.851076388994</c:v>
                </c:pt>
                <c:pt idx="4037">
                  <c:v>42856.851782407408</c:v>
                </c:pt>
                <c:pt idx="4038">
                  <c:v>42856.852488425997</c:v>
                </c:pt>
                <c:pt idx="4039">
                  <c:v>42856.853194444535</c:v>
                </c:pt>
                <c:pt idx="4040">
                  <c:v>42856.853900462993</c:v>
                </c:pt>
                <c:pt idx="4041">
                  <c:v>42856.854606481545</c:v>
                </c:pt>
                <c:pt idx="4042">
                  <c:v>42856.855312500003</c:v>
                </c:pt>
                <c:pt idx="4043">
                  <c:v>42856.856018518614</c:v>
                </c:pt>
                <c:pt idx="4044">
                  <c:v>42856.856724537036</c:v>
                </c:pt>
                <c:pt idx="4045">
                  <c:v>42856.857430555552</c:v>
                </c:pt>
                <c:pt idx="4046">
                  <c:v>42856.858136574156</c:v>
                </c:pt>
                <c:pt idx="4047">
                  <c:v>42856.858842592643</c:v>
                </c:pt>
                <c:pt idx="4048">
                  <c:v>42856.859548611108</c:v>
                </c:pt>
                <c:pt idx="4049">
                  <c:v>42856.860254629632</c:v>
                </c:pt>
                <c:pt idx="4050">
                  <c:v>42856.860960648148</c:v>
                </c:pt>
                <c:pt idx="4051">
                  <c:v>42856.861666666591</c:v>
                </c:pt>
                <c:pt idx="4052">
                  <c:v>42856.862372685187</c:v>
                </c:pt>
                <c:pt idx="4053">
                  <c:v>42856.863078703704</c:v>
                </c:pt>
                <c:pt idx="4054">
                  <c:v>42856.863784722176</c:v>
                </c:pt>
                <c:pt idx="4055">
                  <c:v>42856.865185185176</c:v>
                </c:pt>
                <c:pt idx="4056">
                  <c:v>42856.865891203706</c:v>
                </c:pt>
                <c:pt idx="4057">
                  <c:v>42856.866597222281</c:v>
                </c:pt>
                <c:pt idx="4058">
                  <c:v>42856.867303240739</c:v>
                </c:pt>
                <c:pt idx="4059">
                  <c:v>42856.868009259262</c:v>
                </c:pt>
                <c:pt idx="4060">
                  <c:v>42856.868715277793</c:v>
                </c:pt>
                <c:pt idx="4061">
                  <c:v>42856.869421296295</c:v>
                </c:pt>
                <c:pt idx="4062">
                  <c:v>42856.870127314818</c:v>
                </c:pt>
                <c:pt idx="4063">
                  <c:v>42856.870833333342</c:v>
                </c:pt>
                <c:pt idx="4064">
                  <c:v>42856.871539351909</c:v>
                </c:pt>
                <c:pt idx="4065">
                  <c:v>42856.872245370439</c:v>
                </c:pt>
                <c:pt idx="4066">
                  <c:v>42856.87295138897</c:v>
                </c:pt>
                <c:pt idx="4067">
                  <c:v>42856.873657407443</c:v>
                </c:pt>
                <c:pt idx="4068">
                  <c:v>42856.874363425988</c:v>
                </c:pt>
                <c:pt idx="4069">
                  <c:v>42856.875069444519</c:v>
                </c:pt>
                <c:pt idx="4070">
                  <c:v>42856.875775462962</c:v>
                </c:pt>
                <c:pt idx="4071">
                  <c:v>42856.876481481479</c:v>
                </c:pt>
                <c:pt idx="4072">
                  <c:v>42856.877187500002</c:v>
                </c:pt>
                <c:pt idx="4073">
                  <c:v>42856.877893518518</c:v>
                </c:pt>
                <c:pt idx="4074">
                  <c:v>42856.878599537042</c:v>
                </c:pt>
                <c:pt idx="4075">
                  <c:v>42856.879305555558</c:v>
                </c:pt>
                <c:pt idx="4076">
                  <c:v>42856.880011574147</c:v>
                </c:pt>
                <c:pt idx="4077">
                  <c:v>42856.880717592612</c:v>
                </c:pt>
                <c:pt idx="4078">
                  <c:v>42856.881423611034</c:v>
                </c:pt>
                <c:pt idx="4079">
                  <c:v>42856.88212962963</c:v>
                </c:pt>
                <c:pt idx="4080">
                  <c:v>42856.882835648248</c:v>
                </c:pt>
                <c:pt idx="4081">
                  <c:v>42856.88354166667</c:v>
                </c:pt>
                <c:pt idx="4082">
                  <c:v>42856.884247685193</c:v>
                </c:pt>
                <c:pt idx="4083">
                  <c:v>42856.884953703702</c:v>
                </c:pt>
                <c:pt idx="4084">
                  <c:v>42856.886284722219</c:v>
                </c:pt>
                <c:pt idx="4085">
                  <c:v>42856.886990740742</c:v>
                </c:pt>
                <c:pt idx="4086">
                  <c:v>42856.887696759259</c:v>
                </c:pt>
                <c:pt idx="4087">
                  <c:v>42856.888402777782</c:v>
                </c:pt>
                <c:pt idx="4088">
                  <c:v>42856.889108796298</c:v>
                </c:pt>
                <c:pt idx="4089">
                  <c:v>42856.889814814873</c:v>
                </c:pt>
                <c:pt idx="4090">
                  <c:v>42856.890520833324</c:v>
                </c:pt>
                <c:pt idx="4091">
                  <c:v>42856.891226851854</c:v>
                </c:pt>
                <c:pt idx="4092">
                  <c:v>42856.891932870371</c:v>
                </c:pt>
                <c:pt idx="4093">
                  <c:v>42856.892638888945</c:v>
                </c:pt>
                <c:pt idx="4094">
                  <c:v>42856.893344907374</c:v>
                </c:pt>
                <c:pt idx="4095">
                  <c:v>42856.894050925941</c:v>
                </c:pt>
                <c:pt idx="4096">
                  <c:v>42856.894756944443</c:v>
                </c:pt>
                <c:pt idx="4097">
                  <c:v>42856.895462962908</c:v>
                </c:pt>
                <c:pt idx="4098">
                  <c:v>42856.896168981475</c:v>
                </c:pt>
                <c:pt idx="4099">
                  <c:v>42856.896875000013</c:v>
                </c:pt>
                <c:pt idx="4100">
                  <c:v>42856.897581018522</c:v>
                </c:pt>
                <c:pt idx="4101">
                  <c:v>42856.898287037038</c:v>
                </c:pt>
                <c:pt idx="4102">
                  <c:v>42856.898993055562</c:v>
                </c:pt>
                <c:pt idx="4103">
                  <c:v>42856.899699074092</c:v>
                </c:pt>
                <c:pt idx="4104">
                  <c:v>42856.900405092601</c:v>
                </c:pt>
                <c:pt idx="4105">
                  <c:v>42856.901111111074</c:v>
                </c:pt>
                <c:pt idx="4106">
                  <c:v>42856.901817129641</c:v>
                </c:pt>
                <c:pt idx="4107">
                  <c:v>42856.902523148237</c:v>
                </c:pt>
                <c:pt idx="4108">
                  <c:v>42856.903229166666</c:v>
                </c:pt>
                <c:pt idx="4109">
                  <c:v>42856.903935185182</c:v>
                </c:pt>
                <c:pt idx="4110">
                  <c:v>42856.904641203706</c:v>
                </c:pt>
                <c:pt idx="4111">
                  <c:v>42856.905347222222</c:v>
                </c:pt>
                <c:pt idx="4112">
                  <c:v>42856.906053240804</c:v>
                </c:pt>
                <c:pt idx="4113">
                  <c:v>42856.907476851855</c:v>
                </c:pt>
                <c:pt idx="4114">
                  <c:v>42856.908182870371</c:v>
                </c:pt>
                <c:pt idx="4115">
                  <c:v>42856.908888888953</c:v>
                </c:pt>
                <c:pt idx="4116">
                  <c:v>42856.909594907411</c:v>
                </c:pt>
                <c:pt idx="4117">
                  <c:v>42856.910300925942</c:v>
                </c:pt>
                <c:pt idx="4118">
                  <c:v>42856.911006944443</c:v>
                </c:pt>
                <c:pt idx="4119">
                  <c:v>42856.911712962959</c:v>
                </c:pt>
                <c:pt idx="4120">
                  <c:v>42856.912418981483</c:v>
                </c:pt>
                <c:pt idx="4121">
                  <c:v>42856.913124999999</c:v>
                </c:pt>
                <c:pt idx="4122">
                  <c:v>42856.913831018574</c:v>
                </c:pt>
                <c:pt idx="4123">
                  <c:v>42856.914537037104</c:v>
                </c:pt>
                <c:pt idx="4124">
                  <c:v>42856.915243055562</c:v>
                </c:pt>
                <c:pt idx="4125">
                  <c:v>42856.915949074093</c:v>
                </c:pt>
                <c:pt idx="4126">
                  <c:v>42856.916655092667</c:v>
                </c:pt>
                <c:pt idx="4127">
                  <c:v>42856.917361111104</c:v>
                </c:pt>
                <c:pt idx="4128">
                  <c:v>42856.918067129642</c:v>
                </c:pt>
                <c:pt idx="4129">
                  <c:v>42856.918773148238</c:v>
                </c:pt>
                <c:pt idx="4130">
                  <c:v>42856.919479166667</c:v>
                </c:pt>
                <c:pt idx="4131">
                  <c:v>42856.920185185176</c:v>
                </c:pt>
                <c:pt idx="4132">
                  <c:v>42856.920891203707</c:v>
                </c:pt>
                <c:pt idx="4133">
                  <c:v>42856.921597222223</c:v>
                </c:pt>
                <c:pt idx="4134">
                  <c:v>42856.922303240739</c:v>
                </c:pt>
                <c:pt idx="4135">
                  <c:v>42856.923009259255</c:v>
                </c:pt>
                <c:pt idx="4136">
                  <c:v>42856.923715277779</c:v>
                </c:pt>
                <c:pt idx="4137">
                  <c:v>42856.924421296295</c:v>
                </c:pt>
                <c:pt idx="4138">
                  <c:v>42856.925127314804</c:v>
                </c:pt>
                <c:pt idx="4139">
                  <c:v>42856.925833333335</c:v>
                </c:pt>
                <c:pt idx="4140">
                  <c:v>42856.926539351909</c:v>
                </c:pt>
                <c:pt idx="4141">
                  <c:v>42856.927245370367</c:v>
                </c:pt>
                <c:pt idx="4142">
                  <c:v>42856.928645833272</c:v>
                </c:pt>
                <c:pt idx="4143">
                  <c:v>42856.929351851824</c:v>
                </c:pt>
                <c:pt idx="4144">
                  <c:v>42856.930057870391</c:v>
                </c:pt>
                <c:pt idx="4145">
                  <c:v>42856.930763888886</c:v>
                </c:pt>
                <c:pt idx="4146">
                  <c:v>42856.931469907351</c:v>
                </c:pt>
                <c:pt idx="4147">
                  <c:v>42856.932175925933</c:v>
                </c:pt>
                <c:pt idx="4148">
                  <c:v>42856.932881944442</c:v>
                </c:pt>
                <c:pt idx="4149">
                  <c:v>42856.933587962965</c:v>
                </c:pt>
                <c:pt idx="4150">
                  <c:v>42856.934293981481</c:v>
                </c:pt>
                <c:pt idx="4151">
                  <c:v>42856.935000000005</c:v>
                </c:pt>
                <c:pt idx="4152">
                  <c:v>42856.935706018521</c:v>
                </c:pt>
                <c:pt idx="4153">
                  <c:v>42856.936412037037</c:v>
                </c:pt>
                <c:pt idx="4154">
                  <c:v>42856.937118055561</c:v>
                </c:pt>
                <c:pt idx="4155">
                  <c:v>42856.937824074092</c:v>
                </c:pt>
                <c:pt idx="4156">
                  <c:v>42856.938530092651</c:v>
                </c:pt>
                <c:pt idx="4157">
                  <c:v>42856.939236111109</c:v>
                </c:pt>
                <c:pt idx="4158">
                  <c:v>42856.939942129626</c:v>
                </c:pt>
                <c:pt idx="4159">
                  <c:v>42856.940648148229</c:v>
                </c:pt>
                <c:pt idx="4160">
                  <c:v>42856.941354166665</c:v>
                </c:pt>
                <c:pt idx="4161">
                  <c:v>42856.942060185189</c:v>
                </c:pt>
                <c:pt idx="4162">
                  <c:v>42856.942766203705</c:v>
                </c:pt>
                <c:pt idx="4163">
                  <c:v>42856.943472222221</c:v>
                </c:pt>
                <c:pt idx="4164">
                  <c:v>42856.944178240803</c:v>
                </c:pt>
                <c:pt idx="4165">
                  <c:v>42856.944884259261</c:v>
                </c:pt>
                <c:pt idx="4166">
                  <c:v>42856.945590277792</c:v>
                </c:pt>
                <c:pt idx="4167">
                  <c:v>42856.946296296403</c:v>
                </c:pt>
                <c:pt idx="4168">
                  <c:v>42856.947002314817</c:v>
                </c:pt>
                <c:pt idx="4169">
                  <c:v>42856.947708333326</c:v>
                </c:pt>
                <c:pt idx="4170">
                  <c:v>42856.948414351849</c:v>
                </c:pt>
                <c:pt idx="4171">
                  <c:v>42856.949791666608</c:v>
                </c:pt>
                <c:pt idx="4172">
                  <c:v>42856.950497685182</c:v>
                </c:pt>
                <c:pt idx="4173">
                  <c:v>42856.951203703706</c:v>
                </c:pt>
                <c:pt idx="4174">
                  <c:v>42856.951909722222</c:v>
                </c:pt>
                <c:pt idx="4175">
                  <c:v>42856.952615740804</c:v>
                </c:pt>
                <c:pt idx="4176">
                  <c:v>42856.953321759254</c:v>
                </c:pt>
                <c:pt idx="4177">
                  <c:v>42856.954027777792</c:v>
                </c:pt>
                <c:pt idx="4178">
                  <c:v>42856.954733796352</c:v>
                </c:pt>
                <c:pt idx="4179">
                  <c:v>42856.955439814818</c:v>
                </c:pt>
                <c:pt idx="4180">
                  <c:v>42856.956145833334</c:v>
                </c:pt>
                <c:pt idx="4181">
                  <c:v>42856.956851851908</c:v>
                </c:pt>
                <c:pt idx="4182">
                  <c:v>42856.957557870439</c:v>
                </c:pt>
                <c:pt idx="4183">
                  <c:v>42856.95826388897</c:v>
                </c:pt>
                <c:pt idx="4184">
                  <c:v>42856.958969907413</c:v>
                </c:pt>
                <c:pt idx="4185">
                  <c:v>42856.959675925988</c:v>
                </c:pt>
                <c:pt idx="4186">
                  <c:v>42856.960381944446</c:v>
                </c:pt>
                <c:pt idx="4187">
                  <c:v>42856.961087962954</c:v>
                </c:pt>
                <c:pt idx="4188">
                  <c:v>42856.961793981398</c:v>
                </c:pt>
                <c:pt idx="4189">
                  <c:v>42856.962500000001</c:v>
                </c:pt>
                <c:pt idx="4190">
                  <c:v>42856.963206018518</c:v>
                </c:pt>
                <c:pt idx="4191">
                  <c:v>42856.963912037034</c:v>
                </c:pt>
                <c:pt idx="4192">
                  <c:v>42856.964618055601</c:v>
                </c:pt>
                <c:pt idx="4193">
                  <c:v>42856.965324074081</c:v>
                </c:pt>
                <c:pt idx="4194">
                  <c:v>42856.966030092612</c:v>
                </c:pt>
                <c:pt idx="4195">
                  <c:v>42856.966736111106</c:v>
                </c:pt>
                <c:pt idx="4196">
                  <c:v>42856.967442129586</c:v>
                </c:pt>
                <c:pt idx="4197">
                  <c:v>42856.968148148211</c:v>
                </c:pt>
                <c:pt idx="4198">
                  <c:v>42856.968854166669</c:v>
                </c:pt>
                <c:pt idx="4199">
                  <c:v>42856.969560185185</c:v>
                </c:pt>
                <c:pt idx="4200">
                  <c:v>42856.970266203702</c:v>
                </c:pt>
                <c:pt idx="4201">
                  <c:v>42856.971192129626</c:v>
                </c:pt>
                <c:pt idx="4202">
                  <c:v>42856.971898148229</c:v>
                </c:pt>
                <c:pt idx="4203">
                  <c:v>42856.972604166665</c:v>
                </c:pt>
                <c:pt idx="4204">
                  <c:v>42856.973310185189</c:v>
                </c:pt>
                <c:pt idx="4205">
                  <c:v>42856.974016203712</c:v>
                </c:pt>
                <c:pt idx="4206">
                  <c:v>42856.974722222221</c:v>
                </c:pt>
                <c:pt idx="4207">
                  <c:v>42856.975428240738</c:v>
                </c:pt>
                <c:pt idx="4208">
                  <c:v>42856.976134259261</c:v>
                </c:pt>
                <c:pt idx="4209">
                  <c:v>42856.976840277792</c:v>
                </c:pt>
                <c:pt idx="4210">
                  <c:v>42856.977546296293</c:v>
                </c:pt>
                <c:pt idx="4211">
                  <c:v>42856.97825231489</c:v>
                </c:pt>
                <c:pt idx="4212">
                  <c:v>42856.978958333333</c:v>
                </c:pt>
                <c:pt idx="4213">
                  <c:v>42856.979664351835</c:v>
                </c:pt>
                <c:pt idx="4214">
                  <c:v>42856.980370370438</c:v>
                </c:pt>
                <c:pt idx="4215">
                  <c:v>42856.981076388969</c:v>
                </c:pt>
                <c:pt idx="4216">
                  <c:v>42856.981782407405</c:v>
                </c:pt>
                <c:pt idx="4217">
                  <c:v>42856.982488425943</c:v>
                </c:pt>
                <c:pt idx="4218">
                  <c:v>42856.98319444451</c:v>
                </c:pt>
                <c:pt idx="4219">
                  <c:v>42856.983900462961</c:v>
                </c:pt>
                <c:pt idx="4220">
                  <c:v>42856.984606481492</c:v>
                </c:pt>
                <c:pt idx="4221">
                  <c:v>42856.985312500001</c:v>
                </c:pt>
                <c:pt idx="4222">
                  <c:v>42856.98601851859</c:v>
                </c:pt>
                <c:pt idx="4223">
                  <c:v>42856.986724537026</c:v>
                </c:pt>
                <c:pt idx="4224">
                  <c:v>42856.987430555557</c:v>
                </c:pt>
                <c:pt idx="4225">
                  <c:v>42856.988136574138</c:v>
                </c:pt>
                <c:pt idx="4226">
                  <c:v>42856.988842592611</c:v>
                </c:pt>
                <c:pt idx="4227">
                  <c:v>42856.989548611105</c:v>
                </c:pt>
                <c:pt idx="4228">
                  <c:v>42856.990254629629</c:v>
                </c:pt>
                <c:pt idx="4229">
                  <c:v>42856.990960648145</c:v>
                </c:pt>
                <c:pt idx="4230">
                  <c:v>42856.992141203635</c:v>
                </c:pt>
                <c:pt idx="4231">
                  <c:v>42856.992847222231</c:v>
                </c:pt>
                <c:pt idx="4232">
                  <c:v>42856.99355324074</c:v>
                </c:pt>
                <c:pt idx="4233">
                  <c:v>42856.994259259263</c:v>
                </c:pt>
                <c:pt idx="4234">
                  <c:v>42856.99496527778</c:v>
                </c:pt>
                <c:pt idx="4235">
                  <c:v>42856.995671296296</c:v>
                </c:pt>
                <c:pt idx="4236">
                  <c:v>42856.996377314812</c:v>
                </c:pt>
                <c:pt idx="4237">
                  <c:v>42856.99708333327</c:v>
                </c:pt>
                <c:pt idx="4238">
                  <c:v>42856.997789351793</c:v>
                </c:pt>
                <c:pt idx="4239">
                  <c:v>42856.998495370368</c:v>
                </c:pt>
                <c:pt idx="4240">
                  <c:v>42856.999201388891</c:v>
                </c:pt>
                <c:pt idx="4241">
                  <c:v>42856.999907407408</c:v>
                </c:pt>
                <c:pt idx="4242">
                  <c:v>42857.000613425997</c:v>
                </c:pt>
                <c:pt idx="4243">
                  <c:v>42857.001319444535</c:v>
                </c:pt>
                <c:pt idx="4244">
                  <c:v>42857.002025462993</c:v>
                </c:pt>
                <c:pt idx="4245">
                  <c:v>42857.00273148148</c:v>
                </c:pt>
                <c:pt idx="4246">
                  <c:v>42857.003437500003</c:v>
                </c:pt>
                <c:pt idx="4247">
                  <c:v>42857.004143518505</c:v>
                </c:pt>
                <c:pt idx="4248">
                  <c:v>42857.004849537036</c:v>
                </c:pt>
                <c:pt idx="4249">
                  <c:v>42857.005555555559</c:v>
                </c:pt>
                <c:pt idx="4250">
                  <c:v>42857.006261574083</c:v>
                </c:pt>
                <c:pt idx="4251">
                  <c:v>42857.006967592592</c:v>
                </c:pt>
                <c:pt idx="4252">
                  <c:v>42857.007673611042</c:v>
                </c:pt>
                <c:pt idx="4253">
                  <c:v>42857.008379629631</c:v>
                </c:pt>
                <c:pt idx="4254">
                  <c:v>42857.009085648147</c:v>
                </c:pt>
                <c:pt idx="4255">
                  <c:v>42857.009791666591</c:v>
                </c:pt>
                <c:pt idx="4256">
                  <c:v>42857.010497685187</c:v>
                </c:pt>
                <c:pt idx="4257">
                  <c:v>42857.011203703674</c:v>
                </c:pt>
                <c:pt idx="4258">
                  <c:v>42857.01190972222</c:v>
                </c:pt>
                <c:pt idx="4259">
                  <c:v>42857.013287037036</c:v>
                </c:pt>
                <c:pt idx="4260">
                  <c:v>42857.013993055552</c:v>
                </c:pt>
                <c:pt idx="4261">
                  <c:v>42857.01469907417</c:v>
                </c:pt>
                <c:pt idx="4262">
                  <c:v>42857.015405092592</c:v>
                </c:pt>
                <c:pt idx="4263">
                  <c:v>42857.016111111108</c:v>
                </c:pt>
                <c:pt idx="4264">
                  <c:v>42857.016817129705</c:v>
                </c:pt>
                <c:pt idx="4265">
                  <c:v>42857.017523148228</c:v>
                </c:pt>
                <c:pt idx="4266">
                  <c:v>42857.018229166693</c:v>
                </c:pt>
                <c:pt idx="4267">
                  <c:v>42857.018935185202</c:v>
                </c:pt>
                <c:pt idx="4268">
                  <c:v>42857.019641203704</c:v>
                </c:pt>
                <c:pt idx="4269">
                  <c:v>42857.02034722222</c:v>
                </c:pt>
                <c:pt idx="4270">
                  <c:v>42857.021053240744</c:v>
                </c:pt>
                <c:pt idx="4271">
                  <c:v>42857.021759259202</c:v>
                </c:pt>
                <c:pt idx="4272">
                  <c:v>42857.022465277776</c:v>
                </c:pt>
                <c:pt idx="4273">
                  <c:v>42857.0231712963</c:v>
                </c:pt>
                <c:pt idx="4274">
                  <c:v>42857.023877314816</c:v>
                </c:pt>
                <c:pt idx="4275">
                  <c:v>42857.024583333325</c:v>
                </c:pt>
                <c:pt idx="4276">
                  <c:v>42857.025289351834</c:v>
                </c:pt>
                <c:pt idx="4277">
                  <c:v>42857.025995370372</c:v>
                </c:pt>
                <c:pt idx="4278">
                  <c:v>42857.026701388888</c:v>
                </c:pt>
                <c:pt idx="4279">
                  <c:v>42857.027407407404</c:v>
                </c:pt>
                <c:pt idx="4280">
                  <c:v>42857.028113425942</c:v>
                </c:pt>
                <c:pt idx="4281">
                  <c:v>42857.02881944456</c:v>
                </c:pt>
                <c:pt idx="4282">
                  <c:v>42857.02952546296</c:v>
                </c:pt>
                <c:pt idx="4283">
                  <c:v>42857.030231481483</c:v>
                </c:pt>
                <c:pt idx="4284">
                  <c:v>42857.0309375</c:v>
                </c:pt>
                <c:pt idx="4285">
                  <c:v>42857.031643518458</c:v>
                </c:pt>
                <c:pt idx="4286">
                  <c:v>42857.032349537025</c:v>
                </c:pt>
                <c:pt idx="4287">
                  <c:v>42857.033055555556</c:v>
                </c:pt>
                <c:pt idx="4288">
                  <c:v>42857.034363425933</c:v>
                </c:pt>
                <c:pt idx="4289">
                  <c:v>42857.035069444442</c:v>
                </c:pt>
                <c:pt idx="4290">
                  <c:v>42857.035775462966</c:v>
                </c:pt>
                <c:pt idx="4291">
                  <c:v>42857.036481481475</c:v>
                </c:pt>
                <c:pt idx="4292">
                  <c:v>42857.037187499998</c:v>
                </c:pt>
                <c:pt idx="4293">
                  <c:v>42857.037893518522</c:v>
                </c:pt>
                <c:pt idx="4294">
                  <c:v>42857.038599537038</c:v>
                </c:pt>
                <c:pt idx="4295">
                  <c:v>42857.039305555554</c:v>
                </c:pt>
                <c:pt idx="4296">
                  <c:v>42857.040011574092</c:v>
                </c:pt>
                <c:pt idx="4297">
                  <c:v>42857.040717592601</c:v>
                </c:pt>
                <c:pt idx="4298">
                  <c:v>42857.041423610994</c:v>
                </c:pt>
                <c:pt idx="4299">
                  <c:v>42857.042129629626</c:v>
                </c:pt>
                <c:pt idx="4300">
                  <c:v>42857.04283564823</c:v>
                </c:pt>
                <c:pt idx="4301">
                  <c:v>42857.043541666608</c:v>
                </c:pt>
                <c:pt idx="4302">
                  <c:v>42857.044247685182</c:v>
                </c:pt>
                <c:pt idx="4303">
                  <c:v>42857.044953703706</c:v>
                </c:pt>
                <c:pt idx="4304">
                  <c:v>42857.045659722222</c:v>
                </c:pt>
                <c:pt idx="4305">
                  <c:v>42857.046365740738</c:v>
                </c:pt>
                <c:pt idx="4306">
                  <c:v>42857.047071759254</c:v>
                </c:pt>
                <c:pt idx="4307">
                  <c:v>42857.047777777778</c:v>
                </c:pt>
                <c:pt idx="4308">
                  <c:v>42857.048483796294</c:v>
                </c:pt>
                <c:pt idx="4309">
                  <c:v>42857.049189814774</c:v>
                </c:pt>
                <c:pt idx="4310">
                  <c:v>42857.049895833334</c:v>
                </c:pt>
                <c:pt idx="4311">
                  <c:v>42857.05060185185</c:v>
                </c:pt>
                <c:pt idx="4312">
                  <c:v>42857.051307870373</c:v>
                </c:pt>
                <c:pt idx="4313">
                  <c:v>42857.05201388897</c:v>
                </c:pt>
                <c:pt idx="4314">
                  <c:v>42857.052719907413</c:v>
                </c:pt>
                <c:pt idx="4315">
                  <c:v>42857.053425925929</c:v>
                </c:pt>
                <c:pt idx="4316">
                  <c:v>42857.054131944518</c:v>
                </c:pt>
                <c:pt idx="4317">
                  <c:v>42857.055439814816</c:v>
                </c:pt>
                <c:pt idx="4318">
                  <c:v>42857.056145833325</c:v>
                </c:pt>
                <c:pt idx="4319">
                  <c:v>42857.056851851848</c:v>
                </c:pt>
                <c:pt idx="4320">
                  <c:v>42857.05755787043</c:v>
                </c:pt>
                <c:pt idx="4321">
                  <c:v>42857.058263888954</c:v>
                </c:pt>
                <c:pt idx="4322">
                  <c:v>42857.058969907412</c:v>
                </c:pt>
                <c:pt idx="4323">
                  <c:v>42857.059675925942</c:v>
                </c:pt>
                <c:pt idx="4324">
                  <c:v>42857.060381944444</c:v>
                </c:pt>
                <c:pt idx="4325">
                  <c:v>42857.061087962924</c:v>
                </c:pt>
                <c:pt idx="4326">
                  <c:v>42857.061793981396</c:v>
                </c:pt>
                <c:pt idx="4327">
                  <c:v>42857.0625</c:v>
                </c:pt>
                <c:pt idx="4328">
                  <c:v>42857.063206018516</c:v>
                </c:pt>
                <c:pt idx="4329">
                  <c:v>42857.063912037025</c:v>
                </c:pt>
                <c:pt idx="4330">
                  <c:v>42857.064618055563</c:v>
                </c:pt>
                <c:pt idx="4331">
                  <c:v>42857.065324074072</c:v>
                </c:pt>
                <c:pt idx="4332">
                  <c:v>42857.066030092603</c:v>
                </c:pt>
                <c:pt idx="4333">
                  <c:v>42857.066736111105</c:v>
                </c:pt>
                <c:pt idx="4334">
                  <c:v>42857.067442129584</c:v>
                </c:pt>
                <c:pt idx="4335">
                  <c:v>42857.068148148202</c:v>
                </c:pt>
                <c:pt idx="4336">
                  <c:v>42857.068854166668</c:v>
                </c:pt>
                <c:pt idx="4337">
                  <c:v>42857.069560185184</c:v>
                </c:pt>
                <c:pt idx="4338">
                  <c:v>42857.070266203707</c:v>
                </c:pt>
                <c:pt idx="4339">
                  <c:v>42857.070972222231</c:v>
                </c:pt>
                <c:pt idx="4340">
                  <c:v>42857.07167824074</c:v>
                </c:pt>
                <c:pt idx="4341">
                  <c:v>42857.072384259256</c:v>
                </c:pt>
                <c:pt idx="4342">
                  <c:v>42857.07309027778</c:v>
                </c:pt>
                <c:pt idx="4343">
                  <c:v>42857.073796296296</c:v>
                </c:pt>
                <c:pt idx="4344">
                  <c:v>42857.074502314812</c:v>
                </c:pt>
                <c:pt idx="4345">
                  <c:v>42857.075208333335</c:v>
                </c:pt>
                <c:pt idx="4346">
                  <c:v>42857.076585648203</c:v>
                </c:pt>
                <c:pt idx="4347">
                  <c:v>42857.077291666654</c:v>
                </c:pt>
                <c:pt idx="4348">
                  <c:v>42857.077997685185</c:v>
                </c:pt>
                <c:pt idx="4349">
                  <c:v>42857.078703703628</c:v>
                </c:pt>
                <c:pt idx="4350">
                  <c:v>42857.079409722224</c:v>
                </c:pt>
                <c:pt idx="4351">
                  <c:v>42857.08011574074</c:v>
                </c:pt>
                <c:pt idx="4352">
                  <c:v>42857.080821759257</c:v>
                </c:pt>
                <c:pt idx="4353">
                  <c:v>42857.08152777778</c:v>
                </c:pt>
                <c:pt idx="4354">
                  <c:v>42857.082233796376</c:v>
                </c:pt>
                <c:pt idx="4355">
                  <c:v>42857.082939814813</c:v>
                </c:pt>
                <c:pt idx="4356">
                  <c:v>42857.083645833271</c:v>
                </c:pt>
                <c:pt idx="4357">
                  <c:v>42857.084351851852</c:v>
                </c:pt>
                <c:pt idx="4358">
                  <c:v>42857.085057870368</c:v>
                </c:pt>
                <c:pt idx="4359">
                  <c:v>42857.085763888885</c:v>
                </c:pt>
                <c:pt idx="4360">
                  <c:v>42857.086469907408</c:v>
                </c:pt>
                <c:pt idx="4361">
                  <c:v>42857.087175925932</c:v>
                </c:pt>
                <c:pt idx="4362">
                  <c:v>42857.087881944448</c:v>
                </c:pt>
                <c:pt idx="4363">
                  <c:v>42857.088587962993</c:v>
                </c:pt>
                <c:pt idx="4364">
                  <c:v>42857.08929398148</c:v>
                </c:pt>
                <c:pt idx="4365">
                  <c:v>42857.09</c:v>
                </c:pt>
                <c:pt idx="4366">
                  <c:v>42857.09070601852</c:v>
                </c:pt>
                <c:pt idx="4367">
                  <c:v>42857.091412036985</c:v>
                </c:pt>
                <c:pt idx="4368">
                  <c:v>42857.092118055552</c:v>
                </c:pt>
                <c:pt idx="4369">
                  <c:v>42857.092824074083</c:v>
                </c:pt>
                <c:pt idx="4370">
                  <c:v>42857.093530092592</c:v>
                </c:pt>
                <c:pt idx="4371">
                  <c:v>42857.094236111108</c:v>
                </c:pt>
                <c:pt idx="4372">
                  <c:v>42857.094942129625</c:v>
                </c:pt>
                <c:pt idx="4373">
                  <c:v>42857.095648148148</c:v>
                </c:pt>
                <c:pt idx="4374">
                  <c:v>42857.096354166664</c:v>
                </c:pt>
                <c:pt idx="4375">
                  <c:v>42857.097789351777</c:v>
                </c:pt>
                <c:pt idx="4376">
                  <c:v>42857.098495370381</c:v>
                </c:pt>
                <c:pt idx="4377">
                  <c:v>42857.09920138889</c:v>
                </c:pt>
                <c:pt idx="4378">
                  <c:v>42857.099907407406</c:v>
                </c:pt>
                <c:pt idx="4379">
                  <c:v>42857.100613425981</c:v>
                </c:pt>
                <c:pt idx="4380">
                  <c:v>42857.101319444519</c:v>
                </c:pt>
                <c:pt idx="4381">
                  <c:v>42857.102025462962</c:v>
                </c:pt>
                <c:pt idx="4382">
                  <c:v>42857.102731481478</c:v>
                </c:pt>
                <c:pt idx="4383">
                  <c:v>42857.103437500002</c:v>
                </c:pt>
                <c:pt idx="4384">
                  <c:v>42857.104143518474</c:v>
                </c:pt>
                <c:pt idx="4385">
                  <c:v>42857.104849537034</c:v>
                </c:pt>
                <c:pt idx="4386">
                  <c:v>42857.105555555558</c:v>
                </c:pt>
                <c:pt idx="4387">
                  <c:v>42857.106261574081</c:v>
                </c:pt>
                <c:pt idx="4388">
                  <c:v>42857.10696759259</c:v>
                </c:pt>
                <c:pt idx="4389">
                  <c:v>42857.107673611034</c:v>
                </c:pt>
                <c:pt idx="4390">
                  <c:v>42857.10837962963</c:v>
                </c:pt>
                <c:pt idx="4391">
                  <c:v>42857.109085648146</c:v>
                </c:pt>
                <c:pt idx="4392">
                  <c:v>42857.109791666582</c:v>
                </c:pt>
                <c:pt idx="4393">
                  <c:v>42857.110497685186</c:v>
                </c:pt>
                <c:pt idx="4394">
                  <c:v>42857.111203703644</c:v>
                </c:pt>
                <c:pt idx="4395">
                  <c:v>42857.111909722225</c:v>
                </c:pt>
                <c:pt idx="4396">
                  <c:v>42857.112615740742</c:v>
                </c:pt>
                <c:pt idx="4397">
                  <c:v>42857.113321759192</c:v>
                </c:pt>
                <c:pt idx="4398">
                  <c:v>42857.114027777781</c:v>
                </c:pt>
                <c:pt idx="4399">
                  <c:v>42857.114733796298</c:v>
                </c:pt>
                <c:pt idx="4400">
                  <c:v>42857.115439814814</c:v>
                </c:pt>
                <c:pt idx="4401">
                  <c:v>42857.116145833272</c:v>
                </c:pt>
                <c:pt idx="4402">
                  <c:v>42857.116851851853</c:v>
                </c:pt>
                <c:pt idx="4403">
                  <c:v>42857.118935185201</c:v>
                </c:pt>
                <c:pt idx="4404">
                  <c:v>42857.119641203644</c:v>
                </c:pt>
                <c:pt idx="4405">
                  <c:v>42857.120347222226</c:v>
                </c:pt>
                <c:pt idx="4406">
                  <c:v>42857.121053240735</c:v>
                </c:pt>
                <c:pt idx="4407">
                  <c:v>42857.1217592592</c:v>
                </c:pt>
                <c:pt idx="4408">
                  <c:v>42857.122465277775</c:v>
                </c:pt>
                <c:pt idx="4409">
                  <c:v>42857.123171296284</c:v>
                </c:pt>
                <c:pt idx="4410">
                  <c:v>42857.123877314814</c:v>
                </c:pt>
                <c:pt idx="4411">
                  <c:v>42857.124583333272</c:v>
                </c:pt>
                <c:pt idx="4412">
                  <c:v>42857.125289351854</c:v>
                </c:pt>
                <c:pt idx="4413">
                  <c:v>42857.12599537037</c:v>
                </c:pt>
                <c:pt idx="4414">
                  <c:v>42857.126701388886</c:v>
                </c:pt>
                <c:pt idx="4415">
                  <c:v>42857.127407407374</c:v>
                </c:pt>
                <c:pt idx="4416">
                  <c:v>42857.128113425933</c:v>
                </c:pt>
                <c:pt idx="4417">
                  <c:v>42857.128819444544</c:v>
                </c:pt>
                <c:pt idx="4418">
                  <c:v>42857.129525462966</c:v>
                </c:pt>
                <c:pt idx="4419">
                  <c:v>42857.130231481482</c:v>
                </c:pt>
                <c:pt idx="4420">
                  <c:v>42857.130937500006</c:v>
                </c:pt>
                <c:pt idx="4421">
                  <c:v>42857.131643518456</c:v>
                </c:pt>
                <c:pt idx="4422">
                  <c:v>42857.132349536994</c:v>
                </c:pt>
                <c:pt idx="4423">
                  <c:v>42857.133055555554</c:v>
                </c:pt>
                <c:pt idx="4424">
                  <c:v>42857.133761573998</c:v>
                </c:pt>
                <c:pt idx="4425">
                  <c:v>42857.134467592594</c:v>
                </c:pt>
                <c:pt idx="4426">
                  <c:v>42857.135173610994</c:v>
                </c:pt>
                <c:pt idx="4427">
                  <c:v>42857.135879629626</c:v>
                </c:pt>
                <c:pt idx="4428">
                  <c:v>42857.136585648193</c:v>
                </c:pt>
                <c:pt idx="4429">
                  <c:v>42857.137291666608</c:v>
                </c:pt>
                <c:pt idx="4430">
                  <c:v>42857.137997685175</c:v>
                </c:pt>
                <c:pt idx="4431">
                  <c:v>42857.138703703618</c:v>
                </c:pt>
                <c:pt idx="4432">
                  <c:v>42857.139965277776</c:v>
                </c:pt>
                <c:pt idx="4433">
                  <c:v>42857.140671296293</c:v>
                </c:pt>
                <c:pt idx="4434">
                  <c:v>42857.141377314816</c:v>
                </c:pt>
                <c:pt idx="4435">
                  <c:v>42857.142083333325</c:v>
                </c:pt>
                <c:pt idx="4436">
                  <c:v>42857.142789351834</c:v>
                </c:pt>
                <c:pt idx="4437">
                  <c:v>42857.143495370372</c:v>
                </c:pt>
                <c:pt idx="4438">
                  <c:v>42857.144201388954</c:v>
                </c:pt>
                <c:pt idx="4439">
                  <c:v>42857.144907407412</c:v>
                </c:pt>
                <c:pt idx="4440">
                  <c:v>42857.145613425942</c:v>
                </c:pt>
                <c:pt idx="4441">
                  <c:v>42857.146319444561</c:v>
                </c:pt>
                <c:pt idx="4442">
                  <c:v>42857.14702546296</c:v>
                </c:pt>
                <c:pt idx="4443">
                  <c:v>42857.147731481484</c:v>
                </c:pt>
                <c:pt idx="4444">
                  <c:v>42857.1484375</c:v>
                </c:pt>
                <c:pt idx="4445">
                  <c:v>42857.149143518458</c:v>
                </c:pt>
                <c:pt idx="4446">
                  <c:v>42857.149849537025</c:v>
                </c:pt>
                <c:pt idx="4447">
                  <c:v>42857.150555555563</c:v>
                </c:pt>
                <c:pt idx="4448">
                  <c:v>42857.151261574072</c:v>
                </c:pt>
                <c:pt idx="4449">
                  <c:v>42857.151967592596</c:v>
                </c:pt>
                <c:pt idx="4450">
                  <c:v>42857.152673611105</c:v>
                </c:pt>
                <c:pt idx="4451">
                  <c:v>42857.153379629628</c:v>
                </c:pt>
                <c:pt idx="4452">
                  <c:v>42857.154085648202</c:v>
                </c:pt>
                <c:pt idx="4453">
                  <c:v>42857.154791666624</c:v>
                </c:pt>
                <c:pt idx="4454">
                  <c:v>42857.155497685184</c:v>
                </c:pt>
                <c:pt idx="4455">
                  <c:v>42857.156203703707</c:v>
                </c:pt>
                <c:pt idx="4456">
                  <c:v>42857.156909722231</c:v>
                </c:pt>
                <c:pt idx="4457">
                  <c:v>42857.15761574074</c:v>
                </c:pt>
                <c:pt idx="4458">
                  <c:v>42857.158321759256</c:v>
                </c:pt>
                <c:pt idx="4459">
                  <c:v>42857.15902777778</c:v>
                </c:pt>
                <c:pt idx="4460">
                  <c:v>42857.159733796296</c:v>
                </c:pt>
                <c:pt idx="4461">
                  <c:v>42857.161053240736</c:v>
                </c:pt>
                <c:pt idx="4462">
                  <c:v>42857.161759259201</c:v>
                </c:pt>
                <c:pt idx="4463">
                  <c:v>42857.162465277775</c:v>
                </c:pt>
                <c:pt idx="4464">
                  <c:v>42857.163171296284</c:v>
                </c:pt>
                <c:pt idx="4465">
                  <c:v>42857.163877314815</c:v>
                </c:pt>
                <c:pt idx="4466">
                  <c:v>42857.164583333324</c:v>
                </c:pt>
                <c:pt idx="4467">
                  <c:v>42857.165289351855</c:v>
                </c:pt>
                <c:pt idx="4468">
                  <c:v>42857.165995370371</c:v>
                </c:pt>
                <c:pt idx="4469">
                  <c:v>42857.166701388887</c:v>
                </c:pt>
                <c:pt idx="4470">
                  <c:v>42857.167407407404</c:v>
                </c:pt>
                <c:pt idx="4471">
                  <c:v>42857.168113425942</c:v>
                </c:pt>
                <c:pt idx="4472">
                  <c:v>42857.168819444552</c:v>
                </c:pt>
                <c:pt idx="4473">
                  <c:v>42857.169525462959</c:v>
                </c:pt>
                <c:pt idx="4474">
                  <c:v>42857.170231481483</c:v>
                </c:pt>
                <c:pt idx="4475">
                  <c:v>42857.170937500006</c:v>
                </c:pt>
                <c:pt idx="4476">
                  <c:v>42857.171643518457</c:v>
                </c:pt>
                <c:pt idx="4477">
                  <c:v>42857.172349537024</c:v>
                </c:pt>
                <c:pt idx="4478">
                  <c:v>42857.173055555555</c:v>
                </c:pt>
                <c:pt idx="4479">
                  <c:v>42857.173761573998</c:v>
                </c:pt>
                <c:pt idx="4480">
                  <c:v>42857.174467592595</c:v>
                </c:pt>
                <c:pt idx="4481">
                  <c:v>42857.175173611002</c:v>
                </c:pt>
                <c:pt idx="4482">
                  <c:v>42857.175879629627</c:v>
                </c:pt>
                <c:pt idx="4483">
                  <c:v>42857.176585648202</c:v>
                </c:pt>
                <c:pt idx="4484">
                  <c:v>42857.177291666609</c:v>
                </c:pt>
                <c:pt idx="4485">
                  <c:v>42857.177997685176</c:v>
                </c:pt>
                <c:pt idx="4486">
                  <c:v>42857.178703703627</c:v>
                </c:pt>
                <c:pt idx="4487">
                  <c:v>42857.179409722194</c:v>
                </c:pt>
                <c:pt idx="4488">
                  <c:v>42857.180115740739</c:v>
                </c:pt>
                <c:pt idx="4489">
                  <c:v>42857.180821759255</c:v>
                </c:pt>
                <c:pt idx="4490">
                  <c:v>42857.181909722225</c:v>
                </c:pt>
                <c:pt idx="4491">
                  <c:v>42857.182615740741</c:v>
                </c:pt>
                <c:pt idx="4492">
                  <c:v>42857.183321759192</c:v>
                </c:pt>
                <c:pt idx="4493">
                  <c:v>42857.184027777781</c:v>
                </c:pt>
                <c:pt idx="4494">
                  <c:v>42857.184733796297</c:v>
                </c:pt>
                <c:pt idx="4495">
                  <c:v>42857.185439814806</c:v>
                </c:pt>
                <c:pt idx="4496">
                  <c:v>42857.186145833264</c:v>
                </c:pt>
                <c:pt idx="4497">
                  <c:v>42857.186851851853</c:v>
                </c:pt>
                <c:pt idx="4498">
                  <c:v>42857.187557870369</c:v>
                </c:pt>
                <c:pt idx="4499">
                  <c:v>42857.188263888893</c:v>
                </c:pt>
                <c:pt idx="4500">
                  <c:v>42857.188969907409</c:v>
                </c:pt>
                <c:pt idx="4501">
                  <c:v>42857.189675925933</c:v>
                </c:pt>
                <c:pt idx="4502">
                  <c:v>42857.190381944434</c:v>
                </c:pt>
                <c:pt idx="4503">
                  <c:v>42857.191087962899</c:v>
                </c:pt>
                <c:pt idx="4504">
                  <c:v>42857.191793981365</c:v>
                </c:pt>
                <c:pt idx="4505">
                  <c:v>42857.192499999997</c:v>
                </c:pt>
                <c:pt idx="4506">
                  <c:v>42857.193206018521</c:v>
                </c:pt>
                <c:pt idx="4507">
                  <c:v>42857.193912036986</c:v>
                </c:pt>
                <c:pt idx="4508">
                  <c:v>42857.194618055553</c:v>
                </c:pt>
                <c:pt idx="4509">
                  <c:v>42857.195324074077</c:v>
                </c:pt>
                <c:pt idx="4510">
                  <c:v>42857.196030092593</c:v>
                </c:pt>
                <c:pt idx="4511">
                  <c:v>42857.196736111051</c:v>
                </c:pt>
                <c:pt idx="4512">
                  <c:v>42857.197442129574</c:v>
                </c:pt>
                <c:pt idx="4513">
                  <c:v>42857.198148148149</c:v>
                </c:pt>
                <c:pt idx="4514">
                  <c:v>42857.198854166665</c:v>
                </c:pt>
                <c:pt idx="4515">
                  <c:v>42857.199560185174</c:v>
                </c:pt>
                <c:pt idx="4516">
                  <c:v>42857.200266203705</c:v>
                </c:pt>
                <c:pt idx="4517">
                  <c:v>42857.200972222221</c:v>
                </c:pt>
                <c:pt idx="4518">
                  <c:v>42857.201678240745</c:v>
                </c:pt>
                <c:pt idx="4519">
                  <c:v>42857.202858796343</c:v>
                </c:pt>
                <c:pt idx="4520">
                  <c:v>42857.203564814758</c:v>
                </c:pt>
                <c:pt idx="4521">
                  <c:v>42857.204270833325</c:v>
                </c:pt>
                <c:pt idx="4522">
                  <c:v>42857.204976851834</c:v>
                </c:pt>
                <c:pt idx="4523">
                  <c:v>42857.205682870299</c:v>
                </c:pt>
                <c:pt idx="4524">
                  <c:v>42857.206388888888</c:v>
                </c:pt>
                <c:pt idx="4525">
                  <c:v>42857.207094907404</c:v>
                </c:pt>
                <c:pt idx="4526">
                  <c:v>42857.207800925928</c:v>
                </c:pt>
                <c:pt idx="4527">
                  <c:v>42857.208506944502</c:v>
                </c:pt>
                <c:pt idx="4528">
                  <c:v>42857.20921296296</c:v>
                </c:pt>
                <c:pt idx="4529">
                  <c:v>42857.209918981476</c:v>
                </c:pt>
                <c:pt idx="4530">
                  <c:v>42857.210625</c:v>
                </c:pt>
                <c:pt idx="4531">
                  <c:v>42857.211331018516</c:v>
                </c:pt>
                <c:pt idx="4532">
                  <c:v>42857.212037037039</c:v>
                </c:pt>
                <c:pt idx="4533">
                  <c:v>42857.212743055556</c:v>
                </c:pt>
                <c:pt idx="4534">
                  <c:v>42857.213449074072</c:v>
                </c:pt>
                <c:pt idx="4535">
                  <c:v>42857.214155092603</c:v>
                </c:pt>
                <c:pt idx="4536">
                  <c:v>42857.214861111104</c:v>
                </c:pt>
                <c:pt idx="4537">
                  <c:v>42857.215567129628</c:v>
                </c:pt>
                <c:pt idx="4538">
                  <c:v>42857.216273148246</c:v>
                </c:pt>
                <c:pt idx="4539">
                  <c:v>42857.216979166667</c:v>
                </c:pt>
                <c:pt idx="4540">
                  <c:v>42857.217685185184</c:v>
                </c:pt>
                <c:pt idx="4541">
                  <c:v>42857.2183912037</c:v>
                </c:pt>
                <c:pt idx="4542">
                  <c:v>42857.219097222223</c:v>
                </c:pt>
                <c:pt idx="4543">
                  <c:v>42857.21980324074</c:v>
                </c:pt>
                <c:pt idx="4544">
                  <c:v>42857.220509259256</c:v>
                </c:pt>
                <c:pt idx="4545">
                  <c:v>42857.221215277779</c:v>
                </c:pt>
                <c:pt idx="4546">
                  <c:v>42857.221921296274</c:v>
                </c:pt>
                <c:pt idx="4547">
                  <c:v>42857.222627314804</c:v>
                </c:pt>
                <c:pt idx="4548">
                  <c:v>42857.223668981373</c:v>
                </c:pt>
                <c:pt idx="4549">
                  <c:v>42857.224374999998</c:v>
                </c:pt>
                <c:pt idx="4550">
                  <c:v>42857.225081018449</c:v>
                </c:pt>
                <c:pt idx="4551">
                  <c:v>42857.225787036958</c:v>
                </c:pt>
                <c:pt idx="4552">
                  <c:v>42857.226493055554</c:v>
                </c:pt>
                <c:pt idx="4553">
                  <c:v>42857.227199074077</c:v>
                </c:pt>
                <c:pt idx="4554">
                  <c:v>42857.227905092594</c:v>
                </c:pt>
                <c:pt idx="4555">
                  <c:v>42857.228611111052</c:v>
                </c:pt>
                <c:pt idx="4556">
                  <c:v>42857.229317129626</c:v>
                </c:pt>
                <c:pt idx="4557">
                  <c:v>42857.230023148149</c:v>
                </c:pt>
                <c:pt idx="4558">
                  <c:v>42857.230729166607</c:v>
                </c:pt>
                <c:pt idx="4559">
                  <c:v>42857.231435185175</c:v>
                </c:pt>
                <c:pt idx="4560">
                  <c:v>42857.232141203618</c:v>
                </c:pt>
                <c:pt idx="4561">
                  <c:v>42857.232847222222</c:v>
                </c:pt>
                <c:pt idx="4562">
                  <c:v>42857.233553240738</c:v>
                </c:pt>
                <c:pt idx="4563">
                  <c:v>42857.234259259261</c:v>
                </c:pt>
                <c:pt idx="4564">
                  <c:v>42857.234965277778</c:v>
                </c:pt>
                <c:pt idx="4565">
                  <c:v>42857.235671296294</c:v>
                </c:pt>
                <c:pt idx="4566">
                  <c:v>42857.236377314817</c:v>
                </c:pt>
                <c:pt idx="4567">
                  <c:v>42857.237083333224</c:v>
                </c:pt>
                <c:pt idx="4568">
                  <c:v>42857.23778935177</c:v>
                </c:pt>
                <c:pt idx="4569">
                  <c:v>42857.238495370373</c:v>
                </c:pt>
                <c:pt idx="4570">
                  <c:v>42857.239201388889</c:v>
                </c:pt>
                <c:pt idx="4571">
                  <c:v>42857.239907407406</c:v>
                </c:pt>
                <c:pt idx="4572">
                  <c:v>42857.240613425987</c:v>
                </c:pt>
                <c:pt idx="4573">
                  <c:v>42857.241319444511</c:v>
                </c:pt>
                <c:pt idx="4574">
                  <c:v>42857.242025462961</c:v>
                </c:pt>
                <c:pt idx="4575">
                  <c:v>42857.242731481485</c:v>
                </c:pt>
                <c:pt idx="4576">
                  <c:v>42857.244131944448</c:v>
                </c:pt>
                <c:pt idx="4577">
                  <c:v>42857.244837962993</c:v>
                </c:pt>
                <c:pt idx="4578">
                  <c:v>42857.245543981422</c:v>
                </c:pt>
                <c:pt idx="4579">
                  <c:v>42857.246250000011</c:v>
                </c:pt>
                <c:pt idx="4580">
                  <c:v>42857.246956018542</c:v>
                </c:pt>
                <c:pt idx="4581">
                  <c:v>42857.247662036985</c:v>
                </c:pt>
                <c:pt idx="4582">
                  <c:v>42857.248368055552</c:v>
                </c:pt>
                <c:pt idx="4583">
                  <c:v>42857.249074074083</c:v>
                </c:pt>
                <c:pt idx="4584">
                  <c:v>42857.249780092585</c:v>
                </c:pt>
                <c:pt idx="4585">
                  <c:v>42857.25048611105</c:v>
                </c:pt>
                <c:pt idx="4586">
                  <c:v>42857.251192129625</c:v>
                </c:pt>
                <c:pt idx="4587">
                  <c:v>42857.251898148228</c:v>
                </c:pt>
                <c:pt idx="4588">
                  <c:v>42857.252604166664</c:v>
                </c:pt>
                <c:pt idx="4589">
                  <c:v>42857.253310185188</c:v>
                </c:pt>
                <c:pt idx="4590">
                  <c:v>42857.254016203711</c:v>
                </c:pt>
                <c:pt idx="4591">
                  <c:v>42857.25472222222</c:v>
                </c:pt>
                <c:pt idx="4592">
                  <c:v>42857.255428240744</c:v>
                </c:pt>
                <c:pt idx="4593">
                  <c:v>42857.25613425926</c:v>
                </c:pt>
                <c:pt idx="4594">
                  <c:v>42857.256840277783</c:v>
                </c:pt>
                <c:pt idx="4595">
                  <c:v>42857.257546296343</c:v>
                </c:pt>
                <c:pt idx="4596">
                  <c:v>42857.258252314874</c:v>
                </c:pt>
                <c:pt idx="4597">
                  <c:v>42857.258958333332</c:v>
                </c:pt>
                <c:pt idx="4598">
                  <c:v>42857.259664351834</c:v>
                </c:pt>
                <c:pt idx="4599">
                  <c:v>42857.260370370372</c:v>
                </c:pt>
                <c:pt idx="4600">
                  <c:v>42857.261076388888</c:v>
                </c:pt>
                <c:pt idx="4601">
                  <c:v>42857.261782407302</c:v>
                </c:pt>
                <c:pt idx="4602">
                  <c:v>42857.262488425928</c:v>
                </c:pt>
                <c:pt idx="4603">
                  <c:v>42857.263194444444</c:v>
                </c:pt>
                <c:pt idx="4604">
                  <c:v>42857.264513888891</c:v>
                </c:pt>
                <c:pt idx="4605">
                  <c:v>42857.265219907407</c:v>
                </c:pt>
                <c:pt idx="4606">
                  <c:v>42857.265925925924</c:v>
                </c:pt>
                <c:pt idx="4607">
                  <c:v>42857.266631944447</c:v>
                </c:pt>
                <c:pt idx="4608">
                  <c:v>42857.267337962956</c:v>
                </c:pt>
                <c:pt idx="4609">
                  <c:v>42857.268043981414</c:v>
                </c:pt>
                <c:pt idx="4610">
                  <c:v>42857.268749999996</c:v>
                </c:pt>
                <c:pt idx="4611">
                  <c:v>42857.269456018505</c:v>
                </c:pt>
                <c:pt idx="4612">
                  <c:v>42857.270162036984</c:v>
                </c:pt>
                <c:pt idx="4613">
                  <c:v>42857.270868055559</c:v>
                </c:pt>
                <c:pt idx="4614">
                  <c:v>42857.271574074082</c:v>
                </c:pt>
                <c:pt idx="4615">
                  <c:v>42857.272280092591</c:v>
                </c:pt>
                <c:pt idx="4616">
                  <c:v>42857.272986111049</c:v>
                </c:pt>
                <c:pt idx="4617">
                  <c:v>42857.273692129624</c:v>
                </c:pt>
                <c:pt idx="4618">
                  <c:v>42857.274398148213</c:v>
                </c:pt>
                <c:pt idx="4619">
                  <c:v>42857.275104166583</c:v>
                </c:pt>
                <c:pt idx="4620">
                  <c:v>42857.275810185187</c:v>
                </c:pt>
                <c:pt idx="4621">
                  <c:v>42857.276516203703</c:v>
                </c:pt>
                <c:pt idx="4622">
                  <c:v>42857.277222222205</c:v>
                </c:pt>
                <c:pt idx="4623">
                  <c:v>42857.277928240735</c:v>
                </c:pt>
                <c:pt idx="4624">
                  <c:v>42857.278634259259</c:v>
                </c:pt>
                <c:pt idx="4625">
                  <c:v>42857.279340277775</c:v>
                </c:pt>
                <c:pt idx="4626">
                  <c:v>42857.280046296299</c:v>
                </c:pt>
                <c:pt idx="4627">
                  <c:v>42857.280752314815</c:v>
                </c:pt>
                <c:pt idx="4628">
                  <c:v>42857.281458333324</c:v>
                </c:pt>
                <c:pt idx="4629">
                  <c:v>42857.282164351855</c:v>
                </c:pt>
                <c:pt idx="4630">
                  <c:v>42857.282870370393</c:v>
                </c:pt>
                <c:pt idx="4631">
                  <c:v>42857.283576388945</c:v>
                </c:pt>
                <c:pt idx="4632">
                  <c:v>42857.284803240742</c:v>
                </c:pt>
                <c:pt idx="4633">
                  <c:v>42857.285509259258</c:v>
                </c:pt>
                <c:pt idx="4634">
                  <c:v>42857.286215277847</c:v>
                </c:pt>
                <c:pt idx="4635">
                  <c:v>42857.286921296298</c:v>
                </c:pt>
                <c:pt idx="4636">
                  <c:v>42857.287627314814</c:v>
                </c:pt>
                <c:pt idx="4637">
                  <c:v>42857.28833333333</c:v>
                </c:pt>
                <c:pt idx="4638">
                  <c:v>42857.289039351861</c:v>
                </c:pt>
                <c:pt idx="4639">
                  <c:v>42857.28974537037</c:v>
                </c:pt>
                <c:pt idx="4640">
                  <c:v>42857.290451388886</c:v>
                </c:pt>
                <c:pt idx="4641">
                  <c:v>42857.291157407351</c:v>
                </c:pt>
                <c:pt idx="4642">
                  <c:v>42857.291863425926</c:v>
                </c:pt>
                <c:pt idx="4643">
                  <c:v>42857.292569444442</c:v>
                </c:pt>
                <c:pt idx="4644">
                  <c:v>42857.293275462966</c:v>
                </c:pt>
                <c:pt idx="4645">
                  <c:v>42857.293981481373</c:v>
                </c:pt>
                <c:pt idx="4646">
                  <c:v>42857.294687499998</c:v>
                </c:pt>
                <c:pt idx="4647">
                  <c:v>42857.295393518449</c:v>
                </c:pt>
                <c:pt idx="4648">
                  <c:v>42857.296099536994</c:v>
                </c:pt>
                <c:pt idx="4649">
                  <c:v>42857.296805555554</c:v>
                </c:pt>
                <c:pt idx="4650">
                  <c:v>42857.297511574077</c:v>
                </c:pt>
                <c:pt idx="4651">
                  <c:v>42857.298217592601</c:v>
                </c:pt>
                <c:pt idx="4652">
                  <c:v>42857.298923610993</c:v>
                </c:pt>
                <c:pt idx="4653">
                  <c:v>42857.299629629575</c:v>
                </c:pt>
                <c:pt idx="4654">
                  <c:v>42857.30033564823</c:v>
                </c:pt>
                <c:pt idx="4655">
                  <c:v>42857.301041666607</c:v>
                </c:pt>
                <c:pt idx="4656">
                  <c:v>42857.301747685175</c:v>
                </c:pt>
                <c:pt idx="4657">
                  <c:v>42857.302453703705</c:v>
                </c:pt>
                <c:pt idx="4658">
                  <c:v>42857.303159722222</c:v>
                </c:pt>
                <c:pt idx="4659">
                  <c:v>42857.303865740738</c:v>
                </c:pt>
                <c:pt idx="4660">
                  <c:v>42857.304942129631</c:v>
                </c:pt>
                <c:pt idx="4661">
                  <c:v>42857.305648148213</c:v>
                </c:pt>
                <c:pt idx="4662">
                  <c:v>42857.306354166663</c:v>
                </c:pt>
                <c:pt idx="4663">
                  <c:v>42857.307060185187</c:v>
                </c:pt>
                <c:pt idx="4664">
                  <c:v>42857.307766203674</c:v>
                </c:pt>
                <c:pt idx="4665">
                  <c:v>42857.308472222219</c:v>
                </c:pt>
                <c:pt idx="4666">
                  <c:v>42857.309178240743</c:v>
                </c:pt>
                <c:pt idx="4667">
                  <c:v>42857.309884259259</c:v>
                </c:pt>
                <c:pt idx="4668">
                  <c:v>42857.310590277855</c:v>
                </c:pt>
                <c:pt idx="4669">
                  <c:v>42857.311296296401</c:v>
                </c:pt>
                <c:pt idx="4670">
                  <c:v>42857.312002314873</c:v>
                </c:pt>
                <c:pt idx="4671">
                  <c:v>42857.312708333331</c:v>
                </c:pt>
                <c:pt idx="4672">
                  <c:v>42857.313414351862</c:v>
                </c:pt>
                <c:pt idx="4673">
                  <c:v>42857.314120370393</c:v>
                </c:pt>
                <c:pt idx="4674">
                  <c:v>42857.314826389011</c:v>
                </c:pt>
                <c:pt idx="4675">
                  <c:v>42857.315532407491</c:v>
                </c:pt>
                <c:pt idx="4676">
                  <c:v>42857.31623842608</c:v>
                </c:pt>
                <c:pt idx="4677">
                  <c:v>42857.316944444552</c:v>
                </c:pt>
                <c:pt idx="4678">
                  <c:v>42857.317650463003</c:v>
                </c:pt>
                <c:pt idx="4679">
                  <c:v>42857.318356481555</c:v>
                </c:pt>
                <c:pt idx="4680">
                  <c:v>42857.319062500006</c:v>
                </c:pt>
                <c:pt idx="4681">
                  <c:v>42857.319768518515</c:v>
                </c:pt>
                <c:pt idx="4682">
                  <c:v>42857.320474537024</c:v>
                </c:pt>
                <c:pt idx="4683">
                  <c:v>42857.321180555453</c:v>
                </c:pt>
                <c:pt idx="4684">
                  <c:v>42857.321886574071</c:v>
                </c:pt>
                <c:pt idx="4685">
                  <c:v>42857.322592592602</c:v>
                </c:pt>
                <c:pt idx="4686">
                  <c:v>42857.323298611074</c:v>
                </c:pt>
                <c:pt idx="4687">
                  <c:v>42857.324004629627</c:v>
                </c:pt>
                <c:pt idx="4688">
                  <c:v>42857.325381944444</c:v>
                </c:pt>
                <c:pt idx="4689">
                  <c:v>42857.32608796296</c:v>
                </c:pt>
                <c:pt idx="4690">
                  <c:v>42857.326793981476</c:v>
                </c:pt>
                <c:pt idx="4691">
                  <c:v>42857.327499999999</c:v>
                </c:pt>
                <c:pt idx="4692">
                  <c:v>42857.328206018574</c:v>
                </c:pt>
                <c:pt idx="4693">
                  <c:v>42857.328912037039</c:v>
                </c:pt>
                <c:pt idx="4694">
                  <c:v>42857.329618055563</c:v>
                </c:pt>
                <c:pt idx="4695">
                  <c:v>42857.330324074093</c:v>
                </c:pt>
                <c:pt idx="4696">
                  <c:v>42857.331030092602</c:v>
                </c:pt>
                <c:pt idx="4697">
                  <c:v>42857.331736111104</c:v>
                </c:pt>
                <c:pt idx="4698">
                  <c:v>42857.332442129627</c:v>
                </c:pt>
                <c:pt idx="4699">
                  <c:v>42857.333148148202</c:v>
                </c:pt>
                <c:pt idx="4700">
                  <c:v>42857.333854166667</c:v>
                </c:pt>
                <c:pt idx="4701">
                  <c:v>42857.334560185183</c:v>
                </c:pt>
                <c:pt idx="4702">
                  <c:v>42857.335266203707</c:v>
                </c:pt>
                <c:pt idx="4703">
                  <c:v>42857.335972222223</c:v>
                </c:pt>
                <c:pt idx="4704">
                  <c:v>42857.336678240819</c:v>
                </c:pt>
                <c:pt idx="4705">
                  <c:v>42857.337384259255</c:v>
                </c:pt>
                <c:pt idx="4706">
                  <c:v>42857.338090277837</c:v>
                </c:pt>
                <c:pt idx="4707">
                  <c:v>42857.338796296361</c:v>
                </c:pt>
                <c:pt idx="4708">
                  <c:v>42857.339502314819</c:v>
                </c:pt>
                <c:pt idx="4709">
                  <c:v>42857.340208333342</c:v>
                </c:pt>
                <c:pt idx="4710">
                  <c:v>42857.340914351909</c:v>
                </c:pt>
                <c:pt idx="4711">
                  <c:v>42857.341620370367</c:v>
                </c:pt>
                <c:pt idx="4712">
                  <c:v>42857.342326388985</c:v>
                </c:pt>
                <c:pt idx="4713">
                  <c:v>42857.343032407443</c:v>
                </c:pt>
                <c:pt idx="4714">
                  <c:v>42857.343738425989</c:v>
                </c:pt>
                <c:pt idx="4715">
                  <c:v>42857.344444444527</c:v>
                </c:pt>
                <c:pt idx="4716">
                  <c:v>42857.345312500001</c:v>
                </c:pt>
                <c:pt idx="4717">
                  <c:v>42857.346018518598</c:v>
                </c:pt>
                <c:pt idx="4718">
                  <c:v>42857.346724537034</c:v>
                </c:pt>
                <c:pt idx="4719">
                  <c:v>42857.347430555557</c:v>
                </c:pt>
                <c:pt idx="4720">
                  <c:v>42857.348136574146</c:v>
                </c:pt>
                <c:pt idx="4721">
                  <c:v>42857.348842592612</c:v>
                </c:pt>
                <c:pt idx="4722">
                  <c:v>42857.349548611106</c:v>
                </c:pt>
                <c:pt idx="4723">
                  <c:v>42857.350254629688</c:v>
                </c:pt>
                <c:pt idx="4724">
                  <c:v>42857.350960648211</c:v>
                </c:pt>
                <c:pt idx="4725">
                  <c:v>42857.351666666655</c:v>
                </c:pt>
                <c:pt idx="4726">
                  <c:v>42857.352372685193</c:v>
                </c:pt>
                <c:pt idx="4727">
                  <c:v>42857.353078703702</c:v>
                </c:pt>
                <c:pt idx="4728">
                  <c:v>42857.353784722225</c:v>
                </c:pt>
                <c:pt idx="4729">
                  <c:v>42857.354490740741</c:v>
                </c:pt>
                <c:pt idx="4730">
                  <c:v>42857.355196759258</c:v>
                </c:pt>
                <c:pt idx="4731">
                  <c:v>42857.355902777781</c:v>
                </c:pt>
                <c:pt idx="4732">
                  <c:v>42857.356608796385</c:v>
                </c:pt>
                <c:pt idx="4733">
                  <c:v>42857.357314814813</c:v>
                </c:pt>
                <c:pt idx="4734">
                  <c:v>42857.35802083333</c:v>
                </c:pt>
                <c:pt idx="4735">
                  <c:v>42857.358726851853</c:v>
                </c:pt>
                <c:pt idx="4736">
                  <c:v>42857.359432870369</c:v>
                </c:pt>
                <c:pt idx="4737">
                  <c:v>42857.360138888893</c:v>
                </c:pt>
                <c:pt idx="4738">
                  <c:v>42857.360844907409</c:v>
                </c:pt>
                <c:pt idx="4739">
                  <c:v>42857.361550925933</c:v>
                </c:pt>
                <c:pt idx="4740">
                  <c:v>42857.362256944543</c:v>
                </c:pt>
                <c:pt idx="4741">
                  <c:v>42857.362962962965</c:v>
                </c:pt>
                <c:pt idx="4742">
                  <c:v>42857.363668981474</c:v>
                </c:pt>
                <c:pt idx="4743">
                  <c:v>42857.364375000012</c:v>
                </c:pt>
                <c:pt idx="4744">
                  <c:v>42857.36515046296</c:v>
                </c:pt>
                <c:pt idx="4745">
                  <c:v>42857.365856481483</c:v>
                </c:pt>
                <c:pt idx="4746">
                  <c:v>42857.366562500007</c:v>
                </c:pt>
                <c:pt idx="4747">
                  <c:v>42857.367268518516</c:v>
                </c:pt>
                <c:pt idx="4748">
                  <c:v>42857.367974537025</c:v>
                </c:pt>
                <c:pt idx="4749">
                  <c:v>42857.368680555555</c:v>
                </c:pt>
                <c:pt idx="4750">
                  <c:v>42857.369386574072</c:v>
                </c:pt>
                <c:pt idx="4751">
                  <c:v>42857.370092592602</c:v>
                </c:pt>
                <c:pt idx="4752">
                  <c:v>42857.370798611104</c:v>
                </c:pt>
                <c:pt idx="4753">
                  <c:v>42857.371504629627</c:v>
                </c:pt>
                <c:pt idx="4754">
                  <c:v>42857.372210648246</c:v>
                </c:pt>
                <c:pt idx="4755">
                  <c:v>42857.372916666667</c:v>
                </c:pt>
                <c:pt idx="4756">
                  <c:v>42857.373622685176</c:v>
                </c:pt>
                <c:pt idx="4757">
                  <c:v>42857.374328703707</c:v>
                </c:pt>
                <c:pt idx="4758">
                  <c:v>42857.375034722223</c:v>
                </c:pt>
                <c:pt idx="4759">
                  <c:v>42857.375740740725</c:v>
                </c:pt>
                <c:pt idx="4760">
                  <c:v>42857.376446759255</c:v>
                </c:pt>
                <c:pt idx="4761">
                  <c:v>42857.377152777779</c:v>
                </c:pt>
                <c:pt idx="4762">
                  <c:v>42857.377858796361</c:v>
                </c:pt>
                <c:pt idx="4763">
                  <c:v>42857.378564814819</c:v>
                </c:pt>
                <c:pt idx="4764">
                  <c:v>42857.379270833335</c:v>
                </c:pt>
                <c:pt idx="4765">
                  <c:v>42857.379976851851</c:v>
                </c:pt>
                <c:pt idx="4766">
                  <c:v>42857.380682870367</c:v>
                </c:pt>
                <c:pt idx="4767">
                  <c:v>42857.381388888891</c:v>
                </c:pt>
                <c:pt idx="4768">
                  <c:v>42857.382094907443</c:v>
                </c:pt>
                <c:pt idx="4769">
                  <c:v>42857.382800925989</c:v>
                </c:pt>
                <c:pt idx="4770">
                  <c:v>42857.383506944527</c:v>
                </c:pt>
                <c:pt idx="4771">
                  <c:v>42857.384212963036</c:v>
                </c:pt>
                <c:pt idx="4772">
                  <c:v>42857.385011574093</c:v>
                </c:pt>
                <c:pt idx="4773">
                  <c:v>42857.385717592602</c:v>
                </c:pt>
                <c:pt idx="4774">
                  <c:v>42857.386423611104</c:v>
                </c:pt>
                <c:pt idx="4775">
                  <c:v>42857.387129629627</c:v>
                </c:pt>
                <c:pt idx="4776">
                  <c:v>42857.387835648246</c:v>
                </c:pt>
                <c:pt idx="4777">
                  <c:v>42857.388541666667</c:v>
                </c:pt>
                <c:pt idx="4778">
                  <c:v>42857.389247685183</c:v>
                </c:pt>
                <c:pt idx="4779">
                  <c:v>42857.389953703707</c:v>
                </c:pt>
                <c:pt idx="4780">
                  <c:v>42857.390659722223</c:v>
                </c:pt>
                <c:pt idx="4781">
                  <c:v>42857.391365740725</c:v>
                </c:pt>
                <c:pt idx="4782">
                  <c:v>42857.392071759255</c:v>
                </c:pt>
                <c:pt idx="4783">
                  <c:v>42857.392777777779</c:v>
                </c:pt>
                <c:pt idx="4784">
                  <c:v>42857.393483796237</c:v>
                </c:pt>
                <c:pt idx="4785">
                  <c:v>42857.394189814804</c:v>
                </c:pt>
                <c:pt idx="4786">
                  <c:v>42857.394895833335</c:v>
                </c:pt>
                <c:pt idx="4787">
                  <c:v>42857.395601851793</c:v>
                </c:pt>
                <c:pt idx="4788">
                  <c:v>42857.396307870367</c:v>
                </c:pt>
                <c:pt idx="4789">
                  <c:v>42857.397013888891</c:v>
                </c:pt>
                <c:pt idx="4790">
                  <c:v>42857.397719907407</c:v>
                </c:pt>
                <c:pt idx="4791">
                  <c:v>42857.398425925923</c:v>
                </c:pt>
                <c:pt idx="4792">
                  <c:v>42857.399131944447</c:v>
                </c:pt>
                <c:pt idx="4793">
                  <c:v>42857.399837962963</c:v>
                </c:pt>
                <c:pt idx="4794">
                  <c:v>42857.400543981479</c:v>
                </c:pt>
                <c:pt idx="4795">
                  <c:v>42857.401250000003</c:v>
                </c:pt>
                <c:pt idx="4796">
                  <c:v>42857.401956018519</c:v>
                </c:pt>
                <c:pt idx="4797">
                  <c:v>42857.402662037035</c:v>
                </c:pt>
                <c:pt idx="4798">
                  <c:v>42857.403368055559</c:v>
                </c:pt>
                <c:pt idx="4799">
                  <c:v>42857.404074074155</c:v>
                </c:pt>
                <c:pt idx="4800">
                  <c:v>42857.405034722222</c:v>
                </c:pt>
                <c:pt idx="4801">
                  <c:v>42857.405740740724</c:v>
                </c:pt>
                <c:pt idx="4802">
                  <c:v>42857.406446759254</c:v>
                </c:pt>
                <c:pt idx="4803">
                  <c:v>42857.407152777778</c:v>
                </c:pt>
                <c:pt idx="4804">
                  <c:v>42857.407858796352</c:v>
                </c:pt>
                <c:pt idx="4805">
                  <c:v>42857.408564814818</c:v>
                </c:pt>
                <c:pt idx="4806">
                  <c:v>42857.409270833334</c:v>
                </c:pt>
                <c:pt idx="4807">
                  <c:v>42857.40997685185</c:v>
                </c:pt>
                <c:pt idx="4808">
                  <c:v>42857.410682870373</c:v>
                </c:pt>
                <c:pt idx="4809">
                  <c:v>42857.41138888889</c:v>
                </c:pt>
                <c:pt idx="4810">
                  <c:v>42857.412094907413</c:v>
                </c:pt>
                <c:pt idx="4811">
                  <c:v>42857.412800925988</c:v>
                </c:pt>
                <c:pt idx="4812">
                  <c:v>42857.413506944518</c:v>
                </c:pt>
                <c:pt idx="4813">
                  <c:v>42857.414212963013</c:v>
                </c:pt>
                <c:pt idx="4814">
                  <c:v>42857.414918981493</c:v>
                </c:pt>
                <c:pt idx="4815">
                  <c:v>42857.415625000001</c:v>
                </c:pt>
                <c:pt idx="4816">
                  <c:v>42857.416331018598</c:v>
                </c:pt>
                <c:pt idx="4817">
                  <c:v>42857.417037037041</c:v>
                </c:pt>
                <c:pt idx="4818">
                  <c:v>42857.417743055557</c:v>
                </c:pt>
                <c:pt idx="4819">
                  <c:v>42857.418449074146</c:v>
                </c:pt>
                <c:pt idx="4820">
                  <c:v>42857.419155092612</c:v>
                </c:pt>
                <c:pt idx="4821">
                  <c:v>42857.419861111106</c:v>
                </c:pt>
                <c:pt idx="4822">
                  <c:v>42857.420567129629</c:v>
                </c:pt>
                <c:pt idx="4823">
                  <c:v>42857.421273148211</c:v>
                </c:pt>
                <c:pt idx="4824">
                  <c:v>42857.421979166655</c:v>
                </c:pt>
                <c:pt idx="4825">
                  <c:v>42857.422685185185</c:v>
                </c:pt>
                <c:pt idx="4826">
                  <c:v>42857.423391203643</c:v>
                </c:pt>
                <c:pt idx="4827">
                  <c:v>42857.424097222232</c:v>
                </c:pt>
                <c:pt idx="4828">
                  <c:v>42857.42523148148</c:v>
                </c:pt>
                <c:pt idx="4829">
                  <c:v>42857.425937500004</c:v>
                </c:pt>
                <c:pt idx="4830">
                  <c:v>42857.42664351852</c:v>
                </c:pt>
                <c:pt idx="4831">
                  <c:v>42857.427349536985</c:v>
                </c:pt>
                <c:pt idx="4832">
                  <c:v>42857.428055555552</c:v>
                </c:pt>
                <c:pt idx="4833">
                  <c:v>42857.428761574076</c:v>
                </c:pt>
                <c:pt idx="4834">
                  <c:v>42857.429467592585</c:v>
                </c:pt>
                <c:pt idx="4835">
                  <c:v>42857.43017361105</c:v>
                </c:pt>
                <c:pt idx="4836">
                  <c:v>42857.430879629632</c:v>
                </c:pt>
                <c:pt idx="4837">
                  <c:v>42857.431585648148</c:v>
                </c:pt>
                <c:pt idx="4838">
                  <c:v>42857.432291666664</c:v>
                </c:pt>
                <c:pt idx="4839">
                  <c:v>42857.432997685188</c:v>
                </c:pt>
                <c:pt idx="4840">
                  <c:v>42857.433703703602</c:v>
                </c:pt>
                <c:pt idx="4841">
                  <c:v>42857.43440972222</c:v>
                </c:pt>
                <c:pt idx="4842">
                  <c:v>42857.435115740744</c:v>
                </c:pt>
                <c:pt idx="4843">
                  <c:v>42857.435821759202</c:v>
                </c:pt>
                <c:pt idx="4844">
                  <c:v>42857.436527777783</c:v>
                </c:pt>
                <c:pt idx="4845">
                  <c:v>42857.437233796343</c:v>
                </c:pt>
                <c:pt idx="4846">
                  <c:v>42857.437939814816</c:v>
                </c:pt>
                <c:pt idx="4847">
                  <c:v>42857.438645833325</c:v>
                </c:pt>
                <c:pt idx="4848">
                  <c:v>42857.439351851834</c:v>
                </c:pt>
                <c:pt idx="4849">
                  <c:v>42857.44005787043</c:v>
                </c:pt>
                <c:pt idx="4850">
                  <c:v>42857.440763888888</c:v>
                </c:pt>
                <c:pt idx="4851">
                  <c:v>42857.441469907404</c:v>
                </c:pt>
                <c:pt idx="4852">
                  <c:v>42857.442175925942</c:v>
                </c:pt>
                <c:pt idx="4853">
                  <c:v>42857.442881944502</c:v>
                </c:pt>
                <c:pt idx="4854">
                  <c:v>42857.44358796296</c:v>
                </c:pt>
                <c:pt idx="4855">
                  <c:v>42857.444293981483</c:v>
                </c:pt>
                <c:pt idx="4856">
                  <c:v>42857.445231481492</c:v>
                </c:pt>
                <c:pt idx="4857">
                  <c:v>42857.445937500001</c:v>
                </c:pt>
                <c:pt idx="4858">
                  <c:v>42857.446643518517</c:v>
                </c:pt>
                <c:pt idx="4859">
                  <c:v>42857.447349537026</c:v>
                </c:pt>
                <c:pt idx="4860">
                  <c:v>42857.448055555593</c:v>
                </c:pt>
                <c:pt idx="4861">
                  <c:v>42857.448761574073</c:v>
                </c:pt>
                <c:pt idx="4862">
                  <c:v>42857.449467592596</c:v>
                </c:pt>
                <c:pt idx="4863">
                  <c:v>42857.450173611105</c:v>
                </c:pt>
                <c:pt idx="4864">
                  <c:v>42857.450879629643</c:v>
                </c:pt>
                <c:pt idx="4865">
                  <c:v>42857.451585648203</c:v>
                </c:pt>
                <c:pt idx="4866">
                  <c:v>42857.452291666668</c:v>
                </c:pt>
                <c:pt idx="4867">
                  <c:v>42857.452997685192</c:v>
                </c:pt>
                <c:pt idx="4868">
                  <c:v>42857.453703703628</c:v>
                </c:pt>
                <c:pt idx="4869">
                  <c:v>42857.454409722232</c:v>
                </c:pt>
                <c:pt idx="4870">
                  <c:v>42857.45511574074</c:v>
                </c:pt>
                <c:pt idx="4871">
                  <c:v>42857.455821759257</c:v>
                </c:pt>
                <c:pt idx="4872">
                  <c:v>42857.456527777846</c:v>
                </c:pt>
                <c:pt idx="4873">
                  <c:v>42857.457233796376</c:v>
                </c:pt>
                <c:pt idx="4874">
                  <c:v>42857.457939814813</c:v>
                </c:pt>
                <c:pt idx="4875">
                  <c:v>42857.458645833336</c:v>
                </c:pt>
                <c:pt idx="4876">
                  <c:v>42857.459351851852</c:v>
                </c:pt>
                <c:pt idx="4877">
                  <c:v>42857.460057870368</c:v>
                </c:pt>
                <c:pt idx="4878">
                  <c:v>42857.460763888885</c:v>
                </c:pt>
                <c:pt idx="4879">
                  <c:v>42857.46146990735</c:v>
                </c:pt>
                <c:pt idx="4880">
                  <c:v>42857.462175925932</c:v>
                </c:pt>
                <c:pt idx="4881">
                  <c:v>42857.462881944448</c:v>
                </c:pt>
                <c:pt idx="4882">
                  <c:v>42857.463587962964</c:v>
                </c:pt>
                <c:pt idx="4883">
                  <c:v>42857.46429398148</c:v>
                </c:pt>
                <c:pt idx="4884">
                  <c:v>42857.46534722222</c:v>
                </c:pt>
                <c:pt idx="4885">
                  <c:v>42857.466053240743</c:v>
                </c:pt>
                <c:pt idx="4886">
                  <c:v>42857.46675925926</c:v>
                </c:pt>
                <c:pt idx="4887">
                  <c:v>42857.467465277776</c:v>
                </c:pt>
                <c:pt idx="4888">
                  <c:v>42857.468171296299</c:v>
                </c:pt>
                <c:pt idx="4889">
                  <c:v>42857.468877314874</c:v>
                </c:pt>
                <c:pt idx="4890">
                  <c:v>42857.469583333324</c:v>
                </c:pt>
                <c:pt idx="4891">
                  <c:v>42857.470289351862</c:v>
                </c:pt>
                <c:pt idx="4892">
                  <c:v>42857.470995370393</c:v>
                </c:pt>
                <c:pt idx="4893">
                  <c:v>42857.471701388888</c:v>
                </c:pt>
                <c:pt idx="4894">
                  <c:v>42857.472407407411</c:v>
                </c:pt>
                <c:pt idx="4895">
                  <c:v>42857.473113425942</c:v>
                </c:pt>
                <c:pt idx="4896">
                  <c:v>42857.47381944456</c:v>
                </c:pt>
                <c:pt idx="4897">
                  <c:v>42857.474525463003</c:v>
                </c:pt>
                <c:pt idx="4898">
                  <c:v>42857.475231481483</c:v>
                </c:pt>
                <c:pt idx="4899">
                  <c:v>42857.475937500007</c:v>
                </c:pt>
                <c:pt idx="4900">
                  <c:v>42857.476643518516</c:v>
                </c:pt>
                <c:pt idx="4901">
                  <c:v>42857.477349537025</c:v>
                </c:pt>
                <c:pt idx="4902">
                  <c:v>42857.478055555563</c:v>
                </c:pt>
                <c:pt idx="4903">
                  <c:v>42857.478761574072</c:v>
                </c:pt>
                <c:pt idx="4904">
                  <c:v>42857.479467592595</c:v>
                </c:pt>
                <c:pt idx="4905">
                  <c:v>42857.480173611104</c:v>
                </c:pt>
                <c:pt idx="4906">
                  <c:v>42857.480879629642</c:v>
                </c:pt>
                <c:pt idx="4907">
                  <c:v>42857.481585648202</c:v>
                </c:pt>
                <c:pt idx="4908">
                  <c:v>42857.482291666667</c:v>
                </c:pt>
                <c:pt idx="4909">
                  <c:v>42857.482997685183</c:v>
                </c:pt>
                <c:pt idx="4910">
                  <c:v>42857.483703703627</c:v>
                </c:pt>
                <c:pt idx="4911">
                  <c:v>42857.484409722223</c:v>
                </c:pt>
                <c:pt idx="4912">
                  <c:v>42857.485324074092</c:v>
                </c:pt>
                <c:pt idx="4913">
                  <c:v>42857.486030092659</c:v>
                </c:pt>
                <c:pt idx="4914">
                  <c:v>42857.48673611111</c:v>
                </c:pt>
                <c:pt idx="4915">
                  <c:v>42857.487442129626</c:v>
                </c:pt>
                <c:pt idx="4916">
                  <c:v>42857.48814814823</c:v>
                </c:pt>
                <c:pt idx="4917">
                  <c:v>42857.488854166724</c:v>
                </c:pt>
                <c:pt idx="4918">
                  <c:v>42857.489560185182</c:v>
                </c:pt>
                <c:pt idx="4919">
                  <c:v>42857.490266203706</c:v>
                </c:pt>
                <c:pt idx="4920">
                  <c:v>42857.490972222222</c:v>
                </c:pt>
                <c:pt idx="4921">
                  <c:v>42857.491678240738</c:v>
                </c:pt>
                <c:pt idx="4922">
                  <c:v>42857.492384259254</c:v>
                </c:pt>
                <c:pt idx="4923">
                  <c:v>42857.493090277778</c:v>
                </c:pt>
                <c:pt idx="4924">
                  <c:v>42857.493796296294</c:v>
                </c:pt>
                <c:pt idx="4925">
                  <c:v>42857.494502314818</c:v>
                </c:pt>
                <c:pt idx="4926">
                  <c:v>42857.495208333334</c:v>
                </c:pt>
                <c:pt idx="4927">
                  <c:v>42857.49591435185</c:v>
                </c:pt>
                <c:pt idx="4928">
                  <c:v>42857.496620370373</c:v>
                </c:pt>
                <c:pt idx="4929">
                  <c:v>42857.49732638889</c:v>
                </c:pt>
                <c:pt idx="4930">
                  <c:v>42857.498032407413</c:v>
                </c:pt>
                <c:pt idx="4931">
                  <c:v>42857.498738425988</c:v>
                </c:pt>
                <c:pt idx="4932">
                  <c:v>42857.499444444446</c:v>
                </c:pt>
                <c:pt idx="4933">
                  <c:v>42857.500150462962</c:v>
                </c:pt>
                <c:pt idx="4934">
                  <c:v>42857.500856481493</c:v>
                </c:pt>
                <c:pt idx="4935">
                  <c:v>42857.501562500001</c:v>
                </c:pt>
                <c:pt idx="4936">
                  <c:v>42857.502268518518</c:v>
                </c:pt>
                <c:pt idx="4937">
                  <c:v>42857.502974537034</c:v>
                </c:pt>
                <c:pt idx="4938">
                  <c:v>42857.503680555485</c:v>
                </c:pt>
                <c:pt idx="4939">
                  <c:v>42857.504386574081</c:v>
                </c:pt>
                <c:pt idx="4940">
                  <c:v>42857.505740740678</c:v>
                </c:pt>
                <c:pt idx="4941">
                  <c:v>42857.506446759224</c:v>
                </c:pt>
                <c:pt idx="4942">
                  <c:v>42857.507152777776</c:v>
                </c:pt>
                <c:pt idx="4943">
                  <c:v>42857.507858796293</c:v>
                </c:pt>
                <c:pt idx="4944">
                  <c:v>42857.508564814816</c:v>
                </c:pt>
                <c:pt idx="4945">
                  <c:v>42857.509270833325</c:v>
                </c:pt>
                <c:pt idx="4946">
                  <c:v>42857.509976851834</c:v>
                </c:pt>
                <c:pt idx="4947">
                  <c:v>42857.510682870372</c:v>
                </c:pt>
                <c:pt idx="4948">
                  <c:v>42857.511388888888</c:v>
                </c:pt>
                <c:pt idx="4949">
                  <c:v>42857.512094907412</c:v>
                </c:pt>
                <c:pt idx="4950">
                  <c:v>42857.512800925942</c:v>
                </c:pt>
                <c:pt idx="4951">
                  <c:v>42857.513506944502</c:v>
                </c:pt>
                <c:pt idx="4952">
                  <c:v>42857.514212963011</c:v>
                </c:pt>
                <c:pt idx="4953">
                  <c:v>42857.514918981491</c:v>
                </c:pt>
                <c:pt idx="4954">
                  <c:v>42857.515625</c:v>
                </c:pt>
                <c:pt idx="4955">
                  <c:v>42857.516331018574</c:v>
                </c:pt>
                <c:pt idx="4956">
                  <c:v>42857.51703703704</c:v>
                </c:pt>
                <c:pt idx="4957">
                  <c:v>42857.517743055556</c:v>
                </c:pt>
                <c:pt idx="4958">
                  <c:v>42857.51844907413</c:v>
                </c:pt>
                <c:pt idx="4959">
                  <c:v>42857.519155092603</c:v>
                </c:pt>
                <c:pt idx="4960">
                  <c:v>42857.519861111105</c:v>
                </c:pt>
                <c:pt idx="4961">
                  <c:v>42857.520567129628</c:v>
                </c:pt>
                <c:pt idx="4962">
                  <c:v>42857.521273148202</c:v>
                </c:pt>
                <c:pt idx="4963">
                  <c:v>42857.521979166624</c:v>
                </c:pt>
                <c:pt idx="4964">
                  <c:v>42857.522685185184</c:v>
                </c:pt>
                <c:pt idx="4965">
                  <c:v>42857.523391203635</c:v>
                </c:pt>
                <c:pt idx="4966">
                  <c:v>42857.524097222231</c:v>
                </c:pt>
                <c:pt idx="4967">
                  <c:v>42857.52480324074</c:v>
                </c:pt>
                <c:pt idx="4968">
                  <c:v>42857.525995370372</c:v>
                </c:pt>
                <c:pt idx="4969">
                  <c:v>42857.526701388888</c:v>
                </c:pt>
                <c:pt idx="4970">
                  <c:v>42857.527407407404</c:v>
                </c:pt>
                <c:pt idx="4971">
                  <c:v>42857.528113425942</c:v>
                </c:pt>
                <c:pt idx="4972">
                  <c:v>42857.52881944456</c:v>
                </c:pt>
                <c:pt idx="4973">
                  <c:v>42857.52952546296</c:v>
                </c:pt>
                <c:pt idx="4974">
                  <c:v>42857.530231481483</c:v>
                </c:pt>
                <c:pt idx="4975">
                  <c:v>42857.5309375</c:v>
                </c:pt>
                <c:pt idx="4976">
                  <c:v>42857.531643518458</c:v>
                </c:pt>
                <c:pt idx="4977">
                  <c:v>42857.532349537025</c:v>
                </c:pt>
                <c:pt idx="4978">
                  <c:v>42857.533055555556</c:v>
                </c:pt>
                <c:pt idx="4979">
                  <c:v>42857.533761574006</c:v>
                </c:pt>
                <c:pt idx="4980">
                  <c:v>42857.534467592595</c:v>
                </c:pt>
                <c:pt idx="4981">
                  <c:v>42857.535173611002</c:v>
                </c:pt>
                <c:pt idx="4982">
                  <c:v>42857.535879629628</c:v>
                </c:pt>
                <c:pt idx="4983">
                  <c:v>42857.536585648202</c:v>
                </c:pt>
                <c:pt idx="4984">
                  <c:v>42857.537291666624</c:v>
                </c:pt>
                <c:pt idx="4985">
                  <c:v>42857.537997685184</c:v>
                </c:pt>
                <c:pt idx="4986">
                  <c:v>42857.53870370362</c:v>
                </c:pt>
                <c:pt idx="4987">
                  <c:v>42857.539409722194</c:v>
                </c:pt>
                <c:pt idx="4988">
                  <c:v>42857.54011574074</c:v>
                </c:pt>
                <c:pt idx="4989">
                  <c:v>42857.540821759256</c:v>
                </c:pt>
                <c:pt idx="4990">
                  <c:v>42857.541527777779</c:v>
                </c:pt>
                <c:pt idx="4991">
                  <c:v>42857.542233796368</c:v>
                </c:pt>
                <c:pt idx="4992">
                  <c:v>42857.542939814812</c:v>
                </c:pt>
                <c:pt idx="4993">
                  <c:v>42857.543645833262</c:v>
                </c:pt>
                <c:pt idx="4994">
                  <c:v>42857.544351851851</c:v>
                </c:pt>
                <c:pt idx="4995">
                  <c:v>42857.545057870368</c:v>
                </c:pt>
                <c:pt idx="4996">
                  <c:v>42857.546215277871</c:v>
                </c:pt>
                <c:pt idx="4997">
                  <c:v>42857.546921296293</c:v>
                </c:pt>
                <c:pt idx="4998">
                  <c:v>42857.547627314816</c:v>
                </c:pt>
                <c:pt idx="4999">
                  <c:v>42857.548333333332</c:v>
                </c:pt>
                <c:pt idx="5000">
                  <c:v>42857.549039351848</c:v>
                </c:pt>
                <c:pt idx="5001">
                  <c:v>42857.549745370372</c:v>
                </c:pt>
                <c:pt idx="5002">
                  <c:v>42857.550451388954</c:v>
                </c:pt>
                <c:pt idx="5003">
                  <c:v>42857.551157407412</c:v>
                </c:pt>
                <c:pt idx="5004">
                  <c:v>42857.551863425942</c:v>
                </c:pt>
                <c:pt idx="5005">
                  <c:v>42857.552569444561</c:v>
                </c:pt>
                <c:pt idx="5006">
                  <c:v>42857.553275463011</c:v>
                </c:pt>
                <c:pt idx="5007">
                  <c:v>42857.553981481484</c:v>
                </c:pt>
                <c:pt idx="5008">
                  <c:v>42857.5546875</c:v>
                </c:pt>
                <c:pt idx="5009">
                  <c:v>42857.555393518516</c:v>
                </c:pt>
                <c:pt idx="5010">
                  <c:v>42857.55609953704</c:v>
                </c:pt>
                <c:pt idx="5011">
                  <c:v>42857.556805555563</c:v>
                </c:pt>
                <c:pt idx="5012">
                  <c:v>42857.55751157413</c:v>
                </c:pt>
                <c:pt idx="5013">
                  <c:v>42857.558217592676</c:v>
                </c:pt>
                <c:pt idx="5014">
                  <c:v>42857.558923611105</c:v>
                </c:pt>
                <c:pt idx="5015">
                  <c:v>42857.559629629628</c:v>
                </c:pt>
                <c:pt idx="5016">
                  <c:v>42857.560335648202</c:v>
                </c:pt>
                <c:pt idx="5017">
                  <c:v>42857.561041666573</c:v>
                </c:pt>
                <c:pt idx="5018">
                  <c:v>42857.561747685097</c:v>
                </c:pt>
                <c:pt idx="5019">
                  <c:v>42857.562453703635</c:v>
                </c:pt>
                <c:pt idx="5020">
                  <c:v>42857.563159722224</c:v>
                </c:pt>
                <c:pt idx="5021">
                  <c:v>42857.563865740725</c:v>
                </c:pt>
                <c:pt idx="5022">
                  <c:v>42857.564571759256</c:v>
                </c:pt>
                <c:pt idx="5023">
                  <c:v>42857.56527777778</c:v>
                </c:pt>
                <c:pt idx="5024">
                  <c:v>42857.566296296369</c:v>
                </c:pt>
                <c:pt idx="5025">
                  <c:v>42857.567002314805</c:v>
                </c:pt>
                <c:pt idx="5026">
                  <c:v>42857.56770833327</c:v>
                </c:pt>
                <c:pt idx="5027">
                  <c:v>42857.568414351852</c:v>
                </c:pt>
                <c:pt idx="5028">
                  <c:v>42857.569120370354</c:v>
                </c:pt>
                <c:pt idx="5029">
                  <c:v>42857.569826388892</c:v>
                </c:pt>
                <c:pt idx="5030">
                  <c:v>42857.570532407466</c:v>
                </c:pt>
                <c:pt idx="5031">
                  <c:v>42857.571238425997</c:v>
                </c:pt>
                <c:pt idx="5032">
                  <c:v>42857.571944444448</c:v>
                </c:pt>
                <c:pt idx="5033">
                  <c:v>42857.572650462993</c:v>
                </c:pt>
                <c:pt idx="5034">
                  <c:v>42857.57335648148</c:v>
                </c:pt>
                <c:pt idx="5035">
                  <c:v>42857.574062500003</c:v>
                </c:pt>
                <c:pt idx="5036">
                  <c:v>42857.57476851852</c:v>
                </c:pt>
                <c:pt idx="5037">
                  <c:v>42857.575474536985</c:v>
                </c:pt>
                <c:pt idx="5038">
                  <c:v>42857.576180555494</c:v>
                </c:pt>
                <c:pt idx="5039">
                  <c:v>42857.576886574083</c:v>
                </c:pt>
                <c:pt idx="5040">
                  <c:v>42857.577592592592</c:v>
                </c:pt>
                <c:pt idx="5041">
                  <c:v>42857.578298611108</c:v>
                </c:pt>
                <c:pt idx="5042">
                  <c:v>42857.579004629624</c:v>
                </c:pt>
                <c:pt idx="5043">
                  <c:v>42857.579710648148</c:v>
                </c:pt>
                <c:pt idx="5044">
                  <c:v>42857.580416666664</c:v>
                </c:pt>
                <c:pt idx="5045">
                  <c:v>42857.581122685129</c:v>
                </c:pt>
                <c:pt idx="5046">
                  <c:v>42857.581828703704</c:v>
                </c:pt>
                <c:pt idx="5047">
                  <c:v>42857.582534722242</c:v>
                </c:pt>
                <c:pt idx="5048">
                  <c:v>42857.583240740736</c:v>
                </c:pt>
                <c:pt idx="5049">
                  <c:v>42857.583946759201</c:v>
                </c:pt>
                <c:pt idx="5050">
                  <c:v>42857.584652777783</c:v>
                </c:pt>
                <c:pt idx="5051">
                  <c:v>42857.585358796299</c:v>
                </c:pt>
                <c:pt idx="5052">
                  <c:v>42857.586469907408</c:v>
                </c:pt>
                <c:pt idx="5053">
                  <c:v>42857.587175925932</c:v>
                </c:pt>
                <c:pt idx="5054">
                  <c:v>42857.587881944448</c:v>
                </c:pt>
                <c:pt idx="5055">
                  <c:v>42857.588587962993</c:v>
                </c:pt>
                <c:pt idx="5056">
                  <c:v>42857.58929398148</c:v>
                </c:pt>
                <c:pt idx="5057">
                  <c:v>42857.59</c:v>
                </c:pt>
                <c:pt idx="5058">
                  <c:v>42857.59070601852</c:v>
                </c:pt>
                <c:pt idx="5059">
                  <c:v>42857.591412036985</c:v>
                </c:pt>
                <c:pt idx="5060">
                  <c:v>42857.592118055552</c:v>
                </c:pt>
                <c:pt idx="5061">
                  <c:v>42857.592824074083</c:v>
                </c:pt>
                <c:pt idx="5062">
                  <c:v>42857.593530092592</c:v>
                </c:pt>
                <c:pt idx="5063">
                  <c:v>42857.594236111108</c:v>
                </c:pt>
                <c:pt idx="5064">
                  <c:v>42857.594942129625</c:v>
                </c:pt>
                <c:pt idx="5065">
                  <c:v>42857.595648148148</c:v>
                </c:pt>
                <c:pt idx="5066">
                  <c:v>42857.596354166664</c:v>
                </c:pt>
                <c:pt idx="5067">
                  <c:v>42857.59706018513</c:v>
                </c:pt>
                <c:pt idx="5068">
                  <c:v>42857.597766203602</c:v>
                </c:pt>
                <c:pt idx="5069">
                  <c:v>42857.59847222222</c:v>
                </c:pt>
                <c:pt idx="5070">
                  <c:v>42857.599178240744</c:v>
                </c:pt>
                <c:pt idx="5071">
                  <c:v>42857.599884259202</c:v>
                </c:pt>
                <c:pt idx="5072">
                  <c:v>42857.600590277783</c:v>
                </c:pt>
                <c:pt idx="5073">
                  <c:v>42857.601296296343</c:v>
                </c:pt>
                <c:pt idx="5074">
                  <c:v>42857.602002314816</c:v>
                </c:pt>
                <c:pt idx="5075">
                  <c:v>42857.602708333325</c:v>
                </c:pt>
                <c:pt idx="5076">
                  <c:v>42857.603414351834</c:v>
                </c:pt>
                <c:pt idx="5077">
                  <c:v>42857.604120370372</c:v>
                </c:pt>
                <c:pt idx="5078">
                  <c:v>42857.604826388953</c:v>
                </c:pt>
                <c:pt idx="5079">
                  <c:v>42857.605532407411</c:v>
                </c:pt>
                <c:pt idx="5080">
                  <c:v>42857.606898148246</c:v>
                </c:pt>
                <c:pt idx="5081">
                  <c:v>42857.607604166624</c:v>
                </c:pt>
                <c:pt idx="5082">
                  <c:v>42857.608310185191</c:v>
                </c:pt>
                <c:pt idx="5083">
                  <c:v>42857.6090162037</c:v>
                </c:pt>
                <c:pt idx="5084">
                  <c:v>42857.609722222194</c:v>
                </c:pt>
                <c:pt idx="5085">
                  <c:v>42857.61042824074</c:v>
                </c:pt>
                <c:pt idx="5086">
                  <c:v>42857.611134259256</c:v>
                </c:pt>
                <c:pt idx="5087">
                  <c:v>42857.611840277779</c:v>
                </c:pt>
                <c:pt idx="5088">
                  <c:v>42857.612546296368</c:v>
                </c:pt>
                <c:pt idx="5089">
                  <c:v>42857.613252314812</c:v>
                </c:pt>
                <c:pt idx="5090">
                  <c:v>42857.613958333335</c:v>
                </c:pt>
                <c:pt idx="5091">
                  <c:v>42857.614664351851</c:v>
                </c:pt>
                <c:pt idx="5092">
                  <c:v>42857.615370370368</c:v>
                </c:pt>
                <c:pt idx="5093">
                  <c:v>42857.616076388986</c:v>
                </c:pt>
                <c:pt idx="5094">
                  <c:v>42857.616782407407</c:v>
                </c:pt>
                <c:pt idx="5095">
                  <c:v>42857.617488425931</c:v>
                </c:pt>
                <c:pt idx="5096">
                  <c:v>42857.618194444534</c:v>
                </c:pt>
                <c:pt idx="5097">
                  <c:v>42857.618900462963</c:v>
                </c:pt>
                <c:pt idx="5098">
                  <c:v>42857.619606481479</c:v>
                </c:pt>
                <c:pt idx="5099">
                  <c:v>42857.620312500003</c:v>
                </c:pt>
                <c:pt idx="5100">
                  <c:v>42857.621018518505</c:v>
                </c:pt>
                <c:pt idx="5101">
                  <c:v>42857.621724536933</c:v>
                </c:pt>
                <c:pt idx="5102">
                  <c:v>42857.622430555501</c:v>
                </c:pt>
                <c:pt idx="5103">
                  <c:v>42857.623136574075</c:v>
                </c:pt>
                <c:pt idx="5104">
                  <c:v>42857.623842592584</c:v>
                </c:pt>
                <c:pt idx="5105">
                  <c:v>42857.624548611049</c:v>
                </c:pt>
                <c:pt idx="5106">
                  <c:v>42857.625254629624</c:v>
                </c:pt>
                <c:pt idx="5107">
                  <c:v>42857.625960648125</c:v>
                </c:pt>
                <c:pt idx="5108">
                  <c:v>42857.626666666583</c:v>
                </c:pt>
                <c:pt idx="5109">
                  <c:v>42857.627442129575</c:v>
                </c:pt>
                <c:pt idx="5110">
                  <c:v>42857.628148148149</c:v>
                </c:pt>
                <c:pt idx="5111">
                  <c:v>42857.628854166665</c:v>
                </c:pt>
                <c:pt idx="5112">
                  <c:v>42857.629560185174</c:v>
                </c:pt>
                <c:pt idx="5113">
                  <c:v>42857.630266203705</c:v>
                </c:pt>
                <c:pt idx="5114">
                  <c:v>42857.630972222221</c:v>
                </c:pt>
                <c:pt idx="5115">
                  <c:v>42857.631678240738</c:v>
                </c:pt>
                <c:pt idx="5116">
                  <c:v>42857.632384259254</c:v>
                </c:pt>
                <c:pt idx="5117">
                  <c:v>42857.633090277777</c:v>
                </c:pt>
                <c:pt idx="5118">
                  <c:v>42857.633796296286</c:v>
                </c:pt>
                <c:pt idx="5119">
                  <c:v>42857.634502314817</c:v>
                </c:pt>
                <c:pt idx="5120">
                  <c:v>42857.635208333326</c:v>
                </c:pt>
                <c:pt idx="5121">
                  <c:v>42857.635914351835</c:v>
                </c:pt>
                <c:pt idx="5122">
                  <c:v>42857.636620370373</c:v>
                </c:pt>
                <c:pt idx="5123">
                  <c:v>42857.637326388889</c:v>
                </c:pt>
                <c:pt idx="5124">
                  <c:v>42857.638032407413</c:v>
                </c:pt>
                <c:pt idx="5125">
                  <c:v>42857.638738425943</c:v>
                </c:pt>
                <c:pt idx="5126">
                  <c:v>42857.639444444445</c:v>
                </c:pt>
                <c:pt idx="5127">
                  <c:v>42857.640150462961</c:v>
                </c:pt>
                <c:pt idx="5128">
                  <c:v>42857.640856481492</c:v>
                </c:pt>
                <c:pt idx="5129">
                  <c:v>42857.641562500001</c:v>
                </c:pt>
                <c:pt idx="5130">
                  <c:v>42857.642268518517</c:v>
                </c:pt>
                <c:pt idx="5131">
                  <c:v>42857.642974537026</c:v>
                </c:pt>
                <c:pt idx="5132">
                  <c:v>42857.643680555477</c:v>
                </c:pt>
                <c:pt idx="5133">
                  <c:v>42857.644386574073</c:v>
                </c:pt>
                <c:pt idx="5134">
                  <c:v>42857.645092592589</c:v>
                </c:pt>
                <c:pt idx="5135">
                  <c:v>42857.645798611018</c:v>
                </c:pt>
                <c:pt idx="5136">
                  <c:v>42857.646504629629</c:v>
                </c:pt>
                <c:pt idx="5137">
                  <c:v>42857.647870370369</c:v>
                </c:pt>
                <c:pt idx="5138">
                  <c:v>42857.648576388994</c:v>
                </c:pt>
                <c:pt idx="5139">
                  <c:v>42857.649282407408</c:v>
                </c:pt>
                <c:pt idx="5140">
                  <c:v>42857.649988425932</c:v>
                </c:pt>
                <c:pt idx="5141">
                  <c:v>42857.650694444535</c:v>
                </c:pt>
                <c:pt idx="5142">
                  <c:v>42857.651400462964</c:v>
                </c:pt>
                <c:pt idx="5143">
                  <c:v>42857.652106481481</c:v>
                </c:pt>
                <c:pt idx="5144">
                  <c:v>42857.652812500011</c:v>
                </c:pt>
                <c:pt idx="5145">
                  <c:v>42857.653518518542</c:v>
                </c:pt>
                <c:pt idx="5146">
                  <c:v>42857.654224537036</c:v>
                </c:pt>
                <c:pt idx="5147">
                  <c:v>42857.654930555553</c:v>
                </c:pt>
                <c:pt idx="5148">
                  <c:v>42857.655636574083</c:v>
                </c:pt>
                <c:pt idx="5149">
                  <c:v>42857.656342592592</c:v>
                </c:pt>
                <c:pt idx="5150">
                  <c:v>42857.65704861105</c:v>
                </c:pt>
                <c:pt idx="5151">
                  <c:v>42857.657754629625</c:v>
                </c:pt>
                <c:pt idx="5152">
                  <c:v>42857.658460648148</c:v>
                </c:pt>
                <c:pt idx="5153">
                  <c:v>42857.659166666599</c:v>
                </c:pt>
                <c:pt idx="5154">
                  <c:v>42857.659872685188</c:v>
                </c:pt>
                <c:pt idx="5155">
                  <c:v>42857.660578703704</c:v>
                </c:pt>
                <c:pt idx="5156">
                  <c:v>42857.661284722184</c:v>
                </c:pt>
                <c:pt idx="5157">
                  <c:v>42857.661990740678</c:v>
                </c:pt>
                <c:pt idx="5158">
                  <c:v>42857.662696759224</c:v>
                </c:pt>
                <c:pt idx="5159">
                  <c:v>42857.663402777682</c:v>
                </c:pt>
                <c:pt idx="5160">
                  <c:v>42857.664108796285</c:v>
                </c:pt>
                <c:pt idx="5161">
                  <c:v>42857.664814814816</c:v>
                </c:pt>
                <c:pt idx="5162">
                  <c:v>42857.665520833223</c:v>
                </c:pt>
                <c:pt idx="5163">
                  <c:v>42857.666226851834</c:v>
                </c:pt>
                <c:pt idx="5164">
                  <c:v>42857.666932870372</c:v>
                </c:pt>
                <c:pt idx="5165">
                  <c:v>42857.668206018519</c:v>
                </c:pt>
                <c:pt idx="5166">
                  <c:v>42857.668912037036</c:v>
                </c:pt>
                <c:pt idx="5167">
                  <c:v>42857.669618055559</c:v>
                </c:pt>
                <c:pt idx="5168">
                  <c:v>42857.670324074083</c:v>
                </c:pt>
                <c:pt idx="5169">
                  <c:v>42857.671030092592</c:v>
                </c:pt>
                <c:pt idx="5170">
                  <c:v>42857.671736111042</c:v>
                </c:pt>
                <c:pt idx="5171">
                  <c:v>42857.672442129624</c:v>
                </c:pt>
                <c:pt idx="5172">
                  <c:v>42857.673148148147</c:v>
                </c:pt>
                <c:pt idx="5173">
                  <c:v>42857.673854166664</c:v>
                </c:pt>
                <c:pt idx="5174">
                  <c:v>42857.674560185187</c:v>
                </c:pt>
                <c:pt idx="5175">
                  <c:v>42857.675266203674</c:v>
                </c:pt>
                <c:pt idx="5176">
                  <c:v>42857.67597222222</c:v>
                </c:pt>
                <c:pt idx="5177">
                  <c:v>42857.676678240743</c:v>
                </c:pt>
                <c:pt idx="5178">
                  <c:v>42857.677384259201</c:v>
                </c:pt>
                <c:pt idx="5179">
                  <c:v>42857.678090277783</c:v>
                </c:pt>
                <c:pt idx="5180">
                  <c:v>42857.678796296299</c:v>
                </c:pt>
                <c:pt idx="5181">
                  <c:v>42857.679502314815</c:v>
                </c:pt>
                <c:pt idx="5182">
                  <c:v>42857.680208333331</c:v>
                </c:pt>
                <c:pt idx="5183">
                  <c:v>42857.680914351862</c:v>
                </c:pt>
                <c:pt idx="5184">
                  <c:v>42857.681620370371</c:v>
                </c:pt>
                <c:pt idx="5185">
                  <c:v>42857.682326388953</c:v>
                </c:pt>
                <c:pt idx="5186">
                  <c:v>42857.683032407411</c:v>
                </c:pt>
                <c:pt idx="5187">
                  <c:v>42857.683738425942</c:v>
                </c:pt>
                <c:pt idx="5188">
                  <c:v>42857.684444444443</c:v>
                </c:pt>
                <c:pt idx="5189">
                  <c:v>42857.685150462959</c:v>
                </c:pt>
                <c:pt idx="5190">
                  <c:v>42857.685856481483</c:v>
                </c:pt>
                <c:pt idx="5191">
                  <c:v>42857.686562500006</c:v>
                </c:pt>
                <c:pt idx="5192">
                  <c:v>42857.687268518515</c:v>
                </c:pt>
                <c:pt idx="5193">
                  <c:v>42857.688587962963</c:v>
                </c:pt>
                <c:pt idx="5194">
                  <c:v>42857.689293981479</c:v>
                </c:pt>
                <c:pt idx="5195">
                  <c:v>42857.69</c:v>
                </c:pt>
                <c:pt idx="5196">
                  <c:v>42857.690706018504</c:v>
                </c:pt>
                <c:pt idx="5197">
                  <c:v>42857.691412036984</c:v>
                </c:pt>
                <c:pt idx="5198">
                  <c:v>42857.692118055558</c:v>
                </c:pt>
                <c:pt idx="5199">
                  <c:v>42857.692824074082</c:v>
                </c:pt>
                <c:pt idx="5200">
                  <c:v>42857.693530092591</c:v>
                </c:pt>
                <c:pt idx="5201">
                  <c:v>42857.694236111114</c:v>
                </c:pt>
                <c:pt idx="5202">
                  <c:v>42857.694942129594</c:v>
                </c:pt>
                <c:pt idx="5203">
                  <c:v>42857.695648148147</c:v>
                </c:pt>
                <c:pt idx="5204">
                  <c:v>42857.69635416667</c:v>
                </c:pt>
                <c:pt idx="5205">
                  <c:v>42857.697060185121</c:v>
                </c:pt>
                <c:pt idx="5206">
                  <c:v>42857.697766203586</c:v>
                </c:pt>
                <c:pt idx="5207">
                  <c:v>42857.698472222226</c:v>
                </c:pt>
                <c:pt idx="5208">
                  <c:v>42857.699178240735</c:v>
                </c:pt>
                <c:pt idx="5209">
                  <c:v>42857.6998842592</c:v>
                </c:pt>
                <c:pt idx="5210">
                  <c:v>42857.700590277782</c:v>
                </c:pt>
                <c:pt idx="5211">
                  <c:v>42857.701296296298</c:v>
                </c:pt>
                <c:pt idx="5212">
                  <c:v>42857.702002314814</c:v>
                </c:pt>
                <c:pt idx="5213">
                  <c:v>42857.702708333272</c:v>
                </c:pt>
                <c:pt idx="5214">
                  <c:v>42857.703414351854</c:v>
                </c:pt>
                <c:pt idx="5215">
                  <c:v>42857.70412037037</c:v>
                </c:pt>
                <c:pt idx="5216">
                  <c:v>42857.704826388945</c:v>
                </c:pt>
                <c:pt idx="5217">
                  <c:v>42857.70553240741</c:v>
                </c:pt>
                <c:pt idx="5218">
                  <c:v>42857.706238426021</c:v>
                </c:pt>
                <c:pt idx="5219">
                  <c:v>42857.706944444442</c:v>
                </c:pt>
                <c:pt idx="5220">
                  <c:v>42857.707650462966</c:v>
                </c:pt>
                <c:pt idx="5221">
                  <c:v>42857.70890046296</c:v>
                </c:pt>
                <c:pt idx="5222">
                  <c:v>42857.709606481476</c:v>
                </c:pt>
                <c:pt idx="5223">
                  <c:v>42857.710312500007</c:v>
                </c:pt>
                <c:pt idx="5224">
                  <c:v>42857.711018518516</c:v>
                </c:pt>
                <c:pt idx="5225">
                  <c:v>42857.711724536974</c:v>
                </c:pt>
                <c:pt idx="5226">
                  <c:v>42857.712430555555</c:v>
                </c:pt>
                <c:pt idx="5227">
                  <c:v>42857.713136574072</c:v>
                </c:pt>
                <c:pt idx="5228">
                  <c:v>42857.713842592595</c:v>
                </c:pt>
                <c:pt idx="5229">
                  <c:v>42857.714548611104</c:v>
                </c:pt>
                <c:pt idx="5230">
                  <c:v>42857.715254629627</c:v>
                </c:pt>
                <c:pt idx="5231">
                  <c:v>42857.715960648151</c:v>
                </c:pt>
                <c:pt idx="5232">
                  <c:v>42857.716666666609</c:v>
                </c:pt>
                <c:pt idx="5233">
                  <c:v>42857.717372685176</c:v>
                </c:pt>
                <c:pt idx="5234">
                  <c:v>42857.718078703707</c:v>
                </c:pt>
                <c:pt idx="5235">
                  <c:v>42857.718784722194</c:v>
                </c:pt>
                <c:pt idx="5236">
                  <c:v>42857.719490740725</c:v>
                </c:pt>
                <c:pt idx="5237">
                  <c:v>42857.720196759183</c:v>
                </c:pt>
                <c:pt idx="5238">
                  <c:v>42857.720902777713</c:v>
                </c:pt>
                <c:pt idx="5239">
                  <c:v>42857.721608796237</c:v>
                </c:pt>
                <c:pt idx="5240">
                  <c:v>42857.722314814804</c:v>
                </c:pt>
                <c:pt idx="5241">
                  <c:v>42857.723020833189</c:v>
                </c:pt>
                <c:pt idx="5242">
                  <c:v>42857.72372685172</c:v>
                </c:pt>
                <c:pt idx="5243">
                  <c:v>42857.724432870324</c:v>
                </c:pt>
                <c:pt idx="5244">
                  <c:v>42857.725138888884</c:v>
                </c:pt>
                <c:pt idx="5245">
                  <c:v>42857.725844907327</c:v>
                </c:pt>
                <c:pt idx="5246">
                  <c:v>42857.726550925923</c:v>
                </c:pt>
                <c:pt idx="5247">
                  <c:v>42857.727256944447</c:v>
                </c:pt>
                <c:pt idx="5248">
                  <c:v>42857.727962962868</c:v>
                </c:pt>
                <c:pt idx="5249">
                  <c:v>42857.729224536975</c:v>
                </c:pt>
                <c:pt idx="5250">
                  <c:v>42857.729930555477</c:v>
                </c:pt>
                <c:pt idx="5251">
                  <c:v>42857.730636574073</c:v>
                </c:pt>
                <c:pt idx="5252">
                  <c:v>42857.731342592575</c:v>
                </c:pt>
                <c:pt idx="5253">
                  <c:v>42857.732048611018</c:v>
                </c:pt>
                <c:pt idx="5254">
                  <c:v>42857.732754629586</c:v>
                </c:pt>
                <c:pt idx="5255">
                  <c:v>42857.733460648124</c:v>
                </c:pt>
                <c:pt idx="5256">
                  <c:v>42857.734166666574</c:v>
                </c:pt>
                <c:pt idx="5257">
                  <c:v>42857.734872685185</c:v>
                </c:pt>
                <c:pt idx="5258">
                  <c:v>42857.735578703643</c:v>
                </c:pt>
                <c:pt idx="5259">
                  <c:v>42857.736284722225</c:v>
                </c:pt>
                <c:pt idx="5260">
                  <c:v>42857.736990740734</c:v>
                </c:pt>
                <c:pt idx="5261">
                  <c:v>42857.737696759192</c:v>
                </c:pt>
                <c:pt idx="5262">
                  <c:v>42857.738402777723</c:v>
                </c:pt>
                <c:pt idx="5263">
                  <c:v>42857.739108796275</c:v>
                </c:pt>
                <c:pt idx="5264">
                  <c:v>42857.739814814806</c:v>
                </c:pt>
                <c:pt idx="5265">
                  <c:v>42857.740520833271</c:v>
                </c:pt>
                <c:pt idx="5266">
                  <c:v>42857.741226851824</c:v>
                </c:pt>
                <c:pt idx="5267">
                  <c:v>42857.741932870355</c:v>
                </c:pt>
                <c:pt idx="5268">
                  <c:v>42857.742638888893</c:v>
                </c:pt>
                <c:pt idx="5269">
                  <c:v>42857.743344907351</c:v>
                </c:pt>
                <c:pt idx="5270">
                  <c:v>42857.744050925932</c:v>
                </c:pt>
                <c:pt idx="5271">
                  <c:v>42857.744756944441</c:v>
                </c:pt>
                <c:pt idx="5272">
                  <c:v>42857.745462962899</c:v>
                </c:pt>
                <c:pt idx="5273">
                  <c:v>42857.746168981474</c:v>
                </c:pt>
                <c:pt idx="5274">
                  <c:v>42857.746875000012</c:v>
                </c:pt>
                <c:pt idx="5275">
                  <c:v>42857.747581018521</c:v>
                </c:pt>
                <c:pt idx="5276">
                  <c:v>42857.748287037037</c:v>
                </c:pt>
                <c:pt idx="5277">
                  <c:v>42857.749386574076</c:v>
                </c:pt>
                <c:pt idx="5278">
                  <c:v>42857.750092592592</c:v>
                </c:pt>
                <c:pt idx="5279">
                  <c:v>42857.75079861105</c:v>
                </c:pt>
                <c:pt idx="5280">
                  <c:v>42857.751504629625</c:v>
                </c:pt>
                <c:pt idx="5281">
                  <c:v>42857.752210648228</c:v>
                </c:pt>
                <c:pt idx="5282">
                  <c:v>42857.752916666665</c:v>
                </c:pt>
                <c:pt idx="5283">
                  <c:v>42857.75362268513</c:v>
                </c:pt>
                <c:pt idx="5284">
                  <c:v>42857.754328703704</c:v>
                </c:pt>
                <c:pt idx="5285">
                  <c:v>42857.75503472222</c:v>
                </c:pt>
                <c:pt idx="5286">
                  <c:v>42857.755740740678</c:v>
                </c:pt>
                <c:pt idx="5287">
                  <c:v>42857.756446759224</c:v>
                </c:pt>
                <c:pt idx="5288">
                  <c:v>42857.757152777776</c:v>
                </c:pt>
                <c:pt idx="5289">
                  <c:v>42857.757858796293</c:v>
                </c:pt>
                <c:pt idx="5290">
                  <c:v>42857.758564814816</c:v>
                </c:pt>
                <c:pt idx="5291">
                  <c:v>42857.759270833325</c:v>
                </c:pt>
                <c:pt idx="5292">
                  <c:v>42857.759976851834</c:v>
                </c:pt>
                <c:pt idx="5293">
                  <c:v>42857.760682870306</c:v>
                </c:pt>
                <c:pt idx="5294">
                  <c:v>42857.761388888874</c:v>
                </c:pt>
                <c:pt idx="5295">
                  <c:v>42857.762094907404</c:v>
                </c:pt>
                <c:pt idx="5296">
                  <c:v>42857.762800925928</c:v>
                </c:pt>
                <c:pt idx="5297">
                  <c:v>42857.763506944444</c:v>
                </c:pt>
                <c:pt idx="5298">
                  <c:v>42857.76421296296</c:v>
                </c:pt>
                <c:pt idx="5299">
                  <c:v>42857.764918981484</c:v>
                </c:pt>
                <c:pt idx="5300">
                  <c:v>42857.765624999985</c:v>
                </c:pt>
                <c:pt idx="5301">
                  <c:v>42857.766331018516</c:v>
                </c:pt>
                <c:pt idx="5302">
                  <c:v>42857.767037037025</c:v>
                </c:pt>
                <c:pt idx="5303">
                  <c:v>42857.767743055469</c:v>
                </c:pt>
                <c:pt idx="5304">
                  <c:v>42857.768449074072</c:v>
                </c:pt>
                <c:pt idx="5305">
                  <c:v>42857.769594907404</c:v>
                </c:pt>
                <c:pt idx="5306">
                  <c:v>42857.770300925928</c:v>
                </c:pt>
                <c:pt idx="5307">
                  <c:v>42857.771006944444</c:v>
                </c:pt>
                <c:pt idx="5308">
                  <c:v>42857.771712962924</c:v>
                </c:pt>
                <c:pt idx="5309">
                  <c:v>42857.772418981476</c:v>
                </c:pt>
                <c:pt idx="5310">
                  <c:v>42857.773124999985</c:v>
                </c:pt>
                <c:pt idx="5311">
                  <c:v>42857.773831018516</c:v>
                </c:pt>
                <c:pt idx="5312">
                  <c:v>42857.774537037039</c:v>
                </c:pt>
                <c:pt idx="5313">
                  <c:v>42857.775243055556</c:v>
                </c:pt>
                <c:pt idx="5314">
                  <c:v>42857.775949074072</c:v>
                </c:pt>
                <c:pt idx="5315">
                  <c:v>42857.776655092603</c:v>
                </c:pt>
                <c:pt idx="5316">
                  <c:v>42857.777361111002</c:v>
                </c:pt>
                <c:pt idx="5317">
                  <c:v>42857.778067129628</c:v>
                </c:pt>
                <c:pt idx="5318">
                  <c:v>42857.778773148202</c:v>
                </c:pt>
                <c:pt idx="5319">
                  <c:v>42857.779479166624</c:v>
                </c:pt>
                <c:pt idx="5320">
                  <c:v>42857.780185185184</c:v>
                </c:pt>
                <c:pt idx="5321">
                  <c:v>42857.7808912037</c:v>
                </c:pt>
                <c:pt idx="5322">
                  <c:v>42857.781597222223</c:v>
                </c:pt>
                <c:pt idx="5323">
                  <c:v>42857.78230324074</c:v>
                </c:pt>
                <c:pt idx="5324">
                  <c:v>42857.783009259256</c:v>
                </c:pt>
                <c:pt idx="5325">
                  <c:v>42857.783715277779</c:v>
                </c:pt>
                <c:pt idx="5326">
                  <c:v>42857.784421296295</c:v>
                </c:pt>
                <c:pt idx="5327">
                  <c:v>42857.785127314804</c:v>
                </c:pt>
                <c:pt idx="5328">
                  <c:v>42857.785833333335</c:v>
                </c:pt>
                <c:pt idx="5329">
                  <c:v>42857.78653935191</c:v>
                </c:pt>
                <c:pt idx="5330">
                  <c:v>42857.787245370368</c:v>
                </c:pt>
                <c:pt idx="5331">
                  <c:v>42857.787951388891</c:v>
                </c:pt>
                <c:pt idx="5332">
                  <c:v>42857.788657407466</c:v>
                </c:pt>
                <c:pt idx="5333">
                  <c:v>42857.789733796286</c:v>
                </c:pt>
                <c:pt idx="5334">
                  <c:v>42857.790439814758</c:v>
                </c:pt>
                <c:pt idx="5335">
                  <c:v>42857.791145833173</c:v>
                </c:pt>
                <c:pt idx="5336">
                  <c:v>42857.791851851769</c:v>
                </c:pt>
                <c:pt idx="5337">
                  <c:v>42857.792557870373</c:v>
                </c:pt>
                <c:pt idx="5338">
                  <c:v>42857.793263888874</c:v>
                </c:pt>
                <c:pt idx="5339">
                  <c:v>42857.793969907303</c:v>
                </c:pt>
                <c:pt idx="5340">
                  <c:v>42857.794675925928</c:v>
                </c:pt>
                <c:pt idx="5341">
                  <c:v>42857.795381944386</c:v>
                </c:pt>
                <c:pt idx="5342">
                  <c:v>42857.796087962954</c:v>
                </c:pt>
                <c:pt idx="5343">
                  <c:v>42857.796793981397</c:v>
                </c:pt>
                <c:pt idx="5344">
                  <c:v>42857.797499999986</c:v>
                </c:pt>
                <c:pt idx="5345">
                  <c:v>42857.798206018517</c:v>
                </c:pt>
                <c:pt idx="5346">
                  <c:v>42857.798912037026</c:v>
                </c:pt>
                <c:pt idx="5347">
                  <c:v>42857.799618055556</c:v>
                </c:pt>
                <c:pt idx="5348">
                  <c:v>42857.800324074138</c:v>
                </c:pt>
                <c:pt idx="5349">
                  <c:v>42857.801030092603</c:v>
                </c:pt>
                <c:pt idx="5350">
                  <c:v>42857.801736111105</c:v>
                </c:pt>
                <c:pt idx="5351">
                  <c:v>42857.802442129629</c:v>
                </c:pt>
                <c:pt idx="5352">
                  <c:v>42857.803148148203</c:v>
                </c:pt>
                <c:pt idx="5353">
                  <c:v>42857.803854166668</c:v>
                </c:pt>
                <c:pt idx="5354">
                  <c:v>42857.804560185192</c:v>
                </c:pt>
                <c:pt idx="5355">
                  <c:v>42857.805266203701</c:v>
                </c:pt>
                <c:pt idx="5356">
                  <c:v>42857.805972222232</c:v>
                </c:pt>
                <c:pt idx="5357">
                  <c:v>42857.806678240835</c:v>
                </c:pt>
                <c:pt idx="5358">
                  <c:v>42857.807384259257</c:v>
                </c:pt>
                <c:pt idx="5359">
                  <c:v>42857.808090277846</c:v>
                </c:pt>
                <c:pt idx="5360">
                  <c:v>42857.808796296376</c:v>
                </c:pt>
                <c:pt idx="5361">
                  <c:v>42857.809872685182</c:v>
                </c:pt>
                <c:pt idx="5362">
                  <c:v>42857.810578703713</c:v>
                </c:pt>
                <c:pt idx="5363">
                  <c:v>42857.811284722222</c:v>
                </c:pt>
                <c:pt idx="5364">
                  <c:v>42857.811990740738</c:v>
                </c:pt>
                <c:pt idx="5365">
                  <c:v>42857.812696759262</c:v>
                </c:pt>
                <c:pt idx="5366">
                  <c:v>42857.813402777778</c:v>
                </c:pt>
                <c:pt idx="5367">
                  <c:v>42857.814108796352</c:v>
                </c:pt>
                <c:pt idx="5368">
                  <c:v>42857.814814814898</c:v>
                </c:pt>
                <c:pt idx="5369">
                  <c:v>42857.815520833334</c:v>
                </c:pt>
                <c:pt idx="5370">
                  <c:v>42857.816226851908</c:v>
                </c:pt>
                <c:pt idx="5371">
                  <c:v>42857.816932870439</c:v>
                </c:pt>
                <c:pt idx="5372">
                  <c:v>42857.81763888897</c:v>
                </c:pt>
                <c:pt idx="5373">
                  <c:v>42857.818344907413</c:v>
                </c:pt>
                <c:pt idx="5374">
                  <c:v>42857.819050925988</c:v>
                </c:pt>
                <c:pt idx="5375">
                  <c:v>42857.819756944518</c:v>
                </c:pt>
                <c:pt idx="5376">
                  <c:v>42857.820462962954</c:v>
                </c:pt>
                <c:pt idx="5377">
                  <c:v>42857.821168981398</c:v>
                </c:pt>
                <c:pt idx="5378">
                  <c:v>42857.821875000001</c:v>
                </c:pt>
                <c:pt idx="5379">
                  <c:v>42857.822581018518</c:v>
                </c:pt>
                <c:pt idx="5380">
                  <c:v>42857.823287037034</c:v>
                </c:pt>
                <c:pt idx="5381">
                  <c:v>42857.823993055557</c:v>
                </c:pt>
                <c:pt idx="5382">
                  <c:v>42857.824699074146</c:v>
                </c:pt>
                <c:pt idx="5383">
                  <c:v>42857.82540509259</c:v>
                </c:pt>
                <c:pt idx="5384">
                  <c:v>42857.826111111106</c:v>
                </c:pt>
                <c:pt idx="5385">
                  <c:v>42857.826817129688</c:v>
                </c:pt>
                <c:pt idx="5386">
                  <c:v>42857.827523148211</c:v>
                </c:pt>
                <c:pt idx="5387">
                  <c:v>42857.828229166669</c:v>
                </c:pt>
                <c:pt idx="5388">
                  <c:v>42857.828935185193</c:v>
                </c:pt>
                <c:pt idx="5389">
                  <c:v>42857.829976851834</c:v>
                </c:pt>
                <c:pt idx="5390">
                  <c:v>42857.830682870372</c:v>
                </c:pt>
                <c:pt idx="5391">
                  <c:v>42857.831388888888</c:v>
                </c:pt>
                <c:pt idx="5392">
                  <c:v>42857.832094907411</c:v>
                </c:pt>
                <c:pt idx="5393">
                  <c:v>42857.832800925942</c:v>
                </c:pt>
                <c:pt idx="5394">
                  <c:v>42857.833506944502</c:v>
                </c:pt>
                <c:pt idx="5395">
                  <c:v>42857.834212963011</c:v>
                </c:pt>
                <c:pt idx="5396">
                  <c:v>42857.834918981483</c:v>
                </c:pt>
                <c:pt idx="5397">
                  <c:v>42857.835625</c:v>
                </c:pt>
                <c:pt idx="5398">
                  <c:v>42857.836331018574</c:v>
                </c:pt>
                <c:pt idx="5399">
                  <c:v>42857.837037037039</c:v>
                </c:pt>
                <c:pt idx="5400">
                  <c:v>42857.837743055556</c:v>
                </c:pt>
                <c:pt idx="5401">
                  <c:v>42857.83844907413</c:v>
                </c:pt>
                <c:pt idx="5402">
                  <c:v>42857.839155092603</c:v>
                </c:pt>
                <c:pt idx="5403">
                  <c:v>42857.839861111104</c:v>
                </c:pt>
                <c:pt idx="5404">
                  <c:v>42857.840567129642</c:v>
                </c:pt>
                <c:pt idx="5405">
                  <c:v>42857.841273148246</c:v>
                </c:pt>
                <c:pt idx="5406">
                  <c:v>42857.841979166667</c:v>
                </c:pt>
                <c:pt idx="5407">
                  <c:v>42857.842685185191</c:v>
                </c:pt>
                <c:pt idx="5408">
                  <c:v>42857.8433912037</c:v>
                </c:pt>
                <c:pt idx="5409">
                  <c:v>42857.844097222289</c:v>
                </c:pt>
                <c:pt idx="5410">
                  <c:v>42857.84480324082</c:v>
                </c:pt>
                <c:pt idx="5411">
                  <c:v>42857.845509259263</c:v>
                </c:pt>
                <c:pt idx="5412">
                  <c:v>42857.846215277896</c:v>
                </c:pt>
                <c:pt idx="5413">
                  <c:v>42857.846921296368</c:v>
                </c:pt>
                <c:pt idx="5414">
                  <c:v>42857.847627314812</c:v>
                </c:pt>
                <c:pt idx="5415">
                  <c:v>42857.848333333342</c:v>
                </c:pt>
                <c:pt idx="5416">
                  <c:v>42857.84903935191</c:v>
                </c:pt>
                <c:pt idx="5417">
                  <c:v>42857.850173611114</c:v>
                </c:pt>
                <c:pt idx="5418">
                  <c:v>42857.850879629696</c:v>
                </c:pt>
                <c:pt idx="5419">
                  <c:v>42857.851585648212</c:v>
                </c:pt>
                <c:pt idx="5420">
                  <c:v>42857.852291666692</c:v>
                </c:pt>
                <c:pt idx="5421">
                  <c:v>42857.852997685193</c:v>
                </c:pt>
                <c:pt idx="5422">
                  <c:v>42857.853703703644</c:v>
                </c:pt>
                <c:pt idx="5423">
                  <c:v>42857.854409722218</c:v>
                </c:pt>
                <c:pt idx="5424">
                  <c:v>42857.855115740742</c:v>
                </c:pt>
                <c:pt idx="5425">
                  <c:v>42857.855821759258</c:v>
                </c:pt>
                <c:pt idx="5426">
                  <c:v>42857.856527777847</c:v>
                </c:pt>
                <c:pt idx="5427">
                  <c:v>42857.8572337964</c:v>
                </c:pt>
                <c:pt idx="5428">
                  <c:v>42857.857939814843</c:v>
                </c:pt>
                <c:pt idx="5429">
                  <c:v>42857.85864583333</c:v>
                </c:pt>
                <c:pt idx="5430">
                  <c:v>42857.859351851861</c:v>
                </c:pt>
                <c:pt idx="5431">
                  <c:v>42857.860057870392</c:v>
                </c:pt>
                <c:pt idx="5432">
                  <c:v>42857.860763888886</c:v>
                </c:pt>
                <c:pt idx="5433">
                  <c:v>42857.861469907351</c:v>
                </c:pt>
                <c:pt idx="5434">
                  <c:v>42857.862175925933</c:v>
                </c:pt>
                <c:pt idx="5435">
                  <c:v>42857.862881944442</c:v>
                </c:pt>
                <c:pt idx="5436">
                  <c:v>42857.863587962966</c:v>
                </c:pt>
                <c:pt idx="5437">
                  <c:v>42857.864293981482</c:v>
                </c:pt>
                <c:pt idx="5438">
                  <c:v>42857.865000000005</c:v>
                </c:pt>
                <c:pt idx="5439">
                  <c:v>42857.865706018521</c:v>
                </c:pt>
                <c:pt idx="5440">
                  <c:v>42857.866412037038</c:v>
                </c:pt>
                <c:pt idx="5441">
                  <c:v>42857.867118055561</c:v>
                </c:pt>
                <c:pt idx="5442">
                  <c:v>42857.867824074092</c:v>
                </c:pt>
                <c:pt idx="5443">
                  <c:v>42857.868530092659</c:v>
                </c:pt>
                <c:pt idx="5444">
                  <c:v>42857.86923611111</c:v>
                </c:pt>
                <c:pt idx="5445">
                  <c:v>42857.870451388953</c:v>
                </c:pt>
                <c:pt idx="5446">
                  <c:v>42857.871157407411</c:v>
                </c:pt>
                <c:pt idx="5447">
                  <c:v>42857.871863425942</c:v>
                </c:pt>
                <c:pt idx="5448">
                  <c:v>42857.87256944456</c:v>
                </c:pt>
                <c:pt idx="5449">
                  <c:v>42857.873275463011</c:v>
                </c:pt>
                <c:pt idx="5450">
                  <c:v>42857.873981481476</c:v>
                </c:pt>
                <c:pt idx="5451">
                  <c:v>42857.8746875</c:v>
                </c:pt>
                <c:pt idx="5452">
                  <c:v>42857.875393518516</c:v>
                </c:pt>
                <c:pt idx="5453">
                  <c:v>42857.876099537039</c:v>
                </c:pt>
                <c:pt idx="5454">
                  <c:v>42857.876805555563</c:v>
                </c:pt>
                <c:pt idx="5455">
                  <c:v>42857.87751157413</c:v>
                </c:pt>
                <c:pt idx="5456">
                  <c:v>42857.878217592675</c:v>
                </c:pt>
                <c:pt idx="5457">
                  <c:v>42857.878923611104</c:v>
                </c:pt>
                <c:pt idx="5458">
                  <c:v>42857.879629629628</c:v>
                </c:pt>
                <c:pt idx="5459">
                  <c:v>42857.880335648246</c:v>
                </c:pt>
                <c:pt idx="5460">
                  <c:v>42857.881041666624</c:v>
                </c:pt>
                <c:pt idx="5461">
                  <c:v>42857.881747685184</c:v>
                </c:pt>
                <c:pt idx="5462">
                  <c:v>42857.8824537037</c:v>
                </c:pt>
                <c:pt idx="5463">
                  <c:v>42857.883159722223</c:v>
                </c:pt>
                <c:pt idx="5464">
                  <c:v>42857.88386574074</c:v>
                </c:pt>
                <c:pt idx="5465">
                  <c:v>42857.884571759263</c:v>
                </c:pt>
                <c:pt idx="5466">
                  <c:v>42857.885277777837</c:v>
                </c:pt>
                <c:pt idx="5467">
                  <c:v>42857.885983796295</c:v>
                </c:pt>
                <c:pt idx="5468">
                  <c:v>42857.886689814812</c:v>
                </c:pt>
                <c:pt idx="5469">
                  <c:v>42857.887395833335</c:v>
                </c:pt>
                <c:pt idx="5470">
                  <c:v>42857.888101851851</c:v>
                </c:pt>
                <c:pt idx="5471">
                  <c:v>42857.888807870448</c:v>
                </c:pt>
                <c:pt idx="5472">
                  <c:v>42857.889513888986</c:v>
                </c:pt>
                <c:pt idx="5473">
                  <c:v>42857.890625</c:v>
                </c:pt>
                <c:pt idx="5474">
                  <c:v>42857.891331018516</c:v>
                </c:pt>
                <c:pt idx="5475">
                  <c:v>42857.89203703704</c:v>
                </c:pt>
                <c:pt idx="5476">
                  <c:v>42857.892743055556</c:v>
                </c:pt>
                <c:pt idx="5477">
                  <c:v>42857.893449074072</c:v>
                </c:pt>
                <c:pt idx="5478">
                  <c:v>42857.894155092603</c:v>
                </c:pt>
                <c:pt idx="5479">
                  <c:v>42857.894861111105</c:v>
                </c:pt>
                <c:pt idx="5480">
                  <c:v>42857.895567129628</c:v>
                </c:pt>
                <c:pt idx="5481">
                  <c:v>42857.896273148246</c:v>
                </c:pt>
                <c:pt idx="5482">
                  <c:v>42857.896979166668</c:v>
                </c:pt>
                <c:pt idx="5483">
                  <c:v>42857.897685185184</c:v>
                </c:pt>
                <c:pt idx="5484">
                  <c:v>42857.898391203707</c:v>
                </c:pt>
                <c:pt idx="5485">
                  <c:v>42857.899097222231</c:v>
                </c:pt>
                <c:pt idx="5486">
                  <c:v>42857.89980324074</c:v>
                </c:pt>
                <c:pt idx="5487">
                  <c:v>42857.900509259263</c:v>
                </c:pt>
                <c:pt idx="5488">
                  <c:v>42857.901215277838</c:v>
                </c:pt>
                <c:pt idx="5489">
                  <c:v>42857.901921296296</c:v>
                </c:pt>
                <c:pt idx="5490">
                  <c:v>42857.902627314812</c:v>
                </c:pt>
                <c:pt idx="5491">
                  <c:v>42857.903333333335</c:v>
                </c:pt>
                <c:pt idx="5492">
                  <c:v>42857.904039351917</c:v>
                </c:pt>
                <c:pt idx="5493">
                  <c:v>42857.904745370368</c:v>
                </c:pt>
                <c:pt idx="5494">
                  <c:v>42857.905451388891</c:v>
                </c:pt>
                <c:pt idx="5495">
                  <c:v>42857.906157407466</c:v>
                </c:pt>
                <c:pt idx="5496">
                  <c:v>42857.906863425997</c:v>
                </c:pt>
                <c:pt idx="5497">
                  <c:v>42857.907569444535</c:v>
                </c:pt>
                <c:pt idx="5498">
                  <c:v>42857.908275463036</c:v>
                </c:pt>
                <c:pt idx="5499">
                  <c:v>42857.90898148148</c:v>
                </c:pt>
                <c:pt idx="5500">
                  <c:v>42857.909687500003</c:v>
                </c:pt>
                <c:pt idx="5501">
                  <c:v>42857.911076388969</c:v>
                </c:pt>
                <c:pt idx="5502">
                  <c:v>42857.911782407406</c:v>
                </c:pt>
                <c:pt idx="5503">
                  <c:v>42857.912488425987</c:v>
                </c:pt>
                <c:pt idx="5504">
                  <c:v>42857.913194444511</c:v>
                </c:pt>
                <c:pt idx="5505">
                  <c:v>42857.913900462961</c:v>
                </c:pt>
                <c:pt idx="5506">
                  <c:v>42857.914606481492</c:v>
                </c:pt>
                <c:pt idx="5507">
                  <c:v>42857.915312500001</c:v>
                </c:pt>
                <c:pt idx="5508">
                  <c:v>42857.916018518597</c:v>
                </c:pt>
                <c:pt idx="5509">
                  <c:v>42857.916724537034</c:v>
                </c:pt>
                <c:pt idx="5510">
                  <c:v>42857.917430555557</c:v>
                </c:pt>
                <c:pt idx="5511">
                  <c:v>42857.918136574139</c:v>
                </c:pt>
                <c:pt idx="5512">
                  <c:v>42857.918842592611</c:v>
                </c:pt>
                <c:pt idx="5513">
                  <c:v>42857.919548611106</c:v>
                </c:pt>
                <c:pt idx="5514">
                  <c:v>42857.920254629629</c:v>
                </c:pt>
                <c:pt idx="5515">
                  <c:v>42857.920960648145</c:v>
                </c:pt>
                <c:pt idx="5516">
                  <c:v>42857.921666666574</c:v>
                </c:pt>
                <c:pt idx="5517">
                  <c:v>42857.922372685185</c:v>
                </c:pt>
                <c:pt idx="5518">
                  <c:v>42857.923078703643</c:v>
                </c:pt>
                <c:pt idx="5519">
                  <c:v>42857.923784722174</c:v>
                </c:pt>
                <c:pt idx="5520">
                  <c:v>42857.924490740734</c:v>
                </c:pt>
                <c:pt idx="5521">
                  <c:v>42857.925196759192</c:v>
                </c:pt>
                <c:pt idx="5522">
                  <c:v>42857.925902777723</c:v>
                </c:pt>
                <c:pt idx="5523">
                  <c:v>42857.926608796297</c:v>
                </c:pt>
                <c:pt idx="5524">
                  <c:v>42857.927314814806</c:v>
                </c:pt>
                <c:pt idx="5525">
                  <c:v>42857.928020833271</c:v>
                </c:pt>
                <c:pt idx="5526">
                  <c:v>42857.928726851824</c:v>
                </c:pt>
                <c:pt idx="5527">
                  <c:v>42857.929432870355</c:v>
                </c:pt>
                <c:pt idx="5528">
                  <c:v>42857.930138888893</c:v>
                </c:pt>
                <c:pt idx="5529">
                  <c:v>42857.931446759183</c:v>
                </c:pt>
                <c:pt idx="5530">
                  <c:v>42857.932152777779</c:v>
                </c:pt>
                <c:pt idx="5531">
                  <c:v>42857.932858796368</c:v>
                </c:pt>
                <c:pt idx="5532">
                  <c:v>42857.933564814804</c:v>
                </c:pt>
                <c:pt idx="5533">
                  <c:v>42857.934270833335</c:v>
                </c:pt>
                <c:pt idx="5534">
                  <c:v>42857.934976851851</c:v>
                </c:pt>
                <c:pt idx="5535">
                  <c:v>42857.935682870324</c:v>
                </c:pt>
                <c:pt idx="5536">
                  <c:v>42857.936388888891</c:v>
                </c:pt>
                <c:pt idx="5537">
                  <c:v>42857.937094907407</c:v>
                </c:pt>
                <c:pt idx="5538">
                  <c:v>42857.937800925931</c:v>
                </c:pt>
                <c:pt idx="5539">
                  <c:v>42857.938506944534</c:v>
                </c:pt>
                <c:pt idx="5540">
                  <c:v>42857.939212962963</c:v>
                </c:pt>
                <c:pt idx="5541">
                  <c:v>42857.939918981479</c:v>
                </c:pt>
                <c:pt idx="5542">
                  <c:v>42857.940625000003</c:v>
                </c:pt>
                <c:pt idx="5543">
                  <c:v>42857.941331018519</c:v>
                </c:pt>
                <c:pt idx="5544">
                  <c:v>42857.942037037043</c:v>
                </c:pt>
                <c:pt idx="5545">
                  <c:v>42857.942743055559</c:v>
                </c:pt>
                <c:pt idx="5546">
                  <c:v>42857.943449074082</c:v>
                </c:pt>
                <c:pt idx="5547">
                  <c:v>42857.944155092613</c:v>
                </c:pt>
                <c:pt idx="5548">
                  <c:v>42857.944861111115</c:v>
                </c:pt>
                <c:pt idx="5549">
                  <c:v>42857.945567129631</c:v>
                </c:pt>
                <c:pt idx="5550">
                  <c:v>42857.946273148256</c:v>
                </c:pt>
                <c:pt idx="5551">
                  <c:v>42857.946979166663</c:v>
                </c:pt>
                <c:pt idx="5552">
                  <c:v>42857.947685185187</c:v>
                </c:pt>
                <c:pt idx="5553">
                  <c:v>42857.948391203703</c:v>
                </c:pt>
                <c:pt idx="5554">
                  <c:v>42857.949097222219</c:v>
                </c:pt>
                <c:pt idx="5555">
                  <c:v>42857.949803240743</c:v>
                </c:pt>
                <c:pt idx="5556">
                  <c:v>42857.950509259324</c:v>
                </c:pt>
                <c:pt idx="5557">
                  <c:v>42857.951851851853</c:v>
                </c:pt>
                <c:pt idx="5558">
                  <c:v>42857.952557870456</c:v>
                </c:pt>
                <c:pt idx="5559">
                  <c:v>42857.953263888892</c:v>
                </c:pt>
                <c:pt idx="5560">
                  <c:v>42857.953969907408</c:v>
                </c:pt>
                <c:pt idx="5561">
                  <c:v>42857.954675926005</c:v>
                </c:pt>
                <c:pt idx="5562">
                  <c:v>42857.955381944441</c:v>
                </c:pt>
                <c:pt idx="5563">
                  <c:v>42857.956087962993</c:v>
                </c:pt>
                <c:pt idx="5564">
                  <c:v>42857.956793981481</c:v>
                </c:pt>
                <c:pt idx="5565">
                  <c:v>42857.957500000011</c:v>
                </c:pt>
                <c:pt idx="5566">
                  <c:v>42857.958206018615</c:v>
                </c:pt>
                <c:pt idx="5567">
                  <c:v>42857.958912037095</c:v>
                </c:pt>
                <c:pt idx="5568">
                  <c:v>42857.959618055611</c:v>
                </c:pt>
                <c:pt idx="5569">
                  <c:v>42857.960324074083</c:v>
                </c:pt>
                <c:pt idx="5570">
                  <c:v>42857.961030092592</c:v>
                </c:pt>
                <c:pt idx="5571">
                  <c:v>42857.96173611105</c:v>
                </c:pt>
                <c:pt idx="5572">
                  <c:v>42857.962442129625</c:v>
                </c:pt>
                <c:pt idx="5573">
                  <c:v>42857.963148148148</c:v>
                </c:pt>
                <c:pt idx="5574">
                  <c:v>42857.963854166665</c:v>
                </c:pt>
                <c:pt idx="5575">
                  <c:v>42857.964560185188</c:v>
                </c:pt>
                <c:pt idx="5576">
                  <c:v>42857.965266203704</c:v>
                </c:pt>
                <c:pt idx="5577">
                  <c:v>42857.96597222222</c:v>
                </c:pt>
                <c:pt idx="5578">
                  <c:v>42857.966678240802</c:v>
                </c:pt>
                <c:pt idx="5579">
                  <c:v>42857.967384259224</c:v>
                </c:pt>
                <c:pt idx="5580">
                  <c:v>42857.968090277791</c:v>
                </c:pt>
                <c:pt idx="5581">
                  <c:v>42857.968796296293</c:v>
                </c:pt>
                <c:pt idx="5582">
                  <c:v>42857.969502314816</c:v>
                </c:pt>
                <c:pt idx="5583">
                  <c:v>42857.970208333332</c:v>
                </c:pt>
                <c:pt idx="5584">
                  <c:v>42857.970914351848</c:v>
                </c:pt>
                <c:pt idx="5585">
                  <c:v>42857.972129629627</c:v>
                </c:pt>
                <c:pt idx="5586">
                  <c:v>42857.972835648237</c:v>
                </c:pt>
                <c:pt idx="5587">
                  <c:v>42857.973541666608</c:v>
                </c:pt>
                <c:pt idx="5588">
                  <c:v>42857.974247685182</c:v>
                </c:pt>
                <c:pt idx="5589">
                  <c:v>42857.974953703706</c:v>
                </c:pt>
                <c:pt idx="5590">
                  <c:v>42857.975659722222</c:v>
                </c:pt>
                <c:pt idx="5591">
                  <c:v>42857.976365740738</c:v>
                </c:pt>
                <c:pt idx="5592">
                  <c:v>42857.977071759255</c:v>
                </c:pt>
                <c:pt idx="5593">
                  <c:v>42857.977777777778</c:v>
                </c:pt>
                <c:pt idx="5594">
                  <c:v>42857.978483796294</c:v>
                </c:pt>
                <c:pt idx="5595">
                  <c:v>42857.979189814774</c:v>
                </c:pt>
                <c:pt idx="5596">
                  <c:v>42857.979895833334</c:v>
                </c:pt>
                <c:pt idx="5597">
                  <c:v>42857.98060185185</c:v>
                </c:pt>
                <c:pt idx="5598">
                  <c:v>42857.981307870381</c:v>
                </c:pt>
                <c:pt idx="5599">
                  <c:v>42857.98201388897</c:v>
                </c:pt>
                <c:pt idx="5600">
                  <c:v>42857.982719907413</c:v>
                </c:pt>
                <c:pt idx="5601">
                  <c:v>42857.983425925922</c:v>
                </c:pt>
                <c:pt idx="5602">
                  <c:v>42857.984131944519</c:v>
                </c:pt>
                <c:pt idx="5603">
                  <c:v>42857.984837963013</c:v>
                </c:pt>
                <c:pt idx="5604">
                  <c:v>42857.985543981478</c:v>
                </c:pt>
                <c:pt idx="5605">
                  <c:v>42857.986250000067</c:v>
                </c:pt>
                <c:pt idx="5606">
                  <c:v>42857.986956018598</c:v>
                </c:pt>
                <c:pt idx="5607">
                  <c:v>42857.987662037034</c:v>
                </c:pt>
                <c:pt idx="5608">
                  <c:v>42857.988368055601</c:v>
                </c:pt>
                <c:pt idx="5609">
                  <c:v>42857.989074074147</c:v>
                </c:pt>
                <c:pt idx="5610">
                  <c:v>42857.98978009259</c:v>
                </c:pt>
                <c:pt idx="5611">
                  <c:v>42857.990486111034</c:v>
                </c:pt>
                <c:pt idx="5612">
                  <c:v>42857.991192129586</c:v>
                </c:pt>
                <c:pt idx="5613">
                  <c:v>42857.992407407408</c:v>
                </c:pt>
                <c:pt idx="5614">
                  <c:v>42857.993113425931</c:v>
                </c:pt>
                <c:pt idx="5615">
                  <c:v>42857.993819444535</c:v>
                </c:pt>
                <c:pt idx="5616">
                  <c:v>42857.994525462993</c:v>
                </c:pt>
                <c:pt idx="5617">
                  <c:v>42857.99523148148</c:v>
                </c:pt>
                <c:pt idx="5618">
                  <c:v>42857.995937500003</c:v>
                </c:pt>
                <c:pt idx="5619">
                  <c:v>42857.99664351852</c:v>
                </c:pt>
                <c:pt idx="5620">
                  <c:v>42857.997349536985</c:v>
                </c:pt>
                <c:pt idx="5621">
                  <c:v>42857.998055555552</c:v>
                </c:pt>
                <c:pt idx="5622">
                  <c:v>42857.998761574076</c:v>
                </c:pt>
                <c:pt idx="5623">
                  <c:v>42857.999467592585</c:v>
                </c:pt>
                <c:pt idx="5624">
                  <c:v>42858.000173611043</c:v>
                </c:pt>
                <c:pt idx="5625">
                  <c:v>42858.000879629632</c:v>
                </c:pt>
                <c:pt idx="5626">
                  <c:v>42858.001585648148</c:v>
                </c:pt>
                <c:pt idx="5627">
                  <c:v>42858.002291666664</c:v>
                </c:pt>
                <c:pt idx="5628">
                  <c:v>42858.002997685187</c:v>
                </c:pt>
                <c:pt idx="5629">
                  <c:v>42858.003703703602</c:v>
                </c:pt>
                <c:pt idx="5630">
                  <c:v>42858.00440972222</c:v>
                </c:pt>
                <c:pt idx="5631">
                  <c:v>42858.005115740736</c:v>
                </c:pt>
                <c:pt idx="5632">
                  <c:v>42858.005821759201</c:v>
                </c:pt>
                <c:pt idx="5633">
                  <c:v>42858.006527777783</c:v>
                </c:pt>
                <c:pt idx="5634">
                  <c:v>42858.007233796299</c:v>
                </c:pt>
                <c:pt idx="5635">
                  <c:v>42858.007939814815</c:v>
                </c:pt>
                <c:pt idx="5636">
                  <c:v>42858.008645833324</c:v>
                </c:pt>
                <c:pt idx="5637">
                  <c:v>42858.009351851855</c:v>
                </c:pt>
                <c:pt idx="5638">
                  <c:v>42858.010057870393</c:v>
                </c:pt>
                <c:pt idx="5639">
                  <c:v>42858.010763888888</c:v>
                </c:pt>
                <c:pt idx="5640">
                  <c:v>42858.011469907404</c:v>
                </c:pt>
                <c:pt idx="5641">
                  <c:v>42858.012835648246</c:v>
                </c:pt>
                <c:pt idx="5642">
                  <c:v>42858.013541666609</c:v>
                </c:pt>
                <c:pt idx="5643">
                  <c:v>42858.014247685183</c:v>
                </c:pt>
                <c:pt idx="5644">
                  <c:v>42858.014953703707</c:v>
                </c:pt>
                <c:pt idx="5645">
                  <c:v>42858.015659722223</c:v>
                </c:pt>
                <c:pt idx="5646">
                  <c:v>42858.016365740739</c:v>
                </c:pt>
                <c:pt idx="5647">
                  <c:v>42858.017071759255</c:v>
                </c:pt>
                <c:pt idx="5648">
                  <c:v>42858.017777777779</c:v>
                </c:pt>
                <c:pt idx="5649">
                  <c:v>42858.018483796295</c:v>
                </c:pt>
                <c:pt idx="5650">
                  <c:v>42858.019189814804</c:v>
                </c:pt>
                <c:pt idx="5651">
                  <c:v>42858.019895833335</c:v>
                </c:pt>
                <c:pt idx="5652">
                  <c:v>42858.020601851793</c:v>
                </c:pt>
                <c:pt idx="5653">
                  <c:v>42858.021307870324</c:v>
                </c:pt>
                <c:pt idx="5654">
                  <c:v>42858.022013888891</c:v>
                </c:pt>
                <c:pt idx="5655">
                  <c:v>42858.022719907407</c:v>
                </c:pt>
                <c:pt idx="5656">
                  <c:v>42858.023425925865</c:v>
                </c:pt>
                <c:pt idx="5657">
                  <c:v>42858.024131944447</c:v>
                </c:pt>
                <c:pt idx="5658">
                  <c:v>42858.024837962963</c:v>
                </c:pt>
                <c:pt idx="5659">
                  <c:v>42858.025543981414</c:v>
                </c:pt>
                <c:pt idx="5660">
                  <c:v>42858.026250000003</c:v>
                </c:pt>
                <c:pt idx="5661">
                  <c:v>42858.026956018519</c:v>
                </c:pt>
                <c:pt idx="5662">
                  <c:v>42858.027662036984</c:v>
                </c:pt>
                <c:pt idx="5663">
                  <c:v>42858.028368055559</c:v>
                </c:pt>
                <c:pt idx="5664">
                  <c:v>42858.029074074082</c:v>
                </c:pt>
                <c:pt idx="5665">
                  <c:v>42858.029780092584</c:v>
                </c:pt>
                <c:pt idx="5666">
                  <c:v>42858.030486111049</c:v>
                </c:pt>
                <c:pt idx="5667">
                  <c:v>42858.031192129594</c:v>
                </c:pt>
                <c:pt idx="5668">
                  <c:v>42858.031898148212</c:v>
                </c:pt>
                <c:pt idx="5669">
                  <c:v>42858.033217592601</c:v>
                </c:pt>
                <c:pt idx="5670">
                  <c:v>42858.033923610994</c:v>
                </c:pt>
                <c:pt idx="5671">
                  <c:v>42858.034629629627</c:v>
                </c:pt>
                <c:pt idx="5672">
                  <c:v>42858.035335648201</c:v>
                </c:pt>
                <c:pt idx="5673">
                  <c:v>42858.036041666608</c:v>
                </c:pt>
                <c:pt idx="5674">
                  <c:v>42858.036747685175</c:v>
                </c:pt>
                <c:pt idx="5675">
                  <c:v>42858.037453703619</c:v>
                </c:pt>
                <c:pt idx="5676">
                  <c:v>42858.038159722222</c:v>
                </c:pt>
                <c:pt idx="5677">
                  <c:v>42858.038865740738</c:v>
                </c:pt>
                <c:pt idx="5678">
                  <c:v>42858.039571759255</c:v>
                </c:pt>
                <c:pt idx="5679">
                  <c:v>42858.040277777793</c:v>
                </c:pt>
                <c:pt idx="5680">
                  <c:v>42858.040983796294</c:v>
                </c:pt>
                <c:pt idx="5681">
                  <c:v>42858.041689814774</c:v>
                </c:pt>
                <c:pt idx="5682">
                  <c:v>42858.042395833334</c:v>
                </c:pt>
                <c:pt idx="5683">
                  <c:v>42858.043101851777</c:v>
                </c:pt>
                <c:pt idx="5684">
                  <c:v>42858.043807870381</c:v>
                </c:pt>
                <c:pt idx="5685">
                  <c:v>42858.04451388897</c:v>
                </c:pt>
                <c:pt idx="5686">
                  <c:v>42858.045219907413</c:v>
                </c:pt>
                <c:pt idx="5687">
                  <c:v>42858.045925925922</c:v>
                </c:pt>
                <c:pt idx="5688">
                  <c:v>42858.046631944519</c:v>
                </c:pt>
                <c:pt idx="5689">
                  <c:v>42858.047337962962</c:v>
                </c:pt>
                <c:pt idx="5690">
                  <c:v>42858.048043981478</c:v>
                </c:pt>
                <c:pt idx="5691">
                  <c:v>42858.048750000002</c:v>
                </c:pt>
                <c:pt idx="5692">
                  <c:v>42858.049456018518</c:v>
                </c:pt>
                <c:pt idx="5693">
                  <c:v>42858.050162037034</c:v>
                </c:pt>
                <c:pt idx="5694">
                  <c:v>42858.050868055601</c:v>
                </c:pt>
                <c:pt idx="5695">
                  <c:v>42858.051574074147</c:v>
                </c:pt>
                <c:pt idx="5696">
                  <c:v>42858.052280092612</c:v>
                </c:pt>
                <c:pt idx="5697">
                  <c:v>42858.053622685184</c:v>
                </c:pt>
                <c:pt idx="5698">
                  <c:v>42858.0543287037</c:v>
                </c:pt>
                <c:pt idx="5699">
                  <c:v>42858.055034722223</c:v>
                </c:pt>
                <c:pt idx="5700">
                  <c:v>42858.055740740725</c:v>
                </c:pt>
                <c:pt idx="5701">
                  <c:v>42858.056446759256</c:v>
                </c:pt>
                <c:pt idx="5702">
                  <c:v>42858.057152777779</c:v>
                </c:pt>
                <c:pt idx="5703">
                  <c:v>42858.057858796368</c:v>
                </c:pt>
                <c:pt idx="5704">
                  <c:v>42858.058564814812</c:v>
                </c:pt>
                <c:pt idx="5705">
                  <c:v>42858.059270833335</c:v>
                </c:pt>
                <c:pt idx="5706">
                  <c:v>42858.059976851851</c:v>
                </c:pt>
                <c:pt idx="5707">
                  <c:v>42858.060682870324</c:v>
                </c:pt>
                <c:pt idx="5708">
                  <c:v>42858.061388888884</c:v>
                </c:pt>
                <c:pt idx="5709">
                  <c:v>42858.062094907407</c:v>
                </c:pt>
                <c:pt idx="5710">
                  <c:v>42858.062800925931</c:v>
                </c:pt>
                <c:pt idx="5711">
                  <c:v>42858.063506944447</c:v>
                </c:pt>
                <c:pt idx="5712">
                  <c:v>42858.064212962963</c:v>
                </c:pt>
                <c:pt idx="5713">
                  <c:v>42858.064918981479</c:v>
                </c:pt>
                <c:pt idx="5714">
                  <c:v>42858.065624999996</c:v>
                </c:pt>
                <c:pt idx="5715">
                  <c:v>42858.066331018519</c:v>
                </c:pt>
                <c:pt idx="5716">
                  <c:v>42858.067037037035</c:v>
                </c:pt>
                <c:pt idx="5717">
                  <c:v>42858.067743055501</c:v>
                </c:pt>
                <c:pt idx="5718">
                  <c:v>42858.068449074082</c:v>
                </c:pt>
                <c:pt idx="5719">
                  <c:v>42858.069155092591</c:v>
                </c:pt>
                <c:pt idx="5720">
                  <c:v>42858.069861111049</c:v>
                </c:pt>
                <c:pt idx="5721">
                  <c:v>42858.070567129631</c:v>
                </c:pt>
                <c:pt idx="5722">
                  <c:v>42858.071273148213</c:v>
                </c:pt>
                <c:pt idx="5723">
                  <c:v>42858.071979166656</c:v>
                </c:pt>
                <c:pt idx="5724">
                  <c:v>42858.072685185187</c:v>
                </c:pt>
                <c:pt idx="5725">
                  <c:v>42858.074074074138</c:v>
                </c:pt>
                <c:pt idx="5726">
                  <c:v>42858.074780092589</c:v>
                </c:pt>
                <c:pt idx="5727">
                  <c:v>42858.075486111018</c:v>
                </c:pt>
                <c:pt idx="5728">
                  <c:v>42858.076192129629</c:v>
                </c:pt>
                <c:pt idx="5729">
                  <c:v>42858.076898148247</c:v>
                </c:pt>
                <c:pt idx="5730">
                  <c:v>42858.077604166654</c:v>
                </c:pt>
                <c:pt idx="5731">
                  <c:v>42858.078310185192</c:v>
                </c:pt>
                <c:pt idx="5732">
                  <c:v>42858.079016203701</c:v>
                </c:pt>
                <c:pt idx="5733">
                  <c:v>42858.079722222225</c:v>
                </c:pt>
                <c:pt idx="5734">
                  <c:v>42858.080428240741</c:v>
                </c:pt>
                <c:pt idx="5735">
                  <c:v>42858.081134259257</c:v>
                </c:pt>
                <c:pt idx="5736">
                  <c:v>42858.08184027778</c:v>
                </c:pt>
                <c:pt idx="5737">
                  <c:v>42858.082546296377</c:v>
                </c:pt>
                <c:pt idx="5738">
                  <c:v>42858.083252314813</c:v>
                </c:pt>
                <c:pt idx="5739">
                  <c:v>42858.083958333336</c:v>
                </c:pt>
                <c:pt idx="5740">
                  <c:v>42858.084664351853</c:v>
                </c:pt>
                <c:pt idx="5741">
                  <c:v>42858.085370370369</c:v>
                </c:pt>
                <c:pt idx="5742">
                  <c:v>42858.086076388994</c:v>
                </c:pt>
                <c:pt idx="5743">
                  <c:v>42858.086782407408</c:v>
                </c:pt>
                <c:pt idx="5744">
                  <c:v>42858.087488425932</c:v>
                </c:pt>
                <c:pt idx="5745">
                  <c:v>42858.088194444535</c:v>
                </c:pt>
                <c:pt idx="5746">
                  <c:v>42858.088900462993</c:v>
                </c:pt>
                <c:pt idx="5747">
                  <c:v>42858.089606481481</c:v>
                </c:pt>
                <c:pt idx="5748">
                  <c:v>42858.090312500004</c:v>
                </c:pt>
                <c:pt idx="5749">
                  <c:v>42858.09101851852</c:v>
                </c:pt>
                <c:pt idx="5750">
                  <c:v>42858.091724536949</c:v>
                </c:pt>
                <c:pt idx="5751">
                  <c:v>42858.092430555524</c:v>
                </c:pt>
                <c:pt idx="5752">
                  <c:v>42858.093136574076</c:v>
                </c:pt>
                <c:pt idx="5753">
                  <c:v>42858.094363425931</c:v>
                </c:pt>
                <c:pt idx="5754">
                  <c:v>42858.095069444447</c:v>
                </c:pt>
                <c:pt idx="5755">
                  <c:v>42858.095775462964</c:v>
                </c:pt>
                <c:pt idx="5756">
                  <c:v>42858.096481481414</c:v>
                </c:pt>
                <c:pt idx="5757">
                  <c:v>42858.097187499989</c:v>
                </c:pt>
                <c:pt idx="5758">
                  <c:v>42858.097893518505</c:v>
                </c:pt>
                <c:pt idx="5759">
                  <c:v>42858.098599537036</c:v>
                </c:pt>
                <c:pt idx="5760">
                  <c:v>42858.099305555501</c:v>
                </c:pt>
                <c:pt idx="5761">
                  <c:v>42858.100011574083</c:v>
                </c:pt>
                <c:pt idx="5762">
                  <c:v>42858.100717592592</c:v>
                </c:pt>
                <c:pt idx="5763">
                  <c:v>42858.101423610977</c:v>
                </c:pt>
                <c:pt idx="5764">
                  <c:v>42858.102129629624</c:v>
                </c:pt>
                <c:pt idx="5765">
                  <c:v>42858.102835648213</c:v>
                </c:pt>
                <c:pt idx="5766">
                  <c:v>42858.103541666591</c:v>
                </c:pt>
                <c:pt idx="5767">
                  <c:v>42858.104247685187</c:v>
                </c:pt>
                <c:pt idx="5768">
                  <c:v>42858.104953703674</c:v>
                </c:pt>
                <c:pt idx="5769">
                  <c:v>42858.10565972222</c:v>
                </c:pt>
                <c:pt idx="5770">
                  <c:v>42858.106365740736</c:v>
                </c:pt>
                <c:pt idx="5771">
                  <c:v>42858.107071759201</c:v>
                </c:pt>
                <c:pt idx="5772">
                  <c:v>42858.107777777775</c:v>
                </c:pt>
                <c:pt idx="5773">
                  <c:v>42858.108483796284</c:v>
                </c:pt>
                <c:pt idx="5774">
                  <c:v>42858.10918981475</c:v>
                </c:pt>
                <c:pt idx="5775">
                  <c:v>42858.109895833324</c:v>
                </c:pt>
                <c:pt idx="5776">
                  <c:v>42858.110601851855</c:v>
                </c:pt>
                <c:pt idx="5777">
                  <c:v>42858.111307870371</c:v>
                </c:pt>
                <c:pt idx="5778">
                  <c:v>42858.112013888953</c:v>
                </c:pt>
                <c:pt idx="5779">
                  <c:v>42858.112719907411</c:v>
                </c:pt>
                <c:pt idx="5780">
                  <c:v>42858.113425925927</c:v>
                </c:pt>
                <c:pt idx="5781">
                  <c:v>42858.114537037043</c:v>
                </c:pt>
                <c:pt idx="5782">
                  <c:v>42858.115243055552</c:v>
                </c:pt>
                <c:pt idx="5783">
                  <c:v>42858.115949074083</c:v>
                </c:pt>
                <c:pt idx="5784">
                  <c:v>42858.116655092643</c:v>
                </c:pt>
                <c:pt idx="5785">
                  <c:v>42858.117361111043</c:v>
                </c:pt>
                <c:pt idx="5786">
                  <c:v>42858.118067129632</c:v>
                </c:pt>
                <c:pt idx="5787">
                  <c:v>42858.118773148213</c:v>
                </c:pt>
                <c:pt idx="5788">
                  <c:v>42858.119479166664</c:v>
                </c:pt>
                <c:pt idx="5789">
                  <c:v>42858.120185185129</c:v>
                </c:pt>
                <c:pt idx="5790">
                  <c:v>42858.120891203704</c:v>
                </c:pt>
                <c:pt idx="5791">
                  <c:v>42858.12159722222</c:v>
                </c:pt>
                <c:pt idx="5792">
                  <c:v>42858.122303240736</c:v>
                </c:pt>
                <c:pt idx="5793">
                  <c:v>42858.123009259201</c:v>
                </c:pt>
                <c:pt idx="5794">
                  <c:v>42858.123715277776</c:v>
                </c:pt>
                <c:pt idx="5795">
                  <c:v>42858.124421296285</c:v>
                </c:pt>
                <c:pt idx="5796">
                  <c:v>42858.125127314757</c:v>
                </c:pt>
                <c:pt idx="5797">
                  <c:v>42858.125833333324</c:v>
                </c:pt>
                <c:pt idx="5798">
                  <c:v>42858.126539351862</c:v>
                </c:pt>
                <c:pt idx="5799">
                  <c:v>42858.127245370371</c:v>
                </c:pt>
                <c:pt idx="5800">
                  <c:v>42858.127951388888</c:v>
                </c:pt>
                <c:pt idx="5801">
                  <c:v>42858.128657407411</c:v>
                </c:pt>
                <c:pt idx="5802">
                  <c:v>42858.129363425927</c:v>
                </c:pt>
                <c:pt idx="5803">
                  <c:v>42858.130069444502</c:v>
                </c:pt>
                <c:pt idx="5804">
                  <c:v>42858.13077546296</c:v>
                </c:pt>
                <c:pt idx="5805">
                  <c:v>42858.131481481374</c:v>
                </c:pt>
                <c:pt idx="5806">
                  <c:v>42858.132187499999</c:v>
                </c:pt>
                <c:pt idx="5807">
                  <c:v>42858.132893518516</c:v>
                </c:pt>
                <c:pt idx="5808">
                  <c:v>42858.133599537025</c:v>
                </c:pt>
                <c:pt idx="5809">
                  <c:v>42858.134687500002</c:v>
                </c:pt>
                <c:pt idx="5810">
                  <c:v>42858.135393518474</c:v>
                </c:pt>
                <c:pt idx="5811">
                  <c:v>42858.136099537034</c:v>
                </c:pt>
                <c:pt idx="5812">
                  <c:v>42858.136805555558</c:v>
                </c:pt>
                <c:pt idx="5813">
                  <c:v>42858.137511574081</c:v>
                </c:pt>
                <c:pt idx="5814">
                  <c:v>42858.138217592612</c:v>
                </c:pt>
                <c:pt idx="5815">
                  <c:v>42858.138923611034</c:v>
                </c:pt>
                <c:pt idx="5816">
                  <c:v>42858.139629629586</c:v>
                </c:pt>
                <c:pt idx="5817">
                  <c:v>42858.140335648211</c:v>
                </c:pt>
                <c:pt idx="5818">
                  <c:v>42858.141041666582</c:v>
                </c:pt>
                <c:pt idx="5819">
                  <c:v>42858.14174768512</c:v>
                </c:pt>
                <c:pt idx="5820">
                  <c:v>42858.142453703644</c:v>
                </c:pt>
                <c:pt idx="5821">
                  <c:v>42858.143159722225</c:v>
                </c:pt>
                <c:pt idx="5822">
                  <c:v>42858.143865740734</c:v>
                </c:pt>
                <c:pt idx="5823">
                  <c:v>42858.144571759258</c:v>
                </c:pt>
                <c:pt idx="5824">
                  <c:v>42858.145277777781</c:v>
                </c:pt>
                <c:pt idx="5825">
                  <c:v>42858.145983796276</c:v>
                </c:pt>
                <c:pt idx="5826">
                  <c:v>42858.146689814814</c:v>
                </c:pt>
                <c:pt idx="5827">
                  <c:v>42858.147395833272</c:v>
                </c:pt>
                <c:pt idx="5828">
                  <c:v>42858.148101851824</c:v>
                </c:pt>
                <c:pt idx="5829">
                  <c:v>42858.148807870391</c:v>
                </c:pt>
                <c:pt idx="5830">
                  <c:v>42858.149513888893</c:v>
                </c:pt>
                <c:pt idx="5831">
                  <c:v>42858.150219907475</c:v>
                </c:pt>
                <c:pt idx="5832">
                  <c:v>42858.150925925933</c:v>
                </c:pt>
                <c:pt idx="5833">
                  <c:v>42858.151631944442</c:v>
                </c:pt>
                <c:pt idx="5834">
                  <c:v>42858.152337963002</c:v>
                </c:pt>
                <c:pt idx="5835">
                  <c:v>42858.153043981474</c:v>
                </c:pt>
                <c:pt idx="5836">
                  <c:v>42858.153749999998</c:v>
                </c:pt>
                <c:pt idx="5837">
                  <c:v>42858.154826388985</c:v>
                </c:pt>
                <c:pt idx="5838">
                  <c:v>42858.155532407443</c:v>
                </c:pt>
                <c:pt idx="5839">
                  <c:v>42858.156238426047</c:v>
                </c:pt>
                <c:pt idx="5840">
                  <c:v>42858.156944444527</c:v>
                </c:pt>
                <c:pt idx="5841">
                  <c:v>42858.157650462963</c:v>
                </c:pt>
                <c:pt idx="5842">
                  <c:v>42858.158356481537</c:v>
                </c:pt>
                <c:pt idx="5843">
                  <c:v>42858.159062500003</c:v>
                </c:pt>
                <c:pt idx="5844">
                  <c:v>42858.159768518504</c:v>
                </c:pt>
                <c:pt idx="5845">
                  <c:v>42858.160474536984</c:v>
                </c:pt>
                <c:pt idx="5846">
                  <c:v>42858.161180555442</c:v>
                </c:pt>
                <c:pt idx="5847">
                  <c:v>42858.161886574075</c:v>
                </c:pt>
                <c:pt idx="5848">
                  <c:v>42858.162592592591</c:v>
                </c:pt>
                <c:pt idx="5849">
                  <c:v>42858.163298611049</c:v>
                </c:pt>
                <c:pt idx="5850">
                  <c:v>42858.164004629594</c:v>
                </c:pt>
                <c:pt idx="5851">
                  <c:v>42858.164710648147</c:v>
                </c:pt>
                <c:pt idx="5852">
                  <c:v>42858.16541666659</c:v>
                </c:pt>
                <c:pt idx="5853">
                  <c:v>42858.166122685121</c:v>
                </c:pt>
                <c:pt idx="5854">
                  <c:v>42858.166828703674</c:v>
                </c:pt>
                <c:pt idx="5855">
                  <c:v>42858.167534722204</c:v>
                </c:pt>
                <c:pt idx="5856">
                  <c:v>42858.168240740735</c:v>
                </c:pt>
                <c:pt idx="5857">
                  <c:v>42858.1689467592</c:v>
                </c:pt>
                <c:pt idx="5858">
                  <c:v>42858.169652777775</c:v>
                </c:pt>
                <c:pt idx="5859">
                  <c:v>42858.170358796298</c:v>
                </c:pt>
                <c:pt idx="5860">
                  <c:v>42858.171064814749</c:v>
                </c:pt>
                <c:pt idx="5861">
                  <c:v>42858.171770833207</c:v>
                </c:pt>
                <c:pt idx="5862">
                  <c:v>42858.172476851854</c:v>
                </c:pt>
                <c:pt idx="5863">
                  <c:v>42858.173182870283</c:v>
                </c:pt>
                <c:pt idx="5864">
                  <c:v>42858.173888888887</c:v>
                </c:pt>
                <c:pt idx="5865">
                  <c:v>42858.175092592595</c:v>
                </c:pt>
                <c:pt idx="5866">
                  <c:v>42858.175798611002</c:v>
                </c:pt>
                <c:pt idx="5867">
                  <c:v>42858.176504629628</c:v>
                </c:pt>
                <c:pt idx="5868">
                  <c:v>42858.177210648202</c:v>
                </c:pt>
                <c:pt idx="5869">
                  <c:v>42858.177916666624</c:v>
                </c:pt>
                <c:pt idx="5870">
                  <c:v>42858.178622685184</c:v>
                </c:pt>
                <c:pt idx="5871">
                  <c:v>42858.17932870362</c:v>
                </c:pt>
                <c:pt idx="5872">
                  <c:v>42858.180034722223</c:v>
                </c:pt>
                <c:pt idx="5873">
                  <c:v>42858.180740740725</c:v>
                </c:pt>
                <c:pt idx="5874">
                  <c:v>42858.181446759183</c:v>
                </c:pt>
                <c:pt idx="5875">
                  <c:v>42858.182152777779</c:v>
                </c:pt>
                <c:pt idx="5876">
                  <c:v>42858.182858796368</c:v>
                </c:pt>
                <c:pt idx="5877">
                  <c:v>42858.183564814804</c:v>
                </c:pt>
                <c:pt idx="5878">
                  <c:v>42858.184270833335</c:v>
                </c:pt>
                <c:pt idx="5879">
                  <c:v>42858.184976851851</c:v>
                </c:pt>
                <c:pt idx="5880">
                  <c:v>42858.185682870324</c:v>
                </c:pt>
                <c:pt idx="5881">
                  <c:v>42858.186388888891</c:v>
                </c:pt>
                <c:pt idx="5882">
                  <c:v>42858.187094907407</c:v>
                </c:pt>
                <c:pt idx="5883">
                  <c:v>42858.187800925931</c:v>
                </c:pt>
                <c:pt idx="5884">
                  <c:v>42858.188506944534</c:v>
                </c:pt>
                <c:pt idx="5885">
                  <c:v>42858.189212962963</c:v>
                </c:pt>
                <c:pt idx="5886">
                  <c:v>42858.189918981479</c:v>
                </c:pt>
                <c:pt idx="5887">
                  <c:v>42858.190624999996</c:v>
                </c:pt>
                <c:pt idx="5888">
                  <c:v>42858.191331018505</c:v>
                </c:pt>
                <c:pt idx="5889">
                  <c:v>42858.192037037035</c:v>
                </c:pt>
                <c:pt idx="5890">
                  <c:v>42858.192743055501</c:v>
                </c:pt>
                <c:pt idx="5891">
                  <c:v>42858.193449074075</c:v>
                </c:pt>
                <c:pt idx="5892">
                  <c:v>42858.194155092591</c:v>
                </c:pt>
                <c:pt idx="5893">
                  <c:v>42858.195393518457</c:v>
                </c:pt>
                <c:pt idx="5894">
                  <c:v>42858.196099537025</c:v>
                </c:pt>
                <c:pt idx="5895">
                  <c:v>42858.196805555555</c:v>
                </c:pt>
                <c:pt idx="5896">
                  <c:v>42858.197511574072</c:v>
                </c:pt>
                <c:pt idx="5897">
                  <c:v>42858.198217592602</c:v>
                </c:pt>
                <c:pt idx="5898">
                  <c:v>42858.198923611002</c:v>
                </c:pt>
                <c:pt idx="5899">
                  <c:v>42858.199629629584</c:v>
                </c:pt>
                <c:pt idx="5900">
                  <c:v>42858.200335648202</c:v>
                </c:pt>
                <c:pt idx="5901">
                  <c:v>42858.201041666573</c:v>
                </c:pt>
                <c:pt idx="5902">
                  <c:v>42858.201747685074</c:v>
                </c:pt>
                <c:pt idx="5903">
                  <c:v>42858.202453703627</c:v>
                </c:pt>
                <c:pt idx="5904">
                  <c:v>42858.203159722194</c:v>
                </c:pt>
                <c:pt idx="5905">
                  <c:v>42858.203865740725</c:v>
                </c:pt>
                <c:pt idx="5906">
                  <c:v>42858.204571759255</c:v>
                </c:pt>
                <c:pt idx="5907">
                  <c:v>42858.205277777779</c:v>
                </c:pt>
                <c:pt idx="5908">
                  <c:v>42858.205983796237</c:v>
                </c:pt>
                <c:pt idx="5909">
                  <c:v>42858.206689814804</c:v>
                </c:pt>
                <c:pt idx="5910">
                  <c:v>42858.207395833255</c:v>
                </c:pt>
                <c:pt idx="5911">
                  <c:v>42858.208101851793</c:v>
                </c:pt>
                <c:pt idx="5912">
                  <c:v>42858.208807870367</c:v>
                </c:pt>
                <c:pt idx="5913">
                  <c:v>42858.209513888891</c:v>
                </c:pt>
                <c:pt idx="5914">
                  <c:v>42858.210219907443</c:v>
                </c:pt>
                <c:pt idx="5915">
                  <c:v>42858.210925925923</c:v>
                </c:pt>
                <c:pt idx="5916">
                  <c:v>42858.211631944447</c:v>
                </c:pt>
                <c:pt idx="5917">
                  <c:v>42858.212337962963</c:v>
                </c:pt>
                <c:pt idx="5918">
                  <c:v>42858.213043981414</c:v>
                </c:pt>
                <c:pt idx="5919">
                  <c:v>42858.213749999995</c:v>
                </c:pt>
                <c:pt idx="5920">
                  <c:v>42858.214456018519</c:v>
                </c:pt>
                <c:pt idx="5921">
                  <c:v>42858.215567129628</c:v>
                </c:pt>
                <c:pt idx="5922">
                  <c:v>42858.216273148246</c:v>
                </c:pt>
                <c:pt idx="5923">
                  <c:v>42858.216979166667</c:v>
                </c:pt>
                <c:pt idx="5924">
                  <c:v>42858.217685185184</c:v>
                </c:pt>
                <c:pt idx="5925">
                  <c:v>42858.2183912037</c:v>
                </c:pt>
                <c:pt idx="5926">
                  <c:v>42858.219097222223</c:v>
                </c:pt>
                <c:pt idx="5927">
                  <c:v>42858.21980324074</c:v>
                </c:pt>
                <c:pt idx="5928">
                  <c:v>42858.220509259256</c:v>
                </c:pt>
                <c:pt idx="5929">
                  <c:v>42858.221215277779</c:v>
                </c:pt>
                <c:pt idx="5930">
                  <c:v>42858.221921296274</c:v>
                </c:pt>
                <c:pt idx="5931">
                  <c:v>42858.222627314804</c:v>
                </c:pt>
                <c:pt idx="5932">
                  <c:v>42858.223333333262</c:v>
                </c:pt>
                <c:pt idx="5933">
                  <c:v>42858.224039351851</c:v>
                </c:pt>
                <c:pt idx="5934">
                  <c:v>42858.224745370324</c:v>
                </c:pt>
                <c:pt idx="5935">
                  <c:v>42858.225451388884</c:v>
                </c:pt>
                <c:pt idx="5936">
                  <c:v>42858.226157407407</c:v>
                </c:pt>
                <c:pt idx="5937">
                  <c:v>42858.226863425931</c:v>
                </c:pt>
                <c:pt idx="5938">
                  <c:v>42858.227569444447</c:v>
                </c:pt>
                <c:pt idx="5939">
                  <c:v>42858.228275462963</c:v>
                </c:pt>
                <c:pt idx="5940">
                  <c:v>42858.228981481414</c:v>
                </c:pt>
                <c:pt idx="5941">
                  <c:v>42858.229687499988</c:v>
                </c:pt>
                <c:pt idx="5942">
                  <c:v>42858.230393518505</c:v>
                </c:pt>
                <c:pt idx="5943">
                  <c:v>42858.231099536984</c:v>
                </c:pt>
                <c:pt idx="5944">
                  <c:v>42858.231805555501</c:v>
                </c:pt>
                <c:pt idx="5945">
                  <c:v>42858.232511574082</c:v>
                </c:pt>
                <c:pt idx="5946">
                  <c:v>42858.233217592591</c:v>
                </c:pt>
                <c:pt idx="5947">
                  <c:v>42858.233923610991</c:v>
                </c:pt>
                <c:pt idx="5948">
                  <c:v>42858.234629629624</c:v>
                </c:pt>
                <c:pt idx="5949">
                  <c:v>42858.235335648147</c:v>
                </c:pt>
                <c:pt idx="5950">
                  <c:v>42858.236134259256</c:v>
                </c:pt>
                <c:pt idx="5951">
                  <c:v>42858.236840277779</c:v>
                </c:pt>
                <c:pt idx="5952">
                  <c:v>42858.237546296295</c:v>
                </c:pt>
                <c:pt idx="5953">
                  <c:v>42858.238252314812</c:v>
                </c:pt>
                <c:pt idx="5954">
                  <c:v>42858.238958333335</c:v>
                </c:pt>
                <c:pt idx="5955">
                  <c:v>42858.239664351793</c:v>
                </c:pt>
                <c:pt idx="5956">
                  <c:v>42858.240370370368</c:v>
                </c:pt>
                <c:pt idx="5957">
                  <c:v>42858.241076388891</c:v>
                </c:pt>
                <c:pt idx="5958">
                  <c:v>42858.241782407335</c:v>
                </c:pt>
                <c:pt idx="5959">
                  <c:v>42858.242488425931</c:v>
                </c:pt>
                <c:pt idx="5960">
                  <c:v>42858.243194444447</c:v>
                </c:pt>
                <c:pt idx="5961">
                  <c:v>42858.243900462956</c:v>
                </c:pt>
                <c:pt idx="5962">
                  <c:v>42858.244606481479</c:v>
                </c:pt>
                <c:pt idx="5963">
                  <c:v>42858.245312500003</c:v>
                </c:pt>
                <c:pt idx="5964">
                  <c:v>42858.246018518519</c:v>
                </c:pt>
                <c:pt idx="5965">
                  <c:v>42858.246724536984</c:v>
                </c:pt>
                <c:pt idx="5966">
                  <c:v>42858.247430555501</c:v>
                </c:pt>
                <c:pt idx="5967">
                  <c:v>42858.248136574082</c:v>
                </c:pt>
                <c:pt idx="5968">
                  <c:v>42858.248842592591</c:v>
                </c:pt>
                <c:pt idx="5969">
                  <c:v>42858.249548611049</c:v>
                </c:pt>
                <c:pt idx="5970">
                  <c:v>42858.250254629631</c:v>
                </c:pt>
                <c:pt idx="5971">
                  <c:v>42858.250960648147</c:v>
                </c:pt>
                <c:pt idx="5972">
                  <c:v>42858.251666666583</c:v>
                </c:pt>
                <c:pt idx="5973">
                  <c:v>42858.252372685187</c:v>
                </c:pt>
                <c:pt idx="5974">
                  <c:v>42858.253078703674</c:v>
                </c:pt>
                <c:pt idx="5975">
                  <c:v>42858.253784722176</c:v>
                </c:pt>
                <c:pt idx="5976">
                  <c:v>42858.254490740735</c:v>
                </c:pt>
                <c:pt idx="5977">
                  <c:v>42858.255196759201</c:v>
                </c:pt>
                <c:pt idx="5978">
                  <c:v>42858.256261574083</c:v>
                </c:pt>
                <c:pt idx="5979">
                  <c:v>42858.256967592592</c:v>
                </c:pt>
                <c:pt idx="5980">
                  <c:v>42858.257673611042</c:v>
                </c:pt>
                <c:pt idx="5981">
                  <c:v>42858.258379629631</c:v>
                </c:pt>
                <c:pt idx="5982">
                  <c:v>42858.259085648147</c:v>
                </c:pt>
                <c:pt idx="5983">
                  <c:v>42858.259791666591</c:v>
                </c:pt>
                <c:pt idx="5984">
                  <c:v>42858.260497685122</c:v>
                </c:pt>
                <c:pt idx="5985">
                  <c:v>42858.261203703594</c:v>
                </c:pt>
                <c:pt idx="5986">
                  <c:v>42858.261909722176</c:v>
                </c:pt>
                <c:pt idx="5987">
                  <c:v>42858.262615740736</c:v>
                </c:pt>
                <c:pt idx="5988">
                  <c:v>42858.263321759165</c:v>
                </c:pt>
                <c:pt idx="5989">
                  <c:v>42858.264027777775</c:v>
                </c:pt>
                <c:pt idx="5990">
                  <c:v>42858.264733796284</c:v>
                </c:pt>
                <c:pt idx="5991">
                  <c:v>42858.26543981475</c:v>
                </c:pt>
                <c:pt idx="5992">
                  <c:v>42858.266145833215</c:v>
                </c:pt>
                <c:pt idx="5993">
                  <c:v>42858.266851851855</c:v>
                </c:pt>
                <c:pt idx="5994">
                  <c:v>42858.267557870371</c:v>
                </c:pt>
                <c:pt idx="5995">
                  <c:v>42858.268263888887</c:v>
                </c:pt>
                <c:pt idx="5996">
                  <c:v>42858.268969907404</c:v>
                </c:pt>
                <c:pt idx="5997">
                  <c:v>42858.269675925927</c:v>
                </c:pt>
                <c:pt idx="5998">
                  <c:v>42858.270381944436</c:v>
                </c:pt>
                <c:pt idx="5999">
                  <c:v>42858.271087962901</c:v>
                </c:pt>
                <c:pt idx="6000">
                  <c:v>42858.271793981374</c:v>
                </c:pt>
                <c:pt idx="6001">
                  <c:v>42858.272499999999</c:v>
                </c:pt>
                <c:pt idx="6002">
                  <c:v>42858.273206018515</c:v>
                </c:pt>
                <c:pt idx="6003">
                  <c:v>42858.273912037024</c:v>
                </c:pt>
                <c:pt idx="6004">
                  <c:v>42858.274618055562</c:v>
                </c:pt>
                <c:pt idx="6005">
                  <c:v>42858.275324074071</c:v>
                </c:pt>
                <c:pt idx="6006">
                  <c:v>42858.276493055557</c:v>
                </c:pt>
                <c:pt idx="6007">
                  <c:v>42858.277199074073</c:v>
                </c:pt>
                <c:pt idx="6008">
                  <c:v>42858.277905092589</c:v>
                </c:pt>
                <c:pt idx="6009">
                  <c:v>42858.278611111105</c:v>
                </c:pt>
                <c:pt idx="6010">
                  <c:v>42858.279317129629</c:v>
                </c:pt>
                <c:pt idx="6011">
                  <c:v>42858.280023148203</c:v>
                </c:pt>
                <c:pt idx="6012">
                  <c:v>42858.280729166654</c:v>
                </c:pt>
                <c:pt idx="6013">
                  <c:v>42858.281435185185</c:v>
                </c:pt>
                <c:pt idx="6014">
                  <c:v>42858.282141203643</c:v>
                </c:pt>
                <c:pt idx="6015">
                  <c:v>42858.282847222232</c:v>
                </c:pt>
                <c:pt idx="6016">
                  <c:v>42858.283553240741</c:v>
                </c:pt>
                <c:pt idx="6017">
                  <c:v>42858.284259259293</c:v>
                </c:pt>
                <c:pt idx="6018">
                  <c:v>42858.28496527778</c:v>
                </c:pt>
                <c:pt idx="6019">
                  <c:v>42858.285671296297</c:v>
                </c:pt>
                <c:pt idx="6020">
                  <c:v>42858.286377314813</c:v>
                </c:pt>
                <c:pt idx="6021">
                  <c:v>42858.287083333271</c:v>
                </c:pt>
                <c:pt idx="6022">
                  <c:v>42858.287789351794</c:v>
                </c:pt>
                <c:pt idx="6023">
                  <c:v>42858.288495370369</c:v>
                </c:pt>
                <c:pt idx="6024">
                  <c:v>42858.289201388892</c:v>
                </c:pt>
                <c:pt idx="6025">
                  <c:v>42858.289907407408</c:v>
                </c:pt>
                <c:pt idx="6026">
                  <c:v>42858.290613425932</c:v>
                </c:pt>
                <c:pt idx="6027">
                  <c:v>42858.291319444441</c:v>
                </c:pt>
                <c:pt idx="6028">
                  <c:v>42858.292025462964</c:v>
                </c:pt>
                <c:pt idx="6029">
                  <c:v>42858.292731481422</c:v>
                </c:pt>
                <c:pt idx="6030">
                  <c:v>42858.293437499997</c:v>
                </c:pt>
                <c:pt idx="6031">
                  <c:v>42858.294143518433</c:v>
                </c:pt>
                <c:pt idx="6032">
                  <c:v>42858.294849536986</c:v>
                </c:pt>
                <c:pt idx="6033">
                  <c:v>42858.295555555524</c:v>
                </c:pt>
                <c:pt idx="6034">
                  <c:v>42858.296631944446</c:v>
                </c:pt>
                <c:pt idx="6035">
                  <c:v>42858.297337962955</c:v>
                </c:pt>
                <c:pt idx="6036">
                  <c:v>42858.298043981413</c:v>
                </c:pt>
                <c:pt idx="6037">
                  <c:v>42858.298749999994</c:v>
                </c:pt>
                <c:pt idx="6038">
                  <c:v>42858.299456018474</c:v>
                </c:pt>
                <c:pt idx="6039">
                  <c:v>42858.300162037034</c:v>
                </c:pt>
                <c:pt idx="6040">
                  <c:v>42858.300868055601</c:v>
                </c:pt>
                <c:pt idx="6041">
                  <c:v>42858.301574074147</c:v>
                </c:pt>
                <c:pt idx="6042">
                  <c:v>42858.302280092612</c:v>
                </c:pt>
                <c:pt idx="6043">
                  <c:v>42858.302986111114</c:v>
                </c:pt>
                <c:pt idx="6044">
                  <c:v>42858.30369212963</c:v>
                </c:pt>
                <c:pt idx="6045">
                  <c:v>42858.304398148248</c:v>
                </c:pt>
                <c:pt idx="6046">
                  <c:v>42858.305104166655</c:v>
                </c:pt>
                <c:pt idx="6047">
                  <c:v>42858.305810185193</c:v>
                </c:pt>
                <c:pt idx="6048">
                  <c:v>42858.306516203767</c:v>
                </c:pt>
                <c:pt idx="6049">
                  <c:v>42858.307222222233</c:v>
                </c:pt>
                <c:pt idx="6050">
                  <c:v>42858.307928240742</c:v>
                </c:pt>
                <c:pt idx="6051">
                  <c:v>42858.308634259316</c:v>
                </c:pt>
                <c:pt idx="6052">
                  <c:v>42858.309340277781</c:v>
                </c:pt>
                <c:pt idx="6053">
                  <c:v>42858.310046296385</c:v>
                </c:pt>
                <c:pt idx="6054">
                  <c:v>42858.310752314843</c:v>
                </c:pt>
                <c:pt idx="6055">
                  <c:v>42858.31145833333</c:v>
                </c:pt>
                <c:pt idx="6056">
                  <c:v>42858.312164351853</c:v>
                </c:pt>
                <c:pt idx="6057">
                  <c:v>42858.312870370479</c:v>
                </c:pt>
                <c:pt idx="6058">
                  <c:v>42858.313576389002</c:v>
                </c:pt>
                <c:pt idx="6059">
                  <c:v>42858.314282407475</c:v>
                </c:pt>
                <c:pt idx="6060">
                  <c:v>42858.314988426006</c:v>
                </c:pt>
                <c:pt idx="6061">
                  <c:v>42858.316365740742</c:v>
                </c:pt>
                <c:pt idx="6062">
                  <c:v>42858.317071759258</c:v>
                </c:pt>
                <c:pt idx="6063">
                  <c:v>42858.317777777782</c:v>
                </c:pt>
                <c:pt idx="6064">
                  <c:v>42858.318483796298</c:v>
                </c:pt>
                <c:pt idx="6065">
                  <c:v>42858.319189814814</c:v>
                </c:pt>
                <c:pt idx="6066">
                  <c:v>42858.319895833331</c:v>
                </c:pt>
                <c:pt idx="6067">
                  <c:v>42858.320601851854</c:v>
                </c:pt>
                <c:pt idx="6068">
                  <c:v>42858.32130787037</c:v>
                </c:pt>
                <c:pt idx="6069">
                  <c:v>42858.322013888945</c:v>
                </c:pt>
                <c:pt idx="6070">
                  <c:v>42858.32271990741</c:v>
                </c:pt>
                <c:pt idx="6071">
                  <c:v>42858.323425925926</c:v>
                </c:pt>
                <c:pt idx="6072">
                  <c:v>42858.324131944442</c:v>
                </c:pt>
                <c:pt idx="6073">
                  <c:v>42858.324837963002</c:v>
                </c:pt>
                <c:pt idx="6074">
                  <c:v>42858.325543981475</c:v>
                </c:pt>
                <c:pt idx="6075">
                  <c:v>42858.326250000013</c:v>
                </c:pt>
                <c:pt idx="6076">
                  <c:v>42858.32695601858</c:v>
                </c:pt>
                <c:pt idx="6077">
                  <c:v>42858.327662036994</c:v>
                </c:pt>
                <c:pt idx="6078">
                  <c:v>42858.328368055561</c:v>
                </c:pt>
                <c:pt idx="6079">
                  <c:v>42858.329074074092</c:v>
                </c:pt>
                <c:pt idx="6080">
                  <c:v>42858.329780092594</c:v>
                </c:pt>
                <c:pt idx="6081">
                  <c:v>42858.330486111074</c:v>
                </c:pt>
                <c:pt idx="6082">
                  <c:v>42858.331192129626</c:v>
                </c:pt>
                <c:pt idx="6083">
                  <c:v>42858.33189814823</c:v>
                </c:pt>
                <c:pt idx="6084">
                  <c:v>42858.332604166666</c:v>
                </c:pt>
                <c:pt idx="6085">
                  <c:v>42858.333310185182</c:v>
                </c:pt>
                <c:pt idx="6086">
                  <c:v>42858.334016203713</c:v>
                </c:pt>
                <c:pt idx="6087">
                  <c:v>42858.334722222222</c:v>
                </c:pt>
                <c:pt idx="6088">
                  <c:v>42858.335428240738</c:v>
                </c:pt>
                <c:pt idx="6089">
                  <c:v>42858.336377314874</c:v>
                </c:pt>
                <c:pt idx="6090">
                  <c:v>42858.337083333325</c:v>
                </c:pt>
                <c:pt idx="6091">
                  <c:v>42858.337789351834</c:v>
                </c:pt>
                <c:pt idx="6092">
                  <c:v>42858.33849537043</c:v>
                </c:pt>
                <c:pt idx="6093">
                  <c:v>42858.339201388953</c:v>
                </c:pt>
                <c:pt idx="6094">
                  <c:v>42858.339907407411</c:v>
                </c:pt>
                <c:pt idx="6095">
                  <c:v>42858.340613426029</c:v>
                </c:pt>
                <c:pt idx="6096">
                  <c:v>42858.34131944456</c:v>
                </c:pt>
                <c:pt idx="6097">
                  <c:v>42858.342025463011</c:v>
                </c:pt>
                <c:pt idx="6098">
                  <c:v>42858.342731481483</c:v>
                </c:pt>
                <c:pt idx="6099">
                  <c:v>42858.3434375</c:v>
                </c:pt>
                <c:pt idx="6100">
                  <c:v>42858.344143518516</c:v>
                </c:pt>
                <c:pt idx="6101">
                  <c:v>42858.344849537039</c:v>
                </c:pt>
                <c:pt idx="6102">
                  <c:v>42858.345555555563</c:v>
                </c:pt>
                <c:pt idx="6103">
                  <c:v>42858.34626157413</c:v>
                </c:pt>
                <c:pt idx="6104">
                  <c:v>42858.346967592603</c:v>
                </c:pt>
                <c:pt idx="6105">
                  <c:v>42858.347673611104</c:v>
                </c:pt>
                <c:pt idx="6106">
                  <c:v>42858.348379629642</c:v>
                </c:pt>
                <c:pt idx="6107">
                  <c:v>42858.349085648202</c:v>
                </c:pt>
                <c:pt idx="6108">
                  <c:v>42858.349791666624</c:v>
                </c:pt>
                <c:pt idx="6109">
                  <c:v>42858.350497685191</c:v>
                </c:pt>
                <c:pt idx="6110">
                  <c:v>42858.3512037037</c:v>
                </c:pt>
                <c:pt idx="6111">
                  <c:v>42858.351909722223</c:v>
                </c:pt>
                <c:pt idx="6112">
                  <c:v>42858.35261574082</c:v>
                </c:pt>
                <c:pt idx="6113">
                  <c:v>42858.353321759256</c:v>
                </c:pt>
                <c:pt idx="6114">
                  <c:v>42858.354027777837</c:v>
                </c:pt>
                <c:pt idx="6115">
                  <c:v>42858.354733796368</c:v>
                </c:pt>
                <c:pt idx="6116">
                  <c:v>42858.355439814812</c:v>
                </c:pt>
                <c:pt idx="6117">
                  <c:v>42858.356469907412</c:v>
                </c:pt>
                <c:pt idx="6118">
                  <c:v>42858.357175925943</c:v>
                </c:pt>
                <c:pt idx="6119">
                  <c:v>42858.35788194451</c:v>
                </c:pt>
                <c:pt idx="6120">
                  <c:v>42858.358587963012</c:v>
                </c:pt>
                <c:pt idx="6121">
                  <c:v>42858.359293981492</c:v>
                </c:pt>
                <c:pt idx="6122">
                  <c:v>42858.36</c:v>
                </c:pt>
                <c:pt idx="6123">
                  <c:v>42858.360706018517</c:v>
                </c:pt>
                <c:pt idx="6124">
                  <c:v>42858.361412037026</c:v>
                </c:pt>
                <c:pt idx="6125">
                  <c:v>42858.362118055593</c:v>
                </c:pt>
                <c:pt idx="6126">
                  <c:v>42858.362824074138</c:v>
                </c:pt>
                <c:pt idx="6127">
                  <c:v>42858.363530092603</c:v>
                </c:pt>
                <c:pt idx="6128">
                  <c:v>42858.364236111112</c:v>
                </c:pt>
                <c:pt idx="6129">
                  <c:v>42858.364942129629</c:v>
                </c:pt>
                <c:pt idx="6130">
                  <c:v>42858.365648148203</c:v>
                </c:pt>
                <c:pt idx="6131">
                  <c:v>42858.366354166668</c:v>
                </c:pt>
                <c:pt idx="6132">
                  <c:v>42858.367060185185</c:v>
                </c:pt>
                <c:pt idx="6133">
                  <c:v>42858.367766203628</c:v>
                </c:pt>
                <c:pt idx="6134">
                  <c:v>42858.368472222232</c:v>
                </c:pt>
                <c:pt idx="6135">
                  <c:v>42858.36917824074</c:v>
                </c:pt>
                <c:pt idx="6136">
                  <c:v>42858.369884259257</c:v>
                </c:pt>
                <c:pt idx="6137">
                  <c:v>42858.370590277846</c:v>
                </c:pt>
                <c:pt idx="6138">
                  <c:v>42858.371296296376</c:v>
                </c:pt>
                <c:pt idx="6139">
                  <c:v>42858.372002314813</c:v>
                </c:pt>
                <c:pt idx="6140">
                  <c:v>42858.372708333336</c:v>
                </c:pt>
                <c:pt idx="6141">
                  <c:v>42858.373414351852</c:v>
                </c:pt>
                <c:pt idx="6142">
                  <c:v>42858.374120370368</c:v>
                </c:pt>
                <c:pt idx="6143">
                  <c:v>42858.374826388994</c:v>
                </c:pt>
                <c:pt idx="6144">
                  <c:v>42858.375532407466</c:v>
                </c:pt>
                <c:pt idx="6145">
                  <c:v>42858.376562500001</c:v>
                </c:pt>
                <c:pt idx="6146">
                  <c:v>42858.377268518518</c:v>
                </c:pt>
                <c:pt idx="6147">
                  <c:v>42858.377974537034</c:v>
                </c:pt>
                <c:pt idx="6148">
                  <c:v>42858.378680555557</c:v>
                </c:pt>
                <c:pt idx="6149">
                  <c:v>42858.379386574081</c:v>
                </c:pt>
                <c:pt idx="6150">
                  <c:v>42858.380092592612</c:v>
                </c:pt>
                <c:pt idx="6151">
                  <c:v>42858.380798611106</c:v>
                </c:pt>
                <c:pt idx="6152">
                  <c:v>42858.381504629629</c:v>
                </c:pt>
                <c:pt idx="6153">
                  <c:v>42858.382210648248</c:v>
                </c:pt>
                <c:pt idx="6154">
                  <c:v>42858.382916666669</c:v>
                </c:pt>
                <c:pt idx="6155">
                  <c:v>42858.383622685185</c:v>
                </c:pt>
                <c:pt idx="6156">
                  <c:v>42858.384328703702</c:v>
                </c:pt>
                <c:pt idx="6157">
                  <c:v>42858.385034722232</c:v>
                </c:pt>
                <c:pt idx="6158">
                  <c:v>42858.385740740734</c:v>
                </c:pt>
                <c:pt idx="6159">
                  <c:v>42858.386446759258</c:v>
                </c:pt>
                <c:pt idx="6160">
                  <c:v>42858.387152777781</c:v>
                </c:pt>
                <c:pt idx="6161">
                  <c:v>42858.387858796385</c:v>
                </c:pt>
                <c:pt idx="6162">
                  <c:v>42858.388564814813</c:v>
                </c:pt>
                <c:pt idx="6163">
                  <c:v>42858.38927083333</c:v>
                </c:pt>
                <c:pt idx="6164">
                  <c:v>42858.389976851853</c:v>
                </c:pt>
                <c:pt idx="6165">
                  <c:v>42858.390682870355</c:v>
                </c:pt>
                <c:pt idx="6166">
                  <c:v>42858.391388888886</c:v>
                </c:pt>
                <c:pt idx="6167">
                  <c:v>42858.392094907409</c:v>
                </c:pt>
                <c:pt idx="6168">
                  <c:v>42858.392800925933</c:v>
                </c:pt>
                <c:pt idx="6169">
                  <c:v>42858.393506944441</c:v>
                </c:pt>
                <c:pt idx="6170">
                  <c:v>42858.394212963001</c:v>
                </c:pt>
                <c:pt idx="6171">
                  <c:v>42858.394918981481</c:v>
                </c:pt>
                <c:pt idx="6172">
                  <c:v>42858.395624999997</c:v>
                </c:pt>
                <c:pt idx="6173">
                  <c:v>42858.396574074155</c:v>
                </c:pt>
                <c:pt idx="6174">
                  <c:v>42858.397280092591</c:v>
                </c:pt>
                <c:pt idx="6175">
                  <c:v>42858.397986111049</c:v>
                </c:pt>
                <c:pt idx="6176">
                  <c:v>42858.398692129631</c:v>
                </c:pt>
                <c:pt idx="6177">
                  <c:v>42858.399398148213</c:v>
                </c:pt>
                <c:pt idx="6178">
                  <c:v>42858.400104166656</c:v>
                </c:pt>
                <c:pt idx="6179">
                  <c:v>42858.400810185201</c:v>
                </c:pt>
                <c:pt idx="6180">
                  <c:v>42858.401516203703</c:v>
                </c:pt>
                <c:pt idx="6181">
                  <c:v>42858.402222222219</c:v>
                </c:pt>
                <c:pt idx="6182">
                  <c:v>42858.402928240743</c:v>
                </c:pt>
                <c:pt idx="6183">
                  <c:v>42858.403634259259</c:v>
                </c:pt>
                <c:pt idx="6184">
                  <c:v>42858.404340277782</c:v>
                </c:pt>
                <c:pt idx="6185">
                  <c:v>42858.405046296299</c:v>
                </c:pt>
                <c:pt idx="6186">
                  <c:v>42858.405752314815</c:v>
                </c:pt>
                <c:pt idx="6187">
                  <c:v>42858.406458333331</c:v>
                </c:pt>
                <c:pt idx="6188">
                  <c:v>42858.407164351855</c:v>
                </c:pt>
                <c:pt idx="6189">
                  <c:v>42858.407870370393</c:v>
                </c:pt>
                <c:pt idx="6190">
                  <c:v>42858.408576389011</c:v>
                </c:pt>
                <c:pt idx="6191">
                  <c:v>42858.409282407411</c:v>
                </c:pt>
                <c:pt idx="6192">
                  <c:v>42858.409988425941</c:v>
                </c:pt>
                <c:pt idx="6193">
                  <c:v>42858.410694444552</c:v>
                </c:pt>
                <c:pt idx="6194">
                  <c:v>42858.411400462966</c:v>
                </c:pt>
                <c:pt idx="6195">
                  <c:v>42858.412106481483</c:v>
                </c:pt>
                <c:pt idx="6196">
                  <c:v>42858.412812500013</c:v>
                </c:pt>
                <c:pt idx="6197">
                  <c:v>42858.413518518573</c:v>
                </c:pt>
                <c:pt idx="6198">
                  <c:v>42858.414224537039</c:v>
                </c:pt>
                <c:pt idx="6199">
                  <c:v>42858.414930555562</c:v>
                </c:pt>
                <c:pt idx="6200">
                  <c:v>42858.416319444601</c:v>
                </c:pt>
                <c:pt idx="6201">
                  <c:v>42858.417025462993</c:v>
                </c:pt>
                <c:pt idx="6202">
                  <c:v>42858.417731481481</c:v>
                </c:pt>
                <c:pt idx="6203">
                  <c:v>42858.418437500011</c:v>
                </c:pt>
                <c:pt idx="6204">
                  <c:v>42858.41914351852</c:v>
                </c:pt>
                <c:pt idx="6205">
                  <c:v>42858.419849537036</c:v>
                </c:pt>
                <c:pt idx="6206">
                  <c:v>42858.420555555553</c:v>
                </c:pt>
                <c:pt idx="6207">
                  <c:v>42858.421261574076</c:v>
                </c:pt>
                <c:pt idx="6208">
                  <c:v>42858.421967592585</c:v>
                </c:pt>
                <c:pt idx="6209">
                  <c:v>42858.42267361105</c:v>
                </c:pt>
                <c:pt idx="6210">
                  <c:v>42858.423379629625</c:v>
                </c:pt>
                <c:pt idx="6211">
                  <c:v>42858.424085648148</c:v>
                </c:pt>
                <c:pt idx="6212">
                  <c:v>42858.424791666599</c:v>
                </c:pt>
                <c:pt idx="6213">
                  <c:v>42858.42549768513</c:v>
                </c:pt>
                <c:pt idx="6214">
                  <c:v>42858.426203703704</c:v>
                </c:pt>
                <c:pt idx="6215">
                  <c:v>42858.42690972222</c:v>
                </c:pt>
                <c:pt idx="6216">
                  <c:v>42858.427615740744</c:v>
                </c:pt>
                <c:pt idx="6217">
                  <c:v>42858.428321759224</c:v>
                </c:pt>
                <c:pt idx="6218">
                  <c:v>42858.429027777776</c:v>
                </c:pt>
                <c:pt idx="6219">
                  <c:v>42858.429733796285</c:v>
                </c:pt>
                <c:pt idx="6220">
                  <c:v>42858.430439814816</c:v>
                </c:pt>
                <c:pt idx="6221">
                  <c:v>42858.431145833223</c:v>
                </c:pt>
                <c:pt idx="6222">
                  <c:v>42858.431851851834</c:v>
                </c:pt>
                <c:pt idx="6223">
                  <c:v>42858.43255787043</c:v>
                </c:pt>
                <c:pt idx="6224">
                  <c:v>42858.433263888888</c:v>
                </c:pt>
                <c:pt idx="6225">
                  <c:v>42858.433969907404</c:v>
                </c:pt>
                <c:pt idx="6226">
                  <c:v>42858.434675925942</c:v>
                </c:pt>
                <c:pt idx="6227">
                  <c:v>42858.435983796284</c:v>
                </c:pt>
                <c:pt idx="6228">
                  <c:v>42858.436689814815</c:v>
                </c:pt>
                <c:pt idx="6229">
                  <c:v>42858.437395833324</c:v>
                </c:pt>
                <c:pt idx="6230">
                  <c:v>42858.438101851854</c:v>
                </c:pt>
                <c:pt idx="6231">
                  <c:v>42858.438807870392</c:v>
                </c:pt>
                <c:pt idx="6232">
                  <c:v>42858.439513888945</c:v>
                </c:pt>
                <c:pt idx="6233">
                  <c:v>42858.44021990749</c:v>
                </c:pt>
                <c:pt idx="6234">
                  <c:v>42858.440925925941</c:v>
                </c:pt>
                <c:pt idx="6235">
                  <c:v>42858.441631944443</c:v>
                </c:pt>
                <c:pt idx="6236">
                  <c:v>42858.442337963003</c:v>
                </c:pt>
                <c:pt idx="6237">
                  <c:v>42858.443043981475</c:v>
                </c:pt>
                <c:pt idx="6238">
                  <c:v>42858.443749999999</c:v>
                </c:pt>
                <c:pt idx="6239">
                  <c:v>42858.44445601858</c:v>
                </c:pt>
                <c:pt idx="6240">
                  <c:v>42858.445162037024</c:v>
                </c:pt>
                <c:pt idx="6241">
                  <c:v>42858.445868055562</c:v>
                </c:pt>
                <c:pt idx="6242">
                  <c:v>42858.44657407418</c:v>
                </c:pt>
                <c:pt idx="6243">
                  <c:v>42858.447280092601</c:v>
                </c:pt>
                <c:pt idx="6244">
                  <c:v>42858.447986111074</c:v>
                </c:pt>
                <c:pt idx="6245">
                  <c:v>42858.448692129641</c:v>
                </c:pt>
                <c:pt idx="6246">
                  <c:v>42858.449398148237</c:v>
                </c:pt>
                <c:pt idx="6247">
                  <c:v>42858.450104166666</c:v>
                </c:pt>
                <c:pt idx="6248">
                  <c:v>42858.450810185212</c:v>
                </c:pt>
                <c:pt idx="6249">
                  <c:v>42858.451516203713</c:v>
                </c:pt>
                <c:pt idx="6250">
                  <c:v>42858.45222222228</c:v>
                </c:pt>
                <c:pt idx="6251">
                  <c:v>42858.452928240804</c:v>
                </c:pt>
                <c:pt idx="6252">
                  <c:v>42858.453634259262</c:v>
                </c:pt>
                <c:pt idx="6253">
                  <c:v>42858.454340277793</c:v>
                </c:pt>
                <c:pt idx="6254">
                  <c:v>42858.455543981479</c:v>
                </c:pt>
                <c:pt idx="6255">
                  <c:v>42858.456250000076</c:v>
                </c:pt>
                <c:pt idx="6256">
                  <c:v>42858.456956018606</c:v>
                </c:pt>
                <c:pt idx="6257">
                  <c:v>42858.457662037035</c:v>
                </c:pt>
                <c:pt idx="6258">
                  <c:v>42858.458368055602</c:v>
                </c:pt>
                <c:pt idx="6259">
                  <c:v>42858.459074074155</c:v>
                </c:pt>
                <c:pt idx="6260">
                  <c:v>42858.459780092591</c:v>
                </c:pt>
                <c:pt idx="6261">
                  <c:v>42858.460486111049</c:v>
                </c:pt>
                <c:pt idx="6262">
                  <c:v>42858.461192129624</c:v>
                </c:pt>
                <c:pt idx="6263">
                  <c:v>42858.461898148213</c:v>
                </c:pt>
                <c:pt idx="6264">
                  <c:v>42858.462604166656</c:v>
                </c:pt>
                <c:pt idx="6265">
                  <c:v>42858.463310185187</c:v>
                </c:pt>
                <c:pt idx="6266">
                  <c:v>42858.464016203703</c:v>
                </c:pt>
                <c:pt idx="6267">
                  <c:v>42858.464722222205</c:v>
                </c:pt>
                <c:pt idx="6268">
                  <c:v>42858.465428240735</c:v>
                </c:pt>
                <c:pt idx="6269">
                  <c:v>42858.466134259259</c:v>
                </c:pt>
                <c:pt idx="6270">
                  <c:v>42858.466840277782</c:v>
                </c:pt>
                <c:pt idx="6271">
                  <c:v>42858.467546296299</c:v>
                </c:pt>
                <c:pt idx="6272">
                  <c:v>42858.468252314873</c:v>
                </c:pt>
                <c:pt idx="6273">
                  <c:v>42858.468958333331</c:v>
                </c:pt>
                <c:pt idx="6274">
                  <c:v>42858.469664351855</c:v>
                </c:pt>
                <c:pt idx="6275">
                  <c:v>42858.470370370393</c:v>
                </c:pt>
                <c:pt idx="6276">
                  <c:v>42858.471076388945</c:v>
                </c:pt>
                <c:pt idx="6277">
                  <c:v>42858.471782407374</c:v>
                </c:pt>
                <c:pt idx="6278">
                  <c:v>42858.472488425941</c:v>
                </c:pt>
                <c:pt idx="6279">
                  <c:v>42858.473194444443</c:v>
                </c:pt>
                <c:pt idx="6280">
                  <c:v>42858.473900462966</c:v>
                </c:pt>
                <c:pt idx="6281">
                  <c:v>42858.474606481483</c:v>
                </c:pt>
                <c:pt idx="6282">
                  <c:v>42858.475532407443</c:v>
                </c:pt>
                <c:pt idx="6283">
                  <c:v>42858.476238426047</c:v>
                </c:pt>
                <c:pt idx="6284">
                  <c:v>42858.476944444526</c:v>
                </c:pt>
                <c:pt idx="6285">
                  <c:v>42858.477650462963</c:v>
                </c:pt>
                <c:pt idx="6286">
                  <c:v>42858.478356481493</c:v>
                </c:pt>
                <c:pt idx="6287">
                  <c:v>42858.479062500002</c:v>
                </c:pt>
                <c:pt idx="6288">
                  <c:v>42858.479768518504</c:v>
                </c:pt>
                <c:pt idx="6289">
                  <c:v>42858.480474537035</c:v>
                </c:pt>
                <c:pt idx="6290">
                  <c:v>42858.4811805555</c:v>
                </c:pt>
                <c:pt idx="6291">
                  <c:v>42858.481886574082</c:v>
                </c:pt>
                <c:pt idx="6292">
                  <c:v>42858.482592592612</c:v>
                </c:pt>
                <c:pt idx="6293">
                  <c:v>42858.483298611114</c:v>
                </c:pt>
                <c:pt idx="6294">
                  <c:v>42858.48400462963</c:v>
                </c:pt>
                <c:pt idx="6295">
                  <c:v>42858.484710648212</c:v>
                </c:pt>
                <c:pt idx="6296">
                  <c:v>42858.48541666667</c:v>
                </c:pt>
                <c:pt idx="6297">
                  <c:v>42858.486122685186</c:v>
                </c:pt>
                <c:pt idx="6298">
                  <c:v>42858.486828703702</c:v>
                </c:pt>
                <c:pt idx="6299">
                  <c:v>42858.487534722233</c:v>
                </c:pt>
                <c:pt idx="6300">
                  <c:v>42858.488240740742</c:v>
                </c:pt>
                <c:pt idx="6301">
                  <c:v>42858.488946759258</c:v>
                </c:pt>
                <c:pt idx="6302">
                  <c:v>42858.489652777782</c:v>
                </c:pt>
                <c:pt idx="6303">
                  <c:v>42858.490358796298</c:v>
                </c:pt>
                <c:pt idx="6304">
                  <c:v>42858.491064814734</c:v>
                </c:pt>
                <c:pt idx="6305">
                  <c:v>42858.491770833207</c:v>
                </c:pt>
                <c:pt idx="6306">
                  <c:v>42858.492476851854</c:v>
                </c:pt>
                <c:pt idx="6307">
                  <c:v>42858.493182870283</c:v>
                </c:pt>
                <c:pt idx="6308">
                  <c:v>42858.493888888886</c:v>
                </c:pt>
                <c:pt idx="6309">
                  <c:v>42858.49459490741</c:v>
                </c:pt>
                <c:pt idx="6310">
                  <c:v>42858.495520833247</c:v>
                </c:pt>
                <c:pt idx="6311">
                  <c:v>42858.49622685185</c:v>
                </c:pt>
                <c:pt idx="6312">
                  <c:v>42858.496932870381</c:v>
                </c:pt>
                <c:pt idx="6313">
                  <c:v>42858.49763888889</c:v>
                </c:pt>
                <c:pt idx="6314">
                  <c:v>42858.498344907406</c:v>
                </c:pt>
                <c:pt idx="6315">
                  <c:v>42858.499050925922</c:v>
                </c:pt>
                <c:pt idx="6316">
                  <c:v>42858.499756944446</c:v>
                </c:pt>
                <c:pt idx="6317">
                  <c:v>42858.500462962955</c:v>
                </c:pt>
                <c:pt idx="6318">
                  <c:v>42858.501168981413</c:v>
                </c:pt>
                <c:pt idx="6319">
                  <c:v>42858.501875000002</c:v>
                </c:pt>
                <c:pt idx="6320">
                  <c:v>42858.502581018518</c:v>
                </c:pt>
                <c:pt idx="6321">
                  <c:v>42858.503287037034</c:v>
                </c:pt>
                <c:pt idx="6322">
                  <c:v>42858.503993055558</c:v>
                </c:pt>
                <c:pt idx="6323">
                  <c:v>42858.504699074147</c:v>
                </c:pt>
                <c:pt idx="6324">
                  <c:v>42858.50540509259</c:v>
                </c:pt>
                <c:pt idx="6325">
                  <c:v>42858.506111111114</c:v>
                </c:pt>
                <c:pt idx="6326">
                  <c:v>42858.506817129688</c:v>
                </c:pt>
                <c:pt idx="6327">
                  <c:v>42858.507523148211</c:v>
                </c:pt>
                <c:pt idx="6328">
                  <c:v>42858.508229166669</c:v>
                </c:pt>
                <c:pt idx="6329">
                  <c:v>42858.508935185193</c:v>
                </c:pt>
                <c:pt idx="6330">
                  <c:v>42858.509641203644</c:v>
                </c:pt>
                <c:pt idx="6331">
                  <c:v>42858.510347222233</c:v>
                </c:pt>
                <c:pt idx="6332">
                  <c:v>42858.511053240742</c:v>
                </c:pt>
                <c:pt idx="6333">
                  <c:v>42858.511759259258</c:v>
                </c:pt>
                <c:pt idx="6334">
                  <c:v>42858.512465277781</c:v>
                </c:pt>
                <c:pt idx="6335">
                  <c:v>42858.513171296298</c:v>
                </c:pt>
                <c:pt idx="6336">
                  <c:v>42858.513877314843</c:v>
                </c:pt>
                <c:pt idx="6337">
                  <c:v>42858.51458333333</c:v>
                </c:pt>
                <c:pt idx="6338">
                  <c:v>42858.515370370369</c:v>
                </c:pt>
                <c:pt idx="6339">
                  <c:v>42858.516076388994</c:v>
                </c:pt>
                <c:pt idx="6340">
                  <c:v>42858.516782407409</c:v>
                </c:pt>
                <c:pt idx="6341">
                  <c:v>42858.517488425932</c:v>
                </c:pt>
                <c:pt idx="6342">
                  <c:v>42858.518194444536</c:v>
                </c:pt>
                <c:pt idx="6343">
                  <c:v>42858.518900463001</c:v>
                </c:pt>
                <c:pt idx="6344">
                  <c:v>42858.519606481481</c:v>
                </c:pt>
                <c:pt idx="6345">
                  <c:v>42858.520312500004</c:v>
                </c:pt>
                <c:pt idx="6346">
                  <c:v>42858.521018518521</c:v>
                </c:pt>
                <c:pt idx="6347">
                  <c:v>42858.521724536949</c:v>
                </c:pt>
                <c:pt idx="6348">
                  <c:v>42858.522430555524</c:v>
                </c:pt>
                <c:pt idx="6349">
                  <c:v>42858.523136574076</c:v>
                </c:pt>
                <c:pt idx="6350">
                  <c:v>42858.523842592585</c:v>
                </c:pt>
                <c:pt idx="6351">
                  <c:v>42858.524548611051</c:v>
                </c:pt>
                <c:pt idx="6352">
                  <c:v>42858.525254629625</c:v>
                </c:pt>
                <c:pt idx="6353">
                  <c:v>42858.525960648134</c:v>
                </c:pt>
                <c:pt idx="6354">
                  <c:v>42858.526666666599</c:v>
                </c:pt>
                <c:pt idx="6355">
                  <c:v>42858.527372685174</c:v>
                </c:pt>
                <c:pt idx="6356">
                  <c:v>42858.528078703705</c:v>
                </c:pt>
                <c:pt idx="6357">
                  <c:v>42858.528784722184</c:v>
                </c:pt>
                <c:pt idx="6358">
                  <c:v>42858.529490740671</c:v>
                </c:pt>
                <c:pt idx="6359">
                  <c:v>42858.530196759224</c:v>
                </c:pt>
                <c:pt idx="6360">
                  <c:v>42858.530902777777</c:v>
                </c:pt>
                <c:pt idx="6361">
                  <c:v>42858.5316087963</c:v>
                </c:pt>
                <c:pt idx="6362">
                  <c:v>42858.532314814816</c:v>
                </c:pt>
                <c:pt idx="6363">
                  <c:v>42858.533020833223</c:v>
                </c:pt>
                <c:pt idx="6364">
                  <c:v>42858.533726851754</c:v>
                </c:pt>
                <c:pt idx="6365">
                  <c:v>42858.534432870372</c:v>
                </c:pt>
                <c:pt idx="6366">
                  <c:v>42858.535370370373</c:v>
                </c:pt>
                <c:pt idx="6367">
                  <c:v>42858.536076388969</c:v>
                </c:pt>
                <c:pt idx="6368">
                  <c:v>42858.536782407406</c:v>
                </c:pt>
                <c:pt idx="6369">
                  <c:v>42858.537488425929</c:v>
                </c:pt>
                <c:pt idx="6370">
                  <c:v>42858.538194444511</c:v>
                </c:pt>
                <c:pt idx="6371">
                  <c:v>42858.538900462961</c:v>
                </c:pt>
                <c:pt idx="6372">
                  <c:v>42858.539606481485</c:v>
                </c:pt>
                <c:pt idx="6373">
                  <c:v>42858.540312500001</c:v>
                </c:pt>
                <c:pt idx="6374">
                  <c:v>42858.541018518517</c:v>
                </c:pt>
                <c:pt idx="6375">
                  <c:v>42858.541724536975</c:v>
                </c:pt>
                <c:pt idx="6376">
                  <c:v>42858.542430555557</c:v>
                </c:pt>
                <c:pt idx="6377">
                  <c:v>42858.543136574073</c:v>
                </c:pt>
                <c:pt idx="6378">
                  <c:v>42858.543842592589</c:v>
                </c:pt>
                <c:pt idx="6379">
                  <c:v>42858.544548611106</c:v>
                </c:pt>
                <c:pt idx="6380">
                  <c:v>42858.545254629629</c:v>
                </c:pt>
                <c:pt idx="6381">
                  <c:v>42858.545960648145</c:v>
                </c:pt>
                <c:pt idx="6382">
                  <c:v>42858.546666666654</c:v>
                </c:pt>
                <c:pt idx="6383">
                  <c:v>42858.547372685185</c:v>
                </c:pt>
                <c:pt idx="6384">
                  <c:v>42858.548078703701</c:v>
                </c:pt>
                <c:pt idx="6385">
                  <c:v>42858.548784722225</c:v>
                </c:pt>
                <c:pt idx="6386">
                  <c:v>42858.549490740734</c:v>
                </c:pt>
                <c:pt idx="6387">
                  <c:v>42858.550196759257</c:v>
                </c:pt>
                <c:pt idx="6388">
                  <c:v>42858.550902777781</c:v>
                </c:pt>
                <c:pt idx="6389">
                  <c:v>42858.551608796297</c:v>
                </c:pt>
                <c:pt idx="6390">
                  <c:v>42858.552314814813</c:v>
                </c:pt>
                <c:pt idx="6391">
                  <c:v>42858.553020833271</c:v>
                </c:pt>
                <c:pt idx="6392">
                  <c:v>42858.553726851824</c:v>
                </c:pt>
                <c:pt idx="6393">
                  <c:v>42858.554432870369</c:v>
                </c:pt>
                <c:pt idx="6394">
                  <c:v>42858.555347222231</c:v>
                </c:pt>
                <c:pt idx="6395">
                  <c:v>42858.55605324082</c:v>
                </c:pt>
                <c:pt idx="6396">
                  <c:v>42858.556759259263</c:v>
                </c:pt>
                <c:pt idx="6397">
                  <c:v>42858.55746527778</c:v>
                </c:pt>
                <c:pt idx="6398">
                  <c:v>42858.558171296369</c:v>
                </c:pt>
                <c:pt idx="6399">
                  <c:v>42858.558877314899</c:v>
                </c:pt>
                <c:pt idx="6400">
                  <c:v>42858.559583333335</c:v>
                </c:pt>
                <c:pt idx="6401">
                  <c:v>42858.560289351852</c:v>
                </c:pt>
                <c:pt idx="6402">
                  <c:v>42858.560995370368</c:v>
                </c:pt>
                <c:pt idx="6403">
                  <c:v>42858.561701388884</c:v>
                </c:pt>
                <c:pt idx="6404">
                  <c:v>42858.562407407408</c:v>
                </c:pt>
                <c:pt idx="6405">
                  <c:v>42858.563113425931</c:v>
                </c:pt>
                <c:pt idx="6406">
                  <c:v>42858.563819444535</c:v>
                </c:pt>
                <c:pt idx="6407">
                  <c:v>42858.564525462993</c:v>
                </c:pt>
                <c:pt idx="6408">
                  <c:v>42858.56523148148</c:v>
                </c:pt>
                <c:pt idx="6409">
                  <c:v>42858.565937500003</c:v>
                </c:pt>
                <c:pt idx="6410">
                  <c:v>42858.566643518505</c:v>
                </c:pt>
                <c:pt idx="6411">
                  <c:v>42858.567349536985</c:v>
                </c:pt>
                <c:pt idx="6412">
                  <c:v>42858.568055555559</c:v>
                </c:pt>
                <c:pt idx="6413">
                  <c:v>42858.568761574075</c:v>
                </c:pt>
                <c:pt idx="6414">
                  <c:v>42858.569467592584</c:v>
                </c:pt>
                <c:pt idx="6415">
                  <c:v>42858.570173611042</c:v>
                </c:pt>
                <c:pt idx="6416">
                  <c:v>42858.570879629631</c:v>
                </c:pt>
                <c:pt idx="6417">
                  <c:v>42858.571585648147</c:v>
                </c:pt>
                <c:pt idx="6418">
                  <c:v>42858.572291666664</c:v>
                </c:pt>
                <c:pt idx="6419">
                  <c:v>42858.572997685187</c:v>
                </c:pt>
                <c:pt idx="6420">
                  <c:v>42858.573703703594</c:v>
                </c:pt>
                <c:pt idx="6421">
                  <c:v>42858.57440972222</c:v>
                </c:pt>
                <c:pt idx="6422">
                  <c:v>42858.575474536985</c:v>
                </c:pt>
                <c:pt idx="6423">
                  <c:v>42858.576180555494</c:v>
                </c:pt>
                <c:pt idx="6424">
                  <c:v>42858.576886574083</c:v>
                </c:pt>
                <c:pt idx="6425">
                  <c:v>42858.577592592592</c:v>
                </c:pt>
                <c:pt idx="6426">
                  <c:v>42858.578298611108</c:v>
                </c:pt>
                <c:pt idx="6427">
                  <c:v>42858.579004629624</c:v>
                </c:pt>
                <c:pt idx="6428">
                  <c:v>42858.579710648148</c:v>
                </c:pt>
                <c:pt idx="6429">
                  <c:v>42858.580416666664</c:v>
                </c:pt>
                <c:pt idx="6430">
                  <c:v>42858.581122685129</c:v>
                </c:pt>
                <c:pt idx="6431">
                  <c:v>42858.581828703704</c:v>
                </c:pt>
                <c:pt idx="6432">
                  <c:v>42858.582534722242</c:v>
                </c:pt>
                <c:pt idx="6433">
                  <c:v>42858.583240740736</c:v>
                </c:pt>
                <c:pt idx="6434">
                  <c:v>42858.583946759201</c:v>
                </c:pt>
                <c:pt idx="6435">
                  <c:v>42858.584652777783</c:v>
                </c:pt>
                <c:pt idx="6436">
                  <c:v>42858.585358796299</c:v>
                </c:pt>
                <c:pt idx="6437">
                  <c:v>42858.586064814815</c:v>
                </c:pt>
                <c:pt idx="6438">
                  <c:v>42858.586770833324</c:v>
                </c:pt>
                <c:pt idx="6439">
                  <c:v>42858.587476851855</c:v>
                </c:pt>
                <c:pt idx="6440">
                  <c:v>42858.588182870371</c:v>
                </c:pt>
                <c:pt idx="6441">
                  <c:v>42858.588888888953</c:v>
                </c:pt>
                <c:pt idx="6442">
                  <c:v>42858.589594907411</c:v>
                </c:pt>
                <c:pt idx="6443">
                  <c:v>42858.590300925927</c:v>
                </c:pt>
                <c:pt idx="6444">
                  <c:v>42858.591006944444</c:v>
                </c:pt>
                <c:pt idx="6445">
                  <c:v>42858.591712962902</c:v>
                </c:pt>
                <c:pt idx="6446">
                  <c:v>42858.592418981476</c:v>
                </c:pt>
                <c:pt idx="6447">
                  <c:v>42858.593124999985</c:v>
                </c:pt>
                <c:pt idx="6448">
                  <c:v>42858.593831018516</c:v>
                </c:pt>
                <c:pt idx="6449">
                  <c:v>42858.594537037039</c:v>
                </c:pt>
                <c:pt idx="6450">
                  <c:v>42858.595416666583</c:v>
                </c:pt>
                <c:pt idx="6451">
                  <c:v>42858.596122685121</c:v>
                </c:pt>
                <c:pt idx="6452">
                  <c:v>42858.596828703674</c:v>
                </c:pt>
                <c:pt idx="6453">
                  <c:v>42858.597534722205</c:v>
                </c:pt>
                <c:pt idx="6454">
                  <c:v>42858.598240740735</c:v>
                </c:pt>
                <c:pt idx="6455">
                  <c:v>42858.598946759201</c:v>
                </c:pt>
                <c:pt idx="6456">
                  <c:v>42858.599652777775</c:v>
                </c:pt>
                <c:pt idx="6457">
                  <c:v>42858.600358796299</c:v>
                </c:pt>
                <c:pt idx="6458">
                  <c:v>42858.601064814749</c:v>
                </c:pt>
                <c:pt idx="6459">
                  <c:v>42858.601770833215</c:v>
                </c:pt>
                <c:pt idx="6460">
                  <c:v>42858.602476851855</c:v>
                </c:pt>
                <c:pt idx="6461">
                  <c:v>42858.603182870298</c:v>
                </c:pt>
                <c:pt idx="6462">
                  <c:v>42858.603888888887</c:v>
                </c:pt>
                <c:pt idx="6463">
                  <c:v>42858.604594907411</c:v>
                </c:pt>
                <c:pt idx="6464">
                  <c:v>42858.605300925927</c:v>
                </c:pt>
                <c:pt idx="6465">
                  <c:v>42858.606006944443</c:v>
                </c:pt>
                <c:pt idx="6466">
                  <c:v>42858.606712962966</c:v>
                </c:pt>
                <c:pt idx="6467">
                  <c:v>42858.607418981475</c:v>
                </c:pt>
                <c:pt idx="6468">
                  <c:v>42858.608124999999</c:v>
                </c:pt>
                <c:pt idx="6469">
                  <c:v>42858.608831018573</c:v>
                </c:pt>
                <c:pt idx="6470">
                  <c:v>42858.609537037039</c:v>
                </c:pt>
                <c:pt idx="6471">
                  <c:v>42858.610243055562</c:v>
                </c:pt>
                <c:pt idx="6472">
                  <c:v>42858.610949074093</c:v>
                </c:pt>
                <c:pt idx="6473">
                  <c:v>42858.611655092602</c:v>
                </c:pt>
                <c:pt idx="6474">
                  <c:v>42858.612361111074</c:v>
                </c:pt>
                <c:pt idx="6475">
                  <c:v>42858.613067129627</c:v>
                </c:pt>
                <c:pt idx="6476">
                  <c:v>42858.613773148201</c:v>
                </c:pt>
                <c:pt idx="6477">
                  <c:v>42858.614479166667</c:v>
                </c:pt>
                <c:pt idx="6478">
                  <c:v>42858.615416666624</c:v>
                </c:pt>
                <c:pt idx="6479">
                  <c:v>42858.616122685184</c:v>
                </c:pt>
                <c:pt idx="6480">
                  <c:v>42858.6168287037</c:v>
                </c:pt>
                <c:pt idx="6481">
                  <c:v>42858.617534722223</c:v>
                </c:pt>
                <c:pt idx="6482">
                  <c:v>42858.61824074074</c:v>
                </c:pt>
                <c:pt idx="6483">
                  <c:v>42858.618946759256</c:v>
                </c:pt>
                <c:pt idx="6484">
                  <c:v>42858.619652777779</c:v>
                </c:pt>
                <c:pt idx="6485">
                  <c:v>42858.620358796295</c:v>
                </c:pt>
                <c:pt idx="6486">
                  <c:v>42858.621064814703</c:v>
                </c:pt>
                <c:pt idx="6487">
                  <c:v>42858.621770833197</c:v>
                </c:pt>
                <c:pt idx="6488">
                  <c:v>42858.622476851793</c:v>
                </c:pt>
                <c:pt idx="6489">
                  <c:v>42858.623182870258</c:v>
                </c:pt>
                <c:pt idx="6490">
                  <c:v>42858.623888888884</c:v>
                </c:pt>
                <c:pt idx="6491">
                  <c:v>42858.624594907407</c:v>
                </c:pt>
                <c:pt idx="6492">
                  <c:v>42858.625300925924</c:v>
                </c:pt>
                <c:pt idx="6493">
                  <c:v>42858.626006944447</c:v>
                </c:pt>
                <c:pt idx="6494">
                  <c:v>42858.626712962956</c:v>
                </c:pt>
                <c:pt idx="6495">
                  <c:v>42858.627418981414</c:v>
                </c:pt>
                <c:pt idx="6496">
                  <c:v>42858.628124999996</c:v>
                </c:pt>
                <c:pt idx="6497">
                  <c:v>42858.628831018519</c:v>
                </c:pt>
                <c:pt idx="6498">
                  <c:v>42858.629537037035</c:v>
                </c:pt>
                <c:pt idx="6499">
                  <c:v>42858.630243055559</c:v>
                </c:pt>
                <c:pt idx="6500">
                  <c:v>42858.630949074082</c:v>
                </c:pt>
                <c:pt idx="6501">
                  <c:v>42858.631655092591</c:v>
                </c:pt>
                <c:pt idx="6502">
                  <c:v>42858.632361111049</c:v>
                </c:pt>
                <c:pt idx="6503">
                  <c:v>42858.633067129624</c:v>
                </c:pt>
                <c:pt idx="6504">
                  <c:v>42858.633773148147</c:v>
                </c:pt>
                <c:pt idx="6505">
                  <c:v>42858.634479166656</c:v>
                </c:pt>
                <c:pt idx="6506">
                  <c:v>42858.635567129626</c:v>
                </c:pt>
                <c:pt idx="6507">
                  <c:v>42858.63627314823</c:v>
                </c:pt>
                <c:pt idx="6508">
                  <c:v>42858.636979166666</c:v>
                </c:pt>
                <c:pt idx="6509">
                  <c:v>42858.637685185175</c:v>
                </c:pt>
                <c:pt idx="6510">
                  <c:v>42858.638391203705</c:v>
                </c:pt>
                <c:pt idx="6511">
                  <c:v>42858.639097222222</c:v>
                </c:pt>
                <c:pt idx="6512">
                  <c:v>42858.639803240738</c:v>
                </c:pt>
                <c:pt idx="6513">
                  <c:v>42858.640509259261</c:v>
                </c:pt>
                <c:pt idx="6514">
                  <c:v>42858.641215277792</c:v>
                </c:pt>
                <c:pt idx="6515">
                  <c:v>42858.641921296294</c:v>
                </c:pt>
                <c:pt idx="6516">
                  <c:v>42858.642627314817</c:v>
                </c:pt>
                <c:pt idx="6517">
                  <c:v>42858.643333333326</c:v>
                </c:pt>
                <c:pt idx="6518">
                  <c:v>42858.644039351893</c:v>
                </c:pt>
                <c:pt idx="6519">
                  <c:v>42858.644745370373</c:v>
                </c:pt>
                <c:pt idx="6520">
                  <c:v>42858.645451388889</c:v>
                </c:pt>
                <c:pt idx="6521">
                  <c:v>42858.646157407413</c:v>
                </c:pt>
                <c:pt idx="6522">
                  <c:v>42858.646863425987</c:v>
                </c:pt>
                <c:pt idx="6523">
                  <c:v>42858.647569444511</c:v>
                </c:pt>
                <c:pt idx="6524">
                  <c:v>42858.648275463012</c:v>
                </c:pt>
                <c:pt idx="6525">
                  <c:v>42858.648981481485</c:v>
                </c:pt>
                <c:pt idx="6526">
                  <c:v>42858.649687500001</c:v>
                </c:pt>
                <c:pt idx="6527">
                  <c:v>42858.650393518517</c:v>
                </c:pt>
                <c:pt idx="6528">
                  <c:v>42858.651099537034</c:v>
                </c:pt>
                <c:pt idx="6529">
                  <c:v>42858.651805555557</c:v>
                </c:pt>
                <c:pt idx="6530">
                  <c:v>42858.652511574139</c:v>
                </c:pt>
                <c:pt idx="6531">
                  <c:v>42858.653217592611</c:v>
                </c:pt>
                <c:pt idx="6532">
                  <c:v>42858.653923611018</c:v>
                </c:pt>
                <c:pt idx="6533">
                  <c:v>42858.654629629629</c:v>
                </c:pt>
                <c:pt idx="6534">
                  <c:v>42858.655636574083</c:v>
                </c:pt>
                <c:pt idx="6535">
                  <c:v>42858.656342592592</c:v>
                </c:pt>
                <c:pt idx="6536">
                  <c:v>42858.65704861105</c:v>
                </c:pt>
                <c:pt idx="6537">
                  <c:v>42858.657754629625</c:v>
                </c:pt>
                <c:pt idx="6538">
                  <c:v>42858.658460648148</c:v>
                </c:pt>
                <c:pt idx="6539">
                  <c:v>42858.659166666599</c:v>
                </c:pt>
                <c:pt idx="6540">
                  <c:v>42858.659872685188</c:v>
                </c:pt>
                <c:pt idx="6541">
                  <c:v>42858.660578703704</c:v>
                </c:pt>
                <c:pt idx="6542">
                  <c:v>42858.661284722184</c:v>
                </c:pt>
                <c:pt idx="6543">
                  <c:v>42858.661990740678</c:v>
                </c:pt>
                <c:pt idx="6544">
                  <c:v>42858.662696759224</c:v>
                </c:pt>
                <c:pt idx="6545">
                  <c:v>42858.663402777682</c:v>
                </c:pt>
                <c:pt idx="6546">
                  <c:v>42858.664108796285</c:v>
                </c:pt>
                <c:pt idx="6547">
                  <c:v>42858.664814814816</c:v>
                </c:pt>
                <c:pt idx="6548">
                  <c:v>42858.665520833223</c:v>
                </c:pt>
                <c:pt idx="6549">
                  <c:v>42858.666226851834</c:v>
                </c:pt>
                <c:pt idx="6550">
                  <c:v>42858.666932870372</c:v>
                </c:pt>
                <c:pt idx="6551">
                  <c:v>42858.667638888888</c:v>
                </c:pt>
                <c:pt idx="6552">
                  <c:v>42858.668344907404</c:v>
                </c:pt>
                <c:pt idx="6553">
                  <c:v>42858.669050925928</c:v>
                </c:pt>
                <c:pt idx="6554">
                  <c:v>42858.669756944444</c:v>
                </c:pt>
                <c:pt idx="6555">
                  <c:v>42858.670462962924</c:v>
                </c:pt>
                <c:pt idx="6556">
                  <c:v>42858.671168981396</c:v>
                </c:pt>
                <c:pt idx="6557">
                  <c:v>42858.671875</c:v>
                </c:pt>
                <c:pt idx="6558">
                  <c:v>42858.672581018516</c:v>
                </c:pt>
                <c:pt idx="6559">
                  <c:v>42858.673287037025</c:v>
                </c:pt>
                <c:pt idx="6560">
                  <c:v>42858.673993055556</c:v>
                </c:pt>
                <c:pt idx="6561">
                  <c:v>42858.67469907413</c:v>
                </c:pt>
                <c:pt idx="6562">
                  <c:v>42858.675879629627</c:v>
                </c:pt>
                <c:pt idx="6563">
                  <c:v>42858.676585648202</c:v>
                </c:pt>
                <c:pt idx="6564">
                  <c:v>42858.677291666609</c:v>
                </c:pt>
                <c:pt idx="6565">
                  <c:v>42858.677997685176</c:v>
                </c:pt>
                <c:pt idx="6566">
                  <c:v>42858.678703703627</c:v>
                </c:pt>
                <c:pt idx="6567">
                  <c:v>42858.679409722194</c:v>
                </c:pt>
                <c:pt idx="6568">
                  <c:v>42858.680115740739</c:v>
                </c:pt>
                <c:pt idx="6569">
                  <c:v>42858.680821759255</c:v>
                </c:pt>
                <c:pt idx="6570">
                  <c:v>42858.681527777779</c:v>
                </c:pt>
                <c:pt idx="6571">
                  <c:v>42858.68223379636</c:v>
                </c:pt>
                <c:pt idx="6572">
                  <c:v>42858.682939814811</c:v>
                </c:pt>
                <c:pt idx="6573">
                  <c:v>42858.683645833255</c:v>
                </c:pt>
                <c:pt idx="6574">
                  <c:v>42858.684351851851</c:v>
                </c:pt>
                <c:pt idx="6575">
                  <c:v>42858.685057870367</c:v>
                </c:pt>
                <c:pt idx="6576">
                  <c:v>42858.685763888876</c:v>
                </c:pt>
                <c:pt idx="6577">
                  <c:v>42858.686469907407</c:v>
                </c:pt>
                <c:pt idx="6578">
                  <c:v>42858.687175925923</c:v>
                </c:pt>
                <c:pt idx="6579">
                  <c:v>42858.687881944446</c:v>
                </c:pt>
                <c:pt idx="6580">
                  <c:v>42858.688587962963</c:v>
                </c:pt>
                <c:pt idx="6581">
                  <c:v>42858.689293981479</c:v>
                </c:pt>
                <c:pt idx="6582">
                  <c:v>42858.69</c:v>
                </c:pt>
                <c:pt idx="6583">
                  <c:v>42858.690706018504</c:v>
                </c:pt>
                <c:pt idx="6584">
                  <c:v>42858.691412036984</c:v>
                </c:pt>
                <c:pt idx="6585">
                  <c:v>42858.692118055558</c:v>
                </c:pt>
                <c:pt idx="6586">
                  <c:v>42858.692824074082</c:v>
                </c:pt>
                <c:pt idx="6587">
                  <c:v>42858.693530092591</c:v>
                </c:pt>
                <c:pt idx="6588">
                  <c:v>42858.694236111114</c:v>
                </c:pt>
                <c:pt idx="6589">
                  <c:v>42858.694942129594</c:v>
                </c:pt>
                <c:pt idx="6590">
                  <c:v>42858.69584490735</c:v>
                </c:pt>
                <c:pt idx="6591">
                  <c:v>42858.696550925932</c:v>
                </c:pt>
                <c:pt idx="6592">
                  <c:v>42858.697256944448</c:v>
                </c:pt>
                <c:pt idx="6593">
                  <c:v>42858.697962962884</c:v>
                </c:pt>
                <c:pt idx="6594">
                  <c:v>42858.698668981422</c:v>
                </c:pt>
                <c:pt idx="6595">
                  <c:v>42858.699374999997</c:v>
                </c:pt>
                <c:pt idx="6596">
                  <c:v>42858.70008101852</c:v>
                </c:pt>
                <c:pt idx="6597">
                  <c:v>42858.700787036985</c:v>
                </c:pt>
                <c:pt idx="6598">
                  <c:v>42858.701493055494</c:v>
                </c:pt>
                <c:pt idx="6599">
                  <c:v>42858.702199074083</c:v>
                </c:pt>
                <c:pt idx="6600">
                  <c:v>42858.702905092592</c:v>
                </c:pt>
                <c:pt idx="6601">
                  <c:v>42858.70361111105</c:v>
                </c:pt>
                <c:pt idx="6602">
                  <c:v>42858.704317129632</c:v>
                </c:pt>
                <c:pt idx="6603">
                  <c:v>42858.705023148148</c:v>
                </c:pt>
                <c:pt idx="6604">
                  <c:v>42858.705729166591</c:v>
                </c:pt>
                <c:pt idx="6605">
                  <c:v>42858.706435185188</c:v>
                </c:pt>
                <c:pt idx="6606">
                  <c:v>42858.707141203602</c:v>
                </c:pt>
                <c:pt idx="6607">
                  <c:v>42858.70784722222</c:v>
                </c:pt>
                <c:pt idx="6608">
                  <c:v>42858.708553240802</c:v>
                </c:pt>
                <c:pt idx="6609">
                  <c:v>42858.70925925926</c:v>
                </c:pt>
                <c:pt idx="6610">
                  <c:v>42858.709965277776</c:v>
                </c:pt>
                <c:pt idx="6611">
                  <c:v>42858.710671296343</c:v>
                </c:pt>
                <c:pt idx="6612">
                  <c:v>42858.711377314816</c:v>
                </c:pt>
                <c:pt idx="6613">
                  <c:v>42858.712083333325</c:v>
                </c:pt>
                <c:pt idx="6614">
                  <c:v>42858.712789351834</c:v>
                </c:pt>
                <c:pt idx="6615">
                  <c:v>42858.713495370372</c:v>
                </c:pt>
                <c:pt idx="6616">
                  <c:v>42858.714201388953</c:v>
                </c:pt>
                <c:pt idx="6617">
                  <c:v>42858.714907407411</c:v>
                </c:pt>
                <c:pt idx="6618">
                  <c:v>42858.71597222222</c:v>
                </c:pt>
                <c:pt idx="6619">
                  <c:v>42858.716678240802</c:v>
                </c:pt>
                <c:pt idx="6620">
                  <c:v>42858.717384259224</c:v>
                </c:pt>
                <c:pt idx="6621">
                  <c:v>42858.718090277791</c:v>
                </c:pt>
                <c:pt idx="6622">
                  <c:v>42858.718796296293</c:v>
                </c:pt>
                <c:pt idx="6623">
                  <c:v>42858.719502314816</c:v>
                </c:pt>
                <c:pt idx="6624">
                  <c:v>42858.720208333325</c:v>
                </c:pt>
                <c:pt idx="6625">
                  <c:v>42858.720914351834</c:v>
                </c:pt>
                <c:pt idx="6626">
                  <c:v>42858.721620370306</c:v>
                </c:pt>
                <c:pt idx="6627">
                  <c:v>42858.722326388888</c:v>
                </c:pt>
                <c:pt idx="6628">
                  <c:v>42858.723032407404</c:v>
                </c:pt>
                <c:pt idx="6629">
                  <c:v>42858.723738425928</c:v>
                </c:pt>
                <c:pt idx="6630">
                  <c:v>42858.724444444444</c:v>
                </c:pt>
                <c:pt idx="6631">
                  <c:v>42858.725150462924</c:v>
                </c:pt>
                <c:pt idx="6632">
                  <c:v>42858.725856481484</c:v>
                </c:pt>
                <c:pt idx="6633">
                  <c:v>42858.726562499993</c:v>
                </c:pt>
                <c:pt idx="6634">
                  <c:v>42858.727268518458</c:v>
                </c:pt>
                <c:pt idx="6635">
                  <c:v>42858.727974536974</c:v>
                </c:pt>
                <c:pt idx="6636">
                  <c:v>42858.728680555469</c:v>
                </c:pt>
                <c:pt idx="6637">
                  <c:v>42858.729386574007</c:v>
                </c:pt>
                <c:pt idx="6638">
                  <c:v>42858.730092592596</c:v>
                </c:pt>
                <c:pt idx="6639">
                  <c:v>42858.730798611003</c:v>
                </c:pt>
                <c:pt idx="6640">
                  <c:v>42858.731504629584</c:v>
                </c:pt>
                <c:pt idx="6641">
                  <c:v>42858.732210648202</c:v>
                </c:pt>
                <c:pt idx="6642">
                  <c:v>42858.732916666624</c:v>
                </c:pt>
                <c:pt idx="6643">
                  <c:v>42858.733622685097</c:v>
                </c:pt>
                <c:pt idx="6644">
                  <c:v>42858.734328703635</c:v>
                </c:pt>
                <c:pt idx="6645">
                  <c:v>42858.735034722224</c:v>
                </c:pt>
                <c:pt idx="6646">
                  <c:v>42858.736111111051</c:v>
                </c:pt>
                <c:pt idx="6647">
                  <c:v>42858.736817129633</c:v>
                </c:pt>
                <c:pt idx="6648">
                  <c:v>42858.737523148149</c:v>
                </c:pt>
                <c:pt idx="6649">
                  <c:v>42858.738229166665</c:v>
                </c:pt>
                <c:pt idx="6650">
                  <c:v>42858.738935185189</c:v>
                </c:pt>
                <c:pt idx="6651">
                  <c:v>42858.739641203603</c:v>
                </c:pt>
                <c:pt idx="6652">
                  <c:v>42858.740347222221</c:v>
                </c:pt>
                <c:pt idx="6653">
                  <c:v>42858.741053240738</c:v>
                </c:pt>
                <c:pt idx="6654">
                  <c:v>42858.741759259254</c:v>
                </c:pt>
                <c:pt idx="6655">
                  <c:v>42858.742465277777</c:v>
                </c:pt>
                <c:pt idx="6656">
                  <c:v>42858.743171296286</c:v>
                </c:pt>
                <c:pt idx="6657">
                  <c:v>42858.743877314817</c:v>
                </c:pt>
                <c:pt idx="6658">
                  <c:v>42858.744583333326</c:v>
                </c:pt>
                <c:pt idx="6659">
                  <c:v>42858.745289351835</c:v>
                </c:pt>
                <c:pt idx="6660">
                  <c:v>42858.745995370373</c:v>
                </c:pt>
                <c:pt idx="6661">
                  <c:v>42858.746701388889</c:v>
                </c:pt>
                <c:pt idx="6662">
                  <c:v>42858.747407407405</c:v>
                </c:pt>
                <c:pt idx="6663">
                  <c:v>42858.748113425943</c:v>
                </c:pt>
                <c:pt idx="6664">
                  <c:v>42858.748819444576</c:v>
                </c:pt>
                <c:pt idx="6665">
                  <c:v>42858.749525462961</c:v>
                </c:pt>
                <c:pt idx="6666">
                  <c:v>42858.750231481492</c:v>
                </c:pt>
                <c:pt idx="6667">
                  <c:v>42858.750937500001</c:v>
                </c:pt>
                <c:pt idx="6668">
                  <c:v>42858.751643518459</c:v>
                </c:pt>
                <c:pt idx="6669">
                  <c:v>42858.752349537026</c:v>
                </c:pt>
                <c:pt idx="6670">
                  <c:v>42858.753055555557</c:v>
                </c:pt>
                <c:pt idx="6671">
                  <c:v>42858.753761574015</c:v>
                </c:pt>
                <c:pt idx="6672">
                  <c:v>42858.754467592589</c:v>
                </c:pt>
                <c:pt idx="6673">
                  <c:v>42858.755173611018</c:v>
                </c:pt>
                <c:pt idx="6674">
                  <c:v>42858.756261574083</c:v>
                </c:pt>
                <c:pt idx="6675">
                  <c:v>42858.756967592592</c:v>
                </c:pt>
                <c:pt idx="6676">
                  <c:v>42858.757673611042</c:v>
                </c:pt>
                <c:pt idx="6677">
                  <c:v>42858.758379629631</c:v>
                </c:pt>
                <c:pt idx="6678">
                  <c:v>42858.759085648147</c:v>
                </c:pt>
                <c:pt idx="6679">
                  <c:v>42858.759791666591</c:v>
                </c:pt>
                <c:pt idx="6680">
                  <c:v>42858.760497685122</c:v>
                </c:pt>
                <c:pt idx="6681">
                  <c:v>42858.761203703594</c:v>
                </c:pt>
                <c:pt idx="6682">
                  <c:v>42858.761909722176</c:v>
                </c:pt>
                <c:pt idx="6683">
                  <c:v>42858.762615740736</c:v>
                </c:pt>
                <c:pt idx="6684">
                  <c:v>42858.763321759165</c:v>
                </c:pt>
                <c:pt idx="6685">
                  <c:v>42858.764027777775</c:v>
                </c:pt>
                <c:pt idx="6686">
                  <c:v>42858.764733796284</c:v>
                </c:pt>
                <c:pt idx="6687">
                  <c:v>42858.76543981475</c:v>
                </c:pt>
                <c:pt idx="6688">
                  <c:v>42858.766145833215</c:v>
                </c:pt>
                <c:pt idx="6689">
                  <c:v>42858.766851851855</c:v>
                </c:pt>
                <c:pt idx="6690">
                  <c:v>42858.767557870371</c:v>
                </c:pt>
                <c:pt idx="6691">
                  <c:v>42858.768263888887</c:v>
                </c:pt>
                <c:pt idx="6692">
                  <c:v>42858.768969907404</c:v>
                </c:pt>
                <c:pt idx="6693">
                  <c:v>42858.769675925927</c:v>
                </c:pt>
                <c:pt idx="6694">
                  <c:v>42858.770381944436</c:v>
                </c:pt>
                <c:pt idx="6695">
                  <c:v>42858.771087962901</c:v>
                </c:pt>
                <c:pt idx="6696">
                  <c:v>42858.771793981374</c:v>
                </c:pt>
                <c:pt idx="6697">
                  <c:v>42858.772499999999</c:v>
                </c:pt>
                <c:pt idx="6698">
                  <c:v>42858.773206018515</c:v>
                </c:pt>
                <c:pt idx="6699">
                  <c:v>42858.773912037024</c:v>
                </c:pt>
                <c:pt idx="6700">
                  <c:v>42858.774618055562</c:v>
                </c:pt>
                <c:pt idx="6701">
                  <c:v>42858.775324074071</c:v>
                </c:pt>
                <c:pt idx="6702">
                  <c:v>42858.776296296361</c:v>
                </c:pt>
                <c:pt idx="6703">
                  <c:v>42858.777002314804</c:v>
                </c:pt>
                <c:pt idx="6704">
                  <c:v>42858.777708333255</c:v>
                </c:pt>
                <c:pt idx="6705">
                  <c:v>42858.778414351851</c:v>
                </c:pt>
                <c:pt idx="6706">
                  <c:v>42858.779120370324</c:v>
                </c:pt>
                <c:pt idx="6707">
                  <c:v>42858.779826388891</c:v>
                </c:pt>
                <c:pt idx="6708">
                  <c:v>42858.780532407443</c:v>
                </c:pt>
                <c:pt idx="6709">
                  <c:v>42858.781238425989</c:v>
                </c:pt>
                <c:pt idx="6710">
                  <c:v>42858.781944444447</c:v>
                </c:pt>
                <c:pt idx="6711">
                  <c:v>42858.782650462963</c:v>
                </c:pt>
                <c:pt idx="6712">
                  <c:v>42858.783356481479</c:v>
                </c:pt>
                <c:pt idx="6713">
                  <c:v>42858.784062500003</c:v>
                </c:pt>
                <c:pt idx="6714">
                  <c:v>42858.784768518504</c:v>
                </c:pt>
                <c:pt idx="6715">
                  <c:v>42858.785474536984</c:v>
                </c:pt>
                <c:pt idx="6716">
                  <c:v>42858.7861805555</c:v>
                </c:pt>
                <c:pt idx="6717">
                  <c:v>42858.786886574082</c:v>
                </c:pt>
                <c:pt idx="6718">
                  <c:v>42858.787592592591</c:v>
                </c:pt>
                <c:pt idx="6719">
                  <c:v>42858.788298611114</c:v>
                </c:pt>
                <c:pt idx="6720">
                  <c:v>42858.789004629594</c:v>
                </c:pt>
                <c:pt idx="6721">
                  <c:v>42858.789710648147</c:v>
                </c:pt>
                <c:pt idx="6722">
                  <c:v>42858.79041666659</c:v>
                </c:pt>
                <c:pt idx="6723">
                  <c:v>42858.791122685056</c:v>
                </c:pt>
                <c:pt idx="6724">
                  <c:v>42858.791828703594</c:v>
                </c:pt>
                <c:pt idx="6725">
                  <c:v>42858.792534722204</c:v>
                </c:pt>
                <c:pt idx="6726">
                  <c:v>42858.793240740662</c:v>
                </c:pt>
                <c:pt idx="6727">
                  <c:v>42858.793946759164</c:v>
                </c:pt>
                <c:pt idx="6728">
                  <c:v>42858.794652777775</c:v>
                </c:pt>
                <c:pt idx="6729">
                  <c:v>42858.795358796284</c:v>
                </c:pt>
                <c:pt idx="6730">
                  <c:v>42858.796284722186</c:v>
                </c:pt>
                <c:pt idx="6731">
                  <c:v>42858.796990740724</c:v>
                </c:pt>
                <c:pt idx="6732">
                  <c:v>42858.797696759175</c:v>
                </c:pt>
                <c:pt idx="6733">
                  <c:v>42858.798402777713</c:v>
                </c:pt>
                <c:pt idx="6734">
                  <c:v>42858.799108796236</c:v>
                </c:pt>
                <c:pt idx="6735">
                  <c:v>42858.799814814804</c:v>
                </c:pt>
                <c:pt idx="6736">
                  <c:v>42858.800520833334</c:v>
                </c:pt>
                <c:pt idx="6737">
                  <c:v>42858.801226851851</c:v>
                </c:pt>
                <c:pt idx="6738">
                  <c:v>42858.801932870367</c:v>
                </c:pt>
                <c:pt idx="6739">
                  <c:v>42858.80263888897</c:v>
                </c:pt>
                <c:pt idx="6740">
                  <c:v>42858.803344907406</c:v>
                </c:pt>
                <c:pt idx="6741">
                  <c:v>42858.804050925988</c:v>
                </c:pt>
                <c:pt idx="6742">
                  <c:v>42858.804756944519</c:v>
                </c:pt>
                <c:pt idx="6743">
                  <c:v>42858.805462962955</c:v>
                </c:pt>
                <c:pt idx="6744">
                  <c:v>42858.806168981479</c:v>
                </c:pt>
                <c:pt idx="6745">
                  <c:v>42858.806875000068</c:v>
                </c:pt>
                <c:pt idx="6746">
                  <c:v>42858.807581018518</c:v>
                </c:pt>
                <c:pt idx="6747">
                  <c:v>42858.808287037042</c:v>
                </c:pt>
                <c:pt idx="6748">
                  <c:v>42858.808993055602</c:v>
                </c:pt>
                <c:pt idx="6749">
                  <c:v>42858.809699074147</c:v>
                </c:pt>
                <c:pt idx="6750">
                  <c:v>42858.810405092612</c:v>
                </c:pt>
                <c:pt idx="6751">
                  <c:v>42858.811111111114</c:v>
                </c:pt>
                <c:pt idx="6752">
                  <c:v>42858.811817129696</c:v>
                </c:pt>
                <c:pt idx="6753">
                  <c:v>42858.812523148248</c:v>
                </c:pt>
                <c:pt idx="6754">
                  <c:v>42858.813229166692</c:v>
                </c:pt>
                <c:pt idx="6755">
                  <c:v>42858.813935185193</c:v>
                </c:pt>
                <c:pt idx="6756">
                  <c:v>42858.814641203702</c:v>
                </c:pt>
                <c:pt idx="6757">
                  <c:v>42858.815347222218</c:v>
                </c:pt>
                <c:pt idx="6758">
                  <c:v>42858.816458333342</c:v>
                </c:pt>
                <c:pt idx="6759">
                  <c:v>42858.817164351851</c:v>
                </c:pt>
                <c:pt idx="6760">
                  <c:v>42858.81787037044</c:v>
                </c:pt>
                <c:pt idx="6761">
                  <c:v>42858.818576389029</c:v>
                </c:pt>
                <c:pt idx="6762">
                  <c:v>42858.819282407443</c:v>
                </c:pt>
                <c:pt idx="6763">
                  <c:v>42858.819988425988</c:v>
                </c:pt>
                <c:pt idx="6764">
                  <c:v>42858.820694444526</c:v>
                </c:pt>
                <c:pt idx="6765">
                  <c:v>42858.821400462955</c:v>
                </c:pt>
                <c:pt idx="6766">
                  <c:v>42858.822106481479</c:v>
                </c:pt>
                <c:pt idx="6767">
                  <c:v>42858.822812500002</c:v>
                </c:pt>
                <c:pt idx="6768">
                  <c:v>42858.823518518519</c:v>
                </c:pt>
                <c:pt idx="6769">
                  <c:v>42858.824224537035</c:v>
                </c:pt>
                <c:pt idx="6770">
                  <c:v>42858.824930555558</c:v>
                </c:pt>
                <c:pt idx="6771">
                  <c:v>42858.825636574082</c:v>
                </c:pt>
                <c:pt idx="6772">
                  <c:v>42858.826342592591</c:v>
                </c:pt>
                <c:pt idx="6773">
                  <c:v>42858.827048611034</c:v>
                </c:pt>
                <c:pt idx="6774">
                  <c:v>42858.827754629594</c:v>
                </c:pt>
                <c:pt idx="6775">
                  <c:v>42858.828460648147</c:v>
                </c:pt>
                <c:pt idx="6776">
                  <c:v>42858.82916666659</c:v>
                </c:pt>
                <c:pt idx="6777">
                  <c:v>42858.829872685186</c:v>
                </c:pt>
                <c:pt idx="6778">
                  <c:v>42858.830578703702</c:v>
                </c:pt>
                <c:pt idx="6779">
                  <c:v>42858.831284722226</c:v>
                </c:pt>
                <c:pt idx="6780">
                  <c:v>42858.831990740735</c:v>
                </c:pt>
                <c:pt idx="6781">
                  <c:v>42858.832696759258</c:v>
                </c:pt>
                <c:pt idx="6782">
                  <c:v>42858.833402777775</c:v>
                </c:pt>
                <c:pt idx="6783">
                  <c:v>42858.834108796298</c:v>
                </c:pt>
                <c:pt idx="6784">
                  <c:v>42858.834814814843</c:v>
                </c:pt>
                <c:pt idx="6785">
                  <c:v>42858.835520833272</c:v>
                </c:pt>
                <c:pt idx="6786">
                  <c:v>42858.836504629631</c:v>
                </c:pt>
                <c:pt idx="6787">
                  <c:v>42858.837210648213</c:v>
                </c:pt>
                <c:pt idx="6788">
                  <c:v>42858.837916666664</c:v>
                </c:pt>
                <c:pt idx="6789">
                  <c:v>42858.838622685187</c:v>
                </c:pt>
                <c:pt idx="6790">
                  <c:v>42858.839328703674</c:v>
                </c:pt>
                <c:pt idx="6791">
                  <c:v>42858.840034722241</c:v>
                </c:pt>
                <c:pt idx="6792">
                  <c:v>42858.840740740736</c:v>
                </c:pt>
                <c:pt idx="6793">
                  <c:v>42858.841446759201</c:v>
                </c:pt>
                <c:pt idx="6794">
                  <c:v>42858.842152777783</c:v>
                </c:pt>
                <c:pt idx="6795">
                  <c:v>42858.842858796408</c:v>
                </c:pt>
                <c:pt idx="6796">
                  <c:v>42858.843564814815</c:v>
                </c:pt>
                <c:pt idx="6797">
                  <c:v>42858.844270833331</c:v>
                </c:pt>
                <c:pt idx="6798">
                  <c:v>42858.844976851862</c:v>
                </c:pt>
                <c:pt idx="6799">
                  <c:v>42858.845682870371</c:v>
                </c:pt>
                <c:pt idx="6800">
                  <c:v>42858.846388888953</c:v>
                </c:pt>
                <c:pt idx="6801">
                  <c:v>42858.847094907411</c:v>
                </c:pt>
                <c:pt idx="6802">
                  <c:v>42858.847800925942</c:v>
                </c:pt>
                <c:pt idx="6803">
                  <c:v>42858.848506944552</c:v>
                </c:pt>
                <c:pt idx="6804">
                  <c:v>42858.849212963003</c:v>
                </c:pt>
                <c:pt idx="6805">
                  <c:v>42858.849918981483</c:v>
                </c:pt>
                <c:pt idx="6806">
                  <c:v>42858.850625000043</c:v>
                </c:pt>
                <c:pt idx="6807">
                  <c:v>42858.851331018574</c:v>
                </c:pt>
                <c:pt idx="6808">
                  <c:v>42858.852037037104</c:v>
                </c:pt>
                <c:pt idx="6809">
                  <c:v>42858.852743055562</c:v>
                </c:pt>
                <c:pt idx="6810">
                  <c:v>42858.853449074093</c:v>
                </c:pt>
                <c:pt idx="6811">
                  <c:v>42858.854155092667</c:v>
                </c:pt>
                <c:pt idx="6812">
                  <c:v>42858.854861111111</c:v>
                </c:pt>
                <c:pt idx="6813">
                  <c:v>42858.855567129642</c:v>
                </c:pt>
                <c:pt idx="6814">
                  <c:v>42858.856527777847</c:v>
                </c:pt>
                <c:pt idx="6815">
                  <c:v>42858.8572337964</c:v>
                </c:pt>
                <c:pt idx="6816">
                  <c:v>42858.857939814843</c:v>
                </c:pt>
                <c:pt idx="6817">
                  <c:v>42858.85864583333</c:v>
                </c:pt>
                <c:pt idx="6818">
                  <c:v>42858.859351851861</c:v>
                </c:pt>
                <c:pt idx="6819">
                  <c:v>42858.860057870392</c:v>
                </c:pt>
                <c:pt idx="6820">
                  <c:v>42858.860763888886</c:v>
                </c:pt>
                <c:pt idx="6821">
                  <c:v>42858.861469907351</c:v>
                </c:pt>
                <c:pt idx="6822">
                  <c:v>42858.862175925933</c:v>
                </c:pt>
                <c:pt idx="6823">
                  <c:v>42858.862881944442</c:v>
                </c:pt>
                <c:pt idx="6824">
                  <c:v>42858.863587962966</c:v>
                </c:pt>
                <c:pt idx="6825">
                  <c:v>42858.864293981482</c:v>
                </c:pt>
                <c:pt idx="6826">
                  <c:v>42858.865000000005</c:v>
                </c:pt>
                <c:pt idx="6827">
                  <c:v>42858.865706018521</c:v>
                </c:pt>
                <c:pt idx="6828">
                  <c:v>42858.866412037038</c:v>
                </c:pt>
                <c:pt idx="6829">
                  <c:v>42858.867118055561</c:v>
                </c:pt>
                <c:pt idx="6830">
                  <c:v>42858.867824074092</c:v>
                </c:pt>
                <c:pt idx="6831">
                  <c:v>42858.868530092659</c:v>
                </c:pt>
                <c:pt idx="6832">
                  <c:v>42858.86923611111</c:v>
                </c:pt>
                <c:pt idx="6833">
                  <c:v>42858.869942129626</c:v>
                </c:pt>
                <c:pt idx="6834">
                  <c:v>42858.87064814823</c:v>
                </c:pt>
                <c:pt idx="6835">
                  <c:v>42858.871354166666</c:v>
                </c:pt>
                <c:pt idx="6836">
                  <c:v>42858.872060185182</c:v>
                </c:pt>
                <c:pt idx="6837">
                  <c:v>42858.872766203705</c:v>
                </c:pt>
                <c:pt idx="6838">
                  <c:v>42858.873472222222</c:v>
                </c:pt>
                <c:pt idx="6839">
                  <c:v>42858.874178240803</c:v>
                </c:pt>
                <c:pt idx="6840">
                  <c:v>42858.874884259261</c:v>
                </c:pt>
                <c:pt idx="6841">
                  <c:v>42858.875590277792</c:v>
                </c:pt>
                <c:pt idx="6842">
                  <c:v>42858.876851851848</c:v>
                </c:pt>
                <c:pt idx="6843">
                  <c:v>42858.87755787043</c:v>
                </c:pt>
                <c:pt idx="6844">
                  <c:v>42858.878263888953</c:v>
                </c:pt>
                <c:pt idx="6845">
                  <c:v>42858.878969907411</c:v>
                </c:pt>
                <c:pt idx="6846">
                  <c:v>42858.879675925942</c:v>
                </c:pt>
                <c:pt idx="6847">
                  <c:v>42858.880381944502</c:v>
                </c:pt>
                <c:pt idx="6848">
                  <c:v>42858.88108796296</c:v>
                </c:pt>
                <c:pt idx="6849">
                  <c:v>42858.881793981476</c:v>
                </c:pt>
                <c:pt idx="6850">
                  <c:v>42858.882500000043</c:v>
                </c:pt>
                <c:pt idx="6851">
                  <c:v>42858.883206018574</c:v>
                </c:pt>
                <c:pt idx="6852">
                  <c:v>42858.883912037039</c:v>
                </c:pt>
                <c:pt idx="6853">
                  <c:v>42858.884618055636</c:v>
                </c:pt>
                <c:pt idx="6854">
                  <c:v>42858.88532407413</c:v>
                </c:pt>
                <c:pt idx="6855">
                  <c:v>42858.886030092675</c:v>
                </c:pt>
                <c:pt idx="6856">
                  <c:v>42858.886736111112</c:v>
                </c:pt>
                <c:pt idx="6857">
                  <c:v>42858.887442129628</c:v>
                </c:pt>
                <c:pt idx="6858">
                  <c:v>42858.888148148246</c:v>
                </c:pt>
                <c:pt idx="6859">
                  <c:v>42858.888854166747</c:v>
                </c:pt>
                <c:pt idx="6860">
                  <c:v>42858.889560185191</c:v>
                </c:pt>
                <c:pt idx="6861">
                  <c:v>42858.8902662037</c:v>
                </c:pt>
                <c:pt idx="6862">
                  <c:v>42858.890972222223</c:v>
                </c:pt>
                <c:pt idx="6863">
                  <c:v>42858.89167824074</c:v>
                </c:pt>
                <c:pt idx="6864">
                  <c:v>42858.892384259256</c:v>
                </c:pt>
                <c:pt idx="6865">
                  <c:v>42858.893090277779</c:v>
                </c:pt>
                <c:pt idx="6866">
                  <c:v>42858.893796296295</c:v>
                </c:pt>
                <c:pt idx="6867">
                  <c:v>42858.894502314812</c:v>
                </c:pt>
                <c:pt idx="6868">
                  <c:v>42858.895208333335</c:v>
                </c:pt>
                <c:pt idx="6869">
                  <c:v>42858.895914351851</c:v>
                </c:pt>
                <c:pt idx="6870">
                  <c:v>42858.897118055553</c:v>
                </c:pt>
                <c:pt idx="6871">
                  <c:v>42858.897824074083</c:v>
                </c:pt>
                <c:pt idx="6872">
                  <c:v>42858.898530092643</c:v>
                </c:pt>
                <c:pt idx="6873">
                  <c:v>42858.899236111109</c:v>
                </c:pt>
                <c:pt idx="6874">
                  <c:v>42858.899942129625</c:v>
                </c:pt>
                <c:pt idx="6875">
                  <c:v>42858.900648148228</c:v>
                </c:pt>
                <c:pt idx="6876">
                  <c:v>42858.901354166665</c:v>
                </c:pt>
                <c:pt idx="6877">
                  <c:v>42858.902060185188</c:v>
                </c:pt>
                <c:pt idx="6878">
                  <c:v>42858.902766203704</c:v>
                </c:pt>
                <c:pt idx="6879">
                  <c:v>42858.90347222222</c:v>
                </c:pt>
                <c:pt idx="6880">
                  <c:v>42858.904178240802</c:v>
                </c:pt>
                <c:pt idx="6881">
                  <c:v>42858.90488425926</c:v>
                </c:pt>
                <c:pt idx="6882">
                  <c:v>42858.905590277791</c:v>
                </c:pt>
                <c:pt idx="6883">
                  <c:v>42858.906296296394</c:v>
                </c:pt>
                <c:pt idx="6884">
                  <c:v>42858.907002314816</c:v>
                </c:pt>
                <c:pt idx="6885">
                  <c:v>42858.907708333325</c:v>
                </c:pt>
                <c:pt idx="6886">
                  <c:v>42858.908414351848</c:v>
                </c:pt>
                <c:pt idx="6887">
                  <c:v>42858.909120370372</c:v>
                </c:pt>
                <c:pt idx="6888">
                  <c:v>42858.909826388954</c:v>
                </c:pt>
                <c:pt idx="6889">
                  <c:v>42858.910532407499</c:v>
                </c:pt>
                <c:pt idx="6890">
                  <c:v>42858.91123842603</c:v>
                </c:pt>
                <c:pt idx="6891">
                  <c:v>42858.911944444502</c:v>
                </c:pt>
                <c:pt idx="6892">
                  <c:v>42858.912650463011</c:v>
                </c:pt>
                <c:pt idx="6893">
                  <c:v>42858.913356481491</c:v>
                </c:pt>
                <c:pt idx="6894">
                  <c:v>42858.9140625</c:v>
                </c:pt>
                <c:pt idx="6895">
                  <c:v>42858.914768518516</c:v>
                </c:pt>
                <c:pt idx="6896">
                  <c:v>42858.915474537025</c:v>
                </c:pt>
                <c:pt idx="6897">
                  <c:v>42858.916180555556</c:v>
                </c:pt>
                <c:pt idx="6898">
                  <c:v>42858.917326388953</c:v>
                </c:pt>
                <c:pt idx="6899">
                  <c:v>42858.918032407499</c:v>
                </c:pt>
                <c:pt idx="6900">
                  <c:v>42858.918738426029</c:v>
                </c:pt>
                <c:pt idx="6901">
                  <c:v>42858.919444444502</c:v>
                </c:pt>
                <c:pt idx="6902">
                  <c:v>42858.92015046296</c:v>
                </c:pt>
                <c:pt idx="6903">
                  <c:v>42858.920856481483</c:v>
                </c:pt>
                <c:pt idx="6904">
                  <c:v>42858.921562499992</c:v>
                </c:pt>
                <c:pt idx="6905">
                  <c:v>42858.922268518516</c:v>
                </c:pt>
                <c:pt idx="6906">
                  <c:v>42858.922974537025</c:v>
                </c:pt>
                <c:pt idx="6907">
                  <c:v>42858.923680555468</c:v>
                </c:pt>
                <c:pt idx="6908">
                  <c:v>42858.924386574072</c:v>
                </c:pt>
                <c:pt idx="6909">
                  <c:v>42858.925092592595</c:v>
                </c:pt>
                <c:pt idx="6910">
                  <c:v>42858.925798611002</c:v>
                </c:pt>
                <c:pt idx="6911">
                  <c:v>42858.926504629628</c:v>
                </c:pt>
                <c:pt idx="6912">
                  <c:v>42858.927210648202</c:v>
                </c:pt>
                <c:pt idx="6913">
                  <c:v>42858.927916666624</c:v>
                </c:pt>
                <c:pt idx="6914">
                  <c:v>42858.928622685184</c:v>
                </c:pt>
                <c:pt idx="6915">
                  <c:v>42858.92932870362</c:v>
                </c:pt>
                <c:pt idx="6916">
                  <c:v>42858.930034722223</c:v>
                </c:pt>
                <c:pt idx="6917">
                  <c:v>42858.930740740725</c:v>
                </c:pt>
                <c:pt idx="6918">
                  <c:v>42858.931446759183</c:v>
                </c:pt>
                <c:pt idx="6919">
                  <c:v>42858.932152777779</c:v>
                </c:pt>
                <c:pt idx="6920">
                  <c:v>42858.932858796368</c:v>
                </c:pt>
                <c:pt idx="6921">
                  <c:v>42858.933564814804</c:v>
                </c:pt>
                <c:pt idx="6922">
                  <c:v>42858.934270833335</c:v>
                </c:pt>
                <c:pt idx="6923">
                  <c:v>42858.934976851851</c:v>
                </c:pt>
                <c:pt idx="6924">
                  <c:v>42858.935682870324</c:v>
                </c:pt>
                <c:pt idx="6925">
                  <c:v>42858.936388888891</c:v>
                </c:pt>
                <c:pt idx="6926">
                  <c:v>42858.937546296293</c:v>
                </c:pt>
                <c:pt idx="6927">
                  <c:v>42858.938252314874</c:v>
                </c:pt>
                <c:pt idx="6928">
                  <c:v>42858.938958333332</c:v>
                </c:pt>
                <c:pt idx="6929">
                  <c:v>42858.939664351834</c:v>
                </c:pt>
                <c:pt idx="6930">
                  <c:v>42858.94037037043</c:v>
                </c:pt>
                <c:pt idx="6931">
                  <c:v>42858.941076388954</c:v>
                </c:pt>
                <c:pt idx="6932">
                  <c:v>42858.941782407404</c:v>
                </c:pt>
                <c:pt idx="6933">
                  <c:v>42858.942488425942</c:v>
                </c:pt>
                <c:pt idx="6934">
                  <c:v>42858.943194444502</c:v>
                </c:pt>
                <c:pt idx="6935">
                  <c:v>42858.94390046296</c:v>
                </c:pt>
                <c:pt idx="6936">
                  <c:v>42858.944606481491</c:v>
                </c:pt>
                <c:pt idx="6937">
                  <c:v>42858.9453125</c:v>
                </c:pt>
                <c:pt idx="6938">
                  <c:v>42858.946018518574</c:v>
                </c:pt>
                <c:pt idx="6939">
                  <c:v>42858.946724537025</c:v>
                </c:pt>
                <c:pt idx="6940">
                  <c:v>42858.947430555556</c:v>
                </c:pt>
                <c:pt idx="6941">
                  <c:v>42858.94813657413</c:v>
                </c:pt>
                <c:pt idx="6942">
                  <c:v>42858.948842592603</c:v>
                </c:pt>
                <c:pt idx="6943">
                  <c:v>42858.949548611105</c:v>
                </c:pt>
                <c:pt idx="6944">
                  <c:v>42858.950254629643</c:v>
                </c:pt>
                <c:pt idx="6945">
                  <c:v>42858.950960648202</c:v>
                </c:pt>
                <c:pt idx="6946">
                  <c:v>42858.951666666624</c:v>
                </c:pt>
                <c:pt idx="6947">
                  <c:v>42858.952372685191</c:v>
                </c:pt>
                <c:pt idx="6948">
                  <c:v>42858.953078703707</c:v>
                </c:pt>
                <c:pt idx="6949">
                  <c:v>42858.953784722224</c:v>
                </c:pt>
                <c:pt idx="6950">
                  <c:v>42858.95449074074</c:v>
                </c:pt>
                <c:pt idx="6951">
                  <c:v>42858.955196759256</c:v>
                </c:pt>
                <c:pt idx="6952">
                  <c:v>42858.95590277778</c:v>
                </c:pt>
                <c:pt idx="6953">
                  <c:v>42858.956608796369</c:v>
                </c:pt>
                <c:pt idx="6954">
                  <c:v>42858.957951388969</c:v>
                </c:pt>
                <c:pt idx="6955">
                  <c:v>42858.958657407515</c:v>
                </c:pt>
                <c:pt idx="6956">
                  <c:v>42858.959363425987</c:v>
                </c:pt>
                <c:pt idx="6957">
                  <c:v>42858.960069444511</c:v>
                </c:pt>
                <c:pt idx="6958">
                  <c:v>42858.960775462961</c:v>
                </c:pt>
                <c:pt idx="6959">
                  <c:v>42858.961481481405</c:v>
                </c:pt>
                <c:pt idx="6960">
                  <c:v>42858.962187500001</c:v>
                </c:pt>
                <c:pt idx="6961">
                  <c:v>42858.962893518517</c:v>
                </c:pt>
                <c:pt idx="6962">
                  <c:v>42858.963599537034</c:v>
                </c:pt>
                <c:pt idx="6963">
                  <c:v>42858.964305555557</c:v>
                </c:pt>
                <c:pt idx="6964">
                  <c:v>42858.965011574073</c:v>
                </c:pt>
                <c:pt idx="6965">
                  <c:v>42858.965717592589</c:v>
                </c:pt>
                <c:pt idx="6966">
                  <c:v>42858.966423611018</c:v>
                </c:pt>
                <c:pt idx="6967">
                  <c:v>42858.967129629586</c:v>
                </c:pt>
                <c:pt idx="6968">
                  <c:v>42858.967835648211</c:v>
                </c:pt>
                <c:pt idx="6969">
                  <c:v>42858.968541666654</c:v>
                </c:pt>
                <c:pt idx="6970">
                  <c:v>42858.969247685185</c:v>
                </c:pt>
                <c:pt idx="6971">
                  <c:v>42858.969953703643</c:v>
                </c:pt>
                <c:pt idx="6972">
                  <c:v>42858.970659722232</c:v>
                </c:pt>
                <c:pt idx="6973">
                  <c:v>42858.971365740734</c:v>
                </c:pt>
                <c:pt idx="6974">
                  <c:v>42858.972071759257</c:v>
                </c:pt>
                <c:pt idx="6975">
                  <c:v>42858.972777777781</c:v>
                </c:pt>
                <c:pt idx="6976">
                  <c:v>42858.973483796275</c:v>
                </c:pt>
                <c:pt idx="6977">
                  <c:v>42858.974189814806</c:v>
                </c:pt>
                <c:pt idx="6978">
                  <c:v>42858.974895833337</c:v>
                </c:pt>
                <c:pt idx="6979">
                  <c:v>42858.975601851824</c:v>
                </c:pt>
                <c:pt idx="6980">
                  <c:v>42858.976307870369</c:v>
                </c:pt>
                <c:pt idx="6981">
                  <c:v>42858.977013888893</c:v>
                </c:pt>
                <c:pt idx="6982">
                  <c:v>42858.978055555563</c:v>
                </c:pt>
                <c:pt idx="6983">
                  <c:v>42858.978761574072</c:v>
                </c:pt>
                <c:pt idx="6984">
                  <c:v>42858.979467592595</c:v>
                </c:pt>
                <c:pt idx="6985">
                  <c:v>42858.980173611104</c:v>
                </c:pt>
                <c:pt idx="6986">
                  <c:v>42858.980879629642</c:v>
                </c:pt>
                <c:pt idx="6987">
                  <c:v>42858.981585648202</c:v>
                </c:pt>
                <c:pt idx="6988">
                  <c:v>42858.982291666667</c:v>
                </c:pt>
                <c:pt idx="6989">
                  <c:v>42858.982997685183</c:v>
                </c:pt>
                <c:pt idx="6990">
                  <c:v>42858.983703703627</c:v>
                </c:pt>
                <c:pt idx="6991">
                  <c:v>42858.984409722223</c:v>
                </c:pt>
                <c:pt idx="6992">
                  <c:v>42858.985115740739</c:v>
                </c:pt>
                <c:pt idx="6993">
                  <c:v>42858.985821759255</c:v>
                </c:pt>
                <c:pt idx="6994">
                  <c:v>42858.986527777837</c:v>
                </c:pt>
                <c:pt idx="6995">
                  <c:v>42858.987233796361</c:v>
                </c:pt>
                <c:pt idx="6996">
                  <c:v>42858.987939814819</c:v>
                </c:pt>
                <c:pt idx="6997">
                  <c:v>42858.988645833335</c:v>
                </c:pt>
                <c:pt idx="6998">
                  <c:v>42858.989351851851</c:v>
                </c:pt>
                <c:pt idx="6999">
                  <c:v>42858.990057870367</c:v>
                </c:pt>
                <c:pt idx="7000">
                  <c:v>42858.990763888884</c:v>
                </c:pt>
                <c:pt idx="7001">
                  <c:v>42858.991469907327</c:v>
                </c:pt>
                <c:pt idx="7002">
                  <c:v>42858.992175925923</c:v>
                </c:pt>
                <c:pt idx="7003">
                  <c:v>42858.992881944447</c:v>
                </c:pt>
                <c:pt idx="7004">
                  <c:v>42858.993587962956</c:v>
                </c:pt>
                <c:pt idx="7005">
                  <c:v>42858.994293981479</c:v>
                </c:pt>
                <c:pt idx="7006">
                  <c:v>42858.995000000003</c:v>
                </c:pt>
                <c:pt idx="7007">
                  <c:v>42858.995706018504</c:v>
                </c:pt>
                <c:pt idx="7008">
                  <c:v>42858.996412037035</c:v>
                </c:pt>
                <c:pt idx="7009">
                  <c:v>42858.997118055559</c:v>
                </c:pt>
                <c:pt idx="7010">
                  <c:v>42858.998460648145</c:v>
                </c:pt>
                <c:pt idx="7011">
                  <c:v>42858.999166666574</c:v>
                </c:pt>
                <c:pt idx="7012">
                  <c:v>42858.999872685185</c:v>
                </c:pt>
                <c:pt idx="7013">
                  <c:v>42859.000578703701</c:v>
                </c:pt>
                <c:pt idx="7014">
                  <c:v>42859.001284722224</c:v>
                </c:pt>
                <c:pt idx="7015">
                  <c:v>42859.001990740726</c:v>
                </c:pt>
                <c:pt idx="7016">
                  <c:v>42859.002696759257</c:v>
                </c:pt>
                <c:pt idx="7017">
                  <c:v>42859.003402777722</c:v>
                </c:pt>
                <c:pt idx="7018">
                  <c:v>42859.004108796296</c:v>
                </c:pt>
                <c:pt idx="7019">
                  <c:v>42859.004814814813</c:v>
                </c:pt>
                <c:pt idx="7020">
                  <c:v>42859.005520833271</c:v>
                </c:pt>
                <c:pt idx="7021">
                  <c:v>42859.006226851852</c:v>
                </c:pt>
                <c:pt idx="7022">
                  <c:v>42859.006932870368</c:v>
                </c:pt>
                <c:pt idx="7023">
                  <c:v>42859.007638888892</c:v>
                </c:pt>
                <c:pt idx="7024">
                  <c:v>42859.008344907408</c:v>
                </c:pt>
                <c:pt idx="7025">
                  <c:v>42859.009050925932</c:v>
                </c:pt>
                <c:pt idx="7026">
                  <c:v>42859.009756944448</c:v>
                </c:pt>
                <c:pt idx="7027">
                  <c:v>42859.010462962964</c:v>
                </c:pt>
                <c:pt idx="7028">
                  <c:v>42859.011168981422</c:v>
                </c:pt>
                <c:pt idx="7029">
                  <c:v>42859.011875000011</c:v>
                </c:pt>
                <c:pt idx="7030">
                  <c:v>42859.012581018542</c:v>
                </c:pt>
                <c:pt idx="7031">
                  <c:v>42859.013287037036</c:v>
                </c:pt>
                <c:pt idx="7032">
                  <c:v>42859.013993055552</c:v>
                </c:pt>
                <c:pt idx="7033">
                  <c:v>42859.01469907417</c:v>
                </c:pt>
                <c:pt idx="7034">
                  <c:v>42859.015405092592</c:v>
                </c:pt>
                <c:pt idx="7035">
                  <c:v>42859.016111111108</c:v>
                </c:pt>
                <c:pt idx="7036">
                  <c:v>42859.016817129705</c:v>
                </c:pt>
                <c:pt idx="7037">
                  <c:v>42859.017523148228</c:v>
                </c:pt>
                <c:pt idx="7038">
                  <c:v>42859.018622685187</c:v>
                </c:pt>
                <c:pt idx="7039">
                  <c:v>42859.019328703704</c:v>
                </c:pt>
                <c:pt idx="7040">
                  <c:v>42859.02003472222</c:v>
                </c:pt>
                <c:pt idx="7041">
                  <c:v>42859.020740740671</c:v>
                </c:pt>
                <c:pt idx="7042">
                  <c:v>42859.021446759165</c:v>
                </c:pt>
                <c:pt idx="7043">
                  <c:v>42859.022152777776</c:v>
                </c:pt>
                <c:pt idx="7044">
                  <c:v>42859.022858796299</c:v>
                </c:pt>
                <c:pt idx="7045">
                  <c:v>42859.023564814757</c:v>
                </c:pt>
                <c:pt idx="7046">
                  <c:v>42859.024270833324</c:v>
                </c:pt>
                <c:pt idx="7047">
                  <c:v>42859.024976851855</c:v>
                </c:pt>
                <c:pt idx="7048">
                  <c:v>42859.025682870299</c:v>
                </c:pt>
                <c:pt idx="7049">
                  <c:v>42859.026388888888</c:v>
                </c:pt>
                <c:pt idx="7050">
                  <c:v>42859.027094907404</c:v>
                </c:pt>
                <c:pt idx="7051">
                  <c:v>42859.027800925927</c:v>
                </c:pt>
                <c:pt idx="7052">
                  <c:v>42859.028506944502</c:v>
                </c:pt>
                <c:pt idx="7053">
                  <c:v>42859.02921296296</c:v>
                </c:pt>
                <c:pt idx="7054">
                  <c:v>42859.029918981476</c:v>
                </c:pt>
                <c:pt idx="7055">
                  <c:v>42859.030624999999</c:v>
                </c:pt>
                <c:pt idx="7056">
                  <c:v>42859.031331018516</c:v>
                </c:pt>
                <c:pt idx="7057">
                  <c:v>42859.032037037039</c:v>
                </c:pt>
                <c:pt idx="7058">
                  <c:v>42859.032743055555</c:v>
                </c:pt>
                <c:pt idx="7059">
                  <c:v>42859.033449074072</c:v>
                </c:pt>
                <c:pt idx="7060">
                  <c:v>42859.034155092602</c:v>
                </c:pt>
                <c:pt idx="7061">
                  <c:v>42859.034861111104</c:v>
                </c:pt>
                <c:pt idx="7062">
                  <c:v>42859.035567129627</c:v>
                </c:pt>
                <c:pt idx="7063">
                  <c:v>42859.036273148246</c:v>
                </c:pt>
                <c:pt idx="7064">
                  <c:v>42859.036979166667</c:v>
                </c:pt>
                <c:pt idx="7065">
                  <c:v>42859.037685185176</c:v>
                </c:pt>
                <c:pt idx="7066">
                  <c:v>42859.038865740738</c:v>
                </c:pt>
                <c:pt idx="7067">
                  <c:v>42859.039571759255</c:v>
                </c:pt>
                <c:pt idx="7068">
                  <c:v>42859.040277777793</c:v>
                </c:pt>
                <c:pt idx="7069">
                  <c:v>42859.040983796294</c:v>
                </c:pt>
                <c:pt idx="7070">
                  <c:v>42859.041689814774</c:v>
                </c:pt>
                <c:pt idx="7071">
                  <c:v>42859.042395833334</c:v>
                </c:pt>
                <c:pt idx="7072">
                  <c:v>42859.043101851777</c:v>
                </c:pt>
                <c:pt idx="7073">
                  <c:v>42859.043807870381</c:v>
                </c:pt>
                <c:pt idx="7074">
                  <c:v>42859.04451388897</c:v>
                </c:pt>
                <c:pt idx="7075">
                  <c:v>42859.045219907413</c:v>
                </c:pt>
                <c:pt idx="7076">
                  <c:v>42859.045925925922</c:v>
                </c:pt>
                <c:pt idx="7077">
                  <c:v>42859.046631944519</c:v>
                </c:pt>
                <c:pt idx="7078">
                  <c:v>42859.047337962962</c:v>
                </c:pt>
                <c:pt idx="7079">
                  <c:v>42859.048043981478</c:v>
                </c:pt>
                <c:pt idx="7080">
                  <c:v>42859.048750000002</c:v>
                </c:pt>
                <c:pt idx="7081">
                  <c:v>42859.049456018518</c:v>
                </c:pt>
                <c:pt idx="7082">
                  <c:v>42859.050162037034</c:v>
                </c:pt>
                <c:pt idx="7083">
                  <c:v>42859.050868055601</c:v>
                </c:pt>
                <c:pt idx="7084">
                  <c:v>42859.051574074147</c:v>
                </c:pt>
                <c:pt idx="7085">
                  <c:v>42859.052280092612</c:v>
                </c:pt>
                <c:pt idx="7086">
                  <c:v>42859.052986111114</c:v>
                </c:pt>
                <c:pt idx="7087">
                  <c:v>42859.05369212963</c:v>
                </c:pt>
                <c:pt idx="7088">
                  <c:v>42859.054398148248</c:v>
                </c:pt>
                <c:pt idx="7089">
                  <c:v>42859.055104166655</c:v>
                </c:pt>
                <c:pt idx="7090">
                  <c:v>42859.055810185193</c:v>
                </c:pt>
                <c:pt idx="7091">
                  <c:v>42859.056516203767</c:v>
                </c:pt>
                <c:pt idx="7092">
                  <c:v>42859.057222222233</c:v>
                </c:pt>
                <c:pt idx="7093">
                  <c:v>42859.057928240742</c:v>
                </c:pt>
                <c:pt idx="7094">
                  <c:v>42859.059074074146</c:v>
                </c:pt>
                <c:pt idx="7095">
                  <c:v>42859.05978009259</c:v>
                </c:pt>
                <c:pt idx="7096">
                  <c:v>42859.060486111019</c:v>
                </c:pt>
                <c:pt idx="7097">
                  <c:v>42859.061192129586</c:v>
                </c:pt>
                <c:pt idx="7098">
                  <c:v>42859.061898148211</c:v>
                </c:pt>
                <c:pt idx="7099">
                  <c:v>42859.062604166655</c:v>
                </c:pt>
                <c:pt idx="7100">
                  <c:v>42859.063310185185</c:v>
                </c:pt>
                <c:pt idx="7101">
                  <c:v>42859.064016203702</c:v>
                </c:pt>
                <c:pt idx="7102">
                  <c:v>42859.064722222225</c:v>
                </c:pt>
                <c:pt idx="7103">
                  <c:v>42859.065428240734</c:v>
                </c:pt>
                <c:pt idx="7104">
                  <c:v>42859.066134259258</c:v>
                </c:pt>
                <c:pt idx="7105">
                  <c:v>42859.066840277781</c:v>
                </c:pt>
                <c:pt idx="7106">
                  <c:v>42859.067546296297</c:v>
                </c:pt>
                <c:pt idx="7107">
                  <c:v>42859.068252314813</c:v>
                </c:pt>
                <c:pt idx="7108">
                  <c:v>42859.06895833333</c:v>
                </c:pt>
                <c:pt idx="7109">
                  <c:v>42859.069664351824</c:v>
                </c:pt>
                <c:pt idx="7110">
                  <c:v>42859.070370370369</c:v>
                </c:pt>
                <c:pt idx="7111">
                  <c:v>42859.071076388893</c:v>
                </c:pt>
                <c:pt idx="7112">
                  <c:v>42859.071782407351</c:v>
                </c:pt>
                <c:pt idx="7113">
                  <c:v>42859.072488425933</c:v>
                </c:pt>
                <c:pt idx="7114">
                  <c:v>42859.073194444441</c:v>
                </c:pt>
                <c:pt idx="7115">
                  <c:v>42859.073900462965</c:v>
                </c:pt>
                <c:pt idx="7116">
                  <c:v>42859.074606481481</c:v>
                </c:pt>
                <c:pt idx="7117">
                  <c:v>42859.075312500005</c:v>
                </c:pt>
                <c:pt idx="7118">
                  <c:v>42859.076018518543</c:v>
                </c:pt>
                <c:pt idx="7119">
                  <c:v>42859.076724536986</c:v>
                </c:pt>
                <c:pt idx="7120">
                  <c:v>42859.077430555524</c:v>
                </c:pt>
                <c:pt idx="7121">
                  <c:v>42859.078136574091</c:v>
                </c:pt>
                <c:pt idx="7122">
                  <c:v>42859.079212962963</c:v>
                </c:pt>
                <c:pt idx="7123">
                  <c:v>42859.079918981479</c:v>
                </c:pt>
                <c:pt idx="7124">
                  <c:v>42859.080625000002</c:v>
                </c:pt>
                <c:pt idx="7125">
                  <c:v>42859.081331018519</c:v>
                </c:pt>
                <c:pt idx="7126">
                  <c:v>42859.082037037042</c:v>
                </c:pt>
                <c:pt idx="7127">
                  <c:v>42859.082743055558</c:v>
                </c:pt>
                <c:pt idx="7128">
                  <c:v>42859.083449074082</c:v>
                </c:pt>
                <c:pt idx="7129">
                  <c:v>42859.084155092612</c:v>
                </c:pt>
                <c:pt idx="7130">
                  <c:v>42859.084861111114</c:v>
                </c:pt>
                <c:pt idx="7131">
                  <c:v>42859.08556712963</c:v>
                </c:pt>
                <c:pt idx="7132">
                  <c:v>42859.086273148248</c:v>
                </c:pt>
                <c:pt idx="7133">
                  <c:v>42859.086979166692</c:v>
                </c:pt>
                <c:pt idx="7134">
                  <c:v>42859.087685185186</c:v>
                </c:pt>
                <c:pt idx="7135">
                  <c:v>42859.088391203702</c:v>
                </c:pt>
                <c:pt idx="7136">
                  <c:v>42859.089097222233</c:v>
                </c:pt>
                <c:pt idx="7137">
                  <c:v>42859.089803240742</c:v>
                </c:pt>
                <c:pt idx="7138">
                  <c:v>42859.090509259258</c:v>
                </c:pt>
                <c:pt idx="7139">
                  <c:v>42859.091215277782</c:v>
                </c:pt>
                <c:pt idx="7140">
                  <c:v>42859.091921296284</c:v>
                </c:pt>
                <c:pt idx="7141">
                  <c:v>42859.092627314814</c:v>
                </c:pt>
                <c:pt idx="7142">
                  <c:v>42859.093333333272</c:v>
                </c:pt>
                <c:pt idx="7143">
                  <c:v>42859.094039351861</c:v>
                </c:pt>
                <c:pt idx="7144">
                  <c:v>42859.09474537037</c:v>
                </c:pt>
                <c:pt idx="7145">
                  <c:v>42859.095451388886</c:v>
                </c:pt>
                <c:pt idx="7146">
                  <c:v>42859.09615740741</c:v>
                </c:pt>
                <c:pt idx="7147">
                  <c:v>42859.096863425933</c:v>
                </c:pt>
                <c:pt idx="7148">
                  <c:v>42859.097569444442</c:v>
                </c:pt>
                <c:pt idx="7149">
                  <c:v>42859.098275463002</c:v>
                </c:pt>
                <c:pt idx="7150">
                  <c:v>42859.099560185176</c:v>
                </c:pt>
                <c:pt idx="7151">
                  <c:v>42859.100266203706</c:v>
                </c:pt>
                <c:pt idx="7152">
                  <c:v>42859.100972222222</c:v>
                </c:pt>
                <c:pt idx="7153">
                  <c:v>42859.101678240739</c:v>
                </c:pt>
                <c:pt idx="7154">
                  <c:v>42859.102384259255</c:v>
                </c:pt>
                <c:pt idx="7155">
                  <c:v>42859.103090277778</c:v>
                </c:pt>
                <c:pt idx="7156">
                  <c:v>42859.103796296295</c:v>
                </c:pt>
                <c:pt idx="7157">
                  <c:v>42859.104502314818</c:v>
                </c:pt>
                <c:pt idx="7158">
                  <c:v>42859.105208333334</c:v>
                </c:pt>
                <c:pt idx="7159">
                  <c:v>42859.105914351851</c:v>
                </c:pt>
                <c:pt idx="7160">
                  <c:v>42859.106620370367</c:v>
                </c:pt>
                <c:pt idx="7161">
                  <c:v>42859.10732638889</c:v>
                </c:pt>
                <c:pt idx="7162">
                  <c:v>42859.108032407443</c:v>
                </c:pt>
                <c:pt idx="7163">
                  <c:v>42859.108738425988</c:v>
                </c:pt>
                <c:pt idx="7164">
                  <c:v>42859.109444444446</c:v>
                </c:pt>
                <c:pt idx="7165">
                  <c:v>42859.110150462962</c:v>
                </c:pt>
                <c:pt idx="7166">
                  <c:v>42859.110856481493</c:v>
                </c:pt>
                <c:pt idx="7167">
                  <c:v>42859.111562500002</c:v>
                </c:pt>
                <c:pt idx="7168">
                  <c:v>42859.112268518518</c:v>
                </c:pt>
                <c:pt idx="7169">
                  <c:v>42859.112974537034</c:v>
                </c:pt>
                <c:pt idx="7170">
                  <c:v>42859.113680555492</c:v>
                </c:pt>
                <c:pt idx="7171">
                  <c:v>42859.114386574081</c:v>
                </c:pt>
                <c:pt idx="7172">
                  <c:v>42859.11509259259</c:v>
                </c:pt>
                <c:pt idx="7173">
                  <c:v>42859.115798611034</c:v>
                </c:pt>
                <c:pt idx="7174">
                  <c:v>42859.11650462963</c:v>
                </c:pt>
                <c:pt idx="7175">
                  <c:v>42859.117210648212</c:v>
                </c:pt>
                <c:pt idx="7176">
                  <c:v>42859.11791666667</c:v>
                </c:pt>
                <c:pt idx="7177">
                  <c:v>42859.118622685186</c:v>
                </c:pt>
                <c:pt idx="7178">
                  <c:v>42859.119895833326</c:v>
                </c:pt>
                <c:pt idx="7179">
                  <c:v>42859.12060185177</c:v>
                </c:pt>
                <c:pt idx="7180">
                  <c:v>42859.121307870315</c:v>
                </c:pt>
                <c:pt idx="7181">
                  <c:v>42859.122013888889</c:v>
                </c:pt>
                <c:pt idx="7182">
                  <c:v>42859.122719907406</c:v>
                </c:pt>
                <c:pt idx="7183">
                  <c:v>42859.123425925864</c:v>
                </c:pt>
                <c:pt idx="7184">
                  <c:v>42859.124131944445</c:v>
                </c:pt>
                <c:pt idx="7185">
                  <c:v>42859.124837962961</c:v>
                </c:pt>
                <c:pt idx="7186">
                  <c:v>42859.125543981405</c:v>
                </c:pt>
                <c:pt idx="7187">
                  <c:v>42859.126250000001</c:v>
                </c:pt>
                <c:pt idx="7188">
                  <c:v>42859.126956018517</c:v>
                </c:pt>
                <c:pt idx="7189">
                  <c:v>42859.127662036975</c:v>
                </c:pt>
                <c:pt idx="7190">
                  <c:v>42859.128368055557</c:v>
                </c:pt>
                <c:pt idx="7191">
                  <c:v>42859.129074074073</c:v>
                </c:pt>
                <c:pt idx="7192">
                  <c:v>42859.129780092575</c:v>
                </c:pt>
                <c:pt idx="7193">
                  <c:v>42859.130486111018</c:v>
                </c:pt>
                <c:pt idx="7194">
                  <c:v>42859.131192129586</c:v>
                </c:pt>
                <c:pt idx="7195">
                  <c:v>42859.131898148211</c:v>
                </c:pt>
                <c:pt idx="7196">
                  <c:v>42859.132604166654</c:v>
                </c:pt>
                <c:pt idx="7197">
                  <c:v>42859.133310185185</c:v>
                </c:pt>
                <c:pt idx="7198">
                  <c:v>42859.134016203701</c:v>
                </c:pt>
                <c:pt idx="7199">
                  <c:v>42859.134722222225</c:v>
                </c:pt>
                <c:pt idx="7200">
                  <c:v>42859.135428240734</c:v>
                </c:pt>
                <c:pt idx="7201">
                  <c:v>42859.136134259257</c:v>
                </c:pt>
                <c:pt idx="7202">
                  <c:v>42859.136840277781</c:v>
                </c:pt>
                <c:pt idx="7203">
                  <c:v>42859.137546296297</c:v>
                </c:pt>
                <c:pt idx="7204">
                  <c:v>42859.138252314813</c:v>
                </c:pt>
                <c:pt idx="7205">
                  <c:v>42859.138958333337</c:v>
                </c:pt>
                <c:pt idx="7206">
                  <c:v>42859.140208333331</c:v>
                </c:pt>
                <c:pt idx="7207">
                  <c:v>42859.140914351861</c:v>
                </c:pt>
                <c:pt idx="7208">
                  <c:v>42859.14162037037</c:v>
                </c:pt>
                <c:pt idx="7209">
                  <c:v>42859.142326388945</c:v>
                </c:pt>
                <c:pt idx="7210">
                  <c:v>42859.14303240741</c:v>
                </c:pt>
                <c:pt idx="7211">
                  <c:v>42859.143738425933</c:v>
                </c:pt>
                <c:pt idx="7212">
                  <c:v>42859.144444444442</c:v>
                </c:pt>
                <c:pt idx="7213">
                  <c:v>42859.145150462966</c:v>
                </c:pt>
                <c:pt idx="7214">
                  <c:v>42859.145856481482</c:v>
                </c:pt>
                <c:pt idx="7215">
                  <c:v>42859.146562500006</c:v>
                </c:pt>
                <c:pt idx="7216">
                  <c:v>42859.147268518522</c:v>
                </c:pt>
                <c:pt idx="7217">
                  <c:v>42859.147974536994</c:v>
                </c:pt>
                <c:pt idx="7218">
                  <c:v>42859.148680555554</c:v>
                </c:pt>
                <c:pt idx="7219">
                  <c:v>42859.149386574078</c:v>
                </c:pt>
                <c:pt idx="7220">
                  <c:v>42859.150092592601</c:v>
                </c:pt>
                <c:pt idx="7221">
                  <c:v>42859.150798611074</c:v>
                </c:pt>
                <c:pt idx="7222">
                  <c:v>42859.151504629626</c:v>
                </c:pt>
                <c:pt idx="7223">
                  <c:v>42859.15221064823</c:v>
                </c:pt>
                <c:pt idx="7224">
                  <c:v>42859.152916666666</c:v>
                </c:pt>
                <c:pt idx="7225">
                  <c:v>42859.153622685175</c:v>
                </c:pt>
                <c:pt idx="7226">
                  <c:v>42859.154328703706</c:v>
                </c:pt>
                <c:pt idx="7227">
                  <c:v>42859.155034722222</c:v>
                </c:pt>
                <c:pt idx="7228">
                  <c:v>42859.155740740724</c:v>
                </c:pt>
                <c:pt idx="7229">
                  <c:v>42859.156446759254</c:v>
                </c:pt>
                <c:pt idx="7230">
                  <c:v>42859.157152777778</c:v>
                </c:pt>
                <c:pt idx="7231">
                  <c:v>42859.157858796352</c:v>
                </c:pt>
                <c:pt idx="7232">
                  <c:v>42859.158564814818</c:v>
                </c:pt>
                <c:pt idx="7233">
                  <c:v>42859.159270833334</c:v>
                </c:pt>
                <c:pt idx="7234">
                  <c:v>42859.160543981474</c:v>
                </c:pt>
                <c:pt idx="7235">
                  <c:v>42859.161249999997</c:v>
                </c:pt>
                <c:pt idx="7236">
                  <c:v>42859.161956018521</c:v>
                </c:pt>
                <c:pt idx="7237">
                  <c:v>42859.162662036986</c:v>
                </c:pt>
                <c:pt idx="7238">
                  <c:v>42859.163368055524</c:v>
                </c:pt>
                <c:pt idx="7239">
                  <c:v>42859.164074074091</c:v>
                </c:pt>
                <c:pt idx="7240">
                  <c:v>42859.164780092586</c:v>
                </c:pt>
                <c:pt idx="7241">
                  <c:v>42859.165486110993</c:v>
                </c:pt>
                <c:pt idx="7242">
                  <c:v>42859.166192129625</c:v>
                </c:pt>
                <c:pt idx="7243">
                  <c:v>42859.166898148229</c:v>
                </c:pt>
                <c:pt idx="7244">
                  <c:v>42859.1676041666</c:v>
                </c:pt>
                <c:pt idx="7245">
                  <c:v>42859.168310185181</c:v>
                </c:pt>
                <c:pt idx="7246">
                  <c:v>42859.169016203705</c:v>
                </c:pt>
                <c:pt idx="7247">
                  <c:v>42859.169722222185</c:v>
                </c:pt>
                <c:pt idx="7248">
                  <c:v>42859.170428240745</c:v>
                </c:pt>
                <c:pt idx="7249">
                  <c:v>42859.171134259224</c:v>
                </c:pt>
                <c:pt idx="7250">
                  <c:v>42859.171840277777</c:v>
                </c:pt>
                <c:pt idx="7251">
                  <c:v>42859.172546296293</c:v>
                </c:pt>
                <c:pt idx="7252">
                  <c:v>42859.173252314817</c:v>
                </c:pt>
                <c:pt idx="7253">
                  <c:v>42859.173958333326</c:v>
                </c:pt>
                <c:pt idx="7254">
                  <c:v>42859.174664351835</c:v>
                </c:pt>
                <c:pt idx="7255">
                  <c:v>42859.175370370373</c:v>
                </c:pt>
                <c:pt idx="7256">
                  <c:v>42859.176076388954</c:v>
                </c:pt>
                <c:pt idx="7257">
                  <c:v>42859.176782407405</c:v>
                </c:pt>
                <c:pt idx="7258">
                  <c:v>42859.177488425928</c:v>
                </c:pt>
                <c:pt idx="7259">
                  <c:v>42859.17819444451</c:v>
                </c:pt>
                <c:pt idx="7260">
                  <c:v>42859.178900462961</c:v>
                </c:pt>
                <c:pt idx="7261">
                  <c:v>42859.179606481484</c:v>
                </c:pt>
                <c:pt idx="7262">
                  <c:v>42859.180798611051</c:v>
                </c:pt>
                <c:pt idx="7263">
                  <c:v>42859.181504629625</c:v>
                </c:pt>
                <c:pt idx="7264">
                  <c:v>42859.182210648229</c:v>
                </c:pt>
                <c:pt idx="7265">
                  <c:v>42859.182916666665</c:v>
                </c:pt>
                <c:pt idx="7266">
                  <c:v>42859.183622685174</c:v>
                </c:pt>
                <c:pt idx="7267">
                  <c:v>42859.184328703705</c:v>
                </c:pt>
                <c:pt idx="7268">
                  <c:v>42859.185034722221</c:v>
                </c:pt>
                <c:pt idx="7269">
                  <c:v>42859.185740740671</c:v>
                </c:pt>
                <c:pt idx="7270">
                  <c:v>42859.186446759224</c:v>
                </c:pt>
                <c:pt idx="7271">
                  <c:v>42859.187152777777</c:v>
                </c:pt>
                <c:pt idx="7272">
                  <c:v>42859.187858796358</c:v>
                </c:pt>
                <c:pt idx="7273">
                  <c:v>42859.188564814816</c:v>
                </c:pt>
                <c:pt idx="7274">
                  <c:v>42859.189270833325</c:v>
                </c:pt>
                <c:pt idx="7275">
                  <c:v>42859.189976851834</c:v>
                </c:pt>
                <c:pt idx="7276">
                  <c:v>42859.190682870307</c:v>
                </c:pt>
                <c:pt idx="7277">
                  <c:v>42859.191388888874</c:v>
                </c:pt>
                <c:pt idx="7278">
                  <c:v>42859.192094907405</c:v>
                </c:pt>
                <c:pt idx="7279">
                  <c:v>42859.192800925928</c:v>
                </c:pt>
                <c:pt idx="7280">
                  <c:v>42859.193506944444</c:v>
                </c:pt>
                <c:pt idx="7281">
                  <c:v>42859.194212962961</c:v>
                </c:pt>
                <c:pt idx="7282">
                  <c:v>42859.194918981484</c:v>
                </c:pt>
                <c:pt idx="7283">
                  <c:v>42859.195624999986</c:v>
                </c:pt>
                <c:pt idx="7284">
                  <c:v>42859.196331018517</c:v>
                </c:pt>
                <c:pt idx="7285">
                  <c:v>42859.197037037025</c:v>
                </c:pt>
                <c:pt idx="7286">
                  <c:v>42859.197743055469</c:v>
                </c:pt>
                <c:pt idx="7287">
                  <c:v>42859.198449074072</c:v>
                </c:pt>
                <c:pt idx="7288">
                  <c:v>42859.199155092596</c:v>
                </c:pt>
                <c:pt idx="7289">
                  <c:v>42859.199861111003</c:v>
                </c:pt>
                <c:pt idx="7290">
                  <c:v>42859.20107638889</c:v>
                </c:pt>
                <c:pt idx="7291">
                  <c:v>42859.201782407326</c:v>
                </c:pt>
                <c:pt idx="7292">
                  <c:v>42859.202488425923</c:v>
                </c:pt>
                <c:pt idx="7293">
                  <c:v>42859.203194444446</c:v>
                </c:pt>
                <c:pt idx="7294">
                  <c:v>42859.203900462955</c:v>
                </c:pt>
                <c:pt idx="7295">
                  <c:v>42859.204606481479</c:v>
                </c:pt>
                <c:pt idx="7296">
                  <c:v>42859.205312500002</c:v>
                </c:pt>
                <c:pt idx="7297">
                  <c:v>42859.206018518518</c:v>
                </c:pt>
                <c:pt idx="7298">
                  <c:v>42859.206724536984</c:v>
                </c:pt>
                <c:pt idx="7299">
                  <c:v>42859.207430555492</c:v>
                </c:pt>
                <c:pt idx="7300">
                  <c:v>42859.208136574081</c:v>
                </c:pt>
                <c:pt idx="7301">
                  <c:v>42859.20884259259</c:v>
                </c:pt>
                <c:pt idx="7302">
                  <c:v>42859.209548611034</c:v>
                </c:pt>
                <c:pt idx="7303">
                  <c:v>42859.21025462963</c:v>
                </c:pt>
                <c:pt idx="7304">
                  <c:v>42859.210960648146</c:v>
                </c:pt>
                <c:pt idx="7305">
                  <c:v>42859.211666666582</c:v>
                </c:pt>
                <c:pt idx="7306">
                  <c:v>42859.212372685186</c:v>
                </c:pt>
                <c:pt idx="7307">
                  <c:v>42859.213078703644</c:v>
                </c:pt>
                <c:pt idx="7308">
                  <c:v>42859.213784722175</c:v>
                </c:pt>
                <c:pt idx="7309">
                  <c:v>42859.214490740735</c:v>
                </c:pt>
                <c:pt idx="7310">
                  <c:v>42859.2151967592</c:v>
                </c:pt>
                <c:pt idx="7311">
                  <c:v>42859.215902777774</c:v>
                </c:pt>
                <c:pt idx="7312">
                  <c:v>42859.216608796298</c:v>
                </c:pt>
                <c:pt idx="7313">
                  <c:v>42859.217314814814</c:v>
                </c:pt>
                <c:pt idx="7314">
                  <c:v>42859.218020833272</c:v>
                </c:pt>
                <c:pt idx="7315">
                  <c:v>42859.218726851854</c:v>
                </c:pt>
                <c:pt idx="7316">
                  <c:v>42859.21943287037</c:v>
                </c:pt>
                <c:pt idx="7317">
                  <c:v>42859.220138888886</c:v>
                </c:pt>
                <c:pt idx="7318">
                  <c:v>42859.220844907351</c:v>
                </c:pt>
                <c:pt idx="7319">
                  <c:v>42859.221631944434</c:v>
                </c:pt>
                <c:pt idx="7320">
                  <c:v>42859.222337962965</c:v>
                </c:pt>
                <c:pt idx="7321">
                  <c:v>42859.223043981365</c:v>
                </c:pt>
                <c:pt idx="7322">
                  <c:v>42859.223749999976</c:v>
                </c:pt>
                <c:pt idx="7323">
                  <c:v>42859.224456018521</c:v>
                </c:pt>
                <c:pt idx="7324">
                  <c:v>42859.22516203695</c:v>
                </c:pt>
                <c:pt idx="7325">
                  <c:v>42859.225868055524</c:v>
                </c:pt>
                <c:pt idx="7326">
                  <c:v>42859.226574074091</c:v>
                </c:pt>
                <c:pt idx="7327">
                  <c:v>42859.227280092586</c:v>
                </c:pt>
                <c:pt idx="7328">
                  <c:v>42859.227986110993</c:v>
                </c:pt>
                <c:pt idx="7329">
                  <c:v>42859.228692129625</c:v>
                </c:pt>
                <c:pt idx="7330">
                  <c:v>42859.229398148149</c:v>
                </c:pt>
                <c:pt idx="7331">
                  <c:v>42859.2301041666</c:v>
                </c:pt>
                <c:pt idx="7332">
                  <c:v>42859.230810185181</c:v>
                </c:pt>
                <c:pt idx="7333">
                  <c:v>42859.231516203705</c:v>
                </c:pt>
                <c:pt idx="7334">
                  <c:v>42859.232222222221</c:v>
                </c:pt>
                <c:pt idx="7335">
                  <c:v>42859.232928240745</c:v>
                </c:pt>
                <c:pt idx="7336">
                  <c:v>42859.233634259224</c:v>
                </c:pt>
                <c:pt idx="7337">
                  <c:v>42859.234340277777</c:v>
                </c:pt>
                <c:pt idx="7338">
                  <c:v>42859.235046296286</c:v>
                </c:pt>
                <c:pt idx="7339">
                  <c:v>42859.235752314758</c:v>
                </c:pt>
                <c:pt idx="7340">
                  <c:v>42859.236458333326</c:v>
                </c:pt>
                <c:pt idx="7341">
                  <c:v>42859.237164351769</c:v>
                </c:pt>
                <c:pt idx="7342">
                  <c:v>42859.237870370373</c:v>
                </c:pt>
                <c:pt idx="7343">
                  <c:v>42859.238576388954</c:v>
                </c:pt>
                <c:pt idx="7344">
                  <c:v>42859.239282407405</c:v>
                </c:pt>
                <c:pt idx="7345">
                  <c:v>42859.239988425928</c:v>
                </c:pt>
                <c:pt idx="7346">
                  <c:v>42859.24069444451</c:v>
                </c:pt>
                <c:pt idx="7347">
                  <c:v>42859.242094907408</c:v>
                </c:pt>
                <c:pt idx="7348">
                  <c:v>42859.242800925931</c:v>
                </c:pt>
                <c:pt idx="7349">
                  <c:v>42859.243506944447</c:v>
                </c:pt>
                <c:pt idx="7350">
                  <c:v>42859.244212962993</c:v>
                </c:pt>
                <c:pt idx="7351">
                  <c:v>42859.24491898148</c:v>
                </c:pt>
                <c:pt idx="7352">
                  <c:v>42859.245624999996</c:v>
                </c:pt>
                <c:pt idx="7353">
                  <c:v>42859.246331018519</c:v>
                </c:pt>
                <c:pt idx="7354">
                  <c:v>42859.247037037036</c:v>
                </c:pt>
                <c:pt idx="7355">
                  <c:v>42859.247743055501</c:v>
                </c:pt>
                <c:pt idx="7356">
                  <c:v>42859.248449074083</c:v>
                </c:pt>
                <c:pt idx="7357">
                  <c:v>42859.249155092592</c:v>
                </c:pt>
                <c:pt idx="7358">
                  <c:v>42859.249861111042</c:v>
                </c:pt>
                <c:pt idx="7359">
                  <c:v>42859.250567129631</c:v>
                </c:pt>
                <c:pt idx="7360">
                  <c:v>42859.251273148213</c:v>
                </c:pt>
                <c:pt idx="7361">
                  <c:v>42859.251979166664</c:v>
                </c:pt>
                <c:pt idx="7362">
                  <c:v>42859.252685185187</c:v>
                </c:pt>
                <c:pt idx="7363">
                  <c:v>42859.253391203674</c:v>
                </c:pt>
                <c:pt idx="7364">
                  <c:v>42859.254097222241</c:v>
                </c:pt>
                <c:pt idx="7365">
                  <c:v>42859.254803240743</c:v>
                </c:pt>
                <c:pt idx="7366">
                  <c:v>42859.255509259259</c:v>
                </c:pt>
                <c:pt idx="7367">
                  <c:v>42859.256215277856</c:v>
                </c:pt>
                <c:pt idx="7368">
                  <c:v>42859.256921296299</c:v>
                </c:pt>
                <c:pt idx="7369">
                  <c:v>42859.257627314815</c:v>
                </c:pt>
                <c:pt idx="7370">
                  <c:v>42859.258333333331</c:v>
                </c:pt>
                <c:pt idx="7371">
                  <c:v>42859.259039351862</c:v>
                </c:pt>
                <c:pt idx="7372">
                  <c:v>42859.259745370371</c:v>
                </c:pt>
                <c:pt idx="7373">
                  <c:v>42859.260451388887</c:v>
                </c:pt>
                <c:pt idx="7374">
                  <c:v>42859.261157407404</c:v>
                </c:pt>
                <c:pt idx="7375">
                  <c:v>42859.2624305555</c:v>
                </c:pt>
                <c:pt idx="7376">
                  <c:v>42859.263136574074</c:v>
                </c:pt>
                <c:pt idx="7377">
                  <c:v>42859.263842592576</c:v>
                </c:pt>
                <c:pt idx="7378">
                  <c:v>42859.264548611034</c:v>
                </c:pt>
                <c:pt idx="7379">
                  <c:v>42859.265254629594</c:v>
                </c:pt>
                <c:pt idx="7380">
                  <c:v>42859.265960648125</c:v>
                </c:pt>
                <c:pt idx="7381">
                  <c:v>42859.26666666659</c:v>
                </c:pt>
                <c:pt idx="7382">
                  <c:v>42859.267372685121</c:v>
                </c:pt>
                <c:pt idx="7383">
                  <c:v>42859.268078703644</c:v>
                </c:pt>
                <c:pt idx="7384">
                  <c:v>42859.268784722175</c:v>
                </c:pt>
                <c:pt idx="7385">
                  <c:v>42859.269490740655</c:v>
                </c:pt>
                <c:pt idx="7386">
                  <c:v>42859.2701967592</c:v>
                </c:pt>
                <c:pt idx="7387">
                  <c:v>42859.270902777775</c:v>
                </c:pt>
                <c:pt idx="7388">
                  <c:v>42859.271608796284</c:v>
                </c:pt>
                <c:pt idx="7389">
                  <c:v>42859.272314814814</c:v>
                </c:pt>
                <c:pt idx="7390">
                  <c:v>42859.273020833207</c:v>
                </c:pt>
                <c:pt idx="7391">
                  <c:v>42859.273726851752</c:v>
                </c:pt>
                <c:pt idx="7392">
                  <c:v>42859.27443287037</c:v>
                </c:pt>
                <c:pt idx="7393">
                  <c:v>42859.275138888886</c:v>
                </c:pt>
                <c:pt idx="7394">
                  <c:v>42859.275844907374</c:v>
                </c:pt>
                <c:pt idx="7395">
                  <c:v>42859.276550925933</c:v>
                </c:pt>
                <c:pt idx="7396">
                  <c:v>42859.277256944442</c:v>
                </c:pt>
                <c:pt idx="7397">
                  <c:v>42859.277962962908</c:v>
                </c:pt>
                <c:pt idx="7398">
                  <c:v>42859.278668981475</c:v>
                </c:pt>
                <c:pt idx="7399">
                  <c:v>42859.279374999998</c:v>
                </c:pt>
                <c:pt idx="7400">
                  <c:v>42859.280081018522</c:v>
                </c:pt>
                <c:pt idx="7401">
                  <c:v>42859.280787036994</c:v>
                </c:pt>
                <c:pt idx="7402">
                  <c:v>42859.281493055554</c:v>
                </c:pt>
                <c:pt idx="7403">
                  <c:v>42859.282581018517</c:v>
                </c:pt>
                <c:pt idx="7404">
                  <c:v>42859.283287037026</c:v>
                </c:pt>
                <c:pt idx="7405">
                  <c:v>42859.283993055556</c:v>
                </c:pt>
                <c:pt idx="7406">
                  <c:v>42859.284699074138</c:v>
                </c:pt>
                <c:pt idx="7407">
                  <c:v>42859.285405092596</c:v>
                </c:pt>
                <c:pt idx="7408">
                  <c:v>42859.286111111105</c:v>
                </c:pt>
                <c:pt idx="7409">
                  <c:v>42859.286817129643</c:v>
                </c:pt>
                <c:pt idx="7410">
                  <c:v>42859.287523148203</c:v>
                </c:pt>
                <c:pt idx="7411">
                  <c:v>42859.288229166668</c:v>
                </c:pt>
                <c:pt idx="7412">
                  <c:v>42859.288935185192</c:v>
                </c:pt>
                <c:pt idx="7413">
                  <c:v>42859.289641203628</c:v>
                </c:pt>
                <c:pt idx="7414">
                  <c:v>42859.290347222224</c:v>
                </c:pt>
                <c:pt idx="7415">
                  <c:v>42859.291053240726</c:v>
                </c:pt>
                <c:pt idx="7416">
                  <c:v>42859.291759259184</c:v>
                </c:pt>
                <c:pt idx="7417">
                  <c:v>42859.292465277722</c:v>
                </c:pt>
                <c:pt idx="7418">
                  <c:v>42859.293171296275</c:v>
                </c:pt>
                <c:pt idx="7419">
                  <c:v>42859.293877314805</c:v>
                </c:pt>
                <c:pt idx="7420">
                  <c:v>42859.294583333271</c:v>
                </c:pt>
                <c:pt idx="7421">
                  <c:v>42859.295289351794</c:v>
                </c:pt>
                <c:pt idx="7422">
                  <c:v>42859.295995370354</c:v>
                </c:pt>
                <c:pt idx="7423">
                  <c:v>42859.296701388885</c:v>
                </c:pt>
                <c:pt idx="7424">
                  <c:v>42859.29740740735</c:v>
                </c:pt>
                <c:pt idx="7425">
                  <c:v>42859.298113425932</c:v>
                </c:pt>
                <c:pt idx="7426">
                  <c:v>42859.29881944455</c:v>
                </c:pt>
                <c:pt idx="7427">
                  <c:v>42859.299525462964</c:v>
                </c:pt>
                <c:pt idx="7428">
                  <c:v>42859.300231481546</c:v>
                </c:pt>
                <c:pt idx="7429">
                  <c:v>42859.300937500011</c:v>
                </c:pt>
                <c:pt idx="7430">
                  <c:v>42859.30164351852</c:v>
                </c:pt>
                <c:pt idx="7431">
                  <c:v>42859.302442129629</c:v>
                </c:pt>
                <c:pt idx="7432">
                  <c:v>42859.303148148203</c:v>
                </c:pt>
                <c:pt idx="7433">
                  <c:v>42859.303854166668</c:v>
                </c:pt>
                <c:pt idx="7434">
                  <c:v>42859.304560185192</c:v>
                </c:pt>
                <c:pt idx="7435">
                  <c:v>42859.305266203701</c:v>
                </c:pt>
                <c:pt idx="7436">
                  <c:v>42859.305972222232</c:v>
                </c:pt>
                <c:pt idx="7437">
                  <c:v>42859.306678240835</c:v>
                </c:pt>
                <c:pt idx="7438">
                  <c:v>42859.307384259257</c:v>
                </c:pt>
                <c:pt idx="7439">
                  <c:v>42859.308090277846</c:v>
                </c:pt>
                <c:pt idx="7440">
                  <c:v>42859.308796296376</c:v>
                </c:pt>
                <c:pt idx="7441">
                  <c:v>42859.309502314813</c:v>
                </c:pt>
                <c:pt idx="7442">
                  <c:v>42859.310208333343</c:v>
                </c:pt>
                <c:pt idx="7443">
                  <c:v>42859.310914351918</c:v>
                </c:pt>
                <c:pt idx="7444">
                  <c:v>42859.311620370368</c:v>
                </c:pt>
                <c:pt idx="7445">
                  <c:v>42859.312326388994</c:v>
                </c:pt>
                <c:pt idx="7446">
                  <c:v>42859.313032407466</c:v>
                </c:pt>
                <c:pt idx="7447">
                  <c:v>42859.313738425997</c:v>
                </c:pt>
                <c:pt idx="7448">
                  <c:v>42859.31444444455</c:v>
                </c:pt>
                <c:pt idx="7449">
                  <c:v>42859.315150462993</c:v>
                </c:pt>
                <c:pt idx="7450">
                  <c:v>42859.315856481546</c:v>
                </c:pt>
                <c:pt idx="7451">
                  <c:v>42859.316562500011</c:v>
                </c:pt>
                <c:pt idx="7452">
                  <c:v>42859.317268518542</c:v>
                </c:pt>
                <c:pt idx="7453">
                  <c:v>42859.317974537036</c:v>
                </c:pt>
                <c:pt idx="7454">
                  <c:v>42859.318680555552</c:v>
                </c:pt>
                <c:pt idx="7455">
                  <c:v>42859.319386574083</c:v>
                </c:pt>
                <c:pt idx="7456">
                  <c:v>42859.320092592592</c:v>
                </c:pt>
                <c:pt idx="7457">
                  <c:v>42859.32079861105</c:v>
                </c:pt>
                <c:pt idx="7458">
                  <c:v>42859.321504629625</c:v>
                </c:pt>
                <c:pt idx="7459">
                  <c:v>42859.322500000002</c:v>
                </c:pt>
                <c:pt idx="7460">
                  <c:v>42859.323206018518</c:v>
                </c:pt>
                <c:pt idx="7461">
                  <c:v>42859.323912037034</c:v>
                </c:pt>
                <c:pt idx="7462">
                  <c:v>42859.324618055602</c:v>
                </c:pt>
                <c:pt idx="7463">
                  <c:v>42859.325324074081</c:v>
                </c:pt>
                <c:pt idx="7464">
                  <c:v>42859.326030092612</c:v>
                </c:pt>
                <c:pt idx="7465">
                  <c:v>42859.326736111114</c:v>
                </c:pt>
                <c:pt idx="7466">
                  <c:v>42859.327442129594</c:v>
                </c:pt>
                <c:pt idx="7467">
                  <c:v>42859.328148148212</c:v>
                </c:pt>
                <c:pt idx="7468">
                  <c:v>42859.328854166692</c:v>
                </c:pt>
                <c:pt idx="7469">
                  <c:v>42859.329560185186</c:v>
                </c:pt>
                <c:pt idx="7470">
                  <c:v>42859.330266203702</c:v>
                </c:pt>
                <c:pt idx="7471">
                  <c:v>42859.330972222218</c:v>
                </c:pt>
                <c:pt idx="7472">
                  <c:v>42859.331678240742</c:v>
                </c:pt>
                <c:pt idx="7473">
                  <c:v>42859.332384259258</c:v>
                </c:pt>
                <c:pt idx="7474">
                  <c:v>42859.333090277782</c:v>
                </c:pt>
                <c:pt idx="7475">
                  <c:v>42859.333796296298</c:v>
                </c:pt>
                <c:pt idx="7476">
                  <c:v>42859.334502314843</c:v>
                </c:pt>
                <c:pt idx="7477">
                  <c:v>42859.33520833333</c:v>
                </c:pt>
                <c:pt idx="7478">
                  <c:v>42859.335914351861</c:v>
                </c:pt>
                <c:pt idx="7479">
                  <c:v>42859.336620370392</c:v>
                </c:pt>
                <c:pt idx="7480">
                  <c:v>42859.337326388893</c:v>
                </c:pt>
                <c:pt idx="7481">
                  <c:v>42859.338032407475</c:v>
                </c:pt>
                <c:pt idx="7482">
                  <c:v>42859.338738426006</c:v>
                </c:pt>
                <c:pt idx="7483">
                  <c:v>42859.339444444442</c:v>
                </c:pt>
                <c:pt idx="7484">
                  <c:v>42859.340150463002</c:v>
                </c:pt>
                <c:pt idx="7485">
                  <c:v>42859.340856481555</c:v>
                </c:pt>
                <c:pt idx="7486">
                  <c:v>42859.341562500005</c:v>
                </c:pt>
                <c:pt idx="7487">
                  <c:v>42859.342569444576</c:v>
                </c:pt>
                <c:pt idx="7488">
                  <c:v>42859.343275463012</c:v>
                </c:pt>
                <c:pt idx="7489">
                  <c:v>42859.343981481485</c:v>
                </c:pt>
                <c:pt idx="7490">
                  <c:v>42859.344687500001</c:v>
                </c:pt>
                <c:pt idx="7491">
                  <c:v>42859.345393518517</c:v>
                </c:pt>
                <c:pt idx="7492">
                  <c:v>42859.346099537041</c:v>
                </c:pt>
                <c:pt idx="7493">
                  <c:v>42859.346805555593</c:v>
                </c:pt>
                <c:pt idx="7494">
                  <c:v>42859.347511574138</c:v>
                </c:pt>
                <c:pt idx="7495">
                  <c:v>42859.348217592677</c:v>
                </c:pt>
                <c:pt idx="7496">
                  <c:v>42859.348923611105</c:v>
                </c:pt>
                <c:pt idx="7497">
                  <c:v>42859.349629629629</c:v>
                </c:pt>
                <c:pt idx="7498">
                  <c:v>42859.350335648247</c:v>
                </c:pt>
                <c:pt idx="7499">
                  <c:v>42859.351041666654</c:v>
                </c:pt>
                <c:pt idx="7500">
                  <c:v>42859.351747685185</c:v>
                </c:pt>
                <c:pt idx="7501">
                  <c:v>42859.352453703701</c:v>
                </c:pt>
                <c:pt idx="7502">
                  <c:v>42859.353159722232</c:v>
                </c:pt>
                <c:pt idx="7503">
                  <c:v>42859.353865740741</c:v>
                </c:pt>
                <c:pt idx="7504">
                  <c:v>42859.354571759293</c:v>
                </c:pt>
                <c:pt idx="7505">
                  <c:v>42859.355277777846</c:v>
                </c:pt>
                <c:pt idx="7506">
                  <c:v>42859.355983796297</c:v>
                </c:pt>
                <c:pt idx="7507">
                  <c:v>42859.356689814813</c:v>
                </c:pt>
                <c:pt idx="7508">
                  <c:v>42859.357395833336</c:v>
                </c:pt>
                <c:pt idx="7509">
                  <c:v>42859.358101851853</c:v>
                </c:pt>
                <c:pt idx="7510">
                  <c:v>42859.358807870456</c:v>
                </c:pt>
                <c:pt idx="7511">
                  <c:v>42859.359513888994</c:v>
                </c:pt>
                <c:pt idx="7512">
                  <c:v>42859.360219907467</c:v>
                </c:pt>
                <c:pt idx="7513">
                  <c:v>42859.360925925932</c:v>
                </c:pt>
                <c:pt idx="7514">
                  <c:v>42859.361631944441</c:v>
                </c:pt>
                <c:pt idx="7515">
                  <c:v>42859.362916666665</c:v>
                </c:pt>
                <c:pt idx="7516">
                  <c:v>42859.363622685174</c:v>
                </c:pt>
                <c:pt idx="7517">
                  <c:v>42859.364328703705</c:v>
                </c:pt>
                <c:pt idx="7518">
                  <c:v>42859.365034722221</c:v>
                </c:pt>
                <c:pt idx="7519">
                  <c:v>42859.365740740686</c:v>
                </c:pt>
                <c:pt idx="7520">
                  <c:v>42859.366446759224</c:v>
                </c:pt>
                <c:pt idx="7521">
                  <c:v>42859.367152777777</c:v>
                </c:pt>
                <c:pt idx="7522">
                  <c:v>42859.367858796293</c:v>
                </c:pt>
                <c:pt idx="7523">
                  <c:v>42859.368564814817</c:v>
                </c:pt>
                <c:pt idx="7524">
                  <c:v>42859.369270833326</c:v>
                </c:pt>
                <c:pt idx="7525">
                  <c:v>42859.369976851835</c:v>
                </c:pt>
                <c:pt idx="7526">
                  <c:v>42859.370682870373</c:v>
                </c:pt>
                <c:pt idx="7527">
                  <c:v>42859.371388888889</c:v>
                </c:pt>
                <c:pt idx="7528">
                  <c:v>42859.372094907412</c:v>
                </c:pt>
                <c:pt idx="7529">
                  <c:v>42859.372800925943</c:v>
                </c:pt>
                <c:pt idx="7530">
                  <c:v>42859.37350694451</c:v>
                </c:pt>
                <c:pt idx="7531">
                  <c:v>42859.374212963012</c:v>
                </c:pt>
                <c:pt idx="7532">
                  <c:v>42859.374918981492</c:v>
                </c:pt>
                <c:pt idx="7533">
                  <c:v>42859.375625000001</c:v>
                </c:pt>
                <c:pt idx="7534">
                  <c:v>42859.37633101859</c:v>
                </c:pt>
                <c:pt idx="7535">
                  <c:v>42859.37703703704</c:v>
                </c:pt>
                <c:pt idx="7536">
                  <c:v>42859.377743055556</c:v>
                </c:pt>
                <c:pt idx="7537">
                  <c:v>42859.378449074138</c:v>
                </c:pt>
                <c:pt idx="7538">
                  <c:v>42859.379155092603</c:v>
                </c:pt>
                <c:pt idx="7539">
                  <c:v>42859.379861111105</c:v>
                </c:pt>
                <c:pt idx="7540">
                  <c:v>42859.380567129643</c:v>
                </c:pt>
                <c:pt idx="7541">
                  <c:v>42859.381273148247</c:v>
                </c:pt>
                <c:pt idx="7542">
                  <c:v>42859.381979166668</c:v>
                </c:pt>
                <c:pt idx="7543">
                  <c:v>42859.382835648248</c:v>
                </c:pt>
                <c:pt idx="7544">
                  <c:v>42859.38354166667</c:v>
                </c:pt>
                <c:pt idx="7545">
                  <c:v>42859.384247685193</c:v>
                </c:pt>
                <c:pt idx="7546">
                  <c:v>42859.384953703702</c:v>
                </c:pt>
                <c:pt idx="7547">
                  <c:v>42859.385659722218</c:v>
                </c:pt>
                <c:pt idx="7548">
                  <c:v>42859.386365740742</c:v>
                </c:pt>
                <c:pt idx="7549">
                  <c:v>42859.387071759258</c:v>
                </c:pt>
                <c:pt idx="7550">
                  <c:v>42859.387777777782</c:v>
                </c:pt>
                <c:pt idx="7551">
                  <c:v>42859.388483796298</c:v>
                </c:pt>
                <c:pt idx="7552">
                  <c:v>42859.389189814814</c:v>
                </c:pt>
                <c:pt idx="7553">
                  <c:v>42859.38989583333</c:v>
                </c:pt>
                <c:pt idx="7554">
                  <c:v>42859.390601851854</c:v>
                </c:pt>
                <c:pt idx="7555">
                  <c:v>42859.39130787037</c:v>
                </c:pt>
                <c:pt idx="7556">
                  <c:v>42859.392013888893</c:v>
                </c:pt>
                <c:pt idx="7557">
                  <c:v>42859.39271990741</c:v>
                </c:pt>
                <c:pt idx="7558">
                  <c:v>42859.393425925926</c:v>
                </c:pt>
                <c:pt idx="7559">
                  <c:v>42859.394131944442</c:v>
                </c:pt>
                <c:pt idx="7560">
                  <c:v>42859.394837963002</c:v>
                </c:pt>
                <c:pt idx="7561">
                  <c:v>42859.395543981474</c:v>
                </c:pt>
                <c:pt idx="7562">
                  <c:v>42859.396250000013</c:v>
                </c:pt>
                <c:pt idx="7563">
                  <c:v>42859.396956018543</c:v>
                </c:pt>
                <c:pt idx="7564">
                  <c:v>42859.397662036994</c:v>
                </c:pt>
                <c:pt idx="7565">
                  <c:v>42859.398368055561</c:v>
                </c:pt>
                <c:pt idx="7566">
                  <c:v>42859.399074074092</c:v>
                </c:pt>
                <c:pt idx="7567">
                  <c:v>42859.399780092594</c:v>
                </c:pt>
                <c:pt idx="7568">
                  <c:v>42859.400486111052</c:v>
                </c:pt>
                <c:pt idx="7569">
                  <c:v>42859.401192129626</c:v>
                </c:pt>
                <c:pt idx="7570">
                  <c:v>42859.40189814823</c:v>
                </c:pt>
                <c:pt idx="7571">
                  <c:v>42859.403194444443</c:v>
                </c:pt>
                <c:pt idx="7572">
                  <c:v>42859.403900462959</c:v>
                </c:pt>
                <c:pt idx="7573">
                  <c:v>42859.404606481483</c:v>
                </c:pt>
                <c:pt idx="7574">
                  <c:v>42859.405312500006</c:v>
                </c:pt>
                <c:pt idx="7575">
                  <c:v>42859.406018518574</c:v>
                </c:pt>
                <c:pt idx="7576">
                  <c:v>42859.406724537024</c:v>
                </c:pt>
                <c:pt idx="7577">
                  <c:v>42859.407430555555</c:v>
                </c:pt>
                <c:pt idx="7578">
                  <c:v>42859.408136574093</c:v>
                </c:pt>
                <c:pt idx="7579">
                  <c:v>42859.408842592602</c:v>
                </c:pt>
                <c:pt idx="7580">
                  <c:v>42859.409548611104</c:v>
                </c:pt>
                <c:pt idx="7581">
                  <c:v>42859.410254629642</c:v>
                </c:pt>
                <c:pt idx="7582">
                  <c:v>42859.410960648202</c:v>
                </c:pt>
                <c:pt idx="7583">
                  <c:v>42859.411666666609</c:v>
                </c:pt>
                <c:pt idx="7584">
                  <c:v>42859.412372685183</c:v>
                </c:pt>
                <c:pt idx="7585">
                  <c:v>42859.413078703707</c:v>
                </c:pt>
                <c:pt idx="7586">
                  <c:v>42859.413784722194</c:v>
                </c:pt>
                <c:pt idx="7587">
                  <c:v>42859.414490740739</c:v>
                </c:pt>
                <c:pt idx="7588">
                  <c:v>42859.415196759255</c:v>
                </c:pt>
                <c:pt idx="7589">
                  <c:v>42859.415902777779</c:v>
                </c:pt>
                <c:pt idx="7590">
                  <c:v>42859.41660879636</c:v>
                </c:pt>
                <c:pt idx="7591">
                  <c:v>42859.417314814811</c:v>
                </c:pt>
                <c:pt idx="7592">
                  <c:v>42859.418020833335</c:v>
                </c:pt>
                <c:pt idx="7593">
                  <c:v>42859.418726851851</c:v>
                </c:pt>
                <c:pt idx="7594">
                  <c:v>42859.419432870367</c:v>
                </c:pt>
                <c:pt idx="7595">
                  <c:v>42859.420138888891</c:v>
                </c:pt>
                <c:pt idx="7596">
                  <c:v>42859.420844907407</c:v>
                </c:pt>
                <c:pt idx="7597">
                  <c:v>42859.421550925923</c:v>
                </c:pt>
                <c:pt idx="7598">
                  <c:v>42859.422256944526</c:v>
                </c:pt>
                <c:pt idx="7599">
                  <c:v>42859.423576388945</c:v>
                </c:pt>
                <c:pt idx="7600">
                  <c:v>42859.42428240741</c:v>
                </c:pt>
                <c:pt idx="7601">
                  <c:v>42859.424988425933</c:v>
                </c:pt>
                <c:pt idx="7602">
                  <c:v>42859.425694444442</c:v>
                </c:pt>
                <c:pt idx="7603">
                  <c:v>42859.426400462966</c:v>
                </c:pt>
                <c:pt idx="7604">
                  <c:v>42859.427106481475</c:v>
                </c:pt>
                <c:pt idx="7605">
                  <c:v>42859.427812500006</c:v>
                </c:pt>
                <c:pt idx="7606">
                  <c:v>42859.42851851858</c:v>
                </c:pt>
                <c:pt idx="7607">
                  <c:v>42859.429224536994</c:v>
                </c:pt>
                <c:pt idx="7608">
                  <c:v>42859.429930555554</c:v>
                </c:pt>
                <c:pt idx="7609">
                  <c:v>42859.430636574092</c:v>
                </c:pt>
                <c:pt idx="7610">
                  <c:v>42859.431342592594</c:v>
                </c:pt>
                <c:pt idx="7611">
                  <c:v>42859.432048611074</c:v>
                </c:pt>
                <c:pt idx="7612">
                  <c:v>42859.432754629626</c:v>
                </c:pt>
                <c:pt idx="7613">
                  <c:v>42859.43346064815</c:v>
                </c:pt>
                <c:pt idx="7614">
                  <c:v>42859.434166666608</c:v>
                </c:pt>
                <c:pt idx="7615">
                  <c:v>42859.434872685182</c:v>
                </c:pt>
                <c:pt idx="7616">
                  <c:v>42859.435578703706</c:v>
                </c:pt>
                <c:pt idx="7617">
                  <c:v>42859.436284722222</c:v>
                </c:pt>
                <c:pt idx="7618">
                  <c:v>42859.436990740738</c:v>
                </c:pt>
                <c:pt idx="7619">
                  <c:v>42859.437696759254</c:v>
                </c:pt>
                <c:pt idx="7620">
                  <c:v>42859.438402777778</c:v>
                </c:pt>
                <c:pt idx="7621">
                  <c:v>42859.439108796294</c:v>
                </c:pt>
                <c:pt idx="7622">
                  <c:v>42859.439814814818</c:v>
                </c:pt>
                <c:pt idx="7623">
                  <c:v>42859.440520833334</c:v>
                </c:pt>
                <c:pt idx="7624">
                  <c:v>42859.44122685185</c:v>
                </c:pt>
                <c:pt idx="7625">
                  <c:v>42859.441932870373</c:v>
                </c:pt>
                <c:pt idx="7626">
                  <c:v>42859.44263888897</c:v>
                </c:pt>
                <c:pt idx="7627">
                  <c:v>42859.443784722185</c:v>
                </c:pt>
                <c:pt idx="7628">
                  <c:v>42859.444490740738</c:v>
                </c:pt>
                <c:pt idx="7629">
                  <c:v>42859.445196759254</c:v>
                </c:pt>
                <c:pt idx="7630">
                  <c:v>42859.445902777778</c:v>
                </c:pt>
                <c:pt idx="7631">
                  <c:v>42859.446608796352</c:v>
                </c:pt>
                <c:pt idx="7632">
                  <c:v>42859.447314814817</c:v>
                </c:pt>
                <c:pt idx="7633">
                  <c:v>42859.448020833326</c:v>
                </c:pt>
                <c:pt idx="7634">
                  <c:v>42859.44872685185</c:v>
                </c:pt>
                <c:pt idx="7635">
                  <c:v>42859.449432870373</c:v>
                </c:pt>
                <c:pt idx="7636">
                  <c:v>42859.450138888969</c:v>
                </c:pt>
                <c:pt idx="7637">
                  <c:v>42859.450844907413</c:v>
                </c:pt>
                <c:pt idx="7638">
                  <c:v>42859.451550925987</c:v>
                </c:pt>
                <c:pt idx="7639">
                  <c:v>42859.452256944576</c:v>
                </c:pt>
                <c:pt idx="7640">
                  <c:v>42859.452962962961</c:v>
                </c:pt>
                <c:pt idx="7641">
                  <c:v>42859.453668981485</c:v>
                </c:pt>
                <c:pt idx="7642">
                  <c:v>42859.454375000059</c:v>
                </c:pt>
                <c:pt idx="7643">
                  <c:v>42859.455081018517</c:v>
                </c:pt>
                <c:pt idx="7644">
                  <c:v>42859.455787037034</c:v>
                </c:pt>
                <c:pt idx="7645">
                  <c:v>42859.456493055593</c:v>
                </c:pt>
                <c:pt idx="7646">
                  <c:v>42859.457199074139</c:v>
                </c:pt>
                <c:pt idx="7647">
                  <c:v>42859.457905092611</c:v>
                </c:pt>
                <c:pt idx="7648">
                  <c:v>42859.458611111113</c:v>
                </c:pt>
                <c:pt idx="7649">
                  <c:v>42859.459317129687</c:v>
                </c:pt>
                <c:pt idx="7650">
                  <c:v>42859.460023148211</c:v>
                </c:pt>
                <c:pt idx="7651">
                  <c:v>42859.460729166654</c:v>
                </c:pt>
                <c:pt idx="7652">
                  <c:v>42859.461435185185</c:v>
                </c:pt>
                <c:pt idx="7653">
                  <c:v>42859.462141203643</c:v>
                </c:pt>
                <c:pt idx="7654">
                  <c:v>42859.462847222232</c:v>
                </c:pt>
                <c:pt idx="7655">
                  <c:v>42859.463923610994</c:v>
                </c:pt>
                <c:pt idx="7656">
                  <c:v>42859.464629629627</c:v>
                </c:pt>
                <c:pt idx="7657">
                  <c:v>42859.465335648201</c:v>
                </c:pt>
                <c:pt idx="7658">
                  <c:v>42859.466041666608</c:v>
                </c:pt>
                <c:pt idx="7659">
                  <c:v>42859.466747685176</c:v>
                </c:pt>
                <c:pt idx="7660">
                  <c:v>42859.467453703626</c:v>
                </c:pt>
                <c:pt idx="7661">
                  <c:v>42859.468159722222</c:v>
                </c:pt>
                <c:pt idx="7662">
                  <c:v>42859.468865740739</c:v>
                </c:pt>
                <c:pt idx="7663">
                  <c:v>42859.469571759255</c:v>
                </c:pt>
                <c:pt idx="7664">
                  <c:v>42859.470277777793</c:v>
                </c:pt>
                <c:pt idx="7665">
                  <c:v>42859.470983796295</c:v>
                </c:pt>
                <c:pt idx="7666">
                  <c:v>42859.471689814804</c:v>
                </c:pt>
                <c:pt idx="7667">
                  <c:v>42859.472395833334</c:v>
                </c:pt>
                <c:pt idx="7668">
                  <c:v>42859.473101851778</c:v>
                </c:pt>
                <c:pt idx="7669">
                  <c:v>42859.473807870367</c:v>
                </c:pt>
                <c:pt idx="7670">
                  <c:v>42859.47451388897</c:v>
                </c:pt>
                <c:pt idx="7671">
                  <c:v>42859.475219907443</c:v>
                </c:pt>
                <c:pt idx="7672">
                  <c:v>42859.475925925923</c:v>
                </c:pt>
                <c:pt idx="7673">
                  <c:v>42859.476631944519</c:v>
                </c:pt>
                <c:pt idx="7674">
                  <c:v>42859.477337962962</c:v>
                </c:pt>
                <c:pt idx="7675">
                  <c:v>42859.478043981479</c:v>
                </c:pt>
                <c:pt idx="7676">
                  <c:v>42859.478750000002</c:v>
                </c:pt>
                <c:pt idx="7677">
                  <c:v>42859.479456018518</c:v>
                </c:pt>
                <c:pt idx="7678">
                  <c:v>42859.480162037034</c:v>
                </c:pt>
                <c:pt idx="7679">
                  <c:v>42859.480868055602</c:v>
                </c:pt>
                <c:pt idx="7680">
                  <c:v>42859.481574074147</c:v>
                </c:pt>
                <c:pt idx="7681">
                  <c:v>42859.482280092612</c:v>
                </c:pt>
                <c:pt idx="7682">
                  <c:v>42859.482986111114</c:v>
                </c:pt>
                <c:pt idx="7683">
                  <c:v>42859.48369212963</c:v>
                </c:pt>
                <c:pt idx="7684">
                  <c:v>42859.484571759262</c:v>
                </c:pt>
                <c:pt idx="7685">
                  <c:v>42859.485277777792</c:v>
                </c:pt>
                <c:pt idx="7686">
                  <c:v>42859.485983796294</c:v>
                </c:pt>
                <c:pt idx="7687">
                  <c:v>42859.486689814818</c:v>
                </c:pt>
                <c:pt idx="7688">
                  <c:v>42859.487395833334</c:v>
                </c:pt>
                <c:pt idx="7689">
                  <c:v>42859.48810185185</c:v>
                </c:pt>
                <c:pt idx="7690">
                  <c:v>42859.488807870439</c:v>
                </c:pt>
                <c:pt idx="7691">
                  <c:v>42859.48951388897</c:v>
                </c:pt>
                <c:pt idx="7692">
                  <c:v>42859.490219907413</c:v>
                </c:pt>
                <c:pt idx="7693">
                  <c:v>42859.490925925929</c:v>
                </c:pt>
                <c:pt idx="7694">
                  <c:v>42859.491631944446</c:v>
                </c:pt>
                <c:pt idx="7695">
                  <c:v>42859.492337962962</c:v>
                </c:pt>
                <c:pt idx="7696">
                  <c:v>42859.493043981398</c:v>
                </c:pt>
                <c:pt idx="7697">
                  <c:v>42859.493749999994</c:v>
                </c:pt>
                <c:pt idx="7698">
                  <c:v>42859.494456018518</c:v>
                </c:pt>
                <c:pt idx="7699">
                  <c:v>42859.495162036976</c:v>
                </c:pt>
                <c:pt idx="7700">
                  <c:v>42859.495868055557</c:v>
                </c:pt>
                <c:pt idx="7701">
                  <c:v>42859.496574074146</c:v>
                </c:pt>
                <c:pt idx="7702">
                  <c:v>42859.49728009259</c:v>
                </c:pt>
                <c:pt idx="7703">
                  <c:v>42859.497986111019</c:v>
                </c:pt>
                <c:pt idx="7704">
                  <c:v>42859.498692129629</c:v>
                </c:pt>
                <c:pt idx="7705">
                  <c:v>42859.499398148211</c:v>
                </c:pt>
                <c:pt idx="7706">
                  <c:v>42859.500104166655</c:v>
                </c:pt>
                <c:pt idx="7707">
                  <c:v>42859.500810185193</c:v>
                </c:pt>
                <c:pt idx="7708">
                  <c:v>42859.501516203702</c:v>
                </c:pt>
                <c:pt idx="7709">
                  <c:v>42859.502222222232</c:v>
                </c:pt>
                <c:pt idx="7710">
                  <c:v>42859.502928240741</c:v>
                </c:pt>
                <c:pt idx="7711">
                  <c:v>42859.503634259258</c:v>
                </c:pt>
                <c:pt idx="7712">
                  <c:v>42859.504340277781</c:v>
                </c:pt>
                <c:pt idx="7713">
                  <c:v>42859.505185185175</c:v>
                </c:pt>
                <c:pt idx="7714">
                  <c:v>42859.505891203706</c:v>
                </c:pt>
                <c:pt idx="7715">
                  <c:v>42859.50659722228</c:v>
                </c:pt>
                <c:pt idx="7716">
                  <c:v>42859.507303240738</c:v>
                </c:pt>
                <c:pt idx="7717">
                  <c:v>42859.508009259262</c:v>
                </c:pt>
                <c:pt idx="7718">
                  <c:v>42859.508715277792</c:v>
                </c:pt>
                <c:pt idx="7719">
                  <c:v>42859.509421296294</c:v>
                </c:pt>
                <c:pt idx="7720">
                  <c:v>42859.510127314818</c:v>
                </c:pt>
                <c:pt idx="7721">
                  <c:v>42859.510833333341</c:v>
                </c:pt>
                <c:pt idx="7722">
                  <c:v>42859.511539351908</c:v>
                </c:pt>
                <c:pt idx="7723">
                  <c:v>42859.512245370439</c:v>
                </c:pt>
                <c:pt idx="7724">
                  <c:v>42859.51295138897</c:v>
                </c:pt>
                <c:pt idx="7725">
                  <c:v>42859.513657407413</c:v>
                </c:pt>
                <c:pt idx="7726">
                  <c:v>42859.514363425988</c:v>
                </c:pt>
                <c:pt idx="7727">
                  <c:v>42859.515069444518</c:v>
                </c:pt>
                <c:pt idx="7728">
                  <c:v>42859.515775462962</c:v>
                </c:pt>
                <c:pt idx="7729">
                  <c:v>42859.516481481478</c:v>
                </c:pt>
                <c:pt idx="7730">
                  <c:v>42859.517187500001</c:v>
                </c:pt>
                <c:pt idx="7731">
                  <c:v>42859.517893518518</c:v>
                </c:pt>
                <c:pt idx="7732">
                  <c:v>42859.518599537041</c:v>
                </c:pt>
                <c:pt idx="7733">
                  <c:v>42859.519305555557</c:v>
                </c:pt>
                <c:pt idx="7734">
                  <c:v>42859.520011574081</c:v>
                </c:pt>
                <c:pt idx="7735">
                  <c:v>42859.52071759259</c:v>
                </c:pt>
                <c:pt idx="7736">
                  <c:v>42859.521423610968</c:v>
                </c:pt>
                <c:pt idx="7737">
                  <c:v>42859.522129629586</c:v>
                </c:pt>
                <c:pt idx="7738">
                  <c:v>42859.522835648211</c:v>
                </c:pt>
                <c:pt idx="7739">
                  <c:v>42859.523541666582</c:v>
                </c:pt>
                <c:pt idx="7740">
                  <c:v>42859.524247685185</c:v>
                </c:pt>
                <c:pt idx="7741">
                  <c:v>42859.524953703643</c:v>
                </c:pt>
                <c:pt idx="7742">
                  <c:v>42859.526284722204</c:v>
                </c:pt>
                <c:pt idx="7743">
                  <c:v>42859.526990740735</c:v>
                </c:pt>
                <c:pt idx="7744">
                  <c:v>42859.5276967592</c:v>
                </c:pt>
                <c:pt idx="7745">
                  <c:v>42859.528402777774</c:v>
                </c:pt>
                <c:pt idx="7746">
                  <c:v>42859.529108796276</c:v>
                </c:pt>
                <c:pt idx="7747">
                  <c:v>42859.529814814814</c:v>
                </c:pt>
                <c:pt idx="7748">
                  <c:v>42859.530520833272</c:v>
                </c:pt>
                <c:pt idx="7749">
                  <c:v>42859.531226851854</c:v>
                </c:pt>
                <c:pt idx="7750">
                  <c:v>42859.53193287037</c:v>
                </c:pt>
                <c:pt idx="7751">
                  <c:v>42859.532638888893</c:v>
                </c:pt>
                <c:pt idx="7752">
                  <c:v>42859.533344907351</c:v>
                </c:pt>
                <c:pt idx="7753">
                  <c:v>42859.534050925933</c:v>
                </c:pt>
                <c:pt idx="7754">
                  <c:v>42859.534756944442</c:v>
                </c:pt>
                <c:pt idx="7755">
                  <c:v>42859.535462962907</c:v>
                </c:pt>
                <c:pt idx="7756">
                  <c:v>42859.536168981474</c:v>
                </c:pt>
                <c:pt idx="7757">
                  <c:v>42859.536875000013</c:v>
                </c:pt>
                <c:pt idx="7758">
                  <c:v>42859.537581018521</c:v>
                </c:pt>
                <c:pt idx="7759">
                  <c:v>42859.538287037038</c:v>
                </c:pt>
                <c:pt idx="7760">
                  <c:v>42859.538993055561</c:v>
                </c:pt>
                <c:pt idx="7761">
                  <c:v>42859.539699074092</c:v>
                </c:pt>
                <c:pt idx="7762">
                  <c:v>42859.540405092601</c:v>
                </c:pt>
                <c:pt idx="7763">
                  <c:v>42859.541111111052</c:v>
                </c:pt>
                <c:pt idx="7764">
                  <c:v>42859.541817129633</c:v>
                </c:pt>
                <c:pt idx="7765">
                  <c:v>42859.54252314823</c:v>
                </c:pt>
                <c:pt idx="7766">
                  <c:v>42859.543229166666</c:v>
                </c:pt>
                <c:pt idx="7767">
                  <c:v>42859.543935185182</c:v>
                </c:pt>
                <c:pt idx="7768">
                  <c:v>42859.544641203705</c:v>
                </c:pt>
                <c:pt idx="7769">
                  <c:v>42859.545347222222</c:v>
                </c:pt>
                <c:pt idx="7770">
                  <c:v>42859.546053240803</c:v>
                </c:pt>
                <c:pt idx="7771">
                  <c:v>42859.547245370391</c:v>
                </c:pt>
                <c:pt idx="7772">
                  <c:v>42859.547951388893</c:v>
                </c:pt>
                <c:pt idx="7773">
                  <c:v>42859.548657407475</c:v>
                </c:pt>
                <c:pt idx="7774">
                  <c:v>42859.549363425933</c:v>
                </c:pt>
                <c:pt idx="7775">
                  <c:v>42859.550069444544</c:v>
                </c:pt>
                <c:pt idx="7776">
                  <c:v>42859.550775463002</c:v>
                </c:pt>
                <c:pt idx="7777">
                  <c:v>42859.551481481474</c:v>
                </c:pt>
                <c:pt idx="7778">
                  <c:v>42859.552187500005</c:v>
                </c:pt>
                <c:pt idx="7779">
                  <c:v>42859.552893518543</c:v>
                </c:pt>
                <c:pt idx="7780">
                  <c:v>42859.553599537037</c:v>
                </c:pt>
                <c:pt idx="7781">
                  <c:v>42859.554305555561</c:v>
                </c:pt>
                <c:pt idx="7782">
                  <c:v>42859.555011574092</c:v>
                </c:pt>
                <c:pt idx="7783">
                  <c:v>42859.555717592593</c:v>
                </c:pt>
                <c:pt idx="7784">
                  <c:v>42859.556423611051</c:v>
                </c:pt>
                <c:pt idx="7785">
                  <c:v>42859.557129629626</c:v>
                </c:pt>
                <c:pt idx="7786">
                  <c:v>42859.557835648229</c:v>
                </c:pt>
                <c:pt idx="7787">
                  <c:v>42859.558541666665</c:v>
                </c:pt>
                <c:pt idx="7788">
                  <c:v>42859.559247685189</c:v>
                </c:pt>
                <c:pt idx="7789">
                  <c:v>42859.559953703705</c:v>
                </c:pt>
                <c:pt idx="7790">
                  <c:v>42859.560659722221</c:v>
                </c:pt>
                <c:pt idx="7791">
                  <c:v>42859.561365740679</c:v>
                </c:pt>
                <c:pt idx="7792">
                  <c:v>42859.562071759254</c:v>
                </c:pt>
                <c:pt idx="7793">
                  <c:v>42859.562777777777</c:v>
                </c:pt>
                <c:pt idx="7794">
                  <c:v>42859.563483796221</c:v>
                </c:pt>
                <c:pt idx="7795">
                  <c:v>42859.564189814759</c:v>
                </c:pt>
                <c:pt idx="7796">
                  <c:v>42859.564895833326</c:v>
                </c:pt>
                <c:pt idx="7797">
                  <c:v>42859.565601851769</c:v>
                </c:pt>
                <c:pt idx="7798">
                  <c:v>42859.566307870373</c:v>
                </c:pt>
                <c:pt idx="7799">
                  <c:v>42859.567013888889</c:v>
                </c:pt>
                <c:pt idx="7800">
                  <c:v>42859.568402777775</c:v>
                </c:pt>
                <c:pt idx="7801">
                  <c:v>42859.569108796284</c:v>
                </c:pt>
                <c:pt idx="7802">
                  <c:v>42859.569814814815</c:v>
                </c:pt>
                <c:pt idx="7803">
                  <c:v>42859.570520833324</c:v>
                </c:pt>
                <c:pt idx="7804">
                  <c:v>42859.571226851855</c:v>
                </c:pt>
                <c:pt idx="7805">
                  <c:v>42859.571932870371</c:v>
                </c:pt>
                <c:pt idx="7806">
                  <c:v>42859.572638888945</c:v>
                </c:pt>
                <c:pt idx="7807">
                  <c:v>42859.573344907374</c:v>
                </c:pt>
                <c:pt idx="7808">
                  <c:v>42859.574050925941</c:v>
                </c:pt>
                <c:pt idx="7809">
                  <c:v>42859.574756944443</c:v>
                </c:pt>
                <c:pt idx="7810">
                  <c:v>42859.575462962908</c:v>
                </c:pt>
                <c:pt idx="7811">
                  <c:v>42859.576168981475</c:v>
                </c:pt>
                <c:pt idx="7812">
                  <c:v>42859.576875000013</c:v>
                </c:pt>
                <c:pt idx="7813">
                  <c:v>42859.577581018515</c:v>
                </c:pt>
                <c:pt idx="7814">
                  <c:v>42859.578287037039</c:v>
                </c:pt>
                <c:pt idx="7815">
                  <c:v>42859.578993055562</c:v>
                </c:pt>
                <c:pt idx="7816">
                  <c:v>42859.579699074093</c:v>
                </c:pt>
                <c:pt idx="7817">
                  <c:v>42859.580405092602</c:v>
                </c:pt>
                <c:pt idx="7818">
                  <c:v>42859.581111111074</c:v>
                </c:pt>
                <c:pt idx="7819">
                  <c:v>42859.581817129641</c:v>
                </c:pt>
                <c:pt idx="7820">
                  <c:v>42859.582523148238</c:v>
                </c:pt>
                <c:pt idx="7821">
                  <c:v>42859.583229166667</c:v>
                </c:pt>
                <c:pt idx="7822">
                  <c:v>42859.583935185183</c:v>
                </c:pt>
                <c:pt idx="7823">
                  <c:v>42859.584641203706</c:v>
                </c:pt>
                <c:pt idx="7824">
                  <c:v>42859.585347222222</c:v>
                </c:pt>
                <c:pt idx="7825">
                  <c:v>42859.586053240804</c:v>
                </c:pt>
                <c:pt idx="7826">
                  <c:v>42859.586759259262</c:v>
                </c:pt>
                <c:pt idx="7827">
                  <c:v>42859.587465277778</c:v>
                </c:pt>
                <c:pt idx="7828">
                  <c:v>42859.58817129636</c:v>
                </c:pt>
                <c:pt idx="7829">
                  <c:v>42859.588877314898</c:v>
                </c:pt>
                <c:pt idx="7830">
                  <c:v>42859.589768518505</c:v>
                </c:pt>
                <c:pt idx="7831">
                  <c:v>42859.590474536984</c:v>
                </c:pt>
                <c:pt idx="7832">
                  <c:v>42859.591180555442</c:v>
                </c:pt>
                <c:pt idx="7833">
                  <c:v>42859.591886574075</c:v>
                </c:pt>
                <c:pt idx="7834">
                  <c:v>42859.592592592591</c:v>
                </c:pt>
                <c:pt idx="7835">
                  <c:v>42859.593298611049</c:v>
                </c:pt>
                <c:pt idx="7836">
                  <c:v>42859.594004629624</c:v>
                </c:pt>
                <c:pt idx="7837">
                  <c:v>42859.594710648147</c:v>
                </c:pt>
                <c:pt idx="7838">
                  <c:v>42859.595416666583</c:v>
                </c:pt>
                <c:pt idx="7839">
                  <c:v>42859.596122685121</c:v>
                </c:pt>
                <c:pt idx="7840">
                  <c:v>42859.596828703674</c:v>
                </c:pt>
                <c:pt idx="7841">
                  <c:v>42859.597534722205</c:v>
                </c:pt>
                <c:pt idx="7842">
                  <c:v>42859.598240740735</c:v>
                </c:pt>
                <c:pt idx="7843">
                  <c:v>42859.598946759201</c:v>
                </c:pt>
                <c:pt idx="7844">
                  <c:v>42859.599652777775</c:v>
                </c:pt>
                <c:pt idx="7845">
                  <c:v>42859.600358796299</c:v>
                </c:pt>
                <c:pt idx="7846">
                  <c:v>42859.601064814749</c:v>
                </c:pt>
                <c:pt idx="7847">
                  <c:v>42859.601770833215</c:v>
                </c:pt>
                <c:pt idx="7848">
                  <c:v>42859.602476851855</c:v>
                </c:pt>
                <c:pt idx="7849">
                  <c:v>42859.603182870298</c:v>
                </c:pt>
                <c:pt idx="7850">
                  <c:v>42859.603888888887</c:v>
                </c:pt>
                <c:pt idx="7851">
                  <c:v>42859.604594907411</c:v>
                </c:pt>
                <c:pt idx="7852">
                  <c:v>42859.605300925927</c:v>
                </c:pt>
                <c:pt idx="7853">
                  <c:v>42859.606006944443</c:v>
                </c:pt>
                <c:pt idx="7854">
                  <c:v>42859.606712962966</c:v>
                </c:pt>
                <c:pt idx="7855">
                  <c:v>42859.607418981475</c:v>
                </c:pt>
                <c:pt idx="7856">
                  <c:v>42859.608124999999</c:v>
                </c:pt>
                <c:pt idx="7857">
                  <c:v>42859.608831018573</c:v>
                </c:pt>
                <c:pt idx="7858">
                  <c:v>42859.609537037039</c:v>
                </c:pt>
                <c:pt idx="7859">
                  <c:v>42859.610902777778</c:v>
                </c:pt>
                <c:pt idx="7860">
                  <c:v>42859.611608796295</c:v>
                </c:pt>
                <c:pt idx="7861">
                  <c:v>42859.612314814818</c:v>
                </c:pt>
                <c:pt idx="7862">
                  <c:v>42859.613020833247</c:v>
                </c:pt>
                <c:pt idx="7863">
                  <c:v>42859.613726851778</c:v>
                </c:pt>
                <c:pt idx="7864">
                  <c:v>42859.614432870367</c:v>
                </c:pt>
                <c:pt idx="7865">
                  <c:v>42859.61513888889</c:v>
                </c:pt>
                <c:pt idx="7866">
                  <c:v>42859.615844907406</c:v>
                </c:pt>
                <c:pt idx="7867">
                  <c:v>42859.616550925988</c:v>
                </c:pt>
                <c:pt idx="7868">
                  <c:v>42859.617256944519</c:v>
                </c:pt>
                <c:pt idx="7869">
                  <c:v>42859.617962962955</c:v>
                </c:pt>
                <c:pt idx="7870">
                  <c:v>42859.618668981479</c:v>
                </c:pt>
                <c:pt idx="7871">
                  <c:v>42859.619375000002</c:v>
                </c:pt>
                <c:pt idx="7872">
                  <c:v>42859.620081018504</c:v>
                </c:pt>
                <c:pt idx="7873">
                  <c:v>42859.620787036984</c:v>
                </c:pt>
                <c:pt idx="7874">
                  <c:v>42859.621493055492</c:v>
                </c:pt>
                <c:pt idx="7875">
                  <c:v>42859.622199074081</c:v>
                </c:pt>
                <c:pt idx="7876">
                  <c:v>42859.62290509259</c:v>
                </c:pt>
                <c:pt idx="7877">
                  <c:v>42859.623611111034</c:v>
                </c:pt>
                <c:pt idx="7878">
                  <c:v>42859.62431712963</c:v>
                </c:pt>
                <c:pt idx="7879">
                  <c:v>42859.625023148146</c:v>
                </c:pt>
                <c:pt idx="7880">
                  <c:v>42859.625729166582</c:v>
                </c:pt>
                <c:pt idx="7881">
                  <c:v>42859.626435185186</c:v>
                </c:pt>
                <c:pt idx="7882">
                  <c:v>42859.627141203586</c:v>
                </c:pt>
                <c:pt idx="7883">
                  <c:v>42859.627847222204</c:v>
                </c:pt>
                <c:pt idx="7884">
                  <c:v>42859.628553240742</c:v>
                </c:pt>
                <c:pt idx="7885">
                  <c:v>42859.629259259258</c:v>
                </c:pt>
                <c:pt idx="7886">
                  <c:v>42859.629965277774</c:v>
                </c:pt>
                <c:pt idx="7887">
                  <c:v>42859.630671296298</c:v>
                </c:pt>
                <c:pt idx="7888">
                  <c:v>42859.631666666573</c:v>
                </c:pt>
                <c:pt idx="7889">
                  <c:v>42859.632372685184</c:v>
                </c:pt>
                <c:pt idx="7890">
                  <c:v>42859.633078703628</c:v>
                </c:pt>
                <c:pt idx="7891">
                  <c:v>42859.633784722151</c:v>
                </c:pt>
                <c:pt idx="7892">
                  <c:v>42859.634490740726</c:v>
                </c:pt>
                <c:pt idx="7893">
                  <c:v>42859.635196759184</c:v>
                </c:pt>
                <c:pt idx="7894">
                  <c:v>42859.635902777714</c:v>
                </c:pt>
                <c:pt idx="7895">
                  <c:v>42859.636608796296</c:v>
                </c:pt>
                <c:pt idx="7896">
                  <c:v>42859.637314814805</c:v>
                </c:pt>
                <c:pt idx="7897">
                  <c:v>42859.63802083327</c:v>
                </c:pt>
                <c:pt idx="7898">
                  <c:v>42859.638726851794</c:v>
                </c:pt>
                <c:pt idx="7899">
                  <c:v>42859.639432870354</c:v>
                </c:pt>
                <c:pt idx="7900">
                  <c:v>42859.640138888892</c:v>
                </c:pt>
                <c:pt idx="7901">
                  <c:v>42859.640844907408</c:v>
                </c:pt>
                <c:pt idx="7902">
                  <c:v>42859.641550925931</c:v>
                </c:pt>
                <c:pt idx="7903">
                  <c:v>42859.642256944535</c:v>
                </c:pt>
                <c:pt idx="7904">
                  <c:v>42859.642962962964</c:v>
                </c:pt>
                <c:pt idx="7905">
                  <c:v>42859.643668981422</c:v>
                </c:pt>
                <c:pt idx="7906">
                  <c:v>42859.644375000003</c:v>
                </c:pt>
                <c:pt idx="7907">
                  <c:v>42859.64508101852</c:v>
                </c:pt>
                <c:pt idx="7908">
                  <c:v>42859.645787036985</c:v>
                </c:pt>
                <c:pt idx="7909">
                  <c:v>42859.646493055552</c:v>
                </c:pt>
                <c:pt idx="7910">
                  <c:v>42859.647199074083</c:v>
                </c:pt>
                <c:pt idx="7911">
                  <c:v>42859.647905092592</c:v>
                </c:pt>
                <c:pt idx="7912">
                  <c:v>42859.648611111108</c:v>
                </c:pt>
                <c:pt idx="7913">
                  <c:v>42859.649317129632</c:v>
                </c:pt>
                <c:pt idx="7914">
                  <c:v>42859.650023148213</c:v>
                </c:pt>
                <c:pt idx="7915">
                  <c:v>42859.650729166664</c:v>
                </c:pt>
                <c:pt idx="7916">
                  <c:v>42859.651435185187</c:v>
                </c:pt>
                <c:pt idx="7917">
                  <c:v>42859.652662037035</c:v>
                </c:pt>
                <c:pt idx="7918">
                  <c:v>42859.653368055559</c:v>
                </c:pt>
                <c:pt idx="7919">
                  <c:v>42859.654074074155</c:v>
                </c:pt>
                <c:pt idx="7920">
                  <c:v>42859.654780092591</c:v>
                </c:pt>
                <c:pt idx="7921">
                  <c:v>42859.655486111049</c:v>
                </c:pt>
                <c:pt idx="7922">
                  <c:v>42859.656192129631</c:v>
                </c:pt>
                <c:pt idx="7923">
                  <c:v>42859.656898148256</c:v>
                </c:pt>
                <c:pt idx="7924">
                  <c:v>42859.65760416667</c:v>
                </c:pt>
                <c:pt idx="7925">
                  <c:v>42859.658310185201</c:v>
                </c:pt>
                <c:pt idx="7926">
                  <c:v>42859.659016203703</c:v>
                </c:pt>
                <c:pt idx="7927">
                  <c:v>42859.659722222204</c:v>
                </c:pt>
                <c:pt idx="7928">
                  <c:v>42859.660428240735</c:v>
                </c:pt>
                <c:pt idx="7929">
                  <c:v>42859.6611342592</c:v>
                </c:pt>
                <c:pt idx="7930">
                  <c:v>42859.661840277775</c:v>
                </c:pt>
                <c:pt idx="7931">
                  <c:v>42859.662546296298</c:v>
                </c:pt>
                <c:pt idx="7932">
                  <c:v>42859.663252314815</c:v>
                </c:pt>
                <c:pt idx="7933">
                  <c:v>42859.663958333324</c:v>
                </c:pt>
                <c:pt idx="7934">
                  <c:v>42859.664664351854</c:v>
                </c:pt>
                <c:pt idx="7935">
                  <c:v>42859.665370370371</c:v>
                </c:pt>
                <c:pt idx="7936">
                  <c:v>42859.666076388945</c:v>
                </c:pt>
                <c:pt idx="7937">
                  <c:v>42859.666782407374</c:v>
                </c:pt>
                <c:pt idx="7938">
                  <c:v>42859.667488425926</c:v>
                </c:pt>
                <c:pt idx="7939">
                  <c:v>42859.668194444443</c:v>
                </c:pt>
                <c:pt idx="7940">
                  <c:v>42859.668900462966</c:v>
                </c:pt>
                <c:pt idx="7941">
                  <c:v>42859.669606481475</c:v>
                </c:pt>
                <c:pt idx="7942">
                  <c:v>42859.670312500006</c:v>
                </c:pt>
                <c:pt idx="7943">
                  <c:v>42859.671018518522</c:v>
                </c:pt>
                <c:pt idx="7944">
                  <c:v>42859.671724536958</c:v>
                </c:pt>
                <c:pt idx="7945">
                  <c:v>42859.672430555554</c:v>
                </c:pt>
                <c:pt idx="7946">
                  <c:v>42859.673599537025</c:v>
                </c:pt>
                <c:pt idx="7947">
                  <c:v>42859.674305555556</c:v>
                </c:pt>
                <c:pt idx="7948">
                  <c:v>42859.675011574072</c:v>
                </c:pt>
                <c:pt idx="7949">
                  <c:v>42859.675717592596</c:v>
                </c:pt>
                <c:pt idx="7950">
                  <c:v>42859.676423611003</c:v>
                </c:pt>
                <c:pt idx="7951">
                  <c:v>42859.677129629585</c:v>
                </c:pt>
                <c:pt idx="7952">
                  <c:v>42859.677835648203</c:v>
                </c:pt>
                <c:pt idx="7953">
                  <c:v>42859.678541666624</c:v>
                </c:pt>
                <c:pt idx="7954">
                  <c:v>42859.679247685184</c:v>
                </c:pt>
                <c:pt idx="7955">
                  <c:v>42859.679953703628</c:v>
                </c:pt>
                <c:pt idx="7956">
                  <c:v>42859.680659722231</c:v>
                </c:pt>
                <c:pt idx="7957">
                  <c:v>42859.681365740726</c:v>
                </c:pt>
                <c:pt idx="7958">
                  <c:v>42859.682071759256</c:v>
                </c:pt>
                <c:pt idx="7959">
                  <c:v>42859.68277777778</c:v>
                </c:pt>
                <c:pt idx="7960">
                  <c:v>42859.683483796274</c:v>
                </c:pt>
                <c:pt idx="7961">
                  <c:v>42859.684189814805</c:v>
                </c:pt>
                <c:pt idx="7962">
                  <c:v>42859.684895833336</c:v>
                </c:pt>
                <c:pt idx="7963">
                  <c:v>42859.685601851794</c:v>
                </c:pt>
                <c:pt idx="7964">
                  <c:v>42859.686307870368</c:v>
                </c:pt>
                <c:pt idx="7965">
                  <c:v>42859.687013888892</c:v>
                </c:pt>
                <c:pt idx="7966">
                  <c:v>42859.687719907408</c:v>
                </c:pt>
                <c:pt idx="7967">
                  <c:v>42859.688425925931</c:v>
                </c:pt>
                <c:pt idx="7968">
                  <c:v>42859.689131944448</c:v>
                </c:pt>
                <c:pt idx="7969">
                  <c:v>42859.689837962993</c:v>
                </c:pt>
                <c:pt idx="7970">
                  <c:v>42859.690543981422</c:v>
                </c:pt>
                <c:pt idx="7971">
                  <c:v>42859.691249999996</c:v>
                </c:pt>
                <c:pt idx="7972">
                  <c:v>42859.69195601852</c:v>
                </c:pt>
                <c:pt idx="7973">
                  <c:v>42859.692662036985</c:v>
                </c:pt>
                <c:pt idx="7974">
                  <c:v>42859.693368055494</c:v>
                </c:pt>
                <c:pt idx="7975">
                  <c:v>42859.694074074083</c:v>
                </c:pt>
                <c:pt idx="7976">
                  <c:v>42859.694918981484</c:v>
                </c:pt>
                <c:pt idx="7977">
                  <c:v>42859.695624999986</c:v>
                </c:pt>
                <c:pt idx="7978">
                  <c:v>42859.696331018517</c:v>
                </c:pt>
                <c:pt idx="7979">
                  <c:v>42859.697037037025</c:v>
                </c:pt>
                <c:pt idx="7980">
                  <c:v>42859.697743055469</c:v>
                </c:pt>
                <c:pt idx="7981">
                  <c:v>42859.698449074072</c:v>
                </c:pt>
                <c:pt idx="7982">
                  <c:v>42859.699155092596</c:v>
                </c:pt>
                <c:pt idx="7983">
                  <c:v>42859.699861111003</c:v>
                </c:pt>
                <c:pt idx="7984">
                  <c:v>42859.700567129628</c:v>
                </c:pt>
                <c:pt idx="7985">
                  <c:v>42859.701273148203</c:v>
                </c:pt>
                <c:pt idx="7986">
                  <c:v>42859.701979166624</c:v>
                </c:pt>
                <c:pt idx="7987">
                  <c:v>42859.702685185184</c:v>
                </c:pt>
                <c:pt idx="7988">
                  <c:v>42859.703391203628</c:v>
                </c:pt>
                <c:pt idx="7989">
                  <c:v>42859.704097222231</c:v>
                </c:pt>
                <c:pt idx="7990">
                  <c:v>42859.70480324074</c:v>
                </c:pt>
                <c:pt idx="7991">
                  <c:v>42859.705509259256</c:v>
                </c:pt>
                <c:pt idx="7992">
                  <c:v>42859.706215277845</c:v>
                </c:pt>
                <c:pt idx="7993">
                  <c:v>42859.706921296296</c:v>
                </c:pt>
                <c:pt idx="7994">
                  <c:v>42859.707627314805</c:v>
                </c:pt>
                <c:pt idx="7995">
                  <c:v>42859.708333333336</c:v>
                </c:pt>
                <c:pt idx="7996">
                  <c:v>42859.709039351852</c:v>
                </c:pt>
                <c:pt idx="7997">
                  <c:v>42859.709745370354</c:v>
                </c:pt>
                <c:pt idx="7998">
                  <c:v>42859.710451388892</c:v>
                </c:pt>
                <c:pt idx="7999">
                  <c:v>42859.711157407408</c:v>
                </c:pt>
                <c:pt idx="8000">
                  <c:v>42859.711863425931</c:v>
                </c:pt>
                <c:pt idx="8001">
                  <c:v>42859.712569444535</c:v>
                </c:pt>
                <c:pt idx="8002">
                  <c:v>42859.713275462993</c:v>
                </c:pt>
                <c:pt idx="8003">
                  <c:v>42859.713981481422</c:v>
                </c:pt>
                <c:pt idx="8004">
                  <c:v>42859.714687500003</c:v>
                </c:pt>
                <c:pt idx="8005">
                  <c:v>42859.71539351852</c:v>
                </c:pt>
                <c:pt idx="8006">
                  <c:v>42859.716354166667</c:v>
                </c:pt>
                <c:pt idx="8007">
                  <c:v>42859.717060185176</c:v>
                </c:pt>
                <c:pt idx="8008">
                  <c:v>42859.717766203627</c:v>
                </c:pt>
                <c:pt idx="8009">
                  <c:v>42859.718472222223</c:v>
                </c:pt>
                <c:pt idx="8010">
                  <c:v>42859.719178240739</c:v>
                </c:pt>
                <c:pt idx="8011">
                  <c:v>42859.719884259255</c:v>
                </c:pt>
                <c:pt idx="8012">
                  <c:v>42859.720590277779</c:v>
                </c:pt>
                <c:pt idx="8013">
                  <c:v>42859.721296296295</c:v>
                </c:pt>
                <c:pt idx="8014">
                  <c:v>42859.722002314804</c:v>
                </c:pt>
                <c:pt idx="8015">
                  <c:v>42859.722708333255</c:v>
                </c:pt>
                <c:pt idx="8016">
                  <c:v>42859.723414351793</c:v>
                </c:pt>
                <c:pt idx="8017">
                  <c:v>42859.724120370309</c:v>
                </c:pt>
                <c:pt idx="8018">
                  <c:v>42859.724826388891</c:v>
                </c:pt>
                <c:pt idx="8019">
                  <c:v>42859.725532407407</c:v>
                </c:pt>
                <c:pt idx="8020">
                  <c:v>42859.726238425988</c:v>
                </c:pt>
                <c:pt idx="8021">
                  <c:v>42859.726944444446</c:v>
                </c:pt>
                <c:pt idx="8022">
                  <c:v>42859.727650462955</c:v>
                </c:pt>
                <c:pt idx="8023">
                  <c:v>42859.728356481479</c:v>
                </c:pt>
                <c:pt idx="8024">
                  <c:v>42859.729062499988</c:v>
                </c:pt>
                <c:pt idx="8025">
                  <c:v>42859.729768518417</c:v>
                </c:pt>
                <c:pt idx="8026">
                  <c:v>42859.730474536984</c:v>
                </c:pt>
                <c:pt idx="8027">
                  <c:v>42859.731180555442</c:v>
                </c:pt>
                <c:pt idx="8028">
                  <c:v>42859.731886574074</c:v>
                </c:pt>
                <c:pt idx="8029">
                  <c:v>42859.732592592591</c:v>
                </c:pt>
                <c:pt idx="8030">
                  <c:v>42859.733298611034</c:v>
                </c:pt>
                <c:pt idx="8031">
                  <c:v>42859.734004629594</c:v>
                </c:pt>
                <c:pt idx="8032">
                  <c:v>42859.734710648147</c:v>
                </c:pt>
                <c:pt idx="8033">
                  <c:v>42859.73541666659</c:v>
                </c:pt>
                <c:pt idx="8034">
                  <c:v>42859.736122685121</c:v>
                </c:pt>
                <c:pt idx="8035">
                  <c:v>42859.737465277714</c:v>
                </c:pt>
                <c:pt idx="8036">
                  <c:v>42859.738171296296</c:v>
                </c:pt>
                <c:pt idx="8037">
                  <c:v>42859.738877314812</c:v>
                </c:pt>
                <c:pt idx="8038">
                  <c:v>42859.73958333327</c:v>
                </c:pt>
                <c:pt idx="8039">
                  <c:v>42859.740289351852</c:v>
                </c:pt>
                <c:pt idx="8040">
                  <c:v>42859.740995370368</c:v>
                </c:pt>
                <c:pt idx="8041">
                  <c:v>42859.741701388884</c:v>
                </c:pt>
                <c:pt idx="8042">
                  <c:v>42859.742407407408</c:v>
                </c:pt>
                <c:pt idx="8043">
                  <c:v>42859.743113425931</c:v>
                </c:pt>
                <c:pt idx="8044">
                  <c:v>42859.743819444535</c:v>
                </c:pt>
                <c:pt idx="8045">
                  <c:v>42859.744525462993</c:v>
                </c:pt>
                <c:pt idx="8046">
                  <c:v>42859.74523148148</c:v>
                </c:pt>
                <c:pt idx="8047">
                  <c:v>42859.745937500003</c:v>
                </c:pt>
                <c:pt idx="8048">
                  <c:v>42859.74664351852</c:v>
                </c:pt>
                <c:pt idx="8049">
                  <c:v>42859.747349536985</c:v>
                </c:pt>
                <c:pt idx="8050">
                  <c:v>42859.748055555552</c:v>
                </c:pt>
                <c:pt idx="8051">
                  <c:v>42859.748761574076</c:v>
                </c:pt>
                <c:pt idx="8052">
                  <c:v>42859.749467592585</c:v>
                </c:pt>
                <c:pt idx="8053">
                  <c:v>42859.750173611043</c:v>
                </c:pt>
                <c:pt idx="8054">
                  <c:v>42859.750879629632</c:v>
                </c:pt>
                <c:pt idx="8055">
                  <c:v>42859.751585648148</c:v>
                </c:pt>
                <c:pt idx="8056">
                  <c:v>42859.752291666664</c:v>
                </c:pt>
                <c:pt idx="8057">
                  <c:v>42859.752997685187</c:v>
                </c:pt>
                <c:pt idx="8058">
                  <c:v>42859.753703703602</c:v>
                </c:pt>
                <c:pt idx="8059">
                  <c:v>42859.75440972222</c:v>
                </c:pt>
                <c:pt idx="8060">
                  <c:v>42859.755115740736</c:v>
                </c:pt>
                <c:pt idx="8061">
                  <c:v>42859.755821759201</c:v>
                </c:pt>
                <c:pt idx="8062">
                  <c:v>42859.756527777783</c:v>
                </c:pt>
                <c:pt idx="8063">
                  <c:v>42859.757233796299</c:v>
                </c:pt>
                <c:pt idx="8064">
                  <c:v>42859.757939814815</c:v>
                </c:pt>
                <c:pt idx="8065">
                  <c:v>42859.75886574074</c:v>
                </c:pt>
                <c:pt idx="8066">
                  <c:v>42859.759571759256</c:v>
                </c:pt>
                <c:pt idx="8067">
                  <c:v>42859.760277777779</c:v>
                </c:pt>
                <c:pt idx="8068">
                  <c:v>42859.760983796274</c:v>
                </c:pt>
                <c:pt idx="8069">
                  <c:v>42859.761689814703</c:v>
                </c:pt>
                <c:pt idx="8070">
                  <c:v>42859.762395833262</c:v>
                </c:pt>
                <c:pt idx="8071">
                  <c:v>42859.76310185172</c:v>
                </c:pt>
                <c:pt idx="8072">
                  <c:v>42859.763807870324</c:v>
                </c:pt>
                <c:pt idx="8073">
                  <c:v>42859.764513888891</c:v>
                </c:pt>
                <c:pt idx="8074">
                  <c:v>42859.765219907407</c:v>
                </c:pt>
                <c:pt idx="8075">
                  <c:v>42859.765925925924</c:v>
                </c:pt>
                <c:pt idx="8076">
                  <c:v>42859.766631944447</c:v>
                </c:pt>
                <c:pt idx="8077">
                  <c:v>42859.767337962956</c:v>
                </c:pt>
                <c:pt idx="8078">
                  <c:v>42859.768043981414</c:v>
                </c:pt>
                <c:pt idx="8079">
                  <c:v>42859.768749999996</c:v>
                </c:pt>
                <c:pt idx="8080">
                  <c:v>42859.769456018505</c:v>
                </c:pt>
                <c:pt idx="8081">
                  <c:v>42859.770162036984</c:v>
                </c:pt>
                <c:pt idx="8082">
                  <c:v>42859.770868055559</c:v>
                </c:pt>
                <c:pt idx="8083">
                  <c:v>42859.771574074082</c:v>
                </c:pt>
                <c:pt idx="8084">
                  <c:v>42859.772280092591</c:v>
                </c:pt>
                <c:pt idx="8085">
                  <c:v>42859.772986111049</c:v>
                </c:pt>
                <c:pt idx="8086">
                  <c:v>42859.773692129624</c:v>
                </c:pt>
                <c:pt idx="8087">
                  <c:v>42859.774398148213</c:v>
                </c:pt>
                <c:pt idx="8088">
                  <c:v>42859.775104166583</c:v>
                </c:pt>
                <c:pt idx="8089">
                  <c:v>42859.775810185187</c:v>
                </c:pt>
                <c:pt idx="8090">
                  <c:v>42859.776516203703</c:v>
                </c:pt>
                <c:pt idx="8091">
                  <c:v>42859.777222222205</c:v>
                </c:pt>
                <c:pt idx="8092">
                  <c:v>42859.777928240735</c:v>
                </c:pt>
                <c:pt idx="8093">
                  <c:v>42859.778634259259</c:v>
                </c:pt>
                <c:pt idx="8094">
                  <c:v>42859.780034722222</c:v>
                </c:pt>
                <c:pt idx="8095">
                  <c:v>42859.780740740724</c:v>
                </c:pt>
                <c:pt idx="8096">
                  <c:v>42859.781446759174</c:v>
                </c:pt>
                <c:pt idx="8097">
                  <c:v>42859.782152777778</c:v>
                </c:pt>
                <c:pt idx="8098">
                  <c:v>42859.782858796352</c:v>
                </c:pt>
                <c:pt idx="8099">
                  <c:v>42859.783564814774</c:v>
                </c:pt>
                <c:pt idx="8100">
                  <c:v>42859.784270833334</c:v>
                </c:pt>
                <c:pt idx="8101">
                  <c:v>42859.78497685185</c:v>
                </c:pt>
                <c:pt idx="8102">
                  <c:v>42859.785682870315</c:v>
                </c:pt>
                <c:pt idx="8103">
                  <c:v>42859.78638888889</c:v>
                </c:pt>
                <c:pt idx="8104">
                  <c:v>42859.787094907406</c:v>
                </c:pt>
                <c:pt idx="8105">
                  <c:v>42859.787800925929</c:v>
                </c:pt>
                <c:pt idx="8106">
                  <c:v>42859.788506944518</c:v>
                </c:pt>
                <c:pt idx="8107">
                  <c:v>42859.789212962962</c:v>
                </c:pt>
                <c:pt idx="8108">
                  <c:v>42859.789918981478</c:v>
                </c:pt>
                <c:pt idx="8109">
                  <c:v>42859.790624999994</c:v>
                </c:pt>
                <c:pt idx="8110">
                  <c:v>42859.791331018474</c:v>
                </c:pt>
                <c:pt idx="8111">
                  <c:v>42859.792037037034</c:v>
                </c:pt>
                <c:pt idx="8112">
                  <c:v>42859.792743055485</c:v>
                </c:pt>
                <c:pt idx="8113">
                  <c:v>42859.793449074074</c:v>
                </c:pt>
                <c:pt idx="8114">
                  <c:v>42859.79415509259</c:v>
                </c:pt>
                <c:pt idx="8115">
                  <c:v>42859.794861111019</c:v>
                </c:pt>
                <c:pt idx="8116">
                  <c:v>42859.795567129586</c:v>
                </c:pt>
                <c:pt idx="8117">
                  <c:v>42859.796273148211</c:v>
                </c:pt>
                <c:pt idx="8118">
                  <c:v>42859.796979166655</c:v>
                </c:pt>
                <c:pt idx="8119">
                  <c:v>42859.801574074147</c:v>
                </c:pt>
                <c:pt idx="8120">
                  <c:v>42859.802280092612</c:v>
                </c:pt>
                <c:pt idx="8121">
                  <c:v>42859.802986111114</c:v>
                </c:pt>
                <c:pt idx="8122">
                  <c:v>42859.80369212963</c:v>
                </c:pt>
                <c:pt idx="8123">
                  <c:v>42859.804398148248</c:v>
                </c:pt>
                <c:pt idx="8124">
                  <c:v>42859.805104166655</c:v>
                </c:pt>
                <c:pt idx="8125">
                  <c:v>42859.805810185193</c:v>
                </c:pt>
                <c:pt idx="8126">
                  <c:v>42859.806516203767</c:v>
                </c:pt>
                <c:pt idx="8127">
                  <c:v>42859.807222222233</c:v>
                </c:pt>
                <c:pt idx="8128">
                  <c:v>42859.807928240742</c:v>
                </c:pt>
                <c:pt idx="8129">
                  <c:v>42859.808634259316</c:v>
                </c:pt>
                <c:pt idx="8130">
                  <c:v>42859.809340277781</c:v>
                </c:pt>
                <c:pt idx="8131">
                  <c:v>42859.810046296385</c:v>
                </c:pt>
                <c:pt idx="8132">
                  <c:v>42859.810752314843</c:v>
                </c:pt>
                <c:pt idx="8133">
                  <c:v>42859.81145833333</c:v>
                </c:pt>
                <c:pt idx="8134">
                  <c:v>42859.812164351853</c:v>
                </c:pt>
                <c:pt idx="8135">
                  <c:v>42859.812870370479</c:v>
                </c:pt>
                <c:pt idx="8136">
                  <c:v>42859.813576389002</c:v>
                </c:pt>
                <c:pt idx="8137">
                  <c:v>42859.814282407475</c:v>
                </c:pt>
                <c:pt idx="8138">
                  <c:v>42859.814988426006</c:v>
                </c:pt>
                <c:pt idx="8139">
                  <c:v>42859.815694444544</c:v>
                </c:pt>
                <c:pt idx="8140">
                  <c:v>42859.816400463002</c:v>
                </c:pt>
                <c:pt idx="8141">
                  <c:v>42859.817106481481</c:v>
                </c:pt>
                <c:pt idx="8142">
                  <c:v>42859.817812500012</c:v>
                </c:pt>
                <c:pt idx="8143">
                  <c:v>42859.818518518623</c:v>
                </c:pt>
                <c:pt idx="8144">
                  <c:v>42859.819224537037</c:v>
                </c:pt>
                <c:pt idx="8145">
                  <c:v>42859.819930555561</c:v>
                </c:pt>
                <c:pt idx="8146">
                  <c:v>42859.820636574092</c:v>
                </c:pt>
                <c:pt idx="8147">
                  <c:v>42859.821342592586</c:v>
                </c:pt>
                <c:pt idx="8148">
                  <c:v>42859.822800925933</c:v>
                </c:pt>
                <c:pt idx="8149">
                  <c:v>42859.823506944442</c:v>
                </c:pt>
                <c:pt idx="8150">
                  <c:v>42859.824212963002</c:v>
                </c:pt>
                <c:pt idx="8151">
                  <c:v>42859.824918981481</c:v>
                </c:pt>
                <c:pt idx="8152">
                  <c:v>42859.825624999998</c:v>
                </c:pt>
                <c:pt idx="8153">
                  <c:v>42859.826331018543</c:v>
                </c:pt>
                <c:pt idx="8154">
                  <c:v>42859.827037037037</c:v>
                </c:pt>
                <c:pt idx="8155">
                  <c:v>42859.827743055554</c:v>
                </c:pt>
                <c:pt idx="8156">
                  <c:v>42859.828449074092</c:v>
                </c:pt>
                <c:pt idx="8157">
                  <c:v>42859.829155092593</c:v>
                </c:pt>
                <c:pt idx="8158">
                  <c:v>42859.829861111051</c:v>
                </c:pt>
                <c:pt idx="8159">
                  <c:v>42859.830567129633</c:v>
                </c:pt>
                <c:pt idx="8160">
                  <c:v>42859.831273148229</c:v>
                </c:pt>
                <c:pt idx="8161">
                  <c:v>42859.831979166665</c:v>
                </c:pt>
                <c:pt idx="8162">
                  <c:v>42859.832685185189</c:v>
                </c:pt>
                <c:pt idx="8163">
                  <c:v>42859.833391203705</c:v>
                </c:pt>
                <c:pt idx="8164">
                  <c:v>42859.834097222243</c:v>
                </c:pt>
                <c:pt idx="8165">
                  <c:v>42859.834803240803</c:v>
                </c:pt>
                <c:pt idx="8166">
                  <c:v>42859.835509259261</c:v>
                </c:pt>
                <c:pt idx="8167">
                  <c:v>42859.836215277879</c:v>
                </c:pt>
                <c:pt idx="8168">
                  <c:v>42859.836921296293</c:v>
                </c:pt>
                <c:pt idx="8169">
                  <c:v>42859.837627314817</c:v>
                </c:pt>
                <c:pt idx="8170">
                  <c:v>42859.838333333333</c:v>
                </c:pt>
                <c:pt idx="8171">
                  <c:v>42859.839039351849</c:v>
                </c:pt>
                <c:pt idx="8172">
                  <c:v>42859.839745370373</c:v>
                </c:pt>
                <c:pt idx="8173">
                  <c:v>42859.840451388969</c:v>
                </c:pt>
                <c:pt idx="8174">
                  <c:v>42859.841157407413</c:v>
                </c:pt>
                <c:pt idx="8175">
                  <c:v>42859.841863425943</c:v>
                </c:pt>
                <c:pt idx="8176">
                  <c:v>42859.842569444576</c:v>
                </c:pt>
                <c:pt idx="8177">
                  <c:v>42859.843807870369</c:v>
                </c:pt>
                <c:pt idx="8178">
                  <c:v>42859.844513889002</c:v>
                </c:pt>
                <c:pt idx="8179">
                  <c:v>42859.845219907475</c:v>
                </c:pt>
                <c:pt idx="8180">
                  <c:v>42859.845925925933</c:v>
                </c:pt>
                <c:pt idx="8181">
                  <c:v>42859.846631944543</c:v>
                </c:pt>
                <c:pt idx="8182">
                  <c:v>42859.847337963001</c:v>
                </c:pt>
                <c:pt idx="8183">
                  <c:v>42859.848043981481</c:v>
                </c:pt>
                <c:pt idx="8184">
                  <c:v>42859.848750000012</c:v>
                </c:pt>
                <c:pt idx="8185">
                  <c:v>42859.849456018543</c:v>
                </c:pt>
                <c:pt idx="8186">
                  <c:v>42859.850162037037</c:v>
                </c:pt>
                <c:pt idx="8187">
                  <c:v>42859.850868055611</c:v>
                </c:pt>
                <c:pt idx="8188">
                  <c:v>42859.851574074179</c:v>
                </c:pt>
                <c:pt idx="8189">
                  <c:v>42859.852280092651</c:v>
                </c:pt>
                <c:pt idx="8190">
                  <c:v>42859.852986111109</c:v>
                </c:pt>
                <c:pt idx="8191">
                  <c:v>42859.853692129633</c:v>
                </c:pt>
                <c:pt idx="8192">
                  <c:v>42859.854398148265</c:v>
                </c:pt>
                <c:pt idx="8193">
                  <c:v>42859.855104166665</c:v>
                </c:pt>
                <c:pt idx="8194">
                  <c:v>42859.855810185203</c:v>
                </c:pt>
                <c:pt idx="8195">
                  <c:v>42859.856516203799</c:v>
                </c:pt>
                <c:pt idx="8196">
                  <c:v>42859.857222222243</c:v>
                </c:pt>
                <c:pt idx="8197">
                  <c:v>42859.85792824081</c:v>
                </c:pt>
                <c:pt idx="8198">
                  <c:v>42859.858634259341</c:v>
                </c:pt>
                <c:pt idx="8199">
                  <c:v>42859.859340277791</c:v>
                </c:pt>
                <c:pt idx="8200">
                  <c:v>42859.860046296293</c:v>
                </c:pt>
                <c:pt idx="8201">
                  <c:v>42859.860752314817</c:v>
                </c:pt>
                <c:pt idx="8202">
                  <c:v>42859.861458333326</c:v>
                </c:pt>
                <c:pt idx="8203">
                  <c:v>42859.862164351835</c:v>
                </c:pt>
                <c:pt idx="8204">
                  <c:v>42859.862870370431</c:v>
                </c:pt>
                <c:pt idx="8205">
                  <c:v>42859.863576388954</c:v>
                </c:pt>
                <c:pt idx="8206">
                  <c:v>42859.865000000005</c:v>
                </c:pt>
                <c:pt idx="8207">
                  <c:v>42859.865706018521</c:v>
                </c:pt>
                <c:pt idx="8208">
                  <c:v>42859.866412037038</c:v>
                </c:pt>
                <c:pt idx="8209">
                  <c:v>42859.867118055561</c:v>
                </c:pt>
                <c:pt idx="8210">
                  <c:v>42859.867824074092</c:v>
                </c:pt>
                <c:pt idx="8211">
                  <c:v>42859.868530092659</c:v>
                </c:pt>
                <c:pt idx="8212">
                  <c:v>42859.86923611111</c:v>
                </c:pt>
                <c:pt idx="8213">
                  <c:v>42859.869942129626</c:v>
                </c:pt>
                <c:pt idx="8214">
                  <c:v>42859.87064814823</c:v>
                </c:pt>
                <c:pt idx="8215">
                  <c:v>42859.871354166666</c:v>
                </c:pt>
                <c:pt idx="8216">
                  <c:v>42859.872060185182</c:v>
                </c:pt>
                <c:pt idx="8217">
                  <c:v>42859.872766203705</c:v>
                </c:pt>
                <c:pt idx="8218">
                  <c:v>42859.873472222222</c:v>
                </c:pt>
                <c:pt idx="8219">
                  <c:v>42859.874178240803</c:v>
                </c:pt>
                <c:pt idx="8220">
                  <c:v>42859.874884259261</c:v>
                </c:pt>
                <c:pt idx="8221">
                  <c:v>42859.875590277792</c:v>
                </c:pt>
                <c:pt idx="8222">
                  <c:v>42859.87629629641</c:v>
                </c:pt>
                <c:pt idx="8223">
                  <c:v>42859.877002314817</c:v>
                </c:pt>
                <c:pt idx="8224">
                  <c:v>42859.877708333326</c:v>
                </c:pt>
                <c:pt idx="8225">
                  <c:v>42859.878414351893</c:v>
                </c:pt>
                <c:pt idx="8226">
                  <c:v>42859.879120370373</c:v>
                </c:pt>
                <c:pt idx="8227">
                  <c:v>42859.879826388969</c:v>
                </c:pt>
                <c:pt idx="8228">
                  <c:v>42859.880532407515</c:v>
                </c:pt>
                <c:pt idx="8229">
                  <c:v>42859.881238426045</c:v>
                </c:pt>
                <c:pt idx="8230">
                  <c:v>42859.881944444511</c:v>
                </c:pt>
                <c:pt idx="8231">
                  <c:v>42859.882650463012</c:v>
                </c:pt>
                <c:pt idx="8232">
                  <c:v>42859.883356481492</c:v>
                </c:pt>
                <c:pt idx="8233">
                  <c:v>42859.884062500001</c:v>
                </c:pt>
                <c:pt idx="8234">
                  <c:v>42859.884768518517</c:v>
                </c:pt>
                <c:pt idx="8235">
                  <c:v>42859.885474537034</c:v>
                </c:pt>
                <c:pt idx="8236">
                  <c:v>42859.886481481481</c:v>
                </c:pt>
                <c:pt idx="8237">
                  <c:v>42859.887187500004</c:v>
                </c:pt>
                <c:pt idx="8238">
                  <c:v>42859.887893518542</c:v>
                </c:pt>
                <c:pt idx="8239">
                  <c:v>42859.888599537095</c:v>
                </c:pt>
                <c:pt idx="8240">
                  <c:v>42859.889305555553</c:v>
                </c:pt>
                <c:pt idx="8241">
                  <c:v>42859.890011574083</c:v>
                </c:pt>
                <c:pt idx="8242">
                  <c:v>42859.890717592592</c:v>
                </c:pt>
                <c:pt idx="8243">
                  <c:v>42859.891423610992</c:v>
                </c:pt>
                <c:pt idx="8244">
                  <c:v>42859.892129629625</c:v>
                </c:pt>
                <c:pt idx="8245">
                  <c:v>42859.892835648228</c:v>
                </c:pt>
                <c:pt idx="8246">
                  <c:v>42859.893541666599</c:v>
                </c:pt>
                <c:pt idx="8247">
                  <c:v>42859.894247685188</c:v>
                </c:pt>
                <c:pt idx="8248">
                  <c:v>42859.894953703704</c:v>
                </c:pt>
                <c:pt idx="8249">
                  <c:v>42859.89565972222</c:v>
                </c:pt>
                <c:pt idx="8250">
                  <c:v>42859.896365740744</c:v>
                </c:pt>
                <c:pt idx="8251">
                  <c:v>42859.897071759224</c:v>
                </c:pt>
                <c:pt idx="8252">
                  <c:v>42859.897777777776</c:v>
                </c:pt>
                <c:pt idx="8253">
                  <c:v>42859.898483796285</c:v>
                </c:pt>
                <c:pt idx="8254">
                  <c:v>42859.899189814758</c:v>
                </c:pt>
                <c:pt idx="8255">
                  <c:v>42859.899895833325</c:v>
                </c:pt>
                <c:pt idx="8256">
                  <c:v>42859.900601851834</c:v>
                </c:pt>
                <c:pt idx="8257">
                  <c:v>42859.901307870372</c:v>
                </c:pt>
                <c:pt idx="8258">
                  <c:v>42859.902013888954</c:v>
                </c:pt>
                <c:pt idx="8259">
                  <c:v>42859.902719907412</c:v>
                </c:pt>
                <c:pt idx="8260">
                  <c:v>42859.903425925928</c:v>
                </c:pt>
                <c:pt idx="8261">
                  <c:v>42859.904131944502</c:v>
                </c:pt>
                <c:pt idx="8262">
                  <c:v>42859.904837963011</c:v>
                </c:pt>
                <c:pt idx="8263">
                  <c:v>42859.905543981484</c:v>
                </c:pt>
                <c:pt idx="8264">
                  <c:v>42859.906250000058</c:v>
                </c:pt>
                <c:pt idx="8265">
                  <c:v>42859.906956018574</c:v>
                </c:pt>
                <c:pt idx="8266">
                  <c:v>42859.907939814817</c:v>
                </c:pt>
                <c:pt idx="8267">
                  <c:v>42859.908645833326</c:v>
                </c:pt>
                <c:pt idx="8268">
                  <c:v>42859.909351851835</c:v>
                </c:pt>
                <c:pt idx="8269">
                  <c:v>42859.910057870438</c:v>
                </c:pt>
                <c:pt idx="8270">
                  <c:v>42859.910763888889</c:v>
                </c:pt>
                <c:pt idx="8271">
                  <c:v>42859.911469907405</c:v>
                </c:pt>
                <c:pt idx="8272">
                  <c:v>42859.912175925943</c:v>
                </c:pt>
                <c:pt idx="8273">
                  <c:v>42859.91288194451</c:v>
                </c:pt>
                <c:pt idx="8274">
                  <c:v>42859.913587962961</c:v>
                </c:pt>
                <c:pt idx="8275">
                  <c:v>42859.914293981492</c:v>
                </c:pt>
                <c:pt idx="8276">
                  <c:v>42859.915000000001</c:v>
                </c:pt>
                <c:pt idx="8277">
                  <c:v>42859.915706018517</c:v>
                </c:pt>
                <c:pt idx="8278">
                  <c:v>42859.916412037041</c:v>
                </c:pt>
                <c:pt idx="8279">
                  <c:v>42859.917118055593</c:v>
                </c:pt>
                <c:pt idx="8280">
                  <c:v>42859.917824074138</c:v>
                </c:pt>
                <c:pt idx="8281">
                  <c:v>42859.918530092677</c:v>
                </c:pt>
                <c:pt idx="8282">
                  <c:v>42859.919236111113</c:v>
                </c:pt>
                <c:pt idx="8283">
                  <c:v>42859.919942129629</c:v>
                </c:pt>
                <c:pt idx="8284">
                  <c:v>42859.920648148203</c:v>
                </c:pt>
                <c:pt idx="8285">
                  <c:v>42859.921354166654</c:v>
                </c:pt>
                <c:pt idx="8286">
                  <c:v>42859.922060185185</c:v>
                </c:pt>
                <c:pt idx="8287">
                  <c:v>42859.922766203643</c:v>
                </c:pt>
                <c:pt idx="8288">
                  <c:v>42859.923472222225</c:v>
                </c:pt>
                <c:pt idx="8289">
                  <c:v>42859.924178240741</c:v>
                </c:pt>
                <c:pt idx="8290">
                  <c:v>42859.924884259257</c:v>
                </c:pt>
                <c:pt idx="8291">
                  <c:v>42859.92559027778</c:v>
                </c:pt>
                <c:pt idx="8292">
                  <c:v>42859.926296296377</c:v>
                </c:pt>
                <c:pt idx="8293">
                  <c:v>42859.927002314806</c:v>
                </c:pt>
                <c:pt idx="8294">
                  <c:v>42859.927708333271</c:v>
                </c:pt>
                <c:pt idx="8295">
                  <c:v>42859.928414351853</c:v>
                </c:pt>
                <c:pt idx="8296">
                  <c:v>42859.929340277777</c:v>
                </c:pt>
                <c:pt idx="8297">
                  <c:v>42859.930046296358</c:v>
                </c:pt>
                <c:pt idx="8298">
                  <c:v>42859.930752314816</c:v>
                </c:pt>
                <c:pt idx="8299">
                  <c:v>42859.931458333325</c:v>
                </c:pt>
                <c:pt idx="8300">
                  <c:v>42859.932164351834</c:v>
                </c:pt>
                <c:pt idx="8301">
                  <c:v>42859.93287037043</c:v>
                </c:pt>
                <c:pt idx="8302">
                  <c:v>42859.933576388954</c:v>
                </c:pt>
                <c:pt idx="8303">
                  <c:v>42859.934282407412</c:v>
                </c:pt>
                <c:pt idx="8304">
                  <c:v>42859.934988425943</c:v>
                </c:pt>
                <c:pt idx="8305">
                  <c:v>42859.935694444503</c:v>
                </c:pt>
                <c:pt idx="8306">
                  <c:v>42859.936400462961</c:v>
                </c:pt>
                <c:pt idx="8307">
                  <c:v>42859.937106481484</c:v>
                </c:pt>
                <c:pt idx="8308">
                  <c:v>42859.9378125</c:v>
                </c:pt>
                <c:pt idx="8309">
                  <c:v>42859.938518518589</c:v>
                </c:pt>
                <c:pt idx="8310">
                  <c:v>42859.939224537025</c:v>
                </c:pt>
                <c:pt idx="8311">
                  <c:v>42859.939930555556</c:v>
                </c:pt>
                <c:pt idx="8312">
                  <c:v>42859.940636574131</c:v>
                </c:pt>
                <c:pt idx="8313">
                  <c:v>42859.941342592596</c:v>
                </c:pt>
                <c:pt idx="8314">
                  <c:v>42859.942048611105</c:v>
                </c:pt>
                <c:pt idx="8315">
                  <c:v>42859.942754629628</c:v>
                </c:pt>
                <c:pt idx="8316">
                  <c:v>42859.943460648152</c:v>
                </c:pt>
                <c:pt idx="8317">
                  <c:v>42859.944166666624</c:v>
                </c:pt>
                <c:pt idx="8318">
                  <c:v>42859.944872685192</c:v>
                </c:pt>
                <c:pt idx="8319">
                  <c:v>42859.9455787037</c:v>
                </c:pt>
                <c:pt idx="8320">
                  <c:v>42859.946284722231</c:v>
                </c:pt>
                <c:pt idx="8321">
                  <c:v>42859.94699074074</c:v>
                </c:pt>
                <c:pt idx="8322">
                  <c:v>42859.947696759256</c:v>
                </c:pt>
                <c:pt idx="8323">
                  <c:v>42859.94840277778</c:v>
                </c:pt>
                <c:pt idx="8324">
                  <c:v>42859.949108796296</c:v>
                </c:pt>
                <c:pt idx="8325">
                  <c:v>42859.949814814812</c:v>
                </c:pt>
                <c:pt idx="8326">
                  <c:v>42859.950833333343</c:v>
                </c:pt>
                <c:pt idx="8327">
                  <c:v>42859.951539351918</c:v>
                </c:pt>
                <c:pt idx="8328">
                  <c:v>42859.952245370449</c:v>
                </c:pt>
                <c:pt idx="8329">
                  <c:v>42859.952951388994</c:v>
                </c:pt>
                <c:pt idx="8330">
                  <c:v>42859.953657407466</c:v>
                </c:pt>
                <c:pt idx="8331">
                  <c:v>42859.954363425997</c:v>
                </c:pt>
                <c:pt idx="8332">
                  <c:v>42859.95506944455</c:v>
                </c:pt>
                <c:pt idx="8333">
                  <c:v>42859.955775462993</c:v>
                </c:pt>
                <c:pt idx="8334">
                  <c:v>42859.95648148148</c:v>
                </c:pt>
                <c:pt idx="8335">
                  <c:v>42859.957187500004</c:v>
                </c:pt>
                <c:pt idx="8336">
                  <c:v>42859.957893518542</c:v>
                </c:pt>
                <c:pt idx="8337">
                  <c:v>42859.958599537043</c:v>
                </c:pt>
                <c:pt idx="8338">
                  <c:v>42859.959305555552</c:v>
                </c:pt>
                <c:pt idx="8339">
                  <c:v>42859.960011574083</c:v>
                </c:pt>
                <c:pt idx="8340">
                  <c:v>42859.960717592592</c:v>
                </c:pt>
                <c:pt idx="8341">
                  <c:v>42859.961423610992</c:v>
                </c:pt>
                <c:pt idx="8342">
                  <c:v>42859.962129629625</c:v>
                </c:pt>
                <c:pt idx="8343">
                  <c:v>42859.962835648228</c:v>
                </c:pt>
                <c:pt idx="8344">
                  <c:v>42859.963541666591</c:v>
                </c:pt>
                <c:pt idx="8345">
                  <c:v>42859.964247685188</c:v>
                </c:pt>
                <c:pt idx="8346">
                  <c:v>42859.964953703704</c:v>
                </c:pt>
                <c:pt idx="8347">
                  <c:v>42859.96565972222</c:v>
                </c:pt>
                <c:pt idx="8348">
                  <c:v>42859.966365740744</c:v>
                </c:pt>
                <c:pt idx="8349">
                  <c:v>42859.967071759202</c:v>
                </c:pt>
                <c:pt idx="8350">
                  <c:v>42859.967777777776</c:v>
                </c:pt>
                <c:pt idx="8351">
                  <c:v>42859.9684837963</c:v>
                </c:pt>
                <c:pt idx="8352">
                  <c:v>42859.969189814758</c:v>
                </c:pt>
                <c:pt idx="8353">
                  <c:v>42859.969895833325</c:v>
                </c:pt>
                <c:pt idx="8354">
                  <c:v>42859.970601851834</c:v>
                </c:pt>
                <c:pt idx="8355">
                  <c:v>42859.971307870372</c:v>
                </c:pt>
                <c:pt idx="8356">
                  <c:v>42859.97221064823</c:v>
                </c:pt>
                <c:pt idx="8357">
                  <c:v>42859.972916666666</c:v>
                </c:pt>
                <c:pt idx="8358">
                  <c:v>42859.973622685175</c:v>
                </c:pt>
                <c:pt idx="8359">
                  <c:v>42859.974328703705</c:v>
                </c:pt>
                <c:pt idx="8360">
                  <c:v>42859.975034722222</c:v>
                </c:pt>
                <c:pt idx="8361">
                  <c:v>42859.97574074068</c:v>
                </c:pt>
                <c:pt idx="8362">
                  <c:v>42859.976446759254</c:v>
                </c:pt>
                <c:pt idx="8363">
                  <c:v>42859.977152777778</c:v>
                </c:pt>
                <c:pt idx="8364">
                  <c:v>42859.977858796352</c:v>
                </c:pt>
                <c:pt idx="8365">
                  <c:v>42859.978564814817</c:v>
                </c:pt>
                <c:pt idx="8366">
                  <c:v>42859.979270833326</c:v>
                </c:pt>
                <c:pt idx="8367">
                  <c:v>42859.97997685185</c:v>
                </c:pt>
                <c:pt idx="8368">
                  <c:v>42859.980682870373</c:v>
                </c:pt>
                <c:pt idx="8369">
                  <c:v>42859.981388888889</c:v>
                </c:pt>
                <c:pt idx="8370">
                  <c:v>42859.982094907413</c:v>
                </c:pt>
                <c:pt idx="8371">
                  <c:v>42859.982800925987</c:v>
                </c:pt>
                <c:pt idx="8372">
                  <c:v>42859.983506944511</c:v>
                </c:pt>
                <c:pt idx="8373">
                  <c:v>42859.984212963012</c:v>
                </c:pt>
                <c:pt idx="8374">
                  <c:v>42859.984918981492</c:v>
                </c:pt>
                <c:pt idx="8375">
                  <c:v>42859.985625000001</c:v>
                </c:pt>
                <c:pt idx="8376">
                  <c:v>42859.986331018597</c:v>
                </c:pt>
                <c:pt idx="8377">
                  <c:v>42859.987037037041</c:v>
                </c:pt>
                <c:pt idx="8378">
                  <c:v>42859.987743055557</c:v>
                </c:pt>
                <c:pt idx="8379">
                  <c:v>42859.988449074139</c:v>
                </c:pt>
                <c:pt idx="8380">
                  <c:v>42859.989155092611</c:v>
                </c:pt>
                <c:pt idx="8381">
                  <c:v>42859.989861111106</c:v>
                </c:pt>
                <c:pt idx="8382">
                  <c:v>42859.990567129629</c:v>
                </c:pt>
                <c:pt idx="8383">
                  <c:v>42859.991273148211</c:v>
                </c:pt>
                <c:pt idx="8384">
                  <c:v>42859.991979166654</c:v>
                </c:pt>
                <c:pt idx="8385">
                  <c:v>42859.993321759175</c:v>
                </c:pt>
                <c:pt idx="8386">
                  <c:v>42859.994027777779</c:v>
                </c:pt>
                <c:pt idx="8387">
                  <c:v>42859.994733796295</c:v>
                </c:pt>
                <c:pt idx="8388">
                  <c:v>42859.995439814804</c:v>
                </c:pt>
                <c:pt idx="8389">
                  <c:v>42859.996145833255</c:v>
                </c:pt>
                <c:pt idx="8390">
                  <c:v>42859.996851851851</c:v>
                </c:pt>
                <c:pt idx="8391">
                  <c:v>42859.997557870367</c:v>
                </c:pt>
                <c:pt idx="8392">
                  <c:v>42859.998263888891</c:v>
                </c:pt>
                <c:pt idx="8393">
                  <c:v>42859.998969907407</c:v>
                </c:pt>
                <c:pt idx="8394">
                  <c:v>42859.999675925923</c:v>
                </c:pt>
                <c:pt idx="8395">
                  <c:v>42860.000381944446</c:v>
                </c:pt>
                <c:pt idx="8396">
                  <c:v>42860.001087962955</c:v>
                </c:pt>
                <c:pt idx="8397">
                  <c:v>42860.001793981413</c:v>
                </c:pt>
                <c:pt idx="8398">
                  <c:v>42860.002500000002</c:v>
                </c:pt>
                <c:pt idx="8399">
                  <c:v>42860.003206018519</c:v>
                </c:pt>
                <c:pt idx="8400">
                  <c:v>42860.003912037035</c:v>
                </c:pt>
                <c:pt idx="8401">
                  <c:v>42860.004618055602</c:v>
                </c:pt>
                <c:pt idx="8402">
                  <c:v>42860.005324074082</c:v>
                </c:pt>
                <c:pt idx="8403">
                  <c:v>42860.006030092612</c:v>
                </c:pt>
                <c:pt idx="8404">
                  <c:v>42860.006736111114</c:v>
                </c:pt>
                <c:pt idx="8405">
                  <c:v>42860.007442129594</c:v>
                </c:pt>
                <c:pt idx="8406">
                  <c:v>42860.008148148212</c:v>
                </c:pt>
                <c:pt idx="8407">
                  <c:v>42860.008854166692</c:v>
                </c:pt>
                <c:pt idx="8408">
                  <c:v>42860.009560185186</c:v>
                </c:pt>
                <c:pt idx="8409">
                  <c:v>42860.010266203702</c:v>
                </c:pt>
                <c:pt idx="8410">
                  <c:v>42860.010972222233</c:v>
                </c:pt>
                <c:pt idx="8411">
                  <c:v>42860.011678240742</c:v>
                </c:pt>
                <c:pt idx="8412">
                  <c:v>42860.012384259258</c:v>
                </c:pt>
                <c:pt idx="8413">
                  <c:v>42860.013090277782</c:v>
                </c:pt>
                <c:pt idx="8414">
                  <c:v>42860.013796296298</c:v>
                </c:pt>
                <c:pt idx="8415">
                  <c:v>42860.014652777783</c:v>
                </c:pt>
                <c:pt idx="8416">
                  <c:v>42860.015358796343</c:v>
                </c:pt>
                <c:pt idx="8417">
                  <c:v>42860.016064814816</c:v>
                </c:pt>
                <c:pt idx="8418">
                  <c:v>42860.016770833325</c:v>
                </c:pt>
                <c:pt idx="8419">
                  <c:v>42860.017476851834</c:v>
                </c:pt>
                <c:pt idx="8420">
                  <c:v>42860.018182870372</c:v>
                </c:pt>
                <c:pt idx="8421">
                  <c:v>42860.018888888953</c:v>
                </c:pt>
                <c:pt idx="8422">
                  <c:v>42860.019594907411</c:v>
                </c:pt>
                <c:pt idx="8423">
                  <c:v>42860.020300925928</c:v>
                </c:pt>
                <c:pt idx="8424">
                  <c:v>42860.021006944444</c:v>
                </c:pt>
                <c:pt idx="8425">
                  <c:v>42860.021712962924</c:v>
                </c:pt>
                <c:pt idx="8426">
                  <c:v>42860.022418981476</c:v>
                </c:pt>
                <c:pt idx="8427">
                  <c:v>42860.023124999985</c:v>
                </c:pt>
                <c:pt idx="8428">
                  <c:v>42860.023831018516</c:v>
                </c:pt>
                <c:pt idx="8429">
                  <c:v>42860.024537037039</c:v>
                </c:pt>
                <c:pt idx="8430">
                  <c:v>42860.025243055556</c:v>
                </c:pt>
                <c:pt idx="8431">
                  <c:v>42860.025949074072</c:v>
                </c:pt>
                <c:pt idx="8432">
                  <c:v>42860.026655092603</c:v>
                </c:pt>
                <c:pt idx="8433">
                  <c:v>42860.027361111002</c:v>
                </c:pt>
                <c:pt idx="8434">
                  <c:v>42860.028067129628</c:v>
                </c:pt>
                <c:pt idx="8435">
                  <c:v>42860.028773148202</c:v>
                </c:pt>
                <c:pt idx="8436">
                  <c:v>42860.029479166624</c:v>
                </c:pt>
                <c:pt idx="8437">
                  <c:v>42860.030185185184</c:v>
                </c:pt>
                <c:pt idx="8438">
                  <c:v>42860.0308912037</c:v>
                </c:pt>
                <c:pt idx="8439">
                  <c:v>42860.031597222223</c:v>
                </c:pt>
                <c:pt idx="8440">
                  <c:v>42860.03230324074</c:v>
                </c:pt>
                <c:pt idx="8441">
                  <c:v>42860.033009259256</c:v>
                </c:pt>
                <c:pt idx="8442">
                  <c:v>42860.033715277779</c:v>
                </c:pt>
                <c:pt idx="8443">
                  <c:v>42860.034421296295</c:v>
                </c:pt>
                <c:pt idx="8444">
                  <c:v>42860.035127314804</c:v>
                </c:pt>
                <c:pt idx="8445">
                  <c:v>42860.03597222222</c:v>
                </c:pt>
                <c:pt idx="8446">
                  <c:v>42860.036678240802</c:v>
                </c:pt>
                <c:pt idx="8447">
                  <c:v>42860.037384259202</c:v>
                </c:pt>
                <c:pt idx="8448">
                  <c:v>42860.038090277783</c:v>
                </c:pt>
                <c:pt idx="8449">
                  <c:v>42860.038796296343</c:v>
                </c:pt>
                <c:pt idx="8450">
                  <c:v>42860.039502314816</c:v>
                </c:pt>
                <c:pt idx="8451">
                  <c:v>42860.040208333332</c:v>
                </c:pt>
                <c:pt idx="8452">
                  <c:v>42860.040914351848</c:v>
                </c:pt>
                <c:pt idx="8453">
                  <c:v>42860.041620370372</c:v>
                </c:pt>
                <c:pt idx="8454">
                  <c:v>42860.042326388953</c:v>
                </c:pt>
                <c:pt idx="8455">
                  <c:v>42860.043032407411</c:v>
                </c:pt>
                <c:pt idx="8456">
                  <c:v>42860.043738425942</c:v>
                </c:pt>
                <c:pt idx="8457">
                  <c:v>42860.044444444502</c:v>
                </c:pt>
                <c:pt idx="8458">
                  <c:v>42860.04515046296</c:v>
                </c:pt>
                <c:pt idx="8459">
                  <c:v>42860.045856481483</c:v>
                </c:pt>
                <c:pt idx="8460">
                  <c:v>42860.0465625</c:v>
                </c:pt>
                <c:pt idx="8461">
                  <c:v>42860.047268518516</c:v>
                </c:pt>
                <c:pt idx="8462">
                  <c:v>42860.047974537025</c:v>
                </c:pt>
                <c:pt idx="8463">
                  <c:v>42860.048680555556</c:v>
                </c:pt>
                <c:pt idx="8464">
                  <c:v>42860.049386574072</c:v>
                </c:pt>
                <c:pt idx="8465">
                  <c:v>42860.050092592603</c:v>
                </c:pt>
                <c:pt idx="8466">
                  <c:v>42860.050798611104</c:v>
                </c:pt>
                <c:pt idx="8467">
                  <c:v>42860.051504629628</c:v>
                </c:pt>
                <c:pt idx="8468">
                  <c:v>42860.052210648246</c:v>
                </c:pt>
                <c:pt idx="8469">
                  <c:v>42860.052916666667</c:v>
                </c:pt>
                <c:pt idx="8470">
                  <c:v>42860.053622685184</c:v>
                </c:pt>
                <c:pt idx="8471">
                  <c:v>42860.0543287037</c:v>
                </c:pt>
                <c:pt idx="8472">
                  <c:v>42860.055034722223</c:v>
                </c:pt>
                <c:pt idx="8473">
                  <c:v>42860.055740740725</c:v>
                </c:pt>
                <c:pt idx="8474">
                  <c:v>42860.057048611074</c:v>
                </c:pt>
                <c:pt idx="8475">
                  <c:v>42860.057754629626</c:v>
                </c:pt>
                <c:pt idx="8476">
                  <c:v>42860.058460648193</c:v>
                </c:pt>
                <c:pt idx="8477">
                  <c:v>42860.059166666608</c:v>
                </c:pt>
                <c:pt idx="8478">
                  <c:v>42860.059872685182</c:v>
                </c:pt>
                <c:pt idx="8479">
                  <c:v>42860.060578703706</c:v>
                </c:pt>
                <c:pt idx="8480">
                  <c:v>42860.061284722186</c:v>
                </c:pt>
                <c:pt idx="8481">
                  <c:v>42860.061990740724</c:v>
                </c:pt>
                <c:pt idx="8482">
                  <c:v>42860.062696759254</c:v>
                </c:pt>
                <c:pt idx="8483">
                  <c:v>42860.063402777698</c:v>
                </c:pt>
                <c:pt idx="8484">
                  <c:v>42860.064108796294</c:v>
                </c:pt>
                <c:pt idx="8485">
                  <c:v>42860.064814814818</c:v>
                </c:pt>
                <c:pt idx="8486">
                  <c:v>42860.065520833246</c:v>
                </c:pt>
                <c:pt idx="8487">
                  <c:v>42860.06622685185</c:v>
                </c:pt>
                <c:pt idx="8488">
                  <c:v>42860.066932870373</c:v>
                </c:pt>
                <c:pt idx="8489">
                  <c:v>42860.06763888889</c:v>
                </c:pt>
                <c:pt idx="8490">
                  <c:v>42860.068344907406</c:v>
                </c:pt>
                <c:pt idx="8491">
                  <c:v>42860.069050925929</c:v>
                </c:pt>
                <c:pt idx="8492">
                  <c:v>42860.069756944446</c:v>
                </c:pt>
                <c:pt idx="8493">
                  <c:v>42860.070462962954</c:v>
                </c:pt>
                <c:pt idx="8494">
                  <c:v>42860.071168981398</c:v>
                </c:pt>
                <c:pt idx="8495">
                  <c:v>42860.071875000001</c:v>
                </c:pt>
                <c:pt idx="8496">
                  <c:v>42860.072581018518</c:v>
                </c:pt>
                <c:pt idx="8497">
                  <c:v>42860.073287037034</c:v>
                </c:pt>
                <c:pt idx="8498">
                  <c:v>42860.073993055557</c:v>
                </c:pt>
                <c:pt idx="8499">
                  <c:v>42860.074699074146</c:v>
                </c:pt>
                <c:pt idx="8500">
                  <c:v>42860.07540509259</c:v>
                </c:pt>
                <c:pt idx="8501">
                  <c:v>42860.076111111106</c:v>
                </c:pt>
                <c:pt idx="8502">
                  <c:v>42860.076817129688</c:v>
                </c:pt>
                <c:pt idx="8503">
                  <c:v>42860.078148148212</c:v>
                </c:pt>
                <c:pt idx="8504">
                  <c:v>42860.078854166692</c:v>
                </c:pt>
                <c:pt idx="8505">
                  <c:v>42860.079560185186</c:v>
                </c:pt>
                <c:pt idx="8506">
                  <c:v>42860.080266203702</c:v>
                </c:pt>
                <c:pt idx="8507">
                  <c:v>42860.080972222218</c:v>
                </c:pt>
                <c:pt idx="8508">
                  <c:v>42860.081678240742</c:v>
                </c:pt>
                <c:pt idx="8509">
                  <c:v>42860.082384259258</c:v>
                </c:pt>
                <c:pt idx="8510">
                  <c:v>42860.083090277782</c:v>
                </c:pt>
                <c:pt idx="8511">
                  <c:v>42860.083796296298</c:v>
                </c:pt>
                <c:pt idx="8512">
                  <c:v>42860.084502314843</c:v>
                </c:pt>
                <c:pt idx="8513">
                  <c:v>42860.08520833333</c:v>
                </c:pt>
                <c:pt idx="8514">
                  <c:v>42860.085914351861</c:v>
                </c:pt>
                <c:pt idx="8515">
                  <c:v>42860.086620370392</c:v>
                </c:pt>
                <c:pt idx="8516">
                  <c:v>42860.087326388893</c:v>
                </c:pt>
                <c:pt idx="8517">
                  <c:v>42860.088032407475</c:v>
                </c:pt>
                <c:pt idx="8518">
                  <c:v>42860.088738426006</c:v>
                </c:pt>
                <c:pt idx="8519">
                  <c:v>42860.089444444442</c:v>
                </c:pt>
                <c:pt idx="8520">
                  <c:v>42860.090150462966</c:v>
                </c:pt>
                <c:pt idx="8521">
                  <c:v>42860.090856481482</c:v>
                </c:pt>
                <c:pt idx="8522">
                  <c:v>42860.091562499998</c:v>
                </c:pt>
                <c:pt idx="8523">
                  <c:v>42860.092268518521</c:v>
                </c:pt>
                <c:pt idx="8524">
                  <c:v>42860.092974536994</c:v>
                </c:pt>
                <c:pt idx="8525">
                  <c:v>42860.093680555452</c:v>
                </c:pt>
                <c:pt idx="8526">
                  <c:v>42860.094386574077</c:v>
                </c:pt>
                <c:pt idx="8527">
                  <c:v>42860.095092592594</c:v>
                </c:pt>
                <c:pt idx="8528">
                  <c:v>42860.095798610993</c:v>
                </c:pt>
                <c:pt idx="8529">
                  <c:v>42860.096504629626</c:v>
                </c:pt>
                <c:pt idx="8530">
                  <c:v>42860.097210648149</c:v>
                </c:pt>
                <c:pt idx="8531">
                  <c:v>42860.097916666607</c:v>
                </c:pt>
                <c:pt idx="8532">
                  <c:v>42860.098622685175</c:v>
                </c:pt>
                <c:pt idx="8533">
                  <c:v>42860.099537037036</c:v>
                </c:pt>
                <c:pt idx="8534">
                  <c:v>42860.100243055553</c:v>
                </c:pt>
                <c:pt idx="8535">
                  <c:v>42860.100949074083</c:v>
                </c:pt>
                <c:pt idx="8536">
                  <c:v>42860.101655092592</c:v>
                </c:pt>
                <c:pt idx="8537">
                  <c:v>42860.10236111105</c:v>
                </c:pt>
                <c:pt idx="8538">
                  <c:v>42860.103067129625</c:v>
                </c:pt>
                <c:pt idx="8539">
                  <c:v>42860.103773148148</c:v>
                </c:pt>
                <c:pt idx="8540">
                  <c:v>42860.104479166665</c:v>
                </c:pt>
                <c:pt idx="8541">
                  <c:v>42860.10518518513</c:v>
                </c:pt>
                <c:pt idx="8542">
                  <c:v>42860.105891203704</c:v>
                </c:pt>
                <c:pt idx="8543">
                  <c:v>42860.106597222242</c:v>
                </c:pt>
                <c:pt idx="8544">
                  <c:v>42860.107303240744</c:v>
                </c:pt>
                <c:pt idx="8545">
                  <c:v>42860.10800925926</c:v>
                </c:pt>
                <c:pt idx="8546">
                  <c:v>42860.108715277791</c:v>
                </c:pt>
                <c:pt idx="8547">
                  <c:v>42860.109421296285</c:v>
                </c:pt>
                <c:pt idx="8548">
                  <c:v>42860.110127314816</c:v>
                </c:pt>
                <c:pt idx="8549">
                  <c:v>42860.110833333332</c:v>
                </c:pt>
                <c:pt idx="8550">
                  <c:v>42860.111539351848</c:v>
                </c:pt>
                <c:pt idx="8551">
                  <c:v>42860.11224537043</c:v>
                </c:pt>
                <c:pt idx="8552">
                  <c:v>42860.112951388954</c:v>
                </c:pt>
                <c:pt idx="8553">
                  <c:v>42860.113657407412</c:v>
                </c:pt>
                <c:pt idx="8554">
                  <c:v>42860.114363425942</c:v>
                </c:pt>
                <c:pt idx="8555">
                  <c:v>42860.115069444502</c:v>
                </c:pt>
                <c:pt idx="8556">
                  <c:v>42860.11577546296</c:v>
                </c:pt>
                <c:pt idx="8557">
                  <c:v>42860.116481481484</c:v>
                </c:pt>
                <c:pt idx="8558">
                  <c:v>42860.117187499993</c:v>
                </c:pt>
                <c:pt idx="8559">
                  <c:v>42860.117893518516</c:v>
                </c:pt>
                <c:pt idx="8560">
                  <c:v>42860.11859953704</c:v>
                </c:pt>
                <c:pt idx="8561">
                  <c:v>42860.119305555556</c:v>
                </c:pt>
                <c:pt idx="8562">
                  <c:v>42860.120011574072</c:v>
                </c:pt>
                <c:pt idx="8563">
                  <c:v>42860.120868055557</c:v>
                </c:pt>
                <c:pt idx="8564">
                  <c:v>42860.121574074081</c:v>
                </c:pt>
                <c:pt idx="8565">
                  <c:v>42860.12228009259</c:v>
                </c:pt>
                <c:pt idx="8566">
                  <c:v>42860.122986111019</c:v>
                </c:pt>
                <c:pt idx="8567">
                  <c:v>42860.123692129586</c:v>
                </c:pt>
                <c:pt idx="8568">
                  <c:v>42860.124398148211</c:v>
                </c:pt>
                <c:pt idx="8569">
                  <c:v>42860.125104166582</c:v>
                </c:pt>
                <c:pt idx="8570">
                  <c:v>42860.125810185185</c:v>
                </c:pt>
                <c:pt idx="8571">
                  <c:v>42860.126516203702</c:v>
                </c:pt>
                <c:pt idx="8572">
                  <c:v>42860.127222222225</c:v>
                </c:pt>
                <c:pt idx="8573">
                  <c:v>42860.127928240734</c:v>
                </c:pt>
                <c:pt idx="8574">
                  <c:v>42860.128634259258</c:v>
                </c:pt>
                <c:pt idx="8575">
                  <c:v>42860.129340277774</c:v>
                </c:pt>
                <c:pt idx="8576">
                  <c:v>42860.130046296297</c:v>
                </c:pt>
                <c:pt idx="8577">
                  <c:v>42860.130752314806</c:v>
                </c:pt>
                <c:pt idx="8578">
                  <c:v>42860.131458333264</c:v>
                </c:pt>
                <c:pt idx="8579">
                  <c:v>42860.132164351824</c:v>
                </c:pt>
                <c:pt idx="8580">
                  <c:v>42860.132870370369</c:v>
                </c:pt>
                <c:pt idx="8581">
                  <c:v>42860.133576388893</c:v>
                </c:pt>
                <c:pt idx="8582">
                  <c:v>42860.134282407409</c:v>
                </c:pt>
                <c:pt idx="8583">
                  <c:v>42860.134988425933</c:v>
                </c:pt>
                <c:pt idx="8584">
                  <c:v>42860.135694444441</c:v>
                </c:pt>
                <c:pt idx="8585">
                  <c:v>42860.136400462965</c:v>
                </c:pt>
                <c:pt idx="8586">
                  <c:v>42860.137106481474</c:v>
                </c:pt>
                <c:pt idx="8587">
                  <c:v>42860.137812500005</c:v>
                </c:pt>
                <c:pt idx="8588">
                  <c:v>42860.138518518543</c:v>
                </c:pt>
                <c:pt idx="8589">
                  <c:v>42860.139224536986</c:v>
                </c:pt>
                <c:pt idx="8590">
                  <c:v>42860.139930555524</c:v>
                </c:pt>
                <c:pt idx="8591">
                  <c:v>42860.140636574091</c:v>
                </c:pt>
                <c:pt idx="8592">
                  <c:v>42860.141342592586</c:v>
                </c:pt>
                <c:pt idx="8593">
                  <c:v>42860.142222222232</c:v>
                </c:pt>
                <c:pt idx="8594">
                  <c:v>42860.142928240741</c:v>
                </c:pt>
                <c:pt idx="8595">
                  <c:v>42860.143634259257</c:v>
                </c:pt>
                <c:pt idx="8596">
                  <c:v>42860.14434027778</c:v>
                </c:pt>
                <c:pt idx="8597">
                  <c:v>42860.145046296297</c:v>
                </c:pt>
                <c:pt idx="8598">
                  <c:v>42860.145752314806</c:v>
                </c:pt>
                <c:pt idx="8599">
                  <c:v>42860.146458333336</c:v>
                </c:pt>
                <c:pt idx="8600">
                  <c:v>42860.147164351794</c:v>
                </c:pt>
                <c:pt idx="8601">
                  <c:v>42860.147870370369</c:v>
                </c:pt>
                <c:pt idx="8602">
                  <c:v>42860.148576388994</c:v>
                </c:pt>
                <c:pt idx="8603">
                  <c:v>42860.149282407408</c:v>
                </c:pt>
                <c:pt idx="8604">
                  <c:v>42860.149988425932</c:v>
                </c:pt>
                <c:pt idx="8605">
                  <c:v>42860.150694444535</c:v>
                </c:pt>
                <c:pt idx="8606">
                  <c:v>42860.151400462964</c:v>
                </c:pt>
                <c:pt idx="8607">
                  <c:v>42860.152106481481</c:v>
                </c:pt>
                <c:pt idx="8608">
                  <c:v>42860.152812500011</c:v>
                </c:pt>
                <c:pt idx="8609">
                  <c:v>42860.153518518542</c:v>
                </c:pt>
                <c:pt idx="8610">
                  <c:v>42860.154224537036</c:v>
                </c:pt>
                <c:pt idx="8611">
                  <c:v>42860.154930555553</c:v>
                </c:pt>
                <c:pt idx="8612">
                  <c:v>42860.155636574083</c:v>
                </c:pt>
                <c:pt idx="8613">
                  <c:v>42860.156342592592</c:v>
                </c:pt>
                <c:pt idx="8614">
                  <c:v>42860.15704861105</c:v>
                </c:pt>
                <c:pt idx="8615">
                  <c:v>42860.157754629625</c:v>
                </c:pt>
                <c:pt idx="8616">
                  <c:v>42860.158460648148</c:v>
                </c:pt>
                <c:pt idx="8617">
                  <c:v>42860.159166666599</c:v>
                </c:pt>
                <c:pt idx="8618">
                  <c:v>42860.159872685188</c:v>
                </c:pt>
                <c:pt idx="8619">
                  <c:v>42860.160578703704</c:v>
                </c:pt>
                <c:pt idx="8620">
                  <c:v>42860.161284722184</c:v>
                </c:pt>
                <c:pt idx="8621">
                  <c:v>42860.161990740678</c:v>
                </c:pt>
                <c:pt idx="8622">
                  <c:v>42860.162696759224</c:v>
                </c:pt>
                <c:pt idx="8623">
                  <c:v>42860.163645833207</c:v>
                </c:pt>
                <c:pt idx="8624">
                  <c:v>42860.164351851854</c:v>
                </c:pt>
                <c:pt idx="8625">
                  <c:v>42860.16505787037</c:v>
                </c:pt>
                <c:pt idx="8626">
                  <c:v>42860.165763888821</c:v>
                </c:pt>
                <c:pt idx="8627">
                  <c:v>42860.166469907374</c:v>
                </c:pt>
                <c:pt idx="8628">
                  <c:v>42860.167175925926</c:v>
                </c:pt>
                <c:pt idx="8629">
                  <c:v>42860.167881944435</c:v>
                </c:pt>
                <c:pt idx="8630">
                  <c:v>42860.168587962966</c:v>
                </c:pt>
                <c:pt idx="8631">
                  <c:v>42860.169293981475</c:v>
                </c:pt>
                <c:pt idx="8632">
                  <c:v>42860.17</c:v>
                </c:pt>
                <c:pt idx="8633">
                  <c:v>42860.170706018522</c:v>
                </c:pt>
                <c:pt idx="8634">
                  <c:v>42860.171412036994</c:v>
                </c:pt>
                <c:pt idx="8635">
                  <c:v>42860.172118055561</c:v>
                </c:pt>
                <c:pt idx="8636">
                  <c:v>42860.172824074092</c:v>
                </c:pt>
                <c:pt idx="8637">
                  <c:v>42860.173530092601</c:v>
                </c:pt>
                <c:pt idx="8638">
                  <c:v>42860.17423611111</c:v>
                </c:pt>
                <c:pt idx="8639">
                  <c:v>42860.174942129626</c:v>
                </c:pt>
                <c:pt idx="8640">
                  <c:v>42860.175648148193</c:v>
                </c:pt>
                <c:pt idx="8641">
                  <c:v>42860.176354166666</c:v>
                </c:pt>
                <c:pt idx="8642">
                  <c:v>42860.177060185175</c:v>
                </c:pt>
                <c:pt idx="8643">
                  <c:v>42860.177766203618</c:v>
                </c:pt>
                <c:pt idx="8644">
                  <c:v>42860.178472222222</c:v>
                </c:pt>
                <c:pt idx="8645">
                  <c:v>42860.179178240738</c:v>
                </c:pt>
                <c:pt idx="8646">
                  <c:v>42860.179884259254</c:v>
                </c:pt>
                <c:pt idx="8647">
                  <c:v>42860.180590277792</c:v>
                </c:pt>
                <c:pt idx="8648">
                  <c:v>42860.181296296352</c:v>
                </c:pt>
                <c:pt idx="8649">
                  <c:v>42860.182002314818</c:v>
                </c:pt>
                <c:pt idx="8650">
                  <c:v>42860.182708333334</c:v>
                </c:pt>
                <c:pt idx="8651">
                  <c:v>42860.18341435185</c:v>
                </c:pt>
                <c:pt idx="8652">
                  <c:v>42860.184120370373</c:v>
                </c:pt>
                <c:pt idx="8653">
                  <c:v>42860.185000000005</c:v>
                </c:pt>
                <c:pt idx="8654">
                  <c:v>42860.185706018521</c:v>
                </c:pt>
                <c:pt idx="8655">
                  <c:v>42860.186412037037</c:v>
                </c:pt>
                <c:pt idx="8656">
                  <c:v>42860.187118055561</c:v>
                </c:pt>
                <c:pt idx="8657">
                  <c:v>42860.187824074092</c:v>
                </c:pt>
                <c:pt idx="8658">
                  <c:v>42860.188530092651</c:v>
                </c:pt>
                <c:pt idx="8659">
                  <c:v>42860.189236111109</c:v>
                </c:pt>
                <c:pt idx="8660">
                  <c:v>42860.189942129626</c:v>
                </c:pt>
                <c:pt idx="8661">
                  <c:v>42860.190648148149</c:v>
                </c:pt>
                <c:pt idx="8662">
                  <c:v>42860.191354166607</c:v>
                </c:pt>
                <c:pt idx="8663">
                  <c:v>42860.192060185174</c:v>
                </c:pt>
                <c:pt idx="8664">
                  <c:v>42860.192766203603</c:v>
                </c:pt>
                <c:pt idx="8665">
                  <c:v>42860.193472222185</c:v>
                </c:pt>
                <c:pt idx="8666">
                  <c:v>42860.194178240738</c:v>
                </c:pt>
                <c:pt idx="8667">
                  <c:v>42860.194884259254</c:v>
                </c:pt>
                <c:pt idx="8668">
                  <c:v>42860.195590277777</c:v>
                </c:pt>
                <c:pt idx="8669">
                  <c:v>42860.196296296293</c:v>
                </c:pt>
                <c:pt idx="8670">
                  <c:v>42860.197002314759</c:v>
                </c:pt>
                <c:pt idx="8671">
                  <c:v>42860.197708333224</c:v>
                </c:pt>
                <c:pt idx="8672">
                  <c:v>42860.198414351835</c:v>
                </c:pt>
                <c:pt idx="8673">
                  <c:v>42860.199120370315</c:v>
                </c:pt>
                <c:pt idx="8674">
                  <c:v>42860.199826388889</c:v>
                </c:pt>
                <c:pt idx="8675">
                  <c:v>42860.200532407413</c:v>
                </c:pt>
                <c:pt idx="8676">
                  <c:v>42860.201238425943</c:v>
                </c:pt>
                <c:pt idx="8677">
                  <c:v>42860.201944444445</c:v>
                </c:pt>
                <c:pt idx="8678">
                  <c:v>42860.202650462961</c:v>
                </c:pt>
                <c:pt idx="8679">
                  <c:v>42860.203356481485</c:v>
                </c:pt>
                <c:pt idx="8680">
                  <c:v>42860.204062500001</c:v>
                </c:pt>
                <c:pt idx="8681">
                  <c:v>42860.204768518459</c:v>
                </c:pt>
                <c:pt idx="8682">
                  <c:v>42860.205474536975</c:v>
                </c:pt>
                <c:pt idx="8683">
                  <c:v>42860.206539351893</c:v>
                </c:pt>
                <c:pt idx="8684">
                  <c:v>42860.207245370373</c:v>
                </c:pt>
                <c:pt idx="8685">
                  <c:v>42860.207951388889</c:v>
                </c:pt>
                <c:pt idx="8686">
                  <c:v>42860.208657407413</c:v>
                </c:pt>
                <c:pt idx="8687">
                  <c:v>42860.209363425929</c:v>
                </c:pt>
                <c:pt idx="8688">
                  <c:v>42860.210069444511</c:v>
                </c:pt>
                <c:pt idx="8689">
                  <c:v>42860.210775462961</c:v>
                </c:pt>
                <c:pt idx="8690">
                  <c:v>42860.211481481405</c:v>
                </c:pt>
                <c:pt idx="8691">
                  <c:v>42860.212187500001</c:v>
                </c:pt>
                <c:pt idx="8692">
                  <c:v>42860.212893518517</c:v>
                </c:pt>
                <c:pt idx="8693">
                  <c:v>42860.213599537034</c:v>
                </c:pt>
                <c:pt idx="8694">
                  <c:v>42860.214305555557</c:v>
                </c:pt>
                <c:pt idx="8695">
                  <c:v>42860.215011574073</c:v>
                </c:pt>
                <c:pt idx="8696">
                  <c:v>42860.215717592589</c:v>
                </c:pt>
                <c:pt idx="8697">
                  <c:v>42860.216423611018</c:v>
                </c:pt>
                <c:pt idx="8698">
                  <c:v>42860.217129629586</c:v>
                </c:pt>
                <c:pt idx="8699">
                  <c:v>42860.217835648211</c:v>
                </c:pt>
                <c:pt idx="8700">
                  <c:v>42860.218541666654</c:v>
                </c:pt>
                <c:pt idx="8701">
                  <c:v>42860.219247685185</c:v>
                </c:pt>
                <c:pt idx="8702">
                  <c:v>42860.219953703643</c:v>
                </c:pt>
                <c:pt idx="8703">
                  <c:v>42860.220659722225</c:v>
                </c:pt>
                <c:pt idx="8704">
                  <c:v>42860.221365740646</c:v>
                </c:pt>
                <c:pt idx="8705">
                  <c:v>42860.222071759192</c:v>
                </c:pt>
                <c:pt idx="8706">
                  <c:v>42860.222777777723</c:v>
                </c:pt>
                <c:pt idx="8707">
                  <c:v>42860.223483796188</c:v>
                </c:pt>
                <c:pt idx="8708">
                  <c:v>42860.224189814719</c:v>
                </c:pt>
                <c:pt idx="8709">
                  <c:v>42860.224895833271</c:v>
                </c:pt>
                <c:pt idx="8710">
                  <c:v>42860.225601851744</c:v>
                </c:pt>
                <c:pt idx="8711">
                  <c:v>42860.226307870355</c:v>
                </c:pt>
                <c:pt idx="8712">
                  <c:v>42860.227013888885</c:v>
                </c:pt>
                <c:pt idx="8713">
                  <c:v>42860.228101851753</c:v>
                </c:pt>
                <c:pt idx="8714">
                  <c:v>42860.228807870371</c:v>
                </c:pt>
                <c:pt idx="8715">
                  <c:v>42860.229513888888</c:v>
                </c:pt>
                <c:pt idx="8716">
                  <c:v>42860.230219907411</c:v>
                </c:pt>
                <c:pt idx="8717">
                  <c:v>42860.230925925927</c:v>
                </c:pt>
                <c:pt idx="8718">
                  <c:v>42860.231631944444</c:v>
                </c:pt>
                <c:pt idx="8719">
                  <c:v>42860.23233796296</c:v>
                </c:pt>
                <c:pt idx="8720">
                  <c:v>42860.233043981374</c:v>
                </c:pt>
                <c:pt idx="8721">
                  <c:v>42860.233749999985</c:v>
                </c:pt>
                <c:pt idx="8722">
                  <c:v>42860.234456018516</c:v>
                </c:pt>
                <c:pt idx="8723">
                  <c:v>42860.235162036974</c:v>
                </c:pt>
                <c:pt idx="8724">
                  <c:v>42860.235868055555</c:v>
                </c:pt>
                <c:pt idx="8725">
                  <c:v>42860.236574074093</c:v>
                </c:pt>
                <c:pt idx="8726">
                  <c:v>42860.237280092595</c:v>
                </c:pt>
                <c:pt idx="8727">
                  <c:v>42860.237986111002</c:v>
                </c:pt>
                <c:pt idx="8728">
                  <c:v>42860.238692129627</c:v>
                </c:pt>
                <c:pt idx="8729">
                  <c:v>42860.239398148202</c:v>
                </c:pt>
                <c:pt idx="8730">
                  <c:v>42860.240104166609</c:v>
                </c:pt>
                <c:pt idx="8731">
                  <c:v>42860.240810185183</c:v>
                </c:pt>
                <c:pt idx="8732">
                  <c:v>42860.241516203707</c:v>
                </c:pt>
                <c:pt idx="8733">
                  <c:v>42860.242222222223</c:v>
                </c:pt>
                <c:pt idx="8734">
                  <c:v>42860.242928240739</c:v>
                </c:pt>
                <c:pt idx="8735">
                  <c:v>42860.243634259255</c:v>
                </c:pt>
                <c:pt idx="8736">
                  <c:v>42860.244340277779</c:v>
                </c:pt>
                <c:pt idx="8737">
                  <c:v>42860.245046296295</c:v>
                </c:pt>
                <c:pt idx="8738">
                  <c:v>42860.245752314804</c:v>
                </c:pt>
                <c:pt idx="8739">
                  <c:v>42860.246458333335</c:v>
                </c:pt>
                <c:pt idx="8740">
                  <c:v>42860.247164351793</c:v>
                </c:pt>
                <c:pt idx="8741">
                  <c:v>42860.247870370367</c:v>
                </c:pt>
                <c:pt idx="8742">
                  <c:v>42860.248576388985</c:v>
                </c:pt>
                <c:pt idx="8743">
                  <c:v>42860.249479166654</c:v>
                </c:pt>
                <c:pt idx="8744">
                  <c:v>42860.250185185185</c:v>
                </c:pt>
                <c:pt idx="8745">
                  <c:v>42860.250891203701</c:v>
                </c:pt>
                <c:pt idx="8746">
                  <c:v>42860.251597222232</c:v>
                </c:pt>
                <c:pt idx="8747">
                  <c:v>42860.252303240741</c:v>
                </c:pt>
                <c:pt idx="8748">
                  <c:v>42860.253009259257</c:v>
                </c:pt>
                <c:pt idx="8749">
                  <c:v>42860.25371527778</c:v>
                </c:pt>
                <c:pt idx="8750">
                  <c:v>42860.254421296297</c:v>
                </c:pt>
                <c:pt idx="8751">
                  <c:v>42860.255127314806</c:v>
                </c:pt>
                <c:pt idx="8752">
                  <c:v>42860.255833333336</c:v>
                </c:pt>
                <c:pt idx="8753">
                  <c:v>42860.256539351918</c:v>
                </c:pt>
                <c:pt idx="8754">
                  <c:v>42860.257245370369</c:v>
                </c:pt>
                <c:pt idx="8755">
                  <c:v>42860.257951388892</c:v>
                </c:pt>
                <c:pt idx="8756">
                  <c:v>42860.258657407467</c:v>
                </c:pt>
                <c:pt idx="8757">
                  <c:v>42860.259363425932</c:v>
                </c:pt>
                <c:pt idx="8758">
                  <c:v>42860.260069444441</c:v>
                </c:pt>
                <c:pt idx="8759">
                  <c:v>42860.260775462964</c:v>
                </c:pt>
                <c:pt idx="8760">
                  <c:v>42860.261481481357</c:v>
                </c:pt>
                <c:pt idx="8761">
                  <c:v>42860.262187499997</c:v>
                </c:pt>
                <c:pt idx="8762">
                  <c:v>42860.26289351852</c:v>
                </c:pt>
                <c:pt idx="8763">
                  <c:v>42860.263599536986</c:v>
                </c:pt>
                <c:pt idx="8764">
                  <c:v>42860.264305555524</c:v>
                </c:pt>
                <c:pt idx="8765">
                  <c:v>42860.265011574076</c:v>
                </c:pt>
                <c:pt idx="8766">
                  <c:v>42860.265717592585</c:v>
                </c:pt>
                <c:pt idx="8767">
                  <c:v>42860.266423610992</c:v>
                </c:pt>
                <c:pt idx="8768">
                  <c:v>42860.267129629574</c:v>
                </c:pt>
                <c:pt idx="8769">
                  <c:v>42860.267835648148</c:v>
                </c:pt>
                <c:pt idx="8770">
                  <c:v>42860.268541666599</c:v>
                </c:pt>
                <c:pt idx="8771">
                  <c:v>42860.26924768513</c:v>
                </c:pt>
                <c:pt idx="8772">
                  <c:v>42860.270532407412</c:v>
                </c:pt>
                <c:pt idx="8773">
                  <c:v>42860.271238425943</c:v>
                </c:pt>
                <c:pt idx="8774">
                  <c:v>42860.271944444445</c:v>
                </c:pt>
                <c:pt idx="8775">
                  <c:v>42860.272650462961</c:v>
                </c:pt>
                <c:pt idx="8776">
                  <c:v>42860.273356481484</c:v>
                </c:pt>
                <c:pt idx="8777">
                  <c:v>42860.274062499993</c:v>
                </c:pt>
                <c:pt idx="8778">
                  <c:v>42860.274768518459</c:v>
                </c:pt>
                <c:pt idx="8779">
                  <c:v>42860.275474536975</c:v>
                </c:pt>
                <c:pt idx="8780">
                  <c:v>42860.276180555476</c:v>
                </c:pt>
                <c:pt idx="8781">
                  <c:v>42860.276886574073</c:v>
                </c:pt>
                <c:pt idx="8782">
                  <c:v>42860.277592592596</c:v>
                </c:pt>
                <c:pt idx="8783">
                  <c:v>42860.278298611105</c:v>
                </c:pt>
                <c:pt idx="8784">
                  <c:v>42860.279004629585</c:v>
                </c:pt>
                <c:pt idx="8785">
                  <c:v>42860.279710648145</c:v>
                </c:pt>
                <c:pt idx="8786">
                  <c:v>42860.280416666654</c:v>
                </c:pt>
                <c:pt idx="8787">
                  <c:v>42860.281122685104</c:v>
                </c:pt>
                <c:pt idx="8788">
                  <c:v>42860.281828703628</c:v>
                </c:pt>
                <c:pt idx="8789">
                  <c:v>42860.282534722232</c:v>
                </c:pt>
                <c:pt idx="8790">
                  <c:v>42860.283240740726</c:v>
                </c:pt>
                <c:pt idx="8791">
                  <c:v>42860.283946759184</c:v>
                </c:pt>
                <c:pt idx="8792">
                  <c:v>42860.28465277778</c:v>
                </c:pt>
                <c:pt idx="8793">
                  <c:v>42860.285358796296</c:v>
                </c:pt>
                <c:pt idx="8794">
                  <c:v>42860.286064814805</c:v>
                </c:pt>
                <c:pt idx="8795">
                  <c:v>42860.286770833271</c:v>
                </c:pt>
                <c:pt idx="8796">
                  <c:v>42860.287476851794</c:v>
                </c:pt>
                <c:pt idx="8797">
                  <c:v>42860.288182870354</c:v>
                </c:pt>
                <c:pt idx="8798">
                  <c:v>42860.288888888892</c:v>
                </c:pt>
                <c:pt idx="8799">
                  <c:v>42860.289594907408</c:v>
                </c:pt>
                <c:pt idx="8800">
                  <c:v>42860.290300925924</c:v>
                </c:pt>
                <c:pt idx="8801">
                  <c:v>42860.291493055469</c:v>
                </c:pt>
                <c:pt idx="8802">
                  <c:v>42860.292199074072</c:v>
                </c:pt>
                <c:pt idx="8803">
                  <c:v>42860.292905092596</c:v>
                </c:pt>
                <c:pt idx="8804">
                  <c:v>42860.293611111003</c:v>
                </c:pt>
                <c:pt idx="8805">
                  <c:v>42860.294317129628</c:v>
                </c:pt>
                <c:pt idx="8806">
                  <c:v>42860.295023148152</c:v>
                </c:pt>
                <c:pt idx="8807">
                  <c:v>42860.295729166573</c:v>
                </c:pt>
                <c:pt idx="8808">
                  <c:v>42860.296435185184</c:v>
                </c:pt>
                <c:pt idx="8809">
                  <c:v>42860.297141203577</c:v>
                </c:pt>
                <c:pt idx="8810">
                  <c:v>42860.297847222224</c:v>
                </c:pt>
                <c:pt idx="8811">
                  <c:v>42860.29855324074</c:v>
                </c:pt>
                <c:pt idx="8812">
                  <c:v>42860.299259259256</c:v>
                </c:pt>
                <c:pt idx="8813">
                  <c:v>42860.299965277714</c:v>
                </c:pt>
                <c:pt idx="8814">
                  <c:v>42860.300671296369</c:v>
                </c:pt>
                <c:pt idx="8815">
                  <c:v>42860.301377314812</c:v>
                </c:pt>
                <c:pt idx="8816">
                  <c:v>42860.302083333336</c:v>
                </c:pt>
                <c:pt idx="8817">
                  <c:v>42860.302789351852</c:v>
                </c:pt>
                <c:pt idx="8818">
                  <c:v>42860.303495370368</c:v>
                </c:pt>
                <c:pt idx="8819">
                  <c:v>42860.304201388994</c:v>
                </c:pt>
                <c:pt idx="8820">
                  <c:v>42860.304907407466</c:v>
                </c:pt>
                <c:pt idx="8821">
                  <c:v>42860.305613425997</c:v>
                </c:pt>
                <c:pt idx="8822">
                  <c:v>42860.306319444586</c:v>
                </c:pt>
                <c:pt idx="8823">
                  <c:v>42860.307025462993</c:v>
                </c:pt>
                <c:pt idx="8824">
                  <c:v>42860.30773148148</c:v>
                </c:pt>
                <c:pt idx="8825">
                  <c:v>42860.308437500003</c:v>
                </c:pt>
                <c:pt idx="8826">
                  <c:v>42860.30914351852</c:v>
                </c:pt>
                <c:pt idx="8827">
                  <c:v>42860.309849537036</c:v>
                </c:pt>
                <c:pt idx="8828">
                  <c:v>42860.310555555603</c:v>
                </c:pt>
                <c:pt idx="8829">
                  <c:v>42860.311724536994</c:v>
                </c:pt>
                <c:pt idx="8830">
                  <c:v>42860.312430555561</c:v>
                </c:pt>
                <c:pt idx="8831">
                  <c:v>42860.313136574092</c:v>
                </c:pt>
                <c:pt idx="8832">
                  <c:v>42860.313842592601</c:v>
                </c:pt>
                <c:pt idx="8833">
                  <c:v>42860.31454861111</c:v>
                </c:pt>
                <c:pt idx="8834">
                  <c:v>42860.315254629633</c:v>
                </c:pt>
                <c:pt idx="8835">
                  <c:v>42860.315960648149</c:v>
                </c:pt>
                <c:pt idx="8836">
                  <c:v>42860.316666666666</c:v>
                </c:pt>
                <c:pt idx="8837">
                  <c:v>42860.317372685182</c:v>
                </c:pt>
                <c:pt idx="8838">
                  <c:v>42860.318078703713</c:v>
                </c:pt>
                <c:pt idx="8839">
                  <c:v>42860.318784722222</c:v>
                </c:pt>
                <c:pt idx="8840">
                  <c:v>42860.319490740738</c:v>
                </c:pt>
                <c:pt idx="8841">
                  <c:v>42860.320196759254</c:v>
                </c:pt>
                <c:pt idx="8842">
                  <c:v>42860.320902777778</c:v>
                </c:pt>
                <c:pt idx="8843">
                  <c:v>42860.321608796294</c:v>
                </c:pt>
                <c:pt idx="8844">
                  <c:v>42860.322314814817</c:v>
                </c:pt>
                <c:pt idx="8845">
                  <c:v>42860.323020833224</c:v>
                </c:pt>
                <c:pt idx="8846">
                  <c:v>42860.32372685177</c:v>
                </c:pt>
                <c:pt idx="8847">
                  <c:v>42860.324432870373</c:v>
                </c:pt>
                <c:pt idx="8848">
                  <c:v>42860.325138888889</c:v>
                </c:pt>
                <c:pt idx="8849">
                  <c:v>42860.325844907406</c:v>
                </c:pt>
                <c:pt idx="8850">
                  <c:v>42860.326550925987</c:v>
                </c:pt>
                <c:pt idx="8851">
                  <c:v>42860.327256944511</c:v>
                </c:pt>
                <c:pt idx="8852">
                  <c:v>42860.327962962954</c:v>
                </c:pt>
                <c:pt idx="8853">
                  <c:v>42860.328668981485</c:v>
                </c:pt>
                <c:pt idx="8854">
                  <c:v>42860.329375000001</c:v>
                </c:pt>
                <c:pt idx="8855">
                  <c:v>42860.330081018517</c:v>
                </c:pt>
                <c:pt idx="8856">
                  <c:v>42860.330787037034</c:v>
                </c:pt>
                <c:pt idx="8857">
                  <c:v>42860.331921296296</c:v>
                </c:pt>
                <c:pt idx="8858">
                  <c:v>42860.332627314812</c:v>
                </c:pt>
                <c:pt idx="8859">
                  <c:v>42860.333333333336</c:v>
                </c:pt>
                <c:pt idx="8860">
                  <c:v>42860.334039351917</c:v>
                </c:pt>
                <c:pt idx="8861">
                  <c:v>42860.334745370368</c:v>
                </c:pt>
                <c:pt idx="8862">
                  <c:v>42860.335451388892</c:v>
                </c:pt>
                <c:pt idx="8863">
                  <c:v>42860.336157407466</c:v>
                </c:pt>
                <c:pt idx="8864">
                  <c:v>42860.336863425997</c:v>
                </c:pt>
                <c:pt idx="8865">
                  <c:v>42860.337569444535</c:v>
                </c:pt>
                <c:pt idx="8866">
                  <c:v>42860.338275463037</c:v>
                </c:pt>
                <c:pt idx="8867">
                  <c:v>42860.33898148148</c:v>
                </c:pt>
                <c:pt idx="8868">
                  <c:v>42860.339687500003</c:v>
                </c:pt>
                <c:pt idx="8869">
                  <c:v>42860.340393518542</c:v>
                </c:pt>
                <c:pt idx="8870">
                  <c:v>42860.341099537036</c:v>
                </c:pt>
                <c:pt idx="8871">
                  <c:v>42860.341805555552</c:v>
                </c:pt>
                <c:pt idx="8872">
                  <c:v>42860.342511574156</c:v>
                </c:pt>
                <c:pt idx="8873">
                  <c:v>42860.343217592643</c:v>
                </c:pt>
                <c:pt idx="8874">
                  <c:v>42860.343923611043</c:v>
                </c:pt>
                <c:pt idx="8875">
                  <c:v>42860.344629629632</c:v>
                </c:pt>
                <c:pt idx="8876">
                  <c:v>42860.345335648213</c:v>
                </c:pt>
                <c:pt idx="8877">
                  <c:v>42860.346041666664</c:v>
                </c:pt>
                <c:pt idx="8878">
                  <c:v>42860.346747685187</c:v>
                </c:pt>
                <c:pt idx="8879">
                  <c:v>42860.347453703704</c:v>
                </c:pt>
                <c:pt idx="8880">
                  <c:v>42860.348159722242</c:v>
                </c:pt>
                <c:pt idx="8881">
                  <c:v>42860.348865740743</c:v>
                </c:pt>
                <c:pt idx="8882">
                  <c:v>42860.34957175926</c:v>
                </c:pt>
                <c:pt idx="8883">
                  <c:v>42860.350277777856</c:v>
                </c:pt>
                <c:pt idx="8884">
                  <c:v>42860.350983796299</c:v>
                </c:pt>
                <c:pt idx="8885">
                  <c:v>42860.352222222296</c:v>
                </c:pt>
                <c:pt idx="8886">
                  <c:v>42860.35292824082</c:v>
                </c:pt>
                <c:pt idx="8887">
                  <c:v>42860.353634259263</c:v>
                </c:pt>
                <c:pt idx="8888">
                  <c:v>42860.354340277838</c:v>
                </c:pt>
                <c:pt idx="8889">
                  <c:v>42860.355046296369</c:v>
                </c:pt>
                <c:pt idx="8890">
                  <c:v>42860.355752314812</c:v>
                </c:pt>
                <c:pt idx="8891">
                  <c:v>42860.356458333343</c:v>
                </c:pt>
                <c:pt idx="8892">
                  <c:v>42860.357164351852</c:v>
                </c:pt>
                <c:pt idx="8893">
                  <c:v>42860.357870370448</c:v>
                </c:pt>
                <c:pt idx="8894">
                  <c:v>42860.358576389037</c:v>
                </c:pt>
                <c:pt idx="8895">
                  <c:v>42860.359282407466</c:v>
                </c:pt>
                <c:pt idx="8896">
                  <c:v>42860.359988425997</c:v>
                </c:pt>
                <c:pt idx="8897">
                  <c:v>42860.360694444535</c:v>
                </c:pt>
                <c:pt idx="8898">
                  <c:v>42860.361400462964</c:v>
                </c:pt>
                <c:pt idx="8899">
                  <c:v>42860.36210648148</c:v>
                </c:pt>
                <c:pt idx="8900">
                  <c:v>42860.362812500003</c:v>
                </c:pt>
                <c:pt idx="8901">
                  <c:v>42860.363518518519</c:v>
                </c:pt>
                <c:pt idx="8902">
                  <c:v>42860.364224537036</c:v>
                </c:pt>
                <c:pt idx="8903">
                  <c:v>42860.364930555559</c:v>
                </c:pt>
                <c:pt idx="8904">
                  <c:v>42860.365636574083</c:v>
                </c:pt>
                <c:pt idx="8905">
                  <c:v>42860.366342592592</c:v>
                </c:pt>
                <c:pt idx="8906">
                  <c:v>42860.367048611042</c:v>
                </c:pt>
                <c:pt idx="8907">
                  <c:v>42860.367754629624</c:v>
                </c:pt>
                <c:pt idx="8908">
                  <c:v>42860.368460648147</c:v>
                </c:pt>
                <c:pt idx="8909">
                  <c:v>42860.369166666591</c:v>
                </c:pt>
                <c:pt idx="8910">
                  <c:v>42860.369872685187</c:v>
                </c:pt>
                <c:pt idx="8911">
                  <c:v>42860.370578703703</c:v>
                </c:pt>
                <c:pt idx="8912">
                  <c:v>42860.37128472222</c:v>
                </c:pt>
                <c:pt idx="8913">
                  <c:v>42860.372430555559</c:v>
                </c:pt>
                <c:pt idx="8914">
                  <c:v>42860.373136574082</c:v>
                </c:pt>
                <c:pt idx="8915">
                  <c:v>42860.373842592591</c:v>
                </c:pt>
                <c:pt idx="8916">
                  <c:v>42860.374548611115</c:v>
                </c:pt>
                <c:pt idx="8917">
                  <c:v>42860.375254629631</c:v>
                </c:pt>
                <c:pt idx="8918">
                  <c:v>42860.375960648147</c:v>
                </c:pt>
                <c:pt idx="8919">
                  <c:v>42860.376666666656</c:v>
                </c:pt>
                <c:pt idx="8920">
                  <c:v>42860.377372685187</c:v>
                </c:pt>
                <c:pt idx="8921">
                  <c:v>42860.378078703703</c:v>
                </c:pt>
                <c:pt idx="8922">
                  <c:v>42860.378784722205</c:v>
                </c:pt>
                <c:pt idx="8923">
                  <c:v>42860.379490740735</c:v>
                </c:pt>
                <c:pt idx="8924">
                  <c:v>42860.380196759259</c:v>
                </c:pt>
                <c:pt idx="8925">
                  <c:v>42860.380902777782</c:v>
                </c:pt>
                <c:pt idx="8926">
                  <c:v>42860.381608796299</c:v>
                </c:pt>
                <c:pt idx="8927">
                  <c:v>42860.382314814873</c:v>
                </c:pt>
                <c:pt idx="8928">
                  <c:v>42860.383020833324</c:v>
                </c:pt>
                <c:pt idx="8929">
                  <c:v>42860.383726851855</c:v>
                </c:pt>
                <c:pt idx="8930">
                  <c:v>42860.384432870393</c:v>
                </c:pt>
                <c:pt idx="8931">
                  <c:v>42860.385138888945</c:v>
                </c:pt>
                <c:pt idx="8932">
                  <c:v>42860.385844907411</c:v>
                </c:pt>
                <c:pt idx="8933">
                  <c:v>42860.386550926021</c:v>
                </c:pt>
                <c:pt idx="8934">
                  <c:v>42860.387256944552</c:v>
                </c:pt>
                <c:pt idx="8935">
                  <c:v>42860.387962962966</c:v>
                </c:pt>
                <c:pt idx="8936">
                  <c:v>42860.388668981483</c:v>
                </c:pt>
                <c:pt idx="8937">
                  <c:v>42860.389375000013</c:v>
                </c:pt>
                <c:pt idx="8938">
                  <c:v>42860.390081018515</c:v>
                </c:pt>
                <c:pt idx="8939">
                  <c:v>42860.390787037024</c:v>
                </c:pt>
                <c:pt idx="8940">
                  <c:v>42860.391493055555</c:v>
                </c:pt>
                <c:pt idx="8941">
                  <c:v>42860.392592592601</c:v>
                </c:pt>
                <c:pt idx="8942">
                  <c:v>42860.393298611074</c:v>
                </c:pt>
                <c:pt idx="8943">
                  <c:v>42860.394004629627</c:v>
                </c:pt>
                <c:pt idx="8944">
                  <c:v>42860.394710648201</c:v>
                </c:pt>
                <c:pt idx="8945">
                  <c:v>42860.395416666608</c:v>
                </c:pt>
                <c:pt idx="8946">
                  <c:v>42860.396122685175</c:v>
                </c:pt>
                <c:pt idx="8947">
                  <c:v>42860.396828703706</c:v>
                </c:pt>
                <c:pt idx="8948">
                  <c:v>42860.397534722222</c:v>
                </c:pt>
                <c:pt idx="8949">
                  <c:v>42860.398240740738</c:v>
                </c:pt>
                <c:pt idx="8950">
                  <c:v>42860.398946759255</c:v>
                </c:pt>
                <c:pt idx="8951">
                  <c:v>42860.399652777778</c:v>
                </c:pt>
                <c:pt idx="8952">
                  <c:v>42860.400358796353</c:v>
                </c:pt>
                <c:pt idx="8953">
                  <c:v>42860.401064814774</c:v>
                </c:pt>
                <c:pt idx="8954">
                  <c:v>42860.401770833247</c:v>
                </c:pt>
                <c:pt idx="8955">
                  <c:v>42860.40247685185</c:v>
                </c:pt>
                <c:pt idx="8956">
                  <c:v>42860.403182870374</c:v>
                </c:pt>
                <c:pt idx="8957">
                  <c:v>42860.40388888889</c:v>
                </c:pt>
                <c:pt idx="8958">
                  <c:v>42860.404594907413</c:v>
                </c:pt>
                <c:pt idx="8959">
                  <c:v>42860.405300925922</c:v>
                </c:pt>
                <c:pt idx="8960">
                  <c:v>42860.406006944519</c:v>
                </c:pt>
                <c:pt idx="8961">
                  <c:v>42860.406712962962</c:v>
                </c:pt>
                <c:pt idx="8962">
                  <c:v>42860.407418981478</c:v>
                </c:pt>
                <c:pt idx="8963">
                  <c:v>42860.408125000002</c:v>
                </c:pt>
                <c:pt idx="8964">
                  <c:v>42860.408831018598</c:v>
                </c:pt>
                <c:pt idx="8965">
                  <c:v>42860.409537037041</c:v>
                </c:pt>
                <c:pt idx="8966">
                  <c:v>42860.410243055601</c:v>
                </c:pt>
                <c:pt idx="8967">
                  <c:v>42860.410949074147</c:v>
                </c:pt>
                <c:pt idx="8968">
                  <c:v>42860.411655092612</c:v>
                </c:pt>
                <c:pt idx="8969">
                  <c:v>42860.412754629629</c:v>
                </c:pt>
                <c:pt idx="8970">
                  <c:v>42860.413460648146</c:v>
                </c:pt>
                <c:pt idx="8971">
                  <c:v>42860.414166666655</c:v>
                </c:pt>
                <c:pt idx="8972">
                  <c:v>42860.414872685193</c:v>
                </c:pt>
                <c:pt idx="8973">
                  <c:v>42860.415578703702</c:v>
                </c:pt>
                <c:pt idx="8974">
                  <c:v>42860.416284722232</c:v>
                </c:pt>
                <c:pt idx="8975">
                  <c:v>42860.416990740741</c:v>
                </c:pt>
                <c:pt idx="8976">
                  <c:v>42860.417696759258</c:v>
                </c:pt>
                <c:pt idx="8977">
                  <c:v>42860.418402777781</c:v>
                </c:pt>
                <c:pt idx="8978">
                  <c:v>42860.419108796297</c:v>
                </c:pt>
                <c:pt idx="8979">
                  <c:v>42860.419814814813</c:v>
                </c:pt>
                <c:pt idx="8980">
                  <c:v>42860.420520833264</c:v>
                </c:pt>
                <c:pt idx="8981">
                  <c:v>42860.421226851824</c:v>
                </c:pt>
                <c:pt idx="8982">
                  <c:v>42860.421932870355</c:v>
                </c:pt>
                <c:pt idx="8983">
                  <c:v>42860.422638888893</c:v>
                </c:pt>
                <c:pt idx="8984">
                  <c:v>42860.423344907351</c:v>
                </c:pt>
                <c:pt idx="8985">
                  <c:v>42860.424050925933</c:v>
                </c:pt>
                <c:pt idx="8986">
                  <c:v>42860.424756944441</c:v>
                </c:pt>
                <c:pt idx="8987">
                  <c:v>42860.425462962899</c:v>
                </c:pt>
                <c:pt idx="8988">
                  <c:v>42860.426168981474</c:v>
                </c:pt>
                <c:pt idx="8989">
                  <c:v>42860.426875000012</c:v>
                </c:pt>
                <c:pt idx="8990">
                  <c:v>42860.427581018521</c:v>
                </c:pt>
                <c:pt idx="8991">
                  <c:v>42860.428287037037</c:v>
                </c:pt>
                <c:pt idx="8992">
                  <c:v>42860.428993055553</c:v>
                </c:pt>
                <c:pt idx="8993">
                  <c:v>42860.429699074091</c:v>
                </c:pt>
                <c:pt idx="8994">
                  <c:v>42860.430405092593</c:v>
                </c:pt>
                <c:pt idx="8995">
                  <c:v>42860.431111111051</c:v>
                </c:pt>
                <c:pt idx="8996">
                  <c:v>42860.431817129633</c:v>
                </c:pt>
                <c:pt idx="8997">
                  <c:v>42860.433078703674</c:v>
                </c:pt>
                <c:pt idx="8998">
                  <c:v>42860.433784722176</c:v>
                </c:pt>
                <c:pt idx="8999">
                  <c:v>42860.434490740736</c:v>
                </c:pt>
                <c:pt idx="9000">
                  <c:v>42860.435196759201</c:v>
                </c:pt>
                <c:pt idx="9001">
                  <c:v>42860.435902777775</c:v>
                </c:pt>
                <c:pt idx="9002">
                  <c:v>42860.436608796299</c:v>
                </c:pt>
                <c:pt idx="9003">
                  <c:v>42860.437314814815</c:v>
                </c:pt>
                <c:pt idx="9004">
                  <c:v>42860.438020833324</c:v>
                </c:pt>
                <c:pt idx="9005">
                  <c:v>42860.438726851855</c:v>
                </c:pt>
                <c:pt idx="9006">
                  <c:v>42860.439432870371</c:v>
                </c:pt>
                <c:pt idx="9007">
                  <c:v>42860.440138888953</c:v>
                </c:pt>
                <c:pt idx="9008">
                  <c:v>42860.440844907411</c:v>
                </c:pt>
                <c:pt idx="9009">
                  <c:v>42860.441550925942</c:v>
                </c:pt>
                <c:pt idx="9010">
                  <c:v>42860.442256944552</c:v>
                </c:pt>
                <c:pt idx="9011">
                  <c:v>42860.442962962959</c:v>
                </c:pt>
                <c:pt idx="9012">
                  <c:v>42860.443668981476</c:v>
                </c:pt>
                <c:pt idx="9013">
                  <c:v>42860.444375000043</c:v>
                </c:pt>
                <c:pt idx="9014">
                  <c:v>42860.445081018515</c:v>
                </c:pt>
                <c:pt idx="9015">
                  <c:v>42860.445787037024</c:v>
                </c:pt>
                <c:pt idx="9016">
                  <c:v>42860.446493055562</c:v>
                </c:pt>
                <c:pt idx="9017">
                  <c:v>42860.447199074093</c:v>
                </c:pt>
                <c:pt idx="9018">
                  <c:v>42860.447905092602</c:v>
                </c:pt>
                <c:pt idx="9019">
                  <c:v>42860.448611111111</c:v>
                </c:pt>
                <c:pt idx="9020">
                  <c:v>42860.449317129642</c:v>
                </c:pt>
                <c:pt idx="9021">
                  <c:v>42860.450023148238</c:v>
                </c:pt>
                <c:pt idx="9022">
                  <c:v>42860.450729166667</c:v>
                </c:pt>
                <c:pt idx="9023">
                  <c:v>42860.451435185183</c:v>
                </c:pt>
                <c:pt idx="9024">
                  <c:v>42860.452141203707</c:v>
                </c:pt>
                <c:pt idx="9025">
                  <c:v>42860.453321759254</c:v>
                </c:pt>
                <c:pt idx="9026">
                  <c:v>42860.454027777792</c:v>
                </c:pt>
                <c:pt idx="9027">
                  <c:v>42860.454733796352</c:v>
                </c:pt>
                <c:pt idx="9028">
                  <c:v>42860.455439814818</c:v>
                </c:pt>
                <c:pt idx="9029">
                  <c:v>42860.456145833334</c:v>
                </c:pt>
                <c:pt idx="9030">
                  <c:v>42860.456851851908</c:v>
                </c:pt>
                <c:pt idx="9031">
                  <c:v>42860.457557870439</c:v>
                </c:pt>
                <c:pt idx="9032">
                  <c:v>42860.45826388897</c:v>
                </c:pt>
                <c:pt idx="9033">
                  <c:v>42860.458969907413</c:v>
                </c:pt>
                <c:pt idx="9034">
                  <c:v>42860.459675925988</c:v>
                </c:pt>
                <c:pt idx="9035">
                  <c:v>42860.460381944446</c:v>
                </c:pt>
                <c:pt idx="9036">
                  <c:v>42860.461087962954</c:v>
                </c:pt>
                <c:pt idx="9037">
                  <c:v>42860.461793981398</c:v>
                </c:pt>
                <c:pt idx="9038">
                  <c:v>42860.462500000001</c:v>
                </c:pt>
                <c:pt idx="9039">
                  <c:v>42860.463206018518</c:v>
                </c:pt>
                <c:pt idx="9040">
                  <c:v>42860.463912037034</c:v>
                </c:pt>
                <c:pt idx="9041">
                  <c:v>42860.464618055601</c:v>
                </c:pt>
                <c:pt idx="9042">
                  <c:v>42860.465324074081</c:v>
                </c:pt>
                <c:pt idx="9043">
                  <c:v>42860.466030092612</c:v>
                </c:pt>
                <c:pt idx="9044">
                  <c:v>42860.466736111106</c:v>
                </c:pt>
                <c:pt idx="9045">
                  <c:v>42860.467442129586</c:v>
                </c:pt>
                <c:pt idx="9046">
                  <c:v>42860.468148148211</c:v>
                </c:pt>
                <c:pt idx="9047">
                  <c:v>42860.468854166669</c:v>
                </c:pt>
                <c:pt idx="9048">
                  <c:v>42860.469560185185</c:v>
                </c:pt>
                <c:pt idx="9049">
                  <c:v>42860.470266203702</c:v>
                </c:pt>
                <c:pt idx="9050">
                  <c:v>42860.470972222232</c:v>
                </c:pt>
                <c:pt idx="9051">
                  <c:v>42860.471678240741</c:v>
                </c:pt>
                <c:pt idx="9052">
                  <c:v>42860.472384259258</c:v>
                </c:pt>
                <c:pt idx="9053">
                  <c:v>42860.473530092611</c:v>
                </c:pt>
                <c:pt idx="9054">
                  <c:v>42860.474236111113</c:v>
                </c:pt>
                <c:pt idx="9055">
                  <c:v>42860.474942129629</c:v>
                </c:pt>
                <c:pt idx="9056">
                  <c:v>42860.475648148211</c:v>
                </c:pt>
                <c:pt idx="9057">
                  <c:v>42860.476354166669</c:v>
                </c:pt>
                <c:pt idx="9058">
                  <c:v>42860.477060185185</c:v>
                </c:pt>
                <c:pt idx="9059">
                  <c:v>42860.477766203643</c:v>
                </c:pt>
                <c:pt idx="9060">
                  <c:v>42860.478472222232</c:v>
                </c:pt>
                <c:pt idx="9061">
                  <c:v>42860.479178240741</c:v>
                </c:pt>
                <c:pt idx="9062">
                  <c:v>42860.479884259257</c:v>
                </c:pt>
                <c:pt idx="9063">
                  <c:v>42860.480590277846</c:v>
                </c:pt>
                <c:pt idx="9064">
                  <c:v>42860.481296296384</c:v>
                </c:pt>
                <c:pt idx="9065">
                  <c:v>42860.482002314813</c:v>
                </c:pt>
                <c:pt idx="9066">
                  <c:v>42860.482708333337</c:v>
                </c:pt>
                <c:pt idx="9067">
                  <c:v>42860.483414351853</c:v>
                </c:pt>
                <c:pt idx="9068">
                  <c:v>42860.484120370369</c:v>
                </c:pt>
                <c:pt idx="9069">
                  <c:v>42860.484826388994</c:v>
                </c:pt>
                <c:pt idx="9070">
                  <c:v>42860.485532407467</c:v>
                </c:pt>
                <c:pt idx="9071">
                  <c:v>42860.486238426063</c:v>
                </c:pt>
                <c:pt idx="9072">
                  <c:v>42860.486944444536</c:v>
                </c:pt>
                <c:pt idx="9073">
                  <c:v>42860.487650463001</c:v>
                </c:pt>
                <c:pt idx="9074">
                  <c:v>42860.488356481546</c:v>
                </c:pt>
                <c:pt idx="9075">
                  <c:v>42860.489062500004</c:v>
                </c:pt>
                <c:pt idx="9076">
                  <c:v>42860.489768518521</c:v>
                </c:pt>
                <c:pt idx="9077">
                  <c:v>42860.490474536986</c:v>
                </c:pt>
                <c:pt idx="9078">
                  <c:v>42860.491180555444</c:v>
                </c:pt>
                <c:pt idx="9079">
                  <c:v>42860.491886574076</c:v>
                </c:pt>
                <c:pt idx="9080">
                  <c:v>42860.492592592593</c:v>
                </c:pt>
                <c:pt idx="9081">
                  <c:v>42860.493657407409</c:v>
                </c:pt>
                <c:pt idx="9082">
                  <c:v>42860.494363425933</c:v>
                </c:pt>
                <c:pt idx="9083">
                  <c:v>42860.495069444441</c:v>
                </c:pt>
                <c:pt idx="9084">
                  <c:v>42860.495775462965</c:v>
                </c:pt>
                <c:pt idx="9085">
                  <c:v>42860.496481481474</c:v>
                </c:pt>
                <c:pt idx="9086">
                  <c:v>42860.497187499997</c:v>
                </c:pt>
                <c:pt idx="9087">
                  <c:v>42860.497893518521</c:v>
                </c:pt>
                <c:pt idx="9088">
                  <c:v>42860.498599537037</c:v>
                </c:pt>
                <c:pt idx="9089">
                  <c:v>42860.499305555524</c:v>
                </c:pt>
                <c:pt idx="9090">
                  <c:v>42860.500011574091</c:v>
                </c:pt>
                <c:pt idx="9091">
                  <c:v>42860.500717592593</c:v>
                </c:pt>
                <c:pt idx="9092">
                  <c:v>42860.501423610993</c:v>
                </c:pt>
                <c:pt idx="9093">
                  <c:v>42860.502129629625</c:v>
                </c:pt>
                <c:pt idx="9094">
                  <c:v>42860.502835648229</c:v>
                </c:pt>
                <c:pt idx="9095">
                  <c:v>42860.5035416666</c:v>
                </c:pt>
                <c:pt idx="9096">
                  <c:v>42860.504247685181</c:v>
                </c:pt>
                <c:pt idx="9097">
                  <c:v>42860.504953703705</c:v>
                </c:pt>
                <c:pt idx="9098">
                  <c:v>42860.505659722221</c:v>
                </c:pt>
                <c:pt idx="9099">
                  <c:v>42860.506365740745</c:v>
                </c:pt>
                <c:pt idx="9100">
                  <c:v>42860.507071759224</c:v>
                </c:pt>
                <c:pt idx="9101">
                  <c:v>42860.507777777777</c:v>
                </c:pt>
                <c:pt idx="9102">
                  <c:v>42860.508483796286</c:v>
                </c:pt>
                <c:pt idx="9103">
                  <c:v>42860.509189814758</c:v>
                </c:pt>
                <c:pt idx="9104">
                  <c:v>42860.509895833326</c:v>
                </c:pt>
                <c:pt idx="9105">
                  <c:v>42860.510601851835</c:v>
                </c:pt>
                <c:pt idx="9106">
                  <c:v>42860.511307870373</c:v>
                </c:pt>
                <c:pt idx="9107">
                  <c:v>42860.512013888954</c:v>
                </c:pt>
                <c:pt idx="9108">
                  <c:v>42860.512719907412</c:v>
                </c:pt>
                <c:pt idx="9109">
                  <c:v>42860.513888888891</c:v>
                </c:pt>
                <c:pt idx="9110">
                  <c:v>42860.514594907443</c:v>
                </c:pt>
                <c:pt idx="9111">
                  <c:v>42860.515300925923</c:v>
                </c:pt>
                <c:pt idx="9112">
                  <c:v>42860.516006944526</c:v>
                </c:pt>
                <c:pt idx="9113">
                  <c:v>42860.516712962963</c:v>
                </c:pt>
                <c:pt idx="9114">
                  <c:v>42860.517418981479</c:v>
                </c:pt>
                <c:pt idx="9115">
                  <c:v>42860.518125000002</c:v>
                </c:pt>
                <c:pt idx="9116">
                  <c:v>42860.518831018599</c:v>
                </c:pt>
                <c:pt idx="9117">
                  <c:v>42860.519537037042</c:v>
                </c:pt>
                <c:pt idx="9118">
                  <c:v>42860.520243055558</c:v>
                </c:pt>
                <c:pt idx="9119">
                  <c:v>42860.520949074082</c:v>
                </c:pt>
                <c:pt idx="9120">
                  <c:v>42860.521655092591</c:v>
                </c:pt>
                <c:pt idx="9121">
                  <c:v>42860.522361111034</c:v>
                </c:pt>
                <c:pt idx="9122">
                  <c:v>42860.523067129594</c:v>
                </c:pt>
                <c:pt idx="9123">
                  <c:v>42860.523773148147</c:v>
                </c:pt>
                <c:pt idx="9124">
                  <c:v>42860.52447916667</c:v>
                </c:pt>
                <c:pt idx="9125">
                  <c:v>42860.525185185121</c:v>
                </c:pt>
                <c:pt idx="9126">
                  <c:v>42860.525891203644</c:v>
                </c:pt>
                <c:pt idx="9127">
                  <c:v>42860.526597222233</c:v>
                </c:pt>
                <c:pt idx="9128">
                  <c:v>42860.527303240735</c:v>
                </c:pt>
                <c:pt idx="9129">
                  <c:v>42860.528009259258</c:v>
                </c:pt>
                <c:pt idx="9130">
                  <c:v>42860.528715277782</c:v>
                </c:pt>
                <c:pt idx="9131">
                  <c:v>42860.529421296284</c:v>
                </c:pt>
                <c:pt idx="9132">
                  <c:v>42860.530127314814</c:v>
                </c:pt>
                <c:pt idx="9133">
                  <c:v>42860.530833333331</c:v>
                </c:pt>
                <c:pt idx="9134">
                  <c:v>42860.531539351861</c:v>
                </c:pt>
                <c:pt idx="9135">
                  <c:v>42860.532245370392</c:v>
                </c:pt>
                <c:pt idx="9136">
                  <c:v>42860.532951388945</c:v>
                </c:pt>
                <c:pt idx="9137">
                  <c:v>42860.534201388953</c:v>
                </c:pt>
                <c:pt idx="9138">
                  <c:v>42860.534907407411</c:v>
                </c:pt>
                <c:pt idx="9139">
                  <c:v>42860.535613425942</c:v>
                </c:pt>
                <c:pt idx="9140">
                  <c:v>42860.53631944456</c:v>
                </c:pt>
                <c:pt idx="9141">
                  <c:v>42860.53702546296</c:v>
                </c:pt>
                <c:pt idx="9142">
                  <c:v>42860.537731481476</c:v>
                </c:pt>
                <c:pt idx="9143">
                  <c:v>42860.538437500007</c:v>
                </c:pt>
                <c:pt idx="9144">
                  <c:v>42860.539143518457</c:v>
                </c:pt>
                <c:pt idx="9145">
                  <c:v>42860.539849537025</c:v>
                </c:pt>
                <c:pt idx="9146">
                  <c:v>42860.540555555563</c:v>
                </c:pt>
                <c:pt idx="9147">
                  <c:v>42860.541261574072</c:v>
                </c:pt>
                <c:pt idx="9148">
                  <c:v>42860.541967592595</c:v>
                </c:pt>
                <c:pt idx="9149">
                  <c:v>42860.542673611104</c:v>
                </c:pt>
                <c:pt idx="9150">
                  <c:v>42860.543379629627</c:v>
                </c:pt>
                <c:pt idx="9151">
                  <c:v>42860.544085648202</c:v>
                </c:pt>
                <c:pt idx="9152">
                  <c:v>42860.544791666609</c:v>
                </c:pt>
                <c:pt idx="9153">
                  <c:v>42860.545497685176</c:v>
                </c:pt>
                <c:pt idx="9154">
                  <c:v>42860.546203703707</c:v>
                </c:pt>
                <c:pt idx="9155">
                  <c:v>42860.546909722223</c:v>
                </c:pt>
                <c:pt idx="9156">
                  <c:v>42860.547615740739</c:v>
                </c:pt>
                <c:pt idx="9157">
                  <c:v>42860.548321759255</c:v>
                </c:pt>
                <c:pt idx="9158">
                  <c:v>42860.549027777779</c:v>
                </c:pt>
                <c:pt idx="9159">
                  <c:v>42860.549733796295</c:v>
                </c:pt>
                <c:pt idx="9160">
                  <c:v>42860.550439814819</c:v>
                </c:pt>
                <c:pt idx="9161">
                  <c:v>42860.551145833255</c:v>
                </c:pt>
                <c:pt idx="9162">
                  <c:v>42860.551851851851</c:v>
                </c:pt>
                <c:pt idx="9163">
                  <c:v>42860.552557870447</c:v>
                </c:pt>
                <c:pt idx="9164">
                  <c:v>42860.553263888891</c:v>
                </c:pt>
                <c:pt idx="9165">
                  <c:v>42860.553969907407</c:v>
                </c:pt>
                <c:pt idx="9166">
                  <c:v>42860.554861111108</c:v>
                </c:pt>
                <c:pt idx="9167">
                  <c:v>42860.555567129632</c:v>
                </c:pt>
                <c:pt idx="9168">
                  <c:v>42860.556273148264</c:v>
                </c:pt>
                <c:pt idx="9169">
                  <c:v>42860.556979166693</c:v>
                </c:pt>
                <c:pt idx="9170">
                  <c:v>42860.557685185187</c:v>
                </c:pt>
                <c:pt idx="9171">
                  <c:v>42860.558391203711</c:v>
                </c:pt>
                <c:pt idx="9172">
                  <c:v>42860.559097222242</c:v>
                </c:pt>
                <c:pt idx="9173">
                  <c:v>42860.559803240743</c:v>
                </c:pt>
                <c:pt idx="9174">
                  <c:v>42860.56050925926</c:v>
                </c:pt>
                <c:pt idx="9175">
                  <c:v>42860.561215277783</c:v>
                </c:pt>
                <c:pt idx="9176">
                  <c:v>42860.561921296285</c:v>
                </c:pt>
                <c:pt idx="9177">
                  <c:v>42860.562627314815</c:v>
                </c:pt>
                <c:pt idx="9178">
                  <c:v>42860.563333333324</c:v>
                </c:pt>
                <c:pt idx="9179">
                  <c:v>42860.564039351862</c:v>
                </c:pt>
                <c:pt idx="9180">
                  <c:v>42860.564745370371</c:v>
                </c:pt>
                <c:pt idx="9181">
                  <c:v>42860.565451388888</c:v>
                </c:pt>
                <c:pt idx="9182">
                  <c:v>42860.566157407411</c:v>
                </c:pt>
                <c:pt idx="9183">
                  <c:v>42860.566863425942</c:v>
                </c:pt>
                <c:pt idx="9184">
                  <c:v>42860.567569444502</c:v>
                </c:pt>
                <c:pt idx="9185">
                  <c:v>42860.568275463003</c:v>
                </c:pt>
                <c:pt idx="9186">
                  <c:v>42860.568981481476</c:v>
                </c:pt>
                <c:pt idx="9187">
                  <c:v>42860.569687499999</c:v>
                </c:pt>
                <c:pt idx="9188">
                  <c:v>42860.570393518516</c:v>
                </c:pt>
                <c:pt idx="9189">
                  <c:v>42860.571099537025</c:v>
                </c:pt>
                <c:pt idx="9190">
                  <c:v>42860.571805555555</c:v>
                </c:pt>
                <c:pt idx="9191">
                  <c:v>42860.572511574093</c:v>
                </c:pt>
                <c:pt idx="9192">
                  <c:v>42860.573217592602</c:v>
                </c:pt>
                <c:pt idx="9193">
                  <c:v>42860.573923611002</c:v>
                </c:pt>
                <c:pt idx="9194">
                  <c:v>42860.574629629627</c:v>
                </c:pt>
                <c:pt idx="9195">
                  <c:v>42860.57545138889</c:v>
                </c:pt>
                <c:pt idx="9196">
                  <c:v>42860.576157407413</c:v>
                </c:pt>
                <c:pt idx="9197">
                  <c:v>42860.576863425988</c:v>
                </c:pt>
                <c:pt idx="9198">
                  <c:v>42860.577569444518</c:v>
                </c:pt>
                <c:pt idx="9199">
                  <c:v>42860.578275463013</c:v>
                </c:pt>
                <c:pt idx="9200">
                  <c:v>42860.578981481478</c:v>
                </c:pt>
                <c:pt idx="9201">
                  <c:v>42860.579687500001</c:v>
                </c:pt>
                <c:pt idx="9202">
                  <c:v>42860.580393518518</c:v>
                </c:pt>
                <c:pt idx="9203">
                  <c:v>42860.581099537034</c:v>
                </c:pt>
                <c:pt idx="9204">
                  <c:v>42860.581805555557</c:v>
                </c:pt>
                <c:pt idx="9205">
                  <c:v>42860.582511574146</c:v>
                </c:pt>
                <c:pt idx="9206">
                  <c:v>42860.583217592612</c:v>
                </c:pt>
                <c:pt idx="9207">
                  <c:v>42860.583923611019</c:v>
                </c:pt>
                <c:pt idx="9208">
                  <c:v>42860.584629629629</c:v>
                </c:pt>
                <c:pt idx="9209">
                  <c:v>42860.585335648211</c:v>
                </c:pt>
                <c:pt idx="9210">
                  <c:v>42860.586041666655</c:v>
                </c:pt>
                <c:pt idx="9211">
                  <c:v>42860.586747685185</c:v>
                </c:pt>
                <c:pt idx="9212">
                  <c:v>42860.587453703643</c:v>
                </c:pt>
                <c:pt idx="9213">
                  <c:v>42860.588159722232</c:v>
                </c:pt>
                <c:pt idx="9214">
                  <c:v>42860.588865740741</c:v>
                </c:pt>
                <c:pt idx="9215">
                  <c:v>42860.589571759258</c:v>
                </c:pt>
                <c:pt idx="9216">
                  <c:v>42860.590277777781</c:v>
                </c:pt>
                <c:pt idx="9217">
                  <c:v>42860.590983796275</c:v>
                </c:pt>
                <c:pt idx="9218">
                  <c:v>42860.591689814719</c:v>
                </c:pt>
                <c:pt idx="9219">
                  <c:v>42860.592395833264</c:v>
                </c:pt>
                <c:pt idx="9220">
                  <c:v>42860.593101851744</c:v>
                </c:pt>
                <c:pt idx="9221">
                  <c:v>42860.593807870355</c:v>
                </c:pt>
                <c:pt idx="9222">
                  <c:v>42860.594513888893</c:v>
                </c:pt>
                <c:pt idx="9223">
                  <c:v>42860.595219907409</c:v>
                </c:pt>
                <c:pt idx="9224">
                  <c:v>42860.596053240741</c:v>
                </c:pt>
                <c:pt idx="9225">
                  <c:v>42860.596759259257</c:v>
                </c:pt>
                <c:pt idx="9226">
                  <c:v>42860.597465277722</c:v>
                </c:pt>
                <c:pt idx="9227">
                  <c:v>42860.598171296297</c:v>
                </c:pt>
                <c:pt idx="9228">
                  <c:v>42860.598877314813</c:v>
                </c:pt>
                <c:pt idx="9229">
                  <c:v>42860.599583333271</c:v>
                </c:pt>
                <c:pt idx="9230">
                  <c:v>42860.600289351853</c:v>
                </c:pt>
                <c:pt idx="9231">
                  <c:v>42860.600995370369</c:v>
                </c:pt>
                <c:pt idx="9232">
                  <c:v>42860.601701388885</c:v>
                </c:pt>
                <c:pt idx="9233">
                  <c:v>42860.602407407408</c:v>
                </c:pt>
                <c:pt idx="9234">
                  <c:v>42860.603113425932</c:v>
                </c:pt>
                <c:pt idx="9235">
                  <c:v>42860.603819444535</c:v>
                </c:pt>
                <c:pt idx="9236">
                  <c:v>42860.604525462993</c:v>
                </c:pt>
                <c:pt idx="9237">
                  <c:v>42860.605231481481</c:v>
                </c:pt>
                <c:pt idx="9238">
                  <c:v>42860.605937500004</c:v>
                </c:pt>
                <c:pt idx="9239">
                  <c:v>42860.60664351852</c:v>
                </c:pt>
                <c:pt idx="9240">
                  <c:v>42860.607349536986</c:v>
                </c:pt>
                <c:pt idx="9241">
                  <c:v>42860.608055555553</c:v>
                </c:pt>
                <c:pt idx="9242">
                  <c:v>42860.608761574076</c:v>
                </c:pt>
                <c:pt idx="9243">
                  <c:v>42860.609467592585</c:v>
                </c:pt>
                <c:pt idx="9244">
                  <c:v>42860.61017361105</c:v>
                </c:pt>
                <c:pt idx="9245">
                  <c:v>42860.610879629632</c:v>
                </c:pt>
                <c:pt idx="9246">
                  <c:v>42860.611585648148</c:v>
                </c:pt>
                <c:pt idx="9247">
                  <c:v>42860.612291666665</c:v>
                </c:pt>
                <c:pt idx="9248">
                  <c:v>42860.612997685188</c:v>
                </c:pt>
                <c:pt idx="9249">
                  <c:v>42860.613703703602</c:v>
                </c:pt>
                <c:pt idx="9250">
                  <c:v>42860.61440972222</c:v>
                </c:pt>
                <c:pt idx="9251">
                  <c:v>42860.615115740744</c:v>
                </c:pt>
                <c:pt idx="9252">
                  <c:v>42860.615821759224</c:v>
                </c:pt>
                <c:pt idx="9253">
                  <c:v>42860.616724536994</c:v>
                </c:pt>
                <c:pt idx="9254">
                  <c:v>42860.617430555554</c:v>
                </c:pt>
                <c:pt idx="9255">
                  <c:v>42860.618136574092</c:v>
                </c:pt>
                <c:pt idx="9256">
                  <c:v>42860.618842592601</c:v>
                </c:pt>
                <c:pt idx="9257">
                  <c:v>42860.619548611074</c:v>
                </c:pt>
                <c:pt idx="9258">
                  <c:v>42860.620254629626</c:v>
                </c:pt>
                <c:pt idx="9259">
                  <c:v>42860.62096064815</c:v>
                </c:pt>
                <c:pt idx="9260">
                  <c:v>42860.621666666564</c:v>
                </c:pt>
                <c:pt idx="9261">
                  <c:v>42860.622372685175</c:v>
                </c:pt>
                <c:pt idx="9262">
                  <c:v>42860.623078703618</c:v>
                </c:pt>
                <c:pt idx="9263">
                  <c:v>42860.623784722135</c:v>
                </c:pt>
                <c:pt idx="9264">
                  <c:v>42860.624490740724</c:v>
                </c:pt>
                <c:pt idx="9265">
                  <c:v>42860.625196759174</c:v>
                </c:pt>
                <c:pt idx="9266">
                  <c:v>42860.625902777698</c:v>
                </c:pt>
                <c:pt idx="9267">
                  <c:v>42860.626608796294</c:v>
                </c:pt>
                <c:pt idx="9268">
                  <c:v>42860.627314814774</c:v>
                </c:pt>
                <c:pt idx="9269">
                  <c:v>42860.628020833246</c:v>
                </c:pt>
                <c:pt idx="9270">
                  <c:v>42860.628726851777</c:v>
                </c:pt>
                <c:pt idx="9271">
                  <c:v>42860.629432870315</c:v>
                </c:pt>
                <c:pt idx="9272">
                  <c:v>42860.63013888889</c:v>
                </c:pt>
                <c:pt idx="9273">
                  <c:v>42860.630844907406</c:v>
                </c:pt>
                <c:pt idx="9274">
                  <c:v>42860.631550925929</c:v>
                </c:pt>
                <c:pt idx="9275">
                  <c:v>42860.632256944518</c:v>
                </c:pt>
                <c:pt idx="9276">
                  <c:v>42860.632962962954</c:v>
                </c:pt>
                <c:pt idx="9277">
                  <c:v>42860.633668981398</c:v>
                </c:pt>
                <c:pt idx="9278">
                  <c:v>42860.634375000001</c:v>
                </c:pt>
                <c:pt idx="9279">
                  <c:v>42860.635081018474</c:v>
                </c:pt>
                <c:pt idx="9280">
                  <c:v>42860.635787036976</c:v>
                </c:pt>
                <c:pt idx="9281">
                  <c:v>42860.636493055557</c:v>
                </c:pt>
                <c:pt idx="9282">
                  <c:v>42860.637395833262</c:v>
                </c:pt>
                <c:pt idx="9283">
                  <c:v>42860.638101851793</c:v>
                </c:pt>
                <c:pt idx="9284">
                  <c:v>42860.638807870368</c:v>
                </c:pt>
                <c:pt idx="9285">
                  <c:v>42860.639513888891</c:v>
                </c:pt>
                <c:pt idx="9286">
                  <c:v>42860.640219907466</c:v>
                </c:pt>
                <c:pt idx="9287">
                  <c:v>42860.640925925931</c:v>
                </c:pt>
                <c:pt idx="9288">
                  <c:v>42860.641631944447</c:v>
                </c:pt>
                <c:pt idx="9289">
                  <c:v>42860.642337962963</c:v>
                </c:pt>
                <c:pt idx="9290">
                  <c:v>42860.643043981414</c:v>
                </c:pt>
                <c:pt idx="9291">
                  <c:v>42860.643749999996</c:v>
                </c:pt>
                <c:pt idx="9292">
                  <c:v>42860.644456018519</c:v>
                </c:pt>
                <c:pt idx="9293">
                  <c:v>42860.645162036984</c:v>
                </c:pt>
                <c:pt idx="9294">
                  <c:v>42860.645868055559</c:v>
                </c:pt>
                <c:pt idx="9295">
                  <c:v>42860.646574074155</c:v>
                </c:pt>
                <c:pt idx="9296">
                  <c:v>42860.647280092591</c:v>
                </c:pt>
                <c:pt idx="9297">
                  <c:v>42860.647986111049</c:v>
                </c:pt>
                <c:pt idx="9298">
                  <c:v>42860.648692129631</c:v>
                </c:pt>
                <c:pt idx="9299">
                  <c:v>42860.649398148213</c:v>
                </c:pt>
                <c:pt idx="9300">
                  <c:v>42860.650104166656</c:v>
                </c:pt>
                <c:pt idx="9301">
                  <c:v>42860.650810185201</c:v>
                </c:pt>
                <c:pt idx="9302">
                  <c:v>42860.651516203703</c:v>
                </c:pt>
                <c:pt idx="9303">
                  <c:v>42860.652222222219</c:v>
                </c:pt>
                <c:pt idx="9304">
                  <c:v>42860.652928240743</c:v>
                </c:pt>
                <c:pt idx="9305">
                  <c:v>42860.653634259259</c:v>
                </c:pt>
                <c:pt idx="9306">
                  <c:v>42860.654340277782</c:v>
                </c:pt>
                <c:pt idx="9307">
                  <c:v>42860.655046296299</c:v>
                </c:pt>
                <c:pt idx="9308">
                  <c:v>42860.655752314815</c:v>
                </c:pt>
                <c:pt idx="9309">
                  <c:v>42860.656458333331</c:v>
                </c:pt>
                <c:pt idx="9310">
                  <c:v>42860.657164351855</c:v>
                </c:pt>
                <c:pt idx="9311">
                  <c:v>42860.658136574093</c:v>
                </c:pt>
                <c:pt idx="9312">
                  <c:v>42860.658842592602</c:v>
                </c:pt>
                <c:pt idx="9313">
                  <c:v>42860.659548611104</c:v>
                </c:pt>
                <c:pt idx="9314">
                  <c:v>42860.660254629627</c:v>
                </c:pt>
                <c:pt idx="9315">
                  <c:v>42860.660960648151</c:v>
                </c:pt>
                <c:pt idx="9316">
                  <c:v>42860.661666666572</c:v>
                </c:pt>
                <c:pt idx="9317">
                  <c:v>42860.662372685176</c:v>
                </c:pt>
                <c:pt idx="9318">
                  <c:v>42860.663078703627</c:v>
                </c:pt>
                <c:pt idx="9319">
                  <c:v>42860.66378472215</c:v>
                </c:pt>
                <c:pt idx="9320">
                  <c:v>42860.664490740724</c:v>
                </c:pt>
                <c:pt idx="9321">
                  <c:v>42860.665196759175</c:v>
                </c:pt>
                <c:pt idx="9322">
                  <c:v>42860.665902777713</c:v>
                </c:pt>
                <c:pt idx="9323">
                  <c:v>42860.666608796295</c:v>
                </c:pt>
                <c:pt idx="9324">
                  <c:v>42860.667314814804</c:v>
                </c:pt>
                <c:pt idx="9325">
                  <c:v>42860.668020833255</c:v>
                </c:pt>
                <c:pt idx="9326">
                  <c:v>42860.668726851793</c:v>
                </c:pt>
                <c:pt idx="9327">
                  <c:v>42860.669432870309</c:v>
                </c:pt>
                <c:pt idx="9328">
                  <c:v>42860.670138888891</c:v>
                </c:pt>
                <c:pt idx="9329">
                  <c:v>42860.670844907407</c:v>
                </c:pt>
                <c:pt idx="9330">
                  <c:v>42860.671550925923</c:v>
                </c:pt>
                <c:pt idx="9331">
                  <c:v>42860.672256944526</c:v>
                </c:pt>
                <c:pt idx="9332">
                  <c:v>42860.672962962955</c:v>
                </c:pt>
                <c:pt idx="9333">
                  <c:v>42860.673668981413</c:v>
                </c:pt>
                <c:pt idx="9334">
                  <c:v>42860.674375000002</c:v>
                </c:pt>
                <c:pt idx="9335">
                  <c:v>42860.675081018504</c:v>
                </c:pt>
                <c:pt idx="9336">
                  <c:v>42860.675787036984</c:v>
                </c:pt>
                <c:pt idx="9337">
                  <c:v>42860.676493055558</c:v>
                </c:pt>
                <c:pt idx="9338">
                  <c:v>42860.677199074082</c:v>
                </c:pt>
                <c:pt idx="9339">
                  <c:v>42860.677905092591</c:v>
                </c:pt>
                <c:pt idx="9340">
                  <c:v>42860.678842592592</c:v>
                </c:pt>
                <c:pt idx="9341">
                  <c:v>42860.679548611042</c:v>
                </c:pt>
                <c:pt idx="9342">
                  <c:v>42860.680254629631</c:v>
                </c:pt>
                <c:pt idx="9343">
                  <c:v>42860.680960648147</c:v>
                </c:pt>
                <c:pt idx="9344">
                  <c:v>42860.681666666591</c:v>
                </c:pt>
                <c:pt idx="9345">
                  <c:v>42860.682372685187</c:v>
                </c:pt>
                <c:pt idx="9346">
                  <c:v>42860.683078703674</c:v>
                </c:pt>
                <c:pt idx="9347">
                  <c:v>42860.683784722176</c:v>
                </c:pt>
                <c:pt idx="9348">
                  <c:v>42860.684490740736</c:v>
                </c:pt>
                <c:pt idx="9349">
                  <c:v>42860.685196759201</c:v>
                </c:pt>
                <c:pt idx="9350">
                  <c:v>42860.685902777775</c:v>
                </c:pt>
                <c:pt idx="9351">
                  <c:v>42860.686608796299</c:v>
                </c:pt>
                <c:pt idx="9352">
                  <c:v>42860.687314814815</c:v>
                </c:pt>
                <c:pt idx="9353">
                  <c:v>42860.688020833324</c:v>
                </c:pt>
                <c:pt idx="9354">
                  <c:v>42860.688726851855</c:v>
                </c:pt>
                <c:pt idx="9355">
                  <c:v>42860.689432870371</c:v>
                </c:pt>
                <c:pt idx="9356">
                  <c:v>42860.690138888887</c:v>
                </c:pt>
                <c:pt idx="9357">
                  <c:v>42860.690844907404</c:v>
                </c:pt>
                <c:pt idx="9358">
                  <c:v>42860.691550925927</c:v>
                </c:pt>
                <c:pt idx="9359">
                  <c:v>42860.692256944443</c:v>
                </c:pt>
                <c:pt idx="9360">
                  <c:v>42860.692962962901</c:v>
                </c:pt>
                <c:pt idx="9361">
                  <c:v>42860.693668981374</c:v>
                </c:pt>
                <c:pt idx="9362">
                  <c:v>42860.694374999999</c:v>
                </c:pt>
                <c:pt idx="9363">
                  <c:v>42860.695081018457</c:v>
                </c:pt>
                <c:pt idx="9364">
                  <c:v>42860.695787036959</c:v>
                </c:pt>
                <c:pt idx="9365">
                  <c:v>42860.696493055555</c:v>
                </c:pt>
                <c:pt idx="9366">
                  <c:v>42860.697199074071</c:v>
                </c:pt>
                <c:pt idx="9367">
                  <c:v>42860.697905092595</c:v>
                </c:pt>
                <c:pt idx="9368">
                  <c:v>42860.698611111104</c:v>
                </c:pt>
                <c:pt idx="9369">
                  <c:v>42860.699467592574</c:v>
                </c:pt>
                <c:pt idx="9370">
                  <c:v>42860.700173611003</c:v>
                </c:pt>
                <c:pt idx="9371">
                  <c:v>42860.700879629629</c:v>
                </c:pt>
                <c:pt idx="9372">
                  <c:v>42860.701585648145</c:v>
                </c:pt>
                <c:pt idx="9373">
                  <c:v>42860.702291666654</c:v>
                </c:pt>
                <c:pt idx="9374">
                  <c:v>42860.702997685185</c:v>
                </c:pt>
                <c:pt idx="9375">
                  <c:v>42860.703703703577</c:v>
                </c:pt>
                <c:pt idx="9376">
                  <c:v>42860.704409722224</c:v>
                </c:pt>
                <c:pt idx="9377">
                  <c:v>42860.705115740726</c:v>
                </c:pt>
                <c:pt idx="9378">
                  <c:v>42860.705821759184</c:v>
                </c:pt>
                <c:pt idx="9379">
                  <c:v>42860.70652777778</c:v>
                </c:pt>
                <c:pt idx="9380">
                  <c:v>42860.707233796296</c:v>
                </c:pt>
                <c:pt idx="9381">
                  <c:v>42860.707939814805</c:v>
                </c:pt>
                <c:pt idx="9382">
                  <c:v>42860.708645833271</c:v>
                </c:pt>
                <c:pt idx="9383">
                  <c:v>42860.709351851794</c:v>
                </c:pt>
                <c:pt idx="9384">
                  <c:v>42860.710057870368</c:v>
                </c:pt>
                <c:pt idx="9385">
                  <c:v>42860.710763888885</c:v>
                </c:pt>
                <c:pt idx="9386">
                  <c:v>42860.71146990735</c:v>
                </c:pt>
                <c:pt idx="9387">
                  <c:v>42860.712175925932</c:v>
                </c:pt>
                <c:pt idx="9388">
                  <c:v>42860.712881944448</c:v>
                </c:pt>
                <c:pt idx="9389">
                  <c:v>42860.713587962964</c:v>
                </c:pt>
                <c:pt idx="9390">
                  <c:v>42860.71429398148</c:v>
                </c:pt>
                <c:pt idx="9391">
                  <c:v>42860.715000000004</c:v>
                </c:pt>
                <c:pt idx="9392">
                  <c:v>42860.71570601852</c:v>
                </c:pt>
                <c:pt idx="9393">
                  <c:v>42860.716412037036</c:v>
                </c:pt>
                <c:pt idx="9394">
                  <c:v>42860.717118055552</c:v>
                </c:pt>
                <c:pt idx="9395">
                  <c:v>42860.717824074083</c:v>
                </c:pt>
                <c:pt idx="9396">
                  <c:v>42860.718530092643</c:v>
                </c:pt>
                <c:pt idx="9397">
                  <c:v>42860.719236111108</c:v>
                </c:pt>
                <c:pt idx="9398">
                  <c:v>42860.720162036974</c:v>
                </c:pt>
                <c:pt idx="9399">
                  <c:v>42860.720868055556</c:v>
                </c:pt>
                <c:pt idx="9400">
                  <c:v>42860.721574074072</c:v>
                </c:pt>
                <c:pt idx="9401">
                  <c:v>42860.722280092596</c:v>
                </c:pt>
                <c:pt idx="9402">
                  <c:v>42860.722986111003</c:v>
                </c:pt>
                <c:pt idx="9403">
                  <c:v>42860.723692129584</c:v>
                </c:pt>
                <c:pt idx="9404">
                  <c:v>42860.724398148202</c:v>
                </c:pt>
                <c:pt idx="9405">
                  <c:v>42860.725104166573</c:v>
                </c:pt>
                <c:pt idx="9406">
                  <c:v>42860.725810185184</c:v>
                </c:pt>
                <c:pt idx="9407">
                  <c:v>42860.726516203707</c:v>
                </c:pt>
                <c:pt idx="9408">
                  <c:v>42860.727222222224</c:v>
                </c:pt>
                <c:pt idx="9409">
                  <c:v>42860.727928240725</c:v>
                </c:pt>
                <c:pt idx="9410">
                  <c:v>42860.728634259256</c:v>
                </c:pt>
                <c:pt idx="9411">
                  <c:v>42860.729340277714</c:v>
                </c:pt>
                <c:pt idx="9412">
                  <c:v>42860.730046296296</c:v>
                </c:pt>
                <c:pt idx="9413">
                  <c:v>42860.730752314805</c:v>
                </c:pt>
                <c:pt idx="9414">
                  <c:v>42860.73145833327</c:v>
                </c:pt>
                <c:pt idx="9415">
                  <c:v>42860.732164351793</c:v>
                </c:pt>
                <c:pt idx="9416">
                  <c:v>42860.732870370368</c:v>
                </c:pt>
                <c:pt idx="9417">
                  <c:v>42860.733576388891</c:v>
                </c:pt>
                <c:pt idx="9418">
                  <c:v>42860.734282407408</c:v>
                </c:pt>
                <c:pt idx="9419">
                  <c:v>42860.734988425931</c:v>
                </c:pt>
                <c:pt idx="9420">
                  <c:v>42860.735694444447</c:v>
                </c:pt>
                <c:pt idx="9421">
                  <c:v>42860.736400462964</c:v>
                </c:pt>
                <c:pt idx="9422">
                  <c:v>42860.737106481414</c:v>
                </c:pt>
                <c:pt idx="9423">
                  <c:v>42860.737812500003</c:v>
                </c:pt>
                <c:pt idx="9424">
                  <c:v>42860.738518518519</c:v>
                </c:pt>
                <c:pt idx="9425">
                  <c:v>42860.739224536985</c:v>
                </c:pt>
                <c:pt idx="9426">
                  <c:v>42860.739930555501</c:v>
                </c:pt>
                <c:pt idx="9427">
                  <c:v>42860.740925925929</c:v>
                </c:pt>
                <c:pt idx="9428">
                  <c:v>42860.741631944446</c:v>
                </c:pt>
                <c:pt idx="9429">
                  <c:v>42860.742337962962</c:v>
                </c:pt>
                <c:pt idx="9430">
                  <c:v>42860.743043981398</c:v>
                </c:pt>
                <c:pt idx="9431">
                  <c:v>42860.743749999994</c:v>
                </c:pt>
                <c:pt idx="9432">
                  <c:v>42860.744456018518</c:v>
                </c:pt>
                <c:pt idx="9433">
                  <c:v>42860.745162036976</c:v>
                </c:pt>
                <c:pt idx="9434">
                  <c:v>42860.745868055557</c:v>
                </c:pt>
                <c:pt idx="9435">
                  <c:v>42860.746574074146</c:v>
                </c:pt>
                <c:pt idx="9436">
                  <c:v>42860.74728009259</c:v>
                </c:pt>
                <c:pt idx="9437">
                  <c:v>42860.747986111019</c:v>
                </c:pt>
                <c:pt idx="9438">
                  <c:v>42860.748692129629</c:v>
                </c:pt>
                <c:pt idx="9439">
                  <c:v>42860.749398148211</c:v>
                </c:pt>
                <c:pt idx="9440">
                  <c:v>42860.750104166655</c:v>
                </c:pt>
                <c:pt idx="9441">
                  <c:v>42860.750810185193</c:v>
                </c:pt>
                <c:pt idx="9442">
                  <c:v>42860.751516203702</c:v>
                </c:pt>
                <c:pt idx="9443">
                  <c:v>42860.752222222232</c:v>
                </c:pt>
                <c:pt idx="9444">
                  <c:v>42860.752928240741</c:v>
                </c:pt>
                <c:pt idx="9445">
                  <c:v>42860.753634259258</c:v>
                </c:pt>
                <c:pt idx="9446">
                  <c:v>42860.754340277781</c:v>
                </c:pt>
                <c:pt idx="9447">
                  <c:v>42860.755046296297</c:v>
                </c:pt>
                <c:pt idx="9448">
                  <c:v>42860.755752314806</c:v>
                </c:pt>
                <c:pt idx="9449">
                  <c:v>42860.75645833333</c:v>
                </c:pt>
                <c:pt idx="9450">
                  <c:v>42860.757164351824</c:v>
                </c:pt>
                <c:pt idx="9451">
                  <c:v>42860.757870370369</c:v>
                </c:pt>
                <c:pt idx="9452">
                  <c:v>42860.758576389002</c:v>
                </c:pt>
                <c:pt idx="9453">
                  <c:v>42860.759282407409</c:v>
                </c:pt>
                <c:pt idx="9454">
                  <c:v>42860.759988425933</c:v>
                </c:pt>
                <c:pt idx="9455">
                  <c:v>42860.760694444441</c:v>
                </c:pt>
                <c:pt idx="9456">
                  <c:v>42860.76158564815</c:v>
                </c:pt>
                <c:pt idx="9457">
                  <c:v>42860.762291666608</c:v>
                </c:pt>
                <c:pt idx="9458">
                  <c:v>42860.762997685175</c:v>
                </c:pt>
                <c:pt idx="9459">
                  <c:v>42860.763703703567</c:v>
                </c:pt>
                <c:pt idx="9460">
                  <c:v>42860.764409722186</c:v>
                </c:pt>
                <c:pt idx="9461">
                  <c:v>42860.765115740724</c:v>
                </c:pt>
                <c:pt idx="9462">
                  <c:v>42860.765821759174</c:v>
                </c:pt>
                <c:pt idx="9463">
                  <c:v>42860.766527777778</c:v>
                </c:pt>
                <c:pt idx="9464">
                  <c:v>42860.767233796294</c:v>
                </c:pt>
                <c:pt idx="9465">
                  <c:v>42860.767939814774</c:v>
                </c:pt>
                <c:pt idx="9466">
                  <c:v>42860.768645833246</c:v>
                </c:pt>
                <c:pt idx="9467">
                  <c:v>42860.769351851777</c:v>
                </c:pt>
                <c:pt idx="9468">
                  <c:v>42860.770057870373</c:v>
                </c:pt>
                <c:pt idx="9469">
                  <c:v>42860.770763888875</c:v>
                </c:pt>
                <c:pt idx="9470">
                  <c:v>42860.771469907319</c:v>
                </c:pt>
                <c:pt idx="9471">
                  <c:v>42860.772175925929</c:v>
                </c:pt>
                <c:pt idx="9472">
                  <c:v>42860.772881944446</c:v>
                </c:pt>
                <c:pt idx="9473">
                  <c:v>42860.773587962954</c:v>
                </c:pt>
                <c:pt idx="9474">
                  <c:v>42860.774293981478</c:v>
                </c:pt>
                <c:pt idx="9475">
                  <c:v>42860.775000000001</c:v>
                </c:pt>
                <c:pt idx="9476">
                  <c:v>42860.775706018474</c:v>
                </c:pt>
                <c:pt idx="9477">
                  <c:v>42860.776412037034</c:v>
                </c:pt>
                <c:pt idx="9478">
                  <c:v>42860.777118055557</c:v>
                </c:pt>
                <c:pt idx="9479">
                  <c:v>42860.777824074081</c:v>
                </c:pt>
                <c:pt idx="9480">
                  <c:v>42860.778530092612</c:v>
                </c:pt>
                <c:pt idx="9481">
                  <c:v>42860.779236111106</c:v>
                </c:pt>
                <c:pt idx="9482">
                  <c:v>42860.779942129586</c:v>
                </c:pt>
                <c:pt idx="9483">
                  <c:v>42860.780648148211</c:v>
                </c:pt>
                <c:pt idx="9484">
                  <c:v>42860.781354166655</c:v>
                </c:pt>
                <c:pt idx="9485">
                  <c:v>42860.782581018517</c:v>
                </c:pt>
                <c:pt idx="9486">
                  <c:v>42860.783287037026</c:v>
                </c:pt>
                <c:pt idx="9487">
                  <c:v>42860.783993055556</c:v>
                </c:pt>
                <c:pt idx="9488">
                  <c:v>42860.784699074138</c:v>
                </c:pt>
                <c:pt idx="9489">
                  <c:v>42860.785405092596</c:v>
                </c:pt>
                <c:pt idx="9490">
                  <c:v>42860.786111111105</c:v>
                </c:pt>
                <c:pt idx="9491">
                  <c:v>42860.786817129643</c:v>
                </c:pt>
                <c:pt idx="9492">
                  <c:v>42860.787523148203</c:v>
                </c:pt>
                <c:pt idx="9493">
                  <c:v>42860.788229166668</c:v>
                </c:pt>
                <c:pt idx="9494">
                  <c:v>42860.788935185192</c:v>
                </c:pt>
                <c:pt idx="9495">
                  <c:v>42860.789641203628</c:v>
                </c:pt>
                <c:pt idx="9496">
                  <c:v>42860.790347222224</c:v>
                </c:pt>
                <c:pt idx="9497">
                  <c:v>42860.791053240726</c:v>
                </c:pt>
                <c:pt idx="9498">
                  <c:v>42860.791759259184</c:v>
                </c:pt>
                <c:pt idx="9499">
                  <c:v>42860.792465277722</c:v>
                </c:pt>
                <c:pt idx="9500">
                  <c:v>42860.793171296275</c:v>
                </c:pt>
                <c:pt idx="9501">
                  <c:v>42860.793877314805</c:v>
                </c:pt>
                <c:pt idx="9502">
                  <c:v>42860.794583333271</c:v>
                </c:pt>
                <c:pt idx="9503">
                  <c:v>42860.795289351794</c:v>
                </c:pt>
                <c:pt idx="9504">
                  <c:v>42860.795995370354</c:v>
                </c:pt>
                <c:pt idx="9505">
                  <c:v>42860.796701388885</c:v>
                </c:pt>
                <c:pt idx="9506">
                  <c:v>42860.79740740735</c:v>
                </c:pt>
                <c:pt idx="9507">
                  <c:v>42860.798113425932</c:v>
                </c:pt>
                <c:pt idx="9508">
                  <c:v>42860.79881944455</c:v>
                </c:pt>
                <c:pt idx="9509">
                  <c:v>42860.799525462964</c:v>
                </c:pt>
                <c:pt idx="9510">
                  <c:v>42860.800231481546</c:v>
                </c:pt>
                <c:pt idx="9511">
                  <c:v>42860.800937500011</c:v>
                </c:pt>
                <c:pt idx="9512">
                  <c:v>42860.80164351852</c:v>
                </c:pt>
                <c:pt idx="9513">
                  <c:v>42860.802349537036</c:v>
                </c:pt>
                <c:pt idx="9514">
                  <c:v>42860.803449074083</c:v>
                </c:pt>
                <c:pt idx="9515">
                  <c:v>42860.804155092643</c:v>
                </c:pt>
                <c:pt idx="9516">
                  <c:v>42860.804861111108</c:v>
                </c:pt>
                <c:pt idx="9517">
                  <c:v>42860.805567129632</c:v>
                </c:pt>
                <c:pt idx="9518">
                  <c:v>42860.806273148264</c:v>
                </c:pt>
                <c:pt idx="9519">
                  <c:v>42860.806979166693</c:v>
                </c:pt>
                <c:pt idx="9520">
                  <c:v>42860.807685185187</c:v>
                </c:pt>
                <c:pt idx="9521">
                  <c:v>42860.808391203711</c:v>
                </c:pt>
                <c:pt idx="9522">
                  <c:v>42860.809097222242</c:v>
                </c:pt>
                <c:pt idx="9523">
                  <c:v>42860.809803240743</c:v>
                </c:pt>
                <c:pt idx="9524">
                  <c:v>42860.810509259325</c:v>
                </c:pt>
                <c:pt idx="9525">
                  <c:v>42860.811215277856</c:v>
                </c:pt>
                <c:pt idx="9526">
                  <c:v>42860.811921296299</c:v>
                </c:pt>
                <c:pt idx="9527">
                  <c:v>42860.812627314874</c:v>
                </c:pt>
                <c:pt idx="9528">
                  <c:v>42860.813333333332</c:v>
                </c:pt>
                <c:pt idx="9529">
                  <c:v>42860.814039351964</c:v>
                </c:pt>
                <c:pt idx="9530">
                  <c:v>42860.814745370393</c:v>
                </c:pt>
                <c:pt idx="9531">
                  <c:v>42860.815451388953</c:v>
                </c:pt>
                <c:pt idx="9532">
                  <c:v>42860.816157407491</c:v>
                </c:pt>
                <c:pt idx="9533">
                  <c:v>42860.816863426029</c:v>
                </c:pt>
                <c:pt idx="9534">
                  <c:v>42860.81756944456</c:v>
                </c:pt>
                <c:pt idx="9535">
                  <c:v>42860.818275463054</c:v>
                </c:pt>
                <c:pt idx="9536">
                  <c:v>42860.818981481483</c:v>
                </c:pt>
                <c:pt idx="9537">
                  <c:v>42860.819687500007</c:v>
                </c:pt>
                <c:pt idx="9538">
                  <c:v>42860.820393518516</c:v>
                </c:pt>
                <c:pt idx="9539">
                  <c:v>42860.821099537025</c:v>
                </c:pt>
                <c:pt idx="9540">
                  <c:v>42860.821805555555</c:v>
                </c:pt>
                <c:pt idx="9541">
                  <c:v>42860.822511574093</c:v>
                </c:pt>
                <c:pt idx="9542">
                  <c:v>42860.823217592602</c:v>
                </c:pt>
                <c:pt idx="9543">
                  <c:v>42860.824236111112</c:v>
                </c:pt>
                <c:pt idx="9544">
                  <c:v>42860.824942129628</c:v>
                </c:pt>
                <c:pt idx="9545">
                  <c:v>42860.825648148202</c:v>
                </c:pt>
                <c:pt idx="9546">
                  <c:v>42860.826354166667</c:v>
                </c:pt>
                <c:pt idx="9547">
                  <c:v>42860.827060185184</c:v>
                </c:pt>
                <c:pt idx="9548">
                  <c:v>42860.82776620362</c:v>
                </c:pt>
                <c:pt idx="9549">
                  <c:v>42860.828472222223</c:v>
                </c:pt>
                <c:pt idx="9550">
                  <c:v>42860.82917824074</c:v>
                </c:pt>
                <c:pt idx="9551">
                  <c:v>42860.829884259256</c:v>
                </c:pt>
                <c:pt idx="9552">
                  <c:v>42860.830590277837</c:v>
                </c:pt>
                <c:pt idx="9553">
                  <c:v>42860.831296296368</c:v>
                </c:pt>
                <c:pt idx="9554">
                  <c:v>42860.832002314812</c:v>
                </c:pt>
                <c:pt idx="9555">
                  <c:v>42860.832708333335</c:v>
                </c:pt>
                <c:pt idx="9556">
                  <c:v>42860.833414351851</c:v>
                </c:pt>
                <c:pt idx="9557">
                  <c:v>42860.834120370368</c:v>
                </c:pt>
                <c:pt idx="9558">
                  <c:v>42860.834826388986</c:v>
                </c:pt>
                <c:pt idx="9559">
                  <c:v>42860.835532407466</c:v>
                </c:pt>
                <c:pt idx="9560">
                  <c:v>42860.836238426062</c:v>
                </c:pt>
                <c:pt idx="9561">
                  <c:v>42860.836944444534</c:v>
                </c:pt>
                <c:pt idx="9562">
                  <c:v>42860.837650462963</c:v>
                </c:pt>
                <c:pt idx="9563">
                  <c:v>42860.838356481538</c:v>
                </c:pt>
                <c:pt idx="9564">
                  <c:v>42860.839062500003</c:v>
                </c:pt>
                <c:pt idx="9565">
                  <c:v>42860.839768518505</c:v>
                </c:pt>
                <c:pt idx="9566">
                  <c:v>42860.840474537035</c:v>
                </c:pt>
                <c:pt idx="9567">
                  <c:v>42860.841180555501</c:v>
                </c:pt>
                <c:pt idx="9568">
                  <c:v>42860.841886574082</c:v>
                </c:pt>
                <c:pt idx="9569">
                  <c:v>42860.842592592613</c:v>
                </c:pt>
                <c:pt idx="9570">
                  <c:v>42860.843298611115</c:v>
                </c:pt>
                <c:pt idx="9571">
                  <c:v>42860.844004629631</c:v>
                </c:pt>
                <c:pt idx="9572">
                  <c:v>42860.845069444535</c:v>
                </c:pt>
                <c:pt idx="9573">
                  <c:v>42860.845775462993</c:v>
                </c:pt>
                <c:pt idx="9574">
                  <c:v>42860.84648148148</c:v>
                </c:pt>
                <c:pt idx="9575">
                  <c:v>42860.847187500003</c:v>
                </c:pt>
                <c:pt idx="9576">
                  <c:v>42860.847893518519</c:v>
                </c:pt>
                <c:pt idx="9577">
                  <c:v>42860.848599537043</c:v>
                </c:pt>
                <c:pt idx="9578">
                  <c:v>42860.849305555559</c:v>
                </c:pt>
                <c:pt idx="9579">
                  <c:v>42860.850011574155</c:v>
                </c:pt>
                <c:pt idx="9580">
                  <c:v>42860.850717592613</c:v>
                </c:pt>
                <c:pt idx="9581">
                  <c:v>42860.851423611042</c:v>
                </c:pt>
                <c:pt idx="9582">
                  <c:v>42860.852129629631</c:v>
                </c:pt>
                <c:pt idx="9583">
                  <c:v>42860.852835648257</c:v>
                </c:pt>
                <c:pt idx="9584">
                  <c:v>42860.853541666664</c:v>
                </c:pt>
                <c:pt idx="9585">
                  <c:v>42860.854247685202</c:v>
                </c:pt>
                <c:pt idx="9586">
                  <c:v>42860.854953703703</c:v>
                </c:pt>
                <c:pt idx="9587">
                  <c:v>42860.855659722241</c:v>
                </c:pt>
                <c:pt idx="9588">
                  <c:v>42860.856365740743</c:v>
                </c:pt>
                <c:pt idx="9589">
                  <c:v>42860.857071759259</c:v>
                </c:pt>
                <c:pt idx="9590">
                  <c:v>42860.857777777783</c:v>
                </c:pt>
                <c:pt idx="9591">
                  <c:v>42860.858483796299</c:v>
                </c:pt>
                <c:pt idx="9592">
                  <c:v>42860.859189814815</c:v>
                </c:pt>
                <c:pt idx="9593">
                  <c:v>42860.859895833331</c:v>
                </c:pt>
                <c:pt idx="9594">
                  <c:v>42860.860601851855</c:v>
                </c:pt>
                <c:pt idx="9595">
                  <c:v>42860.861307870371</c:v>
                </c:pt>
                <c:pt idx="9596">
                  <c:v>42860.862013888953</c:v>
                </c:pt>
                <c:pt idx="9597">
                  <c:v>42860.862719907411</c:v>
                </c:pt>
                <c:pt idx="9598">
                  <c:v>42860.863425925927</c:v>
                </c:pt>
                <c:pt idx="9599">
                  <c:v>42860.864131944443</c:v>
                </c:pt>
                <c:pt idx="9600">
                  <c:v>42860.864837963003</c:v>
                </c:pt>
                <c:pt idx="9601">
                  <c:v>42860.866168981476</c:v>
                </c:pt>
                <c:pt idx="9602">
                  <c:v>42860.866875000043</c:v>
                </c:pt>
                <c:pt idx="9603">
                  <c:v>42860.867581018516</c:v>
                </c:pt>
                <c:pt idx="9604">
                  <c:v>42860.868287037039</c:v>
                </c:pt>
                <c:pt idx="9605">
                  <c:v>42860.868993055563</c:v>
                </c:pt>
                <c:pt idx="9606">
                  <c:v>42860.86969907413</c:v>
                </c:pt>
                <c:pt idx="9607">
                  <c:v>42860.870405092603</c:v>
                </c:pt>
                <c:pt idx="9608">
                  <c:v>42860.871111111104</c:v>
                </c:pt>
                <c:pt idx="9609">
                  <c:v>42860.871817129642</c:v>
                </c:pt>
                <c:pt idx="9610">
                  <c:v>42860.872523148246</c:v>
                </c:pt>
                <c:pt idx="9611">
                  <c:v>42860.873229166667</c:v>
                </c:pt>
                <c:pt idx="9612">
                  <c:v>42860.873935185191</c:v>
                </c:pt>
                <c:pt idx="9613">
                  <c:v>42860.8746412037</c:v>
                </c:pt>
                <c:pt idx="9614">
                  <c:v>42860.875347222223</c:v>
                </c:pt>
                <c:pt idx="9615">
                  <c:v>42860.87605324082</c:v>
                </c:pt>
                <c:pt idx="9616">
                  <c:v>42860.876759259263</c:v>
                </c:pt>
                <c:pt idx="9617">
                  <c:v>42860.877465277779</c:v>
                </c:pt>
                <c:pt idx="9618">
                  <c:v>42860.878171296368</c:v>
                </c:pt>
                <c:pt idx="9619">
                  <c:v>42860.878877314899</c:v>
                </c:pt>
                <c:pt idx="9620">
                  <c:v>42860.879583333335</c:v>
                </c:pt>
                <c:pt idx="9621">
                  <c:v>42860.88028935191</c:v>
                </c:pt>
                <c:pt idx="9622">
                  <c:v>42860.880995370448</c:v>
                </c:pt>
                <c:pt idx="9623">
                  <c:v>42860.881701388891</c:v>
                </c:pt>
                <c:pt idx="9624">
                  <c:v>42860.882407407466</c:v>
                </c:pt>
                <c:pt idx="9625">
                  <c:v>42860.883113425996</c:v>
                </c:pt>
                <c:pt idx="9626">
                  <c:v>42860.883819444578</c:v>
                </c:pt>
                <c:pt idx="9627">
                  <c:v>42860.884525463036</c:v>
                </c:pt>
                <c:pt idx="9628">
                  <c:v>42860.885231481538</c:v>
                </c:pt>
                <c:pt idx="9629">
                  <c:v>42860.885937500003</c:v>
                </c:pt>
                <c:pt idx="9630">
                  <c:v>42860.887175925942</c:v>
                </c:pt>
                <c:pt idx="9631">
                  <c:v>42860.887881944502</c:v>
                </c:pt>
                <c:pt idx="9632">
                  <c:v>42860.888587963003</c:v>
                </c:pt>
                <c:pt idx="9633">
                  <c:v>42860.889293981483</c:v>
                </c:pt>
                <c:pt idx="9634">
                  <c:v>42860.89</c:v>
                </c:pt>
                <c:pt idx="9635">
                  <c:v>42860.890706018516</c:v>
                </c:pt>
                <c:pt idx="9636">
                  <c:v>42860.891412037025</c:v>
                </c:pt>
                <c:pt idx="9637">
                  <c:v>42860.892118055563</c:v>
                </c:pt>
                <c:pt idx="9638">
                  <c:v>42860.892824074093</c:v>
                </c:pt>
                <c:pt idx="9639">
                  <c:v>42860.893530092602</c:v>
                </c:pt>
                <c:pt idx="9640">
                  <c:v>42860.894236111111</c:v>
                </c:pt>
                <c:pt idx="9641">
                  <c:v>42860.894942129627</c:v>
                </c:pt>
                <c:pt idx="9642">
                  <c:v>42860.895648148202</c:v>
                </c:pt>
                <c:pt idx="9643">
                  <c:v>42860.896354166667</c:v>
                </c:pt>
                <c:pt idx="9644">
                  <c:v>42860.897060185176</c:v>
                </c:pt>
                <c:pt idx="9645">
                  <c:v>42860.897766203627</c:v>
                </c:pt>
                <c:pt idx="9646">
                  <c:v>42860.898472222223</c:v>
                </c:pt>
                <c:pt idx="9647">
                  <c:v>42860.899178240739</c:v>
                </c:pt>
                <c:pt idx="9648">
                  <c:v>42860.899884259255</c:v>
                </c:pt>
                <c:pt idx="9649">
                  <c:v>42860.900590277837</c:v>
                </c:pt>
                <c:pt idx="9650">
                  <c:v>42860.901296296361</c:v>
                </c:pt>
                <c:pt idx="9651">
                  <c:v>42860.902002314819</c:v>
                </c:pt>
                <c:pt idx="9652">
                  <c:v>42860.902708333335</c:v>
                </c:pt>
                <c:pt idx="9653">
                  <c:v>42860.903414351851</c:v>
                </c:pt>
                <c:pt idx="9654">
                  <c:v>42860.904120370367</c:v>
                </c:pt>
                <c:pt idx="9655">
                  <c:v>42860.904826388985</c:v>
                </c:pt>
                <c:pt idx="9656">
                  <c:v>42860.905532407443</c:v>
                </c:pt>
                <c:pt idx="9657">
                  <c:v>42860.906238426047</c:v>
                </c:pt>
                <c:pt idx="9658">
                  <c:v>42860.906944444527</c:v>
                </c:pt>
                <c:pt idx="9659">
                  <c:v>42860.908055555563</c:v>
                </c:pt>
                <c:pt idx="9660">
                  <c:v>42860.908761574072</c:v>
                </c:pt>
                <c:pt idx="9661">
                  <c:v>42860.909467592595</c:v>
                </c:pt>
                <c:pt idx="9662">
                  <c:v>42860.910173611104</c:v>
                </c:pt>
                <c:pt idx="9663">
                  <c:v>42860.910879629642</c:v>
                </c:pt>
                <c:pt idx="9664">
                  <c:v>42860.911585648202</c:v>
                </c:pt>
                <c:pt idx="9665">
                  <c:v>42860.912291666667</c:v>
                </c:pt>
                <c:pt idx="9666">
                  <c:v>42860.912997685191</c:v>
                </c:pt>
                <c:pt idx="9667">
                  <c:v>42860.91370370362</c:v>
                </c:pt>
                <c:pt idx="9668">
                  <c:v>42860.914409722223</c:v>
                </c:pt>
                <c:pt idx="9669">
                  <c:v>42860.91511574074</c:v>
                </c:pt>
                <c:pt idx="9670">
                  <c:v>42860.915821759256</c:v>
                </c:pt>
                <c:pt idx="9671">
                  <c:v>42860.916527777837</c:v>
                </c:pt>
                <c:pt idx="9672">
                  <c:v>42860.917233796368</c:v>
                </c:pt>
                <c:pt idx="9673">
                  <c:v>42860.917939814812</c:v>
                </c:pt>
                <c:pt idx="9674">
                  <c:v>42860.918645833335</c:v>
                </c:pt>
                <c:pt idx="9675">
                  <c:v>42860.919351851851</c:v>
                </c:pt>
                <c:pt idx="9676">
                  <c:v>42860.920057870368</c:v>
                </c:pt>
                <c:pt idx="9677">
                  <c:v>42860.920763888884</c:v>
                </c:pt>
                <c:pt idx="9678">
                  <c:v>42860.921469907335</c:v>
                </c:pt>
                <c:pt idx="9679">
                  <c:v>42860.922175925931</c:v>
                </c:pt>
                <c:pt idx="9680">
                  <c:v>42860.922881944447</c:v>
                </c:pt>
                <c:pt idx="9681">
                  <c:v>42860.923587962956</c:v>
                </c:pt>
                <c:pt idx="9682">
                  <c:v>42860.924293981479</c:v>
                </c:pt>
                <c:pt idx="9683">
                  <c:v>42860.925000000003</c:v>
                </c:pt>
                <c:pt idx="9684">
                  <c:v>42860.925706018505</c:v>
                </c:pt>
                <c:pt idx="9685">
                  <c:v>42860.926412037035</c:v>
                </c:pt>
                <c:pt idx="9686">
                  <c:v>42860.927118055559</c:v>
                </c:pt>
                <c:pt idx="9687">
                  <c:v>42860.927824074082</c:v>
                </c:pt>
                <c:pt idx="9688">
                  <c:v>42860.928773148211</c:v>
                </c:pt>
                <c:pt idx="9689">
                  <c:v>42860.929479166654</c:v>
                </c:pt>
                <c:pt idx="9690">
                  <c:v>42860.930185185185</c:v>
                </c:pt>
                <c:pt idx="9691">
                  <c:v>42860.930891203701</c:v>
                </c:pt>
                <c:pt idx="9692">
                  <c:v>42860.931597222232</c:v>
                </c:pt>
                <c:pt idx="9693">
                  <c:v>42860.932303240741</c:v>
                </c:pt>
                <c:pt idx="9694">
                  <c:v>42860.933009259257</c:v>
                </c:pt>
                <c:pt idx="9695">
                  <c:v>42860.933715277781</c:v>
                </c:pt>
                <c:pt idx="9696">
                  <c:v>42860.934421296297</c:v>
                </c:pt>
                <c:pt idx="9697">
                  <c:v>42860.935127314806</c:v>
                </c:pt>
                <c:pt idx="9698">
                  <c:v>42860.935833333337</c:v>
                </c:pt>
                <c:pt idx="9699">
                  <c:v>42860.936539351926</c:v>
                </c:pt>
                <c:pt idx="9700">
                  <c:v>42860.937245370369</c:v>
                </c:pt>
                <c:pt idx="9701">
                  <c:v>42860.937951388893</c:v>
                </c:pt>
                <c:pt idx="9702">
                  <c:v>42860.938657407467</c:v>
                </c:pt>
                <c:pt idx="9703">
                  <c:v>42860.939363425932</c:v>
                </c:pt>
                <c:pt idx="9704">
                  <c:v>42860.940069444536</c:v>
                </c:pt>
                <c:pt idx="9705">
                  <c:v>42860.940775463001</c:v>
                </c:pt>
                <c:pt idx="9706">
                  <c:v>42860.941481481474</c:v>
                </c:pt>
                <c:pt idx="9707">
                  <c:v>42860.942187500004</c:v>
                </c:pt>
                <c:pt idx="9708">
                  <c:v>42860.942893518542</c:v>
                </c:pt>
                <c:pt idx="9709">
                  <c:v>42860.943599537037</c:v>
                </c:pt>
                <c:pt idx="9710">
                  <c:v>42860.944305555553</c:v>
                </c:pt>
                <c:pt idx="9711">
                  <c:v>42860.945011574091</c:v>
                </c:pt>
                <c:pt idx="9712">
                  <c:v>42860.945717592593</c:v>
                </c:pt>
                <c:pt idx="9713">
                  <c:v>42860.946423611051</c:v>
                </c:pt>
                <c:pt idx="9714">
                  <c:v>42860.947129629625</c:v>
                </c:pt>
                <c:pt idx="9715">
                  <c:v>42860.947835648229</c:v>
                </c:pt>
                <c:pt idx="9716">
                  <c:v>42860.948541666665</c:v>
                </c:pt>
                <c:pt idx="9717">
                  <c:v>42860.949502314812</c:v>
                </c:pt>
                <c:pt idx="9718">
                  <c:v>42860.950208333343</c:v>
                </c:pt>
                <c:pt idx="9719">
                  <c:v>42860.950914351917</c:v>
                </c:pt>
                <c:pt idx="9720">
                  <c:v>42860.951620370368</c:v>
                </c:pt>
                <c:pt idx="9721">
                  <c:v>42860.952326388993</c:v>
                </c:pt>
                <c:pt idx="9722">
                  <c:v>42860.953032407466</c:v>
                </c:pt>
                <c:pt idx="9723">
                  <c:v>42860.953738425997</c:v>
                </c:pt>
                <c:pt idx="9724">
                  <c:v>42860.954444444535</c:v>
                </c:pt>
                <c:pt idx="9725">
                  <c:v>42860.955150462993</c:v>
                </c:pt>
                <c:pt idx="9726">
                  <c:v>42860.955856481538</c:v>
                </c:pt>
                <c:pt idx="9727">
                  <c:v>42860.956562500003</c:v>
                </c:pt>
                <c:pt idx="9728">
                  <c:v>42860.957268518519</c:v>
                </c:pt>
                <c:pt idx="9729">
                  <c:v>42860.957974537036</c:v>
                </c:pt>
                <c:pt idx="9730">
                  <c:v>42860.958680555559</c:v>
                </c:pt>
                <c:pt idx="9731">
                  <c:v>42860.959386574083</c:v>
                </c:pt>
                <c:pt idx="9732">
                  <c:v>42860.960092592592</c:v>
                </c:pt>
                <c:pt idx="9733">
                  <c:v>42860.960798611042</c:v>
                </c:pt>
                <c:pt idx="9734">
                  <c:v>42860.961504629624</c:v>
                </c:pt>
                <c:pt idx="9735">
                  <c:v>42860.962210648213</c:v>
                </c:pt>
                <c:pt idx="9736">
                  <c:v>42860.962916666664</c:v>
                </c:pt>
                <c:pt idx="9737">
                  <c:v>42860.963622685122</c:v>
                </c:pt>
                <c:pt idx="9738">
                  <c:v>42860.964328703674</c:v>
                </c:pt>
                <c:pt idx="9739">
                  <c:v>42860.96503472222</c:v>
                </c:pt>
                <c:pt idx="9740">
                  <c:v>42860.96574074067</c:v>
                </c:pt>
                <c:pt idx="9741">
                  <c:v>42860.966446759201</c:v>
                </c:pt>
                <c:pt idx="9742">
                  <c:v>42860.967152777775</c:v>
                </c:pt>
                <c:pt idx="9743">
                  <c:v>42860.967858796299</c:v>
                </c:pt>
                <c:pt idx="9744">
                  <c:v>42860.968564814815</c:v>
                </c:pt>
                <c:pt idx="9745">
                  <c:v>42860.969884259255</c:v>
                </c:pt>
                <c:pt idx="9746">
                  <c:v>42860.970590277793</c:v>
                </c:pt>
                <c:pt idx="9747">
                  <c:v>42860.97129629636</c:v>
                </c:pt>
                <c:pt idx="9748">
                  <c:v>42860.972002314811</c:v>
                </c:pt>
                <c:pt idx="9749">
                  <c:v>42860.972708333335</c:v>
                </c:pt>
                <c:pt idx="9750">
                  <c:v>42860.973414351851</c:v>
                </c:pt>
                <c:pt idx="9751">
                  <c:v>42860.974120370367</c:v>
                </c:pt>
                <c:pt idx="9752">
                  <c:v>42860.974826388985</c:v>
                </c:pt>
                <c:pt idx="9753">
                  <c:v>42860.975532407443</c:v>
                </c:pt>
                <c:pt idx="9754">
                  <c:v>42860.976238426047</c:v>
                </c:pt>
                <c:pt idx="9755">
                  <c:v>42860.976944444526</c:v>
                </c:pt>
                <c:pt idx="9756">
                  <c:v>42860.977650462963</c:v>
                </c:pt>
                <c:pt idx="9757">
                  <c:v>42860.978356481493</c:v>
                </c:pt>
                <c:pt idx="9758">
                  <c:v>42860.979062500002</c:v>
                </c:pt>
                <c:pt idx="9759">
                  <c:v>42860.979768518504</c:v>
                </c:pt>
                <c:pt idx="9760">
                  <c:v>42860.980474537035</c:v>
                </c:pt>
                <c:pt idx="9761">
                  <c:v>42860.9811805555</c:v>
                </c:pt>
                <c:pt idx="9762">
                  <c:v>42860.981886574082</c:v>
                </c:pt>
                <c:pt idx="9763">
                  <c:v>42860.982592592612</c:v>
                </c:pt>
                <c:pt idx="9764">
                  <c:v>42860.983298611114</c:v>
                </c:pt>
                <c:pt idx="9765">
                  <c:v>42860.98400462963</c:v>
                </c:pt>
                <c:pt idx="9766">
                  <c:v>42860.984710648212</c:v>
                </c:pt>
                <c:pt idx="9767">
                  <c:v>42860.98541666667</c:v>
                </c:pt>
                <c:pt idx="9768">
                  <c:v>42860.986122685186</c:v>
                </c:pt>
                <c:pt idx="9769">
                  <c:v>42860.986828703702</c:v>
                </c:pt>
                <c:pt idx="9770">
                  <c:v>42860.987534722233</c:v>
                </c:pt>
                <c:pt idx="9771">
                  <c:v>42860.988240740742</c:v>
                </c:pt>
                <c:pt idx="9772">
                  <c:v>42860.988946759258</c:v>
                </c:pt>
                <c:pt idx="9773">
                  <c:v>42860.990393518521</c:v>
                </c:pt>
                <c:pt idx="9774">
                  <c:v>42860.991099536994</c:v>
                </c:pt>
                <c:pt idx="9775">
                  <c:v>42860.991805555554</c:v>
                </c:pt>
                <c:pt idx="9776">
                  <c:v>42860.992511574092</c:v>
                </c:pt>
                <c:pt idx="9777">
                  <c:v>42860.993217592593</c:v>
                </c:pt>
                <c:pt idx="9778">
                  <c:v>42860.993923610993</c:v>
                </c:pt>
                <c:pt idx="9779">
                  <c:v>42860.994629629626</c:v>
                </c:pt>
                <c:pt idx="9780">
                  <c:v>42860.995335648149</c:v>
                </c:pt>
                <c:pt idx="9781">
                  <c:v>42860.996041666607</c:v>
                </c:pt>
                <c:pt idx="9782">
                  <c:v>42860.996747685174</c:v>
                </c:pt>
                <c:pt idx="9783">
                  <c:v>42860.997453703603</c:v>
                </c:pt>
                <c:pt idx="9784">
                  <c:v>42860.998159722221</c:v>
                </c:pt>
                <c:pt idx="9785">
                  <c:v>42860.998865740738</c:v>
                </c:pt>
                <c:pt idx="9786">
                  <c:v>42860.999571759254</c:v>
                </c:pt>
                <c:pt idx="9787">
                  <c:v>42861.000277777792</c:v>
                </c:pt>
                <c:pt idx="9788">
                  <c:v>42861.000983796286</c:v>
                </c:pt>
                <c:pt idx="9789">
                  <c:v>42861.001689814759</c:v>
                </c:pt>
                <c:pt idx="9790">
                  <c:v>42861.002395833326</c:v>
                </c:pt>
                <c:pt idx="9791">
                  <c:v>42861.003101851769</c:v>
                </c:pt>
                <c:pt idx="9792">
                  <c:v>42861.003807870373</c:v>
                </c:pt>
                <c:pt idx="9793">
                  <c:v>42861.004513888969</c:v>
                </c:pt>
                <c:pt idx="9794">
                  <c:v>42861.005219907413</c:v>
                </c:pt>
                <c:pt idx="9795">
                  <c:v>42861.005925925929</c:v>
                </c:pt>
                <c:pt idx="9796">
                  <c:v>42861.00663194451</c:v>
                </c:pt>
                <c:pt idx="9797">
                  <c:v>42861.007337962961</c:v>
                </c:pt>
                <c:pt idx="9798">
                  <c:v>42861.008043981485</c:v>
                </c:pt>
                <c:pt idx="9799">
                  <c:v>42861.008750000001</c:v>
                </c:pt>
                <c:pt idx="9800">
                  <c:v>42861.009456018517</c:v>
                </c:pt>
                <c:pt idx="9801">
                  <c:v>42861.010162037026</c:v>
                </c:pt>
                <c:pt idx="9802">
                  <c:v>42861.010983796295</c:v>
                </c:pt>
                <c:pt idx="9803">
                  <c:v>42861.011689814804</c:v>
                </c:pt>
                <c:pt idx="9804">
                  <c:v>42861.012395833335</c:v>
                </c:pt>
                <c:pt idx="9805">
                  <c:v>42861.013101851793</c:v>
                </c:pt>
                <c:pt idx="9806">
                  <c:v>42861.013807870368</c:v>
                </c:pt>
                <c:pt idx="9807">
                  <c:v>42861.014513888986</c:v>
                </c:pt>
                <c:pt idx="9808">
                  <c:v>42861.015219907466</c:v>
                </c:pt>
                <c:pt idx="9809">
                  <c:v>42861.015925925931</c:v>
                </c:pt>
                <c:pt idx="9810">
                  <c:v>42861.016631944534</c:v>
                </c:pt>
                <c:pt idx="9811">
                  <c:v>42861.017337962963</c:v>
                </c:pt>
                <c:pt idx="9812">
                  <c:v>42861.018043981479</c:v>
                </c:pt>
                <c:pt idx="9813">
                  <c:v>42861.018750000003</c:v>
                </c:pt>
                <c:pt idx="9814">
                  <c:v>42861.019456018519</c:v>
                </c:pt>
                <c:pt idx="9815">
                  <c:v>42861.020162036984</c:v>
                </c:pt>
                <c:pt idx="9816">
                  <c:v>42861.020868055559</c:v>
                </c:pt>
                <c:pt idx="9817">
                  <c:v>42861.021574074082</c:v>
                </c:pt>
                <c:pt idx="9818">
                  <c:v>42861.022280092591</c:v>
                </c:pt>
                <c:pt idx="9819">
                  <c:v>42861.022986111049</c:v>
                </c:pt>
                <c:pt idx="9820">
                  <c:v>42861.023692129624</c:v>
                </c:pt>
                <c:pt idx="9821">
                  <c:v>42861.024398148213</c:v>
                </c:pt>
                <c:pt idx="9822">
                  <c:v>42861.025104166583</c:v>
                </c:pt>
                <c:pt idx="9823">
                  <c:v>42861.025810185187</c:v>
                </c:pt>
                <c:pt idx="9824">
                  <c:v>42861.026516203703</c:v>
                </c:pt>
                <c:pt idx="9825">
                  <c:v>42861.027222222205</c:v>
                </c:pt>
                <c:pt idx="9826">
                  <c:v>42861.027928240735</c:v>
                </c:pt>
                <c:pt idx="9827">
                  <c:v>42861.028634259259</c:v>
                </c:pt>
                <c:pt idx="9828">
                  <c:v>42861.029340277775</c:v>
                </c:pt>
                <c:pt idx="9829">
                  <c:v>42861.030046296299</c:v>
                </c:pt>
                <c:pt idx="9830">
                  <c:v>42861.030752314815</c:v>
                </c:pt>
                <c:pt idx="9831">
                  <c:v>42861.031655092593</c:v>
                </c:pt>
                <c:pt idx="9832">
                  <c:v>42861.032361111051</c:v>
                </c:pt>
                <c:pt idx="9833">
                  <c:v>42861.033067129625</c:v>
                </c:pt>
                <c:pt idx="9834">
                  <c:v>42861.033773148149</c:v>
                </c:pt>
                <c:pt idx="9835">
                  <c:v>42861.034479166665</c:v>
                </c:pt>
                <c:pt idx="9836">
                  <c:v>42861.035185185174</c:v>
                </c:pt>
                <c:pt idx="9837">
                  <c:v>42861.035891203705</c:v>
                </c:pt>
                <c:pt idx="9838">
                  <c:v>42861.036597222243</c:v>
                </c:pt>
                <c:pt idx="9839">
                  <c:v>42861.037303240737</c:v>
                </c:pt>
                <c:pt idx="9840">
                  <c:v>42861.03800925926</c:v>
                </c:pt>
                <c:pt idx="9841">
                  <c:v>42861.038715277791</c:v>
                </c:pt>
                <c:pt idx="9842">
                  <c:v>42861.0394212963</c:v>
                </c:pt>
                <c:pt idx="9843">
                  <c:v>42861.040127314816</c:v>
                </c:pt>
                <c:pt idx="9844">
                  <c:v>42861.040833333333</c:v>
                </c:pt>
                <c:pt idx="9845">
                  <c:v>42861.041539351849</c:v>
                </c:pt>
                <c:pt idx="9846">
                  <c:v>42861.04224537043</c:v>
                </c:pt>
                <c:pt idx="9847">
                  <c:v>42861.042951388954</c:v>
                </c:pt>
                <c:pt idx="9848">
                  <c:v>42861.043657407412</c:v>
                </c:pt>
                <c:pt idx="9849">
                  <c:v>42861.044363425943</c:v>
                </c:pt>
                <c:pt idx="9850">
                  <c:v>42861.045069444503</c:v>
                </c:pt>
                <c:pt idx="9851">
                  <c:v>42861.045775462961</c:v>
                </c:pt>
                <c:pt idx="9852">
                  <c:v>42861.046481481484</c:v>
                </c:pt>
                <c:pt idx="9853">
                  <c:v>42861.047187499993</c:v>
                </c:pt>
                <c:pt idx="9854">
                  <c:v>42861.047893518517</c:v>
                </c:pt>
                <c:pt idx="9855">
                  <c:v>42861.04859953704</c:v>
                </c:pt>
                <c:pt idx="9856">
                  <c:v>42861.049305555556</c:v>
                </c:pt>
                <c:pt idx="9857">
                  <c:v>42861.050011574131</c:v>
                </c:pt>
                <c:pt idx="9858">
                  <c:v>42861.050717592603</c:v>
                </c:pt>
                <c:pt idx="9859">
                  <c:v>42861.051423611003</c:v>
                </c:pt>
                <c:pt idx="9860">
                  <c:v>42861.052604166667</c:v>
                </c:pt>
                <c:pt idx="9861">
                  <c:v>42861.053310185183</c:v>
                </c:pt>
                <c:pt idx="9862">
                  <c:v>42861.054016203743</c:v>
                </c:pt>
                <c:pt idx="9863">
                  <c:v>42861.054722222223</c:v>
                </c:pt>
                <c:pt idx="9864">
                  <c:v>42861.055428240739</c:v>
                </c:pt>
                <c:pt idx="9865">
                  <c:v>42861.056134259263</c:v>
                </c:pt>
                <c:pt idx="9866">
                  <c:v>42861.056840277837</c:v>
                </c:pt>
                <c:pt idx="9867">
                  <c:v>42861.057546296361</c:v>
                </c:pt>
                <c:pt idx="9868">
                  <c:v>42861.058252314906</c:v>
                </c:pt>
                <c:pt idx="9869">
                  <c:v>42861.058958333342</c:v>
                </c:pt>
                <c:pt idx="9870">
                  <c:v>42861.059664351851</c:v>
                </c:pt>
                <c:pt idx="9871">
                  <c:v>42861.060370370367</c:v>
                </c:pt>
                <c:pt idx="9872">
                  <c:v>42861.061076388891</c:v>
                </c:pt>
                <c:pt idx="9873">
                  <c:v>42861.061782407327</c:v>
                </c:pt>
                <c:pt idx="9874">
                  <c:v>42861.062488425923</c:v>
                </c:pt>
                <c:pt idx="9875">
                  <c:v>42861.063194444447</c:v>
                </c:pt>
                <c:pt idx="9876">
                  <c:v>42861.063900462956</c:v>
                </c:pt>
                <c:pt idx="9877">
                  <c:v>42861.064606481479</c:v>
                </c:pt>
                <c:pt idx="9878">
                  <c:v>42861.065312500003</c:v>
                </c:pt>
                <c:pt idx="9879">
                  <c:v>42861.066018518519</c:v>
                </c:pt>
                <c:pt idx="9880">
                  <c:v>42861.066724536984</c:v>
                </c:pt>
                <c:pt idx="9881">
                  <c:v>42861.0674305555</c:v>
                </c:pt>
                <c:pt idx="9882">
                  <c:v>42861.068136574082</c:v>
                </c:pt>
                <c:pt idx="9883">
                  <c:v>42861.068842592591</c:v>
                </c:pt>
                <c:pt idx="9884">
                  <c:v>42861.069548611049</c:v>
                </c:pt>
                <c:pt idx="9885">
                  <c:v>42861.070254629631</c:v>
                </c:pt>
                <c:pt idx="9886">
                  <c:v>42861.070960648147</c:v>
                </c:pt>
                <c:pt idx="9887">
                  <c:v>42861.07166666659</c:v>
                </c:pt>
                <c:pt idx="9888">
                  <c:v>42861.072372685187</c:v>
                </c:pt>
                <c:pt idx="9889">
                  <c:v>42861.073275462993</c:v>
                </c:pt>
                <c:pt idx="9890">
                  <c:v>42861.073981481422</c:v>
                </c:pt>
                <c:pt idx="9891">
                  <c:v>42861.074687500004</c:v>
                </c:pt>
                <c:pt idx="9892">
                  <c:v>42861.07539351852</c:v>
                </c:pt>
                <c:pt idx="9893">
                  <c:v>42861.076099537036</c:v>
                </c:pt>
                <c:pt idx="9894">
                  <c:v>42861.076805555553</c:v>
                </c:pt>
                <c:pt idx="9895">
                  <c:v>42861.077511574083</c:v>
                </c:pt>
                <c:pt idx="9896">
                  <c:v>42861.078217592643</c:v>
                </c:pt>
                <c:pt idx="9897">
                  <c:v>42861.07892361105</c:v>
                </c:pt>
                <c:pt idx="9898">
                  <c:v>42861.079629629625</c:v>
                </c:pt>
                <c:pt idx="9899">
                  <c:v>42861.080335648228</c:v>
                </c:pt>
                <c:pt idx="9900">
                  <c:v>42861.081041666599</c:v>
                </c:pt>
                <c:pt idx="9901">
                  <c:v>42861.08174768513</c:v>
                </c:pt>
                <c:pt idx="9902">
                  <c:v>42861.082453703704</c:v>
                </c:pt>
                <c:pt idx="9903">
                  <c:v>42861.08315972222</c:v>
                </c:pt>
                <c:pt idx="9904">
                  <c:v>42861.083865740744</c:v>
                </c:pt>
                <c:pt idx="9905">
                  <c:v>42861.08457175926</c:v>
                </c:pt>
                <c:pt idx="9906">
                  <c:v>42861.085277777791</c:v>
                </c:pt>
                <c:pt idx="9907">
                  <c:v>42861.085983796285</c:v>
                </c:pt>
                <c:pt idx="9908">
                  <c:v>42861.086689814816</c:v>
                </c:pt>
                <c:pt idx="9909">
                  <c:v>42861.087395833325</c:v>
                </c:pt>
                <c:pt idx="9910">
                  <c:v>42861.088101851834</c:v>
                </c:pt>
                <c:pt idx="9911">
                  <c:v>42861.08880787043</c:v>
                </c:pt>
                <c:pt idx="9912">
                  <c:v>42861.089513888954</c:v>
                </c:pt>
                <c:pt idx="9913">
                  <c:v>42861.090219907412</c:v>
                </c:pt>
                <c:pt idx="9914">
                  <c:v>42861.090925925928</c:v>
                </c:pt>
                <c:pt idx="9915">
                  <c:v>42861.091631944444</c:v>
                </c:pt>
                <c:pt idx="9916">
                  <c:v>42861.09233796296</c:v>
                </c:pt>
                <c:pt idx="9917">
                  <c:v>42861.093043981396</c:v>
                </c:pt>
                <c:pt idx="9918">
                  <c:v>42861.094074074092</c:v>
                </c:pt>
                <c:pt idx="9919">
                  <c:v>42861.094780092586</c:v>
                </c:pt>
                <c:pt idx="9920">
                  <c:v>42861.095486110993</c:v>
                </c:pt>
                <c:pt idx="9921">
                  <c:v>42861.096192129626</c:v>
                </c:pt>
                <c:pt idx="9922">
                  <c:v>42861.096898148229</c:v>
                </c:pt>
                <c:pt idx="9923">
                  <c:v>42861.097604166607</c:v>
                </c:pt>
                <c:pt idx="9924">
                  <c:v>42861.098310185189</c:v>
                </c:pt>
                <c:pt idx="9925">
                  <c:v>42861.099016203705</c:v>
                </c:pt>
                <c:pt idx="9926">
                  <c:v>42861.099722222185</c:v>
                </c:pt>
                <c:pt idx="9927">
                  <c:v>42861.100428240738</c:v>
                </c:pt>
                <c:pt idx="9928">
                  <c:v>42861.101134259254</c:v>
                </c:pt>
                <c:pt idx="9929">
                  <c:v>42861.101840277777</c:v>
                </c:pt>
                <c:pt idx="9930">
                  <c:v>42861.102546296293</c:v>
                </c:pt>
                <c:pt idx="9931">
                  <c:v>42861.103252314817</c:v>
                </c:pt>
                <c:pt idx="9932">
                  <c:v>42861.103958333326</c:v>
                </c:pt>
                <c:pt idx="9933">
                  <c:v>42861.104664351835</c:v>
                </c:pt>
                <c:pt idx="9934">
                  <c:v>42861.105370370373</c:v>
                </c:pt>
                <c:pt idx="9935">
                  <c:v>42861.106076388969</c:v>
                </c:pt>
                <c:pt idx="9936">
                  <c:v>42861.106782407405</c:v>
                </c:pt>
                <c:pt idx="9937">
                  <c:v>42861.107488425929</c:v>
                </c:pt>
                <c:pt idx="9938">
                  <c:v>42861.10819444451</c:v>
                </c:pt>
                <c:pt idx="9939">
                  <c:v>42861.108900462961</c:v>
                </c:pt>
                <c:pt idx="9940">
                  <c:v>42861.109606481485</c:v>
                </c:pt>
                <c:pt idx="9941">
                  <c:v>42861.110312500001</c:v>
                </c:pt>
                <c:pt idx="9942">
                  <c:v>42861.111018518517</c:v>
                </c:pt>
                <c:pt idx="9943">
                  <c:v>42861.111724536975</c:v>
                </c:pt>
                <c:pt idx="9944">
                  <c:v>42861.112430555557</c:v>
                </c:pt>
                <c:pt idx="9945">
                  <c:v>42861.113136574073</c:v>
                </c:pt>
                <c:pt idx="9946">
                  <c:v>42861.113842592589</c:v>
                </c:pt>
                <c:pt idx="9947">
                  <c:v>42861.115057870367</c:v>
                </c:pt>
                <c:pt idx="9948">
                  <c:v>42861.115763888884</c:v>
                </c:pt>
                <c:pt idx="9949">
                  <c:v>42861.116469907407</c:v>
                </c:pt>
                <c:pt idx="9950">
                  <c:v>42861.117175925923</c:v>
                </c:pt>
                <c:pt idx="9951">
                  <c:v>42861.117881944447</c:v>
                </c:pt>
                <c:pt idx="9952">
                  <c:v>42861.118587962963</c:v>
                </c:pt>
                <c:pt idx="9953">
                  <c:v>42861.119293981479</c:v>
                </c:pt>
                <c:pt idx="9954">
                  <c:v>42861.120000000003</c:v>
                </c:pt>
                <c:pt idx="9955">
                  <c:v>42861.120706018504</c:v>
                </c:pt>
                <c:pt idx="9956">
                  <c:v>42861.121412036984</c:v>
                </c:pt>
                <c:pt idx="9957">
                  <c:v>42861.122118055559</c:v>
                </c:pt>
                <c:pt idx="9958">
                  <c:v>42861.122824074082</c:v>
                </c:pt>
                <c:pt idx="9959">
                  <c:v>42861.123530092591</c:v>
                </c:pt>
                <c:pt idx="9960">
                  <c:v>42861.124236111114</c:v>
                </c:pt>
                <c:pt idx="9961">
                  <c:v>42861.124942129594</c:v>
                </c:pt>
                <c:pt idx="9962">
                  <c:v>42861.125648148147</c:v>
                </c:pt>
                <c:pt idx="9963">
                  <c:v>42861.12635416667</c:v>
                </c:pt>
                <c:pt idx="9964">
                  <c:v>42861.127060185121</c:v>
                </c:pt>
                <c:pt idx="9965">
                  <c:v>42861.127766203594</c:v>
                </c:pt>
                <c:pt idx="9966">
                  <c:v>42861.128472222204</c:v>
                </c:pt>
                <c:pt idx="9967">
                  <c:v>42861.129178240735</c:v>
                </c:pt>
                <c:pt idx="9968">
                  <c:v>42861.1298842592</c:v>
                </c:pt>
                <c:pt idx="9969">
                  <c:v>42861.130590277782</c:v>
                </c:pt>
                <c:pt idx="9970">
                  <c:v>42861.131296296298</c:v>
                </c:pt>
                <c:pt idx="9971">
                  <c:v>42861.132002314815</c:v>
                </c:pt>
                <c:pt idx="9972">
                  <c:v>42861.132708333324</c:v>
                </c:pt>
                <c:pt idx="9973">
                  <c:v>42861.133414351854</c:v>
                </c:pt>
                <c:pt idx="9974">
                  <c:v>42861.134120370371</c:v>
                </c:pt>
                <c:pt idx="9975">
                  <c:v>42861.134826388945</c:v>
                </c:pt>
                <c:pt idx="9976">
                  <c:v>42861.135833333334</c:v>
                </c:pt>
                <c:pt idx="9977">
                  <c:v>42861.136539351908</c:v>
                </c:pt>
                <c:pt idx="9978">
                  <c:v>42861.137245370373</c:v>
                </c:pt>
                <c:pt idx="9979">
                  <c:v>42861.13795138889</c:v>
                </c:pt>
                <c:pt idx="9980">
                  <c:v>42861.138657407413</c:v>
                </c:pt>
                <c:pt idx="9981">
                  <c:v>42861.139363425929</c:v>
                </c:pt>
                <c:pt idx="9982">
                  <c:v>42861.140069444518</c:v>
                </c:pt>
                <c:pt idx="9983">
                  <c:v>42861.140775462962</c:v>
                </c:pt>
                <c:pt idx="9984">
                  <c:v>42861.141481481398</c:v>
                </c:pt>
                <c:pt idx="9985">
                  <c:v>42861.142187500001</c:v>
                </c:pt>
                <c:pt idx="9986">
                  <c:v>42861.142893518518</c:v>
                </c:pt>
                <c:pt idx="9987">
                  <c:v>42861.143599537034</c:v>
                </c:pt>
                <c:pt idx="9988">
                  <c:v>42861.144305555557</c:v>
                </c:pt>
                <c:pt idx="9989">
                  <c:v>42861.145011574081</c:v>
                </c:pt>
                <c:pt idx="9990">
                  <c:v>42861.14571759259</c:v>
                </c:pt>
                <c:pt idx="9991">
                  <c:v>42861.146423611019</c:v>
                </c:pt>
                <c:pt idx="9992">
                  <c:v>42861.147129629586</c:v>
                </c:pt>
                <c:pt idx="9993">
                  <c:v>42861.147835648211</c:v>
                </c:pt>
                <c:pt idx="9994">
                  <c:v>42861.148541666655</c:v>
                </c:pt>
                <c:pt idx="9995">
                  <c:v>42861.149247685185</c:v>
                </c:pt>
                <c:pt idx="9996">
                  <c:v>42861.149953703643</c:v>
                </c:pt>
                <c:pt idx="9997">
                  <c:v>42861.150659722232</c:v>
                </c:pt>
                <c:pt idx="9998">
                  <c:v>42861.151365740734</c:v>
                </c:pt>
                <c:pt idx="9999">
                  <c:v>42861.152071759258</c:v>
                </c:pt>
                <c:pt idx="10000">
                  <c:v>42861.152777777781</c:v>
                </c:pt>
                <c:pt idx="10001">
                  <c:v>42861.153483796275</c:v>
                </c:pt>
                <c:pt idx="10002">
                  <c:v>42861.154189814806</c:v>
                </c:pt>
                <c:pt idx="10003">
                  <c:v>42861.15489583333</c:v>
                </c:pt>
                <c:pt idx="10004">
                  <c:v>42861.155601851824</c:v>
                </c:pt>
                <c:pt idx="10005">
                  <c:v>42861.156793981485</c:v>
                </c:pt>
                <c:pt idx="10006">
                  <c:v>42861.157500000001</c:v>
                </c:pt>
                <c:pt idx="10007">
                  <c:v>42861.158206018597</c:v>
                </c:pt>
                <c:pt idx="10008">
                  <c:v>42861.158912037041</c:v>
                </c:pt>
                <c:pt idx="10009">
                  <c:v>42861.159618055593</c:v>
                </c:pt>
                <c:pt idx="10010">
                  <c:v>42861.160324074073</c:v>
                </c:pt>
                <c:pt idx="10011">
                  <c:v>42861.161030092589</c:v>
                </c:pt>
                <c:pt idx="10012">
                  <c:v>42861.161736111018</c:v>
                </c:pt>
                <c:pt idx="10013">
                  <c:v>42861.162442129586</c:v>
                </c:pt>
                <c:pt idx="10014">
                  <c:v>42861.163148148145</c:v>
                </c:pt>
                <c:pt idx="10015">
                  <c:v>42861.163854166654</c:v>
                </c:pt>
                <c:pt idx="10016">
                  <c:v>42861.164560185185</c:v>
                </c:pt>
                <c:pt idx="10017">
                  <c:v>42861.165266203643</c:v>
                </c:pt>
                <c:pt idx="10018">
                  <c:v>42861.165972222225</c:v>
                </c:pt>
                <c:pt idx="10019">
                  <c:v>42861.166678240741</c:v>
                </c:pt>
                <c:pt idx="10020">
                  <c:v>42861.167384259192</c:v>
                </c:pt>
                <c:pt idx="10021">
                  <c:v>42861.168090277781</c:v>
                </c:pt>
                <c:pt idx="10022">
                  <c:v>42861.168796296297</c:v>
                </c:pt>
                <c:pt idx="10023">
                  <c:v>42861.169502314806</c:v>
                </c:pt>
                <c:pt idx="10024">
                  <c:v>42861.170208333337</c:v>
                </c:pt>
                <c:pt idx="10025">
                  <c:v>42861.170914351853</c:v>
                </c:pt>
                <c:pt idx="10026">
                  <c:v>42861.171620370355</c:v>
                </c:pt>
                <c:pt idx="10027">
                  <c:v>42861.172326388893</c:v>
                </c:pt>
                <c:pt idx="10028">
                  <c:v>42861.173032407409</c:v>
                </c:pt>
                <c:pt idx="10029">
                  <c:v>42861.173738425932</c:v>
                </c:pt>
                <c:pt idx="10030">
                  <c:v>42861.174444444441</c:v>
                </c:pt>
                <c:pt idx="10031">
                  <c:v>42861.175150462965</c:v>
                </c:pt>
                <c:pt idx="10032">
                  <c:v>42861.175856481481</c:v>
                </c:pt>
                <c:pt idx="10033">
                  <c:v>42861.176562500004</c:v>
                </c:pt>
                <c:pt idx="10034">
                  <c:v>42861.177743055494</c:v>
                </c:pt>
                <c:pt idx="10035">
                  <c:v>42861.178449074083</c:v>
                </c:pt>
                <c:pt idx="10036">
                  <c:v>42861.179155092592</c:v>
                </c:pt>
                <c:pt idx="10037">
                  <c:v>42861.179861111043</c:v>
                </c:pt>
                <c:pt idx="10038">
                  <c:v>42861.180567129632</c:v>
                </c:pt>
                <c:pt idx="10039">
                  <c:v>42861.181273148213</c:v>
                </c:pt>
                <c:pt idx="10040">
                  <c:v>42861.181979166664</c:v>
                </c:pt>
                <c:pt idx="10041">
                  <c:v>42861.182685185187</c:v>
                </c:pt>
                <c:pt idx="10042">
                  <c:v>42861.183391203704</c:v>
                </c:pt>
                <c:pt idx="10043">
                  <c:v>42861.184097222242</c:v>
                </c:pt>
                <c:pt idx="10044">
                  <c:v>42861.184803240743</c:v>
                </c:pt>
                <c:pt idx="10045">
                  <c:v>42861.18550925926</c:v>
                </c:pt>
                <c:pt idx="10046">
                  <c:v>42861.186215277856</c:v>
                </c:pt>
                <c:pt idx="10047">
                  <c:v>42861.186921296299</c:v>
                </c:pt>
                <c:pt idx="10048">
                  <c:v>42861.187627314815</c:v>
                </c:pt>
                <c:pt idx="10049">
                  <c:v>42861.188333333332</c:v>
                </c:pt>
                <c:pt idx="10050">
                  <c:v>42861.189039351862</c:v>
                </c:pt>
                <c:pt idx="10051">
                  <c:v>42861.189745370371</c:v>
                </c:pt>
                <c:pt idx="10052">
                  <c:v>42861.190451388888</c:v>
                </c:pt>
                <c:pt idx="10053">
                  <c:v>42861.191157407404</c:v>
                </c:pt>
                <c:pt idx="10054">
                  <c:v>42861.191863425927</c:v>
                </c:pt>
                <c:pt idx="10055">
                  <c:v>42861.192569444502</c:v>
                </c:pt>
                <c:pt idx="10056">
                  <c:v>42861.19327546296</c:v>
                </c:pt>
                <c:pt idx="10057">
                  <c:v>42861.193981481374</c:v>
                </c:pt>
                <c:pt idx="10058">
                  <c:v>42861.194687499999</c:v>
                </c:pt>
                <c:pt idx="10059">
                  <c:v>42861.195393518457</c:v>
                </c:pt>
                <c:pt idx="10060">
                  <c:v>42861.196099537025</c:v>
                </c:pt>
                <c:pt idx="10061">
                  <c:v>42861.196805555555</c:v>
                </c:pt>
                <c:pt idx="10062">
                  <c:v>42861.197511574072</c:v>
                </c:pt>
                <c:pt idx="10063">
                  <c:v>42861.198611111104</c:v>
                </c:pt>
                <c:pt idx="10064">
                  <c:v>42861.199317129627</c:v>
                </c:pt>
                <c:pt idx="10065">
                  <c:v>42861.200023148202</c:v>
                </c:pt>
                <c:pt idx="10066">
                  <c:v>42861.200729166609</c:v>
                </c:pt>
                <c:pt idx="10067">
                  <c:v>42861.201435185176</c:v>
                </c:pt>
                <c:pt idx="10068">
                  <c:v>42861.202141203627</c:v>
                </c:pt>
                <c:pt idx="10069">
                  <c:v>42861.202847222223</c:v>
                </c:pt>
                <c:pt idx="10070">
                  <c:v>42861.203553240739</c:v>
                </c:pt>
                <c:pt idx="10071">
                  <c:v>42861.204259259262</c:v>
                </c:pt>
                <c:pt idx="10072">
                  <c:v>42861.204965277779</c:v>
                </c:pt>
                <c:pt idx="10073">
                  <c:v>42861.205671296295</c:v>
                </c:pt>
                <c:pt idx="10074">
                  <c:v>42861.206377314811</c:v>
                </c:pt>
                <c:pt idx="10075">
                  <c:v>42861.207083333255</c:v>
                </c:pt>
                <c:pt idx="10076">
                  <c:v>42861.207789351793</c:v>
                </c:pt>
                <c:pt idx="10077">
                  <c:v>42861.208495370367</c:v>
                </c:pt>
                <c:pt idx="10078">
                  <c:v>42861.209201388891</c:v>
                </c:pt>
                <c:pt idx="10079">
                  <c:v>42861.209907407407</c:v>
                </c:pt>
                <c:pt idx="10080">
                  <c:v>42861.210613425988</c:v>
                </c:pt>
                <c:pt idx="10081">
                  <c:v>42861.211319444526</c:v>
                </c:pt>
                <c:pt idx="10082">
                  <c:v>42861.212025462963</c:v>
                </c:pt>
                <c:pt idx="10083">
                  <c:v>42861.212731481479</c:v>
                </c:pt>
                <c:pt idx="10084">
                  <c:v>42861.213437500002</c:v>
                </c:pt>
                <c:pt idx="10085">
                  <c:v>42861.214143518504</c:v>
                </c:pt>
                <c:pt idx="10086">
                  <c:v>42861.214849537035</c:v>
                </c:pt>
                <c:pt idx="10087">
                  <c:v>42861.215555555558</c:v>
                </c:pt>
                <c:pt idx="10088">
                  <c:v>42861.216261574082</c:v>
                </c:pt>
                <c:pt idx="10089">
                  <c:v>42861.216967592591</c:v>
                </c:pt>
                <c:pt idx="10090">
                  <c:v>42861.217673611034</c:v>
                </c:pt>
                <c:pt idx="10091">
                  <c:v>42861.21837962963</c:v>
                </c:pt>
                <c:pt idx="10092">
                  <c:v>42861.219664351855</c:v>
                </c:pt>
                <c:pt idx="10093">
                  <c:v>42861.220370370371</c:v>
                </c:pt>
                <c:pt idx="10094">
                  <c:v>42861.221076388887</c:v>
                </c:pt>
                <c:pt idx="10095">
                  <c:v>42861.221782407294</c:v>
                </c:pt>
                <c:pt idx="10096">
                  <c:v>42861.222488425927</c:v>
                </c:pt>
                <c:pt idx="10097">
                  <c:v>42861.223194444436</c:v>
                </c:pt>
                <c:pt idx="10098">
                  <c:v>42861.223900462908</c:v>
                </c:pt>
                <c:pt idx="10099">
                  <c:v>42861.224606481475</c:v>
                </c:pt>
                <c:pt idx="10100">
                  <c:v>42861.225312499999</c:v>
                </c:pt>
                <c:pt idx="10101">
                  <c:v>42861.226018518515</c:v>
                </c:pt>
                <c:pt idx="10102">
                  <c:v>42861.226724536958</c:v>
                </c:pt>
                <c:pt idx="10103">
                  <c:v>42861.227430555453</c:v>
                </c:pt>
                <c:pt idx="10104">
                  <c:v>42861.228136574071</c:v>
                </c:pt>
                <c:pt idx="10105">
                  <c:v>42861.228842592594</c:v>
                </c:pt>
                <c:pt idx="10106">
                  <c:v>42861.229548610994</c:v>
                </c:pt>
                <c:pt idx="10107">
                  <c:v>42861.230254629627</c:v>
                </c:pt>
                <c:pt idx="10108">
                  <c:v>42861.23096064815</c:v>
                </c:pt>
                <c:pt idx="10109">
                  <c:v>42861.231666666572</c:v>
                </c:pt>
                <c:pt idx="10110">
                  <c:v>42861.232372685176</c:v>
                </c:pt>
                <c:pt idx="10111">
                  <c:v>42861.233078703626</c:v>
                </c:pt>
                <c:pt idx="10112">
                  <c:v>42861.233784722142</c:v>
                </c:pt>
                <c:pt idx="10113">
                  <c:v>42861.234490740724</c:v>
                </c:pt>
                <c:pt idx="10114">
                  <c:v>42861.235196759175</c:v>
                </c:pt>
                <c:pt idx="10115">
                  <c:v>42861.235902777713</c:v>
                </c:pt>
                <c:pt idx="10116">
                  <c:v>42861.236608796295</c:v>
                </c:pt>
                <c:pt idx="10117">
                  <c:v>42861.237314814804</c:v>
                </c:pt>
                <c:pt idx="10118">
                  <c:v>42861.238020833247</c:v>
                </c:pt>
                <c:pt idx="10119">
                  <c:v>42861.238726851778</c:v>
                </c:pt>
                <c:pt idx="10120">
                  <c:v>42861.239432870309</c:v>
                </c:pt>
                <c:pt idx="10121">
                  <c:v>42861.24013888889</c:v>
                </c:pt>
                <c:pt idx="10122">
                  <c:v>42861.241099536994</c:v>
                </c:pt>
                <c:pt idx="10123">
                  <c:v>42861.241805555554</c:v>
                </c:pt>
                <c:pt idx="10124">
                  <c:v>42861.242511574092</c:v>
                </c:pt>
                <c:pt idx="10125">
                  <c:v>42861.243217592593</c:v>
                </c:pt>
                <c:pt idx="10126">
                  <c:v>42861.243923610993</c:v>
                </c:pt>
                <c:pt idx="10127">
                  <c:v>42861.244629629626</c:v>
                </c:pt>
                <c:pt idx="10128">
                  <c:v>42861.245335648149</c:v>
                </c:pt>
                <c:pt idx="10129">
                  <c:v>42861.246041666607</c:v>
                </c:pt>
                <c:pt idx="10130">
                  <c:v>42861.246747685174</c:v>
                </c:pt>
              </c:numCache>
            </c:numRef>
          </c:xVal>
          <c:yVal>
            <c:numRef>
              <c:f>'BARI-01_2017-04-29_2017-04-30_s'!$J$2:$J$10133</c:f>
              <c:numCache>
                <c:formatCode>0.0</c:formatCode>
                <c:ptCount val="10132"/>
                <c:pt idx="0">
                  <c:v>21.2</c:v>
                </c:pt>
                <c:pt idx="1">
                  <c:v>21.2</c:v>
                </c:pt>
                <c:pt idx="2">
                  <c:v>21.2</c:v>
                </c:pt>
                <c:pt idx="3">
                  <c:v>21.2</c:v>
                </c:pt>
                <c:pt idx="4">
                  <c:v>21.2</c:v>
                </c:pt>
                <c:pt idx="5">
                  <c:v>21.2</c:v>
                </c:pt>
                <c:pt idx="6">
                  <c:v>21.2</c:v>
                </c:pt>
                <c:pt idx="7">
                  <c:v>21.2</c:v>
                </c:pt>
                <c:pt idx="8">
                  <c:v>21.2</c:v>
                </c:pt>
                <c:pt idx="9">
                  <c:v>21.2</c:v>
                </c:pt>
                <c:pt idx="10">
                  <c:v>21.2</c:v>
                </c:pt>
                <c:pt idx="11">
                  <c:v>21.2</c:v>
                </c:pt>
                <c:pt idx="12">
                  <c:v>21.2</c:v>
                </c:pt>
                <c:pt idx="13">
                  <c:v>21.2</c:v>
                </c:pt>
                <c:pt idx="14">
                  <c:v>21.2</c:v>
                </c:pt>
                <c:pt idx="15">
                  <c:v>21.2</c:v>
                </c:pt>
                <c:pt idx="16">
                  <c:v>21.2</c:v>
                </c:pt>
                <c:pt idx="17">
                  <c:v>21.2</c:v>
                </c:pt>
                <c:pt idx="18">
                  <c:v>21.2</c:v>
                </c:pt>
                <c:pt idx="19">
                  <c:v>21.2</c:v>
                </c:pt>
                <c:pt idx="20">
                  <c:v>21.2</c:v>
                </c:pt>
                <c:pt idx="21">
                  <c:v>21.2</c:v>
                </c:pt>
                <c:pt idx="22">
                  <c:v>21.2</c:v>
                </c:pt>
                <c:pt idx="23">
                  <c:v>21.2</c:v>
                </c:pt>
                <c:pt idx="24">
                  <c:v>21.2</c:v>
                </c:pt>
                <c:pt idx="25">
                  <c:v>21.2</c:v>
                </c:pt>
                <c:pt idx="26">
                  <c:v>21.2</c:v>
                </c:pt>
                <c:pt idx="27">
                  <c:v>21.2</c:v>
                </c:pt>
                <c:pt idx="28">
                  <c:v>21.2</c:v>
                </c:pt>
                <c:pt idx="29">
                  <c:v>21.2</c:v>
                </c:pt>
                <c:pt idx="30">
                  <c:v>21.2</c:v>
                </c:pt>
                <c:pt idx="31">
                  <c:v>21.2</c:v>
                </c:pt>
                <c:pt idx="32">
                  <c:v>21.2</c:v>
                </c:pt>
                <c:pt idx="33">
                  <c:v>21.2</c:v>
                </c:pt>
                <c:pt idx="34">
                  <c:v>21.2</c:v>
                </c:pt>
                <c:pt idx="35">
                  <c:v>21.2</c:v>
                </c:pt>
                <c:pt idx="36">
                  <c:v>21.2</c:v>
                </c:pt>
                <c:pt idx="37">
                  <c:v>21.2</c:v>
                </c:pt>
                <c:pt idx="38">
                  <c:v>21.2</c:v>
                </c:pt>
                <c:pt idx="39">
                  <c:v>21.2</c:v>
                </c:pt>
                <c:pt idx="40">
                  <c:v>21.2</c:v>
                </c:pt>
                <c:pt idx="41">
                  <c:v>21.2</c:v>
                </c:pt>
                <c:pt idx="42">
                  <c:v>21.2</c:v>
                </c:pt>
                <c:pt idx="43">
                  <c:v>21.2</c:v>
                </c:pt>
                <c:pt idx="44">
                  <c:v>21.2</c:v>
                </c:pt>
                <c:pt idx="45">
                  <c:v>21.2</c:v>
                </c:pt>
                <c:pt idx="46">
                  <c:v>21.2</c:v>
                </c:pt>
                <c:pt idx="47">
                  <c:v>21.2</c:v>
                </c:pt>
                <c:pt idx="48">
                  <c:v>21.2</c:v>
                </c:pt>
                <c:pt idx="49">
                  <c:v>21.2</c:v>
                </c:pt>
                <c:pt idx="50">
                  <c:v>21.2</c:v>
                </c:pt>
                <c:pt idx="51">
                  <c:v>21.2</c:v>
                </c:pt>
                <c:pt idx="52">
                  <c:v>21.2</c:v>
                </c:pt>
                <c:pt idx="53">
                  <c:v>21.2</c:v>
                </c:pt>
                <c:pt idx="54">
                  <c:v>21.2</c:v>
                </c:pt>
                <c:pt idx="55">
                  <c:v>21.2</c:v>
                </c:pt>
                <c:pt idx="56">
                  <c:v>21.2</c:v>
                </c:pt>
                <c:pt idx="57">
                  <c:v>21.2</c:v>
                </c:pt>
                <c:pt idx="58">
                  <c:v>21.2</c:v>
                </c:pt>
                <c:pt idx="59">
                  <c:v>21.2</c:v>
                </c:pt>
                <c:pt idx="60">
                  <c:v>21.2</c:v>
                </c:pt>
                <c:pt idx="61">
                  <c:v>21.2</c:v>
                </c:pt>
                <c:pt idx="62">
                  <c:v>21.2</c:v>
                </c:pt>
                <c:pt idx="63">
                  <c:v>21.2</c:v>
                </c:pt>
                <c:pt idx="64">
                  <c:v>21.2</c:v>
                </c:pt>
                <c:pt idx="65">
                  <c:v>21.2</c:v>
                </c:pt>
                <c:pt idx="66">
                  <c:v>21.2</c:v>
                </c:pt>
                <c:pt idx="67">
                  <c:v>21.2</c:v>
                </c:pt>
                <c:pt idx="68">
                  <c:v>21.2</c:v>
                </c:pt>
                <c:pt idx="69">
                  <c:v>21.2</c:v>
                </c:pt>
                <c:pt idx="70">
                  <c:v>21.2</c:v>
                </c:pt>
                <c:pt idx="71">
                  <c:v>21.2</c:v>
                </c:pt>
                <c:pt idx="72">
                  <c:v>21.2</c:v>
                </c:pt>
                <c:pt idx="73">
                  <c:v>21.2</c:v>
                </c:pt>
                <c:pt idx="74">
                  <c:v>21.2</c:v>
                </c:pt>
                <c:pt idx="75">
                  <c:v>21.2</c:v>
                </c:pt>
                <c:pt idx="76">
                  <c:v>21.2</c:v>
                </c:pt>
                <c:pt idx="77">
                  <c:v>21.2</c:v>
                </c:pt>
                <c:pt idx="78">
                  <c:v>21.2</c:v>
                </c:pt>
                <c:pt idx="79">
                  <c:v>21.2</c:v>
                </c:pt>
                <c:pt idx="80">
                  <c:v>21.2</c:v>
                </c:pt>
                <c:pt idx="81">
                  <c:v>21.2</c:v>
                </c:pt>
                <c:pt idx="82">
                  <c:v>21.2</c:v>
                </c:pt>
                <c:pt idx="83">
                  <c:v>21.2</c:v>
                </c:pt>
                <c:pt idx="84">
                  <c:v>21.2</c:v>
                </c:pt>
                <c:pt idx="85">
                  <c:v>21.2</c:v>
                </c:pt>
                <c:pt idx="86">
                  <c:v>21.2</c:v>
                </c:pt>
                <c:pt idx="87">
                  <c:v>21.2</c:v>
                </c:pt>
                <c:pt idx="88">
                  <c:v>21.2</c:v>
                </c:pt>
                <c:pt idx="89">
                  <c:v>21.2</c:v>
                </c:pt>
                <c:pt idx="90">
                  <c:v>21.2</c:v>
                </c:pt>
                <c:pt idx="91">
                  <c:v>21.2</c:v>
                </c:pt>
                <c:pt idx="92">
                  <c:v>21.2</c:v>
                </c:pt>
                <c:pt idx="93">
                  <c:v>21.2</c:v>
                </c:pt>
                <c:pt idx="94">
                  <c:v>21.2</c:v>
                </c:pt>
                <c:pt idx="95">
                  <c:v>21.2</c:v>
                </c:pt>
                <c:pt idx="96">
                  <c:v>21.2</c:v>
                </c:pt>
                <c:pt idx="97">
                  <c:v>21.2</c:v>
                </c:pt>
                <c:pt idx="98">
                  <c:v>21.2</c:v>
                </c:pt>
                <c:pt idx="99">
                  <c:v>21.2</c:v>
                </c:pt>
                <c:pt idx="100">
                  <c:v>21.2</c:v>
                </c:pt>
                <c:pt idx="101">
                  <c:v>21.2</c:v>
                </c:pt>
                <c:pt idx="102">
                  <c:v>21.2</c:v>
                </c:pt>
                <c:pt idx="103">
                  <c:v>21.2</c:v>
                </c:pt>
                <c:pt idx="104">
                  <c:v>21.2</c:v>
                </c:pt>
                <c:pt idx="105">
                  <c:v>21.2</c:v>
                </c:pt>
                <c:pt idx="106">
                  <c:v>21.2</c:v>
                </c:pt>
                <c:pt idx="107">
                  <c:v>21.2</c:v>
                </c:pt>
                <c:pt idx="108">
                  <c:v>21.2</c:v>
                </c:pt>
                <c:pt idx="109">
                  <c:v>21.2</c:v>
                </c:pt>
                <c:pt idx="110">
                  <c:v>21.2</c:v>
                </c:pt>
                <c:pt idx="111">
                  <c:v>21.2</c:v>
                </c:pt>
                <c:pt idx="112">
                  <c:v>21.2</c:v>
                </c:pt>
                <c:pt idx="113">
                  <c:v>21.2</c:v>
                </c:pt>
                <c:pt idx="114">
                  <c:v>21.2</c:v>
                </c:pt>
                <c:pt idx="115">
                  <c:v>21.2</c:v>
                </c:pt>
                <c:pt idx="116">
                  <c:v>21.2</c:v>
                </c:pt>
                <c:pt idx="117">
                  <c:v>21.2</c:v>
                </c:pt>
                <c:pt idx="118">
                  <c:v>21.2</c:v>
                </c:pt>
                <c:pt idx="119">
                  <c:v>21.2</c:v>
                </c:pt>
                <c:pt idx="120">
                  <c:v>21.2</c:v>
                </c:pt>
                <c:pt idx="121">
                  <c:v>21.2</c:v>
                </c:pt>
                <c:pt idx="122">
                  <c:v>21.2</c:v>
                </c:pt>
                <c:pt idx="123">
                  <c:v>21.2</c:v>
                </c:pt>
                <c:pt idx="124">
                  <c:v>21.2</c:v>
                </c:pt>
                <c:pt idx="125">
                  <c:v>21.2</c:v>
                </c:pt>
                <c:pt idx="126">
                  <c:v>21.2</c:v>
                </c:pt>
                <c:pt idx="127">
                  <c:v>21.2</c:v>
                </c:pt>
                <c:pt idx="128">
                  <c:v>21.2</c:v>
                </c:pt>
                <c:pt idx="129">
                  <c:v>21.2</c:v>
                </c:pt>
                <c:pt idx="130">
                  <c:v>21.2</c:v>
                </c:pt>
                <c:pt idx="131">
                  <c:v>21.2</c:v>
                </c:pt>
                <c:pt idx="132">
                  <c:v>21.2</c:v>
                </c:pt>
                <c:pt idx="133">
                  <c:v>21.2</c:v>
                </c:pt>
                <c:pt idx="134">
                  <c:v>21.2</c:v>
                </c:pt>
                <c:pt idx="135">
                  <c:v>21.2</c:v>
                </c:pt>
                <c:pt idx="136">
                  <c:v>21.2</c:v>
                </c:pt>
                <c:pt idx="137">
                  <c:v>21.2</c:v>
                </c:pt>
                <c:pt idx="138">
                  <c:v>21.2</c:v>
                </c:pt>
                <c:pt idx="139">
                  <c:v>21.2</c:v>
                </c:pt>
                <c:pt idx="140">
                  <c:v>21.2</c:v>
                </c:pt>
                <c:pt idx="141">
                  <c:v>21.2</c:v>
                </c:pt>
                <c:pt idx="142">
                  <c:v>21.2</c:v>
                </c:pt>
                <c:pt idx="143">
                  <c:v>21.2</c:v>
                </c:pt>
                <c:pt idx="144">
                  <c:v>21.2</c:v>
                </c:pt>
                <c:pt idx="145">
                  <c:v>21.2</c:v>
                </c:pt>
                <c:pt idx="146">
                  <c:v>21.2</c:v>
                </c:pt>
                <c:pt idx="147">
                  <c:v>21.2</c:v>
                </c:pt>
                <c:pt idx="148">
                  <c:v>21.2</c:v>
                </c:pt>
                <c:pt idx="149">
                  <c:v>21.2</c:v>
                </c:pt>
                <c:pt idx="150">
                  <c:v>21.2</c:v>
                </c:pt>
                <c:pt idx="151">
                  <c:v>21.2</c:v>
                </c:pt>
                <c:pt idx="152">
                  <c:v>21.2</c:v>
                </c:pt>
                <c:pt idx="153">
                  <c:v>21.2</c:v>
                </c:pt>
                <c:pt idx="154">
                  <c:v>21.2</c:v>
                </c:pt>
                <c:pt idx="155">
                  <c:v>21.2</c:v>
                </c:pt>
                <c:pt idx="156">
                  <c:v>21.2</c:v>
                </c:pt>
                <c:pt idx="157">
                  <c:v>21.2</c:v>
                </c:pt>
                <c:pt idx="158">
                  <c:v>21.2</c:v>
                </c:pt>
                <c:pt idx="159">
                  <c:v>21.2</c:v>
                </c:pt>
                <c:pt idx="160">
                  <c:v>21.2</c:v>
                </c:pt>
                <c:pt idx="161">
                  <c:v>21.2</c:v>
                </c:pt>
                <c:pt idx="162">
                  <c:v>21.2</c:v>
                </c:pt>
                <c:pt idx="163">
                  <c:v>21.2</c:v>
                </c:pt>
                <c:pt idx="164">
                  <c:v>21.2</c:v>
                </c:pt>
                <c:pt idx="165">
                  <c:v>21.2</c:v>
                </c:pt>
                <c:pt idx="166">
                  <c:v>21.2</c:v>
                </c:pt>
                <c:pt idx="167">
                  <c:v>21.2</c:v>
                </c:pt>
                <c:pt idx="168">
                  <c:v>21.2</c:v>
                </c:pt>
                <c:pt idx="169">
                  <c:v>21.2</c:v>
                </c:pt>
                <c:pt idx="170">
                  <c:v>21.2</c:v>
                </c:pt>
                <c:pt idx="171">
                  <c:v>21.2</c:v>
                </c:pt>
                <c:pt idx="172">
                  <c:v>21.2</c:v>
                </c:pt>
                <c:pt idx="173">
                  <c:v>21.2</c:v>
                </c:pt>
                <c:pt idx="174">
                  <c:v>21.2</c:v>
                </c:pt>
                <c:pt idx="175">
                  <c:v>21.2</c:v>
                </c:pt>
                <c:pt idx="176">
                  <c:v>21.2</c:v>
                </c:pt>
                <c:pt idx="177">
                  <c:v>21.2</c:v>
                </c:pt>
                <c:pt idx="178">
                  <c:v>21.2</c:v>
                </c:pt>
                <c:pt idx="179">
                  <c:v>21.2</c:v>
                </c:pt>
                <c:pt idx="180">
                  <c:v>21.2</c:v>
                </c:pt>
                <c:pt idx="181">
                  <c:v>21.2</c:v>
                </c:pt>
                <c:pt idx="182">
                  <c:v>21.2</c:v>
                </c:pt>
                <c:pt idx="183">
                  <c:v>21.2</c:v>
                </c:pt>
                <c:pt idx="184">
                  <c:v>21.2</c:v>
                </c:pt>
                <c:pt idx="185">
                  <c:v>21.2</c:v>
                </c:pt>
                <c:pt idx="186">
                  <c:v>21.2</c:v>
                </c:pt>
                <c:pt idx="187">
                  <c:v>21.2</c:v>
                </c:pt>
                <c:pt idx="188">
                  <c:v>21.2</c:v>
                </c:pt>
                <c:pt idx="189">
                  <c:v>21.2</c:v>
                </c:pt>
                <c:pt idx="190">
                  <c:v>21.2</c:v>
                </c:pt>
                <c:pt idx="191">
                  <c:v>21.2</c:v>
                </c:pt>
                <c:pt idx="192">
                  <c:v>21.2</c:v>
                </c:pt>
                <c:pt idx="193">
                  <c:v>21.2</c:v>
                </c:pt>
                <c:pt idx="194">
                  <c:v>21.2</c:v>
                </c:pt>
                <c:pt idx="195">
                  <c:v>21.2</c:v>
                </c:pt>
                <c:pt idx="196">
                  <c:v>21.2</c:v>
                </c:pt>
                <c:pt idx="197">
                  <c:v>21.3</c:v>
                </c:pt>
                <c:pt idx="198">
                  <c:v>21.3</c:v>
                </c:pt>
                <c:pt idx="199">
                  <c:v>21.3</c:v>
                </c:pt>
                <c:pt idx="200">
                  <c:v>21.3</c:v>
                </c:pt>
                <c:pt idx="201">
                  <c:v>21.3</c:v>
                </c:pt>
                <c:pt idx="202">
                  <c:v>21.3</c:v>
                </c:pt>
                <c:pt idx="203">
                  <c:v>21.3</c:v>
                </c:pt>
                <c:pt idx="204">
                  <c:v>21.3</c:v>
                </c:pt>
                <c:pt idx="205">
                  <c:v>21.3</c:v>
                </c:pt>
                <c:pt idx="206">
                  <c:v>21.3</c:v>
                </c:pt>
                <c:pt idx="207">
                  <c:v>21.3</c:v>
                </c:pt>
                <c:pt idx="208">
                  <c:v>21.3</c:v>
                </c:pt>
                <c:pt idx="209">
                  <c:v>21.3</c:v>
                </c:pt>
                <c:pt idx="210">
                  <c:v>21.3</c:v>
                </c:pt>
                <c:pt idx="211">
                  <c:v>21.3</c:v>
                </c:pt>
                <c:pt idx="212">
                  <c:v>21.3</c:v>
                </c:pt>
                <c:pt idx="213">
                  <c:v>21.3</c:v>
                </c:pt>
                <c:pt idx="214">
                  <c:v>21.3</c:v>
                </c:pt>
                <c:pt idx="215">
                  <c:v>21.3</c:v>
                </c:pt>
                <c:pt idx="216">
                  <c:v>21.3</c:v>
                </c:pt>
                <c:pt idx="217">
                  <c:v>21.3</c:v>
                </c:pt>
                <c:pt idx="218">
                  <c:v>21.3</c:v>
                </c:pt>
                <c:pt idx="219">
                  <c:v>21.3</c:v>
                </c:pt>
                <c:pt idx="220">
                  <c:v>21.3</c:v>
                </c:pt>
                <c:pt idx="221">
                  <c:v>21.3</c:v>
                </c:pt>
                <c:pt idx="222">
                  <c:v>21.3</c:v>
                </c:pt>
                <c:pt idx="223">
                  <c:v>21.3</c:v>
                </c:pt>
                <c:pt idx="224">
                  <c:v>21.3</c:v>
                </c:pt>
                <c:pt idx="225">
                  <c:v>21.3</c:v>
                </c:pt>
                <c:pt idx="226">
                  <c:v>21.3</c:v>
                </c:pt>
                <c:pt idx="227">
                  <c:v>21.3</c:v>
                </c:pt>
                <c:pt idx="228">
                  <c:v>21.3</c:v>
                </c:pt>
                <c:pt idx="229">
                  <c:v>21.3</c:v>
                </c:pt>
                <c:pt idx="230">
                  <c:v>21.3</c:v>
                </c:pt>
                <c:pt idx="231">
                  <c:v>21.3</c:v>
                </c:pt>
                <c:pt idx="232">
                  <c:v>21.3</c:v>
                </c:pt>
                <c:pt idx="233">
                  <c:v>21.3</c:v>
                </c:pt>
                <c:pt idx="234">
                  <c:v>21.3</c:v>
                </c:pt>
                <c:pt idx="235">
                  <c:v>21.3</c:v>
                </c:pt>
                <c:pt idx="236">
                  <c:v>21.3</c:v>
                </c:pt>
                <c:pt idx="237">
                  <c:v>21.3</c:v>
                </c:pt>
                <c:pt idx="238">
                  <c:v>21.3</c:v>
                </c:pt>
                <c:pt idx="239">
                  <c:v>21.3</c:v>
                </c:pt>
                <c:pt idx="240">
                  <c:v>21.3</c:v>
                </c:pt>
                <c:pt idx="241">
                  <c:v>21.3</c:v>
                </c:pt>
                <c:pt idx="242">
                  <c:v>21.3</c:v>
                </c:pt>
                <c:pt idx="243">
                  <c:v>21.3</c:v>
                </c:pt>
                <c:pt idx="244">
                  <c:v>21.3</c:v>
                </c:pt>
                <c:pt idx="245">
                  <c:v>21.3</c:v>
                </c:pt>
                <c:pt idx="246">
                  <c:v>21.3</c:v>
                </c:pt>
                <c:pt idx="247">
                  <c:v>21.3</c:v>
                </c:pt>
                <c:pt idx="248">
                  <c:v>21.3</c:v>
                </c:pt>
                <c:pt idx="249">
                  <c:v>21.3</c:v>
                </c:pt>
                <c:pt idx="250">
                  <c:v>21.3</c:v>
                </c:pt>
                <c:pt idx="251">
                  <c:v>21.3</c:v>
                </c:pt>
                <c:pt idx="252">
                  <c:v>21.3</c:v>
                </c:pt>
                <c:pt idx="253">
                  <c:v>21.3</c:v>
                </c:pt>
                <c:pt idx="254">
                  <c:v>21.3</c:v>
                </c:pt>
                <c:pt idx="255">
                  <c:v>21.3</c:v>
                </c:pt>
                <c:pt idx="256">
                  <c:v>21.3</c:v>
                </c:pt>
                <c:pt idx="257">
                  <c:v>21.3</c:v>
                </c:pt>
                <c:pt idx="258">
                  <c:v>21.3</c:v>
                </c:pt>
                <c:pt idx="259">
                  <c:v>21.3</c:v>
                </c:pt>
                <c:pt idx="260">
                  <c:v>21.3</c:v>
                </c:pt>
                <c:pt idx="261">
                  <c:v>21.3</c:v>
                </c:pt>
                <c:pt idx="262">
                  <c:v>21.3</c:v>
                </c:pt>
                <c:pt idx="263">
                  <c:v>21.3</c:v>
                </c:pt>
                <c:pt idx="264">
                  <c:v>21.3</c:v>
                </c:pt>
                <c:pt idx="265">
                  <c:v>21.3</c:v>
                </c:pt>
                <c:pt idx="266">
                  <c:v>21.3</c:v>
                </c:pt>
                <c:pt idx="267">
                  <c:v>21.3</c:v>
                </c:pt>
                <c:pt idx="268">
                  <c:v>21.3</c:v>
                </c:pt>
                <c:pt idx="269">
                  <c:v>21.3</c:v>
                </c:pt>
                <c:pt idx="270">
                  <c:v>21.3</c:v>
                </c:pt>
                <c:pt idx="271">
                  <c:v>21.3</c:v>
                </c:pt>
                <c:pt idx="272">
                  <c:v>21.3</c:v>
                </c:pt>
                <c:pt idx="273">
                  <c:v>21.3</c:v>
                </c:pt>
                <c:pt idx="274">
                  <c:v>21.3</c:v>
                </c:pt>
                <c:pt idx="275">
                  <c:v>21.3</c:v>
                </c:pt>
                <c:pt idx="276">
                  <c:v>21.3</c:v>
                </c:pt>
                <c:pt idx="277">
                  <c:v>21.3</c:v>
                </c:pt>
                <c:pt idx="278">
                  <c:v>21.3</c:v>
                </c:pt>
                <c:pt idx="279">
                  <c:v>21.3</c:v>
                </c:pt>
                <c:pt idx="280">
                  <c:v>21.3</c:v>
                </c:pt>
                <c:pt idx="281">
                  <c:v>21.3</c:v>
                </c:pt>
                <c:pt idx="282">
                  <c:v>21.3</c:v>
                </c:pt>
                <c:pt idx="283">
                  <c:v>21.3</c:v>
                </c:pt>
                <c:pt idx="284">
                  <c:v>21.3</c:v>
                </c:pt>
                <c:pt idx="285">
                  <c:v>21.3</c:v>
                </c:pt>
                <c:pt idx="286">
                  <c:v>21.3</c:v>
                </c:pt>
                <c:pt idx="287">
                  <c:v>21.3</c:v>
                </c:pt>
                <c:pt idx="288">
                  <c:v>21.3</c:v>
                </c:pt>
                <c:pt idx="289">
                  <c:v>21.3</c:v>
                </c:pt>
                <c:pt idx="290">
                  <c:v>21.3</c:v>
                </c:pt>
                <c:pt idx="291">
                  <c:v>21.3</c:v>
                </c:pt>
                <c:pt idx="292">
                  <c:v>21.3</c:v>
                </c:pt>
                <c:pt idx="293">
                  <c:v>21.3</c:v>
                </c:pt>
                <c:pt idx="294">
                  <c:v>21.3</c:v>
                </c:pt>
                <c:pt idx="295">
                  <c:v>21.3</c:v>
                </c:pt>
                <c:pt idx="296">
                  <c:v>21.3</c:v>
                </c:pt>
                <c:pt idx="297">
                  <c:v>21.3</c:v>
                </c:pt>
                <c:pt idx="298">
                  <c:v>21.3</c:v>
                </c:pt>
                <c:pt idx="299">
                  <c:v>21.3</c:v>
                </c:pt>
                <c:pt idx="300">
                  <c:v>21.3</c:v>
                </c:pt>
                <c:pt idx="301">
                  <c:v>21.3</c:v>
                </c:pt>
                <c:pt idx="302">
                  <c:v>21.3</c:v>
                </c:pt>
                <c:pt idx="303">
                  <c:v>21.3</c:v>
                </c:pt>
                <c:pt idx="304">
                  <c:v>21.3</c:v>
                </c:pt>
                <c:pt idx="305">
                  <c:v>21.3</c:v>
                </c:pt>
                <c:pt idx="306">
                  <c:v>21.3</c:v>
                </c:pt>
                <c:pt idx="307">
                  <c:v>21.3</c:v>
                </c:pt>
                <c:pt idx="308">
                  <c:v>21.3</c:v>
                </c:pt>
                <c:pt idx="309">
                  <c:v>21.3</c:v>
                </c:pt>
                <c:pt idx="310">
                  <c:v>21.3</c:v>
                </c:pt>
                <c:pt idx="311">
                  <c:v>21.3</c:v>
                </c:pt>
                <c:pt idx="312">
                  <c:v>21.3</c:v>
                </c:pt>
                <c:pt idx="313">
                  <c:v>21.2</c:v>
                </c:pt>
                <c:pt idx="314">
                  <c:v>21.2</c:v>
                </c:pt>
                <c:pt idx="315">
                  <c:v>21.2</c:v>
                </c:pt>
                <c:pt idx="316">
                  <c:v>21.2</c:v>
                </c:pt>
                <c:pt idx="317">
                  <c:v>21.2</c:v>
                </c:pt>
                <c:pt idx="318">
                  <c:v>21.2</c:v>
                </c:pt>
                <c:pt idx="319">
                  <c:v>21.2</c:v>
                </c:pt>
                <c:pt idx="320">
                  <c:v>21.2</c:v>
                </c:pt>
                <c:pt idx="321">
                  <c:v>21.2</c:v>
                </c:pt>
                <c:pt idx="322">
                  <c:v>21.2</c:v>
                </c:pt>
                <c:pt idx="323">
                  <c:v>21.2</c:v>
                </c:pt>
                <c:pt idx="324">
                  <c:v>21.2</c:v>
                </c:pt>
                <c:pt idx="325">
                  <c:v>21.2</c:v>
                </c:pt>
                <c:pt idx="326">
                  <c:v>21.2</c:v>
                </c:pt>
                <c:pt idx="327">
                  <c:v>21.2</c:v>
                </c:pt>
                <c:pt idx="328">
                  <c:v>21.2</c:v>
                </c:pt>
                <c:pt idx="329">
                  <c:v>21.2</c:v>
                </c:pt>
                <c:pt idx="330">
                  <c:v>21.2</c:v>
                </c:pt>
                <c:pt idx="331">
                  <c:v>21.2</c:v>
                </c:pt>
                <c:pt idx="332">
                  <c:v>21.2</c:v>
                </c:pt>
                <c:pt idx="333">
                  <c:v>21.2</c:v>
                </c:pt>
                <c:pt idx="334">
                  <c:v>21.2</c:v>
                </c:pt>
                <c:pt idx="335">
                  <c:v>21.2</c:v>
                </c:pt>
                <c:pt idx="336">
                  <c:v>21.2</c:v>
                </c:pt>
                <c:pt idx="337">
                  <c:v>21.2</c:v>
                </c:pt>
                <c:pt idx="338">
                  <c:v>21.2</c:v>
                </c:pt>
                <c:pt idx="339">
                  <c:v>21.2</c:v>
                </c:pt>
                <c:pt idx="340">
                  <c:v>21.2</c:v>
                </c:pt>
                <c:pt idx="341">
                  <c:v>21.2</c:v>
                </c:pt>
                <c:pt idx="342">
                  <c:v>21.2</c:v>
                </c:pt>
                <c:pt idx="343">
                  <c:v>21.2</c:v>
                </c:pt>
                <c:pt idx="344">
                  <c:v>21.2</c:v>
                </c:pt>
                <c:pt idx="345">
                  <c:v>21.2</c:v>
                </c:pt>
                <c:pt idx="346">
                  <c:v>21.2</c:v>
                </c:pt>
                <c:pt idx="347">
                  <c:v>21.2</c:v>
                </c:pt>
                <c:pt idx="348">
                  <c:v>21.2</c:v>
                </c:pt>
                <c:pt idx="349">
                  <c:v>21.2</c:v>
                </c:pt>
                <c:pt idx="350">
                  <c:v>21.2</c:v>
                </c:pt>
                <c:pt idx="351">
                  <c:v>21.2</c:v>
                </c:pt>
                <c:pt idx="352">
                  <c:v>21.2</c:v>
                </c:pt>
                <c:pt idx="353">
                  <c:v>21.2</c:v>
                </c:pt>
                <c:pt idx="354">
                  <c:v>21.2</c:v>
                </c:pt>
                <c:pt idx="355">
                  <c:v>21.2</c:v>
                </c:pt>
                <c:pt idx="356">
                  <c:v>21.2</c:v>
                </c:pt>
                <c:pt idx="357">
                  <c:v>21.2</c:v>
                </c:pt>
                <c:pt idx="358">
                  <c:v>21.2</c:v>
                </c:pt>
                <c:pt idx="359">
                  <c:v>21.2</c:v>
                </c:pt>
                <c:pt idx="360">
                  <c:v>21.2</c:v>
                </c:pt>
                <c:pt idx="361">
                  <c:v>21.2</c:v>
                </c:pt>
                <c:pt idx="362">
                  <c:v>21.2</c:v>
                </c:pt>
                <c:pt idx="363">
                  <c:v>21.2</c:v>
                </c:pt>
                <c:pt idx="364">
                  <c:v>21.2</c:v>
                </c:pt>
                <c:pt idx="365">
                  <c:v>21.2</c:v>
                </c:pt>
                <c:pt idx="366">
                  <c:v>21.2</c:v>
                </c:pt>
                <c:pt idx="367">
                  <c:v>21.2</c:v>
                </c:pt>
                <c:pt idx="368">
                  <c:v>21.2</c:v>
                </c:pt>
                <c:pt idx="369">
                  <c:v>21.2</c:v>
                </c:pt>
                <c:pt idx="370">
                  <c:v>21.2</c:v>
                </c:pt>
                <c:pt idx="371">
                  <c:v>21.2</c:v>
                </c:pt>
                <c:pt idx="372">
                  <c:v>21.2</c:v>
                </c:pt>
                <c:pt idx="373">
                  <c:v>21.2</c:v>
                </c:pt>
                <c:pt idx="374">
                  <c:v>21.2</c:v>
                </c:pt>
                <c:pt idx="375">
                  <c:v>21.2</c:v>
                </c:pt>
                <c:pt idx="376">
                  <c:v>21.2</c:v>
                </c:pt>
                <c:pt idx="377">
                  <c:v>21.2</c:v>
                </c:pt>
                <c:pt idx="378">
                  <c:v>21.2</c:v>
                </c:pt>
                <c:pt idx="379">
                  <c:v>21.2</c:v>
                </c:pt>
                <c:pt idx="380">
                  <c:v>21.2</c:v>
                </c:pt>
                <c:pt idx="381">
                  <c:v>21.2</c:v>
                </c:pt>
                <c:pt idx="382">
                  <c:v>21.2</c:v>
                </c:pt>
                <c:pt idx="383">
                  <c:v>21.2</c:v>
                </c:pt>
                <c:pt idx="384">
                  <c:v>21.2</c:v>
                </c:pt>
                <c:pt idx="385">
                  <c:v>21.2</c:v>
                </c:pt>
                <c:pt idx="386">
                  <c:v>21.2</c:v>
                </c:pt>
                <c:pt idx="387">
                  <c:v>21.2</c:v>
                </c:pt>
                <c:pt idx="388">
                  <c:v>21.2</c:v>
                </c:pt>
                <c:pt idx="389">
                  <c:v>21.2</c:v>
                </c:pt>
                <c:pt idx="390">
                  <c:v>21.2</c:v>
                </c:pt>
                <c:pt idx="391">
                  <c:v>21.2</c:v>
                </c:pt>
                <c:pt idx="392">
                  <c:v>21.2</c:v>
                </c:pt>
                <c:pt idx="393">
                  <c:v>21.2</c:v>
                </c:pt>
                <c:pt idx="394">
                  <c:v>21.2</c:v>
                </c:pt>
                <c:pt idx="395">
                  <c:v>21.2</c:v>
                </c:pt>
                <c:pt idx="396">
                  <c:v>21.2</c:v>
                </c:pt>
                <c:pt idx="397">
                  <c:v>21.2</c:v>
                </c:pt>
                <c:pt idx="398">
                  <c:v>21.2</c:v>
                </c:pt>
                <c:pt idx="399">
                  <c:v>21.2</c:v>
                </c:pt>
                <c:pt idx="400">
                  <c:v>21.2</c:v>
                </c:pt>
                <c:pt idx="401">
                  <c:v>21.2</c:v>
                </c:pt>
                <c:pt idx="402">
                  <c:v>21.2</c:v>
                </c:pt>
                <c:pt idx="403">
                  <c:v>21.2</c:v>
                </c:pt>
                <c:pt idx="404">
                  <c:v>21.2</c:v>
                </c:pt>
                <c:pt idx="405">
                  <c:v>21.2</c:v>
                </c:pt>
                <c:pt idx="406">
                  <c:v>21.2</c:v>
                </c:pt>
                <c:pt idx="407">
                  <c:v>21.2</c:v>
                </c:pt>
                <c:pt idx="408">
                  <c:v>21.2</c:v>
                </c:pt>
                <c:pt idx="409">
                  <c:v>21.2</c:v>
                </c:pt>
                <c:pt idx="410">
                  <c:v>21.2</c:v>
                </c:pt>
                <c:pt idx="411">
                  <c:v>21.2</c:v>
                </c:pt>
                <c:pt idx="412">
                  <c:v>21.2</c:v>
                </c:pt>
                <c:pt idx="413">
                  <c:v>21.2</c:v>
                </c:pt>
                <c:pt idx="414">
                  <c:v>21.2</c:v>
                </c:pt>
                <c:pt idx="415">
                  <c:v>21.2</c:v>
                </c:pt>
                <c:pt idx="416">
                  <c:v>21.2</c:v>
                </c:pt>
                <c:pt idx="417">
                  <c:v>21.2</c:v>
                </c:pt>
                <c:pt idx="418">
                  <c:v>21.2</c:v>
                </c:pt>
                <c:pt idx="419">
                  <c:v>21.2</c:v>
                </c:pt>
                <c:pt idx="420">
                  <c:v>21.2</c:v>
                </c:pt>
                <c:pt idx="421">
                  <c:v>21.2</c:v>
                </c:pt>
                <c:pt idx="422">
                  <c:v>21.2</c:v>
                </c:pt>
                <c:pt idx="423">
                  <c:v>21.2</c:v>
                </c:pt>
                <c:pt idx="424">
                  <c:v>21.2</c:v>
                </c:pt>
                <c:pt idx="425">
                  <c:v>21.2</c:v>
                </c:pt>
                <c:pt idx="426">
                  <c:v>21.2</c:v>
                </c:pt>
                <c:pt idx="427">
                  <c:v>21.2</c:v>
                </c:pt>
                <c:pt idx="428">
                  <c:v>21.2</c:v>
                </c:pt>
                <c:pt idx="429">
                  <c:v>21.2</c:v>
                </c:pt>
                <c:pt idx="430">
                  <c:v>21.2</c:v>
                </c:pt>
                <c:pt idx="431">
                  <c:v>21.2</c:v>
                </c:pt>
                <c:pt idx="432">
                  <c:v>21.2</c:v>
                </c:pt>
                <c:pt idx="433">
                  <c:v>21.2</c:v>
                </c:pt>
                <c:pt idx="434">
                  <c:v>21.2</c:v>
                </c:pt>
                <c:pt idx="435">
                  <c:v>21.2</c:v>
                </c:pt>
                <c:pt idx="436">
                  <c:v>21.2</c:v>
                </c:pt>
                <c:pt idx="437">
                  <c:v>21.2</c:v>
                </c:pt>
                <c:pt idx="438">
                  <c:v>21.2</c:v>
                </c:pt>
                <c:pt idx="439">
                  <c:v>21.2</c:v>
                </c:pt>
                <c:pt idx="440">
                  <c:v>21.2</c:v>
                </c:pt>
                <c:pt idx="441">
                  <c:v>21.2</c:v>
                </c:pt>
                <c:pt idx="442">
                  <c:v>21.2</c:v>
                </c:pt>
                <c:pt idx="443">
                  <c:v>21.2</c:v>
                </c:pt>
                <c:pt idx="444">
                  <c:v>21.2</c:v>
                </c:pt>
                <c:pt idx="445">
                  <c:v>21.2</c:v>
                </c:pt>
                <c:pt idx="446">
                  <c:v>21.2</c:v>
                </c:pt>
                <c:pt idx="447">
                  <c:v>21.2</c:v>
                </c:pt>
                <c:pt idx="448">
                  <c:v>21.2</c:v>
                </c:pt>
                <c:pt idx="449">
                  <c:v>21.2</c:v>
                </c:pt>
                <c:pt idx="450">
                  <c:v>21.2</c:v>
                </c:pt>
                <c:pt idx="451">
                  <c:v>21.2</c:v>
                </c:pt>
                <c:pt idx="452">
                  <c:v>21.2</c:v>
                </c:pt>
                <c:pt idx="453">
                  <c:v>21.2</c:v>
                </c:pt>
                <c:pt idx="454">
                  <c:v>21.2</c:v>
                </c:pt>
                <c:pt idx="455">
                  <c:v>21.2</c:v>
                </c:pt>
                <c:pt idx="456">
                  <c:v>21.2</c:v>
                </c:pt>
                <c:pt idx="457">
                  <c:v>21.2</c:v>
                </c:pt>
                <c:pt idx="458">
                  <c:v>21.2</c:v>
                </c:pt>
                <c:pt idx="459">
                  <c:v>21.2</c:v>
                </c:pt>
                <c:pt idx="460">
                  <c:v>21.2</c:v>
                </c:pt>
                <c:pt idx="461">
                  <c:v>21.2</c:v>
                </c:pt>
                <c:pt idx="462">
                  <c:v>21.2</c:v>
                </c:pt>
                <c:pt idx="463">
                  <c:v>21.2</c:v>
                </c:pt>
                <c:pt idx="464">
                  <c:v>21.2</c:v>
                </c:pt>
                <c:pt idx="465">
                  <c:v>21.2</c:v>
                </c:pt>
                <c:pt idx="466">
                  <c:v>21.2</c:v>
                </c:pt>
                <c:pt idx="467">
                  <c:v>21.2</c:v>
                </c:pt>
                <c:pt idx="468">
                  <c:v>21.2</c:v>
                </c:pt>
                <c:pt idx="469">
                  <c:v>21.2</c:v>
                </c:pt>
                <c:pt idx="470">
                  <c:v>21.2</c:v>
                </c:pt>
                <c:pt idx="471">
                  <c:v>21.2</c:v>
                </c:pt>
                <c:pt idx="472">
                  <c:v>21.2</c:v>
                </c:pt>
                <c:pt idx="473">
                  <c:v>21.2</c:v>
                </c:pt>
                <c:pt idx="474">
                  <c:v>21.2</c:v>
                </c:pt>
                <c:pt idx="475">
                  <c:v>21.2</c:v>
                </c:pt>
                <c:pt idx="476">
                  <c:v>21.2</c:v>
                </c:pt>
                <c:pt idx="477">
                  <c:v>21.2</c:v>
                </c:pt>
                <c:pt idx="478">
                  <c:v>21.2</c:v>
                </c:pt>
                <c:pt idx="479">
                  <c:v>21.2</c:v>
                </c:pt>
                <c:pt idx="480">
                  <c:v>21.2</c:v>
                </c:pt>
                <c:pt idx="481">
                  <c:v>21.2</c:v>
                </c:pt>
                <c:pt idx="482">
                  <c:v>21.2</c:v>
                </c:pt>
                <c:pt idx="483">
                  <c:v>21.2</c:v>
                </c:pt>
                <c:pt idx="484">
                  <c:v>21.2</c:v>
                </c:pt>
                <c:pt idx="485">
                  <c:v>21.2</c:v>
                </c:pt>
                <c:pt idx="486">
                  <c:v>21.2</c:v>
                </c:pt>
                <c:pt idx="487">
                  <c:v>21.3</c:v>
                </c:pt>
                <c:pt idx="488">
                  <c:v>21.3</c:v>
                </c:pt>
                <c:pt idx="489">
                  <c:v>21.3</c:v>
                </c:pt>
                <c:pt idx="490">
                  <c:v>21.3</c:v>
                </c:pt>
                <c:pt idx="491">
                  <c:v>21.3</c:v>
                </c:pt>
                <c:pt idx="492">
                  <c:v>21.3</c:v>
                </c:pt>
                <c:pt idx="493">
                  <c:v>21.3</c:v>
                </c:pt>
                <c:pt idx="494">
                  <c:v>21.3</c:v>
                </c:pt>
                <c:pt idx="495">
                  <c:v>21.3</c:v>
                </c:pt>
                <c:pt idx="496">
                  <c:v>21.3</c:v>
                </c:pt>
                <c:pt idx="497">
                  <c:v>21.3</c:v>
                </c:pt>
                <c:pt idx="498">
                  <c:v>21.3</c:v>
                </c:pt>
                <c:pt idx="499">
                  <c:v>21.3</c:v>
                </c:pt>
                <c:pt idx="500">
                  <c:v>21.3</c:v>
                </c:pt>
                <c:pt idx="501">
                  <c:v>21.3</c:v>
                </c:pt>
                <c:pt idx="502">
                  <c:v>21.3</c:v>
                </c:pt>
                <c:pt idx="503">
                  <c:v>21.3</c:v>
                </c:pt>
                <c:pt idx="504">
                  <c:v>21.3</c:v>
                </c:pt>
                <c:pt idx="505">
                  <c:v>21.3</c:v>
                </c:pt>
                <c:pt idx="506">
                  <c:v>21.3</c:v>
                </c:pt>
                <c:pt idx="507">
                  <c:v>21.3</c:v>
                </c:pt>
                <c:pt idx="508">
                  <c:v>21.3</c:v>
                </c:pt>
                <c:pt idx="509">
                  <c:v>21.3</c:v>
                </c:pt>
                <c:pt idx="510">
                  <c:v>21.3</c:v>
                </c:pt>
                <c:pt idx="511">
                  <c:v>21.3</c:v>
                </c:pt>
                <c:pt idx="512">
                  <c:v>21.3</c:v>
                </c:pt>
                <c:pt idx="513">
                  <c:v>21.3</c:v>
                </c:pt>
                <c:pt idx="514">
                  <c:v>21.3</c:v>
                </c:pt>
                <c:pt idx="515">
                  <c:v>21.3</c:v>
                </c:pt>
                <c:pt idx="516">
                  <c:v>21.3</c:v>
                </c:pt>
                <c:pt idx="517">
                  <c:v>21.3</c:v>
                </c:pt>
                <c:pt idx="518">
                  <c:v>21.3</c:v>
                </c:pt>
                <c:pt idx="519">
                  <c:v>21.3</c:v>
                </c:pt>
                <c:pt idx="520">
                  <c:v>21.3</c:v>
                </c:pt>
                <c:pt idx="521">
                  <c:v>21.3</c:v>
                </c:pt>
                <c:pt idx="522">
                  <c:v>21.3</c:v>
                </c:pt>
                <c:pt idx="523">
                  <c:v>21.3</c:v>
                </c:pt>
                <c:pt idx="524">
                  <c:v>21.3</c:v>
                </c:pt>
                <c:pt idx="525">
                  <c:v>21.3</c:v>
                </c:pt>
                <c:pt idx="526">
                  <c:v>21.3</c:v>
                </c:pt>
                <c:pt idx="527">
                  <c:v>21.3</c:v>
                </c:pt>
                <c:pt idx="528">
                  <c:v>21.3</c:v>
                </c:pt>
                <c:pt idx="529">
                  <c:v>21.3</c:v>
                </c:pt>
                <c:pt idx="530">
                  <c:v>21.3</c:v>
                </c:pt>
                <c:pt idx="531">
                  <c:v>21.3</c:v>
                </c:pt>
                <c:pt idx="532">
                  <c:v>21.3</c:v>
                </c:pt>
                <c:pt idx="533">
                  <c:v>21.3</c:v>
                </c:pt>
                <c:pt idx="534">
                  <c:v>21.3</c:v>
                </c:pt>
                <c:pt idx="535">
                  <c:v>21.3</c:v>
                </c:pt>
                <c:pt idx="536">
                  <c:v>21.3</c:v>
                </c:pt>
                <c:pt idx="537">
                  <c:v>21.3</c:v>
                </c:pt>
                <c:pt idx="538">
                  <c:v>21.3</c:v>
                </c:pt>
                <c:pt idx="539">
                  <c:v>21.3</c:v>
                </c:pt>
                <c:pt idx="540">
                  <c:v>21.3</c:v>
                </c:pt>
                <c:pt idx="541">
                  <c:v>21.3</c:v>
                </c:pt>
                <c:pt idx="542">
                  <c:v>21.3</c:v>
                </c:pt>
                <c:pt idx="543">
                  <c:v>21.3</c:v>
                </c:pt>
                <c:pt idx="544">
                  <c:v>21.3</c:v>
                </c:pt>
                <c:pt idx="545">
                  <c:v>21.3</c:v>
                </c:pt>
                <c:pt idx="546">
                  <c:v>21.3</c:v>
                </c:pt>
                <c:pt idx="547">
                  <c:v>21.3</c:v>
                </c:pt>
                <c:pt idx="548">
                  <c:v>21.3</c:v>
                </c:pt>
                <c:pt idx="549">
                  <c:v>21.3</c:v>
                </c:pt>
                <c:pt idx="550">
                  <c:v>21.3</c:v>
                </c:pt>
                <c:pt idx="551">
                  <c:v>21.3</c:v>
                </c:pt>
                <c:pt idx="552">
                  <c:v>21.3</c:v>
                </c:pt>
                <c:pt idx="553">
                  <c:v>21.3</c:v>
                </c:pt>
                <c:pt idx="554">
                  <c:v>21.3</c:v>
                </c:pt>
                <c:pt idx="555">
                  <c:v>21.3</c:v>
                </c:pt>
                <c:pt idx="556">
                  <c:v>21.3</c:v>
                </c:pt>
                <c:pt idx="557">
                  <c:v>21.3</c:v>
                </c:pt>
                <c:pt idx="558">
                  <c:v>21.3</c:v>
                </c:pt>
                <c:pt idx="559">
                  <c:v>21.3</c:v>
                </c:pt>
                <c:pt idx="560">
                  <c:v>21.3</c:v>
                </c:pt>
                <c:pt idx="561">
                  <c:v>21.3</c:v>
                </c:pt>
                <c:pt idx="562">
                  <c:v>21.3</c:v>
                </c:pt>
                <c:pt idx="563">
                  <c:v>21.3</c:v>
                </c:pt>
                <c:pt idx="564">
                  <c:v>21.3</c:v>
                </c:pt>
                <c:pt idx="565">
                  <c:v>21.3</c:v>
                </c:pt>
                <c:pt idx="566">
                  <c:v>21.3</c:v>
                </c:pt>
                <c:pt idx="567">
                  <c:v>21.3</c:v>
                </c:pt>
                <c:pt idx="568">
                  <c:v>21.3</c:v>
                </c:pt>
                <c:pt idx="569">
                  <c:v>21.3</c:v>
                </c:pt>
                <c:pt idx="570">
                  <c:v>21.3</c:v>
                </c:pt>
                <c:pt idx="571">
                  <c:v>21.3</c:v>
                </c:pt>
                <c:pt idx="572">
                  <c:v>21.2</c:v>
                </c:pt>
                <c:pt idx="573">
                  <c:v>21.2</c:v>
                </c:pt>
                <c:pt idx="574">
                  <c:v>21.2</c:v>
                </c:pt>
                <c:pt idx="575">
                  <c:v>21.2</c:v>
                </c:pt>
                <c:pt idx="576">
                  <c:v>21.2</c:v>
                </c:pt>
                <c:pt idx="577">
                  <c:v>21.2</c:v>
                </c:pt>
                <c:pt idx="578">
                  <c:v>21.2</c:v>
                </c:pt>
                <c:pt idx="579">
                  <c:v>21.2</c:v>
                </c:pt>
                <c:pt idx="580">
                  <c:v>21.2</c:v>
                </c:pt>
                <c:pt idx="581">
                  <c:v>21.2</c:v>
                </c:pt>
                <c:pt idx="582">
                  <c:v>21.2</c:v>
                </c:pt>
                <c:pt idx="583">
                  <c:v>21.2</c:v>
                </c:pt>
                <c:pt idx="584">
                  <c:v>21.2</c:v>
                </c:pt>
                <c:pt idx="585">
                  <c:v>21.2</c:v>
                </c:pt>
                <c:pt idx="586">
                  <c:v>21.2</c:v>
                </c:pt>
                <c:pt idx="587">
                  <c:v>21.2</c:v>
                </c:pt>
                <c:pt idx="588">
                  <c:v>21.2</c:v>
                </c:pt>
                <c:pt idx="589">
                  <c:v>21.2</c:v>
                </c:pt>
                <c:pt idx="590">
                  <c:v>21.2</c:v>
                </c:pt>
                <c:pt idx="591">
                  <c:v>21.2</c:v>
                </c:pt>
                <c:pt idx="592">
                  <c:v>21.2</c:v>
                </c:pt>
                <c:pt idx="593">
                  <c:v>21.2</c:v>
                </c:pt>
                <c:pt idx="594">
                  <c:v>21.2</c:v>
                </c:pt>
                <c:pt idx="595">
                  <c:v>21.2</c:v>
                </c:pt>
                <c:pt idx="596">
                  <c:v>21.2</c:v>
                </c:pt>
                <c:pt idx="597">
                  <c:v>21.2</c:v>
                </c:pt>
                <c:pt idx="598">
                  <c:v>21.2</c:v>
                </c:pt>
                <c:pt idx="599">
                  <c:v>21.2</c:v>
                </c:pt>
                <c:pt idx="600">
                  <c:v>21.3</c:v>
                </c:pt>
                <c:pt idx="601">
                  <c:v>21.3</c:v>
                </c:pt>
                <c:pt idx="602">
                  <c:v>21.3</c:v>
                </c:pt>
                <c:pt idx="603">
                  <c:v>21.3</c:v>
                </c:pt>
                <c:pt idx="604">
                  <c:v>21.3</c:v>
                </c:pt>
                <c:pt idx="605">
                  <c:v>21.3</c:v>
                </c:pt>
                <c:pt idx="606">
                  <c:v>21.3</c:v>
                </c:pt>
                <c:pt idx="607">
                  <c:v>21.3</c:v>
                </c:pt>
                <c:pt idx="608">
                  <c:v>21.3</c:v>
                </c:pt>
                <c:pt idx="609">
                  <c:v>21.3</c:v>
                </c:pt>
                <c:pt idx="610">
                  <c:v>21.3</c:v>
                </c:pt>
                <c:pt idx="611">
                  <c:v>21.3</c:v>
                </c:pt>
                <c:pt idx="612">
                  <c:v>21.3</c:v>
                </c:pt>
                <c:pt idx="613">
                  <c:v>21.3</c:v>
                </c:pt>
                <c:pt idx="614">
                  <c:v>21.3</c:v>
                </c:pt>
                <c:pt idx="615">
                  <c:v>21.3</c:v>
                </c:pt>
                <c:pt idx="616">
                  <c:v>21.3</c:v>
                </c:pt>
                <c:pt idx="617">
                  <c:v>21.3</c:v>
                </c:pt>
                <c:pt idx="618">
                  <c:v>21.3</c:v>
                </c:pt>
                <c:pt idx="619">
                  <c:v>21.3</c:v>
                </c:pt>
                <c:pt idx="620">
                  <c:v>21.3</c:v>
                </c:pt>
                <c:pt idx="621">
                  <c:v>21.3</c:v>
                </c:pt>
                <c:pt idx="622">
                  <c:v>21.3</c:v>
                </c:pt>
                <c:pt idx="623">
                  <c:v>21.3</c:v>
                </c:pt>
                <c:pt idx="624">
                  <c:v>21.3</c:v>
                </c:pt>
                <c:pt idx="625">
                  <c:v>21.3</c:v>
                </c:pt>
                <c:pt idx="626">
                  <c:v>21.3</c:v>
                </c:pt>
                <c:pt idx="627">
                  <c:v>21.3</c:v>
                </c:pt>
                <c:pt idx="628">
                  <c:v>21.3</c:v>
                </c:pt>
                <c:pt idx="629">
                  <c:v>21.3</c:v>
                </c:pt>
                <c:pt idx="630">
                  <c:v>21.3</c:v>
                </c:pt>
                <c:pt idx="631">
                  <c:v>21.3</c:v>
                </c:pt>
                <c:pt idx="632">
                  <c:v>21.3</c:v>
                </c:pt>
                <c:pt idx="633">
                  <c:v>21.3</c:v>
                </c:pt>
                <c:pt idx="634">
                  <c:v>21.3</c:v>
                </c:pt>
                <c:pt idx="635">
                  <c:v>21.3</c:v>
                </c:pt>
                <c:pt idx="636">
                  <c:v>21.3</c:v>
                </c:pt>
                <c:pt idx="637">
                  <c:v>21.3</c:v>
                </c:pt>
                <c:pt idx="638">
                  <c:v>21.3</c:v>
                </c:pt>
                <c:pt idx="639">
                  <c:v>21.3</c:v>
                </c:pt>
                <c:pt idx="640">
                  <c:v>21.3</c:v>
                </c:pt>
                <c:pt idx="641">
                  <c:v>21.3</c:v>
                </c:pt>
                <c:pt idx="642">
                  <c:v>21.3</c:v>
                </c:pt>
                <c:pt idx="643">
                  <c:v>21.3</c:v>
                </c:pt>
                <c:pt idx="644">
                  <c:v>21.3</c:v>
                </c:pt>
                <c:pt idx="645">
                  <c:v>21.3</c:v>
                </c:pt>
                <c:pt idx="646">
                  <c:v>21.3</c:v>
                </c:pt>
                <c:pt idx="647">
                  <c:v>21.3</c:v>
                </c:pt>
                <c:pt idx="648">
                  <c:v>21.3</c:v>
                </c:pt>
                <c:pt idx="649">
                  <c:v>21.3</c:v>
                </c:pt>
                <c:pt idx="650">
                  <c:v>21.3</c:v>
                </c:pt>
                <c:pt idx="651">
                  <c:v>21.3</c:v>
                </c:pt>
                <c:pt idx="652">
                  <c:v>21.3</c:v>
                </c:pt>
                <c:pt idx="653">
                  <c:v>21.3</c:v>
                </c:pt>
                <c:pt idx="654">
                  <c:v>21.3</c:v>
                </c:pt>
                <c:pt idx="655">
                  <c:v>21.3</c:v>
                </c:pt>
                <c:pt idx="656">
                  <c:v>21.3</c:v>
                </c:pt>
                <c:pt idx="657">
                  <c:v>21.3</c:v>
                </c:pt>
                <c:pt idx="658">
                  <c:v>21.3</c:v>
                </c:pt>
                <c:pt idx="659">
                  <c:v>21.3</c:v>
                </c:pt>
                <c:pt idx="660">
                  <c:v>21.3</c:v>
                </c:pt>
                <c:pt idx="661">
                  <c:v>21.3</c:v>
                </c:pt>
                <c:pt idx="662">
                  <c:v>21.3</c:v>
                </c:pt>
                <c:pt idx="663">
                  <c:v>21.3</c:v>
                </c:pt>
                <c:pt idx="664">
                  <c:v>21.3</c:v>
                </c:pt>
                <c:pt idx="665">
                  <c:v>21.3</c:v>
                </c:pt>
                <c:pt idx="666">
                  <c:v>21.3</c:v>
                </c:pt>
                <c:pt idx="667">
                  <c:v>21.3</c:v>
                </c:pt>
                <c:pt idx="668">
                  <c:v>21.3</c:v>
                </c:pt>
                <c:pt idx="669">
                  <c:v>21.3</c:v>
                </c:pt>
                <c:pt idx="670">
                  <c:v>21.3</c:v>
                </c:pt>
                <c:pt idx="671">
                  <c:v>21.3</c:v>
                </c:pt>
                <c:pt idx="672">
                  <c:v>21.3</c:v>
                </c:pt>
                <c:pt idx="673">
                  <c:v>21.3</c:v>
                </c:pt>
                <c:pt idx="674">
                  <c:v>21.3</c:v>
                </c:pt>
                <c:pt idx="675">
                  <c:v>21.3</c:v>
                </c:pt>
                <c:pt idx="676">
                  <c:v>21.3</c:v>
                </c:pt>
                <c:pt idx="677">
                  <c:v>21.3</c:v>
                </c:pt>
                <c:pt idx="678">
                  <c:v>21.3</c:v>
                </c:pt>
                <c:pt idx="679">
                  <c:v>21.3</c:v>
                </c:pt>
                <c:pt idx="680">
                  <c:v>21.3</c:v>
                </c:pt>
                <c:pt idx="681">
                  <c:v>21.3</c:v>
                </c:pt>
                <c:pt idx="682">
                  <c:v>21.3</c:v>
                </c:pt>
                <c:pt idx="683">
                  <c:v>21.3</c:v>
                </c:pt>
                <c:pt idx="684">
                  <c:v>21.3</c:v>
                </c:pt>
                <c:pt idx="685">
                  <c:v>21.3</c:v>
                </c:pt>
                <c:pt idx="686">
                  <c:v>21.3</c:v>
                </c:pt>
                <c:pt idx="687">
                  <c:v>21.3</c:v>
                </c:pt>
                <c:pt idx="688">
                  <c:v>21.3</c:v>
                </c:pt>
                <c:pt idx="689">
                  <c:v>21.3</c:v>
                </c:pt>
                <c:pt idx="690">
                  <c:v>21.3</c:v>
                </c:pt>
                <c:pt idx="691">
                  <c:v>21.3</c:v>
                </c:pt>
                <c:pt idx="692">
                  <c:v>21.3</c:v>
                </c:pt>
                <c:pt idx="693">
                  <c:v>21.3</c:v>
                </c:pt>
                <c:pt idx="694">
                  <c:v>21.3</c:v>
                </c:pt>
                <c:pt idx="695">
                  <c:v>21.3</c:v>
                </c:pt>
                <c:pt idx="696">
                  <c:v>21.3</c:v>
                </c:pt>
                <c:pt idx="697">
                  <c:v>21.3</c:v>
                </c:pt>
                <c:pt idx="698">
                  <c:v>21.3</c:v>
                </c:pt>
                <c:pt idx="699">
                  <c:v>21.3</c:v>
                </c:pt>
                <c:pt idx="700">
                  <c:v>21.3</c:v>
                </c:pt>
                <c:pt idx="701">
                  <c:v>21.3</c:v>
                </c:pt>
                <c:pt idx="702">
                  <c:v>21.3</c:v>
                </c:pt>
                <c:pt idx="703">
                  <c:v>21.3</c:v>
                </c:pt>
                <c:pt idx="704">
                  <c:v>21.3</c:v>
                </c:pt>
                <c:pt idx="705">
                  <c:v>21.3</c:v>
                </c:pt>
                <c:pt idx="706">
                  <c:v>21.3</c:v>
                </c:pt>
                <c:pt idx="707">
                  <c:v>21.3</c:v>
                </c:pt>
                <c:pt idx="708">
                  <c:v>21.3</c:v>
                </c:pt>
                <c:pt idx="709">
                  <c:v>21.3</c:v>
                </c:pt>
                <c:pt idx="710">
                  <c:v>21.3</c:v>
                </c:pt>
                <c:pt idx="711">
                  <c:v>21.3</c:v>
                </c:pt>
                <c:pt idx="712">
                  <c:v>21.3</c:v>
                </c:pt>
                <c:pt idx="713">
                  <c:v>21.3</c:v>
                </c:pt>
                <c:pt idx="714">
                  <c:v>21.3</c:v>
                </c:pt>
                <c:pt idx="715">
                  <c:v>21.3</c:v>
                </c:pt>
                <c:pt idx="716">
                  <c:v>21.3</c:v>
                </c:pt>
                <c:pt idx="717">
                  <c:v>21.3</c:v>
                </c:pt>
                <c:pt idx="718">
                  <c:v>21.3</c:v>
                </c:pt>
                <c:pt idx="719">
                  <c:v>21.3</c:v>
                </c:pt>
                <c:pt idx="720">
                  <c:v>21.3</c:v>
                </c:pt>
                <c:pt idx="721">
                  <c:v>21.3</c:v>
                </c:pt>
                <c:pt idx="722">
                  <c:v>21.3</c:v>
                </c:pt>
                <c:pt idx="723">
                  <c:v>21.3</c:v>
                </c:pt>
                <c:pt idx="724">
                  <c:v>21.3</c:v>
                </c:pt>
                <c:pt idx="725">
                  <c:v>21.3</c:v>
                </c:pt>
                <c:pt idx="726">
                  <c:v>21.3</c:v>
                </c:pt>
                <c:pt idx="727">
                  <c:v>21.3</c:v>
                </c:pt>
                <c:pt idx="728">
                  <c:v>21.3</c:v>
                </c:pt>
                <c:pt idx="729">
                  <c:v>21.3</c:v>
                </c:pt>
                <c:pt idx="730">
                  <c:v>21.3</c:v>
                </c:pt>
                <c:pt idx="731">
                  <c:v>21.3</c:v>
                </c:pt>
                <c:pt idx="732">
                  <c:v>21.3</c:v>
                </c:pt>
                <c:pt idx="733">
                  <c:v>21.3</c:v>
                </c:pt>
                <c:pt idx="734">
                  <c:v>21.3</c:v>
                </c:pt>
                <c:pt idx="735">
                  <c:v>21.3</c:v>
                </c:pt>
                <c:pt idx="736">
                  <c:v>21.3</c:v>
                </c:pt>
                <c:pt idx="737">
                  <c:v>21.3</c:v>
                </c:pt>
                <c:pt idx="738">
                  <c:v>21.3</c:v>
                </c:pt>
                <c:pt idx="739">
                  <c:v>21.3</c:v>
                </c:pt>
                <c:pt idx="740">
                  <c:v>21.3</c:v>
                </c:pt>
                <c:pt idx="741">
                  <c:v>21.3</c:v>
                </c:pt>
                <c:pt idx="742">
                  <c:v>21.3</c:v>
                </c:pt>
                <c:pt idx="743">
                  <c:v>21.3</c:v>
                </c:pt>
                <c:pt idx="744">
                  <c:v>21.3</c:v>
                </c:pt>
                <c:pt idx="745">
                  <c:v>21.3</c:v>
                </c:pt>
                <c:pt idx="746">
                  <c:v>21.3</c:v>
                </c:pt>
                <c:pt idx="747">
                  <c:v>21.3</c:v>
                </c:pt>
                <c:pt idx="748">
                  <c:v>21.3</c:v>
                </c:pt>
                <c:pt idx="749">
                  <c:v>21.3</c:v>
                </c:pt>
                <c:pt idx="750">
                  <c:v>21.3</c:v>
                </c:pt>
                <c:pt idx="751">
                  <c:v>21.3</c:v>
                </c:pt>
                <c:pt idx="752">
                  <c:v>21.3</c:v>
                </c:pt>
                <c:pt idx="753">
                  <c:v>21.3</c:v>
                </c:pt>
                <c:pt idx="754">
                  <c:v>21.3</c:v>
                </c:pt>
                <c:pt idx="755">
                  <c:v>21.3</c:v>
                </c:pt>
                <c:pt idx="756">
                  <c:v>21.3</c:v>
                </c:pt>
                <c:pt idx="757">
                  <c:v>21.3</c:v>
                </c:pt>
                <c:pt idx="758">
                  <c:v>21.3</c:v>
                </c:pt>
                <c:pt idx="759">
                  <c:v>21.3</c:v>
                </c:pt>
                <c:pt idx="760">
                  <c:v>21.3</c:v>
                </c:pt>
                <c:pt idx="761">
                  <c:v>21.3</c:v>
                </c:pt>
                <c:pt idx="762">
                  <c:v>21.3</c:v>
                </c:pt>
                <c:pt idx="763">
                  <c:v>21.3</c:v>
                </c:pt>
                <c:pt idx="764">
                  <c:v>21.3</c:v>
                </c:pt>
                <c:pt idx="765">
                  <c:v>21.3</c:v>
                </c:pt>
                <c:pt idx="766">
                  <c:v>21.3</c:v>
                </c:pt>
                <c:pt idx="767">
                  <c:v>21.3</c:v>
                </c:pt>
                <c:pt idx="768">
                  <c:v>21.3</c:v>
                </c:pt>
                <c:pt idx="769">
                  <c:v>21.3</c:v>
                </c:pt>
                <c:pt idx="770">
                  <c:v>21.3</c:v>
                </c:pt>
                <c:pt idx="771">
                  <c:v>21.3</c:v>
                </c:pt>
                <c:pt idx="772">
                  <c:v>21.3</c:v>
                </c:pt>
                <c:pt idx="773">
                  <c:v>21.3</c:v>
                </c:pt>
                <c:pt idx="774">
                  <c:v>21.3</c:v>
                </c:pt>
                <c:pt idx="775">
                  <c:v>21.3</c:v>
                </c:pt>
                <c:pt idx="776">
                  <c:v>21.3</c:v>
                </c:pt>
                <c:pt idx="777">
                  <c:v>21.3</c:v>
                </c:pt>
                <c:pt idx="778">
                  <c:v>21.3</c:v>
                </c:pt>
                <c:pt idx="779">
                  <c:v>21.3</c:v>
                </c:pt>
                <c:pt idx="780">
                  <c:v>21.3</c:v>
                </c:pt>
                <c:pt idx="781">
                  <c:v>21.3</c:v>
                </c:pt>
                <c:pt idx="782">
                  <c:v>21.3</c:v>
                </c:pt>
                <c:pt idx="783">
                  <c:v>21.3</c:v>
                </c:pt>
                <c:pt idx="784">
                  <c:v>21.3</c:v>
                </c:pt>
                <c:pt idx="785">
                  <c:v>21.3</c:v>
                </c:pt>
                <c:pt idx="786">
                  <c:v>21.3</c:v>
                </c:pt>
                <c:pt idx="787">
                  <c:v>21.3</c:v>
                </c:pt>
                <c:pt idx="788">
                  <c:v>21.3</c:v>
                </c:pt>
                <c:pt idx="789">
                  <c:v>21.3</c:v>
                </c:pt>
                <c:pt idx="790">
                  <c:v>21.3</c:v>
                </c:pt>
                <c:pt idx="791">
                  <c:v>21.3</c:v>
                </c:pt>
                <c:pt idx="792">
                  <c:v>21.3</c:v>
                </c:pt>
                <c:pt idx="793">
                  <c:v>21.3</c:v>
                </c:pt>
                <c:pt idx="794">
                  <c:v>21.3</c:v>
                </c:pt>
                <c:pt idx="795">
                  <c:v>21.3</c:v>
                </c:pt>
                <c:pt idx="796">
                  <c:v>21.3</c:v>
                </c:pt>
                <c:pt idx="797">
                  <c:v>21.3</c:v>
                </c:pt>
                <c:pt idx="798">
                  <c:v>21.3</c:v>
                </c:pt>
                <c:pt idx="799">
                  <c:v>21.3</c:v>
                </c:pt>
                <c:pt idx="800">
                  <c:v>21.3</c:v>
                </c:pt>
                <c:pt idx="801">
                  <c:v>21.3</c:v>
                </c:pt>
                <c:pt idx="802">
                  <c:v>21.3</c:v>
                </c:pt>
                <c:pt idx="803">
                  <c:v>21.3</c:v>
                </c:pt>
                <c:pt idx="804">
                  <c:v>21.3</c:v>
                </c:pt>
                <c:pt idx="805">
                  <c:v>21.3</c:v>
                </c:pt>
                <c:pt idx="806">
                  <c:v>21.3</c:v>
                </c:pt>
                <c:pt idx="807">
                  <c:v>21.3</c:v>
                </c:pt>
                <c:pt idx="808">
                  <c:v>21.3</c:v>
                </c:pt>
                <c:pt idx="809">
                  <c:v>21.3</c:v>
                </c:pt>
                <c:pt idx="810">
                  <c:v>21.3</c:v>
                </c:pt>
                <c:pt idx="811">
                  <c:v>21.3</c:v>
                </c:pt>
                <c:pt idx="812">
                  <c:v>21.3</c:v>
                </c:pt>
                <c:pt idx="813">
                  <c:v>21.3</c:v>
                </c:pt>
                <c:pt idx="814">
                  <c:v>21.3</c:v>
                </c:pt>
                <c:pt idx="815">
                  <c:v>21.3</c:v>
                </c:pt>
                <c:pt idx="816">
                  <c:v>21.3</c:v>
                </c:pt>
                <c:pt idx="817">
                  <c:v>21.3</c:v>
                </c:pt>
                <c:pt idx="818">
                  <c:v>21.3</c:v>
                </c:pt>
                <c:pt idx="819">
                  <c:v>21.3</c:v>
                </c:pt>
                <c:pt idx="820">
                  <c:v>21.3</c:v>
                </c:pt>
                <c:pt idx="821">
                  <c:v>21.3</c:v>
                </c:pt>
                <c:pt idx="822">
                  <c:v>21.3</c:v>
                </c:pt>
                <c:pt idx="823">
                  <c:v>21.3</c:v>
                </c:pt>
                <c:pt idx="824">
                  <c:v>21.3</c:v>
                </c:pt>
                <c:pt idx="825">
                  <c:v>21.3</c:v>
                </c:pt>
                <c:pt idx="826">
                  <c:v>21.3</c:v>
                </c:pt>
                <c:pt idx="827">
                  <c:v>21.3</c:v>
                </c:pt>
                <c:pt idx="828">
                  <c:v>21.3</c:v>
                </c:pt>
                <c:pt idx="829">
                  <c:v>21.3</c:v>
                </c:pt>
                <c:pt idx="830">
                  <c:v>21.3</c:v>
                </c:pt>
                <c:pt idx="831">
                  <c:v>21.3</c:v>
                </c:pt>
                <c:pt idx="832">
                  <c:v>21.3</c:v>
                </c:pt>
                <c:pt idx="833">
                  <c:v>21.3</c:v>
                </c:pt>
                <c:pt idx="834">
                  <c:v>21.3</c:v>
                </c:pt>
                <c:pt idx="835">
                  <c:v>21.3</c:v>
                </c:pt>
                <c:pt idx="836">
                  <c:v>21.3</c:v>
                </c:pt>
                <c:pt idx="837">
                  <c:v>21.3</c:v>
                </c:pt>
                <c:pt idx="838">
                  <c:v>21.3</c:v>
                </c:pt>
                <c:pt idx="839">
                  <c:v>21.3</c:v>
                </c:pt>
                <c:pt idx="840">
                  <c:v>21.3</c:v>
                </c:pt>
                <c:pt idx="841">
                  <c:v>21.3</c:v>
                </c:pt>
                <c:pt idx="842">
                  <c:v>21.3</c:v>
                </c:pt>
                <c:pt idx="843">
                  <c:v>21.3</c:v>
                </c:pt>
                <c:pt idx="844">
                  <c:v>21.3</c:v>
                </c:pt>
                <c:pt idx="845">
                  <c:v>21.3</c:v>
                </c:pt>
                <c:pt idx="846">
                  <c:v>21.3</c:v>
                </c:pt>
                <c:pt idx="847">
                  <c:v>21.3</c:v>
                </c:pt>
                <c:pt idx="848">
                  <c:v>21.3</c:v>
                </c:pt>
                <c:pt idx="849">
                  <c:v>21.3</c:v>
                </c:pt>
                <c:pt idx="850">
                  <c:v>21.3</c:v>
                </c:pt>
                <c:pt idx="851">
                  <c:v>21.3</c:v>
                </c:pt>
                <c:pt idx="852">
                  <c:v>21.3</c:v>
                </c:pt>
                <c:pt idx="853">
                  <c:v>21.3</c:v>
                </c:pt>
                <c:pt idx="854">
                  <c:v>21.3</c:v>
                </c:pt>
                <c:pt idx="855">
                  <c:v>21.3</c:v>
                </c:pt>
                <c:pt idx="856">
                  <c:v>21.3</c:v>
                </c:pt>
                <c:pt idx="857">
                  <c:v>21.3</c:v>
                </c:pt>
                <c:pt idx="858">
                  <c:v>21.3</c:v>
                </c:pt>
                <c:pt idx="859">
                  <c:v>21.3</c:v>
                </c:pt>
                <c:pt idx="860">
                  <c:v>21.3</c:v>
                </c:pt>
                <c:pt idx="861">
                  <c:v>21.3</c:v>
                </c:pt>
                <c:pt idx="862">
                  <c:v>21.3</c:v>
                </c:pt>
                <c:pt idx="863">
                  <c:v>21.3</c:v>
                </c:pt>
                <c:pt idx="864">
                  <c:v>21.3</c:v>
                </c:pt>
                <c:pt idx="865">
                  <c:v>21.3</c:v>
                </c:pt>
                <c:pt idx="866">
                  <c:v>21.3</c:v>
                </c:pt>
                <c:pt idx="867">
                  <c:v>21.3</c:v>
                </c:pt>
                <c:pt idx="868">
                  <c:v>21.3</c:v>
                </c:pt>
                <c:pt idx="869">
                  <c:v>21.3</c:v>
                </c:pt>
                <c:pt idx="870">
                  <c:v>21.3</c:v>
                </c:pt>
                <c:pt idx="871">
                  <c:v>21.3</c:v>
                </c:pt>
                <c:pt idx="872">
                  <c:v>21.3</c:v>
                </c:pt>
                <c:pt idx="873">
                  <c:v>21.3</c:v>
                </c:pt>
                <c:pt idx="874">
                  <c:v>21.3</c:v>
                </c:pt>
                <c:pt idx="875">
                  <c:v>21.3</c:v>
                </c:pt>
                <c:pt idx="876">
                  <c:v>21.3</c:v>
                </c:pt>
                <c:pt idx="877">
                  <c:v>21.3</c:v>
                </c:pt>
                <c:pt idx="878">
                  <c:v>21.3</c:v>
                </c:pt>
                <c:pt idx="879">
                  <c:v>21.3</c:v>
                </c:pt>
                <c:pt idx="880">
                  <c:v>21.3</c:v>
                </c:pt>
                <c:pt idx="881">
                  <c:v>21.3</c:v>
                </c:pt>
                <c:pt idx="882">
                  <c:v>21.3</c:v>
                </c:pt>
                <c:pt idx="883">
                  <c:v>21.3</c:v>
                </c:pt>
                <c:pt idx="884">
                  <c:v>21.3</c:v>
                </c:pt>
                <c:pt idx="885">
                  <c:v>21.3</c:v>
                </c:pt>
                <c:pt idx="886">
                  <c:v>21.3</c:v>
                </c:pt>
                <c:pt idx="887">
                  <c:v>21.3</c:v>
                </c:pt>
                <c:pt idx="888">
                  <c:v>21.3</c:v>
                </c:pt>
                <c:pt idx="889">
                  <c:v>21.3</c:v>
                </c:pt>
                <c:pt idx="890">
                  <c:v>21.3</c:v>
                </c:pt>
                <c:pt idx="891">
                  <c:v>21.3</c:v>
                </c:pt>
                <c:pt idx="892">
                  <c:v>21.3</c:v>
                </c:pt>
                <c:pt idx="893">
                  <c:v>21.3</c:v>
                </c:pt>
                <c:pt idx="894">
                  <c:v>21.3</c:v>
                </c:pt>
                <c:pt idx="895">
                  <c:v>21.3</c:v>
                </c:pt>
                <c:pt idx="896">
                  <c:v>21.3</c:v>
                </c:pt>
                <c:pt idx="897">
                  <c:v>21.3</c:v>
                </c:pt>
                <c:pt idx="898">
                  <c:v>21.3</c:v>
                </c:pt>
                <c:pt idx="899">
                  <c:v>21.3</c:v>
                </c:pt>
                <c:pt idx="900">
                  <c:v>21.3</c:v>
                </c:pt>
                <c:pt idx="901">
                  <c:v>21.3</c:v>
                </c:pt>
                <c:pt idx="902">
                  <c:v>21.3</c:v>
                </c:pt>
                <c:pt idx="903">
                  <c:v>21.3</c:v>
                </c:pt>
                <c:pt idx="904">
                  <c:v>21.3</c:v>
                </c:pt>
                <c:pt idx="905">
                  <c:v>21.3</c:v>
                </c:pt>
                <c:pt idx="906">
                  <c:v>21.3</c:v>
                </c:pt>
                <c:pt idx="907">
                  <c:v>21.3</c:v>
                </c:pt>
                <c:pt idx="908">
                  <c:v>21.3</c:v>
                </c:pt>
                <c:pt idx="909">
                  <c:v>21.3</c:v>
                </c:pt>
                <c:pt idx="910">
                  <c:v>21.3</c:v>
                </c:pt>
                <c:pt idx="911">
                  <c:v>21.3</c:v>
                </c:pt>
                <c:pt idx="912">
                  <c:v>21.3</c:v>
                </c:pt>
                <c:pt idx="913">
                  <c:v>21.3</c:v>
                </c:pt>
                <c:pt idx="914">
                  <c:v>21.3</c:v>
                </c:pt>
                <c:pt idx="915">
                  <c:v>21.3</c:v>
                </c:pt>
                <c:pt idx="916">
                  <c:v>21.3</c:v>
                </c:pt>
                <c:pt idx="917">
                  <c:v>21.3</c:v>
                </c:pt>
                <c:pt idx="918">
                  <c:v>21.3</c:v>
                </c:pt>
                <c:pt idx="919">
                  <c:v>21.3</c:v>
                </c:pt>
                <c:pt idx="920">
                  <c:v>21.3</c:v>
                </c:pt>
                <c:pt idx="921">
                  <c:v>21.3</c:v>
                </c:pt>
                <c:pt idx="922">
                  <c:v>21.3</c:v>
                </c:pt>
                <c:pt idx="923">
                  <c:v>21.3</c:v>
                </c:pt>
                <c:pt idx="924">
                  <c:v>21.3</c:v>
                </c:pt>
                <c:pt idx="925">
                  <c:v>21.3</c:v>
                </c:pt>
                <c:pt idx="926">
                  <c:v>21.3</c:v>
                </c:pt>
                <c:pt idx="927">
                  <c:v>21.3</c:v>
                </c:pt>
                <c:pt idx="928">
                  <c:v>21.3</c:v>
                </c:pt>
                <c:pt idx="929">
                  <c:v>21.3</c:v>
                </c:pt>
                <c:pt idx="930">
                  <c:v>21.3</c:v>
                </c:pt>
                <c:pt idx="931">
                  <c:v>21.3</c:v>
                </c:pt>
                <c:pt idx="932">
                  <c:v>21.3</c:v>
                </c:pt>
                <c:pt idx="933">
                  <c:v>21.3</c:v>
                </c:pt>
                <c:pt idx="934">
                  <c:v>21.3</c:v>
                </c:pt>
                <c:pt idx="935">
                  <c:v>21.3</c:v>
                </c:pt>
                <c:pt idx="936">
                  <c:v>21.3</c:v>
                </c:pt>
                <c:pt idx="937">
                  <c:v>21.3</c:v>
                </c:pt>
                <c:pt idx="938">
                  <c:v>21.3</c:v>
                </c:pt>
                <c:pt idx="939">
                  <c:v>21.3</c:v>
                </c:pt>
                <c:pt idx="940">
                  <c:v>21.3</c:v>
                </c:pt>
                <c:pt idx="941">
                  <c:v>21.3</c:v>
                </c:pt>
                <c:pt idx="942">
                  <c:v>21.3</c:v>
                </c:pt>
                <c:pt idx="943">
                  <c:v>21.3</c:v>
                </c:pt>
                <c:pt idx="944">
                  <c:v>21.3</c:v>
                </c:pt>
                <c:pt idx="945">
                  <c:v>21.3</c:v>
                </c:pt>
                <c:pt idx="946">
                  <c:v>21.3</c:v>
                </c:pt>
                <c:pt idx="947">
                  <c:v>21.3</c:v>
                </c:pt>
                <c:pt idx="948">
                  <c:v>21.3</c:v>
                </c:pt>
                <c:pt idx="949">
                  <c:v>21.3</c:v>
                </c:pt>
                <c:pt idx="950">
                  <c:v>21.3</c:v>
                </c:pt>
                <c:pt idx="951">
                  <c:v>21.3</c:v>
                </c:pt>
                <c:pt idx="952">
                  <c:v>21.3</c:v>
                </c:pt>
                <c:pt idx="953">
                  <c:v>21.3</c:v>
                </c:pt>
                <c:pt idx="954">
                  <c:v>21.3</c:v>
                </c:pt>
                <c:pt idx="955">
                  <c:v>21.3</c:v>
                </c:pt>
                <c:pt idx="956">
                  <c:v>21.3</c:v>
                </c:pt>
                <c:pt idx="957">
                  <c:v>21.3</c:v>
                </c:pt>
                <c:pt idx="958">
                  <c:v>21.3</c:v>
                </c:pt>
                <c:pt idx="959">
                  <c:v>21.3</c:v>
                </c:pt>
                <c:pt idx="960">
                  <c:v>21.3</c:v>
                </c:pt>
                <c:pt idx="961">
                  <c:v>21.3</c:v>
                </c:pt>
                <c:pt idx="962">
                  <c:v>21.3</c:v>
                </c:pt>
                <c:pt idx="963">
                  <c:v>21.3</c:v>
                </c:pt>
                <c:pt idx="964">
                  <c:v>21.3</c:v>
                </c:pt>
                <c:pt idx="965">
                  <c:v>21.3</c:v>
                </c:pt>
                <c:pt idx="966">
                  <c:v>21.3</c:v>
                </c:pt>
                <c:pt idx="967">
                  <c:v>21.3</c:v>
                </c:pt>
                <c:pt idx="968">
                  <c:v>21.3</c:v>
                </c:pt>
                <c:pt idx="969">
                  <c:v>21.3</c:v>
                </c:pt>
                <c:pt idx="970">
                  <c:v>21.3</c:v>
                </c:pt>
                <c:pt idx="971">
                  <c:v>21.3</c:v>
                </c:pt>
                <c:pt idx="972">
                  <c:v>21.3</c:v>
                </c:pt>
                <c:pt idx="973">
                  <c:v>21.3</c:v>
                </c:pt>
                <c:pt idx="974">
                  <c:v>21.3</c:v>
                </c:pt>
                <c:pt idx="975">
                  <c:v>21.3</c:v>
                </c:pt>
                <c:pt idx="976">
                  <c:v>21.3</c:v>
                </c:pt>
                <c:pt idx="977">
                  <c:v>21.3</c:v>
                </c:pt>
                <c:pt idx="978">
                  <c:v>21.3</c:v>
                </c:pt>
                <c:pt idx="979">
                  <c:v>21.3</c:v>
                </c:pt>
                <c:pt idx="980">
                  <c:v>21.3</c:v>
                </c:pt>
                <c:pt idx="981">
                  <c:v>21.3</c:v>
                </c:pt>
                <c:pt idx="982">
                  <c:v>21.3</c:v>
                </c:pt>
                <c:pt idx="983">
                  <c:v>21.3</c:v>
                </c:pt>
                <c:pt idx="984">
                  <c:v>21.3</c:v>
                </c:pt>
                <c:pt idx="985">
                  <c:v>21.3</c:v>
                </c:pt>
                <c:pt idx="986">
                  <c:v>21.3</c:v>
                </c:pt>
                <c:pt idx="987">
                  <c:v>21.3</c:v>
                </c:pt>
                <c:pt idx="988">
                  <c:v>21.3</c:v>
                </c:pt>
                <c:pt idx="989">
                  <c:v>21.3</c:v>
                </c:pt>
                <c:pt idx="990">
                  <c:v>21.3</c:v>
                </c:pt>
                <c:pt idx="991">
                  <c:v>21.3</c:v>
                </c:pt>
                <c:pt idx="992">
                  <c:v>21.3</c:v>
                </c:pt>
                <c:pt idx="993">
                  <c:v>21.3</c:v>
                </c:pt>
                <c:pt idx="994">
                  <c:v>21.3</c:v>
                </c:pt>
                <c:pt idx="995">
                  <c:v>21.3</c:v>
                </c:pt>
                <c:pt idx="996">
                  <c:v>21.3</c:v>
                </c:pt>
                <c:pt idx="997">
                  <c:v>21.3</c:v>
                </c:pt>
                <c:pt idx="998">
                  <c:v>21.3</c:v>
                </c:pt>
                <c:pt idx="999">
                  <c:v>21.3</c:v>
                </c:pt>
                <c:pt idx="1000">
                  <c:v>21.3</c:v>
                </c:pt>
                <c:pt idx="1001">
                  <c:v>21.3</c:v>
                </c:pt>
                <c:pt idx="1002">
                  <c:v>21.3</c:v>
                </c:pt>
                <c:pt idx="1003">
                  <c:v>21.3</c:v>
                </c:pt>
                <c:pt idx="1004">
                  <c:v>21.3</c:v>
                </c:pt>
                <c:pt idx="1005">
                  <c:v>21.3</c:v>
                </c:pt>
                <c:pt idx="1006">
                  <c:v>21.3</c:v>
                </c:pt>
                <c:pt idx="1007">
                  <c:v>21.3</c:v>
                </c:pt>
                <c:pt idx="1008">
                  <c:v>21.3</c:v>
                </c:pt>
                <c:pt idx="1009">
                  <c:v>21.3</c:v>
                </c:pt>
                <c:pt idx="1010">
                  <c:v>21.3</c:v>
                </c:pt>
                <c:pt idx="1011">
                  <c:v>21.3</c:v>
                </c:pt>
                <c:pt idx="1012">
                  <c:v>21.3</c:v>
                </c:pt>
                <c:pt idx="1013">
                  <c:v>21.3</c:v>
                </c:pt>
                <c:pt idx="1014">
                  <c:v>21.3</c:v>
                </c:pt>
                <c:pt idx="1015">
                  <c:v>21.3</c:v>
                </c:pt>
                <c:pt idx="1016">
                  <c:v>21.3</c:v>
                </c:pt>
                <c:pt idx="1017">
                  <c:v>21.3</c:v>
                </c:pt>
                <c:pt idx="1018">
                  <c:v>21.3</c:v>
                </c:pt>
                <c:pt idx="1019">
                  <c:v>21.3</c:v>
                </c:pt>
                <c:pt idx="1020">
                  <c:v>21.3</c:v>
                </c:pt>
                <c:pt idx="1021">
                  <c:v>21.3</c:v>
                </c:pt>
                <c:pt idx="1022">
                  <c:v>21.3</c:v>
                </c:pt>
                <c:pt idx="1023">
                  <c:v>21.3</c:v>
                </c:pt>
                <c:pt idx="1024">
                  <c:v>21.3</c:v>
                </c:pt>
                <c:pt idx="1025">
                  <c:v>21.3</c:v>
                </c:pt>
                <c:pt idx="1026">
                  <c:v>21.3</c:v>
                </c:pt>
                <c:pt idx="1027">
                  <c:v>21.3</c:v>
                </c:pt>
                <c:pt idx="1028">
                  <c:v>21.3</c:v>
                </c:pt>
                <c:pt idx="1029">
                  <c:v>21.3</c:v>
                </c:pt>
                <c:pt idx="1030">
                  <c:v>21.3</c:v>
                </c:pt>
                <c:pt idx="1031">
                  <c:v>21.3</c:v>
                </c:pt>
                <c:pt idx="1032">
                  <c:v>21.3</c:v>
                </c:pt>
                <c:pt idx="1033">
                  <c:v>21.3</c:v>
                </c:pt>
                <c:pt idx="1034">
                  <c:v>21.3</c:v>
                </c:pt>
                <c:pt idx="1035">
                  <c:v>21.3</c:v>
                </c:pt>
                <c:pt idx="1036">
                  <c:v>21.3</c:v>
                </c:pt>
                <c:pt idx="1037">
                  <c:v>21.3</c:v>
                </c:pt>
                <c:pt idx="1038">
                  <c:v>21.3</c:v>
                </c:pt>
                <c:pt idx="1039">
                  <c:v>21.3</c:v>
                </c:pt>
                <c:pt idx="1040">
                  <c:v>21.3</c:v>
                </c:pt>
                <c:pt idx="1041">
                  <c:v>21.3</c:v>
                </c:pt>
                <c:pt idx="1042">
                  <c:v>21.3</c:v>
                </c:pt>
                <c:pt idx="1043">
                  <c:v>21.3</c:v>
                </c:pt>
                <c:pt idx="1044">
                  <c:v>21.3</c:v>
                </c:pt>
                <c:pt idx="1045">
                  <c:v>21.3</c:v>
                </c:pt>
                <c:pt idx="1046">
                  <c:v>21.3</c:v>
                </c:pt>
                <c:pt idx="1047">
                  <c:v>21.3</c:v>
                </c:pt>
                <c:pt idx="1048">
                  <c:v>21.3</c:v>
                </c:pt>
                <c:pt idx="1049">
                  <c:v>21.3</c:v>
                </c:pt>
                <c:pt idx="1050">
                  <c:v>21.3</c:v>
                </c:pt>
                <c:pt idx="1051">
                  <c:v>21.3</c:v>
                </c:pt>
                <c:pt idx="1052">
                  <c:v>21.3</c:v>
                </c:pt>
                <c:pt idx="1053">
                  <c:v>21.3</c:v>
                </c:pt>
                <c:pt idx="1054">
                  <c:v>21.3</c:v>
                </c:pt>
                <c:pt idx="1055">
                  <c:v>21.3</c:v>
                </c:pt>
                <c:pt idx="1056">
                  <c:v>21.3</c:v>
                </c:pt>
                <c:pt idx="1057">
                  <c:v>21.3</c:v>
                </c:pt>
                <c:pt idx="1058">
                  <c:v>21.3</c:v>
                </c:pt>
                <c:pt idx="1059">
                  <c:v>21.3</c:v>
                </c:pt>
                <c:pt idx="1060">
                  <c:v>21.3</c:v>
                </c:pt>
                <c:pt idx="1061">
                  <c:v>21.3</c:v>
                </c:pt>
                <c:pt idx="1062">
                  <c:v>21.3</c:v>
                </c:pt>
                <c:pt idx="1063">
                  <c:v>21.3</c:v>
                </c:pt>
                <c:pt idx="1064">
                  <c:v>21.3</c:v>
                </c:pt>
                <c:pt idx="1065">
                  <c:v>21.3</c:v>
                </c:pt>
                <c:pt idx="1066">
                  <c:v>21.3</c:v>
                </c:pt>
                <c:pt idx="1067">
                  <c:v>21.3</c:v>
                </c:pt>
                <c:pt idx="1068">
                  <c:v>21.3</c:v>
                </c:pt>
                <c:pt idx="1069">
                  <c:v>21.3</c:v>
                </c:pt>
                <c:pt idx="1070">
                  <c:v>21.3</c:v>
                </c:pt>
                <c:pt idx="1071">
                  <c:v>21.3</c:v>
                </c:pt>
                <c:pt idx="1072">
                  <c:v>21.3</c:v>
                </c:pt>
                <c:pt idx="1073">
                  <c:v>21.3</c:v>
                </c:pt>
                <c:pt idx="1074">
                  <c:v>21.3</c:v>
                </c:pt>
                <c:pt idx="1075">
                  <c:v>21.3</c:v>
                </c:pt>
                <c:pt idx="1076">
                  <c:v>21.3</c:v>
                </c:pt>
                <c:pt idx="1077">
                  <c:v>21.3</c:v>
                </c:pt>
                <c:pt idx="1078">
                  <c:v>21.3</c:v>
                </c:pt>
                <c:pt idx="1079">
                  <c:v>21.3</c:v>
                </c:pt>
                <c:pt idx="1080">
                  <c:v>21.3</c:v>
                </c:pt>
                <c:pt idx="1081">
                  <c:v>21.3</c:v>
                </c:pt>
                <c:pt idx="1082">
                  <c:v>21.3</c:v>
                </c:pt>
                <c:pt idx="1083">
                  <c:v>21.3</c:v>
                </c:pt>
                <c:pt idx="1084">
                  <c:v>21.3</c:v>
                </c:pt>
                <c:pt idx="1085">
                  <c:v>21.3</c:v>
                </c:pt>
                <c:pt idx="1086">
                  <c:v>21.3</c:v>
                </c:pt>
                <c:pt idx="1087">
                  <c:v>21.3</c:v>
                </c:pt>
                <c:pt idx="1088">
                  <c:v>21.3</c:v>
                </c:pt>
                <c:pt idx="1089">
                  <c:v>21.3</c:v>
                </c:pt>
                <c:pt idx="1090">
                  <c:v>21.3</c:v>
                </c:pt>
                <c:pt idx="1091">
                  <c:v>21.3</c:v>
                </c:pt>
                <c:pt idx="1092">
                  <c:v>21.3</c:v>
                </c:pt>
                <c:pt idx="1093">
                  <c:v>21.3</c:v>
                </c:pt>
                <c:pt idx="1094">
                  <c:v>21.3</c:v>
                </c:pt>
                <c:pt idx="1095">
                  <c:v>21.3</c:v>
                </c:pt>
                <c:pt idx="1096">
                  <c:v>21.3</c:v>
                </c:pt>
                <c:pt idx="1097">
                  <c:v>21.3</c:v>
                </c:pt>
                <c:pt idx="1098">
                  <c:v>21.3</c:v>
                </c:pt>
                <c:pt idx="1099">
                  <c:v>21.3</c:v>
                </c:pt>
                <c:pt idx="1100">
                  <c:v>21.3</c:v>
                </c:pt>
                <c:pt idx="1101">
                  <c:v>21.3</c:v>
                </c:pt>
                <c:pt idx="1102">
                  <c:v>21.3</c:v>
                </c:pt>
                <c:pt idx="1103">
                  <c:v>21.3</c:v>
                </c:pt>
                <c:pt idx="1104">
                  <c:v>21.3</c:v>
                </c:pt>
                <c:pt idx="1105">
                  <c:v>21.3</c:v>
                </c:pt>
                <c:pt idx="1106">
                  <c:v>21.3</c:v>
                </c:pt>
                <c:pt idx="1107">
                  <c:v>21.3</c:v>
                </c:pt>
                <c:pt idx="1108">
                  <c:v>21.3</c:v>
                </c:pt>
                <c:pt idx="1109">
                  <c:v>21.3</c:v>
                </c:pt>
                <c:pt idx="1110">
                  <c:v>21.3</c:v>
                </c:pt>
                <c:pt idx="1111">
                  <c:v>21.3</c:v>
                </c:pt>
                <c:pt idx="1112">
                  <c:v>21.3</c:v>
                </c:pt>
                <c:pt idx="1113">
                  <c:v>21.3</c:v>
                </c:pt>
                <c:pt idx="1114">
                  <c:v>21.3</c:v>
                </c:pt>
                <c:pt idx="1115">
                  <c:v>21.3</c:v>
                </c:pt>
                <c:pt idx="1116">
                  <c:v>21.3</c:v>
                </c:pt>
                <c:pt idx="1117">
                  <c:v>21.3</c:v>
                </c:pt>
                <c:pt idx="1118">
                  <c:v>21.3</c:v>
                </c:pt>
                <c:pt idx="1119">
                  <c:v>21.3</c:v>
                </c:pt>
                <c:pt idx="1120">
                  <c:v>21.3</c:v>
                </c:pt>
                <c:pt idx="1121">
                  <c:v>21.3</c:v>
                </c:pt>
                <c:pt idx="1122">
                  <c:v>21.3</c:v>
                </c:pt>
                <c:pt idx="1123">
                  <c:v>21.3</c:v>
                </c:pt>
                <c:pt idx="1124">
                  <c:v>21.3</c:v>
                </c:pt>
                <c:pt idx="1125">
                  <c:v>21.3</c:v>
                </c:pt>
                <c:pt idx="1126">
                  <c:v>21.3</c:v>
                </c:pt>
                <c:pt idx="1127">
                  <c:v>21.3</c:v>
                </c:pt>
                <c:pt idx="1128">
                  <c:v>21.3</c:v>
                </c:pt>
                <c:pt idx="1129">
                  <c:v>21.3</c:v>
                </c:pt>
                <c:pt idx="1130">
                  <c:v>21.3</c:v>
                </c:pt>
                <c:pt idx="1131">
                  <c:v>21.3</c:v>
                </c:pt>
                <c:pt idx="1132">
                  <c:v>21.3</c:v>
                </c:pt>
                <c:pt idx="1133">
                  <c:v>21.3</c:v>
                </c:pt>
                <c:pt idx="1134">
                  <c:v>21.3</c:v>
                </c:pt>
                <c:pt idx="1135">
                  <c:v>21.3</c:v>
                </c:pt>
                <c:pt idx="1136">
                  <c:v>21.3</c:v>
                </c:pt>
                <c:pt idx="1137">
                  <c:v>21.3</c:v>
                </c:pt>
                <c:pt idx="1138">
                  <c:v>21.3</c:v>
                </c:pt>
                <c:pt idx="1139">
                  <c:v>21.3</c:v>
                </c:pt>
                <c:pt idx="1140">
                  <c:v>21.3</c:v>
                </c:pt>
                <c:pt idx="1141">
                  <c:v>21.3</c:v>
                </c:pt>
                <c:pt idx="1142">
                  <c:v>21.3</c:v>
                </c:pt>
                <c:pt idx="1143">
                  <c:v>21.3</c:v>
                </c:pt>
                <c:pt idx="1144">
                  <c:v>21.3</c:v>
                </c:pt>
                <c:pt idx="1145">
                  <c:v>21.3</c:v>
                </c:pt>
                <c:pt idx="1146">
                  <c:v>21.3</c:v>
                </c:pt>
                <c:pt idx="1147">
                  <c:v>21.3</c:v>
                </c:pt>
                <c:pt idx="1148">
                  <c:v>21.3</c:v>
                </c:pt>
                <c:pt idx="1149">
                  <c:v>21.3</c:v>
                </c:pt>
                <c:pt idx="1150">
                  <c:v>21.3</c:v>
                </c:pt>
                <c:pt idx="1151">
                  <c:v>21.3</c:v>
                </c:pt>
                <c:pt idx="1152">
                  <c:v>21.3</c:v>
                </c:pt>
                <c:pt idx="1153">
                  <c:v>21.3</c:v>
                </c:pt>
                <c:pt idx="1154">
                  <c:v>21.3</c:v>
                </c:pt>
                <c:pt idx="1155">
                  <c:v>21.3</c:v>
                </c:pt>
                <c:pt idx="1156">
                  <c:v>21.3</c:v>
                </c:pt>
                <c:pt idx="1157">
                  <c:v>21.3</c:v>
                </c:pt>
                <c:pt idx="1158">
                  <c:v>21.3</c:v>
                </c:pt>
                <c:pt idx="1159">
                  <c:v>21.3</c:v>
                </c:pt>
                <c:pt idx="1160">
                  <c:v>21.3</c:v>
                </c:pt>
                <c:pt idx="1161">
                  <c:v>21.3</c:v>
                </c:pt>
                <c:pt idx="1162">
                  <c:v>21.3</c:v>
                </c:pt>
                <c:pt idx="1163">
                  <c:v>21.3</c:v>
                </c:pt>
                <c:pt idx="1164">
                  <c:v>21.3</c:v>
                </c:pt>
                <c:pt idx="1165">
                  <c:v>21.3</c:v>
                </c:pt>
                <c:pt idx="1166">
                  <c:v>21.3</c:v>
                </c:pt>
                <c:pt idx="1167">
                  <c:v>21.3</c:v>
                </c:pt>
                <c:pt idx="1168">
                  <c:v>21.3</c:v>
                </c:pt>
                <c:pt idx="1169">
                  <c:v>21.3</c:v>
                </c:pt>
                <c:pt idx="1170">
                  <c:v>21.3</c:v>
                </c:pt>
                <c:pt idx="1171">
                  <c:v>21.3</c:v>
                </c:pt>
                <c:pt idx="1172">
                  <c:v>21.3</c:v>
                </c:pt>
                <c:pt idx="1173">
                  <c:v>21.3</c:v>
                </c:pt>
                <c:pt idx="1174">
                  <c:v>21.3</c:v>
                </c:pt>
                <c:pt idx="1175">
                  <c:v>21.3</c:v>
                </c:pt>
                <c:pt idx="1176">
                  <c:v>21.3</c:v>
                </c:pt>
                <c:pt idx="1177">
                  <c:v>21.3</c:v>
                </c:pt>
                <c:pt idx="1178">
                  <c:v>21.3</c:v>
                </c:pt>
                <c:pt idx="1179">
                  <c:v>21.3</c:v>
                </c:pt>
                <c:pt idx="1180">
                  <c:v>21.3</c:v>
                </c:pt>
                <c:pt idx="1181">
                  <c:v>21.3</c:v>
                </c:pt>
                <c:pt idx="1182">
                  <c:v>21.3</c:v>
                </c:pt>
                <c:pt idx="1183">
                  <c:v>21.3</c:v>
                </c:pt>
                <c:pt idx="1184">
                  <c:v>21.3</c:v>
                </c:pt>
                <c:pt idx="1185">
                  <c:v>21.3</c:v>
                </c:pt>
                <c:pt idx="1186">
                  <c:v>21.3</c:v>
                </c:pt>
                <c:pt idx="1187">
                  <c:v>21.3</c:v>
                </c:pt>
                <c:pt idx="1188">
                  <c:v>21.3</c:v>
                </c:pt>
                <c:pt idx="1189">
                  <c:v>21.3</c:v>
                </c:pt>
                <c:pt idx="1190">
                  <c:v>21.3</c:v>
                </c:pt>
                <c:pt idx="1191">
                  <c:v>21.3</c:v>
                </c:pt>
                <c:pt idx="1192">
                  <c:v>21.3</c:v>
                </c:pt>
                <c:pt idx="1193">
                  <c:v>21.3</c:v>
                </c:pt>
                <c:pt idx="1194">
                  <c:v>21.3</c:v>
                </c:pt>
                <c:pt idx="1195">
                  <c:v>21.3</c:v>
                </c:pt>
                <c:pt idx="1196">
                  <c:v>21.3</c:v>
                </c:pt>
                <c:pt idx="1197">
                  <c:v>21.3</c:v>
                </c:pt>
                <c:pt idx="1198">
                  <c:v>21.3</c:v>
                </c:pt>
                <c:pt idx="1199">
                  <c:v>21.3</c:v>
                </c:pt>
                <c:pt idx="1200">
                  <c:v>21.3</c:v>
                </c:pt>
                <c:pt idx="1201">
                  <c:v>21.3</c:v>
                </c:pt>
                <c:pt idx="1202">
                  <c:v>21.3</c:v>
                </c:pt>
                <c:pt idx="1203">
                  <c:v>21.3</c:v>
                </c:pt>
                <c:pt idx="1204">
                  <c:v>21.3</c:v>
                </c:pt>
                <c:pt idx="1205">
                  <c:v>21.3</c:v>
                </c:pt>
                <c:pt idx="1206">
                  <c:v>21.3</c:v>
                </c:pt>
                <c:pt idx="1207">
                  <c:v>21.3</c:v>
                </c:pt>
                <c:pt idx="1208">
                  <c:v>21.3</c:v>
                </c:pt>
                <c:pt idx="1209">
                  <c:v>21.3</c:v>
                </c:pt>
                <c:pt idx="1210">
                  <c:v>21.3</c:v>
                </c:pt>
                <c:pt idx="1211">
                  <c:v>21.3</c:v>
                </c:pt>
                <c:pt idx="1212">
                  <c:v>21.3</c:v>
                </c:pt>
                <c:pt idx="1213">
                  <c:v>21.3</c:v>
                </c:pt>
                <c:pt idx="1214">
                  <c:v>21.3</c:v>
                </c:pt>
                <c:pt idx="1215">
                  <c:v>21.3</c:v>
                </c:pt>
                <c:pt idx="1216">
                  <c:v>21.3</c:v>
                </c:pt>
                <c:pt idx="1217">
                  <c:v>21.3</c:v>
                </c:pt>
                <c:pt idx="1218">
                  <c:v>21.3</c:v>
                </c:pt>
                <c:pt idx="1219">
                  <c:v>21.3</c:v>
                </c:pt>
                <c:pt idx="1220">
                  <c:v>21.3</c:v>
                </c:pt>
                <c:pt idx="1221">
                  <c:v>21.3</c:v>
                </c:pt>
                <c:pt idx="1222">
                  <c:v>21.3</c:v>
                </c:pt>
                <c:pt idx="1223">
                  <c:v>21.3</c:v>
                </c:pt>
                <c:pt idx="1224">
                  <c:v>21.3</c:v>
                </c:pt>
                <c:pt idx="1225">
                  <c:v>21.3</c:v>
                </c:pt>
                <c:pt idx="1226">
                  <c:v>21.3</c:v>
                </c:pt>
                <c:pt idx="1227">
                  <c:v>21.3</c:v>
                </c:pt>
                <c:pt idx="1228">
                  <c:v>21.3</c:v>
                </c:pt>
                <c:pt idx="1229">
                  <c:v>21.3</c:v>
                </c:pt>
                <c:pt idx="1230">
                  <c:v>21.3</c:v>
                </c:pt>
                <c:pt idx="1231">
                  <c:v>21.3</c:v>
                </c:pt>
                <c:pt idx="1232">
                  <c:v>21.3</c:v>
                </c:pt>
                <c:pt idx="1233">
                  <c:v>21.3</c:v>
                </c:pt>
                <c:pt idx="1234">
                  <c:v>21.3</c:v>
                </c:pt>
                <c:pt idx="1235">
                  <c:v>21.3</c:v>
                </c:pt>
                <c:pt idx="1236">
                  <c:v>21.3</c:v>
                </c:pt>
                <c:pt idx="1237">
                  <c:v>21.3</c:v>
                </c:pt>
                <c:pt idx="1238">
                  <c:v>21.3</c:v>
                </c:pt>
                <c:pt idx="1239">
                  <c:v>21.3</c:v>
                </c:pt>
                <c:pt idx="1240">
                  <c:v>21.3</c:v>
                </c:pt>
                <c:pt idx="1241">
                  <c:v>21.3</c:v>
                </c:pt>
                <c:pt idx="1242">
                  <c:v>21.3</c:v>
                </c:pt>
                <c:pt idx="1243">
                  <c:v>21.3</c:v>
                </c:pt>
                <c:pt idx="1244">
                  <c:v>21.3</c:v>
                </c:pt>
                <c:pt idx="1245">
                  <c:v>21.3</c:v>
                </c:pt>
                <c:pt idx="1246">
                  <c:v>21.3</c:v>
                </c:pt>
                <c:pt idx="1247">
                  <c:v>21.3</c:v>
                </c:pt>
                <c:pt idx="1248">
                  <c:v>21.3</c:v>
                </c:pt>
                <c:pt idx="1249">
                  <c:v>21.3</c:v>
                </c:pt>
                <c:pt idx="1250">
                  <c:v>21.3</c:v>
                </c:pt>
                <c:pt idx="1251">
                  <c:v>21.3</c:v>
                </c:pt>
                <c:pt idx="1252">
                  <c:v>21.3</c:v>
                </c:pt>
                <c:pt idx="1253">
                  <c:v>21.3</c:v>
                </c:pt>
                <c:pt idx="1254">
                  <c:v>21.3</c:v>
                </c:pt>
                <c:pt idx="1255">
                  <c:v>21.3</c:v>
                </c:pt>
                <c:pt idx="1256">
                  <c:v>21.3</c:v>
                </c:pt>
                <c:pt idx="1257">
                  <c:v>21.3</c:v>
                </c:pt>
                <c:pt idx="1258">
                  <c:v>21.3</c:v>
                </c:pt>
                <c:pt idx="1259">
                  <c:v>21.3</c:v>
                </c:pt>
                <c:pt idx="1260">
                  <c:v>21.3</c:v>
                </c:pt>
                <c:pt idx="1261">
                  <c:v>21.3</c:v>
                </c:pt>
                <c:pt idx="1262">
                  <c:v>21.3</c:v>
                </c:pt>
                <c:pt idx="1263">
                  <c:v>21.3</c:v>
                </c:pt>
                <c:pt idx="1264">
                  <c:v>21.3</c:v>
                </c:pt>
                <c:pt idx="1265">
                  <c:v>21.3</c:v>
                </c:pt>
                <c:pt idx="1266">
                  <c:v>21.3</c:v>
                </c:pt>
                <c:pt idx="1267">
                  <c:v>21.3</c:v>
                </c:pt>
                <c:pt idx="1268">
                  <c:v>21.3</c:v>
                </c:pt>
                <c:pt idx="1269">
                  <c:v>21.3</c:v>
                </c:pt>
                <c:pt idx="1270">
                  <c:v>21.3</c:v>
                </c:pt>
                <c:pt idx="1271">
                  <c:v>21.3</c:v>
                </c:pt>
                <c:pt idx="1272">
                  <c:v>21.3</c:v>
                </c:pt>
                <c:pt idx="1273">
                  <c:v>21.3</c:v>
                </c:pt>
                <c:pt idx="1274">
                  <c:v>21.3</c:v>
                </c:pt>
                <c:pt idx="1275">
                  <c:v>21.3</c:v>
                </c:pt>
                <c:pt idx="1276">
                  <c:v>21.3</c:v>
                </c:pt>
                <c:pt idx="1277">
                  <c:v>21.3</c:v>
                </c:pt>
                <c:pt idx="1278">
                  <c:v>21.3</c:v>
                </c:pt>
                <c:pt idx="1279">
                  <c:v>21.3</c:v>
                </c:pt>
                <c:pt idx="1280">
                  <c:v>21.3</c:v>
                </c:pt>
                <c:pt idx="1281">
                  <c:v>21.3</c:v>
                </c:pt>
                <c:pt idx="1282">
                  <c:v>21.3</c:v>
                </c:pt>
                <c:pt idx="1283">
                  <c:v>21.3</c:v>
                </c:pt>
                <c:pt idx="1284">
                  <c:v>21.3</c:v>
                </c:pt>
                <c:pt idx="1285">
                  <c:v>21.3</c:v>
                </c:pt>
                <c:pt idx="1286">
                  <c:v>21.3</c:v>
                </c:pt>
                <c:pt idx="1287">
                  <c:v>21.3</c:v>
                </c:pt>
                <c:pt idx="1288">
                  <c:v>21.3</c:v>
                </c:pt>
                <c:pt idx="1289">
                  <c:v>21.3</c:v>
                </c:pt>
                <c:pt idx="1290">
                  <c:v>21.3</c:v>
                </c:pt>
                <c:pt idx="1291">
                  <c:v>21.3</c:v>
                </c:pt>
                <c:pt idx="1292">
                  <c:v>21.3</c:v>
                </c:pt>
                <c:pt idx="1293">
                  <c:v>21.3</c:v>
                </c:pt>
                <c:pt idx="1294">
                  <c:v>21.3</c:v>
                </c:pt>
                <c:pt idx="1295">
                  <c:v>21.3</c:v>
                </c:pt>
                <c:pt idx="1296">
                  <c:v>21.3</c:v>
                </c:pt>
                <c:pt idx="1297">
                  <c:v>21.3</c:v>
                </c:pt>
                <c:pt idx="1298">
                  <c:v>21.3</c:v>
                </c:pt>
                <c:pt idx="1299">
                  <c:v>21.3</c:v>
                </c:pt>
                <c:pt idx="1300">
                  <c:v>21.3</c:v>
                </c:pt>
                <c:pt idx="1301">
                  <c:v>21.3</c:v>
                </c:pt>
                <c:pt idx="1302">
                  <c:v>21.3</c:v>
                </c:pt>
                <c:pt idx="1303">
                  <c:v>21.3</c:v>
                </c:pt>
                <c:pt idx="1304">
                  <c:v>21.3</c:v>
                </c:pt>
                <c:pt idx="1305">
                  <c:v>21.3</c:v>
                </c:pt>
                <c:pt idx="1306">
                  <c:v>21.3</c:v>
                </c:pt>
                <c:pt idx="1307">
                  <c:v>21.3</c:v>
                </c:pt>
                <c:pt idx="1308">
                  <c:v>21.3</c:v>
                </c:pt>
                <c:pt idx="1309">
                  <c:v>21.3</c:v>
                </c:pt>
                <c:pt idx="1310">
                  <c:v>21.3</c:v>
                </c:pt>
                <c:pt idx="1311">
                  <c:v>21.3</c:v>
                </c:pt>
                <c:pt idx="1312">
                  <c:v>21.3</c:v>
                </c:pt>
                <c:pt idx="1313">
                  <c:v>21.3</c:v>
                </c:pt>
                <c:pt idx="1314">
                  <c:v>21.3</c:v>
                </c:pt>
                <c:pt idx="1315">
                  <c:v>21.3</c:v>
                </c:pt>
                <c:pt idx="1316">
                  <c:v>21.3</c:v>
                </c:pt>
                <c:pt idx="1317">
                  <c:v>21.3</c:v>
                </c:pt>
                <c:pt idx="1318">
                  <c:v>21.3</c:v>
                </c:pt>
                <c:pt idx="1319">
                  <c:v>21.3</c:v>
                </c:pt>
                <c:pt idx="1320">
                  <c:v>21.3</c:v>
                </c:pt>
                <c:pt idx="1321">
                  <c:v>21.3</c:v>
                </c:pt>
                <c:pt idx="1322">
                  <c:v>21.3</c:v>
                </c:pt>
                <c:pt idx="1323">
                  <c:v>21.3</c:v>
                </c:pt>
                <c:pt idx="1324">
                  <c:v>21.3</c:v>
                </c:pt>
                <c:pt idx="1325">
                  <c:v>21.3</c:v>
                </c:pt>
                <c:pt idx="1326">
                  <c:v>21.3</c:v>
                </c:pt>
                <c:pt idx="1327">
                  <c:v>21.3</c:v>
                </c:pt>
                <c:pt idx="1328">
                  <c:v>21.3</c:v>
                </c:pt>
                <c:pt idx="1329">
                  <c:v>21.3</c:v>
                </c:pt>
                <c:pt idx="1330">
                  <c:v>21.3</c:v>
                </c:pt>
                <c:pt idx="1331">
                  <c:v>21.3</c:v>
                </c:pt>
                <c:pt idx="1332">
                  <c:v>21.3</c:v>
                </c:pt>
                <c:pt idx="1333">
                  <c:v>21.3</c:v>
                </c:pt>
                <c:pt idx="1334">
                  <c:v>21.3</c:v>
                </c:pt>
                <c:pt idx="1335">
                  <c:v>21.3</c:v>
                </c:pt>
                <c:pt idx="1336">
                  <c:v>21.3</c:v>
                </c:pt>
                <c:pt idx="1337">
                  <c:v>21.3</c:v>
                </c:pt>
                <c:pt idx="1338">
                  <c:v>21.3</c:v>
                </c:pt>
                <c:pt idx="1339">
                  <c:v>21.3</c:v>
                </c:pt>
                <c:pt idx="1340">
                  <c:v>21.3</c:v>
                </c:pt>
                <c:pt idx="1341">
                  <c:v>21.3</c:v>
                </c:pt>
                <c:pt idx="1342">
                  <c:v>21.3</c:v>
                </c:pt>
                <c:pt idx="1343">
                  <c:v>21.3</c:v>
                </c:pt>
                <c:pt idx="1344">
                  <c:v>21.3</c:v>
                </c:pt>
                <c:pt idx="1345">
                  <c:v>21.3</c:v>
                </c:pt>
                <c:pt idx="1346">
                  <c:v>21.3</c:v>
                </c:pt>
                <c:pt idx="1347">
                  <c:v>21.3</c:v>
                </c:pt>
                <c:pt idx="1348">
                  <c:v>21.3</c:v>
                </c:pt>
                <c:pt idx="1349">
                  <c:v>21.3</c:v>
                </c:pt>
                <c:pt idx="1350">
                  <c:v>21.3</c:v>
                </c:pt>
                <c:pt idx="1351">
                  <c:v>21.3</c:v>
                </c:pt>
                <c:pt idx="1352">
                  <c:v>21.3</c:v>
                </c:pt>
                <c:pt idx="1353">
                  <c:v>21.3</c:v>
                </c:pt>
                <c:pt idx="1354">
                  <c:v>21.3</c:v>
                </c:pt>
                <c:pt idx="1355">
                  <c:v>21.3</c:v>
                </c:pt>
                <c:pt idx="1356">
                  <c:v>21.3</c:v>
                </c:pt>
                <c:pt idx="1357">
                  <c:v>21.3</c:v>
                </c:pt>
                <c:pt idx="1358">
                  <c:v>21.3</c:v>
                </c:pt>
                <c:pt idx="1359">
                  <c:v>21.3</c:v>
                </c:pt>
                <c:pt idx="1360">
                  <c:v>21.3</c:v>
                </c:pt>
                <c:pt idx="1361">
                  <c:v>21.3</c:v>
                </c:pt>
                <c:pt idx="1362">
                  <c:v>21.3</c:v>
                </c:pt>
                <c:pt idx="1363">
                  <c:v>21.3</c:v>
                </c:pt>
                <c:pt idx="1364">
                  <c:v>21.3</c:v>
                </c:pt>
                <c:pt idx="1365">
                  <c:v>21.3</c:v>
                </c:pt>
                <c:pt idx="1366">
                  <c:v>21.3</c:v>
                </c:pt>
                <c:pt idx="1367">
                  <c:v>21.3</c:v>
                </c:pt>
                <c:pt idx="1368">
                  <c:v>21.3</c:v>
                </c:pt>
                <c:pt idx="1369">
                  <c:v>21.3</c:v>
                </c:pt>
                <c:pt idx="1370">
                  <c:v>21.3</c:v>
                </c:pt>
                <c:pt idx="1371">
                  <c:v>21.3</c:v>
                </c:pt>
                <c:pt idx="1372">
                  <c:v>21.3</c:v>
                </c:pt>
                <c:pt idx="1373">
                  <c:v>21.3</c:v>
                </c:pt>
                <c:pt idx="1374">
                  <c:v>21.3</c:v>
                </c:pt>
                <c:pt idx="1375">
                  <c:v>21.3</c:v>
                </c:pt>
                <c:pt idx="1376">
                  <c:v>21.3</c:v>
                </c:pt>
                <c:pt idx="1377">
                  <c:v>21.3</c:v>
                </c:pt>
                <c:pt idx="1378">
                  <c:v>21.3</c:v>
                </c:pt>
                <c:pt idx="1379">
                  <c:v>21.3</c:v>
                </c:pt>
                <c:pt idx="1380">
                  <c:v>21.3</c:v>
                </c:pt>
                <c:pt idx="1381">
                  <c:v>21.3</c:v>
                </c:pt>
                <c:pt idx="1382">
                  <c:v>21.3</c:v>
                </c:pt>
                <c:pt idx="1383">
                  <c:v>21.3</c:v>
                </c:pt>
                <c:pt idx="1384">
                  <c:v>21.3</c:v>
                </c:pt>
                <c:pt idx="1385">
                  <c:v>21.3</c:v>
                </c:pt>
                <c:pt idx="1386">
                  <c:v>21.3</c:v>
                </c:pt>
                <c:pt idx="1387">
                  <c:v>21.3</c:v>
                </c:pt>
                <c:pt idx="1388">
                  <c:v>21.3</c:v>
                </c:pt>
                <c:pt idx="1389">
                  <c:v>21.3</c:v>
                </c:pt>
                <c:pt idx="1390">
                  <c:v>21.3</c:v>
                </c:pt>
                <c:pt idx="1391">
                  <c:v>21.3</c:v>
                </c:pt>
                <c:pt idx="1392">
                  <c:v>21.3</c:v>
                </c:pt>
                <c:pt idx="1393">
                  <c:v>21.3</c:v>
                </c:pt>
                <c:pt idx="1394">
                  <c:v>21.3</c:v>
                </c:pt>
                <c:pt idx="1395">
                  <c:v>21.3</c:v>
                </c:pt>
                <c:pt idx="1396">
                  <c:v>21.3</c:v>
                </c:pt>
                <c:pt idx="1397">
                  <c:v>21.3</c:v>
                </c:pt>
                <c:pt idx="1398">
                  <c:v>21.3</c:v>
                </c:pt>
                <c:pt idx="1399">
                  <c:v>21.3</c:v>
                </c:pt>
                <c:pt idx="1400">
                  <c:v>21.3</c:v>
                </c:pt>
                <c:pt idx="1401">
                  <c:v>21.3</c:v>
                </c:pt>
                <c:pt idx="1402">
                  <c:v>21.3</c:v>
                </c:pt>
                <c:pt idx="1403">
                  <c:v>21.3</c:v>
                </c:pt>
                <c:pt idx="1404">
                  <c:v>21.3</c:v>
                </c:pt>
                <c:pt idx="1405">
                  <c:v>21.3</c:v>
                </c:pt>
                <c:pt idx="1406">
                  <c:v>21.3</c:v>
                </c:pt>
                <c:pt idx="1407">
                  <c:v>21.3</c:v>
                </c:pt>
                <c:pt idx="1408">
                  <c:v>21.3</c:v>
                </c:pt>
                <c:pt idx="1409">
                  <c:v>21.3</c:v>
                </c:pt>
                <c:pt idx="1410">
                  <c:v>21.3</c:v>
                </c:pt>
                <c:pt idx="1411">
                  <c:v>21.3</c:v>
                </c:pt>
                <c:pt idx="1412">
                  <c:v>21.3</c:v>
                </c:pt>
                <c:pt idx="1413">
                  <c:v>21.3</c:v>
                </c:pt>
                <c:pt idx="1414">
                  <c:v>21.3</c:v>
                </c:pt>
                <c:pt idx="1415">
                  <c:v>21.3</c:v>
                </c:pt>
                <c:pt idx="1416">
                  <c:v>21.3</c:v>
                </c:pt>
                <c:pt idx="1417">
                  <c:v>21.3</c:v>
                </c:pt>
                <c:pt idx="1418">
                  <c:v>21.3</c:v>
                </c:pt>
                <c:pt idx="1419">
                  <c:v>21.3</c:v>
                </c:pt>
                <c:pt idx="1420">
                  <c:v>21.3</c:v>
                </c:pt>
                <c:pt idx="1421">
                  <c:v>21.3</c:v>
                </c:pt>
                <c:pt idx="1422">
                  <c:v>21.3</c:v>
                </c:pt>
                <c:pt idx="1423">
                  <c:v>21.3</c:v>
                </c:pt>
                <c:pt idx="1424">
                  <c:v>21.3</c:v>
                </c:pt>
                <c:pt idx="1425">
                  <c:v>21.3</c:v>
                </c:pt>
                <c:pt idx="1426">
                  <c:v>21.3</c:v>
                </c:pt>
                <c:pt idx="1427">
                  <c:v>21.3</c:v>
                </c:pt>
                <c:pt idx="1428">
                  <c:v>21.3</c:v>
                </c:pt>
                <c:pt idx="1429">
                  <c:v>21.3</c:v>
                </c:pt>
                <c:pt idx="1430">
                  <c:v>21.3</c:v>
                </c:pt>
                <c:pt idx="1431">
                  <c:v>21.3</c:v>
                </c:pt>
                <c:pt idx="1432">
                  <c:v>21.3</c:v>
                </c:pt>
                <c:pt idx="1433">
                  <c:v>21.3</c:v>
                </c:pt>
                <c:pt idx="1434">
                  <c:v>21.3</c:v>
                </c:pt>
                <c:pt idx="1435">
                  <c:v>21.3</c:v>
                </c:pt>
                <c:pt idx="1436">
                  <c:v>21.3</c:v>
                </c:pt>
                <c:pt idx="1437">
                  <c:v>21.3</c:v>
                </c:pt>
                <c:pt idx="1438">
                  <c:v>21.3</c:v>
                </c:pt>
                <c:pt idx="1439">
                  <c:v>21.3</c:v>
                </c:pt>
                <c:pt idx="1440">
                  <c:v>21.3</c:v>
                </c:pt>
                <c:pt idx="1441">
                  <c:v>21.3</c:v>
                </c:pt>
                <c:pt idx="1442">
                  <c:v>21.3</c:v>
                </c:pt>
                <c:pt idx="1443">
                  <c:v>21.3</c:v>
                </c:pt>
                <c:pt idx="1444">
                  <c:v>21.3</c:v>
                </c:pt>
                <c:pt idx="1445">
                  <c:v>21.3</c:v>
                </c:pt>
                <c:pt idx="1446">
                  <c:v>21.3</c:v>
                </c:pt>
                <c:pt idx="1447">
                  <c:v>21.3</c:v>
                </c:pt>
                <c:pt idx="1448">
                  <c:v>21.3</c:v>
                </c:pt>
                <c:pt idx="1449">
                  <c:v>21.3</c:v>
                </c:pt>
                <c:pt idx="1450">
                  <c:v>21.3</c:v>
                </c:pt>
                <c:pt idx="1451">
                  <c:v>21.3</c:v>
                </c:pt>
                <c:pt idx="1452">
                  <c:v>21.3</c:v>
                </c:pt>
                <c:pt idx="1453">
                  <c:v>21.3</c:v>
                </c:pt>
                <c:pt idx="1454">
                  <c:v>21.3</c:v>
                </c:pt>
                <c:pt idx="1455">
                  <c:v>21.3</c:v>
                </c:pt>
                <c:pt idx="1456">
                  <c:v>21.3</c:v>
                </c:pt>
                <c:pt idx="1457">
                  <c:v>21.3</c:v>
                </c:pt>
                <c:pt idx="1458">
                  <c:v>21.3</c:v>
                </c:pt>
                <c:pt idx="1459">
                  <c:v>21.3</c:v>
                </c:pt>
                <c:pt idx="1460">
                  <c:v>21.3</c:v>
                </c:pt>
                <c:pt idx="1461">
                  <c:v>21.3</c:v>
                </c:pt>
                <c:pt idx="1462">
                  <c:v>21.3</c:v>
                </c:pt>
                <c:pt idx="1463">
                  <c:v>21.3</c:v>
                </c:pt>
                <c:pt idx="1464">
                  <c:v>21.3</c:v>
                </c:pt>
                <c:pt idx="1465">
                  <c:v>21.3</c:v>
                </c:pt>
                <c:pt idx="1466">
                  <c:v>21.3</c:v>
                </c:pt>
                <c:pt idx="1467">
                  <c:v>21.3</c:v>
                </c:pt>
                <c:pt idx="1468">
                  <c:v>21.3</c:v>
                </c:pt>
                <c:pt idx="1469">
                  <c:v>21.3</c:v>
                </c:pt>
                <c:pt idx="1470">
                  <c:v>21.3</c:v>
                </c:pt>
                <c:pt idx="1471">
                  <c:v>21.3</c:v>
                </c:pt>
                <c:pt idx="1472">
                  <c:v>21.3</c:v>
                </c:pt>
                <c:pt idx="1473">
                  <c:v>21.3</c:v>
                </c:pt>
                <c:pt idx="1474">
                  <c:v>21.3</c:v>
                </c:pt>
                <c:pt idx="1475">
                  <c:v>21.3</c:v>
                </c:pt>
                <c:pt idx="1476">
                  <c:v>21.3</c:v>
                </c:pt>
                <c:pt idx="1477">
                  <c:v>21.3</c:v>
                </c:pt>
                <c:pt idx="1478">
                  <c:v>21.3</c:v>
                </c:pt>
                <c:pt idx="1479">
                  <c:v>21.3</c:v>
                </c:pt>
                <c:pt idx="1480">
                  <c:v>21.3</c:v>
                </c:pt>
                <c:pt idx="1481">
                  <c:v>21.3</c:v>
                </c:pt>
                <c:pt idx="1482">
                  <c:v>21.3</c:v>
                </c:pt>
                <c:pt idx="1483">
                  <c:v>21.3</c:v>
                </c:pt>
                <c:pt idx="1484">
                  <c:v>21.3</c:v>
                </c:pt>
                <c:pt idx="1485">
                  <c:v>21.3</c:v>
                </c:pt>
                <c:pt idx="1486">
                  <c:v>21.3</c:v>
                </c:pt>
                <c:pt idx="1487">
                  <c:v>21.3</c:v>
                </c:pt>
                <c:pt idx="1488">
                  <c:v>21.3</c:v>
                </c:pt>
                <c:pt idx="1489">
                  <c:v>21.3</c:v>
                </c:pt>
                <c:pt idx="1490">
                  <c:v>21.3</c:v>
                </c:pt>
                <c:pt idx="1491">
                  <c:v>21.3</c:v>
                </c:pt>
                <c:pt idx="1492">
                  <c:v>21.3</c:v>
                </c:pt>
                <c:pt idx="1493">
                  <c:v>21.3</c:v>
                </c:pt>
                <c:pt idx="1494">
                  <c:v>21.3</c:v>
                </c:pt>
                <c:pt idx="1495">
                  <c:v>21.3</c:v>
                </c:pt>
                <c:pt idx="1496">
                  <c:v>21.3</c:v>
                </c:pt>
                <c:pt idx="1497">
                  <c:v>21.3</c:v>
                </c:pt>
                <c:pt idx="1498">
                  <c:v>21.3</c:v>
                </c:pt>
                <c:pt idx="1499">
                  <c:v>21.3</c:v>
                </c:pt>
                <c:pt idx="1500">
                  <c:v>21.3</c:v>
                </c:pt>
                <c:pt idx="1501">
                  <c:v>21.3</c:v>
                </c:pt>
                <c:pt idx="1502">
                  <c:v>21.3</c:v>
                </c:pt>
                <c:pt idx="1503">
                  <c:v>21.3</c:v>
                </c:pt>
                <c:pt idx="1504">
                  <c:v>21.3</c:v>
                </c:pt>
                <c:pt idx="1505">
                  <c:v>21.3</c:v>
                </c:pt>
                <c:pt idx="1506">
                  <c:v>21.3</c:v>
                </c:pt>
                <c:pt idx="1507">
                  <c:v>21.3</c:v>
                </c:pt>
                <c:pt idx="1508">
                  <c:v>21.3</c:v>
                </c:pt>
                <c:pt idx="1509">
                  <c:v>21.3</c:v>
                </c:pt>
                <c:pt idx="1510">
                  <c:v>21.3</c:v>
                </c:pt>
                <c:pt idx="1511">
                  <c:v>21.3</c:v>
                </c:pt>
                <c:pt idx="1512">
                  <c:v>21.3</c:v>
                </c:pt>
                <c:pt idx="1513">
                  <c:v>21.3</c:v>
                </c:pt>
                <c:pt idx="1514">
                  <c:v>21.3</c:v>
                </c:pt>
                <c:pt idx="1515">
                  <c:v>21.3</c:v>
                </c:pt>
                <c:pt idx="1516">
                  <c:v>21.3</c:v>
                </c:pt>
                <c:pt idx="1517">
                  <c:v>21.3</c:v>
                </c:pt>
                <c:pt idx="1518">
                  <c:v>21.3</c:v>
                </c:pt>
                <c:pt idx="1519">
                  <c:v>21.3</c:v>
                </c:pt>
                <c:pt idx="1520">
                  <c:v>21.3</c:v>
                </c:pt>
                <c:pt idx="1521">
                  <c:v>21.3</c:v>
                </c:pt>
                <c:pt idx="1522">
                  <c:v>21.3</c:v>
                </c:pt>
                <c:pt idx="1523">
                  <c:v>21.3</c:v>
                </c:pt>
                <c:pt idx="1524">
                  <c:v>21.3</c:v>
                </c:pt>
                <c:pt idx="1525">
                  <c:v>21.3</c:v>
                </c:pt>
                <c:pt idx="1526">
                  <c:v>21.3</c:v>
                </c:pt>
                <c:pt idx="1527">
                  <c:v>21.3</c:v>
                </c:pt>
                <c:pt idx="1528">
                  <c:v>21.3</c:v>
                </c:pt>
                <c:pt idx="1529">
                  <c:v>21.3</c:v>
                </c:pt>
                <c:pt idx="1530">
                  <c:v>21.3</c:v>
                </c:pt>
                <c:pt idx="1531">
                  <c:v>21.3</c:v>
                </c:pt>
                <c:pt idx="1532">
                  <c:v>21.3</c:v>
                </c:pt>
                <c:pt idx="1533">
                  <c:v>21.3</c:v>
                </c:pt>
                <c:pt idx="1534">
                  <c:v>21.3</c:v>
                </c:pt>
                <c:pt idx="1535">
                  <c:v>21.3</c:v>
                </c:pt>
                <c:pt idx="1536">
                  <c:v>21.3</c:v>
                </c:pt>
                <c:pt idx="1537">
                  <c:v>21.3</c:v>
                </c:pt>
                <c:pt idx="1538">
                  <c:v>21.3</c:v>
                </c:pt>
                <c:pt idx="1539">
                  <c:v>21.3</c:v>
                </c:pt>
                <c:pt idx="1540">
                  <c:v>21.3</c:v>
                </c:pt>
                <c:pt idx="1541">
                  <c:v>21.3</c:v>
                </c:pt>
                <c:pt idx="1542">
                  <c:v>21.3</c:v>
                </c:pt>
                <c:pt idx="1543">
                  <c:v>21.3</c:v>
                </c:pt>
                <c:pt idx="1544">
                  <c:v>21.3</c:v>
                </c:pt>
                <c:pt idx="1545">
                  <c:v>21.3</c:v>
                </c:pt>
                <c:pt idx="1546">
                  <c:v>21.3</c:v>
                </c:pt>
                <c:pt idx="1547">
                  <c:v>21.3</c:v>
                </c:pt>
                <c:pt idx="1548">
                  <c:v>21.3</c:v>
                </c:pt>
                <c:pt idx="1549">
                  <c:v>21.3</c:v>
                </c:pt>
                <c:pt idx="1550">
                  <c:v>21.3</c:v>
                </c:pt>
                <c:pt idx="1551">
                  <c:v>21.3</c:v>
                </c:pt>
                <c:pt idx="1552">
                  <c:v>21.3</c:v>
                </c:pt>
                <c:pt idx="1553">
                  <c:v>21.3</c:v>
                </c:pt>
                <c:pt idx="1554">
                  <c:v>21.3</c:v>
                </c:pt>
                <c:pt idx="1555">
                  <c:v>21.3</c:v>
                </c:pt>
                <c:pt idx="1556">
                  <c:v>21.3</c:v>
                </c:pt>
                <c:pt idx="1557">
                  <c:v>21.3</c:v>
                </c:pt>
                <c:pt idx="1558">
                  <c:v>21.3</c:v>
                </c:pt>
                <c:pt idx="1559">
                  <c:v>21.3</c:v>
                </c:pt>
                <c:pt idx="1560">
                  <c:v>21.3</c:v>
                </c:pt>
                <c:pt idx="1561">
                  <c:v>21.3</c:v>
                </c:pt>
                <c:pt idx="1562">
                  <c:v>21.3</c:v>
                </c:pt>
                <c:pt idx="1563">
                  <c:v>21.3</c:v>
                </c:pt>
                <c:pt idx="1564">
                  <c:v>21.3</c:v>
                </c:pt>
                <c:pt idx="1565">
                  <c:v>21.3</c:v>
                </c:pt>
                <c:pt idx="1566">
                  <c:v>21.3</c:v>
                </c:pt>
                <c:pt idx="1567">
                  <c:v>21.3</c:v>
                </c:pt>
                <c:pt idx="1568">
                  <c:v>21.3</c:v>
                </c:pt>
                <c:pt idx="1569">
                  <c:v>21.3</c:v>
                </c:pt>
                <c:pt idx="1570">
                  <c:v>21.3</c:v>
                </c:pt>
                <c:pt idx="1571">
                  <c:v>21.3</c:v>
                </c:pt>
                <c:pt idx="1572">
                  <c:v>21.3</c:v>
                </c:pt>
                <c:pt idx="1573">
                  <c:v>21.3</c:v>
                </c:pt>
                <c:pt idx="1574">
                  <c:v>21.3</c:v>
                </c:pt>
                <c:pt idx="1575">
                  <c:v>21.3</c:v>
                </c:pt>
                <c:pt idx="1576">
                  <c:v>21.3</c:v>
                </c:pt>
                <c:pt idx="1577">
                  <c:v>21.3</c:v>
                </c:pt>
                <c:pt idx="1578">
                  <c:v>21.3</c:v>
                </c:pt>
                <c:pt idx="1579">
                  <c:v>21.3</c:v>
                </c:pt>
                <c:pt idx="1580">
                  <c:v>21.3</c:v>
                </c:pt>
                <c:pt idx="1581">
                  <c:v>21.3</c:v>
                </c:pt>
                <c:pt idx="1582">
                  <c:v>21.3</c:v>
                </c:pt>
                <c:pt idx="1583">
                  <c:v>21.3</c:v>
                </c:pt>
                <c:pt idx="1584">
                  <c:v>21.3</c:v>
                </c:pt>
                <c:pt idx="1585">
                  <c:v>21.3</c:v>
                </c:pt>
                <c:pt idx="1586">
                  <c:v>21.3</c:v>
                </c:pt>
                <c:pt idx="1587">
                  <c:v>21.3</c:v>
                </c:pt>
                <c:pt idx="1588">
                  <c:v>21.3</c:v>
                </c:pt>
                <c:pt idx="1589">
                  <c:v>21.3</c:v>
                </c:pt>
                <c:pt idx="1590">
                  <c:v>21.3</c:v>
                </c:pt>
                <c:pt idx="1591">
                  <c:v>21.3</c:v>
                </c:pt>
                <c:pt idx="1592">
                  <c:v>21.3</c:v>
                </c:pt>
                <c:pt idx="1593">
                  <c:v>21.3</c:v>
                </c:pt>
                <c:pt idx="1594">
                  <c:v>21.3</c:v>
                </c:pt>
                <c:pt idx="1595">
                  <c:v>21.3</c:v>
                </c:pt>
                <c:pt idx="1596">
                  <c:v>21.3</c:v>
                </c:pt>
                <c:pt idx="1597">
                  <c:v>21.3</c:v>
                </c:pt>
                <c:pt idx="1598">
                  <c:v>21.3</c:v>
                </c:pt>
                <c:pt idx="1599">
                  <c:v>21.3</c:v>
                </c:pt>
                <c:pt idx="1600">
                  <c:v>21.2</c:v>
                </c:pt>
                <c:pt idx="1601">
                  <c:v>21.2</c:v>
                </c:pt>
                <c:pt idx="1602">
                  <c:v>21.2</c:v>
                </c:pt>
                <c:pt idx="1603">
                  <c:v>21.2</c:v>
                </c:pt>
                <c:pt idx="1604">
                  <c:v>21.2</c:v>
                </c:pt>
                <c:pt idx="1605">
                  <c:v>21.2</c:v>
                </c:pt>
                <c:pt idx="1606">
                  <c:v>21.2</c:v>
                </c:pt>
                <c:pt idx="1607">
                  <c:v>21.2</c:v>
                </c:pt>
                <c:pt idx="1608">
                  <c:v>21.2</c:v>
                </c:pt>
                <c:pt idx="1609">
                  <c:v>21.2</c:v>
                </c:pt>
                <c:pt idx="1610">
                  <c:v>21.2</c:v>
                </c:pt>
                <c:pt idx="1611">
                  <c:v>21.2</c:v>
                </c:pt>
                <c:pt idx="1612">
                  <c:v>21.2</c:v>
                </c:pt>
                <c:pt idx="1613">
                  <c:v>21.2</c:v>
                </c:pt>
                <c:pt idx="1614">
                  <c:v>21.2</c:v>
                </c:pt>
                <c:pt idx="1615">
                  <c:v>21.2</c:v>
                </c:pt>
                <c:pt idx="1616">
                  <c:v>21.2</c:v>
                </c:pt>
                <c:pt idx="1617">
                  <c:v>21.2</c:v>
                </c:pt>
                <c:pt idx="1618">
                  <c:v>21.2</c:v>
                </c:pt>
                <c:pt idx="1619">
                  <c:v>21.2</c:v>
                </c:pt>
                <c:pt idx="1620">
                  <c:v>21.2</c:v>
                </c:pt>
                <c:pt idx="1621">
                  <c:v>21.2</c:v>
                </c:pt>
                <c:pt idx="1622">
                  <c:v>21.2</c:v>
                </c:pt>
                <c:pt idx="1623">
                  <c:v>21.2</c:v>
                </c:pt>
                <c:pt idx="1624">
                  <c:v>21.2</c:v>
                </c:pt>
                <c:pt idx="1625">
                  <c:v>21.2</c:v>
                </c:pt>
                <c:pt idx="1626">
                  <c:v>21.2</c:v>
                </c:pt>
                <c:pt idx="1627">
                  <c:v>21.2</c:v>
                </c:pt>
                <c:pt idx="1628">
                  <c:v>21.2</c:v>
                </c:pt>
                <c:pt idx="1629">
                  <c:v>21.2</c:v>
                </c:pt>
                <c:pt idx="1630">
                  <c:v>21.2</c:v>
                </c:pt>
                <c:pt idx="1631">
                  <c:v>21.2</c:v>
                </c:pt>
                <c:pt idx="1632">
                  <c:v>21.2</c:v>
                </c:pt>
                <c:pt idx="1633">
                  <c:v>21.2</c:v>
                </c:pt>
                <c:pt idx="1634">
                  <c:v>21.2</c:v>
                </c:pt>
                <c:pt idx="1635">
                  <c:v>21.2</c:v>
                </c:pt>
                <c:pt idx="1636">
                  <c:v>21.2</c:v>
                </c:pt>
                <c:pt idx="1637">
                  <c:v>21.2</c:v>
                </c:pt>
                <c:pt idx="1638">
                  <c:v>21.2</c:v>
                </c:pt>
                <c:pt idx="1639">
                  <c:v>21.2</c:v>
                </c:pt>
                <c:pt idx="1640">
                  <c:v>21.2</c:v>
                </c:pt>
                <c:pt idx="1641">
                  <c:v>21.2</c:v>
                </c:pt>
                <c:pt idx="1642">
                  <c:v>21.2</c:v>
                </c:pt>
                <c:pt idx="1643">
                  <c:v>21.2</c:v>
                </c:pt>
                <c:pt idx="1644">
                  <c:v>21.2</c:v>
                </c:pt>
                <c:pt idx="1645">
                  <c:v>21.2</c:v>
                </c:pt>
                <c:pt idx="1646">
                  <c:v>21.2</c:v>
                </c:pt>
                <c:pt idx="1647">
                  <c:v>21.2</c:v>
                </c:pt>
                <c:pt idx="1648">
                  <c:v>21.2</c:v>
                </c:pt>
                <c:pt idx="1649">
                  <c:v>21.2</c:v>
                </c:pt>
                <c:pt idx="1650">
                  <c:v>21.2</c:v>
                </c:pt>
                <c:pt idx="1651">
                  <c:v>21.2</c:v>
                </c:pt>
                <c:pt idx="1652">
                  <c:v>21.2</c:v>
                </c:pt>
                <c:pt idx="1653">
                  <c:v>21.2</c:v>
                </c:pt>
                <c:pt idx="1654">
                  <c:v>21.2</c:v>
                </c:pt>
                <c:pt idx="1655">
                  <c:v>21.2</c:v>
                </c:pt>
                <c:pt idx="1656">
                  <c:v>21.2</c:v>
                </c:pt>
                <c:pt idx="1657">
                  <c:v>21.2</c:v>
                </c:pt>
                <c:pt idx="1658">
                  <c:v>21.2</c:v>
                </c:pt>
                <c:pt idx="1659">
                  <c:v>21.2</c:v>
                </c:pt>
                <c:pt idx="1660">
                  <c:v>21.2</c:v>
                </c:pt>
                <c:pt idx="1661">
                  <c:v>21.2</c:v>
                </c:pt>
                <c:pt idx="1662">
                  <c:v>21.2</c:v>
                </c:pt>
                <c:pt idx="1663">
                  <c:v>21.2</c:v>
                </c:pt>
                <c:pt idx="1664">
                  <c:v>21.2</c:v>
                </c:pt>
                <c:pt idx="1665">
                  <c:v>21.2</c:v>
                </c:pt>
                <c:pt idx="1666">
                  <c:v>21.2</c:v>
                </c:pt>
                <c:pt idx="1667">
                  <c:v>21.2</c:v>
                </c:pt>
                <c:pt idx="1668">
                  <c:v>21.2</c:v>
                </c:pt>
                <c:pt idx="1669">
                  <c:v>21.2</c:v>
                </c:pt>
                <c:pt idx="1670">
                  <c:v>21.2</c:v>
                </c:pt>
                <c:pt idx="1671">
                  <c:v>21.2</c:v>
                </c:pt>
                <c:pt idx="1672">
                  <c:v>21.2</c:v>
                </c:pt>
                <c:pt idx="1673">
                  <c:v>21.2</c:v>
                </c:pt>
                <c:pt idx="1674">
                  <c:v>21.2</c:v>
                </c:pt>
                <c:pt idx="1675">
                  <c:v>21.2</c:v>
                </c:pt>
                <c:pt idx="1676">
                  <c:v>21.2</c:v>
                </c:pt>
                <c:pt idx="1677">
                  <c:v>21.2</c:v>
                </c:pt>
                <c:pt idx="1678">
                  <c:v>21.2</c:v>
                </c:pt>
                <c:pt idx="1679">
                  <c:v>21.2</c:v>
                </c:pt>
                <c:pt idx="1680">
                  <c:v>21.2</c:v>
                </c:pt>
                <c:pt idx="1681">
                  <c:v>21.2</c:v>
                </c:pt>
                <c:pt idx="1682">
                  <c:v>21.2</c:v>
                </c:pt>
                <c:pt idx="1683">
                  <c:v>21.2</c:v>
                </c:pt>
                <c:pt idx="1684">
                  <c:v>21.2</c:v>
                </c:pt>
                <c:pt idx="1685">
                  <c:v>21.2</c:v>
                </c:pt>
                <c:pt idx="1686">
                  <c:v>21.2</c:v>
                </c:pt>
                <c:pt idx="1687">
                  <c:v>21.2</c:v>
                </c:pt>
                <c:pt idx="1688">
                  <c:v>21.2</c:v>
                </c:pt>
                <c:pt idx="1689">
                  <c:v>21.2</c:v>
                </c:pt>
                <c:pt idx="1690">
                  <c:v>21.2</c:v>
                </c:pt>
                <c:pt idx="1691">
                  <c:v>21.2</c:v>
                </c:pt>
                <c:pt idx="1692">
                  <c:v>21.2</c:v>
                </c:pt>
                <c:pt idx="1693">
                  <c:v>21.2</c:v>
                </c:pt>
                <c:pt idx="1694">
                  <c:v>21.2</c:v>
                </c:pt>
                <c:pt idx="1695">
                  <c:v>21.2</c:v>
                </c:pt>
                <c:pt idx="1696">
                  <c:v>21.2</c:v>
                </c:pt>
                <c:pt idx="1697">
                  <c:v>21.2</c:v>
                </c:pt>
                <c:pt idx="1698">
                  <c:v>21.2</c:v>
                </c:pt>
                <c:pt idx="1699">
                  <c:v>21.2</c:v>
                </c:pt>
                <c:pt idx="1700">
                  <c:v>21.2</c:v>
                </c:pt>
                <c:pt idx="1701">
                  <c:v>21.2</c:v>
                </c:pt>
                <c:pt idx="1702">
                  <c:v>21.2</c:v>
                </c:pt>
                <c:pt idx="1703">
                  <c:v>21.2</c:v>
                </c:pt>
                <c:pt idx="1704">
                  <c:v>21.2</c:v>
                </c:pt>
                <c:pt idx="1705">
                  <c:v>21.2</c:v>
                </c:pt>
                <c:pt idx="1706">
                  <c:v>21.2</c:v>
                </c:pt>
                <c:pt idx="1707">
                  <c:v>21.2</c:v>
                </c:pt>
                <c:pt idx="1708">
                  <c:v>21.2</c:v>
                </c:pt>
                <c:pt idx="1709">
                  <c:v>21.2</c:v>
                </c:pt>
                <c:pt idx="1710">
                  <c:v>21.2</c:v>
                </c:pt>
                <c:pt idx="1711">
                  <c:v>21.2</c:v>
                </c:pt>
                <c:pt idx="1712">
                  <c:v>21.2</c:v>
                </c:pt>
                <c:pt idx="1713">
                  <c:v>21.2</c:v>
                </c:pt>
                <c:pt idx="1714">
                  <c:v>21.2</c:v>
                </c:pt>
                <c:pt idx="1715">
                  <c:v>21.2</c:v>
                </c:pt>
                <c:pt idx="1716">
                  <c:v>21.2</c:v>
                </c:pt>
                <c:pt idx="1717">
                  <c:v>21.2</c:v>
                </c:pt>
                <c:pt idx="1718">
                  <c:v>21.2</c:v>
                </c:pt>
                <c:pt idx="1719">
                  <c:v>21.2</c:v>
                </c:pt>
                <c:pt idx="1720">
                  <c:v>21.2</c:v>
                </c:pt>
                <c:pt idx="1721">
                  <c:v>21.2</c:v>
                </c:pt>
                <c:pt idx="1722">
                  <c:v>21.2</c:v>
                </c:pt>
                <c:pt idx="1723">
                  <c:v>21.2</c:v>
                </c:pt>
                <c:pt idx="1724">
                  <c:v>21.2</c:v>
                </c:pt>
                <c:pt idx="1725">
                  <c:v>21.2</c:v>
                </c:pt>
                <c:pt idx="1726">
                  <c:v>21.2</c:v>
                </c:pt>
                <c:pt idx="1727">
                  <c:v>21.2</c:v>
                </c:pt>
                <c:pt idx="1728">
                  <c:v>21.2</c:v>
                </c:pt>
                <c:pt idx="1729">
                  <c:v>21.2</c:v>
                </c:pt>
                <c:pt idx="1730">
                  <c:v>21.2</c:v>
                </c:pt>
                <c:pt idx="1731">
                  <c:v>21.2</c:v>
                </c:pt>
                <c:pt idx="1732">
                  <c:v>21.2</c:v>
                </c:pt>
                <c:pt idx="1733">
                  <c:v>21.2</c:v>
                </c:pt>
                <c:pt idx="1734">
                  <c:v>21.2</c:v>
                </c:pt>
                <c:pt idx="1735">
                  <c:v>21.2</c:v>
                </c:pt>
                <c:pt idx="1736">
                  <c:v>21.2</c:v>
                </c:pt>
                <c:pt idx="1737">
                  <c:v>21.2</c:v>
                </c:pt>
                <c:pt idx="1738">
                  <c:v>21.2</c:v>
                </c:pt>
                <c:pt idx="1739">
                  <c:v>21.2</c:v>
                </c:pt>
                <c:pt idx="1740">
                  <c:v>21.2</c:v>
                </c:pt>
                <c:pt idx="1741">
                  <c:v>21.2</c:v>
                </c:pt>
                <c:pt idx="1742">
                  <c:v>21.2</c:v>
                </c:pt>
                <c:pt idx="1743">
                  <c:v>21.2</c:v>
                </c:pt>
                <c:pt idx="1744">
                  <c:v>21.2</c:v>
                </c:pt>
                <c:pt idx="1745">
                  <c:v>21.2</c:v>
                </c:pt>
                <c:pt idx="1746">
                  <c:v>21.2</c:v>
                </c:pt>
                <c:pt idx="1747">
                  <c:v>21.2</c:v>
                </c:pt>
                <c:pt idx="1748">
                  <c:v>21.2</c:v>
                </c:pt>
                <c:pt idx="1749">
                  <c:v>21.2</c:v>
                </c:pt>
                <c:pt idx="1750">
                  <c:v>21.2</c:v>
                </c:pt>
                <c:pt idx="1751">
                  <c:v>21.2</c:v>
                </c:pt>
                <c:pt idx="1752">
                  <c:v>21.2</c:v>
                </c:pt>
                <c:pt idx="1753">
                  <c:v>21.2</c:v>
                </c:pt>
                <c:pt idx="1754">
                  <c:v>21.2</c:v>
                </c:pt>
                <c:pt idx="1755">
                  <c:v>21.2</c:v>
                </c:pt>
                <c:pt idx="1756">
                  <c:v>21.2</c:v>
                </c:pt>
                <c:pt idx="1757">
                  <c:v>21.2</c:v>
                </c:pt>
                <c:pt idx="1758">
                  <c:v>21.2</c:v>
                </c:pt>
                <c:pt idx="1759">
                  <c:v>21.2</c:v>
                </c:pt>
                <c:pt idx="1760">
                  <c:v>21.2</c:v>
                </c:pt>
                <c:pt idx="1761">
                  <c:v>21.2</c:v>
                </c:pt>
                <c:pt idx="1762">
                  <c:v>21.2</c:v>
                </c:pt>
                <c:pt idx="1763">
                  <c:v>21.2</c:v>
                </c:pt>
                <c:pt idx="1764">
                  <c:v>21.2</c:v>
                </c:pt>
                <c:pt idx="1765">
                  <c:v>21.2</c:v>
                </c:pt>
                <c:pt idx="1766">
                  <c:v>21.2</c:v>
                </c:pt>
                <c:pt idx="1767">
                  <c:v>21.2</c:v>
                </c:pt>
                <c:pt idx="1768">
                  <c:v>21.2</c:v>
                </c:pt>
                <c:pt idx="1769">
                  <c:v>21.2</c:v>
                </c:pt>
                <c:pt idx="1770">
                  <c:v>21.2</c:v>
                </c:pt>
                <c:pt idx="1771">
                  <c:v>21.2</c:v>
                </c:pt>
                <c:pt idx="1772">
                  <c:v>21.2</c:v>
                </c:pt>
                <c:pt idx="1773">
                  <c:v>21.2</c:v>
                </c:pt>
                <c:pt idx="1774">
                  <c:v>21.2</c:v>
                </c:pt>
                <c:pt idx="1775">
                  <c:v>21.2</c:v>
                </c:pt>
                <c:pt idx="1776">
                  <c:v>21.2</c:v>
                </c:pt>
                <c:pt idx="1777">
                  <c:v>21.2</c:v>
                </c:pt>
                <c:pt idx="1778">
                  <c:v>21.2</c:v>
                </c:pt>
                <c:pt idx="1779">
                  <c:v>21.2</c:v>
                </c:pt>
                <c:pt idx="1780">
                  <c:v>21.2</c:v>
                </c:pt>
                <c:pt idx="1781">
                  <c:v>21.2</c:v>
                </c:pt>
                <c:pt idx="1782">
                  <c:v>21.2</c:v>
                </c:pt>
                <c:pt idx="1783">
                  <c:v>21.2</c:v>
                </c:pt>
                <c:pt idx="1784">
                  <c:v>21.2</c:v>
                </c:pt>
                <c:pt idx="1785">
                  <c:v>21.2</c:v>
                </c:pt>
                <c:pt idx="1786">
                  <c:v>21.2</c:v>
                </c:pt>
                <c:pt idx="1787">
                  <c:v>21.2</c:v>
                </c:pt>
                <c:pt idx="1788">
                  <c:v>21.2</c:v>
                </c:pt>
                <c:pt idx="1789">
                  <c:v>21.2</c:v>
                </c:pt>
                <c:pt idx="1790">
                  <c:v>21.2</c:v>
                </c:pt>
                <c:pt idx="1791">
                  <c:v>21.2</c:v>
                </c:pt>
                <c:pt idx="1792">
                  <c:v>21.2</c:v>
                </c:pt>
                <c:pt idx="1793">
                  <c:v>21.2</c:v>
                </c:pt>
                <c:pt idx="1794">
                  <c:v>21.2</c:v>
                </c:pt>
                <c:pt idx="1795">
                  <c:v>21.2</c:v>
                </c:pt>
                <c:pt idx="1796">
                  <c:v>21.2</c:v>
                </c:pt>
                <c:pt idx="1797">
                  <c:v>21.2</c:v>
                </c:pt>
                <c:pt idx="1798">
                  <c:v>21.2</c:v>
                </c:pt>
                <c:pt idx="1799">
                  <c:v>21.2</c:v>
                </c:pt>
                <c:pt idx="1800">
                  <c:v>21.2</c:v>
                </c:pt>
                <c:pt idx="1801">
                  <c:v>21.2</c:v>
                </c:pt>
                <c:pt idx="1802">
                  <c:v>21.2</c:v>
                </c:pt>
                <c:pt idx="1803">
                  <c:v>21.2</c:v>
                </c:pt>
                <c:pt idx="1804">
                  <c:v>21.2</c:v>
                </c:pt>
                <c:pt idx="1805">
                  <c:v>21.2</c:v>
                </c:pt>
                <c:pt idx="1806">
                  <c:v>21.2</c:v>
                </c:pt>
                <c:pt idx="1807">
                  <c:v>21.2</c:v>
                </c:pt>
                <c:pt idx="1808">
                  <c:v>21.2</c:v>
                </c:pt>
                <c:pt idx="1809">
                  <c:v>21.2</c:v>
                </c:pt>
                <c:pt idx="1810">
                  <c:v>21.2</c:v>
                </c:pt>
                <c:pt idx="1811">
                  <c:v>21.2</c:v>
                </c:pt>
                <c:pt idx="1812">
                  <c:v>21.2</c:v>
                </c:pt>
                <c:pt idx="1813">
                  <c:v>21.2</c:v>
                </c:pt>
                <c:pt idx="1814">
                  <c:v>21.2</c:v>
                </c:pt>
                <c:pt idx="1815">
                  <c:v>21.2</c:v>
                </c:pt>
                <c:pt idx="1816">
                  <c:v>21.2</c:v>
                </c:pt>
                <c:pt idx="1817">
                  <c:v>21.2</c:v>
                </c:pt>
                <c:pt idx="1818">
                  <c:v>21.2</c:v>
                </c:pt>
                <c:pt idx="1819">
                  <c:v>21.2</c:v>
                </c:pt>
                <c:pt idx="1820">
                  <c:v>21.2</c:v>
                </c:pt>
                <c:pt idx="1821">
                  <c:v>21.2</c:v>
                </c:pt>
                <c:pt idx="1822">
                  <c:v>21.2</c:v>
                </c:pt>
                <c:pt idx="1823">
                  <c:v>21.2</c:v>
                </c:pt>
                <c:pt idx="1824">
                  <c:v>21.2</c:v>
                </c:pt>
                <c:pt idx="1825">
                  <c:v>21.2</c:v>
                </c:pt>
                <c:pt idx="1826">
                  <c:v>21.2</c:v>
                </c:pt>
                <c:pt idx="1827">
                  <c:v>21.2</c:v>
                </c:pt>
                <c:pt idx="1828">
                  <c:v>21.2</c:v>
                </c:pt>
                <c:pt idx="1829">
                  <c:v>21.2</c:v>
                </c:pt>
                <c:pt idx="1830">
                  <c:v>21.2</c:v>
                </c:pt>
                <c:pt idx="1831">
                  <c:v>21.2</c:v>
                </c:pt>
                <c:pt idx="1832">
                  <c:v>21.2</c:v>
                </c:pt>
                <c:pt idx="1833">
                  <c:v>21.2</c:v>
                </c:pt>
                <c:pt idx="1834">
                  <c:v>21.2</c:v>
                </c:pt>
                <c:pt idx="1835">
                  <c:v>21.2</c:v>
                </c:pt>
                <c:pt idx="1836">
                  <c:v>21.2</c:v>
                </c:pt>
                <c:pt idx="1837">
                  <c:v>21.2</c:v>
                </c:pt>
                <c:pt idx="1838">
                  <c:v>21.2</c:v>
                </c:pt>
                <c:pt idx="1839">
                  <c:v>21.2</c:v>
                </c:pt>
                <c:pt idx="1840">
                  <c:v>21.2</c:v>
                </c:pt>
                <c:pt idx="1841">
                  <c:v>21.2</c:v>
                </c:pt>
                <c:pt idx="1842">
                  <c:v>21.2</c:v>
                </c:pt>
                <c:pt idx="1843">
                  <c:v>21.2</c:v>
                </c:pt>
                <c:pt idx="1844">
                  <c:v>21.2</c:v>
                </c:pt>
                <c:pt idx="1845">
                  <c:v>21.2</c:v>
                </c:pt>
                <c:pt idx="1846">
                  <c:v>21.2</c:v>
                </c:pt>
                <c:pt idx="1847">
                  <c:v>21.2</c:v>
                </c:pt>
                <c:pt idx="1848">
                  <c:v>21.2</c:v>
                </c:pt>
                <c:pt idx="1849">
                  <c:v>21.2</c:v>
                </c:pt>
                <c:pt idx="1850">
                  <c:v>21.2</c:v>
                </c:pt>
                <c:pt idx="1851">
                  <c:v>21.2</c:v>
                </c:pt>
                <c:pt idx="1852">
                  <c:v>21.2</c:v>
                </c:pt>
                <c:pt idx="1853">
                  <c:v>21.2</c:v>
                </c:pt>
                <c:pt idx="1854">
                  <c:v>21.2</c:v>
                </c:pt>
                <c:pt idx="1855">
                  <c:v>21.2</c:v>
                </c:pt>
                <c:pt idx="1856">
                  <c:v>21.2</c:v>
                </c:pt>
                <c:pt idx="1857">
                  <c:v>21.2</c:v>
                </c:pt>
                <c:pt idx="1858">
                  <c:v>21.2</c:v>
                </c:pt>
                <c:pt idx="1859">
                  <c:v>21.2</c:v>
                </c:pt>
                <c:pt idx="1860">
                  <c:v>21.2</c:v>
                </c:pt>
                <c:pt idx="1861">
                  <c:v>21.2</c:v>
                </c:pt>
                <c:pt idx="1862">
                  <c:v>21.2</c:v>
                </c:pt>
                <c:pt idx="1863">
                  <c:v>21.2</c:v>
                </c:pt>
                <c:pt idx="1864">
                  <c:v>21.2</c:v>
                </c:pt>
                <c:pt idx="1865">
                  <c:v>21.2</c:v>
                </c:pt>
                <c:pt idx="1866">
                  <c:v>21.2</c:v>
                </c:pt>
                <c:pt idx="1867">
                  <c:v>21.2</c:v>
                </c:pt>
                <c:pt idx="1868">
                  <c:v>21.2</c:v>
                </c:pt>
                <c:pt idx="1869">
                  <c:v>21.2</c:v>
                </c:pt>
                <c:pt idx="1870">
                  <c:v>21.2</c:v>
                </c:pt>
                <c:pt idx="1871">
                  <c:v>21.2</c:v>
                </c:pt>
                <c:pt idx="1872">
                  <c:v>21.2</c:v>
                </c:pt>
                <c:pt idx="1873">
                  <c:v>21.2</c:v>
                </c:pt>
                <c:pt idx="1874">
                  <c:v>21.2</c:v>
                </c:pt>
                <c:pt idx="1875">
                  <c:v>21.2</c:v>
                </c:pt>
                <c:pt idx="1876">
                  <c:v>21.2</c:v>
                </c:pt>
                <c:pt idx="1877">
                  <c:v>21.2</c:v>
                </c:pt>
                <c:pt idx="1878">
                  <c:v>21.2</c:v>
                </c:pt>
                <c:pt idx="1879">
                  <c:v>21.2</c:v>
                </c:pt>
                <c:pt idx="1880">
                  <c:v>21.2</c:v>
                </c:pt>
                <c:pt idx="1881">
                  <c:v>21.2</c:v>
                </c:pt>
                <c:pt idx="1882">
                  <c:v>21.2</c:v>
                </c:pt>
                <c:pt idx="1883">
                  <c:v>21.2</c:v>
                </c:pt>
                <c:pt idx="1884">
                  <c:v>21.2</c:v>
                </c:pt>
                <c:pt idx="1885">
                  <c:v>21.2</c:v>
                </c:pt>
                <c:pt idx="1886">
                  <c:v>21.2</c:v>
                </c:pt>
                <c:pt idx="1887">
                  <c:v>21.2</c:v>
                </c:pt>
                <c:pt idx="1888">
                  <c:v>21.2</c:v>
                </c:pt>
                <c:pt idx="1889">
                  <c:v>21.2</c:v>
                </c:pt>
                <c:pt idx="1890">
                  <c:v>21.2</c:v>
                </c:pt>
                <c:pt idx="1891">
                  <c:v>21.2</c:v>
                </c:pt>
                <c:pt idx="1892">
                  <c:v>21.2</c:v>
                </c:pt>
                <c:pt idx="1893">
                  <c:v>21.2</c:v>
                </c:pt>
                <c:pt idx="1894">
                  <c:v>21.2</c:v>
                </c:pt>
                <c:pt idx="1895">
                  <c:v>21.2</c:v>
                </c:pt>
                <c:pt idx="1896">
                  <c:v>21.2</c:v>
                </c:pt>
                <c:pt idx="1897">
                  <c:v>21.2</c:v>
                </c:pt>
                <c:pt idx="1898">
                  <c:v>21.2</c:v>
                </c:pt>
                <c:pt idx="1899">
                  <c:v>21.2</c:v>
                </c:pt>
                <c:pt idx="1900">
                  <c:v>21.2</c:v>
                </c:pt>
                <c:pt idx="1901">
                  <c:v>21.2</c:v>
                </c:pt>
                <c:pt idx="1902">
                  <c:v>21.2</c:v>
                </c:pt>
                <c:pt idx="1903">
                  <c:v>21.2</c:v>
                </c:pt>
                <c:pt idx="1904">
                  <c:v>21.2</c:v>
                </c:pt>
                <c:pt idx="1905">
                  <c:v>21.2</c:v>
                </c:pt>
                <c:pt idx="1906">
                  <c:v>21.2</c:v>
                </c:pt>
                <c:pt idx="1907">
                  <c:v>21.2</c:v>
                </c:pt>
                <c:pt idx="1908">
                  <c:v>21.2</c:v>
                </c:pt>
                <c:pt idx="1909">
                  <c:v>21.2</c:v>
                </c:pt>
                <c:pt idx="1910">
                  <c:v>21.2</c:v>
                </c:pt>
                <c:pt idx="1911">
                  <c:v>21.3</c:v>
                </c:pt>
                <c:pt idx="1912">
                  <c:v>21.3</c:v>
                </c:pt>
                <c:pt idx="1913">
                  <c:v>21.3</c:v>
                </c:pt>
                <c:pt idx="1914">
                  <c:v>21.3</c:v>
                </c:pt>
                <c:pt idx="1915">
                  <c:v>21.3</c:v>
                </c:pt>
                <c:pt idx="1916">
                  <c:v>21.3</c:v>
                </c:pt>
                <c:pt idx="1917">
                  <c:v>21.3</c:v>
                </c:pt>
                <c:pt idx="1918">
                  <c:v>21.3</c:v>
                </c:pt>
                <c:pt idx="1919">
                  <c:v>21.3</c:v>
                </c:pt>
                <c:pt idx="1920">
                  <c:v>21.3</c:v>
                </c:pt>
                <c:pt idx="1921">
                  <c:v>21.3</c:v>
                </c:pt>
                <c:pt idx="1922">
                  <c:v>21.3</c:v>
                </c:pt>
                <c:pt idx="1923">
                  <c:v>21.3</c:v>
                </c:pt>
                <c:pt idx="1924">
                  <c:v>21.3</c:v>
                </c:pt>
                <c:pt idx="1925">
                  <c:v>21.3</c:v>
                </c:pt>
                <c:pt idx="1926">
                  <c:v>21.3</c:v>
                </c:pt>
                <c:pt idx="1927">
                  <c:v>21.3</c:v>
                </c:pt>
                <c:pt idx="1928">
                  <c:v>21.3</c:v>
                </c:pt>
                <c:pt idx="1929">
                  <c:v>21.3</c:v>
                </c:pt>
                <c:pt idx="1930">
                  <c:v>21.3</c:v>
                </c:pt>
                <c:pt idx="1931">
                  <c:v>21.3</c:v>
                </c:pt>
                <c:pt idx="1932">
                  <c:v>21.3</c:v>
                </c:pt>
                <c:pt idx="1933">
                  <c:v>21.3</c:v>
                </c:pt>
                <c:pt idx="1934">
                  <c:v>21.3</c:v>
                </c:pt>
                <c:pt idx="1935">
                  <c:v>21.3</c:v>
                </c:pt>
                <c:pt idx="1936">
                  <c:v>21.3</c:v>
                </c:pt>
                <c:pt idx="1937">
                  <c:v>21.3</c:v>
                </c:pt>
                <c:pt idx="1938">
                  <c:v>21.3</c:v>
                </c:pt>
                <c:pt idx="1939">
                  <c:v>21.3</c:v>
                </c:pt>
                <c:pt idx="1940">
                  <c:v>21.3</c:v>
                </c:pt>
                <c:pt idx="1941">
                  <c:v>21.3</c:v>
                </c:pt>
                <c:pt idx="1942">
                  <c:v>21.3</c:v>
                </c:pt>
                <c:pt idx="1943">
                  <c:v>21.3</c:v>
                </c:pt>
                <c:pt idx="1944">
                  <c:v>21.3</c:v>
                </c:pt>
                <c:pt idx="1945">
                  <c:v>21.3</c:v>
                </c:pt>
                <c:pt idx="1946">
                  <c:v>21.3</c:v>
                </c:pt>
                <c:pt idx="1947">
                  <c:v>21.3</c:v>
                </c:pt>
                <c:pt idx="1948">
                  <c:v>21.3</c:v>
                </c:pt>
                <c:pt idx="1949">
                  <c:v>21.3</c:v>
                </c:pt>
                <c:pt idx="1950">
                  <c:v>21.3</c:v>
                </c:pt>
                <c:pt idx="1951">
                  <c:v>21.3</c:v>
                </c:pt>
                <c:pt idx="1952">
                  <c:v>21.3</c:v>
                </c:pt>
                <c:pt idx="1953">
                  <c:v>21.3</c:v>
                </c:pt>
                <c:pt idx="1954">
                  <c:v>21.3</c:v>
                </c:pt>
                <c:pt idx="1955">
                  <c:v>21.3</c:v>
                </c:pt>
                <c:pt idx="1956">
                  <c:v>21.3</c:v>
                </c:pt>
                <c:pt idx="1957">
                  <c:v>21.3</c:v>
                </c:pt>
                <c:pt idx="1958">
                  <c:v>21.3</c:v>
                </c:pt>
                <c:pt idx="1959">
                  <c:v>21.3</c:v>
                </c:pt>
                <c:pt idx="1960">
                  <c:v>21.3</c:v>
                </c:pt>
                <c:pt idx="1961">
                  <c:v>21.3</c:v>
                </c:pt>
                <c:pt idx="1962">
                  <c:v>21.3</c:v>
                </c:pt>
                <c:pt idx="1963">
                  <c:v>21.3</c:v>
                </c:pt>
                <c:pt idx="1964">
                  <c:v>21.3</c:v>
                </c:pt>
                <c:pt idx="1965">
                  <c:v>21.3</c:v>
                </c:pt>
                <c:pt idx="1966">
                  <c:v>21.3</c:v>
                </c:pt>
                <c:pt idx="1967">
                  <c:v>21.3</c:v>
                </c:pt>
                <c:pt idx="1968">
                  <c:v>21.3</c:v>
                </c:pt>
                <c:pt idx="1969">
                  <c:v>21.4</c:v>
                </c:pt>
                <c:pt idx="1970">
                  <c:v>21.4</c:v>
                </c:pt>
                <c:pt idx="1971">
                  <c:v>21.4</c:v>
                </c:pt>
                <c:pt idx="1972">
                  <c:v>21.4</c:v>
                </c:pt>
                <c:pt idx="1973">
                  <c:v>21.4</c:v>
                </c:pt>
                <c:pt idx="1974">
                  <c:v>21.4</c:v>
                </c:pt>
                <c:pt idx="1975">
                  <c:v>21.4</c:v>
                </c:pt>
                <c:pt idx="1976">
                  <c:v>21.4</c:v>
                </c:pt>
                <c:pt idx="1977">
                  <c:v>21.4</c:v>
                </c:pt>
                <c:pt idx="1978">
                  <c:v>21.4</c:v>
                </c:pt>
                <c:pt idx="1979">
                  <c:v>21.4</c:v>
                </c:pt>
                <c:pt idx="1980">
                  <c:v>21.4</c:v>
                </c:pt>
                <c:pt idx="1981">
                  <c:v>21.4</c:v>
                </c:pt>
                <c:pt idx="1982">
                  <c:v>21.4</c:v>
                </c:pt>
                <c:pt idx="1983">
                  <c:v>21.4</c:v>
                </c:pt>
                <c:pt idx="1984">
                  <c:v>21.4</c:v>
                </c:pt>
                <c:pt idx="1985">
                  <c:v>21.4</c:v>
                </c:pt>
                <c:pt idx="1986">
                  <c:v>21.4</c:v>
                </c:pt>
                <c:pt idx="1987">
                  <c:v>21.4</c:v>
                </c:pt>
                <c:pt idx="1988">
                  <c:v>21.4</c:v>
                </c:pt>
                <c:pt idx="1989">
                  <c:v>21.4</c:v>
                </c:pt>
                <c:pt idx="1990">
                  <c:v>21.4</c:v>
                </c:pt>
                <c:pt idx="1991">
                  <c:v>21.4</c:v>
                </c:pt>
                <c:pt idx="1992">
                  <c:v>21.4</c:v>
                </c:pt>
                <c:pt idx="1993">
                  <c:v>21.4</c:v>
                </c:pt>
                <c:pt idx="1994">
                  <c:v>21.4</c:v>
                </c:pt>
                <c:pt idx="1995">
                  <c:v>21.4</c:v>
                </c:pt>
                <c:pt idx="1996">
                  <c:v>21.4</c:v>
                </c:pt>
                <c:pt idx="1997">
                  <c:v>21.4</c:v>
                </c:pt>
                <c:pt idx="1998">
                  <c:v>21.4</c:v>
                </c:pt>
                <c:pt idx="1999">
                  <c:v>21.4</c:v>
                </c:pt>
                <c:pt idx="2000">
                  <c:v>21.4</c:v>
                </c:pt>
                <c:pt idx="2001">
                  <c:v>21.4</c:v>
                </c:pt>
                <c:pt idx="2002">
                  <c:v>21.4</c:v>
                </c:pt>
                <c:pt idx="2003">
                  <c:v>21.4</c:v>
                </c:pt>
                <c:pt idx="2004">
                  <c:v>21.4</c:v>
                </c:pt>
                <c:pt idx="2005">
                  <c:v>21.4</c:v>
                </c:pt>
                <c:pt idx="2006">
                  <c:v>21.4</c:v>
                </c:pt>
                <c:pt idx="2007">
                  <c:v>21.4</c:v>
                </c:pt>
                <c:pt idx="2008">
                  <c:v>21.4</c:v>
                </c:pt>
                <c:pt idx="2009">
                  <c:v>21.4</c:v>
                </c:pt>
                <c:pt idx="2010">
                  <c:v>21.4</c:v>
                </c:pt>
                <c:pt idx="2011">
                  <c:v>21.4</c:v>
                </c:pt>
                <c:pt idx="2012">
                  <c:v>21.4</c:v>
                </c:pt>
                <c:pt idx="2013">
                  <c:v>21.4</c:v>
                </c:pt>
                <c:pt idx="2014">
                  <c:v>21.4</c:v>
                </c:pt>
                <c:pt idx="2015">
                  <c:v>21.4</c:v>
                </c:pt>
                <c:pt idx="2016">
                  <c:v>21.4</c:v>
                </c:pt>
                <c:pt idx="2017">
                  <c:v>21.4</c:v>
                </c:pt>
                <c:pt idx="2018">
                  <c:v>21.4</c:v>
                </c:pt>
                <c:pt idx="2019">
                  <c:v>21.4</c:v>
                </c:pt>
                <c:pt idx="2020">
                  <c:v>21.4</c:v>
                </c:pt>
                <c:pt idx="2021">
                  <c:v>21.4</c:v>
                </c:pt>
                <c:pt idx="2022">
                  <c:v>21.4</c:v>
                </c:pt>
                <c:pt idx="2023">
                  <c:v>21.4</c:v>
                </c:pt>
                <c:pt idx="2024">
                  <c:v>21.4</c:v>
                </c:pt>
                <c:pt idx="2025">
                  <c:v>21.4</c:v>
                </c:pt>
                <c:pt idx="2026">
                  <c:v>21.4</c:v>
                </c:pt>
                <c:pt idx="2027">
                  <c:v>21.4</c:v>
                </c:pt>
                <c:pt idx="2028">
                  <c:v>21.4</c:v>
                </c:pt>
                <c:pt idx="2029">
                  <c:v>21.4</c:v>
                </c:pt>
                <c:pt idx="2030">
                  <c:v>21.4</c:v>
                </c:pt>
                <c:pt idx="2031">
                  <c:v>21.4</c:v>
                </c:pt>
                <c:pt idx="2032">
                  <c:v>21.4</c:v>
                </c:pt>
                <c:pt idx="2033">
                  <c:v>21.4</c:v>
                </c:pt>
                <c:pt idx="2034">
                  <c:v>21.4</c:v>
                </c:pt>
                <c:pt idx="2035">
                  <c:v>21.4</c:v>
                </c:pt>
                <c:pt idx="2036">
                  <c:v>21.4</c:v>
                </c:pt>
                <c:pt idx="2037">
                  <c:v>21.4</c:v>
                </c:pt>
                <c:pt idx="2038">
                  <c:v>21.4</c:v>
                </c:pt>
                <c:pt idx="2039">
                  <c:v>21.4</c:v>
                </c:pt>
                <c:pt idx="2040">
                  <c:v>21.4</c:v>
                </c:pt>
                <c:pt idx="2041">
                  <c:v>21.4</c:v>
                </c:pt>
                <c:pt idx="2042">
                  <c:v>21.4</c:v>
                </c:pt>
                <c:pt idx="2043">
                  <c:v>21.4</c:v>
                </c:pt>
                <c:pt idx="2044">
                  <c:v>21.4</c:v>
                </c:pt>
                <c:pt idx="2045">
                  <c:v>21.4</c:v>
                </c:pt>
                <c:pt idx="2046">
                  <c:v>21.4</c:v>
                </c:pt>
                <c:pt idx="2047">
                  <c:v>21.4</c:v>
                </c:pt>
                <c:pt idx="2048">
                  <c:v>21.4</c:v>
                </c:pt>
                <c:pt idx="2049">
                  <c:v>21.4</c:v>
                </c:pt>
                <c:pt idx="2050">
                  <c:v>21.4</c:v>
                </c:pt>
                <c:pt idx="2051">
                  <c:v>21.4</c:v>
                </c:pt>
                <c:pt idx="2052">
                  <c:v>21.4</c:v>
                </c:pt>
                <c:pt idx="2053">
                  <c:v>21.4</c:v>
                </c:pt>
                <c:pt idx="2054">
                  <c:v>21.4</c:v>
                </c:pt>
                <c:pt idx="2055">
                  <c:v>21.4</c:v>
                </c:pt>
                <c:pt idx="2056">
                  <c:v>21.4</c:v>
                </c:pt>
                <c:pt idx="2057">
                  <c:v>21.4</c:v>
                </c:pt>
                <c:pt idx="2058">
                  <c:v>21.4</c:v>
                </c:pt>
                <c:pt idx="2059">
                  <c:v>21.4</c:v>
                </c:pt>
                <c:pt idx="2060">
                  <c:v>21.4</c:v>
                </c:pt>
                <c:pt idx="2061">
                  <c:v>21.4</c:v>
                </c:pt>
                <c:pt idx="2062">
                  <c:v>21.4</c:v>
                </c:pt>
                <c:pt idx="2063">
                  <c:v>21.4</c:v>
                </c:pt>
                <c:pt idx="2064">
                  <c:v>21.4</c:v>
                </c:pt>
                <c:pt idx="2065">
                  <c:v>21.4</c:v>
                </c:pt>
                <c:pt idx="2066">
                  <c:v>21.4</c:v>
                </c:pt>
                <c:pt idx="2067">
                  <c:v>21.4</c:v>
                </c:pt>
                <c:pt idx="2068">
                  <c:v>21.4</c:v>
                </c:pt>
                <c:pt idx="2069">
                  <c:v>21.4</c:v>
                </c:pt>
                <c:pt idx="2070">
                  <c:v>21.4</c:v>
                </c:pt>
                <c:pt idx="2071">
                  <c:v>21.4</c:v>
                </c:pt>
                <c:pt idx="2072">
                  <c:v>21.4</c:v>
                </c:pt>
                <c:pt idx="2073">
                  <c:v>21.4</c:v>
                </c:pt>
                <c:pt idx="2074">
                  <c:v>21.4</c:v>
                </c:pt>
                <c:pt idx="2075">
                  <c:v>21.4</c:v>
                </c:pt>
                <c:pt idx="2076">
                  <c:v>21.4</c:v>
                </c:pt>
                <c:pt idx="2077">
                  <c:v>21.4</c:v>
                </c:pt>
                <c:pt idx="2078">
                  <c:v>21.4</c:v>
                </c:pt>
                <c:pt idx="2079">
                  <c:v>21.4</c:v>
                </c:pt>
                <c:pt idx="2080">
                  <c:v>21.4</c:v>
                </c:pt>
                <c:pt idx="2081">
                  <c:v>21.4</c:v>
                </c:pt>
                <c:pt idx="2082">
                  <c:v>21.4</c:v>
                </c:pt>
                <c:pt idx="2083">
                  <c:v>21.4</c:v>
                </c:pt>
                <c:pt idx="2084">
                  <c:v>21.4</c:v>
                </c:pt>
                <c:pt idx="2085">
                  <c:v>21.4</c:v>
                </c:pt>
                <c:pt idx="2086">
                  <c:v>21.4</c:v>
                </c:pt>
                <c:pt idx="2087">
                  <c:v>21.4</c:v>
                </c:pt>
                <c:pt idx="2088">
                  <c:v>21.4</c:v>
                </c:pt>
                <c:pt idx="2089">
                  <c:v>21.4</c:v>
                </c:pt>
                <c:pt idx="2090">
                  <c:v>21.4</c:v>
                </c:pt>
                <c:pt idx="2091">
                  <c:v>21.4</c:v>
                </c:pt>
                <c:pt idx="2092">
                  <c:v>21.4</c:v>
                </c:pt>
                <c:pt idx="2093">
                  <c:v>21.4</c:v>
                </c:pt>
                <c:pt idx="2094">
                  <c:v>21.4</c:v>
                </c:pt>
                <c:pt idx="2095">
                  <c:v>21.4</c:v>
                </c:pt>
                <c:pt idx="2096">
                  <c:v>21.4</c:v>
                </c:pt>
                <c:pt idx="2097">
                  <c:v>21.4</c:v>
                </c:pt>
                <c:pt idx="2098">
                  <c:v>21.4</c:v>
                </c:pt>
                <c:pt idx="2099">
                  <c:v>21.4</c:v>
                </c:pt>
                <c:pt idx="2100">
                  <c:v>21.4</c:v>
                </c:pt>
                <c:pt idx="2101">
                  <c:v>21.4</c:v>
                </c:pt>
                <c:pt idx="2102">
                  <c:v>21.4</c:v>
                </c:pt>
                <c:pt idx="2103">
                  <c:v>21.4</c:v>
                </c:pt>
                <c:pt idx="2104">
                  <c:v>21.4</c:v>
                </c:pt>
                <c:pt idx="2105">
                  <c:v>21.4</c:v>
                </c:pt>
                <c:pt idx="2106">
                  <c:v>21.4</c:v>
                </c:pt>
                <c:pt idx="2107">
                  <c:v>21.4</c:v>
                </c:pt>
                <c:pt idx="2108">
                  <c:v>21.4</c:v>
                </c:pt>
                <c:pt idx="2109">
                  <c:v>21.4</c:v>
                </c:pt>
                <c:pt idx="2110">
                  <c:v>21.4</c:v>
                </c:pt>
                <c:pt idx="2111">
                  <c:v>21.4</c:v>
                </c:pt>
                <c:pt idx="2112">
                  <c:v>21.4</c:v>
                </c:pt>
                <c:pt idx="2113">
                  <c:v>21.4</c:v>
                </c:pt>
                <c:pt idx="2114">
                  <c:v>21.4</c:v>
                </c:pt>
                <c:pt idx="2115">
                  <c:v>21.4</c:v>
                </c:pt>
                <c:pt idx="2116">
                  <c:v>21.4</c:v>
                </c:pt>
                <c:pt idx="2117">
                  <c:v>21.4</c:v>
                </c:pt>
                <c:pt idx="2118">
                  <c:v>21.4</c:v>
                </c:pt>
                <c:pt idx="2119">
                  <c:v>21.4</c:v>
                </c:pt>
                <c:pt idx="2120">
                  <c:v>21.4</c:v>
                </c:pt>
                <c:pt idx="2121">
                  <c:v>21.4</c:v>
                </c:pt>
                <c:pt idx="2122">
                  <c:v>21.4</c:v>
                </c:pt>
                <c:pt idx="2123">
                  <c:v>21.4</c:v>
                </c:pt>
                <c:pt idx="2124">
                  <c:v>21.4</c:v>
                </c:pt>
                <c:pt idx="2125">
                  <c:v>21.4</c:v>
                </c:pt>
                <c:pt idx="2126">
                  <c:v>21.4</c:v>
                </c:pt>
                <c:pt idx="2127">
                  <c:v>21.4</c:v>
                </c:pt>
                <c:pt idx="2128">
                  <c:v>21.4</c:v>
                </c:pt>
                <c:pt idx="2129">
                  <c:v>21.4</c:v>
                </c:pt>
                <c:pt idx="2130">
                  <c:v>21.4</c:v>
                </c:pt>
                <c:pt idx="2131">
                  <c:v>21.4</c:v>
                </c:pt>
                <c:pt idx="2132">
                  <c:v>21.4</c:v>
                </c:pt>
                <c:pt idx="2133">
                  <c:v>21.4</c:v>
                </c:pt>
                <c:pt idx="2134">
                  <c:v>21.4</c:v>
                </c:pt>
                <c:pt idx="2135">
                  <c:v>21.4</c:v>
                </c:pt>
                <c:pt idx="2136">
                  <c:v>21.4</c:v>
                </c:pt>
                <c:pt idx="2137">
                  <c:v>21.4</c:v>
                </c:pt>
                <c:pt idx="2138">
                  <c:v>21.4</c:v>
                </c:pt>
                <c:pt idx="2139">
                  <c:v>21.4</c:v>
                </c:pt>
                <c:pt idx="2140">
                  <c:v>21.4</c:v>
                </c:pt>
                <c:pt idx="2141">
                  <c:v>21.4</c:v>
                </c:pt>
                <c:pt idx="2142">
                  <c:v>21.4</c:v>
                </c:pt>
                <c:pt idx="2143">
                  <c:v>21.4</c:v>
                </c:pt>
                <c:pt idx="2144">
                  <c:v>21.4</c:v>
                </c:pt>
                <c:pt idx="2145">
                  <c:v>21.4</c:v>
                </c:pt>
                <c:pt idx="2146">
                  <c:v>21.4</c:v>
                </c:pt>
                <c:pt idx="2147">
                  <c:v>21.4</c:v>
                </c:pt>
                <c:pt idx="2148">
                  <c:v>21.4</c:v>
                </c:pt>
                <c:pt idx="2149">
                  <c:v>21.4</c:v>
                </c:pt>
                <c:pt idx="2150">
                  <c:v>21.4</c:v>
                </c:pt>
                <c:pt idx="2151">
                  <c:v>21.4</c:v>
                </c:pt>
                <c:pt idx="2152">
                  <c:v>21.4</c:v>
                </c:pt>
                <c:pt idx="2153">
                  <c:v>21.4</c:v>
                </c:pt>
                <c:pt idx="2154">
                  <c:v>21.4</c:v>
                </c:pt>
                <c:pt idx="2155">
                  <c:v>21.4</c:v>
                </c:pt>
                <c:pt idx="2156">
                  <c:v>21.4</c:v>
                </c:pt>
                <c:pt idx="2157">
                  <c:v>21.4</c:v>
                </c:pt>
                <c:pt idx="2158">
                  <c:v>21.4</c:v>
                </c:pt>
                <c:pt idx="2159">
                  <c:v>21.4</c:v>
                </c:pt>
                <c:pt idx="2160">
                  <c:v>21.4</c:v>
                </c:pt>
                <c:pt idx="2161">
                  <c:v>21.4</c:v>
                </c:pt>
                <c:pt idx="2162">
                  <c:v>21.4</c:v>
                </c:pt>
                <c:pt idx="2163">
                  <c:v>21.4</c:v>
                </c:pt>
                <c:pt idx="2164">
                  <c:v>21.4</c:v>
                </c:pt>
                <c:pt idx="2165">
                  <c:v>21.4</c:v>
                </c:pt>
                <c:pt idx="2166">
                  <c:v>21.4</c:v>
                </c:pt>
                <c:pt idx="2167">
                  <c:v>21.4</c:v>
                </c:pt>
                <c:pt idx="2168">
                  <c:v>21.4</c:v>
                </c:pt>
                <c:pt idx="2169">
                  <c:v>21.4</c:v>
                </c:pt>
                <c:pt idx="2170">
                  <c:v>21.4</c:v>
                </c:pt>
                <c:pt idx="2171">
                  <c:v>21.4</c:v>
                </c:pt>
                <c:pt idx="2172">
                  <c:v>21.4</c:v>
                </c:pt>
                <c:pt idx="2173">
                  <c:v>21.4</c:v>
                </c:pt>
                <c:pt idx="2174">
                  <c:v>21.4</c:v>
                </c:pt>
                <c:pt idx="2175">
                  <c:v>21.4</c:v>
                </c:pt>
                <c:pt idx="2176">
                  <c:v>21.4</c:v>
                </c:pt>
                <c:pt idx="2177">
                  <c:v>21.4</c:v>
                </c:pt>
                <c:pt idx="2178">
                  <c:v>21.4</c:v>
                </c:pt>
                <c:pt idx="2179">
                  <c:v>21.4</c:v>
                </c:pt>
                <c:pt idx="2180">
                  <c:v>21.4</c:v>
                </c:pt>
                <c:pt idx="2181">
                  <c:v>21.4</c:v>
                </c:pt>
                <c:pt idx="2182">
                  <c:v>21.4</c:v>
                </c:pt>
                <c:pt idx="2183">
                  <c:v>21.4</c:v>
                </c:pt>
                <c:pt idx="2184">
                  <c:v>21.4</c:v>
                </c:pt>
                <c:pt idx="2185">
                  <c:v>21.4</c:v>
                </c:pt>
                <c:pt idx="2186">
                  <c:v>21.4</c:v>
                </c:pt>
                <c:pt idx="2187">
                  <c:v>21.4</c:v>
                </c:pt>
                <c:pt idx="2188">
                  <c:v>21.4</c:v>
                </c:pt>
                <c:pt idx="2189">
                  <c:v>21.4</c:v>
                </c:pt>
                <c:pt idx="2190">
                  <c:v>21.4</c:v>
                </c:pt>
                <c:pt idx="2191">
                  <c:v>21.4</c:v>
                </c:pt>
                <c:pt idx="2192">
                  <c:v>21.4</c:v>
                </c:pt>
                <c:pt idx="2193">
                  <c:v>21.4</c:v>
                </c:pt>
                <c:pt idx="2194">
                  <c:v>21.4</c:v>
                </c:pt>
                <c:pt idx="2195">
                  <c:v>21.4</c:v>
                </c:pt>
                <c:pt idx="2196">
                  <c:v>21.4</c:v>
                </c:pt>
                <c:pt idx="2197">
                  <c:v>21.5</c:v>
                </c:pt>
                <c:pt idx="2198">
                  <c:v>21.5</c:v>
                </c:pt>
                <c:pt idx="2199">
                  <c:v>21.5</c:v>
                </c:pt>
                <c:pt idx="2200">
                  <c:v>21.5</c:v>
                </c:pt>
                <c:pt idx="2201">
                  <c:v>21.5</c:v>
                </c:pt>
                <c:pt idx="2202">
                  <c:v>21.5</c:v>
                </c:pt>
                <c:pt idx="2203">
                  <c:v>21.5</c:v>
                </c:pt>
                <c:pt idx="2204">
                  <c:v>21.5</c:v>
                </c:pt>
                <c:pt idx="2205">
                  <c:v>21.5</c:v>
                </c:pt>
                <c:pt idx="2206">
                  <c:v>21.5</c:v>
                </c:pt>
                <c:pt idx="2207">
                  <c:v>21.5</c:v>
                </c:pt>
                <c:pt idx="2208">
                  <c:v>21.5</c:v>
                </c:pt>
                <c:pt idx="2209">
                  <c:v>21.5</c:v>
                </c:pt>
                <c:pt idx="2210">
                  <c:v>21.5</c:v>
                </c:pt>
                <c:pt idx="2211">
                  <c:v>21.5</c:v>
                </c:pt>
                <c:pt idx="2212">
                  <c:v>21.5</c:v>
                </c:pt>
                <c:pt idx="2213">
                  <c:v>21.5</c:v>
                </c:pt>
                <c:pt idx="2214">
                  <c:v>21.5</c:v>
                </c:pt>
                <c:pt idx="2215">
                  <c:v>21.5</c:v>
                </c:pt>
                <c:pt idx="2216">
                  <c:v>21.5</c:v>
                </c:pt>
                <c:pt idx="2217">
                  <c:v>21.5</c:v>
                </c:pt>
                <c:pt idx="2218">
                  <c:v>21.5</c:v>
                </c:pt>
                <c:pt idx="2219">
                  <c:v>21.5</c:v>
                </c:pt>
                <c:pt idx="2220">
                  <c:v>21.5</c:v>
                </c:pt>
                <c:pt idx="2221">
                  <c:v>21.5</c:v>
                </c:pt>
                <c:pt idx="2222">
                  <c:v>21.5</c:v>
                </c:pt>
                <c:pt idx="2223">
                  <c:v>21.5</c:v>
                </c:pt>
                <c:pt idx="2224">
                  <c:v>21.5</c:v>
                </c:pt>
                <c:pt idx="2225">
                  <c:v>21.5</c:v>
                </c:pt>
                <c:pt idx="2226">
                  <c:v>21.5</c:v>
                </c:pt>
                <c:pt idx="2227">
                  <c:v>21.5</c:v>
                </c:pt>
                <c:pt idx="2228">
                  <c:v>21.5</c:v>
                </c:pt>
                <c:pt idx="2229">
                  <c:v>21.5</c:v>
                </c:pt>
                <c:pt idx="2230">
                  <c:v>21.5</c:v>
                </c:pt>
                <c:pt idx="2231">
                  <c:v>21.5</c:v>
                </c:pt>
                <c:pt idx="2232">
                  <c:v>21.5</c:v>
                </c:pt>
                <c:pt idx="2233">
                  <c:v>21.5</c:v>
                </c:pt>
                <c:pt idx="2234">
                  <c:v>21.5</c:v>
                </c:pt>
                <c:pt idx="2235">
                  <c:v>21.5</c:v>
                </c:pt>
                <c:pt idx="2236">
                  <c:v>21.5</c:v>
                </c:pt>
                <c:pt idx="2237">
                  <c:v>21.5</c:v>
                </c:pt>
                <c:pt idx="2238">
                  <c:v>21.5</c:v>
                </c:pt>
                <c:pt idx="2239">
                  <c:v>21.5</c:v>
                </c:pt>
                <c:pt idx="2240">
                  <c:v>21.5</c:v>
                </c:pt>
                <c:pt idx="2241">
                  <c:v>21.5</c:v>
                </c:pt>
                <c:pt idx="2242">
                  <c:v>21.5</c:v>
                </c:pt>
                <c:pt idx="2243">
                  <c:v>21.5</c:v>
                </c:pt>
                <c:pt idx="2244">
                  <c:v>21.5</c:v>
                </c:pt>
                <c:pt idx="2245">
                  <c:v>21.5</c:v>
                </c:pt>
                <c:pt idx="2246">
                  <c:v>21.5</c:v>
                </c:pt>
                <c:pt idx="2247">
                  <c:v>21.5</c:v>
                </c:pt>
                <c:pt idx="2248">
                  <c:v>21.5</c:v>
                </c:pt>
                <c:pt idx="2249">
                  <c:v>21.5</c:v>
                </c:pt>
                <c:pt idx="2250">
                  <c:v>21.5</c:v>
                </c:pt>
                <c:pt idx="2251">
                  <c:v>21.5</c:v>
                </c:pt>
                <c:pt idx="2252">
                  <c:v>21.5</c:v>
                </c:pt>
                <c:pt idx="2253">
                  <c:v>21.5</c:v>
                </c:pt>
                <c:pt idx="2254">
                  <c:v>21.5</c:v>
                </c:pt>
                <c:pt idx="2255">
                  <c:v>21.6</c:v>
                </c:pt>
                <c:pt idx="2256">
                  <c:v>21.6</c:v>
                </c:pt>
                <c:pt idx="2257">
                  <c:v>21.6</c:v>
                </c:pt>
                <c:pt idx="2258">
                  <c:v>21.6</c:v>
                </c:pt>
                <c:pt idx="2259">
                  <c:v>21.6</c:v>
                </c:pt>
                <c:pt idx="2260">
                  <c:v>21.6</c:v>
                </c:pt>
                <c:pt idx="2261">
                  <c:v>21.6</c:v>
                </c:pt>
                <c:pt idx="2262">
                  <c:v>21.6</c:v>
                </c:pt>
                <c:pt idx="2263">
                  <c:v>21.6</c:v>
                </c:pt>
                <c:pt idx="2264">
                  <c:v>21.6</c:v>
                </c:pt>
                <c:pt idx="2265">
                  <c:v>21.6</c:v>
                </c:pt>
                <c:pt idx="2266">
                  <c:v>21.6</c:v>
                </c:pt>
                <c:pt idx="2267">
                  <c:v>21.6</c:v>
                </c:pt>
                <c:pt idx="2268">
                  <c:v>21.6</c:v>
                </c:pt>
                <c:pt idx="2269">
                  <c:v>21.6</c:v>
                </c:pt>
                <c:pt idx="2270">
                  <c:v>21.6</c:v>
                </c:pt>
                <c:pt idx="2271">
                  <c:v>21.6</c:v>
                </c:pt>
                <c:pt idx="2272">
                  <c:v>21.6</c:v>
                </c:pt>
                <c:pt idx="2273">
                  <c:v>21.6</c:v>
                </c:pt>
                <c:pt idx="2274">
                  <c:v>21.6</c:v>
                </c:pt>
                <c:pt idx="2275">
                  <c:v>21.6</c:v>
                </c:pt>
                <c:pt idx="2276">
                  <c:v>21.6</c:v>
                </c:pt>
                <c:pt idx="2277">
                  <c:v>21.6</c:v>
                </c:pt>
                <c:pt idx="2278">
                  <c:v>21.6</c:v>
                </c:pt>
                <c:pt idx="2279">
                  <c:v>21.6</c:v>
                </c:pt>
                <c:pt idx="2280">
                  <c:v>21.6</c:v>
                </c:pt>
                <c:pt idx="2281">
                  <c:v>21.6</c:v>
                </c:pt>
                <c:pt idx="2282">
                  <c:v>21.6</c:v>
                </c:pt>
                <c:pt idx="2283">
                  <c:v>21.6</c:v>
                </c:pt>
                <c:pt idx="2284">
                  <c:v>21.6</c:v>
                </c:pt>
                <c:pt idx="2285">
                  <c:v>21.6</c:v>
                </c:pt>
                <c:pt idx="2286">
                  <c:v>21.6</c:v>
                </c:pt>
                <c:pt idx="2287">
                  <c:v>21.6</c:v>
                </c:pt>
                <c:pt idx="2288">
                  <c:v>21.6</c:v>
                </c:pt>
                <c:pt idx="2289">
                  <c:v>21.6</c:v>
                </c:pt>
                <c:pt idx="2290">
                  <c:v>21.6</c:v>
                </c:pt>
                <c:pt idx="2291">
                  <c:v>21.6</c:v>
                </c:pt>
                <c:pt idx="2292">
                  <c:v>21.6</c:v>
                </c:pt>
                <c:pt idx="2293">
                  <c:v>21.6</c:v>
                </c:pt>
                <c:pt idx="2294">
                  <c:v>21.6</c:v>
                </c:pt>
                <c:pt idx="2295">
                  <c:v>21.6</c:v>
                </c:pt>
                <c:pt idx="2296">
                  <c:v>21.6</c:v>
                </c:pt>
                <c:pt idx="2297">
                  <c:v>21.6</c:v>
                </c:pt>
                <c:pt idx="2298">
                  <c:v>21.6</c:v>
                </c:pt>
                <c:pt idx="2299">
                  <c:v>21.6</c:v>
                </c:pt>
                <c:pt idx="2300">
                  <c:v>21.6</c:v>
                </c:pt>
                <c:pt idx="2301">
                  <c:v>21.6</c:v>
                </c:pt>
                <c:pt idx="2302">
                  <c:v>21.6</c:v>
                </c:pt>
                <c:pt idx="2303">
                  <c:v>21.6</c:v>
                </c:pt>
                <c:pt idx="2304">
                  <c:v>21.6</c:v>
                </c:pt>
                <c:pt idx="2305">
                  <c:v>21.6</c:v>
                </c:pt>
                <c:pt idx="2306">
                  <c:v>21.6</c:v>
                </c:pt>
                <c:pt idx="2307">
                  <c:v>21.6</c:v>
                </c:pt>
                <c:pt idx="2308">
                  <c:v>21.6</c:v>
                </c:pt>
                <c:pt idx="2309">
                  <c:v>21.6</c:v>
                </c:pt>
                <c:pt idx="2310">
                  <c:v>21.6</c:v>
                </c:pt>
                <c:pt idx="2311">
                  <c:v>21.6</c:v>
                </c:pt>
                <c:pt idx="2312">
                  <c:v>21.8</c:v>
                </c:pt>
                <c:pt idx="2313">
                  <c:v>21.8</c:v>
                </c:pt>
                <c:pt idx="2314">
                  <c:v>21.8</c:v>
                </c:pt>
                <c:pt idx="2315">
                  <c:v>21.8</c:v>
                </c:pt>
                <c:pt idx="2316">
                  <c:v>21.8</c:v>
                </c:pt>
                <c:pt idx="2317">
                  <c:v>21.8</c:v>
                </c:pt>
                <c:pt idx="2318">
                  <c:v>21.8</c:v>
                </c:pt>
                <c:pt idx="2319">
                  <c:v>21.8</c:v>
                </c:pt>
                <c:pt idx="2320">
                  <c:v>21.8</c:v>
                </c:pt>
                <c:pt idx="2321">
                  <c:v>21.8</c:v>
                </c:pt>
                <c:pt idx="2322">
                  <c:v>21.8</c:v>
                </c:pt>
                <c:pt idx="2323">
                  <c:v>21.8</c:v>
                </c:pt>
                <c:pt idx="2324">
                  <c:v>21.8</c:v>
                </c:pt>
                <c:pt idx="2325">
                  <c:v>21.8</c:v>
                </c:pt>
                <c:pt idx="2326">
                  <c:v>21.8</c:v>
                </c:pt>
                <c:pt idx="2327">
                  <c:v>21.8</c:v>
                </c:pt>
                <c:pt idx="2328">
                  <c:v>21.8</c:v>
                </c:pt>
                <c:pt idx="2329">
                  <c:v>21.8</c:v>
                </c:pt>
                <c:pt idx="2330">
                  <c:v>21.8</c:v>
                </c:pt>
                <c:pt idx="2331">
                  <c:v>21.8</c:v>
                </c:pt>
                <c:pt idx="2332">
                  <c:v>21.8</c:v>
                </c:pt>
                <c:pt idx="2333">
                  <c:v>21.8</c:v>
                </c:pt>
                <c:pt idx="2334">
                  <c:v>21.8</c:v>
                </c:pt>
                <c:pt idx="2335">
                  <c:v>21.8</c:v>
                </c:pt>
                <c:pt idx="2336">
                  <c:v>21.8</c:v>
                </c:pt>
                <c:pt idx="2337">
                  <c:v>21.8</c:v>
                </c:pt>
                <c:pt idx="2338">
                  <c:v>21.8</c:v>
                </c:pt>
                <c:pt idx="2339">
                  <c:v>21.8</c:v>
                </c:pt>
                <c:pt idx="2340">
                  <c:v>21.9</c:v>
                </c:pt>
                <c:pt idx="2341">
                  <c:v>21.9</c:v>
                </c:pt>
                <c:pt idx="2342">
                  <c:v>21.9</c:v>
                </c:pt>
                <c:pt idx="2343">
                  <c:v>21.9</c:v>
                </c:pt>
                <c:pt idx="2344">
                  <c:v>21.9</c:v>
                </c:pt>
                <c:pt idx="2345">
                  <c:v>21.9</c:v>
                </c:pt>
                <c:pt idx="2346">
                  <c:v>21.9</c:v>
                </c:pt>
                <c:pt idx="2347">
                  <c:v>21.9</c:v>
                </c:pt>
                <c:pt idx="2348">
                  <c:v>21.9</c:v>
                </c:pt>
                <c:pt idx="2349">
                  <c:v>21.9</c:v>
                </c:pt>
                <c:pt idx="2350">
                  <c:v>21.9</c:v>
                </c:pt>
                <c:pt idx="2351">
                  <c:v>21.9</c:v>
                </c:pt>
                <c:pt idx="2352">
                  <c:v>21.9</c:v>
                </c:pt>
                <c:pt idx="2353">
                  <c:v>21.9</c:v>
                </c:pt>
                <c:pt idx="2354">
                  <c:v>21.9</c:v>
                </c:pt>
                <c:pt idx="2355">
                  <c:v>21.9</c:v>
                </c:pt>
                <c:pt idx="2356">
                  <c:v>21.9</c:v>
                </c:pt>
                <c:pt idx="2357">
                  <c:v>21.9</c:v>
                </c:pt>
                <c:pt idx="2358">
                  <c:v>21.9</c:v>
                </c:pt>
                <c:pt idx="2359">
                  <c:v>21.9</c:v>
                </c:pt>
                <c:pt idx="2360">
                  <c:v>21.9</c:v>
                </c:pt>
                <c:pt idx="2361">
                  <c:v>21.9</c:v>
                </c:pt>
                <c:pt idx="2362">
                  <c:v>21.9</c:v>
                </c:pt>
                <c:pt idx="2363">
                  <c:v>21.9</c:v>
                </c:pt>
                <c:pt idx="2364">
                  <c:v>21.9</c:v>
                </c:pt>
                <c:pt idx="2365">
                  <c:v>21.9</c:v>
                </c:pt>
                <c:pt idx="2366">
                  <c:v>21.9</c:v>
                </c:pt>
                <c:pt idx="2367">
                  <c:v>21.9</c:v>
                </c:pt>
                <c:pt idx="2368">
                  <c:v>21.8</c:v>
                </c:pt>
                <c:pt idx="2369">
                  <c:v>21.8</c:v>
                </c:pt>
                <c:pt idx="2370">
                  <c:v>21.8</c:v>
                </c:pt>
                <c:pt idx="2371">
                  <c:v>21.8</c:v>
                </c:pt>
                <c:pt idx="2372">
                  <c:v>21.8</c:v>
                </c:pt>
                <c:pt idx="2373">
                  <c:v>21.8</c:v>
                </c:pt>
                <c:pt idx="2374">
                  <c:v>21.8</c:v>
                </c:pt>
                <c:pt idx="2375">
                  <c:v>21.8</c:v>
                </c:pt>
                <c:pt idx="2376">
                  <c:v>21.8</c:v>
                </c:pt>
                <c:pt idx="2377">
                  <c:v>21.8</c:v>
                </c:pt>
                <c:pt idx="2378">
                  <c:v>21.8</c:v>
                </c:pt>
                <c:pt idx="2379">
                  <c:v>21.8</c:v>
                </c:pt>
                <c:pt idx="2380">
                  <c:v>21.8</c:v>
                </c:pt>
                <c:pt idx="2381">
                  <c:v>21.8</c:v>
                </c:pt>
                <c:pt idx="2382">
                  <c:v>21.8</c:v>
                </c:pt>
                <c:pt idx="2383">
                  <c:v>21.8</c:v>
                </c:pt>
                <c:pt idx="2384">
                  <c:v>21.8</c:v>
                </c:pt>
                <c:pt idx="2385">
                  <c:v>21.8</c:v>
                </c:pt>
                <c:pt idx="2386">
                  <c:v>21.8</c:v>
                </c:pt>
                <c:pt idx="2387">
                  <c:v>21.8</c:v>
                </c:pt>
                <c:pt idx="2388">
                  <c:v>21.8</c:v>
                </c:pt>
                <c:pt idx="2389">
                  <c:v>21.8</c:v>
                </c:pt>
                <c:pt idx="2390">
                  <c:v>21.8</c:v>
                </c:pt>
                <c:pt idx="2391">
                  <c:v>21.8</c:v>
                </c:pt>
                <c:pt idx="2392">
                  <c:v>21.8</c:v>
                </c:pt>
                <c:pt idx="2393">
                  <c:v>21.8</c:v>
                </c:pt>
                <c:pt idx="2394">
                  <c:v>21.8</c:v>
                </c:pt>
                <c:pt idx="2395">
                  <c:v>21.8</c:v>
                </c:pt>
                <c:pt idx="2396">
                  <c:v>21.7</c:v>
                </c:pt>
                <c:pt idx="2397">
                  <c:v>21.7</c:v>
                </c:pt>
                <c:pt idx="2398">
                  <c:v>21.7</c:v>
                </c:pt>
                <c:pt idx="2399">
                  <c:v>21.7</c:v>
                </c:pt>
                <c:pt idx="2400">
                  <c:v>21.7</c:v>
                </c:pt>
                <c:pt idx="2401">
                  <c:v>21.7</c:v>
                </c:pt>
                <c:pt idx="2402">
                  <c:v>21.7</c:v>
                </c:pt>
                <c:pt idx="2403">
                  <c:v>21.7</c:v>
                </c:pt>
                <c:pt idx="2404">
                  <c:v>21.7</c:v>
                </c:pt>
                <c:pt idx="2405">
                  <c:v>21.7</c:v>
                </c:pt>
                <c:pt idx="2406">
                  <c:v>21.7</c:v>
                </c:pt>
                <c:pt idx="2407">
                  <c:v>21.7</c:v>
                </c:pt>
                <c:pt idx="2408">
                  <c:v>21.7</c:v>
                </c:pt>
                <c:pt idx="2409">
                  <c:v>21.7</c:v>
                </c:pt>
                <c:pt idx="2410">
                  <c:v>21.7</c:v>
                </c:pt>
                <c:pt idx="2411">
                  <c:v>21.7</c:v>
                </c:pt>
                <c:pt idx="2412">
                  <c:v>21.7</c:v>
                </c:pt>
                <c:pt idx="2413">
                  <c:v>21.7</c:v>
                </c:pt>
                <c:pt idx="2414">
                  <c:v>21.7</c:v>
                </c:pt>
                <c:pt idx="2415">
                  <c:v>21.7</c:v>
                </c:pt>
                <c:pt idx="2416">
                  <c:v>21.7</c:v>
                </c:pt>
                <c:pt idx="2417">
                  <c:v>21.7</c:v>
                </c:pt>
                <c:pt idx="2418">
                  <c:v>21.7</c:v>
                </c:pt>
                <c:pt idx="2419">
                  <c:v>21.7</c:v>
                </c:pt>
                <c:pt idx="2420">
                  <c:v>21.7</c:v>
                </c:pt>
                <c:pt idx="2421">
                  <c:v>21.7</c:v>
                </c:pt>
                <c:pt idx="2422">
                  <c:v>21.7</c:v>
                </c:pt>
                <c:pt idx="2423">
                  <c:v>21.7</c:v>
                </c:pt>
                <c:pt idx="2424">
                  <c:v>21.7</c:v>
                </c:pt>
                <c:pt idx="2425">
                  <c:v>21.7</c:v>
                </c:pt>
                <c:pt idx="2426">
                  <c:v>21.7</c:v>
                </c:pt>
                <c:pt idx="2427">
                  <c:v>21.7</c:v>
                </c:pt>
                <c:pt idx="2428">
                  <c:v>21.7</c:v>
                </c:pt>
                <c:pt idx="2429">
                  <c:v>21.7</c:v>
                </c:pt>
                <c:pt idx="2430">
                  <c:v>21.7</c:v>
                </c:pt>
                <c:pt idx="2431">
                  <c:v>21.7</c:v>
                </c:pt>
                <c:pt idx="2432">
                  <c:v>21.7</c:v>
                </c:pt>
                <c:pt idx="2433">
                  <c:v>21.7</c:v>
                </c:pt>
                <c:pt idx="2434">
                  <c:v>21.7</c:v>
                </c:pt>
                <c:pt idx="2435">
                  <c:v>21.7</c:v>
                </c:pt>
                <c:pt idx="2436">
                  <c:v>21.7</c:v>
                </c:pt>
                <c:pt idx="2437">
                  <c:v>21.7</c:v>
                </c:pt>
                <c:pt idx="2438">
                  <c:v>21.7</c:v>
                </c:pt>
                <c:pt idx="2439">
                  <c:v>21.7</c:v>
                </c:pt>
                <c:pt idx="2440">
                  <c:v>21.7</c:v>
                </c:pt>
                <c:pt idx="2441">
                  <c:v>21.7</c:v>
                </c:pt>
                <c:pt idx="2442">
                  <c:v>21.7</c:v>
                </c:pt>
                <c:pt idx="2443">
                  <c:v>21.7</c:v>
                </c:pt>
                <c:pt idx="2444">
                  <c:v>21.7</c:v>
                </c:pt>
                <c:pt idx="2445">
                  <c:v>21.7</c:v>
                </c:pt>
                <c:pt idx="2446">
                  <c:v>21.7</c:v>
                </c:pt>
                <c:pt idx="2447">
                  <c:v>21.7</c:v>
                </c:pt>
                <c:pt idx="2448">
                  <c:v>21.7</c:v>
                </c:pt>
                <c:pt idx="2449">
                  <c:v>21.7</c:v>
                </c:pt>
                <c:pt idx="2450">
                  <c:v>21.7</c:v>
                </c:pt>
                <c:pt idx="2451">
                  <c:v>21.7</c:v>
                </c:pt>
                <c:pt idx="2452">
                  <c:v>21.7</c:v>
                </c:pt>
                <c:pt idx="2453">
                  <c:v>21.6</c:v>
                </c:pt>
                <c:pt idx="2454">
                  <c:v>21.6</c:v>
                </c:pt>
                <c:pt idx="2455">
                  <c:v>21.6</c:v>
                </c:pt>
                <c:pt idx="2456">
                  <c:v>21.6</c:v>
                </c:pt>
                <c:pt idx="2457">
                  <c:v>21.6</c:v>
                </c:pt>
                <c:pt idx="2458">
                  <c:v>21.6</c:v>
                </c:pt>
                <c:pt idx="2459">
                  <c:v>21.6</c:v>
                </c:pt>
                <c:pt idx="2460">
                  <c:v>21.6</c:v>
                </c:pt>
                <c:pt idx="2461">
                  <c:v>21.6</c:v>
                </c:pt>
                <c:pt idx="2462">
                  <c:v>21.6</c:v>
                </c:pt>
                <c:pt idx="2463">
                  <c:v>21.6</c:v>
                </c:pt>
                <c:pt idx="2464">
                  <c:v>21.6</c:v>
                </c:pt>
                <c:pt idx="2465">
                  <c:v>21.6</c:v>
                </c:pt>
                <c:pt idx="2466">
                  <c:v>21.6</c:v>
                </c:pt>
                <c:pt idx="2467">
                  <c:v>21.6</c:v>
                </c:pt>
                <c:pt idx="2468">
                  <c:v>21.6</c:v>
                </c:pt>
                <c:pt idx="2469">
                  <c:v>21.6</c:v>
                </c:pt>
                <c:pt idx="2470">
                  <c:v>21.6</c:v>
                </c:pt>
                <c:pt idx="2471">
                  <c:v>21.6</c:v>
                </c:pt>
                <c:pt idx="2472">
                  <c:v>21.6</c:v>
                </c:pt>
                <c:pt idx="2473">
                  <c:v>21.6</c:v>
                </c:pt>
                <c:pt idx="2474">
                  <c:v>21.6</c:v>
                </c:pt>
                <c:pt idx="2475">
                  <c:v>21.6</c:v>
                </c:pt>
                <c:pt idx="2476">
                  <c:v>21.6</c:v>
                </c:pt>
                <c:pt idx="2477">
                  <c:v>21.6</c:v>
                </c:pt>
                <c:pt idx="2478">
                  <c:v>21.6</c:v>
                </c:pt>
                <c:pt idx="2479">
                  <c:v>21.6</c:v>
                </c:pt>
                <c:pt idx="2480">
                  <c:v>21.6</c:v>
                </c:pt>
                <c:pt idx="2481">
                  <c:v>21.6</c:v>
                </c:pt>
                <c:pt idx="2482">
                  <c:v>21.6</c:v>
                </c:pt>
                <c:pt idx="2483">
                  <c:v>21.6</c:v>
                </c:pt>
                <c:pt idx="2484">
                  <c:v>21.6</c:v>
                </c:pt>
                <c:pt idx="2485">
                  <c:v>21.6</c:v>
                </c:pt>
                <c:pt idx="2486">
                  <c:v>21.6</c:v>
                </c:pt>
                <c:pt idx="2487">
                  <c:v>21.6</c:v>
                </c:pt>
                <c:pt idx="2488">
                  <c:v>21.6</c:v>
                </c:pt>
                <c:pt idx="2489">
                  <c:v>21.6</c:v>
                </c:pt>
                <c:pt idx="2490">
                  <c:v>21.6</c:v>
                </c:pt>
                <c:pt idx="2491">
                  <c:v>21.6</c:v>
                </c:pt>
                <c:pt idx="2492">
                  <c:v>21.6</c:v>
                </c:pt>
                <c:pt idx="2493">
                  <c:v>21.6</c:v>
                </c:pt>
                <c:pt idx="2494">
                  <c:v>21.6</c:v>
                </c:pt>
                <c:pt idx="2495">
                  <c:v>21.6</c:v>
                </c:pt>
                <c:pt idx="2496">
                  <c:v>21.6</c:v>
                </c:pt>
                <c:pt idx="2497">
                  <c:v>21.6</c:v>
                </c:pt>
                <c:pt idx="2498">
                  <c:v>21.6</c:v>
                </c:pt>
                <c:pt idx="2499">
                  <c:v>21.6</c:v>
                </c:pt>
                <c:pt idx="2500">
                  <c:v>21.6</c:v>
                </c:pt>
                <c:pt idx="2501">
                  <c:v>21.6</c:v>
                </c:pt>
                <c:pt idx="2502">
                  <c:v>21.6</c:v>
                </c:pt>
                <c:pt idx="2503">
                  <c:v>21.6</c:v>
                </c:pt>
                <c:pt idx="2504">
                  <c:v>21.6</c:v>
                </c:pt>
                <c:pt idx="2505">
                  <c:v>21.6</c:v>
                </c:pt>
                <c:pt idx="2506">
                  <c:v>21.6</c:v>
                </c:pt>
                <c:pt idx="2507">
                  <c:v>21.6</c:v>
                </c:pt>
                <c:pt idx="2508">
                  <c:v>21.6</c:v>
                </c:pt>
                <c:pt idx="2509">
                  <c:v>21.6</c:v>
                </c:pt>
                <c:pt idx="2510">
                  <c:v>21.6</c:v>
                </c:pt>
                <c:pt idx="2511">
                  <c:v>21.6</c:v>
                </c:pt>
                <c:pt idx="2512">
                  <c:v>21.6</c:v>
                </c:pt>
                <c:pt idx="2513">
                  <c:v>21.6</c:v>
                </c:pt>
                <c:pt idx="2514">
                  <c:v>21.6</c:v>
                </c:pt>
                <c:pt idx="2515">
                  <c:v>21.6</c:v>
                </c:pt>
                <c:pt idx="2516">
                  <c:v>21.6</c:v>
                </c:pt>
                <c:pt idx="2517">
                  <c:v>21.6</c:v>
                </c:pt>
                <c:pt idx="2518">
                  <c:v>21.6</c:v>
                </c:pt>
                <c:pt idx="2519">
                  <c:v>21.6</c:v>
                </c:pt>
                <c:pt idx="2520">
                  <c:v>21.6</c:v>
                </c:pt>
                <c:pt idx="2521">
                  <c:v>21.6</c:v>
                </c:pt>
                <c:pt idx="2522">
                  <c:v>21.6</c:v>
                </c:pt>
                <c:pt idx="2523">
                  <c:v>21.6</c:v>
                </c:pt>
                <c:pt idx="2524">
                  <c:v>21.6</c:v>
                </c:pt>
                <c:pt idx="2525">
                  <c:v>21.6</c:v>
                </c:pt>
                <c:pt idx="2526">
                  <c:v>21.6</c:v>
                </c:pt>
                <c:pt idx="2527">
                  <c:v>21.6</c:v>
                </c:pt>
                <c:pt idx="2528">
                  <c:v>21.6</c:v>
                </c:pt>
                <c:pt idx="2529">
                  <c:v>21.6</c:v>
                </c:pt>
                <c:pt idx="2530">
                  <c:v>21.6</c:v>
                </c:pt>
                <c:pt idx="2531">
                  <c:v>21.6</c:v>
                </c:pt>
                <c:pt idx="2532">
                  <c:v>21.6</c:v>
                </c:pt>
                <c:pt idx="2533">
                  <c:v>21.6</c:v>
                </c:pt>
                <c:pt idx="2534">
                  <c:v>21.6</c:v>
                </c:pt>
                <c:pt idx="2535">
                  <c:v>21.6</c:v>
                </c:pt>
                <c:pt idx="2536">
                  <c:v>21.6</c:v>
                </c:pt>
                <c:pt idx="2537">
                  <c:v>21.6</c:v>
                </c:pt>
                <c:pt idx="2538">
                  <c:v>21.6</c:v>
                </c:pt>
                <c:pt idx="2539">
                  <c:v>21.6</c:v>
                </c:pt>
                <c:pt idx="2540">
                  <c:v>21.6</c:v>
                </c:pt>
                <c:pt idx="2541">
                  <c:v>21.6</c:v>
                </c:pt>
                <c:pt idx="2542">
                  <c:v>21.6</c:v>
                </c:pt>
                <c:pt idx="2543">
                  <c:v>21.6</c:v>
                </c:pt>
                <c:pt idx="2544">
                  <c:v>21.6</c:v>
                </c:pt>
                <c:pt idx="2545">
                  <c:v>21.6</c:v>
                </c:pt>
                <c:pt idx="2546">
                  <c:v>21.6</c:v>
                </c:pt>
                <c:pt idx="2547">
                  <c:v>21.6</c:v>
                </c:pt>
                <c:pt idx="2548">
                  <c:v>21.6</c:v>
                </c:pt>
                <c:pt idx="2549">
                  <c:v>21.6</c:v>
                </c:pt>
                <c:pt idx="2550">
                  <c:v>21.6</c:v>
                </c:pt>
                <c:pt idx="2551">
                  <c:v>21.6</c:v>
                </c:pt>
                <c:pt idx="2552">
                  <c:v>21.6</c:v>
                </c:pt>
                <c:pt idx="2553">
                  <c:v>21.6</c:v>
                </c:pt>
                <c:pt idx="2554">
                  <c:v>21.6</c:v>
                </c:pt>
                <c:pt idx="2555">
                  <c:v>21.6</c:v>
                </c:pt>
                <c:pt idx="2556">
                  <c:v>21.6</c:v>
                </c:pt>
                <c:pt idx="2557">
                  <c:v>21.6</c:v>
                </c:pt>
                <c:pt idx="2558">
                  <c:v>21.6</c:v>
                </c:pt>
                <c:pt idx="2559">
                  <c:v>21.6</c:v>
                </c:pt>
                <c:pt idx="2560">
                  <c:v>21.6</c:v>
                </c:pt>
                <c:pt idx="2561">
                  <c:v>21.6</c:v>
                </c:pt>
                <c:pt idx="2562">
                  <c:v>21.6</c:v>
                </c:pt>
                <c:pt idx="2563">
                  <c:v>21.6</c:v>
                </c:pt>
                <c:pt idx="2564">
                  <c:v>21.6</c:v>
                </c:pt>
                <c:pt idx="2565">
                  <c:v>21.6</c:v>
                </c:pt>
                <c:pt idx="2566">
                  <c:v>21.5</c:v>
                </c:pt>
                <c:pt idx="2567">
                  <c:v>21.5</c:v>
                </c:pt>
                <c:pt idx="2568">
                  <c:v>21.5</c:v>
                </c:pt>
                <c:pt idx="2569">
                  <c:v>21.5</c:v>
                </c:pt>
                <c:pt idx="2570">
                  <c:v>21.5</c:v>
                </c:pt>
                <c:pt idx="2571">
                  <c:v>21.5</c:v>
                </c:pt>
                <c:pt idx="2572">
                  <c:v>21.5</c:v>
                </c:pt>
                <c:pt idx="2573">
                  <c:v>21.5</c:v>
                </c:pt>
                <c:pt idx="2574">
                  <c:v>21.5</c:v>
                </c:pt>
                <c:pt idx="2575">
                  <c:v>21.5</c:v>
                </c:pt>
                <c:pt idx="2576">
                  <c:v>21.5</c:v>
                </c:pt>
                <c:pt idx="2577">
                  <c:v>21.5</c:v>
                </c:pt>
                <c:pt idx="2578">
                  <c:v>21.5</c:v>
                </c:pt>
                <c:pt idx="2579">
                  <c:v>21.5</c:v>
                </c:pt>
                <c:pt idx="2580">
                  <c:v>21.5</c:v>
                </c:pt>
                <c:pt idx="2581">
                  <c:v>21.5</c:v>
                </c:pt>
                <c:pt idx="2582">
                  <c:v>21.5</c:v>
                </c:pt>
                <c:pt idx="2583">
                  <c:v>21.5</c:v>
                </c:pt>
                <c:pt idx="2584">
                  <c:v>21.5</c:v>
                </c:pt>
                <c:pt idx="2585">
                  <c:v>21.5</c:v>
                </c:pt>
                <c:pt idx="2586">
                  <c:v>21.5</c:v>
                </c:pt>
                <c:pt idx="2587">
                  <c:v>21.5</c:v>
                </c:pt>
                <c:pt idx="2588">
                  <c:v>21.5</c:v>
                </c:pt>
                <c:pt idx="2589">
                  <c:v>21.5</c:v>
                </c:pt>
                <c:pt idx="2590">
                  <c:v>21.5</c:v>
                </c:pt>
                <c:pt idx="2591">
                  <c:v>21.5</c:v>
                </c:pt>
                <c:pt idx="2592">
                  <c:v>21.5</c:v>
                </c:pt>
                <c:pt idx="2593">
                  <c:v>21.5</c:v>
                </c:pt>
                <c:pt idx="2594">
                  <c:v>21.5</c:v>
                </c:pt>
                <c:pt idx="2595">
                  <c:v>21.5</c:v>
                </c:pt>
                <c:pt idx="2596">
                  <c:v>21.5</c:v>
                </c:pt>
                <c:pt idx="2597">
                  <c:v>21.5</c:v>
                </c:pt>
                <c:pt idx="2598">
                  <c:v>21.5</c:v>
                </c:pt>
                <c:pt idx="2599">
                  <c:v>21.5</c:v>
                </c:pt>
                <c:pt idx="2600">
                  <c:v>21.5</c:v>
                </c:pt>
                <c:pt idx="2601">
                  <c:v>21.5</c:v>
                </c:pt>
                <c:pt idx="2602">
                  <c:v>21.5</c:v>
                </c:pt>
                <c:pt idx="2603">
                  <c:v>21.5</c:v>
                </c:pt>
                <c:pt idx="2604">
                  <c:v>21.5</c:v>
                </c:pt>
                <c:pt idx="2605">
                  <c:v>21.5</c:v>
                </c:pt>
                <c:pt idx="2606">
                  <c:v>21.5</c:v>
                </c:pt>
                <c:pt idx="2607">
                  <c:v>21.5</c:v>
                </c:pt>
                <c:pt idx="2608">
                  <c:v>21.5</c:v>
                </c:pt>
                <c:pt idx="2609">
                  <c:v>21.5</c:v>
                </c:pt>
                <c:pt idx="2610">
                  <c:v>21.5</c:v>
                </c:pt>
                <c:pt idx="2611">
                  <c:v>21.5</c:v>
                </c:pt>
                <c:pt idx="2612">
                  <c:v>21.5</c:v>
                </c:pt>
                <c:pt idx="2613">
                  <c:v>21.5</c:v>
                </c:pt>
                <c:pt idx="2614">
                  <c:v>21.5</c:v>
                </c:pt>
                <c:pt idx="2615">
                  <c:v>21.5</c:v>
                </c:pt>
                <c:pt idx="2616">
                  <c:v>21.5</c:v>
                </c:pt>
                <c:pt idx="2617">
                  <c:v>21.5</c:v>
                </c:pt>
                <c:pt idx="2618">
                  <c:v>21.5</c:v>
                </c:pt>
                <c:pt idx="2619">
                  <c:v>21.5</c:v>
                </c:pt>
                <c:pt idx="2620">
                  <c:v>21.5</c:v>
                </c:pt>
                <c:pt idx="2621">
                  <c:v>21.5</c:v>
                </c:pt>
                <c:pt idx="2622">
                  <c:v>21.5</c:v>
                </c:pt>
                <c:pt idx="2623">
                  <c:v>21.5</c:v>
                </c:pt>
                <c:pt idx="2624">
                  <c:v>21.5</c:v>
                </c:pt>
                <c:pt idx="2625">
                  <c:v>21.5</c:v>
                </c:pt>
                <c:pt idx="2626">
                  <c:v>21.5</c:v>
                </c:pt>
                <c:pt idx="2627">
                  <c:v>21.5</c:v>
                </c:pt>
                <c:pt idx="2628">
                  <c:v>21.5</c:v>
                </c:pt>
                <c:pt idx="2629">
                  <c:v>21.5</c:v>
                </c:pt>
                <c:pt idx="2630">
                  <c:v>21.5</c:v>
                </c:pt>
                <c:pt idx="2631">
                  <c:v>21.5</c:v>
                </c:pt>
                <c:pt idx="2632">
                  <c:v>21.5</c:v>
                </c:pt>
                <c:pt idx="2633">
                  <c:v>21.5</c:v>
                </c:pt>
                <c:pt idx="2634">
                  <c:v>21.5</c:v>
                </c:pt>
                <c:pt idx="2635">
                  <c:v>21.5</c:v>
                </c:pt>
                <c:pt idx="2636">
                  <c:v>21.5</c:v>
                </c:pt>
                <c:pt idx="2637">
                  <c:v>21.5</c:v>
                </c:pt>
                <c:pt idx="2638">
                  <c:v>21.5</c:v>
                </c:pt>
                <c:pt idx="2639">
                  <c:v>21.5</c:v>
                </c:pt>
                <c:pt idx="2640">
                  <c:v>21.5</c:v>
                </c:pt>
                <c:pt idx="2641">
                  <c:v>21.5</c:v>
                </c:pt>
                <c:pt idx="2642">
                  <c:v>21.5</c:v>
                </c:pt>
                <c:pt idx="2643">
                  <c:v>21.5</c:v>
                </c:pt>
                <c:pt idx="2644">
                  <c:v>21.5</c:v>
                </c:pt>
                <c:pt idx="2645">
                  <c:v>21.5</c:v>
                </c:pt>
                <c:pt idx="2646">
                  <c:v>21.5</c:v>
                </c:pt>
                <c:pt idx="2647">
                  <c:v>21.5</c:v>
                </c:pt>
                <c:pt idx="2648">
                  <c:v>21.5</c:v>
                </c:pt>
                <c:pt idx="2649">
                  <c:v>21.5</c:v>
                </c:pt>
                <c:pt idx="2650">
                  <c:v>21.5</c:v>
                </c:pt>
                <c:pt idx="2651">
                  <c:v>21.5</c:v>
                </c:pt>
                <c:pt idx="2652">
                  <c:v>21.5</c:v>
                </c:pt>
                <c:pt idx="2653">
                  <c:v>21.5</c:v>
                </c:pt>
                <c:pt idx="2654">
                  <c:v>21.5</c:v>
                </c:pt>
                <c:pt idx="2655">
                  <c:v>21.5</c:v>
                </c:pt>
                <c:pt idx="2656">
                  <c:v>21.5</c:v>
                </c:pt>
                <c:pt idx="2657">
                  <c:v>21.5</c:v>
                </c:pt>
                <c:pt idx="2658">
                  <c:v>21.5</c:v>
                </c:pt>
                <c:pt idx="2659">
                  <c:v>21.5</c:v>
                </c:pt>
                <c:pt idx="2660">
                  <c:v>21.5</c:v>
                </c:pt>
                <c:pt idx="2661">
                  <c:v>21.5</c:v>
                </c:pt>
                <c:pt idx="2662">
                  <c:v>21.5</c:v>
                </c:pt>
                <c:pt idx="2663">
                  <c:v>21.5</c:v>
                </c:pt>
                <c:pt idx="2664">
                  <c:v>21.5</c:v>
                </c:pt>
                <c:pt idx="2665">
                  <c:v>21.5</c:v>
                </c:pt>
                <c:pt idx="2666">
                  <c:v>21.5</c:v>
                </c:pt>
                <c:pt idx="2667">
                  <c:v>21.5</c:v>
                </c:pt>
                <c:pt idx="2668">
                  <c:v>21.5</c:v>
                </c:pt>
                <c:pt idx="2669">
                  <c:v>21.5</c:v>
                </c:pt>
                <c:pt idx="2670">
                  <c:v>21.5</c:v>
                </c:pt>
                <c:pt idx="2671">
                  <c:v>21.5</c:v>
                </c:pt>
                <c:pt idx="2672">
                  <c:v>21.5</c:v>
                </c:pt>
                <c:pt idx="2673">
                  <c:v>21.5</c:v>
                </c:pt>
                <c:pt idx="2674">
                  <c:v>21.5</c:v>
                </c:pt>
                <c:pt idx="2675">
                  <c:v>21.5</c:v>
                </c:pt>
                <c:pt idx="2676">
                  <c:v>21.5</c:v>
                </c:pt>
                <c:pt idx="2677">
                  <c:v>21.5</c:v>
                </c:pt>
                <c:pt idx="2678">
                  <c:v>21.5</c:v>
                </c:pt>
                <c:pt idx="2679">
                  <c:v>21.5</c:v>
                </c:pt>
                <c:pt idx="2680">
                  <c:v>21.5</c:v>
                </c:pt>
                <c:pt idx="2681">
                  <c:v>21.5</c:v>
                </c:pt>
                <c:pt idx="2682">
                  <c:v>21.5</c:v>
                </c:pt>
                <c:pt idx="2683">
                  <c:v>21.5</c:v>
                </c:pt>
                <c:pt idx="2684">
                  <c:v>21.5</c:v>
                </c:pt>
                <c:pt idx="2685">
                  <c:v>21.5</c:v>
                </c:pt>
                <c:pt idx="2686">
                  <c:v>21.5</c:v>
                </c:pt>
                <c:pt idx="2687">
                  <c:v>21.5</c:v>
                </c:pt>
                <c:pt idx="2688">
                  <c:v>21.5</c:v>
                </c:pt>
                <c:pt idx="2689">
                  <c:v>21.5</c:v>
                </c:pt>
                <c:pt idx="2690">
                  <c:v>21.5</c:v>
                </c:pt>
                <c:pt idx="2691">
                  <c:v>21.5</c:v>
                </c:pt>
                <c:pt idx="2692">
                  <c:v>21.5</c:v>
                </c:pt>
                <c:pt idx="2693">
                  <c:v>21.5</c:v>
                </c:pt>
                <c:pt idx="2694">
                  <c:v>21.5</c:v>
                </c:pt>
                <c:pt idx="2695">
                  <c:v>21.5</c:v>
                </c:pt>
                <c:pt idx="2696">
                  <c:v>21.5</c:v>
                </c:pt>
                <c:pt idx="2697">
                  <c:v>21.5</c:v>
                </c:pt>
                <c:pt idx="2698">
                  <c:v>21.5</c:v>
                </c:pt>
                <c:pt idx="2699">
                  <c:v>21.5</c:v>
                </c:pt>
                <c:pt idx="2700">
                  <c:v>21.5</c:v>
                </c:pt>
                <c:pt idx="2701">
                  <c:v>21.5</c:v>
                </c:pt>
                <c:pt idx="2702">
                  <c:v>21.5</c:v>
                </c:pt>
                <c:pt idx="2703">
                  <c:v>21.5</c:v>
                </c:pt>
                <c:pt idx="2704">
                  <c:v>21.5</c:v>
                </c:pt>
                <c:pt idx="2705">
                  <c:v>21.5</c:v>
                </c:pt>
                <c:pt idx="2706">
                  <c:v>21.5</c:v>
                </c:pt>
                <c:pt idx="2707">
                  <c:v>21.5</c:v>
                </c:pt>
                <c:pt idx="2708">
                  <c:v>21.5</c:v>
                </c:pt>
                <c:pt idx="2709">
                  <c:v>21.5</c:v>
                </c:pt>
                <c:pt idx="2710">
                  <c:v>21.5</c:v>
                </c:pt>
                <c:pt idx="2711">
                  <c:v>21.5</c:v>
                </c:pt>
                <c:pt idx="2712">
                  <c:v>21.5</c:v>
                </c:pt>
                <c:pt idx="2713">
                  <c:v>21.5</c:v>
                </c:pt>
                <c:pt idx="2714">
                  <c:v>21.5</c:v>
                </c:pt>
                <c:pt idx="2715">
                  <c:v>21.5</c:v>
                </c:pt>
                <c:pt idx="2716">
                  <c:v>21.5</c:v>
                </c:pt>
                <c:pt idx="2717">
                  <c:v>21.5</c:v>
                </c:pt>
                <c:pt idx="2718">
                  <c:v>21.5</c:v>
                </c:pt>
                <c:pt idx="2719">
                  <c:v>21.5</c:v>
                </c:pt>
                <c:pt idx="2720">
                  <c:v>21.5</c:v>
                </c:pt>
                <c:pt idx="2721">
                  <c:v>21.5</c:v>
                </c:pt>
                <c:pt idx="2722">
                  <c:v>21.5</c:v>
                </c:pt>
                <c:pt idx="2723">
                  <c:v>21.5</c:v>
                </c:pt>
                <c:pt idx="2724">
                  <c:v>21.5</c:v>
                </c:pt>
                <c:pt idx="2725">
                  <c:v>21.5</c:v>
                </c:pt>
                <c:pt idx="2726">
                  <c:v>21.5</c:v>
                </c:pt>
                <c:pt idx="2727">
                  <c:v>21.5</c:v>
                </c:pt>
                <c:pt idx="2728">
                  <c:v>21.5</c:v>
                </c:pt>
                <c:pt idx="2729">
                  <c:v>21.5</c:v>
                </c:pt>
                <c:pt idx="2730">
                  <c:v>21.5</c:v>
                </c:pt>
                <c:pt idx="2731">
                  <c:v>21.5</c:v>
                </c:pt>
                <c:pt idx="2732">
                  <c:v>21.5</c:v>
                </c:pt>
                <c:pt idx="2733">
                  <c:v>21.5</c:v>
                </c:pt>
                <c:pt idx="2734">
                  <c:v>21.5</c:v>
                </c:pt>
                <c:pt idx="2735">
                  <c:v>21.5</c:v>
                </c:pt>
                <c:pt idx="2736">
                  <c:v>21.4</c:v>
                </c:pt>
                <c:pt idx="2737">
                  <c:v>21.4</c:v>
                </c:pt>
                <c:pt idx="2738">
                  <c:v>21.4</c:v>
                </c:pt>
                <c:pt idx="2739">
                  <c:v>21.4</c:v>
                </c:pt>
                <c:pt idx="2740">
                  <c:v>21.4</c:v>
                </c:pt>
                <c:pt idx="2741">
                  <c:v>21.4</c:v>
                </c:pt>
                <c:pt idx="2742">
                  <c:v>21.4</c:v>
                </c:pt>
                <c:pt idx="2743">
                  <c:v>21.4</c:v>
                </c:pt>
                <c:pt idx="2744">
                  <c:v>21.4</c:v>
                </c:pt>
                <c:pt idx="2745">
                  <c:v>21.4</c:v>
                </c:pt>
                <c:pt idx="2746">
                  <c:v>21.4</c:v>
                </c:pt>
                <c:pt idx="2747">
                  <c:v>21.4</c:v>
                </c:pt>
                <c:pt idx="2748">
                  <c:v>21.4</c:v>
                </c:pt>
                <c:pt idx="2749">
                  <c:v>21.4</c:v>
                </c:pt>
                <c:pt idx="2750">
                  <c:v>21.4</c:v>
                </c:pt>
                <c:pt idx="2751">
                  <c:v>21.4</c:v>
                </c:pt>
                <c:pt idx="2752">
                  <c:v>21.4</c:v>
                </c:pt>
                <c:pt idx="2753">
                  <c:v>21.4</c:v>
                </c:pt>
                <c:pt idx="2754">
                  <c:v>21.4</c:v>
                </c:pt>
                <c:pt idx="2755">
                  <c:v>21.4</c:v>
                </c:pt>
                <c:pt idx="2756">
                  <c:v>21.4</c:v>
                </c:pt>
                <c:pt idx="2757">
                  <c:v>21.4</c:v>
                </c:pt>
                <c:pt idx="2758">
                  <c:v>21.4</c:v>
                </c:pt>
                <c:pt idx="2759">
                  <c:v>21.4</c:v>
                </c:pt>
                <c:pt idx="2760">
                  <c:v>21.4</c:v>
                </c:pt>
                <c:pt idx="2761">
                  <c:v>21.4</c:v>
                </c:pt>
                <c:pt idx="2762">
                  <c:v>21.4</c:v>
                </c:pt>
                <c:pt idx="2763">
                  <c:v>21.4</c:v>
                </c:pt>
                <c:pt idx="2764">
                  <c:v>21.4</c:v>
                </c:pt>
                <c:pt idx="2765">
                  <c:v>21.4</c:v>
                </c:pt>
                <c:pt idx="2766">
                  <c:v>21.4</c:v>
                </c:pt>
                <c:pt idx="2767">
                  <c:v>21.4</c:v>
                </c:pt>
                <c:pt idx="2768">
                  <c:v>21.4</c:v>
                </c:pt>
                <c:pt idx="2769">
                  <c:v>21.4</c:v>
                </c:pt>
                <c:pt idx="2770">
                  <c:v>21.4</c:v>
                </c:pt>
                <c:pt idx="2771">
                  <c:v>21.4</c:v>
                </c:pt>
                <c:pt idx="2772">
                  <c:v>21.4</c:v>
                </c:pt>
                <c:pt idx="2773">
                  <c:v>21.4</c:v>
                </c:pt>
                <c:pt idx="2774">
                  <c:v>21.4</c:v>
                </c:pt>
                <c:pt idx="2775">
                  <c:v>21.4</c:v>
                </c:pt>
                <c:pt idx="2776">
                  <c:v>21.4</c:v>
                </c:pt>
                <c:pt idx="2777">
                  <c:v>21.4</c:v>
                </c:pt>
                <c:pt idx="2778">
                  <c:v>21.4</c:v>
                </c:pt>
                <c:pt idx="2779">
                  <c:v>21.4</c:v>
                </c:pt>
                <c:pt idx="2780">
                  <c:v>21.4</c:v>
                </c:pt>
                <c:pt idx="2781">
                  <c:v>21.4</c:v>
                </c:pt>
                <c:pt idx="2782">
                  <c:v>21.4</c:v>
                </c:pt>
                <c:pt idx="2783">
                  <c:v>21.4</c:v>
                </c:pt>
                <c:pt idx="2784">
                  <c:v>21.4</c:v>
                </c:pt>
                <c:pt idx="2785">
                  <c:v>21.4</c:v>
                </c:pt>
                <c:pt idx="2786">
                  <c:v>21.4</c:v>
                </c:pt>
                <c:pt idx="2787">
                  <c:v>21.4</c:v>
                </c:pt>
                <c:pt idx="2788">
                  <c:v>21.4</c:v>
                </c:pt>
                <c:pt idx="2789">
                  <c:v>21.4</c:v>
                </c:pt>
                <c:pt idx="2790">
                  <c:v>21.4</c:v>
                </c:pt>
                <c:pt idx="2791">
                  <c:v>21.4</c:v>
                </c:pt>
                <c:pt idx="2792">
                  <c:v>21.4</c:v>
                </c:pt>
                <c:pt idx="2793">
                  <c:v>21.4</c:v>
                </c:pt>
                <c:pt idx="2794">
                  <c:v>21.4</c:v>
                </c:pt>
                <c:pt idx="2795">
                  <c:v>21.4</c:v>
                </c:pt>
                <c:pt idx="2796">
                  <c:v>21.4</c:v>
                </c:pt>
                <c:pt idx="2797">
                  <c:v>21.4</c:v>
                </c:pt>
                <c:pt idx="2798">
                  <c:v>21.4</c:v>
                </c:pt>
                <c:pt idx="2799">
                  <c:v>21.4</c:v>
                </c:pt>
                <c:pt idx="2800">
                  <c:v>21.4</c:v>
                </c:pt>
                <c:pt idx="2801">
                  <c:v>21.4</c:v>
                </c:pt>
                <c:pt idx="2802">
                  <c:v>21.4</c:v>
                </c:pt>
                <c:pt idx="2803">
                  <c:v>21.4</c:v>
                </c:pt>
                <c:pt idx="2804">
                  <c:v>21.4</c:v>
                </c:pt>
                <c:pt idx="2805">
                  <c:v>21.4</c:v>
                </c:pt>
                <c:pt idx="2806">
                  <c:v>21.4</c:v>
                </c:pt>
                <c:pt idx="2807">
                  <c:v>21.4</c:v>
                </c:pt>
                <c:pt idx="2808">
                  <c:v>21.4</c:v>
                </c:pt>
                <c:pt idx="2809">
                  <c:v>21.4</c:v>
                </c:pt>
                <c:pt idx="2810">
                  <c:v>21.4</c:v>
                </c:pt>
                <c:pt idx="2811">
                  <c:v>21.4</c:v>
                </c:pt>
                <c:pt idx="2812">
                  <c:v>21.4</c:v>
                </c:pt>
                <c:pt idx="2813">
                  <c:v>21.4</c:v>
                </c:pt>
                <c:pt idx="2814">
                  <c:v>21.4</c:v>
                </c:pt>
                <c:pt idx="2815">
                  <c:v>21.4</c:v>
                </c:pt>
                <c:pt idx="2816">
                  <c:v>21.4</c:v>
                </c:pt>
                <c:pt idx="2817">
                  <c:v>21.4</c:v>
                </c:pt>
                <c:pt idx="2818">
                  <c:v>21.4</c:v>
                </c:pt>
                <c:pt idx="2819">
                  <c:v>21.4</c:v>
                </c:pt>
                <c:pt idx="2820">
                  <c:v>21.4</c:v>
                </c:pt>
                <c:pt idx="2821">
                  <c:v>21.4</c:v>
                </c:pt>
                <c:pt idx="2822">
                  <c:v>21.4</c:v>
                </c:pt>
                <c:pt idx="2823">
                  <c:v>21.4</c:v>
                </c:pt>
                <c:pt idx="2824">
                  <c:v>21.4</c:v>
                </c:pt>
                <c:pt idx="2825">
                  <c:v>21.4</c:v>
                </c:pt>
                <c:pt idx="2826">
                  <c:v>21.4</c:v>
                </c:pt>
                <c:pt idx="2827">
                  <c:v>21.4</c:v>
                </c:pt>
                <c:pt idx="2828">
                  <c:v>21.4</c:v>
                </c:pt>
                <c:pt idx="2829">
                  <c:v>21.4</c:v>
                </c:pt>
                <c:pt idx="2830">
                  <c:v>21.4</c:v>
                </c:pt>
                <c:pt idx="2831">
                  <c:v>21.4</c:v>
                </c:pt>
                <c:pt idx="2832">
                  <c:v>21.4</c:v>
                </c:pt>
                <c:pt idx="2833">
                  <c:v>21.4</c:v>
                </c:pt>
                <c:pt idx="2834">
                  <c:v>21.4</c:v>
                </c:pt>
                <c:pt idx="2835">
                  <c:v>21.4</c:v>
                </c:pt>
                <c:pt idx="2836">
                  <c:v>21.4</c:v>
                </c:pt>
                <c:pt idx="2837">
                  <c:v>21.4</c:v>
                </c:pt>
                <c:pt idx="2838">
                  <c:v>21.4</c:v>
                </c:pt>
                <c:pt idx="2839">
                  <c:v>21.4</c:v>
                </c:pt>
                <c:pt idx="2840">
                  <c:v>21.4</c:v>
                </c:pt>
                <c:pt idx="2841">
                  <c:v>21.4</c:v>
                </c:pt>
                <c:pt idx="2842">
                  <c:v>21.4</c:v>
                </c:pt>
                <c:pt idx="2843">
                  <c:v>21.4</c:v>
                </c:pt>
                <c:pt idx="2844">
                  <c:v>21.4</c:v>
                </c:pt>
                <c:pt idx="2845">
                  <c:v>21.4</c:v>
                </c:pt>
                <c:pt idx="2846">
                  <c:v>21.4</c:v>
                </c:pt>
                <c:pt idx="2847">
                  <c:v>21.4</c:v>
                </c:pt>
                <c:pt idx="2848">
                  <c:v>21.4</c:v>
                </c:pt>
                <c:pt idx="2849">
                  <c:v>21.4</c:v>
                </c:pt>
                <c:pt idx="2850">
                  <c:v>21.4</c:v>
                </c:pt>
                <c:pt idx="2851">
                  <c:v>21.4</c:v>
                </c:pt>
                <c:pt idx="2852">
                  <c:v>21.4</c:v>
                </c:pt>
                <c:pt idx="2853">
                  <c:v>21.4</c:v>
                </c:pt>
                <c:pt idx="2854">
                  <c:v>21.4</c:v>
                </c:pt>
                <c:pt idx="2855">
                  <c:v>21.4</c:v>
                </c:pt>
                <c:pt idx="2856">
                  <c:v>21.4</c:v>
                </c:pt>
                <c:pt idx="2857">
                  <c:v>21.4</c:v>
                </c:pt>
                <c:pt idx="2858">
                  <c:v>21.4</c:v>
                </c:pt>
                <c:pt idx="2859">
                  <c:v>21.4</c:v>
                </c:pt>
                <c:pt idx="2860">
                  <c:v>21.4</c:v>
                </c:pt>
                <c:pt idx="2861">
                  <c:v>21.4</c:v>
                </c:pt>
                <c:pt idx="2862">
                  <c:v>21.4</c:v>
                </c:pt>
                <c:pt idx="2863">
                  <c:v>21.4</c:v>
                </c:pt>
                <c:pt idx="2864">
                  <c:v>21.4</c:v>
                </c:pt>
                <c:pt idx="2865">
                  <c:v>21.4</c:v>
                </c:pt>
                <c:pt idx="2866">
                  <c:v>21.4</c:v>
                </c:pt>
                <c:pt idx="2867">
                  <c:v>21.4</c:v>
                </c:pt>
                <c:pt idx="2868">
                  <c:v>21.4</c:v>
                </c:pt>
                <c:pt idx="2869">
                  <c:v>21.4</c:v>
                </c:pt>
                <c:pt idx="2870">
                  <c:v>21.4</c:v>
                </c:pt>
                <c:pt idx="2871">
                  <c:v>21.4</c:v>
                </c:pt>
                <c:pt idx="2872">
                  <c:v>21.4</c:v>
                </c:pt>
                <c:pt idx="2873">
                  <c:v>21.4</c:v>
                </c:pt>
                <c:pt idx="2874">
                  <c:v>21.4</c:v>
                </c:pt>
                <c:pt idx="2875">
                  <c:v>21.4</c:v>
                </c:pt>
                <c:pt idx="2876">
                  <c:v>21.4</c:v>
                </c:pt>
                <c:pt idx="2877">
                  <c:v>21.4</c:v>
                </c:pt>
                <c:pt idx="2878">
                  <c:v>21.4</c:v>
                </c:pt>
                <c:pt idx="2879">
                  <c:v>21.4</c:v>
                </c:pt>
                <c:pt idx="2880">
                  <c:v>21.4</c:v>
                </c:pt>
                <c:pt idx="2881">
                  <c:v>21.4</c:v>
                </c:pt>
                <c:pt idx="2882">
                  <c:v>21.4</c:v>
                </c:pt>
                <c:pt idx="2883">
                  <c:v>21.4</c:v>
                </c:pt>
                <c:pt idx="2884">
                  <c:v>21.4</c:v>
                </c:pt>
                <c:pt idx="2885">
                  <c:v>21.4</c:v>
                </c:pt>
                <c:pt idx="2886">
                  <c:v>21.4</c:v>
                </c:pt>
                <c:pt idx="2887">
                  <c:v>21.4</c:v>
                </c:pt>
                <c:pt idx="2888">
                  <c:v>21.4</c:v>
                </c:pt>
                <c:pt idx="2889">
                  <c:v>21.4</c:v>
                </c:pt>
                <c:pt idx="2890">
                  <c:v>21.4</c:v>
                </c:pt>
                <c:pt idx="2891">
                  <c:v>21.4</c:v>
                </c:pt>
                <c:pt idx="2892">
                  <c:v>21.4</c:v>
                </c:pt>
                <c:pt idx="2893">
                  <c:v>21.4</c:v>
                </c:pt>
                <c:pt idx="2894">
                  <c:v>21.4</c:v>
                </c:pt>
                <c:pt idx="2895">
                  <c:v>21.4</c:v>
                </c:pt>
                <c:pt idx="2896">
                  <c:v>21.4</c:v>
                </c:pt>
                <c:pt idx="2897">
                  <c:v>21.4</c:v>
                </c:pt>
                <c:pt idx="2898">
                  <c:v>21.4</c:v>
                </c:pt>
                <c:pt idx="2899">
                  <c:v>21.4</c:v>
                </c:pt>
                <c:pt idx="2900">
                  <c:v>21.4</c:v>
                </c:pt>
                <c:pt idx="2901">
                  <c:v>21.4</c:v>
                </c:pt>
                <c:pt idx="2902">
                  <c:v>21.4</c:v>
                </c:pt>
                <c:pt idx="2903">
                  <c:v>21.4</c:v>
                </c:pt>
                <c:pt idx="2904">
                  <c:v>21.4</c:v>
                </c:pt>
                <c:pt idx="2905">
                  <c:v>21.4</c:v>
                </c:pt>
                <c:pt idx="2906">
                  <c:v>21.4</c:v>
                </c:pt>
                <c:pt idx="2907">
                  <c:v>21.4</c:v>
                </c:pt>
                <c:pt idx="2908">
                  <c:v>21.4</c:v>
                </c:pt>
                <c:pt idx="2909">
                  <c:v>21.4</c:v>
                </c:pt>
                <c:pt idx="2910">
                  <c:v>21.4</c:v>
                </c:pt>
                <c:pt idx="2911">
                  <c:v>21.4</c:v>
                </c:pt>
                <c:pt idx="2912">
                  <c:v>21.4</c:v>
                </c:pt>
                <c:pt idx="2913">
                  <c:v>21.4</c:v>
                </c:pt>
                <c:pt idx="2914">
                  <c:v>21.4</c:v>
                </c:pt>
                <c:pt idx="2915">
                  <c:v>21.4</c:v>
                </c:pt>
                <c:pt idx="2916">
                  <c:v>21.4</c:v>
                </c:pt>
                <c:pt idx="2917">
                  <c:v>21.4</c:v>
                </c:pt>
                <c:pt idx="2918">
                  <c:v>21.4</c:v>
                </c:pt>
                <c:pt idx="2919">
                  <c:v>21.4</c:v>
                </c:pt>
                <c:pt idx="2920">
                  <c:v>21.4</c:v>
                </c:pt>
                <c:pt idx="2921">
                  <c:v>21.4</c:v>
                </c:pt>
                <c:pt idx="2922">
                  <c:v>21.4</c:v>
                </c:pt>
                <c:pt idx="2923">
                  <c:v>21.4</c:v>
                </c:pt>
                <c:pt idx="2924">
                  <c:v>21.4</c:v>
                </c:pt>
                <c:pt idx="2925">
                  <c:v>21.4</c:v>
                </c:pt>
                <c:pt idx="2926">
                  <c:v>21.4</c:v>
                </c:pt>
                <c:pt idx="2927">
                  <c:v>21.4</c:v>
                </c:pt>
                <c:pt idx="2928">
                  <c:v>21.4</c:v>
                </c:pt>
                <c:pt idx="2929">
                  <c:v>21.4</c:v>
                </c:pt>
                <c:pt idx="2930">
                  <c:v>21.4</c:v>
                </c:pt>
                <c:pt idx="2931">
                  <c:v>21.4</c:v>
                </c:pt>
                <c:pt idx="2932">
                  <c:v>21.3</c:v>
                </c:pt>
                <c:pt idx="2933">
                  <c:v>21.3</c:v>
                </c:pt>
                <c:pt idx="2934">
                  <c:v>21.3</c:v>
                </c:pt>
                <c:pt idx="2935">
                  <c:v>21.3</c:v>
                </c:pt>
                <c:pt idx="2936">
                  <c:v>21.3</c:v>
                </c:pt>
                <c:pt idx="2937">
                  <c:v>21.3</c:v>
                </c:pt>
                <c:pt idx="2938">
                  <c:v>21.3</c:v>
                </c:pt>
                <c:pt idx="2939">
                  <c:v>21.3</c:v>
                </c:pt>
                <c:pt idx="2940">
                  <c:v>21.3</c:v>
                </c:pt>
                <c:pt idx="2941">
                  <c:v>21.3</c:v>
                </c:pt>
                <c:pt idx="2942">
                  <c:v>21.3</c:v>
                </c:pt>
                <c:pt idx="2943">
                  <c:v>21.3</c:v>
                </c:pt>
                <c:pt idx="2944">
                  <c:v>21.3</c:v>
                </c:pt>
                <c:pt idx="2945">
                  <c:v>21.3</c:v>
                </c:pt>
                <c:pt idx="2946">
                  <c:v>21.3</c:v>
                </c:pt>
                <c:pt idx="2947">
                  <c:v>21.3</c:v>
                </c:pt>
                <c:pt idx="2948">
                  <c:v>21.3</c:v>
                </c:pt>
                <c:pt idx="2949">
                  <c:v>21.3</c:v>
                </c:pt>
                <c:pt idx="2950">
                  <c:v>21.3</c:v>
                </c:pt>
                <c:pt idx="2951">
                  <c:v>21.3</c:v>
                </c:pt>
                <c:pt idx="2952">
                  <c:v>21.3</c:v>
                </c:pt>
                <c:pt idx="2953">
                  <c:v>21.3</c:v>
                </c:pt>
                <c:pt idx="2954">
                  <c:v>21.3</c:v>
                </c:pt>
                <c:pt idx="2955">
                  <c:v>21.3</c:v>
                </c:pt>
                <c:pt idx="2956">
                  <c:v>21.3</c:v>
                </c:pt>
                <c:pt idx="2957">
                  <c:v>21.3</c:v>
                </c:pt>
                <c:pt idx="2958">
                  <c:v>21.3</c:v>
                </c:pt>
                <c:pt idx="2959">
                  <c:v>21.3</c:v>
                </c:pt>
                <c:pt idx="2960">
                  <c:v>21.3</c:v>
                </c:pt>
                <c:pt idx="2961">
                  <c:v>21.3</c:v>
                </c:pt>
                <c:pt idx="2962">
                  <c:v>21.3</c:v>
                </c:pt>
                <c:pt idx="2963">
                  <c:v>21.3</c:v>
                </c:pt>
                <c:pt idx="2964">
                  <c:v>21.3</c:v>
                </c:pt>
                <c:pt idx="2965">
                  <c:v>21.3</c:v>
                </c:pt>
                <c:pt idx="2966">
                  <c:v>21.3</c:v>
                </c:pt>
                <c:pt idx="2967">
                  <c:v>21.3</c:v>
                </c:pt>
                <c:pt idx="2968">
                  <c:v>21.3</c:v>
                </c:pt>
                <c:pt idx="2969">
                  <c:v>21.3</c:v>
                </c:pt>
                <c:pt idx="2970">
                  <c:v>21.3</c:v>
                </c:pt>
                <c:pt idx="2971">
                  <c:v>21.3</c:v>
                </c:pt>
                <c:pt idx="2972">
                  <c:v>21.3</c:v>
                </c:pt>
                <c:pt idx="2973">
                  <c:v>21.3</c:v>
                </c:pt>
                <c:pt idx="2974">
                  <c:v>21.3</c:v>
                </c:pt>
                <c:pt idx="2975">
                  <c:v>21.3</c:v>
                </c:pt>
                <c:pt idx="2976">
                  <c:v>21.3</c:v>
                </c:pt>
                <c:pt idx="2977">
                  <c:v>21.3</c:v>
                </c:pt>
                <c:pt idx="2978">
                  <c:v>21.3</c:v>
                </c:pt>
                <c:pt idx="2979">
                  <c:v>21.3</c:v>
                </c:pt>
                <c:pt idx="2980">
                  <c:v>21.3</c:v>
                </c:pt>
                <c:pt idx="2981">
                  <c:v>21.3</c:v>
                </c:pt>
                <c:pt idx="2982">
                  <c:v>21.3</c:v>
                </c:pt>
                <c:pt idx="2983">
                  <c:v>21.3</c:v>
                </c:pt>
                <c:pt idx="2984">
                  <c:v>21.3</c:v>
                </c:pt>
                <c:pt idx="2985">
                  <c:v>21.3</c:v>
                </c:pt>
                <c:pt idx="2986">
                  <c:v>21.3</c:v>
                </c:pt>
                <c:pt idx="2987">
                  <c:v>21.3</c:v>
                </c:pt>
                <c:pt idx="2988">
                  <c:v>21.3</c:v>
                </c:pt>
                <c:pt idx="2989">
                  <c:v>21.3</c:v>
                </c:pt>
                <c:pt idx="2990">
                  <c:v>21.3</c:v>
                </c:pt>
                <c:pt idx="2991">
                  <c:v>21.3</c:v>
                </c:pt>
                <c:pt idx="2992">
                  <c:v>21.3</c:v>
                </c:pt>
                <c:pt idx="2993">
                  <c:v>21.3</c:v>
                </c:pt>
                <c:pt idx="2994">
                  <c:v>21.3</c:v>
                </c:pt>
                <c:pt idx="2995">
                  <c:v>21.3</c:v>
                </c:pt>
                <c:pt idx="2996">
                  <c:v>21.3</c:v>
                </c:pt>
                <c:pt idx="2997">
                  <c:v>21.3</c:v>
                </c:pt>
                <c:pt idx="2998">
                  <c:v>21.3</c:v>
                </c:pt>
                <c:pt idx="2999">
                  <c:v>21.3</c:v>
                </c:pt>
                <c:pt idx="3000">
                  <c:v>21.3</c:v>
                </c:pt>
                <c:pt idx="3001">
                  <c:v>21.3</c:v>
                </c:pt>
                <c:pt idx="3002">
                  <c:v>21.3</c:v>
                </c:pt>
                <c:pt idx="3003">
                  <c:v>21.3</c:v>
                </c:pt>
                <c:pt idx="3004">
                  <c:v>21.3</c:v>
                </c:pt>
                <c:pt idx="3005">
                  <c:v>21.3</c:v>
                </c:pt>
                <c:pt idx="3006">
                  <c:v>21.3</c:v>
                </c:pt>
                <c:pt idx="3007">
                  <c:v>21.3</c:v>
                </c:pt>
                <c:pt idx="3008">
                  <c:v>21.3</c:v>
                </c:pt>
                <c:pt idx="3009">
                  <c:v>21.3</c:v>
                </c:pt>
                <c:pt idx="3010">
                  <c:v>21.3</c:v>
                </c:pt>
                <c:pt idx="3011">
                  <c:v>21.3</c:v>
                </c:pt>
                <c:pt idx="3012">
                  <c:v>21.3</c:v>
                </c:pt>
                <c:pt idx="3013">
                  <c:v>21.3</c:v>
                </c:pt>
                <c:pt idx="3014">
                  <c:v>21.3</c:v>
                </c:pt>
                <c:pt idx="3015">
                  <c:v>21.3</c:v>
                </c:pt>
                <c:pt idx="3016">
                  <c:v>21.3</c:v>
                </c:pt>
                <c:pt idx="3017">
                  <c:v>21.3</c:v>
                </c:pt>
                <c:pt idx="3018">
                  <c:v>21.3</c:v>
                </c:pt>
                <c:pt idx="3019">
                  <c:v>21.3</c:v>
                </c:pt>
                <c:pt idx="3020">
                  <c:v>21.3</c:v>
                </c:pt>
                <c:pt idx="3021">
                  <c:v>21.3</c:v>
                </c:pt>
                <c:pt idx="3022">
                  <c:v>21.3</c:v>
                </c:pt>
                <c:pt idx="3023">
                  <c:v>21.3</c:v>
                </c:pt>
                <c:pt idx="3024">
                  <c:v>21.3</c:v>
                </c:pt>
                <c:pt idx="3025">
                  <c:v>21.3</c:v>
                </c:pt>
                <c:pt idx="3026">
                  <c:v>21.3</c:v>
                </c:pt>
                <c:pt idx="3027">
                  <c:v>21.3</c:v>
                </c:pt>
                <c:pt idx="3028">
                  <c:v>21.3</c:v>
                </c:pt>
                <c:pt idx="3029">
                  <c:v>21.3</c:v>
                </c:pt>
                <c:pt idx="3030">
                  <c:v>21.3</c:v>
                </c:pt>
                <c:pt idx="3031">
                  <c:v>21.3</c:v>
                </c:pt>
                <c:pt idx="3032">
                  <c:v>21.3</c:v>
                </c:pt>
                <c:pt idx="3033">
                  <c:v>21.3</c:v>
                </c:pt>
                <c:pt idx="3034">
                  <c:v>21.3</c:v>
                </c:pt>
                <c:pt idx="3035">
                  <c:v>21.3</c:v>
                </c:pt>
                <c:pt idx="3036">
                  <c:v>21.3</c:v>
                </c:pt>
                <c:pt idx="3037">
                  <c:v>21.3</c:v>
                </c:pt>
                <c:pt idx="3038">
                  <c:v>21.3</c:v>
                </c:pt>
                <c:pt idx="3039">
                  <c:v>21.3</c:v>
                </c:pt>
                <c:pt idx="3040">
                  <c:v>21.3</c:v>
                </c:pt>
                <c:pt idx="3041">
                  <c:v>21.3</c:v>
                </c:pt>
                <c:pt idx="3042">
                  <c:v>21.3</c:v>
                </c:pt>
                <c:pt idx="3043">
                  <c:v>21.3</c:v>
                </c:pt>
                <c:pt idx="3044">
                  <c:v>21.2</c:v>
                </c:pt>
                <c:pt idx="3045">
                  <c:v>21.2</c:v>
                </c:pt>
                <c:pt idx="3046">
                  <c:v>21.2</c:v>
                </c:pt>
                <c:pt idx="3047">
                  <c:v>21.2</c:v>
                </c:pt>
                <c:pt idx="3048">
                  <c:v>21.2</c:v>
                </c:pt>
                <c:pt idx="3049">
                  <c:v>21.2</c:v>
                </c:pt>
                <c:pt idx="3050">
                  <c:v>21.2</c:v>
                </c:pt>
                <c:pt idx="3051">
                  <c:v>21.2</c:v>
                </c:pt>
                <c:pt idx="3052">
                  <c:v>21.2</c:v>
                </c:pt>
                <c:pt idx="3053">
                  <c:v>21.2</c:v>
                </c:pt>
                <c:pt idx="3054">
                  <c:v>21.2</c:v>
                </c:pt>
                <c:pt idx="3055">
                  <c:v>21.2</c:v>
                </c:pt>
                <c:pt idx="3056">
                  <c:v>21.2</c:v>
                </c:pt>
                <c:pt idx="3057">
                  <c:v>21.2</c:v>
                </c:pt>
                <c:pt idx="3058">
                  <c:v>21.2</c:v>
                </c:pt>
                <c:pt idx="3059">
                  <c:v>21.2</c:v>
                </c:pt>
                <c:pt idx="3060">
                  <c:v>21.2</c:v>
                </c:pt>
                <c:pt idx="3061">
                  <c:v>21.2</c:v>
                </c:pt>
                <c:pt idx="3062">
                  <c:v>21.2</c:v>
                </c:pt>
                <c:pt idx="3063">
                  <c:v>21.2</c:v>
                </c:pt>
                <c:pt idx="3064">
                  <c:v>21.2</c:v>
                </c:pt>
                <c:pt idx="3065">
                  <c:v>21.2</c:v>
                </c:pt>
                <c:pt idx="3066">
                  <c:v>21.2</c:v>
                </c:pt>
                <c:pt idx="3067">
                  <c:v>21.2</c:v>
                </c:pt>
                <c:pt idx="3068">
                  <c:v>21.2</c:v>
                </c:pt>
                <c:pt idx="3069">
                  <c:v>21.2</c:v>
                </c:pt>
                <c:pt idx="3070">
                  <c:v>21.2</c:v>
                </c:pt>
                <c:pt idx="3071">
                  <c:v>21.2</c:v>
                </c:pt>
                <c:pt idx="3072">
                  <c:v>21.2</c:v>
                </c:pt>
                <c:pt idx="3073">
                  <c:v>21.2</c:v>
                </c:pt>
                <c:pt idx="3074">
                  <c:v>21.2</c:v>
                </c:pt>
                <c:pt idx="3075">
                  <c:v>21.2</c:v>
                </c:pt>
                <c:pt idx="3076">
                  <c:v>21.2</c:v>
                </c:pt>
                <c:pt idx="3077">
                  <c:v>21.2</c:v>
                </c:pt>
                <c:pt idx="3078">
                  <c:v>21.2</c:v>
                </c:pt>
                <c:pt idx="3079">
                  <c:v>21.2</c:v>
                </c:pt>
                <c:pt idx="3080">
                  <c:v>21.2</c:v>
                </c:pt>
                <c:pt idx="3081">
                  <c:v>21.2</c:v>
                </c:pt>
                <c:pt idx="3082">
                  <c:v>21.2</c:v>
                </c:pt>
                <c:pt idx="3083">
                  <c:v>21.2</c:v>
                </c:pt>
                <c:pt idx="3084">
                  <c:v>21.2</c:v>
                </c:pt>
                <c:pt idx="3085">
                  <c:v>21.2</c:v>
                </c:pt>
                <c:pt idx="3086">
                  <c:v>21.2</c:v>
                </c:pt>
                <c:pt idx="3087">
                  <c:v>21.2</c:v>
                </c:pt>
                <c:pt idx="3088">
                  <c:v>21.2</c:v>
                </c:pt>
                <c:pt idx="3089">
                  <c:v>21.2</c:v>
                </c:pt>
                <c:pt idx="3090">
                  <c:v>21.2</c:v>
                </c:pt>
                <c:pt idx="3091">
                  <c:v>21.2</c:v>
                </c:pt>
                <c:pt idx="3092">
                  <c:v>21.2</c:v>
                </c:pt>
                <c:pt idx="3093">
                  <c:v>21.2</c:v>
                </c:pt>
                <c:pt idx="3094">
                  <c:v>21.2</c:v>
                </c:pt>
                <c:pt idx="3095">
                  <c:v>21.2</c:v>
                </c:pt>
                <c:pt idx="3096">
                  <c:v>21.2</c:v>
                </c:pt>
                <c:pt idx="3097">
                  <c:v>21.2</c:v>
                </c:pt>
                <c:pt idx="3098">
                  <c:v>21.2</c:v>
                </c:pt>
                <c:pt idx="3099">
                  <c:v>21.2</c:v>
                </c:pt>
                <c:pt idx="3100">
                  <c:v>21.2</c:v>
                </c:pt>
                <c:pt idx="3101">
                  <c:v>21.2</c:v>
                </c:pt>
                <c:pt idx="3102">
                  <c:v>21.2</c:v>
                </c:pt>
                <c:pt idx="3103">
                  <c:v>21.2</c:v>
                </c:pt>
                <c:pt idx="3104">
                  <c:v>21.2</c:v>
                </c:pt>
                <c:pt idx="3105">
                  <c:v>21.2</c:v>
                </c:pt>
                <c:pt idx="3106">
                  <c:v>21.2</c:v>
                </c:pt>
                <c:pt idx="3107">
                  <c:v>21.2</c:v>
                </c:pt>
                <c:pt idx="3108">
                  <c:v>21.2</c:v>
                </c:pt>
                <c:pt idx="3109">
                  <c:v>21.2</c:v>
                </c:pt>
                <c:pt idx="3110">
                  <c:v>21.2</c:v>
                </c:pt>
                <c:pt idx="3111">
                  <c:v>21.2</c:v>
                </c:pt>
                <c:pt idx="3112">
                  <c:v>21.2</c:v>
                </c:pt>
                <c:pt idx="3113">
                  <c:v>21.2</c:v>
                </c:pt>
                <c:pt idx="3114">
                  <c:v>21.2</c:v>
                </c:pt>
                <c:pt idx="3115">
                  <c:v>21.2</c:v>
                </c:pt>
                <c:pt idx="3116">
                  <c:v>21.2</c:v>
                </c:pt>
                <c:pt idx="3117">
                  <c:v>21.2</c:v>
                </c:pt>
                <c:pt idx="3118">
                  <c:v>21.2</c:v>
                </c:pt>
                <c:pt idx="3119">
                  <c:v>21.2</c:v>
                </c:pt>
                <c:pt idx="3120">
                  <c:v>21.2</c:v>
                </c:pt>
                <c:pt idx="3121">
                  <c:v>21.2</c:v>
                </c:pt>
                <c:pt idx="3122">
                  <c:v>21.2</c:v>
                </c:pt>
                <c:pt idx="3123">
                  <c:v>21.2</c:v>
                </c:pt>
                <c:pt idx="3124">
                  <c:v>21.2</c:v>
                </c:pt>
                <c:pt idx="3125">
                  <c:v>21.2</c:v>
                </c:pt>
                <c:pt idx="3126">
                  <c:v>21.2</c:v>
                </c:pt>
                <c:pt idx="3127">
                  <c:v>21.2</c:v>
                </c:pt>
                <c:pt idx="3128">
                  <c:v>21.2</c:v>
                </c:pt>
                <c:pt idx="3129">
                  <c:v>21.2</c:v>
                </c:pt>
                <c:pt idx="3130">
                  <c:v>21.2</c:v>
                </c:pt>
                <c:pt idx="3131">
                  <c:v>21.2</c:v>
                </c:pt>
                <c:pt idx="3132">
                  <c:v>21.2</c:v>
                </c:pt>
                <c:pt idx="3133">
                  <c:v>21.2</c:v>
                </c:pt>
                <c:pt idx="3134">
                  <c:v>21.2</c:v>
                </c:pt>
                <c:pt idx="3135">
                  <c:v>21.2</c:v>
                </c:pt>
                <c:pt idx="3136">
                  <c:v>21.2</c:v>
                </c:pt>
                <c:pt idx="3137">
                  <c:v>21.2</c:v>
                </c:pt>
                <c:pt idx="3138">
                  <c:v>21.2</c:v>
                </c:pt>
                <c:pt idx="3139">
                  <c:v>21.2</c:v>
                </c:pt>
                <c:pt idx="3140">
                  <c:v>21.2</c:v>
                </c:pt>
                <c:pt idx="3141">
                  <c:v>21.2</c:v>
                </c:pt>
                <c:pt idx="3142">
                  <c:v>21.2</c:v>
                </c:pt>
                <c:pt idx="3143">
                  <c:v>21.2</c:v>
                </c:pt>
                <c:pt idx="3144">
                  <c:v>21.2</c:v>
                </c:pt>
                <c:pt idx="3145">
                  <c:v>21.2</c:v>
                </c:pt>
                <c:pt idx="3146">
                  <c:v>21.2</c:v>
                </c:pt>
                <c:pt idx="3147">
                  <c:v>21.2</c:v>
                </c:pt>
                <c:pt idx="3148">
                  <c:v>21.2</c:v>
                </c:pt>
                <c:pt idx="3149">
                  <c:v>21.2</c:v>
                </c:pt>
                <c:pt idx="3150">
                  <c:v>21.2</c:v>
                </c:pt>
                <c:pt idx="3151">
                  <c:v>21.2</c:v>
                </c:pt>
                <c:pt idx="3152">
                  <c:v>21.2</c:v>
                </c:pt>
                <c:pt idx="3153">
                  <c:v>21.2</c:v>
                </c:pt>
                <c:pt idx="3154">
                  <c:v>21.2</c:v>
                </c:pt>
                <c:pt idx="3155">
                  <c:v>21.2</c:v>
                </c:pt>
                <c:pt idx="3156">
                  <c:v>21.2</c:v>
                </c:pt>
                <c:pt idx="3157">
                  <c:v>21.2</c:v>
                </c:pt>
                <c:pt idx="3158">
                  <c:v>21.2</c:v>
                </c:pt>
                <c:pt idx="3159">
                  <c:v>21.2</c:v>
                </c:pt>
                <c:pt idx="3160">
                  <c:v>21.2</c:v>
                </c:pt>
                <c:pt idx="3161">
                  <c:v>21.2</c:v>
                </c:pt>
                <c:pt idx="3162">
                  <c:v>21.2</c:v>
                </c:pt>
                <c:pt idx="3163">
                  <c:v>21.2</c:v>
                </c:pt>
                <c:pt idx="3164">
                  <c:v>21.2</c:v>
                </c:pt>
                <c:pt idx="3165">
                  <c:v>21.2</c:v>
                </c:pt>
                <c:pt idx="3166">
                  <c:v>21.2</c:v>
                </c:pt>
                <c:pt idx="3167">
                  <c:v>21.2</c:v>
                </c:pt>
                <c:pt idx="3168">
                  <c:v>21.2</c:v>
                </c:pt>
                <c:pt idx="3169">
                  <c:v>21.2</c:v>
                </c:pt>
                <c:pt idx="3170">
                  <c:v>21.2</c:v>
                </c:pt>
                <c:pt idx="3171">
                  <c:v>21.2</c:v>
                </c:pt>
                <c:pt idx="3172">
                  <c:v>21.2</c:v>
                </c:pt>
                <c:pt idx="3173">
                  <c:v>21.2</c:v>
                </c:pt>
                <c:pt idx="3174">
                  <c:v>21.2</c:v>
                </c:pt>
                <c:pt idx="3175">
                  <c:v>21.2</c:v>
                </c:pt>
                <c:pt idx="3176">
                  <c:v>21.2</c:v>
                </c:pt>
                <c:pt idx="3177">
                  <c:v>21.2</c:v>
                </c:pt>
                <c:pt idx="3178">
                  <c:v>21.2</c:v>
                </c:pt>
                <c:pt idx="3179">
                  <c:v>21.2</c:v>
                </c:pt>
                <c:pt idx="3180">
                  <c:v>21.2</c:v>
                </c:pt>
                <c:pt idx="3181">
                  <c:v>21.2</c:v>
                </c:pt>
                <c:pt idx="3182">
                  <c:v>21.2</c:v>
                </c:pt>
                <c:pt idx="3183">
                  <c:v>21.2</c:v>
                </c:pt>
                <c:pt idx="3184">
                  <c:v>21.2</c:v>
                </c:pt>
                <c:pt idx="3185">
                  <c:v>21.2</c:v>
                </c:pt>
                <c:pt idx="3186">
                  <c:v>21.2</c:v>
                </c:pt>
                <c:pt idx="3187">
                  <c:v>21.2</c:v>
                </c:pt>
                <c:pt idx="3188">
                  <c:v>21.2</c:v>
                </c:pt>
                <c:pt idx="3189">
                  <c:v>21.2</c:v>
                </c:pt>
                <c:pt idx="3190">
                  <c:v>21.2</c:v>
                </c:pt>
                <c:pt idx="3191">
                  <c:v>21.2</c:v>
                </c:pt>
                <c:pt idx="3192">
                  <c:v>21.2</c:v>
                </c:pt>
                <c:pt idx="3193">
                  <c:v>21.2</c:v>
                </c:pt>
                <c:pt idx="3194">
                  <c:v>21.2</c:v>
                </c:pt>
                <c:pt idx="3195">
                  <c:v>21.2</c:v>
                </c:pt>
                <c:pt idx="3196">
                  <c:v>21.2</c:v>
                </c:pt>
                <c:pt idx="3197">
                  <c:v>21.2</c:v>
                </c:pt>
                <c:pt idx="3198">
                  <c:v>21.2</c:v>
                </c:pt>
                <c:pt idx="3199">
                  <c:v>21.2</c:v>
                </c:pt>
                <c:pt idx="3200">
                  <c:v>21.2</c:v>
                </c:pt>
                <c:pt idx="3201">
                  <c:v>21.2</c:v>
                </c:pt>
                <c:pt idx="3202">
                  <c:v>21.2</c:v>
                </c:pt>
                <c:pt idx="3203">
                  <c:v>21.2</c:v>
                </c:pt>
                <c:pt idx="3204">
                  <c:v>21.2</c:v>
                </c:pt>
                <c:pt idx="3205">
                  <c:v>21.2</c:v>
                </c:pt>
                <c:pt idx="3206">
                  <c:v>21.2</c:v>
                </c:pt>
                <c:pt idx="3207">
                  <c:v>21.2</c:v>
                </c:pt>
                <c:pt idx="3208">
                  <c:v>21.2</c:v>
                </c:pt>
                <c:pt idx="3209">
                  <c:v>21.2</c:v>
                </c:pt>
                <c:pt idx="3210">
                  <c:v>21.2</c:v>
                </c:pt>
                <c:pt idx="3211">
                  <c:v>21.2</c:v>
                </c:pt>
                <c:pt idx="3212">
                  <c:v>21.2</c:v>
                </c:pt>
                <c:pt idx="3213">
                  <c:v>21.2</c:v>
                </c:pt>
                <c:pt idx="3214">
                  <c:v>21.2</c:v>
                </c:pt>
                <c:pt idx="3215">
                  <c:v>21.2</c:v>
                </c:pt>
                <c:pt idx="3216">
                  <c:v>21.2</c:v>
                </c:pt>
                <c:pt idx="3217">
                  <c:v>21.2</c:v>
                </c:pt>
                <c:pt idx="3218">
                  <c:v>21.2</c:v>
                </c:pt>
                <c:pt idx="3219">
                  <c:v>21.2</c:v>
                </c:pt>
                <c:pt idx="3220">
                  <c:v>21.2</c:v>
                </c:pt>
                <c:pt idx="3221">
                  <c:v>21.2</c:v>
                </c:pt>
                <c:pt idx="3222">
                  <c:v>21.2</c:v>
                </c:pt>
                <c:pt idx="3223">
                  <c:v>21.2</c:v>
                </c:pt>
                <c:pt idx="3224">
                  <c:v>21.2</c:v>
                </c:pt>
                <c:pt idx="3225">
                  <c:v>21.2</c:v>
                </c:pt>
                <c:pt idx="3226">
                  <c:v>21.2</c:v>
                </c:pt>
                <c:pt idx="3227">
                  <c:v>21.2</c:v>
                </c:pt>
                <c:pt idx="3228">
                  <c:v>21.2</c:v>
                </c:pt>
                <c:pt idx="3229">
                  <c:v>21.2</c:v>
                </c:pt>
                <c:pt idx="3230">
                  <c:v>21.2</c:v>
                </c:pt>
                <c:pt idx="3231">
                  <c:v>21.2</c:v>
                </c:pt>
                <c:pt idx="3232">
                  <c:v>21.2</c:v>
                </c:pt>
                <c:pt idx="3233">
                  <c:v>21.2</c:v>
                </c:pt>
                <c:pt idx="3234">
                  <c:v>21.2</c:v>
                </c:pt>
                <c:pt idx="3235">
                  <c:v>21.2</c:v>
                </c:pt>
                <c:pt idx="3236">
                  <c:v>21.2</c:v>
                </c:pt>
                <c:pt idx="3237">
                  <c:v>21.2</c:v>
                </c:pt>
                <c:pt idx="3238">
                  <c:v>21.2</c:v>
                </c:pt>
                <c:pt idx="3239">
                  <c:v>21.2</c:v>
                </c:pt>
                <c:pt idx="3240">
                  <c:v>21.3</c:v>
                </c:pt>
                <c:pt idx="3241">
                  <c:v>21.3</c:v>
                </c:pt>
                <c:pt idx="3242">
                  <c:v>21.3</c:v>
                </c:pt>
                <c:pt idx="3243">
                  <c:v>21.3</c:v>
                </c:pt>
                <c:pt idx="3244">
                  <c:v>21.3</c:v>
                </c:pt>
                <c:pt idx="3245">
                  <c:v>21.3</c:v>
                </c:pt>
                <c:pt idx="3246">
                  <c:v>21.3</c:v>
                </c:pt>
                <c:pt idx="3247">
                  <c:v>21.3</c:v>
                </c:pt>
                <c:pt idx="3248">
                  <c:v>21.3</c:v>
                </c:pt>
                <c:pt idx="3249">
                  <c:v>21.3</c:v>
                </c:pt>
                <c:pt idx="3250">
                  <c:v>21.3</c:v>
                </c:pt>
                <c:pt idx="3251">
                  <c:v>21.3</c:v>
                </c:pt>
                <c:pt idx="3252">
                  <c:v>21.3</c:v>
                </c:pt>
                <c:pt idx="3253">
                  <c:v>21.3</c:v>
                </c:pt>
                <c:pt idx="3254">
                  <c:v>21.3</c:v>
                </c:pt>
                <c:pt idx="3255">
                  <c:v>21.3</c:v>
                </c:pt>
                <c:pt idx="3256">
                  <c:v>21.3</c:v>
                </c:pt>
                <c:pt idx="3257">
                  <c:v>21.3</c:v>
                </c:pt>
                <c:pt idx="3258">
                  <c:v>21.3</c:v>
                </c:pt>
                <c:pt idx="3259">
                  <c:v>21.3</c:v>
                </c:pt>
                <c:pt idx="3260">
                  <c:v>21.3</c:v>
                </c:pt>
                <c:pt idx="3261">
                  <c:v>21.3</c:v>
                </c:pt>
                <c:pt idx="3262">
                  <c:v>21.3</c:v>
                </c:pt>
                <c:pt idx="3263">
                  <c:v>21.3</c:v>
                </c:pt>
                <c:pt idx="3264">
                  <c:v>21.3</c:v>
                </c:pt>
                <c:pt idx="3265">
                  <c:v>21.3</c:v>
                </c:pt>
                <c:pt idx="3266">
                  <c:v>21.3</c:v>
                </c:pt>
                <c:pt idx="3267">
                  <c:v>21.3</c:v>
                </c:pt>
                <c:pt idx="3268">
                  <c:v>21.3</c:v>
                </c:pt>
                <c:pt idx="3269">
                  <c:v>21.3</c:v>
                </c:pt>
                <c:pt idx="3270">
                  <c:v>21.3</c:v>
                </c:pt>
                <c:pt idx="3271">
                  <c:v>21.3</c:v>
                </c:pt>
                <c:pt idx="3272">
                  <c:v>21.3</c:v>
                </c:pt>
                <c:pt idx="3273">
                  <c:v>21.3</c:v>
                </c:pt>
                <c:pt idx="3274">
                  <c:v>21.3</c:v>
                </c:pt>
                <c:pt idx="3275">
                  <c:v>21.3</c:v>
                </c:pt>
                <c:pt idx="3276">
                  <c:v>21.3</c:v>
                </c:pt>
                <c:pt idx="3277">
                  <c:v>21.3</c:v>
                </c:pt>
                <c:pt idx="3278">
                  <c:v>21.3</c:v>
                </c:pt>
                <c:pt idx="3279">
                  <c:v>21.3</c:v>
                </c:pt>
                <c:pt idx="3280">
                  <c:v>21.3</c:v>
                </c:pt>
                <c:pt idx="3281">
                  <c:v>21.3</c:v>
                </c:pt>
                <c:pt idx="3282">
                  <c:v>21.3</c:v>
                </c:pt>
                <c:pt idx="3283">
                  <c:v>21.3</c:v>
                </c:pt>
                <c:pt idx="3284">
                  <c:v>21.3</c:v>
                </c:pt>
                <c:pt idx="3285">
                  <c:v>21.3</c:v>
                </c:pt>
                <c:pt idx="3286">
                  <c:v>21.3</c:v>
                </c:pt>
                <c:pt idx="3287">
                  <c:v>21.3</c:v>
                </c:pt>
                <c:pt idx="3288">
                  <c:v>21.3</c:v>
                </c:pt>
                <c:pt idx="3289">
                  <c:v>21.3</c:v>
                </c:pt>
                <c:pt idx="3290">
                  <c:v>21.3</c:v>
                </c:pt>
                <c:pt idx="3291">
                  <c:v>21.3</c:v>
                </c:pt>
                <c:pt idx="3292">
                  <c:v>21.3</c:v>
                </c:pt>
                <c:pt idx="3293">
                  <c:v>21.3</c:v>
                </c:pt>
                <c:pt idx="3294">
                  <c:v>21.3</c:v>
                </c:pt>
                <c:pt idx="3295">
                  <c:v>21.3</c:v>
                </c:pt>
                <c:pt idx="3296">
                  <c:v>21.4</c:v>
                </c:pt>
                <c:pt idx="3297">
                  <c:v>21.4</c:v>
                </c:pt>
                <c:pt idx="3298">
                  <c:v>21.4</c:v>
                </c:pt>
                <c:pt idx="3299">
                  <c:v>21.4</c:v>
                </c:pt>
                <c:pt idx="3300">
                  <c:v>21.4</c:v>
                </c:pt>
                <c:pt idx="3301">
                  <c:v>21.4</c:v>
                </c:pt>
                <c:pt idx="3302">
                  <c:v>21.4</c:v>
                </c:pt>
                <c:pt idx="3303">
                  <c:v>21.4</c:v>
                </c:pt>
                <c:pt idx="3304">
                  <c:v>21.4</c:v>
                </c:pt>
                <c:pt idx="3305">
                  <c:v>21.4</c:v>
                </c:pt>
                <c:pt idx="3306">
                  <c:v>21.4</c:v>
                </c:pt>
                <c:pt idx="3307">
                  <c:v>21.4</c:v>
                </c:pt>
                <c:pt idx="3308">
                  <c:v>21.4</c:v>
                </c:pt>
                <c:pt idx="3309">
                  <c:v>21.4</c:v>
                </c:pt>
                <c:pt idx="3310">
                  <c:v>21.4</c:v>
                </c:pt>
                <c:pt idx="3311">
                  <c:v>21.4</c:v>
                </c:pt>
                <c:pt idx="3312">
                  <c:v>21.4</c:v>
                </c:pt>
                <c:pt idx="3313">
                  <c:v>21.4</c:v>
                </c:pt>
                <c:pt idx="3314">
                  <c:v>21.4</c:v>
                </c:pt>
                <c:pt idx="3315">
                  <c:v>21.4</c:v>
                </c:pt>
                <c:pt idx="3316">
                  <c:v>21.4</c:v>
                </c:pt>
                <c:pt idx="3317">
                  <c:v>21.4</c:v>
                </c:pt>
                <c:pt idx="3318">
                  <c:v>21.4</c:v>
                </c:pt>
                <c:pt idx="3319">
                  <c:v>21.4</c:v>
                </c:pt>
                <c:pt idx="3320">
                  <c:v>21.4</c:v>
                </c:pt>
                <c:pt idx="3321">
                  <c:v>21.4</c:v>
                </c:pt>
                <c:pt idx="3322">
                  <c:v>21.4</c:v>
                </c:pt>
                <c:pt idx="3323">
                  <c:v>21.4</c:v>
                </c:pt>
                <c:pt idx="3324">
                  <c:v>21.4</c:v>
                </c:pt>
                <c:pt idx="3325">
                  <c:v>21.4</c:v>
                </c:pt>
                <c:pt idx="3326">
                  <c:v>21.4</c:v>
                </c:pt>
                <c:pt idx="3327">
                  <c:v>21.4</c:v>
                </c:pt>
                <c:pt idx="3328">
                  <c:v>21.4</c:v>
                </c:pt>
                <c:pt idx="3329">
                  <c:v>21.4</c:v>
                </c:pt>
                <c:pt idx="3330">
                  <c:v>21.4</c:v>
                </c:pt>
                <c:pt idx="3331">
                  <c:v>21.4</c:v>
                </c:pt>
                <c:pt idx="3332">
                  <c:v>21.4</c:v>
                </c:pt>
                <c:pt idx="3333">
                  <c:v>21.4</c:v>
                </c:pt>
                <c:pt idx="3334">
                  <c:v>21.4</c:v>
                </c:pt>
                <c:pt idx="3335">
                  <c:v>21.4</c:v>
                </c:pt>
                <c:pt idx="3336">
                  <c:v>21.4</c:v>
                </c:pt>
                <c:pt idx="3337">
                  <c:v>21.4</c:v>
                </c:pt>
                <c:pt idx="3338">
                  <c:v>21.4</c:v>
                </c:pt>
                <c:pt idx="3339">
                  <c:v>21.4</c:v>
                </c:pt>
                <c:pt idx="3340">
                  <c:v>21.4</c:v>
                </c:pt>
                <c:pt idx="3341">
                  <c:v>21.4</c:v>
                </c:pt>
                <c:pt idx="3342">
                  <c:v>21.4</c:v>
                </c:pt>
                <c:pt idx="3343">
                  <c:v>21.4</c:v>
                </c:pt>
                <c:pt idx="3344">
                  <c:v>21.4</c:v>
                </c:pt>
                <c:pt idx="3345">
                  <c:v>21.4</c:v>
                </c:pt>
                <c:pt idx="3346">
                  <c:v>21.4</c:v>
                </c:pt>
                <c:pt idx="3347">
                  <c:v>21.4</c:v>
                </c:pt>
                <c:pt idx="3348">
                  <c:v>21.4</c:v>
                </c:pt>
                <c:pt idx="3349">
                  <c:v>21.4</c:v>
                </c:pt>
                <c:pt idx="3350">
                  <c:v>21.4</c:v>
                </c:pt>
                <c:pt idx="3351">
                  <c:v>21.4</c:v>
                </c:pt>
                <c:pt idx="3352">
                  <c:v>21.4</c:v>
                </c:pt>
                <c:pt idx="3353">
                  <c:v>21.4</c:v>
                </c:pt>
                <c:pt idx="3354">
                  <c:v>21.4</c:v>
                </c:pt>
                <c:pt idx="3355">
                  <c:v>21.4</c:v>
                </c:pt>
                <c:pt idx="3356">
                  <c:v>21.4</c:v>
                </c:pt>
                <c:pt idx="3357">
                  <c:v>21.4</c:v>
                </c:pt>
                <c:pt idx="3358">
                  <c:v>21.4</c:v>
                </c:pt>
                <c:pt idx="3359">
                  <c:v>21.4</c:v>
                </c:pt>
                <c:pt idx="3360">
                  <c:v>21.4</c:v>
                </c:pt>
                <c:pt idx="3361">
                  <c:v>21.4</c:v>
                </c:pt>
                <c:pt idx="3362">
                  <c:v>21.4</c:v>
                </c:pt>
                <c:pt idx="3363">
                  <c:v>21.4</c:v>
                </c:pt>
                <c:pt idx="3364">
                  <c:v>21.4</c:v>
                </c:pt>
                <c:pt idx="3365">
                  <c:v>21.4</c:v>
                </c:pt>
                <c:pt idx="3366">
                  <c:v>21.4</c:v>
                </c:pt>
                <c:pt idx="3367">
                  <c:v>21.4</c:v>
                </c:pt>
                <c:pt idx="3368">
                  <c:v>21.4</c:v>
                </c:pt>
                <c:pt idx="3369">
                  <c:v>21.4</c:v>
                </c:pt>
                <c:pt idx="3370">
                  <c:v>21.4</c:v>
                </c:pt>
                <c:pt idx="3371">
                  <c:v>21.4</c:v>
                </c:pt>
                <c:pt idx="3372">
                  <c:v>21.4</c:v>
                </c:pt>
                <c:pt idx="3373">
                  <c:v>21.4</c:v>
                </c:pt>
                <c:pt idx="3374">
                  <c:v>21.4</c:v>
                </c:pt>
                <c:pt idx="3375">
                  <c:v>21.4</c:v>
                </c:pt>
                <c:pt idx="3376">
                  <c:v>21.4</c:v>
                </c:pt>
                <c:pt idx="3377">
                  <c:v>21.4</c:v>
                </c:pt>
                <c:pt idx="3378">
                  <c:v>21.4</c:v>
                </c:pt>
                <c:pt idx="3379">
                  <c:v>21.4</c:v>
                </c:pt>
                <c:pt idx="3380">
                  <c:v>21.4</c:v>
                </c:pt>
                <c:pt idx="3381">
                  <c:v>21.4</c:v>
                </c:pt>
                <c:pt idx="3382">
                  <c:v>21.4</c:v>
                </c:pt>
                <c:pt idx="3383">
                  <c:v>21.4</c:v>
                </c:pt>
                <c:pt idx="3384">
                  <c:v>21.4</c:v>
                </c:pt>
                <c:pt idx="3385">
                  <c:v>21.4</c:v>
                </c:pt>
                <c:pt idx="3386">
                  <c:v>21.4</c:v>
                </c:pt>
                <c:pt idx="3387">
                  <c:v>21.4</c:v>
                </c:pt>
                <c:pt idx="3388">
                  <c:v>21.4</c:v>
                </c:pt>
                <c:pt idx="3389">
                  <c:v>21.4</c:v>
                </c:pt>
                <c:pt idx="3390">
                  <c:v>21.4</c:v>
                </c:pt>
                <c:pt idx="3391">
                  <c:v>21.4</c:v>
                </c:pt>
                <c:pt idx="3392">
                  <c:v>21.4</c:v>
                </c:pt>
                <c:pt idx="3393">
                  <c:v>21.4</c:v>
                </c:pt>
                <c:pt idx="3394">
                  <c:v>21.4</c:v>
                </c:pt>
                <c:pt idx="3395">
                  <c:v>21.4</c:v>
                </c:pt>
                <c:pt idx="3396">
                  <c:v>21.4</c:v>
                </c:pt>
                <c:pt idx="3397">
                  <c:v>21.4</c:v>
                </c:pt>
                <c:pt idx="3398">
                  <c:v>21.4</c:v>
                </c:pt>
                <c:pt idx="3399">
                  <c:v>21.4</c:v>
                </c:pt>
                <c:pt idx="3400">
                  <c:v>21.4</c:v>
                </c:pt>
                <c:pt idx="3401">
                  <c:v>21.4</c:v>
                </c:pt>
                <c:pt idx="3402">
                  <c:v>21.4</c:v>
                </c:pt>
                <c:pt idx="3403">
                  <c:v>21.4</c:v>
                </c:pt>
                <c:pt idx="3404">
                  <c:v>21.4</c:v>
                </c:pt>
                <c:pt idx="3405">
                  <c:v>21.4</c:v>
                </c:pt>
                <c:pt idx="3406">
                  <c:v>21.4</c:v>
                </c:pt>
                <c:pt idx="3407">
                  <c:v>21.4</c:v>
                </c:pt>
                <c:pt idx="3408">
                  <c:v>21.4</c:v>
                </c:pt>
                <c:pt idx="3409">
                  <c:v>21.4</c:v>
                </c:pt>
                <c:pt idx="3410">
                  <c:v>21.4</c:v>
                </c:pt>
                <c:pt idx="3411">
                  <c:v>21.4</c:v>
                </c:pt>
                <c:pt idx="3412">
                  <c:v>21.4</c:v>
                </c:pt>
                <c:pt idx="3413">
                  <c:v>21.4</c:v>
                </c:pt>
                <c:pt idx="3414">
                  <c:v>21.4</c:v>
                </c:pt>
                <c:pt idx="3415">
                  <c:v>21.4</c:v>
                </c:pt>
                <c:pt idx="3416">
                  <c:v>21.4</c:v>
                </c:pt>
                <c:pt idx="3417">
                  <c:v>21.4</c:v>
                </c:pt>
                <c:pt idx="3418">
                  <c:v>21.4</c:v>
                </c:pt>
                <c:pt idx="3419">
                  <c:v>21.4</c:v>
                </c:pt>
                <c:pt idx="3420">
                  <c:v>21.4</c:v>
                </c:pt>
                <c:pt idx="3421">
                  <c:v>21.4</c:v>
                </c:pt>
                <c:pt idx="3422">
                  <c:v>21.4</c:v>
                </c:pt>
                <c:pt idx="3423">
                  <c:v>21.4</c:v>
                </c:pt>
                <c:pt idx="3424">
                  <c:v>21.4</c:v>
                </c:pt>
                <c:pt idx="3425">
                  <c:v>21.4</c:v>
                </c:pt>
                <c:pt idx="3426">
                  <c:v>21.4</c:v>
                </c:pt>
                <c:pt idx="3427">
                  <c:v>21.4</c:v>
                </c:pt>
                <c:pt idx="3428">
                  <c:v>21.4</c:v>
                </c:pt>
                <c:pt idx="3429">
                  <c:v>21.4</c:v>
                </c:pt>
                <c:pt idx="3430">
                  <c:v>21.4</c:v>
                </c:pt>
                <c:pt idx="3431">
                  <c:v>21.4</c:v>
                </c:pt>
                <c:pt idx="3432">
                  <c:v>21.4</c:v>
                </c:pt>
                <c:pt idx="3433">
                  <c:v>21.4</c:v>
                </c:pt>
                <c:pt idx="3434">
                  <c:v>21.4</c:v>
                </c:pt>
                <c:pt idx="3435">
                  <c:v>21.4</c:v>
                </c:pt>
                <c:pt idx="3436">
                  <c:v>21.5</c:v>
                </c:pt>
                <c:pt idx="3437">
                  <c:v>21.5</c:v>
                </c:pt>
                <c:pt idx="3438">
                  <c:v>21.5</c:v>
                </c:pt>
                <c:pt idx="3439">
                  <c:v>21.5</c:v>
                </c:pt>
                <c:pt idx="3440">
                  <c:v>21.5</c:v>
                </c:pt>
                <c:pt idx="3441">
                  <c:v>21.5</c:v>
                </c:pt>
                <c:pt idx="3442">
                  <c:v>21.5</c:v>
                </c:pt>
                <c:pt idx="3443">
                  <c:v>21.5</c:v>
                </c:pt>
                <c:pt idx="3444">
                  <c:v>21.5</c:v>
                </c:pt>
                <c:pt idx="3445">
                  <c:v>21.5</c:v>
                </c:pt>
                <c:pt idx="3446">
                  <c:v>21.5</c:v>
                </c:pt>
                <c:pt idx="3447">
                  <c:v>21.5</c:v>
                </c:pt>
                <c:pt idx="3448">
                  <c:v>21.5</c:v>
                </c:pt>
                <c:pt idx="3449">
                  <c:v>21.5</c:v>
                </c:pt>
                <c:pt idx="3450">
                  <c:v>21.5</c:v>
                </c:pt>
                <c:pt idx="3451">
                  <c:v>21.5</c:v>
                </c:pt>
                <c:pt idx="3452">
                  <c:v>21.5</c:v>
                </c:pt>
                <c:pt idx="3453">
                  <c:v>21.5</c:v>
                </c:pt>
                <c:pt idx="3454">
                  <c:v>21.5</c:v>
                </c:pt>
                <c:pt idx="3455">
                  <c:v>21.5</c:v>
                </c:pt>
                <c:pt idx="3456">
                  <c:v>21.5</c:v>
                </c:pt>
                <c:pt idx="3457">
                  <c:v>21.5</c:v>
                </c:pt>
                <c:pt idx="3458">
                  <c:v>21.5</c:v>
                </c:pt>
                <c:pt idx="3459">
                  <c:v>21.5</c:v>
                </c:pt>
                <c:pt idx="3460">
                  <c:v>21.5</c:v>
                </c:pt>
                <c:pt idx="3461">
                  <c:v>21.5</c:v>
                </c:pt>
                <c:pt idx="3462">
                  <c:v>21.5</c:v>
                </c:pt>
                <c:pt idx="3463">
                  <c:v>21.5</c:v>
                </c:pt>
                <c:pt idx="3464">
                  <c:v>21.4</c:v>
                </c:pt>
                <c:pt idx="3465">
                  <c:v>21.4</c:v>
                </c:pt>
                <c:pt idx="3466">
                  <c:v>21.4</c:v>
                </c:pt>
                <c:pt idx="3467">
                  <c:v>21.4</c:v>
                </c:pt>
                <c:pt idx="3468">
                  <c:v>21.4</c:v>
                </c:pt>
                <c:pt idx="3469">
                  <c:v>21.4</c:v>
                </c:pt>
                <c:pt idx="3470">
                  <c:v>21.4</c:v>
                </c:pt>
                <c:pt idx="3471">
                  <c:v>21.4</c:v>
                </c:pt>
                <c:pt idx="3472">
                  <c:v>21.4</c:v>
                </c:pt>
                <c:pt idx="3473">
                  <c:v>21.4</c:v>
                </c:pt>
                <c:pt idx="3474">
                  <c:v>21.4</c:v>
                </c:pt>
                <c:pt idx="3475">
                  <c:v>21.4</c:v>
                </c:pt>
                <c:pt idx="3476">
                  <c:v>21.4</c:v>
                </c:pt>
                <c:pt idx="3477">
                  <c:v>21.4</c:v>
                </c:pt>
                <c:pt idx="3478">
                  <c:v>21.4</c:v>
                </c:pt>
                <c:pt idx="3479">
                  <c:v>21.4</c:v>
                </c:pt>
                <c:pt idx="3480">
                  <c:v>21.4</c:v>
                </c:pt>
                <c:pt idx="3481">
                  <c:v>21.4</c:v>
                </c:pt>
                <c:pt idx="3482">
                  <c:v>21.4</c:v>
                </c:pt>
                <c:pt idx="3483">
                  <c:v>21.4</c:v>
                </c:pt>
                <c:pt idx="3484">
                  <c:v>21.4</c:v>
                </c:pt>
                <c:pt idx="3485">
                  <c:v>21.4</c:v>
                </c:pt>
                <c:pt idx="3486">
                  <c:v>21.4</c:v>
                </c:pt>
                <c:pt idx="3487">
                  <c:v>21.4</c:v>
                </c:pt>
                <c:pt idx="3488">
                  <c:v>21.4</c:v>
                </c:pt>
                <c:pt idx="3489">
                  <c:v>21.4</c:v>
                </c:pt>
                <c:pt idx="3490">
                  <c:v>21.4</c:v>
                </c:pt>
                <c:pt idx="3491">
                  <c:v>21.4</c:v>
                </c:pt>
                <c:pt idx="3492">
                  <c:v>21.4</c:v>
                </c:pt>
                <c:pt idx="3493">
                  <c:v>21.4</c:v>
                </c:pt>
                <c:pt idx="3494">
                  <c:v>21.4</c:v>
                </c:pt>
                <c:pt idx="3495">
                  <c:v>21.4</c:v>
                </c:pt>
                <c:pt idx="3496">
                  <c:v>21.4</c:v>
                </c:pt>
                <c:pt idx="3497">
                  <c:v>21.4</c:v>
                </c:pt>
                <c:pt idx="3498">
                  <c:v>21.4</c:v>
                </c:pt>
                <c:pt idx="3499">
                  <c:v>21.4</c:v>
                </c:pt>
                <c:pt idx="3500">
                  <c:v>21.4</c:v>
                </c:pt>
                <c:pt idx="3501">
                  <c:v>21.4</c:v>
                </c:pt>
                <c:pt idx="3502">
                  <c:v>21.4</c:v>
                </c:pt>
                <c:pt idx="3503">
                  <c:v>21.4</c:v>
                </c:pt>
                <c:pt idx="3504">
                  <c:v>21.4</c:v>
                </c:pt>
                <c:pt idx="3505">
                  <c:v>21.4</c:v>
                </c:pt>
                <c:pt idx="3506">
                  <c:v>21.4</c:v>
                </c:pt>
                <c:pt idx="3507">
                  <c:v>21.4</c:v>
                </c:pt>
                <c:pt idx="3508">
                  <c:v>21.4</c:v>
                </c:pt>
                <c:pt idx="3509">
                  <c:v>21.4</c:v>
                </c:pt>
                <c:pt idx="3510">
                  <c:v>21.4</c:v>
                </c:pt>
                <c:pt idx="3511">
                  <c:v>21.4</c:v>
                </c:pt>
                <c:pt idx="3512">
                  <c:v>21.4</c:v>
                </c:pt>
                <c:pt idx="3513">
                  <c:v>21.4</c:v>
                </c:pt>
                <c:pt idx="3514">
                  <c:v>21.4</c:v>
                </c:pt>
                <c:pt idx="3515">
                  <c:v>21.4</c:v>
                </c:pt>
                <c:pt idx="3516">
                  <c:v>21.4</c:v>
                </c:pt>
                <c:pt idx="3517">
                  <c:v>21.4</c:v>
                </c:pt>
                <c:pt idx="3518">
                  <c:v>21.4</c:v>
                </c:pt>
                <c:pt idx="3519">
                  <c:v>21.4</c:v>
                </c:pt>
                <c:pt idx="3520">
                  <c:v>21.4</c:v>
                </c:pt>
                <c:pt idx="3521">
                  <c:v>21.4</c:v>
                </c:pt>
                <c:pt idx="3522">
                  <c:v>21.4</c:v>
                </c:pt>
                <c:pt idx="3523">
                  <c:v>21.4</c:v>
                </c:pt>
                <c:pt idx="3524">
                  <c:v>21.4</c:v>
                </c:pt>
                <c:pt idx="3525">
                  <c:v>21.4</c:v>
                </c:pt>
                <c:pt idx="3526">
                  <c:v>21.4</c:v>
                </c:pt>
                <c:pt idx="3527">
                  <c:v>21.4</c:v>
                </c:pt>
                <c:pt idx="3528">
                  <c:v>21.4</c:v>
                </c:pt>
                <c:pt idx="3529">
                  <c:v>21.4</c:v>
                </c:pt>
                <c:pt idx="3530">
                  <c:v>21.4</c:v>
                </c:pt>
                <c:pt idx="3531">
                  <c:v>21.4</c:v>
                </c:pt>
                <c:pt idx="3532">
                  <c:v>21.4</c:v>
                </c:pt>
                <c:pt idx="3533">
                  <c:v>21.4</c:v>
                </c:pt>
                <c:pt idx="3534">
                  <c:v>21.4</c:v>
                </c:pt>
                <c:pt idx="3535">
                  <c:v>21.4</c:v>
                </c:pt>
                <c:pt idx="3536">
                  <c:v>21.4</c:v>
                </c:pt>
                <c:pt idx="3537">
                  <c:v>21.4</c:v>
                </c:pt>
                <c:pt idx="3538">
                  <c:v>21.4</c:v>
                </c:pt>
                <c:pt idx="3539">
                  <c:v>21.4</c:v>
                </c:pt>
                <c:pt idx="3540">
                  <c:v>21.4</c:v>
                </c:pt>
                <c:pt idx="3541">
                  <c:v>21.4</c:v>
                </c:pt>
                <c:pt idx="3542">
                  <c:v>21.4</c:v>
                </c:pt>
                <c:pt idx="3543">
                  <c:v>21.4</c:v>
                </c:pt>
                <c:pt idx="3544">
                  <c:v>21.4</c:v>
                </c:pt>
                <c:pt idx="3545">
                  <c:v>21.4</c:v>
                </c:pt>
                <c:pt idx="3546">
                  <c:v>21.4</c:v>
                </c:pt>
                <c:pt idx="3547">
                  <c:v>21.4</c:v>
                </c:pt>
                <c:pt idx="3548">
                  <c:v>21.4</c:v>
                </c:pt>
                <c:pt idx="3549">
                  <c:v>21.4</c:v>
                </c:pt>
                <c:pt idx="3550">
                  <c:v>21.4</c:v>
                </c:pt>
                <c:pt idx="3551">
                  <c:v>21.4</c:v>
                </c:pt>
                <c:pt idx="3552">
                  <c:v>21.4</c:v>
                </c:pt>
                <c:pt idx="3553">
                  <c:v>21.4</c:v>
                </c:pt>
                <c:pt idx="3554">
                  <c:v>21.4</c:v>
                </c:pt>
                <c:pt idx="3555">
                  <c:v>21.4</c:v>
                </c:pt>
                <c:pt idx="3556">
                  <c:v>21.4</c:v>
                </c:pt>
                <c:pt idx="3557">
                  <c:v>21.4</c:v>
                </c:pt>
                <c:pt idx="3558">
                  <c:v>21.4</c:v>
                </c:pt>
                <c:pt idx="3559">
                  <c:v>21.4</c:v>
                </c:pt>
                <c:pt idx="3560">
                  <c:v>21.4</c:v>
                </c:pt>
                <c:pt idx="3561">
                  <c:v>21.4</c:v>
                </c:pt>
                <c:pt idx="3562">
                  <c:v>21.4</c:v>
                </c:pt>
                <c:pt idx="3563">
                  <c:v>21.4</c:v>
                </c:pt>
                <c:pt idx="3564">
                  <c:v>21.4</c:v>
                </c:pt>
                <c:pt idx="3565">
                  <c:v>21.4</c:v>
                </c:pt>
                <c:pt idx="3566">
                  <c:v>21.4</c:v>
                </c:pt>
                <c:pt idx="3567">
                  <c:v>21.4</c:v>
                </c:pt>
                <c:pt idx="3568">
                  <c:v>21.4</c:v>
                </c:pt>
                <c:pt idx="3569">
                  <c:v>21.4</c:v>
                </c:pt>
                <c:pt idx="3570">
                  <c:v>21.4</c:v>
                </c:pt>
                <c:pt idx="3571">
                  <c:v>21.4</c:v>
                </c:pt>
                <c:pt idx="3572">
                  <c:v>21.4</c:v>
                </c:pt>
                <c:pt idx="3573">
                  <c:v>21.4</c:v>
                </c:pt>
                <c:pt idx="3574">
                  <c:v>21.4</c:v>
                </c:pt>
                <c:pt idx="3575">
                  <c:v>21.4</c:v>
                </c:pt>
                <c:pt idx="3576">
                  <c:v>21.5</c:v>
                </c:pt>
                <c:pt idx="3577">
                  <c:v>21.5</c:v>
                </c:pt>
                <c:pt idx="3578">
                  <c:v>21.5</c:v>
                </c:pt>
                <c:pt idx="3579">
                  <c:v>21.5</c:v>
                </c:pt>
                <c:pt idx="3580">
                  <c:v>21.5</c:v>
                </c:pt>
                <c:pt idx="3581">
                  <c:v>21.5</c:v>
                </c:pt>
                <c:pt idx="3582">
                  <c:v>21.5</c:v>
                </c:pt>
                <c:pt idx="3583">
                  <c:v>21.5</c:v>
                </c:pt>
                <c:pt idx="3584">
                  <c:v>21.5</c:v>
                </c:pt>
                <c:pt idx="3585">
                  <c:v>21.5</c:v>
                </c:pt>
                <c:pt idx="3586">
                  <c:v>21.5</c:v>
                </c:pt>
                <c:pt idx="3587">
                  <c:v>21.5</c:v>
                </c:pt>
                <c:pt idx="3588">
                  <c:v>21.5</c:v>
                </c:pt>
                <c:pt idx="3589">
                  <c:v>21.5</c:v>
                </c:pt>
                <c:pt idx="3590">
                  <c:v>21.5</c:v>
                </c:pt>
                <c:pt idx="3591">
                  <c:v>21.5</c:v>
                </c:pt>
                <c:pt idx="3592">
                  <c:v>21.5</c:v>
                </c:pt>
                <c:pt idx="3593">
                  <c:v>21.5</c:v>
                </c:pt>
                <c:pt idx="3594">
                  <c:v>21.5</c:v>
                </c:pt>
                <c:pt idx="3595">
                  <c:v>21.5</c:v>
                </c:pt>
                <c:pt idx="3596">
                  <c:v>21.5</c:v>
                </c:pt>
                <c:pt idx="3597">
                  <c:v>21.5</c:v>
                </c:pt>
                <c:pt idx="3598">
                  <c:v>21.5</c:v>
                </c:pt>
                <c:pt idx="3599">
                  <c:v>21.5</c:v>
                </c:pt>
                <c:pt idx="3600">
                  <c:v>21.6</c:v>
                </c:pt>
                <c:pt idx="3601">
                  <c:v>21.6</c:v>
                </c:pt>
                <c:pt idx="3602">
                  <c:v>21.6</c:v>
                </c:pt>
                <c:pt idx="3603">
                  <c:v>21.6</c:v>
                </c:pt>
                <c:pt idx="3604">
                  <c:v>21.6</c:v>
                </c:pt>
                <c:pt idx="3605">
                  <c:v>21.6</c:v>
                </c:pt>
                <c:pt idx="3606">
                  <c:v>21.6</c:v>
                </c:pt>
                <c:pt idx="3607">
                  <c:v>21.6</c:v>
                </c:pt>
                <c:pt idx="3608">
                  <c:v>21.6</c:v>
                </c:pt>
                <c:pt idx="3609">
                  <c:v>21.6</c:v>
                </c:pt>
                <c:pt idx="3610">
                  <c:v>21.6</c:v>
                </c:pt>
                <c:pt idx="3611">
                  <c:v>21.6</c:v>
                </c:pt>
                <c:pt idx="3612">
                  <c:v>21.6</c:v>
                </c:pt>
                <c:pt idx="3613">
                  <c:v>21.6</c:v>
                </c:pt>
                <c:pt idx="3614">
                  <c:v>21.6</c:v>
                </c:pt>
                <c:pt idx="3615">
                  <c:v>21.6</c:v>
                </c:pt>
                <c:pt idx="3616">
                  <c:v>21.6</c:v>
                </c:pt>
                <c:pt idx="3617">
                  <c:v>21.6</c:v>
                </c:pt>
                <c:pt idx="3618">
                  <c:v>21.6</c:v>
                </c:pt>
                <c:pt idx="3619">
                  <c:v>21.6</c:v>
                </c:pt>
                <c:pt idx="3620">
                  <c:v>21.6</c:v>
                </c:pt>
                <c:pt idx="3621">
                  <c:v>21.6</c:v>
                </c:pt>
                <c:pt idx="3622">
                  <c:v>21.6</c:v>
                </c:pt>
                <c:pt idx="3623">
                  <c:v>21.6</c:v>
                </c:pt>
                <c:pt idx="3624">
                  <c:v>21.6</c:v>
                </c:pt>
                <c:pt idx="3625">
                  <c:v>21.6</c:v>
                </c:pt>
                <c:pt idx="3626">
                  <c:v>21.6</c:v>
                </c:pt>
                <c:pt idx="3627">
                  <c:v>21.6</c:v>
                </c:pt>
                <c:pt idx="3628">
                  <c:v>21.6</c:v>
                </c:pt>
                <c:pt idx="3629">
                  <c:v>21.6</c:v>
                </c:pt>
                <c:pt idx="3630">
                  <c:v>21.6</c:v>
                </c:pt>
                <c:pt idx="3631">
                  <c:v>21.6</c:v>
                </c:pt>
                <c:pt idx="3632">
                  <c:v>21.6</c:v>
                </c:pt>
                <c:pt idx="3633">
                  <c:v>21.6</c:v>
                </c:pt>
                <c:pt idx="3634">
                  <c:v>21.6</c:v>
                </c:pt>
                <c:pt idx="3635">
                  <c:v>21.6</c:v>
                </c:pt>
                <c:pt idx="3636">
                  <c:v>21.6</c:v>
                </c:pt>
                <c:pt idx="3637">
                  <c:v>21.6</c:v>
                </c:pt>
                <c:pt idx="3638">
                  <c:v>21.6</c:v>
                </c:pt>
                <c:pt idx="3639">
                  <c:v>21.6</c:v>
                </c:pt>
                <c:pt idx="3640">
                  <c:v>21.6</c:v>
                </c:pt>
                <c:pt idx="3641">
                  <c:v>21.6</c:v>
                </c:pt>
                <c:pt idx="3642">
                  <c:v>21.6</c:v>
                </c:pt>
                <c:pt idx="3643">
                  <c:v>21.6</c:v>
                </c:pt>
                <c:pt idx="3644">
                  <c:v>21.6</c:v>
                </c:pt>
                <c:pt idx="3645">
                  <c:v>21.6</c:v>
                </c:pt>
                <c:pt idx="3646">
                  <c:v>21.6</c:v>
                </c:pt>
                <c:pt idx="3647">
                  <c:v>21.6</c:v>
                </c:pt>
                <c:pt idx="3648">
                  <c:v>21.6</c:v>
                </c:pt>
                <c:pt idx="3649">
                  <c:v>21.6</c:v>
                </c:pt>
                <c:pt idx="3650">
                  <c:v>21.6</c:v>
                </c:pt>
                <c:pt idx="3651">
                  <c:v>21.6</c:v>
                </c:pt>
                <c:pt idx="3652">
                  <c:v>21.6</c:v>
                </c:pt>
                <c:pt idx="3653">
                  <c:v>21.6</c:v>
                </c:pt>
                <c:pt idx="3654">
                  <c:v>21.6</c:v>
                </c:pt>
                <c:pt idx="3655">
                  <c:v>21.6</c:v>
                </c:pt>
                <c:pt idx="3656">
                  <c:v>21.8</c:v>
                </c:pt>
                <c:pt idx="3657">
                  <c:v>21.8</c:v>
                </c:pt>
                <c:pt idx="3658">
                  <c:v>21.8</c:v>
                </c:pt>
                <c:pt idx="3659">
                  <c:v>21.8</c:v>
                </c:pt>
                <c:pt idx="3660">
                  <c:v>21.8</c:v>
                </c:pt>
                <c:pt idx="3661">
                  <c:v>21.8</c:v>
                </c:pt>
                <c:pt idx="3662">
                  <c:v>21.8</c:v>
                </c:pt>
                <c:pt idx="3663">
                  <c:v>21.8</c:v>
                </c:pt>
                <c:pt idx="3664">
                  <c:v>21.8</c:v>
                </c:pt>
                <c:pt idx="3665">
                  <c:v>21.8</c:v>
                </c:pt>
                <c:pt idx="3666">
                  <c:v>21.8</c:v>
                </c:pt>
                <c:pt idx="3667">
                  <c:v>21.8</c:v>
                </c:pt>
                <c:pt idx="3668">
                  <c:v>21.8</c:v>
                </c:pt>
                <c:pt idx="3669">
                  <c:v>21.8</c:v>
                </c:pt>
                <c:pt idx="3670">
                  <c:v>21.8</c:v>
                </c:pt>
                <c:pt idx="3671">
                  <c:v>21.8</c:v>
                </c:pt>
                <c:pt idx="3672">
                  <c:v>21.8</c:v>
                </c:pt>
                <c:pt idx="3673">
                  <c:v>21.8</c:v>
                </c:pt>
                <c:pt idx="3674">
                  <c:v>21.8</c:v>
                </c:pt>
                <c:pt idx="3675">
                  <c:v>21.8</c:v>
                </c:pt>
                <c:pt idx="3676">
                  <c:v>21.8</c:v>
                </c:pt>
                <c:pt idx="3677">
                  <c:v>21.8</c:v>
                </c:pt>
                <c:pt idx="3678">
                  <c:v>21.8</c:v>
                </c:pt>
                <c:pt idx="3679">
                  <c:v>21.8</c:v>
                </c:pt>
                <c:pt idx="3680">
                  <c:v>21.8</c:v>
                </c:pt>
                <c:pt idx="3681">
                  <c:v>21.8</c:v>
                </c:pt>
                <c:pt idx="3682">
                  <c:v>21.8</c:v>
                </c:pt>
                <c:pt idx="3683">
                  <c:v>21.8</c:v>
                </c:pt>
                <c:pt idx="3684">
                  <c:v>21.8</c:v>
                </c:pt>
                <c:pt idx="3685">
                  <c:v>21.9</c:v>
                </c:pt>
                <c:pt idx="3686">
                  <c:v>21.9</c:v>
                </c:pt>
                <c:pt idx="3687">
                  <c:v>21.9</c:v>
                </c:pt>
                <c:pt idx="3688">
                  <c:v>21.9</c:v>
                </c:pt>
                <c:pt idx="3689">
                  <c:v>21.9</c:v>
                </c:pt>
                <c:pt idx="3690">
                  <c:v>21.9</c:v>
                </c:pt>
                <c:pt idx="3691">
                  <c:v>21.9</c:v>
                </c:pt>
                <c:pt idx="3692">
                  <c:v>21.9</c:v>
                </c:pt>
                <c:pt idx="3693">
                  <c:v>21.9</c:v>
                </c:pt>
                <c:pt idx="3694">
                  <c:v>21.9</c:v>
                </c:pt>
                <c:pt idx="3695">
                  <c:v>21.9</c:v>
                </c:pt>
                <c:pt idx="3696">
                  <c:v>21.9</c:v>
                </c:pt>
                <c:pt idx="3697">
                  <c:v>21.9</c:v>
                </c:pt>
                <c:pt idx="3698">
                  <c:v>21.9</c:v>
                </c:pt>
                <c:pt idx="3699">
                  <c:v>21.9</c:v>
                </c:pt>
                <c:pt idx="3700">
                  <c:v>21.9</c:v>
                </c:pt>
                <c:pt idx="3701">
                  <c:v>21.9</c:v>
                </c:pt>
                <c:pt idx="3702">
                  <c:v>21.9</c:v>
                </c:pt>
                <c:pt idx="3703">
                  <c:v>21.9</c:v>
                </c:pt>
                <c:pt idx="3704">
                  <c:v>21.9</c:v>
                </c:pt>
                <c:pt idx="3705">
                  <c:v>21.9</c:v>
                </c:pt>
                <c:pt idx="3706">
                  <c:v>21.9</c:v>
                </c:pt>
                <c:pt idx="3707">
                  <c:v>21.9</c:v>
                </c:pt>
                <c:pt idx="3708">
                  <c:v>21.9</c:v>
                </c:pt>
                <c:pt idx="3709">
                  <c:v>21.9</c:v>
                </c:pt>
                <c:pt idx="3710">
                  <c:v>21.9</c:v>
                </c:pt>
                <c:pt idx="3711">
                  <c:v>21.9</c:v>
                </c:pt>
                <c:pt idx="3712">
                  <c:v>21.9</c:v>
                </c:pt>
                <c:pt idx="3713">
                  <c:v>21.9</c:v>
                </c:pt>
                <c:pt idx="3714">
                  <c:v>22</c:v>
                </c:pt>
                <c:pt idx="3715">
                  <c:v>22</c:v>
                </c:pt>
                <c:pt idx="3716">
                  <c:v>22</c:v>
                </c:pt>
                <c:pt idx="3717">
                  <c:v>22</c:v>
                </c:pt>
                <c:pt idx="3718">
                  <c:v>22</c:v>
                </c:pt>
                <c:pt idx="3719">
                  <c:v>22</c:v>
                </c:pt>
                <c:pt idx="3720">
                  <c:v>22</c:v>
                </c:pt>
                <c:pt idx="3721">
                  <c:v>22</c:v>
                </c:pt>
                <c:pt idx="3722">
                  <c:v>22</c:v>
                </c:pt>
                <c:pt idx="3723">
                  <c:v>22</c:v>
                </c:pt>
                <c:pt idx="3724">
                  <c:v>22</c:v>
                </c:pt>
                <c:pt idx="3725">
                  <c:v>22</c:v>
                </c:pt>
                <c:pt idx="3726">
                  <c:v>22</c:v>
                </c:pt>
                <c:pt idx="3727">
                  <c:v>22</c:v>
                </c:pt>
                <c:pt idx="3728">
                  <c:v>22</c:v>
                </c:pt>
                <c:pt idx="3729">
                  <c:v>22</c:v>
                </c:pt>
                <c:pt idx="3730">
                  <c:v>22</c:v>
                </c:pt>
                <c:pt idx="3731">
                  <c:v>22</c:v>
                </c:pt>
                <c:pt idx="3732">
                  <c:v>22</c:v>
                </c:pt>
                <c:pt idx="3733">
                  <c:v>22</c:v>
                </c:pt>
                <c:pt idx="3734">
                  <c:v>22</c:v>
                </c:pt>
                <c:pt idx="3735">
                  <c:v>22</c:v>
                </c:pt>
                <c:pt idx="3736">
                  <c:v>22</c:v>
                </c:pt>
                <c:pt idx="3737">
                  <c:v>22</c:v>
                </c:pt>
                <c:pt idx="3738">
                  <c:v>22</c:v>
                </c:pt>
                <c:pt idx="3739">
                  <c:v>22</c:v>
                </c:pt>
                <c:pt idx="3740">
                  <c:v>22</c:v>
                </c:pt>
                <c:pt idx="3741">
                  <c:v>22</c:v>
                </c:pt>
                <c:pt idx="3742">
                  <c:v>22</c:v>
                </c:pt>
                <c:pt idx="3743">
                  <c:v>22</c:v>
                </c:pt>
                <c:pt idx="3744">
                  <c:v>22</c:v>
                </c:pt>
                <c:pt idx="3745">
                  <c:v>22</c:v>
                </c:pt>
                <c:pt idx="3746">
                  <c:v>22</c:v>
                </c:pt>
                <c:pt idx="3747">
                  <c:v>22</c:v>
                </c:pt>
                <c:pt idx="3748">
                  <c:v>22</c:v>
                </c:pt>
                <c:pt idx="3749">
                  <c:v>22</c:v>
                </c:pt>
                <c:pt idx="3750">
                  <c:v>22</c:v>
                </c:pt>
                <c:pt idx="3751">
                  <c:v>22</c:v>
                </c:pt>
                <c:pt idx="3752">
                  <c:v>22</c:v>
                </c:pt>
                <c:pt idx="3753">
                  <c:v>22</c:v>
                </c:pt>
                <c:pt idx="3754">
                  <c:v>22</c:v>
                </c:pt>
                <c:pt idx="3755">
                  <c:v>22</c:v>
                </c:pt>
                <c:pt idx="3756">
                  <c:v>22</c:v>
                </c:pt>
                <c:pt idx="3757">
                  <c:v>22</c:v>
                </c:pt>
                <c:pt idx="3758">
                  <c:v>22</c:v>
                </c:pt>
                <c:pt idx="3759">
                  <c:v>22</c:v>
                </c:pt>
                <c:pt idx="3760">
                  <c:v>22</c:v>
                </c:pt>
                <c:pt idx="3761">
                  <c:v>22</c:v>
                </c:pt>
                <c:pt idx="3762">
                  <c:v>22</c:v>
                </c:pt>
                <c:pt idx="3763">
                  <c:v>22</c:v>
                </c:pt>
                <c:pt idx="3764">
                  <c:v>22</c:v>
                </c:pt>
                <c:pt idx="3765">
                  <c:v>22</c:v>
                </c:pt>
                <c:pt idx="3766">
                  <c:v>22</c:v>
                </c:pt>
                <c:pt idx="3767">
                  <c:v>22</c:v>
                </c:pt>
                <c:pt idx="3768">
                  <c:v>22</c:v>
                </c:pt>
                <c:pt idx="3769">
                  <c:v>22</c:v>
                </c:pt>
                <c:pt idx="3770">
                  <c:v>21.8</c:v>
                </c:pt>
                <c:pt idx="3771">
                  <c:v>21.8</c:v>
                </c:pt>
                <c:pt idx="3772">
                  <c:v>21.8</c:v>
                </c:pt>
                <c:pt idx="3773">
                  <c:v>21.8</c:v>
                </c:pt>
                <c:pt idx="3774">
                  <c:v>21.8</c:v>
                </c:pt>
                <c:pt idx="3775">
                  <c:v>21.8</c:v>
                </c:pt>
                <c:pt idx="3776">
                  <c:v>21.8</c:v>
                </c:pt>
                <c:pt idx="3777">
                  <c:v>21.8</c:v>
                </c:pt>
                <c:pt idx="3778">
                  <c:v>21.8</c:v>
                </c:pt>
                <c:pt idx="3779">
                  <c:v>21.8</c:v>
                </c:pt>
                <c:pt idx="3780">
                  <c:v>21.8</c:v>
                </c:pt>
                <c:pt idx="3781">
                  <c:v>21.8</c:v>
                </c:pt>
                <c:pt idx="3782">
                  <c:v>21.8</c:v>
                </c:pt>
                <c:pt idx="3783">
                  <c:v>21.8</c:v>
                </c:pt>
                <c:pt idx="3784">
                  <c:v>21.8</c:v>
                </c:pt>
                <c:pt idx="3785">
                  <c:v>21.8</c:v>
                </c:pt>
                <c:pt idx="3786">
                  <c:v>21.8</c:v>
                </c:pt>
                <c:pt idx="3787">
                  <c:v>21.8</c:v>
                </c:pt>
                <c:pt idx="3788">
                  <c:v>21.8</c:v>
                </c:pt>
                <c:pt idx="3789">
                  <c:v>21.8</c:v>
                </c:pt>
                <c:pt idx="3790">
                  <c:v>21.8</c:v>
                </c:pt>
                <c:pt idx="3791">
                  <c:v>21.8</c:v>
                </c:pt>
                <c:pt idx="3792">
                  <c:v>21.8</c:v>
                </c:pt>
                <c:pt idx="3793">
                  <c:v>21.8</c:v>
                </c:pt>
                <c:pt idx="3794">
                  <c:v>21.8</c:v>
                </c:pt>
                <c:pt idx="3795">
                  <c:v>21.8</c:v>
                </c:pt>
                <c:pt idx="3796">
                  <c:v>21.8</c:v>
                </c:pt>
                <c:pt idx="3797">
                  <c:v>21.8</c:v>
                </c:pt>
                <c:pt idx="3798">
                  <c:v>21.8</c:v>
                </c:pt>
                <c:pt idx="3799">
                  <c:v>21.8</c:v>
                </c:pt>
                <c:pt idx="3800">
                  <c:v>21.8</c:v>
                </c:pt>
                <c:pt idx="3801">
                  <c:v>21.8</c:v>
                </c:pt>
                <c:pt idx="3802">
                  <c:v>21.8</c:v>
                </c:pt>
                <c:pt idx="3803">
                  <c:v>21.8</c:v>
                </c:pt>
                <c:pt idx="3804">
                  <c:v>21.8</c:v>
                </c:pt>
                <c:pt idx="3805">
                  <c:v>21.8</c:v>
                </c:pt>
                <c:pt idx="3806">
                  <c:v>21.8</c:v>
                </c:pt>
                <c:pt idx="3807">
                  <c:v>21.8</c:v>
                </c:pt>
                <c:pt idx="3808">
                  <c:v>21.8</c:v>
                </c:pt>
                <c:pt idx="3809">
                  <c:v>21.8</c:v>
                </c:pt>
                <c:pt idx="3810">
                  <c:v>21.8</c:v>
                </c:pt>
                <c:pt idx="3811">
                  <c:v>21.8</c:v>
                </c:pt>
                <c:pt idx="3812">
                  <c:v>21.8</c:v>
                </c:pt>
                <c:pt idx="3813">
                  <c:v>21.8</c:v>
                </c:pt>
                <c:pt idx="3814">
                  <c:v>21.8</c:v>
                </c:pt>
                <c:pt idx="3815">
                  <c:v>21.8</c:v>
                </c:pt>
                <c:pt idx="3816">
                  <c:v>21.8</c:v>
                </c:pt>
                <c:pt idx="3817">
                  <c:v>21.8</c:v>
                </c:pt>
                <c:pt idx="3818">
                  <c:v>21.8</c:v>
                </c:pt>
                <c:pt idx="3819">
                  <c:v>21.8</c:v>
                </c:pt>
                <c:pt idx="3820">
                  <c:v>21.8</c:v>
                </c:pt>
                <c:pt idx="3821">
                  <c:v>21.8</c:v>
                </c:pt>
                <c:pt idx="3822">
                  <c:v>21.8</c:v>
                </c:pt>
                <c:pt idx="3823">
                  <c:v>21.8</c:v>
                </c:pt>
                <c:pt idx="3824">
                  <c:v>21.8</c:v>
                </c:pt>
                <c:pt idx="3825">
                  <c:v>21.8</c:v>
                </c:pt>
                <c:pt idx="3826">
                  <c:v>21.8</c:v>
                </c:pt>
                <c:pt idx="3827">
                  <c:v>21.8</c:v>
                </c:pt>
                <c:pt idx="3828">
                  <c:v>21.8</c:v>
                </c:pt>
                <c:pt idx="3829">
                  <c:v>21.8</c:v>
                </c:pt>
                <c:pt idx="3830">
                  <c:v>21.8</c:v>
                </c:pt>
                <c:pt idx="3831">
                  <c:v>21.8</c:v>
                </c:pt>
                <c:pt idx="3832">
                  <c:v>21.8</c:v>
                </c:pt>
                <c:pt idx="3833">
                  <c:v>21.8</c:v>
                </c:pt>
                <c:pt idx="3834">
                  <c:v>21.8</c:v>
                </c:pt>
                <c:pt idx="3835">
                  <c:v>21.8</c:v>
                </c:pt>
                <c:pt idx="3836">
                  <c:v>21.8</c:v>
                </c:pt>
                <c:pt idx="3837">
                  <c:v>21.8</c:v>
                </c:pt>
                <c:pt idx="3838">
                  <c:v>21.8</c:v>
                </c:pt>
                <c:pt idx="3839">
                  <c:v>21.8</c:v>
                </c:pt>
                <c:pt idx="3840">
                  <c:v>21.8</c:v>
                </c:pt>
                <c:pt idx="3841">
                  <c:v>21.8</c:v>
                </c:pt>
                <c:pt idx="3842">
                  <c:v>21.8</c:v>
                </c:pt>
                <c:pt idx="3843">
                  <c:v>21.8</c:v>
                </c:pt>
                <c:pt idx="3844">
                  <c:v>21.8</c:v>
                </c:pt>
                <c:pt idx="3845">
                  <c:v>21.8</c:v>
                </c:pt>
                <c:pt idx="3846">
                  <c:v>21.8</c:v>
                </c:pt>
                <c:pt idx="3847">
                  <c:v>21.8</c:v>
                </c:pt>
                <c:pt idx="3848">
                  <c:v>21.8</c:v>
                </c:pt>
                <c:pt idx="3849">
                  <c:v>21.8</c:v>
                </c:pt>
                <c:pt idx="3850">
                  <c:v>21.8</c:v>
                </c:pt>
                <c:pt idx="3851">
                  <c:v>21.8</c:v>
                </c:pt>
                <c:pt idx="3852">
                  <c:v>21.8</c:v>
                </c:pt>
                <c:pt idx="3853">
                  <c:v>21.8</c:v>
                </c:pt>
                <c:pt idx="3854">
                  <c:v>21.8</c:v>
                </c:pt>
                <c:pt idx="3855">
                  <c:v>21.7</c:v>
                </c:pt>
                <c:pt idx="3856">
                  <c:v>21.7</c:v>
                </c:pt>
                <c:pt idx="3857">
                  <c:v>21.7</c:v>
                </c:pt>
                <c:pt idx="3858">
                  <c:v>21.7</c:v>
                </c:pt>
                <c:pt idx="3859">
                  <c:v>21.7</c:v>
                </c:pt>
                <c:pt idx="3860">
                  <c:v>21.7</c:v>
                </c:pt>
                <c:pt idx="3861">
                  <c:v>21.7</c:v>
                </c:pt>
                <c:pt idx="3862">
                  <c:v>21.7</c:v>
                </c:pt>
                <c:pt idx="3863">
                  <c:v>21.7</c:v>
                </c:pt>
                <c:pt idx="3864">
                  <c:v>21.7</c:v>
                </c:pt>
                <c:pt idx="3865">
                  <c:v>21.7</c:v>
                </c:pt>
                <c:pt idx="3866">
                  <c:v>21.7</c:v>
                </c:pt>
                <c:pt idx="3867">
                  <c:v>21.7</c:v>
                </c:pt>
                <c:pt idx="3868">
                  <c:v>21.7</c:v>
                </c:pt>
                <c:pt idx="3869">
                  <c:v>21.7</c:v>
                </c:pt>
                <c:pt idx="3870">
                  <c:v>21.7</c:v>
                </c:pt>
                <c:pt idx="3871">
                  <c:v>21.7</c:v>
                </c:pt>
                <c:pt idx="3872">
                  <c:v>21.7</c:v>
                </c:pt>
                <c:pt idx="3873">
                  <c:v>21.7</c:v>
                </c:pt>
                <c:pt idx="3874">
                  <c:v>21.7</c:v>
                </c:pt>
                <c:pt idx="3875">
                  <c:v>21.7</c:v>
                </c:pt>
                <c:pt idx="3876">
                  <c:v>21.7</c:v>
                </c:pt>
                <c:pt idx="3877">
                  <c:v>21.7</c:v>
                </c:pt>
                <c:pt idx="3878">
                  <c:v>21.7</c:v>
                </c:pt>
                <c:pt idx="3879">
                  <c:v>21.7</c:v>
                </c:pt>
                <c:pt idx="3880">
                  <c:v>21.7</c:v>
                </c:pt>
                <c:pt idx="3881">
                  <c:v>21.7</c:v>
                </c:pt>
                <c:pt idx="3882">
                  <c:v>21.7</c:v>
                </c:pt>
                <c:pt idx="3883">
                  <c:v>21.7</c:v>
                </c:pt>
                <c:pt idx="3884">
                  <c:v>21.7</c:v>
                </c:pt>
                <c:pt idx="3885">
                  <c:v>21.7</c:v>
                </c:pt>
                <c:pt idx="3886">
                  <c:v>21.7</c:v>
                </c:pt>
                <c:pt idx="3887">
                  <c:v>21.7</c:v>
                </c:pt>
                <c:pt idx="3888">
                  <c:v>21.7</c:v>
                </c:pt>
                <c:pt idx="3889">
                  <c:v>21.7</c:v>
                </c:pt>
                <c:pt idx="3890">
                  <c:v>21.7</c:v>
                </c:pt>
                <c:pt idx="3891">
                  <c:v>21.7</c:v>
                </c:pt>
                <c:pt idx="3892">
                  <c:v>21.7</c:v>
                </c:pt>
                <c:pt idx="3893">
                  <c:v>21.7</c:v>
                </c:pt>
                <c:pt idx="3894">
                  <c:v>21.7</c:v>
                </c:pt>
                <c:pt idx="3895">
                  <c:v>21.7</c:v>
                </c:pt>
                <c:pt idx="3896">
                  <c:v>21.7</c:v>
                </c:pt>
                <c:pt idx="3897">
                  <c:v>21.7</c:v>
                </c:pt>
                <c:pt idx="3898">
                  <c:v>21.7</c:v>
                </c:pt>
                <c:pt idx="3899">
                  <c:v>21.7</c:v>
                </c:pt>
                <c:pt idx="3900">
                  <c:v>21.7</c:v>
                </c:pt>
                <c:pt idx="3901">
                  <c:v>21.7</c:v>
                </c:pt>
                <c:pt idx="3902">
                  <c:v>21.7</c:v>
                </c:pt>
                <c:pt idx="3903">
                  <c:v>21.7</c:v>
                </c:pt>
                <c:pt idx="3904">
                  <c:v>21.7</c:v>
                </c:pt>
                <c:pt idx="3905">
                  <c:v>21.7</c:v>
                </c:pt>
                <c:pt idx="3906">
                  <c:v>21.7</c:v>
                </c:pt>
                <c:pt idx="3907">
                  <c:v>21.7</c:v>
                </c:pt>
                <c:pt idx="3908">
                  <c:v>21.7</c:v>
                </c:pt>
                <c:pt idx="3909">
                  <c:v>21.7</c:v>
                </c:pt>
                <c:pt idx="3910">
                  <c:v>21.7</c:v>
                </c:pt>
                <c:pt idx="3911">
                  <c:v>21.7</c:v>
                </c:pt>
                <c:pt idx="3912">
                  <c:v>21.7</c:v>
                </c:pt>
                <c:pt idx="3913">
                  <c:v>21.7</c:v>
                </c:pt>
                <c:pt idx="3914">
                  <c:v>21.7</c:v>
                </c:pt>
                <c:pt idx="3915">
                  <c:v>21.7</c:v>
                </c:pt>
                <c:pt idx="3916">
                  <c:v>21.7</c:v>
                </c:pt>
                <c:pt idx="3917">
                  <c:v>21.7</c:v>
                </c:pt>
                <c:pt idx="3918">
                  <c:v>21.7</c:v>
                </c:pt>
                <c:pt idx="3919">
                  <c:v>21.7</c:v>
                </c:pt>
                <c:pt idx="3920">
                  <c:v>21.7</c:v>
                </c:pt>
                <c:pt idx="3921">
                  <c:v>21.7</c:v>
                </c:pt>
                <c:pt idx="3922">
                  <c:v>21.7</c:v>
                </c:pt>
                <c:pt idx="3923">
                  <c:v>21.7</c:v>
                </c:pt>
                <c:pt idx="3924">
                  <c:v>21.7</c:v>
                </c:pt>
                <c:pt idx="3925">
                  <c:v>21.7</c:v>
                </c:pt>
                <c:pt idx="3926">
                  <c:v>21.7</c:v>
                </c:pt>
                <c:pt idx="3927">
                  <c:v>21.7</c:v>
                </c:pt>
                <c:pt idx="3928">
                  <c:v>21.7</c:v>
                </c:pt>
                <c:pt idx="3929">
                  <c:v>21.7</c:v>
                </c:pt>
                <c:pt idx="3930">
                  <c:v>21.7</c:v>
                </c:pt>
                <c:pt idx="3931">
                  <c:v>21.7</c:v>
                </c:pt>
                <c:pt idx="3932">
                  <c:v>21.7</c:v>
                </c:pt>
                <c:pt idx="3933">
                  <c:v>21.7</c:v>
                </c:pt>
                <c:pt idx="3934">
                  <c:v>21.7</c:v>
                </c:pt>
                <c:pt idx="3935">
                  <c:v>21.7</c:v>
                </c:pt>
                <c:pt idx="3936">
                  <c:v>21.7</c:v>
                </c:pt>
                <c:pt idx="3937">
                  <c:v>21.7</c:v>
                </c:pt>
                <c:pt idx="3938">
                  <c:v>21.7</c:v>
                </c:pt>
                <c:pt idx="3939">
                  <c:v>21.7</c:v>
                </c:pt>
                <c:pt idx="3940">
                  <c:v>21.6</c:v>
                </c:pt>
                <c:pt idx="3941">
                  <c:v>21.6</c:v>
                </c:pt>
                <c:pt idx="3942">
                  <c:v>21.6</c:v>
                </c:pt>
                <c:pt idx="3943">
                  <c:v>21.6</c:v>
                </c:pt>
                <c:pt idx="3944">
                  <c:v>21.6</c:v>
                </c:pt>
                <c:pt idx="3945">
                  <c:v>21.6</c:v>
                </c:pt>
                <c:pt idx="3946">
                  <c:v>21.6</c:v>
                </c:pt>
                <c:pt idx="3947">
                  <c:v>21.6</c:v>
                </c:pt>
                <c:pt idx="3948">
                  <c:v>21.6</c:v>
                </c:pt>
                <c:pt idx="3949">
                  <c:v>21.6</c:v>
                </c:pt>
                <c:pt idx="3950">
                  <c:v>21.6</c:v>
                </c:pt>
                <c:pt idx="3951">
                  <c:v>21.6</c:v>
                </c:pt>
                <c:pt idx="3952">
                  <c:v>21.6</c:v>
                </c:pt>
                <c:pt idx="3953">
                  <c:v>21.6</c:v>
                </c:pt>
                <c:pt idx="3954">
                  <c:v>21.6</c:v>
                </c:pt>
                <c:pt idx="3955">
                  <c:v>21.6</c:v>
                </c:pt>
                <c:pt idx="3956">
                  <c:v>21.6</c:v>
                </c:pt>
                <c:pt idx="3957">
                  <c:v>21.6</c:v>
                </c:pt>
                <c:pt idx="3958">
                  <c:v>21.6</c:v>
                </c:pt>
                <c:pt idx="3959">
                  <c:v>21.6</c:v>
                </c:pt>
                <c:pt idx="3960">
                  <c:v>21.6</c:v>
                </c:pt>
                <c:pt idx="3961">
                  <c:v>21.6</c:v>
                </c:pt>
                <c:pt idx="3962">
                  <c:v>21.6</c:v>
                </c:pt>
                <c:pt idx="3963">
                  <c:v>21.6</c:v>
                </c:pt>
                <c:pt idx="3964">
                  <c:v>21.6</c:v>
                </c:pt>
                <c:pt idx="3965">
                  <c:v>21.6</c:v>
                </c:pt>
                <c:pt idx="3966">
                  <c:v>21.6</c:v>
                </c:pt>
                <c:pt idx="3967">
                  <c:v>21.6</c:v>
                </c:pt>
                <c:pt idx="3968">
                  <c:v>21.6</c:v>
                </c:pt>
                <c:pt idx="3969">
                  <c:v>21.6</c:v>
                </c:pt>
                <c:pt idx="3970">
                  <c:v>21.6</c:v>
                </c:pt>
                <c:pt idx="3971">
                  <c:v>21.6</c:v>
                </c:pt>
                <c:pt idx="3972">
                  <c:v>21.6</c:v>
                </c:pt>
                <c:pt idx="3973">
                  <c:v>21.6</c:v>
                </c:pt>
                <c:pt idx="3974">
                  <c:v>21.6</c:v>
                </c:pt>
                <c:pt idx="3975">
                  <c:v>21.6</c:v>
                </c:pt>
                <c:pt idx="3976">
                  <c:v>21.6</c:v>
                </c:pt>
                <c:pt idx="3977">
                  <c:v>21.6</c:v>
                </c:pt>
                <c:pt idx="3978">
                  <c:v>21.6</c:v>
                </c:pt>
                <c:pt idx="3979">
                  <c:v>21.6</c:v>
                </c:pt>
                <c:pt idx="3980">
                  <c:v>21.6</c:v>
                </c:pt>
                <c:pt idx="3981">
                  <c:v>21.6</c:v>
                </c:pt>
                <c:pt idx="3982">
                  <c:v>21.6</c:v>
                </c:pt>
                <c:pt idx="3983">
                  <c:v>21.6</c:v>
                </c:pt>
                <c:pt idx="3984">
                  <c:v>21.6</c:v>
                </c:pt>
                <c:pt idx="3985">
                  <c:v>21.6</c:v>
                </c:pt>
                <c:pt idx="3986">
                  <c:v>21.6</c:v>
                </c:pt>
                <c:pt idx="3987">
                  <c:v>21.6</c:v>
                </c:pt>
                <c:pt idx="3988">
                  <c:v>21.6</c:v>
                </c:pt>
                <c:pt idx="3989">
                  <c:v>21.6</c:v>
                </c:pt>
                <c:pt idx="3990">
                  <c:v>21.6</c:v>
                </c:pt>
                <c:pt idx="3991">
                  <c:v>21.6</c:v>
                </c:pt>
                <c:pt idx="3992">
                  <c:v>21.6</c:v>
                </c:pt>
                <c:pt idx="3993">
                  <c:v>21.6</c:v>
                </c:pt>
                <c:pt idx="3994">
                  <c:v>21.6</c:v>
                </c:pt>
                <c:pt idx="3995">
                  <c:v>21.6</c:v>
                </c:pt>
                <c:pt idx="3996">
                  <c:v>21.6</c:v>
                </c:pt>
                <c:pt idx="3997">
                  <c:v>21.6</c:v>
                </c:pt>
                <c:pt idx="3998">
                  <c:v>21.6</c:v>
                </c:pt>
                <c:pt idx="3999">
                  <c:v>21.6</c:v>
                </c:pt>
                <c:pt idx="4000">
                  <c:v>21.6</c:v>
                </c:pt>
                <c:pt idx="4001">
                  <c:v>21.6</c:v>
                </c:pt>
                <c:pt idx="4002">
                  <c:v>21.6</c:v>
                </c:pt>
                <c:pt idx="4003">
                  <c:v>21.6</c:v>
                </c:pt>
                <c:pt idx="4004">
                  <c:v>21.6</c:v>
                </c:pt>
                <c:pt idx="4005">
                  <c:v>21.6</c:v>
                </c:pt>
                <c:pt idx="4006">
                  <c:v>21.6</c:v>
                </c:pt>
                <c:pt idx="4007">
                  <c:v>21.6</c:v>
                </c:pt>
                <c:pt idx="4008">
                  <c:v>21.6</c:v>
                </c:pt>
                <c:pt idx="4009">
                  <c:v>21.6</c:v>
                </c:pt>
                <c:pt idx="4010">
                  <c:v>21.6</c:v>
                </c:pt>
                <c:pt idx="4011">
                  <c:v>21.6</c:v>
                </c:pt>
                <c:pt idx="4012">
                  <c:v>21.6</c:v>
                </c:pt>
                <c:pt idx="4013">
                  <c:v>21.6</c:v>
                </c:pt>
                <c:pt idx="4014">
                  <c:v>21.6</c:v>
                </c:pt>
                <c:pt idx="4015">
                  <c:v>21.6</c:v>
                </c:pt>
                <c:pt idx="4016">
                  <c:v>21.6</c:v>
                </c:pt>
                <c:pt idx="4017">
                  <c:v>21.6</c:v>
                </c:pt>
                <c:pt idx="4018">
                  <c:v>21.6</c:v>
                </c:pt>
                <c:pt idx="4019">
                  <c:v>21.6</c:v>
                </c:pt>
                <c:pt idx="4020">
                  <c:v>21.6</c:v>
                </c:pt>
                <c:pt idx="4021">
                  <c:v>21.6</c:v>
                </c:pt>
                <c:pt idx="4022">
                  <c:v>21.6</c:v>
                </c:pt>
                <c:pt idx="4023">
                  <c:v>21.6</c:v>
                </c:pt>
                <c:pt idx="4024">
                  <c:v>21.6</c:v>
                </c:pt>
                <c:pt idx="4025">
                  <c:v>21.6</c:v>
                </c:pt>
                <c:pt idx="4026">
                  <c:v>21.6</c:v>
                </c:pt>
                <c:pt idx="4027">
                  <c:v>21.6</c:v>
                </c:pt>
                <c:pt idx="4028">
                  <c:v>21.6</c:v>
                </c:pt>
                <c:pt idx="4029">
                  <c:v>21.6</c:v>
                </c:pt>
                <c:pt idx="4030">
                  <c:v>21.6</c:v>
                </c:pt>
                <c:pt idx="4031">
                  <c:v>21.6</c:v>
                </c:pt>
                <c:pt idx="4032">
                  <c:v>21.6</c:v>
                </c:pt>
                <c:pt idx="4033">
                  <c:v>21.6</c:v>
                </c:pt>
                <c:pt idx="4034">
                  <c:v>21.6</c:v>
                </c:pt>
                <c:pt idx="4035">
                  <c:v>21.6</c:v>
                </c:pt>
                <c:pt idx="4036">
                  <c:v>21.6</c:v>
                </c:pt>
                <c:pt idx="4037">
                  <c:v>21.6</c:v>
                </c:pt>
                <c:pt idx="4038">
                  <c:v>21.6</c:v>
                </c:pt>
                <c:pt idx="4039">
                  <c:v>21.6</c:v>
                </c:pt>
                <c:pt idx="4040">
                  <c:v>21.6</c:v>
                </c:pt>
                <c:pt idx="4041">
                  <c:v>21.6</c:v>
                </c:pt>
                <c:pt idx="4042">
                  <c:v>21.6</c:v>
                </c:pt>
                <c:pt idx="4043">
                  <c:v>21.6</c:v>
                </c:pt>
                <c:pt idx="4044">
                  <c:v>21.6</c:v>
                </c:pt>
                <c:pt idx="4045">
                  <c:v>21.6</c:v>
                </c:pt>
                <c:pt idx="4046">
                  <c:v>21.6</c:v>
                </c:pt>
                <c:pt idx="4047">
                  <c:v>21.6</c:v>
                </c:pt>
                <c:pt idx="4048">
                  <c:v>21.6</c:v>
                </c:pt>
                <c:pt idx="4049">
                  <c:v>21.6</c:v>
                </c:pt>
                <c:pt idx="4050">
                  <c:v>21.6</c:v>
                </c:pt>
                <c:pt idx="4051">
                  <c:v>21.6</c:v>
                </c:pt>
                <c:pt idx="4052">
                  <c:v>21.6</c:v>
                </c:pt>
                <c:pt idx="4053">
                  <c:v>21.6</c:v>
                </c:pt>
                <c:pt idx="4054">
                  <c:v>21.6</c:v>
                </c:pt>
                <c:pt idx="4055">
                  <c:v>21.6</c:v>
                </c:pt>
                <c:pt idx="4056">
                  <c:v>21.6</c:v>
                </c:pt>
                <c:pt idx="4057">
                  <c:v>21.6</c:v>
                </c:pt>
                <c:pt idx="4058">
                  <c:v>21.6</c:v>
                </c:pt>
                <c:pt idx="4059">
                  <c:v>21.6</c:v>
                </c:pt>
                <c:pt idx="4060">
                  <c:v>21.6</c:v>
                </c:pt>
                <c:pt idx="4061">
                  <c:v>21.6</c:v>
                </c:pt>
                <c:pt idx="4062">
                  <c:v>21.6</c:v>
                </c:pt>
                <c:pt idx="4063">
                  <c:v>21.6</c:v>
                </c:pt>
                <c:pt idx="4064">
                  <c:v>21.6</c:v>
                </c:pt>
                <c:pt idx="4065">
                  <c:v>21.6</c:v>
                </c:pt>
                <c:pt idx="4066">
                  <c:v>21.6</c:v>
                </c:pt>
                <c:pt idx="4067">
                  <c:v>21.6</c:v>
                </c:pt>
                <c:pt idx="4068">
                  <c:v>21.6</c:v>
                </c:pt>
                <c:pt idx="4069">
                  <c:v>21.6</c:v>
                </c:pt>
                <c:pt idx="4070">
                  <c:v>21.6</c:v>
                </c:pt>
                <c:pt idx="4071">
                  <c:v>21.6</c:v>
                </c:pt>
                <c:pt idx="4072">
                  <c:v>21.6</c:v>
                </c:pt>
                <c:pt idx="4073">
                  <c:v>21.6</c:v>
                </c:pt>
                <c:pt idx="4074">
                  <c:v>21.6</c:v>
                </c:pt>
                <c:pt idx="4075">
                  <c:v>21.6</c:v>
                </c:pt>
                <c:pt idx="4076">
                  <c:v>21.6</c:v>
                </c:pt>
                <c:pt idx="4077">
                  <c:v>21.6</c:v>
                </c:pt>
                <c:pt idx="4078">
                  <c:v>21.6</c:v>
                </c:pt>
                <c:pt idx="4079">
                  <c:v>21.6</c:v>
                </c:pt>
                <c:pt idx="4080">
                  <c:v>21.6</c:v>
                </c:pt>
                <c:pt idx="4081">
                  <c:v>21.6</c:v>
                </c:pt>
                <c:pt idx="4082">
                  <c:v>21.6</c:v>
                </c:pt>
                <c:pt idx="4083">
                  <c:v>21.6</c:v>
                </c:pt>
                <c:pt idx="4084">
                  <c:v>21.6</c:v>
                </c:pt>
                <c:pt idx="4085">
                  <c:v>21.6</c:v>
                </c:pt>
                <c:pt idx="4086">
                  <c:v>21.6</c:v>
                </c:pt>
                <c:pt idx="4087">
                  <c:v>21.6</c:v>
                </c:pt>
                <c:pt idx="4088">
                  <c:v>21.6</c:v>
                </c:pt>
                <c:pt idx="4089">
                  <c:v>21.6</c:v>
                </c:pt>
                <c:pt idx="4090">
                  <c:v>21.6</c:v>
                </c:pt>
                <c:pt idx="4091">
                  <c:v>21.6</c:v>
                </c:pt>
                <c:pt idx="4092">
                  <c:v>21.6</c:v>
                </c:pt>
                <c:pt idx="4093">
                  <c:v>21.6</c:v>
                </c:pt>
                <c:pt idx="4094">
                  <c:v>21.6</c:v>
                </c:pt>
                <c:pt idx="4095">
                  <c:v>21.6</c:v>
                </c:pt>
                <c:pt idx="4096">
                  <c:v>21.6</c:v>
                </c:pt>
                <c:pt idx="4097">
                  <c:v>21.6</c:v>
                </c:pt>
                <c:pt idx="4098">
                  <c:v>21.6</c:v>
                </c:pt>
                <c:pt idx="4099">
                  <c:v>21.6</c:v>
                </c:pt>
                <c:pt idx="4100">
                  <c:v>21.6</c:v>
                </c:pt>
                <c:pt idx="4101">
                  <c:v>21.6</c:v>
                </c:pt>
                <c:pt idx="4102">
                  <c:v>21.6</c:v>
                </c:pt>
                <c:pt idx="4103">
                  <c:v>21.6</c:v>
                </c:pt>
                <c:pt idx="4104">
                  <c:v>21.6</c:v>
                </c:pt>
                <c:pt idx="4105">
                  <c:v>21.6</c:v>
                </c:pt>
                <c:pt idx="4106">
                  <c:v>21.6</c:v>
                </c:pt>
                <c:pt idx="4107">
                  <c:v>21.6</c:v>
                </c:pt>
                <c:pt idx="4108">
                  <c:v>21.6</c:v>
                </c:pt>
                <c:pt idx="4109">
                  <c:v>21.6</c:v>
                </c:pt>
                <c:pt idx="4110">
                  <c:v>21.6</c:v>
                </c:pt>
                <c:pt idx="4111">
                  <c:v>21.6</c:v>
                </c:pt>
                <c:pt idx="4112">
                  <c:v>21.6</c:v>
                </c:pt>
                <c:pt idx="4113">
                  <c:v>21.6</c:v>
                </c:pt>
                <c:pt idx="4114">
                  <c:v>21.6</c:v>
                </c:pt>
                <c:pt idx="4115">
                  <c:v>21.6</c:v>
                </c:pt>
                <c:pt idx="4116">
                  <c:v>21.6</c:v>
                </c:pt>
                <c:pt idx="4117">
                  <c:v>21.6</c:v>
                </c:pt>
                <c:pt idx="4118">
                  <c:v>21.6</c:v>
                </c:pt>
                <c:pt idx="4119">
                  <c:v>21.6</c:v>
                </c:pt>
                <c:pt idx="4120">
                  <c:v>21.6</c:v>
                </c:pt>
                <c:pt idx="4121">
                  <c:v>21.6</c:v>
                </c:pt>
                <c:pt idx="4122">
                  <c:v>21.6</c:v>
                </c:pt>
                <c:pt idx="4123">
                  <c:v>21.6</c:v>
                </c:pt>
                <c:pt idx="4124">
                  <c:v>21.6</c:v>
                </c:pt>
                <c:pt idx="4125">
                  <c:v>21.6</c:v>
                </c:pt>
                <c:pt idx="4126">
                  <c:v>21.6</c:v>
                </c:pt>
                <c:pt idx="4127">
                  <c:v>21.6</c:v>
                </c:pt>
                <c:pt idx="4128">
                  <c:v>21.6</c:v>
                </c:pt>
                <c:pt idx="4129">
                  <c:v>21.6</c:v>
                </c:pt>
                <c:pt idx="4130">
                  <c:v>21.6</c:v>
                </c:pt>
                <c:pt idx="4131">
                  <c:v>21.6</c:v>
                </c:pt>
                <c:pt idx="4132">
                  <c:v>21.6</c:v>
                </c:pt>
                <c:pt idx="4133">
                  <c:v>21.6</c:v>
                </c:pt>
                <c:pt idx="4134">
                  <c:v>21.6</c:v>
                </c:pt>
                <c:pt idx="4135">
                  <c:v>21.6</c:v>
                </c:pt>
                <c:pt idx="4136">
                  <c:v>21.6</c:v>
                </c:pt>
                <c:pt idx="4137">
                  <c:v>21.6</c:v>
                </c:pt>
                <c:pt idx="4138">
                  <c:v>21.6</c:v>
                </c:pt>
                <c:pt idx="4139">
                  <c:v>21.6</c:v>
                </c:pt>
                <c:pt idx="4140">
                  <c:v>21.6</c:v>
                </c:pt>
                <c:pt idx="4141">
                  <c:v>21.6</c:v>
                </c:pt>
                <c:pt idx="4142">
                  <c:v>21.6</c:v>
                </c:pt>
                <c:pt idx="4143">
                  <c:v>21.6</c:v>
                </c:pt>
                <c:pt idx="4144">
                  <c:v>21.6</c:v>
                </c:pt>
                <c:pt idx="4145">
                  <c:v>21.6</c:v>
                </c:pt>
                <c:pt idx="4146">
                  <c:v>21.6</c:v>
                </c:pt>
                <c:pt idx="4147">
                  <c:v>21.6</c:v>
                </c:pt>
                <c:pt idx="4148">
                  <c:v>21.6</c:v>
                </c:pt>
                <c:pt idx="4149">
                  <c:v>21.6</c:v>
                </c:pt>
                <c:pt idx="4150">
                  <c:v>21.6</c:v>
                </c:pt>
                <c:pt idx="4151">
                  <c:v>21.6</c:v>
                </c:pt>
                <c:pt idx="4152">
                  <c:v>21.6</c:v>
                </c:pt>
                <c:pt idx="4153">
                  <c:v>21.6</c:v>
                </c:pt>
                <c:pt idx="4154">
                  <c:v>21.6</c:v>
                </c:pt>
                <c:pt idx="4155">
                  <c:v>21.6</c:v>
                </c:pt>
                <c:pt idx="4156">
                  <c:v>21.6</c:v>
                </c:pt>
                <c:pt idx="4157">
                  <c:v>21.6</c:v>
                </c:pt>
                <c:pt idx="4158">
                  <c:v>21.6</c:v>
                </c:pt>
                <c:pt idx="4159">
                  <c:v>21.6</c:v>
                </c:pt>
                <c:pt idx="4160">
                  <c:v>21.6</c:v>
                </c:pt>
                <c:pt idx="4161">
                  <c:v>21.6</c:v>
                </c:pt>
                <c:pt idx="4162">
                  <c:v>21.6</c:v>
                </c:pt>
                <c:pt idx="4163">
                  <c:v>21.6</c:v>
                </c:pt>
                <c:pt idx="4164">
                  <c:v>21.6</c:v>
                </c:pt>
                <c:pt idx="4165">
                  <c:v>21.6</c:v>
                </c:pt>
                <c:pt idx="4166">
                  <c:v>21.6</c:v>
                </c:pt>
                <c:pt idx="4167">
                  <c:v>21.6</c:v>
                </c:pt>
                <c:pt idx="4168">
                  <c:v>21.6</c:v>
                </c:pt>
                <c:pt idx="4169">
                  <c:v>21.6</c:v>
                </c:pt>
                <c:pt idx="4170">
                  <c:v>21.6</c:v>
                </c:pt>
                <c:pt idx="4171">
                  <c:v>21.6</c:v>
                </c:pt>
                <c:pt idx="4172">
                  <c:v>21.6</c:v>
                </c:pt>
                <c:pt idx="4173">
                  <c:v>21.6</c:v>
                </c:pt>
                <c:pt idx="4174">
                  <c:v>21.6</c:v>
                </c:pt>
                <c:pt idx="4175">
                  <c:v>21.6</c:v>
                </c:pt>
                <c:pt idx="4176">
                  <c:v>21.6</c:v>
                </c:pt>
                <c:pt idx="4177">
                  <c:v>21.6</c:v>
                </c:pt>
                <c:pt idx="4178">
                  <c:v>21.6</c:v>
                </c:pt>
                <c:pt idx="4179">
                  <c:v>21.6</c:v>
                </c:pt>
                <c:pt idx="4180">
                  <c:v>21.6</c:v>
                </c:pt>
                <c:pt idx="4181">
                  <c:v>21.6</c:v>
                </c:pt>
                <c:pt idx="4182">
                  <c:v>21.6</c:v>
                </c:pt>
                <c:pt idx="4183">
                  <c:v>21.6</c:v>
                </c:pt>
                <c:pt idx="4184">
                  <c:v>21.6</c:v>
                </c:pt>
                <c:pt idx="4185">
                  <c:v>21.6</c:v>
                </c:pt>
                <c:pt idx="4186">
                  <c:v>21.6</c:v>
                </c:pt>
                <c:pt idx="4187">
                  <c:v>21.6</c:v>
                </c:pt>
                <c:pt idx="4188">
                  <c:v>21.6</c:v>
                </c:pt>
                <c:pt idx="4189">
                  <c:v>21.6</c:v>
                </c:pt>
                <c:pt idx="4190">
                  <c:v>21.6</c:v>
                </c:pt>
                <c:pt idx="4191">
                  <c:v>21.6</c:v>
                </c:pt>
                <c:pt idx="4192">
                  <c:v>21.6</c:v>
                </c:pt>
                <c:pt idx="4193">
                  <c:v>21.6</c:v>
                </c:pt>
                <c:pt idx="4194">
                  <c:v>21.6</c:v>
                </c:pt>
                <c:pt idx="4195">
                  <c:v>21.6</c:v>
                </c:pt>
                <c:pt idx="4196">
                  <c:v>21.6</c:v>
                </c:pt>
                <c:pt idx="4197">
                  <c:v>21.6</c:v>
                </c:pt>
                <c:pt idx="4198">
                  <c:v>21.6</c:v>
                </c:pt>
                <c:pt idx="4199">
                  <c:v>21.6</c:v>
                </c:pt>
                <c:pt idx="4200">
                  <c:v>21.6</c:v>
                </c:pt>
                <c:pt idx="4201">
                  <c:v>21.6</c:v>
                </c:pt>
                <c:pt idx="4202">
                  <c:v>21.6</c:v>
                </c:pt>
                <c:pt idx="4203">
                  <c:v>21.6</c:v>
                </c:pt>
                <c:pt idx="4204">
                  <c:v>21.6</c:v>
                </c:pt>
                <c:pt idx="4205">
                  <c:v>21.6</c:v>
                </c:pt>
                <c:pt idx="4206">
                  <c:v>21.6</c:v>
                </c:pt>
                <c:pt idx="4207">
                  <c:v>21.6</c:v>
                </c:pt>
                <c:pt idx="4208">
                  <c:v>21.6</c:v>
                </c:pt>
                <c:pt idx="4209">
                  <c:v>21.6</c:v>
                </c:pt>
                <c:pt idx="4210">
                  <c:v>21.6</c:v>
                </c:pt>
                <c:pt idx="4211">
                  <c:v>21.6</c:v>
                </c:pt>
                <c:pt idx="4212">
                  <c:v>21.6</c:v>
                </c:pt>
                <c:pt idx="4213">
                  <c:v>21.6</c:v>
                </c:pt>
                <c:pt idx="4214">
                  <c:v>21.6</c:v>
                </c:pt>
                <c:pt idx="4215">
                  <c:v>21.6</c:v>
                </c:pt>
                <c:pt idx="4216">
                  <c:v>21.6</c:v>
                </c:pt>
                <c:pt idx="4217">
                  <c:v>21.6</c:v>
                </c:pt>
                <c:pt idx="4218">
                  <c:v>21.6</c:v>
                </c:pt>
                <c:pt idx="4219">
                  <c:v>21.6</c:v>
                </c:pt>
                <c:pt idx="4220">
                  <c:v>21.6</c:v>
                </c:pt>
                <c:pt idx="4221">
                  <c:v>21.6</c:v>
                </c:pt>
                <c:pt idx="4222">
                  <c:v>21.6</c:v>
                </c:pt>
                <c:pt idx="4223">
                  <c:v>21.6</c:v>
                </c:pt>
                <c:pt idx="4224">
                  <c:v>21.6</c:v>
                </c:pt>
                <c:pt idx="4225">
                  <c:v>21.6</c:v>
                </c:pt>
                <c:pt idx="4226">
                  <c:v>21.6</c:v>
                </c:pt>
                <c:pt idx="4227">
                  <c:v>21.6</c:v>
                </c:pt>
                <c:pt idx="4228">
                  <c:v>21.6</c:v>
                </c:pt>
                <c:pt idx="4229">
                  <c:v>21.6</c:v>
                </c:pt>
                <c:pt idx="4230">
                  <c:v>21.5</c:v>
                </c:pt>
                <c:pt idx="4231">
                  <c:v>21.5</c:v>
                </c:pt>
                <c:pt idx="4232">
                  <c:v>21.5</c:v>
                </c:pt>
                <c:pt idx="4233">
                  <c:v>21.5</c:v>
                </c:pt>
                <c:pt idx="4234">
                  <c:v>21.5</c:v>
                </c:pt>
                <c:pt idx="4235">
                  <c:v>21.5</c:v>
                </c:pt>
                <c:pt idx="4236">
                  <c:v>21.5</c:v>
                </c:pt>
                <c:pt idx="4237">
                  <c:v>21.5</c:v>
                </c:pt>
                <c:pt idx="4238">
                  <c:v>21.5</c:v>
                </c:pt>
                <c:pt idx="4239">
                  <c:v>21.5</c:v>
                </c:pt>
                <c:pt idx="4240">
                  <c:v>21.5</c:v>
                </c:pt>
                <c:pt idx="4241">
                  <c:v>21.5</c:v>
                </c:pt>
                <c:pt idx="4242">
                  <c:v>21.5</c:v>
                </c:pt>
                <c:pt idx="4243">
                  <c:v>21.5</c:v>
                </c:pt>
                <c:pt idx="4244">
                  <c:v>21.5</c:v>
                </c:pt>
                <c:pt idx="4245">
                  <c:v>21.5</c:v>
                </c:pt>
                <c:pt idx="4246">
                  <c:v>21.5</c:v>
                </c:pt>
                <c:pt idx="4247">
                  <c:v>21.5</c:v>
                </c:pt>
                <c:pt idx="4248">
                  <c:v>21.5</c:v>
                </c:pt>
                <c:pt idx="4249">
                  <c:v>21.5</c:v>
                </c:pt>
                <c:pt idx="4250">
                  <c:v>21.5</c:v>
                </c:pt>
                <c:pt idx="4251">
                  <c:v>21.5</c:v>
                </c:pt>
                <c:pt idx="4252">
                  <c:v>21.5</c:v>
                </c:pt>
                <c:pt idx="4253">
                  <c:v>21.5</c:v>
                </c:pt>
                <c:pt idx="4254">
                  <c:v>21.5</c:v>
                </c:pt>
                <c:pt idx="4255">
                  <c:v>21.5</c:v>
                </c:pt>
                <c:pt idx="4256">
                  <c:v>21.5</c:v>
                </c:pt>
                <c:pt idx="4257">
                  <c:v>21.5</c:v>
                </c:pt>
                <c:pt idx="4258">
                  <c:v>21.5</c:v>
                </c:pt>
                <c:pt idx="4259">
                  <c:v>21.6</c:v>
                </c:pt>
                <c:pt idx="4260">
                  <c:v>21.6</c:v>
                </c:pt>
                <c:pt idx="4261">
                  <c:v>21.6</c:v>
                </c:pt>
                <c:pt idx="4262">
                  <c:v>21.6</c:v>
                </c:pt>
                <c:pt idx="4263">
                  <c:v>21.6</c:v>
                </c:pt>
                <c:pt idx="4264">
                  <c:v>21.6</c:v>
                </c:pt>
                <c:pt idx="4265">
                  <c:v>21.6</c:v>
                </c:pt>
                <c:pt idx="4266">
                  <c:v>21.6</c:v>
                </c:pt>
                <c:pt idx="4267">
                  <c:v>21.6</c:v>
                </c:pt>
                <c:pt idx="4268">
                  <c:v>21.6</c:v>
                </c:pt>
                <c:pt idx="4269">
                  <c:v>21.6</c:v>
                </c:pt>
                <c:pt idx="4270">
                  <c:v>21.6</c:v>
                </c:pt>
                <c:pt idx="4271">
                  <c:v>21.6</c:v>
                </c:pt>
                <c:pt idx="4272">
                  <c:v>21.6</c:v>
                </c:pt>
                <c:pt idx="4273">
                  <c:v>21.6</c:v>
                </c:pt>
                <c:pt idx="4274">
                  <c:v>21.6</c:v>
                </c:pt>
                <c:pt idx="4275">
                  <c:v>21.6</c:v>
                </c:pt>
                <c:pt idx="4276">
                  <c:v>21.6</c:v>
                </c:pt>
                <c:pt idx="4277">
                  <c:v>21.6</c:v>
                </c:pt>
                <c:pt idx="4278">
                  <c:v>21.6</c:v>
                </c:pt>
                <c:pt idx="4279">
                  <c:v>21.6</c:v>
                </c:pt>
                <c:pt idx="4280">
                  <c:v>21.6</c:v>
                </c:pt>
                <c:pt idx="4281">
                  <c:v>21.6</c:v>
                </c:pt>
                <c:pt idx="4282">
                  <c:v>21.6</c:v>
                </c:pt>
                <c:pt idx="4283">
                  <c:v>21.6</c:v>
                </c:pt>
                <c:pt idx="4284">
                  <c:v>21.6</c:v>
                </c:pt>
                <c:pt idx="4285">
                  <c:v>21.6</c:v>
                </c:pt>
                <c:pt idx="4286">
                  <c:v>21.6</c:v>
                </c:pt>
                <c:pt idx="4287">
                  <c:v>21.6</c:v>
                </c:pt>
                <c:pt idx="4288">
                  <c:v>21.5</c:v>
                </c:pt>
                <c:pt idx="4289">
                  <c:v>21.5</c:v>
                </c:pt>
                <c:pt idx="4290">
                  <c:v>21.5</c:v>
                </c:pt>
                <c:pt idx="4291">
                  <c:v>21.5</c:v>
                </c:pt>
                <c:pt idx="4292">
                  <c:v>21.5</c:v>
                </c:pt>
                <c:pt idx="4293">
                  <c:v>21.5</c:v>
                </c:pt>
                <c:pt idx="4294">
                  <c:v>21.5</c:v>
                </c:pt>
                <c:pt idx="4295">
                  <c:v>21.5</c:v>
                </c:pt>
                <c:pt idx="4296">
                  <c:v>21.5</c:v>
                </c:pt>
                <c:pt idx="4297">
                  <c:v>21.5</c:v>
                </c:pt>
                <c:pt idx="4298">
                  <c:v>21.5</c:v>
                </c:pt>
                <c:pt idx="4299">
                  <c:v>21.5</c:v>
                </c:pt>
                <c:pt idx="4300">
                  <c:v>21.5</c:v>
                </c:pt>
                <c:pt idx="4301">
                  <c:v>21.5</c:v>
                </c:pt>
                <c:pt idx="4302">
                  <c:v>21.5</c:v>
                </c:pt>
                <c:pt idx="4303">
                  <c:v>21.5</c:v>
                </c:pt>
                <c:pt idx="4304">
                  <c:v>21.5</c:v>
                </c:pt>
                <c:pt idx="4305">
                  <c:v>21.5</c:v>
                </c:pt>
                <c:pt idx="4306">
                  <c:v>21.5</c:v>
                </c:pt>
                <c:pt idx="4307">
                  <c:v>21.5</c:v>
                </c:pt>
                <c:pt idx="4308">
                  <c:v>21.5</c:v>
                </c:pt>
                <c:pt idx="4309">
                  <c:v>21.5</c:v>
                </c:pt>
                <c:pt idx="4310">
                  <c:v>21.5</c:v>
                </c:pt>
                <c:pt idx="4311">
                  <c:v>21.5</c:v>
                </c:pt>
                <c:pt idx="4312">
                  <c:v>21.5</c:v>
                </c:pt>
                <c:pt idx="4313">
                  <c:v>21.5</c:v>
                </c:pt>
                <c:pt idx="4314">
                  <c:v>21.5</c:v>
                </c:pt>
                <c:pt idx="4315">
                  <c:v>21.5</c:v>
                </c:pt>
                <c:pt idx="4316">
                  <c:v>21.5</c:v>
                </c:pt>
                <c:pt idx="4317">
                  <c:v>21.5</c:v>
                </c:pt>
                <c:pt idx="4318">
                  <c:v>21.5</c:v>
                </c:pt>
                <c:pt idx="4319">
                  <c:v>21.5</c:v>
                </c:pt>
                <c:pt idx="4320">
                  <c:v>21.5</c:v>
                </c:pt>
                <c:pt idx="4321">
                  <c:v>21.5</c:v>
                </c:pt>
                <c:pt idx="4322">
                  <c:v>21.5</c:v>
                </c:pt>
                <c:pt idx="4323">
                  <c:v>21.5</c:v>
                </c:pt>
                <c:pt idx="4324">
                  <c:v>21.5</c:v>
                </c:pt>
                <c:pt idx="4325">
                  <c:v>21.5</c:v>
                </c:pt>
                <c:pt idx="4326">
                  <c:v>21.5</c:v>
                </c:pt>
                <c:pt idx="4327">
                  <c:v>21.5</c:v>
                </c:pt>
                <c:pt idx="4328">
                  <c:v>21.5</c:v>
                </c:pt>
                <c:pt idx="4329">
                  <c:v>21.5</c:v>
                </c:pt>
                <c:pt idx="4330">
                  <c:v>21.5</c:v>
                </c:pt>
                <c:pt idx="4331">
                  <c:v>21.5</c:v>
                </c:pt>
                <c:pt idx="4332">
                  <c:v>21.5</c:v>
                </c:pt>
                <c:pt idx="4333">
                  <c:v>21.5</c:v>
                </c:pt>
                <c:pt idx="4334">
                  <c:v>21.5</c:v>
                </c:pt>
                <c:pt idx="4335">
                  <c:v>21.5</c:v>
                </c:pt>
                <c:pt idx="4336">
                  <c:v>21.5</c:v>
                </c:pt>
                <c:pt idx="4337">
                  <c:v>21.5</c:v>
                </c:pt>
                <c:pt idx="4338">
                  <c:v>21.5</c:v>
                </c:pt>
                <c:pt idx="4339">
                  <c:v>21.5</c:v>
                </c:pt>
                <c:pt idx="4340">
                  <c:v>21.5</c:v>
                </c:pt>
                <c:pt idx="4341">
                  <c:v>21.5</c:v>
                </c:pt>
                <c:pt idx="4342">
                  <c:v>21.5</c:v>
                </c:pt>
                <c:pt idx="4343">
                  <c:v>21.5</c:v>
                </c:pt>
                <c:pt idx="4344">
                  <c:v>21.5</c:v>
                </c:pt>
                <c:pt idx="4345">
                  <c:v>21.5</c:v>
                </c:pt>
                <c:pt idx="4346">
                  <c:v>21.5</c:v>
                </c:pt>
                <c:pt idx="4347">
                  <c:v>21.5</c:v>
                </c:pt>
                <c:pt idx="4348">
                  <c:v>21.5</c:v>
                </c:pt>
                <c:pt idx="4349">
                  <c:v>21.5</c:v>
                </c:pt>
                <c:pt idx="4350">
                  <c:v>21.5</c:v>
                </c:pt>
                <c:pt idx="4351">
                  <c:v>21.5</c:v>
                </c:pt>
                <c:pt idx="4352">
                  <c:v>21.5</c:v>
                </c:pt>
                <c:pt idx="4353">
                  <c:v>21.5</c:v>
                </c:pt>
                <c:pt idx="4354">
                  <c:v>21.5</c:v>
                </c:pt>
                <c:pt idx="4355">
                  <c:v>21.5</c:v>
                </c:pt>
                <c:pt idx="4356">
                  <c:v>21.5</c:v>
                </c:pt>
                <c:pt idx="4357">
                  <c:v>21.5</c:v>
                </c:pt>
                <c:pt idx="4358">
                  <c:v>21.5</c:v>
                </c:pt>
                <c:pt idx="4359">
                  <c:v>21.5</c:v>
                </c:pt>
                <c:pt idx="4360">
                  <c:v>21.5</c:v>
                </c:pt>
                <c:pt idx="4361">
                  <c:v>21.5</c:v>
                </c:pt>
                <c:pt idx="4362">
                  <c:v>21.5</c:v>
                </c:pt>
                <c:pt idx="4363">
                  <c:v>21.5</c:v>
                </c:pt>
                <c:pt idx="4364">
                  <c:v>21.5</c:v>
                </c:pt>
                <c:pt idx="4365">
                  <c:v>21.5</c:v>
                </c:pt>
                <c:pt idx="4366">
                  <c:v>21.5</c:v>
                </c:pt>
                <c:pt idx="4367">
                  <c:v>21.5</c:v>
                </c:pt>
                <c:pt idx="4368">
                  <c:v>21.5</c:v>
                </c:pt>
                <c:pt idx="4369">
                  <c:v>21.5</c:v>
                </c:pt>
                <c:pt idx="4370">
                  <c:v>21.5</c:v>
                </c:pt>
                <c:pt idx="4371">
                  <c:v>21.5</c:v>
                </c:pt>
                <c:pt idx="4372">
                  <c:v>21.5</c:v>
                </c:pt>
                <c:pt idx="4373">
                  <c:v>21.5</c:v>
                </c:pt>
                <c:pt idx="4374">
                  <c:v>21.5</c:v>
                </c:pt>
                <c:pt idx="4375">
                  <c:v>21.5</c:v>
                </c:pt>
                <c:pt idx="4376">
                  <c:v>21.5</c:v>
                </c:pt>
                <c:pt idx="4377">
                  <c:v>21.5</c:v>
                </c:pt>
                <c:pt idx="4378">
                  <c:v>21.5</c:v>
                </c:pt>
                <c:pt idx="4379">
                  <c:v>21.5</c:v>
                </c:pt>
                <c:pt idx="4380">
                  <c:v>21.5</c:v>
                </c:pt>
                <c:pt idx="4381">
                  <c:v>21.5</c:v>
                </c:pt>
                <c:pt idx="4382">
                  <c:v>21.5</c:v>
                </c:pt>
                <c:pt idx="4383">
                  <c:v>21.5</c:v>
                </c:pt>
                <c:pt idx="4384">
                  <c:v>21.5</c:v>
                </c:pt>
                <c:pt idx="4385">
                  <c:v>21.5</c:v>
                </c:pt>
                <c:pt idx="4386">
                  <c:v>21.5</c:v>
                </c:pt>
                <c:pt idx="4387">
                  <c:v>21.5</c:v>
                </c:pt>
                <c:pt idx="4388">
                  <c:v>21.5</c:v>
                </c:pt>
                <c:pt idx="4389">
                  <c:v>21.5</c:v>
                </c:pt>
                <c:pt idx="4390">
                  <c:v>21.5</c:v>
                </c:pt>
                <c:pt idx="4391">
                  <c:v>21.5</c:v>
                </c:pt>
                <c:pt idx="4392">
                  <c:v>21.5</c:v>
                </c:pt>
                <c:pt idx="4393">
                  <c:v>21.5</c:v>
                </c:pt>
                <c:pt idx="4394">
                  <c:v>21.5</c:v>
                </c:pt>
                <c:pt idx="4395">
                  <c:v>21.5</c:v>
                </c:pt>
                <c:pt idx="4396">
                  <c:v>21.5</c:v>
                </c:pt>
                <c:pt idx="4397">
                  <c:v>21.5</c:v>
                </c:pt>
                <c:pt idx="4398">
                  <c:v>21.5</c:v>
                </c:pt>
                <c:pt idx="4399">
                  <c:v>21.5</c:v>
                </c:pt>
                <c:pt idx="4400">
                  <c:v>21.5</c:v>
                </c:pt>
                <c:pt idx="4401">
                  <c:v>21.5</c:v>
                </c:pt>
                <c:pt idx="4402">
                  <c:v>21.5</c:v>
                </c:pt>
                <c:pt idx="4403">
                  <c:v>21.5</c:v>
                </c:pt>
                <c:pt idx="4404">
                  <c:v>21.5</c:v>
                </c:pt>
                <c:pt idx="4405">
                  <c:v>21.5</c:v>
                </c:pt>
                <c:pt idx="4406">
                  <c:v>21.5</c:v>
                </c:pt>
                <c:pt idx="4407">
                  <c:v>21.5</c:v>
                </c:pt>
                <c:pt idx="4408">
                  <c:v>21.5</c:v>
                </c:pt>
                <c:pt idx="4409">
                  <c:v>21.5</c:v>
                </c:pt>
                <c:pt idx="4410">
                  <c:v>21.5</c:v>
                </c:pt>
                <c:pt idx="4411">
                  <c:v>21.5</c:v>
                </c:pt>
                <c:pt idx="4412">
                  <c:v>21.5</c:v>
                </c:pt>
                <c:pt idx="4413">
                  <c:v>21.5</c:v>
                </c:pt>
                <c:pt idx="4414">
                  <c:v>21.5</c:v>
                </c:pt>
                <c:pt idx="4415">
                  <c:v>21.5</c:v>
                </c:pt>
                <c:pt idx="4416">
                  <c:v>21.5</c:v>
                </c:pt>
                <c:pt idx="4417">
                  <c:v>21.5</c:v>
                </c:pt>
                <c:pt idx="4418">
                  <c:v>21.5</c:v>
                </c:pt>
                <c:pt idx="4419">
                  <c:v>21.5</c:v>
                </c:pt>
                <c:pt idx="4420">
                  <c:v>21.5</c:v>
                </c:pt>
                <c:pt idx="4421">
                  <c:v>21.5</c:v>
                </c:pt>
                <c:pt idx="4422">
                  <c:v>21.5</c:v>
                </c:pt>
                <c:pt idx="4423">
                  <c:v>21.5</c:v>
                </c:pt>
                <c:pt idx="4424">
                  <c:v>21.5</c:v>
                </c:pt>
                <c:pt idx="4425">
                  <c:v>21.5</c:v>
                </c:pt>
                <c:pt idx="4426">
                  <c:v>21.5</c:v>
                </c:pt>
                <c:pt idx="4427">
                  <c:v>21.5</c:v>
                </c:pt>
                <c:pt idx="4428">
                  <c:v>21.5</c:v>
                </c:pt>
                <c:pt idx="4429">
                  <c:v>21.5</c:v>
                </c:pt>
                <c:pt idx="4430">
                  <c:v>21.5</c:v>
                </c:pt>
                <c:pt idx="4431">
                  <c:v>21.5</c:v>
                </c:pt>
                <c:pt idx="4432">
                  <c:v>21.4</c:v>
                </c:pt>
                <c:pt idx="4433">
                  <c:v>21.4</c:v>
                </c:pt>
                <c:pt idx="4434">
                  <c:v>21.4</c:v>
                </c:pt>
                <c:pt idx="4435">
                  <c:v>21.4</c:v>
                </c:pt>
                <c:pt idx="4436">
                  <c:v>21.4</c:v>
                </c:pt>
                <c:pt idx="4437">
                  <c:v>21.4</c:v>
                </c:pt>
                <c:pt idx="4438">
                  <c:v>21.4</c:v>
                </c:pt>
                <c:pt idx="4439">
                  <c:v>21.4</c:v>
                </c:pt>
                <c:pt idx="4440">
                  <c:v>21.4</c:v>
                </c:pt>
                <c:pt idx="4441">
                  <c:v>21.4</c:v>
                </c:pt>
                <c:pt idx="4442">
                  <c:v>21.4</c:v>
                </c:pt>
                <c:pt idx="4443">
                  <c:v>21.4</c:v>
                </c:pt>
                <c:pt idx="4444">
                  <c:v>21.4</c:v>
                </c:pt>
                <c:pt idx="4445">
                  <c:v>21.4</c:v>
                </c:pt>
                <c:pt idx="4446">
                  <c:v>21.4</c:v>
                </c:pt>
                <c:pt idx="4447">
                  <c:v>21.4</c:v>
                </c:pt>
                <c:pt idx="4448">
                  <c:v>21.4</c:v>
                </c:pt>
                <c:pt idx="4449">
                  <c:v>21.4</c:v>
                </c:pt>
                <c:pt idx="4450">
                  <c:v>21.4</c:v>
                </c:pt>
                <c:pt idx="4451">
                  <c:v>21.4</c:v>
                </c:pt>
                <c:pt idx="4452">
                  <c:v>21.4</c:v>
                </c:pt>
                <c:pt idx="4453">
                  <c:v>21.4</c:v>
                </c:pt>
                <c:pt idx="4454">
                  <c:v>21.4</c:v>
                </c:pt>
                <c:pt idx="4455">
                  <c:v>21.4</c:v>
                </c:pt>
                <c:pt idx="4456">
                  <c:v>21.4</c:v>
                </c:pt>
                <c:pt idx="4457">
                  <c:v>21.4</c:v>
                </c:pt>
                <c:pt idx="4458">
                  <c:v>21.4</c:v>
                </c:pt>
                <c:pt idx="4459">
                  <c:v>21.4</c:v>
                </c:pt>
                <c:pt idx="4460">
                  <c:v>21.4</c:v>
                </c:pt>
                <c:pt idx="4461">
                  <c:v>21.4</c:v>
                </c:pt>
                <c:pt idx="4462">
                  <c:v>21.4</c:v>
                </c:pt>
                <c:pt idx="4463">
                  <c:v>21.4</c:v>
                </c:pt>
                <c:pt idx="4464">
                  <c:v>21.4</c:v>
                </c:pt>
                <c:pt idx="4465">
                  <c:v>21.4</c:v>
                </c:pt>
                <c:pt idx="4466">
                  <c:v>21.4</c:v>
                </c:pt>
                <c:pt idx="4467">
                  <c:v>21.4</c:v>
                </c:pt>
                <c:pt idx="4468">
                  <c:v>21.4</c:v>
                </c:pt>
                <c:pt idx="4469">
                  <c:v>21.4</c:v>
                </c:pt>
                <c:pt idx="4470">
                  <c:v>21.4</c:v>
                </c:pt>
                <c:pt idx="4471">
                  <c:v>21.4</c:v>
                </c:pt>
                <c:pt idx="4472">
                  <c:v>21.4</c:v>
                </c:pt>
                <c:pt idx="4473">
                  <c:v>21.4</c:v>
                </c:pt>
                <c:pt idx="4474">
                  <c:v>21.4</c:v>
                </c:pt>
                <c:pt idx="4475">
                  <c:v>21.4</c:v>
                </c:pt>
                <c:pt idx="4476">
                  <c:v>21.4</c:v>
                </c:pt>
                <c:pt idx="4477">
                  <c:v>21.4</c:v>
                </c:pt>
                <c:pt idx="4478">
                  <c:v>21.4</c:v>
                </c:pt>
                <c:pt idx="4479">
                  <c:v>21.4</c:v>
                </c:pt>
                <c:pt idx="4480">
                  <c:v>21.4</c:v>
                </c:pt>
                <c:pt idx="4481">
                  <c:v>21.4</c:v>
                </c:pt>
                <c:pt idx="4482">
                  <c:v>21.4</c:v>
                </c:pt>
                <c:pt idx="4483">
                  <c:v>21.4</c:v>
                </c:pt>
                <c:pt idx="4484">
                  <c:v>21.4</c:v>
                </c:pt>
                <c:pt idx="4485">
                  <c:v>21.4</c:v>
                </c:pt>
                <c:pt idx="4486">
                  <c:v>21.4</c:v>
                </c:pt>
                <c:pt idx="4487">
                  <c:v>21.4</c:v>
                </c:pt>
                <c:pt idx="4488">
                  <c:v>21.4</c:v>
                </c:pt>
                <c:pt idx="4489">
                  <c:v>21.4</c:v>
                </c:pt>
                <c:pt idx="4490">
                  <c:v>21.4</c:v>
                </c:pt>
                <c:pt idx="4491">
                  <c:v>21.4</c:v>
                </c:pt>
                <c:pt idx="4492">
                  <c:v>21.4</c:v>
                </c:pt>
                <c:pt idx="4493">
                  <c:v>21.4</c:v>
                </c:pt>
                <c:pt idx="4494">
                  <c:v>21.4</c:v>
                </c:pt>
                <c:pt idx="4495">
                  <c:v>21.4</c:v>
                </c:pt>
                <c:pt idx="4496">
                  <c:v>21.4</c:v>
                </c:pt>
                <c:pt idx="4497">
                  <c:v>21.4</c:v>
                </c:pt>
                <c:pt idx="4498">
                  <c:v>21.4</c:v>
                </c:pt>
                <c:pt idx="4499">
                  <c:v>21.4</c:v>
                </c:pt>
                <c:pt idx="4500">
                  <c:v>21.4</c:v>
                </c:pt>
                <c:pt idx="4501">
                  <c:v>21.4</c:v>
                </c:pt>
                <c:pt idx="4502">
                  <c:v>21.4</c:v>
                </c:pt>
                <c:pt idx="4503">
                  <c:v>21.4</c:v>
                </c:pt>
                <c:pt idx="4504">
                  <c:v>21.4</c:v>
                </c:pt>
                <c:pt idx="4505">
                  <c:v>21.4</c:v>
                </c:pt>
                <c:pt idx="4506">
                  <c:v>21.4</c:v>
                </c:pt>
                <c:pt idx="4507">
                  <c:v>21.4</c:v>
                </c:pt>
                <c:pt idx="4508">
                  <c:v>21.4</c:v>
                </c:pt>
                <c:pt idx="4509">
                  <c:v>21.4</c:v>
                </c:pt>
                <c:pt idx="4510">
                  <c:v>21.4</c:v>
                </c:pt>
                <c:pt idx="4511">
                  <c:v>21.4</c:v>
                </c:pt>
                <c:pt idx="4512">
                  <c:v>21.4</c:v>
                </c:pt>
                <c:pt idx="4513">
                  <c:v>21.4</c:v>
                </c:pt>
                <c:pt idx="4514">
                  <c:v>21.4</c:v>
                </c:pt>
                <c:pt idx="4515">
                  <c:v>21.4</c:v>
                </c:pt>
                <c:pt idx="4516">
                  <c:v>21.4</c:v>
                </c:pt>
                <c:pt idx="4517">
                  <c:v>21.4</c:v>
                </c:pt>
                <c:pt idx="4518">
                  <c:v>21.4</c:v>
                </c:pt>
                <c:pt idx="4519">
                  <c:v>21.4</c:v>
                </c:pt>
                <c:pt idx="4520">
                  <c:v>21.4</c:v>
                </c:pt>
                <c:pt idx="4521">
                  <c:v>21.4</c:v>
                </c:pt>
                <c:pt idx="4522">
                  <c:v>21.4</c:v>
                </c:pt>
                <c:pt idx="4523">
                  <c:v>21.4</c:v>
                </c:pt>
                <c:pt idx="4524">
                  <c:v>21.4</c:v>
                </c:pt>
                <c:pt idx="4525">
                  <c:v>21.4</c:v>
                </c:pt>
                <c:pt idx="4526">
                  <c:v>21.4</c:v>
                </c:pt>
                <c:pt idx="4527">
                  <c:v>21.4</c:v>
                </c:pt>
                <c:pt idx="4528">
                  <c:v>21.4</c:v>
                </c:pt>
                <c:pt idx="4529">
                  <c:v>21.4</c:v>
                </c:pt>
                <c:pt idx="4530">
                  <c:v>21.4</c:v>
                </c:pt>
                <c:pt idx="4531">
                  <c:v>21.4</c:v>
                </c:pt>
                <c:pt idx="4532">
                  <c:v>21.4</c:v>
                </c:pt>
                <c:pt idx="4533">
                  <c:v>21.4</c:v>
                </c:pt>
                <c:pt idx="4534">
                  <c:v>21.4</c:v>
                </c:pt>
                <c:pt idx="4535">
                  <c:v>21.4</c:v>
                </c:pt>
                <c:pt idx="4536">
                  <c:v>21.4</c:v>
                </c:pt>
                <c:pt idx="4537">
                  <c:v>21.4</c:v>
                </c:pt>
                <c:pt idx="4538">
                  <c:v>21.4</c:v>
                </c:pt>
                <c:pt idx="4539">
                  <c:v>21.4</c:v>
                </c:pt>
                <c:pt idx="4540">
                  <c:v>21.4</c:v>
                </c:pt>
                <c:pt idx="4541">
                  <c:v>21.4</c:v>
                </c:pt>
                <c:pt idx="4542">
                  <c:v>21.4</c:v>
                </c:pt>
                <c:pt idx="4543">
                  <c:v>21.4</c:v>
                </c:pt>
                <c:pt idx="4544">
                  <c:v>21.4</c:v>
                </c:pt>
                <c:pt idx="4545">
                  <c:v>21.4</c:v>
                </c:pt>
                <c:pt idx="4546">
                  <c:v>21.4</c:v>
                </c:pt>
                <c:pt idx="4547">
                  <c:v>21.4</c:v>
                </c:pt>
                <c:pt idx="4548">
                  <c:v>21.4</c:v>
                </c:pt>
                <c:pt idx="4549">
                  <c:v>21.4</c:v>
                </c:pt>
                <c:pt idx="4550">
                  <c:v>21.4</c:v>
                </c:pt>
                <c:pt idx="4551">
                  <c:v>21.4</c:v>
                </c:pt>
                <c:pt idx="4552">
                  <c:v>21.4</c:v>
                </c:pt>
                <c:pt idx="4553">
                  <c:v>21.4</c:v>
                </c:pt>
                <c:pt idx="4554">
                  <c:v>21.4</c:v>
                </c:pt>
                <c:pt idx="4555">
                  <c:v>21.4</c:v>
                </c:pt>
                <c:pt idx="4556">
                  <c:v>21.4</c:v>
                </c:pt>
                <c:pt idx="4557">
                  <c:v>21.4</c:v>
                </c:pt>
                <c:pt idx="4558">
                  <c:v>21.4</c:v>
                </c:pt>
                <c:pt idx="4559">
                  <c:v>21.4</c:v>
                </c:pt>
                <c:pt idx="4560">
                  <c:v>21.4</c:v>
                </c:pt>
                <c:pt idx="4561">
                  <c:v>21.4</c:v>
                </c:pt>
                <c:pt idx="4562">
                  <c:v>21.4</c:v>
                </c:pt>
                <c:pt idx="4563">
                  <c:v>21.4</c:v>
                </c:pt>
                <c:pt idx="4564">
                  <c:v>21.4</c:v>
                </c:pt>
                <c:pt idx="4565">
                  <c:v>21.4</c:v>
                </c:pt>
                <c:pt idx="4566">
                  <c:v>21.4</c:v>
                </c:pt>
                <c:pt idx="4567">
                  <c:v>21.4</c:v>
                </c:pt>
                <c:pt idx="4568">
                  <c:v>21.4</c:v>
                </c:pt>
                <c:pt idx="4569">
                  <c:v>21.4</c:v>
                </c:pt>
                <c:pt idx="4570">
                  <c:v>21.4</c:v>
                </c:pt>
                <c:pt idx="4571">
                  <c:v>21.4</c:v>
                </c:pt>
                <c:pt idx="4572">
                  <c:v>21.4</c:v>
                </c:pt>
                <c:pt idx="4573">
                  <c:v>21.4</c:v>
                </c:pt>
                <c:pt idx="4574">
                  <c:v>21.4</c:v>
                </c:pt>
                <c:pt idx="4575">
                  <c:v>21.4</c:v>
                </c:pt>
                <c:pt idx="4576">
                  <c:v>21.5</c:v>
                </c:pt>
                <c:pt idx="4577">
                  <c:v>21.5</c:v>
                </c:pt>
                <c:pt idx="4578">
                  <c:v>21.5</c:v>
                </c:pt>
                <c:pt idx="4579">
                  <c:v>21.5</c:v>
                </c:pt>
                <c:pt idx="4580">
                  <c:v>21.5</c:v>
                </c:pt>
                <c:pt idx="4581">
                  <c:v>21.5</c:v>
                </c:pt>
                <c:pt idx="4582">
                  <c:v>21.5</c:v>
                </c:pt>
                <c:pt idx="4583">
                  <c:v>21.5</c:v>
                </c:pt>
                <c:pt idx="4584">
                  <c:v>21.5</c:v>
                </c:pt>
                <c:pt idx="4585">
                  <c:v>21.5</c:v>
                </c:pt>
                <c:pt idx="4586">
                  <c:v>21.5</c:v>
                </c:pt>
                <c:pt idx="4587">
                  <c:v>21.5</c:v>
                </c:pt>
                <c:pt idx="4588">
                  <c:v>21.5</c:v>
                </c:pt>
                <c:pt idx="4589">
                  <c:v>21.5</c:v>
                </c:pt>
                <c:pt idx="4590">
                  <c:v>21.5</c:v>
                </c:pt>
                <c:pt idx="4591">
                  <c:v>21.5</c:v>
                </c:pt>
                <c:pt idx="4592">
                  <c:v>21.5</c:v>
                </c:pt>
                <c:pt idx="4593">
                  <c:v>21.5</c:v>
                </c:pt>
                <c:pt idx="4594">
                  <c:v>21.5</c:v>
                </c:pt>
                <c:pt idx="4595">
                  <c:v>21.5</c:v>
                </c:pt>
                <c:pt idx="4596">
                  <c:v>21.5</c:v>
                </c:pt>
                <c:pt idx="4597">
                  <c:v>21.5</c:v>
                </c:pt>
                <c:pt idx="4598">
                  <c:v>21.5</c:v>
                </c:pt>
                <c:pt idx="4599">
                  <c:v>21.5</c:v>
                </c:pt>
                <c:pt idx="4600">
                  <c:v>21.5</c:v>
                </c:pt>
                <c:pt idx="4601">
                  <c:v>21.5</c:v>
                </c:pt>
                <c:pt idx="4602">
                  <c:v>21.5</c:v>
                </c:pt>
                <c:pt idx="4603">
                  <c:v>21.5</c:v>
                </c:pt>
                <c:pt idx="4604">
                  <c:v>21.5</c:v>
                </c:pt>
                <c:pt idx="4605">
                  <c:v>21.5</c:v>
                </c:pt>
                <c:pt idx="4606">
                  <c:v>21.5</c:v>
                </c:pt>
                <c:pt idx="4607">
                  <c:v>21.5</c:v>
                </c:pt>
                <c:pt idx="4608">
                  <c:v>21.5</c:v>
                </c:pt>
                <c:pt idx="4609">
                  <c:v>21.5</c:v>
                </c:pt>
                <c:pt idx="4610">
                  <c:v>21.5</c:v>
                </c:pt>
                <c:pt idx="4611">
                  <c:v>21.5</c:v>
                </c:pt>
                <c:pt idx="4612">
                  <c:v>21.5</c:v>
                </c:pt>
                <c:pt idx="4613">
                  <c:v>21.5</c:v>
                </c:pt>
                <c:pt idx="4614">
                  <c:v>21.5</c:v>
                </c:pt>
                <c:pt idx="4615">
                  <c:v>21.5</c:v>
                </c:pt>
                <c:pt idx="4616">
                  <c:v>21.5</c:v>
                </c:pt>
                <c:pt idx="4617">
                  <c:v>21.5</c:v>
                </c:pt>
                <c:pt idx="4618">
                  <c:v>21.5</c:v>
                </c:pt>
                <c:pt idx="4619">
                  <c:v>21.5</c:v>
                </c:pt>
                <c:pt idx="4620">
                  <c:v>21.5</c:v>
                </c:pt>
                <c:pt idx="4621">
                  <c:v>21.5</c:v>
                </c:pt>
                <c:pt idx="4622">
                  <c:v>21.5</c:v>
                </c:pt>
                <c:pt idx="4623">
                  <c:v>21.5</c:v>
                </c:pt>
                <c:pt idx="4624">
                  <c:v>21.5</c:v>
                </c:pt>
                <c:pt idx="4625">
                  <c:v>21.5</c:v>
                </c:pt>
                <c:pt idx="4626">
                  <c:v>21.5</c:v>
                </c:pt>
                <c:pt idx="4627">
                  <c:v>21.5</c:v>
                </c:pt>
                <c:pt idx="4628">
                  <c:v>21.5</c:v>
                </c:pt>
                <c:pt idx="4629">
                  <c:v>21.5</c:v>
                </c:pt>
                <c:pt idx="4630">
                  <c:v>21.5</c:v>
                </c:pt>
                <c:pt idx="4631">
                  <c:v>21.5</c:v>
                </c:pt>
                <c:pt idx="4632">
                  <c:v>21.5</c:v>
                </c:pt>
                <c:pt idx="4633">
                  <c:v>21.5</c:v>
                </c:pt>
                <c:pt idx="4634">
                  <c:v>21.5</c:v>
                </c:pt>
                <c:pt idx="4635">
                  <c:v>21.5</c:v>
                </c:pt>
                <c:pt idx="4636">
                  <c:v>21.5</c:v>
                </c:pt>
                <c:pt idx="4637">
                  <c:v>21.5</c:v>
                </c:pt>
                <c:pt idx="4638">
                  <c:v>21.5</c:v>
                </c:pt>
                <c:pt idx="4639">
                  <c:v>21.5</c:v>
                </c:pt>
                <c:pt idx="4640">
                  <c:v>21.5</c:v>
                </c:pt>
                <c:pt idx="4641">
                  <c:v>21.5</c:v>
                </c:pt>
                <c:pt idx="4642">
                  <c:v>21.5</c:v>
                </c:pt>
                <c:pt idx="4643">
                  <c:v>21.5</c:v>
                </c:pt>
                <c:pt idx="4644">
                  <c:v>21.5</c:v>
                </c:pt>
                <c:pt idx="4645">
                  <c:v>21.5</c:v>
                </c:pt>
                <c:pt idx="4646">
                  <c:v>21.5</c:v>
                </c:pt>
                <c:pt idx="4647">
                  <c:v>21.5</c:v>
                </c:pt>
                <c:pt idx="4648">
                  <c:v>21.5</c:v>
                </c:pt>
                <c:pt idx="4649">
                  <c:v>21.5</c:v>
                </c:pt>
                <c:pt idx="4650">
                  <c:v>21.5</c:v>
                </c:pt>
                <c:pt idx="4651">
                  <c:v>21.5</c:v>
                </c:pt>
                <c:pt idx="4652">
                  <c:v>21.5</c:v>
                </c:pt>
                <c:pt idx="4653">
                  <c:v>21.5</c:v>
                </c:pt>
                <c:pt idx="4654">
                  <c:v>21.5</c:v>
                </c:pt>
                <c:pt idx="4655">
                  <c:v>21.5</c:v>
                </c:pt>
                <c:pt idx="4656">
                  <c:v>21.5</c:v>
                </c:pt>
                <c:pt idx="4657">
                  <c:v>21.5</c:v>
                </c:pt>
                <c:pt idx="4658">
                  <c:v>21.5</c:v>
                </c:pt>
                <c:pt idx="4659">
                  <c:v>21.5</c:v>
                </c:pt>
                <c:pt idx="4660">
                  <c:v>21.5</c:v>
                </c:pt>
                <c:pt idx="4661">
                  <c:v>21.5</c:v>
                </c:pt>
                <c:pt idx="4662">
                  <c:v>21.5</c:v>
                </c:pt>
                <c:pt idx="4663">
                  <c:v>21.5</c:v>
                </c:pt>
                <c:pt idx="4664">
                  <c:v>21.5</c:v>
                </c:pt>
                <c:pt idx="4665">
                  <c:v>21.5</c:v>
                </c:pt>
                <c:pt idx="4666">
                  <c:v>21.5</c:v>
                </c:pt>
                <c:pt idx="4667">
                  <c:v>21.5</c:v>
                </c:pt>
                <c:pt idx="4668">
                  <c:v>21.5</c:v>
                </c:pt>
                <c:pt idx="4669">
                  <c:v>21.5</c:v>
                </c:pt>
                <c:pt idx="4670">
                  <c:v>21.5</c:v>
                </c:pt>
                <c:pt idx="4671">
                  <c:v>21.5</c:v>
                </c:pt>
                <c:pt idx="4672">
                  <c:v>21.5</c:v>
                </c:pt>
                <c:pt idx="4673">
                  <c:v>21.5</c:v>
                </c:pt>
                <c:pt idx="4674">
                  <c:v>21.5</c:v>
                </c:pt>
                <c:pt idx="4675">
                  <c:v>21.5</c:v>
                </c:pt>
                <c:pt idx="4676">
                  <c:v>21.5</c:v>
                </c:pt>
                <c:pt idx="4677">
                  <c:v>21.5</c:v>
                </c:pt>
                <c:pt idx="4678">
                  <c:v>21.5</c:v>
                </c:pt>
                <c:pt idx="4679">
                  <c:v>21.5</c:v>
                </c:pt>
                <c:pt idx="4680">
                  <c:v>21.5</c:v>
                </c:pt>
                <c:pt idx="4681">
                  <c:v>21.5</c:v>
                </c:pt>
                <c:pt idx="4682">
                  <c:v>21.5</c:v>
                </c:pt>
                <c:pt idx="4683">
                  <c:v>21.5</c:v>
                </c:pt>
                <c:pt idx="4684">
                  <c:v>21.5</c:v>
                </c:pt>
                <c:pt idx="4685">
                  <c:v>21.5</c:v>
                </c:pt>
                <c:pt idx="4686">
                  <c:v>21.5</c:v>
                </c:pt>
                <c:pt idx="4687">
                  <c:v>21.5</c:v>
                </c:pt>
                <c:pt idx="4688">
                  <c:v>21.6</c:v>
                </c:pt>
                <c:pt idx="4689">
                  <c:v>21.6</c:v>
                </c:pt>
                <c:pt idx="4690">
                  <c:v>21.6</c:v>
                </c:pt>
                <c:pt idx="4691">
                  <c:v>21.6</c:v>
                </c:pt>
                <c:pt idx="4692">
                  <c:v>21.6</c:v>
                </c:pt>
                <c:pt idx="4693">
                  <c:v>21.6</c:v>
                </c:pt>
                <c:pt idx="4694">
                  <c:v>21.6</c:v>
                </c:pt>
                <c:pt idx="4695">
                  <c:v>21.6</c:v>
                </c:pt>
                <c:pt idx="4696">
                  <c:v>21.6</c:v>
                </c:pt>
                <c:pt idx="4697">
                  <c:v>21.6</c:v>
                </c:pt>
                <c:pt idx="4698">
                  <c:v>21.6</c:v>
                </c:pt>
                <c:pt idx="4699">
                  <c:v>21.6</c:v>
                </c:pt>
                <c:pt idx="4700">
                  <c:v>21.6</c:v>
                </c:pt>
                <c:pt idx="4701">
                  <c:v>21.6</c:v>
                </c:pt>
                <c:pt idx="4702">
                  <c:v>21.6</c:v>
                </c:pt>
                <c:pt idx="4703">
                  <c:v>21.6</c:v>
                </c:pt>
                <c:pt idx="4704">
                  <c:v>21.6</c:v>
                </c:pt>
                <c:pt idx="4705">
                  <c:v>21.6</c:v>
                </c:pt>
                <c:pt idx="4706">
                  <c:v>21.6</c:v>
                </c:pt>
                <c:pt idx="4707">
                  <c:v>21.6</c:v>
                </c:pt>
                <c:pt idx="4708">
                  <c:v>21.6</c:v>
                </c:pt>
                <c:pt idx="4709">
                  <c:v>21.6</c:v>
                </c:pt>
                <c:pt idx="4710">
                  <c:v>21.6</c:v>
                </c:pt>
                <c:pt idx="4711">
                  <c:v>21.6</c:v>
                </c:pt>
                <c:pt idx="4712">
                  <c:v>21.6</c:v>
                </c:pt>
                <c:pt idx="4713">
                  <c:v>21.6</c:v>
                </c:pt>
                <c:pt idx="4714">
                  <c:v>21.6</c:v>
                </c:pt>
                <c:pt idx="4715">
                  <c:v>21.6</c:v>
                </c:pt>
                <c:pt idx="4716">
                  <c:v>21.6</c:v>
                </c:pt>
                <c:pt idx="4717">
                  <c:v>21.6</c:v>
                </c:pt>
                <c:pt idx="4718">
                  <c:v>21.6</c:v>
                </c:pt>
                <c:pt idx="4719">
                  <c:v>21.6</c:v>
                </c:pt>
                <c:pt idx="4720">
                  <c:v>21.6</c:v>
                </c:pt>
                <c:pt idx="4721">
                  <c:v>21.6</c:v>
                </c:pt>
                <c:pt idx="4722">
                  <c:v>21.6</c:v>
                </c:pt>
                <c:pt idx="4723">
                  <c:v>21.6</c:v>
                </c:pt>
                <c:pt idx="4724">
                  <c:v>21.6</c:v>
                </c:pt>
                <c:pt idx="4725">
                  <c:v>21.6</c:v>
                </c:pt>
                <c:pt idx="4726">
                  <c:v>21.6</c:v>
                </c:pt>
                <c:pt idx="4727">
                  <c:v>21.6</c:v>
                </c:pt>
                <c:pt idx="4728">
                  <c:v>21.6</c:v>
                </c:pt>
                <c:pt idx="4729">
                  <c:v>21.6</c:v>
                </c:pt>
                <c:pt idx="4730">
                  <c:v>21.6</c:v>
                </c:pt>
                <c:pt idx="4731">
                  <c:v>21.6</c:v>
                </c:pt>
                <c:pt idx="4732">
                  <c:v>21.6</c:v>
                </c:pt>
                <c:pt idx="4733">
                  <c:v>21.6</c:v>
                </c:pt>
                <c:pt idx="4734">
                  <c:v>21.6</c:v>
                </c:pt>
                <c:pt idx="4735">
                  <c:v>21.6</c:v>
                </c:pt>
                <c:pt idx="4736">
                  <c:v>21.6</c:v>
                </c:pt>
                <c:pt idx="4737">
                  <c:v>21.6</c:v>
                </c:pt>
                <c:pt idx="4738">
                  <c:v>21.6</c:v>
                </c:pt>
                <c:pt idx="4739">
                  <c:v>21.6</c:v>
                </c:pt>
                <c:pt idx="4740">
                  <c:v>21.6</c:v>
                </c:pt>
                <c:pt idx="4741">
                  <c:v>21.6</c:v>
                </c:pt>
                <c:pt idx="4742">
                  <c:v>21.6</c:v>
                </c:pt>
                <c:pt idx="4743">
                  <c:v>21.6</c:v>
                </c:pt>
                <c:pt idx="4744">
                  <c:v>21.6</c:v>
                </c:pt>
                <c:pt idx="4745">
                  <c:v>21.6</c:v>
                </c:pt>
                <c:pt idx="4746">
                  <c:v>21.6</c:v>
                </c:pt>
                <c:pt idx="4747">
                  <c:v>21.6</c:v>
                </c:pt>
                <c:pt idx="4748">
                  <c:v>21.6</c:v>
                </c:pt>
                <c:pt idx="4749">
                  <c:v>21.6</c:v>
                </c:pt>
                <c:pt idx="4750">
                  <c:v>21.6</c:v>
                </c:pt>
                <c:pt idx="4751">
                  <c:v>21.6</c:v>
                </c:pt>
                <c:pt idx="4752">
                  <c:v>21.6</c:v>
                </c:pt>
                <c:pt idx="4753">
                  <c:v>21.6</c:v>
                </c:pt>
                <c:pt idx="4754">
                  <c:v>21.6</c:v>
                </c:pt>
                <c:pt idx="4755">
                  <c:v>21.6</c:v>
                </c:pt>
                <c:pt idx="4756">
                  <c:v>21.6</c:v>
                </c:pt>
                <c:pt idx="4757">
                  <c:v>21.6</c:v>
                </c:pt>
                <c:pt idx="4758">
                  <c:v>21.6</c:v>
                </c:pt>
                <c:pt idx="4759">
                  <c:v>21.6</c:v>
                </c:pt>
                <c:pt idx="4760">
                  <c:v>21.6</c:v>
                </c:pt>
                <c:pt idx="4761">
                  <c:v>21.6</c:v>
                </c:pt>
                <c:pt idx="4762">
                  <c:v>21.6</c:v>
                </c:pt>
                <c:pt idx="4763">
                  <c:v>21.6</c:v>
                </c:pt>
                <c:pt idx="4764">
                  <c:v>21.6</c:v>
                </c:pt>
                <c:pt idx="4765">
                  <c:v>21.6</c:v>
                </c:pt>
                <c:pt idx="4766">
                  <c:v>21.6</c:v>
                </c:pt>
                <c:pt idx="4767">
                  <c:v>21.6</c:v>
                </c:pt>
                <c:pt idx="4768">
                  <c:v>21.6</c:v>
                </c:pt>
                <c:pt idx="4769">
                  <c:v>21.6</c:v>
                </c:pt>
                <c:pt idx="4770">
                  <c:v>21.6</c:v>
                </c:pt>
                <c:pt idx="4771">
                  <c:v>21.6</c:v>
                </c:pt>
                <c:pt idx="4772">
                  <c:v>21.6</c:v>
                </c:pt>
                <c:pt idx="4773">
                  <c:v>21.6</c:v>
                </c:pt>
                <c:pt idx="4774">
                  <c:v>21.6</c:v>
                </c:pt>
                <c:pt idx="4775">
                  <c:v>21.6</c:v>
                </c:pt>
                <c:pt idx="4776">
                  <c:v>21.6</c:v>
                </c:pt>
                <c:pt idx="4777">
                  <c:v>21.6</c:v>
                </c:pt>
                <c:pt idx="4778">
                  <c:v>21.6</c:v>
                </c:pt>
                <c:pt idx="4779">
                  <c:v>21.6</c:v>
                </c:pt>
                <c:pt idx="4780">
                  <c:v>21.6</c:v>
                </c:pt>
                <c:pt idx="4781">
                  <c:v>21.6</c:v>
                </c:pt>
                <c:pt idx="4782">
                  <c:v>21.6</c:v>
                </c:pt>
                <c:pt idx="4783">
                  <c:v>21.6</c:v>
                </c:pt>
                <c:pt idx="4784">
                  <c:v>21.6</c:v>
                </c:pt>
                <c:pt idx="4785">
                  <c:v>21.6</c:v>
                </c:pt>
                <c:pt idx="4786">
                  <c:v>21.6</c:v>
                </c:pt>
                <c:pt idx="4787">
                  <c:v>21.6</c:v>
                </c:pt>
                <c:pt idx="4788">
                  <c:v>21.6</c:v>
                </c:pt>
                <c:pt idx="4789">
                  <c:v>21.6</c:v>
                </c:pt>
                <c:pt idx="4790">
                  <c:v>21.6</c:v>
                </c:pt>
                <c:pt idx="4791">
                  <c:v>21.6</c:v>
                </c:pt>
                <c:pt idx="4792">
                  <c:v>21.6</c:v>
                </c:pt>
                <c:pt idx="4793">
                  <c:v>21.6</c:v>
                </c:pt>
                <c:pt idx="4794">
                  <c:v>21.6</c:v>
                </c:pt>
                <c:pt idx="4795">
                  <c:v>21.6</c:v>
                </c:pt>
                <c:pt idx="4796">
                  <c:v>21.6</c:v>
                </c:pt>
                <c:pt idx="4797">
                  <c:v>21.6</c:v>
                </c:pt>
                <c:pt idx="4798">
                  <c:v>21.6</c:v>
                </c:pt>
                <c:pt idx="4799">
                  <c:v>21.6</c:v>
                </c:pt>
                <c:pt idx="4800">
                  <c:v>21.6</c:v>
                </c:pt>
                <c:pt idx="4801">
                  <c:v>21.6</c:v>
                </c:pt>
                <c:pt idx="4802">
                  <c:v>21.6</c:v>
                </c:pt>
                <c:pt idx="4803">
                  <c:v>21.6</c:v>
                </c:pt>
                <c:pt idx="4804">
                  <c:v>21.6</c:v>
                </c:pt>
                <c:pt idx="4805">
                  <c:v>21.6</c:v>
                </c:pt>
                <c:pt idx="4806">
                  <c:v>21.6</c:v>
                </c:pt>
                <c:pt idx="4807">
                  <c:v>21.6</c:v>
                </c:pt>
                <c:pt idx="4808">
                  <c:v>21.6</c:v>
                </c:pt>
                <c:pt idx="4809">
                  <c:v>21.6</c:v>
                </c:pt>
                <c:pt idx="4810">
                  <c:v>21.6</c:v>
                </c:pt>
                <c:pt idx="4811">
                  <c:v>21.6</c:v>
                </c:pt>
                <c:pt idx="4812">
                  <c:v>21.6</c:v>
                </c:pt>
                <c:pt idx="4813">
                  <c:v>21.6</c:v>
                </c:pt>
                <c:pt idx="4814">
                  <c:v>21.6</c:v>
                </c:pt>
                <c:pt idx="4815">
                  <c:v>21.6</c:v>
                </c:pt>
                <c:pt idx="4816">
                  <c:v>21.6</c:v>
                </c:pt>
                <c:pt idx="4817">
                  <c:v>21.6</c:v>
                </c:pt>
                <c:pt idx="4818">
                  <c:v>21.6</c:v>
                </c:pt>
                <c:pt idx="4819">
                  <c:v>21.6</c:v>
                </c:pt>
                <c:pt idx="4820">
                  <c:v>21.6</c:v>
                </c:pt>
                <c:pt idx="4821">
                  <c:v>21.6</c:v>
                </c:pt>
                <c:pt idx="4822">
                  <c:v>21.6</c:v>
                </c:pt>
                <c:pt idx="4823">
                  <c:v>21.6</c:v>
                </c:pt>
                <c:pt idx="4824">
                  <c:v>21.6</c:v>
                </c:pt>
                <c:pt idx="4825">
                  <c:v>21.6</c:v>
                </c:pt>
                <c:pt idx="4826">
                  <c:v>21.6</c:v>
                </c:pt>
                <c:pt idx="4827">
                  <c:v>21.6</c:v>
                </c:pt>
                <c:pt idx="4828">
                  <c:v>21.6</c:v>
                </c:pt>
                <c:pt idx="4829">
                  <c:v>21.6</c:v>
                </c:pt>
                <c:pt idx="4830">
                  <c:v>21.6</c:v>
                </c:pt>
                <c:pt idx="4831">
                  <c:v>21.6</c:v>
                </c:pt>
                <c:pt idx="4832">
                  <c:v>21.6</c:v>
                </c:pt>
                <c:pt idx="4833">
                  <c:v>21.6</c:v>
                </c:pt>
                <c:pt idx="4834">
                  <c:v>21.6</c:v>
                </c:pt>
                <c:pt idx="4835">
                  <c:v>21.6</c:v>
                </c:pt>
                <c:pt idx="4836">
                  <c:v>21.6</c:v>
                </c:pt>
                <c:pt idx="4837">
                  <c:v>21.6</c:v>
                </c:pt>
                <c:pt idx="4838">
                  <c:v>21.6</c:v>
                </c:pt>
                <c:pt idx="4839">
                  <c:v>21.6</c:v>
                </c:pt>
                <c:pt idx="4840">
                  <c:v>21.6</c:v>
                </c:pt>
                <c:pt idx="4841">
                  <c:v>21.6</c:v>
                </c:pt>
                <c:pt idx="4842">
                  <c:v>21.6</c:v>
                </c:pt>
                <c:pt idx="4843">
                  <c:v>21.6</c:v>
                </c:pt>
                <c:pt idx="4844">
                  <c:v>21.6</c:v>
                </c:pt>
                <c:pt idx="4845">
                  <c:v>21.6</c:v>
                </c:pt>
                <c:pt idx="4846">
                  <c:v>21.6</c:v>
                </c:pt>
                <c:pt idx="4847">
                  <c:v>21.6</c:v>
                </c:pt>
                <c:pt idx="4848">
                  <c:v>21.6</c:v>
                </c:pt>
                <c:pt idx="4849">
                  <c:v>21.6</c:v>
                </c:pt>
                <c:pt idx="4850">
                  <c:v>21.6</c:v>
                </c:pt>
                <c:pt idx="4851">
                  <c:v>21.6</c:v>
                </c:pt>
                <c:pt idx="4852">
                  <c:v>21.6</c:v>
                </c:pt>
                <c:pt idx="4853">
                  <c:v>21.6</c:v>
                </c:pt>
                <c:pt idx="4854">
                  <c:v>21.6</c:v>
                </c:pt>
                <c:pt idx="4855">
                  <c:v>21.6</c:v>
                </c:pt>
                <c:pt idx="4856">
                  <c:v>21.7</c:v>
                </c:pt>
                <c:pt idx="4857">
                  <c:v>21.7</c:v>
                </c:pt>
                <c:pt idx="4858">
                  <c:v>21.7</c:v>
                </c:pt>
                <c:pt idx="4859">
                  <c:v>21.7</c:v>
                </c:pt>
                <c:pt idx="4860">
                  <c:v>21.7</c:v>
                </c:pt>
                <c:pt idx="4861">
                  <c:v>21.7</c:v>
                </c:pt>
                <c:pt idx="4862">
                  <c:v>21.7</c:v>
                </c:pt>
                <c:pt idx="4863">
                  <c:v>21.7</c:v>
                </c:pt>
                <c:pt idx="4864">
                  <c:v>21.7</c:v>
                </c:pt>
                <c:pt idx="4865">
                  <c:v>21.7</c:v>
                </c:pt>
                <c:pt idx="4866">
                  <c:v>21.7</c:v>
                </c:pt>
                <c:pt idx="4867">
                  <c:v>21.7</c:v>
                </c:pt>
                <c:pt idx="4868">
                  <c:v>21.7</c:v>
                </c:pt>
                <c:pt idx="4869">
                  <c:v>21.7</c:v>
                </c:pt>
                <c:pt idx="4870">
                  <c:v>21.7</c:v>
                </c:pt>
                <c:pt idx="4871">
                  <c:v>21.7</c:v>
                </c:pt>
                <c:pt idx="4872">
                  <c:v>21.7</c:v>
                </c:pt>
                <c:pt idx="4873">
                  <c:v>21.7</c:v>
                </c:pt>
                <c:pt idx="4874">
                  <c:v>21.7</c:v>
                </c:pt>
                <c:pt idx="4875">
                  <c:v>21.7</c:v>
                </c:pt>
                <c:pt idx="4876">
                  <c:v>21.7</c:v>
                </c:pt>
                <c:pt idx="4877">
                  <c:v>21.7</c:v>
                </c:pt>
                <c:pt idx="4878">
                  <c:v>21.7</c:v>
                </c:pt>
                <c:pt idx="4879">
                  <c:v>21.7</c:v>
                </c:pt>
                <c:pt idx="4880">
                  <c:v>21.7</c:v>
                </c:pt>
                <c:pt idx="4881">
                  <c:v>21.7</c:v>
                </c:pt>
                <c:pt idx="4882">
                  <c:v>21.7</c:v>
                </c:pt>
                <c:pt idx="4883">
                  <c:v>21.7</c:v>
                </c:pt>
                <c:pt idx="4884">
                  <c:v>21.7</c:v>
                </c:pt>
                <c:pt idx="4885">
                  <c:v>21.7</c:v>
                </c:pt>
                <c:pt idx="4886">
                  <c:v>21.7</c:v>
                </c:pt>
                <c:pt idx="4887">
                  <c:v>21.7</c:v>
                </c:pt>
                <c:pt idx="4888">
                  <c:v>21.7</c:v>
                </c:pt>
                <c:pt idx="4889">
                  <c:v>21.7</c:v>
                </c:pt>
                <c:pt idx="4890">
                  <c:v>21.7</c:v>
                </c:pt>
                <c:pt idx="4891">
                  <c:v>21.7</c:v>
                </c:pt>
                <c:pt idx="4892">
                  <c:v>21.7</c:v>
                </c:pt>
                <c:pt idx="4893">
                  <c:v>21.7</c:v>
                </c:pt>
                <c:pt idx="4894">
                  <c:v>21.7</c:v>
                </c:pt>
                <c:pt idx="4895">
                  <c:v>21.7</c:v>
                </c:pt>
                <c:pt idx="4896">
                  <c:v>21.7</c:v>
                </c:pt>
                <c:pt idx="4897">
                  <c:v>21.7</c:v>
                </c:pt>
                <c:pt idx="4898">
                  <c:v>21.7</c:v>
                </c:pt>
                <c:pt idx="4899">
                  <c:v>21.7</c:v>
                </c:pt>
                <c:pt idx="4900">
                  <c:v>21.7</c:v>
                </c:pt>
                <c:pt idx="4901">
                  <c:v>21.7</c:v>
                </c:pt>
                <c:pt idx="4902">
                  <c:v>21.7</c:v>
                </c:pt>
                <c:pt idx="4903">
                  <c:v>21.7</c:v>
                </c:pt>
                <c:pt idx="4904">
                  <c:v>21.7</c:v>
                </c:pt>
                <c:pt idx="4905">
                  <c:v>21.7</c:v>
                </c:pt>
                <c:pt idx="4906">
                  <c:v>21.7</c:v>
                </c:pt>
                <c:pt idx="4907">
                  <c:v>21.7</c:v>
                </c:pt>
                <c:pt idx="4908">
                  <c:v>21.7</c:v>
                </c:pt>
                <c:pt idx="4909">
                  <c:v>21.7</c:v>
                </c:pt>
                <c:pt idx="4910">
                  <c:v>21.7</c:v>
                </c:pt>
                <c:pt idx="4911">
                  <c:v>21.7</c:v>
                </c:pt>
                <c:pt idx="4912">
                  <c:v>21.7</c:v>
                </c:pt>
                <c:pt idx="4913">
                  <c:v>21.7</c:v>
                </c:pt>
                <c:pt idx="4914">
                  <c:v>21.7</c:v>
                </c:pt>
                <c:pt idx="4915">
                  <c:v>21.7</c:v>
                </c:pt>
                <c:pt idx="4916">
                  <c:v>21.7</c:v>
                </c:pt>
                <c:pt idx="4917">
                  <c:v>21.7</c:v>
                </c:pt>
                <c:pt idx="4918">
                  <c:v>21.7</c:v>
                </c:pt>
                <c:pt idx="4919">
                  <c:v>21.7</c:v>
                </c:pt>
                <c:pt idx="4920">
                  <c:v>21.7</c:v>
                </c:pt>
                <c:pt idx="4921">
                  <c:v>21.7</c:v>
                </c:pt>
                <c:pt idx="4922">
                  <c:v>21.7</c:v>
                </c:pt>
                <c:pt idx="4923">
                  <c:v>21.7</c:v>
                </c:pt>
                <c:pt idx="4924">
                  <c:v>21.7</c:v>
                </c:pt>
                <c:pt idx="4925">
                  <c:v>21.7</c:v>
                </c:pt>
                <c:pt idx="4926">
                  <c:v>21.7</c:v>
                </c:pt>
                <c:pt idx="4927">
                  <c:v>21.7</c:v>
                </c:pt>
                <c:pt idx="4928">
                  <c:v>21.7</c:v>
                </c:pt>
                <c:pt idx="4929">
                  <c:v>21.7</c:v>
                </c:pt>
                <c:pt idx="4930">
                  <c:v>21.7</c:v>
                </c:pt>
                <c:pt idx="4931">
                  <c:v>21.7</c:v>
                </c:pt>
                <c:pt idx="4932">
                  <c:v>21.7</c:v>
                </c:pt>
                <c:pt idx="4933">
                  <c:v>21.7</c:v>
                </c:pt>
                <c:pt idx="4934">
                  <c:v>21.7</c:v>
                </c:pt>
                <c:pt idx="4935">
                  <c:v>21.7</c:v>
                </c:pt>
                <c:pt idx="4936">
                  <c:v>21.7</c:v>
                </c:pt>
                <c:pt idx="4937">
                  <c:v>21.7</c:v>
                </c:pt>
                <c:pt idx="4938">
                  <c:v>21.7</c:v>
                </c:pt>
                <c:pt idx="4939">
                  <c:v>21.7</c:v>
                </c:pt>
                <c:pt idx="4940">
                  <c:v>21.7</c:v>
                </c:pt>
                <c:pt idx="4941">
                  <c:v>21.7</c:v>
                </c:pt>
                <c:pt idx="4942">
                  <c:v>21.7</c:v>
                </c:pt>
                <c:pt idx="4943">
                  <c:v>21.7</c:v>
                </c:pt>
                <c:pt idx="4944">
                  <c:v>21.7</c:v>
                </c:pt>
                <c:pt idx="4945">
                  <c:v>21.7</c:v>
                </c:pt>
                <c:pt idx="4946">
                  <c:v>21.7</c:v>
                </c:pt>
                <c:pt idx="4947">
                  <c:v>21.7</c:v>
                </c:pt>
                <c:pt idx="4948">
                  <c:v>21.7</c:v>
                </c:pt>
                <c:pt idx="4949">
                  <c:v>21.7</c:v>
                </c:pt>
                <c:pt idx="4950">
                  <c:v>21.7</c:v>
                </c:pt>
                <c:pt idx="4951">
                  <c:v>21.7</c:v>
                </c:pt>
                <c:pt idx="4952">
                  <c:v>21.7</c:v>
                </c:pt>
                <c:pt idx="4953">
                  <c:v>21.7</c:v>
                </c:pt>
                <c:pt idx="4954">
                  <c:v>21.7</c:v>
                </c:pt>
                <c:pt idx="4955">
                  <c:v>21.7</c:v>
                </c:pt>
                <c:pt idx="4956">
                  <c:v>21.7</c:v>
                </c:pt>
                <c:pt idx="4957">
                  <c:v>21.7</c:v>
                </c:pt>
                <c:pt idx="4958">
                  <c:v>21.7</c:v>
                </c:pt>
                <c:pt idx="4959">
                  <c:v>21.7</c:v>
                </c:pt>
                <c:pt idx="4960">
                  <c:v>21.7</c:v>
                </c:pt>
                <c:pt idx="4961">
                  <c:v>21.7</c:v>
                </c:pt>
                <c:pt idx="4962">
                  <c:v>21.7</c:v>
                </c:pt>
                <c:pt idx="4963">
                  <c:v>21.7</c:v>
                </c:pt>
                <c:pt idx="4964">
                  <c:v>21.7</c:v>
                </c:pt>
                <c:pt idx="4965">
                  <c:v>21.7</c:v>
                </c:pt>
                <c:pt idx="4966">
                  <c:v>21.7</c:v>
                </c:pt>
                <c:pt idx="4967">
                  <c:v>21.7</c:v>
                </c:pt>
                <c:pt idx="4968">
                  <c:v>21.7</c:v>
                </c:pt>
                <c:pt idx="4969">
                  <c:v>21.7</c:v>
                </c:pt>
                <c:pt idx="4970">
                  <c:v>21.7</c:v>
                </c:pt>
                <c:pt idx="4971">
                  <c:v>21.7</c:v>
                </c:pt>
                <c:pt idx="4972">
                  <c:v>21.7</c:v>
                </c:pt>
                <c:pt idx="4973">
                  <c:v>21.7</c:v>
                </c:pt>
                <c:pt idx="4974">
                  <c:v>21.7</c:v>
                </c:pt>
                <c:pt idx="4975">
                  <c:v>21.7</c:v>
                </c:pt>
                <c:pt idx="4976">
                  <c:v>21.7</c:v>
                </c:pt>
                <c:pt idx="4977">
                  <c:v>21.7</c:v>
                </c:pt>
                <c:pt idx="4978">
                  <c:v>21.7</c:v>
                </c:pt>
                <c:pt idx="4979">
                  <c:v>21.7</c:v>
                </c:pt>
                <c:pt idx="4980">
                  <c:v>21.7</c:v>
                </c:pt>
                <c:pt idx="4981">
                  <c:v>21.7</c:v>
                </c:pt>
                <c:pt idx="4982">
                  <c:v>21.7</c:v>
                </c:pt>
                <c:pt idx="4983">
                  <c:v>21.7</c:v>
                </c:pt>
                <c:pt idx="4984">
                  <c:v>21.7</c:v>
                </c:pt>
                <c:pt idx="4985">
                  <c:v>21.7</c:v>
                </c:pt>
                <c:pt idx="4986">
                  <c:v>21.7</c:v>
                </c:pt>
                <c:pt idx="4987">
                  <c:v>21.7</c:v>
                </c:pt>
                <c:pt idx="4988">
                  <c:v>21.7</c:v>
                </c:pt>
                <c:pt idx="4989">
                  <c:v>21.7</c:v>
                </c:pt>
                <c:pt idx="4990">
                  <c:v>21.7</c:v>
                </c:pt>
                <c:pt idx="4991">
                  <c:v>21.7</c:v>
                </c:pt>
                <c:pt idx="4992">
                  <c:v>21.7</c:v>
                </c:pt>
                <c:pt idx="4993">
                  <c:v>21.7</c:v>
                </c:pt>
                <c:pt idx="4994">
                  <c:v>21.7</c:v>
                </c:pt>
                <c:pt idx="4995">
                  <c:v>21.7</c:v>
                </c:pt>
                <c:pt idx="4996">
                  <c:v>21.8</c:v>
                </c:pt>
                <c:pt idx="4997">
                  <c:v>21.8</c:v>
                </c:pt>
                <c:pt idx="4998">
                  <c:v>21.8</c:v>
                </c:pt>
                <c:pt idx="4999">
                  <c:v>21.8</c:v>
                </c:pt>
                <c:pt idx="5000">
                  <c:v>21.8</c:v>
                </c:pt>
                <c:pt idx="5001">
                  <c:v>21.8</c:v>
                </c:pt>
                <c:pt idx="5002">
                  <c:v>21.8</c:v>
                </c:pt>
                <c:pt idx="5003">
                  <c:v>21.8</c:v>
                </c:pt>
                <c:pt idx="5004">
                  <c:v>21.8</c:v>
                </c:pt>
                <c:pt idx="5005">
                  <c:v>21.8</c:v>
                </c:pt>
                <c:pt idx="5006">
                  <c:v>21.8</c:v>
                </c:pt>
                <c:pt idx="5007">
                  <c:v>21.8</c:v>
                </c:pt>
                <c:pt idx="5008">
                  <c:v>21.8</c:v>
                </c:pt>
                <c:pt idx="5009">
                  <c:v>21.8</c:v>
                </c:pt>
                <c:pt idx="5010">
                  <c:v>21.8</c:v>
                </c:pt>
                <c:pt idx="5011">
                  <c:v>21.8</c:v>
                </c:pt>
                <c:pt idx="5012">
                  <c:v>21.8</c:v>
                </c:pt>
                <c:pt idx="5013">
                  <c:v>21.8</c:v>
                </c:pt>
                <c:pt idx="5014">
                  <c:v>21.8</c:v>
                </c:pt>
                <c:pt idx="5015">
                  <c:v>21.8</c:v>
                </c:pt>
                <c:pt idx="5016">
                  <c:v>21.8</c:v>
                </c:pt>
                <c:pt idx="5017">
                  <c:v>21.8</c:v>
                </c:pt>
                <c:pt idx="5018">
                  <c:v>21.8</c:v>
                </c:pt>
                <c:pt idx="5019">
                  <c:v>21.8</c:v>
                </c:pt>
                <c:pt idx="5020">
                  <c:v>21.8</c:v>
                </c:pt>
                <c:pt idx="5021">
                  <c:v>21.8</c:v>
                </c:pt>
                <c:pt idx="5022">
                  <c:v>21.8</c:v>
                </c:pt>
                <c:pt idx="5023">
                  <c:v>21.8</c:v>
                </c:pt>
                <c:pt idx="5024">
                  <c:v>21.9</c:v>
                </c:pt>
                <c:pt idx="5025">
                  <c:v>21.9</c:v>
                </c:pt>
                <c:pt idx="5026">
                  <c:v>21.9</c:v>
                </c:pt>
                <c:pt idx="5027">
                  <c:v>21.9</c:v>
                </c:pt>
                <c:pt idx="5028">
                  <c:v>21.9</c:v>
                </c:pt>
                <c:pt idx="5029">
                  <c:v>21.9</c:v>
                </c:pt>
                <c:pt idx="5030">
                  <c:v>21.9</c:v>
                </c:pt>
                <c:pt idx="5031">
                  <c:v>21.9</c:v>
                </c:pt>
                <c:pt idx="5032">
                  <c:v>21.9</c:v>
                </c:pt>
                <c:pt idx="5033">
                  <c:v>21.9</c:v>
                </c:pt>
                <c:pt idx="5034">
                  <c:v>21.9</c:v>
                </c:pt>
                <c:pt idx="5035">
                  <c:v>21.9</c:v>
                </c:pt>
                <c:pt idx="5036">
                  <c:v>21.9</c:v>
                </c:pt>
                <c:pt idx="5037">
                  <c:v>21.9</c:v>
                </c:pt>
                <c:pt idx="5038">
                  <c:v>21.9</c:v>
                </c:pt>
                <c:pt idx="5039">
                  <c:v>21.9</c:v>
                </c:pt>
                <c:pt idx="5040">
                  <c:v>21.9</c:v>
                </c:pt>
                <c:pt idx="5041">
                  <c:v>21.9</c:v>
                </c:pt>
                <c:pt idx="5042">
                  <c:v>21.9</c:v>
                </c:pt>
                <c:pt idx="5043">
                  <c:v>21.9</c:v>
                </c:pt>
                <c:pt idx="5044">
                  <c:v>21.9</c:v>
                </c:pt>
                <c:pt idx="5045">
                  <c:v>21.9</c:v>
                </c:pt>
                <c:pt idx="5046">
                  <c:v>21.9</c:v>
                </c:pt>
                <c:pt idx="5047">
                  <c:v>21.9</c:v>
                </c:pt>
                <c:pt idx="5048">
                  <c:v>21.9</c:v>
                </c:pt>
                <c:pt idx="5049">
                  <c:v>21.9</c:v>
                </c:pt>
                <c:pt idx="5050">
                  <c:v>21.9</c:v>
                </c:pt>
                <c:pt idx="5051">
                  <c:v>21.9</c:v>
                </c:pt>
                <c:pt idx="5052">
                  <c:v>22</c:v>
                </c:pt>
                <c:pt idx="5053">
                  <c:v>22</c:v>
                </c:pt>
                <c:pt idx="5054">
                  <c:v>22</c:v>
                </c:pt>
                <c:pt idx="5055">
                  <c:v>22</c:v>
                </c:pt>
                <c:pt idx="5056">
                  <c:v>22</c:v>
                </c:pt>
                <c:pt idx="5057">
                  <c:v>22</c:v>
                </c:pt>
                <c:pt idx="5058">
                  <c:v>22</c:v>
                </c:pt>
                <c:pt idx="5059">
                  <c:v>22</c:v>
                </c:pt>
                <c:pt idx="5060">
                  <c:v>22</c:v>
                </c:pt>
                <c:pt idx="5061">
                  <c:v>22</c:v>
                </c:pt>
                <c:pt idx="5062">
                  <c:v>22</c:v>
                </c:pt>
                <c:pt idx="5063">
                  <c:v>22</c:v>
                </c:pt>
                <c:pt idx="5064">
                  <c:v>22</c:v>
                </c:pt>
                <c:pt idx="5065">
                  <c:v>22</c:v>
                </c:pt>
                <c:pt idx="5066">
                  <c:v>22</c:v>
                </c:pt>
                <c:pt idx="5067">
                  <c:v>22</c:v>
                </c:pt>
                <c:pt idx="5068">
                  <c:v>22</c:v>
                </c:pt>
                <c:pt idx="5069">
                  <c:v>22</c:v>
                </c:pt>
                <c:pt idx="5070">
                  <c:v>22</c:v>
                </c:pt>
                <c:pt idx="5071">
                  <c:v>22</c:v>
                </c:pt>
                <c:pt idx="5072">
                  <c:v>22</c:v>
                </c:pt>
                <c:pt idx="5073">
                  <c:v>22</c:v>
                </c:pt>
                <c:pt idx="5074">
                  <c:v>22</c:v>
                </c:pt>
                <c:pt idx="5075">
                  <c:v>22</c:v>
                </c:pt>
                <c:pt idx="5076">
                  <c:v>22</c:v>
                </c:pt>
                <c:pt idx="5077">
                  <c:v>22</c:v>
                </c:pt>
                <c:pt idx="5078">
                  <c:v>22</c:v>
                </c:pt>
                <c:pt idx="5079">
                  <c:v>22</c:v>
                </c:pt>
                <c:pt idx="5080">
                  <c:v>21.9</c:v>
                </c:pt>
                <c:pt idx="5081">
                  <c:v>21.9</c:v>
                </c:pt>
                <c:pt idx="5082">
                  <c:v>21.9</c:v>
                </c:pt>
                <c:pt idx="5083">
                  <c:v>21.9</c:v>
                </c:pt>
                <c:pt idx="5084">
                  <c:v>21.9</c:v>
                </c:pt>
                <c:pt idx="5085">
                  <c:v>21.9</c:v>
                </c:pt>
                <c:pt idx="5086">
                  <c:v>21.9</c:v>
                </c:pt>
                <c:pt idx="5087">
                  <c:v>21.9</c:v>
                </c:pt>
                <c:pt idx="5088">
                  <c:v>21.9</c:v>
                </c:pt>
                <c:pt idx="5089">
                  <c:v>21.9</c:v>
                </c:pt>
                <c:pt idx="5090">
                  <c:v>21.9</c:v>
                </c:pt>
                <c:pt idx="5091">
                  <c:v>21.9</c:v>
                </c:pt>
                <c:pt idx="5092">
                  <c:v>21.9</c:v>
                </c:pt>
                <c:pt idx="5093">
                  <c:v>21.9</c:v>
                </c:pt>
                <c:pt idx="5094">
                  <c:v>21.9</c:v>
                </c:pt>
                <c:pt idx="5095">
                  <c:v>21.9</c:v>
                </c:pt>
                <c:pt idx="5096">
                  <c:v>21.9</c:v>
                </c:pt>
                <c:pt idx="5097">
                  <c:v>21.9</c:v>
                </c:pt>
                <c:pt idx="5098">
                  <c:v>21.9</c:v>
                </c:pt>
                <c:pt idx="5099">
                  <c:v>21.9</c:v>
                </c:pt>
                <c:pt idx="5100">
                  <c:v>21.9</c:v>
                </c:pt>
                <c:pt idx="5101">
                  <c:v>21.9</c:v>
                </c:pt>
                <c:pt idx="5102">
                  <c:v>21.9</c:v>
                </c:pt>
                <c:pt idx="5103">
                  <c:v>21.9</c:v>
                </c:pt>
                <c:pt idx="5104">
                  <c:v>21.9</c:v>
                </c:pt>
                <c:pt idx="5105">
                  <c:v>21.9</c:v>
                </c:pt>
                <c:pt idx="5106">
                  <c:v>21.9</c:v>
                </c:pt>
                <c:pt idx="5107">
                  <c:v>21.9</c:v>
                </c:pt>
                <c:pt idx="5108">
                  <c:v>21.9</c:v>
                </c:pt>
                <c:pt idx="5109">
                  <c:v>21.9</c:v>
                </c:pt>
                <c:pt idx="5110">
                  <c:v>21.9</c:v>
                </c:pt>
                <c:pt idx="5111">
                  <c:v>21.9</c:v>
                </c:pt>
                <c:pt idx="5112">
                  <c:v>21.9</c:v>
                </c:pt>
                <c:pt idx="5113">
                  <c:v>21.9</c:v>
                </c:pt>
                <c:pt idx="5114">
                  <c:v>21.9</c:v>
                </c:pt>
                <c:pt idx="5115">
                  <c:v>21.9</c:v>
                </c:pt>
                <c:pt idx="5116">
                  <c:v>21.9</c:v>
                </c:pt>
                <c:pt idx="5117">
                  <c:v>21.9</c:v>
                </c:pt>
                <c:pt idx="5118">
                  <c:v>21.9</c:v>
                </c:pt>
                <c:pt idx="5119">
                  <c:v>21.9</c:v>
                </c:pt>
                <c:pt idx="5120">
                  <c:v>21.9</c:v>
                </c:pt>
                <c:pt idx="5121">
                  <c:v>21.9</c:v>
                </c:pt>
                <c:pt idx="5122">
                  <c:v>21.9</c:v>
                </c:pt>
                <c:pt idx="5123">
                  <c:v>21.9</c:v>
                </c:pt>
                <c:pt idx="5124">
                  <c:v>21.9</c:v>
                </c:pt>
                <c:pt idx="5125">
                  <c:v>21.9</c:v>
                </c:pt>
                <c:pt idx="5126">
                  <c:v>21.9</c:v>
                </c:pt>
                <c:pt idx="5127">
                  <c:v>21.9</c:v>
                </c:pt>
                <c:pt idx="5128">
                  <c:v>21.9</c:v>
                </c:pt>
                <c:pt idx="5129">
                  <c:v>21.9</c:v>
                </c:pt>
                <c:pt idx="5130">
                  <c:v>21.9</c:v>
                </c:pt>
                <c:pt idx="5131">
                  <c:v>21.9</c:v>
                </c:pt>
                <c:pt idx="5132">
                  <c:v>21.9</c:v>
                </c:pt>
                <c:pt idx="5133">
                  <c:v>21.9</c:v>
                </c:pt>
                <c:pt idx="5134">
                  <c:v>21.9</c:v>
                </c:pt>
                <c:pt idx="5135">
                  <c:v>21.9</c:v>
                </c:pt>
                <c:pt idx="5136">
                  <c:v>21.9</c:v>
                </c:pt>
                <c:pt idx="5137">
                  <c:v>21.9</c:v>
                </c:pt>
                <c:pt idx="5138">
                  <c:v>21.9</c:v>
                </c:pt>
                <c:pt idx="5139">
                  <c:v>21.9</c:v>
                </c:pt>
                <c:pt idx="5140">
                  <c:v>21.9</c:v>
                </c:pt>
                <c:pt idx="5141">
                  <c:v>21.9</c:v>
                </c:pt>
                <c:pt idx="5142">
                  <c:v>21.9</c:v>
                </c:pt>
                <c:pt idx="5143">
                  <c:v>21.9</c:v>
                </c:pt>
                <c:pt idx="5144">
                  <c:v>21.9</c:v>
                </c:pt>
                <c:pt idx="5145">
                  <c:v>21.9</c:v>
                </c:pt>
                <c:pt idx="5146">
                  <c:v>21.9</c:v>
                </c:pt>
                <c:pt idx="5147">
                  <c:v>21.9</c:v>
                </c:pt>
                <c:pt idx="5148">
                  <c:v>21.9</c:v>
                </c:pt>
                <c:pt idx="5149">
                  <c:v>21.9</c:v>
                </c:pt>
                <c:pt idx="5150">
                  <c:v>21.9</c:v>
                </c:pt>
                <c:pt idx="5151">
                  <c:v>21.9</c:v>
                </c:pt>
                <c:pt idx="5152">
                  <c:v>21.9</c:v>
                </c:pt>
                <c:pt idx="5153">
                  <c:v>21.9</c:v>
                </c:pt>
                <c:pt idx="5154">
                  <c:v>21.9</c:v>
                </c:pt>
                <c:pt idx="5155">
                  <c:v>21.9</c:v>
                </c:pt>
                <c:pt idx="5156">
                  <c:v>21.9</c:v>
                </c:pt>
                <c:pt idx="5157">
                  <c:v>21.9</c:v>
                </c:pt>
                <c:pt idx="5158">
                  <c:v>21.9</c:v>
                </c:pt>
                <c:pt idx="5159">
                  <c:v>21.9</c:v>
                </c:pt>
                <c:pt idx="5160">
                  <c:v>21.9</c:v>
                </c:pt>
                <c:pt idx="5161">
                  <c:v>21.9</c:v>
                </c:pt>
                <c:pt idx="5162">
                  <c:v>21.9</c:v>
                </c:pt>
                <c:pt idx="5163">
                  <c:v>21.9</c:v>
                </c:pt>
                <c:pt idx="5164">
                  <c:v>21.9</c:v>
                </c:pt>
                <c:pt idx="5165">
                  <c:v>21.8</c:v>
                </c:pt>
                <c:pt idx="5166">
                  <c:v>21.8</c:v>
                </c:pt>
                <c:pt idx="5167">
                  <c:v>21.8</c:v>
                </c:pt>
                <c:pt idx="5168">
                  <c:v>21.8</c:v>
                </c:pt>
                <c:pt idx="5169">
                  <c:v>21.8</c:v>
                </c:pt>
                <c:pt idx="5170">
                  <c:v>21.8</c:v>
                </c:pt>
                <c:pt idx="5171">
                  <c:v>21.8</c:v>
                </c:pt>
                <c:pt idx="5172">
                  <c:v>21.8</c:v>
                </c:pt>
                <c:pt idx="5173">
                  <c:v>21.8</c:v>
                </c:pt>
                <c:pt idx="5174">
                  <c:v>21.8</c:v>
                </c:pt>
                <c:pt idx="5175">
                  <c:v>21.8</c:v>
                </c:pt>
                <c:pt idx="5176">
                  <c:v>21.8</c:v>
                </c:pt>
                <c:pt idx="5177">
                  <c:v>21.8</c:v>
                </c:pt>
                <c:pt idx="5178">
                  <c:v>21.8</c:v>
                </c:pt>
                <c:pt idx="5179">
                  <c:v>21.8</c:v>
                </c:pt>
                <c:pt idx="5180">
                  <c:v>21.8</c:v>
                </c:pt>
                <c:pt idx="5181">
                  <c:v>21.8</c:v>
                </c:pt>
                <c:pt idx="5182">
                  <c:v>21.8</c:v>
                </c:pt>
                <c:pt idx="5183">
                  <c:v>21.8</c:v>
                </c:pt>
                <c:pt idx="5184">
                  <c:v>21.8</c:v>
                </c:pt>
                <c:pt idx="5185">
                  <c:v>21.8</c:v>
                </c:pt>
                <c:pt idx="5186">
                  <c:v>21.8</c:v>
                </c:pt>
                <c:pt idx="5187">
                  <c:v>21.8</c:v>
                </c:pt>
                <c:pt idx="5188">
                  <c:v>21.8</c:v>
                </c:pt>
                <c:pt idx="5189">
                  <c:v>21.8</c:v>
                </c:pt>
                <c:pt idx="5190">
                  <c:v>21.8</c:v>
                </c:pt>
                <c:pt idx="5191">
                  <c:v>21.8</c:v>
                </c:pt>
                <c:pt idx="5192">
                  <c:v>21.8</c:v>
                </c:pt>
                <c:pt idx="5193">
                  <c:v>21.8</c:v>
                </c:pt>
                <c:pt idx="5194">
                  <c:v>21.8</c:v>
                </c:pt>
                <c:pt idx="5195">
                  <c:v>21.8</c:v>
                </c:pt>
                <c:pt idx="5196">
                  <c:v>21.8</c:v>
                </c:pt>
                <c:pt idx="5197">
                  <c:v>21.8</c:v>
                </c:pt>
                <c:pt idx="5198">
                  <c:v>21.8</c:v>
                </c:pt>
                <c:pt idx="5199">
                  <c:v>21.8</c:v>
                </c:pt>
                <c:pt idx="5200">
                  <c:v>21.8</c:v>
                </c:pt>
                <c:pt idx="5201">
                  <c:v>21.8</c:v>
                </c:pt>
                <c:pt idx="5202">
                  <c:v>21.8</c:v>
                </c:pt>
                <c:pt idx="5203">
                  <c:v>21.8</c:v>
                </c:pt>
                <c:pt idx="5204">
                  <c:v>21.8</c:v>
                </c:pt>
                <c:pt idx="5205">
                  <c:v>21.8</c:v>
                </c:pt>
                <c:pt idx="5206">
                  <c:v>21.8</c:v>
                </c:pt>
                <c:pt idx="5207">
                  <c:v>21.8</c:v>
                </c:pt>
                <c:pt idx="5208">
                  <c:v>21.8</c:v>
                </c:pt>
                <c:pt idx="5209">
                  <c:v>21.8</c:v>
                </c:pt>
                <c:pt idx="5210">
                  <c:v>21.8</c:v>
                </c:pt>
                <c:pt idx="5211">
                  <c:v>21.8</c:v>
                </c:pt>
                <c:pt idx="5212">
                  <c:v>21.8</c:v>
                </c:pt>
                <c:pt idx="5213">
                  <c:v>21.8</c:v>
                </c:pt>
                <c:pt idx="5214">
                  <c:v>21.8</c:v>
                </c:pt>
                <c:pt idx="5215">
                  <c:v>21.8</c:v>
                </c:pt>
                <c:pt idx="5216">
                  <c:v>21.8</c:v>
                </c:pt>
                <c:pt idx="5217">
                  <c:v>21.8</c:v>
                </c:pt>
                <c:pt idx="5218">
                  <c:v>21.8</c:v>
                </c:pt>
                <c:pt idx="5219">
                  <c:v>21.8</c:v>
                </c:pt>
                <c:pt idx="5220">
                  <c:v>21.8</c:v>
                </c:pt>
                <c:pt idx="5221">
                  <c:v>21.8</c:v>
                </c:pt>
                <c:pt idx="5222">
                  <c:v>21.8</c:v>
                </c:pt>
                <c:pt idx="5223">
                  <c:v>21.8</c:v>
                </c:pt>
                <c:pt idx="5224">
                  <c:v>21.8</c:v>
                </c:pt>
                <c:pt idx="5225">
                  <c:v>21.8</c:v>
                </c:pt>
                <c:pt idx="5226">
                  <c:v>21.8</c:v>
                </c:pt>
                <c:pt idx="5227">
                  <c:v>21.8</c:v>
                </c:pt>
                <c:pt idx="5228">
                  <c:v>21.8</c:v>
                </c:pt>
                <c:pt idx="5229">
                  <c:v>21.8</c:v>
                </c:pt>
                <c:pt idx="5230">
                  <c:v>21.8</c:v>
                </c:pt>
                <c:pt idx="5231">
                  <c:v>21.8</c:v>
                </c:pt>
                <c:pt idx="5232">
                  <c:v>21.8</c:v>
                </c:pt>
                <c:pt idx="5233">
                  <c:v>21.8</c:v>
                </c:pt>
                <c:pt idx="5234">
                  <c:v>21.8</c:v>
                </c:pt>
                <c:pt idx="5235">
                  <c:v>21.8</c:v>
                </c:pt>
                <c:pt idx="5236">
                  <c:v>21.8</c:v>
                </c:pt>
                <c:pt idx="5237">
                  <c:v>21.8</c:v>
                </c:pt>
                <c:pt idx="5238">
                  <c:v>21.8</c:v>
                </c:pt>
                <c:pt idx="5239">
                  <c:v>21.8</c:v>
                </c:pt>
                <c:pt idx="5240">
                  <c:v>21.8</c:v>
                </c:pt>
                <c:pt idx="5241">
                  <c:v>21.8</c:v>
                </c:pt>
                <c:pt idx="5242">
                  <c:v>21.8</c:v>
                </c:pt>
                <c:pt idx="5243">
                  <c:v>21.8</c:v>
                </c:pt>
                <c:pt idx="5244">
                  <c:v>21.8</c:v>
                </c:pt>
                <c:pt idx="5245">
                  <c:v>21.8</c:v>
                </c:pt>
                <c:pt idx="5246">
                  <c:v>21.8</c:v>
                </c:pt>
                <c:pt idx="5247">
                  <c:v>21.8</c:v>
                </c:pt>
                <c:pt idx="5248">
                  <c:v>21.8</c:v>
                </c:pt>
                <c:pt idx="5249">
                  <c:v>21.8</c:v>
                </c:pt>
                <c:pt idx="5250">
                  <c:v>21.8</c:v>
                </c:pt>
                <c:pt idx="5251">
                  <c:v>21.8</c:v>
                </c:pt>
                <c:pt idx="5252">
                  <c:v>21.8</c:v>
                </c:pt>
                <c:pt idx="5253">
                  <c:v>21.8</c:v>
                </c:pt>
                <c:pt idx="5254">
                  <c:v>21.8</c:v>
                </c:pt>
                <c:pt idx="5255">
                  <c:v>21.8</c:v>
                </c:pt>
                <c:pt idx="5256">
                  <c:v>21.8</c:v>
                </c:pt>
                <c:pt idx="5257">
                  <c:v>21.8</c:v>
                </c:pt>
                <c:pt idx="5258">
                  <c:v>21.8</c:v>
                </c:pt>
                <c:pt idx="5259">
                  <c:v>21.8</c:v>
                </c:pt>
                <c:pt idx="5260">
                  <c:v>21.8</c:v>
                </c:pt>
                <c:pt idx="5261">
                  <c:v>21.8</c:v>
                </c:pt>
                <c:pt idx="5262">
                  <c:v>21.8</c:v>
                </c:pt>
                <c:pt idx="5263">
                  <c:v>21.8</c:v>
                </c:pt>
                <c:pt idx="5264">
                  <c:v>21.8</c:v>
                </c:pt>
                <c:pt idx="5265">
                  <c:v>21.8</c:v>
                </c:pt>
                <c:pt idx="5266">
                  <c:v>21.8</c:v>
                </c:pt>
                <c:pt idx="5267">
                  <c:v>21.8</c:v>
                </c:pt>
                <c:pt idx="5268">
                  <c:v>21.8</c:v>
                </c:pt>
                <c:pt idx="5269">
                  <c:v>21.8</c:v>
                </c:pt>
                <c:pt idx="5270">
                  <c:v>21.8</c:v>
                </c:pt>
                <c:pt idx="5271">
                  <c:v>21.8</c:v>
                </c:pt>
                <c:pt idx="5272">
                  <c:v>21.8</c:v>
                </c:pt>
                <c:pt idx="5273">
                  <c:v>21.8</c:v>
                </c:pt>
                <c:pt idx="5274">
                  <c:v>21.8</c:v>
                </c:pt>
                <c:pt idx="5275">
                  <c:v>21.8</c:v>
                </c:pt>
                <c:pt idx="5276">
                  <c:v>21.8</c:v>
                </c:pt>
                <c:pt idx="5277">
                  <c:v>21.8</c:v>
                </c:pt>
                <c:pt idx="5278">
                  <c:v>21.8</c:v>
                </c:pt>
                <c:pt idx="5279">
                  <c:v>21.8</c:v>
                </c:pt>
                <c:pt idx="5280">
                  <c:v>21.8</c:v>
                </c:pt>
                <c:pt idx="5281">
                  <c:v>21.8</c:v>
                </c:pt>
                <c:pt idx="5282">
                  <c:v>21.8</c:v>
                </c:pt>
                <c:pt idx="5283">
                  <c:v>21.8</c:v>
                </c:pt>
                <c:pt idx="5284">
                  <c:v>21.8</c:v>
                </c:pt>
                <c:pt idx="5285">
                  <c:v>21.8</c:v>
                </c:pt>
                <c:pt idx="5286">
                  <c:v>21.8</c:v>
                </c:pt>
                <c:pt idx="5287">
                  <c:v>21.8</c:v>
                </c:pt>
                <c:pt idx="5288">
                  <c:v>21.8</c:v>
                </c:pt>
                <c:pt idx="5289">
                  <c:v>21.8</c:v>
                </c:pt>
                <c:pt idx="5290">
                  <c:v>21.8</c:v>
                </c:pt>
                <c:pt idx="5291">
                  <c:v>21.8</c:v>
                </c:pt>
                <c:pt idx="5292">
                  <c:v>21.8</c:v>
                </c:pt>
                <c:pt idx="5293">
                  <c:v>21.8</c:v>
                </c:pt>
                <c:pt idx="5294">
                  <c:v>21.8</c:v>
                </c:pt>
                <c:pt idx="5295">
                  <c:v>21.8</c:v>
                </c:pt>
                <c:pt idx="5296">
                  <c:v>21.8</c:v>
                </c:pt>
                <c:pt idx="5297">
                  <c:v>21.8</c:v>
                </c:pt>
                <c:pt idx="5298">
                  <c:v>21.8</c:v>
                </c:pt>
                <c:pt idx="5299">
                  <c:v>21.8</c:v>
                </c:pt>
                <c:pt idx="5300">
                  <c:v>21.8</c:v>
                </c:pt>
                <c:pt idx="5301">
                  <c:v>21.8</c:v>
                </c:pt>
                <c:pt idx="5302">
                  <c:v>21.8</c:v>
                </c:pt>
                <c:pt idx="5303">
                  <c:v>21.8</c:v>
                </c:pt>
                <c:pt idx="5304">
                  <c:v>21.8</c:v>
                </c:pt>
                <c:pt idx="5305">
                  <c:v>21.8</c:v>
                </c:pt>
                <c:pt idx="5306">
                  <c:v>21.8</c:v>
                </c:pt>
                <c:pt idx="5307">
                  <c:v>21.8</c:v>
                </c:pt>
                <c:pt idx="5308">
                  <c:v>21.8</c:v>
                </c:pt>
                <c:pt idx="5309">
                  <c:v>21.8</c:v>
                </c:pt>
                <c:pt idx="5310">
                  <c:v>21.8</c:v>
                </c:pt>
                <c:pt idx="5311">
                  <c:v>21.8</c:v>
                </c:pt>
                <c:pt idx="5312">
                  <c:v>21.8</c:v>
                </c:pt>
                <c:pt idx="5313">
                  <c:v>21.8</c:v>
                </c:pt>
                <c:pt idx="5314">
                  <c:v>21.8</c:v>
                </c:pt>
                <c:pt idx="5315">
                  <c:v>21.8</c:v>
                </c:pt>
                <c:pt idx="5316">
                  <c:v>21.8</c:v>
                </c:pt>
                <c:pt idx="5317">
                  <c:v>21.8</c:v>
                </c:pt>
                <c:pt idx="5318">
                  <c:v>21.8</c:v>
                </c:pt>
                <c:pt idx="5319">
                  <c:v>21.8</c:v>
                </c:pt>
                <c:pt idx="5320">
                  <c:v>21.8</c:v>
                </c:pt>
                <c:pt idx="5321">
                  <c:v>21.8</c:v>
                </c:pt>
                <c:pt idx="5322">
                  <c:v>21.8</c:v>
                </c:pt>
                <c:pt idx="5323">
                  <c:v>21.8</c:v>
                </c:pt>
                <c:pt idx="5324">
                  <c:v>21.8</c:v>
                </c:pt>
                <c:pt idx="5325">
                  <c:v>21.8</c:v>
                </c:pt>
                <c:pt idx="5326">
                  <c:v>21.8</c:v>
                </c:pt>
                <c:pt idx="5327">
                  <c:v>21.8</c:v>
                </c:pt>
                <c:pt idx="5328">
                  <c:v>21.8</c:v>
                </c:pt>
                <c:pt idx="5329">
                  <c:v>21.8</c:v>
                </c:pt>
                <c:pt idx="5330">
                  <c:v>21.8</c:v>
                </c:pt>
                <c:pt idx="5331">
                  <c:v>21.8</c:v>
                </c:pt>
                <c:pt idx="5332">
                  <c:v>21.8</c:v>
                </c:pt>
                <c:pt idx="5333">
                  <c:v>21.8</c:v>
                </c:pt>
                <c:pt idx="5334">
                  <c:v>21.8</c:v>
                </c:pt>
                <c:pt idx="5335">
                  <c:v>21.8</c:v>
                </c:pt>
                <c:pt idx="5336">
                  <c:v>21.8</c:v>
                </c:pt>
                <c:pt idx="5337">
                  <c:v>21.8</c:v>
                </c:pt>
                <c:pt idx="5338">
                  <c:v>21.8</c:v>
                </c:pt>
                <c:pt idx="5339">
                  <c:v>21.8</c:v>
                </c:pt>
                <c:pt idx="5340">
                  <c:v>21.8</c:v>
                </c:pt>
                <c:pt idx="5341">
                  <c:v>21.8</c:v>
                </c:pt>
                <c:pt idx="5342">
                  <c:v>21.8</c:v>
                </c:pt>
                <c:pt idx="5343">
                  <c:v>21.8</c:v>
                </c:pt>
                <c:pt idx="5344">
                  <c:v>21.8</c:v>
                </c:pt>
                <c:pt idx="5345">
                  <c:v>21.8</c:v>
                </c:pt>
                <c:pt idx="5346">
                  <c:v>21.8</c:v>
                </c:pt>
                <c:pt idx="5347">
                  <c:v>21.8</c:v>
                </c:pt>
                <c:pt idx="5348">
                  <c:v>21.8</c:v>
                </c:pt>
                <c:pt idx="5349">
                  <c:v>21.8</c:v>
                </c:pt>
                <c:pt idx="5350">
                  <c:v>21.8</c:v>
                </c:pt>
                <c:pt idx="5351">
                  <c:v>21.8</c:v>
                </c:pt>
                <c:pt idx="5352">
                  <c:v>21.8</c:v>
                </c:pt>
                <c:pt idx="5353">
                  <c:v>21.8</c:v>
                </c:pt>
                <c:pt idx="5354">
                  <c:v>21.8</c:v>
                </c:pt>
                <c:pt idx="5355">
                  <c:v>21.8</c:v>
                </c:pt>
                <c:pt idx="5356">
                  <c:v>21.8</c:v>
                </c:pt>
                <c:pt idx="5357">
                  <c:v>21.8</c:v>
                </c:pt>
                <c:pt idx="5358">
                  <c:v>21.8</c:v>
                </c:pt>
                <c:pt idx="5359">
                  <c:v>21.8</c:v>
                </c:pt>
                <c:pt idx="5360">
                  <c:v>21.8</c:v>
                </c:pt>
                <c:pt idx="5361">
                  <c:v>21.8</c:v>
                </c:pt>
                <c:pt idx="5362">
                  <c:v>21.8</c:v>
                </c:pt>
                <c:pt idx="5363">
                  <c:v>21.8</c:v>
                </c:pt>
                <c:pt idx="5364">
                  <c:v>21.8</c:v>
                </c:pt>
                <c:pt idx="5365">
                  <c:v>21.8</c:v>
                </c:pt>
                <c:pt idx="5366">
                  <c:v>21.8</c:v>
                </c:pt>
                <c:pt idx="5367">
                  <c:v>21.8</c:v>
                </c:pt>
                <c:pt idx="5368">
                  <c:v>21.8</c:v>
                </c:pt>
                <c:pt idx="5369">
                  <c:v>21.8</c:v>
                </c:pt>
                <c:pt idx="5370">
                  <c:v>21.8</c:v>
                </c:pt>
                <c:pt idx="5371">
                  <c:v>21.8</c:v>
                </c:pt>
                <c:pt idx="5372">
                  <c:v>21.8</c:v>
                </c:pt>
                <c:pt idx="5373">
                  <c:v>21.8</c:v>
                </c:pt>
                <c:pt idx="5374">
                  <c:v>21.8</c:v>
                </c:pt>
                <c:pt idx="5375">
                  <c:v>21.8</c:v>
                </c:pt>
                <c:pt idx="5376">
                  <c:v>21.8</c:v>
                </c:pt>
                <c:pt idx="5377">
                  <c:v>21.8</c:v>
                </c:pt>
                <c:pt idx="5378">
                  <c:v>21.8</c:v>
                </c:pt>
                <c:pt idx="5379">
                  <c:v>21.8</c:v>
                </c:pt>
                <c:pt idx="5380">
                  <c:v>21.8</c:v>
                </c:pt>
                <c:pt idx="5381">
                  <c:v>21.8</c:v>
                </c:pt>
                <c:pt idx="5382">
                  <c:v>21.8</c:v>
                </c:pt>
                <c:pt idx="5383">
                  <c:v>21.8</c:v>
                </c:pt>
                <c:pt idx="5384">
                  <c:v>21.8</c:v>
                </c:pt>
                <c:pt idx="5385">
                  <c:v>21.8</c:v>
                </c:pt>
                <c:pt idx="5386">
                  <c:v>21.8</c:v>
                </c:pt>
                <c:pt idx="5387">
                  <c:v>21.8</c:v>
                </c:pt>
                <c:pt idx="5388">
                  <c:v>21.8</c:v>
                </c:pt>
                <c:pt idx="5389">
                  <c:v>21.8</c:v>
                </c:pt>
                <c:pt idx="5390">
                  <c:v>21.8</c:v>
                </c:pt>
                <c:pt idx="5391">
                  <c:v>21.8</c:v>
                </c:pt>
                <c:pt idx="5392">
                  <c:v>21.8</c:v>
                </c:pt>
                <c:pt idx="5393">
                  <c:v>21.8</c:v>
                </c:pt>
                <c:pt idx="5394">
                  <c:v>21.8</c:v>
                </c:pt>
                <c:pt idx="5395">
                  <c:v>21.8</c:v>
                </c:pt>
                <c:pt idx="5396">
                  <c:v>21.8</c:v>
                </c:pt>
                <c:pt idx="5397">
                  <c:v>21.8</c:v>
                </c:pt>
                <c:pt idx="5398">
                  <c:v>21.8</c:v>
                </c:pt>
                <c:pt idx="5399">
                  <c:v>21.8</c:v>
                </c:pt>
                <c:pt idx="5400">
                  <c:v>21.8</c:v>
                </c:pt>
                <c:pt idx="5401">
                  <c:v>21.8</c:v>
                </c:pt>
                <c:pt idx="5402">
                  <c:v>21.8</c:v>
                </c:pt>
                <c:pt idx="5403">
                  <c:v>21.8</c:v>
                </c:pt>
                <c:pt idx="5404">
                  <c:v>21.8</c:v>
                </c:pt>
                <c:pt idx="5405">
                  <c:v>21.8</c:v>
                </c:pt>
                <c:pt idx="5406">
                  <c:v>21.8</c:v>
                </c:pt>
                <c:pt idx="5407">
                  <c:v>21.8</c:v>
                </c:pt>
                <c:pt idx="5408">
                  <c:v>21.8</c:v>
                </c:pt>
                <c:pt idx="5409">
                  <c:v>21.8</c:v>
                </c:pt>
                <c:pt idx="5410">
                  <c:v>21.8</c:v>
                </c:pt>
                <c:pt idx="5411">
                  <c:v>21.8</c:v>
                </c:pt>
                <c:pt idx="5412">
                  <c:v>21.8</c:v>
                </c:pt>
                <c:pt idx="5413">
                  <c:v>21.8</c:v>
                </c:pt>
                <c:pt idx="5414">
                  <c:v>21.8</c:v>
                </c:pt>
                <c:pt idx="5415">
                  <c:v>21.8</c:v>
                </c:pt>
                <c:pt idx="5416">
                  <c:v>21.8</c:v>
                </c:pt>
                <c:pt idx="5417">
                  <c:v>21.8</c:v>
                </c:pt>
                <c:pt idx="5418">
                  <c:v>21.8</c:v>
                </c:pt>
                <c:pt idx="5419">
                  <c:v>21.8</c:v>
                </c:pt>
                <c:pt idx="5420">
                  <c:v>21.8</c:v>
                </c:pt>
                <c:pt idx="5421">
                  <c:v>21.8</c:v>
                </c:pt>
                <c:pt idx="5422">
                  <c:v>21.8</c:v>
                </c:pt>
                <c:pt idx="5423">
                  <c:v>21.8</c:v>
                </c:pt>
                <c:pt idx="5424">
                  <c:v>21.8</c:v>
                </c:pt>
                <c:pt idx="5425">
                  <c:v>21.8</c:v>
                </c:pt>
                <c:pt idx="5426">
                  <c:v>21.8</c:v>
                </c:pt>
                <c:pt idx="5427">
                  <c:v>21.8</c:v>
                </c:pt>
                <c:pt idx="5428">
                  <c:v>21.8</c:v>
                </c:pt>
                <c:pt idx="5429">
                  <c:v>21.8</c:v>
                </c:pt>
                <c:pt idx="5430">
                  <c:v>21.8</c:v>
                </c:pt>
                <c:pt idx="5431">
                  <c:v>21.8</c:v>
                </c:pt>
                <c:pt idx="5432">
                  <c:v>21.8</c:v>
                </c:pt>
                <c:pt idx="5433">
                  <c:v>21.8</c:v>
                </c:pt>
                <c:pt idx="5434">
                  <c:v>21.8</c:v>
                </c:pt>
                <c:pt idx="5435">
                  <c:v>21.8</c:v>
                </c:pt>
                <c:pt idx="5436">
                  <c:v>21.8</c:v>
                </c:pt>
                <c:pt idx="5437">
                  <c:v>21.8</c:v>
                </c:pt>
                <c:pt idx="5438">
                  <c:v>21.8</c:v>
                </c:pt>
                <c:pt idx="5439">
                  <c:v>21.8</c:v>
                </c:pt>
                <c:pt idx="5440">
                  <c:v>21.8</c:v>
                </c:pt>
                <c:pt idx="5441">
                  <c:v>21.8</c:v>
                </c:pt>
                <c:pt idx="5442">
                  <c:v>21.8</c:v>
                </c:pt>
                <c:pt idx="5443">
                  <c:v>21.8</c:v>
                </c:pt>
                <c:pt idx="5444">
                  <c:v>21.8</c:v>
                </c:pt>
                <c:pt idx="5445">
                  <c:v>21.8</c:v>
                </c:pt>
                <c:pt idx="5446">
                  <c:v>21.8</c:v>
                </c:pt>
                <c:pt idx="5447">
                  <c:v>21.8</c:v>
                </c:pt>
                <c:pt idx="5448">
                  <c:v>21.8</c:v>
                </c:pt>
                <c:pt idx="5449">
                  <c:v>21.8</c:v>
                </c:pt>
                <c:pt idx="5450">
                  <c:v>21.8</c:v>
                </c:pt>
                <c:pt idx="5451">
                  <c:v>21.8</c:v>
                </c:pt>
                <c:pt idx="5452">
                  <c:v>21.8</c:v>
                </c:pt>
                <c:pt idx="5453">
                  <c:v>21.8</c:v>
                </c:pt>
                <c:pt idx="5454">
                  <c:v>21.8</c:v>
                </c:pt>
                <c:pt idx="5455">
                  <c:v>21.8</c:v>
                </c:pt>
                <c:pt idx="5456">
                  <c:v>21.8</c:v>
                </c:pt>
                <c:pt idx="5457">
                  <c:v>21.8</c:v>
                </c:pt>
                <c:pt idx="5458">
                  <c:v>21.8</c:v>
                </c:pt>
                <c:pt idx="5459">
                  <c:v>21.8</c:v>
                </c:pt>
                <c:pt idx="5460">
                  <c:v>21.8</c:v>
                </c:pt>
                <c:pt idx="5461">
                  <c:v>21.8</c:v>
                </c:pt>
                <c:pt idx="5462">
                  <c:v>21.8</c:v>
                </c:pt>
                <c:pt idx="5463">
                  <c:v>21.8</c:v>
                </c:pt>
                <c:pt idx="5464">
                  <c:v>21.8</c:v>
                </c:pt>
                <c:pt idx="5465">
                  <c:v>21.8</c:v>
                </c:pt>
                <c:pt idx="5466">
                  <c:v>21.8</c:v>
                </c:pt>
                <c:pt idx="5467">
                  <c:v>21.8</c:v>
                </c:pt>
                <c:pt idx="5468">
                  <c:v>21.8</c:v>
                </c:pt>
                <c:pt idx="5469">
                  <c:v>21.8</c:v>
                </c:pt>
                <c:pt idx="5470">
                  <c:v>21.8</c:v>
                </c:pt>
                <c:pt idx="5471">
                  <c:v>21.8</c:v>
                </c:pt>
                <c:pt idx="5472">
                  <c:v>21.8</c:v>
                </c:pt>
                <c:pt idx="5473">
                  <c:v>21.8</c:v>
                </c:pt>
                <c:pt idx="5474">
                  <c:v>21.8</c:v>
                </c:pt>
                <c:pt idx="5475">
                  <c:v>21.8</c:v>
                </c:pt>
                <c:pt idx="5476">
                  <c:v>21.8</c:v>
                </c:pt>
                <c:pt idx="5477">
                  <c:v>21.8</c:v>
                </c:pt>
                <c:pt idx="5478">
                  <c:v>21.8</c:v>
                </c:pt>
                <c:pt idx="5479">
                  <c:v>21.8</c:v>
                </c:pt>
                <c:pt idx="5480">
                  <c:v>21.8</c:v>
                </c:pt>
                <c:pt idx="5481">
                  <c:v>21.8</c:v>
                </c:pt>
                <c:pt idx="5482">
                  <c:v>21.8</c:v>
                </c:pt>
                <c:pt idx="5483">
                  <c:v>21.8</c:v>
                </c:pt>
                <c:pt idx="5484">
                  <c:v>21.8</c:v>
                </c:pt>
                <c:pt idx="5485">
                  <c:v>21.8</c:v>
                </c:pt>
                <c:pt idx="5486">
                  <c:v>21.8</c:v>
                </c:pt>
                <c:pt idx="5487">
                  <c:v>21.8</c:v>
                </c:pt>
                <c:pt idx="5488">
                  <c:v>21.8</c:v>
                </c:pt>
                <c:pt idx="5489">
                  <c:v>21.8</c:v>
                </c:pt>
                <c:pt idx="5490">
                  <c:v>21.8</c:v>
                </c:pt>
                <c:pt idx="5491">
                  <c:v>21.8</c:v>
                </c:pt>
                <c:pt idx="5492">
                  <c:v>21.8</c:v>
                </c:pt>
                <c:pt idx="5493">
                  <c:v>21.8</c:v>
                </c:pt>
                <c:pt idx="5494">
                  <c:v>21.8</c:v>
                </c:pt>
                <c:pt idx="5495">
                  <c:v>21.8</c:v>
                </c:pt>
                <c:pt idx="5496">
                  <c:v>21.8</c:v>
                </c:pt>
                <c:pt idx="5497">
                  <c:v>21.8</c:v>
                </c:pt>
                <c:pt idx="5498">
                  <c:v>21.8</c:v>
                </c:pt>
                <c:pt idx="5499">
                  <c:v>21.8</c:v>
                </c:pt>
                <c:pt idx="5500">
                  <c:v>21.8</c:v>
                </c:pt>
                <c:pt idx="5501">
                  <c:v>21.8</c:v>
                </c:pt>
                <c:pt idx="5502">
                  <c:v>21.8</c:v>
                </c:pt>
                <c:pt idx="5503">
                  <c:v>21.8</c:v>
                </c:pt>
                <c:pt idx="5504">
                  <c:v>21.8</c:v>
                </c:pt>
                <c:pt idx="5505">
                  <c:v>21.8</c:v>
                </c:pt>
                <c:pt idx="5506">
                  <c:v>21.8</c:v>
                </c:pt>
                <c:pt idx="5507">
                  <c:v>21.8</c:v>
                </c:pt>
                <c:pt idx="5508">
                  <c:v>21.8</c:v>
                </c:pt>
                <c:pt idx="5509">
                  <c:v>21.8</c:v>
                </c:pt>
                <c:pt idx="5510">
                  <c:v>21.8</c:v>
                </c:pt>
                <c:pt idx="5511">
                  <c:v>21.8</c:v>
                </c:pt>
                <c:pt idx="5512">
                  <c:v>21.8</c:v>
                </c:pt>
                <c:pt idx="5513">
                  <c:v>21.8</c:v>
                </c:pt>
                <c:pt idx="5514">
                  <c:v>21.8</c:v>
                </c:pt>
                <c:pt idx="5515">
                  <c:v>21.8</c:v>
                </c:pt>
                <c:pt idx="5516">
                  <c:v>21.8</c:v>
                </c:pt>
                <c:pt idx="5517">
                  <c:v>21.8</c:v>
                </c:pt>
                <c:pt idx="5518">
                  <c:v>21.8</c:v>
                </c:pt>
                <c:pt idx="5519">
                  <c:v>21.8</c:v>
                </c:pt>
                <c:pt idx="5520">
                  <c:v>21.8</c:v>
                </c:pt>
                <c:pt idx="5521">
                  <c:v>21.8</c:v>
                </c:pt>
                <c:pt idx="5522">
                  <c:v>21.8</c:v>
                </c:pt>
                <c:pt idx="5523">
                  <c:v>21.8</c:v>
                </c:pt>
                <c:pt idx="5524">
                  <c:v>21.8</c:v>
                </c:pt>
                <c:pt idx="5525">
                  <c:v>21.8</c:v>
                </c:pt>
                <c:pt idx="5526">
                  <c:v>21.8</c:v>
                </c:pt>
                <c:pt idx="5527">
                  <c:v>21.8</c:v>
                </c:pt>
                <c:pt idx="5528">
                  <c:v>21.8</c:v>
                </c:pt>
                <c:pt idx="5529">
                  <c:v>21.8</c:v>
                </c:pt>
                <c:pt idx="5530">
                  <c:v>21.8</c:v>
                </c:pt>
                <c:pt idx="5531">
                  <c:v>21.8</c:v>
                </c:pt>
                <c:pt idx="5532">
                  <c:v>21.8</c:v>
                </c:pt>
                <c:pt idx="5533">
                  <c:v>21.8</c:v>
                </c:pt>
                <c:pt idx="5534">
                  <c:v>21.8</c:v>
                </c:pt>
                <c:pt idx="5535">
                  <c:v>21.8</c:v>
                </c:pt>
                <c:pt idx="5536">
                  <c:v>21.8</c:v>
                </c:pt>
                <c:pt idx="5537">
                  <c:v>21.8</c:v>
                </c:pt>
                <c:pt idx="5538">
                  <c:v>21.8</c:v>
                </c:pt>
                <c:pt idx="5539">
                  <c:v>21.8</c:v>
                </c:pt>
                <c:pt idx="5540">
                  <c:v>21.8</c:v>
                </c:pt>
                <c:pt idx="5541">
                  <c:v>21.8</c:v>
                </c:pt>
                <c:pt idx="5542">
                  <c:v>21.8</c:v>
                </c:pt>
                <c:pt idx="5543">
                  <c:v>21.8</c:v>
                </c:pt>
                <c:pt idx="5544">
                  <c:v>21.8</c:v>
                </c:pt>
                <c:pt idx="5545">
                  <c:v>21.8</c:v>
                </c:pt>
                <c:pt idx="5546">
                  <c:v>21.8</c:v>
                </c:pt>
                <c:pt idx="5547">
                  <c:v>21.8</c:v>
                </c:pt>
                <c:pt idx="5548">
                  <c:v>21.8</c:v>
                </c:pt>
                <c:pt idx="5549">
                  <c:v>21.8</c:v>
                </c:pt>
                <c:pt idx="5550">
                  <c:v>21.8</c:v>
                </c:pt>
                <c:pt idx="5551">
                  <c:v>21.8</c:v>
                </c:pt>
                <c:pt idx="5552">
                  <c:v>21.8</c:v>
                </c:pt>
                <c:pt idx="5553">
                  <c:v>21.8</c:v>
                </c:pt>
                <c:pt idx="5554">
                  <c:v>21.8</c:v>
                </c:pt>
                <c:pt idx="5555">
                  <c:v>21.8</c:v>
                </c:pt>
                <c:pt idx="5556">
                  <c:v>21.8</c:v>
                </c:pt>
                <c:pt idx="5557">
                  <c:v>21.8</c:v>
                </c:pt>
                <c:pt idx="5558">
                  <c:v>21.8</c:v>
                </c:pt>
                <c:pt idx="5559">
                  <c:v>21.8</c:v>
                </c:pt>
                <c:pt idx="5560">
                  <c:v>21.8</c:v>
                </c:pt>
                <c:pt idx="5561">
                  <c:v>21.8</c:v>
                </c:pt>
                <c:pt idx="5562">
                  <c:v>21.8</c:v>
                </c:pt>
                <c:pt idx="5563">
                  <c:v>21.8</c:v>
                </c:pt>
                <c:pt idx="5564">
                  <c:v>21.8</c:v>
                </c:pt>
                <c:pt idx="5565">
                  <c:v>21.8</c:v>
                </c:pt>
                <c:pt idx="5566">
                  <c:v>21.8</c:v>
                </c:pt>
                <c:pt idx="5567">
                  <c:v>21.8</c:v>
                </c:pt>
                <c:pt idx="5568">
                  <c:v>21.8</c:v>
                </c:pt>
                <c:pt idx="5569">
                  <c:v>21.8</c:v>
                </c:pt>
                <c:pt idx="5570">
                  <c:v>21.8</c:v>
                </c:pt>
                <c:pt idx="5571">
                  <c:v>21.8</c:v>
                </c:pt>
                <c:pt idx="5572">
                  <c:v>21.8</c:v>
                </c:pt>
                <c:pt idx="5573">
                  <c:v>21.8</c:v>
                </c:pt>
                <c:pt idx="5574">
                  <c:v>21.8</c:v>
                </c:pt>
                <c:pt idx="5575">
                  <c:v>21.8</c:v>
                </c:pt>
                <c:pt idx="5576">
                  <c:v>21.8</c:v>
                </c:pt>
                <c:pt idx="5577">
                  <c:v>21.8</c:v>
                </c:pt>
                <c:pt idx="5578">
                  <c:v>21.8</c:v>
                </c:pt>
                <c:pt idx="5579">
                  <c:v>21.8</c:v>
                </c:pt>
                <c:pt idx="5580">
                  <c:v>21.8</c:v>
                </c:pt>
                <c:pt idx="5581">
                  <c:v>21.8</c:v>
                </c:pt>
                <c:pt idx="5582">
                  <c:v>21.8</c:v>
                </c:pt>
                <c:pt idx="5583">
                  <c:v>21.8</c:v>
                </c:pt>
                <c:pt idx="5584">
                  <c:v>21.8</c:v>
                </c:pt>
                <c:pt idx="5585">
                  <c:v>21.8</c:v>
                </c:pt>
                <c:pt idx="5586">
                  <c:v>21.8</c:v>
                </c:pt>
                <c:pt idx="5587">
                  <c:v>21.8</c:v>
                </c:pt>
                <c:pt idx="5588">
                  <c:v>21.8</c:v>
                </c:pt>
                <c:pt idx="5589">
                  <c:v>21.8</c:v>
                </c:pt>
                <c:pt idx="5590">
                  <c:v>21.8</c:v>
                </c:pt>
                <c:pt idx="5591">
                  <c:v>21.8</c:v>
                </c:pt>
                <c:pt idx="5592">
                  <c:v>21.8</c:v>
                </c:pt>
                <c:pt idx="5593">
                  <c:v>21.8</c:v>
                </c:pt>
                <c:pt idx="5594">
                  <c:v>21.8</c:v>
                </c:pt>
                <c:pt idx="5595">
                  <c:v>21.8</c:v>
                </c:pt>
                <c:pt idx="5596">
                  <c:v>21.8</c:v>
                </c:pt>
                <c:pt idx="5597">
                  <c:v>21.8</c:v>
                </c:pt>
                <c:pt idx="5598">
                  <c:v>21.8</c:v>
                </c:pt>
                <c:pt idx="5599">
                  <c:v>21.8</c:v>
                </c:pt>
                <c:pt idx="5600">
                  <c:v>21.8</c:v>
                </c:pt>
                <c:pt idx="5601">
                  <c:v>21.8</c:v>
                </c:pt>
                <c:pt idx="5602">
                  <c:v>21.8</c:v>
                </c:pt>
                <c:pt idx="5603">
                  <c:v>21.8</c:v>
                </c:pt>
                <c:pt idx="5604">
                  <c:v>21.8</c:v>
                </c:pt>
                <c:pt idx="5605">
                  <c:v>21.8</c:v>
                </c:pt>
                <c:pt idx="5606">
                  <c:v>21.8</c:v>
                </c:pt>
                <c:pt idx="5607">
                  <c:v>21.8</c:v>
                </c:pt>
                <c:pt idx="5608">
                  <c:v>21.8</c:v>
                </c:pt>
                <c:pt idx="5609">
                  <c:v>21.8</c:v>
                </c:pt>
                <c:pt idx="5610">
                  <c:v>21.8</c:v>
                </c:pt>
                <c:pt idx="5611">
                  <c:v>21.8</c:v>
                </c:pt>
                <c:pt idx="5612">
                  <c:v>21.8</c:v>
                </c:pt>
                <c:pt idx="5613">
                  <c:v>21.8</c:v>
                </c:pt>
                <c:pt idx="5614">
                  <c:v>21.8</c:v>
                </c:pt>
                <c:pt idx="5615">
                  <c:v>21.8</c:v>
                </c:pt>
                <c:pt idx="5616">
                  <c:v>21.8</c:v>
                </c:pt>
                <c:pt idx="5617">
                  <c:v>21.8</c:v>
                </c:pt>
                <c:pt idx="5618">
                  <c:v>21.8</c:v>
                </c:pt>
                <c:pt idx="5619">
                  <c:v>21.8</c:v>
                </c:pt>
                <c:pt idx="5620">
                  <c:v>21.8</c:v>
                </c:pt>
                <c:pt idx="5621">
                  <c:v>21.8</c:v>
                </c:pt>
                <c:pt idx="5622">
                  <c:v>21.8</c:v>
                </c:pt>
                <c:pt idx="5623">
                  <c:v>21.8</c:v>
                </c:pt>
                <c:pt idx="5624">
                  <c:v>21.8</c:v>
                </c:pt>
                <c:pt idx="5625">
                  <c:v>21.8</c:v>
                </c:pt>
                <c:pt idx="5626">
                  <c:v>21.8</c:v>
                </c:pt>
                <c:pt idx="5627">
                  <c:v>21.8</c:v>
                </c:pt>
                <c:pt idx="5628">
                  <c:v>21.8</c:v>
                </c:pt>
                <c:pt idx="5629">
                  <c:v>21.8</c:v>
                </c:pt>
                <c:pt idx="5630">
                  <c:v>21.8</c:v>
                </c:pt>
                <c:pt idx="5631">
                  <c:v>21.8</c:v>
                </c:pt>
                <c:pt idx="5632">
                  <c:v>21.8</c:v>
                </c:pt>
                <c:pt idx="5633">
                  <c:v>21.8</c:v>
                </c:pt>
                <c:pt idx="5634">
                  <c:v>21.8</c:v>
                </c:pt>
                <c:pt idx="5635">
                  <c:v>21.8</c:v>
                </c:pt>
                <c:pt idx="5636">
                  <c:v>21.8</c:v>
                </c:pt>
                <c:pt idx="5637">
                  <c:v>21.8</c:v>
                </c:pt>
                <c:pt idx="5638">
                  <c:v>21.8</c:v>
                </c:pt>
                <c:pt idx="5639">
                  <c:v>21.8</c:v>
                </c:pt>
                <c:pt idx="5640">
                  <c:v>21.8</c:v>
                </c:pt>
                <c:pt idx="5641">
                  <c:v>21.7</c:v>
                </c:pt>
                <c:pt idx="5642">
                  <c:v>21.7</c:v>
                </c:pt>
                <c:pt idx="5643">
                  <c:v>21.7</c:v>
                </c:pt>
                <c:pt idx="5644">
                  <c:v>21.7</c:v>
                </c:pt>
                <c:pt idx="5645">
                  <c:v>21.7</c:v>
                </c:pt>
                <c:pt idx="5646">
                  <c:v>21.7</c:v>
                </c:pt>
                <c:pt idx="5647">
                  <c:v>21.7</c:v>
                </c:pt>
                <c:pt idx="5648">
                  <c:v>21.7</c:v>
                </c:pt>
                <c:pt idx="5649">
                  <c:v>21.7</c:v>
                </c:pt>
                <c:pt idx="5650">
                  <c:v>21.7</c:v>
                </c:pt>
                <c:pt idx="5651">
                  <c:v>21.7</c:v>
                </c:pt>
                <c:pt idx="5652">
                  <c:v>21.7</c:v>
                </c:pt>
                <c:pt idx="5653">
                  <c:v>21.7</c:v>
                </c:pt>
                <c:pt idx="5654">
                  <c:v>21.7</c:v>
                </c:pt>
                <c:pt idx="5655">
                  <c:v>21.7</c:v>
                </c:pt>
                <c:pt idx="5656">
                  <c:v>21.7</c:v>
                </c:pt>
                <c:pt idx="5657">
                  <c:v>21.7</c:v>
                </c:pt>
                <c:pt idx="5658">
                  <c:v>21.7</c:v>
                </c:pt>
                <c:pt idx="5659">
                  <c:v>21.7</c:v>
                </c:pt>
                <c:pt idx="5660">
                  <c:v>21.7</c:v>
                </c:pt>
                <c:pt idx="5661">
                  <c:v>21.7</c:v>
                </c:pt>
                <c:pt idx="5662">
                  <c:v>21.7</c:v>
                </c:pt>
                <c:pt idx="5663">
                  <c:v>21.7</c:v>
                </c:pt>
                <c:pt idx="5664">
                  <c:v>21.7</c:v>
                </c:pt>
                <c:pt idx="5665">
                  <c:v>21.7</c:v>
                </c:pt>
                <c:pt idx="5666">
                  <c:v>21.7</c:v>
                </c:pt>
                <c:pt idx="5667">
                  <c:v>21.7</c:v>
                </c:pt>
                <c:pt idx="5668">
                  <c:v>21.7</c:v>
                </c:pt>
                <c:pt idx="5669">
                  <c:v>21.7</c:v>
                </c:pt>
                <c:pt idx="5670">
                  <c:v>21.7</c:v>
                </c:pt>
                <c:pt idx="5671">
                  <c:v>21.7</c:v>
                </c:pt>
                <c:pt idx="5672">
                  <c:v>21.7</c:v>
                </c:pt>
                <c:pt idx="5673">
                  <c:v>21.7</c:v>
                </c:pt>
                <c:pt idx="5674">
                  <c:v>21.7</c:v>
                </c:pt>
                <c:pt idx="5675">
                  <c:v>21.7</c:v>
                </c:pt>
                <c:pt idx="5676">
                  <c:v>21.7</c:v>
                </c:pt>
                <c:pt idx="5677">
                  <c:v>21.7</c:v>
                </c:pt>
                <c:pt idx="5678">
                  <c:v>21.7</c:v>
                </c:pt>
                <c:pt idx="5679">
                  <c:v>21.7</c:v>
                </c:pt>
                <c:pt idx="5680">
                  <c:v>21.7</c:v>
                </c:pt>
                <c:pt idx="5681">
                  <c:v>21.7</c:v>
                </c:pt>
                <c:pt idx="5682">
                  <c:v>21.7</c:v>
                </c:pt>
                <c:pt idx="5683">
                  <c:v>21.7</c:v>
                </c:pt>
                <c:pt idx="5684">
                  <c:v>21.7</c:v>
                </c:pt>
                <c:pt idx="5685">
                  <c:v>21.7</c:v>
                </c:pt>
                <c:pt idx="5686">
                  <c:v>21.7</c:v>
                </c:pt>
                <c:pt idx="5687">
                  <c:v>21.7</c:v>
                </c:pt>
                <c:pt idx="5688">
                  <c:v>21.7</c:v>
                </c:pt>
                <c:pt idx="5689">
                  <c:v>21.7</c:v>
                </c:pt>
                <c:pt idx="5690">
                  <c:v>21.7</c:v>
                </c:pt>
                <c:pt idx="5691">
                  <c:v>21.7</c:v>
                </c:pt>
                <c:pt idx="5692">
                  <c:v>21.7</c:v>
                </c:pt>
                <c:pt idx="5693">
                  <c:v>21.7</c:v>
                </c:pt>
                <c:pt idx="5694">
                  <c:v>21.7</c:v>
                </c:pt>
                <c:pt idx="5695">
                  <c:v>21.7</c:v>
                </c:pt>
                <c:pt idx="5696">
                  <c:v>21.7</c:v>
                </c:pt>
                <c:pt idx="5697">
                  <c:v>21.7</c:v>
                </c:pt>
                <c:pt idx="5698">
                  <c:v>21.7</c:v>
                </c:pt>
                <c:pt idx="5699">
                  <c:v>21.7</c:v>
                </c:pt>
                <c:pt idx="5700">
                  <c:v>21.7</c:v>
                </c:pt>
                <c:pt idx="5701">
                  <c:v>21.7</c:v>
                </c:pt>
                <c:pt idx="5702">
                  <c:v>21.7</c:v>
                </c:pt>
                <c:pt idx="5703">
                  <c:v>21.7</c:v>
                </c:pt>
                <c:pt idx="5704">
                  <c:v>21.7</c:v>
                </c:pt>
                <c:pt idx="5705">
                  <c:v>21.7</c:v>
                </c:pt>
                <c:pt idx="5706">
                  <c:v>21.7</c:v>
                </c:pt>
                <c:pt idx="5707">
                  <c:v>21.7</c:v>
                </c:pt>
                <c:pt idx="5708">
                  <c:v>21.7</c:v>
                </c:pt>
                <c:pt idx="5709">
                  <c:v>21.7</c:v>
                </c:pt>
                <c:pt idx="5710">
                  <c:v>21.7</c:v>
                </c:pt>
                <c:pt idx="5711">
                  <c:v>21.7</c:v>
                </c:pt>
                <c:pt idx="5712">
                  <c:v>21.7</c:v>
                </c:pt>
                <c:pt idx="5713">
                  <c:v>21.7</c:v>
                </c:pt>
                <c:pt idx="5714">
                  <c:v>21.7</c:v>
                </c:pt>
                <c:pt idx="5715">
                  <c:v>21.7</c:v>
                </c:pt>
                <c:pt idx="5716">
                  <c:v>21.7</c:v>
                </c:pt>
                <c:pt idx="5717">
                  <c:v>21.7</c:v>
                </c:pt>
                <c:pt idx="5718">
                  <c:v>21.7</c:v>
                </c:pt>
                <c:pt idx="5719">
                  <c:v>21.7</c:v>
                </c:pt>
                <c:pt idx="5720">
                  <c:v>21.7</c:v>
                </c:pt>
                <c:pt idx="5721">
                  <c:v>21.7</c:v>
                </c:pt>
                <c:pt idx="5722">
                  <c:v>21.7</c:v>
                </c:pt>
                <c:pt idx="5723">
                  <c:v>21.7</c:v>
                </c:pt>
                <c:pt idx="5724">
                  <c:v>21.7</c:v>
                </c:pt>
                <c:pt idx="5725">
                  <c:v>21.7</c:v>
                </c:pt>
                <c:pt idx="5726">
                  <c:v>21.7</c:v>
                </c:pt>
                <c:pt idx="5727">
                  <c:v>21.7</c:v>
                </c:pt>
                <c:pt idx="5728">
                  <c:v>21.7</c:v>
                </c:pt>
                <c:pt idx="5729">
                  <c:v>21.7</c:v>
                </c:pt>
                <c:pt idx="5730">
                  <c:v>21.7</c:v>
                </c:pt>
                <c:pt idx="5731">
                  <c:v>21.7</c:v>
                </c:pt>
                <c:pt idx="5732">
                  <c:v>21.7</c:v>
                </c:pt>
                <c:pt idx="5733">
                  <c:v>21.7</c:v>
                </c:pt>
                <c:pt idx="5734">
                  <c:v>21.7</c:v>
                </c:pt>
                <c:pt idx="5735">
                  <c:v>21.7</c:v>
                </c:pt>
                <c:pt idx="5736">
                  <c:v>21.7</c:v>
                </c:pt>
                <c:pt idx="5737">
                  <c:v>21.7</c:v>
                </c:pt>
                <c:pt idx="5738">
                  <c:v>21.7</c:v>
                </c:pt>
                <c:pt idx="5739">
                  <c:v>21.7</c:v>
                </c:pt>
                <c:pt idx="5740">
                  <c:v>21.7</c:v>
                </c:pt>
                <c:pt idx="5741">
                  <c:v>21.7</c:v>
                </c:pt>
                <c:pt idx="5742">
                  <c:v>21.7</c:v>
                </c:pt>
                <c:pt idx="5743">
                  <c:v>21.7</c:v>
                </c:pt>
                <c:pt idx="5744">
                  <c:v>21.7</c:v>
                </c:pt>
                <c:pt idx="5745">
                  <c:v>21.7</c:v>
                </c:pt>
                <c:pt idx="5746">
                  <c:v>21.7</c:v>
                </c:pt>
                <c:pt idx="5747">
                  <c:v>21.7</c:v>
                </c:pt>
                <c:pt idx="5748">
                  <c:v>21.7</c:v>
                </c:pt>
                <c:pt idx="5749">
                  <c:v>21.7</c:v>
                </c:pt>
                <c:pt idx="5750">
                  <c:v>21.7</c:v>
                </c:pt>
                <c:pt idx="5751">
                  <c:v>21.7</c:v>
                </c:pt>
                <c:pt idx="5752">
                  <c:v>21.7</c:v>
                </c:pt>
                <c:pt idx="5753">
                  <c:v>21.7</c:v>
                </c:pt>
                <c:pt idx="5754">
                  <c:v>21.7</c:v>
                </c:pt>
                <c:pt idx="5755">
                  <c:v>21.7</c:v>
                </c:pt>
                <c:pt idx="5756">
                  <c:v>21.7</c:v>
                </c:pt>
                <c:pt idx="5757">
                  <c:v>21.7</c:v>
                </c:pt>
                <c:pt idx="5758">
                  <c:v>21.7</c:v>
                </c:pt>
                <c:pt idx="5759">
                  <c:v>21.7</c:v>
                </c:pt>
                <c:pt idx="5760">
                  <c:v>21.7</c:v>
                </c:pt>
                <c:pt idx="5761">
                  <c:v>21.7</c:v>
                </c:pt>
                <c:pt idx="5762">
                  <c:v>21.7</c:v>
                </c:pt>
                <c:pt idx="5763">
                  <c:v>21.7</c:v>
                </c:pt>
                <c:pt idx="5764">
                  <c:v>21.7</c:v>
                </c:pt>
                <c:pt idx="5765">
                  <c:v>21.7</c:v>
                </c:pt>
                <c:pt idx="5766">
                  <c:v>21.7</c:v>
                </c:pt>
                <c:pt idx="5767">
                  <c:v>21.7</c:v>
                </c:pt>
                <c:pt idx="5768">
                  <c:v>21.7</c:v>
                </c:pt>
                <c:pt idx="5769">
                  <c:v>21.7</c:v>
                </c:pt>
                <c:pt idx="5770">
                  <c:v>21.7</c:v>
                </c:pt>
                <c:pt idx="5771">
                  <c:v>21.7</c:v>
                </c:pt>
                <c:pt idx="5772">
                  <c:v>21.7</c:v>
                </c:pt>
                <c:pt idx="5773">
                  <c:v>21.7</c:v>
                </c:pt>
                <c:pt idx="5774">
                  <c:v>21.7</c:v>
                </c:pt>
                <c:pt idx="5775">
                  <c:v>21.7</c:v>
                </c:pt>
                <c:pt idx="5776">
                  <c:v>21.7</c:v>
                </c:pt>
                <c:pt idx="5777">
                  <c:v>21.7</c:v>
                </c:pt>
                <c:pt idx="5778">
                  <c:v>21.7</c:v>
                </c:pt>
                <c:pt idx="5779">
                  <c:v>21.7</c:v>
                </c:pt>
                <c:pt idx="5780">
                  <c:v>21.7</c:v>
                </c:pt>
                <c:pt idx="5781">
                  <c:v>21.7</c:v>
                </c:pt>
                <c:pt idx="5782">
                  <c:v>21.7</c:v>
                </c:pt>
                <c:pt idx="5783">
                  <c:v>21.7</c:v>
                </c:pt>
                <c:pt idx="5784">
                  <c:v>21.7</c:v>
                </c:pt>
                <c:pt idx="5785">
                  <c:v>21.7</c:v>
                </c:pt>
                <c:pt idx="5786">
                  <c:v>21.7</c:v>
                </c:pt>
                <c:pt idx="5787">
                  <c:v>21.7</c:v>
                </c:pt>
                <c:pt idx="5788">
                  <c:v>21.7</c:v>
                </c:pt>
                <c:pt idx="5789">
                  <c:v>21.7</c:v>
                </c:pt>
                <c:pt idx="5790">
                  <c:v>21.7</c:v>
                </c:pt>
                <c:pt idx="5791">
                  <c:v>21.7</c:v>
                </c:pt>
                <c:pt idx="5792">
                  <c:v>21.7</c:v>
                </c:pt>
                <c:pt idx="5793">
                  <c:v>21.7</c:v>
                </c:pt>
                <c:pt idx="5794">
                  <c:v>21.7</c:v>
                </c:pt>
                <c:pt idx="5795">
                  <c:v>21.7</c:v>
                </c:pt>
                <c:pt idx="5796">
                  <c:v>21.7</c:v>
                </c:pt>
                <c:pt idx="5797">
                  <c:v>21.7</c:v>
                </c:pt>
                <c:pt idx="5798">
                  <c:v>21.7</c:v>
                </c:pt>
                <c:pt idx="5799">
                  <c:v>21.7</c:v>
                </c:pt>
                <c:pt idx="5800">
                  <c:v>21.7</c:v>
                </c:pt>
                <c:pt idx="5801">
                  <c:v>21.7</c:v>
                </c:pt>
                <c:pt idx="5802">
                  <c:v>21.7</c:v>
                </c:pt>
                <c:pt idx="5803">
                  <c:v>21.7</c:v>
                </c:pt>
                <c:pt idx="5804">
                  <c:v>21.7</c:v>
                </c:pt>
                <c:pt idx="5805">
                  <c:v>21.7</c:v>
                </c:pt>
                <c:pt idx="5806">
                  <c:v>21.7</c:v>
                </c:pt>
                <c:pt idx="5807">
                  <c:v>21.7</c:v>
                </c:pt>
                <c:pt idx="5808">
                  <c:v>21.7</c:v>
                </c:pt>
                <c:pt idx="5809">
                  <c:v>21.7</c:v>
                </c:pt>
                <c:pt idx="5810">
                  <c:v>21.7</c:v>
                </c:pt>
                <c:pt idx="5811">
                  <c:v>21.7</c:v>
                </c:pt>
                <c:pt idx="5812">
                  <c:v>21.7</c:v>
                </c:pt>
                <c:pt idx="5813">
                  <c:v>21.7</c:v>
                </c:pt>
                <c:pt idx="5814">
                  <c:v>21.7</c:v>
                </c:pt>
                <c:pt idx="5815">
                  <c:v>21.7</c:v>
                </c:pt>
                <c:pt idx="5816">
                  <c:v>21.7</c:v>
                </c:pt>
                <c:pt idx="5817">
                  <c:v>21.7</c:v>
                </c:pt>
                <c:pt idx="5818">
                  <c:v>21.7</c:v>
                </c:pt>
                <c:pt idx="5819">
                  <c:v>21.7</c:v>
                </c:pt>
                <c:pt idx="5820">
                  <c:v>21.7</c:v>
                </c:pt>
                <c:pt idx="5821">
                  <c:v>21.7</c:v>
                </c:pt>
                <c:pt idx="5822">
                  <c:v>21.7</c:v>
                </c:pt>
                <c:pt idx="5823">
                  <c:v>21.7</c:v>
                </c:pt>
                <c:pt idx="5824">
                  <c:v>21.7</c:v>
                </c:pt>
                <c:pt idx="5825">
                  <c:v>21.7</c:v>
                </c:pt>
                <c:pt idx="5826">
                  <c:v>21.7</c:v>
                </c:pt>
                <c:pt idx="5827">
                  <c:v>21.7</c:v>
                </c:pt>
                <c:pt idx="5828">
                  <c:v>21.7</c:v>
                </c:pt>
                <c:pt idx="5829">
                  <c:v>21.7</c:v>
                </c:pt>
                <c:pt idx="5830">
                  <c:v>21.7</c:v>
                </c:pt>
                <c:pt idx="5831">
                  <c:v>21.7</c:v>
                </c:pt>
                <c:pt idx="5832">
                  <c:v>21.7</c:v>
                </c:pt>
                <c:pt idx="5833">
                  <c:v>21.7</c:v>
                </c:pt>
                <c:pt idx="5834">
                  <c:v>21.7</c:v>
                </c:pt>
                <c:pt idx="5835">
                  <c:v>21.7</c:v>
                </c:pt>
                <c:pt idx="5836">
                  <c:v>21.7</c:v>
                </c:pt>
                <c:pt idx="5837">
                  <c:v>21.7</c:v>
                </c:pt>
                <c:pt idx="5838">
                  <c:v>21.7</c:v>
                </c:pt>
                <c:pt idx="5839">
                  <c:v>21.7</c:v>
                </c:pt>
                <c:pt idx="5840">
                  <c:v>21.7</c:v>
                </c:pt>
                <c:pt idx="5841">
                  <c:v>21.7</c:v>
                </c:pt>
                <c:pt idx="5842">
                  <c:v>21.7</c:v>
                </c:pt>
                <c:pt idx="5843">
                  <c:v>21.7</c:v>
                </c:pt>
                <c:pt idx="5844">
                  <c:v>21.7</c:v>
                </c:pt>
                <c:pt idx="5845">
                  <c:v>21.7</c:v>
                </c:pt>
                <c:pt idx="5846">
                  <c:v>21.7</c:v>
                </c:pt>
                <c:pt idx="5847">
                  <c:v>21.7</c:v>
                </c:pt>
                <c:pt idx="5848">
                  <c:v>21.7</c:v>
                </c:pt>
                <c:pt idx="5849">
                  <c:v>21.7</c:v>
                </c:pt>
                <c:pt idx="5850">
                  <c:v>21.7</c:v>
                </c:pt>
                <c:pt idx="5851">
                  <c:v>21.7</c:v>
                </c:pt>
                <c:pt idx="5852">
                  <c:v>21.7</c:v>
                </c:pt>
                <c:pt idx="5853">
                  <c:v>21.7</c:v>
                </c:pt>
                <c:pt idx="5854">
                  <c:v>21.7</c:v>
                </c:pt>
                <c:pt idx="5855">
                  <c:v>21.7</c:v>
                </c:pt>
                <c:pt idx="5856">
                  <c:v>21.7</c:v>
                </c:pt>
                <c:pt idx="5857">
                  <c:v>21.7</c:v>
                </c:pt>
                <c:pt idx="5858">
                  <c:v>21.7</c:v>
                </c:pt>
                <c:pt idx="5859">
                  <c:v>21.7</c:v>
                </c:pt>
                <c:pt idx="5860">
                  <c:v>21.7</c:v>
                </c:pt>
                <c:pt idx="5861">
                  <c:v>21.7</c:v>
                </c:pt>
                <c:pt idx="5862">
                  <c:v>21.7</c:v>
                </c:pt>
                <c:pt idx="5863">
                  <c:v>21.7</c:v>
                </c:pt>
                <c:pt idx="5864">
                  <c:v>21.7</c:v>
                </c:pt>
                <c:pt idx="5865">
                  <c:v>21.7</c:v>
                </c:pt>
                <c:pt idx="5866">
                  <c:v>21.7</c:v>
                </c:pt>
                <c:pt idx="5867">
                  <c:v>21.7</c:v>
                </c:pt>
                <c:pt idx="5868">
                  <c:v>21.7</c:v>
                </c:pt>
                <c:pt idx="5869">
                  <c:v>21.7</c:v>
                </c:pt>
                <c:pt idx="5870">
                  <c:v>21.7</c:v>
                </c:pt>
                <c:pt idx="5871">
                  <c:v>21.7</c:v>
                </c:pt>
                <c:pt idx="5872">
                  <c:v>21.7</c:v>
                </c:pt>
                <c:pt idx="5873">
                  <c:v>21.7</c:v>
                </c:pt>
                <c:pt idx="5874">
                  <c:v>21.7</c:v>
                </c:pt>
                <c:pt idx="5875">
                  <c:v>21.7</c:v>
                </c:pt>
                <c:pt idx="5876">
                  <c:v>21.7</c:v>
                </c:pt>
                <c:pt idx="5877">
                  <c:v>21.7</c:v>
                </c:pt>
                <c:pt idx="5878">
                  <c:v>21.7</c:v>
                </c:pt>
                <c:pt idx="5879">
                  <c:v>21.7</c:v>
                </c:pt>
                <c:pt idx="5880">
                  <c:v>21.7</c:v>
                </c:pt>
                <c:pt idx="5881">
                  <c:v>21.7</c:v>
                </c:pt>
                <c:pt idx="5882">
                  <c:v>21.7</c:v>
                </c:pt>
                <c:pt idx="5883">
                  <c:v>21.7</c:v>
                </c:pt>
                <c:pt idx="5884">
                  <c:v>21.7</c:v>
                </c:pt>
                <c:pt idx="5885">
                  <c:v>21.7</c:v>
                </c:pt>
                <c:pt idx="5886">
                  <c:v>21.7</c:v>
                </c:pt>
                <c:pt idx="5887">
                  <c:v>21.7</c:v>
                </c:pt>
                <c:pt idx="5888">
                  <c:v>21.7</c:v>
                </c:pt>
                <c:pt idx="5889">
                  <c:v>21.7</c:v>
                </c:pt>
                <c:pt idx="5890">
                  <c:v>21.7</c:v>
                </c:pt>
                <c:pt idx="5891">
                  <c:v>21.7</c:v>
                </c:pt>
                <c:pt idx="5892">
                  <c:v>21.7</c:v>
                </c:pt>
                <c:pt idx="5893">
                  <c:v>21.7</c:v>
                </c:pt>
                <c:pt idx="5894">
                  <c:v>21.7</c:v>
                </c:pt>
                <c:pt idx="5895">
                  <c:v>21.7</c:v>
                </c:pt>
                <c:pt idx="5896">
                  <c:v>21.7</c:v>
                </c:pt>
                <c:pt idx="5897">
                  <c:v>21.7</c:v>
                </c:pt>
                <c:pt idx="5898">
                  <c:v>21.7</c:v>
                </c:pt>
                <c:pt idx="5899">
                  <c:v>21.7</c:v>
                </c:pt>
                <c:pt idx="5900">
                  <c:v>21.7</c:v>
                </c:pt>
                <c:pt idx="5901">
                  <c:v>21.7</c:v>
                </c:pt>
                <c:pt idx="5902">
                  <c:v>21.7</c:v>
                </c:pt>
                <c:pt idx="5903">
                  <c:v>21.7</c:v>
                </c:pt>
                <c:pt idx="5904">
                  <c:v>21.7</c:v>
                </c:pt>
                <c:pt idx="5905">
                  <c:v>21.7</c:v>
                </c:pt>
                <c:pt idx="5906">
                  <c:v>21.7</c:v>
                </c:pt>
                <c:pt idx="5907">
                  <c:v>21.7</c:v>
                </c:pt>
                <c:pt idx="5908">
                  <c:v>21.7</c:v>
                </c:pt>
                <c:pt idx="5909">
                  <c:v>21.7</c:v>
                </c:pt>
                <c:pt idx="5910">
                  <c:v>21.7</c:v>
                </c:pt>
                <c:pt idx="5911">
                  <c:v>21.7</c:v>
                </c:pt>
                <c:pt idx="5912">
                  <c:v>21.7</c:v>
                </c:pt>
                <c:pt idx="5913">
                  <c:v>21.7</c:v>
                </c:pt>
                <c:pt idx="5914">
                  <c:v>21.7</c:v>
                </c:pt>
                <c:pt idx="5915">
                  <c:v>21.7</c:v>
                </c:pt>
                <c:pt idx="5916">
                  <c:v>21.7</c:v>
                </c:pt>
                <c:pt idx="5917">
                  <c:v>21.7</c:v>
                </c:pt>
                <c:pt idx="5918">
                  <c:v>21.7</c:v>
                </c:pt>
                <c:pt idx="5919">
                  <c:v>21.7</c:v>
                </c:pt>
                <c:pt idx="5920">
                  <c:v>21.7</c:v>
                </c:pt>
                <c:pt idx="5921">
                  <c:v>21.7</c:v>
                </c:pt>
                <c:pt idx="5922">
                  <c:v>21.7</c:v>
                </c:pt>
                <c:pt idx="5923">
                  <c:v>21.7</c:v>
                </c:pt>
                <c:pt idx="5924">
                  <c:v>21.7</c:v>
                </c:pt>
                <c:pt idx="5925">
                  <c:v>21.7</c:v>
                </c:pt>
                <c:pt idx="5926">
                  <c:v>21.7</c:v>
                </c:pt>
                <c:pt idx="5927">
                  <c:v>21.7</c:v>
                </c:pt>
                <c:pt idx="5928">
                  <c:v>21.7</c:v>
                </c:pt>
                <c:pt idx="5929">
                  <c:v>21.7</c:v>
                </c:pt>
                <c:pt idx="5930">
                  <c:v>21.7</c:v>
                </c:pt>
                <c:pt idx="5931">
                  <c:v>21.7</c:v>
                </c:pt>
                <c:pt idx="5932">
                  <c:v>21.7</c:v>
                </c:pt>
                <c:pt idx="5933">
                  <c:v>21.7</c:v>
                </c:pt>
                <c:pt idx="5934">
                  <c:v>21.7</c:v>
                </c:pt>
                <c:pt idx="5935">
                  <c:v>21.7</c:v>
                </c:pt>
                <c:pt idx="5936">
                  <c:v>21.7</c:v>
                </c:pt>
                <c:pt idx="5937">
                  <c:v>21.7</c:v>
                </c:pt>
                <c:pt idx="5938">
                  <c:v>21.7</c:v>
                </c:pt>
                <c:pt idx="5939">
                  <c:v>21.7</c:v>
                </c:pt>
                <c:pt idx="5940">
                  <c:v>21.7</c:v>
                </c:pt>
                <c:pt idx="5941">
                  <c:v>21.7</c:v>
                </c:pt>
                <c:pt idx="5942">
                  <c:v>21.7</c:v>
                </c:pt>
                <c:pt idx="5943">
                  <c:v>21.7</c:v>
                </c:pt>
                <c:pt idx="5944">
                  <c:v>21.7</c:v>
                </c:pt>
                <c:pt idx="5945">
                  <c:v>21.7</c:v>
                </c:pt>
                <c:pt idx="5946">
                  <c:v>21.7</c:v>
                </c:pt>
                <c:pt idx="5947">
                  <c:v>21.7</c:v>
                </c:pt>
                <c:pt idx="5948">
                  <c:v>21.7</c:v>
                </c:pt>
                <c:pt idx="5949">
                  <c:v>21.7</c:v>
                </c:pt>
                <c:pt idx="5950">
                  <c:v>21.7</c:v>
                </c:pt>
                <c:pt idx="5951">
                  <c:v>21.7</c:v>
                </c:pt>
                <c:pt idx="5952">
                  <c:v>21.7</c:v>
                </c:pt>
                <c:pt idx="5953">
                  <c:v>21.7</c:v>
                </c:pt>
                <c:pt idx="5954">
                  <c:v>21.7</c:v>
                </c:pt>
                <c:pt idx="5955">
                  <c:v>21.7</c:v>
                </c:pt>
                <c:pt idx="5956">
                  <c:v>21.7</c:v>
                </c:pt>
                <c:pt idx="5957">
                  <c:v>21.7</c:v>
                </c:pt>
                <c:pt idx="5958">
                  <c:v>21.7</c:v>
                </c:pt>
                <c:pt idx="5959">
                  <c:v>21.7</c:v>
                </c:pt>
                <c:pt idx="5960">
                  <c:v>21.7</c:v>
                </c:pt>
                <c:pt idx="5961">
                  <c:v>21.7</c:v>
                </c:pt>
                <c:pt idx="5962">
                  <c:v>21.7</c:v>
                </c:pt>
                <c:pt idx="5963">
                  <c:v>21.7</c:v>
                </c:pt>
                <c:pt idx="5964">
                  <c:v>21.7</c:v>
                </c:pt>
                <c:pt idx="5965">
                  <c:v>21.7</c:v>
                </c:pt>
                <c:pt idx="5966">
                  <c:v>21.7</c:v>
                </c:pt>
                <c:pt idx="5967">
                  <c:v>21.7</c:v>
                </c:pt>
                <c:pt idx="5968">
                  <c:v>21.7</c:v>
                </c:pt>
                <c:pt idx="5969">
                  <c:v>21.7</c:v>
                </c:pt>
                <c:pt idx="5970">
                  <c:v>21.7</c:v>
                </c:pt>
                <c:pt idx="5971">
                  <c:v>21.7</c:v>
                </c:pt>
                <c:pt idx="5972">
                  <c:v>21.7</c:v>
                </c:pt>
                <c:pt idx="5973">
                  <c:v>21.7</c:v>
                </c:pt>
                <c:pt idx="5974">
                  <c:v>21.7</c:v>
                </c:pt>
                <c:pt idx="5975">
                  <c:v>21.7</c:v>
                </c:pt>
                <c:pt idx="5976">
                  <c:v>21.7</c:v>
                </c:pt>
                <c:pt idx="5977">
                  <c:v>21.7</c:v>
                </c:pt>
                <c:pt idx="5978">
                  <c:v>21.7</c:v>
                </c:pt>
                <c:pt idx="5979">
                  <c:v>21.7</c:v>
                </c:pt>
                <c:pt idx="5980">
                  <c:v>21.7</c:v>
                </c:pt>
                <c:pt idx="5981">
                  <c:v>21.7</c:v>
                </c:pt>
                <c:pt idx="5982">
                  <c:v>21.7</c:v>
                </c:pt>
                <c:pt idx="5983">
                  <c:v>21.7</c:v>
                </c:pt>
                <c:pt idx="5984">
                  <c:v>21.7</c:v>
                </c:pt>
                <c:pt idx="5985">
                  <c:v>21.7</c:v>
                </c:pt>
                <c:pt idx="5986">
                  <c:v>21.7</c:v>
                </c:pt>
                <c:pt idx="5987">
                  <c:v>21.7</c:v>
                </c:pt>
                <c:pt idx="5988">
                  <c:v>21.7</c:v>
                </c:pt>
                <c:pt idx="5989">
                  <c:v>21.7</c:v>
                </c:pt>
                <c:pt idx="5990">
                  <c:v>21.7</c:v>
                </c:pt>
                <c:pt idx="5991">
                  <c:v>21.7</c:v>
                </c:pt>
                <c:pt idx="5992">
                  <c:v>21.7</c:v>
                </c:pt>
                <c:pt idx="5993">
                  <c:v>21.7</c:v>
                </c:pt>
                <c:pt idx="5994">
                  <c:v>21.7</c:v>
                </c:pt>
                <c:pt idx="5995">
                  <c:v>21.7</c:v>
                </c:pt>
                <c:pt idx="5996">
                  <c:v>21.7</c:v>
                </c:pt>
                <c:pt idx="5997">
                  <c:v>21.7</c:v>
                </c:pt>
                <c:pt idx="5998">
                  <c:v>21.7</c:v>
                </c:pt>
                <c:pt idx="5999">
                  <c:v>21.7</c:v>
                </c:pt>
                <c:pt idx="6000">
                  <c:v>21.7</c:v>
                </c:pt>
                <c:pt idx="6001">
                  <c:v>21.7</c:v>
                </c:pt>
                <c:pt idx="6002">
                  <c:v>21.7</c:v>
                </c:pt>
                <c:pt idx="6003">
                  <c:v>21.7</c:v>
                </c:pt>
                <c:pt idx="6004">
                  <c:v>21.7</c:v>
                </c:pt>
                <c:pt idx="6005">
                  <c:v>21.7</c:v>
                </c:pt>
                <c:pt idx="6006">
                  <c:v>21.7</c:v>
                </c:pt>
                <c:pt idx="6007">
                  <c:v>21.7</c:v>
                </c:pt>
                <c:pt idx="6008">
                  <c:v>21.7</c:v>
                </c:pt>
                <c:pt idx="6009">
                  <c:v>21.7</c:v>
                </c:pt>
                <c:pt idx="6010">
                  <c:v>21.7</c:v>
                </c:pt>
                <c:pt idx="6011">
                  <c:v>21.7</c:v>
                </c:pt>
                <c:pt idx="6012">
                  <c:v>21.7</c:v>
                </c:pt>
                <c:pt idx="6013">
                  <c:v>21.7</c:v>
                </c:pt>
                <c:pt idx="6014">
                  <c:v>21.7</c:v>
                </c:pt>
                <c:pt idx="6015">
                  <c:v>21.7</c:v>
                </c:pt>
                <c:pt idx="6016">
                  <c:v>21.7</c:v>
                </c:pt>
                <c:pt idx="6017">
                  <c:v>21.7</c:v>
                </c:pt>
                <c:pt idx="6018">
                  <c:v>21.7</c:v>
                </c:pt>
                <c:pt idx="6019">
                  <c:v>21.7</c:v>
                </c:pt>
                <c:pt idx="6020">
                  <c:v>21.7</c:v>
                </c:pt>
                <c:pt idx="6021">
                  <c:v>21.7</c:v>
                </c:pt>
                <c:pt idx="6022">
                  <c:v>21.7</c:v>
                </c:pt>
                <c:pt idx="6023">
                  <c:v>21.7</c:v>
                </c:pt>
                <c:pt idx="6024">
                  <c:v>21.7</c:v>
                </c:pt>
                <c:pt idx="6025">
                  <c:v>21.7</c:v>
                </c:pt>
                <c:pt idx="6026">
                  <c:v>21.7</c:v>
                </c:pt>
                <c:pt idx="6027">
                  <c:v>21.7</c:v>
                </c:pt>
                <c:pt idx="6028">
                  <c:v>21.7</c:v>
                </c:pt>
                <c:pt idx="6029">
                  <c:v>21.7</c:v>
                </c:pt>
                <c:pt idx="6030">
                  <c:v>21.7</c:v>
                </c:pt>
                <c:pt idx="6031">
                  <c:v>21.7</c:v>
                </c:pt>
                <c:pt idx="6032">
                  <c:v>21.7</c:v>
                </c:pt>
                <c:pt idx="6033">
                  <c:v>21.7</c:v>
                </c:pt>
                <c:pt idx="6034">
                  <c:v>21.7</c:v>
                </c:pt>
                <c:pt idx="6035">
                  <c:v>21.7</c:v>
                </c:pt>
                <c:pt idx="6036">
                  <c:v>21.7</c:v>
                </c:pt>
                <c:pt idx="6037">
                  <c:v>21.7</c:v>
                </c:pt>
                <c:pt idx="6038">
                  <c:v>21.7</c:v>
                </c:pt>
                <c:pt idx="6039">
                  <c:v>21.7</c:v>
                </c:pt>
                <c:pt idx="6040">
                  <c:v>21.7</c:v>
                </c:pt>
                <c:pt idx="6041">
                  <c:v>21.7</c:v>
                </c:pt>
                <c:pt idx="6042">
                  <c:v>21.7</c:v>
                </c:pt>
                <c:pt idx="6043">
                  <c:v>21.7</c:v>
                </c:pt>
                <c:pt idx="6044">
                  <c:v>21.7</c:v>
                </c:pt>
                <c:pt idx="6045">
                  <c:v>21.7</c:v>
                </c:pt>
                <c:pt idx="6046">
                  <c:v>21.7</c:v>
                </c:pt>
                <c:pt idx="6047">
                  <c:v>21.7</c:v>
                </c:pt>
                <c:pt idx="6048">
                  <c:v>21.7</c:v>
                </c:pt>
                <c:pt idx="6049">
                  <c:v>21.7</c:v>
                </c:pt>
                <c:pt idx="6050">
                  <c:v>21.7</c:v>
                </c:pt>
                <c:pt idx="6051">
                  <c:v>21.7</c:v>
                </c:pt>
                <c:pt idx="6052">
                  <c:v>21.7</c:v>
                </c:pt>
                <c:pt idx="6053">
                  <c:v>21.7</c:v>
                </c:pt>
                <c:pt idx="6054">
                  <c:v>21.7</c:v>
                </c:pt>
                <c:pt idx="6055">
                  <c:v>21.7</c:v>
                </c:pt>
                <c:pt idx="6056">
                  <c:v>21.7</c:v>
                </c:pt>
                <c:pt idx="6057">
                  <c:v>21.7</c:v>
                </c:pt>
                <c:pt idx="6058">
                  <c:v>21.7</c:v>
                </c:pt>
                <c:pt idx="6059">
                  <c:v>21.7</c:v>
                </c:pt>
                <c:pt idx="6060">
                  <c:v>21.7</c:v>
                </c:pt>
                <c:pt idx="6061">
                  <c:v>21.8</c:v>
                </c:pt>
                <c:pt idx="6062">
                  <c:v>21.8</c:v>
                </c:pt>
                <c:pt idx="6063">
                  <c:v>21.8</c:v>
                </c:pt>
                <c:pt idx="6064">
                  <c:v>21.8</c:v>
                </c:pt>
                <c:pt idx="6065">
                  <c:v>21.8</c:v>
                </c:pt>
                <c:pt idx="6066">
                  <c:v>21.8</c:v>
                </c:pt>
                <c:pt idx="6067">
                  <c:v>21.8</c:v>
                </c:pt>
                <c:pt idx="6068">
                  <c:v>21.8</c:v>
                </c:pt>
                <c:pt idx="6069">
                  <c:v>21.8</c:v>
                </c:pt>
                <c:pt idx="6070">
                  <c:v>21.8</c:v>
                </c:pt>
                <c:pt idx="6071">
                  <c:v>21.8</c:v>
                </c:pt>
                <c:pt idx="6072">
                  <c:v>21.8</c:v>
                </c:pt>
                <c:pt idx="6073">
                  <c:v>21.8</c:v>
                </c:pt>
                <c:pt idx="6074">
                  <c:v>21.8</c:v>
                </c:pt>
                <c:pt idx="6075">
                  <c:v>21.8</c:v>
                </c:pt>
                <c:pt idx="6076">
                  <c:v>21.8</c:v>
                </c:pt>
                <c:pt idx="6077">
                  <c:v>21.8</c:v>
                </c:pt>
                <c:pt idx="6078">
                  <c:v>21.8</c:v>
                </c:pt>
                <c:pt idx="6079">
                  <c:v>21.8</c:v>
                </c:pt>
                <c:pt idx="6080">
                  <c:v>21.8</c:v>
                </c:pt>
                <c:pt idx="6081">
                  <c:v>21.8</c:v>
                </c:pt>
                <c:pt idx="6082">
                  <c:v>21.8</c:v>
                </c:pt>
                <c:pt idx="6083">
                  <c:v>21.8</c:v>
                </c:pt>
                <c:pt idx="6084">
                  <c:v>21.8</c:v>
                </c:pt>
                <c:pt idx="6085">
                  <c:v>21.8</c:v>
                </c:pt>
                <c:pt idx="6086">
                  <c:v>21.8</c:v>
                </c:pt>
                <c:pt idx="6087">
                  <c:v>21.8</c:v>
                </c:pt>
                <c:pt idx="6088">
                  <c:v>21.8</c:v>
                </c:pt>
                <c:pt idx="6089">
                  <c:v>21.8</c:v>
                </c:pt>
                <c:pt idx="6090">
                  <c:v>21.8</c:v>
                </c:pt>
                <c:pt idx="6091">
                  <c:v>21.8</c:v>
                </c:pt>
                <c:pt idx="6092">
                  <c:v>21.8</c:v>
                </c:pt>
                <c:pt idx="6093">
                  <c:v>21.8</c:v>
                </c:pt>
                <c:pt idx="6094">
                  <c:v>21.8</c:v>
                </c:pt>
                <c:pt idx="6095">
                  <c:v>21.8</c:v>
                </c:pt>
                <c:pt idx="6096">
                  <c:v>21.8</c:v>
                </c:pt>
                <c:pt idx="6097">
                  <c:v>21.8</c:v>
                </c:pt>
                <c:pt idx="6098">
                  <c:v>21.8</c:v>
                </c:pt>
                <c:pt idx="6099">
                  <c:v>21.8</c:v>
                </c:pt>
                <c:pt idx="6100">
                  <c:v>21.8</c:v>
                </c:pt>
                <c:pt idx="6101">
                  <c:v>21.8</c:v>
                </c:pt>
                <c:pt idx="6102">
                  <c:v>21.8</c:v>
                </c:pt>
                <c:pt idx="6103">
                  <c:v>21.8</c:v>
                </c:pt>
                <c:pt idx="6104">
                  <c:v>21.8</c:v>
                </c:pt>
                <c:pt idx="6105">
                  <c:v>21.8</c:v>
                </c:pt>
                <c:pt idx="6106">
                  <c:v>21.8</c:v>
                </c:pt>
                <c:pt idx="6107">
                  <c:v>21.8</c:v>
                </c:pt>
                <c:pt idx="6108">
                  <c:v>21.8</c:v>
                </c:pt>
                <c:pt idx="6109">
                  <c:v>21.8</c:v>
                </c:pt>
                <c:pt idx="6110">
                  <c:v>21.8</c:v>
                </c:pt>
                <c:pt idx="6111">
                  <c:v>21.8</c:v>
                </c:pt>
                <c:pt idx="6112">
                  <c:v>21.8</c:v>
                </c:pt>
                <c:pt idx="6113">
                  <c:v>21.8</c:v>
                </c:pt>
                <c:pt idx="6114">
                  <c:v>21.8</c:v>
                </c:pt>
                <c:pt idx="6115">
                  <c:v>21.8</c:v>
                </c:pt>
                <c:pt idx="6116">
                  <c:v>21.8</c:v>
                </c:pt>
                <c:pt idx="6117">
                  <c:v>21.8</c:v>
                </c:pt>
                <c:pt idx="6118">
                  <c:v>21.8</c:v>
                </c:pt>
                <c:pt idx="6119">
                  <c:v>21.8</c:v>
                </c:pt>
                <c:pt idx="6120">
                  <c:v>21.8</c:v>
                </c:pt>
                <c:pt idx="6121">
                  <c:v>21.8</c:v>
                </c:pt>
                <c:pt idx="6122">
                  <c:v>21.8</c:v>
                </c:pt>
                <c:pt idx="6123">
                  <c:v>21.8</c:v>
                </c:pt>
                <c:pt idx="6124">
                  <c:v>21.8</c:v>
                </c:pt>
                <c:pt idx="6125">
                  <c:v>21.8</c:v>
                </c:pt>
                <c:pt idx="6126">
                  <c:v>21.8</c:v>
                </c:pt>
                <c:pt idx="6127">
                  <c:v>21.8</c:v>
                </c:pt>
                <c:pt idx="6128">
                  <c:v>21.8</c:v>
                </c:pt>
                <c:pt idx="6129">
                  <c:v>21.8</c:v>
                </c:pt>
                <c:pt idx="6130">
                  <c:v>21.8</c:v>
                </c:pt>
                <c:pt idx="6131">
                  <c:v>21.8</c:v>
                </c:pt>
                <c:pt idx="6132">
                  <c:v>21.8</c:v>
                </c:pt>
                <c:pt idx="6133">
                  <c:v>21.8</c:v>
                </c:pt>
                <c:pt idx="6134">
                  <c:v>21.8</c:v>
                </c:pt>
                <c:pt idx="6135">
                  <c:v>21.8</c:v>
                </c:pt>
                <c:pt idx="6136">
                  <c:v>21.8</c:v>
                </c:pt>
                <c:pt idx="6137">
                  <c:v>21.8</c:v>
                </c:pt>
                <c:pt idx="6138">
                  <c:v>21.8</c:v>
                </c:pt>
                <c:pt idx="6139">
                  <c:v>21.8</c:v>
                </c:pt>
                <c:pt idx="6140">
                  <c:v>21.8</c:v>
                </c:pt>
                <c:pt idx="6141">
                  <c:v>21.8</c:v>
                </c:pt>
                <c:pt idx="6142">
                  <c:v>21.8</c:v>
                </c:pt>
                <c:pt idx="6143">
                  <c:v>21.8</c:v>
                </c:pt>
                <c:pt idx="6144">
                  <c:v>21.8</c:v>
                </c:pt>
                <c:pt idx="6145">
                  <c:v>21.8</c:v>
                </c:pt>
                <c:pt idx="6146">
                  <c:v>21.8</c:v>
                </c:pt>
                <c:pt idx="6147">
                  <c:v>21.8</c:v>
                </c:pt>
                <c:pt idx="6148">
                  <c:v>21.8</c:v>
                </c:pt>
                <c:pt idx="6149">
                  <c:v>21.8</c:v>
                </c:pt>
                <c:pt idx="6150">
                  <c:v>21.8</c:v>
                </c:pt>
                <c:pt idx="6151">
                  <c:v>21.8</c:v>
                </c:pt>
                <c:pt idx="6152">
                  <c:v>21.8</c:v>
                </c:pt>
                <c:pt idx="6153">
                  <c:v>21.8</c:v>
                </c:pt>
                <c:pt idx="6154">
                  <c:v>21.8</c:v>
                </c:pt>
                <c:pt idx="6155">
                  <c:v>21.8</c:v>
                </c:pt>
                <c:pt idx="6156">
                  <c:v>21.8</c:v>
                </c:pt>
                <c:pt idx="6157">
                  <c:v>21.8</c:v>
                </c:pt>
                <c:pt idx="6158">
                  <c:v>21.8</c:v>
                </c:pt>
                <c:pt idx="6159">
                  <c:v>21.8</c:v>
                </c:pt>
                <c:pt idx="6160">
                  <c:v>21.8</c:v>
                </c:pt>
                <c:pt idx="6161">
                  <c:v>21.8</c:v>
                </c:pt>
                <c:pt idx="6162">
                  <c:v>21.8</c:v>
                </c:pt>
                <c:pt idx="6163">
                  <c:v>21.8</c:v>
                </c:pt>
                <c:pt idx="6164">
                  <c:v>21.8</c:v>
                </c:pt>
                <c:pt idx="6165">
                  <c:v>21.8</c:v>
                </c:pt>
                <c:pt idx="6166">
                  <c:v>21.8</c:v>
                </c:pt>
                <c:pt idx="6167">
                  <c:v>21.8</c:v>
                </c:pt>
                <c:pt idx="6168">
                  <c:v>21.8</c:v>
                </c:pt>
                <c:pt idx="6169">
                  <c:v>21.8</c:v>
                </c:pt>
                <c:pt idx="6170">
                  <c:v>21.8</c:v>
                </c:pt>
                <c:pt idx="6171">
                  <c:v>21.8</c:v>
                </c:pt>
                <c:pt idx="6172">
                  <c:v>21.8</c:v>
                </c:pt>
                <c:pt idx="6173">
                  <c:v>21.8</c:v>
                </c:pt>
                <c:pt idx="6174">
                  <c:v>21.8</c:v>
                </c:pt>
                <c:pt idx="6175">
                  <c:v>21.8</c:v>
                </c:pt>
                <c:pt idx="6176">
                  <c:v>21.8</c:v>
                </c:pt>
                <c:pt idx="6177">
                  <c:v>21.8</c:v>
                </c:pt>
                <c:pt idx="6178">
                  <c:v>21.8</c:v>
                </c:pt>
                <c:pt idx="6179">
                  <c:v>21.8</c:v>
                </c:pt>
                <c:pt idx="6180">
                  <c:v>21.8</c:v>
                </c:pt>
                <c:pt idx="6181">
                  <c:v>21.8</c:v>
                </c:pt>
                <c:pt idx="6182">
                  <c:v>21.8</c:v>
                </c:pt>
                <c:pt idx="6183">
                  <c:v>21.8</c:v>
                </c:pt>
                <c:pt idx="6184">
                  <c:v>21.8</c:v>
                </c:pt>
                <c:pt idx="6185">
                  <c:v>21.8</c:v>
                </c:pt>
                <c:pt idx="6186">
                  <c:v>21.8</c:v>
                </c:pt>
                <c:pt idx="6187">
                  <c:v>21.8</c:v>
                </c:pt>
                <c:pt idx="6188">
                  <c:v>21.8</c:v>
                </c:pt>
                <c:pt idx="6189">
                  <c:v>21.8</c:v>
                </c:pt>
                <c:pt idx="6190">
                  <c:v>21.8</c:v>
                </c:pt>
                <c:pt idx="6191">
                  <c:v>21.8</c:v>
                </c:pt>
                <c:pt idx="6192">
                  <c:v>21.8</c:v>
                </c:pt>
                <c:pt idx="6193">
                  <c:v>21.8</c:v>
                </c:pt>
                <c:pt idx="6194">
                  <c:v>21.8</c:v>
                </c:pt>
                <c:pt idx="6195">
                  <c:v>21.8</c:v>
                </c:pt>
                <c:pt idx="6196">
                  <c:v>21.8</c:v>
                </c:pt>
                <c:pt idx="6197">
                  <c:v>21.8</c:v>
                </c:pt>
                <c:pt idx="6198">
                  <c:v>21.8</c:v>
                </c:pt>
                <c:pt idx="6199">
                  <c:v>21.8</c:v>
                </c:pt>
                <c:pt idx="6200">
                  <c:v>21.8</c:v>
                </c:pt>
                <c:pt idx="6201">
                  <c:v>21.8</c:v>
                </c:pt>
                <c:pt idx="6202">
                  <c:v>21.8</c:v>
                </c:pt>
                <c:pt idx="6203">
                  <c:v>21.8</c:v>
                </c:pt>
                <c:pt idx="6204">
                  <c:v>21.8</c:v>
                </c:pt>
                <c:pt idx="6205">
                  <c:v>21.8</c:v>
                </c:pt>
                <c:pt idx="6206">
                  <c:v>21.8</c:v>
                </c:pt>
                <c:pt idx="6207">
                  <c:v>21.8</c:v>
                </c:pt>
                <c:pt idx="6208">
                  <c:v>21.8</c:v>
                </c:pt>
                <c:pt idx="6209">
                  <c:v>21.8</c:v>
                </c:pt>
                <c:pt idx="6210">
                  <c:v>21.8</c:v>
                </c:pt>
                <c:pt idx="6211">
                  <c:v>21.8</c:v>
                </c:pt>
                <c:pt idx="6212">
                  <c:v>21.8</c:v>
                </c:pt>
                <c:pt idx="6213">
                  <c:v>21.8</c:v>
                </c:pt>
                <c:pt idx="6214">
                  <c:v>21.8</c:v>
                </c:pt>
                <c:pt idx="6215">
                  <c:v>21.8</c:v>
                </c:pt>
                <c:pt idx="6216">
                  <c:v>21.8</c:v>
                </c:pt>
                <c:pt idx="6217">
                  <c:v>21.8</c:v>
                </c:pt>
                <c:pt idx="6218">
                  <c:v>21.8</c:v>
                </c:pt>
                <c:pt idx="6219">
                  <c:v>21.8</c:v>
                </c:pt>
                <c:pt idx="6220">
                  <c:v>21.8</c:v>
                </c:pt>
                <c:pt idx="6221">
                  <c:v>21.8</c:v>
                </c:pt>
                <c:pt idx="6222">
                  <c:v>21.8</c:v>
                </c:pt>
                <c:pt idx="6223">
                  <c:v>21.8</c:v>
                </c:pt>
                <c:pt idx="6224">
                  <c:v>21.8</c:v>
                </c:pt>
                <c:pt idx="6225">
                  <c:v>21.8</c:v>
                </c:pt>
                <c:pt idx="6226">
                  <c:v>21.8</c:v>
                </c:pt>
                <c:pt idx="6227">
                  <c:v>21.8</c:v>
                </c:pt>
                <c:pt idx="6228">
                  <c:v>21.8</c:v>
                </c:pt>
                <c:pt idx="6229">
                  <c:v>21.8</c:v>
                </c:pt>
                <c:pt idx="6230">
                  <c:v>21.8</c:v>
                </c:pt>
                <c:pt idx="6231">
                  <c:v>21.8</c:v>
                </c:pt>
                <c:pt idx="6232">
                  <c:v>21.8</c:v>
                </c:pt>
                <c:pt idx="6233">
                  <c:v>21.8</c:v>
                </c:pt>
                <c:pt idx="6234">
                  <c:v>21.8</c:v>
                </c:pt>
                <c:pt idx="6235">
                  <c:v>21.8</c:v>
                </c:pt>
                <c:pt idx="6236">
                  <c:v>21.8</c:v>
                </c:pt>
                <c:pt idx="6237">
                  <c:v>21.8</c:v>
                </c:pt>
                <c:pt idx="6238">
                  <c:v>21.8</c:v>
                </c:pt>
                <c:pt idx="6239">
                  <c:v>21.8</c:v>
                </c:pt>
                <c:pt idx="6240">
                  <c:v>21.8</c:v>
                </c:pt>
                <c:pt idx="6241">
                  <c:v>21.8</c:v>
                </c:pt>
                <c:pt idx="6242">
                  <c:v>21.8</c:v>
                </c:pt>
                <c:pt idx="6243">
                  <c:v>21.8</c:v>
                </c:pt>
                <c:pt idx="6244">
                  <c:v>21.8</c:v>
                </c:pt>
                <c:pt idx="6245">
                  <c:v>21.8</c:v>
                </c:pt>
                <c:pt idx="6246">
                  <c:v>21.8</c:v>
                </c:pt>
                <c:pt idx="6247">
                  <c:v>21.8</c:v>
                </c:pt>
                <c:pt idx="6248">
                  <c:v>21.8</c:v>
                </c:pt>
                <c:pt idx="6249">
                  <c:v>21.8</c:v>
                </c:pt>
                <c:pt idx="6250">
                  <c:v>21.8</c:v>
                </c:pt>
                <c:pt idx="6251">
                  <c:v>21.8</c:v>
                </c:pt>
                <c:pt idx="6252">
                  <c:v>21.8</c:v>
                </c:pt>
                <c:pt idx="6253">
                  <c:v>21.8</c:v>
                </c:pt>
                <c:pt idx="6254">
                  <c:v>21.8</c:v>
                </c:pt>
                <c:pt idx="6255">
                  <c:v>21.8</c:v>
                </c:pt>
                <c:pt idx="6256">
                  <c:v>21.8</c:v>
                </c:pt>
                <c:pt idx="6257">
                  <c:v>21.8</c:v>
                </c:pt>
                <c:pt idx="6258">
                  <c:v>21.8</c:v>
                </c:pt>
                <c:pt idx="6259">
                  <c:v>21.8</c:v>
                </c:pt>
                <c:pt idx="6260">
                  <c:v>21.8</c:v>
                </c:pt>
                <c:pt idx="6261">
                  <c:v>21.8</c:v>
                </c:pt>
                <c:pt idx="6262">
                  <c:v>21.8</c:v>
                </c:pt>
                <c:pt idx="6263">
                  <c:v>21.8</c:v>
                </c:pt>
                <c:pt idx="6264">
                  <c:v>21.8</c:v>
                </c:pt>
                <c:pt idx="6265">
                  <c:v>21.8</c:v>
                </c:pt>
                <c:pt idx="6266">
                  <c:v>21.8</c:v>
                </c:pt>
                <c:pt idx="6267">
                  <c:v>21.8</c:v>
                </c:pt>
                <c:pt idx="6268">
                  <c:v>21.8</c:v>
                </c:pt>
                <c:pt idx="6269">
                  <c:v>21.8</c:v>
                </c:pt>
                <c:pt idx="6270">
                  <c:v>21.8</c:v>
                </c:pt>
                <c:pt idx="6271">
                  <c:v>21.8</c:v>
                </c:pt>
                <c:pt idx="6272">
                  <c:v>21.8</c:v>
                </c:pt>
                <c:pt idx="6273">
                  <c:v>21.8</c:v>
                </c:pt>
                <c:pt idx="6274">
                  <c:v>21.8</c:v>
                </c:pt>
                <c:pt idx="6275">
                  <c:v>21.8</c:v>
                </c:pt>
                <c:pt idx="6276">
                  <c:v>21.8</c:v>
                </c:pt>
                <c:pt idx="6277">
                  <c:v>21.8</c:v>
                </c:pt>
                <c:pt idx="6278">
                  <c:v>21.8</c:v>
                </c:pt>
                <c:pt idx="6279">
                  <c:v>21.8</c:v>
                </c:pt>
                <c:pt idx="6280">
                  <c:v>21.8</c:v>
                </c:pt>
                <c:pt idx="6281">
                  <c:v>21.8</c:v>
                </c:pt>
                <c:pt idx="6282">
                  <c:v>21.8</c:v>
                </c:pt>
                <c:pt idx="6283">
                  <c:v>21.8</c:v>
                </c:pt>
                <c:pt idx="6284">
                  <c:v>21.8</c:v>
                </c:pt>
                <c:pt idx="6285">
                  <c:v>21.8</c:v>
                </c:pt>
                <c:pt idx="6286">
                  <c:v>21.8</c:v>
                </c:pt>
                <c:pt idx="6287">
                  <c:v>21.8</c:v>
                </c:pt>
                <c:pt idx="6288">
                  <c:v>21.8</c:v>
                </c:pt>
                <c:pt idx="6289">
                  <c:v>21.8</c:v>
                </c:pt>
                <c:pt idx="6290">
                  <c:v>21.8</c:v>
                </c:pt>
                <c:pt idx="6291">
                  <c:v>21.8</c:v>
                </c:pt>
                <c:pt idx="6292">
                  <c:v>21.8</c:v>
                </c:pt>
                <c:pt idx="6293">
                  <c:v>21.8</c:v>
                </c:pt>
                <c:pt idx="6294">
                  <c:v>21.8</c:v>
                </c:pt>
                <c:pt idx="6295">
                  <c:v>21.8</c:v>
                </c:pt>
                <c:pt idx="6296">
                  <c:v>21.8</c:v>
                </c:pt>
                <c:pt idx="6297">
                  <c:v>21.8</c:v>
                </c:pt>
                <c:pt idx="6298">
                  <c:v>21.8</c:v>
                </c:pt>
                <c:pt idx="6299">
                  <c:v>21.8</c:v>
                </c:pt>
                <c:pt idx="6300">
                  <c:v>21.8</c:v>
                </c:pt>
                <c:pt idx="6301">
                  <c:v>21.8</c:v>
                </c:pt>
                <c:pt idx="6302">
                  <c:v>21.8</c:v>
                </c:pt>
                <c:pt idx="6303">
                  <c:v>21.8</c:v>
                </c:pt>
                <c:pt idx="6304">
                  <c:v>21.8</c:v>
                </c:pt>
                <c:pt idx="6305">
                  <c:v>21.8</c:v>
                </c:pt>
                <c:pt idx="6306">
                  <c:v>21.8</c:v>
                </c:pt>
                <c:pt idx="6307">
                  <c:v>21.8</c:v>
                </c:pt>
                <c:pt idx="6308">
                  <c:v>21.8</c:v>
                </c:pt>
                <c:pt idx="6309">
                  <c:v>21.8</c:v>
                </c:pt>
                <c:pt idx="6310">
                  <c:v>21.8</c:v>
                </c:pt>
                <c:pt idx="6311">
                  <c:v>21.8</c:v>
                </c:pt>
                <c:pt idx="6312">
                  <c:v>21.8</c:v>
                </c:pt>
                <c:pt idx="6313">
                  <c:v>21.8</c:v>
                </c:pt>
                <c:pt idx="6314">
                  <c:v>21.8</c:v>
                </c:pt>
                <c:pt idx="6315">
                  <c:v>21.8</c:v>
                </c:pt>
                <c:pt idx="6316">
                  <c:v>21.8</c:v>
                </c:pt>
                <c:pt idx="6317">
                  <c:v>21.8</c:v>
                </c:pt>
                <c:pt idx="6318">
                  <c:v>21.8</c:v>
                </c:pt>
                <c:pt idx="6319">
                  <c:v>21.8</c:v>
                </c:pt>
                <c:pt idx="6320">
                  <c:v>21.8</c:v>
                </c:pt>
                <c:pt idx="6321">
                  <c:v>21.8</c:v>
                </c:pt>
                <c:pt idx="6322">
                  <c:v>21.8</c:v>
                </c:pt>
                <c:pt idx="6323">
                  <c:v>21.8</c:v>
                </c:pt>
                <c:pt idx="6324">
                  <c:v>21.8</c:v>
                </c:pt>
                <c:pt idx="6325">
                  <c:v>21.8</c:v>
                </c:pt>
                <c:pt idx="6326">
                  <c:v>21.8</c:v>
                </c:pt>
                <c:pt idx="6327">
                  <c:v>21.8</c:v>
                </c:pt>
                <c:pt idx="6328">
                  <c:v>21.8</c:v>
                </c:pt>
                <c:pt idx="6329">
                  <c:v>21.8</c:v>
                </c:pt>
                <c:pt idx="6330">
                  <c:v>21.8</c:v>
                </c:pt>
                <c:pt idx="6331">
                  <c:v>21.8</c:v>
                </c:pt>
                <c:pt idx="6332">
                  <c:v>21.8</c:v>
                </c:pt>
                <c:pt idx="6333">
                  <c:v>21.8</c:v>
                </c:pt>
                <c:pt idx="6334">
                  <c:v>21.8</c:v>
                </c:pt>
                <c:pt idx="6335">
                  <c:v>21.8</c:v>
                </c:pt>
                <c:pt idx="6336">
                  <c:v>21.8</c:v>
                </c:pt>
                <c:pt idx="6337">
                  <c:v>21.8</c:v>
                </c:pt>
                <c:pt idx="6338">
                  <c:v>21.9</c:v>
                </c:pt>
                <c:pt idx="6339">
                  <c:v>21.9</c:v>
                </c:pt>
                <c:pt idx="6340">
                  <c:v>21.9</c:v>
                </c:pt>
                <c:pt idx="6341">
                  <c:v>21.9</c:v>
                </c:pt>
                <c:pt idx="6342">
                  <c:v>21.9</c:v>
                </c:pt>
                <c:pt idx="6343">
                  <c:v>21.9</c:v>
                </c:pt>
                <c:pt idx="6344">
                  <c:v>21.9</c:v>
                </c:pt>
                <c:pt idx="6345">
                  <c:v>21.9</c:v>
                </c:pt>
                <c:pt idx="6346">
                  <c:v>21.9</c:v>
                </c:pt>
                <c:pt idx="6347">
                  <c:v>21.9</c:v>
                </c:pt>
                <c:pt idx="6348">
                  <c:v>21.9</c:v>
                </c:pt>
                <c:pt idx="6349">
                  <c:v>21.9</c:v>
                </c:pt>
                <c:pt idx="6350">
                  <c:v>21.9</c:v>
                </c:pt>
                <c:pt idx="6351">
                  <c:v>21.9</c:v>
                </c:pt>
                <c:pt idx="6352">
                  <c:v>21.9</c:v>
                </c:pt>
                <c:pt idx="6353">
                  <c:v>21.9</c:v>
                </c:pt>
                <c:pt idx="6354">
                  <c:v>21.9</c:v>
                </c:pt>
                <c:pt idx="6355">
                  <c:v>21.9</c:v>
                </c:pt>
                <c:pt idx="6356">
                  <c:v>21.9</c:v>
                </c:pt>
                <c:pt idx="6357">
                  <c:v>21.9</c:v>
                </c:pt>
                <c:pt idx="6358">
                  <c:v>21.9</c:v>
                </c:pt>
                <c:pt idx="6359">
                  <c:v>21.9</c:v>
                </c:pt>
                <c:pt idx="6360">
                  <c:v>21.9</c:v>
                </c:pt>
                <c:pt idx="6361">
                  <c:v>21.9</c:v>
                </c:pt>
                <c:pt idx="6362">
                  <c:v>21.9</c:v>
                </c:pt>
                <c:pt idx="6363">
                  <c:v>21.9</c:v>
                </c:pt>
                <c:pt idx="6364">
                  <c:v>21.9</c:v>
                </c:pt>
                <c:pt idx="6365">
                  <c:v>21.9</c:v>
                </c:pt>
                <c:pt idx="6366">
                  <c:v>21.9</c:v>
                </c:pt>
                <c:pt idx="6367">
                  <c:v>21.9</c:v>
                </c:pt>
                <c:pt idx="6368">
                  <c:v>21.9</c:v>
                </c:pt>
                <c:pt idx="6369">
                  <c:v>21.9</c:v>
                </c:pt>
                <c:pt idx="6370">
                  <c:v>21.9</c:v>
                </c:pt>
                <c:pt idx="6371">
                  <c:v>21.9</c:v>
                </c:pt>
                <c:pt idx="6372">
                  <c:v>21.9</c:v>
                </c:pt>
                <c:pt idx="6373">
                  <c:v>21.9</c:v>
                </c:pt>
                <c:pt idx="6374">
                  <c:v>21.9</c:v>
                </c:pt>
                <c:pt idx="6375">
                  <c:v>21.9</c:v>
                </c:pt>
                <c:pt idx="6376">
                  <c:v>21.9</c:v>
                </c:pt>
                <c:pt idx="6377">
                  <c:v>21.9</c:v>
                </c:pt>
                <c:pt idx="6378">
                  <c:v>21.9</c:v>
                </c:pt>
                <c:pt idx="6379">
                  <c:v>21.9</c:v>
                </c:pt>
                <c:pt idx="6380">
                  <c:v>21.9</c:v>
                </c:pt>
                <c:pt idx="6381">
                  <c:v>21.9</c:v>
                </c:pt>
                <c:pt idx="6382">
                  <c:v>21.9</c:v>
                </c:pt>
                <c:pt idx="6383">
                  <c:v>21.9</c:v>
                </c:pt>
                <c:pt idx="6384">
                  <c:v>21.9</c:v>
                </c:pt>
                <c:pt idx="6385">
                  <c:v>21.9</c:v>
                </c:pt>
                <c:pt idx="6386">
                  <c:v>21.9</c:v>
                </c:pt>
                <c:pt idx="6387">
                  <c:v>21.9</c:v>
                </c:pt>
                <c:pt idx="6388">
                  <c:v>21.9</c:v>
                </c:pt>
                <c:pt idx="6389">
                  <c:v>21.9</c:v>
                </c:pt>
                <c:pt idx="6390">
                  <c:v>21.9</c:v>
                </c:pt>
                <c:pt idx="6391">
                  <c:v>21.9</c:v>
                </c:pt>
                <c:pt idx="6392">
                  <c:v>21.9</c:v>
                </c:pt>
                <c:pt idx="6393">
                  <c:v>21.9</c:v>
                </c:pt>
                <c:pt idx="6394">
                  <c:v>22</c:v>
                </c:pt>
                <c:pt idx="6395">
                  <c:v>22</c:v>
                </c:pt>
                <c:pt idx="6396">
                  <c:v>22</c:v>
                </c:pt>
                <c:pt idx="6397">
                  <c:v>22</c:v>
                </c:pt>
                <c:pt idx="6398">
                  <c:v>22</c:v>
                </c:pt>
                <c:pt idx="6399">
                  <c:v>22</c:v>
                </c:pt>
                <c:pt idx="6400">
                  <c:v>22</c:v>
                </c:pt>
                <c:pt idx="6401">
                  <c:v>22</c:v>
                </c:pt>
                <c:pt idx="6402">
                  <c:v>22</c:v>
                </c:pt>
                <c:pt idx="6403">
                  <c:v>22</c:v>
                </c:pt>
                <c:pt idx="6404">
                  <c:v>22</c:v>
                </c:pt>
                <c:pt idx="6405">
                  <c:v>22</c:v>
                </c:pt>
                <c:pt idx="6406">
                  <c:v>22</c:v>
                </c:pt>
                <c:pt idx="6407">
                  <c:v>22</c:v>
                </c:pt>
                <c:pt idx="6408">
                  <c:v>22</c:v>
                </c:pt>
                <c:pt idx="6409">
                  <c:v>22</c:v>
                </c:pt>
                <c:pt idx="6410">
                  <c:v>22</c:v>
                </c:pt>
                <c:pt idx="6411">
                  <c:v>22</c:v>
                </c:pt>
                <c:pt idx="6412">
                  <c:v>22</c:v>
                </c:pt>
                <c:pt idx="6413">
                  <c:v>22</c:v>
                </c:pt>
                <c:pt idx="6414">
                  <c:v>22</c:v>
                </c:pt>
                <c:pt idx="6415">
                  <c:v>22</c:v>
                </c:pt>
                <c:pt idx="6416">
                  <c:v>22</c:v>
                </c:pt>
                <c:pt idx="6417">
                  <c:v>22</c:v>
                </c:pt>
                <c:pt idx="6418">
                  <c:v>22</c:v>
                </c:pt>
                <c:pt idx="6419">
                  <c:v>22</c:v>
                </c:pt>
                <c:pt idx="6420">
                  <c:v>22</c:v>
                </c:pt>
                <c:pt idx="6421">
                  <c:v>22</c:v>
                </c:pt>
                <c:pt idx="6422">
                  <c:v>22.1</c:v>
                </c:pt>
                <c:pt idx="6423">
                  <c:v>22.1</c:v>
                </c:pt>
                <c:pt idx="6424">
                  <c:v>22.1</c:v>
                </c:pt>
                <c:pt idx="6425">
                  <c:v>22.1</c:v>
                </c:pt>
                <c:pt idx="6426">
                  <c:v>22.1</c:v>
                </c:pt>
                <c:pt idx="6427">
                  <c:v>22.1</c:v>
                </c:pt>
                <c:pt idx="6428">
                  <c:v>22.1</c:v>
                </c:pt>
                <c:pt idx="6429">
                  <c:v>22.1</c:v>
                </c:pt>
                <c:pt idx="6430">
                  <c:v>22.1</c:v>
                </c:pt>
                <c:pt idx="6431">
                  <c:v>22.1</c:v>
                </c:pt>
                <c:pt idx="6432">
                  <c:v>22.1</c:v>
                </c:pt>
                <c:pt idx="6433">
                  <c:v>22.1</c:v>
                </c:pt>
                <c:pt idx="6434">
                  <c:v>22.1</c:v>
                </c:pt>
                <c:pt idx="6435">
                  <c:v>22.1</c:v>
                </c:pt>
                <c:pt idx="6436">
                  <c:v>22.1</c:v>
                </c:pt>
                <c:pt idx="6437">
                  <c:v>22.1</c:v>
                </c:pt>
                <c:pt idx="6438">
                  <c:v>22.1</c:v>
                </c:pt>
                <c:pt idx="6439">
                  <c:v>22.1</c:v>
                </c:pt>
                <c:pt idx="6440">
                  <c:v>22.1</c:v>
                </c:pt>
                <c:pt idx="6441">
                  <c:v>22.1</c:v>
                </c:pt>
                <c:pt idx="6442">
                  <c:v>22.1</c:v>
                </c:pt>
                <c:pt idx="6443">
                  <c:v>22.1</c:v>
                </c:pt>
                <c:pt idx="6444">
                  <c:v>22.1</c:v>
                </c:pt>
                <c:pt idx="6445">
                  <c:v>22.1</c:v>
                </c:pt>
                <c:pt idx="6446">
                  <c:v>22.1</c:v>
                </c:pt>
                <c:pt idx="6447">
                  <c:v>22.1</c:v>
                </c:pt>
                <c:pt idx="6448">
                  <c:v>22.1</c:v>
                </c:pt>
                <c:pt idx="6449">
                  <c:v>22.1</c:v>
                </c:pt>
                <c:pt idx="6450">
                  <c:v>22.1</c:v>
                </c:pt>
                <c:pt idx="6451">
                  <c:v>22.1</c:v>
                </c:pt>
                <c:pt idx="6452">
                  <c:v>22.1</c:v>
                </c:pt>
                <c:pt idx="6453">
                  <c:v>22.1</c:v>
                </c:pt>
                <c:pt idx="6454">
                  <c:v>22.1</c:v>
                </c:pt>
                <c:pt idx="6455">
                  <c:v>22.1</c:v>
                </c:pt>
                <c:pt idx="6456">
                  <c:v>22.1</c:v>
                </c:pt>
                <c:pt idx="6457">
                  <c:v>22.1</c:v>
                </c:pt>
                <c:pt idx="6458">
                  <c:v>22.1</c:v>
                </c:pt>
                <c:pt idx="6459">
                  <c:v>22.1</c:v>
                </c:pt>
                <c:pt idx="6460">
                  <c:v>22.1</c:v>
                </c:pt>
                <c:pt idx="6461">
                  <c:v>22.1</c:v>
                </c:pt>
                <c:pt idx="6462">
                  <c:v>22.1</c:v>
                </c:pt>
                <c:pt idx="6463">
                  <c:v>22.1</c:v>
                </c:pt>
                <c:pt idx="6464">
                  <c:v>22.1</c:v>
                </c:pt>
                <c:pt idx="6465">
                  <c:v>22.1</c:v>
                </c:pt>
                <c:pt idx="6466">
                  <c:v>22.1</c:v>
                </c:pt>
                <c:pt idx="6467">
                  <c:v>22.1</c:v>
                </c:pt>
                <c:pt idx="6468">
                  <c:v>22.1</c:v>
                </c:pt>
                <c:pt idx="6469">
                  <c:v>22.1</c:v>
                </c:pt>
                <c:pt idx="6470">
                  <c:v>22.1</c:v>
                </c:pt>
                <c:pt idx="6471">
                  <c:v>22.1</c:v>
                </c:pt>
                <c:pt idx="6472">
                  <c:v>22.1</c:v>
                </c:pt>
                <c:pt idx="6473">
                  <c:v>22.1</c:v>
                </c:pt>
                <c:pt idx="6474">
                  <c:v>22.1</c:v>
                </c:pt>
                <c:pt idx="6475">
                  <c:v>22.1</c:v>
                </c:pt>
                <c:pt idx="6476">
                  <c:v>22.1</c:v>
                </c:pt>
                <c:pt idx="6477">
                  <c:v>22.1</c:v>
                </c:pt>
                <c:pt idx="6478">
                  <c:v>22.1</c:v>
                </c:pt>
                <c:pt idx="6479">
                  <c:v>22.1</c:v>
                </c:pt>
                <c:pt idx="6480">
                  <c:v>22.1</c:v>
                </c:pt>
                <c:pt idx="6481">
                  <c:v>22.1</c:v>
                </c:pt>
                <c:pt idx="6482">
                  <c:v>22.1</c:v>
                </c:pt>
                <c:pt idx="6483">
                  <c:v>22.1</c:v>
                </c:pt>
                <c:pt idx="6484">
                  <c:v>22.1</c:v>
                </c:pt>
                <c:pt idx="6485">
                  <c:v>22.1</c:v>
                </c:pt>
                <c:pt idx="6486">
                  <c:v>22.1</c:v>
                </c:pt>
                <c:pt idx="6487">
                  <c:v>22.1</c:v>
                </c:pt>
                <c:pt idx="6488">
                  <c:v>22.1</c:v>
                </c:pt>
                <c:pt idx="6489">
                  <c:v>22.1</c:v>
                </c:pt>
                <c:pt idx="6490">
                  <c:v>22.1</c:v>
                </c:pt>
                <c:pt idx="6491">
                  <c:v>22.1</c:v>
                </c:pt>
                <c:pt idx="6492">
                  <c:v>22.1</c:v>
                </c:pt>
                <c:pt idx="6493">
                  <c:v>22.1</c:v>
                </c:pt>
                <c:pt idx="6494">
                  <c:v>22.1</c:v>
                </c:pt>
                <c:pt idx="6495">
                  <c:v>22.1</c:v>
                </c:pt>
                <c:pt idx="6496">
                  <c:v>22.1</c:v>
                </c:pt>
                <c:pt idx="6497">
                  <c:v>22.1</c:v>
                </c:pt>
                <c:pt idx="6498">
                  <c:v>22.1</c:v>
                </c:pt>
                <c:pt idx="6499">
                  <c:v>22.1</c:v>
                </c:pt>
                <c:pt idx="6500">
                  <c:v>22.1</c:v>
                </c:pt>
                <c:pt idx="6501">
                  <c:v>22.1</c:v>
                </c:pt>
                <c:pt idx="6502">
                  <c:v>22.1</c:v>
                </c:pt>
                <c:pt idx="6503">
                  <c:v>22.1</c:v>
                </c:pt>
                <c:pt idx="6504">
                  <c:v>22.1</c:v>
                </c:pt>
                <c:pt idx="6505">
                  <c:v>22.1</c:v>
                </c:pt>
                <c:pt idx="6506">
                  <c:v>22.1</c:v>
                </c:pt>
                <c:pt idx="6507">
                  <c:v>22.1</c:v>
                </c:pt>
                <c:pt idx="6508">
                  <c:v>22.1</c:v>
                </c:pt>
                <c:pt idx="6509">
                  <c:v>22.1</c:v>
                </c:pt>
                <c:pt idx="6510">
                  <c:v>22.1</c:v>
                </c:pt>
                <c:pt idx="6511">
                  <c:v>22.1</c:v>
                </c:pt>
                <c:pt idx="6512">
                  <c:v>22.1</c:v>
                </c:pt>
                <c:pt idx="6513">
                  <c:v>22.1</c:v>
                </c:pt>
                <c:pt idx="6514">
                  <c:v>22.1</c:v>
                </c:pt>
                <c:pt idx="6515">
                  <c:v>22.1</c:v>
                </c:pt>
                <c:pt idx="6516">
                  <c:v>22.1</c:v>
                </c:pt>
                <c:pt idx="6517">
                  <c:v>22.1</c:v>
                </c:pt>
                <c:pt idx="6518">
                  <c:v>22.1</c:v>
                </c:pt>
                <c:pt idx="6519">
                  <c:v>22.1</c:v>
                </c:pt>
                <c:pt idx="6520">
                  <c:v>22.1</c:v>
                </c:pt>
                <c:pt idx="6521">
                  <c:v>22.1</c:v>
                </c:pt>
                <c:pt idx="6522">
                  <c:v>22.1</c:v>
                </c:pt>
                <c:pt idx="6523">
                  <c:v>22.1</c:v>
                </c:pt>
                <c:pt idx="6524">
                  <c:v>22.1</c:v>
                </c:pt>
                <c:pt idx="6525">
                  <c:v>22.1</c:v>
                </c:pt>
                <c:pt idx="6526">
                  <c:v>22.1</c:v>
                </c:pt>
                <c:pt idx="6527">
                  <c:v>22.1</c:v>
                </c:pt>
                <c:pt idx="6528">
                  <c:v>22.1</c:v>
                </c:pt>
                <c:pt idx="6529">
                  <c:v>22.1</c:v>
                </c:pt>
                <c:pt idx="6530">
                  <c:v>22.1</c:v>
                </c:pt>
                <c:pt idx="6531">
                  <c:v>22.1</c:v>
                </c:pt>
                <c:pt idx="6532">
                  <c:v>22.1</c:v>
                </c:pt>
                <c:pt idx="6533">
                  <c:v>22.1</c:v>
                </c:pt>
                <c:pt idx="6534">
                  <c:v>22</c:v>
                </c:pt>
                <c:pt idx="6535">
                  <c:v>22</c:v>
                </c:pt>
                <c:pt idx="6536">
                  <c:v>22</c:v>
                </c:pt>
                <c:pt idx="6537">
                  <c:v>22</c:v>
                </c:pt>
                <c:pt idx="6538">
                  <c:v>22</c:v>
                </c:pt>
                <c:pt idx="6539">
                  <c:v>22</c:v>
                </c:pt>
                <c:pt idx="6540">
                  <c:v>22</c:v>
                </c:pt>
                <c:pt idx="6541">
                  <c:v>22</c:v>
                </c:pt>
                <c:pt idx="6542">
                  <c:v>22</c:v>
                </c:pt>
                <c:pt idx="6543">
                  <c:v>22</c:v>
                </c:pt>
                <c:pt idx="6544">
                  <c:v>22</c:v>
                </c:pt>
                <c:pt idx="6545">
                  <c:v>22</c:v>
                </c:pt>
                <c:pt idx="6546">
                  <c:v>22</c:v>
                </c:pt>
                <c:pt idx="6547">
                  <c:v>22</c:v>
                </c:pt>
                <c:pt idx="6548">
                  <c:v>22</c:v>
                </c:pt>
                <c:pt idx="6549">
                  <c:v>22</c:v>
                </c:pt>
                <c:pt idx="6550">
                  <c:v>22</c:v>
                </c:pt>
                <c:pt idx="6551">
                  <c:v>22</c:v>
                </c:pt>
                <c:pt idx="6552">
                  <c:v>22</c:v>
                </c:pt>
                <c:pt idx="6553">
                  <c:v>22</c:v>
                </c:pt>
                <c:pt idx="6554">
                  <c:v>22</c:v>
                </c:pt>
                <c:pt idx="6555">
                  <c:v>22</c:v>
                </c:pt>
                <c:pt idx="6556">
                  <c:v>22</c:v>
                </c:pt>
                <c:pt idx="6557">
                  <c:v>22</c:v>
                </c:pt>
                <c:pt idx="6558">
                  <c:v>22</c:v>
                </c:pt>
                <c:pt idx="6559">
                  <c:v>22</c:v>
                </c:pt>
                <c:pt idx="6560">
                  <c:v>22</c:v>
                </c:pt>
                <c:pt idx="6561">
                  <c:v>22</c:v>
                </c:pt>
                <c:pt idx="6562">
                  <c:v>22</c:v>
                </c:pt>
                <c:pt idx="6563">
                  <c:v>22</c:v>
                </c:pt>
                <c:pt idx="6564">
                  <c:v>22</c:v>
                </c:pt>
                <c:pt idx="6565">
                  <c:v>22</c:v>
                </c:pt>
                <c:pt idx="6566">
                  <c:v>22</c:v>
                </c:pt>
                <c:pt idx="6567">
                  <c:v>22</c:v>
                </c:pt>
                <c:pt idx="6568">
                  <c:v>22</c:v>
                </c:pt>
                <c:pt idx="6569">
                  <c:v>22</c:v>
                </c:pt>
                <c:pt idx="6570">
                  <c:v>22</c:v>
                </c:pt>
                <c:pt idx="6571">
                  <c:v>22</c:v>
                </c:pt>
                <c:pt idx="6572">
                  <c:v>22</c:v>
                </c:pt>
                <c:pt idx="6573">
                  <c:v>22</c:v>
                </c:pt>
                <c:pt idx="6574">
                  <c:v>22</c:v>
                </c:pt>
                <c:pt idx="6575">
                  <c:v>22</c:v>
                </c:pt>
                <c:pt idx="6576">
                  <c:v>22</c:v>
                </c:pt>
                <c:pt idx="6577">
                  <c:v>22</c:v>
                </c:pt>
                <c:pt idx="6578">
                  <c:v>22</c:v>
                </c:pt>
                <c:pt idx="6579">
                  <c:v>22</c:v>
                </c:pt>
                <c:pt idx="6580">
                  <c:v>22</c:v>
                </c:pt>
                <c:pt idx="6581">
                  <c:v>22</c:v>
                </c:pt>
                <c:pt idx="6582">
                  <c:v>22</c:v>
                </c:pt>
                <c:pt idx="6583">
                  <c:v>22</c:v>
                </c:pt>
                <c:pt idx="6584">
                  <c:v>22</c:v>
                </c:pt>
                <c:pt idx="6585">
                  <c:v>22</c:v>
                </c:pt>
                <c:pt idx="6586">
                  <c:v>22</c:v>
                </c:pt>
                <c:pt idx="6587">
                  <c:v>22</c:v>
                </c:pt>
                <c:pt idx="6588">
                  <c:v>22</c:v>
                </c:pt>
                <c:pt idx="6589">
                  <c:v>22</c:v>
                </c:pt>
                <c:pt idx="6590">
                  <c:v>22</c:v>
                </c:pt>
                <c:pt idx="6591">
                  <c:v>22</c:v>
                </c:pt>
                <c:pt idx="6592">
                  <c:v>22</c:v>
                </c:pt>
                <c:pt idx="6593">
                  <c:v>22</c:v>
                </c:pt>
                <c:pt idx="6594">
                  <c:v>22</c:v>
                </c:pt>
                <c:pt idx="6595">
                  <c:v>22</c:v>
                </c:pt>
                <c:pt idx="6596">
                  <c:v>22</c:v>
                </c:pt>
                <c:pt idx="6597">
                  <c:v>22</c:v>
                </c:pt>
                <c:pt idx="6598">
                  <c:v>22</c:v>
                </c:pt>
                <c:pt idx="6599">
                  <c:v>22</c:v>
                </c:pt>
                <c:pt idx="6600">
                  <c:v>22</c:v>
                </c:pt>
                <c:pt idx="6601">
                  <c:v>22</c:v>
                </c:pt>
                <c:pt idx="6602">
                  <c:v>22</c:v>
                </c:pt>
                <c:pt idx="6603">
                  <c:v>22</c:v>
                </c:pt>
                <c:pt idx="6604">
                  <c:v>22</c:v>
                </c:pt>
                <c:pt idx="6605">
                  <c:v>22</c:v>
                </c:pt>
                <c:pt idx="6606">
                  <c:v>22</c:v>
                </c:pt>
                <c:pt idx="6607">
                  <c:v>22</c:v>
                </c:pt>
                <c:pt idx="6608">
                  <c:v>22</c:v>
                </c:pt>
                <c:pt idx="6609">
                  <c:v>22</c:v>
                </c:pt>
                <c:pt idx="6610">
                  <c:v>22</c:v>
                </c:pt>
                <c:pt idx="6611">
                  <c:v>22</c:v>
                </c:pt>
                <c:pt idx="6612">
                  <c:v>22</c:v>
                </c:pt>
                <c:pt idx="6613">
                  <c:v>22</c:v>
                </c:pt>
                <c:pt idx="6614">
                  <c:v>22</c:v>
                </c:pt>
                <c:pt idx="6615">
                  <c:v>22</c:v>
                </c:pt>
                <c:pt idx="6616">
                  <c:v>22</c:v>
                </c:pt>
                <c:pt idx="6617">
                  <c:v>22</c:v>
                </c:pt>
                <c:pt idx="6618">
                  <c:v>22</c:v>
                </c:pt>
                <c:pt idx="6619">
                  <c:v>22</c:v>
                </c:pt>
                <c:pt idx="6620">
                  <c:v>22</c:v>
                </c:pt>
                <c:pt idx="6621">
                  <c:v>22</c:v>
                </c:pt>
                <c:pt idx="6622">
                  <c:v>22</c:v>
                </c:pt>
                <c:pt idx="6623">
                  <c:v>22</c:v>
                </c:pt>
                <c:pt idx="6624">
                  <c:v>22</c:v>
                </c:pt>
                <c:pt idx="6625">
                  <c:v>22</c:v>
                </c:pt>
                <c:pt idx="6626">
                  <c:v>22</c:v>
                </c:pt>
                <c:pt idx="6627">
                  <c:v>22</c:v>
                </c:pt>
                <c:pt idx="6628">
                  <c:v>22</c:v>
                </c:pt>
                <c:pt idx="6629">
                  <c:v>22</c:v>
                </c:pt>
                <c:pt idx="6630">
                  <c:v>22</c:v>
                </c:pt>
                <c:pt idx="6631">
                  <c:v>22</c:v>
                </c:pt>
                <c:pt idx="6632">
                  <c:v>22</c:v>
                </c:pt>
                <c:pt idx="6633">
                  <c:v>22</c:v>
                </c:pt>
                <c:pt idx="6634">
                  <c:v>22</c:v>
                </c:pt>
                <c:pt idx="6635">
                  <c:v>22</c:v>
                </c:pt>
                <c:pt idx="6636">
                  <c:v>22</c:v>
                </c:pt>
                <c:pt idx="6637">
                  <c:v>22</c:v>
                </c:pt>
                <c:pt idx="6638">
                  <c:v>22</c:v>
                </c:pt>
                <c:pt idx="6639">
                  <c:v>22</c:v>
                </c:pt>
                <c:pt idx="6640">
                  <c:v>22</c:v>
                </c:pt>
                <c:pt idx="6641">
                  <c:v>22</c:v>
                </c:pt>
                <c:pt idx="6642">
                  <c:v>22</c:v>
                </c:pt>
                <c:pt idx="6643">
                  <c:v>22</c:v>
                </c:pt>
                <c:pt idx="6644">
                  <c:v>22</c:v>
                </c:pt>
                <c:pt idx="6645">
                  <c:v>22</c:v>
                </c:pt>
                <c:pt idx="6646">
                  <c:v>22</c:v>
                </c:pt>
                <c:pt idx="6647">
                  <c:v>22</c:v>
                </c:pt>
                <c:pt idx="6648">
                  <c:v>22</c:v>
                </c:pt>
                <c:pt idx="6649">
                  <c:v>22</c:v>
                </c:pt>
                <c:pt idx="6650">
                  <c:v>22</c:v>
                </c:pt>
                <c:pt idx="6651">
                  <c:v>22</c:v>
                </c:pt>
                <c:pt idx="6652">
                  <c:v>22</c:v>
                </c:pt>
                <c:pt idx="6653">
                  <c:v>22</c:v>
                </c:pt>
                <c:pt idx="6654">
                  <c:v>22</c:v>
                </c:pt>
                <c:pt idx="6655">
                  <c:v>22</c:v>
                </c:pt>
                <c:pt idx="6656">
                  <c:v>22</c:v>
                </c:pt>
                <c:pt idx="6657">
                  <c:v>22</c:v>
                </c:pt>
                <c:pt idx="6658">
                  <c:v>22</c:v>
                </c:pt>
                <c:pt idx="6659">
                  <c:v>22</c:v>
                </c:pt>
                <c:pt idx="6660">
                  <c:v>22</c:v>
                </c:pt>
                <c:pt idx="6661">
                  <c:v>22</c:v>
                </c:pt>
                <c:pt idx="6662">
                  <c:v>22</c:v>
                </c:pt>
                <c:pt idx="6663">
                  <c:v>22</c:v>
                </c:pt>
                <c:pt idx="6664">
                  <c:v>22</c:v>
                </c:pt>
                <c:pt idx="6665">
                  <c:v>22</c:v>
                </c:pt>
                <c:pt idx="6666">
                  <c:v>22</c:v>
                </c:pt>
                <c:pt idx="6667">
                  <c:v>22</c:v>
                </c:pt>
                <c:pt idx="6668">
                  <c:v>22</c:v>
                </c:pt>
                <c:pt idx="6669">
                  <c:v>22</c:v>
                </c:pt>
                <c:pt idx="6670">
                  <c:v>22</c:v>
                </c:pt>
                <c:pt idx="6671">
                  <c:v>22</c:v>
                </c:pt>
                <c:pt idx="6672">
                  <c:v>22</c:v>
                </c:pt>
                <c:pt idx="6673">
                  <c:v>22</c:v>
                </c:pt>
                <c:pt idx="6674">
                  <c:v>22</c:v>
                </c:pt>
                <c:pt idx="6675">
                  <c:v>22</c:v>
                </c:pt>
                <c:pt idx="6676">
                  <c:v>22</c:v>
                </c:pt>
                <c:pt idx="6677">
                  <c:v>22</c:v>
                </c:pt>
                <c:pt idx="6678">
                  <c:v>22</c:v>
                </c:pt>
                <c:pt idx="6679">
                  <c:v>22</c:v>
                </c:pt>
                <c:pt idx="6680">
                  <c:v>22</c:v>
                </c:pt>
                <c:pt idx="6681">
                  <c:v>22</c:v>
                </c:pt>
                <c:pt idx="6682">
                  <c:v>22</c:v>
                </c:pt>
                <c:pt idx="6683">
                  <c:v>22</c:v>
                </c:pt>
                <c:pt idx="6684">
                  <c:v>22</c:v>
                </c:pt>
                <c:pt idx="6685">
                  <c:v>22</c:v>
                </c:pt>
                <c:pt idx="6686">
                  <c:v>22</c:v>
                </c:pt>
                <c:pt idx="6687">
                  <c:v>22</c:v>
                </c:pt>
                <c:pt idx="6688">
                  <c:v>22</c:v>
                </c:pt>
                <c:pt idx="6689">
                  <c:v>22</c:v>
                </c:pt>
                <c:pt idx="6690">
                  <c:v>22</c:v>
                </c:pt>
                <c:pt idx="6691">
                  <c:v>22</c:v>
                </c:pt>
                <c:pt idx="6692">
                  <c:v>22</c:v>
                </c:pt>
                <c:pt idx="6693">
                  <c:v>22</c:v>
                </c:pt>
                <c:pt idx="6694">
                  <c:v>22</c:v>
                </c:pt>
                <c:pt idx="6695">
                  <c:v>22</c:v>
                </c:pt>
                <c:pt idx="6696">
                  <c:v>22</c:v>
                </c:pt>
                <c:pt idx="6697">
                  <c:v>22</c:v>
                </c:pt>
                <c:pt idx="6698">
                  <c:v>22</c:v>
                </c:pt>
                <c:pt idx="6699">
                  <c:v>22</c:v>
                </c:pt>
                <c:pt idx="6700">
                  <c:v>22</c:v>
                </c:pt>
                <c:pt idx="6701">
                  <c:v>22</c:v>
                </c:pt>
                <c:pt idx="6702">
                  <c:v>22</c:v>
                </c:pt>
                <c:pt idx="6703">
                  <c:v>22</c:v>
                </c:pt>
                <c:pt idx="6704">
                  <c:v>22</c:v>
                </c:pt>
                <c:pt idx="6705">
                  <c:v>22</c:v>
                </c:pt>
                <c:pt idx="6706">
                  <c:v>22</c:v>
                </c:pt>
                <c:pt idx="6707">
                  <c:v>22</c:v>
                </c:pt>
                <c:pt idx="6708">
                  <c:v>22</c:v>
                </c:pt>
                <c:pt idx="6709">
                  <c:v>22</c:v>
                </c:pt>
                <c:pt idx="6710">
                  <c:v>22</c:v>
                </c:pt>
                <c:pt idx="6711">
                  <c:v>22</c:v>
                </c:pt>
                <c:pt idx="6712">
                  <c:v>22</c:v>
                </c:pt>
                <c:pt idx="6713">
                  <c:v>22</c:v>
                </c:pt>
                <c:pt idx="6714">
                  <c:v>22</c:v>
                </c:pt>
                <c:pt idx="6715">
                  <c:v>22</c:v>
                </c:pt>
                <c:pt idx="6716">
                  <c:v>22</c:v>
                </c:pt>
                <c:pt idx="6717">
                  <c:v>22</c:v>
                </c:pt>
                <c:pt idx="6718">
                  <c:v>22</c:v>
                </c:pt>
                <c:pt idx="6719">
                  <c:v>22</c:v>
                </c:pt>
                <c:pt idx="6720">
                  <c:v>22</c:v>
                </c:pt>
                <c:pt idx="6721">
                  <c:v>22</c:v>
                </c:pt>
                <c:pt idx="6722">
                  <c:v>22</c:v>
                </c:pt>
                <c:pt idx="6723">
                  <c:v>22</c:v>
                </c:pt>
                <c:pt idx="6724">
                  <c:v>22</c:v>
                </c:pt>
                <c:pt idx="6725">
                  <c:v>22</c:v>
                </c:pt>
                <c:pt idx="6726">
                  <c:v>22</c:v>
                </c:pt>
                <c:pt idx="6727">
                  <c:v>22</c:v>
                </c:pt>
                <c:pt idx="6728">
                  <c:v>22</c:v>
                </c:pt>
                <c:pt idx="6729">
                  <c:v>22</c:v>
                </c:pt>
                <c:pt idx="6730">
                  <c:v>21.9</c:v>
                </c:pt>
                <c:pt idx="6731">
                  <c:v>21.9</c:v>
                </c:pt>
                <c:pt idx="6732">
                  <c:v>21.9</c:v>
                </c:pt>
                <c:pt idx="6733">
                  <c:v>21.9</c:v>
                </c:pt>
                <c:pt idx="6734">
                  <c:v>21.9</c:v>
                </c:pt>
                <c:pt idx="6735">
                  <c:v>21.9</c:v>
                </c:pt>
                <c:pt idx="6736">
                  <c:v>21.9</c:v>
                </c:pt>
                <c:pt idx="6737">
                  <c:v>21.9</c:v>
                </c:pt>
                <c:pt idx="6738">
                  <c:v>21.9</c:v>
                </c:pt>
                <c:pt idx="6739">
                  <c:v>21.9</c:v>
                </c:pt>
                <c:pt idx="6740">
                  <c:v>21.9</c:v>
                </c:pt>
                <c:pt idx="6741">
                  <c:v>21.9</c:v>
                </c:pt>
                <c:pt idx="6742">
                  <c:v>21.9</c:v>
                </c:pt>
                <c:pt idx="6743">
                  <c:v>21.9</c:v>
                </c:pt>
                <c:pt idx="6744">
                  <c:v>21.9</c:v>
                </c:pt>
                <c:pt idx="6745">
                  <c:v>21.9</c:v>
                </c:pt>
                <c:pt idx="6746">
                  <c:v>21.9</c:v>
                </c:pt>
                <c:pt idx="6747">
                  <c:v>21.9</c:v>
                </c:pt>
                <c:pt idx="6748">
                  <c:v>21.9</c:v>
                </c:pt>
                <c:pt idx="6749">
                  <c:v>21.9</c:v>
                </c:pt>
                <c:pt idx="6750">
                  <c:v>21.9</c:v>
                </c:pt>
                <c:pt idx="6751">
                  <c:v>21.9</c:v>
                </c:pt>
                <c:pt idx="6752">
                  <c:v>21.9</c:v>
                </c:pt>
                <c:pt idx="6753">
                  <c:v>21.9</c:v>
                </c:pt>
                <c:pt idx="6754">
                  <c:v>21.9</c:v>
                </c:pt>
                <c:pt idx="6755">
                  <c:v>21.9</c:v>
                </c:pt>
                <c:pt idx="6756">
                  <c:v>21.9</c:v>
                </c:pt>
                <c:pt idx="6757">
                  <c:v>21.9</c:v>
                </c:pt>
                <c:pt idx="6758">
                  <c:v>21.9</c:v>
                </c:pt>
                <c:pt idx="6759">
                  <c:v>21.9</c:v>
                </c:pt>
                <c:pt idx="6760">
                  <c:v>21.9</c:v>
                </c:pt>
                <c:pt idx="6761">
                  <c:v>21.9</c:v>
                </c:pt>
                <c:pt idx="6762">
                  <c:v>21.9</c:v>
                </c:pt>
                <c:pt idx="6763">
                  <c:v>21.9</c:v>
                </c:pt>
                <c:pt idx="6764">
                  <c:v>21.9</c:v>
                </c:pt>
                <c:pt idx="6765">
                  <c:v>21.9</c:v>
                </c:pt>
                <c:pt idx="6766">
                  <c:v>21.9</c:v>
                </c:pt>
                <c:pt idx="6767">
                  <c:v>21.9</c:v>
                </c:pt>
                <c:pt idx="6768">
                  <c:v>21.9</c:v>
                </c:pt>
                <c:pt idx="6769">
                  <c:v>21.9</c:v>
                </c:pt>
                <c:pt idx="6770">
                  <c:v>21.9</c:v>
                </c:pt>
                <c:pt idx="6771">
                  <c:v>21.9</c:v>
                </c:pt>
                <c:pt idx="6772">
                  <c:v>21.9</c:v>
                </c:pt>
                <c:pt idx="6773">
                  <c:v>21.9</c:v>
                </c:pt>
                <c:pt idx="6774">
                  <c:v>21.9</c:v>
                </c:pt>
                <c:pt idx="6775">
                  <c:v>21.9</c:v>
                </c:pt>
                <c:pt idx="6776">
                  <c:v>21.9</c:v>
                </c:pt>
                <c:pt idx="6777">
                  <c:v>21.9</c:v>
                </c:pt>
                <c:pt idx="6778">
                  <c:v>21.9</c:v>
                </c:pt>
                <c:pt idx="6779">
                  <c:v>21.9</c:v>
                </c:pt>
                <c:pt idx="6780">
                  <c:v>21.9</c:v>
                </c:pt>
                <c:pt idx="6781">
                  <c:v>21.9</c:v>
                </c:pt>
                <c:pt idx="6782">
                  <c:v>21.9</c:v>
                </c:pt>
                <c:pt idx="6783">
                  <c:v>21.9</c:v>
                </c:pt>
                <c:pt idx="6784">
                  <c:v>21.9</c:v>
                </c:pt>
                <c:pt idx="6785">
                  <c:v>21.9</c:v>
                </c:pt>
                <c:pt idx="6786">
                  <c:v>21.9</c:v>
                </c:pt>
                <c:pt idx="6787">
                  <c:v>21.9</c:v>
                </c:pt>
                <c:pt idx="6788">
                  <c:v>21.9</c:v>
                </c:pt>
                <c:pt idx="6789">
                  <c:v>21.9</c:v>
                </c:pt>
                <c:pt idx="6790">
                  <c:v>21.9</c:v>
                </c:pt>
                <c:pt idx="6791">
                  <c:v>21.9</c:v>
                </c:pt>
                <c:pt idx="6792">
                  <c:v>21.9</c:v>
                </c:pt>
                <c:pt idx="6793">
                  <c:v>21.9</c:v>
                </c:pt>
                <c:pt idx="6794">
                  <c:v>21.9</c:v>
                </c:pt>
                <c:pt idx="6795">
                  <c:v>21.9</c:v>
                </c:pt>
                <c:pt idx="6796">
                  <c:v>21.9</c:v>
                </c:pt>
                <c:pt idx="6797">
                  <c:v>21.9</c:v>
                </c:pt>
                <c:pt idx="6798">
                  <c:v>21.9</c:v>
                </c:pt>
                <c:pt idx="6799">
                  <c:v>21.9</c:v>
                </c:pt>
                <c:pt idx="6800">
                  <c:v>21.9</c:v>
                </c:pt>
                <c:pt idx="6801">
                  <c:v>21.9</c:v>
                </c:pt>
                <c:pt idx="6802">
                  <c:v>21.9</c:v>
                </c:pt>
                <c:pt idx="6803">
                  <c:v>21.9</c:v>
                </c:pt>
                <c:pt idx="6804">
                  <c:v>21.9</c:v>
                </c:pt>
                <c:pt idx="6805">
                  <c:v>21.9</c:v>
                </c:pt>
                <c:pt idx="6806">
                  <c:v>21.9</c:v>
                </c:pt>
                <c:pt idx="6807">
                  <c:v>21.9</c:v>
                </c:pt>
                <c:pt idx="6808">
                  <c:v>21.9</c:v>
                </c:pt>
                <c:pt idx="6809">
                  <c:v>21.9</c:v>
                </c:pt>
                <c:pt idx="6810">
                  <c:v>21.9</c:v>
                </c:pt>
                <c:pt idx="6811">
                  <c:v>21.9</c:v>
                </c:pt>
                <c:pt idx="6812">
                  <c:v>21.9</c:v>
                </c:pt>
                <c:pt idx="6813">
                  <c:v>21.9</c:v>
                </c:pt>
                <c:pt idx="6814">
                  <c:v>21.9</c:v>
                </c:pt>
                <c:pt idx="6815">
                  <c:v>21.9</c:v>
                </c:pt>
                <c:pt idx="6816">
                  <c:v>21.9</c:v>
                </c:pt>
                <c:pt idx="6817">
                  <c:v>21.9</c:v>
                </c:pt>
                <c:pt idx="6818">
                  <c:v>21.9</c:v>
                </c:pt>
                <c:pt idx="6819">
                  <c:v>21.9</c:v>
                </c:pt>
                <c:pt idx="6820">
                  <c:v>21.9</c:v>
                </c:pt>
                <c:pt idx="6821">
                  <c:v>21.9</c:v>
                </c:pt>
                <c:pt idx="6822">
                  <c:v>21.9</c:v>
                </c:pt>
                <c:pt idx="6823">
                  <c:v>21.9</c:v>
                </c:pt>
                <c:pt idx="6824">
                  <c:v>21.9</c:v>
                </c:pt>
                <c:pt idx="6825">
                  <c:v>21.9</c:v>
                </c:pt>
                <c:pt idx="6826">
                  <c:v>21.9</c:v>
                </c:pt>
                <c:pt idx="6827">
                  <c:v>21.9</c:v>
                </c:pt>
                <c:pt idx="6828">
                  <c:v>21.9</c:v>
                </c:pt>
                <c:pt idx="6829">
                  <c:v>21.9</c:v>
                </c:pt>
                <c:pt idx="6830">
                  <c:v>21.9</c:v>
                </c:pt>
                <c:pt idx="6831">
                  <c:v>21.9</c:v>
                </c:pt>
                <c:pt idx="6832">
                  <c:v>21.9</c:v>
                </c:pt>
                <c:pt idx="6833">
                  <c:v>21.9</c:v>
                </c:pt>
                <c:pt idx="6834">
                  <c:v>21.9</c:v>
                </c:pt>
                <c:pt idx="6835">
                  <c:v>21.9</c:v>
                </c:pt>
                <c:pt idx="6836">
                  <c:v>21.9</c:v>
                </c:pt>
                <c:pt idx="6837">
                  <c:v>21.9</c:v>
                </c:pt>
                <c:pt idx="6838">
                  <c:v>21.9</c:v>
                </c:pt>
                <c:pt idx="6839">
                  <c:v>21.9</c:v>
                </c:pt>
                <c:pt idx="6840">
                  <c:v>21.9</c:v>
                </c:pt>
                <c:pt idx="6841">
                  <c:v>21.9</c:v>
                </c:pt>
                <c:pt idx="6842">
                  <c:v>21.9</c:v>
                </c:pt>
                <c:pt idx="6843">
                  <c:v>21.9</c:v>
                </c:pt>
                <c:pt idx="6844">
                  <c:v>21.9</c:v>
                </c:pt>
                <c:pt idx="6845">
                  <c:v>21.9</c:v>
                </c:pt>
                <c:pt idx="6846">
                  <c:v>21.9</c:v>
                </c:pt>
                <c:pt idx="6847">
                  <c:v>21.9</c:v>
                </c:pt>
                <c:pt idx="6848">
                  <c:v>21.9</c:v>
                </c:pt>
                <c:pt idx="6849">
                  <c:v>21.9</c:v>
                </c:pt>
                <c:pt idx="6850">
                  <c:v>21.9</c:v>
                </c:pt>
                <c:pt idx="6851">
                  <c:v>21.9</c:v>
                </c:pt>
                <c:pt idx="6852">
                  <c:v>21.9</c:v>
                </c:pt>
                <c:pt idx="6853">
                  <c:v>21.9</c:v>
                </c:pt>
                <c:pt idx="6854">
                  <c:v>21.9</c:v>
                </c:pt>
                <c:pt idx="6855">
                  <c:v>21.9</c:v>
                </c:pt>
                <c:pt idx="6856">
                  <c:v>21.9</c:v>
                </c:pt>
                <c:pt idx="6857">
                  <c:v>21.9</c:v>
                </c:pt>
                <c:pt idx="6858">
                  <c:v>21.9</c:v>
                </c:pt>
                <c:pt idx="6859">
                  <c:v>21.9</c:v>
                </c:pt>
                <c:pt idx="6860">
                  <c:v>21.9</c:v>
                </c:pt>
                <c:pt idx="6861">
                  <c:v>21.9</c:v>
                </c:pt>
                <c:pt idx="6862">
                  <c:v>21.9</c:v>
                </c:pt>
                <c:pt idx="6863">
                  <c:v>21.9</c:v>
                </c:pt>
                <c:pt idx="6864">
                  <c:v>21.9</c:v>
                </c:pt>
                <c:pt idx="6865">
                  <c:v>21.9</c:v>
                </c:pt>
                <c:pt idx="6866">
                  <c:v>21.9</c:v>
                </c:pt>
                <c:pt idx="6867">
                  <c:v>21.9</c:v>
                </c:pt>
                <c:pt idx="6868">
                  <c:v>21.9</c:v>
                </c:pt>
                <c:pt idx="6869">
                  <c:v>21.9</c:v>
                </c:pt>
                <c:pt idx="6870">
                  <c:v>21.9</c:v>
                </c:pt>
                <c:pt idx="6871">
                  <c:v>21.9</c:v>
                </c:pt>
                <c:pt idx="6872">
                  <c:v>21.9</c:v>
                </c:pt>
                <c:pt idx="6873">
                  <c:v>21.9</c:v>
                </c:pt>
                <c:pt idx="6874">
                  <c:v>21.9</c:v>
                </c:pt>
                <c:pt idx="6875">
                  <c:v>21.9</c:v>
                </c:pt>
                <c:pt idx="6876">
                  <c:v>21.9</c:v>
                </c:pt>
                <c:pt idx="6877">
                  <c:v>21.9</c:v>
                </c:pt>
                <c:pt idx="6878">
                  <c:v>21.9</c:v>
                </c:pt>
                <c:pt idx="6879">
                  <c:v>21.9</c:v>
                </c:pt>
                <c:pt idx="6880">
                  <c:v>21.9</c:v>
                </c:pt>
                <c:pt idx="6881">
                  <c:v>21.9</c:v>
                </c:pt>
                <c:pt idx="6882">
                  <c:v>21.9</c:v>
                </c:pt>
                <c:pt idx="6883">
                  <c:v>21.9</c:v>
                </c:pt>
                <c:pt idx="6884">
                  <c:v>21.9</c:v>
                </c:pt>
                <c:pt idx="6885">
                  <c:v>21.9</c:v>
                </c:pt>
                <c:pt idx="6886">
                  <c:v>21.9</c:v>
                </c:pt>
                <c:pt idx="6887">
                  <c:v>21.9</c:v>
                </c:pt>
                <c:pt idx="6888">
                  <c:v>21.9</c:v>
                </c:pt>
                <c:pt idx="6889">
                  <c:v>21.9</c:v>
                </c:pt>
                <c:pt idx="6890">
                  <c:v>21.9</c:v>
                </c:pt>
                <c:pt idx="6891">
                  <c:v>21.9</c:v>
                </c:pt>
                <c:pt idx="6892">
                  <c:v>21.9</c:v>
                </c:pt>
                <c:pt idx="6893">
                  <c:v>21.9</c:v>
                </c:pt>
                <c:pt idx="6894">
                  <c:v>21.9</c:v>
                </c:pt>
                <c:pt idx="6895">
                  <c:v>21.9</c:v>
                </c:pt>
                <c:pt idx="6896">
                  <c:v>21.9</c:v>
                </c:pt>
                <c:pt idx="6897">
                  <c:v>21.9</c:v>
                </c:pt>
                <c:pt idx="6898">
                  <c:v>21.9</c:v>
                </c:pt>
                <c:pt idx="6899">
                  <c:v>21.9</c:v>
                </c:pt>
                <c:pt idx="6900">
                  <c:v>21.9</c:v>
                </c:pt>
                <c:pt idx="6901">
                  <c:v>21.9</c:v>
                </c:pt>
                <c:pt idx="6902">
                  <c:v>21.9</c:v>
                </c:pt>
                <c:pt idx="6903">
                  <c:v>21.9</c:v>
                </c:pt>
                <c:pt idx="6904">
                  <c:v>21.9</c:v>
                </c:pt>
                <c:pt idx="6905">
                  <c:v>21.9</c:v>
                </c:pt>
                <c:pt idx="6906">
                  <c:v>21.9</c:v>
                </c:pt>
                <c:pt idx="6907">
                  <c:v>21.9</c:v>
                </c:pt>
                <c:pt idx="6908">
                  <c:v>21.9</c:v>
                </c:pt>
                <c:pt idx="6909">
                  <c:v>21.9</c:v>
                </c:pt>
                <c:pt idx="6910">
                  <c:v>21.9</c:v>
                </c:pt>
                <c:pt idx="6911">
                  <c:v>21.9</c:v>
                </c:pt>
                <c:pt idx="6912">
                  <c:v>21.9</c:v>
                </c:pt>
                <c:pt idx="6913">
                  <c:v>21.9</c:v>
                </c:pt>
                <c:pt idx="6914">
                  <c:v>21.9</c:v>
                </c:pt>
                <c:pt idx="6915">
                  <c:v>21.9</c:v>
                </c:pt>
                <c:pt idx="6916">
                  <c:v>21.9</c:v>
                </c:pt>
                <c:pt idx="6917">
                  <c:v>21.9</c:v>
                </c:pt>
                <c:pt idx="6918">
                  <c:v>21.9</c:v>
                </c:pt>
                <c:pt idx="6919">
                  <c:v>21.9</c:v>
                </c:pt>
                <c:pt idx="6920">
                  <c:v>21.9</c:v>
                </c:pt>
                <c:pt idx="6921">
                  <c:v>21.9</c:v>
                </c:pt>
                <c:pt idx="6922">
                  <c:v>21.9</c:v>
                </c:pt>
                <c:pt idx="6923">
                  <c:v>21.9</c:v>
                </c:pt>
                <c:pt idx="6924">
                  <c:v>21.9</c:v>
                </c:pt>
                <c:pt idx="6925">
                  <c:v>21.9</c:v>
                </c:pt>
                <c:pt idx="6926">
                  <c:v>21.9</c:v>
                </c:pt>
                <c:pt idx="6927">
                  <c:v>21.9</c:v>
                </c:pt>
                <c:pt idx="6928">
                  <c:v>21.9</c:v>
                </c:pt>
                <c:pt idx="6929">
                  <c:v>21.9</c:v>
                </c:pt>
                <c:pt idx="6930">
                  <c:v>21.9</c:v>
                </c:pt>
                <c:pt idx="6931">
                  <c:v>21.9</c:v>
                </c:pt>
                <c:pt idx="6932">
                  <c:v>21.9</c:v>
                </c:pt>
                <c:pt idx="6933">
                  <c:v>21.9</c:v>
                </c:pt>
                <c:pt idx="6934">
                  <c:v>21.9</c:v>
                </c:pt>
                <c:pt idx="6935">
                  <c:v>21.9</c:v>
                </c:pt>
                <c:pt idx="6936">
                  <c:v>21.9</c:v>
                </c:pt>
                <c:pt idx="6937">
                  <c:v>21.9</c:v>
                </c:pt>
                <c:pt idx="6938">
                  <c:v>21.9</c:v>
                </c:pt>
                <c:pt idx="6939">
                  <c:v>21.9</c:v>
                </c:pt>
                <c:pt idx="6940">
                  <c:v>21.9</c:v>
                </c:pt>
                <c:pt idx="6941">
                  <c:v>21.9</c:v>
                </c:pt>
                <c:pt idx="6942">
                  <c:v>21.9</c:v>
                </c:pt>
                <c:pt idx="6943">
                  <c:v>21.9</c:v>
                </c:pt>
                <c:pt idx="6944">
                  <c:v>21.9</c:v>
                </c:pt>
                <c:pt idx="6945">
                  <c:v>21.9</c:v>
                </c:pt>
                <c:pt idx="6946">
                  <c:v>21.9</c:v>
                </c:pt>
                <c:pt idx="6947">
                  <c:v>21.9</c:v>
                </c:pt>
                <c:pt idx="6948">
                  <c:v>21.9</c:v>
                </c:pt>
                <c:pt idx="6949">
                  <c:v>21.9</c:v>
                </c:pt>
                <c:pt idx="6950">
                  <c:v>21.9</c:v>
                </c:pt>
                <c:pt idx="6951">
                  <c:v>21.9</c:v>
                </c:pt>
                <c:pt idx="6952">
                  <c:v>21.9</c:v>
                </c:pt>
                <c:pt idx="6953">
                  <c:v>21.9</c:v>
                </c:pt>
                <c:pt idx="6954">
                  <c:v>21.9</c:v>
                </c:pt>
                <c:pt idx="6955">
                  <c:v>21.9</c:v>
                </c:pt>
                <c:pt idx="6956">
                  <c:v>21.9</c:v>
                </c:pt>
                <c:pt idx="6957">
                  <c:v>21.9</c:v>
                </c:pt>
                <c:pt idx="6958">
                  <c:v>21.9</c:v>
                </c:pt>
                <c:pt idx="6959">
                  <c:v>21.9</c:v>
                </c:pt>
                <c:pt idx="6960">
                  <c:v>21.9</c:v>
                </c:pt>
                <c:pt idx="6961">
                  <c:v>21.9</c:v>
                </c:pt>
                <c:pt idx="6962">
                  <c:v>21.9</c:v>
                </c:pt>
                <c:pt idx="6963">
                  <c:v>21.9</c:v>
                </c:pt>
                <c:pt idx="6964">
                  <c:v>21.9</c:v>
                </c:pt>
                <c:pt idx="6965">
                  <c:v>21.9</c:v>
                </c:pt>
                <c:pt idx="6966">
                  <c:v>21.9</c:v>
                </c:pt>
                <c:pt idx="6967">
                  <c:v>21.9</c:v>
                </c:pt>
                <c:pt idx="6968">
                  <c:v>21.9</c:v>
                </c:pt>
                <c:pt idx="6969">
                  <c:v>21.9</c:v>
                </c:pt>
                <c:pt idx="6970">
                  <c:v>21.9</c:v>
                </c:pt>
                <c:pt idx="6971">
                  <c:v>21.9</c:v>
                </c:pt>
                <c:pt idx="6972">
                  <c:v>21.9</c:v>
                </c:pt>
                <c:pt idx="6973">
                  <c:v>21.9</c:v>
                </c:pt>
                <c:pt idx="6974">
                  <c:v>21.9</c:v>
                </c:pt>
                <c:pt idx="6975">
                  <c:v>21.9</c:v>
                </c:pt>
                <c:pt idx="6976">
                  <c:v>21.9</c:v>
                </c:pt>
                <c:pt idx="6977">
                  <c:v>21.9</c:v>
                </c:pt>
                <c:pt idx="6978">
                  <c:v>21.9</c:v>
                </c:pt>
                <c:pt idx="6979">
                  <c:v>21.9</c:v>
                </c:pt>
                <c:pt idx="6980">
                  <c:v>21.9</c:v>
                </c:pt>
                <c:pt idx="6981">
                  <c:v>21.9</c:v>
                </c:pt>
                <c:pt idx="6982">
                  <c:v>21.9</c:v>
                </c:pt>
                <c:pt idx="6983">
                  <c:v>21.9</c:v>
                </c:pt>
                <c:pt idx="6984">
                  <c:v>21.9</c:v>
                </c:pt>
                <c:pt idx="6985">
                  <c:v>21.9</c:v>
                </c:pt>
                <c:pt idx="6986">
                  <c:v>21.9</c:v>
                </c:pt>
                <c:pt idx="6987">
                  <c:v>21.9</c:v>
                </c:pt>
                <c:pt idx="6988">
                  <c:v>21.9</c:v>
                </c:pt>
                <c:pt idx="6989">
                  <c:v>21.9</c:v>
                </c:pt>
                <c:pt idx="6990">
                  <c:v>21.9</c:v>
                </c:pt>
                <c:pt idx="6991">
                  <c:v>21.9</c:v>
                </c:pt>
                <c:pt idx="6992">
                  <c:v>21.9</c:v>
                </c:pt>
                <c:pt idx="6993">
                  <c:v>21.9</c:v>
                </c:pt>
                <c:pt idx="6994">
                  <c:v>21.9</c:v>
                </c:pt>
                <c:pt idx="6995">
                  <c:v>21.9</c:v>
                </c:pt>
                <c:pt idx="6996">
                  <c:v>21.9</c:v>
                </c:pt>
                <c:pt idx="6997">
                  <c:v>21.9</c:v>
                </c:pt>
                <c:pt idx="6998">
                  <c:v>21.9</c:v>
                </c:pt>
                <c:pt idx="6999">
                  <c:v>21.9</c:v>
                </c:pt>
                <c:pt idx="7000">
                  <c:v>21.9</c:v>
                </c:pt>
                <c:pt idx="7001">
                  <c:v>21.9</c:v>
                </c:pt>
                <c:pt idx="7002">
                  <c:v>21.9</c:v>
                </c:pt>
                <c:pt idx="7003">
                  <c:v>21.9</c:v>
                </c:pt>
                <c:pt idx="7004">
                  <c:v>21.9</c:v>
                </c:pt>
                <c:pt idx="7005">
                  <c:v>21.9</c:v>
                </c:pt>
                <c:pt idx="7006">
                  <c:v>21.9</c:v>
                </c:pt>
                <c:pt idx="7007">
                  <c:v>21.9</c:v>
                </c:pt>
                <c:pt idx="7008">
                  <c:v>21.9</c:v>
                </c:pt>
                <c:pt idx="7009">
                  <c:v>21.9</c:v>
                </c:pt>
                <c:pt idx="7010">
                  <c:v>21.9</c:v>
                </c:pt>
                <c:pt idx="7011">
                  <c:v>21.9</c:v>
                </c:pt>
                <c:pt idx="7012">
                  <c:v>21.9</c:v>
                </c:pt>
                <c:pt idx="7013">
                  <c:v>21.9</c:v>
                </c:pt>
                <c:pt idx="7014">
                  <c:v>21.9</c:v>
                </c:pt>
                <c:pt idx="7015">
                  <c:v>21.9</c:v>
                </c:pt>
                <c:pt idx="7016">
                  <c:v>21.9</c:v>
                </c:pt>
                <c:pt idx="7017">
                  <c:v>21.9</c:v>
                </c:pt>
                <c:pt idx="7018">
                  <c:v>21.9</c:v>
                </c:pt>
                <c:pt idx="7019">
                  <c:v>21.9</c:v>
                </c:pt>
                <c:pt idx="7020">
                  <c:v>21.9</c:v>
                </c:pt>
                <c:pt idx="7021">
                  <c:v>21.9</c:v>
                </c:pt>
                <c:pt idx="7022">
                  <c:v>21.9</c:v>
                </c:pt>
                <c:pt idx="7023">
                  <c:v>21.9</c:v>
                </c:pt>
                <c:pt idx="7024">
                  <c:v>21.9</c:v>
                </c:pt>
                <c:pt idx="7025">
                  <c:v>21.9</c:v>
                </c:pt>
                <c:pt idx="7026">
                  <c:v>21.9</c:v>
                </c:pt>
                <c:pt idx="7027">
                  <c:v>21.9</c:v>
                </c:pt>
                <c:pt idx="7028">
                  <c:v>21.9</c:v>
                </c:pt>
                <c:pt idx="7029">
                  <c:v>21.9</c:v>
                </c:pt>
                <c:pt idx="7030">
                  <c:v>21.9</c:v>
                </c:pt>
                <c:pt idx="7031">
                  <c:v>21.9</c:v>
                </c:pt>
                <c:pt idx="7032">
                  <c:v>21.9</c:v>
                </c:pt>
                <c:pt idx="7033">
                  <c:v>21.9</c:v>
                </c:pt>
                <c:pt idx="7034">
                  <c:v>21.9</c:v>
                </c:pt>
                <c:pt idx="7035">
                  <c:v>21.9</c:v>
                </c:pt>
                <c:pt idx="7036">
                  <c:v>21.9</c:v>
                </c:pt>
                <c:pt idx="7037">
                  <c:v>21.9</c:v>
                </c:pt>
                <c:pt idx="7038">
                  <c:v>21.9</c:v>
                </c:pt>
                <c:pt idx="7039">
                  <c:v>21.9</c:v>
                </c:pt>
                <c:pt idx="7040">
                  <c:v>21.9</c:v>
                </c:pt>
                <c:pt idx="7041">
                  <c:v>21.9</c:v>
                </c:pt>
                <c:pt idx="7042">
                  <c:v>21.9</c:v>
                </c:pt>
                <c:pt idx="7043">
                  <c:v>21.9</c:v>
                </c:pt>
                <c:pt idx="7044">
                  <c:v>21.9</c:v>
                </c:pt>
                <c:pt idx="7045">
                  <c:v>21.9</c:v>
                </c:pt>
                <c:pt idx="7046">
                  <c:v>21.9</c:v>
                </c:pt>
                <c:pt idx="7047">
                  <c:v>21.9</c:v>
                </c:pt>
                <c:pt idx="7048">
                  <c:v>21.9</c:v>
                </c:pt>
                <c:pt idx="7049">
                  <c:v>21.9</c:v>
                </c:pt>
                <c:pt idx="7050">
                  <c:v>21.9</c:v>
                </c:pt>
                <c:pt idx="7051">
                  <c:v>21.9</c:v>
                </c:pt>
                <c:pt idx="7052">
                  <c:v>21.9</c:v>
                </c:pt>
                <c:pt idx="7053">
                  <c:v>21.9</c:v>
                </c:pt>
                <c:pt idx="7054">
                  <c:v>21.9</c:v>
                </c:pt>
                <c:pt idx="7055">
                  <c:v>21.9</c:v>
                </c:pt>
                <c:pt idx="7056">
                  <c:v>21.9</c:v>
                </c:pt>
                <c:pt idx="7057">
                  <c:v>21.9</c:v>
                </c:pt>
                <c:pt idx="7058">
                  <c:v>21.9</c:v>
                </c:pt>
                <c:pt idx="7059">
                  <c:v>21.9</c:v>
                </c:pt>
                <c:pt idx="7060">
                  <c:v>21.9</c:v>
                </c:pt>
                <c:pt idx="7061">
                  <c:v>21.9</c:v>
                </c:pt>
                <c:pt idx="7062">
                  <c:v>21.9</c:v>
                </c:pt>
                <c:pt idx="7063">
                  <c:v>21.9</c:v>
                </c:pt>
                <c:pt idx="7064">
                  <c:v>21.9</c:v>
                </c:pt>
                <c:pt idx="7065">
                  <c:v>21.9</c:v>
                </c:pt>
                <c:pt idx="7066">
                  <c:v>21.9</c:v>
                </c:pt>
                <c:pt idx="7067">
                  <c:v>21.9</c:v>
                </c:pt>
                <c:pt idx="7068">
                  <c:v>21.9</c:v>
                </c:pt>
                <c:pt idx="7069">
                  <c:v>21.9</c:v>
                </c:pt>
                <c:pt idx="7070">
                  <c:v>21.9</c:v>
                </c:pt>
                <c:pt idx="7071">
                  <c:v>21.9</c:v>
                </c:pt>
                <c:pt idx="7072">
                  <c:v>21.9</c:v>
                </c:pt>
                <c:pt idx="7073">
                  <c:v>21.9</c:v>
                </c:pt>
                <c:pt idx="7074">
                  <c:v>21.9</c:v>
                </c:pt>
                <c:pt idx="7075">
                  <c:v>21.9</c:v>
                </c:pt>
                <c:pt idx="7076">
                  <c:v>21.9</c:v>
                </c:pt>
                <c:pt idx="7077">
                  <c:v>21.9</c:v>
                </c:pt>
                <c:pt idx="7078">
                  <c:v>21.9</c:v>
                </c:pt>
                <c:pt idx="7079">
                  <c:v>21.9</c:v>
                </c:pt>
                <c:pt idx="7080">
                  <c:v>21.9</c:v>
                </c:pt>
                <c:pt idx="7081">
                  <c:v>21.9</c:v>
                </c:pt>
                <c:pt idx="7082">
                  <c:v>21.9</c:v>
                </c:pt>
                <c:pt idx="7083">
                  <c:v>21.9</c:v>
                </c:pt>
                <c:pt idx="7084">
                  <c:v>21.9</c:v>
                </c:pt>
                <c:pt idx="7085">
                  <c:v>21.9</c:v>
                </c:pt>
                <c:pt idx="7086">
                  <c:v>21.9</c:v>
                </c:pt>
                <c:pt idx="7087">
                  <c:v>21.9</c:v>
                </c:pt>
                <c:pt idx="7088">
                  <c:v>21.9</c:v>
                </c:pt>
                <c:pt idx="7089">
                  <c:v>21.9</c:v>
                </c:pt>
                <c:pt idx="7090">
                  <c:v>21.9</c:v>
                </c:pt>
                <c:pt idx="7091">
                  <c:v>21.9</c:v>
                </c:pt>
                <c:pt idx="7092">
                  <c:v>21.9</c:v>
                </c:pt>
                <c:pt idx="7093">
                  <c:v>21.9</c:v>
                </c:pt>
                <c:pt idx="7094">
                  <c:v>21.9</c:v>
                </c:pt>
                <c:pt idx="7095">
                  <c:v>21.9</c:v>
                </c:pt>
                <c:pt idx="7096">
                  <c:v>21.9</c:v>
                </c:pt>
                <c:pt idx="7097">
                  <c:v>21.9</c:v>
                </c:pt>
                <c:pt idx="7098">
                  <c:v>21.9</c:v>
                </c:pt>
                <c:pt idx="7099">
                  <c:v>21.9</c:v>
                </c:pt>
                <c:pt idx="7100">
                  <c:v>21.9</c:v>
                </c:pt>
                <c:pt idx="7101">
                  <c:v>21.9</c:v>
                </c:pt>
                <c:pt idx="7102">
                  <c:v>21.9</c:v>
                </c:pt>
                <c:pt idx="7103">
                  <c:v>21.9</c:v>
                </c:pt>
                <c:pt idx="7104">
                  <c:v>21.9</c:v>
                </c:pt>
                <c:pt idx="7105">
                  <c:v>21.9</c:v>
                </c:pt>
                <c:pt idx="7106">
                  <c:v>21.9</c:v>
                </c:pt>
                <c:pt idx="7107">
                  <c:v>21.9</c:v>
                </c:pt>
                <c:pt idx="7108">
                  <c:v>21.9</c:v>
                </c:pt>
                <c:pt idx="7109">
                  <c:v>21.9</c:v>
                </c:pt>
                <c:pt idx="7110">
                  <c:v>21.9</c:v>
                </c:pt>
                <c:pt idx="7111">
                  <c:v>21.9</c:v>
                </c:pt>
                <c:pt idx="7112">
                  <c:v>21.9</c:v>
                </c:pt>
                <c:pt idx="7113">
                  <c:v>21.9</c:v>
                </c:pt>
                <c:pt idx="7114">
                  <c:v>21.9</c:v>
                </c:pt>
                <c:pt idx="7115">
                  <c:v>21.9</c:v>
                </c:pt>
                <c:pt idx="7116">
                  <c:v>21.9</c:v>
                </c:pt>
                <c:pt idx="7117">
                  <c:v>21.9</c:v>
                </c:pt>
                <c:pt idx="7118">
                  <c:v>21.9</c:v>
                </c:pt>
                <c:pt idx="7119">
                  <c:v>21.9</c:v>
                </c:pt>
                <c:pt idx="7120">
                  <c:v>21.9</c:v>
                </c:pt>
                <c:pt idx="7121">
                  <c:v>21.9</c:v>
                </c:pt>
                <c:pt idx="7122">
                  <c:v>21.9</c:v>
                </c:pt>
                <c:pt idx="7123">
                  <c:v>21.9</c:v>
                </c:pt>
                <c:pt idx="7124">
                  <c:v>21.9</c:v>
                </c:pt>
                <c:pt idx="7125">
                  <c:v>21.9</c:v>
                </c:pt>
                <c:pt idx="7126">
                  <c:v>21.9</c:v>
                </c:pt>
                <c:pt idx="7127">
                  <c:v>21.9</c:v>
                </c:pt>
                <c:pt idx="7128">
                  <c:v>21.9</c:v>
                </c:pt>
                <c:pt idx="7129">
                  <c:v>21.9</c:v>
                </c:pt>
                <c:pt idx="7130">
                  <c:v>21.9</c:v>
                </c:pt>
                <c:pt idx="7131">
                  <c:v>21.9</c:v>
                </c:pt>
                <c:pt idx="7132">
                  <c:v>21.9</c:v>
                </c:pt>
                <c:pt idx="7133">
                  <c:v>21.9</c:v>
                </c:pt>
                <c:pt idx="7134">
                  <c:v>21.9</c:v>
                </c:pt>
                <c:pt idx="7135">
                  <c:v>21.9</c:v>
                </c:pt>
                <c:pt idx="7136">
                  <c:v>21.9</c:v>
                </c:pt>
                <c:pt idx="7137">
                  <c:v>21.9</c:v>
                </c:pt>
                <c:pt idx="7138">
                  <c:v>21.9</c:v>
                </c:pt>
                <c:pt idx="7139">
                  <c:v>21.9</c:v>
                </c:pt>
                <c:pt idx="7140">
                  <c:v>21.9</c:v>
                </c:pt>
                <c:pt idx="7141">
                  <c:v>21.9</c:v>
                </c:pt>
                <c:pt idx="7142">
                  <c:v>21.9</c:v>
                </c:pt>
                <c:pt idx="7143">
                  <c:v>21.9</c:v>
                </c:pt>
                <c:pt idx="7144">
                  <c:v>21.9</c:v>
                </c:pt>
                <c:pt idx="7145">
                  <c:v>21.9</c:v>
                </c:pt>
                <c:pt idx="7146">
                  <c:v>21.9</c:v>
                </c:pt>
                <c:pt idx="7147">
                  <c:v>21.9</c:v>
                </c:pt>
                <c:pt idx="7148">
                  <c:v>21.9</c:v>
                </c:pt>
                <c:pt idx="7149">
                  <c:v>21.9</c:v>
                </c:pt>
                <c:pt idx="7150">
                  <c:v>21.8</c:v>
                </c:pt>
                <c:pt idx="7151">
                  <c:v>21.8</c:v>
                </c:pt>
                <c:pt idx="7152">
                  <c:v>21.8</c:v>
                </c:pt>
                <c:pt idx="7153">
                  <c:v>21.8</c:v>
                </c:pt>
                <c:pt idx="7154">
                  <c:v>21.8</c:v>
                </c:pt>
                <c:pt idx="7155">
                  <c:v>21.8</c:v>
                </c:pt>
                <c:pt idx="7156">
                  <c:v>21.8</c:v>
                </c:pt>
                <c:pt idx="7157">
                  <c:v>21.8</c:v>
                </c:pt>
                <c:pt idx="7158">
                  <c:v>21.8</c:v>
                </c:pt>
                <c:pt idx="7159">
                  <c:v>21.8</c:v>
                </c:pt>
                <c:pt idx="7160">
                  <c:v>21.8</c:v>
                </c:pt>
                <c:pt idx="7161">
                  <c:v>21.8</c:v>
                </c:pt>
                <c:pt idx="7162">
                  <c:v>21.8</c:v>
                </c:pt>
                <c:pt idx="7163">
                  <c:v>21.8</c:v>
                </c:pt>
                <c:pt idx="7164">
                  <c:v>21.8</c:v>
                </c:pt>
                <c:pt idx="7165">
                  <c:v>21.8</c:v>
                </c:pt>
                <c:pt idx="7166">
                  <c:v>21.8</c:v>
                </c:pt>
                <c:pt idx="7167">
                  <c:v>21.8</c:v>
                </c:pt>
                <c:pt idx="7168">
                  <c:v>21.8</c:v>
                </c:pt>
                <c:pt idx="7169">
                  <c:v>21.8</c:v>
                </c:pt>
                <c:pt idx="7170">
                  <c:v>21.8</c:v>
                </c:pt>
                <c:pt idx="7171">
                  <c:v>21.8</c:v>
                </c:pt>
                <c:pt idx="7172">
                  <c:v>21.8</c:v>
                </c:pt>
                <c:pt idx="7173">
                  <c:v>21.8</c:v>
                </c:pt>
                <c:pt idx="7174">
                  <c:v>21.8</c:v>
                </c:pt>
                <c:pt idx="7175">
                  <c:v>21.8</c:v>
                </c:pt>
                <c:pt idx="7176">
                  <c:v>21.8</c:v>
                </c:pt>
                <c:pt idx="7177">
                  <c:v>21.8</c:v>
                </c:pt>
                <c:pt idx="7178">
                  <c:v>21.8</c:v>
                </c:pt>
                <c:pt idx="7179">
                  <c:v>21.8</c:v>
                </c:pt>
                <c:pt idx="7180">
                  <c:v>21.8</c:v>
                </c:pt>
                <c:pt idx="7181">
                  <c:v>21.8</c:v>
                </c:pt>
                <c:pt idx="7182">
                  <c:v>21.8</c:v>
                </c:pt>
                <c:pt idx="7183">
                  <c:v>21.8</c:v>
                </c:pt>
                <c:pt idx="7184">
                  <c:v>21.8</c:v>
                </c:pt>
                <c:pt idx="7185">
                  <c:v>21.8</c:v>
                </c:pt>
                <c:pt idx="7186">
                  <c:v>21.8</c:v>
                </c:pt>
                <c:pt idx="7187">
                  <c:v>21.8</c:v>
                </c:pt>
                <c:pt idx="7188">
                  <c:v>21.8</c:v>
                </c:pt>
                <c:pt idx="7189">
                  <c:v>21.8</c:v>
                </c:pt>
                <c:pt idx="7190">
                  <c:v>21.8</c:v>
                </c:pt>
                <c:pt idx="7191">
                  <c:v>21.8</c:v>
                </c:pt>
                <c:pt idx="7192">
                  <c:v>21.8</c:v>
                </c:pt>
                <c:pt idx="7193">
                  <c:v>21.8</c:v>
                </c:pt>
                <c:pt idx="7194">
                  <c:v>21.8</c:v>
                </c:pt>
                <c:pt idx="7195">
                  <c:v>21.8</c:v>
                </c:pt>
                <c:pt idx="7196">
                  <c:v>21.8</c:v>
                </c:pt>
                <c:pt idx="7197">
                  <c:v>21.8</c:v>
                </c:pt>
                <c:pt idx="7198">
                  <c:v>21.8</c:v>
                </c:pt>
                <c:pt idx="7199">
                  <c:v>21.8</c:v>
                </c:pt>
                <c:pt idx="7200">
                  <c:v>21.8</c:v>
                </c:pt>
                <c:pt idx="7201">
                  <c:v>21.8</c:v>
                </c:pt>
                <c:pt idx="7202">
                  <c:v>21.8</c:v>
                </c:pt>
                <c:pt idx="7203">
                  <c:v>21.8</c:v>
                </c:pt>
                <c:pt idx="7204">
                  <c:v>21.8</c:v>
                </c:pt>
                <c:pt idx="7205">
                  <c:v>21.8</c:v>
                </c:pt>
                <c:pt idx="7206">
                  <c:v>21.8</c:v>
                </c:pt>
                <c:pt idx="7207">
                  <c:v>21.8</c:v>
                </c:pt>
                <c:pt idx="7208">
                  <c:v>21.8</c:v>
                </c:pt>
                <c:pt idx="7209">
                  <c:v>21.8</c:v>
                </c:pt>
                <c:pt idx="7210">
                  <c:v>21.8</c:v>
                </c:pt>
                <c:pt idx="7211">
                  <c:v>21.8</c:v>
                </c:pt>
                <c:pt idx="7212">
                  <c:v>21.8</c:v>
                </c:pt>
                <c:pt idx="7213">
                  <c:v>21.8</c:v>
                </c:pt>
                <c:pt idx="7214">
                  <c:v>21.8</c:v>
                </c:pt>
                <c:pt idx="7215">
                  <c:v>21.8</c:v>
                </c:pt>
                <c:pt idx="7216">
                  <c:v>21.8</c:v>
                </c:pt>
                <c:pt idx="7217">
                  <c:v>21.8</c:v>
                </c:pt>
                <c:pt idx="7218">
                  <c:v>21.8</c:v>
                </c:pt>
                <c:pt idx="7219">
                  <c:v>21.8</c:v>
                </c:pt>
                <c:pt idx="7220">
                  <c:v>21.8</c:v>
                </c:pt>
                <c:pt idx="7221">
                  <c:v>21.8</c:v>
                </c:pt>
                <c:pt idx="7222">
                  <c:v>21.8</c:v>
                </c:pt>
                <c:pt idx="7223">
                  <c:v>21.8</c:v>
                </c:pt>
                <c:pt idx="7224">
                  <c:v>21.8</c:v>
                </c:pt>
                <c:pt idx="7225">
                  <c:v>21.8</c:v>
                </c:pt>
                <c:pt idx="7226">
                  <c:v>21.8</c:v>
                </c:pt>
                <c:pt idx="7227">
                  <c:v>21.8</c:v>
                </c:pt>
                <c:pt idx="7228">
                  <c:v>21.8</c:v>
                </c:pt>
                <c:pt idx="7229">
                  <c:v>21.8</c:v>
                </c:pt>
                <c:pt idx="7230">
                  <c:v>21.8</c:v>
                </c:pt>
                <c:pt idx="7231">
                  <c:v>21.8</c:v>
                </c:pt>
                <c:pt idx="7232">
                  <c:v>21.8</c:v>
                </c:pt>
                <c:pt idx="7233">
                  <c:v>21.8</c:v>
                </c:pt>
                <c:pt idx="7234">
                  <c:v>21.8</c:v>
                </c:pt>
                <c:pt idx="7235">
                  <c:v>21.8</c:v>
                </c:pt>
                <c:pt idx="7236">
                  <c:v>21.8</c:v>
                </c:pt>
                <c:pt idx="7237">
                  <c:v>21.8</c:v>
                </c:pt>
                <c:pt idx="7238">
                  <c:v>21.8</c:v>
                </c:pt>
                <c:pt idx="7239">
                  <c:v>21.8</c:v>
                </c:pt>
                <c:pt idx="7240">
                  <c:v>21.8</c:v>
                </c:pt>
                <c:pt idx="7241">
                  <c:v>21.8</c:v>
                </c:pt>
                <c:pt idx="7242">
                  <c:v>21.8</c:v>
                </c:pt>
                <c:pt idx="7243">
                  <c:v>21.8</c:v>
                </c:pt>
                <c:pt idx="7244">
                  <c:v>21.8</c:v>
                </c:pt>
                <c:pt idx="7245">
                  <c:v>21.8</c:v>
                </c:pt>
                <c:pt idx="7246">
                  <c:v>21.8</c:v>
                </c:pt>
                <c:pt idx="7247">
                  <c:v>21.8</c:v>
                </c:pt>
                <c:pt idx="7248">
                  <c:v>21.8</c:v>
                </c:pt>
                <c:pt idx="7249">
                  <c:v>21.8</c:v>
                </c:pt>
                <c:pt idx="7250">
                  <c:v>21.8</c:v>
                </c:pt>
                <c:pt idx="7251">
                  <c:v>21.8</c:v>
                </c:pt>
                <c:pt idx="7252">
                  <c:v>21.8</c:v>
                </c:pt>
                <c:pt idx="7253">
                  <c:v>21.8</c:v>
                </c:pt>
                <c:pt idx="7254">
                  <c:v>21.8</c:v>
                </c:pt>
                <c:pt idx="7255">
                  <c:v>21.8</c:v>
                </c:pt>
                <c:pt idx="7256">
                  <c:v>21.8</c:v>
                </c:pt>
                <c:pt idx="7257">
                  <c:v>21.8</c:v>
                </c:pt>
                <c:pt idx="7258">
                  <c:v>21.8</c:v>
                </c:pt>
                <c:pt idx="7259">
                  <c:v>21.8</c:v>
                </c:pt>
                <c:pt idx="7260">
                  <c:v>21.8</c:v>
                </c:pt>
                <c:pt idx="7261">
                  <c:v>21.8</c:v>
                </c:pt>
                <c:pt idx="7262">
                  <c:v>21.8</c:v>
                </c:pt>
                <c:pt idx="7263">
                  <c:v>21.8</c:v>
                </c:pt>
                <c:pt idx="7264">
                  <c:v>21.8</c:v>
                </c:pt>
                <c:pt idx="7265">
                  <c:v>21.8</c:v>
                </c:pt>
                <c:pt idx="7266">
                  <c:v>21.8</c:v>
                </c:pt>
                <c:pt idx="7267">
                  <c:v>21.8</c:v>
                </c:pt>
                <c:pt idx="7268">
                  <c:v>21.8</c:v>
                </c:pt>
                <c:pt idx="7269">
                  <c:v>21.8</c:v>
                </c:pt>
                <c:pt idx="7270">
                  <c:v>21.8</c:v>
                </c:pt>
                <c:pt idx="7271">
                  <c:v>21.8</c:v>
                </c:pt>
                <c:pt idx="7272">
                  <c:v>21.8</c:v>
                </c:pt>
                <c:pt idx="7273">
                  <c:v>21.8</c:v>
                </c:pt>
                <c:pt idx="7274">
                  <c:v>21.8</c:v>
                </c:pt>
                <c:pt idx="7275">
                  <c:v>21.8</c:v>
                </c:pt>
                <c:pt idx="7276">
                  <c:v>21.8</c:v>
                </c:pt>
                <c:pt idx="7277">
                  <c:v>21.8</c:v>
                </c:pt>
                <c:pt idx="7278">
                  <c:v>21.8</c:v>
                </c:pt>
                <c:pt idx="7279">
                  <c:v>21.8</c:v>
                </c:pt>
                <c:pt idx="7280">
                  <c:v>21.8</c:v>
                </c:pt>
                <c:pt idx="7281">
                  <c:v>21.8</c:v>
                </c:pt>
                <c:pt idx="7282">
                  <c:v>21.8</c:v>
                </c:pt>
                <c:pt idx="7283">
                  <c:v>21.8</c:v>
                </c:pt>
                <c:pt idx="7284">
                  <c:v>21.8</c:v>
                </c:pt>
                <c:pt idx="7285">
                  <c:v>21.8</c:v>
                </c:pt>
                <c:pt idx="7286">
                  <c:v>21.8</c:v>
                </c:pt>
                <c:pt idx="7287">
                  <c:v>21.8</c:v>
                </c:pt>
                <c:pt idx="7288">
                  <c:v>21.8</c:v>
                </c:pt>
                <c:pt idx="7289">
                  <c:v>21.8</c:v>
                </c:pt>
                <c:pt idx="7290">
                  <c:v>21.8</c:v>
                </c:pt>
                <c:pt idx="7291">
                  <c:v>21.8</c:v>
                </c:pt>
                <c:pt idx="7292">
                  <c:v>21.8</c:v>
                </c:pt>
                <c:pt idx="7293">
                  <c:v>21.8</c:v>
                </c:pt>
                <c:pt idx="7294">
                  <c:v>21.8</c:v>
                </c:pt>
                <c:pt idx="7295">
                  <c:v>21.8</c:v>
                </c:pt>
                <c:pt idx="7296">
                  <c:v>21.8</c:v>
                </c:pt>
                <c:pt idx="7297">
                  <c:v>21.8</c:v>
                </c:pt>
                <c:pt idx="7298">
                  <c:v>21.8</c:v>
                </c:pt>
                <c:pt idx="7299">
                  <c:v>21.8</c:v>
                </c:pt>
                <c:pt idx="7300">
                  <c:v>21.8</c:v>
                </c:pt>
                <c:pt idx="7301">
                  <c:v>21.8</c:v>
                </c:pt>
                <c:pt idx="7302">
                  <c:v>21.8</c:v>
                </c:pt>
                <c:pt idx="7303">
                  <c:v>21.8</c:v>
                </c:pt>
                <c:pt idx="7304">
                  <c:v>21.8</c:v>
                </c:pt>
                <c:pt idx="7305">
                  <c:v>21.8</c:v>
                </c:pt>
                <c:pt idx="7306">
                  <c:v>21.8</c:v>
                </c:pt>
                <c:pt idx="7307">
                  <c:v>21.8</c:v>
                </c:pt>
                <c:pt idx="7308">
                  <c:v>21.8</c:v>
                </c:pt>
                <c:pt idx="7309">
                  <c:v>21.8</c:v>
                </c:pt>
                <c:pt idx="7310">
                  <c:v>21.8</c:v>
                </c:pt>
                <c:pt idx="7311">
                  <c:v>21.8</c:v>
                </c:pt>
                <c:pt idx="7312">
                  <c:v>21.8</c:v>
                </c:pt>
                <c:pt idx="7313">
                  <c:v>21.8</c:v>
                </c:pt>
                <c:pt idx="7314">
                  <c:v>21.8</c:v>
                </c:pt>
                <c:pt idx="7315">
                  <c:v>21.8</c:v>
                </c:pt>
                <c:pt idx="7316">
                  <c:v>21.8</c:v>
                </c:pt>
                <c:pt idx="7317">
                  <c:v>21.8</c:v>
                </c:pt>
                <c:pt idx="7318">
                  <c:v>21.8</c:v>
                </c:pt>
                <c:pt idx="7319">
                  <c:v>21.8</c:v>
                </c:pt>
                <c:pt idx="7320">
                  <c:v>21.8</c:v>
                </c:pt>
                <c:pt idx="7321">
                  <c:v>21.8</c:v>
                </c:pt>
                <c:pt idx="7322">
                  <c:v>21.8</c:v>
                </c:pt>
                <c:pt idx="7323">
                  <c:v>21.8</c:v>
                </c:pt>
                <c:pt idx="7324">
                  <c:v>21.8</c:v>
                </c:pt>
                <c:pt idx="7325">
                  <c:v>21.8</c:v>
                </c:pt>
                <c:pt idx="7326">
                  <c:v>21.8</c:v>
                </c:pt>
                <c:pt idx="7327">
                  <c:v>21.8</c:v>
                </c:pt>
                <c:pt idx="7328">
                  <c:v>21.8</c:v>
                </c:pt>
                <c:pt idx="7329">
                  <c:v>21.8</c:v>
                </c:pt>
                <c:pt idx="7330">
                  <c:v>21.8</c:v>
                </c:pt>
                <c:pt idx="7331">
                  <c:v>21.8</c:v>
                </c:pt>
                <c:pt idx="7332">
                  <c:v>21.8</c:v>
                </c:pt>
                <c:pt idx="7333">
                  <c:v>21.8</c:v>
                </c:pt>
                <c:pt idx="7334">
                  <c:v>21.8</c:v>
                </c:pt>
                <c:pt idx="7335">
                  <c:v>21.8</c:v>
                </c:pt>
                <c:pt idx="7336">
                  <c:v>21.8</c:v>
                </c:pt>
                <c:pt idx="7337">
                  <c:v>21.8</c:v>
                </c:pt>
                <c:pt idx="7338">
                  <c:v>21.8</c:v>
                </c:pt>
                <c:pt idx="7339">
                  <c:v>21.8</c:v>
                </c:pt>
                <c:pt idx="7340">
                  <c:v>21.8</c:v>
                </c:pt>
                <c:pt idx="7341">
                  <c:v>21.8</c:v>
                </c:pt>
                <c:pt idx="7342">
                  <c:v>21.8</c:v>
                </c:pt>
                <c:pt idx="7343">
                  <c:v>21.8</c:v>
                </c:pt>
                <c:pt idx="7344">
                  <c:v>21.8</c:v>
                </c:pt>
                <c:pt idx="7345">
                  <c:v>21.8</c:v>
                </c:pt>
                <c:pt idx="7346">
                  <c:v>21.8</c:v>
                </c:pt>
                <c:pt idx="7347">
                  <c:v>21.8</c:v>
                </c:pt>
                <c:pt idx="7348">
                  <c:v>21.8</c:v>
                </c:pt>
                <c:pt idx="7349">
                  <c:v>21.8</c:v>
                </c:pt>
                <c:pt idx="7350">
                  <c:v>21.8</c:v>
                </c:pt>
                <c:pt idx="7351">
                  <c:v>21.8</c:v>
                </c:pt>
                <c:pt idx="7352">
                  <c:v>21.8</c:v>
                </c:pt>
                <c:pt idx="7353">
                  <c:v>21.8</c:v>
                </c:pt>
                <c:pt idx="7354">
                  <c:v>21.8</c:v>
                </c:pt>
                <c:pt idx="7355">
                  <c:v>21.8</c:v>
                </c:pt>
                <c:pt idx="7356">
                  <c:v>21.8</c:v>
                </c:pt>
                <c:pt idx="7357">
                  <c:v>21.8</c:v>
                </c:pt>
                <c:pt idx="7358">
                  <c:v>21.8</c:v>
                </c:pt>
                <c:pt idx="7359">
                  <c:v>21.8</c:v>
                </c:pt>
                <c:pt idx="7360">
                  <c:v>21.8</c:v>
                </c:pt>
                <c:pt idx="7361">
                  <c:v>21.8</c:v>
                </c:pt>
                <c:pt idx="7362">
                  <c:v>21.8</c:v>
                </c:pt>
                <c:pt idx="7363">
                  <c:v>21.8</c:v>
                </c:pt>
                <c:pt idx="7364">
                  <c:v>21.8</c:v>
                </c:pt>
                <c:pt idx="7365">
                  <c:v>21.8</c:v>
                </c:pt>
                <c:pt idx="7366">
                  <c:v>21.8</c:v>
                </c:pt>
                <c:pt idx="7367">
                  <c:v>21.8</c:v>
                </c:pt>
                <c:pt idx="7368">
                  <c:v>21.8</c:v>
                </c:pt>
                <c:pt idx="7369">
                  <c:v>21.8</c:v>
                </c:pt>
                <c:pt idx="7370">
                  <c:v>21.8</c:v>
                </c:pt>
                <c:pt idx="7371">
                  <c:v>21.8</c:v>
                </c:pt>
                <c:pt idx="7372">
                  <c:v>21.8</c:v>
                </c:pt>
                <c:pt idx="7373">
                  <c:v>21.8</c:v>
                </c:pt>
                <c:pt idx="7374">
                  <c:v>21.8</c:v>
                </c:pt>
                <c:pt idx="7375">
                  <c:v>21.8</c:v>
                </c:pt>
                <c:pt idx="7376">
                  <c:v>21.8</c:v>
                </c:pt>
                <c:pt idx="7377">
                  <c:v>21.8</c:v>
                </c:pt>
                <c:pt idx="7378">
                  <c:v>21.8</c:v>
                </c:pt>
                <c:pt idx="7379">
                  <c:v>21.8</c:v>
                </c:pt>
                <c:pt idx="7380">
                  <c:v>21.8</c:v>
                </c:pt>
                <c:pt idx="7381">
                  <c:v>21.8</c:v>
                </c:pt>
                <c:pt idx="7382">
                  <c:v>21.8</c:v>
                </c:pt>
                <c:pt idx="7383">
                  <c:v>21.8</c:v>
                </c:pt>
                <c:pt idx="7384">
                  <c:v>21.8</c:v>
                </c:pt>
                <c:pt idx="7385">
                  <c:v>21.8</c:v>
                </c:pt>
                <c:pt idx="7386">
                  <c:v>21.8</c:v>
                </c:pt>
                <c:pt idx="7387">
                  <c:v>21.8</c:v>
                </c:pt>
                <c:pt idx="7388">
                  <c:v>21.8</c:v>
                </c:pt>
                <c:pt idx="7389">
                  <c:v>21.8</c:v>
                </c:pt>
                <c:pt idx="7390">
                  <c:v>21.8</c:v>
                </c:pt>
                <c:pt idx="7391">
                  <c:v>21.8</c:v>
                </c:pt>
                <c:pt idx="7392">
                  <c:v>21.8</c:v>
                </c:pt>
                <c:pt idx="7393">
                  <c:v>21.8</c:v>
                </c:pt>
                <c:pt idx="7394">
                  <c:v>21.8</c:v>
                </c:pt>
                <c:pt idx="7395">
                  <c:v>21.8</c:v>
                </c:pt>
                <c:pt idx="7396">
                  <c:v>21.8</c:v>
                </c:pt>
                <c:pt idx="7397">
                  <c:v>21.8</c:v>
                </c:pt>
                <c:pt idx="7398">
                  <c:v>21.8</c:v>
                </c:pt>
                <c:pt idx="7399">
                  <c:v>21.8</c:v>
                </c:pt>
                <c:pt idx="7400">
                  <c:v>21.8</c:v>
                </c:pt>
                <c:pt idx="7401">
                  <c:v>21.8</c:v>
                </c:pt>
                <c:pt idx="7402">
                  <c:v>21.8</c:v>
                </c:pt>
                <c:pt idx="7403">
                  <c:v>21.9</c:v>
                </c:pt>
                <c:pt idx="7404">
                  <c:v>21.9</c:v>
                </c:pt>
                <c:pt idx="7405">
                  <c:v>21.9</c:v>
                </c:pt>
                <c:pt idx="7406">
                  <c:v>21.9</c:v>
                </c:pt>
                <c:pt idx="7407">
                  <c:v>21.9</c:v>
                </c:pt>
                <c:pt idx="7408">
                  <c:v>21.9</c:v>
                </c:pt>
                <c:pt idx="7409">
                  <c:v>21.9</c:v>
                </c:pt>
                <c:pt idx="7410">
                  <c:v>21.9</c:v>
                </c:pt>
                <c:pt idx="7411">
                  <c:v>21.9</c:v>
                </c:pt>
                <c:pt idx="7412">
                  <c:v>21.9</c:v>
                </c:pt>
                <c:pt idx="7413">
                  <c:v>21.9</c:v>
                </c:pt>
                <c:pt idx="7414">
                  <c:v>21.9</c:v>
                </c:pt>
                <c:pt idx="7415">
                  <c:v>21.9</c:v>
                </c:pt>
                <c:pt idx="7416">
                  <c:v>21.9</c:v>
                </c:pt>
                <c:pt idx="7417">
                  <c:v>21.9</c:v>
                </c:pt>
                <c:pt idx="7418">
                  <c:v>21.9</c:v>
                </c:pt>
                <c:pt idx="7419">
                  <c:v>21.9</c:v>
                </c:pt>
                <c:pt idx="7420">
                  <c:v>21.9</c:v>
                </c:pt>
                <c:pt idx="7421">
                  <c:v>21.9</c:v>
                </c:pt>
                <c:pt idx="7422">
                  <c:v>21.9</c:v>
                </c:pt>
                <c:pt idx="7423">
                  <c:v>21.9</c:v>
                </c:pt>
                <c:pt idx="7424">
                  <c:v>21.9</c:v>
                </c:pt>
                <c:pt idx="7425">
                  <c:v>21.9</c:v>
                </c:pt>
                <c:pt idx="7426">
                  <c:v>21.9</c:v>
                </c:pt>
                <c:pt idx="7427">
                  <c:v>21.9</c:v>
                </c:pt>
                <c:pt idx="7428">
                  <c:v>21.9</c:v>
                </c:pt>
                <c:pt idx="7429">
                  <c:v>21.9</c:v>
                </c:pt>
                <c:pt idx="7430">
                  <c:v>21.9</c:v>
                </c:pt>
                <c:pt idx="7431">
                  <c:v>21.9</c:v>
                </c:pt>
                <c:pt idx="7432">
                  <c:v>21.9</c:v>
                </c:pt>
                <c:pt idx="7433">
                  <c:v>21.9</c:v>
                </c:pt>
                <c:pt idx="7434">
                  <c:v>21.9</c:v>
                </c:pt>
                <c:pt idx="7435">
                  <c:v>21.9</c:v>
                </c:pt>
                <c:pt idx="7436">
                  <c:v>21.9</c:v>
                </c:pt>
                <c:pt idx="7437">
                  <c:v>21.9</c:v>
                </c:pt>
                <c:pt idx="7438">
                  <c:v>21.9</c:v>
                </c:pt>
                <c:pt idx="7439">
                  <c:v>21.9</c:v>
                </c:pt>
                <c:pt idx="7440">
                  <c:v>21.9</c:v>
                </c:pt>
                <c:pt idx="7441">
                  <c:v>21.9</c:v>
                </c:pt>
                <c:pt idx="7442">
                  <c:v>21.9</c:v>
                </c:pt>
                <c:pt idx="7443">
                  <c:v>21.9</c:v>
                </c:pt>
                <c:pt idx="7444">
                  <c:v>21.9</c:v>
                </c:pt>
                <c:pt idx="7445">
                  <c:v>21.9</c:v>
                </c:pt>
                <c:pt idx="7446">
                  <c:v>21.9</c:v>
                </c:pt>
                <c:pt idx="7447">
                  <c:v>21.9</c:v>
                </c:pt>
                <c:pt idx="7448">
                  <c:v>21.9</c:v>
                </c:pt>
                <c:pt idx="7449">
                  <c:v>21.9</c:v>
                </c:pt>
                <c:pt idx="7450">
                  <c:v>21.9</c:v>
                </c:pt>
                <c:pt idx="7451">
                  <c:v>21.9</c:v>
                </c:pt>
                <c:pt idx="7452">
                  <c:v>21.9</c:v>
                </c:pt>
                <c:pt idx="7453">
                  <c:v>21.9</c:v>
                </c:pt>
                <c:pt idx="7454">
                  <c:v>21.9</c:v>
                </c:pt>
                <c:pt idx="7455">
                  <c:v>21.9</c:v>
                </c:pt>
                <c:pt idx="7456">
                  <c:v>21.9</c:v>
                </c:pt>
                <c:pt idx="7457">
                  <c:v>21.9</c:v>
                </c:pt>
                <c:pt idx="7458">
                  <c:v>21.9</c:v>
                </c:pt>
                <c:pt idx="7459">
                  <c:v>22.2</c:v>
                </c:pt>
                <c:pt idx="7460">
                  <c:v>22.2</c:v>
                </c:pt>
                <c:pt idx="7461">
                  <c:v>22.2</c:v>
                </c:pt>
                <c:pt idx="7462">
                  <c:v>22.2</c:v>
                </c:pt>
                <c:pt idx="7463">
                  <c:v>22.2</c:v>
                </c:pt>
                <c:pt idx="7464">
                  <c:v>22.2</c:v>
                </c:pt>
                <c:pt idx="7465">
                  <c:v>22.2</c:v>
                </c:pt>
                <c:pt idx="7466">
                  <c:v>22.2</c:v>
                </c:pt>
                <c:pt idx="7467">
                  <c:v>22.2</c:v>
                </c:pt>
                <c:pt idx="7468">
                  <c:v>22.2</c:v>
                </c:pt>
                <c:pt idx="7469">
                  <c:v>22.2</c:v>
                </c:pt>
                <c:pt idx="7470">
                  <c:v>22.2</c:v>
                </c:pt>
                <c:pt idx="7471">
                  <c:v>22.2</c:v>
                </c:pt>
                <c:pt idx="7472">
                  <c:v>22.2</c:v>
                </c:pt>
                <c:pt idx="7473">
                  <c:v>22.2</c:v>
                </c:pt>
                <c:pt idx="7474">
                  <c:v>22.2</c:v>
                </c:pt>
                <c:pt idx="7475">
                  <c:v>22.2</c:v>
                </c:pt>
                <c:pt idx="7476">
                  <c:v>22.2</c:v>
                </c:pt>
                <c:pt idx="7477">
                  <c:v>22.2</c:v>
                </c:pt>
                <c:pt idx="7478">
                  <c:v>22.2</c:v>
                </c:pt>
                <c:pt idx="7479">
                  <c:v>22.2</c:v>
                </c:pt>
                <c:pt idx="7480">
                  <c:v>22.2</c:v>
                </c:pt>
                <c:pt idx="7481">
                  <c:v>22.2</c:v>
                </c:pt>
                <c:pt idx="7482">
                  <c:v>22.2</c:v>
                </c:pt>
                <c:pt idx="7483">
                  <c:v>22.2</c:v>
                </c:pt>
                <c:pt idx="7484">
                  <c:v>22.2</c:v>
                </c:pt>
                <c:pt idx="7485">
                  <c:v>22.2</c:v>
                </c:pt>
                <c:pt idx="7486">
                  <c:v>22.2</c:v>
                </c:pt>
                <c:pt idx="7487">
                  <c:v>22.1</c:v>
                </c:pt>
                <c:pt idx="7488">
                  <c:v>22.1</c:v>
                </c:pt>
                <c:pt idx="7489">
                  <c:v>22.1</c:v>
                </c:pt>
                <c:pt idx="7490">
                  <c:v>22.1</c:v>
                </c:pt>
                <c:pt idx="7491">
                  <c:v>22.1</c:v>
                </c:pt>
                <c:pt idx="7492">
                  <c:v>22.1</c:v>
                </c:pt>
                <c:pt idx="7493">
                  <c:v>22.1</c:v>
                </c:pt>
                <c:pt idx="7494">
                  <c:v>22.1</c:v>
                </c:pt>
                <c:pt idx="7495">
                  <c:v>22.1</c:v>
                </c:pt>
                <c:pt idx="7496">
                  <c:v>22.1</c:v>
                </c:pt>
                <c:pt idx="7497">
                  <c:v>22.1</c:v>
                </c:pt>
                <c:pt idx="7498">
                  <c:v>22.1</c:v>
                </c:pt>
                <c:pt idx="7499">
                  <c:v>22.1</c:v>
                </c:pt>
                <c:pt idx="7500">
                  <c:v>22.1</c:v>
                </c:pt>
                <c:pt idx="7501">
                  <c:v>22.1</c:v>
                </c:pt>
                <c:pt idx="7502">
                  <c:v>22.1</c:v>
                </c:pt>
                <c:pt idx="7503">
                  <c:v>22.1</c:v>
                </c:pt>
                <c:pt idx="7504">
                  <c:v>22.1</c:v>
                </c:pt>
                <c:pt idx="7505">
                  <c:v>22.1</c:v>
                </c:pt>
                <c:pt idx="7506">
                  <c:v>22.1</c:v>
                </c:pt>
                <c:pt idx="7507">
                  <c:v>22.1</c:v>
                </c:pt>
                <c:pt idx="7508">
                  <c:v>22.1</c:v>
                </c:pt>
                <c:pt idx="7509">
                  <c:v>22.1</c:v>
                </c:pt>
                <c:pt idx="7510">
                  <c:v>22.1</c:v>
                </c:pt>
                <c:pt idx="7511">
                  <c:v>22.1</c:v>
                </c:pt>
                <c:pt idx="7512">
                  <c:v>22.1</c:v>
                </c:pt>
                <c:pt idx="7513">
                  <c:v>22.1</c:v>
                </c:pt>
                <c:pt idx="7514">
                  <c:v>22.1</c:v>
                </c:pt>
                <c:pt idx="7515">
                  <c:v>22.1</c:v>
                </c:pt>
                <c:pt idx="7516">
                  <c:v>22.1</c:v>
                </c:pt>
                <c:pt idx="7517">
                  <c:v>22.1</c:v>
                </c:pt>
                <c:pt idx="7518">
                  <c:v>22.1</c:v>
                </c:pt>
                <c:pt idx="7519">
                  <c:v>22.1</c:v>
                </c:pt>
                <c:pt idx="7520">
                  <c:v>22.1</c:v>
                </c:pt>
                <c:pt idx="7521">
                  <c:v>22.1</c:v>
                </c:pt>
                <c:pt idx="7522">
                  <c:v>22.1</c:v>
                </c:pt>
                <c:pt idx="7523">
                  <c:v>22.1</c:v>
                </c:pt>
                <c:pt idx="7524">
                  <c:v>22.1</c:v>
                </c:pt>
                <c:pt idx="7525">
                  <c:v>22.1</c:v>
                </c:pt>
                <c:pt idx="7526">
                  <c:v>22.1</c:v>
                </c:pt>
                <c:pt idx="7527">
                  <c:v>22.1</c:v>
                </c:pt>
                <c:pt idx="7528">
                  <c:v>22.1</c:v>
                </c:pt>
                <c:pt idx="7529">
                  <c:v>22.1</c:v>
                </c:pt>
                <c:pt idx="7530">
                  <c:v>22.1</c:v>
                </c:pt>
                <c:pt idx="7531">
                  <c:v>22.1</c:v>
                </c:pt>
                <c:pt idx="7532">
                  <c:v>22.1</c:v>
                </c:pt>
                <c:pt idx="7533">
                  <c:v>22.1</c:v>
                </c:pt>
                <c:pt idx="7534">
                  <c:v>22.1</c:v>
                </c:pt>
                <c:pt idx="7535">
                  <c:v>22.1</c:v>
                </c:pt>
                <c:pt idx="7536">
                  <c:v>22.1</c:v>
                </c:pt>
                <c:pt idx="7537">
                  <c:v>22.1</c:v>
                </c:pt>
                <c:pt idx="7538">
                  <c:v>22.1</c:v>
                </c:pt>
                <c:pt idx="7539">
                  <c:v>22.1</c:v>
                </c:pt>
                <c:pt idx="7540">
                  <c:v>22.1</c:v>
                </c:pt>
                <c:pt idx="7541">
                  <c:v>22.1</c:v>
                </c:pt>
                <c:pt idx="7542">
                  <c:v>22.1</c:v>
                </c:pt>
                <c:pt idx="7543">
                  <c:v>22</c:v>
                </c:pt>
                <c:pt idx="7544">
                  <c:v>22</c:v>
                </c:pt>
                <c:pt idx="7545">
                  <c:v>22</c:v>
                </c:pt>
                <c:pt idx="7546">
                  <c:v>22</c:v>
                </c:pt>
                <c:pt idx="7547">
                  <c:v>22</c:v>
                </c:pt>
                <c:pt idx="7548">
                  <c:v>22</c:v>
                </c:pt>
                <c:pt idx="7549">
                  <c:v>22</c:v>
                </c:pt>
                <c:pt idx="7550">
                  <c:v>22</c:v>
                </c:pt>
                <c:pt idx="7551">
                  <c:v>22</c:v>
                </c:pt>
                <c:pt idx="7552">
                  <c:v>22</c:v>
                </c:pt>
                <c:pt idx="7553">
                  <c:v>22</c:v>
                </c:pt>
                <c:pt idx="7554">
                  <c:v>22</c:v>
                </c:pt>
                <c:pt idx="7555">
                  <c:v>22</c:v>
                </c:pt>
                <c:pt idx="7556">
                  <c:v>22</c:v>
                </c:pt>
                <c:pt idx="7557">
                  <c:v>22</c:v>
                </c:pt>
                <c:pt idx="7558">
                  <c:v>22</c:v>
                </c:pt>
                <c:pt idx="7559">
                  <c:v>22</c:v>
                </c:pt>
                <c:pt idx="7560">
                  <c:v>22</c:v>
                </c:pt>
                <c:pt idx="7561">
                  <c:v>22</c:v>
                </c:pt>
                <c:pt idx="7562">
                  <c:v>22</c:v>
                </c:pt>
                <c:pt idx="7563">
                  <c:v>22</c:v>
                </c:pt>
                <c:pt idx="7564">
                  <c:v>22</c:v>
                </c:pt>
                <c:pt idx="7565">
                  <c:v>22</c:v>
                </c:pt>
                <c:pt idx="7566">
                  <c:v>22</c:v>
                </c:pt>
                <c:pt idx="7567">
                  <c:v>22</c:v>
                </c:pt>
                <c:pt idx="7568">
                  <c:v>22</c:v>
                </c:pt>
                <c:pt idx="7569">
                  <c:v>22</c:v>
                </c:pt>
                <c:pt idx="7570">
                  <c:v>22</c:v>
                </c:pt>
                <c:pt idx="7571">
                  <c:v>22</c:v>
                </c:pt>
                <c:pt idx="7572">
                  <c:v>22</c:v>
                </c:pt>
                <c:pt idx="7573">
                  <c:v>22</c:v>
                </c:pt>
                <c:pt idx="7574">
                  <c:v>22</c:v>
                </c:pt>
                <c:pt idx="7575">
                  <c:v>22</c:v>
                </c:pt>
                <c:pt idx="7576">
                  <c:v>22</c:v>
                </c:pt>
                <c:pt idx="7577">
                  <c:v>22</c:v>
                </c:pt>
                <c:pt idx="7578">
                  <c:v>22</c:v>
                </c:pt>
                <c:pt idx="7579">
                  <c:v>22</c:v>
                </c:pt>
                <c:pt idx="7580">
                  <c:v>22</c:v>
                </c:pt>
                <c:pt idx="7581">
                  <c:v>22</c:v>
                </c:pt>
                <c:pt idx="7582">
                  <c:v>22</c:v>
                </c:pt>
                <c:pt idx="7583">
                  <c:v>22</c:v>
                </c:pt>
                <c:pt idx="7584">
                  <c:v>22</c:v>
                </c:pt>
                <c:pt idx="7585">
                  <c:v>22</c:v>
                </c:pt>
                <c:pt idx="7586">
                  <c:v>22</c:v>
                </c:pt>
                <c:pt idx="7587">
                  <c:v>22</c:v>
                </c:pt>
                <c:pt idx="7588">
                  <c:v>22</c:v>
                </c:pt>
                <c:pt idx="7589">
                  <c:v>22</c:v>
                </c:pt>
                <c:pt idx="7590">
                  <c:v>22</c:v>
                </c:pt>
                <c:pt idx="7591">
                  <c:v>22</c:v>
                </c:pt>
                <c:pt idx="7592">
                  <c:v>22</c:v>
                </c:pt>
                <c:pt idx="7593">
                  <c:v>22</c:v>
                </c:pt>
                <c:pt idx="7594">
                  <c:v>22</c:v>
                </c:pt>
                <c:pt idx="7595">
                  <c:v>22</c:v>
                </c:pt>
                <c:pt idx="7596">
                  <c:v>22</c:v>
                </c:pt>
                <c:pt idx="7597">
                  <c:v>22</c:v>
                </c:pt>
                <c:pt idx="7598">
                  <c:v>22</c:v>
                </c:pt>
                <c:pt idx="7599">
                  <c:v>22</c:v>
                </c:pt>
                <c:pt idx="7600">
                  <c:v>22</c:v>
                </c:pt>
                <c:pt idx="7601">
                  <c:v>22</c:v>
                </c:pt>
                <c:pt idx="7602">
                  <c:v>22</c:v>
                </c:pt>
                <c:pt idx="7603">
                  <c:v>22</c:v>
                </c:pt>
                <c:pt idx="7604">
                  <c:v>22</c:v>
                </c:pt>
                <c:pt idx="7605">
                  <c:v>22</c:v>
                </c:pt>
                <c:pt idx="7606">
                  <c:v>22</c:v>
                </c:pt>
                <c:pt idx="7607">
                  <c:v>22</c:v>
                </c:pt>
                <c:pt idx="7608">
                  <c:v>22</c:v>
                </c:pt>
                <c:pt idx="7609">
                  <c:v>22</c:v>
                </c:pt>
                <c:pt idx="7610">
                  <c:v>22</c:v>
                </c:pt>
                <c:pt idx="7611">
                  <c:v>22</c:v>
                </c:pt>
                <c:pt idx="7612">
                  <c:v>22</c:v>
                </c:pt>
                <c:pt idx="7613">
                  <c:v>22</c:v>
                </c:pt>
                <c:pt idx="7614">
                  <c:v>22</c:v>
                </c:pt>
                <c:pt idx="7615">
                  <c:v>22</c:v>
                </c:pt>
                <c:pt idx="7616">
                  <c:v>22</c:v>
                </c:pt>
                <c:pt idx="7617">
                  <c:v>22</c:v>
                </c:pt>
                <c:pt idx="7618">
                  <c:v>22</c:v>
                </c:pt>
                <c:pt idx="7619">
                  <c:v>22</c:v>
                </c:pt>
                <c:pt idx="7620">
                  <c:v>22</c:v>
                </c:pt>
                <c:pt idx="7621">
                  <c:v>22</c:v>
                </c:pt>
                <c:pt idx="7622">
                  <c:v>22</c:v>
                </c:pt>
                <c:pt idx="7623">
                  <c:v>22</c:v>
                </c:pt>
                <c:pt idx="7624">
                  <c:v>22</c:v>
                </c:pt>
                <c:pt idx="7625">
                  <c:v>22</c:v>
                </c:pt>
                <c:pt idx="7626">
                  <c:v>22</c:v>
                </c:pt>
                <c:pt idx="7627">
                  <c:v>22</c:v>
                </c:pt>
                <c:pt idx="7628">
                  <c:v>22</c:v>
                </c:pt>
                <c:pt idx="7629">
                  <c:v>22</c:v>
                </c:pt>
                <c:pt idx="7630">
                  <c:v>22</c:v>
                </c:pt>
                <c:pt idx="7631">
                  <c:v>22</c:v>
                </c:pt>
                <c:pt idx="7632">
                  <c:v>22</c:v>
                </c:pt>
                <c:pt idx="7633">
                  <c:v>22</c:v>
                </c:pt>
                <c:pt idx="7634">
                  <c:v>22</c:v>
                </c:pt>
                <c:pt idx="7635">
                  <c:v>22</c:v>
                </c:pt>
                <c:pt idx="7636">
                  <c:v>22</c:v>
                </c:pt>
                <c:pt idx="7637">
                  <c:v>22</c:v>
                </c:pt>
                <c:pt idx="7638">
                  <c:v>22</c:v>
                </c:pt>
                <c:pt idx="7639">
                  <c:v>22</c:v>
                </c:pt>
                <c:pt idx="7640">
                  <c:v>22</c:v>
                </c:pt>
                <c:pt idx="7641">
                  <c:v>22</c:v>
                </c:pt>
                <c:pt idx="7642">
                  <c:v>22</c:v>
                </c:pt>
                <c:pt idx="7643">
                  <c:v>22</c:v>
                </c:pt>
                <c:pt idx="7644">
                  <c:v>22</c:v>
                </c:pt>
                <c:pt idx="7645">
                  <c:v>22</c:v>
                </c:pt>
                <c:pt idx="7646">
                  <c:v>22</c:v>
                </c:pt>
                <c:pt idx="7647">
                  <c:v>22</c:v>
                </c:pt>
                <c:pt idx="7648">
                  <c:v>22</c:v>
                </c:pt>
                <c:pt idx="7649">
                  <c:v>22</c:v>
                </c:pt>
                <c:pt idx="7650">
                  <c:v>22</c:v>
                </c:pt>
                <c:pt idx="7651">
                  <c:v>22</c:v>
                </c:pt>
                <c:pt idx="7652">
                  <c:v>22</c:v>
                </c:pt>
                <c:pt idx="7653">
                  <c:v>22</c:v>
                </c:pt>
                <c:pt idx="7654">
                  <c:v>22</c:v>
                </c:pt>
                <c:pt idx="7655">
                  <c:v>22</c:v>
                </c:pt>
                <c:pt idx="7656">
                  <c:v>22</c:v>
                </c:pt>
                <c:pt idx="7657">
                  <c:v>22</c:v>
                </c:pt>
                <c:pt idx="7658">
                  <c:v>22</c:v>
                </c:pt>
                <c:pt idx="7659">
                  <c:v>22</c:v>
                </c:pt>
                <c:pt idx="7660">
                  <c:v>22</c:v>
                </c:pt>
                <c:pt idx="7661">
                  <c:v>22</c:v>
                </c:pt>
                <c:pt idx="7662">
                  <c:v>22</c:v>
                </c:pt>
                <c:pt idx="7663">
                  <c:v>22</c:v>
                </c:pt>
                <c:pt idx="7664">
                  <c:v>22</c:v>
                </c:pt>
                <c:pt idx="7665">
                  <c:v>22</c:v>
                </c:pt>
                <c:pt idx="7666">
                  <c:v>22</c:v>
                </c:pt>
                <c:pt idx="7667">
                  <c:v>22</c:v>
                </c:pt>
                <c:pt idx="7668">
                  <c:v>22</c:v>
                </c:pt>
                <c:pt idx="7669">
                  <c:v>22</c:v>
                </c:pt>
                <c:pt idx="7670">
                  <c:v>22</c:v>
                </c:pt>
                <c:pt idx="7671">
                  <c:v>22</c:v>
                </c:pt>
                <c:pt idx="7672">
                  <c:v>22</c:v>
                </c:pt>
                <c:pt idx="7673">
                  <c:v>22</c:v>
                </c:pt>
                <c:pt idx="7674">
                  <c:v>22</c:v>
                </c:pt>
                <c:pt idx="7675">
                  <c:v>22</c:v>
                </c:pt>
                <c:pt idx="7676">
                  <c:v>22</c:v>
                </c:pt>
                <c:pt idx="7677">
                  <c:v>22</c:v>
                </c:pt>
                <c:pt idx="7678">
                  <c:v>22</c:v>
                </c:pt>
                <c:pt idx="7679">
                  <c:v>22</c:v>
                </c:pt>
                <c:pt idx="7680">
                  <c:v>22</c:v>
                </c:pt>
                <c:pt idx="7681">
                  <c:v>22</c:v>
                </c:pt>
                <c:pt idx="7682">
                  <c:v>22</c:v>
                </c:pt>
                <c:pt idx="7683">
                  <c:v>22</c:v>
                </c:pt>
                <c:pt idx="7684">
                  <c:v>22</c:v>
                </c:pt>
                <c:pt idx="7685">
                  <c:v>22</c:v>
                </c:pt>
                <c:pt idx="7686">
                  <c:v>22</c:v>
                </c:pt>
                <c:pt idx="7687">
                  <c:v>22</c:v>
                </c:pt>
                <c:pt idx="7688">
                  <c:v>22</c:v>
                </c:pt>
                <c:pt idx="7689">
                  <c:v>22</c:v>
                </c:pt>
                <c:pt idx="7690">
                  <c:v>22</c:v>
                </c:pt>
                <c:pt idx="7691">
                  <c:v>22</c:v>
                </c:pt>
                <c:pt idx="7692">
                  <c:v>22</c:v>
                </c:pt>
                <c:pt idx="7693">
                  <c:v>22</c:v>
                </c:pt>
                <c:pt idx="7694">
                  <c:v>22</c:v>
                </c:pt>
                <c:pt idx="7695">
                  <c:v>22</c:v>
                </c:pt>
                <c:pt idx="7696">
                  <c:v>22</c:v>
                </c:pt>
                <c:pt idx="7697">
                  <c:v>22</c:v>
                </c:pt>
                <c:pt idx="7698">
                  <c:v>22</c:v>
                </c:pt>
                <c:pt idx="7699">
                  <c:v>22</c:v>
                </c:pt>
                <c:pt idx="7700">
                  <c:v>22</c:v>
                </c:pt>
                <c:pt idx="7701">
                  <c:v>22</c:v>
                </c:pt>
                <c:pt idx="7702">
                  <c:v>22</c:v>
                </c:pt>
                <c:pt idx="7703">
                  <c:v>22</c:v>
                </c:pt>
                <c:pt idx="7704">
                  <c:v>22</c:v>
                </c:pt>
                <c:pt idx="7705">
                  <c:v>22</c:v>
                </c:pt>
                <c:pt idx="7706">
                  <c:v>22</c:v>
                </c:pt>
                <c:pt idx="7707">
                  <c:v>22</c:v>
                </c:pt>
                <c:pt idx="7708">
                  <c:v>22</c:v>
                </c:pt>
                <c:pt idx="7709">
                  <c:v>22</c:v>
                </c:pt>
                <c:pt idx="7710">
                  <c:v>22</c:v>
                </c:pt>
                <c:pt idx="7711">
                  <c:v>22</c:v>
                </c:pt>
                <c:pt idx="7712">
                  <c:v>22</c:v>
                </c:pt>
                <c:pt idx="7713">
                  <c:v>22</c:v>
                </c:pt>
                <c:pt idx="7714">
                  <c:v>22</c:v>
                </c:pt>
                <c:pt idx="7715">
                  <c:v>22</c:v>
                </c:pt>
                <c:pt idx="7716">
                  <c:v>22</c:v>
                </c:pt>
                <c:pt idx="7717">
                  <c:v>22</c:v>
                </c:pt>
                <c:pt idx="7718">
                  <c:v>22</c:v>
                </c:pt>
                <c:pt idx="7719">
                  <c:v>22</c:v>
                </c:pt>
                <c:pt idx="7720">
                  <c:v>22</c:v>
                </c:pt>
                <c:pt idx="7721">
                  <c:v>22</c:v>
                </c:pt>
                <c:pt idx="7722">
                  <c:v>22</c:v>
                </c:pt>
                <c:pt idx="7723">
                  <c:v>22</c:v>
                </c:pt>
                <c:pt idx="7724">
                  <c:v>22</c:v>
                </c:pt>
                <c:pt idx="7725">
                  <c:v>22</c:v>
                </c:pt>
                <c:pt idx="7726">
                  <c:v>22</c:v>
                </c:pt>
                <c:pt idx="7727">
                  <c:v>22</c:v>
                </c:pt>
                <c:pt idx="7728">
                  <c:v>22</c:v>
                </c:pt>
                <c:pt idx="7729">
                  <c:v>22</c:v>
                </c:pt>
                <c:pt idx="7730">
                  <c:v>22</c:v>
                </c:pt>
                <c:pt idx="7731">
                  <c:v>22</c:v>
                </c:pt>
                <c:pt idx="7732">
                  <c:v>22</c:v>
                </c:pt>
                <c:pt idx="7733">
                  <c:v>22</c:v>
                </c:pt>
                <c:pt idx="7734">
                  <c:v>22</c:v>
                </c:pt>
                <c:pt idx="7735">
                  <c:v>22</c:v>
                </c:pt>
                <c:pt idx="7736">
                  <c:v>22</c:v>
                </c:pt>
                <c:pt idx="7737">
                  <c:v>22</c:v>
                </c:pt>
                <c:pt idx="7738">
                  <c:v>22</c:v>
                </c:pt>
                <c:pt idx="7739">
                  <c:v>22</c:v>
                </c:pt>
                <c:pt idx="7740">
                  <c:v>22</c:v>
                </c:pt>
                <c:pt idx="7741">
                  <c:v>22</c:v>
                </c:pt>
                <c:pt idx="7742">
                  <c:v>22</c:v>
                </c:pt>
                <c:pt idx="7743">
                  <c:v>22</c:v>
                </c:pt>
                <c:pt idx="7744">
                  <c:v>22</c:v>
                </c:pt>
                <c:pt idx="7745">
                  <c:v>22</c:v>
                </c:pt>
                <c:pt idx="7746">
                  <c:v>22</c:v>
                </c:pt>
                <c:pt idx="7747">
                  <c:v>22</c:v>
                </c:pt>
                <c:pt idx="7748">
                  <c:v>22</c:v>
                </c:pt>
                <c:pt idx="7749">
                  <c:v>22</c:v>
                </c:pt>
                <c:pt idx="7750">
                  <c:v>22</c:v>
                </c:pt>
                <c:pt idx="7751">
                  <c:v>22</c:v>
                </c:pt>
                <c:pt idx="7752">
                  <c:v>22</c:v>
                </c:pt>
                <c:pt idx="7753">
                  <c:v>22</c:v>
                </c:pt>
                <c:pt idx="7754">
                  <c:v>22</c:v>
                </c:pt>
                <c:pt idx="7755">
                  <c:v>22</c:v>
                </c:pt>
                <c:pt idx="7756">
                  <c:v>22</c:v>
                </c:pt>
                <c:pt idx="7757">
                  <c:v>22</c:v>
                </c:pt>
                <c:pt idx="7758">
                  <c:v>22</c:v>
                </c:pt>
                <c:pt idx="7759">
                  <c:v>22</c:v>
                </c:pt>
                <c:pt idx="7760">
                  <c:v>22</c:v>
                </c:pt>
                <c:pt idx="7761">
                  <c:v>22</c:v>
                </c:pt>
                <c:pt idx="7762">
                  <c:v>22</c:v>
                </c:pt>
                <c:pt idx="7763">
                  <c:v>22</c:v>
                </c:pt>
                <c:pt idx="7764">
                  <c:v>22</c:v>
                </c:pt>
                <c:pt idx="7765">
                  <c:v>22</c:v>
                </c:pt>
                <c:pt idx="7766">
                  <c:v>22</c:v>
                </c:pt>
                <c:pt idx="7767">
                  <c:v>22</c:v>
                </c:pt>
                <c:pt idx="7768">
                  <c:v>22</c:v>
                </c:pt>
                <c:pt idx="7769">
                  <c:v>22</c:v>
                </c:pt>
                <c:pt idx="7770">
                  <c:v>22</c:v>
                </c:pt>
                <c:pt idx="7771">
                  <c:v>22.2</c:v>
                </c:pt>
                <c:pt idx="7772">
                  <c:v>22.2</c:v>
                </c:pt>
                <c:pt idx="7773">
                  <c:v>22.2</c:v>
                </c:pt>
                <c:pt idx="7774">
                  <c:v>22.2</c:v>
                </c:pt>
                <c:pt idx="7775">
                  <c:v>22.2</c:v>
                </c:pt>
                <c:pt idx="7776">
                  <c:v>22.2</c:v>
                </c:pt>
                <c:pt idx="7777">
                  <c:v>22.2</c:v>
                </c:pt>
                <c:pt idx="7778">
                  <c:v>22.2</c:v>
                </c:pt>
                <c:pt idx="7779">
                  <c:v>22.2</c:v>
                </c:pt>
                <c:pt idx="7780">
                  <c:v>22.2</c:v>
                </c:pt>
                <c:pt idx="7781">
                  <c:v>22.2</c:v>
                </c:pt>
                <c:pt idx="7782">
                  <c:v>22.2</c:v>
                </c:pt>
                <c:pt idx="7783">
                  <c:v>22.2</c:v>
                </c:pt>
                <c:pt idx="7784">
                  <c:v>22.2</c:v>
                </c:pt>
                <c:pt idx="7785">
                  <c:v>22.2</c:v>
                </c:pt>
                <c:pt idx="7786">
                  <c:v>22.2</c:v>
                </c:pt>
                <c:pt idx="7787">
                  <c:v>22.2</c:v>
                </c:pt>
                <c:pt idx="7788">
                  <c:v>22.2</c:v>
                </c:pt>
                <c:pt idx="7789">
                  <c:v>22.2</c:v>
                </c:pt>
                <c:pt idx="7790">
                  <c:v>22.2</c:v>
                </c:pt>
                <c:pt idx="7791">
                  <c:v>22.2</c:v>
                </c:pt>
                <c:pt idx="7792">
                  <c:v>22.2</c:v>
                </c:pt>
                <c:pt idx="7793">
                  <c:v>22.2</c:v>
                </c:pt>
                <c:pt idx="7794">
                  <c:v>22.2</c:v>
                </c:pt>
                <c:pt idx="7795">
                  <c:v>22.2</c:v>
                </c:pt>
                <c:pt idx="7796">
                  <c:v>22.2</c:v>
                </c:pt>
                <c:pt idx="7797">
                  <c:v>22.2</c:v>
                </c:pt>
                <c:pt idx="7798">
                  <c:v>22.2</c:v>
                </c:pt>
                <c:pt idx="7799">
                  <c:v>22.2</c:v>
                </c:pt>
                <c:pt idx="7800">
                  <c:v>22.2</c:v>
                </c:pt>
                <c:pt idx="7801">
                  <c:v>22.2</c:v>
                </c:pt>
                <c:pt idx="7802">
                  <c:v>22.2</c:v>
                </c:pt>
                <c:pt idx="7803">
                  <c:v>22.2</c:v>
                </c:pt>
                <c:pt idx="7804">
                  <c:v>22.2</c:v>
                </c:pt>
                <c:pt idx="7805">
                  <c:v>22.2</c:v>
                </c:pt>
                <c:pt idx="7806">
                  <c:v>22.2</c:v>
                </c:pt>
                <c:pt idx="7807">
                  <c:v>22.2</c:v>
                </c:pt>
                <c:pt idx="7808">
                  <c:v>22.2</c:v>
                </c:pt>
                <c:pt idx="7809">
                  <c:v>22.2</c:v>
                </c:pt>
                <c:pt idx="7810">
                  <c:v>22.2</c:v>
                </c:pt>
                <c:pt idx="7811">
                  <c:v>22.2</c:v>
                </c:pt>
                <c:pt idx="7812">
                  <c:v>22.2</c:v>
                </c:pt>
                <c:pt idx="7813">
                  <c:v>22.2</c:v>
                </c:pt>
                <c:pt idx="7814">
                  <c:v>22.2</c:v>
                </c:pt>
                <c:pt idx="7815">
                  <c:v>22.2</c:v>
                </c:pt>
                <c:pt idx="7816">
                  <c:v>22.2</c:v>
                </c:pt>
                <c:pt idx="7817">
                  <c:v>22.2</c:v>
                </c:pt>
                <c:pt idx="7818">
                  <c:v>22.2</c:v>
                </c:pt>
                <c:pt idx="7819">
                  <c:v>22.2</c:v>
                </c:pt>
                <c:pt idx="7820">
                  <c:v>22.2</c:v>
                </c:pt>
                <c:pt idx="7821">
                  <c:v>22.2</c:v>
                </c:pt>
                <c:pt idx="7822">
                  <c:v>22.2</c:v>
                </c:pt>
                <c:pt idx="7823">
                  <c:v>22.2</c:v>
                </c:pt>
                <c:pt idx="7824">
                  <c:v>22.2</c:v>
                </c:pt>
                <c:pt idx="7825">
                  <c:v>22.2</c:v>
                </c:pt>
                <c:pt idx="7826">
                  <c:v>22.2</c:v>
                </c:pt>
                <c:pt idx="7827">
                  <c:v>22.2</c:v>
                </c:pt>
                <c:pt idx="7828">
                  <c:v>22.2</c:v>
                </c:pt>
                <c:pt idx="7829">
                  <c:v>22.2</c:v>
                </c:pt>
                <c:pt idx="7830">
                  <c:v>22.4</c:v>
                </c:pt>
                <c:pt idx="7831">
                  <c:v>22.4</c:v>
                </c:pt>
                <c:pt idx="7832">
                  <c:v>22.4</c:v>
                </c:pt>
                <c:pt idx="7833">
                  <c:v>22.4</c:v>
                </c:pt>
                <c:pt idx="7834">
                  <c:v>22.4</c:v>
                </c:pt>
                <c:pt idx="7835">
                  <c:v>22.4</c:v>
                </c:pt>
                <c:pt idx="7836">
                  <c:v>22.4</c:v>
                </c:pt>
                <c:pt idx="7837">
                  <c:v>22.4</c:v>
                </c:pt>
                <c:pt idx="7838">
                  <c:v>22.4</c:v>
                </c:pt>
                <c:pt idx="7839">
                  <c:v>22.4</c:v>
                </c:pt>
                <c:pt idx="7840">
                  <c:v>22.4</c:v>
                </c:pt>
                <c:pt idx="7841">
                  <c:v>22.4</c:v>
                </c:pt>
                <c:pt idx="7842">
                  <c:v>22.4</c:v>
                </c:pt>
                <c:pt idx="7843">
                  <c:v>22.4</c:v>
                </c:pt>
                <c:pt idx="7844">
                  <c:v>22.4</c:v>
                </c:pt>
                <c:pt idx="7845">
                  <c:v>22.4</c:v>
                </c:pt>
                <c:pt idx="7846">
                  <c:v>22.4</c:v>
                </c:pt>
                <c:pt idx="7847">
                  <c:v>22.4</c:v>
                </c:pt>
                <c:pt idx="7848">
                  <c:v>22.4</c:v>
                </c:pt>
                <c:pt idx="7849">
                  <c:v>22.4</c:v>
                </c:pt>
                <c:pt idx="7850">
                  <c:v>22.4</c:v>
                </c:pt>
                <c:pt idx="7851">
                  <c:v>22.4</c:v>
                </c:pt>
                <c:pt idx="7852">
                  <c:v>22.4</c:v>
                </c:pt>
                <c:pt idx="7853">
                  <c:v>22.4</c:v>
                </c:pt>
                <c:pt idx="7854">
                  <c:v>22.4</c:v>
                </c:pt>
                <c:pt idx="7855">
                  <c:v>22.4</c:v>
                </c:pt>
                <c:pt idx="7856">
                  <c:v>22.4</c:v>
                </c:pt>
                <c:pt idx="7857">
                  <c:v>22.4</c:v>
                </c:pt>
                <c:pt idx="7858">
                  <c:v>22.4</c:v>
                </c:pt>
                <c:pt idx="7859">
                  <c:v>22.5</c:v>
                </c:pt>
                <c:pt idx="7860">
                  <c:v>22.5</c:v>
                </c:pt>
                <c:pt idx="7861">
                  <c:v>22.5</c:v>
                </c:pt>
                <c:pt idx="7862">
                  <c:v>22.5</c:v>
                </c:pt>
                <c:pt idx="7863">
                  <c:v>22.5</c:v>
                </c:pt>
                <c:pt idx="7864">
                  <c:v>22.5</c:v>
                </c:pt>
                <c:pt idx="7865">
                  <c:v>22.5</c:v>
                </c:pt>
                <c:pt idx="7866">
                  <c:v>22.5</c:v>
                </c:pt>
                <c:pt idx="7867">
                  <c:v>22.5</c:v>
                </c:pt>
                <c:pt idx="7868">
                  <c:v>22.5</c:v>
                </c:pt>
                <c:pt idx="7869">
                  <c:v>22.5</c:v>
                </c:pt>
                <c:pt idx="7870">
                  <c:v>22.5</c:v>
                </c:pt>
                <c:pt idx="7871">
                  <c:v>22.5</c:v>
                </c:pt>
                <c:pt idx="7872">
                  <c:v>22.5</c:v>
                </c:pt>
                <c:pt idx="7873">
                  <c:v>22.5</c:v>
                </c:pt>
                <c:pt idx="7874">
                  <c:v>22.5</c:v>
                </c:pt>
                <c:pt idx="7875">
                  <c:v>22.5</c:v>
                </c:pt>
                <c:pt idx="7876">
                  <c:v>22.5</c:v>
                </c:pt>
                <c:pt idx="7877">
                  <c:v>22.5</c:v>
                </c:pt>
                <c:pt idx="7878">
                  <c:v>22.5</c:v>
                </c:pt>
                <c:pt idx="7879">
                  <c:v>22.5</c:v>
                </c:pt>
                <c:pt idx="7880">
                  <c:v>22.5</c:v>
                </c:pt>
                <c:pt idx="7881">
                  <c:v>22.5</c:v>
                </c:pt>
                <c:pt idx="7882">
                  <c:v>22.5</c:v>
                </c:pt>
                <c:pt idx="7883">
                  <c:v>22.5</c:v>
                </c:pt>
                <c:pt idx="7884">
                  <c:v>22.5</c:v>
                </c:pt>
                <c:pt idx="7885">
                  <c:v>22.5</c:v>
                </c:pt>
                <c:pt idx="7886">
                  <c:v>22.5</c:v>
                </c:pt>
                <c:pt idx="7887">
                  <c:v>22.5</c:v>
                </c:pt>
                <c:pt idx="7888">
                  <c:v>22.6</c:v>
                </c:pt>
                <c:pt idx="7889">
                  <c:v>22.6</c:v>
                </c:pt>
                <c:pt idx="7890">
                  <c:v>22.6</c:v>
                </c:pt>
                <c:pt idx="7891">
                  <c:v>22.6</c:v>
                </c:pt>
                <c:pt idx="7892">
                  <c:v>22.6</c:v>
                </c:pt>
                <c:pt idx="7893">
                  <c:v>22.6</c:v>
                </c:pt>
                <c:pt idx="7894">
                  <c:v>22.6</c:v>
                </c:pt>
                <c:pt idx="7895">
                  <c:v>22.6</c:v>
                </c:pt>
                <c:pt idx="7896">
                  <c:v>22.6</c:v>
                </c:pt>
                <c:pt idx="7897">
                  <c:v>22.6</c:v>
                </c:pt>
                <c:pt idx="7898">
                  <c:v>22.6</c:v>
                </c:pt>
                <c:pt idx="7899">
                  <c:v>22.6</c:v>
                </c:pt>
                <c:pt idx="7900">
                  <c:v>22.6</c:v>
                </c:pt>
                <c:pt idx="7901">
                  <c:v>22.6</c:v>
                </c:pt>
                <c:pt idx="7902">
                  <c:v>22.6</c:v>
                </c:pt>
                <c:pt idx="7903">
                  <c:v>22.6</c:v>
                </c:pt>
                <c:pt idx="7904">
                  <c:v>22.6</c:v>
                </c:pt>
                <c:pt idx="7905">
                  <c:v>22.6</c:v>
                </c:pt>
                <c:pt idx="7906">
                  <c:v>22.6</c:v>
                </c:pt>
                <c:pt idx="7907">
                  <c:v>22.6</c:v>
                </c:pt>
                <c:pt idx="7908">
                  <c:v>22.6</c:v>
                </c:pt>
                <c:pt idx="7909">
                  <c:v>22.6</c:v>
                </c:pt>
                <c:pt idx="7910">
                  <c:v>22.6</c:v>
                </c:pt>
                <c:pt idx="7911">
                  <c:v>22.6</c:v>
                </c:pt>
                <c:pt idx="7912">
                  <c:v>22.6</c:v>
                </c:pt>
                <c:pt idx="7913">
                  <c:v>22.6</c:v>
                </c:pt>
                <c:pt idx="7914">
                  <c:v>22.6</c:v>
                </c:pt>
                <c:pt idx="7915">
                  <c:v>22.6</c:v>
                </c:pt>
                <c:pt idx="7916">
                  <c:v>22.6</c:v>
                </c:pt>
                <c:pt idx="7917">
                  <c:v>22.5</c:v>
                </c:pt>
                <c:pt idx="7918">
                  <c:v>22.5</c:v>
                </c:pt>
                <c:pt idx="7919">
                  <c:v>22.5</c:v>
                </c:pt>
                <c:pt idx="7920">
                  <c:v>22.5</c:v>
                </c:pt>
                <c:pt idx="7921">
                  <c:v>22.5</c:v>
                </c:pt>
                <c:pt idx="7922">
                  <c:v>22.5</c:v>
                </c:pt>
                <c:pt idx="7923">
                  <c:v>22.5</c:v>
                </c:pt>
                <c:pt idx="7924">
                  <c:v>22.5</c:v>
                </c:pt>
                <c:pt idx="7925">
                  <c:v>22.5</c:v>
                </c:pt>
                <c:pt idx="7926">
                  <c:v>22.5</c:v>
                </c:pt>
                <c:pt idx="7927">
                  <c:v>22.5</c:v>
                </c:pt>
                <c:pt idx="7928">
                  <c:v>22.5</c:v>
                </c:pt>
                <c:pt idx="7929">
                  <c:v>22.5</c:v>
                </c:pt>
                <c:pt idx="7930">
                  <c:v>22.5</c:v>
                </c:pt>
                <c:pt idx="7931">
                  <c:v>22.5</c:v>
                </c:pt>
                <c:pt idx="7932">
                  <c:v>22.5</c:v>
                </c:pt>
                <c:pt idx="7933">
                  <c:v>22.5</c:v>
                </c:pt>
                <c:pt idx="7934">
                  <c:v>22.5</c:v>
                </c:pt>
                <c:pt idx="7935">
                  <c:v>22.5</c:v>
                </c:pt>
                <c:pt idx="7936">
                  <c:v>22.5</c:v>
                </c:pt>
                <c:pt idx="7937">
                  <c:v>22.5</c:v>
                </c:pt>
                <c:pt idx="7938">
                  <c:v>22.5</c:v>
                </c:pt>
                <c:pt idx="7939">
                  <c:v>22.5</c:v>
                </c:pt>
                <c:pt idx="7940">
                  <c:v>22.5</c:v>
                </c:pt>
                <c:pt idx="7941">
                  <c:v>22.5</c:v>
                </c:pt>
                <c:pt idx="7942">
                  <c:v>22.5</c:v>
                </c:pt>
                <c:pt idx="7943">
                  <c:v>22.5</c:v>
                </c:pt>
                <c:pt idx="7944">
                  <c:v>22.5</c:v>
                </c:pt>
                <c:pt idx="7945">
                  <c:v>22.5</c:v>
                </c:pt>
                <c:pt idx="7946">
                  <c:v>22.4</c:v>
                </c:pt>
                <c:pt idx="7947">
                  <c:v>22.4</c:v>
                </c:pt>
                <c:pt idx="7948">
                  <c:v>22.4</c:v>
                </c:pt>
                <c:pt idx="7949">
                  <c:v>22.4</c:v>
                </c:pt>
                <c:pt idx="7950">
                  <c:v>22.4</c:v>
                </c:pt>
                <c:pt idx="7951">
                  <c:v>22.4</c:v>
                </c:pt>
                <c:pt idx="7952">
                  <c:v>22.4</c:v>
                </c:pt>
                <c:pt idx="7953">
                  <c:v>22.4</c:v>
                </c:pt>
                <c:pt idx="7954">
                  <c:v>22.4</c:v>
                </c:pt>
                <c:pt idx="7955">
                  <c:v>22.4</c:v>
                </c:pt>
                <c:pt idx="7956">
                  <c:v>22.4</c:v>
                </c:pt>
                <c:pt idx="7957">
                  <c:v>22.4</c:v>
                </c:pt>
                <c:pt idx="7958">
                  <c:v>22.4</c:v>
                </c:pt>
                <c:pt idx="7959">
                  <c:v>22.4</c:v>
                </c:pt>
                <c:pt idx="7960">
                  <c:v>22.4</c:v>
                </c:pt>
                <c:pt idx="7961">
                  <c:v>22.4</c:v>
                </c:pt>
                <c:pt idx="7962">
                  <c:v>22.4</c:v>
                </c:pt>
                <c:pt idx="7963">
                  <c:v>22.4</c:v>
                </c:pt>
                <c:pt idx="7964">
                  <c:v>22.4</c:v>
                </c:pt>
                <c:pt idx="7965">
                  <c:v>22.4</c:v>
                </c:pt>
                <c:pt idx="7966">
                  <c:v>22.4</c:v>
                </c:pt>
                <c:pt idx="7967">
                  <c:v>22.4</c:v>
                </c:pt>
                <c:pt idx="7968">
                  <c:v>22.4</c:v>
                </c:pt>
                <c:pt idx="7969">
                  <c:v>22.4</c:v>
                </c:pt>
                <c:pt idx="7970">
                  <c:v>22.4</c:v>
                </c:pt>
                <c:pt idx="7971">
                  <c:v>22.4</c:v>
                </c:pt>
                <c:pt idx="7972">
                  <c:v>22.4</c:v>
                </c:pt>
                <c:pt idx="7973">
                  <c:v>22.4</c:v>
                </c:pt>
                <c:pt idx="7974">
                  <c:v>22.4</c:v>
                </c:pt>
                <c:pt idx="7975">
                  <c:v>22.4</c:v>
                </c:pt>
                <c:pt idx="7976">
                  <c:v>22.3</c:v>
                </c:pt>
                <c:pt idx="7977">
                  <c:v>22.3</c:v>
                </c:pt>
                <c:pt idx="7978">
                  <c:v>22.3</c:v>
                </c:pt>
                <c:pt idx="7979">
                  <c:v>22.3</c:v>
                </c:pt>
                <c:pt idx="7980">
                  <c:v>22.3</c:v>
                </c:pt>
                <c:pt idx="7981">
                  <c:v>22.3</c:v>
                </c:pt>
                <c:pt idx="7982">
                  <c:v>22.3</c:v>
                </c:pt>
                <c:pt idx="7983">
                  <c:v>22.3</c:v>
                </c:pt>
                <c:pt idx="7984">
                  <c:v>22.3</c:v>
                </c:pt>
                <c:pt idx="7985">
                  <c:v>22.3</c:v>
                </c:pt>
                <c:pt idx="7986">
                  <c:v>22.3</c:v>
                </c:pt>
                <c:pt idx="7987">
                  <c:v>22.3</c:v>
                </c:pt>
                <c:pt idx="7988">
                  <c:v>22.3</c:v>
                </c:pt>
                <c:pt idx="7989">
                  <c:v>22.3</c:v>
                </c:pt>
                <c:pt idx="7990">
                  <c:v>22.3</c:v>
                </c:pt>
                <c:pt idx="7991">
                  <c:v>22.3</c:v>
                </c:pt>
                <c:pt idx="7992">
                  <c:v>22.3</c:v>
                </c:pt>
                <c:pt idx="7993">
                  <c:v>22.3</c:v>
                </c:pt>
                <c:pt idx="7994">
                  <c:v>22.3</c:v>
                </c:pt>
                <c:pt idx="7995">
                  <c:v>22.3</c:v>
                </c:pt>
                <c:pt idx="7996">
                  <c:v>22.3</c:v>
                </c:pt>
                <c:pt idx="7997">
                  <c:v>22.3</c:v>
                </c:pt>
                <c:pt idx="7998">
                  <c:v>22.3</c:v>
                </c:pt>
                <c:pt idx="7999">
                  <c:v>22.3</c:v>
                </c:pt>
                <c:pt idx="8000">
                  <c:v>22.3</c:v>
                </c:pt>
                <c:pt idx="8001">
                  <c:v>22.3</c:v>
                </c:pt>
                <c:pt idx="8002">
                  <c:v>22.3</c:v>
                </c:pt>
                <c:pt idx="8003">
                  <c:v>22.3</c:v>
                </c:pt>
                <c:pt idx="8004">
                  <c:v>22.3</c:v>
                </c:pt>
                <c:pt idx="8005">
                  <c:v>22.3</c:v>
                </c:pt>
                <c:pt idx="8006">
                  <c:v>22.3</c:v>
                </c:pt>
                <c:pt idx="8007">
                  <c:v>22.3</c:v>
                </c:pt>
                <c:pt idx="8008">
                  <c:v>22.3</c:v>
                </c:pt>
                <c:pt idx="8009">
                  <c:v>22.3</c:v>
                </c:pt>
                <c:pt idx="8010">
                  <c:v>22.3</c:v>
                </c:pt>
                <c:pt idx="8011">
                  <c:v>22.3</c:v>
                </c:pt>
                <c:pt idx="8012">
                  <c:v>22.3</c:v>
                </c:pt>
                <c:pt idx="8013">
                  <c:v>22.3</c:v>
                </c:pt>
                <c:pt idx="8014">
                  <c:v>22.3</c:v>
                </c:pt>
                <c:pt idx="8015">
                  <c:v>22.3</c:v>
                </c:pt>
                <c:pt idx="8016">
                  <c:v>22.3</c:v>
                </c:pt>
                <c:pt idx="8017">
                  <c:v>22.3</c:v>
                </c:pt>
                <c:pt idx="8018">
                  <c:v>22.3</c:v>
                </c:pt>
                <c:pt idx="8019">
                  <c:v>22.3</c:v>
                </c:pt>
                <c:pt idx="8020">
                  <c:v>22.3</c:v>
                </c:pt>
                <c:pt idx="8021">
                  <c:v>22.3</c:v>
                </c:pt>
                <c:pt idx="8022">
                  <c:v>22.3</c:v>
                </c:pt>
                <c:pt idx="8023">
                  <c:v>22.3</c:v>
                </c:pt>
                <c:pt idx="8024">
                  <c:v>22.3</c:v>
                </c:pt>
                <c:pt idx="8025">
                  <c:v>22.3</c:v>
                </c:pt>
                <c:pt idx="8026">
                  <c:v>22.3</c:v>
                </c:pt>
                <c:pt idx="8027">
                  <c:v>22.3</c:v>
                </c:pt>
                <c:pt idx="8028">
                  <c:v>22.3</c:v>
                </c:pt>
                <c:pt idx="8029">
                  <c:v>22.3</c:v>
                </c:pt>
                <c:pt idx="8030">
                  <c:v>22.3</c:v>
                </c:pt>
                <c:pt idx="8031">
                  <c:v>22.3</c:v>
                </c:pt>
                <c:pt idx="8032">
                  <c:v>22.3</c:v>
                </c:pt>
                <c:pt idx="8033">
                  <c:v>22.3</c:v>
                </c:pt>
                <c:pt idx="8034">
                  <c:v>22.3</c:v>
                </c:pt>
                <c:pt idx="8035">
                  <c:v>22.2</c:v>
                </c:pt>
                <c:pt idx="8036">
                  <c:v>22.2</c:v>
                </c:pt>
                <c:pt idx="8037">
                  <c:v>22.2</c:v>
                </c:pt>
                <c:pt idx="8038">
                  <c:v>22.2</c:v>
                </c:pt>
                <c:pt idx="8039">
                  <c:v>22.2</c:v>
                </c:pt>
                <c:pt idx="8040">
                  <c:v>22.2</c:v>
                </c:pt>
                <c:pt idx="8041">
                  <c:v>22.2</c:v>
                </c:pt>
                <c:pt idx="8042">
                  <c:v>22.2</c:v>
                </c:pt>
                <c:pt idx="8043">
                  <c:v>22.2</c:v>
                </c:pt>
                <c:pt idx="8044">
                  <c:v>22.2</c:v>
                </c:pt>
                <c:pt idx="8045">
                  <c:v>22.2</c:v>
                </c:pt>
                <c:pt idx="8046">
                  <c:v>22.2</c:v>
                </c:pt>
                <c:pt idx="8047">
                  <c:v>22.2</c:v>
                </c:pt>
                <c:pt idx="8048">
                  <c:v>22.2</c:v>
                </c:pt>
                <c:pt idx="8049">
                  <c:v>22.2</c:v>
                </c:pt>
                <c:pt idx="8050">
                  <c:v>22.2</c:v>
                </c:pt>
                <c:pt idx="8051">
                  <c:v>22.2</c:v>
                </c:pt>
                <c:pt idx="8052">
                  <c:v>22.2</c:v>
                </c:pt>
                <c:pt idx="8053">
                  <c:v>22.2</c:v>
                </c:pt>
                <c:pt idx="8054">
                  <c:v>22.2</c:v>
                </c:pt>
                <c:pt idx="8055">
                  <c:v>22.2</c:v>
                </c:pt>
                <c:pt idx="8056">
                  <c:v>22.2</c:v>
                </c:pt>
                <c:pt idx="8057">
                  <c:v>22.2</c:v>
                </c:pt>
                <c:pt idx="8058">
                  <c:v>22.2</c:v>
                </c:pt>
                <c:pt idx="8059">
                  <c:v>22.2</c:v>
                </c:pt>
                <c:pt idx="8060">
                  <c:v>22.2</c:v>
                </c:pt>
                <c:pt idx="8061">
                  <c:v>22.2</c:v>
                </c:pt>
                <c:pt idx="8062">
                  <c:v>22.2</c:v>
                </c:pt>
                <c:pt idx="8063">
                  <c:v>22.2</c:v>
                </c:pt>
                <c:pt idx="8064">
                  <c:v>22.2</c:v>
                </c:pt>
                <c:pt idx="8065">
                  <c:v>22.2</c:v>
                </c:pt>
                <c:pt idx="8066">
                  <c:v>22.2</c:v>
                </c:pt>
                <c:pt idx="8067">
                  <c:v>22.2</c:v>
                </c:pt>
                <c:pt idx="8068">
                  <c:v>22.2</c:v>
                </c:pt>
                <c:pt idx="8069">
                  <c:v>22.2</c:v>
                </c:pt>
                <c:pt idx="8070">
                  <c:v>22.2</c:v>
                </c:pt>
                <c:pt idx="8071">
                  <c:v>22.2</c:v>
                </c:pt>
                <c:pt idx="8072">
                  <c:v>22.2</c:v>
                </c:pt>
                <c:pt idx="8073">
                  <c:v>22.2</c:v>
                </c:pt>
                <c:pt idx="8074">
                  <c:v>22.2</c:v>
                </c:pt>
                <c:pt idx="8075">
                  <c:v>22.2</c:v>
                </c:pt>
                <c:pt idx="8076">
                  <c:v>22.2</c:v>
                </c:pt>
                <c:pt idx="8077">
                  <c:v>22.2</c:v>
                </c:pt>
                <c:pt idx="8078">
                  <c:v>22.2</c:v>
                </c:pt>
                <c:pt idx="8079">
                  <c:v>22.2</c:v>
                </c:pt>
                <c:pt idx="8080">
                  <c:v>22.2</c:v>
                </c:pt>
                <c:pt idx="8081">
                  <c:v>22.2</c:v>
                </c:pt>
                <c:pt idx="8082">
                  <c:v>22.2</c:v>
                </c:pt>
                <c:pt idx="8083">
                  <c:v>22.2</c:v>
                </c:pt>
                <c:pt idx="8084">
                  <c:v>22.2</c:v>
                </c:pt>
                <c:pt idx="8085">
                  <c:v>22.2</c:v>
                </c:pt>
                <c:pt idx="8086">
                  <c:v>22.2</c:v>
                </c:pt>
                <c:pt idx="8087">
                  <c:v>22.2</c:v>
                </c:pt>
                <c:pt idx="8088">
                  <c:v>22.2</c:v>
                </c:pt>
                <c:pt idx="8089">
                  <c:v>22.2</c:v>
                </c:pt>
                <c:pt idx="8090">
                  <c:v>22.2</c:v>
                </c:pt>
                <c:pt idx="8091">
                  <c:v>22.2</c:v>
                </c:pt>
                <c:pt idx="8092">
                  <c:v>22.2</c:v>
                </c:pt>
                <c:pt idx="8093">
                  <c:v>22.2</c:v>
                </c:pt>
                <c:pt idx="8094">
                  <c:v>22.2</c:v>
                </c:pt>
                <c:pt idx="8095">
                  <c:v>22.2</c:v>
                </c:pt>
                <c:pt idx="8096">
                  <c:v>22.2</c:v>
                </c:pt>
                <c:pt idx="8097">
                  <c:v>22.2</c:v>
                </c:pt>
                <c:pt idx="8098">
                  <c:v>22.2</c:v>
                </c:pt>
                <c:pt idx="8099">
                  <c:v>22.2</c:v>
                </c:pt>
                <c:pt idx="8100">
                  <c:v>22.2</c:v>
                </c:pt>
                <c:pt idx="8101">
                  <c:v>22.2</c:v>
                </c:pt>
                <c:pt idx="8102">
                  <c:v>22.2</c:v>
                </c:pt>
                <c:pt idx="8103">
                  <c:v>22.2</c:v>
                </c:pt>
                <c:pt idx="8104">
                  <c:v>22.2</c:v>
                </c:pt>
                <c:pt idx="8105">
                  <c:v>22.2</c:v>
                </c:pt>
                <c:pt idx="8106">
                  <c:v>22.2</c:v>
                </c:pt>
                <c:pt idx="8107">
                  <c:v>22.2</c:v>
                </c:pt>
                <c:pt idx="8108">
                  <c:v>22.2</c:v>
                </c:pt>
                <c:pt idx="8109">
                  <c:v>22.2</c:v>
                </c:pt>
                <c:pt idx="8110">
                  <c:v>22.2</c:v>
                </c:pt>
                <c:pt idx="8111">
                  <c:v>22.2</c:v>
                </c:pt>
                <c:pt idx="8112">
                  <c:v>22.2</c:v>
                </c:pt>
                <c:pt idx="8113">
                  <c:v>22.2</c:v>
                </c:pt>
                <c:pt idx="8114">
                  <c:v>22.2</c:v>
                </c:pt>
                <c:pt idx="8115">
                  <c:v>22.2</c:v>
                </c:pt>
                <c:pt idx="8116">
                  <c:v>22.2</c:v>
                </c:pt>
                <c:pt idx="8117">
                  <c:v>22.2</c:v>
                </c:pt>
                <c:pt idx="8118">
                  <c:v>22.2</c:v>
                </c:pt>
                <c:pt idx="8119">
                  <c:v>22.2</c:v>
                </c:pt>
                <c:pt idx="8120">
                  <c:v>22.2</c:v>
                </c:pt>
                <c:pt idx="8121">
                  <c:v>22.2</c:v>
                </c:pt>
                <c:pt idx="8122">
                  <c:v>22.2</c:v>
                </c:pt>
                <c:pt idx="8123">
                  <c:v>22.2</c:v>
                </c:pt>
                <c:pt idx="8124">
                  <c:v>22.2</c:v>
                </c:pt>
                <c:pt idx="8125">
                  <c:v>22.2</c:v>
                </c:pt>
                <c:pt idx="8126">
                  <c:v>22.2</c:v>
                </c:pt>
                <c:pt idx="8127">
                  <c:v>22.2</c:v>
                </c:pt>
                <c:pt idx="8128">
                  <c:v>22.2</c:v>
                </c:pt>
                <c:pt idx="8129">
                  <c:v>22.2</c:v>
                </c:pt>
                <c:pt idx="8130">
                  <c:v>22.2</c:v>
                </c:pt>
                <c:pt idx="8131">
                  <c:v>22.2</c:v>
                </c:pt>
                <c:pt idx="8132">
                  <c:v>22.2</c:v>
                </c:pt>
                <c:pt idx="8133">
                  <c:v>22.2</c:v>
                </c:pt>
                <c:pt idx="8134">
                  <c:v>22.2</c:v>
                </c:pt>
                <c:pt idx="8135">
                  <c:v>22.2</c:v>
                </c:pt>
                <c:pt idx="8136">
                  <c:v>22.2</c:v>
                </c:pt>
                <c:pt idx="8137">
                  <c:v>22.2</c:v>
                </c:pt>
                <c:pt idx="8138">
                  <c:v>22.2</c:v>
                </c:pt>
                <c:pt idx="8139">
                  <c:v>22.2</c:v>
                </c:pt>
                <c:pt idx="8140">
                  <c:v>22.2</c:v>
                </c:pt>
                <c:pt idx="8141">
                  <c:v>22.2</c:v>
                </c:pt>
                <c:pt idx="8142">
                  <c:v>22.2</c:v>
                </c:pt>
                <c:pt idx="8143">
                  <c:v>22.2</c:v>
                </c:pt>
                <c:pt idx="8144">
                  <c:v>22.2</c:v>
                </c:pt>
                <c:pt idx="8145">
                  <c:v>22.2</c:v>
                </c:pt>
                <c:pt idx="8146">
                  <c:v>22.2</c:v>
                </c:pt>
                <c:pt idx="8147">
                  <c:v>22.2</c:v>
                </c:pt>
                <c:pt idx="8148">
                  <c:v>22.2</c:v>
                </c:pt>
                <c:pt idx="8149">
                  <c:v>22.2</c:v>
                </c:pt>
                <c:pt idx="8150">
                  <c:v>22.2</c:v>
                </c:pt>
                <c:pt idx="8151">
                  <c:v>22.2</c:v>
                </c:pt>
                <c:pt idx="8152">
                  <c:v>22.2</c:v>
                </c:pt>
                <c:pt idx="8153">
                  <c:v>22.2</c:v>
                </c:pt>
                <c:pt idx="8154">
                  <c:v>22.2</c:v>
                </c:pt>
                <c:pt idx="8155">
                  <c:v>22.2</c:v>
                </c:pt>
                <c:pt idx="8156">
                  <c:v>22.2</c:v>
                </c:pt>
                <c:pt idx="8157">
                  <c:v>22.2</c:v>
                </c:pt>
                <c:pt idx="8158">
                  <c:v>22.2</c:v>
                </c:pt>
                <c:pt idx="8159">
                  <c:v>22.2</c:v>
                </c:pt>
                <c:pt idx="8160">
                  <c:v>22.2</c:v>
                </c:pt>
                <c:pt idx="8161">
                  <c:v>22.2</c:v>
                </c:pt>
                <c:pt idx="8162">
                  <c:v>22.2</c:v>
                </c:pt>
                <c:pt idx="8163">
                  <c:v>22.2</c:v>
                </c:pt>
                <c:pt idx="8164">
                  <c:v>22.2</c:v>
                </c:pt>
                <c:pt idx="8165">
                  <c:v>22.2</c:v>
                </c:pt>
                <c:pt idx="8166">
                  <c:v>22.2</c:v>
                </c:pt>
                <c:pt idx="8167">
                  <c:v>22.2</c:v>
                </c:pt>
                <c:pt idx="8168">
                  <c:v>22.2</c:v>
                </c:pt>
                <c:pt idx="8169">
                  <c:v>22.2</c:v>
                </c:pt>
                <c:pt idx="8170">
                  <c:v>22.2</c:v>
                </c:pt>
                <c:pt idx="8171">
                  <c:v>22.2</c:v>
                </c:pt>
                <c:pt idx="8172">
                  <c:v>22.2</c:v>
                </c:pt>
                <c:pt idx="8173">
                  <c:v>22.2</c:v>
                </c:pt>
                <c:pt idx="8174">
                  <c:v>22.2</c:v>
                </c:pt>
                <c:pt idx="8175">
                  <c:v>22.2</c:v>
                </c:pt>
                <c:pt idx="8176">
                  <c:v>22.2</c:v>
                </c:pt>
                <c:pt idx="8177">
                  <c:v>22.2</c:v>
                </c:pt>
                <c:pt idx="8178">
                  <c:v>22.2</c:v>
                </c:pt>
                <c:pt idx="8179">
                  <c:v>22.2</c:v>
                </c:pt>
                <c:pt idx="8180">
                  <c:v>22.2</c:v>
                </c:pt>
                <c:pt idx="8181">
                  <c:v>22.2</c:v>
                </c:pt>
                <c:pt idx="8182">
                  <c:v>22.2</c:v>
                </c:pt>
                <c:pt idx="8183">
                  <c:v>22.2</c:v>
                </c:pt>
                <c:pt idx="8184">
                  <c:v>22.2</c:v>
                </c:pt>
                <c:pt idx="8185">
                  <c:v>22.2</c:v>
                </c:pt>
                <c:pt idx="8186">
                  <c:v>22.2</c:v>
                </c:pt>
                <c:pt idx="8187">
                  <c:v>22.2</c:v>
                </c:pt>
                <c:pt idx="8188">
                  <c:v>22.2</c:v>
                </c:pt>
                <c:pt idx="8189">
                  <c:v>22.2</c:v>
                </c:pt>
                <c:pt idx="8190">
                  <c:v>22.2</c:v>
                </c:pt>
                <c:pt idx="8191">
                  <c:v>22.2</c:v>
                </c:pt>
                <c:pt idx="8192">
                  <c:v>22.2</c:v>
                </c:pt>
                <c:pt idx="8193">
                  <c:v>22.2</c:v>
                </c:pt>
                <c:pt idx="8194">
                  <c:v>22.2</c:v>
                </c:pt>
                <c:pt idx="8195">
                  <c:v>22.2</c:v>
                </c:pt>
                <c:pt idx="8196">
                  <c:v>22.2</c:v>
                </c:pt>
                <c:pt idx="8197">
                  <c:v>22.2</c:v>
                </c:pt>
                <c:pt idx="8198">
                  <c:v>22.2</c:v>
                </c:pt>
                <c:pt idx="8199">
                  <c:v>22.2</c:v>
                </c:pt>
                <c:pt idx="8200">
                  <c:v>22.2</c:v>
                </c:pt>
                <c:pt idx="8201">
                  <c:v>22.2</c:v>
                </c:pt>
                <c:pt idx="8202">
                  <c:v>22.2</c:v>
                </c:pt>
                <c:pt idx="8203">
                  <c:v>22.2</c:v>
                </c:pt>
                <c:pt idx="8204">
                  <c:v>22.2</c:v>
                </c:pt>
                <c:pt idx="8205">
                  <c:v>22.2</c:v>
                </c:pt>
                <c:pt idx="8206">
                  <c:v>22.1</c:v>
                </c:pt>
                <c:pt idx="8207">
                  <c:v>22.1</c:v>
                </c:pt>
                <c:pt idx="8208">
                  <c:v>22.1</c:v>
                </c:pt>
                <c:pt idx="8209">
                  <c:v>22.1</c:v>
                </c:pt>
                <c:pt idx="8210">
                  <c:v>22.1</c:v>
                </c:pt>
                <c:pt idx="8211">
                  <c:v>22.1</c:v>
                </c:pt>
                <c:pt idx="8212">
                  <c:v>22.1</c:v>
                </c:pt>
                <c:pt idx="8213">
                  <c:v>22.1</c:v>
                </c:pt>
                <c:pt idx="8214">
                  <c:v>22.1</c:v>
                </c:pt>
                <c:pt idx="8215">
                  <c:v>22.1</c:v>
                </c:pt>
                <c:pt idx="8216">
                  <c:v>22.1</c:v>
                </c:pt>
                <c:pt idx="8217">
                  <c:v>22.1</c:v>
                </c:pt>
                <c:pt idx="8218">
                  <c:v>22.1</c:v>
                </c:pt>
                <c:pt idx="8219">
                  <c:v>22.1</c:v>
                </c:pt>
                <c:pt idx="8220">
                  <c:v>22.1</c:v>
                </c:pt>
                <c:pt idx="8221">
                  <c:v>22.1</c:v>
                </c:pt>
                <c:pt idx="8222">
                  <c:v>22.1</c:v>
                </c:pt>
                <c:pt idx="8223">
                  <c:v>22.1</c:v>
                </c:pt>
                <c:pt idx="8224">
                  <c:v>22.1</c:v>
                </c:pt>
                <c:pt idx="8225">
                  <c:v>22.1</c:v>
                </c:pt>
                <c:pt idx="8226">
                  <c:v>22.1</c:v>
                </c:pt>
                <c:pt idx="8227">
                  <c:v>22.1</c:v>
                </c:pt>
                <c:pt idx="8228">
                  <c:v>22.1</c:v>
                </c:pt>
                <c:pt idx="8229">
                  <c:v>22.1</c:v>
                </c:pt>
                <c:pt idx="8230">
                  <c:v>22.1</c:v>
                </c:pt>
                <c:pt idx="8231">
                  <c:v>22.1</c:v>
                </c:pt>
                <c:pt idx="8232">
                  <c:v>22.1</c:v>
                </c:pt>
                <c:pt idx="8233">
                  <c:v>22.1</c:v>
                </c:pt>
                <c:pt idx="8234">
                  <c:v>22.1</c:v>
                </c:pt>
                <c:pt idx="8235">
                  <c:v>22.1</c:v>
                </c:pt>
                <c:pt idx="8236">
                  <c:v>22.2</c:v>
                </c:pt>
                <c:pt idx="8237">
                  <c:v>22.2</c:v>
                </c:pt>
                <c:pt idx="8238">
                  <c:v>22.2</c:v>
                </c:pt>
                <c:pt idx="8239">
                  <c:v>22.2</c:v>
                </c:pt>
                <c:pt idx="8240">
                  <c:v>22.2</c:v>
                </c:pt>
                <c:pt idx="8241">
                  <c:v>22.2</c:v>
                </c:pt>
                <c:pt idx="8242">
                  <c:v>22.2</c:v>
                </c:pt>
                <c:pt idx="8243">
                  <c:v>22.2</c:v>
                </c:pt>
                <c:pt idx="8244">
                  <c:v>22.2</c:v>
                </c:pt>
                <c:pt idx="8245">
                  <c:v>22.2</c:v>
                </c:pt>
                <c:pt idx="8246">
                  <c:v>22.2</c:v>
                </c:pt>
                <c:pt idx="8247">
                  <c:v>22.2</c:v>
                </c:pt>
                <c:pt idx="8248">
                  <c:v>22.2</c:v>
                </c:pt>
                <c:pt idx="8249">
                  <c:v>22.2</c:v>
                </c:pt>
                <c:pt idx="8250">
                  <c:v>22.2</c:v>
                </c:pt>
                <c:pt idx="8251">
                  <c:v>22.2</c:v>
                </c:pt>
                <c:pt idx="8252">
                  <c:v>22.2</c:v>
                </c:pt>
                <c:pt idx="8253">
                  <c:v>22.2</c:v>
                </c:pt>
                <c:pt idx="8254">
                  <c:v>22.2</c:v>
                </c:pt>
                <c:pt idx="8255">
                  <c:v>22.2</c:v>
                </c:pt>
                <c:pt idx="8256">
                  <c:v>22.2</c:v>
                </c:pt>
                <c:pt idx="8257">
                  <c:v>22.2</c:v>
                </c:pt>
                <c:pt idx="8258">
                  <c:v>22.2</c:v>
                </c:pt>
                <c:pt idx="8259">
                  <c:v>22.2</c:v>
                </c:pt>
                <c:pt idx="8260">
                  <c:v>22.2</c:v>
                </c:pt>
                <c:pt idx="8261">
                  <c:v>22.2</c:v>
                </c:pt>
                <c:pt idx="8262">
                  <c:v>22.2</c:v>
                </c:pt>
                <c:pt idx="8263">
                  <c:v>22.2</c:v>
                </c:pt>
                <c:pt idx="8264">
                  <c:v>22.2</c:v>
                </c:pt>
                <c:pt idx="8265">
                  <c:v>22.2</c:v>
                </c:pt>
                <c:pt idx="8266">
                  <c:v>22.1</c:v>
                </c:pt>
                <c:pt idx="8267">
                  <c:v>22.1</c:v>
                </c:pt>
                <c:pt idx="8268">
                  <c:v>22.1</c:v>
                </c:pt>
                <c:pt idx="8269">
                  <c:v>22.1</c:v>
                </c:pt>
                <c:pt idx="8270">
                  <c:v>22.1</c:v>
                </c:pt>
                <c:pt idx="8271">
                  <c:v>22.1</c:v>
                </c:pt>
                <c:pt idx="8272">
                  <c:v>22.1</c:v>
                </c:pt>
                <c:pt idx="8273">
                  <c:v>22.1</c:v>
                </c:pt>
                <c:pt idx="8274">
                  <c:v>22.1</c:v>
                </c:pt>
                <c:pt idx="8275">
                  <c:v>22.1</c:v>
                </c:pt>
                <c:pt idx="8276">
                  <c:v>22.1</c:v>
                </c:pt>
                <c:pt idx="8277">
                  <c:v>22.1</c:v>
                </c:pt>
                <c:pt idx="8278">
                  <c:v>22.1</c:v>
                </c:pt>
                <c:pt idx="8279">
                  <c:v>22.1</c:v>
                </c:pt>
                <c:pt idx="8280">
                  <c:v>22.1</c:v>
                </c:pt>
                <c:pt idx="8281">
                  <c:v>22.1</c:v>
                </c:pt>
                <c:pt idx="8282">
                  <c:v>22.1</c:v>
                </c:pt>
                <c:pt idx="8283">
                  <c:v>22.1</c:v>
                </c:pt>
                <c:pt idx="8284">
                  <c:v>22.1</c:v>
                </c:pt>
                <c:pt idx="8285">
                  <c:v>22.1</c:v>
                </c:pt>
                <c:pt idx="8286">
                  <c:v>22.1</c:v>
                </c:pt>
                <c:pt idx="8287">
                  <c:v>22.1</c:v>
                </c:pt>
                <c:pt idx="8288">
                  <c:v>22.1</c:v>
                </c:pt>
                <c:pt idx="8289">
                  <c:v>22.1</c:v>
                </c:pt>
                <c:pt idx="8290">
                  <c:v>22.1</c:v>
                </c:pt>
                <c:pt idx="8291">
                  <c:v>22.1</c:v>
                </c:pt>
                <c:pt idx="8292">
                  <c:v>22.1</c:v>
                </c:pt>
                <c:pt idx="8293">
                  <c:v>22.1</c:v>
                </c:pt>
                <c:pt idx="8294">
                  <c:v>22.1</c:v>
                </c:pt>
                <c:pt idx="8295">
                  <c:v>22.1</c:v>
                </c:pt>
                <c:pt idx="8296">
                  <c:v>22.1</c:v>
                </c:pt>
                <c:pt idx="8297">
                  <c:v>22.1</c:v>
                </c:pt>
                <c:pt idx="8298">
                  <c:v>22.1</c:v>
                </c:pt>
                <c:pt idx="8299">
                  <c:v>22.1</c:v>
                </c:pt>
                <c:pt idx="8300">
                  <c:v>22.1</c:v>
                </c:pt>
                <c:pt idx="8301">
                  <c:v>22.1</c:v>
                </c:pt>
                <c:pt idx="8302">
                  <c:v>22.1</c:v>
                </c:pt>
                <c:pt idx="8303">
                  <c:v>22.1</c:v>
                </c:pt>
                <c:pt idx="8304">
                  <c:v>22.1</c:v>
                </c:pt>
                <c:pt idx="8305">
                  <c:v>22.1</c:v>
                </c:pt>
                <c:pt idx="8306">
                  <c:v>22.1</c:v>
                </c:pt>
                <c:pt idx="8307">
                  <c:v>22.1</c:v>
                </c:pt>
                <c:pt idx="8308">
                  <c:v>22.1</c:v>
                </c:pt>
                <c:pt idx="8309">
                  <c:v>22.1</c:v>
                </c:pt>
                <c:pt idx="8310">
                  <c:v>22.1</c:v>
                </c:pt>
                <c:pt idx="8311">
                  <c:v>22.1</c:v>
                </c:pt>
                <c:pt idx="8312">
                  <c:v>22.1</c:v>
                </c:pt>
                <c:pt idx="8313">
                  <c:v>22.1</c:v>
                </c:pt>
                <c:pt idx="8314">
                  <c:v>22.1</c:v>
                </c:pt>
                <c:pt idx="8315">
                  <c:v>22.1</c:v>
                </c:pt>
                <c:pt idx="8316">
                  <c:v>22.1</c:v>
                </c:pt>
                <c:pt idx="8317">
                  <c:v>22.1</c:v>
                </c:pt>
                <c:pt idx="8318">
                  <c:v>22.1</c:v>
                </c:pt>
                <c:pt idx="8319">
                  <c:v>22.1</c:v>
                </c:pt>
                <c:pt idx="8320">
                  <c:v>22.1</c:v>
                </c:pt>
                <c:pt idx="8321">
                  <c:v>22.1</c:v>
                </c:pt>
                <c:pt idx="8322">
                  <c:v>22.1</c:v>
                </c:pt>
                <c:pt idx="8323">
                  <c:v>22.1</c:v>
                </c:pt>
                <c:pt idx="8324">
                  <c:v>22.1</c:v>
                </c:pt>
                <c:pt idx="8325">
                  <c:v>22.1</c:v>
                </c:pt>
                <c:pt idx="8326">
                  <c:v>22.1</c:v>
                </c:pt>
                <c:pt idx="8327">
                  <c:v>22.1</c:v>
                </c:pt>
                <c:pt idx="8328">
                  <c:v>22.1</c:v>
                </c:pt>
                <c:pt idx="8329">
                  <c:v>22.1</c:v>
                </c:pt>
                <c:pt idx="8330">
                  <c:v>22.1</c:v>
                </c:pt>
                <c:pt idx="8331">
                  <c:v>22.1</c:v>
                </c:pt>
                <c:pt idx="8332">
                  <c:v>22.1</c:v>
                </c:pt>
                <c:pt idx="8333">
                  <c:v>22.1</c:v>
                </c:pt>
                <c:pt idx="8334">
                  <c:v>22.1</c:v>
                </c:pt>
                <c:pt idx="8335">
                  <c:v>22.1</c:v>
                </c:pt>
                <c:pt idx="8336">
                  <c:v>22.1</c:v>
                </c:pt>
                <c:pt idx="8337">
                  <c:v>22.1</c:v>
                </c:pt>
                <c:pt idx="8338">
                  <c:v>22.1</c:v>
                </c:pt>
                <c:pt idx="8339">
                  <c:v>22.1</c:v>
                </c:pt>
                <c:pt idx="8340">
                  <c:v>22.1</c:v>
                </c:pt>
                <c:pt idx="8341">
                  <c:v>22.1</c:v>
                </c:pt>
                <c:pt idx="8342">
                  <c:v>22.1</c:v>
                </c:pt>
                <c:pt idx="8343">
                  <c:v>22.1</c:v>
                </c:pt>
                <c:pt idx="8344">
                  <c:v>22.1</c:v>
                </c:pt>
                <c:pt idx="8345">
                  <c:v>22.1</c:v>
                </c:pt>
                <c:pt idx="8346">
                  <c:v>22.1</c:v>
                </c:pt>
                <c:pt idx="8347">
                  <c:v>22.1</c:v>
                </c:pt>
                <c:pt idx="8348">
                  <c:v>22.1</c:v>
                </c:pt>
                <c:pt idx="8349">
                  <c:v>22.1</c:v>
                </c:pt>
                <c:pt idx="8350">
                  <c:v>22.1</c:v>
                </c:pt>
                <c:pt idx="8351">
                  <c:v>22.1</c:v>
                </c:pt>
                <c:pt idx="8352">
                  <c:v>22.1</c:v>
                </c:pt>
                <c:pt idx="8353">
                  <c:v>22.1</c:v>
                </c:pt>
                <c:pt idx="8354">
                  <c:v>22.1</c:v>
                </c:pt>
                <c:pt idx="8355">
                  <c:v>22.1</c:v>
                </c:pt>
                <c:pt idx="8356">
                  <c:v>22.1</c:v>
                </c:pt>
                <c:pt idx="8357">
                  <c:v>22.1</c:v>
                </c:pt>
                <c:pt idx="8358">
                  <c:v>22.1</c:v>
                </c:pt>
                <c:pt idx="8359">
                  <c:v>22.1</c:v>
                </c:pt>
                <c:pt idx="8360">
                  <c:v>22.1</c:v>
                </c:pt>
                <c:pt idx="8361">
                  <c:v>22.1</c:v>
                </c:pt>
                <c:pt idx="8362">
                  <c:v>22.1</c:v>
                </c:pt>
                <c:pt idx="8363">
                  <c:v>22.1</c:v>
                </c:pt>
                <c:pt idx="8364">
                  <c:v>22.1</c:v>
                </c:pt>
                <c:pt idx="8365">
                  <c:v>22.1</c:v>
                </c:pt>
                <c:pt idx="8366">
                  <c:v>22.1</c:v>
                </c:pt>
                <c:pt idx="8367">
                  <c:v>22.1</c:v>
                </c:pt>
                <c:pt idx="8368">
                  <c:v>22.1</c:v>
                </c:pt>
                <c:pt idx="8369">
                  <c:v>22.1</c:v>
                </c:pt>
                <c:pt idx="8370">
                  <c:v>22.1</c:v>
                </c:pt>
                <c:pt idx="8371">
                  <c:v>22.1</c:v>
                </c:pt>
                <c:pt idx="8372">
                  <c:v>22.1</c:v>
                </c:pt>
                <c:pt idx="8373">
                  <c:v>22.1</c:v>
                </c:pt>
                <c:pt idx="8374">
                  <c:v>22.1</c:v>
                </c:pt>
                <c:pt idx="8375">
                  <c:v>22.1</c:v>
                </c:pt>
                <c:pt idx="8376">
                  <c:v>22.1</c:v>
                </c:pt>
                <c:pt idx="8377">
                  <c:v>22.1</c:v>
                </c:pt>
                <c:pt idx="8378">
                  <c:v>22.1</c:v>
                </c:pt>
                <c:pt idx="8379">
                  <c:v>22.1</c:v>
                </c:pt>
                <c:pt idx="8380">
                  <c:v>22.1</c:v>
                </c:pt>
                <c:pt idx="8381">
                  <c:v>22.1</c:v>
                </c:pt>
                <c:pt idx="8382">
                  <c:v>22.1</c:v>
                </c:pt>
                <c:pt idx="8383">
                  <c:v>22.1</c:v>
                </c:pt>
                <c:pt idx="8384">
                  <c:v>22.1</c:v>
                </c:pt>
                <c:pt idx="8385">
                  <c:v>22.1</c:v>
                </c:pt>
                <c:pt idx="8386">
                  <c:v>22.1</c:v>
                </c:pt>
                <c:pt idx="8387">
                  <c:v>22.1</c:v>
                </c:pt>
                <c:pt idx="8388">
                  <c:v>22.1</c:v>
                </c:pt>
                <c:pt idx="8389">
                  <c:v>22.1</c:v>
                </c:pt>
                <c:pt idx="8390">
                  <c:v>22.1</c:v>
                </c:pt>
                <c:pt idx="8391">
                  <c:v>22.1</c:v>
                </c:pt>
                <c:pt idx="8392">
                  <c:v>22.1</c:v>
                </c:pt>
                <c:pt idx="8393">
                  <c:v>22.1</c:v>
                </c:pt>
                <c:pt idx="8394">
                  <c:v>22.1</c:v>
                </c:pt>
                <c:pt idx="8395">
                  <c:v>22.1</c:v>
                </c:pt>
                <c:pt idx="8396">
                  <c:v>22.1</c:v>
                </c:pt>
                <c:pt idx="8397">
                  <c:v>22.1</c:v>
                </c:pt>
                <c:pt idx="8398">
                  <c:v>22.1</c:v>
                </c:pt>
                <c:pt idx="8399">
                  <c:v>22.1</c:v>
                </c:pt>
                <c:pt idx="8400">
                  <c:v>22.1</c:v>
                </c:pt>
                <c:pt idx="8401">
                  <c:v>22.1</c:v>
                </c:pt>
                <c:pt idx="8402">
                  <c:v>22.1</c:v>
                </c:pt>
                <c:pt idx="8403">
                  <c:v>22.1</c:v>
                </c:pt>
                <c:pt idx="8404">
                  <c:v>22.1</c:v>
                </c:pt>
                <c:pt idx="8405">
                  <c:v>22.1</c:v>
                </c:pt>
                <c:pt idx="8406">
                  <c:v>22.1</c:v>
                </c:pt>
                <c:pt idx="8407">
                  <c:v>22.1</c:v>
                </c:pt>
                <c:pt idx="8408">
                  <c:v>22.1</c:v>
                </c:pt>
                <c:pt idx="8409">
                  <c:v>22.1</c:v>
                </c:pt>
                <c:pt idx="8410">
                  <c:v>22.1</c:v>
                </c:pt>
                <c:pt idx="8411">
                  <c:v>22.1</c:v>
                </c:pt>
                <c:pt idx="8412">
                  <c:v>22.1</c:v>
                </c:pt>
                <c:pt idx="8413">
                  <c:v>22.1</c:v>
                </c:pt>
                <c:pt idx="8414">
                  <c:v>22.1</c:v>
                </c:pt>
                <c:pt idx="8415">
                  <c:v>22.1</c:v>
                </c:pt>
                <c:pt idx="8416">
                  <c:v>22.1</c:v>
                </c:pt>
                <c:pt idx="8417">
                  <c:v>22.1</c:v>
                </c:pt>
                <c:pt idx="8418">
                  <c:v>22.1</c:v>
                </c:pt>
                <c:pt idx="8419">
                  <c:v>22.1</c:v>
                </c:pt>
                <c:pt idx="8420">
                  <c:v>22.1</c:v>
                </c:pt>
                <c:pt idx="8421">
                  <c:v>22.1</c:v>
                </c:pt>
                <c:pt idx="8422">
                  <c:v>22.1</c:v>
                </c:pt>
                <c:pt idx="8423">
                  <c:v>22.1</c:v>
                </c:pt>
                <c:pt idx="8424">
                  <c:v>22.1</c:v>
                </c:pt>
                <c:pt idx="8425">
                  <c:v>22.1</c:v>
                </c:pt>
                <c:pt idx="8426">
                  <c:v>22.1</c:v>
                </c:pt>
                <c:pt idx="8427">
                  <c:v>22.1</c:v>
                </c:pt>
                <c:pt idx="8428">
                  <c:v>22.1</c:v>
                </c:pt>
                <c:pt idx="8429">
                  <c:v>22.1</c:v>
                </c:pt>
                <c:pt idx="8430">
                  <c:v>22.1</c:v>
                </c:pt>
                <c:pt idx="8431">
                  <c:v>22.1</c:v>
                </c:pt>
                <c:pt idx="8432">
                  <c:v>22.1</c:v>
                </c:pt>
                <c:pt idx="8433">
                  <c:v>22.1</c:v>
                </c:pt>
                <c:pt idx="8434">
                  <c:v>22.1</c:v>
                </c:pt>
                <c:pt idx="8435">
                  <c:v>22.1</c:v>
                </c:pt>
                <c:pt idx="8436">
                  <c:v>22.1</c:v>
                </c:pt>
                <c:pt idx="8437">
                  <c:v>22.1</c:v>
                </c:pt>
                <c:pt idx="8438">
                  <c:v>22.1</c:v>
                </c:pt>
                <c:pt idx="8439">
                  <c:v>22.1</c:v>
                </c:pt>
                <c:pt idx="8440">
                  <c:v>22.1</c:v>
                </c:pt>
                <c:pt idx="8441">
                  <c:v>22.1</c:v>
                </c:pt>
                <c:pt idx="8442">
                  <c:v>22.1</c:v>
                </c:pt>
                <c:pt idx="8443">
                  <c:v>22.1</c:v>
                </c:pt>
                <c:pt idx="8444">
                  <c:v>22.1</c:v>
                </c:pt>
                <c:pt idx="8445">
                  <c:v>22.1</c:v>
                </c:pt>
                <c:pt idx="8446">
                  <c:v>22.1</c:v>
                </c:pt>
                <c:pt idx="8447">
                  <c:v>22.1</c:v>
                </c:pt>
                <c:pt idx="8448">
                  <c:v>22.1</c:v>
                </c:pt>
                <c:pt idx="8449">
                  <c:v>22.1</c:v>
                </c:pt>
                <c:pt idx="8450">
                  <c:v>22.1</c:v>
                </c:pt>
                <c:pt idx="8451">
                  <c:v>22.1</c:v>
                </c:pt>
                <c:pt idx="8452">
                  <c:v>22.1</c:v>
                </c:pt>
                <c:pt idx="8453">
                  <c:v>22.1</c:v>
                </c:pt>
                <c:pt idx="8454">
                  <c:v>22.1</c:v>
                </c:pt>
                <c:pt idx="8455">
                  <c:v>22.1</c:v>
                </c:pt>
                <c:pt idx="8456">
                  <c:v>22.1</c:v>
                </c:pt>
                <c:pt idx="8457">
                  <c:v>22.1</c:v>
                </c:pt>
                <c:pt idx="8458">
                  <c:v>22.1</c:v>
                </c:pt>
                <c:pt idx="8459">
                  <c:v>22.1</c:v>
                </c:pt>
                <c:pt idx="8460">
                  <c:v>22.1</c:v>
                </c:pt>
                <c:pt idx="8461">
                  <c:v>22.1</c:v>
                </c:pt>
                <c:pt idx="8462">
                  <c:v>22.1</c:v>
                </c:pt>
                <c:pt idx="8463">
                  <c:v>22.1</c:v>
                </c:pt>
                <c:pt idx="8464">
                  <c:v>22.1</c:v>
                </c:pt>
                <c:pt idx="8465">
                  <c:v>22.1</c:v>
                </c:pt>
                <c:pt idx="8466">
                  <c:v>22.1</c:v>
                </c:pt>
                <c:pt idx="8467">
                  <c:v>22.1</c:v>
                </c:pt>
                <c:pt idx="8468">
                  <c:v>22.1</c:v>
                </c:pt>
                <c:pt idx="8469">
                  <c:v>22.1</c:v>
                </c:pt>
                <c:pt idx="8470">
                  <c:v>22.1</c:v>
                </c:pt>
                <c:pt idx="8471">
                  <c:v>22.1</c:v>
                </c:pt>
                <c:pt idx="8472">
                  <c:v>22.1</c:v>
                </c:pt>
                <c:pt idx="8473">
                  <c:v>22.1</c:v>
                </c:pt>
                <c:pt idx="8474">
                  <c:v>22.1</c:v>
                </c:pt>
                <c:pt idx="8475">
                  <c:v>22.1</c:v>
                </c:pt>
                <c:pt idx="8476">
                  <c:v>22.1</c:v>
                </c:pt>
                <c:pt idx="8477">
                  <c:v>22.1</c:v>
                </c:pt>
                <c:pt idx="8478">
                  <c:v>22.1</c:v>
                </c:pt>
                <c:pt idx="8479">
                  <c:v>22.1</c:v>
                </c:pt>
                <c:pt idx="8480">
                  <c:v>22.1</c:v>
                </c:pt>
                <c:pt idx="8481">
                  <c:v>22.1</c:v>
                </c:pt>
                <c:pt idx="8482">
                  <c:v>22.1</c:v>
                </c:pt>
                <c:pt idx="8483">
                  <c:v>22.1</c:v>
                </c:pt>
                <c:pt idx="8484">
                  <c:v>22.1</c:v>
                </c:pt>
                <c:pt idx="8485">
                  <c:v>22.1</c:v>
                </c:pt>
                <c:pt idx="8486">
                  <c:v>22.1</c:v>
                </c:pt>
                <c:pt idx="8487">
                  <c:v>22.1</c:v>
                </c:pt>
                <c:pt idx="8488">
                  <c:v>22.1</c:v>
                </c:pt>
                <c:pt idx="8489">
                  <c:v>22.1</c:v>
                </c:pt>
                <c:pt idx="8490">
                  <c:v>22.1</c:v>
                </c:pt>
                <c:pt idx="8491">
                  <c:v>22.1</c:v>
                </c:pt>
                <c:pt idx="8492">
                  <c:v>22.1</c:v>
                </c:pt>
                <c:pt idx="8493">
                  <c:v>22.1</c:v>
                </c:pt>
                <c:pt idx="8494">
                  <c:v>22.1</c:v>
                </c:pt>
                <c:pt idx="8495">
                  <c:v>22.1</c:v>
                </c:pt>
                <c:pt idx="8496">
                  <c:v>22.1</c:v>
                </c:pt>
                <c:pt idx="8497">
                  <c:v>22.1</c:v>
                </c:pt>
                <c:pt idx="8498">
                  <c:v>22.1</c:v>
                </c:pt>
                <c:pt idx="8499">
                  <c:v>22.1</c:v>
                </c:pt>
                <c:pt idx="8500">
                  <c:v>22.1</c:v>
                </c:pt>
                <c:pt idx="8501">
                  <c:v>22.1</c:v>
                </c:pt>
                <c:pt idx="8502">
                  <c:v>22.1</c:v>
                </c:pt>
                <c:pt idx="8503">
                  <c:v>22.1</c:v>
                </c:pt>
                <c:pt idx="8504">
                  <c:v>22.1</c:v>
                </c:pt>
                <c:pt idx="8505">
                  <c:v>22.1</c:v>
                </c:pt>
                <c:pt idx="8506">
                  <c:v>22.1</c:v>
                </c:pt>
                <c:pt idx="8507">
                  <c:v>22.1</c:v>
                </c:pt>
                <c:pt idx="8508">
                  <c:v>22.1</c:v>
                </c:pt>
                <c:pt idx="8509">
                  <c:v>22.1</c:v>
                </c:pt>
                <c:pt idx="8510">
                  <c:v>22.1</c:v>
                </c:pt>
                <c:pt idx="8511">
                  <c:v>22.1</c:v>
                </c:pt>
                <c:pt idx="8512">
                  <c:v>22.1</c:v>
                </c:pt>
                <c:pt idx="8513">
                  <c:v>22.1</c:v>
                </c:pt>
                <c:pt idx="8514">
                  <c:v>22.1</c:v>
                </c:pt>
                <c:pt idx="8515">
                  <c:v>22.1</c:v>
                </c:pt>
                <c:pt idx="8516">
                  <c:v>22.1</c:v>
                </c:pt>
                <c:pt idx="8517">
                  <c:v>22.1</c:v>
                </c:pt>
                <c:pt idx="8518">
                  <c:v>22.1</c:v>
                </c:pt>
                <c:pt idx="8519">
                  <c:v>22.1</c:v>
                </c:pt>
                <c:pt idx="8520">
                  <c:v>22.1</c:v>
                </c:pt>
                <c:pt idx="8521">
                  <c:v>22.1</c:v>
                </c:pt>
                <c:pt idx="8522">
                  <c:v>22.1</c:v>
                </c:pt>
                <c:pt idx="8523">
                  <c:v>22.1</c:v>
                </c:pt>
                <c:pt idx="8524">
                  <c:v>22.1</c:v>
                </c:pt>
                <c:pt idx="8525">
                  <c:v>22.1</c:v>
                </c:pt>
                <c:pt idx="8526">
                  <c:v>22.1</c:v>
                </c:pt>
                <c:pt idx="8527">
                  <c:v>22.1</c:v>
                </c:pt>
                <c:pt idx="8528">
                  <c:v>22.1</c:v>
                </c:pt>
                <c:pt idx="8529">
                  <c:v>22.1</c:v>
                </c:pt>
                <c:pt idx="8530">
                  <c:v>22.1</c:v>
                </c:pt>
                <c:pt idx="8531">
                  <c:v>22.1</c:v>
                </c:pt>
                <c:pt idx="8532">
                  <c:v>22.1</c:v>
                </c:pt>
                <c:pt idx="8533">
                  <c:v>22.1</c:v>
                </c:pt>
                <c:pt idx="8534">
                  <c:v>22.1</c:v>
                </c:pt>
                <c:pt idx="8535">
                  <c:v>22.1</c:v>
                </c:pt>
                <c:pt idx="8536">
                  <c:v>22.1</c:v>
                </c:pt>
                <c:pt idx="8537">
                  <c:v>22.1</c:v>
                </c:pt>
                <c:pt idx="8538">
                  <c:v>22.1</c:v>
                </c:pt>
                <c:pt idx="8539">
                  <c:v>22.1</c:v>
                </c:pt>
                <c:pt idx="8540">
                  <c:v>22.1</c:v>
                </c:pt>
                <c:pt idx="8541">
                  <c:v>22.1</c:v>
                </c:pt>
                <c:pt idx="8542">
                  <c:v>22.1</c:v>
                </c:pt>
                <c:pt idx="8543">
                  <c:v>22.1</c:v>
                </c:pt>
                <c:pt idx="8544">
                  <c:v>22.1</c:v>
                </c:pt>
                <c:pt idx="8545">
                  <c:v>22.1</c:v>
                </c:pt>
                <c:pt idx="8546">
                  <c:v>22.1</c:v>
                </c:pt>
                <c:pt idx="8547">
                  <c:v>22.1</c:v>
                </c:pt>
                <c:pt idx="8548">
                  <c:v>22.1</c:v>
                </c:pt>
                <c:pt idx="8549">
                  <c:v>22.1</c:v>
                </c:pt>
                <c:pt idx="8550">
                  <c:v>22.1</c:v>
                </c:pt>
                <c:pt idx="8551">
                  <c:v>22.1</c:v>
                </c:pt>
                <c:pt idx="8552">
                  <c:v>22.1</c:v>
                </c:pt>
                <c:pt idx="8553">
                  <c:v>22.1</c:v>
                </c:pt>
                <c:pt idx="8554">
                  <c:v>22.1</c:v>
                </c:pt>
                <c:pt idx="8555">
                  <c:v>22.1</c:v>
                </c:pt>
                <c:pt idx="8556">
                  <c:v>22.1</c:v>
                </c:pt>
                <c:pt idx="8557">
                  <c:v>22.1</c:v>
                </c:pt>
                <c:pt idx="8558">
                  <c:v>22.1</c:v>
                </c:pt>
                <c:pt idx="8559">
                  <c:v>22.1</c:v>
                </c:pt>
                <c:pt idx="8560">
                  <c:v>22.1</c:v>
                </c:pt>
                <c:pt idx="8561">
                  <c:v>22.1</c:v>
                </c:pt>
                <c:pt idx="8562">
                  <c:v>22.1</c:v>
                </c:pt>
                <c:pt idx="8563">
                  <c:v>22.1</c:v>
                </c:pt>
                <c:pt idx="8564">
                  <c:v>22.1</c:v>
                </c:pt>
                <c:pt idx="8565">
                  <c:v>22.1</c:v>
                </c:pt>
                <c:pt idx="8566">
                  <c:v>22.1</c:v>
                </c:pt>
                <c:pt idx="8567">
                  <c:v>22.1</c:v>
                </c:pt>
                <c:pt idx="8568">
                  <c:v>22.1</c:v>
                </c:pt>
                <c:pt idx="8569">
                  <c:v>22.1</c:v>
                </c:pt>
                <c:pt idx="8570">
                  <c:v>22.1</c:v>
                </c:pt>
                <c:pt idx="8571">
                  <c:v>22.1</c:v>
                </c:pt>
                <c:pt idx="8572">
                  <c:v>22.1</c:v>
                </c:pt>
                <c:pt idx="8573">
                  <c:v>22.1</c:v>
                </c:pt>
                <c:pt idx="8574">
                  <c:v>22.1</c:v>
                </c:pt>
                <c:pt idx="8575">
                  <c:v>22.1</c:v>
                </c:pt>
                <c:pt idx="8576">
                  <c:v>22.1</c:v>
                </c:pt>
                <c:pt idx="8577">
                  <c:v>22.1</c:v>
                </c:pt>
                <c:pt idx="8578">
                  <c:v>22.1</c:v>
                </c:pt>
                <c:pt idx="8579">
                  <c:v>22.1</c:v>
                </c:pt>
                <c:pt idx="8580">
                  <c:v>22.1</c:v>
                </c:pt>
                <c:pt idx="8581">
                  <c:v>22.1</c:v>
                </c:pt>
                <c:pt idx="8582">
                  <c:v>22.1</c:v>
                </c:pt>
                <c:pt idx="8583">
                  <c:v>22.1</c:v>
                </c:pt>
                <c:pt idx="8584">
                  <c:v>22.1</c:v>
                </c:pt>
                <c:pt idx="8585">
                  <c:v>22.1</c:v>
                </c:pt>
                <c:pt idx="8586">
                  <c:v>22.1</c:v>
                </c:pt>
                <c:pt idx="8587">
                  <c:v>22.1</c:v>
                </c:pt>
                <c:pt idx="8588">
                  <c:v>22.1</c:v>
                </c:pt>
                <c:pt idx="8589">
                  <c:v>22.1</c:v>
                </c:pt>
                <c:pt idx="8590">
                  <c:v>22.1</c:v>
                </c:pt>
                <c:pt idx="8591">
                  <c:v>22.1</c:v>
                </c:pt>
                <c:pt idx="8592">
                  <c:v>22.1</c:v>
                </c:pt>
                <c:pt idx="8593">
                  <c:v>22.1</c:v>
                </c:pt>
                <c:pt idx="8594">
                  <c:v>22.1</c:v>
                </c:pt>
                <c:pt idx="8595">
                  <c:v>22.1</c:v>
                </c:pt>
                <c:pt idx="8596">
                  <c:v>22.1</c:v>
                </c:pt>
                <c:pt idx="8597">
                  <c:v>22.1</c:v>
                </c:pt>
                <c:pt idx="8598">
                  <c:v>22.1</c:v>
                </c:pt>
                <c:pt idx="8599">
                  <c:v>22.1</c:v>
                </c:pt>
                <c:pt idx="8600">
                  <c:v>22.1</c:v>
                </c:pt>
                <c:pt idx="8601">
                  <c:v>22.1</c:v>
                </c:pt>
                <c:pt idx="8602">
                  <c:v>22.1</c:v>
                </c:pt>
                <c:pt idx="8603">
                  <c:v>22.1</c:v>
                </c:pt>
                <c:pt idx="8604">
                  <c:v>22.1</c:v>
                </c:pt>
                <c:pt idx="8605">
                  <c:v>22.1</c:v>
                </c:pt>
                <c:pt idx="8606">
                  <c:v>22.1</c:v>
                </c:pt>
                <c:pt idx="8607">
                  <c:v>22.1</c:v>
                </c:pt>
                <c:pt idx="8608">
                  <c:v>22.1</c:v>
                </c:pt>
                <c:pt idx="8609">
                  <c:v>22.1</c:v>
                </c:pt>
                <c:pt idx="8610">
                  <c:v>22.1</c:v>
                </c:pt>
                <c:pt idx="8611">
                  <c:v>22.1</c:v>
                </c:pt>
                <c:pt idx="8612">
                  <c:v>22.1</c:v>
                </c:pt>
                <c:pt idx="8613">
                  <c:v>22.1</c:v>
                </c:pt>
                <c:pt idx="8614">
                  <c:v>22.1</c:v>
                </c:pt>
                <c:pt idx="8615">
                  <c:v>22.1</c:v>
                </c:pt>
                <c:pt idx="8616">
                  <c:v>22.1</c:v>
                </c:pt>
                <c:pt idx="8617">
                  <c:v>22.1</c:v>
                </c:pt>
                <c:pt idx="8618">
                  <c:v>22.1</c:v>
                </c:pt>
                <c:pt idx="8619">
                  <c:v>22.1</c:v>
                </c:pt>
                <c:pt idx="8620">
                  <c:v>22.1</c:v>
                </c:pt>
                <c:pt idx="8621">
                  <c:v>22.1</c:v>
                </c:pt>
                <c:pt idx="8622">
                  <c:v>22.1</c:v>
                </c:pt>
                <c:pt idx="8623">
                  <c:v>22.1</c:v>
                </c:pt>
                <c:pt idx="8624">
                  <c:v>22.1</c:v>
                </c:pt>
                <c:pt idx="8625">
                  <c:v>22.1</c:v>
                </c:pt>
                <c:pt idx="8626">
                  <c:v>22.1</c:v>
                </c:pt>
                <c:pt idx="8627">
                  <c:v>22.1</c:v>
                </c:pt>
                <c:pt idx="8628">
                  <c:v>22.1</c:v>
                </c:pt>
                <c:pt idx="8629">
                  <c:v>22.1</c:v>
                </c:pt>
                <c:pt idx="8630">
                  <c:v>22.1</c:v>
                </c:pt>
                <c:pt idx="8631">
                  <c:v>22.1</c:v>
                </c:pt>
                <c:pt idx="8632">
                  <c:v>22.1</c:v>
                </c:pt>
                <c:pt idx="8633">
                  <c:v>22.1</c:v>
                </c:pt>
                <c:pt idx="8634">
                  <c:v>22.1</c:v>
                </c:pt>
                <c:pt idx="8635">
                  <c:v>22.1</c:v>
                </c:pt>
                <c:pt idx="8636">
                  <c:v>22.1</c:v>
                </c:pt>
                <c:pt idx="8637">
                  <c:v>22.1</c:v>
                </c:pt>
                <c:pt idx="8638">
                  <c:v>22.1</c:v>
                </c:pt>
                <c:pt idx="8639">
                  <c:v>22.1</c:v>
                </c:pt>
                <c:pt idx="8640">
                  <c:v>22.1</c:v>
                </c:pt>
                <c:pt idx="8641">
                  <c:v>22.1</c:v>
                </c:pt>
                <c:pt idx="8642">
                  <c:v>22.1</c:v>
                </c:pt>
                <c:pt idx="8643">
                  <c:v>22.1</c:v>
                </c:pt>
                <c:pt idx="8644">
                  <c:v>22.1</c:v>
                </c:pt>
                <c:pt idx="8645">
                  <c:v>22.1</c:v>
                </c:pt>
                <c:pt idx="8646">
                  <c:v>22.1</c:v>
                </c:pt>
                <c:pt idx="8647">
                  <c:v>22.1</c:v>
                </c:pt>
                <c:pt idx="8648">
                  <c:v>22.1</c:v>
                </c:pt>
                <c:pt idx="8649">
                  <c:v>22.1</c:v>
                </c:pt>
                <c:pt idx="8650">
                  <c:v>22.1</c:v>
                </c:pt>
                <c:pt idx="8651">
                  <c:v>22.1</c:v>
                </c:pt>
                <c:pt idx="8652">
                  <c:v>22.1</c:v>
                </c:pt>
                <c:pt idx="8653">
                  <c:v>22.1</c:v>
                </c:pt>
                <c:pt idx="8654">
                  <c:v>22.1</c:v>
                </c:pt>
                <c:pt idx="8655">
                  <c:v>22.1</c:v>
                </c:pt>
                <c:pt idx="8656">
                  <c:v>22.1</c:v>
                </c:pt>
                <c:pt idx="8657">
                  <c:v>22.1</c:v>
                </c:pt>
                <c:pt idx="8658">
                  <c:v>22.1</c:v>
                </c:pt>
                <c:pt idx="8659">
                  <c:v>22.1</c:v>
                </c:pt>
                <c:pt idx="8660">
                  <c:v>22.1</c:v>
                </c:pt>
                <c:pt idx="8661">
                  <c:v>22.1</c:v>
                </c:pt>
                <c:pt idx="8662">
                  <c:v>22.1</c:v>
                </c:pt>
                <c:pt idx="8663">
                  <c:v>22.1</c:v>
                </c:pt>
                <c:pt idx="8664">
                  <c:v>22.1</c:v>
                </c:pt>
                <c:pt idx="8665">
                  <c:v>22.1</c:v>
                </c:pt>
                <c:pt idx="8666">
                  <c:v>22.1</c:v>
                </c:pt>
                <c:pt idx="8667">
                  <c:v>22.1</c:v>
                </c:pt>
                <c:pt idx="8668">
                  <c:v>22.1</c:v>
                </c:pt>
                <c:pt idx="8669">
                  <c:v>22.1</c:v>
                </c:pt>
                <c:pt idx="8670">
                  <c:v>22.1</c:v>
                </c:pt>
                <c:pt idx="8671">
                  <c:v>22.1</c:v>
                </c:pt>
                <c:pt idx="8672">
                  <c:v>22.1</c:v>
                </c:pt>
                <c:pt idx="8673">
                  <c:v>22.1</c:v>
                </c:pt>
                <c:pt idx="8674">
                  <c:v>22.1</c:v>
                </c:pt>
                <c:pt idx="8675">
                  <c:v>22.1</c:v>
                </c:pt>
                <c:pt idx="8676">
                  <c:v>22.1</c:v>
                </c:pt>
                <c:pt idx="8677">
                  <c:v>22.1</c:v>
                </c:pt>
                <c:pt idx="8678">
                  <c:v>22.1</c:v>
                </c:pt>
                <c:pt idx="8679">
                  <c:v>22.1</c:v>
                </c:pt>
                <c:pt idx="8680">
                  <c:v>22.1</c:v>
                </c:pt>
                <c:pt idx="8681">
                  <c:v>22.1</c:v>
                </c:pt>
                <c:pt idx="8682">
                  <c:v>22.1</c:v>
                </c:pt>
                <c:pt idx="8683">
                  <c:v>22.1</c:v>
                </c:pt>
                <c:pt idx="8684">
                  <c:v>22.1</c:v>
                </c:pt>
                <c:pt idx="8685">
                  <c:v>22.1</c:v>
                </c:pt>
                <c:pt idx="8686">
                  <c:v>22.1</c:v>
                </c:pt>
                <c:pt idx="8687">
                  <c:v>22.1</c:v>
                </c:pt>
                <c:pt idx="8688">
                  <c:v>22.1</c:v>
                </c:pt>
                <c:pt idx="8689">
                  <c:v>22.1</c:v>
                </c:pt>
                <c:pt idx="8690">
                  <c:v>22.1</c:v>
                </c:pt>
                <c:pt idx="8691">
                  <c:v>22.1</c:v>
                </c:pt>
                <c:pt idx="8692">
                  <c:v>22.1</c:v>
                </c:pt>
                <c:pt idx="8693">
                  <c:v>22.1</c:v>
                </c:pt>
                <c:pt idx="8694">
                  <c:v>22.1</c:v>
                </c:pt>
                <c:pt idx="8695">
                  <c:v>22.1</c:v>
                </c:pt>
                <c:pt idx="8696">
                  <c:v>22.1</c:v>
                </c:pt>
                <c:pt idx="8697">
                  <c:v>22.1</c:v>
                </c:pt>
                <c:pt idx="8698">
                  <c:v>22.1</c:v>
                </c:pt>
                <c:pt idx="8699">
                  <c:v>22.1</c:v>
                </c:pt>
                <c:pt idx="8700">
                  <c:v>22.1</c:v>
                </c:pt>
                <c:pt idx="8701">
                  <c:v>22.1</c:v>
                </c:pt>
                <c:pt idx="8702">
                  <c:v>22.1</c:v>
                </c:pt>
                <c:pt idx="8703">
                  <c:v>22.1</c:v>
                </c:pt>
                <c:pt idx="8704">
                  <c:v>22.1</c:v>
                </c:pt>
                <c:pt idx="8705">
                  <c:v>22.1</c:v>
                </c:pt>
                <c:pt idx="8706">
                  <c:v>22.1</c:v>
                </c:pt>
                <c:pt idx="8707">
                  <c:v>22.1</c:v>
                </c:pt>
                <c:pt idx="8708">
                  <c:v>22.1</c:v>
                </c:pt>
                <c:pt idx="8709">
                  <c:v>22.1</c:v>
                </c:pt>
                <c:pt idx="8710">
                  <c:v>22.1</c:v>
                </c:pt>
                <c:pt idx="8711">
                  <c:v>22.1</c:v>
                </c:pt>
                <c:pt idx="8712">
                  <c:v>22.1</c:v>
                </c:pt>
                <c:pt idx="8713">
                  <c:v>22.1</c:v>
                </c:pt>
                <c:pt idx="8714">
                  <c:v>22.1</c:v>
                </c:pt>
                <c:pt idx="8715">
                  <c:v>22.1</c:v>
                </c:pt>
                <c:pt idx="8716">
                  <c:v>22.1</c:v>
                </c:pt>
                <c:pt idx="8717">
                  <c:v>22.1</c:v>
                </c:pt>
                <c:pt idx="8718">
                  <c:v>22.1</c:v>
                </c:pt>
                <c:pt idx="8719">
                  <c:v>22.1</c:v>
                </c:pt>
                <c:pt idx="8720">
                  <c:v>22.1</c:v>
                </c:pt>
                <c:pt idx="8721">
                  <c:v>22.1</c:v>
                </c:pt>
                <c:pt idx="8722">
                  <c:v>22.1</c:v>
                </c:pt>
                <c:pt idx="8723">
                  <c:v>22.1</c:v>
                </c:pt>
                <c:pt idx="8724">
                  <c:v>22.1</c:v>
                </c:pt>
                <c:pt idx="8725">
                  <c:v>22.1</c:v>
                </c:pt>
                <c:pt idx="8726">
                  <c:v>22.1</c:v>
                </c:pt>
                <c:pt idx="8727">
                  <c:v>22.1</c:v>
                </c:pt>
                <c:pt idx="8728">
                  <c:v>22.1</c:v>
                </c:pt>
                <c:pt idx="8729">
                  <c:v>22.1</c:v>
                </c:pt>
                <c:pt idx="8730">
                  <c:v>22.1</c:v>
                </c:pt>
                <c:pt idx="8731">
                  <c:v>22.1</c:v>
                </c:pt>
                <c:pt idx="8732">
                  <c:v>22.1</c:v>
                </c:pt>
                <c:pt idx="8733">
                  <c:v>22.1</c:v>
                </c:pt>
                <c:pt idx="8734">
                  <c:v>22.1</c:v>
                </c:pt>
                <c:pt idx="8735">
                  <c:v>22.1</c:v>
                </c:pt>
                <c:pt idx="8736">
                  <c:v>22.1</c:v>
                </c:pt>
                <c:pt idx="8737">
                  <c:v>22.1</c:v>
                </c:pt>
                <c:pt idx="8738">
                  <c:v>22.1</c:v>
                </c:pt>
                <c:pt idx="8739">
                  <c:v>22.1</c:v>
                </c:pt>
                <c:pt idx="8740">
                  <c:v>22.1</c:v>
                </c:pt>
                <c:pt idx="8741">
                  <c:v>22.1</c:v>
                </c:pt>
                <c:pt idx="8742">
                  <c:v>22.1</c:v>
                </c:pt>
                <c:pt idx="8743">
                  <c:v>22.1</c:v>
                </c:pt>
                <c:pt idx="8744">
                  <c:v>22.1</c:v>
                </c:pt>
                <c:pt idx="8745">
                  <c:v>22.1</c:v>
                </c:pt>
                <c:pt idx="8746">
                  <c:v>22.1</c:v>
                </c:pt>
                <c:pt idx="8747">
                  <c:v>22.1</c:v>
                </c:pt>
                <c:pt idx="8748">
                  <c:v>22.1</c:v>
                </c:pt>
                <c:pt idx="8749">
                  <c:v>22.1</c:v>
                </c:pt>
                <c:pt idx="8750">
                  <c:v>22.1</c:v>
                </c:pt>
                <c:pt idx="8751">
                  <c:v>22.1</c:v>
                </c:pt>
                <c:pt idx="8752">
                  <c:v>22.1</c:v>
                </c:pt>
                <c:pt idx="8753">
                  <c:v>22.1</c:v>
                </c:pt>
                <c:pt idx="8754">
                  <c:v>22.1</c:v>
                </c:pt>
                <c:pt idx="8755">
                  <c:v>22.1</c:v>
                </c:pt>
                <c:pt idx="8756">
                  <c:v>22.1</c:v>
                </c:pt>
                <c:pt idx="8757">
                  <c:v>22.1</c:v>
                </c:pt>
                <c:pt idx="8758">
                  <c:v>22.1</c:v>
                </c:pt>
                <c:pt idx="8759">
                  <c:v>22.1</c:v>
                </c:pt>
                <c:pt idx="8760">
                  <c:v>22.1</c:v>
                </c:pt>
                <c:pt idx="8761">
                  <c:v>22.1</c:v>
                </c:pt>
                <c:pt idx="8762">
                  <c:v>22.1</c:v>
                </c:pt>
                <c:pt idx="8763">
                  <c:v>22.1</c:v>
                </c:pt>
                <c:pt idx="8764">
                  <c:v>22.1</c:v>
                </c:pt>
                <c:pt idx="8765">
                  <c:v>22.1</c:v>
                </c:pt>
                <c:pt idx="8766">
                  <c:v>22.1</c:v>
                </c:pt>
                <c:pt idx="8767">
                  <c:v>22.1</c:v>
                </c:pt>
                <c:pt idx="8768">
                  <c:v>22.1</c:v>
                </c:pt>
                <c:pt idx="8769">
                  <c:v>22.1</c:v>
                </c:pt>
                <c:pt idx="8770">
                  <c:v>22.1</c:v>
                </c:pt>
                <c:pt idx="8771">
                  <c:v>22.1</c:v>
                </c:pt>
                <c:pt idx="8772">
                  <c:v>22.1</c:v>
                </c:pt>
                <c:pt idx="8773">
                  <c:v>22.1</c:v>
                </c:pt>
                <c:pt idx="8774">
                  <c:v>22.1</c:v>
                </c:pt>
                <c:pt idx="8775">
                  <c:v>22.1</c:v>
                </c:pt>
                <c:pt idx="8776">
                  <c:v>22.1</c:v>
                </c:pt>
                <c:pt idx="8777">
                  <c:v>22.1</c:v>
                </c:pt>
                <c:pt idx="8778">
                  <c:v>22.1</c:v>
                </c:pt>
                <c:pt idx="8779">
                  <c:v>22.1</c:v>
                </c:pt>
                <c:pt idx="8780">
                  <c:v>22.1</c:v>
                </c:pt>
                <c:pt idx="8781">
                  <c:v>22.1</c:v>
                </c:pt>
                <c:pt idx="8782">
                  <c:v>22.1</c:v>
                </c:pt>
                <c:pt idx="8783">
                  <c:v>22.1</c:v>
                </c:pt>
                <c:pt idx="8784">
                  <c:v>22.1</c:v>
                </c:pt>
                <c:pt idx="8785">
                  <c:v>22.1</c:v>
                </c:pt>
                <c:pt idx="8786">
                  <c:v>22.1</c:v>
                </c:pt>
                <c:pt idx="8787">
                  <c:v>22.1</c:v>
                </c:pt>
                <c:pt idx="8788">
                  <c:v>22.1</c:v>
                </c:pt>
                <c:pt idx="8789">
                  <c:v>22.1</c:v>
                </c:pt>
                <c:pt idx="8790">
                  <c:v>22.1</c:v>
                </c:pt>
                <c:pt idx="8791">
                  <c:v>22.1</c:v>
                </c:pt>
                <c:pt idx="8792">
                  <c:v>22.1</c:v>
                </c:pt>
                <c:pt idx="8793">
                  <c:v>22.1</c:v>
                </c:pt>
                <c:pt idx="8794">
                  <c:v>22.1</c:v>
                </c:pt>
                <c:pt idx="8795">
                  <c:v>22.1</c:v>
                </c:pt>
                <c:pt idx="8796">
                  <c:v>22.1</c:v>
                </c:pt>
                <c:pt idx="8797">
                  <c:v>22.1</c:v>
                </c:pt>
                <c:pt idx="8798">
                  <c:v>22.1</c:v>
                </c:pt>
                <c:pt idx="8799">
                  <c:v>22.1</c:v>
                </c:pt>
                <c:pt idx="8800">
                  <c:v>22.1</c:v>
                </c:pt>
                <c:pt idx="8801">
                  <c:v>22.1</c:v>
                </c:pt>
                <c:pt idx="8802">
                  <c:v>22.1</c:v>
                </c:pt>
                <c:pt idx="8803">
                  <c:v>22.1</c:v>
                </c:pt>
                <c:pt idx="8804">
                  <c:v>22.1</c:v>
                </c:pt>
                <c:pt idx="8805">
                  <c:v>22.1</c:v>
                </c:pt>
                <c:pt idx="8806">
                  <c:v>22.1</c:v>
                </c:pt>
                <c:pt idx="8807">
                  <c:v>22.1</c:v>
                </c:pt>
                <c:pt idx="8808">
                  <c:v>22.1</c:v>
                </c:pt>
                <c:pt idx="8809">
                  <c:v>22.1</c:v>
                </c:pt>
                <c:pt idx="8810">
                  <c:v>22.1</c:v>
                </c:pt>
                <c:pt idx="8811">
                  <c:v>22.1</c:v>
                </c:pt>
                <c:pt idx="8812">
                  <c:v>22.1</c:v>
                </c:pt>
                <c:pt idx="8813">
                  <c:v>22.1</c:v>
                </c:pt>
                <c:pt idx="8814">
                  <c:v>22.1</c:v>
                </c:pt>
                <c:pt idx="8815">
                  <c:v>22.1</c:v>
                </c:pt>
                <c:pt idx="8816">
                  <c:v>22.1</c:v>
                </c:pt>
                <c:pt idx="8817">
                  <c:v>22.1</c:v>
                </c:pt>
                <c:pt idx="8818">
                  <c:v>22.1</c:v>
                </c:pt>
                <c:pt idx="8819">
                  <c:v>22.1</c:v>
                </c:pt>
                <c:pt idx="8820">
                  <c:v>22.1</c:v>
                </c:pt>
                <c:pt idx="8821">
                  <c:v>22.1</c:v>
                </c:pt>
                <c:pt idx="8822">
                  <c:v>22.1</c:v>
                </c:pt>
                <c:pt idx="8823">
                  <c:v>22.1</c:v>
                </c:pt>
                <c:pt idx="8824">
                  <c:v>22.1</c:v>
                </c:pt>
                <c:pt idx="8825">
                  <c:v>22.1</c:v>
                </c:pt>
                <c:pt idx="8826">
                  <c:v>22.1</c:v>
                </c:pt>
                <c:pt idx="8827">
                  <c:v>22.1</c:v>
                </c:pt>
                <c:pt idx="8828">
                  <c:v>22.1</c:v>
                </c:pt>
                <c:pt idx="8829">
                  <c:v>22.1</c:v>
                </c:pt>
                <c:pt idx="8830">
                  <c:v>22.1</c:v>
                </c:pt>
                <c:pt idx="8831">
                  <c:v>22.1</c:v>
                </c:pt>
                <c:pt idx="8832">
                  <c:v>22.1</c:v>
                </c:pt>
                <c:pt idx="8833">
                  <c:v>22.1</c:v>
                </c:pt>
                <c:pt idx="8834">
                  <c:v>22.1</c:v>
                </c:pt>
                <c:pt idx="8835">
                  <c:v>22.1</c:v>
                </c:pt>
                <c:pt idx="8836">
                  <c:v>22.1</c:v>
                </c:pt>
                <c:pt idx="8837">
                  <c:v>22.1</c:v>
                </c:pt>
                <c:pt idx="8838">
                  <c:v>22.1</c:v>
                </c:pt>
                <c:pt idx="8839">
                  <c:v>22.1</c:v>
                </c:pt>
                <c:pt idx="8840">
                  <c:v>22.1</c:v>
                </c:pt>
                <c:pt idx="8841">
                  <c:v>22.1</c:v>
                </c:pt>
                <c:pt idx="8842">
                  <c:v>22.1</c:v>
                </c:pt>
                <c:pt idx="8843">
                  <c:v>22.1</c:v>
                </c:pt>
                <c:pt idx="8844">
                  <c:v>22.1</c:v>
                </c:pt>
                <c:pt idx="8845">
                  <c:v>22.1</c:v>
                </c:pt>
                <c:pt idx="8846">
                  <c:v>22.1</c:v>
                </c:pt>
                <c:pt idx="8847">
                  <c:v>22.1</c:v>
                </c:pt>
                <c:pt idx="8848">
                  <c:v>22.1</c:v>
                </c:pt>
                <c:pt idx="8849">
                  <c:v>22.1</c:v>
                </c:pt>
                <c:pt idx="8850">
                  <c:v>22.1</c:v>
                </c:pt>
                <c:pt idx="8851">
                  <c:v>22.1</c:v>
                </c:pt>
                <c:pt idx="8852">
                  <c:v>22.1</c:v>
                </c:pt>
                <c:pt idx="8853">
                  <c:v>22.1</c:v>
                </c:pt>
                <c:pt idx="8854">
                  <c:v>22.1</c:v>
                </c:pt>
                <c:pt idx="8855">
                  <c:v>22.1</c:v>
                </c:pt>
                <c:pt idx="8856">
                  <c:v>22.1</c:v>
                </c:pt>
                <c:pt idx="8857">
                  <c:v>22.1</c:v>
                </c:pt>
                <c:pt idx="8858">
                  <c:v>22.1</c:v>
                </c:pt>
                <c:pt idx="8859">
                  <c:v>22.1</c:v>
                </c:pt>
                <c:pt idx="8860">
                  <c:v>22.1</c:v>
                </c:pt>
                <c:pt idx="8861">
                  <c:v>22.1</c:v>
                </c:pt>
                <c:pt idx="8862">
                  <c:v>22.1</c:v>
                </c:pt>
                <c:pt idx="8863">
                  <c:v>22.1</c:v>
                </c:pt>
                <c:pt idx="8864">
                  <c:v>22.1</c:v>
                </c:pt>
                <c:pt idx="8865">
                  <c:v>22.1</c:v>
                </c:pt>
                <c:pt idx="8866">
                  <c:v>22.1</c:v>
                </c:pt>
                <c:pt idx="8867">
                  <c:v>22.1</c:v>
                </c:pt>
                <c:pt idx="8868">
                  <c:v>22.1</c:v>
                </c:pt>
                <c:pt idx="8869">
                  <c:v>22.1</c:v>
                </c:pt>
                <c:pt idx="8870">
                  <c:v>22.1</c:v>
                </c:pt>
                <c:pt idx="8871">
                  <c:v>22.1</c:v>
                </c:pt>
                <c:pt idx="8872">
                  <c:v>22.1</c:v>
                </c:pt>
                <c:pt idx="8873">
                  <c:v>22.1</c:v>
                </c:pt>
                <c:pt idx="8874">
                  <c:v>22.1</c:v>
                </c:pt>
                <c:pt idx="8875">
                  <c:v>22.1</c:v>
                </c:pt>
                <c:pt idx="8876">
                  <c:v>22.1</c:v>
                </c:pt>
                <c:pt idx="8877">
                  <c:v>22.1</c:v>
                </c:pt>
                <c:pt idx="8878">
                  <c:v>22.1</c:v>
                </c:pt>
                <c:pt idx="8879">
                  <c:v>22.1</c:v>
                </c:pt>
                <c:pt idx="8880">
                  <c:v>22.1</c:v>
                </c:pt>
                <c:pt idx="8881">
                  <c:v>22.1</c:v>
                </c:pt>
                <c:pt idx="8882">
                  <c:v>22.1</c:v>
                </c:pt>
                <c:pt idx="8883">
                  <c:v>22.1</c:v>
                </c:pt>
                <c:pt idx="8884">
                  <c:v>22.1</c:v>
                </c:pt>
                <c:pt idx="8885">
                  <c:v>22.1</c:v>
                </c:pt>
                <c:pt idx="8886">
                  <c:v>22.1</c:v>
                </c:pt>
                <c:pt idx="8887">
                  <c:v>22.1</c:v>
                </c:pt>
                <c:pt idx="8888">
                  <c:v>22.1</c:v>
                </c:pt>
                <c:pt idx="8889">
                  <c:v>22.1</c:v>
                </c:pt>
                <c:pt idx="8890">
                  <c:v>22.1</c:v>
                </c:pt>
                <c:pt idx="8891">
                  <c:v>22.1</c:v>
                </c:pt>
                <c:pt idx="8892">
                  <c:v>22.1</c:v>
                </c:pt>
                <c:pt idx="8893">
                  <c:v>22.1</c:v>
                </c:pt>
                <c:pt idx="8894">
                  <c:v>22.1</c:v>
                </c:pt>
                <c:pt idx="8895">
                  <c:v>22.1</c:v>
                </c:pt>
                <c:pt idx="8896">
                  <c:v>22.1</c:v>
                </c:pt>
                <c:pt idx="8897">
                  <c:v>22.1</c:v>
                </c:pt>
                <c:pt idx="8898">
                  <c:v>22.1</c:v>
                </c:pt>
                <c:pt idx="8899">
                  <c:v>22.1</c:v>
                </c:pt>
                <c:pt idx="8900">
                  <c:v>22.1</c:v>
                </c:pt>
                <c:pt idx="8901">
                  <c:v>22.1</c:v>
                </c:pt>
                <c:pt idx="8902">
                  <c:v>22.1</c:v>
                </c:pt>
                <c:pt idx="8903">
                  <c:v>22.1</c:v>
                </c:pt>
                <c:pt idx="8904">
                  <c:v>22.1</c:v>
                </c:pt>
                <c:pt idx="8905">
                  <c:v>22.1</c:v>
                </c:pt>
                <c:pt idx="8906">
                  <c:v>22.1</c:v>
                </c:pt>
                <c:pt idx="8907">
                  <c:v>22.1</c:v>
                </c:pt>
                <c:pt idx="8908">
                  <c:v>22.1</c:v>
                </c:pt>
                <c:pt idx="8909">
                  <c:v>22.1</c:v>
                </c:pt>
                <c:pt idx="8910">
                  <c:v>22.1</c:v>
                </c:pt>
                <c:pt idx="8911">
                  <c:v>22.1</c:v>
                </c:pt>
                <c:pt idx="8912">
                  <c:v>22.1</c:v>
                </c:pt>
                <c:pt idx="8913">
                  <c:v>22.1</c:v>
                </c:pt>
                <c:pt idx="8914">
                  <c:v>22.1</c:v>
                </c:pt>
                <c:pt idx="8915">
                  <c:v>22.1</c:v>
                </c:pt>
                <c:pt idx="8916">
                  <c:v>22.1</c:v>
                </c:pt>
                <c:pt idx="8917">
                  <c:v>22.1</c:v>
                </c:pt>
                <c:pt idx="8918">
                  <c:v>22.1</c:v>
                </c:pt>
                <c:pt idx="8919">
                  <c:v>22.1</c:v>
                </c:pt>
                <c:pt idx="8920">
                  <c:v>22.1</c:v>
                </c:pt>
                <c:pt idx="8921">
                  <c:v>22.1</c:v>
                </c:pt>
                <c:pt idx="8922">
                  <c:v>22.1</c:v>
                </c:pt>
                <c:pt idx="8923">
                  <c:v>22.1</c:v>
                </c:pt>
                <c:pt idx="8924">
                  <c:v>22.1</c:v>
                </c:pt>
                <c:pt idx="8925">
                  <c:v>22.1</c:v>
                </c:pt>
                <c:pt idx="8926">
                  <c:v>22.1</c:v>
                </c:pt>
                <c:pt idx="8927">
                  <c:v>22.1</c:v>
                </c:pt>
                <c:pt idx="8928">
                  <c:v>22.1</c:v>
                </c:pt>
                <c:pt idx="8929">
                  <c:v>22.1</c:v>
                </c:pt>
                <c:pt idx="8930">
                  <c:v>22.1</c:v>
                </c:pt>
                <c:pt idx="8931">
                  <c:v>22.1</c:v>
                </c:pt>
                <c:pt idx="8932">
                  <c:v>22.1</c:v>
                </c:pt>
                <c:pt idx="8933">
                  <c:v>22.1</c:v>
                </c:pt>
                <c:pt idx="8934">
                  <c:v>22.1</c:v>
                </c:pt>
                <c:pt idx="8935">
                  <c:v>22.1</c:v>
                </c:pt>
                <c:pt idx="8936">
                  <c:v>22.1</c:v>
                </c:pt>
                <c:pt idx="8937">
                  <c:v>22.1</c:v>
                </c:pt>
                <c:pt idx="8938">
                  <c:v>22.1</c:v>
                </c:pt>
                <c:pt idx="8939">
                  <c:v>22.1</c:v>
                </c:pt>
                <c:pt idx="8940">
                  <c:v>22.1</c:v>
                </c:pt>
                <c:pt idx="8941">
                  <c:v>22.2</c:v>
                </c:pt>
                <c:pt idx="8942">
                  <c:v>22.2</c:v>
                </c:pt>
                <c:pt idx="8943">
                  <c:v>22.2</c:v>
                </c:pt>
                <c:pt idx="8944">
                  <c:v>22.2</c:v>
                </c:pt>
                <c:pt idx="8945">
                  <c:v>22.2</c:v>
                </c:pt>
                <c:pt idx="8946">
                  <c:v>22.2</c:v>
                </c:pt>
                <c:pt idx="8947">
                  <c:v>22.2</c:v>
                </c:pt>
                <c:pt idx="8948">
                  <c:v>22.2</c:v>
                </c:pt>
                <c:pt idx="8949">
                  <c:v>22.2</c:v>
                </c:pt>
                <c:pt idx="8950">
                  <c:v>22.2</c:v>
                </c:pt>
                <c:pt idx="8951">
                  <c:v>22.2</c:v>
                </c:pt>
                <c:pt idx="8952">
                  <c:v>22.2</c:v>
                </c:pt>
                <c:pt idx="8953">
                  <c:v>22.2</c:v>
                </c:pt>
                <c:pt idx="8954">
                  <c:v>22.2</c:v>
                </c:pt>
                <c:pt idx="8955">
                  <c:v>22.2</c:v>
                </c:pt>
                <c:pt idx="8956">
                  <c:v>22.2</c:v>
                </c:pt>
                <c:pt idx="8957">
                  <c:v>22.2</c:v>
                </c:pt>
                <c:pt idx="8958">
                  <c:v>22.2</c:v>
                </c:pt>
                <c:pt idx="8959">
                  <c:v>22.2</c:v>
                </c:pt>
                <c:pt idx="8960">
                  <c:v>22.2</c:v>
                </c:pt>
                <c:pt idx="8961">
                  <c:v>22.2</c:v>
                </c:pt>
                <c:pt idx="8962">
                  <c:v>22.2</c:v>
                </c:pt>
                <c:pt idx="8963">
                  <c:v>22.2</c:v>
                </c:pt>
                <c:pt idx="8964">
                  <c:v>22.2</c:v>
                </c:pt>
                <c:pt idx="8965">
                  <c:v>22.2</c:v>
                </c:pt>
                <c:pt idx="8966">
                  <c:v>22.2</c:v>
                </c:pt>
                <c:pt idx="8967">
                  <c:v>22.2</c:v>
                </c:pt>
                <c:pt idx="8968">
                  <c:v>22.2</c:v>
                </c:pt>
                <c:pt idx="8969">
                  <c:v>22.2</c:v>
                </c:pt>
                <c:pt idx="8970">
                  <c:v>22.2</c:v>
                </c:pt>
                <c:pt idx="8971">
                  <c:v>22.2</c:v>
                </c:pt>
                <c:pt idx="8972">
                  <c:v>22.2</c:v>
                </c:pt>
                <c:pt idx="8973">
                  <c:v>22.2</c:v>
                </c:pt>
                <c:pt idx="8974">
                  <c:v>22.2</c:v>
                </c:pt>
                <c:pt idx="8975">
                  <c:v>22.2</c:v>
                </c:pt>
                <c:pt idx="8976">
                  <c:v>22.2</c:v>
                </c:pt>
                <c:pt idx="8977">
                  <c:v>22.2</c:v>
                </c:pt>
                <c:pt idx="8978">
                  <c:v>22.2</c:v>
                </c:pt>
                <c:pt idx="8979">
                  <c:v>22.2</c:v>
                </c:pt>
                <c:pt idx="8980">
                  <c:v>22.2</c:v>
                </c:pt>
                <c:pt idx="8981">
                  <c:v>22.2</c:v>
                </c:pt>
                <c:pt idx="8982">
                  <c:v>22.2</c:v>
                </c:pt>
                <c:pt idx="8983">
                  <c:v>22.2</c:v>
                </c:pt>
                <c:pt idx="8984">
                  <c:v>22.2</c:v>
                </c:pt>
                <c:pt idx="8985">
                  <c:v>22.2</c:v>
                </c:pt>
                <c:pt idx="8986">
                  <c:v>22.2</c:v>
                </c:pt>
                <c:pt idx="8987">
                  <c:v>22.2</c:v>
                </c:pt>
                <c:pt idx="8988">
                  <c:v>22.2</c:v>
                </c:pt>
                <c:pt idx="8989">
                  <c:v>22.2</c:v>
                </c:pt>
                <c:pt idx="8990">
                  <c:v>22.2</c:v>
                </c:pt>
                <c:pt idx="8991">
                  <c:v>22.2</c:v>
                </c:pt>
                <c:pt idx="8992">
                  <c:v>22.2</c:v>
                </c:pt>
                <c:pt idx="8993">
                  <c:v>22.2</c:v>
                </c:pt>
                <c:pt idx="8994">
                  <c:v>22.2</c:v>
                </c:pt>
                <c:pt idx="8995">
                  <c:v>22.2</c:v>
                </c:pt>
                <c:pt idx="8996">
                  <c:v>22.2</c:v>
                </c:pt>
                <c:pt idx="8997">
                  <c:v>22.1</c:v>
                </c:pt>
                <c:pt idx="8998">
                  <c:v>22.1</c:v>
                </c:pt>
                <c:pt idx="8999">
                  <c:v>22.1</c:v>
                </c:pt>
                <c:pt idx="9000">
                  <c:v>22.1</c:v>
                </c:pt>
                <c:pt idx="9001">
                  <c:v>22.1</c:v>
                </c:pt>
                <c:pt idx="9002">
                  <c:v>22.1</c:v>
                </c:pt>
                <c:pt idx="9003">
                  <c:v>22.1</c:v>
                </c:pt>
                <c:pt idx="9004">
                  <c:v>22.1</c:v>
                </c:pt>
                <c:pt idx="9005">
                  <c:v>22.1</c:v>
                </c:pt>
                <c:pt idx="9006">
                  <c:v>22.1</c:v>
                </c:pt>
                <c:pt idx="9007">
                  <c:v>22.1</c:v>
                </c:pt>
                <c:pt idx="9008">
                  <c:v>22.1</c:v>
                </c:pt>
                <c:pt idx="9009">
                  <c:v>22.1</c:v>
                </c:pt>
                <c:pt idx="9010">
                  <c:v>22.1</c:v>
                </c:pt>
                <c:pt idx="9011">
                  <c:v>22.1</c:v>
                </c:pt>
                <c:pt idx="9012">
                  <c:v>22.1</c:v>
                </c:pt>
                <c:pt idx="9013">
                  <c:v>22.1</c:v>
                </c:pt>
                <c:pt idx="9014">
                  <c:v>22.1</c:v>
                </c:pt>
                <c:pt idx="9015">
                  <c:v>22.1</c:v>
                </c:pt>
                <c:pt idx="9016">
                  <c:v>22.1</c:v>
                </c:pt>
                <c:pt idx="9017">
                  <c:v>22.1</c:v>
                </c:pt>
                <c:pt idx="9018">
                  <c:v>22.1</c:v>
                </c:pt>
                <c:pt idx="9019">
                  <c:v>22.1</c:v>
                </c:pt>
                <c:pt idx="9020">
                  <c:v>22.1</c:v>
                </c:pt>
                <c:pt idx="9021">
                  <c:v>22.1</c:v>
                </c:pt>
                <c:pt idx="9022">
                  <c:v>22.1</c:v>
                </c:pt>
                <c:pt idx="9023">
                  <c:v>22.1</c:v>
                </c:pt>
                <c:pt idx="9024">
                  <c:v>22.1</c:v>
                </c:pt>
                <c:pt idx="9025">
                  <c:v>22.2</c:v>
                </c:pt>
                <c:pt idx="9026">
                  <c:v>22.2</c:v>
                </c:pt>
                <c:pt idx="9027">
                  <c:v>22.2</c:v>
                </c:pt>
                <c:pt idx="9028">
                  <c:v>22.2</c:v>
                </c:pt>
                <c:pt idx="9029">
                  <c:v>22.2</c:v>
                </c:pt>
                <c:pt idx="9030">
                  <c:v>22.2</c:v>
                </c:pt>
                <c:pt idx="9031">
                  <c:v>22.2</c:v>
                </c:pt>
                <c:pt idx="9032">
                  <c:v>22.2</c:v>
                </c:pt>
                <c:pt idx="9033">
                  <c:v>22.2</c:v>
                </c:pt>
                <c:pt idx="9034">
                  <c:v>22.2</c:v>
                </c:pt>
                <c:pt idx="9035">
                  <c:v>22.2</c:v>
                </c:pt>
                <c:pt idx="9036">
                  <c:v>22.2</c:v>
                </c:pt>
                <c:pt idx="9037">
                  <c:v>22.2</c:v>
                </c:pt>
                <c:pt idx="9038">
                  <c:v>22.2</c:v>
                </c:pt>
                <c:pt idx="9039">
                  <c:v>22.2</c:v>
                </c:pt>
                <c:pt idx="9040">
                  <c:v>22.2</c:v>
                </c:pt>
                <c:pt idx="9041">
                  <c:v>22.2</c:v>
                </c:pt>
                <c:pt idx="9042">
                  <c:v>22.2</c:v>
                </c:pt>
                <c:pt idx="9043">
                  <c:v>22.2</c:v>
                </c:pt>
                <c:pt idx="9044">
                  <c:v>22.2</c:v>
                </c:pt>
                <c:pt idx="9045">
                  <c:v>22.2</c:v>
                </c:pt>
                <c:pt idx="9046">
                  <c:v>22.2</c:v>
                </c:pt>
                <c:pt idx="9047">
                  <c:v>22.2</c:v>
                </c:pt>
                <c:pt idx="9048">
                  <c:v>22.2</c:v>
                </c:pt>
                <c:pt idx="9049">
                  <c:v>22.2</c:v>
                </c:pt>
                <c:pt idx="9050">
                  <c:v>22.2</c:v>
                </c:pt>
                <c:pt idx="9051">
                  <c:v>22.2</c:v>
                </c:pt>
                <c:pt idx="9052">
                  <c:v>22.2</c:v>
                </c:pt>
                <c:pt idx="9053">
                  <c:v>22.2</c:v>
                </c:pt>
                <c:pt idx="9054">
                  <c:v>22.2</c:v>
                </c:pt>
                <c:pt idx="9055">
                  <c:v>22.2</c:v>
                </c:pt>
                <c:pt idx="9056">
                  <c:v>22.2</c:v>
                </c:pt>
                <c:pt idx="9057">
                  <c:v>22.2</c:v>
                </c:pt>
                <c:pt idx="9058">
                  <c:v>22.2</c:v>
                </c:pt>
                <c:pt idx="9059">
                  <c:v>22.2</c:v>
                </c:pt>
                <c:pt idx="9060">
                  <c:v>22.2</c:v>
                </c:pt>
                <c:pt idx="9061">
                  <c:v>22.2</c:v>
                </c:pt>
                <c:pt idx="9062">
                  <c:v>22.2</c:v>
                </c:pt>
                <c:pt idx="9063">
                  <c:v>22.2</c:v>
                </c:pt>
                <c:pt idx="9064">
                  <c:v>22.2</c:v>
                </c:pt>
                <c:pt idx="9065">
                  <c:v>22.2</c:v>
                </c:pt>
                <c:pt idx="9066">
                  <c:v>22.2</c:v>
                </c:pt>
                <c:pt idx="9067">
                  <c:v>22.2</c:v>
                </c:pt>
                <c:pt idx="9068">
                  <c:v>22.2</c:v>
                </c:pt>
                <c:pt idx="9069">
                  <c:v>22.2</c:v>
                </c:pt>
                <c:pt idx="9070">
                  <c:v>22.2</c:v>
                </c:pt>
                <c:pt idx="9071">
                  <c:v>22.2</c:v>
                </c:pt>
                <c:pt idx="9072">
                  <c:v>22.2</c:v>
                </c:pt>
                <c:pt idx="9073">
                  <c:v>22.2</c:v>
                </c:pt>
                <c:pt idx="9074">
                  <c:v>22.2</c:v>
                </c:pt>
                <c:pt idx="9075">
                  <c:v>22.2</c:v>
                </c:pt>
                <c:pt idx="9076">
                  <c:v>22.2</c:v>
                </c:pt>
                <c:pt idx="9077">
                  <c:v>22.2</c:v>
                </c:pt>
                <c:pt idx="9078">
                  <c:v>22.2</c:v>
                </c:pt>
                <c:pt idx="9079">
                  <c:v>22.2</c:v>
                </c:pt>
                <c:pt idx="9080">
                  <c:v>22.2</c:v>
                </c:pt>
                <c:pt idx="9081">
                  <c:v>22.2</c:v>
                </c:pt>
                <c:pt idx="9082">
                  <c:v>22.2</c:v>
                </c:pt>
                <c:pt idx="9083">
                  <c:v>22.2</c:v>
                </c:pt>
                <c:pt idx="9084">
                  <c:v>22.2</c:v>
                </c:pt>
                <c:pt idx="9085">
                  <c:v>22.2</c:v>
                </c:pt>
                <c:pt idx="9086">
                  <c:v>22.2</c:v>
                </c:pt>
                <c:pt idx="9087">
                  <c:v>22.2</c:v>
                </c:pt>
                <c:pt idx="9088">
                  <c:v>22.2</c:v>
                </c:pt>
                <c:pt idx="9089">
                  <c:v>22.2</c:v>
                </c:pt>
                <c:pt idx="9090">
                  <c:v>22.2</c:v>
                </c:pt>
                <c:pt idx="9091">
                  <c:v>22.2</c:v>
                </c:pt>
                <c:pt idx="9092">
                  <c:v>22.2</c:v>
                </c:pt>
                <c:pt idx="9093">
                  <c:v>22.2</c:v>
                </c:pt>
                <c:pt idx="9094">
                  <c:v>22.2</c:v>
                </c:pt>
                <c:pt idx="9095">
                  <c:v>22.2</c:v>
                </c:pt>
                <c:pt idx="9096">
                  <c:v>22.2</c:v>
                </c:pt>
                <c:pt idx="9097">
                  <c:v>22.2</c:v>
                </c:pt>
                <c:pt idx="9098">
                  <c:v>22.2</c:v>
                </c:pt>
                <c:pt idx="9099">
                  <c:v>22.2</c:v>
                </c:pt>
                <c:pt idx="9100">
                  <c:v>22.2</c:v>
                </c:pt>
                <c:pt idx="9101">
                  <c:v>22.2</c:v>
                </c:pt>
                <c:pt idx="9102">
                  <c:v>22.2</c:v>
                </c:pt>
                <c:pt idx="9103">
                  <c:v>22.2</c:v>
                </c:pt>
                <c:pt idx="9104">
                  <c:v>22.2</c:v>
                </c:pt>
                <c:pt idx="9105">
                  <c:v>22.2</c:v>
                </c:pt>
                <c:pt idx="9106">
                  <c:v>22.2</c:v>
                </c:pt>
                <c:pt idx="9107">
                  <c:v>22.2</c:v>
                </c:pt>
                <c:pt idx="9108">
                  <c:v>22.2</c:v>
                </c:pt>
                <c:pt idx="9109">
                  <c:v>22.2</c:v>
                </c:pt>
                <c:pt idx="9110">
                  <c:v>22.2</c:v>
                </c:pt>
                <c:pt idx="9111">
                  <c:v>22.2</c:v>
                </c:pt>
                <c:pt idx="9112">
                  <c:v>22.2</c:v>
                </c:pt>
                <c:pt idx="9113">
                  <c:v>22.2</c:v>
                </c:pt>
                <c:pt idx="9114">
                  <c:v>22.2</c:v>
                </c:pt>
                <c:pt idx="9115">
                  <c:v>22.2</c:v>
                </c:pt>
                <c:pt idx="9116">
                  <c:v>22.2</c:v>
                </c:pt>
                <c:pt idx="9117">
                  <c:v>22.2</c:v>
                </c:pt>
                <c:pt idx="9118">
                  <c:v>22.2</c:v>
                </c:pt>
                <c:pt idx="9119">
                  <c:v>22.2</c:v>
                </c:pt>
                <c:pt idx="9120">
                  <c:v>22.2</c:v>
                </c:pt>
                <c:pt idx="9121">
                  <c:v>22.2</c:v>
                </c:pt>
                <c:pt idx="9122">
                  <c:v>22.2</c:v>
                </c:pt>
                <c:pt idx="9123">
                  <c:v>22.2</c:v>
                </c:pt>
                <c:pt idx="9124">
                  <c:v>22.2</c:v>
                </c:pt>
                <c:pt idx="9125">
                  <c:v>22.2</c:v>
                </c:pt>
                <c:pt idx="9126">
                  <c:v>22.2</c:v>
                </c:pt>
                <c:pt idx="9127">
                  <c:v>22.2</c:v>
                </c:pt>
                <c:pt idx="9128">
                  <c:v>22.2</c:v>
                </c:pt>
                <c:pt idx="9129">
                  <c:v>22.2</c:v>
                </c:pt>
                <c:pt idx="9130">
                  <c:v>22.2</c:v>
                </c:pt>
                <c:pt idx="9131">
                  <c:v>22.2</c:v>
                </c:pt>
                <c:pt idx="9132">
                  <c:v>22.2</c:v>
                </c:pt>
                <c:pt idx="9133">
                  <c:v>22.2</c:v>
                </c:pt>
                <c:pt idx="9134">
                  <c:v>22.2</c:v>
                </c:pt>
                <c:pt idx="9135">
                  <c:v>22.2</c:v>
                </c:pt>
                <c:pt idx="9136">
                  <c:v>22.2</c:v>
                </c:pt>
                <c:pt idx="9137">
                  <c:v>22.2</c:v>
                </c:pt>
                <c:pt idx="9138">
                  <c:v>22.2</c:v>
                </c:pt>
                <c:pt idx="9139">
                  <c:v>22.2</c:v>
                </c:pt>
                <c:pt idx="9140">
                  <c:v>22.2</c:v>
                </c:pt>
                <c:pt idx="9141">
                  <c:v>22.2</c:v>
                </c:pt>
                <c:pt idx="9142">
                  <c:v>22.2</c:v>
                </c:pt>
                <c:pt idx="9143">
                  <c:v>22.2</c:v>
                </c:pt>
                <c:pt idx="9144">
                  <c:v>22.2</c:v>
                </c:pt>
                <c:pt idx="9145">
                  <c:v>22.2</c:v>
                </c:pt>
                <c:pt idx="9146">
                  <c:v>22.2</c:v>
                </c:pt>
                <c:pt idx="9147">
                  <c:v>22.2</c:v>
                </c:pt>
                <c:pt idx="9148">
                  <c:v>22.2</c:v>
                </c:pt>
                <c:pt idx="9149">
                  <c:v>22.2</c:v>
                </c:pt>
                <c:pt idx="9150">
                  <c:v>22.2</c:v>
                </c:pt>
                <c:pt idx="9151">
                  <c:v>22.2</c:v>
                </c:pt>
                <c:pt idx="9152">
                  <c:v>22.2</c:v>
                </c:pt>
                <c:pt idx="9153">
                  <c:v>22.2</c:v>
                </c:pt>
                <c:pt idx="9154">
                  <c:v>22.2</c:v>
                </c:pt>
                <c:pt idx="9155">
                  <c:v>22.2</c:v>
                </c:pt>
                <c:pt idx="9156">
                  <c:v>22.2</c:v>
                </c:pt>
                <c:pt idx="9157">
                  <c:v>22.2</c:v>
                </c:pt>
                <c:pt idx="9158">
                  <c:v>22.2</c:v>
                </c:pt>
                <c:pt idx="9159">
                  <c:v>22.2</c:v>
                </c:pt>
                <c:pt idx="9160">
                  <c:v>22.2</c:v>
                </c:pt>
                <c:pt idx="9161">
                  <c:v>22.2</c:v>
                </c:pt>
                <c:pt idx="9162">
                  <c:v>22.2</c:v>
                </c:pt>
                <c:pt idx="9163">
                  <c:v>22.2</c:v>
                </c:pt>
                <c:pt idx="9164">
                  <c:v>22.2</c:v>
                </c:pt>
                <c:pt idx="9165">
                  <c:v>22.2</c:v>
                </c:pt>
                <c:pt idx="9166">
                  <c:v>22.2</c:v>
                </c:pt>
                <c:pt idx="9167">
                  <c:v>22.2</c:v>
                </c:pt>
                <c:pt idx="9168">
                  <c:v>22.2</c:v>
                </c:pt>
                <c:pt idx="9169">
                  <c:v>22.2</c:v>
                </c:pt>
                <c:pt idx="9170">
                  <c:v>22.2</c:v>
                </c:pt>
                <c:pt idx="9171">
                  <c:v>22.2</c:v>
                </c:pt>
                <c:pt idx="9172">
                  <c:v>22.2</c:v>
                </c:pt>
                <c:pt idx="9173">
                  <c:v>22.2</c:v>
                </c:pt>
                <c:pt idx="9174">
                  <c:v>22.2</c:v>
                </c:pt>
                <c:pt idx="9175">
                  <c:v>22.2</c:v>
                </c:pt>
                <c:pt idx="9176">
                  <c:v>22.2</c:v>
                </c:pt>
                <c:pt idx="9177">
                  <c:v>22.2</c:v>
                </c:pt>
                <c:pt idx="9178">
                  <c:v>22.2</c:v>
                </c:pt>
                <c:pt idx="9179">
                  <c:v>22.2</c:v>
                </c:pt>
                <c:pt idx="9180">
                  <c:v>22.2</c:v>
                </c:pt>
                <c:pt idx="9181">
                  <c:v>22.2</c:v>
                </c:pt>
                <c:pt idx="9182">
                  <c:v>22.2</c:v>
                </c:pt>
                <c:pt idx="9183">
                  <c:v>22.2</c:v>
                </c:pt>
                <c:pt idx="9184">
                  <c:v>22.2</c:v>
                </c:pt>
                <c:pt idx="9185">
                  <c:v>22.2</c:v>
                </c:pt>
                <c:pt idx="9186">
                  <c:v>22.2</c:v>
                </c:pt>
                <c:pt idx="9187">
                  <c:v>22.2</c:v>
                </c:pt>
                <c:pt idx="9188">
                  <c:v>22.2</c:v>
                </c:pt>
                <c:pt idx="9189">
                  <c:v>22.2</c:v>
                </c:pt>
                <c:pt idx="9190">
                  <c:v>22.2</c:v>
                </c:pt>
                <c:pt idx="9191">
                  <c:v>22.2</c:v>
                </c:pt>
                <c:pt idx="9192">
                  <c:v>22.2</c:v>
                </c:pt>
                <c:pt idx="9193">
                  <c:v>22.2</c:v>
                </c:pt>
                <c:pt idx="9194">
                  <c:v>22.2</c:v>
                </c:pt>
                <c:pt idx="9195">
                  <c:v>22.3</c:v>
                </c:pt>
                <c:pt idx="9196">
                  <c:v>22.3</c:v>
                </c:pt>
                <c:pt idx="9197">
                  <c:v>22.3</c:v>
                </c:pt>
                <c:pt idx="9198">
                  <c:v>22.3</c:v>
                </c:pt>
                <c:pt idx="9199">
                  <c:v>22.3</c:v>
                </c:pt>
                <c:pt idx="9200">
                  <c:v>22.3</c:v>
                </c:pt>
                <c:pt idx="9201">
                  <c:v>22.3</c:v>
                </c:pt>
                <c:pt idx="9202">
                  <c:v>22.3</c:v>
                </c:pt>
                <c:pt idx="9203">
                  <c:v>22.3</c:v>
                </c:pt>
                <c:pt idx="9204">
                  <c:v>22.3</c:v>
                </c:pt>
                <c:pt idx="9205">
                  <c:v>22.3</c:v>
                </c:pt>
                <c:pt idx="9206">
                  <c:v>22.3</c:v>
                </c:pt>
                <c:pt idx="9207">
                  <c:v>22.3</c:v>
                </c:pt>
                <c:pt idx="9208">
                  <c:v>22.3</c:v>
                </c:pt>
                <c:pt idx="9209">
                  <c:v>22.3</c:v>
                </c:pt>
                <c:pt idx="9210">
                  <c:v>22.3</c:v>
                </c:pt>
                <c:pt idx="9211">
                  <c:v>22.3</c:v>
                </c:pt>
                <c:pt idx="9212">
                  <c:v>22.3</c:v>
                </c:pt>
                <c:pt idx="9213">
                  <c:v>22.3</c:v>
                </c:pt>
                <c:pt idx="9214">
                  <c:v>22.3</c:v>
                </c:pt>
                <c:pt idx="9215">
                  <c:v>22.3</c:v>
                </c:pt>
                <c:pt idx="9216">
                  <c:v>22.3</c:v>
                </c:pt>
                <c:pt idx="9217">
                  <c:v>22.3</c:v>
                </c:pt>
                <c:pt idx="9218">
                  <c:v>22.3</c:v>
                </c:pt>
                <c:pt idx="9219">
                  <c:v>22.3</c:v>
                </c:pt>
                <c:pt idx="9220">
                  <c:v>22.3</c:v>
                </c:pt>
                <c:pt idx="9221">
                  <c:v>22.3</c:v>
                </c:pt>
                <c:pt idx="9222">
                  <c:v>22.3</c:v>
                </c:pt>
                <c:pt idx="9223">
                  <c:v>22.3</c:v>
                </c:pt>
                <c:pt idx="9224">
                  <c:v>22.4</c:v>
                </c:pt>
                <c:pt idx="9225">
                  <c:v>22.4</c:v>
                </c:pt>
                <c:pt idx="9226">
                  <c:v>22.4</c:v>
                </c:pt>
                <c:pt idx="9227">
                  <c:v>22.4</c:v>
                </c:pt>
                <c:pt idx="9228">
                  <c:v>22.4</c:v>
                </c:pt>
                <c:pt idx="9229">
                  <c:v>22.4</c:v>
                </c:pt>
                <c:pt idx="9230">
                  <c:v>22.4</c:v>
                </c:pt>
                <c:pt idx="9231">
                  <c:v>22.4</c:v>
                </c:pt>
                <c:pt idx="9232">
                  <c:v>22.4</c:v>
                </c:pt>
                <c:pt idx="9233">
                  <c:v>22.4</c:v>
                </c:pt>
                <c:pt idx="9234">
                  <c:v>22.4</c:v>
                </c:pt>
                <c:pt idx="9235">
                  <c:v>22.4</c:v>
                </c:pt>
                <c:pt idx="9236">
                  <c:v>22.4</c:v>
                </c:pt>
                <c:pt idx="9237">
                  <c:v>22.4</c:v>
                </c:pt>
                <c:pt idx="9238">
                  <c:v>22.4</c:v>
                </c:pt>
                <c:pt idx="9239">
                  <c:v>22.4</c:v>
                </c:pt>
                <c:pt idx="9240">
                  <c:v>22.4</c:v>
                </c:pt>
                <c:pt idx="9241">
                  <c:v>22.4</c:v>
                </c:pt>
                <c:pt idx="9242">
                  <c:v>22.4</c:v>
                </c:pt>
                <c:pt idx="9243">
                  <c:v>22.4</c:v>
                </c:pt>
                <c:pt idx="9244">
                  <c:v>22.4</c:v>
                </c:pt>
                <c:pt idx="9245">
                  <c:v>22.4</c:v>
                </c:pt>
                <c:pt idx="9246">
                  <c:v>22.4</c:v>
                </c:pt>
                <c:pt idx="9247">
                  <c:v>22.4</c:v>
                </c:pt>
                <c:pt idx="9248">
                  <c:v>22.4</c:v>
                </c:pt>
                <c:pt idx="9249">
                  <c:v>22.4</c:v>
                </c:pt>
                <c:pt idx="9250">
                  <c:v>22.4</c:v>
                </c:pt>
                <c:pt idx="9251">
                  <c:v>22.4</c:v>
                </c:pt>
                <c:pt idx="9252">
                  <c:v>22.4</c:v>
                </c:pt>
                <c:pt idx="9253">
                  <c:v>22.4</c:v>
                </c:pt>
                <c:pt idx="9254">
                  <c:v>22.4</c:v>
                </c:pt>
                <c:pt idx="9255">
                  <c:v>22.4</c:v>
                </c:pt>
                <c:pt idx="9256">
                  <c:v>22.4</c:v>
                </c:pt>
                <c:pt idx="9257">
                  <c:v>22.4</c:v>
                </c:pt>
                <c:pt idx="9258">
                  <c:v>22.4</c:v>
                </c:pt>
                <c:pt idx="9259">
                  <c:v>22.4</c:v>
                </c:pt>
                <c:pt idx="9260">
                  <c:v>22.4</c:v>
                </c:pt>
                <c:pt idx="9261">
                  <c:v>22.4</c:v>
                </c:pt>
                <c:pt idx="9262">
                  <c:v>22.4</c:v>
                </c:pt>
                <c:pt idx="9263">
                  <c:v>22.4</c:v>
                </c:pt>
                <c:pt idx="9264">
                  <c:v>22.4</c:v>
                </c:pt>
                <c:pt idx="9265">
                  <c:v>22.4</c:v>
                </c:pt>
                <c:pt idx="9266">
                  <c:v>22.4</c:v>
                </c:pt>
                <c:pt idx="9267">
                  <c:v>22.4</c:v>
                </c:pt>
                <c:pt idx="9268">
                  <c:v>22.4</c:v>
                </c:pt>
                <c:pt idx="9269">
                  <c:v>22.4</c:v>
                </c:pt>
                <c:pt idx="9270">
                  <c:v>22.4</c:v>
                </c:pt>
                <c:pt idx="9271">
                  <c:v>22.4</c:v>
                </c:pt>
                <c:pt idx="9272">
                  <c:v>22.4</c:v>
                </c:pt>
                <c:pt idx="9273">
                  <c:v>22.4</c:v>
                </c:pt>
                <c:pt idx="9274">
                  <c:v>22.4</c:v>
                </c:pt>
                <c:pt idx="9275">
                  <c:v>22.4</c:v>
                </c:pt>
                <c:pt idx="9276">
                  <c:v>22.4</c:v>
                </c:pt>
                <c:pt idx="9277">
                  <c:v>22.4</c:v>
                </c:pt>
                <c:pt idx="9278">
                  <c:v>22.4</c:v>
                </c:pt>
                <c:pt idx="9279">
                  <c:v>22.4</c:v>
                </c:pt>
                <c:pt idx="9280">
                  <c:v>22.4</c:v>
                </c:pt>
                <c:pt idx="9281">
                  <c:v>22.4</c:v>
                </c:pt>
                <c:pt idx="9282">
                  <c:v>22.4</c:v>
                </c:pt>
                <c:pt idx="9283">
                  <c:v>22.4</c:v>
                </c:pt>
                <c:pt idx="9284">
                  <c:v>22.4</c:v>
                </c:pt>
                <c:pt idx="9285">
                  <c:v>22.4</c:v>
                </c:pt>
                <c:pt idx="9286">
                  <c:v>22.4</c:v>
                </c:pt>
                <c:pt idx="9287">
                  <c:v>22.4</c:v>
                </c:pt>
                <c:pt idx="9288">
                  <c:v>22.4</c:v>
                </c:pt>
                <c:pt idx="9289">
                  <c:v>22.4</c:v>
                </c:pt>
                <c:pt idx="9290">
                  <c:v>22.4</c:v>
                </c:pt>
                <c:pt idx="9291">
                  <c:v>22.4</c:v>
                </c:pt>
                <c:pt idx="9292">
                  <c:v>22.4</c:v>
                </c:pt>
                <c:pt idx="9293">
                  <c:v>22.4</c:v>
                </c:pt>
                <c:pt idx="9294">
                  <c:v>22.4</c:v>
                </c:pt>
                <c:pt idx="9295">
                  <c:v>22.4</c:v>
                </c:pt>
                <c:pt idx="9296">
                  <c:v>22.4</c:v>
                </c:pt>
                <c:pt idx="9297">
                  <c:v>22.4</c:v>
                </c:pt>
                <c:pt idx="9298">
                  <c:v>22.4</c:v>
                </c:pt>
                <c:pt idx="9299">
                  <c:v>22.4</c:v>
                </c:pt>
                <c:pt idx="9300">
                  <c:v>22.4</c:v>
                </c:pt>
                <c:pt idx="9301">
                  <c:v>22.4</c:v>
                </c:pt>
                <c:pt idx="9302">
                  <c:v>22.4</c:v>
                </c:pt>
                <c:pt idx="9303">
                  <c:v>22.4</c:v>
                </c:pt>
                <c:pt idx="9304">
                  <c:v>22.4</c:v>
                </c:pt>
                <c:pt idx="9305">
                  <c:v>22.4</c:v>
                </c:pt>
                <c:pt idx="9306">
                  <c:v>22.4</c:v>
                </c:pt>
                <c:pt idx="9307">
                  <c:v>22.4</c:v>
                </c:pt>
                <c:pt idx="9308">
                  <c:v>22.4</c:v>
                </c:pt>
                <c:pt idx="9309">
                  <c:v>22.4</c:v>
                </c:pt>
                <c:pt idx="9310">
                  <c:v>22.4</c:v>
                </c:pt>
                <c:pt idx="9311">
                  <c:v>22.3</c:v>
                </c:pt>
                <c:pt idx="9312">
                  <c:v>22.3</c:v>
                </c:pt>
                <c:pt idx="9313">
                  <c:v>22.3</c:v>
                </c:pt>
                <c:pt idx="9314">
                  <c:v>22.3</c:v>
                </c:pt>
                <c:pt idx="9315">
                  <c:v>22.3</c:v>
                </c:pt>
                <c:pt idx="9316">
                  <c:v>22.3</c:v>
                </c:pt>
                <c:pt idx="9317">
                  <c:v>22.3</c:v>
                </c:pt>
                <c:pt idx="9318">
                  <c:v>22.3</c:v>
                </c:pt>
                <c:pt idx="9319">
                  <c:v>22.3</c:v>
                </c:pt>
                <c:pt idx="9320">
                  <c:v>22.3</c:v>
                </c:pt>
                <c:pt idx="9321">
                  <c:v>22.3</c:v>
                </c:pt>
                <c:pt idx="9322">
                  <c:v>22.3</c:v>
                </c:pt>
                <c:pt idx="9323">
                  <c:v>22.3</c:v>
                </c:pt>
                <c:pt idx="9324">
                  <c:v>22.3</c:v>
                </c:pt>
                <c:pt idx="9325">
                  <c:v>22.3</c:v>
                </c:pt>
                <c:pt idx="9326">
                  <c:v>22.3</c:v>
                </c:pt>
                <c:pt idx="9327">
                  <c:v>22.3</c:v>
                </c:pt>
                <c:pt idx="9328">
                  <c:v>22.3</c:v>
                </c:pt>
                <c:pt idx="9329">
                  <c:v>22.3</c:v>
                </c:pt>
                <c:pt idx="9330">
                  <c:v>22.3</c:v>
                </c:pt>
                <c:pt idx="9331">
                  <c:v>22.3</c:v>
                </c:pt>
                <c:pt idx="9332">
                  <c:v>22.3</c:v>
                </c:pt>
                <c:pt idx="9333">
                  <c:v>22.3</c:v>
                </c:pt>
                <c:pt idx="9334">
                  <c:v>22.3</c:v>
                </c:pt>
                <c:pt idx="9335">
                  <c:v>22.3</c:v>
                </c:pt>
                <c:pt idx="9336">
                  <c:v>22.3</c:v>
                </c:pt>
                <c:pt idx="9337">
                  <c:v>22.3</c:v>
                </c:pt>
                <c:pt idx="9338">
                  <c:v>22.3</c:v>
                </c:pt>
                <c:pt idx="9339">
                  <c:v>22.3</c:v>
                </c:pt>
                <c:pt idx="9340">
                  <c:v>22.3</c:v>
                </c:pt>
                <c:pt idx="9341">
                  <c:v>22.3</c:v>
                </c:pt>
                <c:pt idx="9342">
                  <c:v>22.3</c:v>
                </c:pt>
                <c:pt idx="9343">
                  <c:v>22.3</c:v>
                </c:pt>
                <c:pt idx="9344">
                  <c:v>22.3</c:v>
                </c:pt>
                <c:pt idx="9345">
                  <c:v>22.3</c:v>
                </c:pt>
                <c:pt idx="9346">
                  <c:v>22.3</c:v>
                </c:pt>
                <c:pt idx="9347">
                  <c:v>22.3</c:v>
                </c:pt>
                <c:pt idx="9348">
                  <c:v>22.3</c:v>
                </c:pt>
                <c:pt idx="9349">
                  <c:v>22.3</c:v>
                </c:pt>
                <c:pt idx="9350">
                  <c:v>22.3</c:v>
                </c:pt>
                <c:pt idx="9351">
                  <c:v>22.3</c:v>
                </c:pt>
                <c:pt idx="9352">
                  <c:v>22.3</c:v>
                </c:pt>
                <c:pt idx="9353">
                  <c:v>22.3</c:v>
                </c:pt>
                <c:pt idx="9354">
                  <c:v>22.3</c:v>
                </c:pt>
                <c:pt idx="9355">
                  <c:v>22.3</c:v>
                </c:pt>
                <c:pt idx="9356">
                  <c:v>22.3</c:v>
                </c:pt>
                <c:pt idx="9357">
                  <c:v>22.3</c:v>
                </c:pt>
                <c:pt idx="9358">
                  <c:v>22.3</c:v>
                </c:pt>
                <c:pt idx="9359">
                  <c:v>22.3</c:v>
                </c:pt>
                <c:pt idx="9360">
                  <c:v>22.3</c:v>
                </c:pt>
                <c:pt idx="9361">
                  <c:v>22.3</c:v>
                </c:pt>
                <c:pt idx="9362">
                  <c:v>22.3</c:v>
                </c:pt>
                <c:pt idx="9363">
                  <c:v>22.3</c:v>
                </c:pt>
                <c:pt idx="9364">
                  <c:v>22.3</c:v>
                </c:pt>
                <c:pt idx="9365">
                  <c:v>22.3</c:v>
                </c:pt>
                <c:pt idx="9366">
                  <c:v>22.3</c:v>
                </c:pt>
                <c:pt idx="9367">
                  <c:v>22.3</c:v>
                </c:pt>
                <c:pt idx="9368">
                  <c:v>22.3</c:v>
                </c:pt>
                <c:pt idx="9369">
                  <c:v>22.3</c:v>
                </c:pt>
                <c:pt idx="9370">
                  <c:v>22.3</c:v>
                </c:pt>
                <c:pt idx="9371">
                  <c:v>22.3</c:v>
                </c:pt>
                <c:pt idx="9372">
                  <c:v>22.3</c:v>
                </c:pt>
                <c:pt idx="9373">
                  <c:v>22.3</c:v>
                </c:pt>
                <c:pt idx="9374">
                  <c:v>22.3</c:v>
                </c:pt>
                <c:pt idx="9375">
                  <c:v>22.3</c:v>
                </c:pt>
                <c:pt idx="9376">
                  <c:v>22.3</c:v>
                </c:pt>
                <c:pt idx="9377">
                  <c:v>22.3</c:v>
                </c:pt>
                <c:pt idx="9378">
                  <c:v>22.3</c:v>
                </c:pt>
                <c:pt idx="9379">
                  <c:v>22.3</c:v>
                </c:pt>
                <c:pt idx="9380">
                  <c:v>22.3</c:v>
                </c:pt>
                <c:pt idx="9381">
                  <c:v>22.3</c:v>
                </c:pt>
                <c:pt idx="9382">
                  <c:v>22.3</c:v>
                </c:pt>
                <c:pt idx="9383">
                  <c:v>22.3</c:v>
                </c:pt>
                <c:pt idx="9384">
                  <c:v>22.3</c:v>
                </c:pt>
                <c:pt idx="9385">
                  <c:v>22.3</c:v>
                </c:pt>
                <c:pt idx="9386">
                  <c:v>22.3</c:v>
                </c:pt>
                <c:pt idx="9387">
                  <c:v>22.3</c:v>
                </c:pt>
                <c:pt idx="9388">
                  <c:v>22.3</c:v>
                </c:pt>
                <c:pt idx="9389">
                  <c:v>22.3</c:v>
                </c:pt>
                <c:pt idx="9390">
                  <c:v>22.3</c:v>
                </c:pt>
                <c:pt idx="9391">
                  <c:v>22.3</c:v>
                </c:pt>
                <c:pt idx="9392">
                  <c:v>22.3</c:v>
                </c:pt>
                <c:pt idx="9393">
                  <c:v>22.3</c:v>
                </c:pt>
                <c:pt idx="9394">
                  <c:v>22.3</c:v>
                </c:pt>
                <c:pt idx="9395">
                  <c:v>22.3</c:v>
                </c:pt>
                <c:pt idx="9396">
                  <c:v>22.3</c:v>
                </c:pt>
                <c:pt idx="9397">
                  <c:v>22.3</c:v>
                </c:pt>
                <c:pt idx="9398">
                  <c:v>22.3</c:v>
                </c:pt>
                <c:pt idx="9399">
                  <c:v>22.3</c:v>
                </c:pt>
                <c:pt idx="9400">
                  <c:v>22.3</c:v>
                </c:pt>
                <c:pt idx="9401">
                  <c:v>22.3</c:v>
                </c:pt>
                <c:pt idx="9402">
                  <c:v>22.3</c:v>
                </c:pt>
                <c:pt idx="9403">
                  <c:v>22.3</c:v>
                </c:pt>
                <c:pt idx="9404">
                  <c:v>22.3</c:v>
                </c:pt>
                <c:pt idx="9405">
                  <c:v>22.3</c:v>
                </c:pt>
                <c:pt idx="9406">
                  <c:v>22.3</c:v>
                </c:pt>
                <c:pt idx="9407">
                  <c:v>22.3</c:v>
                </c:pt>
                <c:pt idx="9408">
                  <c:v>22.3</c:v>
                </c:pt>
                <c:pt idx="9409">
                  <c:v>22.3</c:v>
                </c:pt>
                <c:pt idx="9410">
                  <c:v>22.3</c:v>
                </c:pt>
                <c:pt idx="9411">
                  <c:v>22.3</c:v>
                </c:pt>
                <c:pt idx="9412">
                  <c:v>22.3</c:v>
                </c:pt>
                <c:pt idx="9413">
                  <c:v>22.3</c:v>
                </c:pt>
                <c:pt idx="9414">
                  <c:v>22.3</c:v>
                </c:pt>
                <c:pt idx="9415">
                  <c:v>22.3</c:v>
                </c:pt>
                <c:pt idx="9416">
                  <c:v>22.3</c:v>
                </c:pt>
                <c:pt idx="9417">
                  <c:v>22.3</c:v>
                </c:pt>
                <c:pt idx="9418">
                  <c:v>22.3</c:v>
                </c:pt>
                <c:pt idx="9419">
                  <c:v>22.3</c:v>
                </c:pt>
                <c:pt idx="9420">
                  <c:v>22.3</c:v>
                </c:pt>
                <c:pt idx="9421">
                  <c:v>22.3</c:v>
                </c:pt>
                <c:pt idx="9422">
                  <c:v>22.3</c:v>
                </c:pt>
                <c:pt idx="9423">
                  <c:v>22.3</c:v>
                </c:pt>
                <c:pt idx="9424">
                  <c:v>22.3</c:v>
                </c:pt>
                <c:pt idx="9425">
                  <c:v>22.3</c:v>
                </c:pt>
                <c:pt idx="9426">
                  <c:v>22.3</c:v>
                </c:pt>
                <c:pt idx="9427">
                  <c:v>22.3</c:v>
                </c:pt>
                <c:pt idx="9428">
                  <c:v>22.3</c:v>
                </c:pt>
                <c:pt idx="9429">
                  <c:v>22.3</c:v>
                </c:pt>
                <c:pt idx="9430">
                  <c:v>22.3</c:v>
                </c:pt>
                <c:pt idx="9431">
                  <c:v>22.3</c:v>
                </c:pt>
                <c:pt idx="9432">
                  <c:v>22.3</c:v>
                </c:pt>
                <c:pt idx="9433">
                  <c:v>22.3</c:v>
                </c:pt>
                <c:pt idx="9434">
                  <c:v>22.3</c:v>
                </c:pt>
                <c:pt idx="9435">
                  <c:v>22.3</c:v>
                </c:pt>
                <c:pt idx="9436">
                  <c:v>22.3</c:v>
                </c:pt>
                <c:pt idx="9437">
                  <c:v>22.3</c:v>
                </c:pt>
                <c:pt idx="9438">
                  <c:v>22.3</c:v>
                </c:pt>
                <c:pt idx="9439">
                  <c:v>22.3</c:v>
                </c:pt>
                <c:pt idx="9440">
                  <c:v>22.3</c:v>
                </c:pt>
                <c:pt idx="9441">
                  <c:v>22.3</c:v>
                </c:pt>
                <c:pt idx="9442">
                  <c:v>22.3</c:v>
                </c:pt>
                <c:pt idx="9443">
                  <c:v>22.3</c:v>
                </c:pt>
                <c:pt idx="9444">
                  <c:v>22.3</c:v>
                </c:pt>
                <c:pt idx="9445">
                  <c:v>22.3</c:v>
                </c:pt>
                <c:pt idx="9446">
                  <c:v>22.3</c:v>
                </c:pt>
                <c:pt idx="9447">
                  <c:v>22.3</c:v>
                </c:pt>
                <c:pt idx="9448">
                  <c:v>22.3</c:v>
                </c:pt>
                <c:pt idx="9449">
                  <c:v>22.3</c:v>
                </c:pt>
                <c:pt idx="9450">
                  <c:v>22.3</c:v>
                </c:pt>
                <c:pt idx="9451">
                  <c:v>22.3</c:v>
                </c:pt>
                <c:pt idx="9452">
                  <c:v>22.3</c:v>
                </c:pt>
                <c:pt idx="9453">
                  <c:v>22.3</c:v>
                </c:pt>
                <c:pt idx="9454">
                  <c:v>22.3</c:v>
                </c:pt>
                <c:pt idx="9455">
                  <c:v>22.3</c:v>
                </c:pt>
                <c:pt idx="9456">
                  <c:v>22.3</c:v>
                </c:pt>
                <c:pt idx="9457">
                  <c:v>22.3</c:v>
                </c:pt>
                <c:pt idx="9458">
                  <c:v>22.3</c:v>
                </c:pt>
                <c:pt idx="9459">
                  <c:v>22.3</c:v>
                </c:pt>
                <c:pt idx="9460">
                  <c:v>22.3</c:v>
                </c:pt>
                <c:pt idx="9461">
                  <c:v>22.3</c:v>
                </c:pt>
                <c:pt idx="9462">
                  <c:v>22.3</c:v>
                </c:pt>
                <c:pt idx="9463">
                  <c:v>22.3</c:v>
                </c:pt>
                <c:pt idx="9464">
                  <c:v>22.3</c:v>
                </c:pt>
                <c:pt idx="9465">
                  <c:v>22.3</c:v>
                </c:pt>
                <c:pt idx="9466">
                  <c:v>22.3</c:v>
                </c:pt>
                <c:pt idx="9467">
                  <c:v>22.3</c:v>
                </c:pt>
                <c:pt idx="9468">
                  <c:v>22.3</c:v>
                </c:pt>
                <c:pt idx="9469">
                  <c:v>22.3</c:v>
                </c:pt>
                <c:pt idx="9470">
                  <c:v>22.3</c:v>
                </c:pt>
                <c:pt idx="9471">
                  <c:v>22.3</c:v>
                </c:pt>
                <c:pt idx="9472">
                  <c:v>22.3</c:v>
                </c:pt>
                <c:pt idx="9473">
                  <c:v>22.3</c:v>
                </c:pt>
                <c:pt idx="9474">
                  <c:v>22.3</c:v>
                </c:pt>
                <c:pt idx="9475">
                  <c:v>22.3</c:v>
                </c:pt>
                <c:pt idx="9476">
                  <c:v>22.3</c:v>
                </c:pt>
                <c:pt idx="9477">
                  <c:v>22.3</c:v>
                </c:pt>
                <c:pt idx="9478">
                  <c:v>22.3</c:v>
                </c:pt>
                <c:pt idx="9479">
                  <c:v>22.3</c:v>
                </c:pt>
                <c:pt idx="9480">
                  <c:v>22.3</c:v>
                </c:pt>
                <c:pt idx="9481">
                  <c:v>22.3</c:v>
                </c:pt>
                <c:pt idx="9482">
                  <c:v>22.3</c:v>
                </c:pt>
                <c:pt idx="9483">
                  <c:v>22.3</c:v>
                </c:pt>
                <c:pt idx="9484">
                  <c:v>22.3</c:v>
                </c:pt>
                <c:pt idx="9485">
                  <c:v>22.2</c:v>
                </c:pt>
                <c:pt idx="9486">
                  <c:v>22.2</c:v>
                </c:pt>
                <c:pt idx="9487">
                  <c:v>22.2</c:v>
                </c:pt>
                <c:pt idx="9488">
                  <c:v>22.2</c:v>
                </c:pt>
                <c:pt idx="9489">
                  <c:v>22.2</c:v>
                </c:pt>
                <c:pt idx="9490">
                  <c:v>22.2</c:v>
                </c:pt>
                <c:pt idx="9491">
                  <c:v>22.2</c:v>
                </c:pt>
                <c:pt idx="9492">
                  <c:v>22.2</c:v>
                </c:pt>
                <c:pt idx="9493">
                  <c:v>22.2</c:v>
                </c:pt>
                <c:pt idx="9494">
                  <c:v>22.2</c:v>
                </c:pt>
                <c:pt idx="9495">
                  <c:v>22.2</c:v>
                </c:pt>
                <c:pt idx="9496">
                  <c:v>22.2</c:v>
                </c:pt>
                <c:pt idx="9497">
                  <c:v>22.2</c:v>
                </c:pt>
                <c:pt idx="9498">
                  <c:v>22.2</c:v>
                </c:pt>
                <c:pt idx="9499">
                  <c:v>22.2</c:v>
                </c:pt>
                <c:pt idx="9500">
                  <c:v>22.2</c:v>
                </c:pt>
                <c:pt idx="9501">
                  <c:v>22.2</c:v>
                </c:pt>
                <c:pt idx="9502">
                  <c:v>22.2</c:v>
                </c:pt>
                <c:pt idx="9503">
                  <c:v>22.2</c:v>
                </c:pt>
                <c:pt idx="9504">
                  <c:v>22.2</c:v>
                </c:pt>
                <c:pt idx="9505">
                  <c:v>22.2</c:v>
                </c:pt>
                <c:pt idx="9506">
                  <c:v>22.2</c:v>
                </c:pt>
                <c:pt idx="9507">
                  <c:v>22.2</c:v>
                </c:pt>
                <c:pt idx="9508">
                  <c:v>22.2</c:v>
                </c:pt>
                <c:pt idx="9509">
                  <c:v>22.2</c:v>
                </c:pt>
                <c:pt idx="9510">
                  <c:v>22.2</c:v>
                </c:pt>
                <c:pt idx="9511">
                  <c:v>22.2</c:v>
                </c:pt>
                <c:pt idx="9512">
                  <c:v>22.2</c:v>
                </c:pt>
                <c:pt idx="9513">
                  <c:v>22.2</c:v>
                </c:pt>
                <c:pt idx="9514">
                  <c:v>22.2</c:v>
                </c:pt>
                <c:pt idx="9515">
                  <c:v>22.2</c:v>
                </c:pt>
                <c:pt idx="9516">
                  <c:v>22.2</c:v>
                </c:pt>
                <c:pt idx="9517">
                  <c:v>22.2</c:v>
                </c:pt>
                <c:pt idx="9518">
                  <c:v>22.2</c:v>
                </c:pt>
                <c:pt idx="9519">
                  <c:v>22.2</c:v>
                </c:pt>
                <c:pt idx="9520">
                  <c:v>22.2</c:v>
                </c:pt>
                <c:pt idx="9521">
                  <c:v>22.2</c:v>
                </c:pt>
                <c:pt idx="9522">
                  <c:v>22.2</c:v>
                </c:pt>
                <c:pt idx="9523">
                  <c:v>22.2</c:v>
                </c:pt>
                <c:pt idx="9524">
                  <c:v>22.2</c:v>
                </c:pt>
                <c:pt idx="9525">
                  <c:v>22.2</c:v>
                </c:pt>
                <c:pt idx="9526">
                  <c:v>22.2</c:v>
                </c:pt>
                <c:pt idx="9527">
                  <c:v>22.2</c:v>
                </c:pt>
                <c:pt idx="9528">
                  <c:v>22.2</c:v>
                </c:pt>
                <c:pt idx="9529">
                  <c:v>22.2</c:v>
                </c:pt>
                <c:pt idx="9530">
                  <c:v>22.2</c:v>
                </c:pt>
                <c:pt idx="9531">
                  <c:v>22.2</c:v>
                </c:pt>
                <c:pt idx="9532">
                  <c:v>22.2</c:v>
                </c:pt>
                <c:pt idx="9533">
                  <c:v>22.2</c:v>
                </c:pt>
                <c:pt idx="9534">
                  <c:v>22.2</c:v>
                </c:pt>
                <c:pt idx="9535">
                  <c:v>22.2</c:v>
                </c:pt>
                <c:pt idx="9536">
                  <c:v>22.2</c:v>
                </c:pt>
                <c:pt idx="9537">
                  <c:v>22.2</c:v>
                </c:pt>
                <c:pt idx="9538">
                  <c:v>22.2</c:v>
                </c:pt>
                <c:pt idx="9539">
                  <c:v>22.2</c:v>
                </c:pt>
                <c:pt idx="9540">
                  <c:v>22.2</c:v>
                </c:pt>
                <c:pt idx="9541">
                  <c:v>22.2</c:v>
                </c:pt>
                <c:pt idx="9542">
                  <c:v>22.2</c:v>
                </c:pt>
                <c:pt idx="9543">
                  <c:v>22.2</c:v>
                </c:pt>
                <c:pt idx="9544">
                  <c:v>22.2</c:v>
                </c:pt>
                <c:pt idx="9545">
                  <c:v>22.2</c:v>
                </c:pt>
                <c:pt idx="9546">
                  <c:v>22.2</c:v>
                </c:pt>
                <c:pt idx="9547">
                  <c:v>22.2</c:v>
                </c:pt>
                <c:pt idx="9548">
                  <c:v>22.2</c:v>
                </c:pt>
                <c:pt idx="9549">
                  <c:v>22.2</c:v>
                </c:pt>
                <c:pt idx="9550">
                  <c:v>22.2</c:v>
                </c:pt>
                <c:pt idx="9551">
                  <c:v>22.2</c:v>
                </c:pt>
                <c:pt idx="9552">
                  <c:v>22.2</c:v>
                </c:pt>
                <c:pt idx="9553">
                  <c:v>22.2</c:v>
                </c:pt>
                <c:pt idx="9554">
                  <c:v>22.2</c:v>
                </c:pt>
                <c:pt idx="9555">
                  <c:v>22.2</c:v>
                </c:pt>
                <c:pt idx="9556">
                  <c:v>22.2</c:v>
                </c:pt>
                <c:pt idx="9557">
                  <c:v>22.2</c:v>
                </c:pt>
                <c:pt idx="9558">
                  <c:v>22.2</c:v>
                </c:pt>
                <c:pt idx="9559">
                  <c:v>22.2</c:v>
                </c:pt>
                <c:pt idx="9560">
                  <c:v>22.2</c:v>
                </c:pt>
                <c:pt idx="9561">
                  <c:v>22.2</c:v>
                </c:pt>
                <c:pt idx="9562">
                  <c:v>22.2</c:v>
                </c:pt>
                <c:pt idx="9563">
                  <c:v>22.2</c:v>
                </c:pt>
                <c:pt idx="9564">
                  <c:v>22.2</c:v>
                </c:pt>
                <c:pt idx="9565">
                  <c:v>22.2</c:v>
                </c:pt>
                <c:pt idx="9566">
                  <c:v>22.2</c:v>
                </c:pt>
                <c:pt idx="9567">
                  <c:v>22.2</c:v>
                </c:pt>
                <c:pt idx="9568">
                  <c:v>22.2</c:v>
                </c:pt>
                <c:pt idx="9569">
                  <c:v>22.2</c:v>
                </c:pt>
                <c:pt idx="9570">
                  <c:v>22.2</c:v>
                </c:pt>
                <c:pt idx="9571">
                  <c:v>22.2</c:v>
                </c:pt>
                <c:pt idx="9572">
                  <c:v>22.2</c:v>
                </c:pt>
                <c:pt idx="9573">
                  <c:v>22.2</c:v>
                </c:pt>
                <c:pt idx="9574">
                  <c:v>22.2</c:v>
                </c:pt>
                <c:pt idx="9575">
                  <c:v>22.2</c:v>
                </c:pt>
                <c:pt idx="9576">
                  <c:v>22.2</c:v>
                </c:pt>
                <c:pt idx="9577">
                  <c:v>22.2</c:v>
                </c:pt>
                <c:pt idx="9578">
                  <c:v>22.2</c:v>
                </c:pt>
                <c:pt idx="9579">
                  <c:v>22.2</c:v>
                </c:pt>
                <c:pt idx="9580">
                  <c:v>22.2</c:v>
                </c:pt>
                <c:pt idx="9581">
                  <c:v>22.2</c:v>
                </c:pt>
                <c:pt idx="9582">
                  <c:v>22.2</c:v>
                </c:pt>
                <c:pt idx="9583">
                  <c:v>22.2</c:v>
                </c:pt>
                <c:pt idx="9584">
                  <c:v>22.2</c:v>
                </c:pt>
                <c:pt idx="9585">
                  <c:v>22.2</c:v>
                </c:pt>
                <c:pt idx="9586">
                  <c:v>22.2</c:v>
                </c:pt>
                <c:pt idx="9587">
                  <c:v>22.2</c:v>
                </c:pt>
                <c:pt idx="9588">
                  <c:v>22.2</c:v>
                </c:pt>
                <c:pt idx="9589">
                  <c:v>22.2</c:v>
                </c:pt>
                <c:pt idx="9590">
                  <c:v>22.2</c:v>
                </c:pt>
                <c:pt idx="9591">
                  <c:v>22.2</c:v>
                </c:pt>
                <c:pt idx="9592">
                  <c:v>22.2</c:v>
                </c:pt>
                <c:pt idx="9593">
                  <c:v>22.2</c:v>
                </c:pt>
                <c:pt idx="9594">
                  <c:v>22.2</c:v>
                </c:pt>
                <c:pt idx="9595">
                  <c:v>22.2</c:v>
                </c:pt>
                <c:pt idx="9596">
                  <c:v>22.2</c:v>
                </c:pt>
                <c:pt idx="9597">
                  <c:v>22.2</c:v>
                </c:pt>
                <c:pt idx="9598">
                  <c:v>22.2</c:v>
                </c:pt>
                <c:pt idx="9599">
                  <c:v>22.2</c:v>
                </c:pt>
                <c:pt idx="9600">
                  <c:v>22.2</c:v>
                </c:pt>
                <c:pt idx="9601">
                  <c:v>22.3</c:v>
                </c:pt>
                <c:pt idx="9602">
                  <c:v>22.3</c:v>
                </c:pt>
                <c:pt idx="9603">
                  <c:v>22.3</c:v>
                </c:pt>
                <c:pt idx="9604">
                  <c:v>22.3</c:v>
                </c:pt>
                <c:pt idx="9605">
                  <c:v>22.3</c:v>
                </c:pt>
                <c:pt idx="9606">
                  <c:v>22.3</c:v>
                </c:pt>
                <c:pt idx="9607">
                  <c:v>22.3</c:v>
                </c:pt>
                <c:pt idx="9608">
                  <c:v>22.3</c:v>
                </c:pt>
                <c:pt idx="9609">
                  <c:v>22.3</c:v>
                </c:pt>
                <c:pt idx="9610">
                  <c:v>22.3</c:v>
                </c:pt>
                <c:pt idx="9611">
                  <c:v>22.3</c:v>
                </c:pt>
                <c:pt idx="9612">
                  <c:v>22.3</c:v>
                </c:pt>
                <c:pt idx="9613">
                  <c:v>22.3</c:v>
                </c:pt>
                <c:pt idx="9614">
                  <c:v>22.3</c:v>
                </c:pt>
                <c:pt idx="9615">
                  <c:v>22.3</c:v>
                </c:pt>
                <c:pt idx="9616">
                  <c:v>22.3</c:v>
                </c:pt>
                <c:pt idx="9617">
                  <c:v>22.3</c:v>
                </c:pt>
                <c:pt idx="9618">
                  <c:v>22.3</c:v>
                </c:pt>
                <c:pt idx="9619">
                  <c:v>22.3</c:v>
                </c:pt>
                <c:pt idx="9620">
                  <c:v>22.3</c:v>
                </c:pt>
                <c:pt idx="9621">
                  <c:v>22.3</c:v>
                </c:pt>
                <c:pt idx="9622">
                  <c:v>22.3</c:v>
                </c:pt>
                <c:pt idx="9623">
                  <c:v>22.3</c:v>
                </c:pt>
                <c:pt idx="9624">
                  <c:v>22.3</c:v>
                </c:pt>
                <c:pt idx="9625">
                  <c:v>22.3</c:v>
                </c:pt>
                <c:pt idx="9626">
                  <c:v>22.3</c:v>
                </c:pt>
                <c:pt idx="9627">
                  <c:v>22.3</c:v>
                </c:pt>
                <c:pt idx="9628">
                  <c:v>22.3</c:v>
                </c:pt>
                <c:pt idx="9629">
                  <c:v>22.3</c:v>
                </c:pt>
                <c:pt idx="9630">
                  <c:v>22.2</c:v>
                </c:pt>
                <c:pt idx="9631">
                  <c:v>22.2</c:v>
                </c:pt>
                <c:pt idx="9632">
                  <c:v>22.2</c:v>
                </c:pt>
                <c:pt idx="9633">
                  <c:v>22.2</c:v>
                </c:pt>
                <c:pt idx="9634">
                  <c:v>22.2</c:v>
                </c:pt>
                <c:pt idx="9635">
                  <c:v>22.2</c:v>
                </c:pt>
                <c:pt idx="9636">
                  <c:v>22.2</c:v>
                </c:pt>
                <c:pt idx="9637">
                  <c:v>22.2</c:v>
                </c:pt>
                <c:pt idx="9638">
                  <c:v>22.2</c:v>
                </c:pt>
                <c:pt idx="9639">
                  <c:v>22.2</c:v>
                </c:pt>
                <c:pt idx="9640">
                  <c:v>22.2</c:v>
                </c:pt>
                <c:pt idx="9641">
                  <c:v>22.2</c:v>
                </c:pt>
                <c:pt idx="9642">
                  <c:v>22.2</c:v>
                </c:pt>
                <c:pt idx="9643">
                  <c:v>22.2</c:v>
                </c:pt>
                <c:pt idx="9644">
                  <c:v>22.2</c:v>
                </c:pt>
                <c:pt idx="9645">
                  <c:v>22.2</c:v>
                </c:pt>
                <c:pt idx="9646">
                  <c:v>22.2</c:v>
                </c:pt>
                <c:pt idx="9647">
                  <c:v>22.2</c:v>
                </c:pt>
                <c:pt idx="9648">
                  <c:v>22.2</c:v>
                </c:pt>
                <c:pt idx="9649">
                  <c:v>22.2</c:v>
                </c:pt>
                <c:pt idx="9650">
                  <c:v>22.2</c:v>
                </c:pt>
                <c:pt idx="9651">
                  <c:v>22.2</c:v>
                </c:pt>
                <c:pt idx="9652">
                  <c:v>22.2</c:v>
                </c:pt>
                <c:pt idx="9653">
                  <c:v>22.2</c:v>
                </c:pt>
                <c:pt idx="9654">
                  <c:v>22.2</c:v>
                </c:pt>
                <c:pt idx="9655">
                  <c:v>22.2</c:v>
                </c:pt>
                <c:pt idx="9656">
                  <c:v>22.2</c:v>
                </c:pt>
                <c:pt idx="9657">
                  <c:v>22.2</c:v>
                </c:pt>
                <c:pt idx="9658">
                  <c:v>22.2</c:v>
                </c:pt>
                <c:pt idx="9659">
                  <c:v>22.2</c:v>
                </c:pt>
                <c:pt idx="9660">
                  <c:v>22.2</c:v>
                </c:pt>
                <c:pt idx="9661">
                  <c:v>22.2</c:v>
                </c:pt>
                <c:pt idx="9662">
                  <c:v>22.2</c:v>
                </c:pt>
                <c:pt idx="9663">
                  <c:v>22.2</c:v>
                </c:pt>
                <c:pt idx="9664">
                  <c:v>22.2</c:v>
                </c:pt>
                <c:pt idx="9665">
                  <c:v>22.2</c:v>
                </c:pt>
                <c:pt idx="9666">
                  <c:v>22.2</c:v>
                </c:pt>
                <c:pt idx="9667">
                  <c:v>22.2</c:v>
                </c:pt>
                <c:pt idx="9668">
                  <c:v>22.2</c:v>
                </c:pt>
                <c:pt idx="9669">
                  <c:v>22.2</c:v>
                </c:pt>
                <c:pt idx="9670">
                  <c:v>22.2</c:v>
                </c:pt>
                <c:pt idx="9671">
                  <c:v>22.2</c:v>
                </c:pt>
                <c:pt idx="9672">
                  <c:v>22.2</c:v>
                </c:pt>
                <c:pt idx="9673">
                  <c:v>22.2</c:v>
                </c:pt>
                <c:pt idx="9674">
                  <c:v>22.2</c:v>
                </c:pt>
                <c:pt idx="9675">
                  <c:v>22.2</c:v>
                </c:pt>
                <c:pt idx="9676">
                  <c:v>22.2</c:v>
                </c:pt>
                <c:pt idx="9677">
                  <c:v>22.2</c:v>
                </c:pt>
                <c:pt idx="9678">
                  <c:v>22.2</c:v>
                </c:pt>
                <c:pt idx="9679">
                  <c:v>22.2</c:v>
                </c:pt>
                <c:pt idx="9680">
                  <c:v>22.2</c:v>
                </c:pt>
                <c:pt idx="9681">
                  <c:v>22.2</c:v>
                </c:pt>
                <c:pt idx="9682">
                  <c:v>22.2</c:v>
                </c:pt>
                <c:pt idx="9683">
                  <c:v>22.2</c:v>
                </c:pt>
                <c:pt idx="9684">
                  <c:v>22.2</c:v>
                </c:pt>
                <c:pt idx="9685">
                  <c:v>22.2</c:v>
                </c:pt>
                <c:pt idx="9686">
                  <c:v>22.2</c:v>
                </c:pt>
                <c:pt idx="9687">
                  <c:v>22.2</c:v>
                </c:pt>
                <c:pt idx="9688">
                  <c:v>22.2</c:v>
                </c:pt>
                <c:pt idx="9689">
                  <c:v>22.2</c:v>
                </c:pt>
                <c:pt idx="9690">
                  <c:v>22.2</c:v>
                </c:pt>
                <c:pt idx="9691">
                  <c:v>22.2</c:v>
                </c:pt>
                <c:pt idx="9692">
                  <c:v>22.2</c:v>
                </c:pt>
                <c:pt idx="9693">
                  <c:v>22.2</c:v>
                </c:pt>
                <c:pt idx="9694">
                  <c:v>22.2</c:v>
                </c:pt>
                <c:pt idx="9695">
                  <c:v>22.2</c:v>
                </c:pt>
                <c:pt idx="9696">
                  <c:v>22.2</c:v>
                </c:pt>
                <c:pt idx="9697">
                  <c:v>22.2</c:v>
                </c:pt>
                <c:pt idx="9698">
                  <c:v>22.2</c:v>
                </c:pt>
                <c:pt idx="9699">
                  <c:v>22.2</c:v>
                </c:pt>
                <c:pt idx="9700">
                  <c:v>22.2</c:v>
                </c:pt>
                <c:pt idx="9701">
                  <c:v>22.2</c:v>
                </c:pt>
                <c:pt idx="9702">
                  <c:v>22.2</c:v>
                </c:pt>
                <c:pt idx="9703">
                  <c:v>22.2</c:v>
                </c:pt>
                <c:pt idx="9704">
                  <c:v>22.2</c:v>
                </c:pt>
                <c:pt idx="9705">
                  <c:v>22.2</c:v>
                </c:pt>
                <c:pt idx="9706">
                  <c:v>22.2</c:v>
                </c:pt>
                <c:pt idx="9707">
                  <c:v>22.2</c:v>
                </c:pt>
                <c:pt idx="9708">
                  <c:v>22.2</c:v>
                </c:pt>
                <c:pt idx="9709">
                  <c:v>22.2</c:v>
                </c:pt>
                <c:pt idx="9710">
                  <c:v>22.2</c:v>
                </c:pt>
                <c:pt idx="9711">
                  <c:v>22.2</c:v>
                </c:pt>
                <c:pt idx="9712">
                  <c:v>22.2</c:v>
                </c:pt>
                <c:pt idx="9713">
                  <c:v>22.2</c:v>
                </c:pt>
                <c:pt idx="9714">
                  <c:v>22.2</c:v>
                </c:pt>
                <c:pt idx="9715">
                  <c:v>22.2</c:v>
                </c:pt>
                <c:pt idx="9716">
                  <c:v>22.2</c:v>
                </c:pt>
                <c:pt idx="9717">
                  <c:v>22.2</c:v>
                </c:pt>
                <c:pt idx="9718">
                  <c:v>22.2</c:v>
                </c:pt>
                <c:pt idx="9719">
                  <c:v>22.2</c:v>
                </c:pt>
                <c:pt idx="9720">
                  <c:v>22.2</c:v>
                </c:pt>
                <c:pt idx="9721">
                  <c:v>22.2</c:v>
                </c:pt>
                <c:pt idx="9722">
                  <c:v>22.2</c:v>
                </c:pt>
                <c:pt idx="9723">
                  <c:v>22.2</c:v>
                </c:pt>
                <c:pt idx="9724">
                  <c:v>22.2</c:v>
                </c:pt>
                <c:pt idx="9725">
                  <c:v>22.2</c:v>
                </c:pt>
                <c:pt idx="9726">
                  <c:v>22.2</c:v>
                </c:pt>
                <c:pt idx="9727">
                  <c:v>22.2</c:v>
                </c:pt>
                <c:pt idx="9728">
                  <c:v>22.2</c:v>
                </c:pt>
                <c:pt idx="9729">
                  <c:v>22.2</c:v>
                </c:pt>
                <c:pt idx="9730">
                  <c:v>22.2</c:v>
                </c:pt>
                <c:pt idx="9731">
                  <c:v>22.2</c:v>
                </c:pt>
                <c:pt idx="9732">
                  <c:v>22.2</c:v>
                </c:pt>
                <c:pt idx="9733">
                  <c:v>22.2</c:v>
                </c:pt>
                <c:pt idx="9734">
                  <c:v>22.2</c:v>
                </c:pt>
                <c:pt idx="9735">
                  <c:v>22.2</c:v>
                </c:pt>
                <c:pt idx="9736">
                  <c:v>22.2</c:v>
                </c:pt>
                <c:pt idx="9737">
                  <c:v>22.2</c:v>
                </c:pt>
                <c:pt idx="9738">
                  <c:v>22.2</c:v>
                </c:pt>
                <c:pt idx="9739">
                  <c:v>22.2</c:v>
                </c:pt>
                <c:pt idx="9740">
                  <c:v>22.2</c:v>
                </c:pt>
                <c:pt idx="9741">
                  <c:v>22.2</c:v>
                </c:pt>
                <c:pt idx="9742">
                  <c:v>22.2</c:v>
                </c:pt>
                <c:pt idx="9743">
                  <c:v>22.2</c:v>
                </c:pt>
                <c:pt idx="9744">
                  <c:v>22.2</c:v>
                </c:pt>
                <c:pt idx="9745">
                  <c:v>22.2</c:v>
                </c:pt>
                <c:pt idx="9746">
                  <c:v>22.2</c:v>
                </c:pt>
                <c:pt idx="9747">
                  <c:v>22.2</c:v>
                </c:pt>
                <c:pt idx="9748">
                  <c:v>22.2</c:v>
                </c:pt>
                <c:pt idx="9749">
                  <c:v>22.2</c:v>
                </c:pt>
                <c:pt idx="9750">
                  <c:v>22.2</c:v>
                </c:pt>
                <c:pt idx="9751">
                  <c:v>22.2</c:v>
                </c:pt>
                <c:pt idx="9752">
                  <c:v>22.2</c:v>
                </c:pt>
                <c:pt idx="9753">
                  <c:v>22.2</c:v>
                </c:pt>
                <c:pt idx="9754">
                  <c:v>22.2</c:v>
                </c:pt>
                <c:pt idx="9755">
                  <c:v>22.2</c:v>
                </c:pt>
                <c:pt idx="9756">
                  <c:v>22.2</c:v>
                </c:pt>
                <c:pt idx="9757">
                  <c:v>22.2</c:v>
                </c:pt>
                <c:pt idx="9758">
                  <c:v>22.2</c:v>
                </c:pt>
                <c:pt idx="9759">
                  <c:v>22.2</c:v>
                </c:pt>
                <c:pt idx="9760">
                  <c:v>22.2</c:v>
                </c:pt>
                <c:pt idx="9761">
                  <c:v>22.2</c:v>
                </c:pt>
                <c:pt idx="9762">
                  <c:v>22.2</c:v>
                </c:pt>
                <c:pt idx="9763">
                  <c:v>22.2</c:v>
                </c:pt>
                <c:pt idx="9764">
                  <c:v>22.2</c:v>
                </c:pt>
                <c:pt idx="9765">
                  <c:v>22.2</c:v>
                </c:pt>
                <c:pt idx="9766">
                  <c:v>22.2</c:v>
                </c:pt>
                <c:pt idx="9767">
                  <c:v>22.2</c:v>
                </c:pt>
                <c:pt idx="9768">
                  <c:v>22.2</c:v>
                </c:pt>
                <c:pt idx="9769">
                  <c:v>22.2</c:v>
                </c:pt>
                <c:pt idx="9770">
                  <c:v>22.2</c:v>
                </c:pt>
                <c:pt idx="9771">
                  <c:v>22.2</c:v>
                </c:pt>
                <c:pt idx="9772">
                  <c:v>22.2</c:v>
                </c:pt>
                <c:pt idx="9773">
                  <c:v>22.2</c:v>
                </c:pt>
                <c:pt idx="9774">
                  <c:v>22.2</c:v>
                </c:pt>
                <c:pt idx="9775">
                  <c:v>22.2</c:v>
                </c:pt>
                <c:pt idx="9776">
                  <c:v>22.2</c:v>
                </c:pt>
                <c:pt idx="9777">
                  <c:v>22.2</c:v>
                </c:pt>
                <c:pt idx="9778">
                  <c:v>22.2</c:v>
                </c:pt>
                <c:pt idx="9779">
                  <c:v>22.2</c:v>
                </c:pt>
                <c:pt idx="9780">
                  <c:v>22.2</c:v>
                </c:pt>
                <c:pt idx="9781">
                  <c:v>22.2</c:v>
                </c:pt>
                <c:pt idx="9782">
                  <c:v>22.2</c:v>
                </c:pt>
                <c:pt idx="9783">
                  <c:v>22.2</c:v>
                </c:pt>
                <c:pt idx="9784">
                  <c:v>22.2</c:v>
                </c:pt>
                <c:pt idx="9785">
                  <c:v>22.2</c:v>
                </c:pt>
                <c:pt idx="9786">
                  <c:v>22.2</c:v>
                </c:pt>
                <c:pt idx="9787">
                  <c:v>22.2</c:v>
                </c:pt>
                <c:pt idx="9788">
                  <c:v>22.2</c:v>
                </c:pt>
                <c:pt idx="9789">
                  <c:v>22.2</c:v>
                </c:pt>
                <c:pt idx="9790">
                  <c:v>22.2</c:v>
                </c:pt>
                <c:pt idx="9791">
                  <c:v>22.2</c:v>
                </c:pt>
                <c:pt idx="9792">
                  <c:v>22.2</c:v>
                </c:pt>
                <c:pt idx="9793">
                  <c:v>22.2</c:v>
                </c:pt>
                <c:pt idx="9794">
                  <c:v>22.2</c:v>
                </c:pt>
                <c:pt idx="9795">
                  <c:v>22.2</c:v>
                </c:pt>
                <c:pt idx="9796">
                  <c:v>22.2</c:v>
                </c:pt>
                <c:pt idx="9797">
                  <c:v>22.2</c:v>
                </c:pt>
                <c:pt idx="9798">
                  <c:v>22.2</c:v>
                </c:pt>
                <c:pt idx="9799">
                  <c:v>22.2</c:v>
                </c:pt>
                <c:pt idx="9800">
                  <c:v>22.2</c:v>
                </c:pt>
                <c:pt idx="9801">
                  <c:v>22.2</c:v>
                </c:pt>
                <c:pt idx="9802">
                  <c:v>22.2</c:v>
                </c:pt>
                <c:pt idx="9803">
                  <c:v>22.2</c:v>
                </c:pt>
                <c:pt idx="9804">
                  <c:v>22.2</c:v>
                </c:pt>
                <c:pt idx="9805">
                  <c:v>22.2</c:v>
                </c:pt>
                <c:pt idx="9806">
                  <c:v>22.2</c:v>
                </c:pt>
                <c:pt idx="9807">
                  <c:v>22.2</c:v>
                </c:pt>
                <c:pt idx="9808">
                  <c:v>22.2</c:v>
                </c:pt>
                <c:pt idx="9809">
                  <c:v>22.2</c:v>
                </c:pt>
                <c:pt idx="9810">
                  <c:v>22.2</c:v>
                </c:pt>
                <c:pt idx="9811">
                  <c:v>22.2</c:v>
                </c:pt>
                <c:pt idx="9812">
                  <c:v>22.2</c:v>
                </c:pt>
                <c:pt idx="9813">
                  <c:v>22.2</c:v>
                </c:pt>
                <c:pt idx="9814">
                  <c:v>22.2</c:v>
                </c:pt>
                <c:pt idx="9815">
                  <c:v>22.2</c:v>
                </c:pt>
                <c:pt idx="9816">
                  <c:v>22.2</c:v>
                </c:pt>
                <c:pt idx="9817">
                  <c:v>22.2</c:v>
                </c:pt>
                <c:pt idx="9818">
                  <c:v>22.2</c:v>
                </c:pt>
                <c:pt idx="9819">
                  <c:v>22.2</c:v>
                </c:pt>
                <c:pt idx="9820">
                  <c:v>22.2</c:v>
                </c:pt>
                <c:pt idx="9821">
                  <c:v>22.2</c:v>
                </c:pt>
                <c:pt idx="9822">
                  <c:v>22.2</c:v>
                </c:pt>
                <c:pt idx="9823">
                  <c:v>22.2</c:v>
                </c:pt>
                <c:pt idx="9824">
                  <c:v>22.2</c:v>
                </c:pt>
                <c:pt idx="9825">
                  <c:v>22.2</c:v>
                </c:pt>
                <c:pt idx="9826">
                  <c:v>22.2</c:v>
                </c:pt>
                <c:pt idx="9827">
                  <c:v>22.2</c:v>
                </c:pt>
                <c:pt idx="9828">
                  <c:v>22.2</c:v>
                </c:pt>
                <c:pt idx="9829">
                  <c:v>22.2</c:v>
                </c:pt>
                <c:pt idx="9830">
                  <c:v>22.2</c:v>
                </c:pt>
                <c:pt idx="9831">
                  <c:v>22.2</c:v>
                </c:pt>
                <c:pt idx="9832">
                  <c:v>22.2</c:v>
                </c:pt>
                <c:pt idx="9833">
                  <c:v>22.2</c:v>
                </c:pt>
                <c:pt idx="9834">
                  <c:v>22.2</c:v>
                </c:pt>
                <c:pt idx="9835">
                  <c:v>22.2</c:v>
                </c:pt>
                <c:pt idx="9836">
                  <c:v>22.2</c:v>
                </c:pt>
                <c:pt idx="9837">
                  <c:v>22.2</c:v>
                </c:pt>
                <c:pt idx="9838">
                  <c:v>22.2</c:v>
                </c:pt>
                <c:pt idx="9839">
                  <c:v>22.2</c:v>
                </c:pt>
                <c:pt idx="9840">
                  <c:v>22.2</c:v>
                </c:pt>
                <c:pt idx="9841">
                  <c:v>22.2</c:v>
                </c:pt>
                <c:pt idx="9842">
                  <c:v>22.2</c:v>
                </c:pt>
                <c:pt idx="9843">
                  <c:v>22.2</c:v>
                </c:pt>
                <c:pt idx="9844">
                  <c:v>22.2</c:v>
                </c:pt>
                <c:pt idx="9845">
                  <c:v>22.2</c:v>
                </c:pt>
                <c:pt idx="9846">
                  <c:v>22.2</c:v>
                </c:pt>
                <c:pt idx="9847">
                  <c:v>22.2</c:v>
                </c:pt>
                <c:pt idx="9848">
                  <c:v>22.2</c:v>
                </c:pt>
                <c:pt idx="9849">
                  <c:v>22.2</c:v>
                </c:pt>
                <c:pt idx="9850">
                  <c:v>22.2</c:v>
                </c:pt>
                <c:pt idx="9851">
                  <c:v>22.2</c:v>
                </c:pt>
                <c:pt idx="9852">
                  <c:v>22.2</c:v>
                </c:pt>
                <c:pt idx="9853">
                  <c:v>22.2</c:v>
                </c:pt>
                <c:pt idx="9854">
                  <c:v>22.2</c:v>
                </c:pt>
                <c:pt idx="9855">
                  <c:v>22.2</c:v>
                </c:pt>
                <c:pt idx="9856">
                  <c:v>22.2</c:v>
                </c:pt>
                <c:pt idx="9857">
                  <c:v>22.2</c:v>
                </c:pt>
                <c:pt idx="9858">
                  <c:v>22.2</c:v>
                </c:pt>
                <c:pt idx="9859">
                  <c:v>22.2</c:v>
                </c:pt>
                <c:pt idx="9860">
                  <c:v>22.2</c:v>
                </c:pt>
                <c:pt idx="9861">
                  <c:v>22.2</c:v>
                </c:pt>
                <c:pt idx="9862">
                  <c:v>22.2</c:v>
                </c:pt>
                <c:pt idx="9863">
                  <c:v>22.2</c:v>
                </c:pt>
                <c:pt idx="9864">
                  <c:v>22.2</c:v>
                </c:pt>
                <c:pt idx="9865">
                  <c:v>22.2</c:v>
                </c:pt>
                <c:pt idx="9866">
                  <c:v>22.2</c:v>
                </c:pt>
                <c:pt idx="9867">
                  <c:v>22.2</c:v>
                </c:pt>
                <c:pt idx="9868">
                  <c:v>22.2</c:v>
                </c:pt>
                <c:pt idx="9869">
                  <c:v>22.2</c:v>
                </c:pt>
                <c:pt idx="9870">
                  <c:v>22.2</c:v>
                </c:pt>
                <c:pt idx="9871">
                  <c:v>22.2</c:v>
                </c:pt>
                <c:pt idx="9872">
                  <c:v>22.2</c:v>
                </c:pt>
                <c:pt idx="9873">
                  <c:v>22.2</c:v>
                </c:pt>
                <c:pt idx="9874">
                  <c:v>22.2</c:v>
                </c:pt>
                <c:pt idx="9875">
                  <c:v>22.2</c:v>
                </c:pt>
                <c:pt idx="9876">
                  <c:v>22.2</c:v>
                </c:pt>
                <c:pt idx="9877">
                  <c:v>22.2</c:v>
                </c:pt>
                <c:pt idx="9878">
                  <c:v>22.2</c:v>
                </c:pt>
                <c:pt idx="9879">
                  <c:v>22.2</c:v>
                </c:pt>
                <c:pt idx="9880">
                  <c:v>22.2</c:v>
                </c:pt>
                <c:pt idx="9881">
                  <c:v>22.2</c:v>
                </c:pt>
                <c:pt idx="9882">
                  <c:v>22.2</c:v>
                </c:pt>
                <c:pt idx="9883">
                  <c:v>22.2</c:v>
                </c:pt>
                <c:pt idx="9884">
                  <c:v>22.2</c:v>
                </c:pt>
                <c:pt idx="9885">
                  <c:v>22.2</c:v>
                </c:pt>
                <c:pt idx="9886">
                  <c:v>22.2</c:v>
                </c:pt>
                <c:pt idx="9887">
                  <c:v>22.2</c:v>
                </c:pt>
                <c:pt idx="9888">
                  <c:v>22.2</c:v>
                </c:pt>
                <c:pt idx="9889">
                  <c:v>22.2</c:v>
                </c:pt>
                <c:pt idx="9890">
                  <c:v>22.2</c:v>
                </c:pt>
                <c:pt idx="9891">
                  <c:v>22.2</c:v>
                </c:pt>
                <c:pt idx="9892">
                  <c:v>22.2</c:v>
                </c:pt>
                <c:pt idx="9893">
                  <c:v>22.2</c:v>
                </c:pt>
                <c:pt idx="9894">
                  <c:v>22.2</c:v>
                </c:pt>
                <c:pt idx="9895">
                  <c:v>22.2</c:v>
                </c:pt>
                <c:pt idx="9896">
                  <c:v>22.2</c:v>
                </c:pt>
                <c:pt idx="9897">
                  <c:v>22.2</c:v>
                </c:pt>
                <c:pt idx="9898">
                  <c:v>22.2</c:v>
                </c:pt>
                <c:pt idx="9899">
                  <c:v>22.2</c:v>
                </c:pt>
                <c:pt idx="9900">
                  <c:v>22.2</c:v>
                </c:pt>
                <c:pt idx="9901">
                  <c:v>22.2</c:v>
                </c:pt>
                <c:pt idx="9902">
                  <c:v>22.2</c:v>
                </c:pt>
                <c:pt idx="9903">
                  <c:v>22.2</c:v>
                </c:pt>
                <c:pt idx="9904">
                  <c:v>22.2</c:v>
                </c:pt>
                <c:pt idx="9905">
                  <c:v>22.2</c:v>
                </c:pt>
                <c:pt idx="9906">
                  <c:v>22.2</c:v>
                </c:pt>
                <c:pt idx="9907">
                  <c:v>22.2</c:v>
                </c:pt>
                <c:pt idx="9908">
                  <c:v>22.2</c:v>
                </c:pt>
                <c:pt idx="9909">
                  <c:v>22.2</c:v>
                </c:pt>
                <c:pt idx="9910">
                  <c:v>22.2</c:v>
                </c:pt>
                <c:pt idx="9911">
                  <c:v>22.2</c:v>
                </c:pt>
                <c:pt idx="9912">
                  <c:v>22.2</c:v>
                </c:pt>
                <c:pt idx="9913">
                  <c:v>22.2</c:v>
                </c:pt>
                <c:pt idx="9914">
                  <c:v>22.2</c:v>
                </c:pt>
                <c:pt idx="9915">
                  <c:v>22.2</c:v>
                </c:pt>
                <c:pt idx="9916">
                  <c:v>22.2</c:v>
                </c:pt>
                <c:pt idx="9917">
                  <c:v>22.2</c:v>
                </c:pt>
                <c:pt idx="9918">
                  <c:v>22.2</c:v>
                </c:pt>
                <c:pt idx="9919">
                  <c:v>22.2</c:v>
                </c:pt>
                <c:pt idx="9920">
                  <c:v>22.2</c:v>
                </c:pt>
                <c:pt idx="9921">
                  <c:v>22.2</c:v>
                </c:pt>
                <c:pt idx="9922">
                  <c:v>22.2</c:v>
                </c:pt>
                <c:pt idx="9923">
                  <c:v>22.2</c:v>
                </c:pt>
                <c:pt idx="9924">
                  <c:v>22.2</c:v>
                </c:pt>
                <c:pt idx="9925">
                  <c:v>22.2</c:v>
                </c:pt>
                <c:pt idx="9926">
                  <c:v>22.2</c:v>
                </c:pt>
                <c:pt idx="9927">
                  <c:v>22.2</c:v>
                </c:pt>
                <c:pt idx="9928">
                  <c:v>22.2</c:v>
                </c:pt>
                <c:pt idx="9929">
                  <c:v>22.2</c:v>
                </c:pt>
                <c:pt idx="9930">
                  <c:v>22.2</c:v>
                </c:pt>
                <c:pt idx="9931">
                  <c:v>22.2</c:v>
                </c:pt>
                <c:pt idx="9932">
                  <c:v>22.2</c:v>
                </c:pt>
                <c:pt idx="9933">
                  <c:v>22.2</c:v>
                </c:pt>
                <c:pt idx="9934">
                  <c:v>22.2</c:v>
                </c:pt>
                <c:pt idx="9935">
                  <c:v>22.2</c:v>
                </c:pt>
                <c:pt idx="9936">
                  <c:v>22.2</c:v>
                </c:pt>
                <c:pt idx="9937">
                  <c:v>22.2</c:v>
                </c:pt>
                <c:pt idx="9938">
                  <c:v>22.2</c:v>
                </c:pt>
                <c:pt idx="9939">
                  <c:v>22.2</c:v>
                </c:pt>
                <c:pt idx="9940">
                  <c:v>22.2</c:v>
                </c:pt>
                <c:pt idx="9941">
                  <c:v>22.2</c:v>
                </c:pt>
                <c:pt idx="9942">
                  <c:v>22.2</c:v>
                </c:pt>
                <c:pt idx="9943">
                  <c:v>22.2</c:v>
                </c:pt>
                <c:pt idx="9944">
                  <c:v>22.2</c:v>
                </c:pt>
                <c:pt idx="9945">
                  <c:v>22.2</c:v>
                </c:pt>
                <c:pt idx="9946">
                  <c:v>22.2</c:v>
                </c:pt>
                <c:pt idx="9947">
                  <c:v>22.2</c:v>
                </c:pt>
                <c:pt idx="9948">
                  <c:v>22.2</c:v>
                </c:pt>
                <c:pt idx="9949">
                  <c:v>22.2</c:v>
                </c:pt>
                <c:pt idx="9950">
                  <c:v>22.2</c:v>
                </c:pt>
                <c:pt idx="9951">
                  <c:v>22.2</c:v>
                </c:pt>
                <c:pt idx="9952">
                  <c:v>22.2</c:v>
                </c:pt>
                <c:pt idx="9953">
                  <c:v>22.2</c:v>
                </c:pt>
                <c:pt idx="9954">
                  <c:v>22.2</c:v>
                </c:pt>
                <c:pt idx="9955">
                  <c:v>22.2</c:v>
                </c:pt>
                <c:pt idx="9956">
                  <c:v>22.2</c:v>
                </c:pt>
                <c:pt idx="9957">
                  <c:v>22.2</c:v>
                </c:pt>
                <c:pt idx="9958">
                  <c:v>22.2</c:v>
                </c:pt>
                <c:pt idx="9959">
                  <c:v>22.2</c:v>
                </c:pt>
                <c:pt idx="9960">
                  <c:v>22.2</c:v>
                </c:pt>
                <c:pt idx="9961">
                  <c:v>22.2</c:v>
                </c:pt>
                <c:pt idx="9962">
                  <c:v>22.2</c:v>
                </c:pt>
                <c:pt idx="9963">
                  <c:v>22.2</c:v>
                </c:pt>
                <c:pt idx="9964">
                  <c:v>22.2</c:v>
                </c:pt>
                <c:pt idx="9965">
                  <c:v>22.2</c:v>
                </c:pt>
                <c:pt idx="9966">
                  <c:v>22.2</c:v>
                </c:pt>
                <c:pt idx="9967">
                  <c:v>22.2</c:v>
                </c:pt>
                <c:pt idx="9968">
                  <c:v>22.2</c:v>
                </c:pt>
                <c:pt idx="9969">
                  <c:v>22.2</c:v>
                </c:pt>
                <c:pt idx="9970">
                  <c:v>22.2</c:v>
                </c:pt>
                <c:pt idx="9971">
                  <c:v>22.2</c:v>
                </c:pt>
                <c:pt idx="9972">
                  <c:v>22.2</c:v>
                </c:pt>
                <c:pt idx="9973">
                  <c:v>22.2</c:v>
                </c:pt>
                <c:pt idx="9974">
                  <c:v>22.2</c:v>
                </c:pt>
                <c:pt idx="9975">
                  <c:v>22.2</c:v>
                </c:pt>
                <c:pt idx="9976">
                  <c:v>22.2</c:v>
                </c:pt>
                <c:pt idx="9977">
                  <c:v>22.2</c:v>
                </c:pt>
                <c:pt idx="9978">
                  <c:v>22.2</c:v>
                </c:pt>
                <c:pt idx="9979">
                  <c:v>22.2</c:v>
                </c:pt>
                <c:pt idx="9980">
                  <c:v>22.2</c:v>
                </c:pt>
                <c:pt idx="9981">
                  <c:v>22.2</c:v>
                </c:pt>
                <c:pt idx="9982">
                  <c:v>22.2</c:v>
                </c:pt>
                <c:pt idx="9983">
                  <c:v>22.2</c:v>
                </c:pt>
                <c:pt idx="9984">
                  <c:v>22.2</c:v>
                </c:pt>
                <c:pt idx="9985">
                  <c:v>22.2</c:v>
                </c:pt>
                <c:pt idx="9986">
                  <c:v>22.2</c:v>
                </c:pt>
                <c:pt idx="9987">
                  <c:v>22.2</c:v>
                </c:pt>
                <c:pt idx="9988">
                  <c:v>22.2</c:v>
                </c:pt>
                <c:pt idx="9989">
                  <c:v>22.2</c:v>
                </c:pt>
                <c:pt idx="9990">
                  <c:v>22.2</c:v>
                </c:pt>
                <c:pt idx="9991">
                  <c:v>22.2</c:v>
                </c:pt>
                <c:pt idx="9992">
                  <c:v>22.2</c:v>
                </c:pt>
                <c:pt idx="9993">
                  <c:v>22.2</c:v>
                </c:pt>
                <c:pt idx="9994">
                  <c:v>22.2</c:v>
                </c:pt>
                <c:pt idx="9995">
                  <c:v>22.2</c:v>
                </c:pt>
                <c:pt idx="9996">
                  <c:v>22.2</c:v>
                </c:pt>
                <c:pt idx="9997">
                  <c:v>22.2</c:v>
                </c:pt>
                <c:pt idx="9998">
                  <c:v>22.2</c:v>
                </c:pt>
                <c:pt idx="9999">
                  <c:v>22.2</c:v>
                </c:pt>
                <c:pt idx="10000">
                  <c:v>22.2</c:v>
                </c:pt>
                <c:pt idx="10001">
                  <c:v>22.2</c:v>
                </c:pt>
                <c:pt idx="10002">
                  <c:v>22.2</c:v>
                </c:pt>
                <c:pt idx="10003">
                  <c:v>22.2</c:v>
                </c:pt>
                <c:pt idx="10004">
                  <c:v>22.2</c:v>
                </c:pt>
                <c:pt idx="10005">
                  <c:v>22.2</c:v>
                </c:pt>
                <c:pt idx="10006">
                  <c:v>22.2</c:v>
                </c:pt>
                <c:pt idx="10007">
                  <c:v>22.2</c:v>
                </c:pt>
                <c:pt idx="10008">
                  <c:v>22.2</c:v>
                </c:pt>
                <c:pt idx="10009">
                  <c:v>22.2</c:v>
                </c:pt>
                <c:pt idx="10010">
                  <c:v>22.2</c:v>
                </c:pt>
                <c:pt idx="10011">
                  <c:v>22.2</c:v>
                </c:pt>
                <c:pt idx="10012">
                  <c:v>22.2</c:v>
                </c:pt>
                <c:pt idx="10013">
                  <c:v>22.2</c:v>
                </c:pt>
                <c:pt idx="10014">
                  <c:v>22.2</c:v>
                </c:pt>
                <c:pt idx="10015">
                  <c:v>22.2</c:v>
                </c:pt>
                <c:pt idx="10016">
                  <c:v>22.2</c:v>
                </c:pt>
                <c:pt idx="10017">
                  <c:v>22.2</c:v>
                </c:pt>
                <c:pt idx="10018">
                  <c:v>22.2</c:v>
                </c:pt>
                <c:pt idx="10019">
                  <c:v>22.2</c:v>
                </c:pt>
                <c:pt idx="10020">
                  <c:v>22.2</c:v>
                </c:pt>
                <c:pt idx="10021">
                  <c:v>22.2</c:v>
                </c:pt>
                <c:pt idx="10022">
                  <c:v>22.2</c:v>
                </c:pt>
                <c:pt idx="10023">
                  <c:v>22.2</c:v>
                </c:pt>
                <c:pt idx="10024">
                  <c:v>22.2</c:v>
                </c:pt>
                <c:pt idx="10025">
                  <c:v>22.2</c:v>
                </c:pt>
                <c:pt idx="10026">
                  <c:v>22.2</c:v>
                </c:pt>
                <c:pt idx="10027">
                  <c:v>22.2</c:v>
                </c:pt>
                <c:pt idx="10028">
                  <c:v>22.2</c:v>
                </c:pt>
                <c:pt idx="10029">
                  <c:v>22.2</c:v>
                </c:pt>
                <c:pt idx="10030">
                  <c:v>22.2</c:v>
                </c:pt>
                <c:pt idx="10031">
                  <c:v>22.2</c:v>
                </c:pt>
                <c:pt idx="10032">
                  <c:v>22.2</c:v>
                </c:pt>
                <c:pt idx="10033">
                  <c:v>22.2</c:v>
                </c:pt>
                <c:pt idx="10034">
                  <c:v>22.2</c:v>
                </c:pt>
                <c:pt idx="10035">
                  <c:v>22.2</c:v>
                </c:pt>
                <c:pt idx="10036">
                  <c:v>22.2</c:v>
                </c:pt>
                <c:pt idx="10037">
                  <c:v>22.2</c:v>
                </c:pt>
                <c:pt idx="10038">
                  <c:v>22.2</c:v>
                </c:pt>
                <c:pt idx="10039">
                  <c:v>22.2</c:v>
                </c:pt>
                <c:pt idx="10040">
                  <c:v>22.2</c:v>
                </c:pt>
                <c:pt idx="10041">
                  <c:v>22.2</c:v>
                </c:pt>
                <c:pt idx="10042">
                  <c:v>22.2</c:v>
                </c:pt>
                <c:pt idx="10043">
                  <c:v>22.2</c:v>
                </c:pt>
                <c:pt idx="10044">
                  <c:v>22.2</c:v>
                </c:pt>
                <c:pt idx="10045">
                  <c:v>22.2</c:v>
                </c:pt>
                <c:pt idx="10046">
                  <c:v>22.2</c:v>
                </c:pt>
                <c:pt idx="10047">
                  <c:v>22.2</c:v>
                </c:pt>
                <c:pt idx="10048">
                  <c:v>22.2</c:v>
                </c:pt>
                <c:pt idx="10049">
                  <c:v>22.2</c:v>
                </c:pt>
                <c:pt idx="10050">
                  <c:v>22.2</c:v>
                </c:pt>
                <c:pt idx="10051">
                  <c:v>22.2</c:v>
                </c:pt>
                <c:pt idx="10052">
                  <c:v>22.2</c:v>
                </c:pt>
                <c:pt idx="10053">
                  <c:v>22.2</c:v>
                </c:pt>
                <c:pt idx="10054">
                  <c:v>22.2</c:v>
                </c:pt>
                <c:pt idx="10055">
                  <c:v>22.2</c:v>
                </c:pt>
                <c:pt idx="10056">
                  <c:v>22.2</c:v>
                </c:pt>
                <c:pt idx="10057">
                  <c:v>22.2</c:v>
                </c:pt>
                <c:pt idx="10058">
                  <c:v>22.2</c:v>
                </c:pt>
                <c:pt idx="10059">
                  <c:v>22.2</c:v>
                </c:pt>
                <c:pt idx="10060">
                  <c:v>22.2</c:v>
                </c:pt>
                <c:pt idx="10061">
                  <c:v>22.2</c:v>
                </c:pt>
                <c:pt idx="10062">
                  <c:v>22.2</c:v>
                </c:pt>
                <c:pt idx="10063">
                  <c:v>22.2</c:v>
                </c:pt>
                <c:pt idx="10064">
                  <c:v>22.2</c:v>
                </c:pt>
                <c:pt idx="10065">
                  <c:v>22.2</c:v>
                </c:pt>
                <c:pt idx="10066">
                  <c:v>22.2</c:v>
                </c:pt>
                <c:pt idx="10067">
                  <c:v>22.2</c:v>
                </c:pt>
                <c:pt idx="10068">
                  <c:v>22.2</c:v>
                </c:pt>
                <c:pt idx="10069">
                  <c:v>22.2</c:v>
                </c:pt>
                <c:pt idx="10070">
                  <c:v>22.2</c:v>
                </c:pt>
                <c:pt idx="10071">
                  <c:v>22.2</c:v>
                </c:pt>
                <c:pt idx="10072">
                  <c:v>22.2</c:v>
                </c:pt>
                <c:pt idx="10073">
                  <c:v>22.2</c:v>
                </c:pt>
                <c:pt idx="10074">
                  <c:v>22.2</c:v>
                </c:pt>
                <c:pt idx="10075">
                  <c:v>22.2</c:v>
                </c:pt>
                <c:pt idx="10076">
                  <c:v>22.2</c:v>
                </c:pt>
                <c:pt idx="10077">
                  <c:v>22.2</c:v>
                </c:pt>
                <c:pt idx="10078">
                  <c:v>22.2</c:v>
                </c:pt>
                <c:pt idx="10079">
                  <c:v>22.2</c:v>
                </c:pt>
                <c:pt idx="10080">
                  <c:v>22.2</c:v>
                </c:pt>
                <c:pt idx="10081">
                  <c:v>22.2</c:v>
                </c:pt>
                <c:pt idx="10082">
                  <c:v>22.2</c:v>
                </c:pt>
                <c:pt idx="10083">
                  <c:v>22.2</c:v>
                </c:pt>
                <c:pt idx="10084">
                  <c:v>22.2</c:v>
                </c:pt>
                <c:pt idx="10085">
                  <c:v>22.2</c:v>
                </c:pt>
                <c:pt idx="10086">
                  <c:v>22.2</c:v>
                </c:pt>
                <c:pt idx="10087">
                  <c:v>22.2</c:v>
                </c:pt>
                <c:pt idx="10088">
                  <c:v>22.2</c:v>
                </c:pt>
                <c:pt idx="10089">
                  <c:v>22.2</c:v>
                </c:pt>
                <c:pt idx="10090">
                  <c:v>22.2</c:v>
                </c:pt>
                <c:pt idx="10091">
                  <c:v>22.2</c:v>
                </c:pt>
                <c:pt idx="10092">
                  <c:v>22.2</c:v>
                </c:pt>
                <c:pt idx="10093">
                  <c:v>22.2</c:v>
                </c:pt>
                <c:pt idx="10094">
                  <c:v>22.2</c:v>
                </c:pt>
                <c:pt idx="10095">
                  <c:v>22.2</c:v>
                </c:pt>
                <c:pt idx="10096">
                  <c:v>22.2</c:v>
                </c:pt>
                <c:pt idx="10097">
                  <c:v>22.2</c:v>
                </c:pt>
                <c:pt idx="10098">
                  <c:v>22.2</c:v>
                </c:pt>
                <c:pt idx="10099">
                  <c:v>22.2</c:v>
                </c:pt>
                <c:pt idx="10100">
                  <c:v>22.2</c:v>
                </c:pt>
                <c:pt idx="10101">
                  <c:v>22.2</c:v>
                </c:pt>
                <c:pt idx="10102">
                  <c:v>22.2</c:v>
                </c:pt>
                <c:pt idx="10103">
                  <c:v>22.2</c:v>
                </c:pt>
                <c:pt idx="10104">
                  <c:v>22.2</c:v>
                </c:pt>
                <c:pt idx="10105">
                  <c:v>22.2</c:v>
                </c:pt>
                <c:pt idx="10106">
                  <c:v>22.2</c:v>
                </c:pt>
                <c:pt idx="10107">
                  <c:v>22.2</c:v>
                </c:pt>
                <c:pt idx="10108">
                  <c:v>22.2</c:v>
                </c:pt>
                <c:pt idx="10109">
                  <c:v>22.2</c:v>
                </c:pt>
                <c:pt idx="10110">
                  <c:v>22.2</c:v>
                </c:pt>
                <c:pt idx="10111">
                  <c:v>22.2</c:v>
                </c:pt>
                <c:pt idx="10112">
                  <c:v>22.2</c:v>
                </c:pt>
                <c:pt idx="10113">
                  <c:v>22.2</c:v>
                </c:pt>
                <c:pt idx="10114">
                  <c:v>22.2</c:v>
                </c:pt>
                <c:pt idx="10115">
                  <c:v>22.2</c:v>
                </c:pt>
                <c:pt idx="10116">
                  <c:v>22.2</c:v>
                </c:pt>
                <c:pt idx="10117">
                  <c:v>22.2</c:v>
                </c:pt>
                <c:pt idx="10118">
                  <c:v>22.2</c:v>
                </c:pt>
                <c:pt idx="10119">
                  <c:v>22.2</c:v>
                </c:pt>
                <c:pt idx="10120">
                  <c:v>22.2</c:v>
                </c:pt>
                <c:pt idx="10121">
                  <c:v>22.2</c:v>
                </c:pt>
                <c:pt idx="10122">
                  <c:v>22.2</c:v>
                </c:pt>
                <c:pt idx="10123">
                  <c:v>22.2</c:v>
                </c:pt>
                <c:pt idx="10124">
                  <c:v>22.2</c:v>
                </c:pt>
                <c:pt idx="10125">
                  <c:v>22.2</c:v>
                </c:pt>
                <c:pt idx="10126">
                  <c:v>22.2</c:v>
                </c:pt>
                <c:pt idx="10127">
                  <c:v>22.2</c:v>
                </c:pt>
                <c:pt idx="10128">
                  <c:v>22.2</c:v>
                </c:pt>
                <c:pt idx="10129">
                  <c:v>22.2</c:v>
                </c:pt>
                <c:pt idx="10130">
                  <c:v>22.2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E3C-42F5-B0D0-F1B10FAA32F8}"/>
            </c:ext>
          </c:extLst>
        </c:ser>
        <c:ser>
          <c:idx val="0"/>
          <c:order val="1"/>
          <c:tx>
            <c:v>Temperatura esterna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'BARI-01_2017-04-29_2017-04-30_s'!$N$2:$N$10133</c:f>
              <c:numCache>
                <c:formatCode>d/m/yy\ h\.mm;@</c:formatCode>
                <c:ptCount val="10132"/>
                <c:pt idx="0">
                  <c:v>42853.929085648146</c:v>
                </c:pt>
                <c:pt idx="1">
                  <c:v>42853.929791666582</c:v>
                </c:pt>
                <c:pt idx="2">
                  <c:v>42853.930497685185</c:v>
                </c:pt>
                <c:pt idx="3">
                  <c:v>42853.931203703643</c:v>
                </c:pt>
                <c:pt idx="4">
                  <c:v>42853.931909722225</c:v>
                </c:pt>
                <c:pt idx="5">
                  <c:v>42853.932615740741</c:v>
                </c:pt>
                <c:pt idx="6">
                  <c:v>42853.933321759192</c:v>
                </c:pt>
                <c:pt idx="7">
                  <c:v>42853.934027777781</c:v>
                </c:pt>
                <c:pt idx="8">
                  <c:v>42853.934733796297</c:v>
                </c:pt>
                <c:pt idx="9">
                  <c:v>42853.935439814806</c:v>
                </c:pt>
                <c:pt idx="10">
                  <c:v>42853.936145833264</c:v>
                </c:pt>
                <c:pt idx="11">
                  <c:v>42853.936851851853</c:v>
                </c:pt>
                <c:pt idx="12">
                  <c:v>42853.937557870369</c:v>
                </c:pt>
                <c:pt idx="13">
                  <c:v>42853.938263888893</c:v>
                </c:pt>
                <c:pt idx="14">
                  <c:v>42853.938969907409</c:v>
                </c:pt>
                <c:pt idx="15">
                  <c:v>42853.939675925933</c:v>
                </c:pt>
                <c:pt idx="16">
                  <c:v>42853.940381944441</c:v>
                </c:pt>
                <c:pt idx="17">
                  <c:v>42853.941087962965</c:v>
                </c:pt>
                <c:pt idx="18">
                  <c:v>42853.941793981474</c:v>
                </c:pt>
                <c:pt idx="19">
                  <c:v>42853.942500000012</c:v>
                </c:pt>
                <c:pt idx="20">
                  <c:v>42853.943206018543</c:v>
                </c:pt>
                <c:pt idx="21">
                  <c:v>42853.943912037037</c:v>
                </c:pt>
                <c:pt idx="22">
                  <c:v>42853.944618055611</c:v>
                </c:pt>
                <c:pt idx="23">
                  <c:v>42853.945324074091</c:v>
                </c:pt>
                <c:pt idx="24">
                  <c:v>42853.946030092651</c:v>
                </c:pt>
                <c:pt idx="25">
                  <c:v>42853.946736111109</c:v>
                </c:pt>
                <c:pt idx="26">
                  <c:v>42853.947442129625</c:v>
                </c:pt>
                <c:pt idx="27">
                  <c:v>42853.948148148229</c:v>
                </c:pt>
                <c:pt idx="28">
                  <c:v>42853.949560185181</c:v>
                </c:pt>
                <c:pt idx="29">
                  <c:v>42853.950266203712</c:v>
                </c:pt>
                <c:pt idx="30">
                  <c:v>42853.950972222243</c:v>
                </c:pt>
                <c:pt idx="31">
                  <c:v>42853.95167824081</c:v>
                </c:pt>
                <c:pt idx="32">
                  <c:v>42853.952384259261</c:v>
                </c:pt>
                <c:pt idx="33">
                  <c:v>42853.953090277791</c:v>
                </c:pt>
                <c:pt idx="34">
                  <c:v>42853.953796296293</c:v>
                </c:pt>
                <c:pt idx="35">
                  <c:v>42853.954502314889</c:v>
                </c:pt>
                <c:pt idx="36">
                  <c:v>42853.955208333333</c:v>
                </c:pt>
                <c:pt idx="37">
                  <c:v>42853.955914351849</c:v>
                </c:pt>
                <c:pt idx="38">
                  <c:v>42853.956620370431</c:v>
                </c:pt>
                <c:pt idx="39">
                  <c:v>42853.957326388954</c:v>
                </c:pt>
                <c:pt idx="40">
                  <c:v>42853.958032407514</c:v>
                </c:pt>
                <c:pt idx="41">
                  <c:v>42853.958738426038</c:v>
                </c:pt>
                <c:pt idx="42">
                  <c:v>42853.95944444451</c:v>
                </c:pt>
                <c:pt idx="43">
                  <c:v>42853.960150462961</c:v>
                </c:pt>
                <c:pt idx="44">
                  <c:v>42853.960856481492</c:v>
                </c:pt>
                <c:pt idx="45">
                  <c:v>42853.961562499993</c:v>
                </c:pt>
                <c:pt idx="46">
                  <c:v>42853.962268518517</c:v>
                </c:pt>
                <c:pt idx="47">
                  <c:v>42853.962974537026</c:v>
                </c:pt>
                <c:pt idx="48">
                  <c:v>42853.963680555476</c:v>
                </c:pt>
                <c:pt idx="49">
                  <c:v>42853.964386574073</c:v>
                </c:pt>
                <c:pt idx="50">
                  <c:v>42853.965092592596</c:v>
                </c:pt>
                <c:pt idx="51">
                  <c:v>42853.965798611003</c:v>
                </c:pt>
                <c:pt idx="52">
                  <c:v>42853.966504629629</c:v>
                </c:pt>
                <c:pt idx="53">
                  <c:v>42853.967210648203</c:v>
                </c:pt>
                <c:pt idx="54">
                  <c:v>42853.967916666654</c:v>
                </c:pt>
                <c:pt idx="55">
                  <c:v>42853.968622685185</c:v>
                </c:pt>
                <c:pt idx="56">
                  <c:v>42853.969861111051</c:v>
                </c:pt>
                <c:pt idx="57">
                  <c:v>42853.970567129632</c:v>
                </c:pt>
                <c:pt idx="58">
                  <c:v>42853.971273148229</c:v>
                </c:pt>
                <c:pt idx="59">
                  <c:v>42853.971979166665</c:v>
                </c:pt>
                <c:pt idx="60">
                  <c:v>42853.972685185188</c:v>
                </c:pt>
                <c:pt idx="61">
                  <c:v>42853.973391203705</c:v>
                </c:pt>
                <c:pt idx="62">
                  <c:v>42853.974097222243</c:v>
                </c:pt>
                <c:pt idx="63">
                  <c:v>42853.974803240795</c:v>
                </c:pt>
                <c:pt idx="64">
                  <c:v>42853.97550925926</c:v>
                </c:pt>
                <c:pt idx="65">
                  <c:v>42853.976215277871</c:v>
                </c:pt>
                <c:pt idx="66">
                  <c:v>42853.976921296358</c:v>
                </c:pt>
                <c:pt idx="67">
                  <c:v>42853.977627314816</c:v>
                </c:pt>
                <c:pt idx="68">
                  <c:v>42853.978333333333</c:v>
                </c:pt>
                <c:pt idx="69">
                  <c:v>42853.979039351849</c:v>
                </c:pt>
                <c:pt idx="70">
                  <c:v>42853.979745370372</c:v>
                </c:pt>
                <c:pt idx="71">
                  <c:v>42853.980451388954</c:v>
                </c:pt>
                <c:pt idx="72">
                  <c:v>42853.981157407412</c:v>
                </c:pt>
                <c:pt idx="73">
                  <c:v>42853.981863425943</c:v>
                </c:pt>
                <c:pt idx="74">
                  <c:v>42853.982569444561</c:v>
                </c:pt>
                <c:pt idx="75">
                  <c:v>42853.983275463012</c:v>
                </c:pt>
                <c:pt idx="76">
                  <c:v>42853.983981481484</c:v>
                </c:pt>
                <c:pt idx="77">
                  <c:v>42853.9846875</c:v>
                </c:pt>
                <c:pt idx="78">
                  <c:v>42853.985393518517</c:v>
                </c:pt>
                <c:pt idx="79">
                  <c:v>42853.98609953704</c:v>
                </c:pt>
                <c:pt idx="80">
                  <c:v>42853.986805555563</c:v>
                </c:pt>
                <c:pt idx="81">
                  <c:v>42853.987511574131</c:v>
                </c:pt>
                <c:pt idx="82">
                  <c:v>42853.988217592676</c:v>
                </c:pt>
                <c:pt idx="83">
                  <c:v>42853.988923611105</c:v>
                </c:pt>
                <c:pt idx="84">
                  <c:v>42853.989629629628</c:v>
                </c:pt>
                <c:pt idx="85">
                  <c:v>42853.990439814814</c:v>
                </c:pt>
                <c:pt idx="86">
                  <c:v>42853.991145833206</c:v>
                </c:pt>
                <c:pt idx="87">
                  <c:v>42853.991851851824</c:v>
                </c:pt>
                <c:pt idx="88">
                  <c:v>42853.992557870391</c:v>
                </c:pt>
                <c:pt idx="89">
                  <c:v>42853.993263888886</c:v>
                </c:pt>
                <c:pt idx="90">
                  <c:v>42853.993969907351</c:v>
                </c:pt>
                <c:pt idx="91">
                  <c:v>42853.994675925933</c:v>
                </c:pt>
                <c:pt idx="92">
                  <c:v>42853.995381944434</c:v>
                </c:pt>
                <c:pt idx="93">
                  <c:v>42853.996087962965</c:v>
                </c:pt>
                <c:pt idx="94">
                  <c:v>42853.996793981474</c:v>
                </c:pt>
                <c:pt idx="95">
                  <c:v>42853.997499999998</c:v>
                </c:pt>
                <c:pt idx="96">
                  <c:v>42853.998206018543</c:v>
                </c:pt>
                <c:pt idx="97">
                  <c:v>42853.998912037037</c:v>
                </c:pt>
                <c:pt idx="98">
                  <c:v>42853.999618055561</c:v>
                </c:pt>
                <c:pt idx="99">
                  <c:v>42854.000324074092</c:v>
                </c:pt>
                <c:pt idx="100">
                  <c:v>42854.001030092593</c:v>
                </c:pt>
                <c:pt idx="101">
                  <c:v>42854.001736111051</c:v>
                </c:pt>
                <c:pt idx="102">
                  <c:v>42854.002442129626</c:v>
                </c:pt>
                <c:pt idx="103">
                  <c:v>42854.003148148149</c:v>
                </c:pt>
                <c:pt idx="104">
                  <c:v>42854.003854166665</c:v>
                </c:pt>
                <c:pt idx="105">
                  <c:v>42854.004560185189</c:v>
                </c:pt>
                <c:pt idx="106">
                  <c:v>42854.005266203705</c:v>
                </c:pt>
                <c:pt idx="107">
                  <c:v>42854.005972222221</c:v>
                </c:pt>
                <c:pt idx="108">
                  <c:v>42854.006678240803</c:v>
                </c:pt>
                <c:pt idx="109">
                  <c:v>42854.007384259254</c:v>
                </c:pt>
                <c:pt idx="110">
                  <c:v>42854.008090277792</c:v>
                </c:pt>
                <c:pt idx="111">
                  <c:v>42854.008796296293</c:v>
                </c:pt>
                <c:pt idx="112">
                  <c:v>42854.009502314817</c:v>
                </c:pt>
                <c:pt idx="113">
                  <c:v>42854.010856481545</c:v>
                </c:pt>
                <c:pt idx="114">
                  <c:v>42854.011562500003</c:v>
                </c:pt>
                <c:pt idx="115">
                  <c:v>42854.012268518542</c:v>
                </c:pt>
                <c:pt idx="116">
                  <c:v>42854.012974537036</c:v>
                </c:pt>
                <c:pt idx="117">
                  <c:v>42854.013680555494</c:v>
                </c:pt>
                <c:pt idx="118">
                  <c:v>42854.014386574083</c:v>
                </c:pt>
                <c:pt idx="119">
                  <c:v>42854.015092592592</c:v>
                </c:pt>
                <c:pt idx="120">
                  <c:v>42854.015798611043</c:v>
                </c:pt>
                <c:pt idx="121">
                  <c:v>42854.016504629632</c:v>
                </c:pt>
                <c:pt idx="122">
                  <c:v>42854.017210648213</c:v>
                </c:pt>
                <c:pt idx="123">
                  <c:v>42854.017916666664</c:v>
                </c:pt>
                <c:pt idx="124">
                  <c:v>42854.018622685187</c:v>
                </c:pt>
                <c:pt idx="125">
                  <c:v>42854.019328703704</c:v>
                </c:pt>
                <c:pt idx="126">
                  <c:v>42854.02003472222</c:v>
                </c:pt>
                <c:pt idx="127">
                  <c:v>42854.020740740671</c:v>
                </c:pt>
                <c:pt idx="128">
                  <c:v>42854.021446759165</c:v>
                </c:pt>
                <c:pt idx="129">
                  <c:v>42854.022152777776</c:v>
                </c:pt>
                <c:pt idx="130">
                  <c:v>42854.022858796299</c:v>
                </c:pt>
                <c:pt idx="131">
                  <c:v>42854.023564814757</c:v>
                </c:pt>
                <c:pt idx="132">
                  <c:v>42854.024270833324</c:v>
                </c:pt>
                <c:pt idx="133">
                  <c:v>42854.024976851855</c:v>
                </c:pt>
                <c:pt idx="134">
                  <c:v>42854.025682870299</c:v>
                </c:pt>
                <c:pt idx="135">
                  <c:v>42854.026388888888</c:v>
                </c:pt>
                <c:pt idx="136">
                  <c:v>42854.027094907404</c:v>
                </c:pt>
                <c:pt idx="137">
                  <c:v>42854.027800925927</c:v>
                </c:pt>
                <c:pt idx="138">
                  <c:v>42854.028506944502</c:v>
                </c:pt>
                <c:pt idx="139">
                  <c:v>42854.031446759174</c:v>
                </c:pt>
                <c:pt idx="140">
                  <c:v>42854.032152777778</c:v>
                </c:pt>
                <c:pt idx="141">
                  <c:v>42854.032858796352</c:v>
                </c:pt>
                <c:pt idx="142">
                  <c:v>42854.033564814774</c:v>
                </c:pt>
                <c:pt idx="143">
                  <c:v>42854.034270833334</c:v>
                </c:pt>
                <c:pt idx="144">
                  <c:v>42854.03497685185</c:v>
                </c:pt>
                <c:pt idx="145">
                  <c:v>42854.035682870315</c:v>
                </c:pt>
                <c:pt idx="146">
                  <c:v>42854.03638888889</c:v>
                </c:pt>
                <c:pt idx="147">
                  <c:v>42854.037094907406</c:v>
                </c:pt>
                <c:pt idx="148">
                  <c:v>42854.037800925929</c:v>
                </c:pt>
                <c:pt idx="149">
                  <c:v>42854.038506944518</c:v>
                </c:pt>
                <c:pt idx="150">
                  <c:v>42854.039212962962</c:v>
                </c:pt>
                <c:pt idx="151">
                  <c:v>42854.039918981478</c:v>
                </c:pt>
                <c:pt idx="152">
                  <c:v>42854.040625000001</c:v>
                </c:pt>
                <c:pt idx="153">
                  <c:v>42854.041331018518</c:v>
                </c:pt>
                <c:pt idx="154">
                  <c:v>42854.042037037041</c:v>
                </c:pt>
                <c:pt idx="155">
                  <c:v>42854.042743055557</c:v>
                </c:pt>
                <c:pt idx="156">
                  <c:v>42854.043449074081</c:v>
                </c:pt>
                <c:pt idx="157">
                  <c:v>42854.044155092612</c:v>
                </c:pt>
                <c:pt idx="158">
                  <c:v>42854.044861111106</c:v>
                </c:pt>
                <c:pt idx="159">
                  <c:v>42854.045567129629</c:v>
                </c:pt>
                <c:pt idx="160">
                  <c:v>42854.046273148248</c:v>
                </c:pt>
                <c:pt idx="161">
                  <c:v>42854.046979166669</c:v>
                </c:pt>
                <c:pt idx="162">
                  <c:v>42854.047685185185</c:v>
                </c:pt>
                <c:pt idx="163">
                  <c:v>42854.048391203702</c:v>
                </c:pt>
                <c:pt idx="164">
                  <c:v>42854.049097222232</c:v>
                </c:pt>
                <c:pt idx="165">
                  <c:v>42854.049803240741</c:v>
                </c:pt>
                <c:pt idx="166">
                  <c:v>42854.050509259316</c:v>
                </c:pt>
                <c:pt idx="167">
                  <c:v>42854.051215277846</c:v>
                </c:pt>
                <c:pt idx="168">
                  <c:v>42854.052407407413</c:v>
                </c:pt>
                <c:pt idx="169">
                  <c:v>42854.053113425987</c:v>
                </c:pt>
                <c:pt idx="170">
                  <c:v>42854.053819444576</c:v>
                </c:pt>
                <c:pt idx="171">
                  <c:v>42854.054525463012</c:v>
                </c:pt>
                <c:pt idx="172">
                  <c:v>42854.055231481492</c:v>
                </c:pt>
                <c:pt idx="173">
                  <c:v>42854.055937500001</c:v>
                </c:pt>
                <c:pt idx="174">
                  <c:v>42854.056643518517</c:v>
                </c:pt>
                <c:pt idx="175">
                  <c:v>42854.057349537034</c:v>
                </c:pt>
                <c:pt idx="176">
                  <c:v>42854.058055555593</c:v>
                </c:pt>
                <c:pt idx="177">
                  <c:v>42854.058761574073</c:v>
                </c:pt>
                <c:pt idx="178">
                  <c:v>42854.059467592589</c:v>
                </c:pt>
                <c:pt idx="179">
                  <c:v>42854.060173611018</c:v>
                </c:pt>
                <c:pt idx="180">
                  <c:v>42854.060879629629</c:v>
                </c:pt>
                <c:pt idx="181">
                  <c:v>42854.061585648145</c:v>
                </c:pt>
                <c:pt idx="182">
                  <c:v>42854.062291666654</c:v>
                </c:pt>
                <c:pt idx="183">
                  <c:v>42854.062997685185</c:v>
                </c:pt>
                <c:pt idx="184">
                  <c:v>42854.063703703578</c:v>
                </c:pt>
                <c:pt idx="185">
                  <c:v>42854.064409722225</c:v>
                </c:pt>
                <c:pt idx="186">
                  <c:v>42854.065115740734</c:v>
                </c:pt>
                <c:pt idx="187">
                  <c:v>42854.065821759192</c:v>
                </c:pt>
                <c:pt idx="188">
                  <c:v>42854.066527777781</c:v>
                </c:pt>
                <c:pt idx="189">
                  <c:v>42854.067233796297</c:v>
                </c:pt>
                <c:pt idx="190">
                  <c:v>42854.067939814806</c:v>
                </c:pt>
                <c:pt idx="191">
                  <c:v>42854.068645833271</c:v>
                </c:pt>
                <c:pt idx="192">
                  <c:v>42854.069351851824</c:v>
                </c:pt>
                <c:pt idx="193">
                  <c:v>42854.070057870369</c:v>
                </c:pt>
                <c:pt idx="194">
                  <c:v>42854.070763888885</c:v>
                </c:pt>
                <c:pt idx="195">
                  <c:v>42854.071469907351</c:v>
                </c:pt>
                <c:pt idx="196">
                  <c:v>42854.072175925932</c:v>
                </c:pt>
                <c:pt idx="197">
                  <c:v>42854.073530092603</c:v>
                </c:pt>
                <c:pt idx="198">
                  <c:v>42854.074236111112</c:v>
                </c:pt>
                <c:pt idx="199">
                  <c:v>42854.074942129628</c:v>
                </c:pt>
                <c:pt idx="200">
                  <c:v>42854.075648148202</c:v>
                </c:pt>
                <c:pt idx="201">
                  <c:v>42854.076354166667</c:v>
                </c:pt>
                <c:pt idx="202">
                  <c:v>42854.077060185184</c:v>
                </c:pt>
                <c:pt idx="203">
                  <c:v>42854.07776620362</c:v>
                </c:pt>
                <c:pt idx="204">
                  <c:v>42854.078472222223</c:v>
                </c:pt>
                <c:pt idx="205">
                  <c:v>42854.07917824074</c:v>
                </c:pt>
                <c:pt idx="206">
                  <c:v>42854.079884259256</c:v>
                </c:pt>
                <c:pt idx="207">
                  <c:v>42854.080590277837</c:v>
                </c:pt>
                <c:pt idx="208">
                  <c:v>42854.081296296368</c:v>
                </c:pt>
                <c:pt idx="209">
                  <c:v>42854.082002314812</c:v>
                </c:pt>
                <c:pt idx="210">
                  <c:v>42854.082708333335</c:v>
                </c:pt>
                <c:pt idx="211">
                  <c:v>42854.083414351851</c:v>
                </c:pt>
                <c:pt idx="212">
                  <c:v>42854.084120370368</c:v>
                </c:pt>
                <c:pt idx="213">
                  <c:v>42854.084826388986</c:v>
                </c:pt>
                <c:pt idx="214">
                  <c:v>42854.085532407466</c:v>
                </c:pt>
                <c:pt idx="215">
                  <c:v>42854.086238426062</c:v>
                </c:pt>
                <c:pt idx="216">
                  <c:v>42854.086944444534</c:v>
                </c:pt>
                <c:pt idx="217">
                  <c:v>42854.087650462963</c:v>
                </c:pt>
                <c:pt idx="218">
                  <c:v>42854.088356481538</c:v>
                </c:pt>
                <c:pt idx="219">
                  <c:v>42854.089062500003</c:v>
                </c:pt>
                <c:pt idx="220">
                  <c:v>42854.089768518505</c:v>
                </c:pt>
                <c:pt idx="221">
                  <c:v>42854.090474536984</c:v>
                </c:pt>
                <c:pt idx="222">
                  <c:v>42854.091180555442</c:v>
                </c:pt>
                <c:pt idx="223">
                  <c:v>42854.091886574075</c:v>
                </c:pt>
                <c:pt idx="224">
                  <c:v>42854.092592592591</c:v>
                </c:pt>
                <c:pt idx="225">
                  <c:v>42854.093298611049</c:v>
                </c:pt>
                <c:pt idx="226">
                  <c:v>42854.094641203643</c:v>
                </c:pt>
                <c:pt idx="227">
                  <c:v>42854.095347222225</c:v>
                </c:pt>
                <c:pt idx="228">
                  <c:v>42854.096053240741</c:v>
                </c:pt>
                <c:pt idx="229">
                  <c:v>42854.096759259257</c:v>
                </c:pt>
                <c:pt idx="230">
                  <c:v>42854.097465277722</c:v>
                </c:pt>
                <c:pt idx="231">
                  <c:v>42854.098171296297</c:v>
                </c:pt>
                <c:pt idx="232">
                  <c:v>42854.098877314813</c:v>
                </c:pt>
                <c:pt idx="233">
                  <c:v>42854.099583333271</c:v>
                </c:pt>
                <c:pt idx="234">
                  <c:v>42854.100289351853</c:v>
                </c:pt>
                <c:pt idx="235">
                  <c:v>42854.100995370369</c:v>
                </c:pt>
                <c:pt idx="236">
                  <c:v>42854.101701388885</c:v>
                </c:pt>
                <c:pt idx="237">
                  <c:v>42854.102407407408</c:v>
                </c:pt>
                <c:pt idx="238">
                  <c:v>42854.103113425932</c:v>
                </c:pt>
                <c:pt idx="239">
                  <c:v>42854.103819444535</c:v>
                </c:pt>
                <c:pt idx="240">
                  <c:v>42854.104525462993</c:v>
                </c:pt>
                <c:pt idx="241">
                  <c:v>42854.105231481481</c:v>
                </c:pt>
                <c:pt idx="242">
                  <c:v>42854.105937500004</c:v>
                </c:pt>
                <c:pt idx="243">
                  <c:v>42854.10664351852</c:v>
                </c:pt>
                <c:pt idx="244">
                  <c:v>42854.107349536986</c:v>
                </c:pt>
                <c:pt idx="245">
                  <c:v>42854.108055555553</c:v>
                </c:pt>
                <c:pt idx="246">
                  <c:v>42854.108761574076</c:v>
                </c:pt>
                <c:pt idx="247">
                  <c:v>42854.109467592585</c:v>
                </c:pt>
                <c:pt idx="248">
                  <c:v>42854.11017361105</c:v>
                </c:pt>
                <c:pt idx="249">
                  <c:v>42854.110879629632</c:v>
                </c:pt>
                <c:pt idx="250">
                  <c:v>42854.111585648148</c:v>
                </c:pt>
                <c:pt idx="251">
                  <c:v>42854.112291666665</c:v>
                </c:pt>
                <c:pt idx="252">
                  <c:v>42854.112997685188</c:v>
                </c:pt>
                <c:pt idx="253">
                  <c:v>42854.113703703602</c:v>
                </c:pt>
                <c:pt idx="254">
                  <c:v>42854.11440972222</c:v>
                </c:pt>
                <c:pt idx="255">
                  <c:v>42854.115706018521</c:v>
                </c:pt>
                <c:pt idx="256">
                  <c:v>42854.116412037038</c:v>
                </c:pt>
                <c:pt idx="257">
                  <c:v>42854.117118055561</c:v>
                </c:pt>
                <c:pt idx="258">
                  <c:v>42854.117824074092</c:v>
                </c:pt>
                <c:pt idx="259">
                  <c:v>42854.118530092659</c:v>
                </c:pt>
                <c:pt idx="260">
                  <c:v>42854.11923611111</c:v>
                </c:pt>
                <c:pt idx="261">
                  <c:v>42854.119942129626</c:v>
                </c:pt>
                <c:pt idx="262">
                  <c:v>42854.120648148149</c:v>
                </c:pt>
                <c:pt idx="263">
                  <c:v>42854.121354166607</c:v>
                </c:pt>
                <c:pt idx="264">
                  <c:v>42854.122060185175</c:v>
                </c:pt>
                <c:pt idx="265">
                  <c:v>42854.122766203618</c:v>
                </c:pt>
                <c:pt idx="266">
                  <c:v>42854.123472222185</c:v>
                </c:pt>
                <c:pt idx="267">
                  <c:v>42854.124178240738</c:v>
                </c:pt>
                <c:pt idx="268">
                  <c:v>42854.124884259254</c:v>
                </c:pt>
                <c:pt idx="269">
                  <c:v>42854.125590277778</c:v>
                </c:pt>
                <c:pt idx="270">
                  <c:v>42854.126296296352</c:v>
                </c:pt>
                <c:pt idx="271">
                  <c:v>42854.127002314774</c:v>
                </c:pt>
                <c:pt idx="272">
                  <c:v>42854.127708333224</c:v>
                </c:pt>
                <c:pt idx="273">
                  <c:v>42854.12841435185</c:v>
                </c:pt>
                <c:pt idx="274">
                  <c:v>42854.129120370315</c:v>
                </c:pt>
                <c:pt idx="275">
                  <c:v>42854.129826388889</c:v>
                </c:pt>
                <c:pt idx="276">
                  <c:v>42854.130532407413</c:v>
                </c:pt>
                <c:pt idx="277">
                  <c:v>42854.131238425987</c:v>
                </c:pt>
                <c:pt idx="278">
                  <c:v>42854.131944444445</c:v>
                </c:pt>
                <c:pt idx="279">
                  <c:v>42854.132650462961</c:v>
                </c:pt>
                <c:pt idx="280">
                  <c:v>42854.133356481485</c:v>
                </c:pt>
                <c:pt idx="281">
                  <c:v>42854.134062500001</c:v>
                </c:pt>
                <c:pt idx="282">
                  <c:v>42854.134768518474</c:v>
                </c:pt>
                <c:pt idx="283">
                  <c:v>42854.135474536975</c:v>
                </c:pt>
                <c:pt idx="284">
                  <c:v>42854.13685185185</c:v>
                </c:pt>
                <c:pt idx="285">
                  <c:v>42854.137557870381</c:v>
                </c:pt>
                <c:pt idx="286">
                  <c:v>42854.13826388889</c:v>
                </c:pt>
                <c:pt idx="287">
                  <c:v>42854.138969907406</c:v>
                </c:pt>
                <c:pt idx="288">
                  <c:v>42854.139675925922</c:v>
                </c:pt>
                <c:pt idx="289">
                  <c:v>42854.140381944446</c:v>
                </c:pt>
                <c:pt idx="290">
                  <c:v>42854.141087962955</c:v>
                </c:pt>
                <c:pt idx="291">
                  <c:v>42854.141793981413</c:v>
                </c:pt>
                <c:pt idx="292">
                  <c:v>42854.142500000002</c:v>
                </c:pt>
                <c:pt idx="293">
                  <c:v>42854.143206018518</c:v>
                </c:pt>
                <c:pt idx="294">
                  <c:v>42854.143912037034</c:v>
                </c:pt>
                <c:pt idx="295">
                  <c:v>42854.144618055601</c:v>
                </c:pt>
                <c:pt idx="296">
                  <c:v>42854.145324074081</c:v>
                </c:pt>
                <c:pt idx="297">
                  <c:v>42854.146030092612</c:v>
                </c:pt>
                <c:pt idx="298">
                  <c:v>42854.146736111114</c:v>
                </c:pt>
                <c:pt idx="299">
                  <c:v>42854.147442129586</c:v>
                </c:pt>
                <c:pt idx="300">
                  <c:v>42854.148148148211</c:v>
                </c:pt>
                <c:pt idx="301">
                  <c:v>42854.148854166669</c:v>
                </c:pt>
                <c:pt idx="302">
                  <c:v>42854.149560185186</c:v>
                </c:pt>
                <c:pt idx="303">
                  <c:v>42854.150266203702</c:v>
                </c:pt>
                <c:pt idx="304">
                  <c:v>42854.150972222233</c:v>
                </c:pt>
                <c:pt idx="305">
                  <c:v>42854.151678240742</c:v>
                </c:pt>
                <c:pt idx="306">
                  <c:v>42854.152384259258</c:v>
                </c:pt>
                <c:pt idx="307">
                  <c:v>42854.153090277781</c:v>
                </c:pt>
                <c:pt idx="308">
                  <c:v>42854.153796296298</c:v>
                </c:pt>
                <c:pt idx="309">
                  <c:v>42854.154502314843</c:v>
                </c:pt>
                <c:pt idx="310">
                  <c:v>42854.15520833333</c:v>
                </c:pt>
                <c:pt idx="311">
                  <c:v>42854.155914351853</c:v>
                </c:pt>
                <c:pt idx="312">
                  <c:v>42854.156620370391</c:v>
                </c:pt>
                <c:pt idx="313">
                  <c:v>42854.157974537025</c:v>
                </c:pt>
                <c:pt idx="314">
                  <c:v>42854.158680555556</c:v>
                </c:pt>
                <c:pt idx="315">
                  <c:v>42854.159386574072</c:v>
                </c:pt>
                <c:pt idx="316">
                  <c:v>42854.160092592596</c:v>
                </c:pt>
                <c:pt idx="317">
                  <c:v>42854.160798611003</c:v>
                </c:pt>
                <c:pt idx="318">
                  <c:v>42854.161504629585</c:v>
                </c:pt>
                <c:pt idx="319">
                  <c:v>42854.162210648203</c:v>
                </c:pt>
                <c:pt idx="320">
                  <c:v>42854.162916666624</c:v>
                </c:pt>
                <c:pt idx="321">
                  <c:v>42854.163622685097</c:v>
                </c:pt>
                <c:pt idx="322">
                  <c:v>42854.164328703628</c:v>
                </c:pt>
                <c:pt idx="323">
                  <c:v>42854.165034722224</c:v>
                </c:pt>
                <c:pt idx="324">
                  <c:v>42854.165740740638</c:v>
                </c:pt>
                <c:pt idx="325">
                  <c:v>42854.166446759184</c:v>
                </c:pt>
                <c:pt idx="326">
                  <c:v>42854.167152777714</c:v>
                </c:pt>
                <c:pt idx="327">
                  <c:v>42854.167858796296</c:v>
                </c:pt>
                <c:pt idx="328">
                  <c:v>42854.168564814805</c:v>
                </c:pt>
                <c:pt idx="329">
                  <c:v>42854.16927083327</c:v>
                </c:pt>
                <c:pt idx="330">
                  <c:v>42854.169976851794</c:v>
                </c:pt>
                <c:pt idx="331">
                  <c:v>42854.170682870354</c:v>
                </c:pt>
                <c:pt idx="332">
                  <c:v>42854.171388888884</c:v>
                </c:pt>
                <c:pt idx="333">
                  <c:v>42854.172094907408</c:v>
                </c:pt>
                <c:pt idx="334">
                  <c:v>42854.172800925931</c:v>
                </c:pt>
                <c:pt idx="335">
                  <c:v>42854.173506944448</c:v>
                </c:pt>
                <c:pt idx="336">
                  <c:v>42854.174212962993</c:v>
                </c:pt>
                <c:pt idx="337">
                  <c:v>42854.17491898148</c:v>
                </c:pt>
                <c:pt idx="338">
                  <c:v>42854.175624999996</c:v>
                </c:pt>
                <c:pt idx="339">
                  <c:v>42854.176331018542</c:v>
                </c:pt>
                <c:pt idx="340">
                  <c:v>42854.177037037036</c:v>
                </c:pt>
                <c:pt idx="341">
                  <c:v>42854.177743055494</c:v>
                </c:pt>
                <c:pt idx="342">
                  <c:v>42854.178819444576</c:v>
                </c:pt>
                <c:pt idx="343">
                  <c:v>42854.179525462961</c:v>
                </c:pt>
                <c:pt idx="344">
                  <c:v>42854.180231481492</c:v>
                </c:pt>
                <c:pt idx="345">
                  <c:v>42854.180937500001</c:v>
                </c:pt>
                <c:pt idx="346">
                  <c:v>42854.181643518474</c:v>
                </c:pt>
                <c:pt idx="347">
                  <c:v>42854.182349537034</c:v>
                </c:pt>
                <c:pt idx="348">
                  <c:v>42854.183055555557</c:v>
                </c:pt>
                <c:pt idx="349">
                  <c:v>42854.183761574015</c:v>
                </c:pt>
                <c:pt idx="350">
                  <c:v>42854.184467592589</c:v>
                </c:pt>
                <c:pt idx="351">
                  <c:v>42854.185173611018</c:v>
                </c:pt>
                <c:pt idx="352">
                  <c:v>42854.185879629629</c:v>
                </c:pt>
                <c:pt idx="353">
                  <c:v>42854.186585648211</c:v>
                </c:pt>
                <c:pt idx="354">
                  <c:v>42854.187291666654</c:v>
                </c:pt>
                <c:pt idx="355">
                  <c:v>42854.187997685185</c:v>
                </c:pt>
                <c:pt idx="356">
                  <c:v>42854.188703703643</c:v>
                </c:pt>
                <c:pt idx="357">
                  <c:v>42854.189409722225</c:v>
                </c:pt>
                <c:pt idx="358">
                  <c:v>42854.190115740734</c:v>
                </c:pt>
                <c:pt idx="359">
                  <c:v>42854.190821759192</c:v>
                </c:pt>
                <c:pt idx="360">
                  <c:v>42854.191527777723</c:v>
                </c:pt>
                <c:pt idx="361">
                  <c:v>42854.192233796297</c:v>
                </c:pt>
                <c:pt idx="362">
                  <c:v>42854.192939814806</c:v>
                </c:pt>
                <c:pt idx="363">
                  <c:v>42854.193645833206</c:v>
                </c:pt>
                <c:pt idx="364">
                  <c:v>42854.194351851824</c:v>
                </c:pt>
                <c:pt idx="365">
                  <c:v>42854.195057870355</c:v>
                </c:pt>
                <c:pt idx="366">
                  <c:v>42854.195763888813</c:v>
                </c:pt>
                <c:pt idx="367">
                  <c:v>42854.196469907351</c:v>
                </c:pt>
                <c:pt idx="368">
                  <c:v>42854.197175925925</c:v>
                </c:pt>
                <c:pt idx="369">
                  <c:v>42854.197881944434</c:v>
                </c:pt>
                <c:pt idx="370">
                  <c:v>42854.198587962965</c:v>
                </c:pt>
                <c:pt idx="371">
                  <c:v>42854.199687499997</c:v>
                </c:pt>
                <c:pt idx="372">
                  <c:v>42854.20039351852</c:v>
                </c:pt>
                <c:pt idx="373">
                  <c:v>42854.201099536986</c:v>
                </c:pt>
                <c:pt idx="374">
                  <c:v>42854.201805555524</c:v>
                </c:pt>
                <c:pt idx="375">
                  <c:v>42854.202511574083</c:v>
                </c:pt>
                <c:pt idx="376">
                  <c:v>42854.203217592592</c:v>
                </c:pt>
                <c:pt idx="377">
                  <c:v>42854.203923610992</c:v>
                </c:pt>
                <c:pt idx="378">
                  <c:v>42854.204629629625</c:v>
                </c:pt>
                <c:pt idx="379">
                  <c:v>42854.205335648148</c:v>
                </c:pt>
                <c:pt idx="380">
                  <c:v>42854.206041666599</c:v>
                </c:pt>
                <c:pt idx="381">
                  <c:v>42854.20674768513</c:v>
                </c:pt>
                <c:pt idx="382">
                  <c:v>42854.207453703602</c:v>
                </c:pt>
                <c:pt idx="383">
                  <c:v>42854.20815972222</c:v>
                </c:pt>
                <c:pt idx="384">
                  <c:v>42854.208865740744</c:v>
                </c:pt>
                <c:pt idx="385">
                  <c:v>42854.209571759224</c:v>
                </c:pt>
                <c:pt idx="386">
                  <c:v>42854.210277777791</c:v>
                </c:pt>
                <c:pt idx="387">
                  <c:v>42854.210983796285</c:v>
                </c:pt>
                <c:pt idx="388">
                  <c:v>42854.211689814758</c:v>
                </c:pt>
                <c:pt idx="389">
                  <c:v>42854.212395833325</c:v>
                </c:pt>
                <c:pt idx="390">
                  <c:v>42854.213101851754</c:v>
                </c:pt>
                <c:pt idx="391">
                  <c:v>42854.213807870372</c:v>
                </c:pt>
                <c:pt idx="392">
                  <c:v>42854.214513888954</c:v>
                </c:pt>
                <c:pt idx="393">
                  <c:v>42854.215219907412</c:v>
                </c:pt>
                <c:pt idx="394">
                  <c:v>42854.215925925928</c:v>
                </c:pt>
                <c:pt idx="395">
                  <c:v>42854.216631944502</c:v>
                </c:pt>
                <c:pt idx="396">
                  <c:v>42854.21733796296</c:v>
                </c:pt>
                <c:pt idx="397">
                  <c:v>42854.218043981484</c:v>
                </c:pt>
                <c:pt idx="398">
                  <c:v>42854.21875</c:v>
                </c:pt>
                <c:pt idx="399">
                  <c:v>42854.219456018516</c:v>
                </c:pt>
                <c:pt idx="400">
                  <c:v>42854.220671296294</c:v>
                </c:pt>
                <c:pt idx="401">
                  <c:v>42854.221377314774</c:v>
                </c:pt>
                <c:pt idx="402">
                  <c:v>42854.222083333247</c:v>
                </c:pt>
                <c:pt idx="403">
                  <c:v>42854.222789351777</c:v>
                </c:pt>
                <c:pt idx="404">
                  <c:v>42854.223495370374</c:v>
                </c:pt>
                <c:pt idx="405">
                  <c:v>42854.22420138889</c:v>
                </c:pt>
                <c:pt idx="406">
                  <c:v>42854.224907407406</c:v>
                </c:pt>
                <c:pt idx="407">
                  <c:v>42854.225613425922</c:v>
                </c:pt>
                <c:pt idx="408">
                  <c:v>42854.226319444519</c:v>
                </c:pt>
                <c:pt idx="409">
                  <c:v>42854.227025462955</c:v>
                </c:pt>
                <c:pt idx="410">
                  <c:v>42854.227731481413</c:v>
                </c:pt>
                <c:pt idx="411">
                  <c:v>42854.228437500002</c:v>
                </c:pt>
                <c:pt idx="412">
                  <c:v>42854.229143518409</c:v>
                </c:pt>
                <c:pt idx="413">
                  <c:v>42854.229849536976</c:v>
                </c:pt>
                <c:pt idx="414">
                  <c:v>42854.230555555558</c:v>
                </c:pt>
                <c:pt idx="415">
                  <c:v>42854.231261574074</c:v>
                </c:pt>
                <c:pt idx="416">
                  <c:v>42854.231967592576</c:v>
                </c:pt>
                <c:pt idx="417">
                  <c:v>42854.232673611034</c:v>
                </c:pt>
                <c:pt idx="418">
                  <c:v>42854.233379629586</c:v>
                </c:pt>
                <c:pt idx="419">
                  <c:v>42854.234085648146</c:v>
                </c:pt>
                <c:pt idx="420">
                  <c:v>42854.234791666582</c:v>
                </c:pt>
                <c:pt idx="421">
                  <c:v>42854.23549768512</c:v>
                </c:pt>
                <c:pt idx="422">
                  <c:v>42854.236203703644</c:v>
                </c:pt>
                <c:pt idx="423">
                  <c:v>42854.236909722225</c:v>
                </c:pt>
                <c:pt idx="424">
                  <c:v>42854.237615740734</c:v>
                </c:pt>
                <c:pt idx="425">
                  <c:v>42854.238321759192</c:v>
                </c:pt>
                <c:pt idx="426">
                  <c:v>42854.239027777774</c:v>
                </c:pt>
                <c:pt idx="427">
                  <c:v>42854.239733796276</c:v>
                </c:pt>
                <c:pt idx="428">
                  <c:v>42854.240439814814</c:v>
                </c:pt>
                <c:pt idx="429">
                  <c:v>42854.241458333272</c:v>
                </c:pt>
                <c:pt idx="430">
                  <c:v>42854.242164351854</c:v>
                </c:pt>
                <c:pt idx="431">
                  <c:v>42854.242870370392</c:v>
                </c:pt>
                <c:pt idx="432">
                  <c:v>42854.243576388893</c:v>
                </c:pt>
                <c:pt idx="433">
                  <c:v>42854.24428240741</c:v>
                </c:pt>
                <c:pt idx="434">
                  <c:v>42854.244988425933</c:v>
                </c:pt>
                <c:pt idx="435">
                  <c:v>42854.245694444442</c:v>
                </c:pt>
                <c:pt idx="436">
                  <c:v>42854.246400462966</c:v>
                </c:pt>
                <c:pt idx="437">
                  <c:v>42854.247106481474</c:v>
                </c:pt>
                <c:pt idx="438">
                  <c:v>42854.247812500005</c:v>
                </c:pt>
                <c:pt idx="439">
                  <c:v>42854.248518518543</c:v>
                </c:pt>
                <c:pt idx="440">
                  <c:v>42854.249224536994</c:v>
                </c:pt>
                <c:pt idx="441">
                  <c:v>42854.249930555554</c:v>
                </c:pt>
                <c:pt idx="442">
                  <c:v>42854.250636574092</c:v>
                </c:pt>
                <c:pt idx="443">
                  <c:v>42854.251342592594</c:v>
                </c:pt>
                <c:pt idx="444">
                  <c:v>42854.252048611052</c:v>
                </c:pt>
                <c:pt idx="445">
                  <c:v>42854.252754629626</c:v>
                </c:pt>
                <c:pt idx="446">
                  <c:v>42854.253460648135</c:v>
                </c:pt>
                <c:pt idx="447">
                  <c:v>42854.254166666607</c:v>
                </c:pt>
                <c:pt idx="448">
                  <c:v>42854.254872685182</c:v>
                </c:pt>
                <c:pt idx="449">
                  <c:v>42854.255578703705</c:v>
                </c:pt>
                <c:pt idx="450">
                  <c:v>42854.256284722222</c:v>
                </c:pt>
                <c:pt idx="451">
                  <c:v>42854.256990740738</c:v>
                </c:pt>
                <c:pt idx="452">
                  <c:v>42854.257696759254</c:v>
                </c:pt>
                <c:pt idx="453">
                  <c:v>42854.258402777778</c:v>
                </c:pt>
                <c:pt idx="454">
                  <c:v>42854.259108796294</c:v>
                </c:pt>
                <c:pt idx="455">
                  <c:v>42854.259814814817</c:v>
                </c:pt>
                <c:pt idx="456">
                  <c:v>42854.260520833224</c:v>
                </c:pt>
                <c:pt idx="457">
                  <c:v>42854.26122685177</c:v>
                </c:pt>
                <c:pt idx="458">
                  <c:v>42854.262002314805</c:v>
                </c:pt>
                <c:pt idx="459">
                  <c:v>42854.26270833327</c:v>
                </c:pt>
                <c:pt idx="460">
                  <c:v>42854.263414351793</c:v>
                </c:pt>
                <c:pt idx="461">
                  <c:v>42854.264120370324</c:v>
                </c:pt>
                <c:pt idx="462">
                  <c:v>42854.264826388891</c:v>
                </c:pt>
                <c:pt idx="463">
                  <c:v>42854.265532407408</c:v>
                </c:pt>
                <c:pt idx="464">
                  <c:v>42854.266238425997</c:v>
                </c:pt>
                <c:pt idx="465">
                  <c:v>42854.266944444447</c:v>
                </c:pt>
                <c:pt idx="466">
                  <c:v>42854.267650462964</c:v>
                </c:pt>
                <c:pt idx="467">
                  <c:v>42854.26835648148</c:v>
                </c:pt>
                <c:pt idx="468">
                  <c:v>42854.269062499989</c:v>
                </c:pt>
                <c:pt idx="469">
                  <c:v>42854.269768518418</c:v>
                </c:pt>
                <c:pt idx="470">
                  <c:v>42854.270474536985</c:v>
                </c:pt>
                <c:pt idx="471">
                  <c:v>42854.271180555443</c:v>
                </c:pt>
                <c:pt idx="472">
                  <c:v>42854.271886574075</c:v>
                </c:pt>
                <c:pt idx="473">
                  <c:v>42854.272592592592</c:v>
                </c:pt>
                <c:pt idx="474">
                  <c:v>42854.273298611042</c:v>
                </c:pt>
                <c:pt idx="475">
                  <c:v>42854.274004629624</c:v>
                </c:pt>
                <c:pt idx="476">
                  <c:v>42854.274710648147</c:v>
                </c:pt>
                <c:pt idx="477">
                  <c:v>42854.275416666591</c:v>
                </c:pt>
                <c:pt idx="478">
                  <c:v>42854.276122685122</c:v>
                </c:pt>
                <c:pt idx="479">
                  <c:v>42854.276828703674</c:v>
                </c:pt>
                <c:pt idx="480">
                  <c:v>42854.27753472222</c:v>
                </c:pt>
                <c:pt idx="481">
                  <c:v>42854.278240740736</c:v>
                </c:pt>
                <c:pt idx="482">
                  <c:v>42854.278946759201</c:v>
                </c:pt>
                <c:pt idx="483">
                  <c:v>42854.279652777775</c:v>
                </c:pt>
                <c:pt idx="484">
                  <c:v>42854.280358796299</c:v>
                </c:pt>
                <c:pt idx="485">
                  <c:v>42854.28106481475</c:v>
                </c:pt>
                <c:pt idx="486">
                  <c:v>42854.281770833215</c:v>
                </c:pt>
                <c:pt idx="487">
                  <c:v>42854.282743055555</c:v>
                </c:pt>
                <c:pt idx="488">
                  <c:v>42854.283449074072</c:v>
                </c:pt>
                <c:pt idx="489">
                  <c:v>42854.284155092602</c:v>
                </c:pt>
                <c:pt idx="490">
                  <c:v>42854.284861111104</c:v>
                </c:pt>
                <c:pt idx="491">
                  <c:v>42854.285567129627</c:v>
                </c:pt>
                <c:pt idx="492">
                  <c:v>42854.286273148246</c:v>
                </c:pt>
                <c:pt idx="493">
                  <c:v>42854.286979166667</c:v>
                </c:pt>
                <c:pt idx="494">
                  <c:v>42854.287685185176</c:v>
                </c:pt>
                <c:pt idx="495">
                  <c:v>42854.288391203707</c:v>
                </c:pt>
                <c:pt idx="496">
                  <c:v>42854.289097222223</c:v>
                </c:pt>
                <c:pt idx="497">
                  <c:v>42854.289803240739</c:v>
                </c:pt>
                <c:pt idx="498">
                  <c:v>42854.290509259255</c:v>
                </c:pt>
                <c:pt idx="499">
                  <c:v>42854.291215277779</c:v>
                </c:pt>
                <c:pt idx="500">
                  <c:v>42854.291921296237</c:v>
                </c:pt>
                <c:pt idx="501">
                  <c:v>42854.292627314804</c:v>
                </c:pt>
                <c:pt idx="502">
                  <c:v>42854.293333333255</c:v>
                </c:pt>
                <c:pt idx="503">
                  <c:v>42854.294039351851</c:v>
                </c:pt>
                <c:pt idx="504">
                  <c:v>42854.294745370324</c:v>
                </c:pt>
                <c:pt idx="505">
                  <c:v>42854.295451388884</c:v>
                </c:pt>
                <c:pt idx="506">
                  <c:v>42854.296157407407</c:v>
                </c:pt>
                <c:pt idx="507">
                  <c:v>42854.296863425923</c:v>
                </c:pt>
                <c:pt idx="508">
                  <c:v>42854.297569444447</c:v>
                </c:pt>
                <c:pt idx="509">
                  <c:v>42854.298275462963</c:v>
                </c:pt>
                <c:pt idx="510">
                  <c:v>42854.298981481414</c:v>
                </c:pt>
                <c:pt idx="511">
                  <c:v>42854.299687499988</c:v>
                </c:pt>
                <c:pt idx="512">
                  <c:v>42854.300393518519</c:v>
                </c:pt>
                <c:pt idx="513">
                  <c:v>42854.301099537035</c:v>
                </c:pt>
                <c:pt idx="514">
                  <c:v>42854.301805555559</c:v>
                </c:pt>
                <c:pt idx="515">
                  <c:v>42854.302511574155</c:v>
                </c:pt>
                <c:pt idx="516">
                  <c:v>42854.303391203706</c:v>
                </c:pt>
                <c:pt idx="517">
                  <c:v>42854.304097222281</c:v>
                </c:pt>
                <c:pt idx="518">
                  <c:v>42854.304803240804</c:v>
                </c:pt>
                <c:pt idx="519">
                  <c:v>42854.305509259262</c:v>
                </c:pt>
                <c:pt idx="520">
                  <c:v>42854.306215277888</c:v>
                </c:pt>
                <c:pt idx="521">
                  <c:v>42854.30692129636</c:v>
                </c:pt>
                <c:pt idx="522">
                  <c:v>42854.307627314818</c:v>
                </c:pt>
                <c:pt idx="523">
                  <c:v>42854.308333333342</c:v>
                </c:pt>
                <c:pt idx="524">
                  <c:v>42854.309039351909</c:v>
                </c:pt>
                <c:pt idx="525">
                  <c:v>42854.309745370367</c:v>
                </c:pt>
                <c:pt idx="526">
                  <c:v>42854.31045138897</c:v>
                </c:pt>
                <c:pt idx="527">
                  <c:v>42854.311157407443</c:v>
                </c:pt>
                <c:pt idx="528">
                  <c:v>42854.311863425988</c:v>
                </c:pt>
                <c:pt idx="529">
                  <c:v>42854.312569444577</c:v>
                </c:pt>
                <c:pt idx="530">
                  <c:v>42854.313275463013</c:v>
                </c:pt>
                <c:pt idx="531">
                  <c:v>42854.313981481479</c:v>
                </c:pt>
                <c:pt idx="532">
                  <c:v>42854.314687500002</c:v>
                </c:pt>
                <c:pt idx="533">
                  <c:v>42854.315393518518</c:v>
                </c:pt>
                <c:pt idx="534">
                  <c:v>42854.316099537042</c:v>
                </c:pt>
                <c:pt idx="535">
                  <c:v>42854.316805555602</c:v>
                </c:pt>
                <c:pt idx="536">
                  <c:v>42854.317511574147</c:v>
                </c:pt>
                <c:pt idx="537">
                  <c:v>42854.318217592685</c:v>
                </c:pt>
                <c:pt idx="538">
                  <c:v>42854.318923611114</c:v>
                </c:pt>
                <c:pt idx="539">
                  <c:v>42854.31962962963</c:v>
                </c:pt>
                <c:pt idx="540">
                  <c:v>42854.320335648212</c:v>
                </c:pt>
                <c:pt idx="541">
                  <c:v>42854.321041666582</c:v>
                </c:pt>
                <c:pt idx="542">
                  <c:v>42854.32174768512</c:v>
                </c:pt>
                <c:pt idx="543">
                  <c:v>42854.322453703644</c:v>
                </c:pt>
                <c:pt idx="544">
                  <c:v>42854.323634259257</c:v>
                </c:pt>
                <c:pt idx="545">
                  <c:v>42854.324340277781</c:v>
                </c:pt>
                <c:pt idx="546">
                  <c:v>42854.325046296297</c:v>
                </c:pt>
                <c:pt idx="547">
                  <c:v>42854.325752314806</c:v>
                </c:pt>
                <c:pt idx="548">
                  <c:v>42854.326458333337</c:v>
                </c:pt>
                <c:pt idx="549">
                  <c:v>42854.327164351824</c:v>
                </c:pt>
                <c:pt idx="550">
                  <c:v>42854.327870370369</c:v>
                </c:pt>
                <c:pt idx="551">
                  <c:v>42854.328576388994</c:v>
                </c:pt>
                <c:pt idx="552">
                  <c:v>42854.329282407409</c:v>
                </c:pt>
                <c:pt idx="553">
                  <c:v>42854.329988425932</c:v>
                </c:pt>
                <c:pt idx="554">
                  <c:v>42854.330694444536</c:v>
                </c:pt>
                <c:pt idx="555">
                  <c:v>42854.331400462965</c:v>
                </c:pt>
                <c:pt idx="556">
                  <c:v>42854.332106481481</c:v>
                </c:pt>
                <c:pt idx="557">
                  <c:v>42854.332812500012</c:v>
                </c:pt>
                <c:pt idx="558">
                  <c:v>42854.333518518542</c:v>
                </c:pt>
                <c:pt idx="559">
                  <c:v>42854.334224537037</c:v>
                </c:pt>
                <c:pt idx="560">
                  <c:v>42854.334930555553</c:v>
                </c:pt>
                <c:pt idx="561">
                  <c:v>42854.335636574091</c:v>
                </c:pt>
                <c:pt idx="562">
                  <c:v>42854.336342592593</c:v>
                </c:pt>
                <c:pt idx="563">
                  <c:v>42854.337048611051</c:v>
                </c:pt>
                <c:pt idx="564">
                  <c:v>42854.337754629625</c:v>
                </c:pt>
                <c:pt idx="565">
                  <c:v>42854.338460648149</c:v>
                </c:pt>
                <c:pt idx="566">
                  <c:v>42854.339166666599</c:v>
                </c:pt>
                <c:pt idx="567">
                  <c:v>42854.339872685188</c:v>
                </c:pt>
                <c:pt idx="568">
                  <c:v>42854.340578703712</c:v>
                </c:pt>
                <c:pt idx="569">
                  <c:v>42854.341284722221</c:v>
                </c:pt>
                <c:pt idx="570">
                  <c:v>42854.341990740737</c:v>
                </c:pt>
                <c:pt idx="571">
                  <c:v>42854.34269675926</c:v>
                </c:pt>
                <c:pt idx="572">
                  <c:v>42854.344097222289</c:v>
                </c:pt>
                <c:pt idx="573">
                  <c:v>42854.34480324082</c:v>
                </c:pt>
                <c:pt idx="574">
                  <c:v>42854.345509259263</c:v>
                </c:pt>
                <c:pt idx="575">
                  <c:v>42854.346215277896</c:v>
                </c:pt>
                <c:pt idx="576">
                  <c:v>42854.346921296368</c:v>
                </c:pt>
                <c:pt idx="577">
                  <c:v>42854.347627314812</c:v>
                </c:pt>
                <c:pt idx="578">
                  <c:v>42854.348333333342</c:v>
                </c:pt>
                <c:pt idx="579">
                  <c:v>42854.34903935191</c:v>
                </c:pt>
                <c:pt idx="580">
                  <c:v>42854.349745370368</c:v>
                </c:pt>
                <c:pt idx="581">
                  <c:v>42854.350451388986</c:v>
                </c:pt>
                <c:pt idx="582">
                  <c:v>42854.351157407466</c:v>
                </c:pt>
                <c:pt idx="583">
                  <c:v>42854.351863425996</c:v>
                </c:pt>
                <c:pt idx="584">
                  <c:v>42854.352569444578</c:v>
                </c:pt>
                <c:pt idx="585">
                  <c:v>42854.353275463036</c:v>
                </c:pt>
                <c:pt idx="586">
                  <c:v>42854.353981481479</c:v>
                </c:pt>
                <c:pt idx="587">
                  <c:v>42854.354687500003</c:v>
                </c:pt>
                <c:pt idx="588">
                  <c:v>42854.355393518519</c:v>
                </c:pt>
                <c:pt idx="589">
                  <c:v>42854.356099537043</c:v>
                </c:pt>
                <c:pt idx="590">
                  <c:v>42854.356805555602</c:v>
                </c:pt>
                <c:pt idx="591">
                  <c:v>42854.357511574155</c:v>
                </c:pt>
                <c:pt idx="592">
                  <c:v>42854.3582175927</c:v>
                </c:pt>
                <c:pt idx="593">
                  <c:v>42854.358923611115</c:v>
                </c:pt>
                <c:pt idx="594">
                  <c:v>42854.359629629631</c:v>
                </c:pt>
                <c:pt idx="595">
                  <c:v>42854.360335648213</c:v>
                </c:pt>
                <c:pt idx="596">
                  <c:v>42854.361041666583</c:v>
                </c:pt>
                <c:pt idx="597">
                  <c:v>42854.361747685121</c:v>
                </c:pt>
                <c:pt idx="598">
                  <c:v>42854.362453703674</c:v>
                </c:pt>
                <c:pt idx="599">
                  <c:v>42854.363159722205</c:v>
                </c:pt>
                <c:pt idx="600">
                  <c:v>42854.36440972222</c:v>
                </c:pt>
                <c:pt idx="601">
                  <c:v>42854.365115740744</c:v>
                </c:pt>
                <c:pt idx="602">
                  <c:v>42854.365821759224</c:v>
                </c:pt>
                <c:pt idx="603">
                  <c:v>42854.366527777791</c:v>
                </c:pt>
                <c:pt idx="604">
                  <c:v>42854.367233796293</c:v>
                </c:pt>
                <c:pt idx="605">
                  <c:v>42854.367939814816</c:v>
                </c:pt>
                <c:pt idx="606">
                  <c:v>42854.368645833325</c:v>
                </c:pt>
                <c:pt idx="607">
                  <c:v>42854.369351851834</c:v>
                </c:pt>
                <c:pt idx="608">
                  <c:v>42854.37005787043</c:v>
                </c:pt>
                <c:pt idx="609">
                  <c:v>42854.370763888888</c:v>
                </c:pt>
                <c:pt idx="610">
                  <c:v>42854.371469907404</c:v>
                </c:pt>
                <c:pt idx="611">
                  <c:v>42854.372175925942</c:v>
                </c:pt>
                <c:pt idx="612">
                  <c:v>42854.372881944502</c:v>
                </c:pt>
                <c:pt idx="613">
                  <c:v>42854.37358796296</c:v>
                </c:pt>
                <c:pt idx="614">
                  <c:v>42854.374293981491</c:v>
                </c:pt>
                <c:pt idx="615">
                  <c:v>42854.375</c:v>
                </c:pt>
                <c:pt idx="616">
                  <c:v>42854.375706018516</c:v>
                </c:pt>
                <c:pt idx="617">
                  <c:v>42854.37641203704</c:v>
                </c:pt>
                <c:pt idx="618">
                  <c:v>42854.377118055563</c:v>
                </c:pt>
                <c:pt idx="619">
                  <c:v>42854.37782407413</c:v>
                </c:pt>
                <c:pt idx="620">
                  <c:v>42854.378530092676</c:v>
                </c:pt>
                <c:pt idx="621">
                  <c:v>42854.379236111112</c:v>
                </c:pt>
                <c:pt idx="622">
                  <c:v>42854.379942129628</c:v>
                </c:pt>
                <c:pt idx="623">
                  <c:v>42854.380648148246</c:v>
                </c:pt>
                <c:pt idx="624">
                  <c:v>42854.381354166668</c:v>
                </c:pt>
                <c:pt idx="625">
                  <c:v>42854.382060185191</c:v>
                </c:pt>
                <c:pt idx="626">
                  <c:v>42854.382766203707</c:v>
                </c:pt>
                <c:pt idx="627">
                  <c:v>42854.383472222231</c:v>
                </c:pt>
                <c:pt idx="628">
                  <c:v>42854.384629629632</c:v>
                </c:pt>
                <c:pt idx="629">
                  <c:v>42854.385335648229</c:v>
                </c:pt>
                <c:pt idx="630">
                  <c:v>42854.386041666665</c:v>
                </c:pt>
                <c:pt idx="631">
                  <c:v>42854.386747685188</c:v>
                </c:pt>
                <c:pt idx="632">
                  <c:v>42854.387453703705</c:v>
                </c:pt>
                <c:pt idx="633">
                  <c:v>42854.388159722243</c:v>
                </c:pt>
                <c:pt idx="634">
                  <c:v>42854.388865740795</c:v>
                </c:pt>
                <c:pt idx="635">
                  <c:v>42854.38957175926</c:v>
                </c:pt>
                <c:pt idx="636">
                  <c:v>42854.390277777791</c:v>
                </c:pt>
                <c:pt idx="637">
                  <c:v>42854.3909837963</c:v>
                </c:pt>
                <c:pt idx="638">
                  <c:v>42854.391689814758</c:v>
                </c:pt>
                <c:pt idx="639">
                  <c:v>42854.392395833325</c:v>
                </c:pt>
                <c:pt idx="640">
                  <c:v>42854.393101851754</c:v>
                </c:pt>
                <c:pt idx="641">
                  <c:v>42854.393807870372</c:v>
                </c:pt>
                <c:pt idx="642">
                  <c:v>42854.394513888954</c:v>
                </c:pt>
                <c:pt idx="643">
                  <c:v>42854.395219907412</c:v>
                </c:pt>
                <c:pt idx="644">
                  <c:v>42854.395925925928</c:v>
                </c:pt>
                <c:pt idx="645">
                  <c:v>42854.396631944503</c:v>
                </c:pt>
                <c:pt idx="646">
                  <c:v>42854.397337962961</c:v>
                </c:pt>
                <c:pt idx="647">
                  <c:v>42854.398043981484</c:v>
                </c:pt>
                <c:pt idx="648">
                  <c:v>42854.39875</c:v>
                </c:pt>
                <c:pt idx="649">
                  <c:v>42854.399456018517</c:v>
                </c:pt>
                <c:pt idx="650">
                  <c:v>42854.400162037025</c:v>
                </c:pt>
                <c:pt idx="651">
                  <c:v>42854.400868055563</c:v>
                </c:pt>
                <c:pt idx="652">
                  <c:v>42854.401574074131</c:v>
                </c:pt>
                <c:pt idx="653">
                  <c:v>42854.402280092603</c:v>
                </c:pt>
                <c:pt idx="654">
                  <c:v>42854.402986111105</c:v>
                </c:pt>
                <c:pt idx="655">
                  <c:v>42854.403692129628</c:v>
                </c:pt>
                <c:pt idx="656">
                  <c:v>42854.404687500006</c:v>
                </c:pt>
                <c:pt idx="657">
                  <c:v>42854.405393518522</c:v>
                </c:pt>
                <c:pt idx="658">
                  <c:v>42854.406099537038</c:v>
                </c:pt>
                <c:pt idx="659">
                  <c:v>42854.406805555562</c:v>
                </c:pt>
                <c:pt idx="660">
                  <c:v>42854.407511574092</c:v>
                </c:pt>
                <c:pt idx="661">
                  <c:v>42854.40821759266</c:v>
                </c:pt>
                <c:pt idx="662">
                  <c:v>42854.408923611074</c:v>
                </c:pt>
                <c:pt idx="663">
                  <c:v>42854.409629629627</c:v>
                </c:pt>
                <c:pt idx="664">
                  <c:v>42854.410335648237</c:v>
                </c:pt>
                <c:pt idx="665">
                  <c:v>42854.411041666608</c:v>
                </c:pt>
                <c:pt idx="666">
                  <c:v>42854.411747685175</c:v>
                </c:pt>
                <c:pt idx="667">
                  <c:v>42854.412453703706</c:v>
                </c:pt>
                <c:pt idx="668">
                  <c:v>42854.413159722222</c:v>
                </c:pt>
                <c:pt idx="669">
                  <c:v>42854.413865740738</c:v>
                </c:pt>
                <c:pt idx="670">
                  <c:v>42854.414571759262</c:v>
                </c:pt>
                <c:pt idx="671">
                  <c:v>42854.415277777793</c:v>
                </c:pt>
                <c:pt idx="672">
                  <c:v>42854.415983796294</c:v>
                </c:pt>
                <c:pt idx="673">
                  <c:v>42854.416689814818</c:v>
                </c:pt>
                <c:pt idx="674">
                  <c:v>42854.417395833334</c:v>
                </c:pt>
                <c:pt idx="675">
                  <c:v>42854.41810185185</c:v>
                </c:pt>
                <c:pt idx="676">
                  <c:v>42854.418807870446</c:v>
                </c:pt>
                <c:pt idx="677">
                  <c:v>42854.41951388897</c:v>
                </c:pt>
                <c:pt idx="678">
                  <c:v>42854.420219907413</c:v>
                </c:pt>
                <c:pt idx="679">
                  <c:v>42854.420925925922</c:v>
                </c:pt>
                <c:pt idx="680">
                  <c:v>42854.421631944446</c:v>
                </c:pt>
                <c:pt idx="681">
                  <c:v>42854.422337962962</c:v>
                </c:pt>
                <c:pt idx="682">
                  <c:v>42854.423043981413</c:v>
                </c:pt>
                <c:pt idx="683">
                  <c:v>42854.423749999994</c:v>
                </c:pt>
                <c:pt idx="684">
                  <c:v>42854.424803240741</c:v>
                </c:pt>
                <c:pt idx="685">
                  <c:v>42854.425509259258</c:v>
                </c:pt>
                <c:pt idx="686">
                  <c:v>42854.426215277846</c:v>
                </c:pt>
                <c:pt idx="687">
                  <c:v>42854.426921296297</c:v>
                </c:pt>
                <c:pt idx="688">
                  <c:v>42854.427627314806</c:v>
                </c:pt>
                <c:pt idx="689">
                  <c:v>42854.42833333333</c:v>
                </c:pt>
                <c:pt idx="690">
                  <c:v>42854.429039351853</c:v>
                </c:pt>
                <c:pt idx="691">
                  <c:v>42854.429745370355</c:v>
                </c:pt>
                <c:pt idx="692">
                  <c:v>42854.430451388893</c:v>
                </c:pt>
                <c:pt idx="693">
                  <c:v>42854.431157407409</c:v>
                </c:pt>
                <c:pt idx="694">
                  <c:v>42854.431863425933</c:v>
                </c:pt>
                <c:pt idx="695">
                  <c:v>42854.432569444543</c:v>
                </c:pt>
                <c:pt idx="696">
                  <c:v>42854.433275463001</c:v>
                </c:pt>
                <c:pt idx="697">
                  <c:v>42854.433981481474</c:v>
                </c:pt>
                <c:pt idx="698">
                  <c:v>42854.434687500005</c:v>
                </c:pt>
                <c:pt idx="699">
                  <c:v>42854.435393518521</c:v>
                </c:pt>
                <c:pt idx="700">
                  <c:v>42854.436099537037</c:v>
                </c:pt>
                <c:pt idx="701">
                  <c:v>42854.436805555553</c:v>
                </c:pt>
                <c:pt idx="702">
                  <c:v>42854.437511574091</c:v>
                </c:pt>
                <c:pt idx="703">
                  <c:v>42854.438217592651</c:v>
                </c:pt>
                <c:pt idx="704">
                  <c:v>42854.438923611051</c:v>
                </c:pt>
                <c:pt idx="705">
                  <c:v>42854.439629629625</c:v>
                </c:pt>
                <c:pt idx="706">
                  <c:v>42854.440335648229</c:v>
                </c:pt>
                <c:pt idx="707">
                  <c:v>42854.4410416666</c:v>
                </c:pt>
                <c:pt idx="708">
                  <c:v>42854.441747685174</c:v>
                </c:pt>
                <c:pt idx="709">
                  <c:v>42854.442453703705</c:v>
                </c:pt>
                <c:pt idx="710">
                  <c:v>42854.443159722221</c:v>
                </c:pt>
                <c:pt idx="711">
                  <c:v>42854.443865740745</c:v>
                </c:pt>
                <c:pt idx="712">
                  <c:v>42854.444884259261</c:v>
                </c:pt>
                <c:pt idx="713">
                  <c:v>42854.445590277792</c:v>
                </c:pt>
                <c:pt idx="714">
                  <c:v>42854.446296296403</c:v>
                </c:pt>
                <c:pt idx="715">
                  <c:v>42854.447002314817</c:v>
                </c:pt>
                <c:pt idx="716">
                  <c:v>42854.447708333326</c:v>
                </c:pt>
                <c:pt idx="717">
                  <c:v>42854.448414351849</c:v>
                </c:pt>
                <c:pt idx="718">
                  <c:v>42854.449120370373</c:v>
                </c:pt>
                <c:pt idx="719">
                  <c:v>42854.449826388969</c:v>
                </c:pt>
                <c:pt idx="720">
                  <c:v>42854.450532407514</c:v>
                </c:pt>
                <c:pt idx="721">
                  <c:v>42854.451238426038</c:v>
                </c:pt>
                <c:pt idx="722">
                  <c:v>42854.45194444451</c:v>
                </c:pt>
                <c:pt idx="723">
                  <c:v>42854.452650463012</c:v>
                </c:pt>
                <c:pt idx="724">
                  <c:v>42854.453356481492</c:v>
                </c:pt>
                <c:pt idx="725">
                  <c:v>42854.454062500001</c:v>
                </c:pt>
                <c:pt idx="726">
                  <c:v>42854.454768518517</c:v>
                </c:pt>
                <c:pt idx="727">
                  <c:v>42854.455474537026</c:v>
                </c:pt>
                <c:pt idx="728">
                  <c:v>42854.456180555557</c:v>
                </c:pt>
                <c:pt idx="729">
                  <c:v>42854.456886574138</c:v>
                </c:pt>
                <c:pt idx="730">
                  <c:v>42854.457592592611</c:v>
                </c:pt>
                <c:pt idx="731">
                  <c:v>42854.458298611113</c:v>
                </c:pt>
                <c:pt idx="732">
                  <c:v>42854.459004629629</c:v>
                </c:pt>
                <c:pt idx="733">
                  <c:v>42854.459710648203</c:v>
                </c:pt>
                <c:pt idx="734">
                  <c:v>42854.460416666654</c:v>
                </c:pt>
                <c:pt idx="735">
                  <c:v>42854.461122685105</c:v>
                </c:pt>
                <c:pt idx="736">
                  <c:v>42854.461828703643</c:v>
                </c:pt>
                <c:pt idx="737">
                  <c:v>42854.462534722232</c:v>
                </c:pt>
                <c:pt idx="738">
                  <c:v>42854.463240740726</c:v>
                </c:pt>
                <c:pt idx="739">
                  <c:v>42854.463946759184</c:v>
                </c:pt>
                <c:pt idx="740">
                  <c:v>42854.46503472222</c:v>
                </c:pt>
                <c:pt idx="741">
                  <c:v>42854.46574074067</c:v>
                </c:pt>
                <c:pt idx="742">
                  <c:v>42854.466446759201</c:v>
                </c:pt>
                <c:pt idx="743">
                  <c:v>42854.467152777775</c:v>
                </c:pt>
                <c:pt idx="744">
                  <c:v>42854.467858796299</c:v>
                </c:pt>
                <c:pt idx="745">
                  <c:v>42854.468564814815</c:v>
                </c:pt>
                <c:pt idx="746">
                  <c:v>42854.469270833324</c:v>
                </c:pt>
                <c:pt idx="747">
                  <c:v>42854.469976851855</c:v>
                </c:pt>
                <c:pt idx="748">
                  <c:v>42854.470682870371</c:v>
                </c:pt>
                <c:pt idx="749">
                  <c:v>42854.471388888887</c:v>
                </c:pt>
                <c:pt idx="750">
                  <c:v>42854.472094907411</c:v>
                </c:pt>
                <c:pt idx="751">
                  <c:v>42854.472800925942</c:v>
                </c:pt>
                <c:pt idx="752">
                  <c:v>42854.473506944443</c:v>
                </c:pt>
                <c:pt idx="753">
                  <c:v>42854.474212963003</c:v>
                </c:pt>
                <c:pt idx="754">
                  <c:v>42854.474918981483</c:v>
                </c:pt>
                <c:pt idx="755">
                  <c:v>42854.475624999999</c:v>
                </c:pt>
                <c:pt idx="756">
                  <c:v>42854.476331018574</c:v>
                </c:pt>
                <c:pt idx="757">
                  <c:v>42854.477037037039</c:v>
                </c:pt>
                <c:pt idx="758">
                  <c:v>42854.477743055555</c:v>
                </c:pt>
                <c:pt idx="759">
                  <c:v>42854.478449074093</c:v>
                </c:pt>
                <c:pt idx="760">
                  <c:v>42854.479155092602</c:v>
                </c:pt>
                <c:pt idx="761">
                  <c:v>42854.479861111104</c:v>
                </c:pt>
                <c:pt idx="762">
                  <c:v>42854.480567129642</c:v>
                </c:pt>
                <c:pt idx="763">
                  <c:v>42854.481273148238</c:v>
                </c:pt>
                <c:pt idx="764">
                  <c:v>42854.481979166667</c:v>
                </c:pt>
                <c:pt idx="765">
                  <c:v>42854.482685185183</c:v>
                </c:pt>
                <c:pt idx="766">
                  <c:v>42854.483391203707</c:v>
                </c:pt>
                <c:pt idx="767">
                  <c:v>42854.484097222288</c:v>
                </c:pt>
                <c:pt idx="768">
                  <c:v>42854.484803240819</c:v>
                </c:pt>
                <c:pt idx="769">
                  <c:v>42854.485613425997</c:v>
                </c:pt>
                <c:pt idx="770">
                  <c:v>42854.486319444593</c:v>
                </c:pt>
                <c:pt idx="771">
                  <c:v>42854.487025462993</c:v>
                </c:pt>
                <c:pt idx="772">
                  <c:v>42854.48773148148</c:v>
                </c:pt>
                <c:pt idx="773">
                  <c:v>42854.488437500011</c:v>
                </c:pt>
                <c:pt idx="774">
                  <c:v>42854.48914351852</c:v>
                </c:pt>
                <c:pt idx="775">
                  <c:v>42854.489849537036</c:v>
                </c:pt>
                <c:pt idx="776">
                  <c:v>42854.490555555552</c:v>
                </c:pt>
                <c:pt idx="777">
                  <c:v>42854.491261574076</c:v>
                </c:pt>
                <c:pt idx="778">
                  <c:v>42854.491967592585</c:v>
                </c:pt>
                <c:pt idx="779">
                  <c:v>42854.49267361105</c:v>
                </c:pt>
                <c:pt idx="780">
                  <c:v>42854.493379629625</c:v>
                </c:pt>
                <c:pt idx="781">
                  <c:v>42854.494085648148</c:v>
                </c:pt>
                <c:pt idx="782">
                  <c:v>42854.494791666591</c:v>
                </c:pt>
                <c:pt idx="783">
                  <c:v>42854.49549768513</c:v>
                </c:pt>
                <c:pt idx="784">
                  <c:v>42854.496203703704</c:v>
                </c:pt>
                <c:pt idx="785">
                  <c:v>42854.49690972222</c:v>
                </c:pt>
                <c:pt idx="786">
                  <c:v>42854.497615740744</c:v>
                </c:pt>
                <c:pt idx="787">
                  <c:v>42854.498321759202</c:v>
                </c:pt>
                <c:pt idx="788">
                  <c:v>42854.499027777776</c:v>
                </c:pt>
                <c:pt idx="789">
                  <c:v>42854.4997337963</c:v>
                </c:pt>
                <c:pt idx="790">
                  <c:v>42854.500439814816</c:v>
                </c:pt>
                <c:pt idx="791">
                  <c:v>42854.501145833223</c:v>
                </c:pt>
                <c:pt idx="792">
                  <c:v>42854.501851851834</c:v>
                </c:pt>
                <c:pt idx="793">
                  <c:v>42854.50255787043</c:v>
                </c:pt>
                <c:pt idx="794">
                  <c:v>42854.503263888888</c:v>
                </c:pt>
                <c:pt idx="795">
                  <c:v>42854.503969907404</c:v>
                </c:pt>
                <c:pt idx="796">
                  <c:v>42854.504675925942</c:v>
                </c:pt>
                <c:pt idx="797">
                  <c:v>42854.505381944444</c:v>
                </c:pt>
                <c:pt idx="798">
                  <c:v>42854.506377314843</c:v>
                </c:pt>
                <c:pt idx="799">
                  <c:v>42854.507083333272</c:v>
                </c:pt>
                <c:pt idx="800">
                  <c:v>42854.507789351854</c:v>
                </c:pt>
                <c:pt idx="801">
                  <c:v>42854.508495370392</c:v>
                </c:pt>
                <c:pt idx="802">
                  <c:v>42854.509201388893</c:v>
                </c:pt>
                <c:pt idx="803">
                  <c:v>42854.50990740741</c:v>
                </c:pt>
                <c:pt idx="804">
                  <c:v>42854.510613426006</c:v>
                </c:pt>
                <c:pt idx="805">
                  <c:v>42854.511319444544</c:v>
                </c:pt>
                <c:pt idx="806">
                  <c:v>42854.512025463002</c:v>
                </c:pt>
                <c:pt idx="807">
                  <c:v>42854.512731481482</c:v>
                </c:pt>
                <c:pt idx="808">
                  <c:v>42854.513437500005</c:v>
                </c:pt>
                <c:pt idx="809">
                  <c:v>42854.514143518521</c:v>
                </c:pt>
                <c:pt idx="810">
                  <c:v>42854.514849537038</c:v>
                </c:pt>
                <c:pt idx="811">
                  <c:v>42854.515555555561</c:v>
                </c:pt>
                <c:pt idx="812">
                  <c:v>42854.516261574092</c:v>
                </c:pt>
                <c:pt idx="813">
                  <c:v>42854.516967592601</c:v>
                </c:pt>
                <c:pt idx="814">
                  <c:v>42854.517673611052</c:v>
                </c:pt>
                <c:pt idx="815">
                  <c:v>42854.518379629633</c:v>
                </c:pt>
                <c:pt idx="816">
                  <c:v>42854.519085648149</c:v>
                </c:pt>
                <c:pt idx="817">
                  <c:v>42854.519791666607</c:v>
                </c:pt>
                <c:pt idx="818">
                  <c:v>42854.520497685175</c:v>
                </c:pt>
                <c:pt idx="819">
                  <c:v>42854.521203703618</c:v>
                </c:pt>
                <c:pt idx="820">
                  <c:v>42854.521909722185</c:v>
                </c:pt>
                <c:pt idx="821">
                  <c:v>42854.522615740738</c:v>
                </c:pt>
                <c:pt idx="822">
                  <c:v>42854.523321759174</c:v>
                </c:pt>
                <c:pt idx="823">
                  <c:v>42854.524027777778</c:v>
                </c:pt>
                <c:pt idx="824">
                  <c:v>42854.524733796294</c:v>
                </c:pt>
                <c:pt idx="825">
                  <c:v>42854.525439814774</c:v>
                </c:pt>
                <c:pt idx="826">
                  <c:v>42854.526145833224</c:v>
                </c:pt>
                <c:pt idx="827">
                  <c:v>42854.527002314804</c:v>
                </c:pt>
                <c:pt idx="828">
                  <c:v>42854.527708333255</c:v>
                </c:pt>
                <c:pt idx="829">
                  <c:v>42854.528414351851</c:v>
                </c:pt>
                <c:pt idx="830">
                  <c:v>42854.529120370324</c:v>
                </c:pt>
                <c:pt idx="831">
                  <c:v>42854.529826388891</c:v>
                </c:pt>
                <c:pt idx="832">
                  <c:v>42854.530532407443</c:v>
                </c:pt>
                <c:pt idx="833">
                  <c:v>42854.531238425989</c:v>
                </c:pt>
                <c:pt idx="834">
                  <c:v>42854.531944444447</c:v>
                </c:pt>
                <c:pt idx="835">
                  <c:v>42854.532650462963</c:v>
                </c:pt>
                <c:pt idx="836">
                  <c:v>42854.533356481479</c:v>
                </c:pt>
                <c:pt idx="837">
                  <c:v>42854.534062500003</c:v>
                </c:pt>
                <c:pt idx="838">
                  <c:v>42854.534768518504</c:v>
                </c:pt>
                <c:pt idx="839">
                  <c:v>42854.535474536984</c:v>
                </c:pt>
                <c:pt idx="840">
                  <c:v>42854.5361805555</c:v>
                </c:pt>
                <c:pt idx="841">
                  <c:v>42854.536886574082</c:v>
                </c:pt>
                <c:pt idx="842">
                  <c:v>42854.537592592591</c:v>
                </c:pt>
                <c:pt idx="843">
                  <c:v>42854.538298611114</c:v>
                </c:pt>
                <c:pt idx="844">
                  <c:v>42854.539004629594</c:v>
                </c:pt>
                <c:pt idx="845">
                  <c:v>42854.539710648147</c:v>
                </c:pt>
                <c:pt idx="846">
                  <c:v>42854.54041666667</c:v>
                </c:pt>
                <c:pt idx="847">
                  <c:v>42854.541122685121</c:v>
                </c:pt>
                <c:pt idx="848">
                  <c:v>42854.541828703674</c:v>
                </c:pt>
                <c:pt idx="849">
                  <c:v>42854.542534722219</c:v>
                </c:pt>
                <c:pt idx="850">
                  <c:v>42854.543240740735</c:v>
                </c:pt>
                <c:pt idx="851">
                  <c:v>42854.5439467592</c:v>
                </c:pt>
                <c:pt idx="852">
                  <c:v>42854.544652777782</c:v>
                </c:pt>
                <c:pt idx="853">
                  <c:v>42854.545358796298</c:v>
                </c:pt>
                <c:pt idx="854">
                  <c:v>42854.546064814815</c:v>
                </c:pt>
                <c:pt idx="855">
                  <c:v>42854.546770833324</c:v>
                </c:pt>
                <c:pt idx="856">
                  <c:v>42854.547557870392</c:v>
                </c:pt>
                <c:pt idx="857">
                  <c:v>42854.548263888893</c:v>
                </c:pt>
                <c:pt idx="858">
                  <c:v>42854.54896990741</c:v>
                </c:pt>
                <c:pt idx="859">
                  <c:v>42854.549675925933</c:v>
                </c:pt>
                <c:pt idx="860">
                  <c:v>42854.550381944442</c:v>
                </c:pt>
                <c:pt idx="861">
                  <c:v>42854.551087962966</c:v>
                </c:pt>
                <c:pt idx="862">
                  <c:v>42854.551793981474</c:v>
                </c:pt>
                <c:pt idx="863">
                  <c:v>42854.552500000013</c:v>
                </c:pt>
                <c:pt idx="864">
                  <c:v>42854.553206018543</c:v>
                </c:pt>
                <c:pt idx="865">
                  <c:v>42854.553912037038</c:v>
                </c:pt>
                <c:pt idx="866">
                  <c:v>42854.554618055612</c:v>
                </c:pt>
                <c:pt idx="867">
                  <c:v>42854.555324074092</c:v>
                </c:pt>
                <c:pt idx="868">
                  <c:v>42854.556030092659</c:v>
                </c:pt>
                <c:pt idx="869">
                  <c:v>42854.55673611111</c:v>
                </c:pt>
                <c:pt idx="870">
                  <c:v>42854.557442129626</c:v>
                </c:pt>
                <c:pt idx="871">
                  <c:v>42854.55814814823</c:v>
                </c:pt>
                <c:pt idx="872">
                  <c:v>42854.558854166724</c:v>
                </c:pt>
                <c:pt idx="873">
                  <c:v>42854.559560185182</c:v>
                </c:pt>
                <c:pt idx="874">
                  <c:v>42854.560266203705</c:v>
                </c:pt>
                <c:pt idx="875">
                  <c:v>42854.560972222222</c:v>
                </c:pt>
                <c:pt idx="876">
                  <c:v>42854.561678240738</c:v>
                </c:pt>
                <c:pt idx="877">
                  <c:v>42854.562384259254</c:v>
                </c:pt>
                <c:pt idx="878">
                  <c:v>42854.563090277778</c:v>
                </c:pt>
                <c:pt idx="879">
                  <c:v>42854.563796296294</c:v>
                </c:pt>
                <c:pt idx="880">
                  <c:v>42854.564502314817</c:v>
                </c:pt>
                <c:pt idx="881">
                  <c:v>42854.565208333326</c:v>
                </c:pt>
                <c:pt idx="882">
                  <c:v>42854.56591435185</c:v>
                </c:pt>
                <c:pt idx="883">
                  <c:v>42854.566620370373</c:v>
                </c:pt>
                <c:pt idx="884">
                  <c:v>42854.567326388889</c:v>
                </c:pt>
                <c:pt idx="885">
                  <c:v>42854.568206018543</c:v>
                </c:pt>
                <c:pt idx="886">
                  <c:v>42854.568912037037</c:v>
                </c:pt>
                <c:pt idx="887">
                  <c:v>42854.569618055553</c:v>
                </c:pt>
                <c:pt idx="888">
                  <c:v>42854.570324074091</c:v>
                </c:pt>
                <c:pt idx="889">
                  <c:v>42854.571030092593</c:v>
                </c:pt>
                <c:pt idx="890">
                  <c:v>42854.571736111051</c:v>
                </c:pt>
                <c:pt idx="891">
                  <c:v>42854.572442129625</c:v>
                </c:pt>
                <c:pt idx="892">
                  <c:v>42854.573148148149</c:v>
                </c:pt>
                <c:pt idx="893">
                  <c:v>42854.573854166665</c:v>
                </c:pt>
                <c:pt idx="894">
                  <c:v>42854.574560185181</c:v>
                </c:pt>
                <c:pt idx="895">
                  <c:v>42854.575266203705</c:v>
                </c:pt>
                <c:pt idx="896">
                  <c:v>42854.575972222221</c:v>
                </c:pt>
                <c:pt idx="897">
                  <c:v>42854.57667824081</c:v>
                </c:pt>
                <c:pt idx="898">
                  <c:v>42854.577384259224</c:v>
                </c:pt>
                <c:pt idx="899">
                  <c:v>42854.578090277791</c:v>
                </c:pt>
                <c:pt idx="900">
                  <c:v>42854.578796296293</c:v>
                </c:pt>
                <c:pt idx="901">
                  <c:v>42854.579502314817</c:v>
                </c:pt>
                <c:pt idx="902">
                  <c:v>42854.580208333333</c:v>
                </c:pt>
                <c:pt idx="903">
                  <c:v>42854.580914351849</c:v>
                </c:pt>
                <c:pt idx="904">
                  <c:v>42854.581620370373</c:v>
                </c:pt>
                <c:pt idx="905">
                  <c:v>42854.582326388954</c:v>
                </c:pt>
                <c:pt idx="906">
                  <c:v>42854.583032407412</c:v>
                </c:pt>
                <c:pt idx="907">
                  <c:v>42854.583738425943</c:v>
                </c:pt>
                <c:pt idx="908">
                  <c:v>42854.58444444451</c:v>
                </c:pt>
                <c:pt idx="909">
                  <c:v>42854.585150462961</c:v>
                </c:pt>
                <c:pt idx="910">
                  <c:v>42854.585856481492</c:v>
                </c:pt>
                <c:pt idx="911">
                  <c:v>42854.586562500001</c:v>
                </c:pt>
                <c:pt idx="912">
                  <c:v>42854.587268518517</c:v>
                </c:pt>
                <c:pt idx="913">
                  <c:v>42854.587974537026</c:v>
                </c:pt>
                <c:pt idx="914">
                  <c:v>42854.588773148229</c:v>
                </c:pt>
                <c:pt idx="915">
                  <c:v>42854.589479166665</c:v>
                </c:pt>
                <c:pt idx="916">
                  <c:v>42854.590185185174</c:v>
                </c:pt>
                <c:pt idx="917">
                  <c:v>42854.590891203705</c:v>
                </c:pt>
                <c:pt idx="918">
                  <c:v>42854.591597222221</c:v>
                </c:pt>
                <c:pt idx="919">
                  <c:v>42854.592303240745</c:v>
                </c:pt>
                <c:pt idx="920">
                  <c:v>42854.593009259224</c:v>
                </c:pt>
                <c:pt idx="921">
                  <c:v>42854.593715277777</c:v>
                </c:pt>
                <c:pt idx="922">
                  <c:v>42854.594421296286</c:v>
                </c:pt>
                <c:pt idx="923">
                  <c:v>42854.595127314758</c:v>
                </c:pt>
                <c:pt idx="924">
                  <c:v>42854.595833333326</c:v>
                </c:pt>
                <c:pt idx="925">
                  <c:v>42854.596539351849</c:v>
                </c:pt>
                <c:pt idx="926">
                  <c:v>42854.597245370373</c:v>
                </c:pt>
                <c:pt idx="927">
                  <c:v>42854.597951388889</c:v>
                </c:pt>
                <c:pt idx="928">
                  <c:v>42854.598657407412</c:v>
                </c:pt>
                <c:pt idx="929">
                  <c:v>42854.599363425928</c:v>
                </c:pt>
                <c:pt idx="930">
                  <c:v>42854.60006944451</c:v>
                </c:pt>
                <c:pt idx="931">
                  <c:v>42854.600775462961</c:v>
                </c:pt>
                <c:pt idx="932">
                  <c:v>42854.601481481397</c:v>
                </c:pt>
                <c:pt idx="933">
                  <c:v>42854.602187499993</c:v>
                </c:pt>
                <c:pt idx="934">
                  <c:v>42854.602893518517</c:v>
                </c:pt>
                <c:pt idx="935">
                  <c:v>42854.603599537026</c:v>
                </c:pt>
                <c:pt idx="936">
                  <c:v>42854.604305555556</c:v>
                </c:pt>
                <c:pt idx="937">
                  <c:v>42854.605011574073</c:v>
                </c:pt>
                <c:pt idx="938">
                  <c:v>42854.605717592596</c:v>
                </c:pt>
                <c:pt idx="939">
                  <c:v>42854.606423611003</c:v>
                </c:pt>
                <c:pt idx="940">
                  <c:v>42854.607129629585</c:v>
                </c:pt>
                <c:pt idx="941">
                  <c:v>42854.607835648203</c:v>
                </c:pt>
                <c:pt idx="942">
                  <c:v>42854.608541666654</c:v>
                </c:pt>
                <c:pt idx="943">
                  <c:v>42854.609537037039</c:v>
                </c:pt>
                <c:pt idx="944">
                  <c:v>42854.610243055562</c:v>
                </c:pt>
                <c:pt idx="945">
                  <c:v>42854.610949074093</c:v>
                </c:pt>
                <c:pt idx="946">
                  <c:v>42854.611655092602</c:v>
                </c:pt>
                <c:pt idx="947">
                  <c:v>42854.612361111074</c:v>
                </c:pt>
                <c:pt idx="948">
                  <c:v>42854.613067129627</c:v>
                </c:pt>
                <c:pt idx="949">
                  <c:v>42854.613773148201</c:v>
                </c:pt>
                <c:pt idx="950">
                  <c:v>42854.614479166667</c:v>
                </c:pt>
                <c:pt idx="951">
                  <c:v>42854.615185185176</c:v>
                </c:pt>
                <c:pt idx="952">
                  <c:v>42854.615891203706</c:v>
                </c:pt>
                <c:pt idx="953">
                  <c:v>42854.616597222281</c:v>
                </c:pt>
                <c:pt idx="954">
                  <c:v>42854.617303240739</c:v>
                </c:pt>
                <c:pt idx="955">
                  <c:v>42854.618009259262</c:v>
                </c:pt>
                <c:pt idx="956">
                  <c:v>42854.618715277793</c:v>
                </c:pt>
                <c:pt idx="957">
                  <c:v>42854.619421296295</c:v>
                </c:pt>
                <c:pt idx="958">
                  <c:v>42854.620127314804</c:v>
                </c:pt>
                <c:pt idx="959">
                  <c:v>42854.620833333334</c:v>
                </c:pt>
                <c:pt idx="960">
                  <c:v>42854.621539351851</c:v>
                </c:pt>
                <c:pt idx="961">
                  <c:v>42854.622245370367</c:v>
                </c:pt>
                <c:pt idx="962">
                  <c:v>42854.62295138889</c:v>
                </c:pt>
                <c:pt idx="963">
                  <c:v>42854.623657407406</c:v>
                </c:pt>
                <c:pt idx="964">
                  <c:v>42854.624363425923</c:v>
                </c:pt>
                <c:pt idx="965">
                  <c:v>42854.625069444446</c:v>
                </c:pt>
                <c:pt idx="966">
                  <c:v>42854.625775462955</c:v>
                </c:pt>
                <c:pt idx="967">
                  <c:v>42854.626481481413</c:v>
                </c:pt>
                <c:pt idx="968">
                  <c:v>42854.627187499987</c:v>
                </c:pt>
                <c:pt idx="969">
                  <c:v>42854.627893518504</c:v>
                </c:pt>
                <c:pt idx="970">
                  <c:v>42854.628599537034</c:v>
                </c:pt>
                <c:pt idx="971">
                  <c:v>42854.629305555492</c:v>
                </c:pt>
                <c:pt idx="972">
                  <c:v>42854.630300925928</c:v>
                </c:pt>
                <c:pt idx="973">
                  <c:v>42854.631006944444</c:v>
                </c:pt>
                <c:pt idx="974">
                  <c:v>42854.631712962924</c:v>
                </c:pt>
                <c:pt idx="975">
                  <c:v>42854.632418981484</c:v>
                </c:pt>
                <c:pt idx="976">
                  <c:v>42854.633124999986</c:v>
                </c:pt>
                <c:pt idx="977">
                  <c:v>42854.633831018517</c:v>
                </c:pt>
                <c:pt idx="978">
                  <c:v>42854.63453703704</c:v>
                </c:pt>
                <c:pt idx="979">
                  <c:v>42854.635243055556</c:v>
                </c:pt>
                <c:pt idx="980">
                  <c:v>42854.635949074072</c:v>
                </c:pt>
                <c:pt idx="981">
                  <c:v>42854.636655092603</c:v>
                </c:pt>
                <c:pt idx="982">
                  <c:v>42854.637361111003</c:v>
                </c:pt>
                <c:pt idx="983">
                  <c:v>42854.638067129628</c:v>
                </c:pt>
                <c:pt idx="984">
                  <c:v>42854.638773148203</c:v>
                </c:pt>
                <c:pt idx="985">
                  <c:v>42854.639479166624</c:v>
                </c:pt>
                <c:pt idx="986">
                  <c:v>42854.640185185184</c:v>
                </c:pt>
                <c:pt idx="987">
                  <c:v>42854.6408912037</c:v>
                </c:pt>
                <c:pt idx="988">
                  <c:v>42854.641597222231</c:v>
                </c:pt>
                <c:pt idx="989">
                  <c:v>42854.64230324074</c:v>
                </c:pt>
                <c:pt idx="990">
                  <c:v>42854.643009259256</c:v>
                </c:pt>
                <c:pt idx="991">
                  <c:v>42854.64371527778</c:v>
                </c:pt>
                <c:pt idx="992">
                  <c:v>42854.644421296296</c:v>
                </c:pt>
                <c:pt idx="993">
                  <c:v>42854.645127314805</c:v>
                </c:pt>
                <c:pt idx="994">
                  <c:v>42854.645833333336</c:v>
                </c:pt>
                <c:pt idx="995">
                  <c:v>42854.646539351917</c:v>
                </c:pt>
                <c:pt idx="996">
                  <c:v>42854.647245370368</c:v>
                </c:pt>
                <c:pt idx="997">
                  <c:v>42854.647951388892</c:v>
                </c:pt>
                <c:pt idx="998">
                  <c:v>42854.648657407466</c:v>
                </c:pt>
                <c:pt idx="999">
                  <c:v>42854.649363425931</c:v>
                </c:pt>
                <c:pt idx="1000">
                  <c:v>42854.650069444535</c:v>
                </c:pt>
                <c:pt idx="1001">
                  <c:v>42854.651261574072</c:v>
                </c:pt>
                <c:pt idx="1002">
                  <c:v>42854.651967592596</c:v>
                </c:pt>
                <c:pt idx="1003">
                  <c:v>42854.652673611105</c:v>
                </c:pt>
                <c:pt idx="1004">
                  <c:v>42854.653379629628</c:v>
                </c:pt>
                <c:pt idx="1005">
                  <c:v>42854.654085648202</c:v>
                </c:pt>
                <c:pt idx="1006">
                  <c:v>42854.654791666624</c:v>
                </c:pt>
                <c:pt idx="1007">
                  <c:v>42854.655497685184</c:v>
                </c:pt>
                <c:pt idx="1008">
                  <c:v>42854.656203703707</c:v>
                </c:pt>
                <c:pt idx="1009">
                  <c:v>42854.656909722231</c:v>
                </c:pt>
                <c:pt idx="1010">
                  <c:v>42854.65761574074</c:v>
                </c:pt>
                <c:pt idx="1011">
                  <c:v>42854.658321759256</c:v>
                </c:pt>
                <c:pt idx="1012">
                  <c:v>42854.65902777778</c:v>
                </c:pt>
                <c:pt idx="1013">
                  <c:v>42854.659733796296</c:v>
                </c:pt>
                <c:pt idx="1014">
                  <c:v>42854.660439814805</c:v>
                </c:pt>
                <c:pt idx="1015">
                  <c:v>42854.661145833197</c:v>
                </c:pt>
                <c:pt idx="1016">
                  <c:v>42854.661851851793</c:v>
                </c:pt>
                <c:pt idx="1017">
                  <c:v>42854.662557870368</c:v>
                </c:pt>
                <c:pt idx="1018">
                  <c:v>42854.663263888884</c:v>
                </c:pt>
                <c:pt idx="1019">
                  <c:v>42854.663969907335</c:v>
                </c:pt>
                <c:pt idx="1020">
                  <c:v>42854.664675925931</c:v>
                </c:pt>
                <c:pt idx="1021">
                  <c:v>42854.665381944425</c:v>
                </c:pt>
                <c:pt idx="1022">
                  <c:v>42854.666087962964</c:v>
                </c:pt>
                <c:pt idx="1023">
                  <c:v>42854.666793981414</c:v>
                </c:pt>
                <c:pt idx="1024">
                  <c:v>42854.667499999996</c:v>
                </c:pt>
                <c:pt idx="1025">
                  <c:v>42854.668206018519</c:v>
                </c:pt>
                <c:pt idx="1026">
                  <c:v>42854.668912037036</c:v>
                </c:pt>
                <c:pt idx="1027">
                  <c:v>42854.669618055559</c:v>
                </c:pt>
                <c:pt idx="1028">
                  <c:v>42854.670324074083</c:v>
                </c:pt>
                <c:pt idx="1029">
                  <c:v>42854.671030092592</c:v>
                </c:pt>
                <c:pt idx="1030">
                  <c:v>42854.672129629624</c:v>
                </c:pt>
                <c:pt idx="1031">
                  <c:v>42854.672835648213</c:v>
                </c:pt>
                <c:pt idx="1032">
                  <c:v>42854.673541666583</c:v>
                </c:pt>
                <c:pt idx="1033">
                  <c:v>42854.674247685187</c:v>
                </c:pt>
                <c:pt idx="1034">
                  <c:v>42854.674953703674</c:v>
                </c:pt>
                <c:pt idx="1035">
                  <c:v>42854.675659722205</c:v>
                </c:pt>
                <c:pt idx="1036">
                  <c:v>42854.676365740735</c:v>
                </c:pt>
                <c:pt idx="1037">
                  <c:v>42854.677071759201</c:v>
                </c:pt>
                <c:pt idx="1038">
                  <c:v>42854.677777777775</c:v>
                </c:pt>
                <c:pt idx="1039">
                  <c:v>42854.678483796284</c:v>
                </c:pt>
                <c:pt idx="1040">
                  <c:v>42854.679189814749</c:v>
                </c:pt>
                <c:pt idx="1041">
                  <c:v>42854.679895833324</c:v>
                </c:pt>
                <c:pt idx="1042">
                  <c:v>42854.680601851855</c:v>
                </c:pt>
                <c:pt idx="1043">
                  <c:v>42854.681307870371</c:v>
                </c:pt>
                <c:pt idx="1044">
                  <c:v>42854.682013888945</c:v>
                </c:pt>
                <c:pt idx="1045">
                  <c:v>42854.682719907411</c:v>
                </c:pt>
                <c:pt idx="1046">
                  <c:v>42854.683425925927</c:v>
                </c:pt>
                <c:pt idx="1047">
                  <c:v>42854.684131944443</c:v>
                </c:pt>
                <c:pt idx="1048">
                  <c:v>42854.684837963003</c:v>
                </c:pt>
                <c:pt idx="1049">
                  <c:v>42854.685543981475</c:v>
                </c:pt>
                <c:pt idx="1050">
                  <c:v>42854.686250000013</c:v>
                </c:pt>
                <c:pt idx="1051">
                  <c:v>42854.686956018573</c:v>
                </c:pt>
                <c:pt idx="1052">
                  <c:v>42854.687662037024</c:v>
                </c:pt>
                <c:pt idx="1053">
                  <c:v>42854.688368055562</c:v>
                </c:pt>
                <c:pt idx="1054">
                  <c:v>42854.689074074093</c:v>
                </c:pt>
                <c:pt idx="1055">
                  <c:v>42854.689780092594</c:v>
                </c:pt>
                <c:pt idx="1056">
                  <c:v>42854.690486110994</c:v>
                </c:pt>
                <c:pt idx="1057">
                  <c:v>42854.691192129576</c:v>
                </c:pt>
                <c:pt idx="1058">
                  <c:v>42854.691898148201</c:v>
                </c:pt>
                <c:pt idx="1059">
                  <c:v>42854.692743055501</c:v>
                </c:pt>
                <c:pt idx="1060">
                  <c:v>42854.693449074075</c:v>
                </c:pt>
                <c:pt idx="1061">
                  <c:v>42854.694155092591</c:v>
                </c:pt>
                <c:pt idx="1062">
                  <c:v>42854.694861111049</c:v>
                </c:pt>
                <c:pt idx="1063">
                  <c:v>42854.695567129624</c:v>
                </c:pt>
                <c:pt idx="1064">
                  <c:v>42854.696273148213</c:v>
                </c:pt>
                <c:pt idx="1065">
                  <c:v>42854.696979166656</c:v>
                </c:pt>
                <c:pt idx="1066">
                  <c:v>42854.697685185121</c:v>
                </c:pt>
                <c:pt idx="1067">
                  <c:v>42854.698391203674</c:v>
                </c:pt>
                <c:pt idx="1068">
                  <c:v>42854.699097222205</c:v>
                </c:pt>
                <c:pt idx="1069">
                  <c:v>42854.699803240735</c:v>
                </c:pt>
                <c:pt idx="1070">
                  <c:v>42854.700509259259</c:v>
                </c:pt>
                <c:pt idx="1071">
                  <c:v>42854.701215277782</c:v>
                </c:pt>
                <c:pt idx="1072">
                  <c:v>42854.701921296284</c:v>
                </c:pt>
                <c:pt idx="1073">
                  <c:v>42854.702627314815</c:v>
                </c:pt>
                <c:pt idx="1074">
                  <c:v>42854.703333333324</c:v>
                </c:pt>
                <c:pt idx="1075">
                  <c:v>42854.704039351862</c:v>
                </c:pt>
                <c:pt idx="1076">
                  <c:v>42854.704745370371</c:v>
                </c:pt>
                <c:pt idx="1077">
                  <c:v>42854.705451388887</c:v>
                </c:pt>
                <c:pt idx="1078">
                  <c:v>42854.706157407411</c:v>
                </c:pt>
                <c:pt idx="1079">
                  <c:v>42854.706863425941</c:v>
                </c:pt>
                <c:pt idx="1080">
                  <c:v>42854.707569444443</c:v>
                </c:pt>
                <c:pt idx="1081">
                  <c:v>42854.708275463003</c:v>
                </c:pt>
                <c:pt idx="1082">
                  <c:v>42854.708981481475</c:v>
                </c:pt>
                <c:pt idx="1083">
                  <c:v>42854.709687499999</c:v>
                </c:pt>
                <c:pt idx="1084">
                  <c:v>42854.710393518515</c:v>
                </c:pt>
                <c:pt idx="1085">
                  <c:v>42854.711099537024</c:v>
                </c:pt>
                <c:pt idx="1086">
                  <c:v>42854.711805555555</c:v>
                </c:pt>
                <c:pt idx="1087">
                  <c:v>42854.712511574093</c:v>
                </c:pt>
                <c:pt idx="1088">
                  <c:v>42854.713298611074</c:v>
                </c:pt>
                <c:pt idx="1089">
                  <c:v>42854.714004629626</c:v>
                </c:pt>
                <c:pt idx="1090">
                  <c:v>42854.714710648193</c:v>
                </c:pt>
                <c:pt idx="1091">
                  <c:v>42854.715416666608</c:v>
                </c:pt>
                <c:pt idx="1092">
                  <c:v>42854.716122685175</c:v>
                </c:pt>
                <c:pt idx="1093">
                  <c:v>42854.716828703706</c:v>
                </c:pt>
                <c:pt idx="1094">
                  <c:v>42854.717534722222</c:v>
                </c:pt>
                <c:pt idx="1095">
                  <c:v>42854.718240740738</c:v>
                </c:pt>
                <c:pt idx="1096">
                  <c:v>42854.718946759254</c:v>
                </c:pt>
                <c:pt idx="1097">
                  <c:v>42854.719652777778</c:v>
                </c:pt>
                <c:pt idx="1098">
                  <c:v>42854.720358796294</c:v>
                </c:pt>
                <c:pt idx="1099">
                  <c:v>42854.721064814708</c:v>
                </c:pt>
                <c:pt idx="1100">
                  <c:v>42854.721770833181</c:v>
                </c:pt>
                <c:pt idx="1101">
                  <c:v>42854.722476851777</c:v>
                </c:pt>
                <c:pt idx="1102">
                  <c:v>42854.723182870257</c:v>
                </c:pt>
                <c:pt idx="1103">
                  <c:v>42854.723888888875</c:v>
                </c:pt>
                <c:pt idx="1104">
                  <c:v>42854.724594907406</c:v>
                </c:pt>
                <c:pt idx="1105">
                  <c:v>42854.725300925864</c:v>
                </c:pt>
                <c:pt idx="1106">
                  <c:v>42854.726006944446</c:v>
                </c:pt>
                <c:pt idx="1107">
                  <c:v>42854.726712962954</c:v>
                </c:pt>
                <c:pt idx="1108">
                  <c:v>42854.727418981398</c:v>
                </c:pt>
                <c:pt idx="1109">
                  <c:v>42854.728124999994</c:v>
                </c:pt>
                <c:pt idx="1110">
                  <c:v>42854.728831018518</c:v>
                </c:pt>
                <c:pt idx="1111">
                  <c:v>42854.729537037034</c:v>
                </c:pt>
                <c:pt idx="1112">
                  <c:v>42854.730243055557</c:v>
                </c:pt>
                <c:pt idx="1113">
                  <c:v>42854.730949074081</c:v>
                </c:pt>
                <c:pt idx="1114">
                  <c:v>42854.73165509259</c:v>
                </c:pt>
                <c:pt idx="1115">
                  <c:v>42854.732361111019</c:v>
                </c:pt>
                <c:pt idx="1116">
                  <c:v>42854.733067129586</c:v>
                </c:pt>
                <c:pt idx="1117">
                  <c:v>42854.734120370355</c:v>
                </c:pt>
                <c:pt idx="1118">
                  <c:v>42854.734826388893</c:v>
                </c:pt>
                <c:pt idx="1119">
                  <c:v>42854.735532407409</c:v>
                </c:pt>
                <c:pt idx="1120">
                  <c:v>42854.736238426005</c:v>
                </c:pt>
                <c:pt idx="1121">
                  <c:v>42854.736944444441</c:v>
                </c:pt>
                <c:pt idx="1122">
                  <c:v>42854.737650462965</c:v>
                </c:pt>
                <c:pt idx="1123">
                  <c:v>42854.738356481481</c:v>
                </c:pt>
                <c:pt idx="1124">
                  <c:v>42854.739062499997</c:v>
                </c:pt>
                <c:pt idx="1125">
                  <c:v>42854.739768518433</c:v>
                </c:pt>
                <c:pt idx="1126">
                  <c:v>42854.740474536986</c:v>
                </c:pt>
                <c:pt idx="1127">
                  <c:v>42854.741180555444</c:v>
                </c:pt>
                <c:pt idx="1128">
                  <c:v>42854.741886574076</c:v>
                </c:pt>
                <c:pt idx="1129">
                  <c:v>42854.742592592593</c:v>
                </c:pt>
                <c:pt idx="1130">
                  <c:v>42854.743298611051</c:v>
                </c:pt>
                <c:pt idx="1131">
                  <c:v>42854.744004629625</c:v>
                </c:pt>
                <c:pt idx="1132">
                  <c:v>42854.744710648149</c:v>
                </c:pt>
                <c:pt idx="1133">
                  <c:v>42854.745416666599</c:v>
                </c:pt>
                <c:pt idx="1134">
                  <c:v>42854.746122685174</c:v>
                </c:pt>
                <c:pt idx="1135">
                  <c:v>42854.746828703705</c:v>
                </c:pt>
                <c:pt idx="1136">
                  <c:v>42854.747534722221</c:v>
                </c:pt>
                <c:pt idx="1137">
                  <c:v>42854.748240740737</c:v>
                </c:pt>
                <c:pt idx="1138">
                  <c:v>42854.748946759224</c:v>
                </c:pt>
                <c:pt idx="1139">
                  <c:v>42854.749652777777</c:v>
                </c:pt>
                <c:pt idx="1140">
                  <c:v>42854.750358796358</c:v>
                </c:pt>
                <c:pt idx="1141">
                  <c:v>42854.751064814758</c:v>
                </c:pt>
                <c:pt idx="1142">
                  <c:v>42854.751770833223</c:v>
                </c:pt>
                <c:pt idx="1143">
                  <c:v>42854.752476851834</c:v>
                </c:pt>
                <c:pt idx="1144">
                  <c:v>42854.753182870307</c:v>
                </c:pt>
                <c:pt idx="1145">
                  <c:v>42854.753888888888</c:v>
                </c:pt>
                <c:pt idx="1146">
                  <c:v>42854.754861111105</c:v>
                </c:pt>
                <c:pt idx="1147">
                  <c:v>42854.755567129629</c:v>
                </c:pt>
                <c:pt idx="1148">
                  <c:v>42854.756273148247</c:v>
                </c:pt>
                <c:pt idx="1149">
                  <c:v>42854.756979166668</c:v>
                </c:pt>
                <c:pt idx="1150">
                  <c:v>42854.757685185185</c:v>
                </c:pt>
                <c:pt idx="1151">
                  <c:v>42854.758391203701</c:v>
                </c:pt>
                <c:pt idx="1152">
                  <c:v>42854.759097222232</c:v>
                </c:pt>
                <c:pt idx="1153">
                  <c:v>42854.75980324074</c:v>
                </c:pt>
                <c:pt idx="1154">
                  <c:v>42854.760509259257</c:v>
                </c:pt>
                <c:pt idx="1155">
                  <c:v>42854.76121527778</c:v>
                </c:pt>
                <c:pt idx="1156">
                  <c:v>42854.761921296275</c:v>
                </c:pt>
                <c:pt idx="1157">
                  <c:v>42854.762627314805</c:v>
                </c:pt>
                <c:pt idx="1158">
                  <c:v>42854.763333333271</c:v>
                </c:pt>
                <c:pt idx="1159">
                  <c:v>42854.764039351852</c:v>
                </c:pt>
                <c:pt idx="1160">
                  <c:v>42854.764745370354</c:v>
                </c:pt>
                <c:pt idx="1161">
                  <c:v>42854.765451388885</c:v>
                </c:pt>
                <c:pt idx="1162">
                  <c:v>42854.766157407408</c:v>
                </c:pt>
                <c:pt idx="1163">
                  <c:v>42854.766863425932</c:v>
                </c:pt>
                <c:pt idx="1164">
                  <c:v>42854.767569444448</c:v>
                </c:pt>
                <c:pt idx="1165">
                  <c:v>42854.768275462993</c:v>
                </c:pt>
                <c:pt idx="1166">
                  <c:v>42854.768981481422</c:v>
                </c:pt>
                <c:pt idx="1167">
                  <c:v>42854.769687499997</c:v>
                </c:pt>
                <c:pt idx="1168">
                  <c:v>42854.77039351852</c:v>
                </c:pt>
                <c:pt idx="1169">
                  <c:v>42854.771099536985</c:v>
                </c:pt>
                <c:pt idx="1170">
                  <c:v>42854.771805555494</c:v>
                </c:pt>
                <c:pt idx="1171">
                  <c:v>42854.772511574083</c:v>
                </c:pt>
                <c:pt idx="1172">
                  <c:v>42854.773217592592</c:v>
                </c:pt>
                <c:pt idx="1173">
                  <c:v>42854.773923610992</c:v>
                </c:pt>
                <c:pt idx="1174">
                  <c:v>42854.774629629625</c:v>
                </c:pt>
                <c:pt idx="1175">
                  <c:v>42854.775624999995</c:v>
                </c:pt>
                <c:pt idx="1176">
                  <c:v>42854.776331018518</c:v>
                </c:pt>
                <c:pt idx="1177">
                  <c:v>42854.777037037034</c:v>
                </c:pt>
                <c:pt idx="1178">
                  <c:v>42854.777743055492</c:v>
                </c:pt>
                <c:pt idx="1179">
                  <c:v>42854.778449074081</c:v>
                </c:pt>
                <c:pt idx="1180">
                  <c:v>42854.77915509259</c:v>
                </c:pt>
                <c:pt idx="1181">
                  <c:v>42854.779861111034</c:v>
                </c:pt>
                <c:pt idx="1182">
                  <c:v>42854.78056712963</c:v>
                </c:pt>
                <c:pt idx="1183">
                  <c:v>42854.781273148212</c:v>
                </c:pt>
                <c:pt idx="1184">
                  <c:v>42854.78197916667</c:v>
                </c:pt>
                <c:pt idx="1185">
                  <c:v>42854.782685185186</c:v>
                </c:pt>
                <c:pt idx="1186">
                  <c:v>42854.783391203644</c:v>
                </c:pt>
                <c:pt idx="1187">
                  <c:v>42854.784097222218</c:v>
                </c:pt>
                <c:pt idx="1188">
                  <c:v>42854.784803240742</c:v>
                </c:pt>
                <c:pt idx="1189">
                  <c:v>42854.785509259258</c:v>
                </c:pt>
                <c:pt idx="1190">
                  <c:v>42854.786215277847</c:v>
                </c:pt>
                <c:pt idx="1191">
                  <c:v>42854.786921296298</c:v>
                </c:pt>
                <c:pt idx="1192">
                  <c:v>42854.787627314814</c:v>
                </c:pt>
                <c:pt idx="1193">
                  <c:v>42854.78833333333</c:v>
                </c:pt>
                <c:pt idx="1194">
                  <c:v>42854.789039351861</c:v>
                </c:pt>
                <c:pt idx="1195">
                  <c:v>42854.78974537037</c:v>
                </c:pt>
                <c:pt idx="1196">
                  <c:v>42854.790451388886</c:v>
                </c:pt>
                <c:pt idx="1197">
                  <c:v>42854.791157407351</c:v>
                </c:pt>
                <c:pt idx="1198">
                  <c:v>42854.791863425926</c:v>
                </c:pt>
                <c:pt idx="1199">
                  <c:v>42854.792569444442</c:v>
                </c:pt>
                <c:pt idx="1200">
                  <c:v>42854.793275462966</c:v>
                </c:pt>
                <c:pt idx="1201">
                  <c:v>42854.793981481373</c:v>
                </c:pt>
                <c:pt idx="1202">
                  <c:v>42854.794687499998</c:v>
                </c:pt>
                <c:pt idx="1203">
                  <c:v>42854.795393518449</c:v>
                </c:pt>
                <c:pt idx="1204">
                  <c:v>42854.796574074091</c:v>
                </c:pt>
                <c:pt idx="1205">
                  <c:v>42854.797280092585</c:v>
                </c:pt>
                <c:pt idx="1206">
                  <c:v>42854.797986110992</c:v>
                </c:pt>
                <c:pt idx="1207">
                  <c:v>42854.798692129625</c:v>
                </c:pt>
                <c:pt idx="1208">
                  <c:v>42854.799398148149</c:v>
                </c:pt>
                <c:pt idx="1209">
                  <c:v>42854.800104166665</c:v>
                </c:pt>
                <c:pt idx="1210">
                  <c:v>42854.800810185203</c:v>
                </c:pt>
                <c:pt idx="1211">
                  <c:v>42854.801516203712</c:v>
                </c:pt>
                <c:pt idx="1212">
                  <c:v>42854.802222222243</c:v>
                </c:pt>
                <c:pt idx="1213">
                  <c:v>42854.802928240795</c:v>
                </c:pt>
                <c:pt idx="1214">
                  <c:v>42854.80363425926</c:v>
                </c:pt>
                <c:pt idx="1215">
                  <c:v>42854.804340277791</c:v>
                </c:pt>
                <c:pt idx="1216">
                  <c:v>42854.805046296358</c:v>
                </c:pt>
                <c:pt idx="1217">
                  <c:v>42854.805752314816</c:v>
                </c:pt>
                <c:pt idx="1218">
                  <c:v>42854.806458333333</c:v>
                </c:pt>
                <c:pt idx="1219">
                  <c:v>42854.807164351834</c:v>
                </c:pt>
                <c:pt idx="1220">
                  <c:v>42854.80787037043</c:v>
                </c:pt>
                <c:pt idx="1221">
                  <c:v>42854.808576389012</c:v>
                </c:pt>
                <c:pt idx="1222">
                  <c:v>42854.809282407412</c:v>
                </c:pt>
                <c:pt idx="1223">
                  <c:v>42854.809988425943</c:v>
                </c:pt>
                <c:pt idx="1224">
                  <c:v>42854.810694444561</c:v>
                </c:pt>
                <c:pt idx="1225">
                  <c:v>42854.811400462961</c:v>
                </c:pt>
                <c:pt idx="1226">
                  <c:v>42854.812106481491</c:v>
                </c:pt>
                <c:pt idx="1227">
                  <c:v>42854.812812500058</c:v>
                </c:pt>
                <c:pt idx="1228">
                  <c:v>42854.813518518589</c:v>
                </c:pt>
                <c:pt idx="1229">
                  <c:v>42854.81422453704</c:v>
                </c:pt>
                <c:pt idx="1230">
                  <c:v>42854.814930555563</c:v>
                </c:pt>
                <c:pt idx="1231">
                  <c:v>42854.815636574131</c:v>
                </c:pt>
                <c:pt idx="1232">
                  <c:v>42854.816342592603</c:v>
                </c:pt>
                <c:pt idx="1233">
                  <c:v>42854.817280092611</c:v>
                </c:pt>
                <c:pt idx="1234">
                  <c:v>42854.817986111106</c:v>
                </c:pt>
                <c:pt idx="1235">
                  <c:v>42854.818692129687</c:v>
                </c:pt>
                <c:pt idx="1236">
                  <c:v>42854.819398148247</c:v>
                </c:pt>
                <c:pt idx="1237">
                  <c:v>42854.820104166654</c:v>
                </c:pt>
                <c:pt idx="1238">
                  <c:v>42854.820810185192</c:v>
                </c:pt>
                <c:pt idx="1239">
                  <c:v>42854.821516203701</c:v>
                </c:pt>
                <c:pt idx="1240">
                  <c:v>42854.822222222232</c:v>
                </c:pt>
                <c:pt idx="1241">
                  <c:v>42854.822928240741</c:v>
                </c:pt>
                <c:pt idx="1242">
                  <c:v>42854.823634259257</c:v>
                </c:pt>
                <c:pt idx="1243">
                  <c:v>42854.824340277781</c:v>
                </c:pt>
                <c:pt idx="1244">
                  <c:v>42854.825046296297</c:v>
                </c:pt>
                <c:pt idx="1245">
                  <c:v>42854.825752314806</c:v>
                </c:pt>
                <c:pt idx="1246">
                  <c:v>42854.826458333337</c:v>
                </c:pt>
                <c:pt idx="1247">
                  <c:v>42854.827164351824</c:v>
                </c:pt>
                <c:pt idx="1248">
                  <c:v>42854.827870370369</c:v>
                </c:pt>
                <c:pt idx="1249">
                  <c:v>42854.828576388994</c:v>
                </c:pt>
                <c:pt idx="1250">
                  <c:v>42854.829282407409</c:v>
                </c:pt>
                <c:pt idx="1251">
                  <c:v>42854.829988425932</c:v>
                </c:pt>
                <c:pt idx="1252">
                  <c:v>42854.830694444536</c:v>
                </c:pt>
                <c:pt idx="1253">
                  <c:v>42854.831400462965</c:v>
                </c:pt>
                <c:pt idx="1254">
                  <c:v>42854.832106481481</c:v>
                </c:pt>
                <c:pt idx="1255">
                  <c:v>42854.832812500012</c:v>
                </c:pt>
                <c:pt idx="1256">
                  <c:v>42854.833518518542</c:v>
                </c:pt>
                <c:pt idx="1257">
                  <c:v>42854.834224537037</c:v>
                </c:pt>
                <c:pt idx="1258">
                  <c:v>42854.834930555553</c:v>
                </c:pt>
                <c:pt idx="1259">
                  <c:v>42854.835636574091</c:v>
                </c:pt>
                <c:pt idx="1260">
                  <c:v>42854.836342592593</c:v>
                </c:pt>
                <c:pt idx="1261">
                  <c:v>42854.837812500002</c:v>
                </c:pt>
                <c:pt idx="1262">
                  <c:v>42854.838518518598</c:v>
                </c:pt>
                <c:pt idx="1263">
                  <c:v>42854.839224537034</c:v>
                </c:pt>
                <c:pt idx="1264">
                  <c:v>42854.839930555558</c:v>
                </c:pt>
                <c:pt idx="1265">
                  <c:v>42854.840636574147</c:v>
                </c:pt>
                <c:pt idx="1266">
                  <c:v>42854.84134259259</c:v>
                </c:pt>
                <c:pt idx="1267">
                  <c:v>42854.842048611114</c:v>
                </c:pt>
                <c:pt idx="1268">
                  <c:v>42854.84275462963</c:v>
                </c:pt>
                <c:pt idx="1269">
                  <c:v>42854.843460648146</c:v>
                </c:pt>
                <c:pt idx="1270">
                  <c:v>42854.844166666655</c:v>
                </c:pt>
                <c:pt idx="1271">
                  <c:v>42854.844872685193</c:v>
                </c:pt>
                <c:pt idx="1272">
                  <c:v>42854.845578703702</c:v>
                </c:pt>
                <c:pt idx="1273">
                  <c:v>42854.846284722233</c:v>
                </c:pt>
                <c:pt idx="1274">
                  <c:v>42854.846990740742</c:v>
                </c:pt>
                <c:pt idx="1275">
                  <c:v>42854.847696759258</c:v>
                </c:pt>
                <c:pt idx="1276">
                  <c:v>42854.848402777781</c:v>
                </c:pt>
                <c:pt idx="1277">
                  <c:v>42854.849108796298</c:v>
                </c:pt>
                <c:pt idx="1278">
                  <c:v>42854.849814814843</c:v>
                </c:pt>
                <c:pt idx="1279">
                  <c:v>42854.85052083333</c:v>
                </c:pt>
                <c:pt idx="1280">
                  <c:v>42854.851226851853</c:v>
                </c:pt>
                <c:pt idx="1281">
                  <c:v>42854.851932870391</c:v>
                </c:pt>
                <c:pt idx="1282">
                  <c:v>42854.852638889002</c:v>
                </c:pt>
                <c:pt idx="1283">
                  <c:v>42854.853344907409</c:v>
                </c:pt>
                <c:pt idx="1284">
                  <c:v>42854.854050926006</c:v>
                </c:pt>
                <c:pt idx="1285">
                  <c:v>42854.854756944544</c:v>
                </c:pt>
                <c:pt idx="1286">
                  <c:v>42854.855462962965</c:v>
                </c:pt>
                <c:pt idx="1287">
                  <c:v>42854.856168981481</c:v>
                </c:pt>
                <c:pt idx="1288">
                  <c:v>42854.856875000085</c:v>
                </c:pt>
                <c:pt idx="1289">
                  <c:v>42854.858275463055</c:v>
                </c:pt>
                <c:pt idx="1290">
                  <c:v>42854.858981481491</c:v>
                </c:pt>
                <c:pt idx="1291">
                  <c:v>42854.8596875</c:v>
                </c:pt>
                <c:pt idx="1292">
                  <c:v>42854.860393518517</c:v>
                </c:pt>
                <c:pt idx="1293">
                  <c:v>42854.861099537025</c:v>
                </c:pt>
                <c:pt idx="1294">
                  <c:v>42854.861805555556</c:v>
                </c:pt>
                <c:pt idx="1295">
                  <c:v>42854.862511574131</c:v>
                </c:pt>
                <c:pt idx="1296">
                  <c:v>42854.863217592603</c:v>
                </c:pt>
                <c:pt idx="1297">
                  <c:v>42854.863923611003</c:v>
                </c:pt>
                <c:pt idx="1298">
                  <c:v>42854.864629629628</c:v>
                </c:pt>
                <c:pt idx="1299">
                  <c:v>42854.865335648203</c:v>
                </c:pt>
                <c:pt idx="1300">
                  <c:v>42854.866041666624</c:v>
                </c:pt>
                <c:pt idx="1301">
                  <c:v>42854.866747685184</c:v>
                </c:pt>
                <c:pt idx="1302">
                  <c:v>42854.867453703628</c:v>
                </c:pt>
                <c:pt idx="1303">
                  <c:v>42854.868159722231</c:v>
                </c:pt>
                <c:pt idx="1304">
                  <c:v>42854.86886574074</c:v>
                </c:pt>
                <c:pt idx="1305">
                  <c:v>42854.869571759256</c:v>
                </c:pt>
                <c:pt idx="1306">
                  <c:v>42854.870277777845</c:v>
                </c:pt>
                <c:pt idx="1307">
                  <c:v>42854.870983796296</c:v>
                </c:pt>
                <c:pt idx="1308">
                  <c:v>42854.871689814805</c:v>
                </c:pt>
                <c:pt idx="1309">
                  <c:v>42854.872395833336</c:v>
                </c:pt>
                <c:pt idx="1310">
                  <c:v>42854.873101851794</c:v>
                </c:pt>
                <c:pt idx="1311">
                  <c:v>42854.873807870368</c:v>
                </c:pt>
                <c:pt idx="1312">
                  <c:v>42854.874513888994</c:v>
                </c:pt>
                <c:pt idx="1313">
                  <c:v>42854.875219907466</c:v>
                </c:pt>
                <c:pt idx="1314">
                  <c:v>42854.875925925931</c:v>
                </c:pt>
                <c:pt idx="1315">
                  <c:v>42854.876631944535</c:v>
                </c:pt>
                <c:pt idx="1316">
                  <c:v>42854.877337962993</c:v>
                </c:pt>
                <c:pt idx="1317">
                  <c:v>42854.878668981481</c:v>
                </c:pt>
                <c:pt idx="1318">
                  <c:v>42854.879375000011</c:v>
                </c:pt>
                <c:pt idx="1319">
                  <c:v>42854.880081018542</c:v>
                </c:pt>
                <c:pt idx="1320">
                  <c:v>42854.880787037036</c:v>
                </c:pt>
                <c:pt idx="1321">
                  <c:v>42854.881493055553</c:v>
                </c:pt>
                <c:pt idx="1322">
                  <c:v>42854.882199074171</c:v>
                </c:pt>
                <c:pt idx="1323">
                  <c:v>42854.882905092643</c:v>
                </c:pt>
                <c:pt idx="1324">
                  <c:v>42854.883611111109</c:v>
                </c:pt>
                <c:pt idx="1325">
                  <c:v>42854.884317129705</c:v>
                </c:pt>
                <c:pt idx="1326">
                  <c:v>42854.885023148228</c:v>
                </c:pt>
                <c:pt idx="1327">
                  <c:v>42854.885729166665</c:v>
                </c:pt>
                <c:pt idx="1328">
                  <c:v>42854.886435185203</c:v>
                </c:pt>
                <c:pt idx="1329">
                  <c:v>42854.887141203704</c:v>
                </c:pt>
                <c:pt idx="1330">
                  <c:v>42854.887847222242</c:v>
                </c:pt>
                <c:pt idx="1331">
                  <c:v>42854.88855324086</c:v>
                </c:pt>
                <c:pt idx="1332">
                  <c:v>42854.88925925934</c:v>
                </c:pt>
                <c:pt idx="1333">
                  <c:v>42854.889965277791</c:v>
                </c:pt>
                <c:pt idx="1334">
                  <c:v>42854.890671296293</c:v>
                </c:pt>
                <c:pt idx="1335">
                  <c:v>42854.891377314816</c:v>
                </c:pt>
                <c:pt idx="1336">
                  <c:v>42854.892083333325</c:v>
                </c:pt>
                <c:pt idx="1337">
                  <c:v>42854.892789351834</c:v>
                </c:pt>
                <c:pt idx="1338">
                  <c:v>42854.893495370372</c:v>
                </c:pt>
                <c:pt idx="1339">
                  <c:v>42854.894201388954</c:v>
                </c:pt>
                <c:pt idx="1340">
                  <c:v>42854.894907407412</c:v>
                </c:pt>
                <c:pt idx="1341">
                  <c:v>42854.895613425942</c:v>
                </c:pt>
                <c:pt idx="1342">
                  <c:v>42854.896319444561</c:v>
                </c:pt>
                <c:pt idx="1343">
                  <c:v>42854.89702546296</c:v>
                </c:pt>
                <c:pt idx="1344">
                  <c:v>42854.897731481484</c:v>
                </c:pt>
                <c:pt idx="1345">
                  <c:v>42854.899143518458</c:v>
                </c:pt>
                <c:pt idx="1346">
                  <c:v>42854.899849537025</c:v>
                </c:pt>
                <c:pt idx="1347">
                  <c:v>42854.900555555563</c:v>
                </c:pt>
                <c:pt idx="1348">
                  <c:v>42854.901261574072</c:v>
                </c:pt>
                <c:pt idx="1349">
                  <c:v>42854.901967592596</c:v>
                </c:pt>
                <c:pt idx="1350">
                  <c:v>42854.902673611105</c:v>
                </c:pt>
                <c:pt idx="1351">
                  <c:v>42854.903379629628</c:v>
                </c:pt>
                <c:pt idx="1352">
                  <c:v>42854.904085648202</c:v>
                </c:pt>
                <c:pt idx="1353">
                  <c:v>42854.904791666624</c:v>
                </c:pt>
                <c:pt idx="1354">
                  <c:v>42854.905497685184</c:v>
                </c:pt>
                <c:pt idx="1355">
                  <c:v>42854.906203703707</c:v>
                </c:pt>
                <c:pt idx="1356">
                  <c:v>42854.906909722231</c:v>
                </c:pt>
                <c:pt idx="1357">
                  <c:v>42854.90761574074</c:v>
                </c:pt>
                <c:pt idx="1358">
                  <c:v>42854.908321759256</c:v>
                </c:pt>
                <c:pt idx="1359">
                  <c:v>42854.90902777778</c:v>
                </c:pt>
                <c:pt idx="1360">
                  <c:v>42854.909733796296</c:v>
                </c:pt>
                <c:pt idx="1361">
                  <c:v>42854.910439814812</c:v>
                </c:pt>
                <c:pt idx="1362">
                  <c:v>42854.91114583327</c:v>
                </c:pt>
                <c:pt idx="1363">
                  <c:v>42854.911851851852</c:v>
                </c:pt>
                <c:pt idx="1364">
                  <c:v>42854.912557870448</c:v>
                </c:pt>
                <c:pt idx="1365">
                  <c:v>42854.913263888891</c:v>
                </c:pt>
                <c:pt idx="1366">
                  <c:v>42854.913969907408</c:v>
                </c:pt>
                <c:pt idx="1367">
                  <c:v>42854.914675925997</c:v>
                </c:pt>
                <c:pt idx="1368">
                  <c:v>42854.915381944447</c:v>
                </c:pt>
                <c:pt idx="1369">
                  <c:v>42854.916087962993</c:v>
                </c:pt>
                <c:pt idx="1370">
                  <c:v>42854.91679398148</c:v>
                </c:pt>
                <c:pt idx="1371">
                  <c:v>42854.917500000003</c:v>
                </c:pt>
                <c:pt idx="1372">
                  <c:v>42854.918206018607</c:v>
                </c:pt>
                <c:pt idx="1373">
                  <c:v>42854.919641203705</c:v>
                </c:pt>
                <c:pt idx="1374">
                  <c:v>42854.920347222222</c:v>
                </c:pt>
                <c:pt idx="1375">
                  <c:v>42854.921053240738</c:v>
                </c:pt>
                <c:pt idx="1376">
                  <c:v>42854.921759259254</c:v>
                </c:pt>
                <c:pt idx="1377">
                  <c:v>42854.922465277778</c:v>
                </c:pt>
                <c:pt idx="1378">
                  <c:v>42854.923171296294</c:v>
                </c:pt>
                <c:pt idx="1379">
                  <c:v>42854.923877314817</c:v>
                </c:pt>
                <c:pt idx="1380">
                  <c:v>42854.924583333326</c:v>
                </c:pt>
                <c:pt idx="1381">
                  <c:v>42854.92528935185</c:v>
                </c:pt>
                <c:pt idx="1382">
                  <c:v>42854.925995370373</c:v>
                </c:pt>
                <c:pt idx="1383">
                  <c:v>42854.926701388889</c:v>
                </c:pt>
                <c:pt idx="1384">
                  <c:v>42854.927407407406</c:v>
                </c:pt>
                <c:pt idx="1385">
                  <c:v>42854.928113425987</c:v>
                </c:pt>
                <c:pt idx="1386">
                  <c:v>42854.928819444576</c:v>
                </c:pt>
                <c:pt idx="1387">
                  <c:v>42854.929525462961</c:v>
                </c:pt>
                <c:pt idx="1388">
                  <c:v>42854.930231481492</c:v>
                </c:pt>
                <c:pt idx="1389">
                  <c:v>42854.930937500001</c:v>
                </c:pt>
                <c:pt idx="1390">
                  <c:v>42854.931643518474</c:v>
                </c:pt>
                <c:pt idx="1391">
                  <c:v>42854.932349537034</c:v>
                </c:pt>
                <c:pt idx="1392">
                  <c:v>42854.933055555557</c:v>
                </c:pt>
                <c:pt idx="1393">
                  <c:v>42854.933761574015</c:v>
                </c:pt>
                <c:pt idx="1394">
                  <c:v>42854.934467592589</c:v>
                </c:pt>
                <c:pt idx="1395">
                  <c:v>42854.935173611018</c:v>
                </c:pt>
                <c:pt idx="1396">
                  <c:v>42854.935879629629</c:v>
                </c:pt>
                <c:pt idx="1397">
                  <c:v>42854.936585648211</c:v>
                </c:pt>
                <c:pt idx="1398">
                  <c:v>42854.937291666654</c:v>
                </c:pt>
                <c:pt idx="1399">
                  <c:v>42854.937997685185</c:v>
                </c:pt>
                <c:pt idx="1400">
                  <c:v>42854.938703703643</c:v>
                </c:pt>
                <c:pt idx="1401">
                  <c:v>42854.940173611074</c:v>
                </c:pt>
                <c:pt idx="1402">
                  <c:v>42854.940879629641</c:v>
                </c:pt>
                <c:pt idx="1403">
                  <c:v>42854.941585648201</c:v>
                </c:pt>
                <c:pt idx="1404">
                  <c:v>42854.942291666666</c:v>
                </c:pt>
                <c:pt idx="1405">
                  <c:v>42854.942997685182</c:v>
                </c:pt>
                <c:pt idx="1406">
                  <c:v>42854.943703703619</c:v>
                </c:pt>
                <c:pt idx="1407">
                  <c:v>42854.944409722222</c:v>
                </c:pt>
                <c:pt idx="1408">
                  <c:v>42854.945115740738</c:v>
                </c:pt>
                <c:pt idx="1409">
                  <c:v>42854.945821759255</c:v>
                </c:pt>
                <c:pt idx="1410">
                  <c:v>42854.946527777793</c:v>
                </c:pt>
                <c:pt idx="1411">
                  <c:v>42854.947233796353</c:v>
                </c:pt>
                <c:pt idx="1412">
                  <c:v>42854.947939814818</c:v>
                </c:pt>
                <c:pt idx="1413">
                  <c:v>42854.948645833334</c:v>
                </c:pt>
                <c:pt idx="1414">
                  <c:v>42854.94935185185</c:v>
                </c:pt>
                <c:pt idx="1415">
                  <c:v>42854.950057870446</c:v>
                </c:pt>
                <c:pt idx="1416">
                  <c:v>42854.95076388889</c:v>
                </c:pt>
                <c:pt idx="1417">
                  <c:v>42854.951469907406</c:v>
                </c:pt>
                <c:pt idx="1418">
                  <c:v>42854.952175925981</c:v>
                </c:pt>
                <c:pt idx="1419">
                  <c:v>42854.952881944519</c:v>
                </c:pt>
                <c:pt idx="1420">
                  <c:v>42854.953587962962</c:v>
                </c:pt>
                <c:pt idx="1421">
                  <c:v>42854.954293981493</c:v>
                </c:pt>
                <c:pt idx="1422">
                  <c:v>42854.955000000002</c:v>
                </c:pt>
                <c:pt idx="1423">
                  <c:v>42854.955706018518</c:v>
                </c:pt>
                <c:pt idx="1424">
                  <c:v>42854.956412037041</c:v>
                </c:pt>
                <c:pt idx="1425">
                  <c:v>42854.957118055601</c:v>
                </c:pt>
                <c:pt idx="1426">
                  <c:v>42854.957824074147</c:v>
                </c:pt>
                <c:pt idx="1427">
                  <c:v>42854.958530092685</c:v>
                </c:pt>
                <c:pt idx="1428">
                  <c:v>42854.959236111143</c:v>
                </c:pt>
                <c:pt idx="1429">
                  <c:v>42854.960694444519</c:v>
                </c:pt>
                <c:pt idx="1430">
                  <c:v>42854.961400462955</c:v>
                </c:pt>
                <c:pt idx="1431">
                  <c:v>42854.962106481478</c:v>
                </c:pt>
                <c:pt idx="1432">
                  <c:v>42854.962812500002</c:v>
                </c:pt>
                <c:pt idx="1433">
                  <c:v>42854.963518518518</c:v>
                </c:pt>
                <c:pt idx="1434">
                  <c:v>42854.964224537034</c:v>
                </c:pt>
                <c:pt idx="1435">
                  <c:v>42854.964930555558</c:v>
                </c:pt>
                <c:pt idx="1436">
                  <c:v>42854.965636574081</c:v>
                </c:pt>
                <c:pt idx="1437">
                  <c:v>42854.96634259259</c:v>
                </c:pt>
                <c:pt idx="1438">
                  <c:v>42854.967048611034</c:v>
                </c:pt>
                <c:pt idx="1439">
                  <c:v>42854.967754629586</c:v>
                </c:pt>
                <c:pt idx="1440">
                  <c:v>42854.968460648146</c:v>
                </c:pt>
                <c:pt idx="1441">
                  <c:v>42854.969166666582</c:v>
                </c:pt>
                <c:pt idx="1442">
                  <c:v>42854.969872685186</c:v>
                </c:pt>
                <c:pt idx="1443">
                  <c:v>42854.970578703702</c:v>
                </c:pt>
                <c:pt idx="1444">
                  <c:v>42854.971284722225</c:v>
                </c:pt>
                <c:pt idx="1445">
                  <c:v>42854.971990740734</c:v>
                </c:pt>
                <c:pt idx="1446">
                  <c:v>42854.972696759258</c:v>
                </c:pt>
                <c:pt idx="1447">
                  <c:v>42854.973402777774</c:v>
                </c:pt>
                <c:pt idx="1448">
                  <c:v>42854.974108796298</c:v>
                </c:pt>
                <c:pt idx="1449">
                  <c:v>42854.974814814843</c:v>
                </c:pt>
                <c:pt idx="1450">
                  <c:v>42854.975520833272</c:v>
                </c:pt>
                <c:pt idx="1451">
                  <c:v>42854.976226851853</c:v>
                </c:pt>
                <c:pt idx="1452">
                  <c:v>42854.976932870391</c:v>
                </c:pt>
                <c:pt idx="1453">
                  <c:v>42854.977638888893</c:v>
                </c:pt>
                <c:pt idx="1454">
                  <c:v>42854.978344907409</c:v>
                </c:pt>
                <c:pt idx="1455">
                  <c:v>42854.979050925933</c:v>
                </c:pt>
                <c:pt idx="1456">
                  <c:v>42854.979756944442</c:v>
                </c:pt>
                <c:pt idx="1457">
                  <c:v>42854.981134259258</c:v>
                </c:pt>
                <c:pt idx="1458">
                  <c:v>42854.981840277782</c:v>
                </c:pt>
                <c:pt idx="1459">
                  <c:v>42854.9825462964</c:v>
                </c:pt>
                <c:pt idx="1460">
                  <c:v>42854.983252314843</c:v>
                </c:pt>
                <c:pt idx="1461">
                  <c:v>42854.983958333331</c:v>
                </c:pt>
                <c:pt idx="1462">
                  <c:v>42854.984664351861</c:v>
                </c:pt>
                <c:pt idx="1463">
                  <c:v>42854.985370370392</c:v>
                </c:pt>
                <c:pt idx="1464">
                  <c:v>42854.98607638901</c:v>
                </c:pt>
                <c:pt idx="1465">
                  <c:v>42854.98678240741</c:v>
                </c:pt>
                <c:pt idx="1466">
                  <c:v>42854.987488425933</c:v>
                </c:pt>
                <c:pt idx="1467">
                  <c:v>42854.988194444544</c:v>
                </c:pt>
                <c:pt idx="1468">
                  <c:v>42854.988900463002</c:v>
                </c:pt>
                <c:pt idx="1469">
                  <c:v>42854.989606481482</c:v>
                </c:pt>
                <c:pt idx="1470">
                  <c:v>42854.990312500006</c:v>
                </c:pt>
                <c:pt idx="1471">
                  <c:v>42854.991018518522</c:v>
                </c:pt>
                <c:pt idx="1472">
                  <c:v>42854.991724536958</c:v>
                </c:pt>
                <c:pt idx="1473">
                  <c:v>42854.992430555554</c:v>
                </c:pt>
                <c:pt idx="1474">
                  <c:v>42854.993136574078</c:v>
                </c:pt>
                <c:pt idx="1475">
                  <c:v>42854.993842592594</c:v>
                </c:pt>
                <c:pt idx="1476">
                  <c:v>42854.994548611074</c:v>
                </c:pt>
                <c:pt idx="1477">
                  <c:v>42854.995254629626</c:v>
                </c:pt>
                <c:pt idx="1478">
                  <c:v>42854.99596064815</c:v>
                </c:pt>
                <c:pt idx="1479">
                  <c:v>42854.996666666608</c:v>
                </c:pt>
                <c:pt idx="1480">
                  <c:v>42854.997372685175</c:v>
                </c:pt>
                <c:pt idx="1481">
                  <c:v>42854.998078703706</c:v>
                </c:pt>
                <c:pt idx="1482">
                  <c:v>42854.998784722186</c:v>
                </c:pt>
                <c:pt idx="1483">
                  <c:v>42854.999490740724</c:v>
                </c:pt>
                <c:pt idx="1484">
                  <c:v>42855.000196759254</c:v>
                </c:pt>
                <c:pt idx="1485">
                  <c:v>42855.001643518459</c:v>
                </c:pt>
                <c:pt idx="1486">
                  <c:v>42855.002349537026</c:v>
                </c:pt>
                <c:pt idx="1487">
                  <c:v>42855.003055555557</c:v>
                </c:pt>
                <c:pt idx="1488">
                  <c:v>42855.003761574015</c:v>
                </c:pt>
                <c:pt idx="1489">
                  <c:v>42855.004467592589</c:v>
                </c:pt>
                <c:pt idx="1490">
                  <c:v>42855.005173611018</c:v>
                </c:pt>
                <c:pt idx="1491">
                  <c:v>42855.005879629629</c:v>
                </c:pt>
                <c:pt idx="1492">
                  <c:v>42855.006585648203</c:v>
                </c:pt>
                <c:pt idx="1493">
                  <c:v>42855.007291666654</c:v>
                </c:pt>
                <c:pt idx="1494">
                  <c:v>42855.007997685185</c:v>
                </c:pt>
                <c:pt idx="1495">
                  <c:v>42855.008703703643</c:v>
                </c:pt>
                <c:pt idx="1496">
                  <c:v>42855.009409722225</c:v>
                </c:pt>
                <c:pt idx="1497">
                  <c:v>42855.010115740741</c:v>
                </c:pt>
                <c:pt idx="1498">
                  <c:v>42855.010821759257</c:v>
                </c:pt>
                <c:pt idx="1499">
                  <c:v>42855.01152777778</c:v>
                </c:pt>
                <c:pt idx="1500">
                  <c:v>42855.012233796377</c:v>
                </c:pt>
                <c:pt idx="1501">
                  <c:v>42855.012939814813</c:v>
                </c:pt>
                <c:pt idx="1502">
                  <c:v>42855.013645833271</c:v>
                </c:pt>
                <c:pt idx="1503">
                  <c:v>42855.014351851853</c:v>
                </c:pt>
                <c:pt idx="1504">
                  <c:v>42855.015057870369</c:v>
                </c:pt>
                <c:pt idx="1505">
                  <c:v>42855.015763888885</c:v>
                </c:pt>
                <c:pt idx="1506">
                  <c:v>42855.016469907408</c:v>
                </c:pt>
                <c:pt idx="1507">
                  <c:v>42855.017175925932</c:v>
                </c:pt>
                <c:pt idx="1508">
                  <c:v>42855.017881944441</c:v>
                </c:pt>
                <c:pt idx="1509">
                  <c:v>42855.018587962993</c:v>
                </c:pt>
                <c:pt idx="1510">
                  <c:v>42855.019293981481</c:v>
                </c:pt>
                <c:pt idx="1511">
                  <c:v>42855.02</c:v>
                </c:pt>
                <c:pt idx="1512">
                  <c:v>42855.02070601852</c:v>
                </c:pt>
                <c:pt idx="1513">
                  <c:v>42855.021412036986</c:v>
                </c:pt>
                <c:pt idx="1514">
                  <c:v>42855.022384259224</c:v>
                </c:pt>
                <c:pt idx="1515">
                  <c:v>42855.023090277777</c:v>
                </c:pt>
                <c:pt idx="1516">
                  <c:v>42855.0237962963</c:v>
                </c:pt>
                <c:pt idx="1517">
                  <c:v>42855.024502314816</c:v>
                </c:pt>
                <c:pt idx="1518">
                  <c:v>42855.025208333325</c:v>
                </c:pt>
                <c:pt idx="1519">
                  <c:v>42855.025914351834</c:v>
                </c:pt>
                <c:pt idx="1520">
                  <c:v>42855.026620370372</c:v>
                </c:pt>
                <c:pt idx="1521">
                  <c:v>42855.027326388888</c:v>
                </c:pt>
                <c:pt idx="1522">
                  <c:v>42855.028032407412</c:v>
                </c:pt>
                <c:pt idx="1523">
                  <c:v>42855.028738425943</c:v>
                </c:pt>
                <c:pt idx="1524">
                  <c:v>42855.029444444444</c:v>
                </c:pt>
                <c:pt idx="1525">
                  <c:v>42855.030150462961</c:v>
                </c:pt>
                <c:pt idx="1526">
                  <c:v>42855.030856481491</c:v>
                </c:pt>
                <c:pt idx="1527">
                  <c:v>42855.031562499993</c:v>
                </c:pt>
                <c:pt idx="1528">
                  <c:v>42855.032268518517</c:v>
                </c:pt>
                <c:pt idx="1529">
                  <c:v>42855.032974537025</c:v>
                </c:pt>
                <c:pt idx="1530">
                  <c:v>42855.033680555469</c:v>
                </c:pt>
                <c:pt idx="1531">
                  <c:v>42855.034386574072</c:v>
                </c:pt>
                <c:pt idx="1532">
                  <c:v>42855.035092592596</c:v>
                </c:pt>
                <c:pt idx="1533">
                  <c:v>42855.035798611003</c:v>
                </c:pt>
                <c:pt idx="1534">
                  <c:v>42855.036504629628</c:v>
                </c:pt>
                <c:pt idx="1535">
                  <c:v>42855.037210648203</c:v>
                </c:pt>
                <c:pt idx="1536">
                  <c:v>42855.037916666624</c:v>
                </c:pt>
                <c:pt idx="1537">
                  <c:v>42855.038622685184</c:v>
                </c:pt>
                <c:pt idx="1538">
                  <c:v>42855.039328703628</c:v>
                </c:pt>
                <c:pt idx="1539">
                  <c:v>42855.040034722231</c:v>
                </c:pt>
                <c:pt idx="1540">
                  <c:v>42855.040740740726</c:v>
                </c:pt>
                <c:pt idx="1541">
                  <c:v>42855.041446759184</c:v>
                </c:pt>
                <c:pt idx="1542">
                  <c:v>42855.04215277778</c:v>
                </c:pt>
                <c:pt idx="1543">
                  <c:v>42855.042928240742</c:v>
                </c:pt>
                <c:pt idx="1544">
                  <c:v>42855.043634259258</c:v>
                </c:pt>
                <c:pt idx="1545">
                  <c:v>42855.044340277782</c:v>
                </c:pt>
                <c:pt idx="1546">
                  <c:v>42855.045046296298</c:v>
                </c:pt>
                <c:pt idx="1547">
                  <c:v>42855.045752314814</c:v>
                </c:pt>
                <c:pt idx="1548">
                  <c:v>42855.046458333331</c:v>
                </c:pt>
                <c:pt idx="1549">
                  <c:v>42855.047164351854</c:v>
                </c:pt>
                <c:pt idx="1550">
                  <c:v>42855.047870370392</c:v>
                </c:pt>
                <c:pt idx="1551">
                  <c:v>42855.04857638901</c:v>
                </c:pt>
                <c:pt idx="1552">
                  <c:v>42855.04928240741</c:v>
                </c:pt>
                <c:pt idx="1553">
                  <c:v>42855.049988425933</c:v>
                </c:pt>
                <c:pt idx="1554">
                  <c:v>42855.050694444544</c:v>
                </c:pt>
                <c:pt idx="1555">
                  <c:v>42855.051400462966</c:v>
                </c:pt>
                <c:pt idx="1556">
                  <c:v>42855.052106481482</c:v>
                </c:pt>
                <c:pt idx="1557">
                  <c:v>42855.052812500013</c:v>
                </c:pt>
                <c:pt idx="1558">
                  <c:v>42855.05351851858</c:v>
                </c:pt>
                <c:pt idx="1559">
                  <c:v>42855.054224537038</c:v>
                </c:pt>
                <c:pt idx="1560">
                  <c:v>42855.054930555561</c:v>
                </c:pt>
                <c:pt idx="1561">
                  <c:v>42855.055636574092</c:v>
                </c:pt>
                <c:pt idx="1562">
                  <c:v>42855.056342592601</c:v>
                </c:pt>
                <c:pt idx="1563">
                  <c:v>42855.057048611074</c:v>
                </c:pt>
                <c:pt idx="1564">
                  <c:v>42855.057754629626</c:v>
                </c:pt>
                <c:pt idx="1565">
                  <c:v>42855.058460648193</c:v>
                </c:pt>
                <c:pt idx="1566">
                  <c:v>42855.059166666608</c:v>
                </c:pt>
                <c:pt idx="1567">
                  <c:v>42855.059872685182</c:v>
                </c:pt>
                <c:pt idx="1568">
                  <c:v>42855.060578703706</c:v>
                </c:pt>
                <c:pt idx="1569">
                  <c:v>42855.061284722186</c:v>
                </c:pt>
                <c:pt idx="1570">
                  <c:v>42855.061990740724</c:v>
                </c:pt>
                <c:pt idx="1571">
                  <c:v>42855.063449074078</c:v>
                </c:pt>
                <c:pt idx="1572">
                  <c:v>42855.064155092601</c:v>
                </c:pt>
                <c:pt idx="1573">
                  <c:v>42855.064861111074</c:v>
                </c:pt>
                <c:pt idx="1574">
                  <c:v>42855.065567129626</c:v>
                </c:pt>
                <c:pt idx="1575">
                  <c:v>42855.06627314823</c:v>
                </c:pt>
                <c:pt idx="1576">
                  <c:v>42855.066979166666</c:v>
                </c:pt>
                <c:pt idx="1577">
                  <c:v>42855.067685185175</c:v>
                </c:pt>
                <c:pt idx="1578">
                  <c:v>42855.068391203706</c:v>
                </c:pt>
                <c:pt idx="1579">
                  <c:v>42855.069097222222</c:v>
                </c:pt>
                <c:pt idx="1580">
                  <c:v>42855.069803240738</c:v>
                </c:pt>
                <c:pt idx="1581">
                  <c:v>42855.070509259262</c:v>
                </c:pt>
                <c:pt idx="1582">
                  <c:v>42855.071215277792</c:v>
                </c:pt>
                <c:pt idx="1583">
                  <c:v>42855.071921296294</c:v>
                </c:pt>
                <c:pt idx="1584">
                  <c:v>42855.072627314818</c:v>
                </c:pt>
                <c:pt idx="1585">
                  <c:v>42855.073333333334</c:v>
                </c:pt>
                <c:pt idx="1586">
                  <c:v>42855.074039351908</c:v>
                </c:pt>
                <c:pt idx="1587">
                  <c:v>42855.074745370373</c:v>
                </c:pt>
                <c:pt idx="1588">
                  <c:v>42855.07545138889</c:v>
                </c:pt>
                <c:pt idx="1589">
                  <c:v>42855.076157407413</c:v>
                </c:pt>
                <c:pt idx="1590">
                  <c:v>42855.076863425988</c:v>
                </c:pt>
                <c:pt idx="1591">
                  <c:v>42855.077569444518</c:v>
                </c:pt>
                <c:pt idx="1592">
                  <c:v>42855.078275463013</c:v>
                </c:pt>
                <c:pt idx="1593">
                  <c:v>42855.078981481478</c:v>
                </c:pt>
                <c:pt idx="1594">
                  <c:v>42855.079687500001</c:v>
                </c:pt>
                <c:pt idx="1595">
                  <c:v>42855.080393518518</c:v>
                </c:pt>
                <c:pt idx="1596">
                  <c:v>42855.081099537034</c:v>
                </c:pt>
                <c:pt idx="1597">
                  <c:v>42855.081805555557</c:v>
                </c:pt>
                <c:pt idx="1598">
                  <c:v>42855.082511574146</c:v>
                </c:pt>
                <c:pt idx="1599">
                  <c:v>42855.083217592612</c:v>
                </c:pt>
                <c:pt idx="1600">
                  <c:v>42855.083993055552</c:v>
                </c:pt>
                <c:pt idx="1601">
                  <c:v>42855.084699074156</c:v>
                </c:pt>
                <c:pt idx="1602">
                  <c:v>42855.085405092592</c:v>
                </c:pt>
                <c:pt idx="1603">
                  <c:v>42855.086111111108</c:v>
                </c:pt>
                <c:pt idx="1604">
                  <c:v>42855.086817129697</c:v>
                </c:pt>
                <c:pt idx="1605">
                  <c:v>42855.087523148213</c:v>
                </c:pt>
                <c:pt idx="1606">
                  <c:v>42855.088229166693</c:v>
                </c:pt>
                <c:pt idx="1607">
                  <c:v>42855.088935185202</c:v>
                </c:pt>
                <c:pt idx="1608">
                  <c:v>42855.089641203704</c:v>
                </c:pt>
                <c:pt idx="1609">
                  <c:v>42855.09034722222</c:v>
                </c:pt>
                <c:pt idx="1610">
                  <c:v>42855.091053240736</c:v>
                </c:pt>
                <c:pt idx="1611">
                  <c:v>42855.091759259201</c:v>
                </c:pt>
                <c:pt idx="1612">
                  <c:v>42855.092465277776</c:v>
                </c:pt>
                <c:pt idx="1613">
                  <c:v>42855.093171296285</c:v>
                </c:pt>
                <c:pt idx="1614">
                  <c:v>42855.093877314815</c:v>
                </c:pt>
                <c:pt idx="1615">
                  <c:v>42855.094583333324</c:v>
                </c:pt>
                <c:pt idx="1616">
                  <c:v>42855.095289351855</c:v>
                </c:pt>
                <c:pt idx="1617">
                  <c:v>42855.095995370371</c:v>
                </c:pt>
                <c:pt idx="1618">
                  <c:v>42855.096701388888</c:v>
                </c:pt>
                <c:pt idx="1619">
                  <c:v>42855.097407407404</c:v>
                </c:pt>
                <c:pt idx="1620">
                  <c:v>42855.098113425942</c:v>
                </c:pt>
                <c:pt idx="1621">
                  <c:v>42855.09881944456</c:v>
                </c:pt>
                <c:pt idx="1622">
                  <c:v>42855.09952546296</c:v>
                </c:pt>
                <c:pt idx="1623">
                  <c:v>42855.100231481483</c:v>
                </c:pt>
                <c:pt idx="1624">
                  <c:v>42855.100937500007</c:v>
                </c:pt>
                <c:pt idx="1625">
                  <c:v>42855.101643518457</c:v>
                </c:pt>
                <c:pt idx="1626">
                  <c:v>42855.102349537025</c:v>
                </c:pt>
                <c:pt idx="1627">
                  <c:v>42855.103055555555</c:v>
                </c:pt>
                <c:pt idx="1628">
                  <c:v>42855.103761573999</c:v>
                </c:pt>
                <c:pt idx="1629">
                  <c:v>42855.104629629626</c:v>
                </c:pt>
                <c:pt idx="1630">
                  <c:v>42855.105335648193</c:v>
                </c:pt>
                <c:pt idx="1631">
                  <c:v>42855.106041666608</c:v>
                </c:pt>
                <c:pt idx="1632">
                  <c:v>42855.106747685175</c:v>
                </c:pt>
                <c:pt idx="1633">
                  <c:v>42855.107453703618</c:v>
                </c:pt>
                <c:pt idx="1634">
                  <c:v>42855.108159722222</c:v>
                </c:pt>
                <c:pt idx="1635">
                  <c:v>42855.108865740738</c:v>
                </c:pt>
                <c:pt idx="1636">
                  <c:v>42855.109571759254</c:v>
                </c:pt>
                <c:pt idx="1637">
                  <c:v>42855.110277777792</c:v>
                </c:pt>
                <c:pt idx="1638">
                  <c:v>42855.110983796294</c:v>
                </c:pt>
                <c:pt idx="1639">
                  <c:v>42855.111689814774</c:v>
                </c:pt>
                <c:pt idx="1640">
                  <c:v>42855.112395833334</c:v>
                </c:pt>
                <c:pt idx="1641">
                  <c:v>42855.113101851777</c:v>
                </c:pt>
                <c:pt idx="1642">
                  <c:v>42855.113807870373</c:v>
                </c:pt>
                <c:pt idx="1643">
                  <c:v>42855.11451388897</c:v>
                </c:pt>
                <c:pt idx="1644">
                  <c:v>42855.115219907413</c:v>
                </c:pt>
                <c:pt idx="1645">
                  <c:v>42855.115925925929</c:v>
                </c:pt>
                <c:pt idx="1646">
                  <c:v>42855.116631944518</c:v>
                </c:pt>
                <c:pt idx="1647">
                  <c:v>42855.117337962962</c:v>
                </c:pt>
                <c:pt idx="1648">
                  <c:v>42855.118043981478</c:v>
                </c:pt>
                <c:pt idx="1649">
                  <c:v>42855.118750000001</c:v>
                </c:pt>
                <c:pt idx="1650">
                  <c:v>42855.119456018518</c:v>
                </c:pt>
                <c:pt idx="1651">
                  <c:v>42855.120162036976</c:v>
                </c:pt>
                <c:pt idx="1652">
                  <c:v>42855.120868055557</c:v>
                </c:pt>
                <c:pt idx="1653">
                  <c:v>42855.121574074081</c:v>
                </c:pt>
                <c:pt idx="1654">
                  <c:v>42855.12228009259</c:v>
                </c:pt>
                <c:pt idx="1655">
                  <c:v>42855.122986111019</c:v>
                </c:pt>
                <c:pt idx="1656">
                  <c:v>42855.123692129586</c:v>
                </c:pt>
                <c:pt idx="1657">
                  <c:v>42855.124398148211</c:v>
                </c:pt>
                <c:pt idx="1658">
                  <c:v>42855.125208333324</c:v>
                </c:pt>
                <c:pt idx="1659">
                  <c:v>42855.125914351855</c:v>
                </c:pt>
                <c:pt idx="1660">
                  <c:v>42855.126620370371</c:v>
                </c:pt>
                <c:pt idx="1661">
                  <c:v>42855.127326388887</c:v>
                </c:pt>
                <c:pt idx="1662">
                  <c:v>42855.128032407411</c:v>
                </c:pt>
                <c:pt idx="1663">
                  <c:v>42855.128738425941</c:v>
                </c:pt>
                <c:pt idx="1664">
                  <c:v>42855.129444444436</c:v>
                </c:pt>
                <c:pt idx="1665">
                  <c:v>42855.130150462966</c:v>
                </c:pt>
                <c:pt idx="1666">
                  <c:v>42855.130856481483</c:v>
                </c:pt>
                <c:pt idx="1667">
                  <c:v>42855.131562499999</c:v>
                </c:pt>
                <c:pt idx="1668">
                  <c:v>42855.132268518515</c:v>
                </c:pt>
                <c:pt idx="1669">
                  <c:v>42855.132974537024</c:v>
                </c:pt>
                <c:pt idx="1670">
                  <c:v>42855.133680555453</c:v>
                </c:pt>
                <c:pt idx="1671">
                  <c:v>42855.134386574071</c:v>
                </c:pt>
                <c:pt idx="1672">
                  <c:v>42855.135092592594</c:v>
                </c:pt>
                <c:pt idx="1673">
                  <c:v>42855.135798610994</c:v>
                </c:pt>
                <c:pt idx="1674">
                  <c:v>42855.136504629627</c:v>
                </c:pt>
                <c:pt idx="1675">
                  <c:v>42855.137210648201</c:v>
                </c:pt>
                <c:pt idx="1676">
                  <c:v>42855.137916666608</c:v>
                </c:pt>
                <c:pt idx="1677">
                  <c:v>42855.138622685176</c:v>
                </c:pt>
                <c:pt idx="1678">
                  <c:v>42855.139328703626</c:v>
                </c:pt>
                <c:pt idx="1679">
                  <c:v>42855.140034722222</c:v>
                </c:pt>
                <c:pt idx="1680">
                  <c:v>42855.140740740724</c:v>
                </c:pt>
                <c:pt idx="1681">
                  <c:v>42855.141446759175</c:v>
                </c:pt>
                <c:pt idx="1682">
                  <c:v>42855.142152777778</c:v>
                </c:pt>
                <c:pt idx="1683">
                  <c:v>42855.14285879636</c:v>
                </c:pt>
                <c:pt idx="1684">
                  <c:v>42855.143564814804</c:v>
                </c:pt>
                <c:pt idx="1685">
                  <c:v>42855.144270833334</c:v>
                </c:pt>
                <c:pt idx="1686">
                  <c:v>42855.145694444502</c:v>
                </c:pt>
                <c:pt idx="1687">
                  <c:v>42855.14640046296</c:v>
                </c:pt>
                <c:pt idx="1688">
                  <c:v>42855.147106481476</c:v>
                </c:pt>
                <c:pt idx="1689">
                  <c:v>42855.147812500007</c:v>
                </c:pt>
                <c:pt idx="1690">
                  <c:v>42855.148518518574</c:v>
                </c:pt>
                <c:pt idx="1691">
                  <c:v>42855.149224537025</c:v>
                </c:pt>
                <c:pt idx="1692">
                  <c:v>42855.149930555555</c:v>
                </c:pt>
                <c:pt idx="1693">
                  <c:v>42855.150636574093</c:v>
                </c:pt>
                <c:pt idx="1694">
                  <c:v>42855.151342592595</c:v>
                </c:pt>
                <c:pt idx="1695">
                  <c:v>42855.152048611104</c:v>
                </c:pt>
                <c:pt idx="1696">
                  <c:v>42855.152754629627</c:v>
                </c:pt>
                <c:pt idx="1697">
                  <c:v>42855.153460648151</c:v>
                </c:pt>
                <c:pt idx="1698">
                  <c:v>42855.154166666609</c:v>
                </c:pt>
                <c:pt idx="1699">
                  <c:v>42855.154872685183</c:v>
                </c:pt>
                <c:pt idx="1700">
                  <c:v>42855.155578703707</c:v>
                </c:pt>
                <c:pt idx="1701">
                  <c:v>42855.156284722223</c:v>
                </c:pt>
                <c:pt idx="1702">
                  <c:v>42855.156990740739</c:v>
                </c:pt>
                <c:pt idx="1703">
                  <c:v>42855.157696759255</c:v>
                </c:pt>
                <c:pt idx="1704">
                  <c:v>42855.158402777779</c:v>
                </c:pt>
                <c:pt idx="1705">
                  <c:v>42855.159108796295</c:v>
                </c:pt>
                <c:pt idx="1706">
                  <c:v>42855.159814814819</c:v>
                </c:pt>
                <c:pt idx="1707">
                  <c:v>42855.160520833255</c:v>
                </c:pt>
                <c:pt idx="1708">
                  <c:v>42855.161226851793</c:v>
                </c:pt>
                <c:pt idx="1709">
                  <c:v>42855.161932870324</c:v>
                </c:pt>
                <c:pt idx="1710">
                  <c:v>42855.162638888891</c:v>
                </c:pt>
                <c:pt idx="1711">
                  <c:v>42855.163344907327</c:v>
                </c:pt>
                <c:pt idx="1712">
                  <c:v>42855.164050925923</c:v>
                </c:pt>
                <c:pt idx="1713">
                  <c:v>42855.164756944447</c:v>
                </c:pt>
                <c:pt idx="1714">
                  <c:v>42855.166076388945</c:v>
                </c:pt>
                <c:pt idx="1715">
                  <c:v>42855.166782407374</c:v>
                </c:pt>
                <c:pt idx="1716">
                  <c:v>42855.167488425926</c:v>
                </c:pt>
                <c:pt idx="1717">
                  <c:v>42855.168194444443</c:v>
                </c:pt>
                <c:pt idx="1718">
                  <c:v>42855.168900462966</c:v>
                </c:pt>
                <c:pt idx="1719">
                  <c:v>42855.169606481475</c:v>
                </c:pt>
                <c:pt idx="1720">
                  <c:v>42855.170312500006</c:v>
                </c:pt>
                <c:pt idx="1721">
                  <c:v>42855.171018518522</c:v>
                </c:pt>
                <c:pt idx="1722">
                  <c:v>42855.171724536958</c:v>
                </c:pt>
                <c:pt idx="1723">
                  <c:v>42855.172430555554</c:v>
                </c:pt>
                <c:pt idx="1724">
                  <c:v>42855.173136574071</c:v>
                </c:pt>
                <c:pt idx="1725">
                  <c:v>42855.173842592594</c:v>
                </c:pt>
                <c:pt idx="1726">
                  <c:v>42855.174548611074</c:v>
                </c:pt>
                <c:pt idx="1727">
                  <c:v>42855.175254629627</c:v>
                </c:pt>
                <c:pt idx="1728">
                  <c:v>42855.17596064815</c:v>
                </c:pt>
                <c:pt idx="1729">
                  <c:v>42855.176666666608</c:v>
                </c:pt>
                <c:pt idx="1730">
                  <c:v>42855.177372685175</c:v>
                </c:pt>
                <c:pt idx="1731">
                  <c:v>42855.178078703706</c:v>
                </c:pt>
                <c:pt idx="1732">
                  <c:v>42855.178784722186</c:v>
                </c:pt>
                <c:pt idx="1733">
                  <c:v>42855.179490740724</c:v>
                </c:pt>
                <c:pt idx="1734">
                  <c:v>42855.180196759255</c:v>
                </c:pt>
                <c:pt idx="1735">
                  <c:v>42855.180902777778</c:v>
                </c:pt>
                <c:pt idx="1736">
                  <c:v>42855.181608796294</c:v>
                </c:pt>
                <c:pt idx="1737">
                  <c:v>42855.182314814818</c:v>
                </c:pt>
                <c:pt idx="1738">
                  <c:v>42855.183020833247</c:v>
                </c:pt>
                <c:pt idx="1739">
                  <c:v>42855.183726851777</c:v>
                </c:pt>
                <c:pt idx="1740">
                  <c:v>42855.184432870381</c:v>
                </c:pt>
                <c:pt idx="1741">
                  <c:v>42855.18513888889</c:v>
                </c:pt>
                <c:pt idx="1742">
                  <c:v>42855.186493055553</c:v>
                </c:pt>
                <c:pt idx="1743">
                  <c:v>42855.187199074091</c:v>
                </c:pt>
                <c:pt idx="1744">
                  <c:v>42855.187905092593</c:v>
                </c:pt>
                <c:pt idx="1745">
                  <c:v>42855.188611111109</c:v>
                </c:pt>
                <c:pt idx="1746">
                  <c:v>42855.189317129632</c:v>
                </c:pt>
                <c:pt idx="1747">
                  <c:v>42855.190023148149</c:v>
                </c:pt>
                <c:pt idx="1748">
                  <c:v>42855.190729166599</c:v>
                </c:pt>
                <c:pt idx="1749">
                  <c:v>42855.191435185174</c:v>
                </c:pt>
                <c:pt idx="1750">
                  <c:v>42855.192141203603</c:v>
                </c:pt>
                <c:pt idx="1751">
                  <c:v>42855.192847222221</c:v>
                </c:pt>
                <c:pt idx="1752">
                  <c:v>42855.193553240737</c:v>
                </c:pt>
                <c:pt idx="1753">
                  <c:v>42855.19425925926</c:v>
                </c:pt>
                <c:pt idx="1754">
                  <c:v>42855.194965277777</c:v>
                </c:pt>
                <c:pt idx="1755">
                  <c:v>42855.1956712963</c:v>
                </c:pt>
                <c:pt idx="1756">
                  <c:v>42855.196377314816</c:v>
                </c:pt>
                <c:pt idx="1757">
                  <c:v>42855.197083333223</c:v>
                </c:pt>
                <c:pt idx="1758">
                  <c:v>42855.197789351754</c:v>
                </c:pt>
                <c:pt idx="1759">
                  <c:v>42855.198495370372</c:v>
                </c:pt>
                <c:pt idx="1760">
                  <c:v>42855.199201388888</c:v>
                </c:pt>
                <c:pt idx="1761">
                  <c:v>42855.199907407405</c:v>
                </c:pt>
                <c:pt idx="1762">
                  <c:v>42855.200613425943</c:v>
                </c:pt>
                <c:pt idx="1763">
                  <c:v>42855.201319444503</c:v>
                </c:pt>
                <c:pt idx="1764">
                  <c:v>42855.202025462961</c:v>
                </c:pt>
                <c:pt idx="1765">
                  <c:v>42855.202731481484</c:v>
                </c:pt>
                <c:pt idx="1766">
                  <c:v>42855.203437499993</c:v>
                </c:pt>
                <c:pt idx="1767">
                  <c:v>42855.204143518458</c:v>
                </c:pt>
                <c:pt idx="1768">
                  <c:v>42855.204849537025</c:v>
                </c:pt>
                <c:pt idx="1769">
                  <c:v>42855.205555555556</c:v>
                </c:pt>
                <c:pt idx="1770">
                  <c:v>42855.206944444442</c:v>
                </c:pt>
                <c:pt idx="1771">
                  <c:v>42855.207650462966</c:v>
                </c:pt>
                <c:pt idx="1772">
                  <c:v>42855.208356481482</c:v>
                </c:pt>
                <c:pt idx="1773">
                  <c:v>42855.209062499998</c:v>
                </c:pt>
                <c:pt idx="1774">
                  <c:v>42855.209768518456</c:v>
                </c:pt>
                <c:pt idx="1775">
                  <c:v>42855.210474536994</c:v>
                </c:pt>
                <c:pt idx="1776">
                  <c:v>42855.211180555452</c:v>
                </c:pt>
                <c:pt idx="1777">
                  <c:v>42855.211886574078</c:v>
                </c:pt>
                <c:pt idx="1778">
                  <c:v>42855.212592592601</c:v>
                </c:pt>
                <c:pt idx="1779">
                  <c:v>42855.213298611074</c:v>
                </c:pt>
                <c:pt idx="1780">
                  <c:v>42855.214004629626</c:v>
                </c:pt>
                <c:pt idx="1781">
                  <c:v>42855.214710648193</c:v>
                </c:pt>
                <c:pt idx="1782">
                  <c:v>42855.215416666608</c:v>
                </c:pt>
                <c:pt idx="1783">
                  <c:v>42855.216122685175</c:v>
                </c:pt>
                <c:pt idx="1784">
                  <c:v>42855.216828703706</c:v>
                </c:pt>
                <c:pt idx="1785">
                  <c:v>42855.217534722222</c:v>
                </c:pt>
                <c:pt idx="1786">
                  <c:v>42855.218240740738</c:v>
                </c:pt>
                <c:pt idx="1787">
                  <c:v>42855.218946759254</c:v>
                </c:pt>
                <c:pt idx="1788">
                  <c:v>42855.219652777778</c:v>
                </c:pt>
                <c:pt idx="1789">
                  <c:v>42855.220358796294</c:v>
                </c:pt>
                <c:pt idx="1790">
                  <c:v>42855.221064814708</c:v>
                </c:pt>
                <c:pt idx="1791">
                  <c:v>42855.221770833181</c:v>
                </c:pt>
                <c:pt idx="1792">
                  <c:v>42855.222476851777</c:v>
                </c:pt>
                <c:pt idx="1793">
                  <c:v>42855.223182870257</c:v>
                </c:pt>
                <c:pt idx="1794">
                  <c:v>42855.223888888875</c:v>
                </c:pt>
                <c:pt idx="1795">
                  <c:v>42855.224594907406</c:v>
                </c:pt>
                <c:pt idx="1796">
                  <c:v>42855.225300925864</c:v>
                </c:pt>
                <c:pt idx="1797">
                  <c:v>42855.226006944446</c:v>
                </c:pt>
                <c:pt idx="1798">
                  <c:v>42855.227395833215</c:v>
                </c:pt>
                <c:pt idx="1799">
                  <c:v>42855.228101851753</c:v>
                </c:pt>
                <c:pt idx="1800">
                  <c:v>42855.228807870371</c:v>
                </c:pt>
                <c:pt idx="1801">
                  <c:v>42855.229513888888</c:v>
                </c:pt>
                <c:pt idx="1802">
                  <c:v>42855.230219907411</c:v>
                </c:pt>
                <c:pt idx="1803">
                  <c:v>42855.230925925927</c:v>
                </c:pt>
                <c:pt idx="1804">
                  <c:v>42855.231631944444</c:v>
                </c:pt>
                <c:pt idx="1805">
                  <c:v>42855.23233796296</c:v>
                </c:pt>
                <c:pt idx="1806">
                  <c:v>42855.233043981374</c:v>
                </c:pt>
                <c:pt idx="1807">
                  <c:v>42855.233749999985</c:v>
                </c:pt>
                <c:pt idx="1808">
                  <c:v>42855.234456018516</c:v>
                </c:pt>
                <c:pt idx="1809">
                  <c:v>42855.235162036974</c:v>
                </c:pt>
                <c:pt idx="1810">
                  <c:v>42855.235868055555</c:v>
                </c:pt>
                <c:pt idx="1811">
                  <c:v>42855.236574074093</c:v>
                </c:pt>
                <c:pt idx="1812">
                  <c:v>42855.237280092595</c:v>
                </c:pt>
                <c:pt idx="1813">
                  <c:v>42855.237986111002</c:v>
                </c:pt>
                <c:pt idx="1814">
                  <c:v>42855.238692129627</c:v>
                </c:pt>
                <c:pt idx="1815">
                  <c:v>42855.239398148202</c:v>
                </c:pt>
                <c:pt idx="1816">
                  <c:v>42855.240104166609</c:v>
                </c:pt>
                <c:pt idx="1817">
                  <c:v>42855.240810185183</c:v>
                </c:pt>
                <c:pt idx="1818">
                  <c:v>42855.241516203707</c:v>
                </c:pt>
                <c:pt idx="1819">
                  <c:v>42855.242222222223</c:v>
                </c:pt>
                <c:pt idx="1820">
                  <c:v>42855.242928240739</c:v>
                </c:pt>
                <c:pt idx="1821">
                  <c:v>42855.243634259255</c:v>
                </c:pt>
                <c:pt idx="1822">
                  <c:v>42855.244340277779</c:v>
                </c:pt>
                <c:pt idx="1823">
                  <c:v>42855.245046296295</c:v>
                </c:pt>
                <c:pt idx="1824">
                  <c:v>42855.245752314804</c:v>
                </c:pt>
                <c:pt idx="1825">
                  <c:v>42855.246458333335</c:v>
                </c:pt>
                <c:pt idx="1826">
                  <c:v>42855.247685185175</c:v>
                </c:pt>
                <c:pt idx="1827">
                  <c:v>42855.248391203706</c:v>
                </c:pt>
                <c:pt idx="1828">
                  <c:v>42855.249097222222</c:v>
                </c:pt>
                <c:pt idx="1829">
                  <c:v>42855.249803240738</c:v>
                </c:pt>
                <c:pt idx="1830">
                  <c:v>42855.250509259262</c:v>
                </c:pt>
                <c:pt idx="1831">
                  <c:v>42855.251215277793</c:v>
                </c:pt>
                <c:pt idx="1832">
                  <c:v>42855.251921296294</c:v>
                </c:pt>
                <c:pt idx="1833">
                  <c:v>42855.252627314818</c:v>
                </c:pt>
                <c:pt idx="1834">
                  <c:v>42855.253333333334</c:v>
                </c:pt>
                <c:pt idx="1835">
                  <c:v>42855.254039351908</c:v>
                </c:pt>
                <c:pt idx="1836">
                  <c:v>42855.254745370381</c:v>
                </c:pt>
                <c:pt idx="1837">
                  <c:v>42855.25545138889</c:v>
                </c:pt>
                <c:pt idx="1838">
                  <c:v>42855.256157407413</c:v>
                </c:pt>
                <c:pt idx="1839">
                  <c:v>42855.256863425981</c:v>
                </c:pt>
                <c:pt idx="1840">
                  <c:v>42855.257569444519</c:v>
                </c:pt>
                <c:pt idx="1841">
                  <c:v>42855.258275463013</c:v>
                </c:pt>
                <c:pt idx="1842">
                  <c:v>42855.258981481478</c:v>
                </c:pt>
                <c:pt idx="1843">
                  <c:v>42855.259687500002</c:v>
                </c:pt>
                <c:pt idx="1844">
                  <c:v>42855.260393518474</c:v>
                </c:pt>
                <c:pt idx="1845">
                  <c:v>42855.261099536976</c:v>
                </c:pt>
                <c:pt idx="1846">
                  <c:v>42855.261805555485</c:v>
                </c:pt>
                <c:pt idx="1847">
                  <c:v>42855.262511574081</c:v>
                </c:pt>
                <c:pt idx="1848">
                  <c:v>42855.26321759259</c:v>
                </c:pt>
                <c:pt idx="1849">
                  <c:v>42855.263923610968</c:v>
                </c:pt>
                <c:pt idx="1850">
                  <c:v>42855.264629629586</c:v>
                </c:pt>
                <c:pt idx="1851">
                  <c:v>42855.265335648146</c:v>
                </c:pt>
                <c:pt idx="1852">
                  <c:v>42855.266041666582</c:v>
                </c:pt>
                <c:pt idx="1853">
                  <c:v>42855.26674768512</c:v>
                </c:pt>
                <c:pt idx="1854">
                  <c:v>42855.268020833224</c:v>
                </c:pt>
                <c:pt idx="1855">
                  <c:v>42855.268726851769</c:v>
                </c:pt>
                <c:pt idx="1856">
                  <c:v>42855.269432870315</c:v>
                </c:pt>
                <c:pt idx="1857">
                  <c:v>42855.270138888889</c:v>
                </c:pt>
                <c:pt idx="1858">
                  <c:v>42855.270844907405</c:v>
                </c:pt>
                <c:pt idx="1859">
                  <c:v>42855.271550925929</c:v>
                </c:pt>
                <c:pt idx="1860">
                  <c:v>42855.27225694451</c:v>
                </c:pt>
                <c:pt idx="1861">
                  <c:v>42855.272962962954</c:v>
                </c:pt>
                <c:pt idx="1862">
                  <c:v>42855.273668981405</c:v>
                </c:pt>
                <c:pt idx="1863">
                  <c:v>42855.274375000001</c:v>
                </c:pt>
                <c:pt idx="1864">
                  <c:v>42855.275081018459</c:v>
                </c:pt>
                <c:pt idx="1865">
                  <c:v>42855.275787036975</c:v>
                </c:pt>
                <c:pt idx="1866">
                  <c:v>42855.276493055557</c:v>
                </c:pt>
                <c:pt idx="1867">
                  <c:v>42855.277199074073</c:v>
                </c:pt>
                <c:pt idx="1868">
                  <c:v>42855.277905092589</c:v>
                </c:pt>
                <c:pt idx="1869">
                  <c:v>42855.278611111105</c:v>
                </c:pt>
                <c:pt idx="1870">
                  <c:v>42855.279317129629</c:v>
                </c:pt>
                <c:pt idx="1871">
                  <c:v>42855.280023148203</c:v>
                </c:pt>
                <c:pt idx="1872">
                  <c:v>42855.280729166654</c:v>
                </c:pt>
                <c:pt idx="1873">
                  <c:v>42855.281435185185</c:v>
                </c:pt>
                <c:pt idx="1874">
                  <c:v>42855.282141203643</c:v>
                </c:pt>
                <c:pt idx="1875">
                  <c:v>42855.282847222232</c:v>
                </c:pt>
                <c:pt idx="1876">
                  <c:v>42855.283553240741</c:v>
                </c:pt>
                <c:pt idx="1877">
                  <c:v>42855.284259259293</c:v>
                </c:pt>
                <c:pt idx="1878">
                  <c:v>42855.28496527778</c:v>
                </c:pt>
                <c:pt idx="1879">
                  <c:v>42855.285671296297</c:v>
                </c:pt>
                <c:pt idx="1880">
                  <c:v>42855.286377314813</c:v>
                </c:pt>
                <c:pt idx="1881">
                  <c:v>42855.287083333271</c:v>
                </c:pt>
                <c:pt idx="1882">
                  <c:v>42855.288425925923</c:v>
                </c:pt>
                <c:pt idx="1883">
                  <c:v>42855.289131944446</c:v>
                </c:pt>
                <c:pt idx="1884">
                  <c:v>42855.289837962962</c:v>
                </c:pt>
                <c:pt idx="1885">
                  <c:v>42855.290543981413</c:v>
                </c:pt>
                <c:pt idx="1886">
                  <c:v>42855.291249999995</c:v>
                </c:pt>
                <c:pt idx="1887">
                  <c:v>42855.291956018504</c:v>
                </c:pt>
                <c:pt idx="1888">
                  <c:v>42855.292662036984</c:v>
                </c:pt>
                <c:pt idx="1889">
                  <c:v>42855.293368055492</c:v>
                </c:pt>
                <c:pt idx="1890">
                  <c:v>42855.294074074081</c:v>
                </c:pt>
                <c:pt idx="1891">
                  <c:v>42855.294780092576</c:v>
                </c:pt>
                <c:pt idx="1892">
                  <c:v>42855.295486110968</c:v>
                </c:pt>
                <c:pt idx="1893">
                  <c:v>42855.296192129594</c:v>
                </c:pt>
                <c:pt idx="1894">
                  <c:v>42855.296898148212</c:v>
                </c:pt>
                <c:pt idx="1895">
                  <c:v>42855.297604166582</c:v>
                </c:pt>
                <c:pt idx="1896">
                  <c:v>42855.298310185186</c:v>
                </c:pt>
                <c:pt idx="1897">
                  <c:v>42855.299016203644</c:v>
                </c:pt>
                <c:pt idx="1898">
                  <c:v>42855.299722222175</c:v>
                </c:pt>
                <c:pt idx="1899">
                  <c:v>42855.300428240742</c:v>
                </c:pt>
                <c:pt idx="1900">
                  <c:v>42855.301134259258</c:v>
                </c:pt>
                <c:pt idx="1901">
                  <c:v>42855.301840277782</c:v>
                </c:pt>
                <c:pt idx="1902">
                  <c:v>42855.3025462964</c:v>
                </c:pt>
                <c:pt idx="1903">
                  <c:v>42855.303252314843</c:v>
                </c:pt>
                <c:pt idx="1904">
                  <c:v>42855.30395833333</c:v>
                </c:pt>
                <c:pt idx="1905">
                  <c:v>42855.304664351861</c:v>
                </c:pt>
                <c:pt idx="1906">
                  <c:v>42855.305370370392</c:v>
                </c:pt>
                <c:pt idx="1907">
                  <c:v>42855.306076389003</c:v>
                </c:pt>
                <c:pt idx="1908">
                  <c:v>42855.30678240741</c:v>
                </c:pt>
                <c:pt idx="1909">
                  <c:v>42855.307488425933</c:v>
                </c:pt>
                <c:pt idx="1910">
                  <c:v>42855.308194444544</c:v>
                </c:pt>
                <c:pt idx="1911">
                  <c:v>42855.309039351909</c:v>
                </c:pt>
                <c:pt idx="1912">
                  <c:v>42855.309745370367</c:v>
                </c:pt>
                <c:pt idx="1913">
                  <c:v>42855.31045138897</c:v>
                </c:pt>
                <c:pt idx="1914">
                  <c:v>42855.311157407443</c:v>
                </c:pt>
                <c:pt idx="1915">
                  <c:v>42855.311863425988</c:v>
                </c:pt>
                <c:pt idx="1916">
                  <c:v>42855.312569444577</c:v>
                </c:pt>
                <c:pt idx="1917">
                  <c:v>42855.313275463013</c:v>
                </c:pt>
                <c:pt idx="1918">
                  <c:v>42855.313981481479</c:v>
                </c:pt>
                <c:pt idx="1919">
                  <c:v>42855.314687500002</c:v>
                </c:pt>
                <c:pt idx="1920">
                  <c:v>42855.315393518518</c:v>
                </c:pt>
                <c:pt idx="1921">
                  <c:v>42855.316099537042</c:v>
                </c:pt>
                <c:pt idx="1922">
                  <c:v>42855.316805555602</c:v>
                </c:pt>
                <c:pt idx="1923">
                  <c:v>42855.317511574147</c:v>
                </c:pt>
                <c:pt idx="1924">
                  <c:v>42855.318217592685</c:v>
                </c:pt>
                <c:pt idx="1925">
                  <c:v>42855.318923611114</c:v>
                </c:pt>
                <c:pt idx="1926">
                  <c:v>42855.31962962963</c:v>
                </c:pt>
                <c:pt idx="1927">
                  <c:v>42855.320335648212</c:v>
                </c:pt>
                <c:pt idx="1928">
                  <c:v>42855.321041666582</c:v>
                </c:pt>
                <c:pt idx="1929">
                  <c:v>42855.32174768512</c:v>
                </c:pt>
                <c:pt idx="1930">
                  <c:v>42855.322453703644</c:v>
                </c:pt>
                <c:pt idx="1931">
                  <c:v>42855.323159722204</c:v>
                </c:pt>
                <c:pt idx="1932">
                  <c:v>42855.323865740735</c:v>
                </c:pt>
                <c:pt idx="1933">
                  <c:v>42855.324571759258</c:v>
                </c:pt>
                <c:pt idx="1934">
                  <c:v>42855.325277777782</c:v>
                </c:pt>
                <c:pt idx="1935">
                  <c:v>42855.325983796276</c:v>
                </c:pt>
                <c:pt idx="1936">
                  <c:v>42855.326689814814</c:v>
                </c:pt>
                <c:pt idx="1937">
                  <c:v>42855.327395833272</c:v>
                </c:pt>
                <c:pt idx="1938">
                  <c:v>42855.328101851854</c:v>
                </c:pt>
                <c:pt idx="1939">
                  <c:v>42855.328807870392</c:v>
                </c:pt>
                <c:pt idx="1940">
                  <c:v>42855.329745370371</c:v>
                </c:pt>
                <c:pt idx="1941">
                  <c:v>42855.330451388945</c:v>
                </c:pt>
                <c:pt idx="1942">
                  <c:v>42855.331157407411</c:v>
                </c:pt>
                <c:pt idx="1943">
                  <c:v>42855.331863425941</c:v>
                </c:pt>
                <c:pt idx="1944">
                  <c:v>42855.332569444552</c:v>
                </c:pt>
                <c:pt idx="1945">
                  <c:v>42855.333275463003</c:v>
                </c:pt>
                <c:pt idx="1946">
                  <c:v>42855.333981481475</c:v>
                </c:pt>
                <c:pt idx="1947">
                  <c:v>42855.334687500006</c:v>
                </c:pt>
                <c:pt idx="1948">
                  <c:v>42855.335393518515</c:v>
                </c:pt>
                <c:pt idx="1949">
                  <c:v>42855.336099537039</c:v>
                </c:pt>
                <c:pt idx="1950">
                  <c:v>42855.336805555562</c:v>
                </c:pt>
                <c:pt idx="1951">
                  <c:v>42855.337511574093</c:v>
                </c:pt>
                <c:pt idx="1952">
                  <c:v>42855.338217592667</c:v>
                </c:pt>
                <c:pt idx="1953">
                  <c:v>42855.338923611074</c:v>
                </c:pt>
                <c:pt idx="1954">
                  <c:v>42855.339629629627</c:v>
                </c:pt>
                <c:pt idx="1955">
                  <c:v>42855.340335648238</c:v>
                </c:pt>
                <c:pt idx="1956">
                  <c:v>42855.341041666608</c:v>
                </c:pt>
                <c:pt idx="1957">
                  <c:v>42855.341747685176</c:v>
                </c:pt>
                <c:pt idx="1958">
                  <c:v>42855.342453703706</c:v>
                </c:pt>
                <c:pt idx="1959">
                  <c:v>42855.343159722222</c:v>
                </c:pt>
                <c:pt idx="1960">
                  <c:v>42855.343865740739</c:v>
                </c:pt>
                <c:pt idx="1961">
                  <c:v>42855.344571759262</c:v>
                </c:pt>
                <c:pt idx="1962">
                  <c:v>42855.345277777793</c:v>
                </c:pt>
                <c:pt idx="1963">
                  <c:v>42855.345983796295</c:v>
                </c:pt>
                <c:pt idx="1964">
                  <c:v>42855.346689814818</c:v>
                </c:pt>
                <c:pt idx="1965">
                  <c:v>42855.347395833334</c:v>
                </c:pt>
                <c:pt idx="1966">
                  <c:v>42855.348101851851</c:v>
                </c:pt>
                <c:pt idx="1967">
                  <c:v>42855.348807870439</c:v>
                </c:pt>
                <c:pt idx="1968">
                  <c:v>42855.34951388897</c:v>
                </c:pt>
                <c:pt idx="1969">
                  <c:v>42855.350335648247</c:v>
                </c:pt>
                <c:pt idx="1970">
                  <c:v>42855.351041666654</c:v>
                </c:pt>
                <c:pt idx="1971">
                  <c:v>42855.351747685185</c:v>
                </c:pt>
                <c:pt idx="1972">
                  <c:v>42855.352453703701</c:v>
                </c:pt>
                <c:pt idx="1973">
                  <c:v>42855.353159722232</c:v>
                </c:pt>
                <c:pt idx="1974">
                  <c:v>42855.353865740741</c:v>
                </c:pt>
                <c:pt idx="1975">
                  <c:v>42855.354571759293</c:v>
                </c:pt>
                <c:pt idx="1976">
                  <c:v>42855.355277777846</c:v>
                </c:pt>
                <c:pt idx="1977">
                  <c:v>42855.355983796297</c:v>
                </c:pt>
                <c:pt idx="1978">
                  <c:v>42855.356689814813</c:v>
                </c:pt>
                <c:pt idx="1979">
                  <c:v>42855.357395833336</c:v>
                </c:pt>
                <c:pt idx="1980">
                  <c:v>42855.358101851853</c:v>
                </c:pt>
                <c:pt idx="1981">
                  <c:v>42855.358807870456</c:v>
                </c:pt>
                <c:pt idx="1982">
                  <c:v>42855.359513888994</c:v>
                </c:pt>
                <c:pt idx="1983">
                  <c:v>42855.360219907467</c:v>
                </c:pt>
                <c:pt idx="1984">
                  <c:v>42855.360925925932</c:v>
                </c:pt>
                <c:pt idx="1985">
                  <c:v>42855.361631944441</c:v>
                </c:pt>
                <c:pt idx="1986">
                  <c:v>42855.362337962993</c:v>
                </c:pt>
                <c:pt idx="1987">
                  <c:v>42855.363043981422</c:v>
                </c:pt>
                <c:pt idx="1988">
                  <c:v>42855.363749999997</c:v>
                </c:pt>
                <c:pt idx="1989">
                  <c:v>42855.364456018542</c:v>
                </c:pt>
                <c:pt idx="1990">
                  <c:v>42855.365162036986</c:v>
                </c:pt>
                <c:pt idx="1991">
                  <c:v>42855.365868055553</c:v>
                </c:pt>
                <c:pt idx="1992">
                  <c:v>42855.366574074171</c:v>
                </c:pt>
                <c:pt idx="1993">
                  <c:v>42855.367280092592</c:v>
                </c:pt>
                <c:pt idx="1994">
                  <c:v>42855.36798611105</c:v>
                </c:pt>
                <c:pt idx="1995">
                  <c:v>42855.368692129632</c:v>
                </c:pt>
                <c:pt idx="1996">
                  <c:v>42855.369398148228</c:v>
                </c:pt>
                <c:pt idx="1997">
                  <c:v>42855.370798611104</c:v>
                </c:pt>
                <c:pt idx="1998">
                  <c:v>42855.371504629627</c:v>
                </c:pt>
                <c:pt idx="1999">
                  <c:v>42855.372210648246</c:v>
                </c:pt>
                <c:pt idx="2000">
                  <c:v>42855.372916666667</c:v>
                </c:pt>
                <c:pt idx="2001">
                  <c:v>42855.373622685176</c:v>
                </c:pt>
                <c:pt idx="2002">
                  <c:v>42855.374328703707</c:v>
                </c:pt>
                <c:pt idx="2003">
                  <c:v>42855.375034722223</c:v>
                </c:pt>
                <c:pt idx="2004">
                  <c:v>42855.375740740725</c:v>
                </c:pt>
                <c:pt idx="2005">
                  <c:v>42855.376446759255</c:v>
                </c:pt>
                <c:pt idx="2006">
                  <c:v>42855.377152777779</c:v>
                </c:pt>
                <c:pt idx="2007">
                  <c:v>42855.377858796361</c:v>
                </c:pt>
                <c:pt idx="2008">
                  <c:v>42855.378564814819</c:v>
                </c:pt>
                <c:pt idx="2009">
                  <c:v>42855.379270833335</c:v>
                </c:pt>
                <c:pt idx="2010">
                  <c:v>42855.379976851851</c:v>
                </c:pt>
                <c:pt idx="2011">
                  <c:v>42855.380682870367</c:v>
                </c:pt>
                <c:pt idx="2012">
                  <c:v>42855.381388888891</c:v>
                </c:pt>
                <c:pt idx="2013">
                  <c:v>42855.382094907443</c:v>
                </c:pt>
                <c:pt idx="2014">
                  <c:v>42855.382800925989</c:v>
                </c:pt>
                <c:pt idx="2015">
                  <c:v>42855.383506944527</c:v>
                </c:pt>
                <c:pt idx="2016">
                  <c:v>42855.384212963036</c:v>
                </c:pt>
                <c:pt idx="2017">
                  <c:v>42855.384918981537</c:v>
                </c:pt>
                <c:pt idx="2018">
                  <c:v>42855.385625000003</c:v>
                </c:pt>
                <c:pt idx="2019">
                  <c:v>42855.386331018606</c:v>
                </c:pt>
                <c:pt idx="2020">
                  <c:v>42855.387037037042</c:v>
                </c:pt>
                <c:pt idx="2021">
                  <c:v>42855.387743055559</c:v>
                </c:pt>
                <c:pt idx="2022">
                  <c:v>42855.388449074155</c:v>
                </c:pt>
                <c:pt idx="2023">
                  <c:v>42855.389155092613</c:v>
                </c:pt>
                <c:pt idx="2024">
                  <c:v>42855.389861111114</c:v>
                </c:pt>
                <c:pt idx="2025">
                  <c:v>42855.391192129624</c:v>
                </c:pt>
                <c:pt idx="2026">
                  <c:v>42855.391898148213</c:v>
                </c:pt>
                <c:pt idx="2027">
                  <c:v>42855.392604166664</c:v>
                </c:pt>
                <c:pt idx="2028">
                  <c:v>42855.393310185187</c:v>
                </c:pt>
                <c:pt idx="2029">
                  <c:v>42855.394016203703</c:v>
                </c:pt>
                <c:pt idx="2030">
                  <c:v>42855.39472222222</c:v>
                </c:pt>
                <c:pt idx="2031">
                  <c:v>42855.395428240736</c:v>
                </c:pt>
                <c:pt idx="2032">
                  <c:v>42855.396134259259</c:v>
                </c:pt>
                <c:pt idx="2033">
                  <c:v>42855.396840277783</c:v>
                </c:pt>
                <c:pt idx="2034">
                  <c:v>42855.397546296299</c:v>
                </c:pt>
                <c:pt idx="2035">
                  <c:v>42855.398252314873</c:v>
                </c:pt>
                <c:pt idx="2036">
                  <c:v>42855.398958333331</c:v>
                </c:pt>
                <c:pt idx="2037">
                  <c:v>42855.399664351855</c:v>
                </c:pt>
                <c:pt idx="2038">
                  <c:v>42855.400370370393</c:v>
                </c:pt>
                <c:pt idx="2039">
                  <c:v>42855.401076388953</c:v>
                </c:pt>
                <c:pt idx="2040">
                  <c:v>42855.401782407404</c:v>
                </c:pt>
                <c:pt idx="2041">
                  <c:v>42855.402488425942</c:v>
                </c:pt>
                <c:pt idx="2042">
                  <c:v>42855.403194444443</c:v>
                </c:pt>
                <c:pt idx="2043">
                  <c:v>42855.403900462959</c:v>
                </c:pt>
                <c:pt idx="2044">
                  <c:v>42855.404606481483</c:v>
                </c:pt>
                <c:pt idx="2045">
                  <c:v>42855.405312500006</c:v>
                </c:pt>
                <c:pt idx="2046">
                  <c:v>42855.406018518574</c:v>
                </c:pt>
                <c:pt idx="2047">
                  <c:v>42855.406724537024</c:v>
                </c:pt>
                <c:pt idx="2048">
                  <c:v>42855.407430555555</c:v>
                </c:pt>
                <c:pt idx="2049">
                  <c:v>42855.408136574093</c:v>
                </c:pt>
                <c:pt idx="2050">
                  <c:v>42855.408842592602</c:v>
                </c:pt>
                <c:pt idx="2051">
                  <c:v>42855.409548611104</c:v>
                </c:pt>
                <c:pt idx="2052">
                  <c:v>42855.410254629642</c:v>
                </c:pt>
                <c:pt idx="2053">
                  <c:v>42855.411666666609</c:v>
                </c:pt>
                <c:pt idx="2054">
                  <c:v>42855.412372685183</c:v>
                </c:pt>
                <c:pt idx="2055">
                  <c:v>42855.413078703707</c:v>
                </c:pt>
                <c:pt idx="2056">
                  <c:v>42855.413784722194</c:v>
                </c:pt>
                <c:pt idx="2057">
                  <c:v>42855.414490740739</c:v>
                </c:pt>
                <c:pt idx="2058">
                  <c:v>42855.415196759255</c:v>
                </c:pt>
                <c:pt idx="2059">
                  <c:v>42855.415902777779</c:v>
                </c:pt>
                <c:pt idx="2060">
                  <c:v>42855.41660879636</c:v>
                </c:pt>
                <c:pt idx="2061">
                  <c:v>42855.417314814811</c:v>
                </c:pt>
                <c:pt idx="2062">
                  <c:v>42855.418020833335</c:v>
                </c:pt>
                <c:pt idx="2063">
                  <c:v>42855.418726851851</c:v>
                </c:pt>
                <c:pt idx="2064">
                  <c:v>42855.419432870367</c:v>
                </c:pt>
                <c:pt idx="2065">
                  <c:v>42855.420138888891</c:v>
                </c:pt>
                <c:pt idx="2066">
                  <c:v>42855.420844907407</c:v>
                </c:pt>
                <c:pt idx="2067">
                  <c:v>42855.421550925923</c:v>
                </c:pt>
                <c:pt idx="2068">
                  <c:v>42855.422256944526</c:v>
                </c:pt>
                <c:pt idx="2069">
                  <c:v>42855.422962962955</c:v>
                </c:pt>
                <c:pt idx="2070">
                  <c:v>42855.423668981413</c:v>
                </c:pt>
                <c:pt idx="2071">
                  <c:v>42855.424375000002</c:v>
                </c:pt>
                <c:pt idx="2072">
                  <c:v>42855.425081018504</c:v>
                </c:pt>
                <c:pt idx="2073">
                  <c:v>42855.425787036984</c:v>
                </c:pt>
                <c:pt idx="2074">
                  <c:v>42855.426493055558</c:v>
                </c:pt>
                <c:pt idx="2075">
                  <c:v>42855.427199074082</c:v>
                </c:pt>
                <c:pt idx="2076">
                  <c:v>42855.427905092591</c:v>
                </c:pt>
                <c:pt idx="2077">
                  <c:v>42855.428611111114</c:v>
                </c:pt>
                <c:pt idx="2078">
                  <c:v>42855.42931712963</c:v>
                </c:pt>
                <c:pt idx="2079">
                  <c:v>42855.430023148212</c:v>
                </c:pt>
                <c:pt idx="2080">
                  <c:v>42855.43072916667</c:v>
                </c:pt>
                <c:pt idx="2081">
                  <c:v>42855.432118055563</c:v>
                </c:pt>
                <c:pt idx="2082">
                  <c:v>42855.432824074131</c:v>
                </c:pt>
                <c:pt idx="2083">
                  <c:v>42855.433530092603</c:v>
                </c:pt>
                <c:pt idx="2084">
                  <c:v>42855.434236111112</c:v>
                </c:pt>
                <c:pt idx="2085">
                  <c:v>42855.434942129628</c:v>
                </c:pt>
                <c:pt idx="2086">
                  <c:v>42855.435648148203</c:v>
                </c:pt>
                <c:pt idx="2087">
                  <c:v>42855.436354166668</c:v>
                </c:pt>
                <c:pt idx="2088">
                  <c:v>42855.437060185184</c:v>
                </c:pt>
                <c:pt idx="2089">
                  <c:v>42855.437766203628</c:v>
                </c:pt>
                <c:pt idx="2090">
                  <c:v>42855.438472222231</c:v>
                </c:pt>
                <c:pt idx="2091">
                  <c:v>42855.43917824074</c:v>
                </c:pt>
                <c:pt idx="2092">
                  <c:v>42855.439884259256</c:v>
                </c:pt>
                <c:pt idx="2093">
                  <c:v>42855.440590277845</c:v>
                </c:pt>
                <c:pt idx="2094">
                  <c:v>42855.441296296369</c:v>
                </c:pt>
                <c:pt idx="2095">
                  <c:v>42855.442002314812</c:v>
                </c:pt>
                <c:pt idx="2096">
                  <c:v>42855.442708333336</c:v>
                </c:pt>
                <c:pt idx="2097">
                  <c:v>42855.443414351852</c:v>
                </c:pt>
                <c:pt idx="2098">
                  <c:v>42855.444120370368</c:v>
                </c:pt>
                <c:pt idx="2099">
                  <c:v>42855.444826388994</c:v>
                </c:pt>
                <c:pt idx="2100">
                  <c:v>42855.445532407466</c:v>
                </c:pt>
                <c:pt idx="2101">
                  <c:v>42855.446238426062</c:v>
                </c:pt>
                <c:pt idx="2102">
                  <c:v>42855.446944444535</c:v>
                </c:pt>
                <c:pt idx="2103">
                  <c:v>42855.447650462993</c:v>
                </c:pt>
                <c:pt idx="2104">
                  <c:v>42855.448356481545</c:v>
                </c:pt>
                <c:pt idx="2105">
                  <c:v>42855.449062500003</c:v>
                </c:pt>
                <c:pt idx="2106">
                  <c:v>42855.44976851852</c:v>
                </c:pt>
                <c:pt idx="2107">
                  <c:v>42855.450474537036</c:v>
                </c:pt>
                <c:pt idx="2108">
                  <c:v>42855.451180555494</c:v>
                </c:pt>
                <c:pt idx="2109">
                  <c:v>42855.451886574083</c:v>
                </c:pt>
                <c:pt idx="2110">
                  <c:v>42855.452835648248</c:v>
                </c:pt>
                <c:pt idx="2111">
                  <c:v>42855.453541666655</c:v>
                </c:pt>
                <c:pt idx="2112">
                  <c:v>42855.454247685193</c:v>
                </c:pt>
                <c:pt idx="2113">
                  <c:v>42855.454953703702</c:v>
                </c:pt>
                <c:pt idx="2114">
                  <c:v>42855.455659722233</c:v>
                </c:pt>
                <c:pt idx="2115">
                  <c:v>42855.456365740742</c:v>
                </c:pt>
                <c:pt idx="2116">
                  <c:v>42855.457071759258</c:v>
                </c:pt>
                <c:pt idx="2117">
                  <c:v>42855.457777777781</c:v>
                </c:pt>
                <c:pt idx="2118">
                  <c:v>42855.458483796298</c:v>
                </c:pt>
                <c:pt idx="2119">
                  <c:v>42855.459189814814</c:v>
                </c:pt>
                <c:pt idx="2120">
                  <c:v>42855.45989583333</c:v>
                </c:pt>
                <c:pt idx="2121">
                  <c:v>42855.460601851824</c:v>
                </c:pt>
                <c:pt idx="2122">
                  <c:v>42855.46130787037</c:v>
                </c:pt>
                <c:pt idx="2123">
                  <c:v>42855.462013888893</c:v>
                </c:pt>
                <c:pt idx="2124">
                  <c:v>42855.462719907409</c:v>
                </c:pt>
                <c:pt idx="2125">
                  <c:v>42855.463425925926</c:v>
                </c:pt>
                <c:pt idx="2126">
                  <c:v>42855.464131944442</c:v>
                </c:pt>
                <c:pt idx="2127">
                  <c:v>42855.464837963002</c:v>
                </c:pt>
                <c:pt idx="2128">
                  <c:v>42855.465543981474</c:v>
                </c:pt>
                <c:pt idx="2129">
                  <c:v>42855.466250000012</c:v>
                </c:pt>
                <c:pt idx="2130">
                  <c:v>42855.466956018543</c:v>
                </c:pt>
                <c:pt idx="2131">
                  <c:v>42855.467662036994</c:v>
                </c:pt>
                <c:pt idx="2132">
                  <c:v>42855.468368055561</c:v>
                </c:pt>
                <c:pt idx="2133">
                  <c:v>42855.469074074092</c:v>
                </c:pt>
                <c:pt idx="2134">
                  <c:v>42855.469780092586</c:v>
                </c:pt>
                <c:pt idx="2135">
                  <c:v>42855.470486111051</c:v>
                </c:pt>
                <c:pt idx="2136">
                  <c:v>42855.471192129626</c:v>
                </c:pt>
                <c:pt idx="2137">
                  <c:v>42855.471898148229</c:v>
                </c:pt>
                <c:pt idx="2138">
                  <c:v>42855.472604166665</c:v>
                </c:pt>
                <c:pt idx="2139">
                  <c:v>42855.473807870367</c:v>
                </c:pt>
                <c:pt idx="2140">
                  <c:v>42855.47451388897</c:v>
                </c:pt>
                <c:pt idx="2141">
                  <c:v>42855.475219907443</c:v>
                </c:pt>
                <c:pt idx="2142">
                  <c:v>42855.475925925923</c:v>
                </c:pt>
                <c:pt idx="2143">
                  <c:v>42855.476631944519</c:v>
                </c:pt>
                <c:pt idx="2144">
                  <c:v>42855.477337962962</c:v>
                </c:pt>
                <c:pt idx="2145">
                  <c:v>42855.478043981479</c:v>
                </c:pt>
                <c:pt idx="2146">
                  <c:v>42855.478750000002</c:v>
                </c:pt>
                <c:pt idx="2147">
                  <c:v>42855.479456018518</c:v>
                </c:pt>
                <c:pt idx="2148">
                  <c:v>42855.480162037034</c:v>
                </c:pt>
                <c:pt idx="2149">
                  <c:v>42855.480868055602</c:v>
                </c:pt>
                <c:pt idx="2150">
                  <c:v>42855.481574074147</c:v>
                </c:pt>
                <c:pt idx="2151">
                  <c:v>42855.482280092612</c:v>
                </c:pt>
                <c:pt idx="2152">
                  <c:v>42855.482986111114</c:v>
                </c:pt>
                <c:pt idx="2153">
                  <c:v>42855.48369212963</c:v>
                </c:pt>
                <c:pt idx="2154">
                  <c:v>42855.484398148248</c:v>
                </c:pt>
                <c:pt idx="2155">
                  <c:v>42855.48510416667</c:v>
                </c:pt>
                <c:pt idx="2156">
                  <c:v>42855.485810185193</c:v>
                </c:pt>
                <c:pt idx="2157">
                  <c:v>42855.486516203768</c:v>
                </c:pt>
                <c:pt idx="2158">
                  <c:v>42855.487222222218</c:v>
                </c:pt>
                <c:pt idx="2159">
                  <c:v>42855.487928240742</c:v>
                </c:pt>
                <c:pt idx="2160">
                  <c:v>42855.488634259316</c:v>
                </c:pt>
                <c:pt idx="2161">
                  <c:v>42855.489340277782</c:v>
                </c:pt>
                <c:pt idx="2162">
                  <c:v>42855.490046296298</c:v>
                </c:pt>
                <c:pt idx="2163">
                  <c:v>42855.490752314814</c:v>
                </c:pt>
                <c:pt idx="2164">
                  <c:v>42855.491458333272</c:v>
                </c:pt>
                <c:pt idx="2165">
                  <c:v>42855.492164351854</c:v>
                </c:pt>
                <c:pt idx="2166">
                  <c:v>42855.492870370392</c:v>
                </c:pt>
                <c:pt idx="2167">
                  <c:v>42855.493576388893</c:v>
                </c:pt>
                <c:pt idx="2168">
                  <c:v>42855.494814814818</c:v>
                </c:pt>
                <c:pt idx="2169">
                  <c:v>42855.495520833247</c:v>
                </c:pt>
                <c:pt idx="2170">
                  <c:v>42855.49622685185</c:v>
                </c:pt>
                <c:pt idx="2171">
                  <c:v>42855.496932870381</c:v>
                </c:pt>
                <c:pt idx="2172">
                  <c:v>42855.49763888889</c:v>
                </c:pt>
                <c:pt idx="2173">
                  <c:v>42855.498344907406</c:v>
                </c:pt>
                <c:pt idx="2174">
                  <c:v>42855.499050925922</c:v>
                </c:pt>
                <c:pt idx="2175">
                  <c:v>42855.499756944446</c:v>
                </c:pt>
                <c:pt idx="2176">
                  <c:v>42855.500462962955</c:v>
                </c:pt>
                <c:pt idx="2177">
                  <c:v>42855.501168981413</c:v>
                </c:pt>
                <c:pt idx="2178">
                  <c:v>42855.501875000002</c:v>
                </c:pt>
                <c:pt idx="2179">
                  <c:v>42855.502581018518</c:v>
                </c:pt>
                <c:pt idx="2180">
                  <c:v>42855.503287037034</c:v>
                </c:pt>
                <c:pt idx="2181">
                  <c:v>42855.503993055558</c:v>
                </c:pt>
                <c:pt idx="2182">
                  <c:v>42855.504699074147</c:v>
                </c:pt>
                <c:pt idx="2183">
                  <c:v>42855.50540509259</c:v>
                </c:pt>
                <c:pt idx="2184">
                  <c:v>42855.506111111114</c:v>
                </c:pt>
                <c:pt idx="2185">
                  <c:v>42855.506817129688</c:v>
                </c:pt>
                <c:pt idx="2186">
                  <c:v>42855.507523148211</c:v>
                </c:pt>
                <c:pt idx="2187">
                  <c:v>42855.508229166669</c:v>
                </c:pt>
                <c:pt idx="2188">
                  <c:v>42855.508935185193</c:v>
                </c:pt>
                <c:pt idx="2189">
                  <c:v>42855.509641203644</c:v>
                </c:pt>
                <c:pt idx="2190">
                  <c:v>42855.510347222233</c:v>
                </c:pt>
                <c:pt idx="2191">
                  <c:v>42855.511053240742</c:v>
                </c:pt>
                <c:pt idx="2192">
                  <c:v>42855.511759259258</c:v>
                </c:pt>
                <c:pt idx="2193">
                  <c:v>42855.512465277781</c:v>
                </c:pt>
                <c:pt idx="2194">
                  <c:v>42855.513171296298</c:v>
                </c:pt>
                <c:pt idx="2195">
                  <c:v>42855.513877314843</c:v>
                </c:pt>
                <c:pt idx="2196">
                  <c:v>42855.51458333333</c:v>
                </c:pt>
                <c:pt idx="2197">
                  <c:v>42855.515648148212</c:v>
                </c:pt>
                <c:pt idx="2198">
                  <c:v>42855.516354166692</c:v>
                </c:pt>
                <c:pt idx="2199">
                  <c:v>42855.517060185186</c:v>
                </c:pt>
                <c:pt idx="2200">
                  <c:v>42855.517766203644</c:v>
                </c:pt>
                <c:pt idx="2201">
                  <c:v>42855.518472222218</c:v>
                </c:pt>
                <c:pt idx="2202">
                  <c:v>42855.519178240742</c:v>
                </c:pt>
                <c:pt idx="2203">
                  <c:v>42855.519884259258</c:v>
                </c:pt>
                <c:pt idx="2204">
                  <c:v>42855.520590277782</c:v>
                </c:pt>
                <c:pt idx="2205">
                  <c:v>42855.521296296298</c:v>
                </c:pt>
                <c:pt idx="2206">
                  <c:v>42855.522002314814</c:v>
                </c:pt>
                <c:pt idx="2207">
                  <c:v>42855.522708333272</c:v>
                </c:pt>
                <c:pt idx="2208">
                  <c:v>42855.523414351854</c:v>
                </c:pt>
                <c:pt idx="2209">
                  <c:v>42855.52412037037</c:v>
                </c:pt>
                <c:pt idx="2210">
                  <c:v>42855.524826388893</c:v>
                </c:pt>
                <c:pt idx="2211">
                  <c:v>42855.52553240741</c:v>
                </c:pt>
                <c:pt idx="2212">
                  <c:v>42855.526238426006</c:v>
                </c:pt>
                <c:pt idx="2213">
                  <c:v>42855.526944444442</c:v>
                </c:pt>
                <c:pt idx="2214">
                  <c:v>42855.527650462966</c:v>
                </c:pt>
                <c:pt idx="2215">
                  <c:v>42855.528356481482</c:v>
                </c:pt>
                <c:pt idx="2216">
                  <c:v>42855.529062499998</c:v>
                </c:pt>
                <c:pt idx="2217">
                  <c:v>42855.529768518449</c:v>
                </c:pt>
                <c:pt idx="2218">
                  <c:v>42855.530474536994</c:v>
                </c:pt>
                <c:pt idx="2219">
                  <c:v>42855.531180555452</c:v>
                </c:pt>
                <c:pt idx="2220">
                  <c:v>42855.531886574077</c:v>
                </c:pt>
                <c:pt idx="2221">
                  <c:v>42855.532592592601</c:v>
                </c:pt>
                <c:pt idx="2222">
                  <c:v>42855.533298611052</c:v>
                </c:pt>
                <c:pt idx="2223">
                  <c:v>42855.534004629626</c:v>
                </c:pt>
                <c:pt idx="2224">
                  <c:v>42855.534710648149</c:v>
                </c:pt>
                <c:pt idx="2225">
                  <c:v>42855.535416666607</c:v>
                </c:pt>
                <c:pt idx="2226">
                  <c:v>42855.536574074154</c:v>
                </c:pt>
                <c:pt idx="2227">
                  <c:v>42855.537280092591</c:v>
                </c:pt>
                <c:pt idx="2228">
                  <c:v>42855.537986111034</c:v>
                </c:pt>
                <c:pt idx="2229">
                  <c:v>42855.53869212963</c:v>
                </c:pt>
                <c:pt idx="2230">
                  <c:v>42855.539398148212</c:v>
                </c:pt>
                <c:pt idx="2231">
                  <c:v>42855.54010416667</c:v>
                </c:pt>
                <c:pt idx="2232">
                  <c:v>42855.540810185201</c:v>
                </c:pt>
                <c:pt idx="2233">
                  <c:v>42855.541516203702</c:v>
                </c:pt>
                <c:pt idx="2234">
                  <c:v>42855.542222222233</c:v>
                </c:pt>
                <c:pt idx="2235">
                  <c:v>42855.542928240742</c:v>
                </c:pt>
                <c:pt idx="2236">
                  <c:v>42855.543634259258</c:v>
                </c:pt>
                <c:pt idx="2237">
                  <c:v>42855.544340277782</c:v>
                </c:pt>
                <c:pt idx="2238">
                  <c:v>42855.545046296298</c:v>
                </c:pt>
                <c:pt idx="2239">
                  <c:v>42855.545752314814</c:v>
                </c:pt>
                <c:pt idx="2240">
                  <c:v>42855.546458333331</c:v>
                </c:pt>
                <c:pt idx="2241">
                  <c:v>42855.547164351854</c:v>
                </c:pt>
                <c:pt idx="2242">
                  <c:v>42855.547870370392</c:v>
                </c:pt>
                <c:pt idx="2243">
                  <c:v>42855.54857638901</c:v>
                </c:pt>
                <c:pt idx="2244">
                  <c:v>42855.54928240741</c:v>
                </c:pt>
                <c:pt idx="2245">
                  <c:v>42855.549988425933</c:v>
                </c:pt>
                <c:pt idx="2246">
                  <c:v>42855.550694444544</c:v>
                </c:pt>
                <c:pt idx="2247">
                  <c:v>42855.551400462966</c:v>
                </c:pt>
                <c:pt idx="2248">
                  <c:v>42855.552106481482</c:v>
                </c:pt>
                <c:pt idx="2249">
                  <c:v>42855.552812500013</c:v>
                </c:pt>
                <c:pt idx="2250">
                  <c:v>42855.55351851858</c:v>
                </c:pt>
                <c:pt idx="2251">
                  <c:v>42855.554224537038</c:v>
                </c:pt>
                <c:pt idx="2252">
                  <c:v>42855.554930555561</c:v>
                </c:pt>
                <c:pt idx="2253">
                  <c:v>42855.555636574092</c:v>
                </c:pt>
                <c:pt idx="2254">
                  <c:v>42855.556342592601</c:v>
                </c:pt>
                <c:pt idx="2255">
                  <c:v>42855.557430555556</c:v>
                </c:pt>
                <c:pt idx="2256">
                  <c:v>42855.558136574138</c:v>
                </c:pt>
                <c:pt idx="2257">
                  <c:v>42855.558842592603</c:v>
                </c:pt>
                <c:pt idx="2258">
                  <c:v>42855.559548611105</c:v>
                </c:pt>
                <c:pt idx="2259">
                  <c:v>42855.560254629629</c:v>
                </c:pt>
                <c:pt idx="2260">
                  <c:v>42855.560960648145</c:v>
                </c:pt>
                <c:pt idx="2261">
                  <c:v>42855.561666666574</c:v>
                </c:pt>
                <c:pt idx="2262">
                  <c:v>42855.562372685185</c:v>
                </c:pt>
                <c:pt idx="2263">
                  <c:v>42855.563078703628</c:v>
                </c:pt>
                <c:pt idx="2264">
                  <c:v>42855.563784722151</c:v>
                </c:pt>
                <c:pt idx="2265">
                  <c:v>42855.564490740726</c:v>
                </c:pt>
                <c:pt idx="2266">
                  <c:v>42855.565196759184</c:v>
                </c:pt>
                <c:pt idx="2267">
                  <c:v>42855.565902777722</c:v>
                </c:pt>
                <c:pt idx="2268">
                  <c:v>42855.566608796296</c:v>
                </c:pt>
                <c:pt idx="2269">
                  <c:v>42855.567314814805</c:v>
                </c:pt>
                <c:pt idx="2270">
                  <c:v>42855.568020833271</c:v>
                </c:pt>
                <c:pt idx="2271">
                  <c:v>42855.568726851794</c:v>
                </c:pt>
                <c:pt idx="2272">
                  <c:v>42855.569432870354</c:v>
                </c:pt>
                <c:pt idx="2273">
                  <c:v>42855.570138888892</c:v>
                </c:pt>
                <c:pt idx="2274">
                  <c:v>42855.570844907408</c:v>
                </c:pt>
                <c:pt idx="2275">
                  <c:v>42855.571550925932</c:v>
                </c:pt>
                <c:pt idx="2276">
                  <c:v>42855.57225694455</c:v>
                </c:pt>
                <c:pt idx="2277">
                  <c:v>42855.572962962964</c:v>
                </c:pt>
                <c:pt idx="2278">
                  <c:v>42855.573668981422</c:v>
                </c:pt>
                <c:pt idx="2279">
                  <c:v>42855.574375000011</c:v>
                </c:pt>
                <c:pt idx="2280">
                  <c:v>42855.57508101852</c:v>
                </c:pt>
                <c:pt idx="2281">
                  <c:v>42855.575787036985</c:v>
                </c:pt>
                <c:pt idx="2282">
                  <c:v>42855.576493055552</c:v>
                </c:pt>
                <c:pt idx="2283">
                  <c:v>42855.577199074083</c:v>
                </c:pt>
                <c:pt idx="2284">
                  <c:v>42855.578194444519</c:v>
                </c:pt>
                <c:pt idx="2285">
                  <c:v>42855.578900462962</c:v>
                </c:pt>
                <c:pt idx="2286">
                  <c:v>42855.579606481479</c:v>
                </c:pt>
                <c:pt idx="2287">
                  <c:v>42855.580312500002</c:v>
                </c:pt>
                <c:pt idx="2288">
                  <c:v>42855.581018518518</c:v>
                </c:pt>
                <c:pt idx="2289">
                  <c:v>42855.581724536984</c:v>
                </c:pt>
                <c:pt idx="2290">
                  <c:v>42855.582430555558</c:v>
                </c:pt>
                <c:pt idx="2291">
                  <c:v>42855.583136574081</c:v>
                </c:pt>
                <c:pt idx="2292">
                  <c:v>42855.58384259259</c:v>
                </c:pt>
                <c:pt idx="2293">
                  <c:v>42855.584548611114</c:v>
                </c:pt>
                <c:pt idx="2294">
                  <c:v>42855.58525462963</c:v>
                </c:pt>
                <c:pt idx="2295">
                  <c:v>42855.585960648146</c:v>
                </c:pt>
                <c:pt idx="2296">
                  <c:v>42855.58666666667</c:v>
                </c:pt>
                <c:pt idx="2297">
                  <c:v>42855.587372685186</c:v>
                </c:pt>
                <c:pt idx="2298">
                  <c:v>42855.588078703702</c:v>
                </c:pt>
                <c:pt idx="2299">
                  <c:v>42855.588784722204</c:v>
                </c:pt>
                <c:pt idx="2300">
                  <c:v>42855.589490740735</c:v>
                </c:pt>
                <c:pt idx="2301">
                  <c:v>42855.5901967592</c:v>
                </c:pt>
                <c:pt idx="2302">
                  <c:v>42855.590902777774</c:v>
                </c:pt>
                <c:pt idx="2303">
                  <c:v>42855.591608796276</c:v>
                </c:pt>
                <c:pt idx="2304">
                  <c:v>42855.592314814814</c:v>
                </c:pt>
                <c:pt idx="2305">
                  <c:v>42855.593020833207</c:v>
                </c:pt>
                <c:pt idx="2306">
                  <c:v>42855.593726851752</c:v>
                </c:pt>
                <c:pt idx="2307">
                  <c:v>42855.59443287037</c:v>
                </c:pt>
                <c:pt idx="2308">
                  <c:v>42855.595138888886</c:v>
                </c:pt>
                <c:pt idx="2309">
                  <c:v>42855.595844907351</c:v>
                </c:pt>
                <c:pt idx="2310">
                  <c:v>42855.596550925933</c:v>
                </c:pt>
                <c:pt idx="2311">
                  <c:v>42855.597256944442</c:v>
                </c:pt>
                <c:pt idx="2312">
                  <c:v>42855.598611111105</c:v>
                </c:pt>
                <c:pt idx="2313">
                  <c:v>42855.599317129629</c:v>
                </c:pt>
                <c:pt idx="2314">
                  <c:v>42855.600023148203</c:v>
                </c:pt>
                <c:pt idx="2315">
                  <c:v>42855.600729166654</c:v>
                </c:pt>
                <c:pt idx="2316">
                  <c:v>42855.601435185185</c:v>
                </c:pt>
                <c:pt idx="2317">
                  <c:v>42855.602141203628</c:v>
                </c:pt>
                <c:pt idx="2318">
                  <c:v>42855.602847222232</c:v>
                </c:pt>
                <c:pt idx="2319">
                  <c:v>42855.60355324074</c:v>
                </c:pt>
                <c:pt idx="2320">
                  <c:v>42855.604259259293</c:v>
                </c:pt>
                <c:pt idx="2321">
                  <c:v>42855.60496527778</c:v>
                </c:pt>
                <c:pt idx="2322">
                  <c:v>42855.605671296296</c:v>
                </c:pt>
                <c:pt idx="2323">
                  <c:v>42855.606377314813</c:v>
                </c:pt>
                <c:pt idx="2324">
                  <c:v>42855.607083333271</c:v>
                </c:pt>
                <c:pt idx="2325">
                  <c:v>42855.607789351794</c:v>
                </c:pt>
                <c:pt idx="2326">
                  <c:v>42855.608495370368</c:v>
                </c:pt>
                <c:pt idx="2327">
                  <c:v>42855.609201388892</c:v>
                </c:pt>
                <c:pt idx="2328">
                  <c:v>42855.609907407408</c:v>
                </c:pt>
                <c:pt idx="2329">
                  <c:v>42855.610613425997</c:v>
                </c:pt>
                <c:pt idx="2330">
                  <c:v>42855.61131944455</c:v>
                </c:pt>
                <c:pt idx="2331">
                  <c:v>42855.612025462993</c:v>
                </c:pt>
                <c:pt idx="2332">
                  <c:v>42855.61273148148</c:v>
                </c:pt>
                <c:pt idx="2333">
                  <c:v>42855.613437500004</c:v>
                </c:pt>
                <c:pt idx="2334">
                  <c:v>42855.61414351852</c:v>
                </c:pt>
                <c:pt idx="2335">
                  <c:v>42855.614849537036</c:v>
                </c:pt>
                <c:pt idx="2336">
                  <c:v>42855.615555555552</c:v>
                </c:pt>
                <c:pt idx="2337">
                  <c:v>42855.616261574083</c:v>
                </c:pt>
                <c:pt idx="2338">
                  <c:v>42855.616967592592</c:v>
                </c:pt>
                <c:pt idx="2339">
                  <c:v>42855.61767361105</c:v>
                </c:pt>
                <c:pt idx="2340">
                  <c:v>42855.618668981479</c:v>
                </c:pt>
                <c:pt idx="2341">
                  <c:v>42855.619375000002</c:v>
                </c:pt>
                <c:pt idx="2342">
                  <c:v>42855.620081018504</c:v>
                </c:pt>
                <c:pt idx="2343">
                  <c:v>42855.620787036984</c:v>
                </c:pt>
                <c:pt idx="2344">
                  <c:v>42855.621493055492</c:v>
                </c:pt>
                <c:pt idx="2345">
                  <c:v>42855.622199074081</c:v>
                </c:pt>
                <c:pt idx="2346">
                  <c:v>42855.62290509259</c:v>
                </c:pt>
                <c:pt idx="2347">
                  <c:v>42855.623611111034</c:v>
                </c:pt>
                <c:pt idx="2348">
                  <c:v>42855.62431712963</c:v>
                </c:pt>
                <c:pt idx="2349">
                  <c:v>42855.625023148146</c:v>
                </c:pt>
                <c:pt idx="2350">
                  <c:v>42855.625729166582</c:v>
                </c:pt>
                <c:pt idx="2351">
                  <c:v>42855.626435185186</c:v>
                </c:pt>
                <c:pt idx="2352">
                  <c:v>42855.627141203586</c:v>
                </c:pt>
                <c:pt idx="2353">
                  <c:v>42855.627847222204</c:v>
                </c:pt>
                <c:pt idx="2354">
                  <c:v>42855.628553240742</c:v>
                </c:pt>
                <c:pt idx="2355">
                  <c:v>42855.629259259258</c:v>
                </c:pt>
                <c:pt idx="2356">
                  <c:v>42855.629965277774</c:v>
                </c:pt>
                <c:pt idx="2357">
                  <c:v>42855.630671296298</c:v>
                </c:pt>
                <c:pt idx="2358">
                  <c:v>42855.631377314814</c:v>
                </c:pt>
                <c:pt idx="2359">
                  <c:v>42855.632083333272</c:v>
                </c:pt>
                <c:pt idx="2360">
                  <c:v>42855.632789351854</c:v>
                </c:pt>
                <c:pt idx="2361">
                  <c:v>42855.63349537037</c:v>
                </c:pt>
                <c:pt idx="2362">
                  <c:v>42855.634201388893</c:v>
                </c:pt>
                <c:pt idx="2363">
                  <c:v>42855.63490740741</c:v>
                </c:pt>
                <c:pt idx="2364">
                  <c:v>42855.635613425933</c:v>
                </c:pt>
                <c:pt idx="2365">
                  <c:v>42855.636319444544</c:v>
                </c:pt>
                <c:pt idx="2366">
                  <c:v>42855.637025462966</c:v>
                </c:pt>
                <c:pt idx="2367">
                  <c:v>42855.637731481474</c:v>
                </c:pt>
                <c:pt idx="2368">
                  <c:v>42855.639004629586</c:v>
                </c:pt>
                <c:pt idx="2369">
                  <c:v>42855.639710648145</c:v>
                </c:pt>
                <c:pt idx="2370">
                  <c:v>42855.640416666654</c:v>
                </c:pt>
                <c:pt idx="2371">
                  <c:v>42855.641122685112</c:v>
                </c:pt>
                <c:pt idx="2372">
                  <c:v>42855.641828703643</c:v>
                </c:pt>
                <c:pt idx="2373">
                  <c:v>42855.642534722232</c:v>
                </c:pt>
                <c:pt idx="2374">
                  <c:v>42855.643240740734</c:v>
                </c:pt>
                <c:pt idx="2375">
                  <c:v>42855.643946759192</c:v>
                </c:pt>
                <c:pt idx="2376">
                  <c:v>42855.644652777781</c:v>
                </c:pt>
                <c:pt idx="2377">
                  <c:v>42855.645358796297</c:v>
                </c:pt>
                <c:pt idx="2378">
                  <c:v>42855.646064814806</c:v>
                </c:pt>
                <c:pt idx="2379">
                  <c:v>42855.646770833271</c:v>
                </c:pt>
                <c:pt idx="2380">
                  <c:v>42855.647476851824</c:v>
                </c:pt>
                <c:pt idx="2381">
                  <c:v>42855.648182870355</c:v>
                </c:pt>
                <c:pt idx="2382">
                  <c:v>42855.648888888893</c:v>
                </c:pt>
                <c:pt idx="2383">
                  <c:v>42855.649594907409</c:v>
                </c:pt>
                <c:pt idx="2384">
                  <c:v>42855.650300925932</c:v>
                </c:pt>
                <c:pt idx="2385">
                  <c:v>42855.651006944441</c:v>
                </c:pt>
                <c:pt idx="2386">
                  <c:v>42855.651712962965</c:v>
                </c:pt>
                <c:pt idx="2387">
                  <c:v>42855.652418981481</c:v>
                </c:pt>
                <c:pt idx="2388">
                  <c:v>42855.653124999997</c:v>
                </c:pt>
                <c:pt idx="2389">
                  <c:v>42855.653831018542</c:v>
                </c:pt>
                <c:pt idx="2390">
                  <c:v>42855.654537037095</c:v>
                </c:pt>
                <c:pt idx="2391">
                  <c:v>42855.655243055553</c:v>
                </c:pt>
                <c:pt idx="2392">
                  <c:v>42855.655949074091</c:v>
                </c:pt>
                <c:pt idx="2393">
                  <c:v>42855.656655092651</c:v>
                </c:pt>
                <c:pt idx="2394">
                  <c:v>42855.657361111051</c:v>
                </c:pt>
                <c:pt idx="2395">
                  <c:v>42855.658067129632</c:v>
                </c:pt>
                <c:pt idx="2396">
                  <c:v>42855.659456018519</c:v>
                </c:pt>
                <c:pt idx="2397">
                  <c:v>42855.660162036984</c:v>
                </c:pt>
                <c:pt idx="2398">
                  <c:v>42855.660868055558</c:v>
                </c:pt>
                <c:pt idx="2399">
                  <c:v>42855.661574074082</c:v>
                </c:pt>
                <c:pt idx="2400">
                  <c:v>42855.662280092591</c:v>
                </c:pt>
                <c:pt idx="2401">
                  <c:v>42855.662986111034</c:v>
                </c:pt>
                <c:pt idx="2402">
                  <c:v>42855.663692129594</c:v>
                </c:pt>
                <c:pt idx="2403">
                  <c:v>42855.664398148212</c:v>
                </c:pt>
                <c:pt idx="2404">
                  <c:v>42855.66510416659</c:v>
                </c:pt>
                <c:pt idx="2405">
                  <c:v>42855.665810185186</c:v>
                </c:pt>
                <c:pt idx="2406">
                  <c:v>42855.666516203702</c:v>
                </c:pt>
                <c:pt idx="2407">
                  <c:v>42855.667222222226</c:v>
                </c:pt>
                <c:pt idx="2408">
                  <c:v>42855.667928240735</c:v>
                </c:pt>
                <c:pt idx="2409">
                  <c:v>42855.668634259258</c:v>
                </c:pt>
                <c:pt idx="2410">
                  <c:v>42855.669340277775</c:v>
                </c:pt>
                <c:pt idx="2411">
                  <c:v>42855.670046296298</c:v>
                </c:pt>
                <c:pt idx="2412">
                  <c:v>42855.670752314814</c:v>
                </c:pt>
                <c:pt idx="2413">
                  <c:v>42855.671458333272</c:v>
                </c:pt>
                <c:pt idx="2414">
                  <c:v>42855.672164351854</c:v>
                </c:pt>
                <c:pt idx="2415">
                  <c:v>42855.672870370392</c:v>
                </c:pt>
                <c:pt idx="2416">
                  <c:v>42855.673576388945</c:v>
                </c:pt>
                <c:pt idx="2417">
                  <c:v>42855.67428240741</c:v>
                </c:pt>
                <c:pt idx="2418">
                  <c:v>42855.674988425933</c:v>
                </c:pt>
                <c:pt idx="2419">
                  <c:v>42855.675694444442</c:v>
                </c:pt>
                <c:pt idx="2420">
                  <c:v>42855.676400462966</c:v>
                </c:pt>
                <c:pt idx="2421">
                  <c:v>42855.677106481475</c:v>
                </c:pt>
                <c:pt idx="2422">
                  <c:v>42855.677812500006</c:v>
                </c:pt>
                <c:pt idx="2423">
                  <c:v>42855.67851851858</c:v>
                </c:pt>
                <c:pt idx="2424">
                  <c:v>42855.679224536994</c:v>
                </c:pt>
                <c:pt idx="2425">
                  <c:v>42855.680231481492</c:v>
                </c:pt>
                <c:pt idx="2426">
                  <c:v>42855.680937500001</c:v>
                </c:pt>
                <c:pt idx="2427">
                  <c:v>42855.681643518474</c:v>
                </c:pt>
                <c:pt idx="2428">
                  <c:v>42855.682349537034</c:v>
                </c:pt>
                <c:pt idx="2429">
                  <c:v>42855.683055555557</c:v>
                </c:pt>
                <c:pt idx="2430">
                  <c:v>42855.683761574015</c:v>
                </c:pt>
                <c:pt idx="2431">
                  <c:v>42855.684467592589</c:v>
                </c:pt>
                <c:pt idx="2432">
                  <c:v>42855.685173611018</c:v>
                </c:pt>
                <c:pt idx="2433">
                  <c:v>42855.685879629629</c:v>
                </c:pt>
                <c:pt idx="2434">
                  <c:v>42855.686585648211</c:v>
                </c:pt>
                <c:pt idx="2435">
                  <c:v>42855.687291666654</c:v>
                </c:pt>
                <c:pt idx="2436">
                  <c:v>42855.687997685185</c:v>
                </c:pt>
                <c:pt idx="2437">
                  <c:v>42855.688703703643</c:v>
                </c:pt>
                <c:pt idx="2438">
                  <c:v>42855.689409722225</c:v>
                </c:pt>
                <c:pt idx="2439">
                  <c:v>42855.690115740734</c:v>
                </c:pt>
                <c:pt idx="2440">
                  <c:v>42855.690821759192</c:v>
                </c:pt>
                <c:pt idx="2441">
                  <c:v>42855.691527777723</c:v>
                </c:pt>
                <c:pt idx="2442">
                  <c:v>42855.692233796297</c:v>
                </c:pt>
                <c:pt idx="2443">
                  <c:v>42855.692939814806</c:v>
                </c:pt>
                <c:pt idx="2444">
                  <c:v>42855.693645833206</c:v>
                </c:pt>
                <c:pt idx="2445">
                  <c:v>42855.694351851824</c:v>
                </c:pt>
                <c:pt idx="2446">
                  <c:v>42855.695057870355</c:v>
                </c:pt>
                <c:pt idx="2447">
                  <c:v>42855.695763888813</c:v>
                </c:pt>
                <c:pt idx="2448">
                  <c:v>42855.696469907351</c:v>
                </c:pt>
                <c:pt idx="2449">
                  <c:v>42855.697175925925</c:v>
                </c:pt>
                <c:pt idx="2450">
                  <c:v>42855.697881944434</c:v>
                </c:pt>
                <c:pt idx="2451">
                  <c:v>42855.698587962965</c:v>
                </c:pt>
                <c:pt idx="2452">
                  <c:v>42855.699293981474</c:v>
                </c:pt>
                <c:pt idx="2453">
                  <c:v>42855.700636574082</c:v>
                </c:pt>
                <c:pt idx="2454">
                  <c:v>42855.701342592576</c:v>
                </c:pt>
                <c:pt idx="2455">
                  <c:v>42855.702048611034</c:v>
                </c:pt>
                <c:pt idx="2456">
                  <c:v>42855.702754629594</c:v>
                </c:pt>
                <c:pt idx="2457">
                  <c:v>42855.703460648125</c:v>
                </c:pt>
                <c:pt idx="2458">
                  <c:v>42855.70416666659</c:v>
                </c:pt>
                <c:pt idx="2459">
                  <c:v>42855.704872685186</c:v>
                </c:pt>
                <c:pt idx="2460">
                  <c:v>42855.705578703644</c:v>
                </c:pt>
                <c:pt idx="2461">
                  <c:v>42855.706284722226</c:v>
                </c:pt>
                <c:pt idx="2462">
                  <c:v>42855.706990740735</c:v>
                </c:pt>
                <c:pt idx="2463">
                  <c:v>42855.7076967592</c:v>
                </c:pt>
                <c:pt idx="2464">
                  <c:v>42855.708402777775</c:v>
                </c:pt>
                <c:pt idx="2465">
                  <c:v>42855.709108796284</c:v>
                </c:pt>
                <c:pt idx="2466">
                  <c:v>42855.709814814814</c:v>
                </c:pt>
                <c:pt idx="2467">
                  <c:v>42855.710520833272</c:v>
                </c:pt>
                <c:pt idx="2468">
                  <c:v>42855.711226851854</c:v>
                </c:pt>
                <c:pt idx="2469">
                  <c:v>42855.71193287037</c:v>
                </c:pt>
                <c:pt idx="2470">
                  <c:v>42855.712638888945</c:v>
                </c:pt>
                <c:pt idx="2471">
                  <c:v>42855.713344907374</c:v>
                </c:pt>
                <c:pt idx="2472">
                  <c:v>42855.714050925933</c:v>
                </c:pt>
                <c:pt idx="2473">
                  <c:v>42855.714756944442</c:v>
                </c:pt>
                <c:pt idx="2474">
                  <c:v>42855.715462962908</c:v>
                </c:pt>
                <c:pt idx="2475">
                  <c:v>42855.716168981475</c:v>
                </c:pt>
                <c:pt idx="2476">
                  <c:v>42855.716875000013</c:v>
                </c:pt>
                <c:pt idx="2477">
                  <c:v>42855.717581018522</c:v>
                </c:pt>
                <c:pt idx="2478">
                  <c:v>42855.718287037038</c:v>
                </c:pt>
                <c:pt idx="2479">
                  <c:v>42855.718993055561</c:v>
                </c:pt>
                <c:pt idx="2480">
                  <c:v>42855.719699074092</c:v>
                </c:pt>
                <c:pt idx="2481">
                  <c:v>42855.721087962884</c:v>
                </c:pt>
                <c:pt idx="2482">
                  <c:v>42855.721793981356</c:v>
                </c:pt>
                <c:pt idx="2483">
                  <c:v>42855.722499999996</c:v>
                </c:pt>
                <c:pt idx="2484">
                  <c:v>42855.72320601852</c:v>
                </c:pt>
                <c:pt idx="2485">
                  <c:v>42855.723912036985</c:v>
                </c:pt>
                <c:pt idx="2486">
                  <c:v>42855.724618055552</c:v>
                </c:pt>
                <c:pt idx="2487">
                  <c:v>42855.725324074076</c:v>
                </c:pt>
                <c:pt idx="2488">
                  <c:v>42855.726030092592</c:v>
                </c:pt>
                <c:pt idx="2489">
                  <c:v>42855.726736111043</c:v>
                </c:pt>
                <c:pt idx="2490">
                  <c:v>42855.727442129551</c:v>
                </c:pt>
                <c:pt idx="2491">
                  <c:v>42855.728148148148</c:v>
                </c:pt>
                <c:pt idx="2492">
                  <c:v>42855.728854166664</c:v>
                </c:pt>
                <c:pt idx="2493">
                  <c:v>42855.729560185129</c:v>
                </c:pt>
                <c:pt idx="2494">
                  <c:v>42855.730266203704</c:v>
                </c:pt>
                <c:pt idx="2495">
                  <c:v>42855.73097222222</c:v>
                </c:pt>
                <c:pt idx="2496">
                  <c:v>42855.731678240736</c:v>
                </c:pt>
                <c:pt idx="2497">
                  <c:v>42855.732384259201</c:v>
                </c:pt>
                <c:pt idx="2498">
                  <c:v>42855.733090277776</c:v>
                </c:pt>
                <c:pt idx="2499">
                  <c:v>42855.733796296285</c:v>
                </c:pt>
                <c:pt idx="2500">
                  <c:v>42855.734502314815</c:v>
                </c:pt>
                <c:pt idx="2501">
                  <c:v>42855.735208333324</c:v>
                </c:pt>
                <c:pt idx="2502">
                  <c:v>42855.735914351855</c:v>
                </c:pt>
                <c:pt idx="2503">
                  <c:v>42855.736620370371</c:v>
                </c:pt>
                <c:pt idx="2504">
                  <c:v>42855.737326388888</c:v>
                </c:pt>
                <c:pt idx="2505">
                  <c:v>42855.738032407411</c:v>
                </c:pt>
                <c:pt idx="2506">
                  <c:v>42855.738738425942</c:v>
                </c:pt>
                <c:pt idx="2507">
                  <c:v>42855.739444444444</c:v>
                </c:pt>
                <c:pt idx="2508">
                  <c:v>42855.74015046296</c:v>
                </c:pt>
                <c:pt idx="2509">
                  <c:v>42855.741608796285</c:v>
                </c:pt>
                <c:pt idx="2510">
                  <c:v>42855.742314814815</c:v>
                </c:pt>
                <c:pt idx="2511">
                  <c:v>42855.743020833215</c:v>
                </c:pt>
                <c:pt idx="2512">
                  <c:v>42855.743726851753</c:v>
                </c:pt>
                <c:pt idx="2513">
                  <c:v>42855.744432870371</c:v>
                </c:pt>
                <c:pt idx="2514">
                  <c:v>42855.745138888888</c:v>
                </c:pt>
                <c:pt idx="2515">
                  <c:v>42855.745844907404</c:v>
                </c:pt>
                <c:pt idx="2516">
                  <c:v>42855.746550925942</c:v>
                </c:pt>
                <c:pt idx="2517">
                  <c:v>42855.747256944502</c:v>
                </c:pt>
                <c:pt idx="2518">
                  <c:v>42855.747962962902</c:v>
                </c:pt>
                <c:pt idx="2519">
                  <c:v>42855.748668981476</c:v>
                </c:pt>
                <c:pt idx="2520">
                  <c:v>42855.749374999999</c:v>
                </c:pt>
                <c:pt idx="2521">
                  <c:v>42855.750081018516</c:v>
                </c:pt>
                <c:pt idx="2522">
                  <c:v>42855.750787037025</c:v>
                </c:pt>
                <c:pt idx="2523">
                  <c:v>42855.751493055555</c:v>
                </c:pt>
                <c:pt idx="2524">
                  <c:v>42855.752199074093</c:v>
                </c:pt>
                <c:pt idx="2525">
                  <c:v>42855.752905092602</c:v>
                </c:pt>
                <c:pt idx="2526">
                  <c:v>42855.753611111104</c:v>
                </c:pt>
                <c:pt idx="2527">
                  <c:v>42855.754317129642</c:v>
                </c:pt>
                <c:pt idx="2528">
                  <c:v>42855.755023148202</c:v>
                </c:pt>
                <c:pt idx="2529">
                  <c:v>42855.755729166609</c:v>
                </c:pt>
                <c:pt idx="2530">
                  <c:v>42855.756435185183</c:v>
                </c:pt>
                <c:pt idx="2531">
                  <c:v>42855.757141203627</c:v>
                </c:pt>
                <c:pt idx="2532">
                  <c:v>42855.757847222223</c:v>
                </c:pt>
                <c:pt idx="2533">
                  <c:v>42855.758553240819</c:v>
                </c:pt>
                <c:pt idx="2534">
                  <c:v>42855.759259259263</c:v>
                </c:pt>
                <c:pt idx="2535">
                  <c:v>42855.759965277779</c:v>
                </c:pt>
                <c:pt idx="2536">
                  <c:v>42855.760671296295</c:v>
                </c:pt>
                <c:pt idx="2537">
                  <c:v>42855.761377314804</c:v>
                </c:pt>
                <c:pt idx="2538">
                  <c:v>42855.762175925927</c:v>
                </c:pt>
                <c:pt idx="2539">
                  <c:v>42855.762881944444</c:v>
                </c:pt>
                <c:pt idx="2540">
                  <c:v>42855.763587962902</c:v>
                </c:pt>
                <c:pt idx="2541">
                  <c:v>42855.764293981476</c:v>
                </c:pt>
                <c:pt idx="2542">
                  <c:v>42855.764999999999</c:v>
                </c:pt>
                <c:pt idx="2543">
                  <c:v>42855.765706018457</c:v>
                </c:pt>
                <c:pt idx="2544">
                  <c:v>42855.766412037025</c:v>
                </c:pt>
                <c:pt idx="2545">
                  <c:v>42855.767118055555</c:v>
                </c:pt>
                <c:pt idx="2546">
                  <c:v>42855.767824074072</c:v>
                </c:pt>
                <c:pt idx="2547">
                  <c:v>42855.768530092602</c:v>
                </c:pt>
                <c:pt idx="2548">
                  <c:v>42855.769236111104</c:v>
                </c:pt>
                <c:pt idx="2549">
                  <c:v>42855.769942129584</c:v>
                </c:pt>
                <c:pt idx="2550">
                  <c:v>42855.770648148202</c:v>
                </c:pt>
                <c:pt idx="2551">
                  <c:v>42855.771354166609</c:v>
                </c:pt>
                <c:pt idx="2552">
                  <c:v>42855.772060185176</c:v>
                </c:pt>
                <c:pt idx="2553">
                  <c:v>42855.772766203627</c:v>
                </c:pt>
                <c:pt idx="2554">
                  <c:v>42855.773472222194</c:v>
                </c:pt>
                <c:pt idx="2555">
                  <c:v>42855.774178240739</c:v>
                </c:pt>
                <c:pt idx="2556">
                  <c:v>42855.774884259255</c:v>
                </c:pt>
                <c:pt idx="2557">
                  <c:v>42855.775590277779</c:v>
                </c:pt>
                <c:pt idx="2558">
                  <c:v>42855.776296296361</c:v>
                </c:pt>
                <c:pt idx="2559">
                  <c:v>42855.777002314804</c:v>
                </c:pt>
                <c:pt idx="2560">
                  <c:v>42855.777708333255</c:v>
                </c:pt>
                <c:pt idx="2561">
                  <c:v>42855.778414351851</c:v>
                </c:pt>
                <c:pt idx="2562">
                  <c:v>42855.779120370324</c:v>
                </c:pt>
                <c:pt idx="2563">
                  <c:v>42855.779826388891</c:v>
                </c:pt>
                <c:pt idx="2564">
                  <c:v>42855.780532407443</c:v>
                </c:pt>
                <c:pt idx="2565">
                  <c:v>42855.781238425989</c:v>
                </c:pt>
                <c:pt idx="2566">
                  <c:v>42855.782708333325</c:v>
                </c:pt>
                <c:pt idx="2567">
                  <c:v>42855.783414351834</c:v>
                </c:pt>
                <c:pt idx="2568">
                  <c:v>42855.784120370372</c:v>
                </c:pt>
                <c:pt idx="2569">
                  <c:v>42855.784826388954</c:v>
                </c:pt>
                <c:pt idx="2570">
                  <c:v>42855.785532407412</c:v>
                </c:pt>
                <c:pt idx="2571">
                  <c:v>42855.78623842603</c:v>
                </c:pt>
                <c:pt idx="2572">
                  <c:v>42855.786944444502</c:v>
                </c:pt>
                <c:pt idx="2573">
                  <c:v>42855.78765046296</c:v>
                </c:pt>
                <c:pt idx="2574">
                  <c:v>42855.788356481491</c:v>
                </c:pt>
                <c:pt idx="2575">
                  <c:v>42855.789062499993</c:v>
                </c:pt>
                <c:pt idx="2576">
                  <c:v>42855.789768518458</c:v>
                </c:pt>
                <c:pt idx="2577">
                  <c:v>42855.790474536974</c:v>
                </c:pt>
                <c:pt idx="2578">
                  <c:v>42855.79118055541</c:v>
                </c:pt>
                <c:pt idx="2579">
                  <c:v>42855.791886574007</c:v>
                </c:pt>
                <c:pt idx="2580">
                  <c:v>42855.792592592596</c:v>
                </c:pt>
                <c:pt idx="2581">
                  <c:v>42855.793298611003</c:v>
                </c:pt>
                <c:pt idx="2582">
                  <c:v>42855.794004629584</c:v>
                </c:pt>
                <c:pt idx="2583">
                  <c:v>42855.794710648152</c:v>
                </c:pt>
                <c:pt idx="2584">
                  <c:v>42855.795416666573</c:v>
                </c:pt>
                <c:pt idx="2585">
                  <c:v>42855.796122685097</c:v>
                </c:pt>
                <c:pt idx="2586">
                  <c:v>42855.796828703635</c:v>
                </c:pt>
                <c:pt idx="2587">
                  <c:v>42855.797534722224</c:v>
                </c:pt>
                <c:pt idx="2588">
                  <c:v>42855.798240740725</c:v>
                </c:pt>
                <c:pt idx="2589">
                  <c:v>42855.798946759183</c:v>
                </c:pt>
                <c:pt idx="2590">
                  <c:v>42855.799652777714</c:v>
                </c:pt>
                <c:pt idx="2591">
                  <c:v>42855.800358796369</c:v>
                </c:pt>
                <c:pt idx="2592">
                  <c:v>42855.801064814805</c:v>
                </c:pt>
                <c:pt idx="2593">
                  <c:v>42855.80177083327</c:v>
                </c:pt>
                <c:pt idx="2594">
                  <c:v>42855.802476851852</c:v>
                </c:pt>
                <c:pt idx="2595">
                  <c:v>42855.803344907406</c:v>
                </c:pt>
                <c:pt idx="2596">
                  <c:v>42855.804050925988</c:v>
                </c:pt>
                <c:pt idx="2597">
                  <c:v>42855.804756944519</c:v>
                </c:pt>
                <c:pt idx="2598">
                  <c:v>42855.805462962955</c:v>
                </c:pt>
                <c:pt idx="2599">
                  <c:v>42855.806168981479</c:v>
                </c:pt>
                <c:pt idx="2600">
                  <c:v>42855.806875000068</c:v>
                </c:pt>
                <c:pt idx="2601">
                  <c:v>42855.807581018518</c:v>
                </c:pt>
                <c:pt idx="2602">
                  <c:v>42855.808287037042</c:v>
                </c:pt>
                <c:pt idx="2603">
                  <c:v>42855.808993055602</c:v>
                </c:pt>
                <c:pt idx="2604">
                  <c:v>42855.809699074147</c:v>
                </c:pt>
                <c:pt idx="2605">
                  <c:v>42855.810405092612</c:v>
                </c:pt>
                <c:pt idx="2606">
                  <c:v>42855.811111111114</c:v>
                </c:pt>
                <c:pt idx="2607">
                  <c:v>42855.811817129696</c:v>
                </c:pt>
                <c:pt idx="2608">
                  <c:v>42855.812523148248</c:v>
                </c:pt>
                <c:pt idx="2609">
                  <c:v>42855.813229166692</c:v>
                </c:pt>
                <c:pt idx="2610">
                  <c:v>42855.813935185193</c:v>
                </c:pt>
                <c:pt idx="2611">
                  <c:v>42855.814641203702</c:v>
                </c:pt>
                <c:pt idx="2612">
                  <c:v>42855.815347222218</c:v>
                </c:pt>
                <c:pt idx="2613">
                  <c:v>42855.816053240844</c:v>
                </c:pt>
                <c:pt idx="2614">
                  <c:v>42855.816759259316</c:v>
                </c:pt>
                <c:pt idx="2615">
                  <c:v>42855.817465277782</c:v>
                </c:pt>
                <c:pt idx="2616">
                  <c:v>42855.8181712964</c:v>
                </c:pt>
                <c:pt idx="2617">
                  <c:v>42855.818877314923</c:v>
                </c:pt>
                <c:pt idx="2618">
                  <c:v>42855.81958333333</c:v>
                </c:pt>
                <c:pt idx="2619">
                  <c:v>42855.820289351861</c:v>
                </c:pt>
                <c:pt idx="2620">
                  <c:v>42855.820995370392</c:v>
                </c:pt>
                <c:pt idx="2621">
                  <c:v>42855.821701388886</c:v>
                </c:pt>
                <c:pt idx="2622">
                  <c:v>42855.82240740741</c:v>
                </c:pt>
                <c:pt idx="2623">
                  <c:v>42855.823113425933</c:v>
                </c:pt>
                <c:pt idx="2624">
                  <c:v>42855.824062500003</c:v>
                </c:pt>
                <c:pt idx="2625">
                  <c:v>42855.82476851852</c:v>
                </c:pt>
                <c:pt idx="2626">
                  <c:v>42855.825474536985</c:v>
                </c:pt>
                <c:pt idx="2627">
                  <c:v>42855.826180555494</c:v>
                </c:pt>
                <c:pt idx="2628">
                  <c:v>42855.826886574083</c:v>
                </c:pt>
                <c:pt idx="2629">
                  <c:v>42855.827592592592</c:v>
                </c:pt>
                <c:pt idx="2630">
                  <c:v>42855.828298611108</c:v>
                </c:pt>
                <c:pt idx="2631">
                  <c:v>42855.829004629624</c:v>
                </c:pt>
                <c:pt idx="2632">
                  <c:v>42855.829710648148</c:v>
                </c:pt>
                <c:pt idx="2633">
                  <c:v>42855.830416666664</c:v>
                </c:pt>
                <c:pt idx="2634">
                  <c:v>42855.831122685129</c:v>
                </c:pt>
                <c:pt idx="2635">
                  <c:v>42855.831828703704</c:v>
                </c:pt>
                <c:pt idx="2636">
                  <c:v>42855.832534722242</c:v>
                </c:pt>
                <c:pt idx="2637">
                  <c:v>42855.833240740736</c:v>
                </c:pt>
                <c:pt idx="2638">
                  <c:v>42855.833946759201</c:v>
                </c:pt>
                <c:pt idx="2639">
                  <c:v>42855.834652777783</c:v>
                </c:pt>
                <c:pt idx="2640">
                  <c:v>42855.835358796299</c:v>
                </c:pt>
                <c:pt idx="2641">
                  <c:v>42855.836064814815</c:v>
                </c:pt>
                <c:pt idx="2642">
                  <c:v>42855.836770833324</c:v>
                </c:pt>
                <c:pt idx="2643">
                  <c:v>42855.837476851855</c:v>
                </c:pt>
                <c:pt idx="2644">
                  <c:v>42855.838182870371</c:v>
                </c:pt>
                <c:pt idx="2645">
                  <c:v>42855.838888888953</c:v>
                </c:pt>
                <c:pt idx="2646">
                  <c:v>42855.839594907411</c:v>
                </c:pt>
                <c:pt idx="2647">
                  <c:v>42855.840300925942</c:v>
                </c:pt>
                <c:pt idx="2648">
                  <c:v>42855.841006944502</c:v>
                </c:pt>
                <c:pt idx="2649">
                  <c:v>42855.84171296296</c:v>
                </c:pt>
                <c:pt idx="2650">
                  <c:v>42855.842418981483</c:v>
                </c:pt>
                <c:pt idx="2651">
                  <c:v>42855.843124999999</c:v>
                </c:pt>
                <c:pt idx="2652">
                  <c:v>42855.844444444527</c:v>
                </c:pt>
                <c:pt idx="2653">
                  <c:v>42855.845150462963</c:v>
                </c:pt>
                <c:pt idx="2654">
                  <c:v>42855.845856481537</c:v>
                </c:pt>
                <c:pt idx="2655">
                  <c:v>42855.846562500003</c:v>
                </c:pt>
                <c:pt idx="2656">
                  <c:v>42855.847268518519</c:v>
                </c:pt>
                <c:pt idx="2657">
                  <c:v>42855.847974537035</c:v>
                </c:pt>
                <c:pt idx="2658">
                  <c:v>42855.848680555559</c:v>
                </c:pt>
                <c:pt idx="2659">
                  <c:v>42855.849386574082</c:v>
                </c:pt>
                <c:pt idx="2660">
                  <c:v>42855.850092592613</c:v>
                </c:pt>
                <c:pt idx="2661">
                  <c:v>42855.850798611114</c:v>
                </c:pt>
                <c:pt idx="2662">
                  <c:v>42855.851504629631</c:v>
                </c:pt>
                <c:pt idx="2663">
                  <c:v>42855.852210648256</c:v>
                </c:pt>
                <c:pt idx="2664">
                  <c:v>42855.852916666692</c:v>
                </c:pt>
                <c:pt idx="2665">
                  <c:v>42855.853622685187</c:v>
                </c:pt>
                <c:pt idx="2666">
                  <c:v>42855.854328703703</c:v>
                </c:pt>
                <c:pt idx="2667">
                  <c:v>42855.855034722219</c:v>
                </c:pt>
                <c:pt idx="2668">
                  <c:v>42855.855740740735</c:v>
                </c:pt>
                <c:pt idx="2669">
                  <c:v>42855.856446759259</c:v>
                </c:pt>
                <c:pt idx="2670">
                  <c:v>42855.857152777782</c:v>
                </c:pt>
                <c:pt idx="2671">
                  <c:v>42855.8578587964</c:v>
                </c:pt>
                <c:pt idx="2672">
                  <c:v>42855.858564814873</c:v>
                </c:pt>
                <c:pt idx="2673">
                  <c:v>42855.859270833331</c:v>
                </c:pt>
                <c:pt idx="2674">
                  <c:v>42855.859976851862</c:v>
                </c:pt>
                <c:pt idx="2675">
                  <c:v>42855.860682870371</c:v>
                </c:pt>
                <c:pt idx="2676">
                  <c:v>42855.861388888887</c:v>
                </c:pt>
                <c:pt idx="2677">
                  <c:v>42855.86209490741</c:v>
                </c:pt>
                <c:pt idx="2678">
                  <c:v>42855.862800925941</c:v>
                </c:pt>
                <c:pt idx="2679">
                  <c:v>42855.863506944443</c:v>
                </c:pt>
                <c:pt idx="2680">
                  <c:v>42855.864872685182</c:v>
                </c:pt>
                <c:pt idx="2681">
                  <c:v>42855.865578703706</c:v>
                </c:pt>
                <c:pt idx="2682">
                  <c:v>42855.866284722222</c:v>
                </c:pt>
                <c:pt idx="2683">
                  <c:v>42855.866990740738</c:v>
                </c:pt>
                <c:pt idx="2684">
                  <c:v>42855.867696759255</c:v>
                </c:pt>
                <c:pt idx="2685">
                  <c:v>42855.868402777778</c:v>
                </c:pt>
                <c:pt idx="2686">
                  <c:v>42855.869108796294</c:v>
                </c:pt>
                <c:pt idx="2687">
                  <c:v>42855.869814814818</c:v>
                </c:pt>
                <c:pt idx="2688">
                  <c:v>42855.870520833334</c:v>
                </c:pt>
                <c:pt idx="2689">
                  <c:v>42855.87122685185</c:v>
                </c:pt>
                <c:pt idx="2690">
                  <c:v>42855.871932870381</c:v>
                </c:pt>
                <c:pt idx="2691">
                  <c:v>42855.87263888897</c:v>
                </c:pt>
                <c:pt idx="2692">
                  <c:v>42855.873344907406</c:v>
                </c:pt>
                <c:pt idx="2693">
                  <c:v>42855.874050925981</c:v>
                </c:pt>
                <c:pt idx="2694">
                  <c:v>42855.874756944519</c:v>
                </c:pt>
                <c:pt idx="2695">
                  <c:v>42855.875462962955</c:v>
                </c:pt>
                <c:pt idx="2696">
                  <c:v>42855.876168981478</c:v>
                </c:pt>
                <c:pt idx="2697">
                  <c:v>42855.876875000067</c:v>
                </c:pt>
                <c:pt idx="2698">
                  <c:v>42855.877581018518</c:v>
                </c:pt>
                <c:pt idx="2699">
                  <c:v>42855.878287037041</c:v>
                </c:pt>
                <c:pt idx="2700">
                  <c:v>42855.878993055601</c:v>
                </c:pt>
                <c:pt idx="2701">
                  <c:v>42855.879699074147</c:v>
                </c:pt>
                <c:pt idx="2702">
                  <c:v>42855.880405092612</c:v>
                </c:pt>
                <c:pt idx="2703">
                  <c:v>42855.881111111114</c:v>
                </c:pt>
                <c:pt idx="2704">
                  <c:v>42855.881817129688</c:v>
                </c:pt>
                <c:pt idx="2705">
                  <c:v>42855.882523148248</c:v>
                </c:pt>
                <c:pt idx="2706">
                  <c:v>42855.883229166669</c:v>
                </c:pt>
                <c:pt idx="2707">
                  <c:v>42855.883935185193</c:v>
                </c:pt>
                <c:pt idx="2708">
                  <c:v>42855.885277777837</c:v>
                </c:pt>
                <c:pt idx="2709">
                  <c:v>42855.885983796295</c:v>
                </c:pt>
                <c:pt idx="2710">
                  <c:v>42855.886689814812</c:v>
                </c:pt>
                <c:pt idx="2711">
                  <c:v>42855.887395833335</c:v>
                </c:pt>
                <c:pt idx="2712">
                  <c:v>42855.888101851851</c:v>
                </c:pt>
                <c:pt idx="2713">
                  <c:v>42855.888807870448</c:v>
                </c:pt>
                <c:pt idx="2714">
                  <c:v>42855.889513888986</c:v>
                </c:pt>
                <c:pt idx="2715">
                  <c:v>42855.890219907466</c:v>
                </c:pt>
                <c:pt idx="2716">
                  <c:v>42855.890925925931</c:v>
                </c:pt>
                <c:pt idx="2717">
                  <c:v>42855.891631944447</c:v>
                </c:pt>
                <c:pt idx="2718">
                  <c:v>42855.892337962963</c:v>
                </c:pt>
                <c:pt idx="2719">
                  <c:v>42855.893043981414</c:v>
                </c:pt>
                <c:pt idx="2720">
                  <c:v>42855.893749999996</c:v>
                </c:pt>
                <c:pt idx="2721">
                  <c:v>42855.894456018519</c:v>
                </c:pt>
                <c:pt idx="2722">
                  <c:v>42855.895162036984</c:v>
                </c:pt>
                <c:pt idx="2723">
                  <c:v>42855.895868055559</c:v>
                </c:pt>
                <c:pt idx="2724">
                  <c:v>42855.896574074155</c:v>
                </c:pt>
                <c:pt idx="2725">
                  <c:v>42855.897280092591</c:v>
                </c:pt>
                <c:pt idx="2726">
                  <c:v>42855.897986111049</c:v>
                </c:pt>
                <c:pt idx="2727">
                  <c:v>42855.898692129631</c:v>
                </c:pt>
                <c:pt idx="2728">
                  <c:v>42855.899398148213</c:v>
                </c:pt>
                <c:pt idx="2729">
                  <c:v>42855.900104166656</c:v>
                </c:pt>
                <c:pt idx="2730">
                  <c:v>42855.900810185201</c:v>
                </c:pt>
                <c:pt idx="2731">
                  <c:v>42855.901516203703</c:v>
                </c:pt>
                <c:pt idx="2732">
                  <c:v>42855.902222222219</c:v>
                </c:pt>
                <c:pt idx="2733">
                  <c:v>42855.902928240743</c:v>
                </c:pt>
                <c:pt idx="2734">
                  <c:v>42855.903634259259</c:v>
                </c:pt>
                <c:pt idx="2735">
                  <c:v>42855.904340277782</c:v>
                </c:pt>
                <c:pt idx="2736">
                  <c:v>42855.905752314815</c:v>
                </c:pt>
                <c:pt idx="2737">
                  <c:v>42855.906458333331</c:v>
                </c:pt>
                <c:pt idx="2738">
                  <c:v>42855.907164351855</c:v>
                </c:pt>
                <c:pt idx="2739">
                  <c:v>42855.907870370393</c:v>
                </c:pt>
                <c:pt idx="2740">
                  <c:v>42855.908576389011</c:v>
                </c:pt>
                <c:pt idx="2741">
                  <c:v>42855.909282407411</c:v>
                </c:pt>
                <c:pt idx="2742">
                  <c:v>42855.909988425941</c:v>
                </c:pt>
                <c:pt idx="2743">
                  <c:v>42855.910694444552</c:v>
                </c:pt>
                <c:pt idx="2744">
                  <c:v>42855.911400462966</c:v>
                </c:pt>
                <c:pt idx="2745">
                  <c:v>42855.912106481483</c:v>
                </c:pt>
                <c:pt idx="2746">
                  <c:v>42855.912812500013</c:v>
                </c:pt>
                <c:pt idx="2747">
                  <c:v>42855.913518518573</c:v>
                </c:pt>
                <c:pt idx="2748">
                  <c:v>42855.914224537039</c:v>
                </c:pt>
                <c:pt idx="2749">
                  <c:v>42855.914930555562</c:v>
                </c:pt>
                <c:pt idx="2750">
                  <c:v>42855.915636574093</c:v>
                </c:pt>
                <c:pt idx="2751">
                  <c:v>42855.916342592602</c:v>
                </c:pt>
                <c:pt idx="2752">
                  <c:v>42855.917048611074</c:v>
                </c:pt>
                <c:pt idx="2753">
                  <c:v>42855.917754629627</c:v>
                </c:pt>
                <c:pt idx="2754">
                  <c:v>42855.918460648201</c:v>
                </c:pt>
                <c:pt idx="2755">
                  <c:v>42855.919166666608</c:v>
                </c:pt>
                <c:pt idx="2756">
                  <c:v>42855.919872685183</c:v>
                </c:pt>
                <c:pt idx="2757">
                  <c:v>42855.920578703706</c:v>
                </c:pt>
                <c:pt idx="2758">
                  <c:v>42855.921284722186</c:v>
                </c:pt>
                <c:pt idx="2759">
                  <c:v>42855.921990740724</c:v>
                </c:pt>
                <c:pt idx="2760">
                  <c:v>42855.922696759255</c:v>
                </c:pt>
                <c:pt idx="2761">
                  <c:v>42855.923402777713</c:v>
                </c:pt>
                <c:pt idx="2762">
                  <c:v>42855.924108796295</c:v>
                </c:pt>
                <c:pt idx="2763">
                  <c:v>42855.924814814818</c:v>
                </c:pt>
                <c:pt idx="2764">
                  <c:v>42855.92596064815</c:v>
                </c:pt>
                <c:pt idx="2765">
                  <c:v>42855.926666666608</c:v>
                </c:pt>
                <c:pt idx="2766">
                  <c:v>42855.927372685175</c:v>
                </c:pt>
                <c:pt idx="2767">
                  <c:v>42855.928078703706</c:v>
                </c:pt>
                <c:pt idx="2768">
                  <c:v>42855.928784722186</c:v>
                </c:pt>
                <c:pt idx="2769">
                  <c:v>42855.929490740724</c:v>
                </c:pt>
                <c:pt idx="2770">
                  <c:v>42855.930196759255</c:v>
                </c:pt>
                <c:pt idx="2771">
                  <c:v>42855.930902777778</c:v>
                </c:pt>
                <c:pt idx="2772">
                  <c:v>42855.931608796294</c:v>
                </c:pt>
                <c:pt idx="2773">
                  <c:v>42855.932314814818</c:v>
                </c:pt>
                <c:pt idx="2774">
                  <c:v>42855.933020833247</c:v>
                </c:pt>
                <c:pt idx="2775">
                  <c:v>42855.933726851777</c:v>
                </c:pt>
                <c:pt idx="2776">
                  <c:v>42855.934432870381</c:v>
                </c:pt>
                <c:pt idx="2777">
                  <c:v>42855.93513888889</c:v>
                </c:pt>
                <c:pt idx="2778">
                  <c:v>42855.935844907406</c:v>
                </c:pt>
                <c:pt idx="2779">
                  <c:v>42855.936550925981</c:v>
                </c:pt>
                <c:pt idx="2780">
                  <c:v>42855.937256944519</c:v>
                </c:pt>
                <c:pt idx="2781">
                  <c:v>42855.937962962955</c:v>
                </c:pt>
                <c:pt idx="2782">
                  <c:v>42855.938668981478</c:v>
                </c:pt>
                <c:pt idx="2783">
                  <c:v>42855.939375000002</c:v>
                </c:pt>
                <c:pt idx="2784">
                  <c:v>42855.940081018518</c:v>
                </c:pt>
                <c:pt idx="2785">
                  <c:v>42855.940787037034</c:v>
                </c:pt>
                <c:pt idx="2786">
                  <c:v>42855.941493055558</c:v>
                </c:pt>
                <c:pt idx="2787">
                  <c:v>42855.942199074147</c:v>
                </c:pt>
                <c:pt idx="2788">
                  <c:v>42855.942905092612</c:v>
                </c:pt>
                <c:pt idx="2789">
                  <c:v>42855.943611111114</c:v>
                </c:pt>
                <c:pt idx="2790">
                  <c:v>42855.944317129688</c:v>
                </c:pt>
                <c:pt idx="2791">
                  <c:v>42855.945023148211</c:v>
                </c:pt>
                <c:pt idx="2792">
                  <c:v>42855.946018518574</c:v>
                </c:pt>
                <c:pt idx="2793">
                  <c:v>42855.946724537025</c:v>
                </c:pt>
                <c:pt idx="2794">
                  <c:v>42855.947430555556</c:v>
                </c:pt>
                <c:pt idx="2795">
                  <c:v>42855.94813657413</c:v>
                </c:pt>
                <c:pt idx="2796">
                  <c:v>42855.948842592603</c:v>
                </c:pt>
                <c:pt idx="2797">
                  <c:v>42855.949548611105</c:v>
                </c:pt>
                <c:pt idx="2798">
                  <c:v>42855.950254629643</c:v>
                </c:pt>
                <c:pt idx="2799">
                  <c:v>42855.950960648202</c:v>
                </c:pt>
                <c:pt idx="2800">
                  <c:v>42855.951666666624</c:v>
                </c:pt>
                <c:pt idx="2801">
                  <c:v>42855.952372685191</c:v>
                </c:pt>
                <c:pt idx="2802">
                  <c:v>42855.953078703707</c:v>
                </c:pt>
                <c:pt idx="2803">
                  <c:v>42855.953784722224</c:v>
                </c:pt>
                <c:pt idx="2804">
                  <c:v>42855.95449074074</c:v>
                </c:pt>
                <c:pt idx="2805">
                  <c:v>42855.955196759256</c:v>
                </c:pt>
                <c:pt idx="2806">
                  <c:v>42855.95590277778</c:v>
                </c:pt>
                <c:pt idx="2807">
                  <c:v>42855.956608796369</c:v>
                </c:pt>
                <c:pt idx="2808">
                  <c:v>42855.957314814812</c:v>
                </c:pt>
                <c:pt idx="2809">
                  <c:v>42855.958020833335</c:v>
                </c:pt>
                <c:pt idx="2810">
                  <c:v>42855.958726851852</c:v>
                </c:pt>
                <c:pt idx="2811">
                  <c:v>42855.959432870368</c:v>
                </c:pt>
                <c:pt idx="2812">
                  <c:v>42855.960138888891</c:v>
                </c:pt>
                <c:pt idx="2813">
                  <c:v>42855.960844907408</c:v>
                </c:pt>
                <c:pt idx="2814">
                  <c:v>42855.961550925931</c:v>
                </c:pt>
                <c:pt idx="2815">
                  <c:v>42855.962256944535</c:v>
                </c:pt>
                <c:pt idx="2816">
                  <c:v>42855.962962962964</c:v>
                </c:pt>
                <c:pt idx="2817">
                  <c:v>42855.963668981414</c:v>
                </c:pt>
                <c:pt idx="2818">
                  <c:v>42855.964375000003</c:v>
                </c:pt>
                <c:pt idx="2819">
                  <c:v>42855.965081018505</c:v>
                </c:pt>
                <c:pt idx="2820">
                  <c:v>42855.966261574082</c:v>
                </c:pt>
                <c:pt idx="2821">
                  <c:v>42855.966967592591</c:v>
                </c:pt>
                <c:pt idx="2822">
                  <c:v>42855.967673611034</c:v>
                </c:pt>
                <c:pt idx="2823">
                  <c:v>42855.96837962963</c:v>
                </c:pt>
                <c:pt idx="2824">
                  <c:v>42855.969085648147</c:v>
                </c:pt>
                <c:pt idx="2825">
                  <c:v>42855.96979166659</c:v>
                </c:pt>
                <c:pt idx="2826">
                  <c:v>42855.970497685186</c:v>
                </c:pt>
                <c:pt idx="2827">
                  <c:v>42855.971203703644</c:v>
                </c:pt>
                <c:pt idx="2828">
                  <c:v>42855.971909722226</c:v>
                </c:pt>
                <c:pt idx="2829">
                  <c:v>42855.972615740742</c:v>
                </c:pt>
                <c:pt idx="2830">
                  <c:v>42855.9733217592</c:v>
                </c:pt>
                <c:pt idx="2831">
                  <c:v>42855.974027777782</c:v>
                </c:pt>
                <c:pt idx="2832">
                  <c:v>42855.974733796298</c:v>
                </c:pt>
                <c:pt idx="2833">
                  <c:v>42855.975439814814</c:v>
                </c:pt>
                <c:pt idx="2834">
                  <c:v>42855.976145833272</c:v>
                </c:pt>
                <c:pt idx="2835">
                  <c:v>42855.976851851861</c:v>
                </c:pt>
                <c:pt idx="2836">
                  <c:v>42855.977557870392</c:v>
                </c:pt>
                <c:pt idx="2837">
                  <c:v>42855.978263888945</c:v>
                </c:pt>
                <c:pt idx="2838">
                  <c:v>42855.97896990741</c:v>
                </c:pt>
                <c:pt idx="2839">
                  <c:v>42855.979675925933</c:v>
                </c:pt>
                <c:pt idx="2840">
                  <c:v>42855.980381944442</c:v>
                </c:pt>
                <c:pt idx="2841">
                  <c:v>42855.981087962966</c:v>
                </c:pt>
                <c:pt idx="2842">
                  <c:v>42855.981793981475</c:v>
                </c:pt>
                <c:pt idx="2843">
                  <c:v>42855.982500000013</c:v>
                </c:pt>
                <c:pt idx="2844">
                  <c:v>42855.98320601858</c:v>
                </c:pt>
                <c:pt idx="2845">
                  <c:v>42855.983912037038</c:v>
                </c:pt>
                <c:pt idx="2846">
                  <c:v>42855.984618055612</c:v>
                </c:pt>
                <c:pt idx="2847">
                  <c:v>42855.985324074092</c:v>
                </c:pt>
                <c:pt idx="2848">
                  <c:v>42855.986712962993</c:v>
                </c:pt>
                <c:pt idx="2849">
                  <c:v>42855.98741898148</c:v>
                </c:pt>
                <c:pt idx="2850">
                  <c:v>42855.988125000003</c:v>
                </c:pt>
                <c:pt idx="2851">
                  <c:v>42855.988831018614</c:v>
                </c:pt>
                <c:pt idx="2852">
                  <c:v>42855.989537037043</c:v>
                </c:pt>
                <c:pt idx="2853">
                  <c:v>42855.990243055552</c:v>
                </c:pt>
                <c:pt idx="2854">
                  <c:v>42855.990949074083</c:v>
                </c:pt>
                <c:pt idx="2855">
                  <c:v>42855.991655092592</c:v>
                </c:pt>
                <c:pt idx="2856">
                  <c:v>42855.992361111043</c:v>
                </c:pt>
                <c:pt idx="2857">
                  <c:v>42855.993067129624</c:v>
                </c:pt>
                <c:pt idx="2858">
                  <c:v>42855.993773148148</c:v>
                </c:pt>
                <c:pt idx="2859">
                  <c:v>42855.994479166664</c:v>
                </c:pt>
                <c:pt idx="2860">
                  <c:v>42855.995185185129</c:v>
                </c:pt>
                <c:pt idx="2861">
                  <c:v>42855.995891203704</c:v>
                </c:pt>
                <c:pt idx="2862">
                  <c:v>42855.996597222242</c:v>
                </c:pt>
                <c:pt idx="2863">
                  <c:v>42855.997303240736</c:v>
                </c:pt>
                <c:pt idx="2864">
                  <c:v>42855.99800925926</c:v>
                </c:pt>
                <c:pt idx="2865">
                  <c:v>42855.998715277783</c:v>
                </c:pt>
                <c:pt idx="2866">
                  <c:v>42855.999421296285</c:v>
                </c:pt>
                <c:pt idx="2867">
                  <c:v>42856.000127314815</c:v>
                </c:pt>
                <c:pt idx="2868">
                  <c:v>42856.000833333332</c:v>
                </c:pt>
                <c:pt idx="2869">
                  <c:v>42856.001539351862</c:v>
                </c:pt>
                <c:pt idx="2870">
                  <c:v>42856.002245370393</c:v>
                </c:pt>
                <c:pt idx="2871">
                  <c:v>42856.002951388953</c:v>
                </c:pt>
                <c:pt idx="2872">
                  <c:v>42856.003657407411</c:v>
                </c:pt>
                <c:pt idx="2873">
                  <c:v>42856.004363425942</c:v>
                </c:pt>
                <c:pt idx="2874">
                  <c:v>42856.005069444502</c:v>
                </c:pt>
                <c:pt idx="2875">
                  <c:v>42856.00577546296</c:v>
                </c:pt>
                <c:pt idx="2876">
                  <c:v>42856.007129629594</c:v>
                </c:pt>
                <c:pt idx="2877">
                  <c:v>42856.007835648212</c:v>
                </c:pt>
                <c:pt idx="2878">
                  <c:v>42856.00854166667</c:v>
                </c:pt>
                <c:pt idx="2879">
                  <c:v>42856.009247685186</c:v>
                </c:pt>
                <c:pt idx="2880">
                  <c:v>42856.009953703644</c:v>
                </c:pt>
                <c:pt idx="2881">
                  <c:v>42856.010659722218</c:v>
                </c:pt>
                <c:pt idx="2882">
                  <c:v>42856.011365740735</c:v>
                </c:pt>
                <c:pt idx="2883">
                  <c:v>42856.012071759258</c:v>
                </c:pt>
                <c:pt idx="2884">
                  <c:v>42856.012777777782</c:v>
                </c:pt>
                <c:pt idx="2885">
                  <c:v>42856.013483796276</c:v>
                </c:pt>
                <c:pt idx="2886">
                  <c:v>42856.014189814814</c:v>
                </c:pt>
                <c:pt idx="2887">
                  <c:v>42856.01489583333</c:v>
                </c:pt>
                <c:pt idx="2888">
                  <c:v>42856.015601851854</c:v>
                </c:pt>
                <c:pt idx="2889">
                  <c:v>42856.016307870392</c:v>
                </c:pt>
                <c:pt idx="2890">
                  <c:v>42856.017013888893</c:v>
                </c:pt>
                <c:pt idx="2891">
                  <c:v>42856.01771990741</c:v>
                </c:pt>
                <c:pt idx="2892">
                  <c:v>42856.018425925933</c:v>
                </c:pt>
                <c:pt idx="2893">
                  <c:v>42856.019131944442</c:v>
                </c:pt>
                <c:pt idx="2894">
                  <c:v>42856.019837963002</c:v>
                </c:pt>
                <c:pt idx="2895">
                  <c:v>42856.020543981474</c:v>
                </c:pt>
                <c:pt idx="2896">
                  <c:v>42856.021249999998</c:v>
                </c:pt>
                <c:pt idx="2897">
                  <c:v>42856.021956018521</c:v>
                </c:pt>
                <c:pt idx="2898">
                  <c:v>42856.022662036994</c:v>
                </c:pt>
                <c:pt idx="2899">
                  <c:v>42856.023368055554</c:v>
                </c:pt>
                <c:pt idx="2900">
                  <c:v>42856.024074074092</c:v>
                </c:pt>
                <c:pt idx="2901">
                  <c:v>42856.024780092594</c:v>
                </c:pt>
                <c:pt idx="2902">
                  <c:v>42856.025486110993</c:v>
                </c:pt>
                <c:pt idx="2903">
                  <c:v>42856.026192129626</c:v>
                </c:pt>
                <c:pt idx="2904">
                  <c:v>42856.027546296296</c:v>
                </c:pt>
                <c:pt idx="2905">
                  <c:v>42856.028252314813</c:v>
                </c:pt>
                <c:pt idx="2906">
                  <c:v>42856.028958333336</c:v>
                </c:pt>
                <c:pt idx="2907">
                  <c:v>42856.029664351794</c:v>
                </c:pt>
                <c:pt idx="2908">
                  <c:v>42856.030370370368</c:v>
                </c:pt>
                <c:pt idx="2909">
                  <c:v>42856.031076388892</c:v>
                </c:pt>
                <c:pt idx="2910">
                  <c:v>42856.03178240735</c:v>
                </c:pt>
                <c:pt idx="2911">
                  <c:v>42856.032488425932</c:v>
                </c:pt>
                <c:pt idx="2912">
                  <c:v>42856.033194444448</c:v>
                </c:pt>
                <c:pt idx="2913">
                  <c:v>42856.033900462964</c:v>
                </c:pt>
                <c:pt idx="2914">
                  <c:v>42856.03460648148</c:v>
                </c:pt>
                <c:pt idx="2915">
                  <c:v>42856.035312500004</c:v>
                </c:pt>
                <c:pt idx="2916">
                  <c:v>42856.036018518542</c:v>
                </c:pt>
                <c:pt idx="2917">
                  <c:v>42856.036724536985</c:v>
                </c:pt>
                <c:pt idx="2918">
                  <c:v>42856.037430555494</c:v>
                </c:pt>
                <c:pt idx="2919">
                  <c:v>42856.038136574083</c:v>
                </c:pt>
                <c:pt idx="2920">
                  <c:v>42856.038842592592</c:v>
                </c:pt>
                <c:pt idx="2921">
                  <c:v>42856.03954861105</c:v>
                </c:pt>
                <c:pt idx="2922">
                  <c:v>42856.040254629632</c:v>
                </c:pt>
                <c:pt idx="2923">
                  <c:v>42856.040960648148</c:v>
                </c:pt>
                <c:pt idx="2924">
                  <c:v>42856.041666666591</c:v>
                </c:pt>
                <c:pt idx="2925">
                  <c:v>42856.042372685188</c:v>
                </c:pt>
                <c:pt idx="2926">
                  <c:v>42856.043078703704</c:v>
                </c:pt>
                <c:pt idx="2927">
                  <c:v>42856.043784722184</c:v>
                </c:pt>
                <c:pt idx="2928">
                  <c:v>42856.044490740744</c:v>
                </c:pt>
                <c:pt idx="2929">
                  <c:v>42856.045196759202</c:v>
                </c:pt>
                <c:pt idx="2930">
                  <c:v>42856.045902777776</c:v>
                </c:pt>
                <c:pt idx="2931">
                  <c:v>42856.046608796343</c:v>
                </c:pt>
                <c:pt idx="2932">
                  <c:v>42856.048043981478</c:v>
                </c:pt>
                <c:pt idx="2933">
                  <c:v>42856.048750000002</c:v>
                </c:pt>
                <c:pt idx="2934">
                  <c:v>42856.049456018518</c:v>
                </c:pt>
                <c:pt idx="2935">
                  <c:v>42856.050162037034</c:v>
                </c:pt>
                <c:pt idx="2936">
                  <c:v>42856.050868055601</c:v>
                </c:pt>
                <c:pt idx="2937">
                  <c:v>42856.051574074147</c:v>
                </c:pt>
                <c:pt idx="2938">
                  <c:v>42856.052280092612</c:v>
                </c:pt>
                <c:pt idx="2939">
                  <c:v>42856.052986111114</c:v>
                </c:pt>
                <c:pt idx="2940">
                  <c:v>42856.05369212963</c:v>
                </c:pt>
                <c:pt idx="2941">
                  <c:v>42856.054398148248</c:v>
                </c:pt>
                <c:pt idx="2942">
                  <c:v>42856.055104166655</c:v>
                </c:pt>
                <c:pt idx="2943">
                  <c:v>42856.055810185193</c:v>
                </c:pt>
                <c:pt idx="2944">
                  <c:v>42856.056516203767</c:v>
                </c:pt>
                <c:pt idx="2945">
                  <c:v>42856.057222222233</c:v>
                </c:pt>
                <c:pt idx="2946">
                  <c:v>42856.057928240742</c:v>
                </c:pt>
                <c:pt idx="2947">
                  <c:v>42856.058634259316</c:v>
                </c:pt>
                <c:pt idx="2948">
                  <c:v>42856.059340277781</c:v>
                </c:pt>
                <c:pt idx="2949">
                  <c:v>42856.060046296298</c:v>
                </c:pt>
                <c:pt idx="2950">
                  <c:v>42856.060752314814</c:v>
                </c:pt>
                <c:pt idx="2951">
                  <c:v>42856.061458333272</c:v>
                </c:pt>
                <c:pt idx="2952">
                  <c:v>42856.062164351824</c:v>
                </c:pt>
                <c:pt idx="2953">
                  <c:v>42856.062870370391</c:v>
                </c:pt>
                <c:pt idx="2954">
                  <c:v>42856.063576388893</c:v>
                </c:pt>
                <c:pt idx="2955">
                  <c:v>42856.064282407409</c:v>
                </c:pt>
                <c:pt idx="2956">
                  <c:v>42856.064988425933</c:v>
                </c:pt>
                <c:pt idx="2957">
                  <c:v>42856.065694444442</c:v>
                </c:pt>
                <c:pt idx="2958">
                  <c:v>42856.066400462965</c:v>
                </c:pt>
                <c:pt idx="2959">
                  <c:v>42856.067106481474</c:v>
                </c:pt>
                <c:pt idx="2960">
                  <c:v>42856.068472222221</c:v>
                </c:pt>
                <c:pt idx="2961">
                  <c:v>42856.069178240738</c:v>
                </c:pt>
                <c:pt idx="2962">
                  <c:v>42856.069884259254</c:v>
                </c:pt>
                <c:pt idx="2963">
                  <c:v>42856.070590277792</c:v>
                </c:pt>
                <c:pt idx="2964">
                  <c:v>42856.071296296293</c:v>
                </c:pt>
                <c:pt idx="2965">
                  <c:v>42856.072002314817</c:v>
                </c:pt>
                <c:pt idx="2966">
                  <c:v>42856.072708333326</c:v>
                </c:pt>
                <c:pt idx="2967">
                  <c:v>42856.073414351835</c:v>
                </c:pt>
                <c:pt idx="2968">
                  <c:v>42856.074120370373</c:v>
                </c:pt>
                <c:pt idx="2969">
                  <c:v>42856.074826388969</c:v>
                </c:pt>
                <c:pt idx="2970">
                  <c:v>42856.075532407413</c:v>
                </c:pt>
                <c:pt idx="2971">
                  <c:v>42856.076238426038</c:v>
                </c:pt>
                <c:pt idx="2972">
                  <c:v>42856.07694444451</c:v>
                </c:pt>
                <c:pt idx="2973">
                  <c:v>42856.077650462961</c:v>
                </c:pt>
                <c:pt idx="2974">
                  <c:v>42856.078356481492</c:v>
                </c:pt>
                <c:pt idx="2975">
                  <c:v>42856.079062500001</c:v>
                </c:pt>
                <c:pt idx="2976">
                  <c:v>42856.079768518459</c:v>
                </c:pt>
                <c:pt idx="2977">
                  <c:v>42856.080474537026</c:v>
                </c:pt>
                <c:pt idx="2978">
                  <c:v>42856.081180555477</c:v>
                </c:pt>
                <c:pt idx="2979">
                  <c:v>42856.081886574073</c:v>
                </c:pt>
                <c:pt idx="2980">
                  <c:v>42856.082592592611</c:v>
                </c:pt>
                <c:pt idx="2981">
                  <c:v>42856.083298611105</c:v>
                </c:pt>
                <c:pt idx="2982">
                  <c:v>42856.084004629629</c:v>
                </c:pt>
                <c:pt idx="2983">
                  <c:v>42856.084710648203</c:v>
                </c:pt>
                <c:pt idx="2984">
                  <c:v>42856.085416666654</c:v>
                </c:pt>
                <c:pt idx="2985">
                  <c:v>42856.086122685185</c:v>
                </c:pt>
                <c:pt idx="2986">
                  <c:v>42856.086828703701</c:v>
                </c:pt>
                <c:pt idx="2987">
                  <c:v>42856.087534722232</c:v>
                </c:pt>
                <c:pt idx="2988">
                  <c:v>42856.088726851835</c:v>
                </c:pt>
                <c:pt idx="2989">
                  <c:v>42856.089432870373</c:v>
                </c:pt>
                <c:pt idx="2990">
                  <c:v>42856.090138888889</c:v>
                </c:pt>
                <c:pt idx="2991">
                  <c:v>42856.090844907405</c:v>
                </c:pt>
                <c:pt idx="2992">
                  <c:v>42856.091550925928</c:v>
                </c:pt>
                <c:pt idx="2993">
                  <c:v>42856.09225694451</c:v>
                </c:pt>
                <c:pt idx="2994">
                  <c:v>42856.092962962954</c:v>
                </c:pt>
                <c:pt idx="2995">
                  <c:v>42856.093668981397</c:v>
                </c:pt>
                <c:pt idx="2996">
                  <c:v>42856.094375000001</c:v>
                </c:pt>
                <c:pt idx="2997">
                  <c:v>42856.095081018459</c:v>
                </c:pt>
                <c:pt idx="2998">
                  <c:v>42856.095787036975</c:v>
                </c:pt>
                <c:pt idx="2999">
                  <c:v>42856.096493055556</c:v>
                </c:pt>
                <c:pt idx="3000">
                  <c:v>42856.097199074073</c:v>
                </c:pt>
                <c:pt idx="3001">
                  <c:v>42856.097905092596</c:v>
                </c:pt>
                <c:pt idx="3002">
                  <c:v>42856.098611111105</c:v>
                </c:pt>
                <c:pt idx="3003">
                  <c:v>42856.099317129629</c:v>
                </c:pt>
                <c:pt idx="3004">
                  <c:v>42856.100023148203</c:v>
                </c:pt>
                <c:pt idx="3005">
                  <c:v>42856.100729166654</c:v>
                </c:pt>
                <c:pt idx="3006">
                  <c:v>42856.101435185185</c:v>
                </c:pt>
                <c:pt idx="3007">
                  <c:v>42856.102141203628</c:v>
                </c:pt>
                <c:pt idx="3008">
                  <c:v>42856.102847222232</c:v>
                </c:pt>
                <c:pt idx="3009">
                  <c:v>42856.10355324074</c:v>
                </c:pt>
                <c:pt idx="3010">
                  <c:v>42856.104259259293</c:v>
                </c:pt>
                <c:pt idx="3011">
                  <c:v>42856.10496527778</c:v>
                </c:pt>
                <c:pt idx="3012">
                  <c:v>42856.105671296296</c:v>
                </c:pt>
                <c:pt idx="3013">
                  <c:v>42856.106377314813</c:v>
                </c:pt>
                <c:pt idx="3014">
                  <c:v>42856.107083333271</c:v>
                </c:pt>
                <c:pt idx="3015">
                  <c:v>42856.107789351794</c:v>
                </c:pt>
                <c:pt idx="3016">
                  <c:v>42856.109074074091</c:v>
                </c:pt>
                <c:pt idx="3017">
                  <c:v>42856.109780092585</c:v>
                </c:pt>
                <c:pt idx="3018">
                  <c:v>42856.110486111051</c:v>
                </c:pt>
                <c:pt idx="3019">
                  <c:v>42856.111192129625</c:v>
                </c:pt>
                <c:pt idx="3020">
                  <c:v>42856.111898148229</c:v>
                </c:pt>
                <c:pt idx="3021">
                  <c:v>42856.112604166665</c:v>
                </c:pt>
                <c:pt idx="3022">
                  <c:v>42856.113310185188</c:v>
                </c:pt>
                <c:pt idx="3023">
                  <c:v>42856.114016203712</c:v>
                </c:pt>
                <c:pt idx="3024">
                  <c:v>42856.114722222221</c:v>
                </c:pt>
                <c:pt idx="3025">
                  <c:v>42856.115428240737</c:v>
                </c:pt>
                <c:pt idx="3026">
                  <c:v>42856.11613425926</c:v>
                </c:pt>
                <c:pt idx="3027">
                  <c:v>42856.116840277791</c:v>
                </c:pt>
                <c:pt idx="3028">
                  <c:v>42856.117546296358</c:v>
                </c:pt>
                <c:pt idx="3029">
                  <c:v>42856.118252314889</c:v>
                </c:pt>
                <c:pt idx="3030">
                  <c:v>42856.118958333333</c:v>
                </c:pt>
                <c:pt idx="3031">
                  <c:v>42856.119664351834</c:v>
                </c:pt>
                <c:pt idx="3032">
                  <c:v>42856.120370370372</c:v>
                </c:pt>
                <c:pt idx="3033">
                  <c:v>42856.121076388888</c:v>
                </c:pt>
                <c:pt idx="3034">
                  <c:v>42856.121782407303</c:v>
                </c:pt>
                <c:pt idx="3035">
                  <c:v>42856.122488425928</c:v>
                </c:pt>
                <c:pt idx="3036">
                  <c:v>42856.123194444444</c:v>
                </c:pt>
                <c:pt idx="3037">
                  <c:v>42856.123900462924</c:v>
                </c:pt>
                <c:pt idx="3038">
                  <c:v>42856.124606481484</c:v>
                </c:pt>
                <c:pt idx="3039">
                  <c:v>42856.125312499993</c:v>
                </c:pt>
                <c:pt idx="3040">
                  <c:v>42856.126018518517</c:v>
                </c:pt>
                <c:pt idx="3041">
                  <c:v>42856.126724536975</c:v>
                </c:pt>
                <c:pt idx="3042">
                  <c:v>42856.127430555469</c:v>
                </c:pt>
                <c:pt idx="3043">
                  <c:v>42856.128136574072</c:v>
                </c:pt>
                <c:pt idx="3044">
                  <c:v>42856.129305555492</c:v>
                </c:pt>
                <c:pt idx="3045">
                  <c:v>42856.130011574081</c:v>
                </c:pt>
                <c:pt idx="3046">
                  <c:v>42856.13071759259</c:v>
                </c:pt>
                <c:pt idx="3047">
                  <c:v>42856.131423610968</c:v>
                </c:pt>
                <c:pt idx="3048">
                  <c:v>42856.132129629594</c:v>
                </c:pt>
                <c:pt idx="3049">
                  <c:v>42856.132835648212</c:v>
                </c:pt>
                <c:pt idx="3050">
                  <c:v>42856.133541666582</c:v>
                </c:pt>
                <c:pt idx="3051">
                  <c:v>42856.134247685186</c:v>
                </c:pt>
                <c:pt idx="3052">
                  <c:v>42856.134953703644</c:v>
                </c:pt>
                <c:pt idx="3053">
                  <c:v>42856.135659722204</c:v>
                </c:pt>
                <c:pt idx="3054">
                  <c:v>42856.136365740735</c:v>
                </c:pt>
                <c:pt idx="3055">
                  <c:v>42856.1370717592</c:v>
                </c:pt>
                <c:pt idx="3056">
                  <c:v>42856.137777777774</c:v>
                </c:pt>
                <c:pt idx="3057">
                  <c:v>42856.138483796276</c:v>
                </c:pt>
                <c:pt idx="3058">
                  <c:v>42856.139189814734</c:v>
                </c:pt>
                <c:pt idx="3059">
                  <c:v>42856.139895833272</c:v>
                </c:pt>
                <c:pt idx="3060">
                  <c:v>42856.140601851854</c:v>
                </c:pt>
                <c:pt idx="3061">
                  <c:v>42856.14130787037</c:v>
                </c:pt>
                <c:pt idx="3062">
                  <c:v>42856.142013888893</c:v>
                </c:pt>
                <c:pt idx="3063">
                  <c:v>42856.14271990741</c:v>
                </c:pt>
                <c:pt idx="3064">
                  <c:v>42856.143425925926</c:v>
                </c:pt>
                <c:pt idx="3065">
                  <c:v>42856.144131944442</c:v>
                </c:pt>
                <c:pt idx="3066">
                  <c:v>42856.144837963002</c:v>
                </c:pt>
                <c:pt idx="3067">
                  <c:v>42856.145543981474</c:v>
                </c:pt>
                <c:pt idx="3068">
                  <c:v>42856.146250000013</c:v>
                </c:pt>
                <c:pt idx="3069">
                  <c:v>42856.146956018543</c:v>
                </c:pt>
                <c:pt idx="3070">
                  <c:v>42856.147662036994</c:v>
                </c:pt>
                <c:pt idx="3071">
                  <c:v>42856.148368055561</c:v>
                </c:pt>
                <c:pt idx="3072">
                  <c:v>42856.149502314816</c:v>
                </c:pt>
                <c:pt idx="3073">
                  <c:v>42856.150208333333</c:v>
                </c:pt>
                <c:pt idx="3074">
                  <c:v>42856.150914351849</c:v>
                </c:pt>
                <c:pt idx="3075">
                  <c:v>42856.151620370372</c:v>
                </c:pt>
                <c:pt idx="3076">
                  <c:v>42856.152326388954</c:v>
                </c:pt>
                <c:pt idx="3077">
                  <c:v>42856.153032407412</c:v>
                </c:pt>
                <c:pt idx="3078">
                  <c:v>42856.153738425943</c:v>
                </c:pt>
                <c:pt idx="3079">
                  <c:v>42856.154444444503</c:v>
                </c:pt>
                <c:pt idx="3080">
                  <c:v>42856.155150462961</c:v>
                </c:pt>
                <c:pt idx="3081">
                  <c:v>42856.155856481491</c:v>
                </c:pt>
                <c:pt idx="3082">
                  <c:v>42856.1565625</c:v>
                </c:pt>
                <c:pt idx="3083">
                  <c:v>42856.157268518517</c:v>
                </c:pt>
                <c:pt idx="3084">
                  <c:v>42856.157974537025</c:v>
                </c:pt>
                <c:pt idx="3085">
                  <c:v>42856.158680555556</c:v>
                </c:pt>
                <c:pt idx="3086">
                  <c:v>42856.159386574072</c:v>
                </c:pt>
                <c:pt idx="3087">
                  <c:v>42856.160092592596</c:v>
                </c:pt>
                <c:pt idx="3088">
                  <c:v>42856.160798611003</c:v>
                </c:pt>
                <c:pt idx="3089">
                  <c:v>42856.161504629585</c:v>
                </c:pt>
                <c:pt idx="3090">
                  <c:v>42856.162210648203</c:v>
                </c:pt>
                <c:pt idx="3091">
                  <c:v>42856.162916666624</c:v>
                </c:pt>
                <c:pt idx="3092">
                  <c:v>42856.163622685097</c:v>
                </c:pt>
                <c:pt idx="3093">
                  <c:v>42856.164328703628</c:v>
                </c:pt>
                <c:pt idx="3094">
                  <c:v>42856.165034722224</c:v>
                </c:pt>
                <c:pt idx="3095">
                  <c:v>42856.165740740638</c:v>
                </c:pt>
                <c:pt idx="3096">
                  <c:v>42856.166446759184</c:v>
                </c:pt>
                <c:pt idx="3097">
                  <c:v>42856.167152777714</c:v>
                </c:pt>
                <c:pt idx="3098">
                  <c:v>42856.167858796296</c:v>
                </c:pt>
                <c:pt idx="3099">
                  <c:v>42856.168564814805</c:v>
                </c:pt>
                <c:pt idx="3100">
                  <c:v>42856.169745370324</c:v>
                </c:pt>
                <c:pt idx="3101">
                  <c:v>42856.170451388891</c:v>
                </c:pt>
                <c:pt idx="3102">
                  <c:v>42856.171157407407</c:v>
                </c:pt>
                <c:pt idx="3103">
                  <c:v>42856.171863425923</c:v>
                </c:pt>
                <c:pt idx="3104">
                  <c:v>42856.172569444527</c:v>
                </c:pt>
                <c:pt idx="3105">
                  <c:v>42856.173275462963</c:v>
                </c:pt>
                <c:pt idx="3106">
                  <c:v>42856.173981481414</c:v>
                </c:pt>
                <c:pt idx="3107">
                  <c:v>42856.174687500003</c:v>
                </c:pt>
                <c:pt idx="3108">
                  <c:v>42856.175393518504</c:v>
                </c:pt>
                <c:pt idx="3109">
                  <c:v>42856.176099537035</c:v>
                </c:pt>
                <c:pt idx="3110">
                  <c:v>42856.176805555559</c:v>
                </c:pt>
                <c:pt idx="3111">
                  <c:v>42856.177511574082</c:v>
                </c:pt>
                <c:pt idx="3112">
                  <c:v>42856.178217592613</c:v>
                </c:pt>
                <c:pt idx="3113">
                  <c:v>42856.178923611049</c:v>
                </c:pt>
                <c:pt idx="3114">
                  <c:v>42856.179629629594</c:v>
                </c:pt>
                <c:pt idx="3115">
                  <c:v>42856.180335648212</c:v>
                </c:pt>
                <c:pt idx="3116">
                  <c:v>42856.18104166659</c:v>
                </c:pt>
                <c:pt idx="3117">
                  <c:v>42856.181747685121</c:v>
                </c:pt>
                <c:pt idx="3118">
                  <c:v>42856.182453703674</c:v>
                </c:pt>
                <c:pt idx="3119">
                  <c:v>42856.183159722204</c:v>
                </c:pt>
                <c:pt idx="3120">
                  <c:v>42856.183865740735</c:v>
                </c:pt>
                <c:pt idx="3121">
                  <c:v>42856.184571759259</c:v>
                </c:pt>
                <c:pt idx="3122">
                  <c:v>42856.185277777782</c:v>
                </c:pt>
                <c:pt idx="3123">
                  <c:v>42856.185983796284</c:v>
                </c:pt>
                <c:pt idx="3124">
                  <c:v>42856.186689814815</c:v>
                </c:pt>
                <c:pt idx="3125">
                  <c:v>42856.187395833324</c:v>
                </c:pt>
                <c:pt idx="3126">
                  <c:v>42856.188101851854</c:v>
                </c:pt>
                <c:pt idx="3127">
                  <c:v>42856.188807870392</c:v>
                </c:pt>
                <c:pt idx="3128">
                  <c:v>42856.190023148149</c:v>
                </c:pt>
                <c:pt idx="3129">
                  <c:v>42856.190729166599</c:v>
                </c:pt>
                <c:pt idx="3130">
                  <c:v>42856.191435185174</c:v>
                </c:pt>
                <c:pt idx="3131">
                  <c:v>42856.192141203603</c:v>
                </c:pt>
                <c:pt idx="3132">
                  <c:v>42856.192847222221</c:v>
                </c:pt>
                <c:pt idx="3133">
                  <c:v>42856.193553240737</c:v>
                </c:pt>
                <c:pt idx="3134">
                  <c:v>42856.19425925926</c:v>
                </c:pt>
                <c:pt idx="3135">
                  <c:v>42856.194965277777</c:v>
                </c:pt>
                <c:pt idx="3136">
                  <c:v>42856.1956712963</c:v>
                </c:pt>
                <c:pt idx="3137">
                  <c:v>42856.196377314816</c:v>
                </c:pt>
                <c:pt idx="3138">
                  <c:v>42856.197083333223</c:v>
                </c:pt>
                <c:pt idx="3139">
                  <c:v>42856.197789351754</c:v>
                </c:pt>
                <c:pt idx="3140">
                  <c:v>42856.198495370372</c:v>
                </c:pt>
                <c:pt idx="3141">
                  <c:v>42856.199201388888</c:v>
                </c:pt>
                <c:pt idx="3142">
                  <c:v>42856.199907407405</c:v>
                </c:pt>
                <c:pt idx="3143">
                  <c:v>42856.200613425943</c:v>
                </c:pt>
                <c:pt idx="3144">
                  <c:v>42856.201319444503</c:v>
                </c:pt>
                <c:pt idx="3145">
                  <c:v>42856.202025462961</c:v>
                </c:pt>
                <c:pt idx="3146">
                  <c:v>42856.202731481484</c:v>
                </c:pt>
                <c:pt idx="3147">
                  <c:v>42856.203437499993</c:v>
                </c:pt>
                <c:pt idx="3148">
                  <c:v>42856.204143518458</c:v>
                </c:pt>
                <c:pt idx="3149">
                  <c:v>42856.204849537025</c:v>
                </c:pt>
                <c:pt idx="3150">
                  <c:v>42856.205555555556</c:v>
                </c:pt>
                <c:pt idx="3151">
                  <c:v>42856.206261574072</c:v>
                </c:pt>
                <c:pt idx="3152">
                  <c:v>42856.206967592596</c:v>
                </c:pt>
                <c:pt idx="3153">
                  <c:v>42856.207673611003</c:v>
                </c:pt>
                <c:pt idx="3154">
                  <c:v>42856.208379629628</c:v>
                </c:pt>
                <c:pt idx="3155">
                  <c:v>42856.209085648152</c:v>
                </c:pt>
                <c:pt idx="3156">
                  <c:v>42856.210335648211</c:v>
                </c:pt>
                <c:pt idx="3157">
                  <c:v>42856.211041666582</c:v>
                </c:pt>
                <c:pt idx="3158">
                  <c:v>42856.21174768512</c:v>
                </c:pt>
                <c:pt idx="3159">
                  <c:v>42856.212453703643</c:v>
                </c:pt>
                <c:pt idx="3160">
                  <c:v>42856.213159722225</c:v>
                </c:pt>
                <c:pt idx="3161">
                  <c:v>42856.213865740734</c:v>
                </c:pt>
                <c:pt idx="3162">
                  <c:v>42856.214571759258</c:v>
                </c:pt>
                <c:pt idx="3163">
                  <c:v>42856.215277777781</c:v>
                </c:pt>
                <c:pt idx="3164">
                  <c:v>42856.215983796275</c:v>
                </c:pt>
                <c:pt idx="3165">
                  <c:v>42856.216689814806</c:v>
                </c:pt>
                <c:pt idx="3166">
                  <c:v>42856.217395833264</c:v>
                </c:pt>
                <c:pt idx="3167">
                  <c:v>42856.218101851824</c:v>
                </c:pt>
                <c:pt idx="3168">
                  <c:v>42856.218807870369</c:v>
                </c:pt>
                <c:pt idx="3169">
                  <c:v>42856.219513888893</c:v>
                </c:pt>
                <c:pt idx="3170">
                  <c:v>42856.220219907409</c:v>
                </c:pt>
                <c:pt idx="3171">
                  <c:v>42856.220925925925</c:v>
                </c:pt>
                <c:pt idx="3172">
                  <c:v>42856.221631944434</c:v>
                </c:pt>
                <c:pt idx="3173">
                  <c:v>42856.222337962965</c:v>
                </c:pt>
                <c:pt idx="3174">
                  <c:v>42856.223043981365</c:v>
                </c:pt>
                <c:pt idx="3175">
                  <c:v>42856.223749999976</c:v>
                </c:pt>
                <c:pt idx="3176">
                  <c:v>42856.224456018521</c:v>
                </c:pt>
                <c:pt idx="3177">
                  <c:v>42856.22516203695</c:v>
                </c:pt>
                <c:pt idx="3178">
                  <c:v>42856.225868055524</c:v>
                </c:pt>
                <c:pt idx="3179">
                  <c:v>42856.226574074091</c:v>
                </c:pt>
                <c:pt idx="3180">
                  <c:v>42856.227280092586</c:v>
                </c:pt>
                <c:pt idx="3181">
                  <c:v>42856.227986110993</c:v>
                </c:pt>
                <c:pt idx="3182">
                  <c:v>42856.228692129625</c:v>
                </c:pt>
                <c:pt idx="3183">
                  <c:v>42856.229398148149</c:v>
                </c:pt>
                <c:pt idx="3184">
                  <c:v>42856.230740740662</c:v>
                </c:pt>
                <c:pt idx="3185">
                  <c:v>42856.231446759164</c:v>
                </c:pt>
                <c:pt idx="3186">
                  <c:v>42856.232152777775</c:v>
                </c:pt>
                <c:pt idx="3187">
                  <c:v>42856.232858796298</c:v>
                </c:pt>
                <c:pt idx="3188">
                  <c:v>42856.233564814749</c:v>
                </c:pt>
                <c:pt idx="3189">
                  <c:v>42856.234270833324</c:v>
                </c:pt>
                <c:pt idx="3190">
                  <c:v>42856.234976851854</c:v>
                </c:pt>
                <c:pt idx="3191">
                  <c:v>42856.235682870283</c:v>
                </c:pt>
                <c:pt idx="3192">
                  <c:v>42856.236388888887</c:v>
                </c:pt>
                <c:pt idx="3193">
                  <c:v>42856.237094907374</c:v>
                </c:pt>
                <c:pt idx="3194">
                  <c:v>42856.237800925926</c:v>
                </c:pt>
                <c:pt idx="3195">
                  <c:v>42856.238506944443</c:v>
                </c:pt>
                <c:pt idx="3196">
                  <c:v>42856.239212962966</c:v>
                </c:pt>
                <c:pt idx="3197">
                  <c:v>42856.239918981475</c:v>
                </c:pt>
                <c:pt idx="3198">
                  <c:v>42856.240624999999</c:v>
                </c:pt>
                <c:pt idx="3199">
                  <c:v>42856.241331018522</c:v>
                </c:pt>
                <c:pt idx="3200">
                  <c:v>42856.242037037038</c:v>
                </c:pt>
                <c:pt idx="3201">
                  <c:v>42856.242743055554</c:v>
                </c:pt>
                <c:pt idx="3202">
                  <c:v>42856.243449074071</c:v>
                </c:pt>
                <c:pt idx="3203">
                  <c:v>42856.244155092601</c:v>
                </c:pt>
                <c:pt idx="3204">
                  <c:v>42856.244861111074</c:v>
                </c:pt>
                <c:pt idx="3205">
                  <c:v>42856.245567129627</c:v>
                </c:pt>
                <c:pt idx="3206">
                  <c:v>42856.246273148237</c:v>
                </c:pt>
                <c:pt idx="3207">
                  <c:v>42856.246979166666</c:v>
                </c:pt>
                <c:pt idx="3208">
                  <c:v>42856.247685185175</c:v>
                </c:pt>
                <c:pt idx="3209">
                  <c:v>42856.248391203706</c:v>
                </c:pt>
                <c:pt idx="3210">
                  <c:v>42856.249097222222</c:v>
                </c:pt>
                <c:pt idx="3211">
                  <c:v>42856.249803240738</c:v>
                </c:pt>
                <c:pt idx="3212">
                  <c:v>42856.25112268512</c:v>
                </c:pt>
                <c:pt idx="3213">
                  <c:v>42856.251828703644</c:v>
                </c:pt>
                <c:pt idx="3214">
                  <c:v>42856.252534722233</c:v>
                </c:pt>
                <c:pt idx="3215">
                  <c:v>42856.253240740734</c:v>
                </c:pt>
                <c:pt idx="3216">
                  <c:v>42856.253946759192</c:v>
                </c:pt>
                <c:pt idx="3217">
                  <c:v>42856.254652777781</c:v>
                </c:pt>
                <c:pt idx="3218">
                  <c:v>42856.255358796298</c:v>
                </c:pt>
                <c:pt idx="3219">
                  <c:v>42856.256064814814</c:v>
                </c:pt>
                <c:pt idx="3220">
                  <c:v>42856.256770833272</c:v>
                </c:pt>
                <c:pt idx="3221">
                  <c:v>42856.257476851824</c:v>
                </c:pt>
                <c:pt idx="3222">
                  <c:v>42856.25818287037</c:v>
                </c:pt>
                <c:pt idx="3223">
                  <c:v>42856.258888888893</c:v>
                </c:pt>
                <c:pt idx="3224">
                  <c:v>42856.259594907409</c:v>
                </c:pt>
                <c:pt idx="3225">
                  <c:v>42856.260300925926</c:v>
                </c:pt>
                <c:pt idx="3226">
                  <c:v>42856.261006944434</c:v>
                </c:pt>
                <c:pt idx="3227">
                  <c:v>42856.2617129629</c:v>
                </c:pt>
                <c:pt idx="3228">
                  <c:v>42856.262418981474</c:v>
                </c:pt>
                <c:pt idx="3229">
                  <c:v>42856.263124999976</c:v>
                </c:pt>
                <c:pt idx="3230">
                  <c:v>42856.263831018521</c:v>
                </c:pt>
                <c:pt idx="3231">
                  <c:v>42856.264537037037</c:v>
                </c:pt>
                <c:pt idx="3232">
                  <c:v>42856.265243055554</c:v>
                </c:pt>
                <c:pt idx="3233">
                  <c:v>42856.265949074077</c:v>
                </c:pt>
                <c:pt idx="3234">
                  <c:v>42856.266655092593</c:v>
                </c:pt>
                <c:pt idx="3235">
                  <c:v>42856.267361110993</c:v>
                </c:pt>
                <c:pt idx="3236">
                  <c:v>42856.268067129626</c:v>
                </c:pt>
                <c:pt idx="3237">
                  <c:v>42856.268773148149</c:v>
                </c:pt>
                <c:pt idx="3238">
                  <c:v>42856.269479166607</c:v>
                </c:pt>
                <c:pt idx="3239">
                  <c:v>42856.270185185174</c:v>
                </c:pt>
                <c:pt idx="3240">
                  <c:v>42856.271342592576</c:v>
                </c:pt>
                <c:pt idx="3241">
                  <c:v>42856.272048611034</c:v>
                </c:pt>
                <c:pt idx="3242">
                  <c:v>42856.272754629594</c:v>
                </c:pt>
                <c:pt idx="3243">
                  <c:v>42856.273460648124</c:v>
                </c:pt>
                <c:pt idx="3244">
                  <c:v>42856.274166666582</c:v>
                </c:pt>
                <c:pt idx="3245">
                  <c:v>42856.274872685186</c:v>
                </c:pt>
                <c:pt idx="3246">
                  <c:v>42856.275578703644</c:v>
                </c:pt>
                <c:pt idx="3247">
                  <c:v>42856.276284722204</c:v>
                </c:pt>
                <c:pt idx="3248">
                  <c:v>42856.276990740735</c:v>
                </c:pt>
                <c:pt idx="3249">
                  <c:v>42856.2776967592</c:v>
                </c:pt>
                <c:pt idx="3250">
                  <c:v>42856.278402777774</c:v>
                </c:pt>
                <c:pt idx="3251">
                  <c:v>42856.279108796276</c:v>
                </c:pt>
                <c:pt idx="3252">
                  <c:v>42856.279814814814</c:v>
                </c:pt>
                <c:pt idx="3253">
                  <c:v>42856.280520833272</c:v>
                </c:pt>
                <c:pt idx="3254">
                  <c:v>42856.281226851854</c:v>
                </c:pt>
                <c:pt idx="3255">
                  <c:v>42856.28193287037</c:v>
                </c:pt>
                <c:pt idx="3256">
                  <c:v>42856.282638888893</c:v>
                </c:pt>
                <c:pt idx="3257">
                  <c:v>42856.283344907351</c:v>
                </c:pt>
                <c:pt idx="3258">
                  <c:v>42856.284050925933</c:v>
                </c:pt>
                <c:pt idx="3259">
                  <c:v>42856.284756944442</c:v>
                </c:pt>
                <c:pt idx="3260">
                  <c:v>42856.285462962907</c:v>
                </c:pt>
                <c:pt idx="3261">
                  <c:v>42856.286168981474</c:v>
                </c:pt>
                <c:pt idx="3262">
                  <c:v>42856.286875000013</c:v>
                </c:pt>
                <c:pt idx="3263">
                  <c:v>42856.287581018521</c:v>
                </c:pt>
                <c:pt idx="3264">
                  <c:v>42856.288287037038</c:v>
                </c:pt>
                <c:pt idx="3265">
                  <c:v>42856.288993055561</c:v>
                </c:pt>
                <c:pt idx="3266">
                  <c:v>42856.289699074092</c:v>
                </c:pt>
                <c:pt idx="3267">
                  <c:v>42856.290405092594</c:v>
                </c:pt>
                <c:pt idx="3268">
                  <c:v>42856.291550925926</c:v>
                </c:pt>
                <c:pt idx="3269">
                  <c:v>42856.292256944442</c:v>
                </c:pt>
                <c:pt idx="3270">
                  <c:v>42856.2929629629</c:v>
                </c:pt>
                <c:pt idx="3271">
                  <c:v>42856.293668981365</c:v>
                </c:pt>
                <c:pt idx="3272">
                  <c:v>42856.294374999998</c:v>
                </c:pt>
                <c:pt idx="3273">
                  <c:v>42856.295081018448</c:v>
                </c:pt>
                <c:pt idx="3274">
                  <c:v>42856.295787036957</c:v>
                </c:pt>
                <c:pt idx="3275">
                  <c:v>42856.296493055554</c:v>
                </c:pt>
                <c:pt idx="3276">
                  <c:v>42856.297199074077</c:v>
                </c:pt>
                <c:pt idx="3277">
                  <c:v>42856.297905092586</c:v>
                </c:pt>
                <c:pt idx="3278">
                  <c:v>42856.298611111051</c:v>
                </c:pt>
                <c:pt idx="3279">
                  <c:v>42856.299317129626</c:v>
                </c:pt>
                <c:pt idx="3280">
                  <c:v>42856.300023148229</c:v>
                </c:pt>
                <c:pt idx="3281">
                  <c:v>42856.300729166665</c:v>
                </c:pt>
                <c:pt idx="3282">
                  <c:v>42856.301435185189</c:v>
                </c:pt>
                <c:pt idx="3283">
                  <c:v>42856.302141203705</c:v>
                </c:pt>
                <c:pt idx="3284">
                  <c:v>42856.302847222243</c:v>
                </c:pt>
                <c:pt idx="3285">
                  <c:v>42856.303553240803</c:v>
                </c:pt>
                <c:pt idx="3286">
                  <c:v>42856.304259259341</c:v>
                </c:pt>
                <c:pt idx="3287">
                  <c:v>42856.304965277792</c:v>
                </c:pt>
                <c:pt idx="3288">
                  <c:v>42856.305671296293</c:v>
                </c:pt>
                <c:pt idx="3289">
                  <c:v>42856.30637731489</c:v>
                </c:pt>
                <c:pt idx="3290">
                  <c:v>42856.307083333326</c:v>
                </c:pt>
                <c:pt idx="3291">
                  <c:v>42856.307789351835</c:v>
                </c:pt>
                <c:pt idx="3292">
                  <c:v>42856.308495370438</c:v>
                </c:pt>
                <c:pt idx="3293">
                  <c:v>42856.309201388969</c:v>
                </c:pt>
                <c:pt idx="3294">
                  <c:v>42856.309907407413</c:v>
                </c:pt>
                <c:pt idx="3295">
                  <c:v>42856.310613426038</c:v>
                </c:pt>
                <c:pt idx="3296">
                  <c:v>42856.311828703707</c:v>
                </c:pt>
                <c:pt idx="3297">
                  <c:v>42856.312534722289</c:v>
                </c:pt>
                <c:pt idx="3298">
                  <c:v>42856.313240740739</c:v>
                </c:pt>
                <c:pt idx="3299">
                  <c:v>42856.313946759255</c:v>
                </c:pt>
                <c:pt idx="3300">
                  <c:v>42856.314652777837</c:v>
                </c:pt>
                <c:pt idx="3301">
                  <c:v>42856.315358796361</c:v>
                </c:pt>
                <c:pt idx="3302">
                  <c:v>42856.316064814819</c:v>
                </c:pt>
                <c:pt idx="3303">
                  <c:v>42856.316770833335</c:v>
                </c:pt>
                <c:pt idx="3304">
                  <c:v>42856.317476851851</c:v>
                </c:pt>
                <c:pt idx="3305">
                  <c:v>42856.318182870367</c:v>
                </c:pt>
                <c:pt idx="3306">
                  <c:v>42856.318888888985</c:v>
                </c:pt>
                <c:pt idx="3307">
                  <c:v>42856.319594907443</c:v>
                </c:pt>
                <c:pt idx="3308">
                  <c:v>42856.320300925923</c:v>
                </c:pt>
                <c:pt idx="3309">
                  <c:v>42856.321006944447</c:v>
                </c:pt>
                <c:pt idx="3310">
                  <c:v>42856.321712962956</c:v>
                </c:pt>
                <c:pt idx="3311">
                  <c:v>42856.322418981479</c:v>
                </c:pt>
                <c:pt idx="3312">
                  <c:v>42856.323124999995</c:v>
                </c:pt>
                <c:pt idx="3313">
                  <c:v>42856.323831018519</c:v>
                </c:pt>
                <c:pt idx="3314">
                  <c:v>42856.324537037042</c:v>
                </c:pt>
                <c:pt idx="3315">
                  <c:v>42856.325243055559</c:v>
                </c:pt>
                <c:pt idx="3316">
                  <c:v>42856.325949074082</c:v>
                </c:pt>
                <c:pt idx="3317">
                  <c:v>42856.326655092613</c:v>
                </c:pt>
                <c:pt idx="3318">
                  <c:v>42856.327361111049</c:v>
                </c:pt>
                <c:pt idx="3319">
                  <c:v>42856.328067129631</c:v>
                </c:pt>
                <c:pt idx="3320">
                  <c:v>42856.328773148212</c:v>
                </c:pt>
                <c:pt idx="3321">
                  <c:v>42856.32947916667</c:v>
                </c:pt>
                <c:pt idx="3322">
                  <c:v>42856.330185185187</c:v>
                </c:pt>
                <c:pt idx="3323">
                  <c:v>42856.330891203703</c:v>
                </c:pt>
                <c:pt idx="3324">
                  <c:v>42856.332199074139</c:v>
                </c:pt>
                <c:pt idx="3325">
                  <c:v>42856.332905092611</c:v>
                </c:pt>
                <c:pt idx="3326">
                  <c:v>42856.333611111106</c:v>
                </c:pt>
                <c:pt idx="3327">
                  <c:v>42856.334317129687</c:v>
                </c:pt>
                <c:pt idx="3328">
                  <c:v>42856.335023148211</c:v>
                </c:pt>
                <c:pt idx="3329">
                  <c:v>42856.335729166654</c:v>
                </c:pt>
                <c:pt idx="3330">
                  <c:v>42856.336435185192</c:v>
                </c:pt>
                <c:pt idx="3331">
                  <c:v>42856.337141203643</c:v>
                </c:pt>
                <c:pt idx="3332">
                  <c:v>42856.337847222232</c:v>
                </c:pt>
                <c:pt idx="3333">
                  <c:v>42856.338553240836</c:v>
                </c:pt>
                <c:pt idx="3334">
                  <c:v>42856.339259259315</c:v>
                </c:pt>
                <c:pt idx="3335">
                  <c:v>42856.339965277781</c:v>
                </c:pt>
                <c:pt idx="3336">
                  <c:v>42856.340671296384</c:v>
                </c:pt>
                <c:pt idx="3337">
                  <c:v>42856.341377314813</c:v>
                </c:pt>
                <c:pt idx="3338">
                  <c:v>42856.342083333337</c:v>
                </c:pt>
                <c:pt idx="3339">
                  <c:v>42856.342789351853</c:v>
                </c:pt>
                <c:pt idx="3340">
                  <c:v>42856.343495370369</c:v>
                </c:pt>
                <c:pt idx="3341">
                  <c:v>42856.344201388994</c:v>
                </c:pt>
                <c:pt idx="3342">
                  <c:v>42856.344907407467</c:v>
                </c:pt>
                <c:pt idx="3343">
                  <c:v>42856.345613426005</c:v>
                </c:pt>
                <c:pt idx="3344">
                  <c:v>42856.346319444601</c:v>
                </c:pt>
                <c:pt idx="3345">
                  <c:v>42856.347025463001</c:v>
                </c:pt>
                <c:pt idx="3346">
                  <c:v>42856.347731481481</c:v>
                </c:pt>
                <c:pt idx="3347">
                  <c:v>42856.348437500012</c:v>
                </c:pt>
                <c:pt idx="3348">
                  <c:v>42856.349143518521</c:v>
                </c:pt>
                <c:pt idx="3349">
                  <c:v>42856.349849537037</c:v>
                </c:pt>
                <c:pt idx="3350">
                  <c:v>42856.350555555611</c:v>
                </c:pt>
                <c:pt idx="3351">
                  <c:v>42856.351261574091</c:v>
                </c:pt>
                <c:pt idx="3352">
                  <c:v>42856.352708333332</c:v>
                </c:pt>
                <c:pt idx="3353">
                  <c:v>42856.353414351848</c:v>
                </c:pt>
                <c:pt idx="3354">
                  <c:v>42856.35412037043</c:v>
                </c:pt>
                <c:pt idx="3355">
                  <c:v>42856.354826389012</c:v>
                </c:pt>
                <c:pt idx="3356">
                  <c:v>42856.355532407499</c:v>
                </c:pt>
                <c:pt idx="3357">
                  <c:v>42856.356238426095</c:v>
                </c:pt>
                <c:pt idx="3358">
                  <c:v>42856.35694444456</c:v>
                </c:pt>
                <c:pt idx="3359">
                  <c:v>42856.357650463011</c:v>
                </c:pt>
                <c:pt idx="3360">
                  <c:v>42856.358356481571</c:v>
                </c:pt>
                <c:pt idx="3361">
                  <c:v>42856.3590625</c:v>
                </c:pt>
                <c:pt idx="3362">
                  <c:v>42856.359768518516</c:v>
                </c:pt>
                <c:pt idx="3363">
                  <c:v>42856.360474537025</c:v>
                </c:pt>
                <c:pt idx="3364">
                  <c:v>42856.361180555468</c:v>
                </c:pt>
                <c:pt idx="3365">
                  <c:v>42856.361886574072</c:v>
                </c:pt>
                <c:pt idx="3366">
                  <c:v>42856.362592592603</c:v>
                </c:pt>
                <c:pt idx="3367">
                  <c:v>42856.363298611104</c:v>
                </c:pt>
                <c:pt idx="3368">
                  <c:v>42856.364004629628</c:v>
                </c:pt>
                <c:pt idx="3369">
                  <c:v>42856.364710648202</c:v>
                </c:pt>
                <c:pt idx="3370">
                  <c:v>42856.365416666624</c:v>
                </c:pt>
                <c:pt idx="3371">
                  <c:v>42856.366122685184</c:v>
                </c:pt>
                <c:pt idx="3372">
                  <c:v>42856.3668287037</c:v>
                </c:pt>
                <c:pt idx="3373">
                  <c:v>42856.367534722223</c:v>
                </c:pt>
                <c:pt idx="3374">
                  <c:v>42856.36824074074</c:v>
                </c:pt>
                <c:pt idx="3375">
                  <c:v>42856.368946759256</c:v>
                </c:pt>
                <c:pt idx="3376">
                  <c:v>42856.369652777779</c:v>
                </c:pt>
                <c:pt idx="3377">
                  <c:v>42856.370358796368</c:v>
                </c:pt>
                <c:pt idx="3378">
                  <c:v>42856.371064814804</c:v>
                </c:pt>
                <c:pt idx="3379">
                  <c:v>42856.371770833262</c:v>
                </c:pt>
                <c:pt idx="3380">
                  <c:v>42856.372939814813</c:v>
                </c:pt>
                <c:pt idx="3381">
                  <c:v>42856.373645833264</c:v>
                </c:pt>
                <c:pt idx="3382">
                  <c:v>42856.374351851853</c:v>
                </c:pt>
                <c:pt idx="3383">
                  <c:v>42856.375057870369</c:v>
                </c:pt>
                <c:pt idx="3384">
                  <c:v>42856.375763888886</c:v>
                </c:pt>
                <c:pt idx="3385">
                  <c:v>42856.376469907409</c:v>
                </c:pt>
                <c:pt idx="3386">
                  <c:v>42856.377175925933</c:v>
                </c:pt>
                <c:pt idx="3387">
                  <c:v>42856.377881944441</c:v>
                </c:pt>
                <c:pt idx="3388">
                  <c:v>42856.378587963001</c:v>
                </c:pt>
                <c:pt idx="3389">
                  <c:v>42856.379293981481</c:v>
                </c:pt>
                <c:pt idx="3390">
                  <c:v>42856.380000000012</c:v>
                </c:pt>
                <c:pt idx="3391">
                  <c:v>42856.380706018543</c:v>
                </c:pt>
                <c:pt idx="3392">
                  <c:v>42856.381412037037</c:v>
                </c:pt>
                <c:pt idx="3393">
                  <c:v>42856.382118055611</c:v>
                </c:pt>
                <c:pt idx="3394">
                  <c:v>42856.382824074179</c:v>
                </c:pt>
                <c:pt idx="3395">
                  <c:v>42856.383530092651</c:v>
                </c:pt>
                <c:pt idx="3396">
                  <c:v>42856.384236111175</c:v>
                </c:pt>
                <c:pt idx="3397">
                  <c:v>42856.384942129633</c:v>
                </c:pt>
                <c:pt idx="3398">
                  <c:v>42856.385648148229</c:v>
                </c:pt>
                <c:pt idx="3399">
                  <c:v>42856.386354166723</c:v>
                </c:pt>
                <c:pt idx="3400">
                  <c:v>42856.387060185181</c:v>
                </c:pt>
                <c:pt idx="3401">
                  <c:v>42856.387766203705</c:v>
                </c:pt>
                <c:pt idx="3402">
                  <c:v>42856.388472222243</c:v>
                </c:pt>
                <c:pt idx="3403">
                  <c:v>42856.38917824081</c:v>
                </c:pt>
                <c:pt idx="3404">
                  <c:v>42856.389884259261</c:v>
                </c:pt>
                <c:pt idx="3405">
                  <c:v>42856.390590277791</c:v>
                </c:pt>
                <c:pt idx="3406">
                  <c:v>42856.391296296293</c:v>
                </c:pt>
                <c:pt idx="3407">
                  <c:v>42856.392002314817</c:v>
                </c:pt>
                <c:pt idx="3408">
                  <c:v>42856.393414351835</c:v>
                </c:pt>
                <c:pt idx="3409">
                  <c:v>42856.394120370373</c:v>
                </c:pt>
                <c:pt idx="3410">
                  <c:v>42856.394826388954</c:v>
                </c:pt>
                <c:pt idx="3411">
                  <c:v>42856.395532407412</c:v>
                </c:pt>
                <c:pt idx="3412">
                  <c:v>42856.396238426038</c:v>
                </c:pt>
                <c:pt idx="3413">
                  <c:v>42856.39694444451</c:v>
                </c:pt>
                <c:pt idx="3414">
                  <c:v>42856.397650462961</c:v>
                </c:pt>
                <c:pt idx="3415">
                  <c:v>42856.398356481492</c:v>
                </c:pt>
                <c:pt idx="3416">
                  <c:v>42856.399062499993</c:v>
                </c:pt>
                <c:pt idx="3417">
                  <c:v>42856.399768518459</c:v>
                </c:pt>
                <c:pt idx="3418">
                  <c:v>42856.400474537026</c:v>
                </c:pt>
                <c:pt idx="3419">
                  <c:v>42856.401180555476</c:v>
                </c:pt>
                <c:pt idx="3420">
                  <c:v>42856.401886574073</c:v>
                </c:pt>
                <c:pt idx="3421">
                  <c:v>42856.402592592603</c:v>
                </c:pt>
                <c:pt idx="3422">
                  <c:v>42856.403298611105</c:v>
                </c:pt>
                <c:pt idx="3423">
                  <c:v>42856.404004629629</c:v>
                </c:pt>
                <c:pt idx="3424">
                  <c:v>42856.404710648203</c:v>
                </c:pt>
                <c:pt idx="3425">
                  <c:v>42856.405416666654</c:v>
                </c:pt>
                <c:pt idx="3426">
                  <c:v>42856.406122685185</c:v>
                </c:pt>
                <c:pt idx="3427">
                  <c:v>42856.406828703701</c:v>
                </c:pt>
                <c:pt idx="3428">
                  <c:v>42856.407534722232</c:v>
                </c:pt>
                <c:pt idx="3429">
                  <c:v>42856.40824074074</c:v>
                </c:pt>
                <c:pt idx="3430">
                  <c:v>42856.408946759257</c:v>
                </c:pt>
                <c:pt idx="3431">
                  <c:v>42856.40965277778</c:v>
                </c:pt>
                <c:pt idx="3432">
                  <c:v>42856.410358796376</c:v>
                </c:pt>
                <c:pt idx="3433">
                  <c:v>42856.411064814805</c:v>
                </c:pt>
                <c:pt idx="3434">
                  <c:v>42856.411770833271</c:v>
                </c:pt>
                <c:pt idx="3435">
                  <c:v>42856.412476851852</c:v>
                </c:pt>
                <c:pt idx="3436">
                  <c:v>42856.413819444577</c:v>
                </c:pt>
                <c:pt idx="3437">
                  <c:v>42856.414525463013</c:v>
                </c:pt>
                <c:pt idx="3438">
                  <c:v>42856.415231481493</c:v>
                </c:pt>
                <c:pt idx="3439">
                  <c:v>42856.415937500002</c:v>
                </c:pt>
                <c:pt idx="3440">
                  <c:v>42856.416643518518</c:v>
                </c:pt>
                <c:pt idx="3441">
                  <c:v>42856.417349537034</c:v>
                </c:pt>
                <c:pt idx="3442">
                  <c:v>42856.418055555601</c:v>
                </c:pt>
                <c:pt idx="3443">
                  <c:v>42856.418761574081</c:v>
                </c:pt>
                <c:pt idx="3444">
                  <c:v>42856.41946759259</c:v>
                </c:pt>
                <c:pt idx="3445">
                  <c:v>42856.420173611034</c:v>
                </c:pt>
                <c:pt idx="3446">
                  <c:v>42856.42087962963</c:v>
                </c:pt>
                <c:pt idx="3447">
                  <c:v>42856.421585648146</c:v>
                </c:pt>
                <c:pt idx="3448">
                  <c:v>42856.422291666655</c:v>
                </c:pt>
                <c:pt idx="3449">
                  <c:v>42856.422997685186</c:v>
                </c:pt>
                <c:pt idx="3450">
                  <c:v>42856.423703703585</c:v>
                </c:pt>
                <c:pt idx="3451">
                  <c:v>42856.424409722225</c:v>
                </c:pt>
                <c:pt idx="3452">
                  <c:v>42856.425115740734</c:v>
                </c:pt>
                <c:pt idx="3453">
                  <c:v>42856.425821759192</c:v>
                </c:pt>
                <c:pt idx="3454">
                  <c:v>42856.426527777781</c:v>
                </c:pt>
                <c:pt idx="3455">
                  <c:v>42856.427233796298</c:v>
                </c:pt>
                <c:pt idx="3456">
                  <c:v>42856.427939814814</c:v>
                </c:pt>
                <c:pt idx="3457">
                  <c:v>42856.428645833272</c:v>
                </c:pt>
                <c:pt idx="3458">
                  <c:v>42856.429351851824</c:v>
                </c:pt>
                <c:pt idx="3459">
                  <c:v>42856.430057870391</c:v>
                </c:pt>
                <c:pt idx="3460">
                  <c:v>42856.430763888886</c:v>
                </c:pt>
                <c:pt idx="3461">
                  <c:v>42856.431469907351</c:v>
                </c:pt>
                <c:pt idx="3462">
                  <c:v>42856.432175925933</c:v>
                </c:pt>
                <c:pt idx="3463">
                  <c:v>42856.432881944442</c:v>
                </c:pt>
                <c:pt idx="3464">
                  <c:v>42856.434340277781</c:v>
                </c:pt>
                <c:pt idx="3465">
                  <c:v>42856.435046296298</c:v>
                </c:pt>
                <c:pt idx="3466">
                  <c:v>42856.435752314814</c:v>
                </c:pt>
                <c:pt idx="3467">
                  <c:v>42856.43645833333</c:v>
                </c:pt>
                <c:pt idx="3468">
                  <c:v>42856.437164351824</c:v>
                </c:pt>
                <c:pt idx="3469">
                  <c:v>42856.437870370391</c:v>
                </c:pt>
                <c:pt idx="3470">
                  <c:v>42856.438576389002</c:v>
                </c:pt>
                <c:pt idx="3471">
                  <c:v>42856.439282407409</c:v>
                </c:pt>
                <c:pt idx="3472">
                  <c:v>42856.439988425933</c:v>
                </c:pt>
                <c:pt idx="3473">
                  <c:v>42856.440694444544</c:v>
                </c:pt>
                <c:pt idx="3474">
                  <c:v>42856.441400462965</c:v>
                </c:pt>
                <c:pt idx="3475">
                  <c:v>42856.442106481481</c:v>
                </c:pt>
                <c:pt idx="3476">
                  <c:v>42856.442812500012</c:v>
                </c:pt>
                <c:pt idx="3477">
                  <c:v>42856.443518518543</c:v>
                </c:pt>
                <c:pt idx="3478">
                  <c:v>42856.444224537037</c:v>
                </c:pt>
                <c:pt idx="3479">
                  <c:v>42856.444930555561</c:v>
                </c:pt>
                <c:pt idx="3480">
                  <c:v>42856.445636574092</c:v>
                </c:pt>
                <c:pt idx="3481">
                  <c:v>42856.446342592593</c:v>
                </c:pt>
                <c:pt idx="3482">
                  <c:v>42856.447048611051</c:v>
                </c:pt>
                <c:pt idx="3483">
                  <c:v>42856.447754629626</c:v>
                </c:pt>
                <c:pt idx="3484">
                  <c:v>42856.448460648149</c:v>
                </c:pt>
                <c:pt idx="3485">
                  <c:v>42856.449166666607</c:v>
                </c:pt>
                <c:pt idx="3486">
                  <c:v>42856.449872685189</c:v>
                </c:pt>
                <c:pt idx="3487">
                  <c:v>42856.450578703712</c:v>
                </c:pt>
                <c:pt idx="3488">
                  <c:v>42856.451284722221</c:v>
                </c:pt>
                <c:pt idx="3489">
                  <c:v>42856.451990740738</c:v>
                </c:pt>
                <c:pt idx="3490">
                  <c:v>42856.452696759261</c:v>
                </c:pt>
                <c:pt idx="3491">
                  <c:v>42856.453402777777</c:v>
                </c:pt>
                <c:pt idx="3492">
                  <c:v>42856.454872685201</c:v>
                </c:pt>
                <c:pt idx="3493">
                  <c:v>42856.455578703702</c:v>
                </c:pt>
                <c:pt idx="3494">
                  <c:v>42856.456284722233</c:v>
                </c:pt>
                <c:pt idx="3495">
                  <c:v>42856.456990740742</c:v>
                </c:pt>
                <c:pt idx="3496">
                  <c:v>42856.457696759258</c:v>
                </c:pt>
                <c:pt idx="3497">
                  <c:v>42856.458402777782</c:v>
                </c:pt>
                <c:pt idx="3498">
                  <c:v>42856.459108796298</c:v>
                </c:pt>
                <c:pt idx="3499">
                  <c:v>42856.459814814843</c:v>
                </c:pt>
                <c:pt idx="3500">
                  <c:v>42856.460520833272</c:v>
                </c:pt>
                <c:pt idx="3501">
                  <c:v>42856.461226851854</c:v>
                </c:pt>
                <c:pt idx="3502">
                  <c:v>42856.46193287037</c:v>
                </c:pt>
                <c:pt idx="3503">
                  <c:v>42856.462638888945</c:v>
                </c:pt>
                <c:pt idx="3504">
                  <c:v>42856.463344907374</c:v>
                </c:pt>
                <c:pt idx="3505">
                  <c:v>42856.464050925933</c:v>
                </c:pt>
                <c:pt idx="3506">
                  <c:v>42856.464756944442</c:v>
                </c:pt>
                <c:pt idx="3507">
                  <c:v>42856.465462962908</c:v>
                </c:pt>
                <c:pt idx="3508">
                  <c:v>42856.466168981475</c:v>
                </c:pt>
                <c:pt idx="3509">
                  <c:v>42856.466875000013</c:v>
                </c:pt>
                <c:pt idx="3510">
                  <c:v>42856.467581018522</c:v>
                </c:pt>
                <c:pt idx="3511">
                  <c:v>42856.468287037038</c:v>
                </c:pt>
                <c:pt idx="3512">
                  <c:v>42856.468993055561</c:v>
                </c:pt>
                <c:pt idx="3513">
                  <c:v>42856.469699074092</c:v>
                </c:pt>
                <c:pt idx="3514">
                  <c:v>42856.470405092601</c:v>
                </c:pt>
                <c:pt idx="3515">
                  <c:v>42856.471111111074</c:v>
                </c:pt>
                <c:pt idx="3516">
                  <c:v>42856.471817129641</c:v>
                </c:pt>
                <c:pt idx="3517">
                  <c:v>42856.47252314823</c:v>
                </c:pt>
                <c:pt idx="3518">
                  <c:v>42856.473229166666</c:v>
                </c:pt>
                <c:pt idx="3519">
                  <c:v>42856.473935185182</c:v>
                </c:pt>
                <c:pt idx="3520">
                  <c:v>42856.47520833333</c:v>
                </c:pt>
                <c:pt idx="3521">
                  <c:v>42856.475914351853</c:v>
                </c:pt>
                <c:pt idx="3522">
                  <c:v>42856.476620370369</c:v>
                </c:pt>
                <c:pt idx="3523">
                  <c:v>42856.477326388893</c:v>
                </c:pt>
                <c:pt idx="3524">
                  <c:v>42856.478032407475</c:v>
                </c:pt>
                <c:pt idx="3525">
                  <c:v>42856.478738426005</c:v>
                </c:pt>
                <c:pt idx="3526">
                  <c:v>42856.479444444441</c:v>
                </c:pt>
                <c:pt idx="3527">
                  <c:v>42856.480150463001</c:v>
                </c:pt>
                <c:pt idx="3528">
                  <c:v>42856.480856481547</c:v>
                </c:pt>
                <c:pt idx="3529">
                  <c:v>42856.481562500005</c:v>
                </c:pt>
                <c:pt idx="3530">
                  <c:v>42856.482268518543</c:v>
                </c:pt>
                <c:pt idx="3531">
                  <c:v>42856.482974537037</c:v>
                </c:pt>
                <c:pt idx="3532">
                  <c:v>42856.483680555524</c:v>
                </c:pt>
                <c:pt idx="3533">
                  <c:v>42856.484386574091</c:v>
                </c:pt>
                <c:pt idx="3534">
                  <c:v>42856.485092592593</c:v>
                </c:pt>
                <c:pt idx="3535">
                  <c:v>42856.485798611051</c:v>
                </c:pt>
                <c:pt idx="3536">
                  <c:v>42856.486504629633</c:v>
                </c:pt>
                <c:pt idx="3537">
                  <c:v>42856.487210648229</c:v>
                </c:pt>
                <c:pt idx="3538">
                  <c:v>42856.487916666665</c:v>
                </c:pt>
                <c:pt idx="3539">
                  <c:v>42856.488622685181</c:v>
                </c:pt>
                <c:pt idx="3540">
                  <c:v>42856.489328703705</c:v>
                </c:pt>
                <c:pt idx="3541">
                  <c:v>42856.490034722221</c:v>
                </c:pt>
                <c:pt idx="3542">
                  <c:v>42856.490740740686</c:v>
                </c:pt>
                <c:pt idx="3543">
                  <c:v>42856.491446759166</c:v>
                </c:pt>
                <c:pt idx="3544">
                  <c:v>42856.492152777777</c:v>
                </c:pt>
                <c:pt idx="3545">
                  <c:v>42856.492858796293</c:v>
                </c:pt>
                <c:pt idx="3546">
                  <c:v>42856.493564814758</c:v>
                </c:pt>
                <c:pt idx="3547">
                  <c:v>42856.494270833326</c:v>
                </c:pt>
                <c:pt idx="3548">
                  <c:v>42856.495462962899</c:v>
                </c:pt>
                <c:pt idx="3549">
                  <c:v>42856.496168981474</c:v>
                </c:pt>
                <c:pt idx="3550">
                  <c:v>42856.496875000012</c:v>
                </c:pt>
                <c:pt idx="3551">
                  <c:v>42856.497581018521</c:v>
                </c:pt>
                <c:pt idx="3552">
                  <c:v>42856.498287037037</c:v>
                </c:pt>
                <c:pt idx="3553">
                  <c:v>42856.498993055553</c:v>
                </c:pt>
                <c:pt idx="3554">
                  <c:v>42856.499699074091</c:v>
                </c:pt>
                <c:pt idx="3555">
                  <c:v>42856.500405092593</c:v>
                </c:pt>
                <c:pt idx="3556">
                  <c:v>42856.501111111051</c:v>
                </c:pt>
                <c:pt idx="3557">
                  <c:v>42856.501817129632</c:v>
                </c:pt>
                <c:pt idx="3558">
                  <c:v>42856.502523148229</c:v>
                </c:pt>
                <c:pt idx="3559">
                  <c:v>42856.503229166665</c:v>
                </c:pt>
                <c:pt idx="3560">
                  <c:v>42856.503935185188</c:v>
                </c:pt>
                <c:pt idx="3561">
                  <c:v>42856.504641203705</c:v>
                </c:pt>
                <c:pt idx="3562">
                  <c:v>42856.505347222221</c:v>
                </c:pt>
                <c:pt idx="3563">
                  <c:v>42856.506053240795</c:v>
                </c:pt>
                <c:pt idx="3564">
                  <c:v>42856.50675925926</c:v>
                </c:pt>
                <c:pt idx="3565">
                  <c:v>42856.507465277777</c:v>
                </c:pt>
                <c:pt idx="3566">
                  <c:v>42856.508171296358</c:v>
                </c:pt>
                <c:pt idx="3567">
                  <c:v>42856.508877314889</c:v>
                </c:pt>
                <c:pt idx="3568">
                  <c:v>42856.509583333325</c:v>
                </c:pt>
                <c:pt idx="3569">
                  <c:v>42856.510289351849</c:v>
                </c:pt>
                <c:pt idx="3570">
                  <c:v>42856.51099537043</c:v>
                </c:pt>
                <c:pt idx="3571">
                  <c:v>42856.511701388888</c:v>
                </c:pt>
                <c:pt idx="3572">
                  <c:v>42856.512407407412</c:v>
                </c:pt>
                <c:pt idx="3573">
                  <c:v>42856.513113425943</c:v>
                </c:pt>
                <c:pt idx="3574">
                  <c:v>42856.513819444561</c:v>
                </c:pt>
                <c:pt idx="3575">
                  <c:v>42856.514525463012</c:v>
                </c:pt>
                <c:pt idx="3576">
                  <c:v>42856.515590277791</c:v>
                </c:pt>
                <c:pt idx="3577">
                  <c:v>42856.516296296402</c:v>
                </c:pt>
                <c:pt idx="3578">
                  <c:v>42856.517002314817</c:v>
                </c:pt>
                <c:pt idx="3579">
                  <c:v>42856.517708333326</c:v>
                </c:pt>
                <c:pt idx="3580">
                  <c:v>42856.518414351849</c:v>
                </c:pt>
                <c:pt idx="3581">
                  <c:v>42856.519120370373</c:v>
                </c:pt>
                <c:pt idx="3582">
                  <c:v>42856.519826388954</c:v>
                </c:pt>
                <c:pt idx="3583">
                  <c:v>42856.520532407412</c:v>
                </c:pt>
                <c:pt idx="3584">
                  <c:v>42856.521238425943</c:v>
                </c:pt>
                <c:pt idx="3585">
                  <c:v>42856.521944444445</c:v>
                </c:pt>
                <c:pt idx="3586">
                  <c:v>42856.522650462961</c:v>
                </c:pt>
                <c:pt idx="3587">
                  <c:v>42856.523356481484</c:v>
                </c:pt>
                <c:pt idx="3588">
                  <c:v>42856.524062499993</c:v>
                </c:pt>
                <c:pt idx="3589">
                  <c:v>42856.524768518459</c:v>
                </c:pt>
                <c:pt idx="3590">
                  <c:v>42856.525474536975</c:v>
                </c:pt>
                <c:pt idx="3591">
                  <c:v>42856.526180555476</c:v>
                </c:pt>
                <c:pt idx="3592">
                  <c:v>42856.526886574073</c:v>
                </c:pt>
                <c:pt idx="3593">
                  <c:v>42856.527592592596</c:v>
                </c:pt>
                <c:pt idx="3594">
                  <c:v>42856.528298611105</c:v>
                </c:pt>
                <c:pt idx="3595">
                  <c:v>42856.529004629585</c:v>
                </c:pt>
                <c:pt idx="3596">
                  <c:v>42856.529710648145</c:v>
                </c:pt>
                <c:pt idx="3597">
                  <c:v>42856.530416666654</c:v>
                </c:pt>
                <c:pt idx="3598">
                  <c:v>42856.531122685104</c:v>
                </c:pt>
                <c:pt idx="3599">
                  <c:v>42856.531828703628</c:v>
                </c:pt>
                <c:pt idx="3600">
                  <c:v>42856.535925925928</c:v>
                </c:pt>
                <c:pt idx="3601">
                  <c:v>42856.536631944502</c:v>
                </c:pt>
                <c:pt idx="3602">
                  <c:v>42856.53733796296</c:v>
                </c:pt>
                <c:pt idx="3603">
                  <c:v>42856.538043981476</c:v>
                </c:pt>
                <c:pt idx="3604">
                  <c:v>42856.53875</c:v>
                </c:pt>
                <c:pt idx="3605">
                  <c:v>42856.539456018516</c:v>
                </c:pt>
                <c:pt idx="3606">
                  <c:v>42856.540162037025</c:v>
                </c:pt>
                <c:pt idx="3607">
                  <c:v>42856.540868055563</c:v>
                </c:pt>
                <c:pt idx="3608">
                  <c:v>42856.54157407413</c:v>
                </c:pt>
                <c:pt idx="3609">
                  <c:v>42856.542280092603</c:v>
                </c:pt>
                <c:pt idx="3610">
                  <c:v>42856.542986111104</c:v>
                </c:pt>
                <c:pt idx="3611">
                  <c:v>42856.543692129628</c:v>
                </c:pt>
                <c:pt idx="3612">
                  <c:v>42856.544398148246</c:v>
                </c:pt>
                <c:pt idx="3613">
                  <c:v>42856.545104166624</c:v>
                </c:pt>
                <c:pt idx="3614">
                  <c:v>42856.545810185191</c:v>
                </c:pt>
                <c:pt idx="3615">
                  <c:v>42856.546516203758</c:v>
                </c:pt>
                <c:pt idx="3616">
                  <c:v>42856.547222222223</c:v>
                </c:pt>
                <c:pt idx="3617">
                  <c:v>42856.54792824074</c:v>
                </c:pt>
                <c:pt idx="3618">
                  <c:v>42856.548634259263</c:v>
                </c:pt>
                <c:pt idx="3619">
                  <c:v>42856.549340277779</c:v>
                </c:pt>
                <c:pt idx="3620">
                  <c:v>42856.550046296368</c:v>
                </c:pt>
                <c:pt idx="3621">
                  <c:v>42856.550752314812</c:v>
                </c:pt>
                <c:pt idx="3622">
                  <c:v>42856.551458333335</c:v>
                </c:pt>
                <c:pt idx="3623">
                  <c:v>42856.552164351851</c:v>
                </c:pt>
                <c:pt idx="3624">
                  <c:v>42856.552870370448</c:v>
                </c:pt>
                <c:pt idx="3625">
                  <c:v>42856.553576388986</c:v>
                </c:pt>
                <c:pt idx="3626">
                  <c:v>42856.554282407466</c:v>
                </c:pt>
                <c:pt idx="3627">
                  <c:v>42856.554988425996</c:v>
                </c:pt>
                <c:pt idx="3628">
                  <c:v>42856.55637731489</c:v>
                </c:pt>
                <c:pt idx="3629">
                  <c:v>42856.557083333326</c:v>
                </c:pt>
                <c:pt idx="3630">
                  <c:v>42856.557789351835</c:v>
                </c:pt>
                <c:pt idx="3631">
                  <c:v>42856.558495370438</c:v>
                </c:pt>
                <c:pt idx="3632">
                  <c:v>42856.559201388969</c:v>
                </c:pt>
                <c:pt idx="3633">
                  <c:v>42856.559907407413</c:v>
                </c:pt>
                <c:pt idx="3634">
                  <c:v>42856.560613425943</c:v>
                </c:pt>
                <c:pt idx="3635">
                  <c:v>42856.56131944451</c:v>
                </c:pt>
                <c:pt idx="3636">
                  <c:v>42856.562025462961</c:v>
                </c:pt>
                <c:pt idx="3637">
                  <c:v>42856.562731481485</c:v>
                </c:pt>
                <c:pt idx="3638">
                  <c:v>42856.563437500001</c:v>
                </c:pt>
                <c:pt idx="3639">
                  <c:v>42856.564143518459</c:v>
                </c:pt>
                <c:pt idx="3640">
                  <c:v>42856.564849537026</c:v>
                </c:pt>
                <c:pt idx="3641">
                  <c:v>42856.565555555557</c:v>
                </c:pt>
                <c:pt idx="3642">
                  <c:v>42856.566261574073</c:v>
                </c:pt>
                <c:pt idx="3643">
                  <c:v>42856.566967592589</c:v>
                </c:pt>
                <c:pt idx="3644">
                  <c:v>42856.567673611018</c:v>
                </c:pt>
                <c:pt idx="3645">
                  <c:v>42856.568379629629</c:v>
                </c:pt>
                <c:pt idx="3646">
                  <c:v>42856.569085648145</c:v>
                </c:pt>
                <c:pt idx="3647">
                  <c:v>42856.569791666574</c:v>
                </c:pt>
                <c:pt idx="3648">
                  <c:v>42856.570497685185</c:v>
                </c:pt>
                <c:pt idx="3649">
                  <c:v>42856.571203703643</c:v>
                </c:pt>
                <c:pt idx="3650">
                  <c:v>42856.571909722225</c:v>
                </c:pt>
                <c:pt idx="3651">
                  <c:v>42856.572615740741</c:v>
                </c:pt>
                <c:pt idx="3652">
                  <c:v>42856.573321759184</c:v>
                </c:pt>
                <c:pt idx="3653">
                  <c:v>42856.57402777778</c:v>
                </c:pt>
                <c:pt idx="3654">
                  <c:v>42856.574733796297</c:v>
                </c:pt>
                <c:pt idx="3655">
                  <c:v>42856.575439814806</c:v>
                </c:pt>
                <c:pt idx="3656">
                  <c:v>42856.576840277783</c:v>
                </c:pt>
                <c:pt idx="3657">
                  <c:v>42856.577546296299</c:v>
                </c:pt>
                <c:pt idx="3658">
                  <c:v>42856.578252314874</c:v>
                </c:pt>
                <c:pt idx="3659">
                  <c:v>42856.578958333332</c:v>
                </c:pt>
                <c:pt idx="3660">
                  <c:v>42856.579664351855</c:v>
                </c:pt>
                <c:pt idx="3661">
                  <c:v>42856.580370370393</c:v>
                </c:pt>
                <c:pt idx="3662">
                  <c:v>42856.581076388953</c:v>
                </c:pt>
                <c:pt idx="3663">
                  <c:v>42856.581782407404</c:v>
                </c:pt>
                <c:pt idx="3664">
                  <c:v>42856.582488425942</c:v>
                </c:pt>
                <c:pt idx="3665">
                  <c:v>42856.583194444502</c:v>
                </c:pt>
                <c:pt idx="3666">
                  <c:v>42856.58390046296</c:v>
                </c:pt>
                <c:pt idx="3667">
                  <c:v>42856.584606481483</c:v>
                </c:pt>
                <c:pt idx="3668">
                  <c:v>42856.585312500007</c:v>
                </c:pt>
                <c:pt idx="3669">
                  <c:v>42856.586018518574</c:v>
                </c:pt>
                <c:pt idx="3670">
                  <c:v>42856.586724537025</c:v>
                </c:pt>
                <c:pt idx="3671">
                  <c:v>42856.587430555555</c:v>
                </c:pt>
                <c:pt idx="3672">
                  <c:v>42856.588136574093</c:v>
                </c:pt>
                <c:pt idx="3673">
                  <c:v>42856.588842592602</c:v>
                </c:pt>
                <c:pt idx="3674">
                  <c:v>42856.589548611104</c:v>
                </c:pt>
                <c:pt idx="3675">
                  <c:v>42856.590254629627</c:v>
                </c:pt>
                <c:pt idx="3676">
                  <c:v>42856.590960648151</c:v>
                </c:pt>
                <c:pt idx="3677">
                  <c:v>42856.591666666573</c:v>
                </c:pt>
                <c:pt idx="3678">
                  <c:v>42856.592372685176</c:v>
                </c:pt>
                <c:pt idx="3679">
                  <c:v>42856.593078703627</c:v>
                </c:pt>
                <c:pt idx="3680">
                  <c:v>42856.59378472215</c:v>
                </c:pt>
                <c:pt idx="3681">
                  <c:v>42856.594490740725</c:v>
                </c:pt>
                <c:pt idx="3682">
                  <c:v>42856.595196759183</c:v>
                </c:pt>
                <c:pt idx="3683">
                  <c:v>42856.595902777713</c:v>
                </c:pt>
                <c:pt idx="3684">
                  <c:v>42856.596608796295</c:v>
                </c:pt>
                <c:pt idx="3685">
                  <c:v>42856.597673611002</c:v>
                </c:pt>
                <c:pt idx="3686">
                  <c:v>42856.598379629628</c:v>
                </c:pt>
                <c:pt idx="3687">
                  <c:v>42856.599085648151</c:v>
                </c:pt>
                <c:pt idx="3688">
                  <c:v>42856.599791666573</c:v>
                </c:pt>
                <c:pt idx="3689">
                  <c:v>42856.600497685184</c:v>
                </c:pt>
                <c:pt idx="3690">
                  <c:v>42856.60120370362</c:v>
                </c:pt>
                <c:pt idx="3691">
                  <c:v>42856.601909722194</c:v>
                </c:pt>
                <c:pt idx="3692">
                  <c:v>42856.60261574074</c:v>
                </c:pt>
                <c:pt idx="3693">
                  <c:v>42856.603321759183</c:v>
                </c:pt>
                <c:pt idx="3694">
                  <c:v>42856.604027777779</c:v>
                </c:pt>
                <c:pt idx="3695">
                  <c:v>42856.604733796295</c:v>
                </c:pt>
                <c:pt idx="3696">
                  <c:v>42856.605439814804</c:v>
                </c:pt>
                <c:pt idx="3697">
                  <c:v>42856.606145833262</c:v>
                </c:pt>
                <c:pt idx="3698">
                  <c:v>42856.606851851851</c:v>
                </c:pt>
                <c:pt idx="3699">
                  <c:v>42856.607557870368</c:v>
                </c:pt>
                <c:pt idx="3700">
                  <c:v>42856.608263888891</c:v>
                </c:pt>
                <c:pt idx="3701">
                  <c:v>42856.608969907407</c:v>
                </c:pt>
                <c:pt idx="3702">
                  <c:v>42856.609675925931</c:v>
                </c:pt>
                <c:pt idx="3703">
                  <c:v>42856.610381944447</c:v>
                </c:pt>
                <c:pt idx="3704">
                  <c:v>42856.611087962956</c:v>
                </c:pt>
                <c:pt idx="3705">
                  <c:v>42856.611793981414</c:v>
                </c:pt>
                <c:pt idx="3706">
                  <c:v>42856.612500000003</c:v>
                </c:pt>
                <c:pt idx="3707">
                  <c:v>42856.613206018519</c:v>
                </c:pt>
                <c:pt idx="3708">
                  <c:v>42856.613912037035</c:v>
                </c:pt>
                <c:pt idx="3709">
                  <c:v>42856.614618055602</c:v>
                </c:pt>
                <c:pt idx="3710">
                  <c:v>42856.615324074082</c:v>
                </c:pt>
                <c:pt idx="3711">
                  <c:v>42856.616030092613</c:v>
                </c:pt>
                <c:pt idx="3712">
                  <c:v>42856.616736111115</c:v>
                </c:pt>
                <c:pt idx="3713">
                  <c:v>42856.617442129624</c:v>
                </c:pt>
                <c:pt idx="3714">
                  <c:v>42856.618530092659</c:v>
                </c:pt>
                <c:pt idx="3715">
                  <c:v>42856.61923611111</c:v>
                </c:pt>
                <c:pt idx="3716">
                  <c:v>42856.619942129626</c:v>
                </c:pt>
                <c:pt idx="3717">
                  <c:v>42856.620648148149</c:v>
                </c:pt>
                <c:pt idx="3718">
                  <c:v>42856.621354166607</c:v>
                </c:pt>
                <c:pt idx="3719">
                  <c:v>42856.622060185175</c:v>
                </c:pt>
                <c:pt idx="3720">
                  <c:v>42856.622766203618</c:v>
                </c:pt>
                <c:pt idx="3721">
                  <c:v>42856.623472222185</c:v>
                </c:pt>
                <c:pt idx="3722">
                  <c:v>42856.624178240738</c:v>
                </c:pt>
                <c:pt idx="3723">
                  <c:v>42856.624884259254</c:v>
                </c:pt>
                <c:pt idx="3724">
                  <c:v>42856.625590277778</c:v>
                </c:pt>
                <c:pt idx="3725">
                  <c:v>42856.626296296352</c:v>
                </c:pt>
                <c:pt idx="3726">
                  <c:v>42856.627002314774</c:v>
                </c:pt>
                <c:pt idx="3727">
                  <c:v>42856.627708333224</c:v>
                </c:pt>
                <c:pt idx="3728">
                  <c:v>42856.62841435185</c:v>
                </c:pt>
                <c:pt idx="3729">
                  <c:v>42856.629120370315</c:v>
                </c:pt>
                <c:pt idx="3730">
                  <c:v>42856.629826388889</c:v>
                </c:pt>
                <c:pt idx="3731">
                  <c:v>42856.630532407413</c:v>
                </c:pt>
                <c:pt idx="3732">
                  <c:v>42856.631238425987</c:v>
                </c:pt>
                <c:pt idx="3733">
                  <c:v>42856.631944444445</c:v>
                </c:pt>
                <c:pt idx="3734">
                  <c:v>42856.632650462961</c:v>
                </c:pt>
                <c:pt idx="3735">
                  <c:v>42856.633356481485</c:v>
                </c:pt>
                <c:pt idx="3736">
                  <c:v>42856.634062500001</c:v>
                </c:pt>
                <c:pt idx="3737">
                  <c:v>42856.634768518474</c:v>
                </c:pt>
                <c:pt idx="3738">
                  <c:v>42856.635474536975</c:v>
                </c:pt>
                <c:pt idx="3739">
                  <c:v>42856.636180555477</c:v>
                </c:pt>
                <c:pt idx="3740">
                  <c:v>42856.636886574073</c:v>
                </c:pt>
                <c:pt idx="3741">
                  <c:v>42856.637592592589</c:v>
                </c:pt>
                <c:pt idx="3742">
                  <c:v>42856.638993055552</c:v>
                </c:pt>
                <c:pt idx="3743">
                  <c:v>42856.639699074083</c:v>
                </c:pt>
                <c:pt idx="3744">
                  <c:v>42856.640405092592</c:v>
                </c:pt>
                <c:pt idx="3745">
                  <c:v>42856.64111111105</c:v>
                </c:pt>
                <c:pt idx="3746">
                  <c:v>42856.641817129632</c:v>
                </c:pt>
                <c:pt idx="3747">
                  <c:v>42856.642523148228</c:v>
                </c:pt>
                <c:pt idx="3748">
                  <c:v>42856.643229166664</c:v>
                </c:pt>
                <c:pt idx="3749">
                  <c:v>42856.643935185188</c:v>
                </c:pt>
                <c:pt idx="3750">
                  <c:v>42856.644641203704</c:v>
                </c:pt>
                <c:pt idx="3751">
                  <c:v>42856.64534722222</c:v>
                </c:pt>
                <c:pt idx="3752">
                  <c:v>42856.646053240802</c:v>
                </c:pt>
                <c:pt idx="3753">
                  <c:v>42856.64675925926</c:v>
                </c:pt>
                <c:pt idx="3754">
                  <c:v>42856.647465277776</c:v>
                </c:pt>
                <c:pt idx="3755">
                  <c:v>42856.648171296343</c:v>
                </c:pt>
                <c:pt idx="3756">
                  <c:v>42856.648877314874</c:v>
                </c:pt>
                <c:pt idx="3757">
                  <c:v>42856.649583333325</c:v>
                </c:pt>
                <c:pt idx="3758">
                  <c:v>42856.650289351848</c:v>
                </c:pt>
                <c:pt idx="3759">
                  <c:v>42856.65099537043</c:v>
                </c:pt>
                <c:pt idx="3760">
                  <c:v>42856.651701388888</c:v>
                </c:pt>
                <c:pt idx="3761">
                  <c:v>42856.652407407411</c:v>
                </c:pt>
                <c:pt idx="3762">
                  <c:v>42856.653113425942</c:v>
                </c:pt>
                <c:pt idx="3763">
                  <c:v>42856.65381944456</c:v>
                </c:pt>
                <c:pt idx="3764">
                  <c:v>42856.654525463011</c:v>
                </c:pt>
                <c:pt idx="3765">
                  <c:v>42856.655231481483</c:v>
                </c:pt>
                <c:pt idx="3766">
                  <c:v>42856.6559375</c:v>
                </c:pt>
                <c:pt idx="3767">
                  <c:v>42856.656643518516</c:v>
                </c:pt>
                <c:pt idx="3768">
                  <c:v>42856.657349537025</c:v>
                </c:pt>
                <c:pt idx="3769">
                  <c:v>42856.658055555563</c:v>
                </c:pt>
                <c:pt idx="3770">
                  <c:v>42856.659467592595</c:v>
                </c:pt>
                <c:pt idx="3771">
                  <c:v>42856.660173611002</c:v>
                </c:pt>
                <c:pt idx="3772">
                  <c:v>42856.660879629628</c:v>
                </c:pt>
                <c:pt idx="3773">
                  <c:v>42856.661585648151</c:v>
                </c:pt>
                <c:pt idx="3774">
                  <c:v>42856.662291666624</c:v>
                </c:pt>
                <c:pt idx="3775">
                  <c:v>42856.662997685184</c:v>
                </c:pt>
                <c:pt idx="3776">
                  <c:v>42856.663703703576</c:v>
                </c:pt>
                <c:pt idx="3777">
                  <c:v>42856.664409722194</c:v>
                </c:pt>
                <c:pt idx="3778">
                  <c:v>42856.665115740725</c:v>
                </c:pt>
                <c:pt idx="3779">
                  <c:v>42856.665821759183</c:v>
                </c:pt>
                <c:pt idx="3780">
                  <c:v>42856.666527777779</c:v>
                </c:pt>
                <c:pt idx="3781">
                  <c:v>42856.667233796295</c:v>
                </c:pt>
                <c:pt idx="3782">
                  <c:v>42856.667939814804</c:v>
                </c:pt>
                <c:pt idx="3783">
                  <c:v>42856.668645833262</c:v>
                </c:pt>
                <c:pt idx="3784">
                  <c:v>42856.669351851793</c:v>
                </c:pt>
                <c:pt idx="3785">
                  <c:v>42856.670057870368</c:v>
                </c:pt>
                <c:pt idx="3786">
                  <c:v>42856.670763888884</c:v>
                </c:pt>
                <c:pt idx="3787">
                  <c:v>42856.671469907335</c:v>
                </c:pt>
                <c:pt idx="3788">
                  <c:v>42856.672175925931</c:v>
                </c:pt>
                <c:pt idx="3789">
                  <c:v>42856.672881944447</c:v>
                </c:pt>
                <c:pt idx="3790">
                  <c:v>42856.673587962956</c:v>
                </c:pt>
                <c:pt idx="3791">
                  <c:v>42856.674293981479</c:v>
                </c:pt>
                <c:pt idx="3792">
                  <c:v>42856.675000000003</c:v>
                </c:pt>
                <c:pt idx="3793">
                  <c:v>42856.675706018505</c:v>
                </c:pt>
                <c:pt idx="3794">
                  <c:v>42856.676412037035</c:v>
                </c:pt>
                <c:pt idx="3795">
                  <c:v>42856.677118055559</c:v>
                </c:pt>
                <c:pt idx="3796">
                  <c:v>42856.677824074082</c:v>
                </c:pt>
                <c:pt idx="3797">
                  <c:v>42856.678530092613</c:v>
                </c:pt>
                <c:pt idx="3798">
                  <c:v>42856.679236111115</c:v>
                </c:pt>
                <c:pt idx="3799">
                  <c:v>42856.680057870391</c:v>
                </c:pt>
                <c:pt idx="3800">
                  <c:v>42856.680763888886</c:v>
                </c:pt>
                <c:pt idx="3801">
                  <c:v>42856.681469907351</c:v>
                </c:pt>
                <c:pt idx="3802">
                  <c:v>42856.682175925933</c:v>
                </c:pt>
                <c:pt idx="3803">
                  <c:v>42856.682881944442</c:v>
                </c:pt>
                <c:pt idx="3804">
                  <c:v>42856.683587962965</c:v>
                </c:pt>
                <c:pt idx="3805">
                  <c:v>42856.684293981481</c:v>
                </c:pt>
                <c:pt idx="3806">
                  <c:v>42856.685000000005</c:v>
                </c:pt>
                <c:pt idx="3807">
                  <c:v>42856.685706018521</c:v>
                </c:pt>
                <c:pt idx="3808">
                  <c:v>42856.686412037037</c:v>
                </c:pt>
                <c:pt idx="3809">
                  <c:v>42856.687118055561</c:v>
                </c:pt>
                <c:pt idx="3810">
                  <c:v>42856.687824074092</c:v>
                </c:pt>
                <c:pt idx="3811">
                  <c:v>42856.688530092651</c:v>
                </c:pt>
                <c:pt idx="3812">
                  <c:v>42856.689236111109</c:v>
                </c:pt>
                <c:pt idx="3813">
                  <c:v>42856.689942129626</c:v>
                </c:pt>
                <c:pt idx="3814">
                  <c:v>42856.690648148149</c:v>
                </c:pt>
                <c:pt idx="3815">
                  <c:v>42856.691354166607</c:v>
                </c:pt>
                <c:pt idx="3816">
                  <c:v>42856.692060185174</c:v>
                </c:pt>
                <c:pt idx="3817">
                  <c:v>42856.692766203603</c:v>
                </c:pt>
                <c:pt idx="3818">
                  <c:v>42856.693472222185</c:v>
                </c:pt>
                <c:pt idx="3819">
                  <c:v>42856.694178240738</c:v>
                </c:pt>
                <c:pt idx="3820">
                  <c:v>42856.694884259254</c:v>
                </c:pt>
                <c:pt idx="3821">
                  <c:v>42856.695590277777</c:v>
                </c:pt>
                <c:pt idx="3822">
                  <c:v>42856.696296296293</c:v>
                </c:pt>
                <c:pt idx="3823">
                  <c:v>42856.697002314759</c:v>
                </c:pt>
                <c:pt idx="3824">
                  <c:v>42856.697708333224</c:v>
                </c:pt>
                <c:pt idx="3825">
                  <c:v>42856.698414351835</c:v>
                </c:pt>
                <c:pt idx="3826">
                  <c:v>42856.699120370315</c:v>
                </c:pt>
                <c:pt idx="3827">
                  <c:v>42856.700555555559</c:v>
                </c:pt>
                <c:pt idx="3828">
                  <c:v>42856.701261574075</c:v>
                </c:pt>
                <c:pt idx="3829">
                  <c:v>42856.701967592584</c:v>
                </c:pt>
                <c:pt idx="3830">
                  <c:v>42856.702673611049</c:v>
                </c:pt>
                <c:pt idx="3831">
                  <c:v>42856.703379629624</c:v>
                </c:pt>
                <c:pt idx="3832">
                  <c:v>42856.704085648147</c:v>
                </c:pt>
                <c:pt idx="3833">
                  <c:v>42856.704791666583</c:v>
                </c:pt>
                <c:pt idx="3834">
                  <c:v>42856.705497685121</c:v>
                </c:pt>
                <c:pt idx="3835">
                  <c:v>42856.706203703674</c:v>
                </c:pt>
                <c:pt idx="3836">
                  <c:v>42856.706909722205</c:v>
                </c:pt>
                <c:pt idx="3837">
                  <c:v>42856.707615740735</c:v>
                </c:pt>
                <c:pt idx="3838">
                  <c:v>42856.708321759201</c:v>
                </c:pt>
                <c:pt idx="3839">
                  <c:v>42856.709027777775</c:v>
                </c:pt>
                <c:pt idx="3840">
                  <c:v>42856.709733796284</c:v>
                </c:pt>
                <c:pt idx="3841">
                  <c:v>42856.710439814815</c:v>
                </c:pt>
                <c:pt idx="3842">
                  <c:v>42856.711145833215</c:v>
                </c:pt>
                <c:pt idx="3843">
                  <c:v>42856.711851851855</c:v>
                </c:pt>
                <c:pt idx="3844">
                  <c:v>42856.712557870393</c:v>
                </c:pt>
                <c:pt idx="3845">
                  <c:v>42856.713263888887</c:v>
                </c:pt>
                <c:pt idx="3846">
                  <c:v>42856.713969907374</c:v>
                </c:pt>
                <c:pt idx="3847">
                  <c:v>42856.714675925941</c:v>
                </c:pt>
                <c:pt idx="3848">
                  <c:v>42856.715381944436</c:v>
                </c:pt>
                <c:pt idx="3849">
                  <c:v>42856.716087962966</c:v>
                </c:pt>
                <c:pt idx="3850">
                  <c:v>42856.716793981475</c:v>
                </c:pt>
                <c:pt idx="3851">
                  <c:v>42856.717499999999</c:v>
                </c:pt>
                <c:pt idx="3852">
                  <c:v>42856.718206018573</c:v>
                </c:pt>
                <c:pt idx="3853">
                  <c:v>42856.718912037039</c:v>
                </c:pt>
                <c:pt idx="3854">
                  <c:v>42856.719618055562</c:v>
                </c:pt>
                <c:pt idx="3855">
                  <c:v>42856.721006944434</c:v>
                </c:pt>
                <c:pt idx="3856">
                  <c:v>42856.721712962884</c:v>
                </c:pt>
                <c:pt idx="3857">
                  <c:v>42856.722418981422</c:v>
                </c:pt>
                <c:pt idx="3858">
                  <c:v>42856.723124999975</c:v>
                </c:pt>
                <c:pt idx="3859">
                  <c:v>42856.72383101852</c:v>
                </c:pt>
                <c:pt idx="3860">
                  <c:v>42856.724537037036</c:v>
                </c:pt>
                <c:pt idx="3861">
                  <c:v>42856.725243055524</c:v>
                </c:pt>
                <c:pt idx="3862">
                  <c:v>42856.725949074076</c:v>
                </c:pt>
                <c:pt idx="3863">
                  <c:v>42856.726655092592</c:v>
                </c:pt>
                <c:pt idx="3864">
                  <c:v>42856.727361110992</c:v>
                </c:pt>
                <c:pt idx="3865">
                  <c:v>42856.728067129625</c:v>
                </c:pt>
                <c:pt idx="3866">
                  <c:v>42856.728773148148</c:v>
                </c:pt>
                <c:pt idx="3867">
                  <c:v>42856.729479166599</c:v>
                </c:pt>
                <c:pt idx="3868">
                  <c:v>42856.73018518513</c:v>
                </c:pt>
                <c:pt idx="3869">
                  <c:v>42856.730891203704</c:v>
                </c:pt>
                <c:pt idx="3870">
                  <c:v>42856.73159722222</c:v>
                </c:pt>
                <c:pt idx="3871">
                  <c:v>42856.732303240744</c:v>
                </c:pt>
                <c:pt idx="3872">
                  <c:v>42856.733009259224</c:v>
                </c:pt>
                <c:pt idx="3873">
                  <c:v>42856.733715277776</c:v>
                </c:pt>
                <c:pt idx="3874">
                  <c:v>42856.734421296285</c:v>
                </c:pt>
                <c:pt idx="3875">
                  <c:v>42856.735127314758</c:v>
                </c:pt>
                <c:pt idx="3876">
                  <c:v>42856.735833333325</c:v>
                </c:pt>
                <c:pt idx="3877">
                  <c:v>42856.736539351848</c:v>
                </c:pt>
                <c:pt idx="3878">
                  <c:v>42856.737245370372</c:v>
                </c:pt>
                <c:pt idx="3879">
                  <c:v>42856.737951388888</c:v>
                </c:pt>
                <c:pt idx="3880">
                  <c:v>42856.738657407412</c:v>
                </c:pt>
                <c:pt idx="3881">
                  <c:v>42856.739363425928</c:v>
                </c:pt>
                <c:pt idx="3882">
                  <c:v>42856.740069444502</c:v>
                </c:pt>
                <c:pt idx="3883">
                  <c:v>42856.741238425981</c:v>
                </c:pt>
                <c:pt idx="3884">
                  <c:v>42856.741944444446</c:v>
                </c:pt>
                <c:pt idx="3885">
                  <c:v>42856.742650462962</c:v>
                </c:pt>
                <c:pt idx="3886">
                  <c:v>42856.743356481478</c:v>
                </c:pt>
                <c:pt idx="3887">
                  <c:v>42856.744062500002</c:v>
                </c:pt>
                <c:pt idx="3888">
                  <c:v>42856.744768518474</c:v>
                </c:pt>
                <c:pt idx="3889">
                  <c:v>42856.745474536976</c:v>
                </c:pt>
                <c:pt idx="3890">
                  <c:v>42856.746180555485</c:v>
                </c:pt>
                <c:pt idx="3891">
                  <c:v>42856.746886574081</c:v>
                </c:pt>
                <c:pt idx="3892">
                  <c:v>42856.74759259259</c:v>
                </c:pt>
                <c:pt idx="3893">
                  <c:v>42856.748298611114</c:v>
                </c:pt>
                <c:pt idx="3894">
                  <c:v>42856.749004629586</c:v>
                </c:pt>
                <c:pt idx="3895">
                  <c:v>42856.749710648146</c:v>
                </c:pt>
                <c:pt idx="3896">
                  <c:v>42856.750416666655</c:v>
                </c:pt>
                <c:pt idx="3897">
                  <c:v>42856.75112268512</c:v>
                </c:pt>
                <c:pt idx="3898">
                  <c:v>42856.751828703644</c:v>
                </c:pt>
                <c:pt idx="3899">
                  <c:v>42856.752534722233</c:v>
                </c:pt>
                <c:pt idx="3900">
                  <c:v>42856.753240740734</c:v>
                </c:pt>
                <c:pt idx="3901">
                  <c:v>42856.753946759192</c:v>
                </c:pt>
                <c:pt idx="3902">
                  <c:v>42856.754652777781</c:v>
                </c:pt>
                <c:pt idx="3903">
                  <c:v>42856.755358796298</c:v>
                </c:pt>
                <c:pt idx="3904">
                  <c:v>42856.756064814814</c:v>
                </c:pt>
                <c:pt idx="3905">
                  <c:v>42856.756770833272</c:v>
                </c:pt>
                <c:pt idx="3906">
                  <c:v>42856.757476851824</c:v>
                </c:pt>
                <c:pt idx="3907">
                  <c:v>42856.75818287037</c:v>
                </c:pt>
                <c:pt idx="3908">
                  <c:v>42856.758888888893</c:v>
                </c:pt>
                <c:pt idx="3909">
                  <c:v>42856.759594907409</c:v>
                </c:pt>
                <c:pt idx="3910">
                  <c:v>42856.760300925926</c:v>
                </c:pt>
                <c:pt idx="3911">
                  <c:v>42856.761006944434</c:v>
                </c:pt>
                <c:pt idx="3912">
                  <c:v>42856.761805555485</c:v>
                </c:pt>
                <c:pt idx="3913">
                  <c:v>42856.762511574081</c:v>
                </c:pt>
                <c:pt idx="3914">
                  <c:v>42856.76321759259</c:v>
                </c:pt>
                <c:pt idx="3915">
                  <c:v>42856.763923610968</c:v>
                </c:pt>
                <c:pt idx="3916">
                  <c:v>42856.764629629586</c:v>
                </c:pt>
                <c:pt idx="3917">
                  <c:v>42856.765335648146</c:v>
                </c:pt>
                <c:pt idx="3918">
                  <c:v>42856.766041666582</c:v>
                </c:pt>
                <c:pt idx="3919">
                  <c:v>42856.76674768512</c:v>
                </c:pt>
                <c:pt idx="3920">
                  <c:v>42856.767453703585</c:v>
                </c:pt>
                <c:pt idx="3921">
                  <c:v>42856.768159722225</c:v>
                </c:pt>
                <c:pt idx="3922">
                  <c:v>42856.768865740734</c:v>
                </c:pt>
                <c:pt idx="3923">
                  <c:v>42856.769571759192</c:v>
                </c:pt>
                <c:pt idx="3924">
                  <c:v>42856.770277777781</c:v>
                </c:pt>
                <c:pt idx="3925">
                  <c:v>42856.770983796276</c:v>
                </c:pt>
                <c:pt idx="3926">
                  <c:v>42856.771689814734</c:v>
                </c:pt>
                <c:pt idx="3927">
                  <c:v>42856.772395833272</c:v>
                </c:pt>
                <c:pt idx="3928">
                  <c:v>42856.773101851744</c:v>
                </c:pt>
                <c:pt idx="3929">
                  <c:v>42856.77380787037</c:v>
                </c:pt>
                <c:pt idx="3930">
                  <c:v>42856.774513888893</c:v>
                </c:pt>
                <c:pt idx="3931">
                  <c:v>42856.775219907409</c:v>
                </c:pt>
                <c:pt idx="3932">
                  <c:v>42856.775925925926</c:v>
                </c:pt>
                <c:pt idx="3933">
                  <c:v>42856.776631944442</c:v>
                </c:pt>
                <c:pt idx="3934">
                  <c:v>42856.777337962965</c:v>
                </c:pt>
                <c:pt idx="3935">
                  <c:v>42856.778043981474</c:v>
                </c:pt>
                <c:pt idx="3936">
                  <c:v>42856.778749999998</c:v>
                </c:pt>
                <c:pt idx="3937">
                  <c:v>42856.779456018521</c:v>
                </c:pt>
                <c:pt idx="3938">
                  <c:v>42856.780162036994</c:v>
                </c:pt>
                <c:pt idx="3939">
                  <c:v>42856.780868055561</c:v>
                </c:pt>
                <c:pt idx="3940">
                  <c:v>42856.782199074092</c:v>
                </c:pt>
                <c:pt idx="3941">
                  <c:v>42856.782905092601</c:v>
                </c:pt>
                <c:pt idx="3942">
                  <c:v>42856.783611111074</c:v>
                </c:pt>
                <c:pt idx="3943">
                  <c:v>42856.784317129641</c:v>
                </c:pt>
                <c:pt idx="3944">
                  <c:v>42856.785023148193</c:v>
                </c:pt>
                <c:pt idx="3945">
                  <c:v>42856.785729166608</c:v>
                </c:pt>
                <c:pt idx="3946">
                  <c:v>42856.786435185182</c:v>
                </c:pt>
                <c:pt idx="3947">
                  <c:v>42856.787141203618</c:v>
                </c:pt>
                <c:pt idx="3948">
                  <c:v>42856.787847222222</c:v>
                </c:pt>
                <c:pt idx="3949">
                  <c:v>42856.788553240804</c:v>
                </c:pt>
                <c:pt idx="3950">
                  <c:v>42856.789259259262</c:v>
                </c:pt>
                <c:pt idx="3951">
                  <c:v>42856.789965277778</c:v>
                </c:pt>
                <c:pt idx="3952">
                  <c:v>42856.790671296294</c:v>
                </c:pt>
                <c:pt idx="3953">
                  <c:v>42856.791377314774</c:v>
                </c:pt>
                <c:pt idx="3954">
                  <c:v>42856.792083333246</c:v>
                </c:pt>
                <c:pt idx="3955">
                  <c:v>42856.792789351777</c:v>
                </c:pt>
                <c:pt idx="3956">
                  <c:v>42856.793495370315</c:v>
                </c:pt>
                <c:pt idx="3957">
                  <c:v>42856.79420138889</c:v>
                </c:pt>
                <c:pt idx="3958">
                  <c:v>42856.794907407406</c:v>
                </c:pt>
                <c:pt idx="3959">
                  <c:v>42856.795613425929</c:v>
                </c:pt>
                <c:pt idx="3960">
                  <c:v>42856.796319444518</c:v>
                </c:pt>
                <c:pt idx="3961">
                  <c:v>42856.797025462954</c:v>
                </c:pt>
                <c:pt idx="3962">
                  <c:v>42856.797731481398</c:v>
                </c:pt>
                <c:pt idx="3963">
                  <c:v>42856.798437500001</c:v>
                </c:pt>
                <c:pt idx="3964">
                  <c:v>42856.799143518409</c:v>
                </c:pt>
                <c:pt idx="3965">
                  <c:v>42856.799849536976</c:v>
                </c:pt>
                <c:pt idx="3966">
                  <c:v>42856.800555555601</c:v>
                </c:pt>
                <c:pt idx="3967">
                  <c:v>42856.801261574081</c:v>
                </c:pt>
                <c:pt idx="3968">
                  <c:v>42856.802627314813</c:v>
                </c:pt>
                <c:pt idx="3969">
                  <c:v>42856.80333333333</c:v>
                </c:pt>
                <c:pt idx="3970">
                  <c:v>42856.804039351926</c:v>
                </c:pt>
                <c:pt idx="3971">
                  <c:v>42856.804745370369</c:v>
                </c:pt>
                <c:pt idx="3972">
                  <c:v>42856.805451388893</c:v>
                </c:pt>
                <c:pt idx="3973">
                  <c:v>42856.806157407475</c:v>
                </c:pt>
                <c:pt idx="3974">
                  <c:v>42856.806863426005</c:v>
                </c:pt>
                <c:pt idx="3975">
                  <c:v>42856.807569444543</c:v>
                </c:pt>
                <c:pt idx="3976">
                  <c:v>42856.808275463045</c:v>
                </c:pt>
                <c:pt idx="3977">
                  <c:v>42856.808981481481</c:v>
                </c:pt>
                <c:pt idx="3978">
                  <c:v>42856.809687500005</c:v>
                </c:pt>
                <c:pt idx="3979">
                  <c:v>42856.810393518543</c:v>
                </c:pt>
                <c:pt idx="3980">
                  <c:v>42856.811099537037</c:v>
                </c:pt>
                <c:pt idx="3981">
                  <c:v>42856.811805555553</c:v>
                </c:pt>
                <c:pt idx="3982">
                  <c:v>42856.812511574179</c:v>
                </c:pt>
                <c:pt idx="3983">
                  <c:v>42856.813217592651</c:v>
                </c:pt>
                <c:pt idx="3984">
                  <c:v>42856.813923611051</c:v>
                </c:pt>
                <c:pt idx="3985">
                  <c:v>42856.814629629633</c:v>
                </c:pt>
                <c:pt idx="3986">
                  <c:v>42856.815335648229</c:v>
                </c:pt>
                <c:pt idx="3987">
                  <c:v>42856.816041666665</c:v>
                </c:pt>
                <c:pt idx="3988">
                  <c:v>42856.816747685181</c:v>
                </c:pt>
                <c:pt idx="3989">
                  <c:v>42856.817453703705</c:v>
                </c:pt>
                <c:pt idx="3990">
                  <c:v>42856.818159722243</c:v>
                </c:pt>
                <c:pt idx="3991">
                  <c:v>42856.81886574081</c:v>
                </c:pt>
                <c:pt idx="3992">
                  <c:v>42856.819571759261</c:v>
                </c:pt>
                <c:pt idx="3993">
                  <c:v>42856.820277777791</c:v>
                </c:pt>
                <c:pt idx="3994">
                  <c:v>42856.820983796286</c:v>
                </c:pt>
                <c:pt idx="3995">
                  <c:v>42856.821689814758</c:v>
                </c:pt>
                <c:pt idx="3996">
                  <c:v>42856.822395833326</c:v>
                </c:pt>
                <c:pt idx="3997">
                  <c:v>42856.823217592602</c:v>
                </c:pt>
                <c:pt idx="3998">
                  <c:v>42856.823923611002</c:v>
                </c:pt>
                <c:pt idx="3999">
                  <c:v>42856.824629629627</c:v>
                </c:pt>
                <c:pt idx="4000">
                  <c:v>42856.825335648202</c:v>
                </c:pt>
                <c:pt idx="4001">
                  <c:v>42856.826041666609</c:v>
                </c:pt>
                <c:pt idx="4002">
                  <c:v>42856.826747685176</c:v>
                </c:pt>
                <c:pt idx="4003">
                  <c:v>42856.827453703627</c:v>
                </c:pt>
                <c:pt idx="4004">
                  <c:v>42856.828159722223</c:v>
                </c:pt>
                <c:pt idx="4005">
                  <c:v>42856.828865740739</c:v>
                </c:pt>
                <c:pt idx="4006">
                  <c:v>42856.829571759255</c:v>
                </c:pt>
                <c:pt idx="4007">
                  <c:v>42856.830277777837</c:v>
                </c:pt>
                <c:pt idx="4008">
                  <c:v>42856.830983796295</c:v>
                </c:pt>
                <c:pt idx="4009">
                  <c:v>42856.831689814804</c:v>
                </c:pt>
                <c:pt idx="4010">
                  <c:v>42856.832395833335</c:v>
                </c:pt>
                <c:pt idx="4011">
                  <c:v>42856.833101851793</c:v>
                </c:pt>
                <c:pt idx="4012">
                  <c:v>42856.833807870367</c:v>
                </c:pt>
                <c:pt idx="4013">
                  <c:v>42856.834513888985</c:v>
                </c:pt>
                <c:pt idx="4014">
                  <c:v>42856.835219907443</c:v>
                </c:pt>
                <c:pt idx="4015">
                  <c:v>42856.835925925923</c:v>
                </c:pt>
                <c:pt idx="4016">
                  <c:v>42856.836631944527</c:v>
                </c:pt>
                <c:pt idx="4017">
                  <c:v>42856.837337962963</c:v>
                </c:pt>
                <c:pt idx="4018">
                  <c:v>42856.838043981479</c:v>
                </c:pt>
                <c:pt idx="4019">
                  <c:v>42856.838750000003</c:v>
                </c:pt>
                <c:pt idx="4020">
                  <c:v>42856.839456018519</c:v>
                </c:pt>
                <c:pt idx="4021">
                  <c:v>42856.840162037035</c:v>
                </c:pt>
                <c:pt idx="4022">
                  <c:v>42856.840868055602</c:v>
                </c:pt>
                <c:pt idx="4023">
                  <c:v>42856.841574074155</c:v>
                </c:pt>
                <c:pt idx="4024">
                  <c:v>42856.842280092613</c:v>
                </c:pt>
                <c:pt idx="4025">
                  <c:v>42856.842986111114</c:v>
                </c:pt>
                <c:pt idx="4026">
                  <c:v>42856.844016203759</c:v>
                </c:pt>
                <c:pt idx="4027">
                  <c:v>42856.844722222231</c:v>
                </c:pt>
                <c:pt idx="4028">
                  <c:v>42856.84542824074</c:v>
                </c:pt>
                <c:pt idx="4029">
                  <c:v>42856.846134259293</c:v>
                </c:pt>
                <c:pt idx="4030">
                  <c:v>42856.846840277845</c:v>
                </c:pt>
                <c:pt idx="4031">
                  <c:v>42856.847546296369</c:v>
                </c:pt>
                <c:pt idx="4032">
                  <c:v>42856.848252314914</c:v>
                </c:pt>
                <c:pt idx="4033">
                  <c:v>42856.848958333343</c:v>
                </c:pt>
                <c:pt idx="4034">
                  <c:v>42856.849664351852</c:v>
                </c:pt>
                <c:pt idx="4035">
                  <c:v>42856.850370370448</c:v>
                </c:pt>
                <c:pt idx="4036">
                  <c:v>42856.851076388994</c:v>
                </c:pt>
                <c:pt idx="4037">
                  <c:v>42856.851782407408</c:v>
                </c:pt>
                <c:pt idx="4038">
                  <c:v>42856.852488425997</c:v>
                </c:pt>
                <c:pt idx="4039">
                  <c:v>42856.853194444535</c:v>
                </c:pt>
                <c:pt idx="4040">
                  <c:v>42856.853900462993</c:v>
                </c:pt>
                <c:pt idx="4041">
                  <c:v>42856.854606481545</c:v>
                </c:pt>
                <c:pt idx="4042">
                  <c:v>42856.855312500003</c:v>
                </c:pt>
                <c:pt idx="4043">
                  <c:v>42856.856018518614</c:v>
                </c:pt>
                <c:pt idx="4044">
                  <c:v>42856.856724537036</c:v>
                </c:pt>
                <c:pt idx="4045">
                  <c:v>42856.857430555552</c:v>
                </c:pt>
                <c:pt idx="4046">
                  <c:v>42856.858136574156</c:v>
                </c:pt>
                <c:pt idx="4047">
                  <c:v>42856.858842592643</c:v>
                </c:pt>
                <c:pt idx="4048">
                  <c:v>42856.859548611108</c:v>
                </c:pt>
                <c:pt idx="4049">
                  <c:v>42856.860254629632</c:v>
                </c:pt>
                <c:pt idx="4050">
                  <c:v>42856.860960648148</c:v>
                </c:pt>
                <c:pt idx="4051">
                  <c:v>42856.861666666591</c:v>
                </c:pt>
                <c:pt idx="4052">
                  <c:v>42856.862372685187</c:v>
                </c:pt>
                <c:pt idx="4053">
                  <c:v>42856.863078703704</c:v>
                </c:pt>
                <c:pt idx="4054">
                  <c:v>42856.863784722176</c:v>
                </c:pt>
                <c:pt idx="4055">
                  <c:v>42856.865185185176</c:v>
                </c:pt>
                <c:pt idx="4056">
                  <c:v>42856.865891203706</c:v>
                </c:pt>
                <c:pt idx="4057">
                  <c:v>42856.866597222281</c:v>
                </c:pt>
                <c:pt idx="4058">
                  <c:v>42856.867303240739</c:v>
                </c:pt>
                <c:pt idx="4059">
                  <c:v>42856.868009259262</c:v>
                </c:pt>
                <c:pt idx="4060">
                  <c:v>42856.868715277793</c:v>
                </c:pt>
                <c:pt idx="4061">
                  <c:v>42856.869421296295</c:v>
                </c:pt>
                <c:pt idx="4062">
                  <c:v>42856.870127314818</c:v>
                </c:pt>
                <c:pt idx="4063">
                  <c:v>42856.870833333342</c:v>
                </c:pt>
                <c:pt idx="4064">
                  <c:v>42856.871539351909</c:v>
                </c:pt>
                <c:pt idx="4065">
                  <c:v>42856.872245370439</c:v>
                </c:pt>
                <c:pt idx="4066">
                  <c:v>42856.87295138897</c:v>
                </c:pt>
                <c:pt idx="4067">
                  <c:v>42856.873657407443</c:v>
                </c:pt>
                <c:pt idx="4068">
                  <c:v>42856.874363425988</c:v>
                </c:pt>
                <c:pt idx="4069">
                  <c:v>42856.875069444519</c:v>
                </c:pt>
                <c:pt idx="4070">
                  <c:v>42856.875775462962</c:v>
                </c:pt>
                <c:pt idx="4071">
                  <c:v>42856.876481481479</c:v>
                </c:pt>
                <c:pt idx="4072">
                  <c:v>42856.877187500002</c:v>
                </c:pt>
                <c:pt idx="4073">
                  <c:v>42856.877893518518</c:v>
                </c:pt>
                <c:pt idx="4074">
                  <c:v>42856.878599537042</c:v>
                </c:pt>
                <c:pt idx="4075">
                  <c:v>42856.879305555558</c:v>
                </c:pt>
                <c:pt idx="4076">
                  <c:v>42856.880011574147</c:v>
                </c:pt>
                <c:pt idx="4077">
                  <c:v>42856.880717592612</c:v>
                </c:pt>
                <c:pt idx="4078">
                  <c:v>42856.881423611034</c:v>
                </c:pt>
                <c:pt idx="4079">
                  <c:v>42856.88212962963</c:v>
                </c:pt>
                <c:pt idx="4080">
                  <c:v>42856.882835648248</c:v>
                </c:pt>
                <c:pt idx="4081">
                  <c:v>42856.88354166667</c:v>
                </c:pt>
                <c:pt idx="4082">
                  <c:v>42856.884247685193</c:v>
                </c:pt>
                <c:pt idx="4083">
                  <c:v>42856.884953703702</c:v>
                </c:pt>
                <c:pt idx="4084">
                  <c:v>42856.886284722219</c:v>
                </c:pt>
                <c:pt idx="4085">
                  <c:v>42856.886990740742</c:v>
                </c:pt>
                <c:pt idx="4086">
                  <c:v>42856.887696759259</c:v>
                </c:pt>
                <c:pt idx="4087">
                  <c:v>42856.888402777782</c:v>
                </c:pt>
                <c:pt idx="4088">
                  <c:v>42856.889108796298</c:v>
                </c:pt>
                <c:pt idx="4089">
                  <c:v>42856.889814814873</c:v>
                </c:pt>
                <c:pt idx="4090">
                  <c:v>42856.890520833324</c:v>
                </c:pt>
                <c:pt idx="4091">
                  <c:v>42856.891226851854</c:v>
                </c:pt>
                <c:pt idx="4092">
                  <c:v>42856.891932870371</c:v>
                </c:pt>
                <c:pt idx="4093">
                  <c:v>42856.892638888945</c:v>
                </c:pt>
                <c:pt idx="4094">
                  <c:v>42856.893344907374</c:v>
                </c:pt>
                <c:pt idx="4095">
                  <c:v>42856.894050925941</c:v>
                </c:pt>
                <c:pt idx="4096">
                  <c:v>42856.894756944443</c:v>
                </c:pt>
                <c:pt idx="4097">
                  <c:v>42856.895462962908</c:v>
                </c:pt>
                <c:pt idx="4098">
                  <c:v>42856.896168981475</c:v>
                </c:pt>
                <c:pt idx="4099">
                  <c:v>42856.896875000013</c:v>
                </c:pt>
                <c:pt idx="4100">
                  <c:v>42856.897581018522</c:v>
                </c:pt>
                <c:pt idx="4101">
                  <c:v>42856.898287037038</c:v>
                </c:pt>
                <c:pt idx="4102">
                  <c:v>42856.898993055562</c:v>
                </c:pt>
                <c:pt idx="4103">
                  <c:v>42856.899699074092</c:v>
                </c:pt>
                <c:pt idx="4104">
                  <c:v>42856.900405092601</c:v>
                </c:pt>
                <c:pt idx="4105">
                  <c:v>42856.901111111074</c:v>
                </c:pt>
                <c:pt idx="4106">
                  <c:v>42856.901817129641</c:v>
                </c:pt>
                <c:pt idx="4107">
                  <c:v>42856.902523148237</c:v>
                </c:pt>
                <c:pt idx="4108">
                  <c:v>42856.903229166666</c:v>
                </c:pt>
                <c:pt idx="4109">
                  <c:v>42856.903935185182</c:v>
                </c:pt>
                <c:pt idx="4110">
                  <c:v>42856.904641203706</c:v>
                </c:pt>
                <c:pt idx="4111">
                  <c:v>42856.905347222222</c:v>
                </c:pt>
                <c:pt idx="4112">
                  <c:v>42856.906053240804</c:v>
                </c:pt>
                <c:pt idx="4113">
                  <c:v>42856.907476851855</c:v>
                </c:pt>
                <c:pt idx="4114">
                  <c:v>42856.908182870371</c:v>
                </c:pt>
                <c:pt idx="4115">
                  <c:v>42856.908888888953</c:v>
                </c:pt>
                <c:pt idx="4116">
                  <c:v>42856.909594907411</c:v>
                </c:pt>
                <c:pt idx="4117">
                  <c:v>42856.910300925942</c:v>
                </c:pt>
                <c:pt idx="4118">
                  <c:v>42856.911006944443</c:v>
                </c:pt>
                <c:pt idx="4119">
                  <c:v>42856.911712962959</c:v>
                </c:pt>
                <c:pt idx="4120">
                  <c:v>42856.912418981483</c:v>
                </c:pt>
                <c:pt idx="4121">
                  <c:v>42856.913124999999</c:v>
                </c:pt>
                <c:pt idx="4122">
                  <c:v>42856.913831018574</c:v>
                </c:pt>
                <c:pt idx="4123">
                  <c:v>42856.914537037104</c:v>
                </c:pt>
                <c:pt idx="4124">
                  <c:v>42856.915243055562</c:v>
                </c:pt>
                <c:pt idx="4125">
                  <c:v>42856.915949074093</c:v>
                </c:pt>
                <c:pt idx="4126">
                  <c:v>42856.916655092667</c:v>
                </c:pt>
                <c:pt idx="4127">
                  <c:v>42856.917361111104</c:v>
                </c:pt>
                <c:pt idx="4128">
                  <c:v>42856.918067129642</c:v>
                </c:pt>
                <c:pt idx="4129">
                  <c:v>42856.918773148238</c:v>
                </c:pt>
                <c:pt idx="4130">
                  <c:v>42856.919479166667</c:v>
                </c:pt>
                <c:pt idx="4131">
                  <c:v>42856.920185185176</c:v>
                </c:pt>
                <c:pt idx="4132">
                  <c:v>42856.920891203707</c:v>
                </c:pt>
                <c:pt idx="4133">
                  <c:v>42856.921597222223</c:v>
                </c:pt>
                <c:pt idx="4134">
                  <c:v>42856.922303240739</c:v>
                </c:pt>
                <c:pt idx="4135">
                  <c:v>42856.923009259255</c:v>
                </c:pt>
                <c:pt idx="4136">
                  <c:v>42856.923715277779</c:v>
                </c:pt>
                <c:pt idx="4137">
                  <c:v>42856.924421296295</c:v>
                </c:pt>
                <c:pt idx="4138">
                  <c:v>42856.925127314804</c:v>
                </c:pt>
                <c:pt idx="4139">
                  <c:v>42856.925833333335</c:v>
                </c:pt>
                <c:pt idx="4140">
                  <c:v>42856.926539351909</c:v>
                </c:pt>
                <c:pt idx="4141">
                  <c:v>42856.927245370367</c:v>
                </c:pt>
                <c:pt idx="4142">
                  <c:v>42856.928645833272</c:v>
                </c:pt>
                <c:pt idx="4143">
                  <c:v>42856.929351851824</c:v>
                </c:pt>
                <c:pt idx="4144">
                  <c:v>42856.930057870391</c:v>
                </c:pt>
                <c:pt idx="4145">
                  <c:v>42856.930763888886</c:v>
                </c:pt>
                <c:pt idx="4146">
                  <c:v>42856.931469907351</c:v>
                </c:pt>
                <c:pt idx="4147">
                  <c:v>42856.932175925933</c:v>
                </c:pt>
                <c:pt idx="4148">
                  <c:v>42856.932881944442</c:v>
                </c:pt>
                <c:pt idx="4149">
                  <c:v>42856.933587962965</c:v>
                </c:pt>
                <c:pt idx="4150">
                  <c:v>42856.934293981481</c:v>
                </c:pt>
                <c:pt idx="4151">
                  <c:v>42856.935000000005</c:v>
                </c:pt>
                <c:pt idx="4152">
                  <c:v>42856.935706018521</c:v>
                </c:pt>
                <c:pt idx="4153">
                  <c:v>42856.936412037037</c:v>
                </c:pt>
                <c:pt idx="4154">
                  <c:v>42856.937118055561</c:v>
                </c:pt>
                <c:pt idx="4155">
                  <c:v>42856.937824074092</c:v>
                </c:pt>
                <c:pt idx="4156">
                  <c:v>42856.938530092651</c:v>
                </c:pt>
                <c:pt idx="4157">
                  <c:v>42856.939236111109</c:v>
                </c:pt>
                <c:pt idx="4158">
                  <c:v>42856.939942129626</c:v>
                </c:pt>
                <c:pt idx="4159">
                  <c:v>42856.940648148229</c:v>
                </c:pt>
                <c:pt idx="4160">
                  <c:v>42856.941354166665</c:v>
                </c:pt>
                <c:pt idx="4161">
                  <c:v>42856.942060185189</c:v>
                </c:pt>
                <c:pt idx="4162">
                  <c:v>42856.942766203705</c:v>
                </c:pt>
                <c:pt idx="4163">
                  <c:v>42856.943472222221</c:v>
                </c:pt>
                <c:pt idx="4164">
                  <c:v>42856.944178240803</c:v>
                </c:pt>
                <c:pt idx="4165">
                  <c:v>42856.944884259261</c:v>
                </c:pt>
                <c:pt idx="4166">
                  <c:v>42856.945590277792</c:v>
                </c:pt>
                <c:pt idx="4167">
                  <c:v>42856.946296296403</c:v>
                </c:pt>
                <c:pt idx="4168">
                  <c:v>42856.947002314817</c:v>
                </c:pt>
                <c:pt idx="4169">
                  <c:v>42856.947708333326</c:v>
                </c:pt>
                <c:pt idx="4170">
                  <c:v>42856.948414351849</c:v>
                </c:pt>
                <c:pt idx="4171">
                  <c:v>42856.949791666608</c:v>
                </c:pt>
                <c:pt idx="4172">
                  <c:v>42856.950497685182</c:v>
                </c:pt>
                <c:pt idx="4173">
                  <c:v>42856.951203703706</c:v>
                </c:pt>
                <c:pt idx="4174">
                  <c:v>42856.951909722222</c:v>
                </c:pt>
                <c:pt idx="4175">
                  <c:v>42856.952615740804</c:v>
                </c:pt>
                <c:pt idx="4176">
                  <c:v>42856.953321759254</c:v>
                </c:pt>
                <c:pt idx="4177">
                  <c:v>42856.954027777792</c:v>
                </c:pt>
                <c:pt idx="4178">
                  <c:v>42856.954733796352</c:v>
                </c:pt>
                <c:pt idx="4179">
                  <c:v>42856.955439814818</c:v>
                </c:pt>
                <c:pt idx="4180">
                  <c:v>42856.956145833334</c:v>
                </c:pt>
                <c:pt idx="4181">
                  <c:v>42856.956851851908</c:v>
                </c:pt>
                <c:pt idx="4182">
                  <c:v>42856.957557870439</c:v>
                </c:pt>
                <c:pt idx="4183">
                  <c:v>42856.95826388897</c:v>
                </c:pt>
                <c:pt idx="4184">
                  <c:v>42856.958969907413</c:v>
                </c:pt>
                <c:pt idx="4185">
                  <c:v>42856.959675925988</c:v>
                </c:pt>
                <c:pt idx="4186">
                  <c:v>42856.960381944446</c:v>
                </c:pt>
                <c:pt idx="4187">
                  <c:v>42856.961087962954</c:v>
                </c:pt>
                <c:pt idx="4188">
                  <c:v>42856.961793981398</c:v>
                </c:pt>
                <c:pt idx="4189">
                  <c:v>42856.962500000001</c:v>
                </c:pt>
                <c:pt idx="4190">
                  <c:v>42856.963206018518</c:v>
                </c:pt>
                <c:pt idx="4191">
                  <c:v>42856.963912037034</c:v>
                </c:pt>
                <c:pt idx="4192">
                  <c:v>42856.964618055601</c:v>
                </c:pt>
                <c:pt idx="4193">
                  <c:v>42856.965324074081</c:v>
                </c:pt>
                <c:pt idx="4194">
                  <c:v>42856.966030092612</c:v>
                </c:pt>
                <c:pt idx="4195">
                  <c:v>42856.966736111106</c:v>
                </c:pt>
                <c:pt idx="4196">
                  <c:v>42856.967442129586</c:v>
                </c:pt>
                <c:pt idx="4197">
                  <c:v>42856.968148148211</c:v>
                </c:pt>
                <c:pt idx="4198">
                  <c:v>42856.968854166669</c:v>
                </c:pt>
                <c:pt idx="4199">
                  <c:v>42856.969560185185</c:v>
                </c:pt>
                <c:pt idx="4200">
                  <c:v>42856.970266203702</c:v>
                </c:pt>
                <c:pt idx="4201">
                  <c:v>42856.971192129626</c:v>
                </c:pt>
                <c:pt idx="4202">
                  <c:v>42856.971898148229</c:v>
                </c:pt>
                <c:pt idx="4203">
                  <c:v>42856.972604166665</c:v>
                </c:pt>
                <c:pt idx="4204">
                  <c:v>42856.973310185189</c:v>
                </c:pt>
                <c:pt idx="4205">
                  <c:v>42856.974016203712</c:v>
                </c:pt>
                <c:pt idx="4206">
                  <c:v>42856.974722222221</c:v>
                </c:pt>
                <c:pt idx="4207">
                  <c:v>42856.975428240738</c:v>
                </c:pt>
                <c:pt idx="4208">
                  <c:v>42856.976134259261</c:v>
                </c:pt>
                <c:pt idx="4209">
                  <c:v>42856.976840277792</c:v>
                </c:pt>
                <c:pt idx="4210">
                  <c:v>42856.977546296293</c:v>
                </c:pt>
                <c:pt idx="4211">
                  <c:v>42856.97825231489</c:v>
                </c:pt>
                <c:pt idx="4212">
                  <c:v>42856.978958333333</c:v>
                </c:pt>
                <c:pt idx="4213">
                  <c:v>42856.979664351835</c:v>
                </c:pt>
                <c:pt idx="4214">
                  <c:v>42856.980370370438</c:v>
                </c:pt>
                <c:pt idx="4215">
                  <c:v>42856.981076388969</c:v>
                </c:pt>
                <c:pt idx="4216">
                  <c:v>42856.981782407405</c:v>
                </c:pt>
                <c:pt idx="4217">
                  <c:v>42856.982488425943</c:v>
                </c:pt>
                <c:pt idx="4218">
                  <c:v>42856.98319444451</c:v>
                </c:pt>
                <c:pt idx="4219">
                  <c:v>42856.983900462961</c:v>
                </c:pt>
                <c:pt idx="4220">
                  <c:v>42856.984606481492</c:v>
                </c:pt>
                <c:pt idx="4221">
                  <c:v>42856.985312500001</c:v>
                </c:pt>
                <c:pt idx="4222">
                  <c:v>42856.98601851859</c:v>
                </c:pt>
                <c:pt idx="4223">
                  <c:v>42856.986724537026</c:v>
                </c:pt>
                <c:pt idx="4224">
                  <c:v>42856.987430555557</c:v>
                </c:pt>
                <c:pt idx="4225">
                  <c:v>42856.988136574138</c:v>
                </c:pt>
                <c:pt idx="4226">
                  <c:v>42856.988842592611</c:v>
                </c:pt>
                <c:pt idx="4227">
                  <c:v>42856.989548611105</c:v>
                </c:pt>
                <c:pt idx="4228">
                  <c:v>42856.990254629629</c:v>
                </c:pt>
                <c:pt idx="4229">
                  <c:v>42856.990960648145</c:v>
                </c:pt>
                <c:pt idx="4230">
                  <c:v>42856.992141203635</c:v>
                </c:pt>
                <c:pt idx="4231">
                  <c:v>42856.992847222231</c:v>
                </c:pt>
                <c:pt idx="4232">
                  <c:v>42856.99355324074</c:v>
                </c:pt>
                <c:pt idx="4233">
                  <c:v>42856.994259259263</c:v>
                </c:pt>
                <c:pt idx="4234">
                  <c:v>42856.99496527778</c:v>
                </c:pt>
                <c:pt idx="4235">
                  <c:v>42856.995671296296</c:v>
                </c:pt>
                <c:pt idx="4236">
                  <c:v>42856.996377314812</c:v>
                </c:pt>
                <c:pt idx="4237">
                  <c:v>42856.99708333327</c:v>
                </c:pt>
                <c:pt idx="4238">
                  <c:v>42856.997789351793</c:v>
                </c:pt>
                <c:pt idx="4239">
                  <c:v>42856.998495370368</c:v>
                </c:pt>
                <c:pt idx="4240">
                  <c:v>42856.999201388891</c:v>
                </c:pt>
                <c:pt idx="4241">
                  <c:v>42856.999907407408</c:v>
                </c:pt>
                <c:pt idx="4242">
                  <c:v>42857.000613425997</c:v>
                </c:pt>
                <c:pt idx="4243">
                  <c:v>42857.001319444535</c:v>
                </c:pt>
                <c:pt idx="4244">
                  <c:v>42857.002025462993</c:v>
                </c:pt>
                <c:pt idx="4245">
                  <c:v>42857.00273148148</c:v>
                </c:pt>
                <c:pt idx="4246">
                  <c:v>42857.003437500003</c:v>
                </c:pt>
                <c:pt idx="4247">
                  <c:v>42857.004143518505</c:v>
                </c:pt>
                <c:pt idx="4248">
                  <c:v>42857.004849537036</c:v>
                </c:pt>
                <c:pt idx="4249">
                  <c:v>42857.005555555559</c:v>
                </c:pt>
                <c:pt idx="4250">
                  <c:v>42857.006261574083</c:v>
                </c:pt>
                <c:pt idx="4251">
                  <c:v>42857.006967592592</c:v>
                </c:pt>
                <c:pt idx="4252">
                  <c:v>42857.007673611042</c:v>
                </c:pt>
                <c:pt idx="4253">
                  <c:v>42857.008379629631</c:v>
                </c:pt>
                <c:pt idx="4254">
                  <c:v>42857.009085648147</c:v>
                </c:pt>
                <c:pt idx="4255">
                  <c:v>42857.009791666591</c:v>
                </c:pt>
                <c:pt idx="4256">
                  <c:v>42857.010497685187</c:v>
                </c:pt>
                <c:pt idx="4257">
                  <c:v>42857.011203703674</c:v>
                </c:pt>
                <c:pt idx="4258">
                  <c:v>42857.01190972222</c:v>
                </c:pt>
                <c:pt idx="4259">
                  <c:v>42857.013287037036</c:v>
                </c:pt>
                <c:pt idx="4260">
                  <c:v>42857.013993055552</c:v>
                </c:pt>
                <c:pt idx="4261">
                  <c:v>42857.01469907417</c:v>
                </c:pt>
                <c:pt idx="4262">
                  <c:v>42857.015405092592</c:v>
                </c:pt>
                <c:pt idx="4263">
                  <c:v>42857.016111111108</c:v>
                </c:pt>
                <c:pt idx="4264">
                  <c:v>42857.016817129705</c:v>
                </c:pt>
                <c:pt idx="4265">
                  <c:v>42857.017523148228</c:v>
                </c:pt>
                <c:pt idx="4266">
                  <c:v>42857.018229166693</c:v>
                </c:pt>
                <c:pt idx="4267">
                  <c:v>42857.018935185202</c:v>
                </c:pt>
                <c:pt idx="4268">
                  <c:v>42857.019641203704</c:v>
                </c:pt>
                <c:pt idx="4269">
                  <c:v>42857.02034722222</c:v>
                </c:pt>
                <c:pt idx="4270">
                  <c:v>42857.021053240744</c:v>
                </c:pt>
                <c:pt idx="4271">
                  <c:v>42857.021759259202</c:v>
                </c:pt>
                <c:pt idx="4272">
                  <c:v>42857.022465277776</c:v>
                </c:pt>
                <c:pt idx="4273">
                  <c:v>42857.0231712963</c:v>
                </c:pt>
                <c:pt idx="4274">
                  <c:v>42857.023877314816</c:v>
                </c:pt>
                <c:pt idx="4275">
                  <c:v>42857.024583333325</c:v>
                </c:pt>
                <c:pt idx="4276">
                  <c:v>42857.025289351834</c:v>
                </c:pt>
                <c:pt idx="4277">
                  <c:v>42857.025995370372</c:v>
                </c:pt>
                <c:pt idx="4278">
                  <c:v>42857.026701388888</c:v>
                </c:pt>
                <c:pt idx="4279">
                  <c:v>42857.027407407404</c:v>
                </c:pt>
                <c:pt idx="4280">
                  <c:v>42857.028113425942</c:v>
                </c:pt>
                <c:pt idx="4281">
                  <c:v>42857.02881944456</c:v>
                </c:pt>
                <c:pt idx="4282">
                  <c:v>42857.02952546296</c:v>
                </c:pt>
                <c:pt idx="4283">
                  <c:v>42857.030231481483</c:v>
                </c:pt>
                <c:pt idx="4284">
                  <c:v>42857.0309375</c:v>
                </c:pt>
                <c:pt idx="4285">
                  <c:v>42857.031643518458</c:v>
                </c:pt>
                <c:pt idx="4286">
                  <c:v>42857.032349537025</c:v>
                </c:pt>
                <c:pt idx="4287">
                  <c:v>42857.033055555556</c:v>
                </c:pt>
                <c:pt idx="4288">
                  <c:v>42857.034363425933</c:v>
                </c:pt>
                <c:pt idx="4289">
                  <c:v>42857.035069444442</c:v>
                </c:pt>
                <c:pt idx="4290">
                  <c:v>42857.035775462966</c:v>
                </c:pt>
                <c:pt idx="4291">
                  <c:v>42857.036481481475</c:v>
                </c:pt>
                <c:pt idx="4292">
                  <c:v>42857.037187499998</c:v>
                </c:pt>
                <c:pt idx="4293">
                  <c:v>42857.037893518522</c:v>
                </c:pt>
                <c:pt idx="4294">
                  <c:v>42857.038599537038</c:v>
                </c:pt>
                <c:pt idx="4295">
                  <c:v>42857.039305555554</c:v>
                </c:pt>
                <c:pt idx="4296">
                  <c:v>42857.040011574092</c:v>
                </c:pt>
                <c:pt idx="4297">
                  <c:v>42857.040717592601</c:v>
                </c:pt>
                <c:pt idx="4298">
                  <c:v>42857.041423610994</c:v>
                </c:pt>
                <c:pt idx="4299">
                  <c:v>42857.042129629626</c:v>
                </c:pt>
                <c:pt idx="4300">
                  <c:v>42857.04283564823</c:v>
                </c:pt>
                <c:pt idx="4301">
                  <c:v>42857.043541666608</c:v>
                </c:pt>
                <c:pt idx="4302">
                  <c:v>42857.044247685182</c:v>
                </c:pt>
                <c:pt idx="4303">
                  <c:v>42857.044953703706</c:v>
                </c:pt>
                <c:pt idx="4304">
                  <c:v>42857.045659722222</c:v>
                </c:pt>
                <c:pt idx="4305">
                  <c:v>42857.046365740738</c:v>
                </c:pt>
                <c:pt idx="4306">
                  <c:v>42857.047071759254</c:v>
                </c:pt>
                <c:pt idx="4307">
                  <c:v>42857.047777777778</c:v>
                </c:pt>
                <c:pt idx="4308">
                  <c:v>42857.048483796294</c:v>
                </c:pt>
                <c:pt idx="4309">
                  <c:v>42857.049189814774</c:v>
                </c:pt>
                <c:pt idx="4310">
                  <c:v>42857.049895833334</c:v>
                </c:pt>
                <c:pt idx="4311">
                  <c:v>42857.05060185185</c:v>
                </c:pt>
                <c:pt idx="4312">
                  <c:v>42857.051307870373</c:v>
                </c:pt>
                <c:pt idx="4313">
                  <c:v>42857.05201388897</c:v>
                </c:pt>
                <c:pt idx="4314">
                  <c:v>42857.052719907413</c:v>
                </c:pt>
                <c:pt idx="4315">
                  <c:v>42857.053425925929</c:v>
                </c:pt>
                <c:pt idx="4316">
                  <c:v>42857.054131944518</c:v>
                </c:pt>
                <c:pt idx="4317">
                  <c:v>42857.055439814816</c:v>
                </c:pt>
                <c:pt idx="4318">
                  <c:v>42857.056145833325</c:v>
                </c:pt>
                <c:pt idx="4319">
                  <c:v>42857.056851851848</c:v>
                </c:pt>
                <c:pt idx="4320">
                  <c:v>42857.05755787043</c:v>
                </c:pt>
                <c:pt idx="4321">
                  <c:v>42857.058263888954</c:v>
                </c:pt>
                <c:pt idx="4322">
                  <c:v>42857.058969907412</c:v>
                </c:pt>
                <c:pt idx="4323">
                  <c:v>42857.059675925942</c:v>
                </c:pt>
                <c:pt idx="4324">
                  <c:v>42857.060381944444</c:v>
                </c:pt>
                <c:pt idx="4325">
                  <c:v>42857.061087962924</c:v>
                </c:pt>
                <c:pt idx="4326">
                  <c:v>42857.061793981396</c:v>
                </c:pt>
                <c:pt idx="4327">
                  <c:v>42857.0625</c:v>
                </c:pt>
                <c:pt idx="4328">
                  <c:v>42857.063206018516</c:v>
                </c:pt>
                <c:pt idx="4329">
                  <c:v>42857.063912037025</c:v>
                </c:pt>
                <c:pt idx="4330">
                  <c:v>42857.064618055563</c:v>
                </c:pt>
                <c:pt idx="4331">
                  <c:v>42857.065324074072</c:v>
                </c:pt>
                <c:pt idx="4332">
                  <c:v>42857.066030092603</c:v>
                </c:pt>
                <c:pt idx="4333">
                  <c:v>42857.066736111105</c:v>
                </c:pt>
                <c:pt idx="4334">
                  <c:v>42857.067442129584</c:v>
                </c:pt>
                <c:pt idx="4335">
                  <c:v>42857.068148148202</c:v>
                </c:pt>
                <c:pt idx="4336">
                  <c:v>42857.068854166668</c:v>
                </c:pt>
                <c:pt idx="4337">
                  <c:v>42857.069560185184</c:v>
                </c:pt>
                <c:pt idx="4338">
                  <c:v>42857.070266203707</c:v>
                </c:pt>
                <c:pt idx="4339">
                  <c:v>42857.070972222231</c:v>
                </c:pt>
                <c:pt idx="4340">
                  <c:v>42857.07167824074</c:v>
                </c:pt>
                <c:pt idx="4341">
                  <c:v>42857.072384259256</c:v>
                </c:pt>
                <c:pt idx="4342">
                  <c:v>42857.07309027778</c:v>
                </c:pt>
                <c:pt idx="4343">
                  <c:v>42857.073796296296</c:v>
                </c:pt>
                <c:pt idx="4344">
                  <c:v>42857.074502314812</c:v>
                </c:pt>
                <c:pt idx="4345">
                  <c:v>42857.075208333335</c:v>
                </c:pt>
                <c:pt idx="4346">
                  <c:v>42857.076585648203</c:v>
                </c:pt>
                <c:pt idx="4347">
                  <c:v>42857.077291666654</c:v>
                </c:pt>
                <c:pt idx="4348">
                  <c:v>42857.077997685185</c:v>
                </c:pt>
                <c:pt idx="4349">
                  <c:v>42857.078703703628</c:v>
                </c:pt>
                <c:pt idx="4350">
                  <c:v>42857.079409722224</c:v>
                </c:pt>
                <c:pt idx="4351">
                  <c:v>42857.08011574074</c:v>
                </c:pt>
                <c:pt idx="4352">
                  <c:v>42857.080821759257</c:v>
                </c:pt>
                <c:pt idx="4353">
                  <c:v>42857.08152777778</c:v>
                </c:pt>
                <c:pt idx="4354">
                  <c:v>42857.082233796376</c:v>
                </c:pt>
                <c:pt idx="4355">
                  <c:v>42857.082939814813</c:v>
                </c:pt>
                <c:pt idx="4356">
                  <c:v>42857.083645833271</c:v>
                </c:pt>
                <c:pt idx="4357">
                  <c:v>42857.084351851852</c:v>
                </c:pt>
                <c:pt idx="4358">
                  <c:v>42857.085057870368</c:v>
                </c:pt>
                <c:pt idx="4359">
                  <c:v>42857.085763888885</c:v>
                </c:pt>
                <c:pt idx="4360">
                  <c:v>42857.086469907408</c:v>
                </c:pt>
                <c:pt idx="4361">
                  <c:v>42857.087175925932</c:v>
                </c:pt>
                <c:pt idx="4362">
                  <c:v>42857.087881944448</c:v>
                </c:pt>
                <c:pt idx="4363">
                  <c:v>42857.088587962993</c:v>
                </c:pt>
                <c:pt idx="4364">
                  <c:v>42857.08929398148</c:v>
                </c:pt>
                <c:pt idx="4365">
                  <c:v>42857.09</c:v>
                </c:pt>
                <c:pt idx="4366">
                  <c:v>42857.09070601852</c:v>
                </c:pt>
                <c:pt idx="4367">
                  <c:v>42857.091412036985</c:v>
                </c:pt>
                <c:pt idx="4368">
                  <c:v>42857.092118055552</c:v>
                </c:pt>
                <c:pt idx="4369">
                  <c:v>42857.092824074083</c:v>
                </c:pt>
                <c:pt idx="4370">
                  <c:v>42857.093530092592</c:v>
                </c:pt>
                <c:pt idx="4371">
                  <c:v>42857.094236111108</c:v>
                </c:pt>
                <c:pt idx="4372">
                  <c:v>42857.094942129625</c:v>
                </c:pt>
                <c:pt idx="4373">
                  <c:v>42857.095648148148</c:v>
                </c:pt>
                <c:pt idx="4374">
                  <c:v>42857.096354166664</c:v>
                </c:pt>
                <c:pt idx="4375">
                  <c:v>42857.097789351777</c:v>
                </c:pt>
                <c:pt idx="4376">
                  <c:v>42857.098495370381</c:v>
                </c:pt>
                <c:pt idx="4377">
                  <c:v>42857.09920138889</c:v>
                </c:pt>
                <c:pt idx="4378">
                  <c:v>42857.099907407406</c:v>
                </c:pt>
                <c:pt idx="4379">
                  <c:v>42857.100613425981</c:v>
                </c:pt>
                <c:pt idx="4380">
                  <c:v>42857.101319444519</c:v>
                </c:pt>
                <c:pt idx="4381">
                  <c:v>42857.102025462962</c:v>
                </c:pt>
                <c:pt idx="4382">
                  <c:v>42857.102731481478</c:v>
                </c:pt>
                <c:pt idx="4383">
                  <c:v>42857.103437500002</c:v>
                </c:pt>
                <c:pt idx="4384">
                  <c:v>42857.104143518474</c:v>
                </c:pt>
                <c:pt idx="4385">
                  <c:v>42857.104849537034</c:v>
                </c:pt>
                <c:pt idx="4386">
                  <c:v>42857.105555555558</c:v>
                </c:pt>
                <c:pt idx="4387">
                  <c:v>42857.106261574081</c:v>
                </c:pt>
                <c:pt idx="4388">
                  <c:v>42857.10696759259</c:v>
                </c:pt>
                <c:pt idx="4389">
                  <c:v>42857.107673611034</c:v>
                </c:pt>
                <c:pt idx="4390">
                  <c:v>42857.10837962963</c:v>
                </c:pt>
                <c:pt idx="4391">
                  <c:v>42857.109085648146</c:v>
                </c:pt>
                <c:pt idx="4392">
                  <c:v>42857.109791666582</c:v>
                </c:pt>
                <c:pt idx="4393">
                  <c:v>42857.110497685186</c:v>
                </c:pt>
                <c:pt idx="4394">
                  <c:v>42857.111203703644</c:v>
                </c:pt>
                <c:pt idx="4395">
                  <c:v>42857.111909722225</c:v>
                </c:pt>
                <c:pt idx="4396">
                  <c:v>42857.112615740742</c:v>
                </c:pt>
                <c:pt idx="4397">
                  <c:v>42857.113321759192</c:v>
                </c:pt>
                <c:pt idx="4398">
                  <c:v>42857.114027777781</c:v>
                </c:pt>
                <c:pt idx="4399">
                  <c:v>42857.114733796298</c:v>
                </c:pt>
                <c:pt idx="4400">
                  <c:v>42857.115439814814</c:v>
                </c:pt>
                <c:pt idx="4401">
                  <c:v>42857.116145833272</c:v>
                </c:pt>
                <c:pt idx="4402">
                  <c:v>42857.116851851853</c:v>
                </c:pt>
                <c:pt idx="4403">
                  <c:v>42857.118935185201</c:v>
                </c:pt>
                <c:pt idx="4404">
                  <c:v>42857.119641203644</c:v>
                </c:pt>
                <c:pt idx="4405">
                  <c:v>42857.120347222226</c:v>
                </c:pt>
                <c:pt idx="4406">
                  <c:v>42857.121053240735</c:v>
                </c:pt>
                <c:pt idx="4407">
                  <c:v>42857.1217592592</c:v>
                </c:pt>
                <c:pt idx="4408">
                  <c:v>42857.122465277775</c:v>
                </c:pt>
                <c:pt idx="4409">
                  <c:v>42857.123171296284</c:v>
                </c:pt>
                <c:pt idx="4410">
                  <c:v>42857.123877314814</c:v>
                </c:pt>
                <c:pt idx="4411">
                  <c:v>42857.124583333272</c:v>
                </c:pt>
                <c:pt idx="4412">
                  <c:v>42857.125289351854</c:v>
                </c:pt>
                <c:pt idx="4413">
                  <c:v>42857.12599537037</c:v>
                </c:pt>
                <c:pt idx="4414">
                  <c:v>42857.126701388886</c:v>
                </c:pt>
                <c:pt idx="4415">
                  <c:v>42857.127407407374</c:v>
                </c:pt>
                <c:pt idx="4416">
                  <c:v>42857.128113425933</c:v>
                </c:pt>
                <c:pt idx="4417">
                  <c:v>42857.128819444544</c:v>
                </c:pt>
                <c:pt idx="4418">
                  <c:v>42857.129525462966</c:v>
                </c:pt>
                <c:pt idx="4419">
                  <c:v>42857.130231481482</c:v>
                </c:pt>
                <c:pt idx="4420">
                  <c:v>42857.130937500006</c:v>
                </c:pt>
                <c:pt idx="4421">
                  <c:v>42857.131643518456</c:v>
                </c:pt>
                <c:pt idx="4422">
                  <c:v>42857.132349536994</c:v>
                </c:pt>
                <c:pt idx="4423">
                  <c:v>42857.133055555554</c:v>
                </c:pt>
                <c:pt idx="4424">
                  <c:v>42857.133761573998</c:v>
                </c:pt>
                <c:pt idx="4425">
                  <c:v>42857.134467592594</c:v>
                </c:pt>
                <c:pt idx="4426">
                  <c:v>42857.135173610994</c:v>
                </c:pt>
                <c:pt idx="4427">
                  <c:v>42857.135879629626</c:v>
                </c:pt>
                <c:pt idx="4428">
                  <c:v>42857.136585648193</c:v>
                </c:pt>
                <c:pt idx="4429">
                  <c:v>42857.137291666608</c:v>
                </c:pt>
                <c:pt idx="4430">
                  <c:v>42857.137997685175</c:v>
                </c:pt>
                <c:pt idx="4431">
                  <c:v>42857.138703703618</c:v>
                </c:pt>
                <c:pt idx="4432">
                  <c:v>42857.139965277776</c:v>
                </c:pt>
                <c:pt idx="4433">
                  <c:v>42857.140671296293</c:v>
                </c:pt>
                <c:pt idx="4434">
                  <c:v>42857.141377314816</c:v>
                </c:pt>
                <c:pt idx="4435">
                  <c:v>42857.142083333325</c:v>
                </c:pt>
                <c:pt idx="4436">
                  <c:v>42857.142789351834</c:v>
                </c:pt>
                <c:pt idx="4437">
                  <c:v>42857.143495370372</c:v>
                </c:pt>
                <c:pt idx="4438">
                  <c:v>42857.144201388954</c:v>
                </c:pt>
                <c:pt idx="4439">
                  <c:v>42857.144907407412</c:v>
                </c:pt>
                <c:pt idx="4440">
                  <c:v>42857.145613425942</c:v>
                </c:pt>
                <c:pt idx="4441">
                  <c:v>42857.146319444561</c:v>
                </c:pt>
                <c:pt idx="4442">
                  <c:v>42857.14702546296</c:v>
                </c:pt>
                <c:pt idx="4443">
                  <c:v>42857.147731481484</c:v>
                </c:pt>
                <c:pt idx="4444">
                  <c:v>42857.1484375</c:v>
                </c:pt>
                <c:pt idx="4445">
                  <c:v>42857.149143518458</c:v>
                </c:pt>
                <c:pt idx="4446">
                  <c:v>42857.149849537025</c:v>
                </c:pt>
                <c:pt idx="4447">
                  <c:v>42857.150555555563</c:v>
                </c:pt>
                <c:pt idx="4448">
                  <c:v>42857.151261574072</c:v>
                </c:pt>
                <c:pt idx="4449">
                  <c:v>42857.151967592596</c:v>
                </c:pt>
                <c:pt idx="4450">
                  <c:v>42857.152673611105</c:v>
                </c:pt>
                <c:pt idx="4451">
                  <c:v>42857.153379629628</c:v>
                </c:pt>
                <c:pt idx="4452">
                  <c:v>42857.154085648202</c:v>
                </c:pt>
                <c:pt idx="4453">
                  <c:v>42857.154791666624</c:v>
                </c:pt>
                <c:pt idx="4454">
                  <c:v>42857.155497685184</c:v>
                </c:pt>
                <c:pt idx="4455">
                  <c:v>42857.156203703707</c:v>
                </c:pt>
                <c:pt idx="4456">
                  <c:v>42857.156909722231</c:v>
                </c:pt>
                <c:pt idx="4457">
                  <c:v>42857.15761574074</c:v>
                </c:pt>
                <c:pt idx="4458">
                  <c:v>42857.158321759256</c:v>
                </c:pt>
                <c:pt idx="4459">
                  <c:v>42857.15902777778</c:v>
                </c:pt>
                <c:pt idx="4460">
                  <c:v>42857.159733796296</c:v>
                </c:pt>
                <c:pt idx="4461">
                  <c:v>42857.161053240736</c:v>
                </c:pt>
                <c:pt idx="4462">
                  <c:v>42857.161759259201</c:v>
                </c:pt>
                <c:pt idx="4463">
                  <c:v>42857.162465277775</c:v>
                </c:pt>
                <c:pt idx="4464">
                  <c:v>42857.163171296284</c:v>
                </c:pt>
                <c:pt idx="4465">
                  <c:v>42857.163877314815</c:v>
                </c:pt>
                <c:pt idx="4466">
                  <c:v>42857.164583333324</c:v>
                </c:pt>
                <c:pt idx="4467">
                  <c:v>42857.165289351855</c:v>
                </c:pt>
                <c:pt idx="4468">
                  <c:v>42857.165995370371</c:v>
                </c:pt>
                <c:pt idx="4469">
                  <c:v>42857.166701388887</c:v>
                </c:pt>
                <c:pt idx="4470">
                  <c:v>42857.167407407404</c:v>
                </c:pt>
                <c:pt idx="4471">
                  <c:v>42857.168113425942</c:v>
                </c:pt>
                <c:pt idx="4472">
                  <c:v>42857.168819444552</c:v>
                </c:pt>
                <c:pt idx="4473">
                  <c:v>42857.169525462959</c:v>
                </c:pt>
                <c:pt idx="4474">
                  <c:v>42857.170231481483</c:v>
                </c:pt>
                <c:pt idx="4475">
                  <c:v>42857.170937500006</c:v>
                </c:pt>
                <c:pt idx="4476">
                  <c:v>42857.171643518457</c:v>
                </c:pt>
                <c:pt idx="4477">
                  <c:v>42857.172349537024</c:v>
                </c:pt>
                <c:pt idx="4478">
                  <c:v>42857.173055555555</c:v>
                </c:pt>
                <c:pt idx="4479">
                  <c:v>42857.173761573998</c:v>
                </c:pt>
                <c:pt idx="4480">
                  <c:v>42857.174467592595</c:v>
                </c:pt>
                <c:pt idx="4481">
                  <c:v>42857.175173611002</c:v>
                </c:pt>
                <c:pt idx="4482">
                  <c:v>42857.175879629627</c:v>
                </c:pt>
                <c:pt idx="4483">
                  <c:v>42857.176585648202</c:v>
                </c:pt>
                <c:pt idx="4484">
                  <c:v>42857.177291666609</c:v>
                </c:pt>
                <c:pt idx="4485">
                  <c:v>42857.177997685176</c:v>
                </c:pt>
                <c:pt idx="4486">
                  <c:v>42857.178703703627</c:v>
                </c:pt>
                <c:pt idx="4487">
                  <c:v>42857.179409722194</c:v>
                </c:pt>
                <c:pt idx="4488">
                  <c:v>42857.180115740739</c:v>
                </c:pt>
                <c:pt idx="4489">
                  <c:v>42857.180821759255</c:v>
                </c:pt>
                <c:pt idx="4490">
                  <c:v>42857.181909722225</c:v>
                </c:pt>
                <c:pt idx="4491">
                  <c:v>42857.182615740741</c:v>
                </c:pt>
                <c:pt idx="4492">
                  <c:v>42857.183321759192</c:v>
                </c:pt>
                <c:pt idx="4493">
                  <c:v>42857.184027777781</c:v>
                </c:pt>
                <c:pt idx="4494">
                  <c:v>42857.184733796297</c:v>
                </c:pt>
                <c:pt idx="4495">
                  <c:v>42857.185439814806</c:v>
                </c:pt>
                <c:pt idx="4496">
                  <c:v>42857.186145833264</c:v>
                </c:pt>
                <c:pt idx="4497">
                  <c:v>42857.186851851853</c:v>
                </c:pt>
                <c:pt idx="4498">
                  <c:v>42857.187557870369</c:v>
                </c:pt>
                <c:pt idx="4499">
                  <c:v>42857.188263888893</c:v>
                </c:pt>
                <c:pt idx="4500">
                  <c:v>42857.188969907409</c:v>
                </c:pt>
                <c:pt idx="4501">
                  <c:v>42857.189675925933</c:v>
                </c:pt>
                <c:pt idx="4502">
                  <c:v>42857.190381944434</c:v>
                </c:pt>
                <c:pt idx="4503">
                  <c:v>42857.191087962899</c:v>
                </c:pt>
                <c:pt idx="4504">
                  <c:v>42857.191793981365</c:v>
                </c:pt>
                <c:pt idx="4505">
                  <c:v>42857.192499999997</c:v>
                </c:pt>
                <c:pt idx="4506">
                  <c:v>42857.193206018521</c:v>
                </c:pt>
                <c:pt idx="4507">
                  <c:v>42857.193912036986</c:v>
                </c:pt>
                <c:pt idx="4508">
                  <c:v>42857.194618055553</c:v>
                </c:pt>
                <c:pt idx="4509">
                  <c:v>42857.195324074077</c:v>
                </c:pt>
                <c:pt idx="4510">
                  <c:v>42857.196030092593</c:v>
                </c:pt>
                <c:pt idx="4511">
                  <c:v>42857.196736111051</c:v>
                </c:pt>
                <c:pt idx="4512">
                  <c:v>42857.197442129574</c:v>
                </c:pt>
                <c:pt idx="4513">
                  <c:v>42857.198148148149</c:v>
                </c:pt>
                <c:pt idx="4514">
                  <c:v>42857.198854166665</c:v>
                </c:pt>
                <c:pt idx="4515">
                  <c:v>42857.199560185174</c:v>
                </c:pt>
                <c:pt idx="4516">
                  <c:v>42857.200266203705</c:v>
                </c:pt>
                <c:pt idx="4517">
                  <c:v>42857.200972222221</c:v>
                </c:pt>
                <c:pt idx="4518">
                  <c:v>42857.201678240745</c:v>
                </c:pt>
                <c:pt idx="4519">
                  <c:v>42857.202858796343</c:v>
                </c:pt>
                <c:pt idx="4520">
                  <c:v>42857.203564814758</c:v>
                </c:pt>
                <c:pt idx="4521">
                  <c:v>42857.204270833325</c:v>
                </c:pt>
                <c:pt idx="4522">
                  <c:v>42857.204976851834</c:v>
                </c:pt>
                <c:pt idx="4523">
                  <c:v>42857.205682870299</c:v>
                </c:pt>
                <c:pt idx="4524">
                  <c:v>42857.206388888888</c:v>
                </c:pt>
                <c:pt idx="4525">
                  <c:v>42857.207094907404</c:v>
                </c:pt>
                <c:pt idx="4526">
                  <c:v>42857.207800925928</c:v>
                </c:pt>
                <c:pt idx="4527">
                  <c:v>42857.208506944502</c:v>
                </c:pt>
                <c:pt idx="4528">
                  <c:v>42857.20921296296</c:v>
                </c:pt>
                <c:pt idx="4529">
                  <c:v>42857.209918981476</c:v>
                </c:pt>
                <c:pt idx="4530">
                  <c:v>42857.210625</c:v>
                </c:pt>
                <c:pt idx="4531">
                  <c:v>42857.211331018516</c:v>
                </c:pt>
                <c:pt idx="4532">
                  <c:v>42857.212037037039</c:v>
                </c:pt>
                <c:pt idx="4533">
                  <c:v>42857.212743055556</c:v>
                </c:pt>
                <c:pt idx="4534">
                  <c:v>42857.213449074072</c:v>
                </c:pt>
                <c:pt idx="4535">
                  <c:v>42857.214155092603</c:v>
                </c:pt>
                <c:pt idx="4536">
                  <c:v>42857.214861111104</c:v>
                </c:pt>
                <c:pt idx="4537">
                  <c:v>42857.215567129628</c:v>
                </c:pt>
                <c:pt idx="4538">
                  <c:v>42857.216273148246</c:v>
                </c:pt>
                <c:pt idx="4539">
                  <c:v>42857.216979166667</c:v>
                </c:pt>
                <c:pt idx="4540">
                  <c:v>42857.217685185184</c:v>
                </c:pt>
                <c:pt idx="4541">
                  <c:v>42857.2183912037</c:v>
                </c:pt>
                <c:pt idx="4542">
                  <c:v>42857.219097222223</c:v>
                </c:pt>
                <c:pt idx="4543">
                  <c:v>42857.21980324074</c:v>
                </c:pt>
                <c:pt idx="4544">
                  <c:v>42857.220509259256</c:v>
                </c:pt>
                <c:pt idx="4545">
                  <c:v>42857.221215277779</c:v>
                </c:pt>
                <c:pt idx="4546">
                  <c:v>42857.221921296274</c:v>
                </c:pt>
                <c:pt idx="4547">
                  <c:v>42857.222627314804</c:v>
                </c:pt>
                <c:pt idx="4548">
                  <c:v>42857.223668981373</c:v>
                </c:pt>
                <c:pt idx="4549">
                  <c:v>42857.224374999998</c:v>
                </c:pt>
                <c:pt idx="4550">
                  <c:v>42857.225081018449</c:v>
                </c:pt>
                <c:pt idx="4551">
                  <c:v>42857.225787036958</c:v>
                </c:pt>
                <c:pt idx="4552">
                  <c:v>42857.226493055554</c:v>
                </c:pt>
                <c:pt idx="4553">
                  <c:v>42857.227199074077</c:v>
                </c:pt>
                <c:pt idx="4554">
                  <c:v>42857.227905092594</c:v>
                </c:pt>
                <c:pt idx="4555">
                  <c:v>42857.228611111052</c:v>
                </c:pt>
                <c:pt idx="4556">
                  <c:v>42857.229317129626</c:v>
                </c:pt>
                <c:pt idx="4557">
                  <c:v>42857.230023148149</c:v>
                </c:pt>
                <c:pt idx="4558">
                  <c:v>42857.230729166607</c:v>
                </c:pt>
                <c:pt idx="4559">
                  <c:v>42857.231435185175</c:v>
                </c:pt>
                <c:pt idx="4560">
                  <c:v>42857.232141203618</c:v>
                </c:pt>
                <c:pt idx="4561">
                  <c:v>42857.232847222222</c:v>
                </c:pt>
                <c:pt idx="4562">
                  <c:v>42857.233553240738</c:v>
                </c:pt>
                <c:pt idx="4563">
                  <c:v>42857.234259259261</c:v>
                </c:pt>
                <c:pt idx="4564">
                  <c:v>42857.234965277778</c:v>
                </c:pt>
                <c:pt idx="4565">
                  <c:v>42857.235671296294</c:v>
                </c:pt>
                <c:pt idx="4566">
                  <c:v>42857.236377314817</c:v>
                </c:pt>
                <c:pt idx="4567">
                  <c:v>42857.237083333224</c:v>
                </c:pt>
                <c:pt idx="4568">
                  <c:v>42857.23778935177</c:v>
                </c:pt>
                <c:pt idx="4569">
                  <c:v>42857.238495370373</c:v>
                </c:pt>
                <c:pt idx="4570">
                  <c:v>42857.239201388889</c:v>
                </c:pt>
                <c:pt idx="4571">
                  <c:v>42857.239907407406</c:v>
                </c:pt>
                <c:pt idx="4572">
                  <c:v>42857.240613425987</c:v>
                </c:pt>
                <c:pt idx="4573">
                  <c:v>42857.241319444511</c:v>
                </c:pt>
                <c:pt idx="4574">
                  <c:v>42857.242025462961</c:v>
                </c:pt>
                <c:pt idx="4575">
                  <c:v>42857.242731481485</c:v>
                </c:pt>
                <c:pt idx="4576">
                  <c:v>42857.244131944448</c:v>
                </c:pt>
                <c:pt idx="4577">
                  <c:v>42857.244837962993</c:v>
                </c:pt>
                <c:pt idx="4578">
                  <c:v>42857.245543981422</c:v>
                </c:pt>
                <c:pt idx="4579">
                  <c:v>42857.246250000011</c:v>
                </c:pt>
                <c:pt idx="4580">
                  <c:v>42857.246956018542</c:v>
                </c:pt>
                <c:pt idx="4581">
                  <c:v>42857.247662036985</c:v>
                </c:pt>
                <c:pt idx="4582">
                  <c:v>42857.248368055552</c:v>
                </c:pt>
                <c:pt idx="4583">
                  <c:v>42857.249074074083</c:v>
                </c:pt>
                <c:pt idx="4584">
                  <c:v>42857.249780092585</c:v>
                </c:pt>
                <c:pt idx="4585">
                  <c:v>42857.25048611105</c:v>
                </c:pt>
                <c:pt idx="4586">
                  <c:v>42857.251192129625</c:v>
                </c:pt>
                <c:pt idx="4587">
                  <c:v>42857.251898148228</c:v>
                </c:pt>
                <c:pt idx="4588">
                  <c:v>42857.252604166664</c:v>
                </c:pt>
                <c:pt idx="4589">
                  <c:v>42857.253310185188</c:v>
                </c:pt>
                <c:pt idx="4590">
                  <c:v>42857.254016203711</c:v>
                </c:pt>
                <c:pt idx="4591">
                  <c:v>42857.25472222222</c:v>
                </c:pt>
                <c:pt idx="4592">
                  <c:v>42857.255428240744</c:v>
                </c:pt>
                <c:pt idx="4593">
                  <c:v>42857.25613425926</c:v>
                </c:pt>
                <c:pt idx="4594">
                  <c:v>42857.256840277783</c:v>
                </c:pt>
                <c:pt idx="4595">
                  <c:v>42857.257546296343</c:v>
                </c:pt>
                <c:pt idx="4596">
                  <c:v>42857.258252314874</c:v>
                </c:pt>
                <c:pt idx="4597">
                  <c:v>42857.258958333332</c:v>
                </c:pt>
                <c:pt idx="4598">
                  <c:v>42857.259664351834</c:v>
                </c:pt>
                <c:pt idx="4599">
                  <c:v>42857.260370370372</c:v>
                </c:pt>
                <c:pt idx="4600">
                  <c:v>42857.261076388888</c:v>
                </c:pt>
                <c:pt idx="4601">
                  <c:v>42857.261782407302</c:v>
                </c:pt>
                <c:pt idx="4602">
                  <c:v>42857.262488425928</c:v>
                </c:pt>
                <c:pt idx="4603">
                  <c:v>42857.263194444444</c:v>
                </c:pt>
                <c:pt idx="4604">
                  <c:v>42857.264513888891</c:v>
                </c:pt>
                <c:pt idx="4605">
                  <c:v>42857.265219907407</c:v>
                </c:pt>
                <c:pt idx="4606">
                  <c:v>42857.265925925924</c:v>
                </c:pt>
                <c:pt idx="4607">
                  <c:v>42857.266631944447</c:v>
                </c:pt>
                <c:pt idx="4608">
                  <c:v>42857.267337962956</c:v>
                </c:pt>
                <c:pt idx="4609">
                  <c:v>42857.268043981414</c:v>
                </c:pt>
                <c:pt idx="4610">
                  <c:v>42857.268749999996</c:v>
                </c:pt>
                <c:pt idx="4611">
                  <c:v>42857.269456018505</c:v>
                </c:pt>
                <c:pt idx="4612">
                  <c:v>42857.270162036984</c:v>
                </c:pt>
                <c:pt idx="4613">
                  <c:v>42857.270868055559</c:v>
                </c:pt>
                <c:pt idx="4614">
                  <c:v>42857.271574074082</c:v>
                </c:pt>
                <c:pt idx="4615">
                  <c:v>42857.272280092591</c:v>
                </c:pt>
                <c:pt idx="4616">
                  <c:v>42857.272986111049</c:v>
                </c:pt>
                <c:pt idx="4617">
                  <c:v>42857.273692129624</c:v>
                </c:pt>
                <c:pt idx="4618">
                  <c:v>42857.274398148213</c:v>
                </c:pt>
                <c:pt idx="4619">
                  <c:v>42857.275104166583</c:v>
                </c:pt>
                <c:pt idx="4620">
                  <c:v>42857.275810185187</c:v>
                </c:pt>
                <c:pt idx="4621">
                  <c:v>42857.276516203703</c:v>
                </c:pt>
                <c:pt idx="4622">
                  <c:v>42857.277222222205</c:v>
                </c:pt>
                <c:pt idx="4623">
                  <c:v>42857.277928240735</c:v>
                </c:pt>
                <c:pt idx="4624">
                  <c:v>42857.278634259259</c:v>
                </c:pt>
                <c:pt idx="4625">
                  <c:v>42857.279340277775</c:v>
                </c:pt>
                <c:pt idx="4626">
                  <c:v>42857.280046296299</c:v>
                </c:pt>
                <c:pt idx="4627">
                  <c:v>42857.280752314815</c:v>
                </c:pt>
                <c:pt idx="4628">
                  <c:v>42857.281458333324</c:v>
                </c:pt>
                <c:pt idx="4629">
                  <c:v>42857.282164351855</c:v>
                </c:pt>
                <c:pt idx="4630">
                  <c:v>42857.282870370393</c:v>
                </c:pt>
                <c:pt idx="4631">
                  <c:v>42857.283576388945</c:v>
                </c:pt>
                <c:pt idx="4632">
                  <c:v>42857.284803240742</c:v>
                </c:pt>
                <c:pt idx="4633">
                  <c:v>42857.285509259258</c:v>
                </c:pt>
                <c:pt idx="4634">
                  <c:v>42857.286215277847</c:v>
                </c:pt>
                <c:pt idx="4635">
                  <c:v>42857.286921296298</c:v>
                </c:pt>
                <c:pt idx="4636">
                  <c:v>42857.287627314814</c:v>
                </c:pt>
                <c:pt idx="4637">
                  <c:v>42857.28833333333</c:v>
                </c:pt>
                <c:pt idx="4638">
                  <c:v>42857.289039351861</c:v>
                </c:pt>
                <c:pt idx="4639">
                  <c:v>42857.28974537037</c:v>
                </c:pt>
                <c:pt idx="4640">
                  <c:v>42857.290451388886</c:v>
                </c:pt>
                <c:pt idx="4641">
                  <c:v>42857.291157407351</c:v>
                </c:pt>
                <c:pt idx="4642">
                  <c:v>42857.291863425926</c:v>
                </c:pt>
                <c:pt idx="4643">
                  <c:v>42857.292569444442</c:v>
                </c:pt>
                <c:pt idx="4644">
                  <c:v>42857.293275462966</c:v>
                </c:pt>
                <c:pt idx="4645">
                  <c:v>42857.293981481373</c:v>
                </c:pt>
                <c:pt idx="4646">
                  <c:v>42857.294687499998</c:v>
                </c:pt>
                <c:pt idx="4647">
                  <c:v>42857.295393518449</c:v>
                </c:pt>
                <c:pt idx="4648">
                  <c:v>42857.296099536994</c:v>
                </c:pt>
                <c:pt idx="4649">
                  <c:v>42857.296805555554</c:v>
                </c:pt>
                <c:pt idx="4650">
                  <c:v>42857.297511574077</c:v>
                </c:pt>
                <c:pt idx="4651">
                  <c:v>42857.298217592601</c:v>
                </c:pt>
                <c:pt idx="4652">
                  <c:v>42857.298923610993</c:v>
                </c:pt>
                <c:pt idx="4653">
                  <c:v>42857.299629629575</c:v>
                </c:pt>
                <c:pt idx="4654">
                  <c:v>42857.30033564823</c:v>
                </c:pt>
                <c:pt idx="4655">
                  <c:v>42857.301041666607</c:v>
                </c:pt>
                <c:pt idx="4656">
                  <c:v>42857.301747685175</c:v>
                </c:pt>
                <c:pt idx="4657">
                  <c:v>42857.302453703705</c:v>
                </c:pt>
                <c:pt idx="4658">
                  <c:v>42857.303159722222</c:v>
                </c:pt>
                <c:pt idx="4659">
                  <c:v>42857.303865740738</c:v>
                </c:pt>
                <c:pt idx="4660">
                  <c:v>42857.304942129631</c:v>
                </c:pt>
                <c:pt idx="4661">
                  <c:v>42857.305648148213</c:v>
                </c:pt>
                <c:pt idx="4662">
                  <c:v>42857.306354166663</c:v>
                </c:pt>
                <c:pt idx="4663">
                  <c:v>42857.307060185187</c:v>
                </c:pt>
                <c:pt idx="4664">
                  <c:v>42857.307766203674</c:v>
                </c:pt>
                <c:pt idx="4665">
                  <c:v>42857.308472222219</c:v>
                </c:pt>
                <c:pt idx="4666">
                  <c:v>42857.309178240743</c:v>
                </c:pt>
                <c:pt idx="4667">
                  <c:v>42857.309884259259</c:v>
                </c:pt>
                <c:pt idx="4668">
                  <c:v>42857.310590277855</c:v>
                </c:pt>
                <c:pt idx="4669">
                  <c:v>42857.311296296401</c:v>
                </c:pt>
                <c:pt idx="4670">
                  <c:v>42857.312002314873</c:v>
                </c:pt>
                <c:pt idx="4671">
                  <c:v>42857.312708333331</c:v>
                </c:pt>
                <c:pt idx="4672">
                  <c:v>42857.313414351862</c:v>
                </c:pt>
                <c:pt idx="4673">
                  <c:v>42857.314120370393</c:v>
                </c:pt>
                <c:pt idx="4674">
                  <c:v>42857.314826389011</c:v>
                </c:pt>
                <c:pt idx="4675">
                  <c:v>42857.315532407491</c:v>
                </c:pt>
                <c:pt idx="4676">
                  <c:v>42857.31623842608</c:v>
                </c:pt>
                <c:pt idx="4677">
                  <c:v>42857.316944444552</c:v>
                </c:pt>
                <c:pt idx="4678">
                  <c:v>42857.317650463003</c:v>
                </c:pt>
                <c:pt idx="4679">
                  <c:v>42857.318356481555</c:v>
                </c:pt>
                <c:pt idx="4680">
                  <c:v>42857.319062500006</c:v>
                </c:pt>
                <c:pt idx="4681">
                  <c:v>42857.319768518515</c:v>
                </c:pt>
                <c:pt idx="4682">
                  <c:v>42857.320474537024</c:v>
                </c:pt>
                <c:pt idx="4683">
                  <c:v>42857.321180555453</c:v>
                </c:pt>
                <c:pt idx="4684">
                  <c:v>42857.321886574071</c:v>
                </c:pt>
                <c:pt idx="4685">
                  <c:v>42857.322592592602</c:v>
                </c:pt>
                <c:pt idx="4686">
                  <c:v>42857.323298611074</c:v>
                </c:pt>
                <c:pt idx="4687">
                  <c:v>42857.324004629627</c:v>
                </c:pt>
                <c:pt idx="4688">
                  <c:v>42857.325381944444</c:v>
                </c:pt>
                <c:pt idx="4689">
                  <c:v>42857.32608796296</c:v>
                </c:pt>
                <c:pt idx="4690">
                  <c:v>42857.326793981476</c:v>
                </c:pt>
                <c:pt idx="4691">
                  <c:v>42857.327499999999</c:v>
                </c:pt>
                <c:pt idx="4692">
                  <c:v>42857.328206018574</c:v>
                </c:pt>
                <c:pt idx="4693">
                  <c:v>42857.328912037039</c:v>
                </c:pt>
                <c:pt idx="4694">
                  <c:v>42857.329618055563</c:v>
                </c:pt>
                <c:pt idx="4695">
                  <c:v>42857.330324074093</c:v>
                </c:pt>
                <c:pt idx="4696">
                  <c:v>42857.331030092602</c:v>
                </c:pt>
                <c:pt idx="4697">
                  <c:v>42857.331736111104</c:v>
                </c:pt>
                <c:pt idx="4698">
                  <c:v>42857.332442129627</c:v>
                </c:pt>
                <c:pt idx="4699">
                  <c:v>42857.333148148202</c:v>
                </c:pt>
                <c:pt idx="4700">
                  <c:v>42857.333854166667</c:v>
                </c:pt>
                <c:pt idx="4701">
                  <c:v>42857.334560185183</c:v>
                </c:pt>
                <c:pt idx="4702">
                  <c:v>42857.335266203707</c:v>
                </c:pt>
                <c:pt idx="4703">
                  <c:v>42857.335972222223</c:v>
                </c:pt>
                <c:pt idx="4704">
                  <c:v>42857.336678240819</c:v>
                </c:pt>
                <c:pt idx="4705">
                  <c:v>42857.337384259255</c:v>
                </c:pt>
                <c:pt idx="4706">
                  <c:v>42857.338090277837</c:v>
                </c:pt>
                <c:pt idx="4707">
                  <c:v>42857.338796296361</c:v>
                </c:pt>
                <c:pt idx="4708">
                  <c:v>42857.339502314819</c:v>
                </c:pt>
                <c:pt idx="4709">
                  <c:v>42857.340208333342</c:v>
                </c:pt>
                <c:pt idx="4710">
                  <c:v>42857.340914351909</c:v>
                </c:pt>
                <c:pt idx="4711">
                  <c:v>42857.341620370367</c:v>
                </c:pt>
                <c:pt idx="4712">
                  <c:v>42857.342326388985</c:v>
                </c:pt>
                <c:pt idx="4713">
                  <c:v>42857.343032407443</c:v>
                </c:pt>
                <c:pt idx="4714">
                  <c:v>42857.343738425989</c:v>
                </c:pt>
                <c:pt idx="4715">
                  <c:v>42857.344444444527</c:v>
                </c:pt>
                <c:pt idx="4716">
                  <c:v>42857.345312500001</c:v>
                </c:pt>
                <c:pt idx="4717">
                  <c:v>42857.346018518598</c:v>
                </c:pt>
                <c:pt idx="4718">
                  <c:v>42857.346724537034</c:v>
                </c:pt>
                <c:pt idx="4719">
                  <c:v>42857.347430555557</c:v>
                </c:pt>
                <c:pt idx="4720">
                  <c:v>42857.348136574146</c:v>
                </c:pt>
                <c:pt idx="4721">
                  <c:v>42857.348842592612</c:v>
                </c:pt>
                <c:pt idx="4722">
                  <c:v>42857.349548611106</c:v>
                </c:pt>
                <c:pt idx="4723">
                  <c:v>42857.350254629688</c:v>
                </c:pt>
                <c:pt idx="4724">
                  <c:v>42857.350960648211</c:v>
                </c:pt>
                <c:pt idx="4725">
                  <c:v>42857.351666666655</c:v>
                </c:pt>
                <c:pt idx="4726">
                  <c:v>42857.352372685193</c:v>
                </c:pt>
                <c:pt idx="4727">
                  <c:v>42857.353078703702</c:v>
                </c:pt>
                <c:pt idx="4728">
                  <c:v>42857.353784722225</c:v>
                </c:pt>
                <c:pt idx="4729">
                  <c:v>42857.354490740741</c:v>
                </c:pt>
                <c:pt idx="4730">
                  <c:v>42857.355196759258</c:v>
                </c:pt>
                <c:pt idx="4731">
                  <c:v>42857.355902777781</c:v>
                </c:pt>
                <c:pt idx="4732">
                  <c:v>42857.356608796385</c:v>
                </c:pt>
                <c:pt idx="4733">
                  <c:v>42857.357314814813</c:v>
                </c:pt>
                <c:pt idx="4734">
                  <c:v>42857.35802083333</c:v>
                </c:pt>
                <c:pt idx="4735">
                  <c:v>42857.358726851853</c:v>
                </c:pt>
                <c:pt idx="4736">
                  <c:v>42857.359432870369</c:v>
                </c:pt>
                <c:pt idx="4737">
                  <c:v>42857.360138888893</c:v>
                </c:pt>
                <c:pt idx="4738">
                  <c:v>42857.360844907409</c:v>
                </c:pt>
                <c:pt idx="4739">
                  <c:v>42857.361550925933</c:v>
                </c:pt>
                <c:pt idx="4740">
                  <c:v>42857.362256944543</c:v>
                </c:pt>
                <c:pt idx="4741">
                  <c:v>42857.362962962965</c:v>
                </c:pt>
                <c:pt idx="4742">
                  <c:v>42857.363668981474</c:v>
                </c:pt>
                <c:pt idx="4743">
                  <c:v>42857.364375000012</c:v>
                </c:pt>
                <c:pt idx="4744">
                  <c:v>42857.36515046296</c:v>
                </c:pt>
                <c:pt idx="4745">
                  <c:v>42857.365856481483</c:v>
                </c:pt>
                <c:pt idx="4746">
                  <c:v>42857.366562500007</c:v>
                </c:pt>
                <c:pt idx="4747">
                  <c:v>42857.367268518516</c:v>
                </c:pt>
                <c:pt idx="4748">
                  <c:v>42857.367974537025</c:v>
                </c:pt>
                <c:pt idx="4749">
                  <c:v>42857.368680555555</c:v>
                </c:pt>
                <c:pt idx="4750">
                  <c:v>42857.369386574072</c:v>
                </c:pt>
                <c:pt idx="4751">
                  <c:v>42857.370092592602</c:v>
                </c:pt>
                <c:pt idx="4752">
                  <c:v>42857.370798611104</c:v>
                </c:pt>
                <c:pt idx="4753">
                  <c:v>42857.371504629627</c:v>
                </c:pt>
                <c:pt idx="4754">
                  <c:v>42857.372210648246</c:v>
                </c:pt>
                <c:pt idx="4755">
                  <c:v>42857.372916666667</c:v>
                </c:pt>
                <c:pt idx="4756">
                  <c:v>42857.373622685176</c:v>
                </c:pt>
                <c:pt idx="4757">
                  <c:v>42857.374328703707</c:v>
                </c:pt>
                <c:pt idx="4758">
                  <c:v>42857.375034722223</c:v>
                </c:pt>
                <c:pt idx="4759">
                  <c:v>42857.375740740725</c:v>
                </c:pt>
                <c:pt idx="4760">
                  <c:v>42857.376446759255</c:v>
                </c:pt>
                <c:pt idx="4761">
                  <c:v>42857.377152777779</c:v>
                </c:pt>
                <c:pt idx="4762">
                  <c:v>42857.377858796361</c:v>
                </c:pt>
                <c:pt idx="4763">
                  <c:v>42857.378564814819</c:v>
                </c:pt>
                <c:pt idx="4764">
                  <c:v>42857.379270833335</c:v>
                </c:pt>
                <c:pt idx="4765">
                  <c:v>42857.379976851851</c:v>
                </c:pt>
                <c:pt idx="4766">
                  <c:v>42857.380682870367</c:v>
                </c:pt>
                <c:pt idx="4767">
                  <c:v>42857.381388888891</c:v>
                </c:pt>
                <c:pt idx="4768">
                  <c:v>42857.382094907443</c:v>
                </c:pt>
                <c:pt idx="4769">
                  <c:v>42857.382800925989</c:v>
                </c:pt>
                <c:pt idx="4770">
                  <c:v>42857.383506944527</c:v>
                </c:pt>
                <c:pt idx="4771">
                  <c:v>42857.384212963036</c:v>
                </c:pt>
                <c:pt idx="4772">
                  <c:v>42857.385011574093</c:v>
                </c:pt>
                <c:pt idx="4773">
                  <c:v>42857.385717592602</c:v>
                </c:pt>
                <c:pt idx="4774">
                  <c:v>42857.386423611104</c:v>
                </c:pt>
                <c:pt idx="4775">
                  <c:v>42857.387129629627</c:v>
                </c:pt>
                <c:pt idx="4776">
                  <c:v>42857.387835648246</c:v>
                </c:pt>
                <c:pt idx="4777">
                  <c:v>42857.388541666667</c:v>
                </c:pt>
                <c:pt idx="4778">
                  <c:v>42857.389247685183</c:v>
                </c:pt>
                <c:pt idx="4779">
                  <c:v>42857.389953703707</c:v>
                </c:pt>
                <c:pt idx="4780">
                  <c:v>42857.390659722223</c:v>
                </c:pt>
                <c:pt idx="4781">
                  <c:v>42857.391365740725</c:v>
                </c:pt>
                <c:pt idx="4782">
                  <c:v>42857.392071759255</c:v>
                </c:pt>
                <c:pt idx="4783">
                  <c:v>42857.392777777779</c:v>
                </c:pt>
                <c:pt idx="4784">
                  <c:v>42857.393483796237</c:v>
                </c:pt>
                <c:pt idx="4785">
                  <c:v>42857.394189814804</c:v>
                </c:pt>
                <c:pt idx="4786">
                  <c:v>42857.394895833335</c:v>
                </c:pt>
                <c:pt idx="4787">
                  <c:v>42857.395601851793</c:v>
                </c:pt>
                <c:pt idx="4788">
                  <c:v>42857.396307870367</c:v>
                </c:pt>
                <c:pt idx="4789">
                  <c:v>42857.397013888891</c:v>
                </c:pt>
                <c:pt idx="4790">
                  <c:v>42857.397719907407</c:v>
                </c:pt>
                <c:pt idx="4791">
                  <c:v>42857.398425925923</c:v>
                </c:pt>
                <c:pt idx="4792">
                  <c:v>42857.399131944447</c:v>
                </c:pt>
                <c:pt idx="4793">
                  <c:v>42857.399837962963</c:v>
                </c:pt>
                <c:pt idx="4794">
                  <c:v>42857.400543981479</c:v>
                </c:pt>
                <c:pt idx="4795">
                  <c:v>42857.401250000003</c:v>
                </c:pt>
                <c:pt idx="4796">
                  <c:v>42857.401956018519</c:v>
                </c:pt>
                <c:pt idx="4797">
                  <c:v>42857.402662037035</c:v>
                </c:pt>
                <c:pt idx="4798">
                  <c:v>42857.403368055559</c:v>
                </c:pt>
                <c:pt idx="4799">
                  <c:v>42857.404074074155</c:v>
                </c:pt>
                <c:pt idx="4800">
                  <c:v>42857.405034722222</c:v>
                </c:pt>
                <c:pt idx="4801">
                  <c:v>42857.405740740724</c:v>
                </c:pt>
                <c:pt idx="4802">
                  <c:v>42857.406446759254</c:v>
                </c:pt>
                <c:pt idx="4803">
                  <c:v>42857.407152777778</c:v>
                </c:pt>
                <c:pt idx="4804">
                  <c:v>42857.407858796352</c:v>
                </c:pt>
                <c:pt idx="4805">
                  <c:v>42857.408564814818</c:v>
                </c:pt>
                <c:pt idx="4806">
                  <c:v>42857.409270833334</c:v>
                </c:pt>
                <c:pt idx="4807">
                  <c:v>42857.40997685185</c:v>
                </c:pt>
                <c:pt idx="4808">
                  <c:v>42857.410682870373</c:v>
                </c:pt>
                <c:pt idx="4809">
                  <c:v>42857.41138888889</c:v>
                </c:pt>
                <c:pt idx="4810">
                  <c:v>42857.412094907413</c:v>
                </c:pt>
                <c:pt idx="4811">
                  <c:v>42857.412800925988</c:v>
                </c:pt>
                <c:pt idx="4812">
                  <c:v>42857.413506944518</c:v>
                </c:pt>
                <c:pt idx="4813">
                  <c:v>42857.414212963013</c:v>
                </c:pt>
                <c:pt idx="4814">
                  <c:v>42857.414918981493</c:v>
                </c:pt>
                <c:pt idx="4815">
                  <c:v>42857.415625000001</c:v>
                </c:pt>
                <c:pt idx="4816">
                  <c:v>42857.416331018598</c:v>
                </c:pt>
                <c:pt idx="4817">
                  <c:v>42857.417037037041</c:v>
                </c:pt>
                <c:pt idx="4818">
                  <c:v>42857.417743055557</c:v>
                </c:pt>
                <c:pt idx="4819">
                  <c:v>42857.418449074146</c:v>
                </c:pt>
                <c:pt idx="4820">
                  <c:v>42857.419155092612</c:v>
                </c:pt>
                <c:pt idx="4821">
                  <c:v>42857.419861111106</c:v>
                </c:pt>
                <c:pt idx="4822">
                  <c:v>42857.420567129629</c:v>
                </c:pt>
                <c:pt idx="4823">
                  <c:v>42857.421273148211</c:v>
                </c:pt>
                <c:pt idx="4824">
                  <c:v>42857.421979166655</c:v>
                </c:pt>
                <c:pt idx="4825">
                  <c:v>42857.422685185185</c:v>
                </c:pt>
                <c:pt idx="4826">
                  <c:v>42857.423391203643</c:v>
                </c:pt>
                <c:pt idx="4827">
                  <c:v>42857.424097222232</c:v>
                </c:pt>
                <c:pt idx="4828">
                  <c:v>42857.42523148148</c:v>
                </c:pt>
                <c:pt idx="4829">
                  <c:v>42857.425937500004</c:v>
                </c:pt>
                <c:pt idx="4830">
                  <c:v>42857.42664351852</c:v>
                </c:pt>
                <c:pt idx="4831">
                  <c:v>42857.427349536985</c:v>
                </c:pt>
                <c:pt idx="4832">
                  <c:v>42857.428055555552</c:v>
                </c:pt>
                <c:pt idx="4833">
                  <c:v>42857.428761574076</c:v>
                </c:pt>
                <c:pt idx="4834">
                  <c:v>42857.429467592585</c:v>
                </c:pt>
                <c:pt idx="4835">
                  <c:v>42857.43017361105</c:v>
                </c:pt>
                <c:pt idx="4836">
                  <c:v>42857.430879629632</c:v>
                </c:pt>
                <c:pt idx="4837">
                  <c:v>42857.431585648148</c:v>
                </c:pt>
                <c:pt idx="4838">
                  <c:v>42857.432291666664</c:v>
                </c:pt>
                <c:pt idx="4839">
                  <c:v>42857.432997685188</c:v>
                </c:pt>
                <c:pt idx="4840">
                  <c:v>42857.433703703602</c:v>
                </c:pt>
                <c:pt idx="4841">
                  <c:v>42857.43440972222</c:v>
                </c:pt>
                <c:pt idx="4842">
                  <c:v>42857.435115740744</c:v>
                </c:pt>
                <c:pt idx="4843">
                  <c:v>42857.435821759202</c:v>
                </c:pt>
                <c:pt idx="4844">
                  <c:v>42857.436527777783</c:v>
                </c:pt>
                <c:pt idx="4845">
                  <c:v>42857.437233796343</c:v>
                </c:pt>
                <c:pt idx="4846">
                  <c:v>42857.437939814816</c:v>
                </c:pt>
                <c:pt idx="4847">
                  <c:v>42857.438645833325</c:v>
                </c:pt>
                <c:pt idx="4848">
                  <c:v>42857.439351851834</c:v>
                </c:pt>
                <c:pt idx="4849">
                  <c:v>42857.44005787043</c:v>
                </c:pt>
                <c:pt idx="4850">
                  <c:v>42857.440763888888</c:v>
                </c:pt>
                <c:pt idx="4851">
                  <c:v>42857.441469907404</c:v>
                </c:pt>
                <c:pt idx="4852">
                  <c:v>42857.442175925942</c:v>
                </c:pt>
                <c:pt idx="4853">
                  <c:v>42857.442881944502</c:v>
                </c:pt>
                <c:pt idx="4854">
                  <c:v>42857.44358796296</c:v>
                </c:pt>
                <c:pt idx="4855">
                  <c:v>42857.444293981483</c:v>
                </c:pt>
                <c:pt idx="4856">
                  <c:v>42857.445231481492</c:v>
                </c:pt>
                <c:pt idx="4857">
                  <c:v>42857.445937500001</c:v>
                </c:pt>
                <c:pt idx="4858">
                  <c:v>42857.446643518517</c:v>
                </c:pt>
                <c:pt idx="4859">
                  <c:v>42857.447349537026</c:v>
                </c:pt>
                <c:pt idx="4860">
                  <c:v>42857.448055555593</c:v>
                </c:pt>
                <c:pt idx="4861">
                  <c:v>42857.448761574073</c:v>
                </c:pt>
                <c:pt idx="4862">
                  <c:v>42857.449467592596</c:v>
                </c:pt>
                <c:pt idx="4863">
                  <c:v>42857.450173611105</c:v>
                </c:pt>
                <c:pt idx="4864">
                  <c:v>42857.450879629643</c:v>
                </c:pt>
                <c:pt idx="4865">
                  <c:v>42857.451585648203</c:v>
                </c:pt>
                <c:pt idx="4866">
                  <c:v>42857.452291666668</c:v>
                </c:pt>
                <c:pt idx="4867">
                  <c:v>42857.452997685192</c:v>
                </c:pt>
                <c:pt idx="4868">
                  <c:v>42857.453703703628</c:v>
                </c:pt>
                <c:pt idx="4869">
                  <c:v>42857.454409722232</c:v>
                </c:pt>
                <c:pt idx="4870">
                  <c:v>42857.45511574074</c:v>
                </c:pt>
                <c:pt idx="4871">
                  <c:v>42857.455821759257</c:v>
                </c:pt>
                <c:pt idx="4872">
                  <c:v>42857.456527777846</c:v>
                </c:pt>
                <c:pt idx="4873">
                  <c:v>42857.457233796376</c:v>
                </c:pt>
                <c:pt idx="4874">
                  <c:v>42857.457939814813</c:v>
                </c:pt>
                <c:pt idx="4875">
                  <c:v>42857.458645833336</c:v>
                </c:pt>
                <c:pt idx="4876">
                  <c:v>42857.459351851852</c:v>
                </c:pt>
                <c:pt idx="4877">
                  <c:v>42857.460057870368</c:v>
                </c:pt>
                <c:pt idx="4878">
                  <c:v>42857.460763888885</c:v>
                </c:pt>
                <c:pt idx="4879">
                  <c:v>42857.46146990735</c:v>
                </c:pt>
                <c:pt idx="4880">
                  <c:v>42857.462175925932</c:v>
                </c:pt>
                <c:pt idx="4881">
                  <c:v>42857.462881944448</c:v>
                </c:pt>
                <c:pt idx="4882">
                  <c:v>42857.463587962964</c:v>
                </c:pt>
                <c:pt idx="4883">
                  <c:v>42857.46429398148</c:v>
                </c:pt>
                <c:pt idx="4884">
                  <c:v>42857.46534722222</c:v>
                </c:pt>
                <c:pt idx="4885">
                  <c:v>42857.466053240743</c:v>
                </c:pt>
                <c:pt idx="4886">
                  <c:v>42857.46675925926</c:v>
                </c:pt>
                <c:pt idx="4887">
                  <c:v>42857.467465277776</c:v>
                </c:pt>
                <c:pt idx="4888">
                  <c:v>42857.468171296299</c:v>
                </c:pt>
                <c:pt idx="4889">
                  <c:v>42857.468877314874</c:v>
                </c:pt>
                <c:pt idx="4890">
                  <c:v>42857.469583333324</c:v>
                </c:pt>
                <c:pt idx="4891">
                  <c:v>42857.470289351862</c:v>
                </c:pt>
                <c:pt idx="4892">
                  <c:v>42857.470995370393</c:v>
                </c:pt>
                <c:pt idx="4893">
                  <c:v>42857.471701388888</c:v>
                </c:pt>
                <c:pt idx="4894">
                  <c:v>42857.472407407411</c:v>
                </c:pt>
                <c:pt idx="4895">
                  <c:v>42857.473113425942</c:v>
                </c:pt>
                <c:pt idx="4896">
                  <c:v>42857.47381944456</c:v>
                </c:pt>
                <c:pt idx="4897">
                  <c:v>42857.474525463003</c:v>
                </c:pt>
                <c:pt idx="4898">
                  <c:v>42857.475231481483</c:v>
                </c:pt>
                <c:pt idx="4899">
                  <c:v>42857.475937500007</c:v>
                </c:pt>
                <c:pt idx="4900">
                  <c:v>42857.476643518516</c:v>
                </c:pt>
                <c:pt idx="4901">
                  <c:v>42857.477349537025</c:v>
                </c:pt>
                <c:pt idx="4902">
                  <c:v>42857.478055555563</c:v>
                </c:pt>
                <c:pt idx="4903">
                  <c:v>42857.478761574072</c:v>
                </c:pt>
                <c:pt idx="4904">
                  <c:v>42857.479467592595</c:v>
                </c:pt>
                <c:pt idx="4905">
                  <c:v>42857.480173611104</c:v>
                </c:pt>
                <c:pt idx="4906">
                  <c:v>42857.480879629642</c:v>
                </c:pt>
                <c:pt idx="4907">
                  <c:v>42857.481585648202</c:v>
                </c:pt>
                <c:pt idx="4908">
                  <c:v>42857.482291666667</c:v>
                </c:pt>
                <c:pt idx="4909">
                  <c:v>42857.482997685183</c:v>
                </c:pt>
                <c:pt idx="4910">
                  <c:v>42857.483703703627</c:v>
                </c:pt>
                <c:pt idx="4911">
                  <c:v>42857.484409722223</c:v>
                </c:pt>
                <c:pt idx="4912">
                  <c:v>42857.485324074092</c:v>
                </c:pt>
                <c:pt idx="4913">
                  <c:v>42857.486030092659</c:v>
                </c:pt>
                <c:pt idx="4914">
                  <c:v>42857.48673611111</c:v>
                </c:pt>
                <c:pt idx="4915">
                  <c:v>42857.487442129626</c:v>
                </c:pt>
                <c:pt idx="4916">
                  <c:v>42857.48814814823</c:v>
                </c:pt>
                <c:pt idx="4917">
                  <c:v>42857.488854166724</c:v>
                </c:pt>
                <c:pt idx="4918">
                  <c:v>42857.489560185182</c:v>
                </c:pt>
                <c:pt idx="4919">
                  <c:v>42857.490266203706</c:v>
                </c:pt>
                <c:pt idx="4920">
                  <c:v>42857.490972222222</c:v>
                </c:pt>
                <c:pt idx="4921">
                  <c:v>42857.491678240738</c:v>
                </c:pt>
                <c:pt idx="4922">
                  <c:v>42857.492384259254</c:v>
                </c:pt>
                <c:pt idx="4923">
                  <c:v>42857.493090277778</c:v>
                </c:pt>
                <c:pt idx="4924">
                  <c:v>42857.493796296294</c:v>
                </c:pt>
                <c:pt idx="4925">
                  <c:v>42857.494502314818</c:v>
                </c:pt>
                <c:pt idx="4926">
                  <c:v>42857.495208333334</c:v>
                </c:pt>
                <c:pt idx="4927">
                  <c:v>42857.49591435185</c:v>
                </c:pt>
                <c:pt idx="4928">
                  <c:v>42857.496620370373</c:v>
                </c:pt>
                <c:pt idx="4929">
                  <c:v>42857.49732638889</c:v>
                </c:pt>
                <c:pt idx="4930">
                  <c:v>42857.498032407413</c:v>
                </c:pt>
                <c:pt idx="4931">
                  <c:v>42857.498738425988</c:v>
                </c:pt>
                <c:pt idx="4932">
                  <c:v>42857.499444444446</c:v>
                </c:pt>
                <c:pt idx="4933">
                  <c:v>42857.500150462962</c:v>
                </c:pt>
                <c:pt idx="4934">
                  <c:v>42857.500856481493</c:v>
                </c:pt>
                <c:pt idx="4935">
                  <c:v>42857.501562500001</c:v>
                </c:pt>
                <c:pt idx="4936">
                  <c:v>42857.502268518518</c:v>
                </c:pt>
                <c:pt idx="4937">
                  <c:v>42857.502974537034</c:v>
                </c:pt>
                <c:pt idx="4938">
                  <c:v>42857.503680555485</c:v>
                </c:pt>
                <c:pt idx="4939">
                  <c:v>42857.504386574081</c:v>
                </c:pt>
                <c:pt idx="4940">
                  <c:v>42857.505740740678</c:v>
                </c:pt>
                <c:pt idx="4941">
                  <c:v>42857.506446759224</c:v>
                </c:pt>
                <c:pt idx="4942">
                  <c:v>42857.507152777776</c:v>
                </c:pt>
                <c:pt idx="4943">
                  <c:v>42857.507858796293</c:v>
                </c:pt>
                <c:pt idx="4944">
                  <c:v>42857.508564814816</c:v>
                </c:pt>
                <c:pt idx="4945">
                  <c:v>42857.509270833325</c:v>
                </c:pt>
                <c:pt idx="4946">
                  <c:v>42857.509976851834</c:v>
                </c:pt>
                <c:pt idx="4947">
                  <c:v>42857.510682870372</c:v>
                </c:pt>
                <c:pt idx="4948">
                  <c:v>42857.511388888888</c:v>
                </c:pt>
                <c:pt idx="4949">
                  <c:v>42857.512094907412</c:v>
                </c:pt>
                <c:pt idx="4950">
                  <c:v>42857.512800925942</c:v>
                </c:pt>
                <c:pt idx="4951">
                  <c:v>42857.513506944502</c:v>
                </c:pt>
                <c:pt idx="4952">
                  <c:v>42857.514212963011</c:v>
                </c:pt>
                <c:pt idx="4953">
                  <c:v>42857.514918981491</c:v>
                </c:pt>
                <c:pt idx="4954">
                  <c:v>42857.515625</c:v>
                </c:pt>
                <c:pt idx="4955">
                  <c:v>42857.516331018574</c:v>
                </c:pt>
                <c:pt idx="4956">
                  <c:v>42857.51703703704</c:v>
                </c:pt>
                <c:pt idx="4957">
                  <c:v>42857.517743055556</c:v>
                </c:pt>
                <c:pt idx="4958">
                  <c:v>42857.51844907413</c:v>
                </c:pt>
                <c:pt idx="4959">
                  <c:v>42857.519155092603</c:v>
                </c:pt>
                <c:pt idx="4960">
                  <c:v>42857.519861111105</c:v>
                </c:pt>
                <c:pt idx="4961">
                  <c:v>42857.520567129628</c:v>
                </c:pt>
                <c:pt idx="4962">
                  <c:v>42857.521273148202</c:v>
                </c:pt>
                <c:pt idx="4963">
                  <c:v>42857.521979166624</c:v>
                </c:pt>
                <c:pt idx="4964">
                  <c:v>42857.522685185184</c:v>
                </c:pt>
                <c:pt idx="4965">
                  <c:v>42857.523391203635</c:v>
                </c:pt>
                <c:pt idx="4966">
                  <c:v>42857.524097222231</c:v>
                </c:pt>
                <c:pt idx="4967">
                  <c:v>42857.52480324074</c:v>
                </c:pt>
                <c:pt idx="4968">
                  <c:v>42857.525995370372</c:v>
                </c:pt>
                <c:pt idx="4969">
                  <c:v>42857.526701388888</c:v>
                </c:pt>
                <c:pt idx="4970">
                  <c:v>42857.527407407404</c:v>
                </c:pt>
                <c:pt idx="4971">
                  <c:v>42857.528113425942</c:v>
                </c:pt>
                <c:pt idx="4972">
                  <c:v>42857.52881944456</c:v>
                </c:pt>
                <c:pt idx="4973">
                  <c:v>42857.52952546296</c:v>
                </c:pt>
                <c:pt idx="4974">
                  <c:v>42857.530231481483</c:v>
                </c:pt>
                <c:pt idx="4975">
                  <c:v>42857.5309375</c:v>
                </c:pt>
                <c:pt idx="4976">
                  <c:v>42857.531643518458</c:v>
                </c:pt>
                <c:pt idx="4977">
                  <c:v>42857.532349537025</c:v>
                </c:pt>
                <c:pt idx="4978">
                  <c:v>42857.533055555556</c:v>
                </c:pt>
                <c:pt idx="4979">
                  <c:v>42857.533761574006</c:v>
                </c:pt>
                <c:pt idx="4980">
                  <c:v>42857.534467592595</c:v>
                </c:pt>
                <c:pt idx="4981">
                  <c:v>42857.535173611002</c:v>
                </c:pt>
                <c:pt idx="4982">
                  <c:v>42857.535879629628</c:v>
                </c:pt>
                <c:pt idx="4983">
                  <c:v>42857.536585648202</c:v>
                </c:pt>
                <c:pt idx="4984">
                  <c:v>42857.537291666624</c:v>
                </c:pt>
                <c:pt idx="4985">
                  <c:v>42857.537997685184</c:v>
                </c:pt>
                <c:pt idx="4986">
                  <c:v>42857.53870370362</c:v>
                </c:pt>
                <c:pt idx="4987">
                  <c:v>42857.539409722194</c:v>
                </c:pt>
                <c:pt idx="4988">
                  <c:v>42857.54011574074</c:v>
                </c:pt>
                <c:pt idx="4989">
                  <c:v>42857.540821759256</c:v>
                </c:pt>
                <c:pt idx="4990">
                  <c:v>42857.541527777779</c:v>
                </c:pt>
                <c:pt idx="4991">
                  <c:v>42857.542233796368</c:v>
                </c:pt>
                <c:pt idx="4992">
                  <c:v>42857.542939814812</c:v>
                </c:pt>
                <c:pt idx="4993">
                  <c:v>42857.543645833262</c:v>
                </c:pt>
                <c:pt idx="4994">
                  <c:v>42857.544351851851</c:v>
                </c:pt>
                <c:pt idx="4995">
                  <c:v>42857.545057870368</c:v>
                </c:pt>
                <c:pt idx="4996">
                  <c:v>42857.546215277871</c:v>
                </c:pt>
                <c:pt idx="4997">
                  <c:v>42857.546921296293</c:v>
                </c:pt>
                <c:pt idx="4998">
                  <c:v>42857.547627314816</c:v>
                </c:pt>
                <c:pt idx="4999">
                  <c:v>42857.548333333332</c:v>
                </c:pt>
                <c:pt idx="5000">
                  <c:v>42857.549039351848</c:v>
                </c:pt>
                <c:pt idx="5001">
                  <c:v>42857.549745370372</c:v>
                </c:pt>
                <c:pt idx="5002">
                  <c:v>42857.550451388954</c:v>
                </c:pt>
                <c:pt idx="5003">
                  <c:v>42857.551157407412</c:v>
                </c:pt>
                <c:pt idx="5004">
                  <c:v>42857.551863425942</c:v>
                </c:pt>
                <c:pt idx="5005">
                  <c:v>42857.552569444561</c:v>
                </c:pt>
                <c:pt idx="5006">
                  <c:v>42857.553275463011</c:v>
                </c:pt>
                <c:pt idx="5007">
                  <c:v>42857.553981481484</c:v>
                </c:pt>
                <c:pt idx="5008">
                  <c:v>42857.5546875</c:v>
                </c:pt>
                <c:pt idx="5009">
                  <c:v>42857.555393518516</c:v>
                </c:pt>
                <c:pt idx="5010">
                  <c:v>42857.55609953704</c:v>
                </c:pt>
                <c:pt idx="5011">
                  <c:v>42857.556805555563</c:v>
                </c:pt>
                <c:pt idx="5012">
                  <c:v>42857.55751157413</c:v>
                </c:pt>
                <c:pt idx="5013">
                  <c:v>42857.558217592676</c:v>
                </c:pt>
                <c:pt idx="5014">
                  <c:v>42857.558923611105</c:v>
                </c:pt>
                <c:pt idx="5015">
                  <c:v>42857.559629629628</c:v>
                </c:pt>
                <c:pt idx="5016">
                  <c:v>42857.560335648202</c:v>
                </c:pt>
                <c:pt idx="5017">
                  <c:v>42857.561041666573</c:v>
                </c:pt>
                <c:pt idx="5018">
                  <c:v>42857.561747685097</c:v>
                </c:pt>
                <c:pt idx="5019">
                  <c:v>42857.562453703635</c:v>
                </c:pt>
                <c:pt idx="5020">
                  <c:v>42857.563159722224</c:v>
                </c:pt>
                <c:pt idx="5021">
                  <c:v>42857.563865740725</c:v>
                </c:pt>
                <c:pt idx="5022">
                  <c:v>42857.564571759256</c:v>
                </c:pt>
                <c:pt idx="5023">
                  <c:v>42857.56527777778</c:v>
                </c:pt>
                <c:pt idx="5024">
                  <c:v>42857.566296296369</c:v>
                </c:pt>
                <c:pt idx="5025">
                  <c:v>42857.567002314805</c:v>
                </c:pt>
                <c:pt idx="5026">
                  <c:v>42857.56770833327</c:v>
                </c:pt>
                <c:pt idx="5027">
                  <c:v>42857.568414351852</c:v>
                </c:pt>
                <c:pt idx="5028">
                  <c:v>42857.569120370354</c:v>
                </c:pt>
                <c:pt idx="5029">
                  <c:v>42857.569826388892</c:v>
                </c:pt>
                <c:pt idx="5030">
                  <c:v>42857.570532407466</c:v>
                </c:pt>
                <c:pt idx="5031">
                  <c:v>42857.571238425997</c:v>
                </c:pt>
                <c:pt idx="5032">
                  <c:v>42857.571944444448</c:v>
                </c:pt>
                <c:pt idx="5033">
                  <c:v>42857.572650462993</c:v>
                </c:pt>
                <c:pt idx="5034">
                  <c:v>42857.57335648148</c:v>
                </c:pt>
                <c:pt idx="5035">
                  <c:v>42857.574062500003</c:v>
                </c:pt>
                <c:pt idx="5036">
                  <c:v>42857.57476851852</c:v>
                </c:pt>
                <c:pt idx="5037">
                  <c:v>42857.575474536985</c:v>
                </c:pt>
                <c:pt idx="5038">
                  <c:v>42857.576180555494</c:v>
                </c:pt>
                <c:pt idx="5039">
                  <c:v>42857.576886574083</c:v>
                </c:pt>
                <c:pt idx="5040">
                  <c:v>42857.577592592592</c:v>
                </c:pt>
                <c:pt idx="5041">
                  <c:v>42857.578298611108</c:v>
                </c:pt>
                <c:pt idx="5042">
                  <c:v>42857.579004629624</c:v>
                </c:pt>
                <c:pt idx="5043">
                  <c:v>42857.579710648148</c:v>
                </c:pt>
                <c:pt idx="5044">
                  <c:v>42857.580416666664</c:v>
                </c:pt>
                <c:pt idx="5045">
                  <c:v>42857.581122685129</c:v>
                </c:pt>
                <c:pt idx="5046">
                  <c:v>42857.581828703704</c:v>
                </c:pt>
                <c:pt idx="5047">
                  <c:v>42857.582534722242</c:v>
                </c:pt>
                <c:pt idx="5048">
                  <c:v>42857.583240740736</c:v>
                </c:pt>
                <c:pt idx="5049">
                  <c:v>42857.583946759201</c:v>
                </c:pt>
                <c:pt idx="5050">
                  <c:v>42857.584652777783</c:v>
                </c:pt>
                <c:pt idx="5051">
                  <c:v>42857.585358796299</c:v>
                </c:pt>
                <c:pt idx="5052">
                  <c:v>42857.586469907408</c:v>
                </c:pt>
                <c:pt idx="5053">
                  <c:v>42857.587175925932</c:v>
                </c:pt>
                <c:pt idx="5054">
                  <c:v>42857.587881944448</c:v>
                </c:pt>
                <c:pt idx="5055">
                  <c:v>42857.588587962993</c:v>
                </c:pt>
                <c:pt idx="5056">
                  <c:v>42857.58929398148</c:v>
                </c:pt>
                <c:pt idx="5057">
                  <c:v>42857.59</c:v>
                </c:pt>
                <c:pt idx="5058">
                  <c:v>42857.59070601852</c:v>
                </c:pt>
                <c:pt idx="5059">
                  <c:v>42857.591412036985</c:v>
                </c:pt>
                <c:pt idx="5060">
                  <c:v>42857.592118055552</c:v>
                </c:pt>
                <c:pt idx="5061">
                  <c:v>42857.592824074083</c:v>
                </c:pt>
                <c:pt idx="5062">
                  <c:v>42857.593530092592</c:v>
                </c:pt>
                <c:pt idx="5063">
                  <c:v>42857.594236111108</c:v>
                </c:pt>
                <c:pt idx="5064">
                  <c:v>42857.594942129625</c:v>
                </c:pt>
                <c:pt idx="5065">
                  <c:v>42857.595648148148</c:v>
                </c:pt>
                <c:pt idx="5066">
                  <c:v>42857.596354166664</c:v>
                </c:pt>
                <c:pt idx="5067">
                  <c:v>42857.59706018513</c:v>
                </c:pt>
                <c:pt idx="5068">
                  <c:v>42857.597766203602</c:v>
                </c:pt>
                <c:pt idx="5069">
                  <c:v>42857.59847222222</c:v>
                </c:pt>
                <c:pt idx="5070">
                  <c:v>42857.599178240744</c:v>
                </c:pt>
                <c:pt idx="5071">
                  <c:v>42857.599884259202</c:v>
                </c:pt>
                <c:pt idx="5072">
                  <c:v>42857.600590277783</c:v>
                </c:pt>
                <c:pt idx="5073">
                  <c:v>42857.601296296343</c:v>
                </c:pt>
                <c:pt idx="5074">
                  <c:v>42857.602002314816</c:v>
                </c:pt>
                <c:pt idx="5075">
                  <c:v>42857.602708333325</c:v>
                </c:pt>
                <c:pt idx="5076">
                  <c:v>42857.603414351834</c:v>
                </c:pt>
                <c:pt idx="5077">
                  <c:v>42857.604120370372</c:v>
                </c:pt>
                <c:pt idx="5078">
                  <c:v>42857.604826388953</c:v>
                </c:pt>
                <c:pt idx="5079">
                  <c:v>42857.605532407411</c:v>
                </c:pt>
                <c:pt idx="5080">
                  <c:v>42857.606898148246</c:v>
                </c:pt>
                <c:pt idx="5081">
                  <c:v>42857.607604166624</c:v>
                </c:pt>
                <c:pt idx="5082">
                  <c:v>42857.608310185191</c:v>
                </c:pt>
                <c:pt idx="5083">
                  <c:v>42857.6090162037</c:v>
                </c:pt>
                <c:pt idx="5084">
                  <c:v>42857.609722222194</c:v>
                </c:pt>
                <c:pt idx="5085">
                  <c:v>42857.61042824074</c:v>
                </c:pt>
                <c:pt idx="5086">
                  <c:v>42857.611134259256</c:v>
                </c:pt>
                <c:pt idx="5087">
                  <c:v>42857.611840277779</c:v>
                </c:pt>
                <c:pt idx="5088">
                  <c:v>42857.612546296368</c:v>
                </c:pt>
                <c:pt idx="5089">
                  <c:v>42857.613252314812</c:v>
                </c:pt>
                <c:pt idx="5090">
                  <c:v>42857.613958333335</c:v>
                </c:pt>
                <c:pt idx="5091">
                  <c:v>42857.614664351851</c:v>
                </c:pt>
                <c:pt idx="5092">
                  <c:v>42857.615370370368</c:v>
                </c:pt>
                <c:pt idx="5093">
                  <c:v>42857.616076388986</c:v>
                </c:pt>
                <c:pt idx="5094">
                  <c:v>42857.616782407407</c:v>
                </c:pt>
                <c:pt idx="5095">
                  <c:v>42857.617488425931</c:v>
                </c:pt>
                <c:pt idx="5096">
                  <c:v>42857.618194444534</c:v>
                </c:pt>
                <c:pt idx="5097">
                  <c:v>42857.618900462963</c:v>
                </c:pt>
                <c:pt idx="5098">
                  <c:v>42857.619606481479</c:v>
                </c:pt>
                <c:pt idx="5099">
                  <c:v>42857.620312500003</c:v>
                </c:pt>
                <c:pt idx="5100">
                  <c:v>42857.621018518505</c:v>
                </c:pt>
                <c:pt idx="5101">
                  <c:v>42857.621724536933</c:v>
                </c:pt>
                <c:pt idx="5102">
                  <c:v>42857.622430555501</c:v>
                </c:pt>
                <c:pt idx="5103">
                  <c:v>42857.623136574075</c:v>
                </c:pt>
                <c:pt idx="5104">
                  <c:v>42857.623842592584</c:v>
                </c:pt>
                <c:pt idx="5105">
                  <c:v>42857.624548611049</c:v>
                </c:pt>
                <c:pt idx="5106">
                  <c:v>42857.625254629624</c:v>
                </c:pt>
                <c:pt idx="5107">
                  <c:v>42857.625960648125</c:v>
                </c:pt>
                <c:pt idx="5108">
                  <c:v>42857.626666666583</c:v>
                </c:pt>
                <c:pt idx="5109">
                  <c:v>42857.627442129575</c:v>
                </c:pt>
                <c:pt idx="5110">
                  <c:v>42857.628148148149</c:v>
                </c:pt>
                <c:pt idx="5111">
                  <c:v>42857.628854166665</c:v>
                </c:pt>
                <c:pt idx="5112">
                  <c:v>42857.629560185174</c:v>
                </c:pt>
                <c:pt idx="5113">
                  <c:v>42857.630266203705</c:v>
                </c:pt>
                <c:pt idx="5114">
                  <c:v>42857.630972222221</c:v>
                </c:pt>
                <c:pt idx="5115">
                  <c:v>42857.631678240738</c:v>
                </c:pt>
                <c:pt idx="5116">
                  <c:v>42857.632384259254</c:v>
                </c:pt>
                <c:pt idx="5117">
                  <c:v>42857.633090277777</c:v>
                </c:pt>
                <c:pt idx="5118">
                  <c:v>42857.633796296286</c:v>
                </c:pt>
                <c:pt idx="5119">
                  <c:v>42857.634502314817</c:v>
                </c:pt>
                <c:pt idx="5120">
                  <c:v>42857.635208333326</c:v>
                </c:pt>
                <c:pt idx="5121">
                  <c:v>42857.635914351835</c:v>
                </c:pt>
                <c:pt idx="5122">
                  <c:v>42857.636620370373</c:v>
                </c:pt>
                <c:pt idx="5123">
                  <c:v>42857.637326388889</c:v>
                </c:pt>
                <c:pt idx="5124">
                  <c:v>42857.638032407413</c:v>
                </c:pt>
                <c:pt idx="5125">
                  <c:v>42857.638738425943</c:v>
                </c:pt>
                <c:pt idx="5126">
                  <c:v>42857.639444444445</c:v>
                </c:pt>
                <c:pt idx="5127">
                  <c:v>42857.640150462961</c:v>
                </c:pt>
                <c:pt idx="5128">
                  <c:v>42857.640856481492</c:v>
                </c:pt>
                <c:pt idx="5129">
                  <c:v>42857.641562500001</c:v>
                </c:pt>
                <c:pt idx="5130">
                  <c:v>42857.642268518517</c:v>
                </c:pt>
                <c:pt idx="5131">
                  <c:v>42857.642974537026</c:v>
                </c:pt>
                <c:pt idx="5132">
                  <c:v>42857.643680555477</c:v>
                </c:pt>
                <c:pt idx="5133">
                  <c:v>42857.644386574073</c:v>
                </c:pt>
                <c:pt idx="5134">
                  <c:v>42857.645092592589</c:v>
                </c:pt>
                <c:pt idx="5135">
                  <c:v>42857.645798611018</c:v>
                </c:pt>
                <c:pt idx="5136">
                  <c:v>42857.646504629629</c:v>
                </c:pt>
                <c:pt idx="5137">
                  <c:v>42857.647870370369</c:v>
                </c:pt>
                <c:pt idx="5138">
                  <c:v>42857.648576388994</c:v>
                </c:pt>
                <c:pt idx="5139">
                  <c:v>42857.649282407408</c:v>
                </c:pt>
                <c:pt idx="5140">
                  <c:v>42857.649988425932</c:v>
                </c:pt>
                <c:pt idx="5141">
                  <c:v>42857.650694444535</c:v>
                </c:pt>
                <c:pt idx="5142">
                  <c:v>42857.651400462964</c:v>
                </c:pt>
                <c:pt idx="5143">
                  <c:v>42857.652106481481</c:v>
                </c:pt>
                <c:pt idx="5144">
                  <c:v>42857.652812500011</c:v>
                </c:pt>
                <c:pt idx="5145">
                  <c:v>42857.653518518542</c:v>
                </c:pt>
                <c:pt idx="5146">
                  <c:v>42857.654224537036</c:v>
                </c:pt>
                <c:pt idx="5147">
                  <c:v>42857.654930555553</c:v>
                </c:pt>
                <c:pt idx="5148">
                  <c:v>42857.655636574083</c:v>
                </c:pt>
                <c:pt idx="5149">
                  <c:v>42857.656342592592</c:v>
                </c:pt>
                <c:pt idx="5150">
                  <c:v>42857.65704861105</c:v>
                </c:pt>
                <c:pt idx="5151">
                  <c:v>42857.657754629625</c:v>
                </c:pt>
                <c:pt idx="5152">
                  <c:v>42857.658460648148</c:v>
                </c:pt>
                <c:pt idx="5153">
                  <c:v>42857.659166666599</c:v>
                </c:pt>
                <c:pt idx="5154">
                  <c:v>42857.659872685188</c:v>
                </c:pt>
                <c:pt idx="5155">
                  <c:v>42857.660578703704</c:v>
                </c:pt>
                <c:pt idx="5156">
                  <c:v>42857.661284722184</c:v>
                </c:pt>
                <c:pt idx="5157">
                  <c:v>42857.661990740678</c:v>
                </c:pt>
                <c:pt idx="5158">
                  <c:v>42857.662696759224</c:v>
                </c:pt>
                <c:pt idx="5159">
                  <c:v>42857.663402777682</c:v>
                </c:pt>
                <c:pt idx="5160">
                  <c:v>42857.664108796285</c:v>
                </c:pt>
                <c:pt idx="5161">
                  <c:v>42857.664814814816</c:v>
                </c:pt>
                <c:pt idx="5162">
                  <c:v>42857.665520833223</c:v>
                </c:pt>
                <c:pt idx="5163">
                  <c:v>42857.666226851834</c:v>
                </c:pt>
                <c:pt idx="5164">
                  <c:v>42857.666932870372</c:v>
                </c:pt>
                <c:pt idx="5165">
                  <c:v>42857.668206018519</c:v>
                </c:pt>
                <c:pt idx="5166">
                  <c:v>42857.668912037036</c:v>
                </c:pt>
                <c:pt idx="5167">
                  <c:v>42857.669618055559</c:v>
                </c:pt>
                <c:pt idx="5168">
                  <c:v>42857.670324074083</c:v>
                </c:pt>
                <c:pt idx="5169">
                  <c:v>42857.671030092592</c:v>
                </c:pt>
                <c:pt idx="5170">
                  <c:v>42857.671736111042</c:v>
                </c:pt>
                <c:pt idx="5171">
                  <c:v>42857.672442129624</c:v>
                </c:pt>
                <c:pt idx="5172">
                  <c:v>42857.673148148147</c:v>
                </c:pt>
                <c:pt idx="5173">
                  <c:v>42857.673854166664</c:v>
                </c:pt>
                <c:pt idx="5174">
                  <c:v>42857.674560185187</c:v>
                </c:pt>
                <c:pt idx="5175">
                  <c:v>42857.675266203674</c:v>
                </c:pt>
                <c:pt idx="5176">
                  <c:v>42857.67597222222</c:v>
                </c:pt>
                <c:pt idx="5177">
                  <c:v>42857.676678240743</c:v>
                </c:pt>
                <c:pt idx="5178">
                  <c:v>42857.677384259201</c:v>
                </c:pt>
                <c:pt idx="5179">
                  <c:v>42857.678090277783</c:v>
                </c:pt>
                <c:pt idx="5180">
                  <c:v>42857.678796296299</c:v>
                </c:pt>
                <c:pt idx="5181">
                  <c:v>42857.679502314815</c:v>
                </c:pt>
                <c:pt idx="5182">
                  <c:v>42857.680208333331</c:v>
                </c:pt>
                <c:pt idx="5183">
                  <c:v>42857.680914351862</c:v>
                </c:pt>
                <c:pt idx="5184">
                  <c:v>42857.681620370371</c:v>
                </c:pt>
                <c:pt idx="5185">
                  <c:v>42857.682326388953</c:v>
                </c:pt>
                <c:pt idx="5186">
                  <c:v>42857.683032407411</c:v>
                </c:pt>
                <c:pt idx="5187">
                  <c:v>42857.683738425942</c:v>
                </c:pt>
                <c:pt idx="5188">
                  <c:v>42857.684444444443</c:v>
                </c:pt>
                <c:pt idx="5189">
                  <c:v>42857.685150462959</c:v>
                </c:pt>
                <c:pt idx="5190">
                  <c:v>42857.685856481483</c:v>
                </c:pt>
                <c:pt idx="5191">
                  <c:v>42857.686562500006</c:v>
                </c:pt>
                <c:pt idx="5192">
                  <c:v>42857.687268518515</c:v>
                </c:pt>
                <c:pt idx="5193">
                  <c:v>42857.688587962963</c:v>
                </c:pt>
                <c:pt idx="5194">
                  <c:v>42857.689293981479</c:v>
                </c:pt>
                <c:pt idx="5195">
                  <c:v>42857.69</c:v>
                </c:pt>
                <c:pt idx="5196">
                  <c:v>42857.690706018504</c:v>
                </c:pt>
                <c:pt idx="5197">
                  <c:v>42857.691412036984</c:v>
                </c:pt>
                <c:pt idx="5198">
                  <c:v>42857.692118055558</c:v>
                </c:pt>
                <c:pt idx="5199">
                  <c:v>42857.692824074082</c:v>
                </c:pt>
                <c:pt idx="5200">
                  <c:v>42857.693530092591</c:v>
                </c:pt>
                <c:pt idx="5201">
                  <c:v>42857.694236111114</c:v>
                </c:pt>
                <c:pt idx="5202">
                  <c:v>42857.694942129594</c:v>
                </c:pt>
                <c:pt idx="5203">
                  <c:v>42857.695648148147</c:v>
                </c:pt>
                <c:pt idx="5204">
                  <c:v>42857.69635416667</c:v>
                </c:pt>
                <c:pt idx="5205">
                  <c:v>42857.697060185121</c:v>
                </c:pt>
                <c:pt idx="5206">
                  <c:v>42857.697766203586</c:v>
                </c:pt>
                <c:pt idx="5207">
                  <c:v>42857.698472222226</c:v>
                </c:pt>
                <c:pt idx="5208">
                  <c:v>42857.699178240735</c:v>
                </c:pt>
                <c:pt idx="5209">
                  <c:v>42857.6998842592</c:v>
                </c:pt>
                <c:pt idx="5210">
                  <c:v>42857.700590277782</c:v>
                </c:pt>
                <c:pt idx="5211">
                  <c:v>42857.701296296298</c:v>
                </c:pt>
                <c:pt idx="5212">
                  <c:v>42857.702002314814</c:v>
                </c:pt>
                <c:pt idx="5213">
                  <c:v>42857.702708333272</c:v>
                </c:pt>
                <c:pt idx="5214">
                  <c:v>42857.703414351854</c:v>
                </c:pt>
                <c:pt idx="5215">
                  <c:v>42857.70412037037</c:v>
                </c:pt>
                <c:pt idx="5216">
                  <c:v>42857.704826388945</c:v>
                </c:pt>
                <c:pt idx="5217">
                  <c:v>42857.70553240741</c:v>
                </c:pt>
                <c:pt idx="5218">
                  <c:v>42857.706238426021</c:v>
                </c:pt>
                <c:pt idx="5219">
                  <c:v>42857.706944444442</c:v>
                </c:pt>
                <c:pt idx="5220">
                  <c:v>42857.707650462966</c:v>
                </c:pt>
                <c:pt idx="5221">
                  <c:v>42857.70890046296</c:v>
                </c:pt>
                <c:pt idx="5222">
                  <c:v>42857.709606481476</c:v>
                </c:pt>
                <c:pt idx="5223">
                  <c:v>42857.710312500007</c:v>
                </c:pt>
                <c:pt idx="5224">
                  <c:v>42857.711018518516</c:v>
                </c:pt>
                <c:pt idx="5225">
                  <c:v>42857.711724536974</c:v>
                </c:pt>
                <c:pt idx="5226">
                  <c:v>42857.712430555555</c:v>
                </c:pt>
                <c:pt idx="5227">
                  <c:v>42857.713136574072</c:v>
                </c:pt>
                <c:pt idx="5228">
                  <c:v>42857.713842592595</c:v>
                </c:pt>
                <c:pt idx="5229">
                  <c:v>42857.714548611104</c:v>
                </c:pt>
                <c:pt idx="5230">
                  <c:v>42857.715254629627</c:v>
                </c:pt>
                <c:pt idx="5231">
                  <c:v>42857.715960648151</c:v>
                </c:pt>
                <c:pt idx="5232">
                  <c:v>42857.716666666609</c:v>
                </c:pt>
                <c:pt idx="5233">
                  <c:v>42857.717372685176</c:v>
                </c:pt>
                <c:pt idx="5234">
                  <c:v>42857.718078703707</c:v>
                </c:pt>
                <c:pt idx="5235">
                  <c:v>42857.718784722194</c:v>
                </c:pt>
                <c:pt idx="5236">
                  <c:v>42857.719490740725</c:v>
                </c:pt>
                <c:pt idx="5237">
                  <c:v>42857.720196759183</c:v>
                </c:pt>
                <c:pt idx="5238">
                  <c:v>42857.720902777713</c:v>
                </c:pt>
                <c:pt idx="5239">
                  <c:v>42857.721608796237</c:v>
                </c:pt>
                <c:pt idx="5240">
                  <c:v>42857.722314814804</c:v>
                </c:pt>
                <c:pt idx="5241">
                  <c:v>42857.723020833189</c:v>
                </c:pt>
                <c:pt idx="5242">
                  <c:v>42857.72372685172</c:v>
                </c:pt>
                <c:pt idx="5243">
                  <c:v>42857.724432870324</c:v>
                </c:pt>
                <c:pt idx="5244">
                  <c:v>42857.725138888884</c:v>
                </c:pt>
                <c:pt idx="5245">
                  <c:v>42857.725844907327</c:v>
                </c:pt>
                <c:pt idx="5246">
                  <c:v>42857.726550925923</c:v>
                </c:pt>
                <c:pt idx="5247">
                  <c:v>42857.727256944447</c:v>
                </c:pt>
                <c:pt idx="5248">
                  <c:v>42857.727962962868</c:v>
                </c:pt>
                <c:pt idx="5249">
                  <c:v>42857.729224536975</c:v>
                </c:pt>
                <c:pt idx="5250">
                  <c:v>42857.729930555477</c:v>
                </c:pt>
                <c:pt idx="5251">
                  <c:v>42857.730636574073</c:v>
                </c:pt>
                <c:pt idx="5252">
                  <c:v>42857.731342592575</c:v>
                </c:pt>
                <c:pt idx="5253">
                  <c:v>42857.732048611018</c:v>
                </c:pt>
                <c:pt idx="5254">
                  <c:v>42857.732754629586</c:v>
                </c:pt>
                <c:pt idx="5255">
                  <c:v>42857.733460648124</c:v>
                </c:pt>
                <c:pt idx="5256">
                  <c:v>42857.734166666574</c:v>
                </c:pt>
                <c:pt idx="5257">
                  <c:v>42857.734872685185</c:v>
                </c:pt>
                <c:pt idx="5258">
                  <c:v>42857.735578703643</c:v>
                </c:pt>
                <c:pt idx="5259">
                  <c:v>42857.736284722225</c:v>
                </c:pt>
                <c:pt idx="5260">
                  <c:v>42857.736990740734</c:v>
                </c:pt>
                <c:pt idx="5261">
                  <c:v>42857.737696759192</c:v>
                </c:pt>
                <c:pt idx="5262">
                  <c:v>42857.738402777723</c:v>
                </c:pt>
                <c:pt idx="5263">
                  <c:v>42857.739108796275</c:v>
                </c:pt>
                <c:pt idx="5264">
                  <c:v>42857.739814814806</c:v>
                </c:pt>
                <c:pt idx="5265">
                  <c:v>42857.740520833271</c:v>
                </c:pt>
                <c:pt idx="5266">
                  <c:v>42857.741226851824</c:v>
                </c:pt>
                <c:pt idx="5267">
                  <c:v>42857.741932870355</c:v>
                </c:pt>
                <c:pt idx="5268">
                  <c:v>42857.742638888893</c:v>
                </c:pt>
                <c:pt idx="5269">
                  <c:v>42857.743344907351</c:v>
                </c:pt>
                <c:pt idx="5270">
                  <c:v>42857.744050925932</c:v>
                </c:pt>
                <c:pt idx="5271">
                  <c:v>42857.744756944441</c:v>
                </c:pt>
                <c:pt idx="5272">
                  <c:v>42857.745462962899</c:v>
                </c:pt>
                <c:pt idx="5273">
                  <c:v>42857.746168981474</c:v>
                </c:pt>
                <c:pt idx="5274">
                  <c:v>42857.746875000012</c:v>
                </c:pt>
                <c:pt idx="5275">
                  <c:v>42857.747581018521</c:v>
                </c:pt>
                <c:pt idx="5276">
                  <c:v>42857.748287037037</c:v>
                </c:pt>
                <c:pt idx="5277">
                  <c:v>42857.749386574076</c:v>
                </c:pt>
                <c:pt idx="5278">
                  <c:v>42857.750092592592</c:v>
                </c:pt>
                <c:pt idx="5279">
                  <c:v>42857.75079861105</c:v>
                </c:pt>
                <c:pt idx="5280">
                  <c:v>42857.751504629625</c:v>
                </c:pt>
                <c:pt idx="5281">
                  <c:v>42857.752210648228</c:v>
                </c:pt>
                <c:pt idx="5282">
                  <c:v>42857.752916666665</c:v>
                </c:pt>
                <c:pt idx="5283">
                  <c:v>42857.75362268513</c:v>
                </c:pt>
                <c:pt idx="5284">
                  <c:v>42857.754328703704</c:v>
                </c:pt>
                <c:pt idx="5285">
                  <c:v>42857.75503472222</c:v>
                </c:pt>
                <c:pt idx="5286">
                  <c:v>42857.755740740678</c:v>
                </c:pt>
                <c:pt idx="5287">
                  <c:v>42857.756446759224</c:v>
                </c:pt>
                <c:pt idx="5288">
                  <c:v>42857.757152777776</c:v>
                </c:pt>
                <c:pt idx="5289">
                  <c:v>42857.757858796293</c:v>
                </c:pt>
                <c:pt idx="5290">
                  <c:v>42857.758564814816</c:v>
                </c:pt>
                <c:pt idx="5291">
                  <c:v>42857.759270833325</c:v>
                </c:pt>
                <c:pt idx="5292">
                  <c:v>42857.759976851834</c:v>
                </c:pt>
                <c:pt idx="5293">
                  <c:v>42857.760682870306</c:v>
                </c:pt>
                <c:pt idx="5294">
                  <c:v>42857.761388888874</c:v>
                </c:pt>
                <c:pt idx="5295">
                  <c:v>42857.762094907404</c:v>
                </c:pt>
                <c:pt idx="5296">
                  <c:v>42857.762800925928</c:v>
                </c:pt>
                <c:pt idx="5297">
                  <c:v>42857.763506944444</c:v>
                </c:pt>
                <c:pt idx="5298">
                  <c:v>42857.76421296296</c:v>
                </c:pt>
                <c:pt idx="5299">
                  <c:v>42857.764918981484</c:v>
                </c:pt>
                <c:pt idx="5300">
                  <c:v>42857.765624999985</c:v>
                </c:pt>
                <c:pt idx="5301">
                  <c:v>42857.766331018516</c:v>
                </c:pt>
                <c:pt idx="5302">
                  <c:v>42857.767037037025</c:v>
                </c:pt>
                <c:pt idx="5303">
                  <c:v>42857.767743055469</c:v>
                </c:pt>
                <c:pt idx="5304">
                  <c:v>42857.768449074072</c:v>
                </c:pt>
                <c:pt idx="5305">
                  <c:v>42857.769594907404</c:v>
                </c:pt>
                <c:pt idx="5306">
                  <c:v>42857.770300925928</c:v>
                </c:pt>
                <c:pt idx="5307">
                  <c:v>42857.771006944444</c:v>
                </c:pt>
                <c:pt idx="5308">
                  <c:v>42857.771712962924</c:v>
                </c:pt>
                <c:pt idx="5309">
                  <c:v>42857.772418981476</c:v>
                </c:pt>
                <c:pt idx="5310">
                  <c:v>42857.773124999985</c:v>
                </c:pt>
                <c:pt idx="5311">
                  <c:v>42857.773831018516</c:v>
                </c:pt>
                <c:pt idx="5312">
                  <c:v>42857.774537037039</c:v>
                </c:pt>
                <c:pt idx="5313">
                  <c:v>42857.775243055556</c:v>
                </c:pt>
                <c:pt idx="5314">
                  <c:v>42857.775949074072</c:v>
                </c:pt>
                <c:pt idx="5315">
                  <c:v>42857.776655092603</c:v>
                </c:pt>
                <c:pt idx="5316">
                  <c:v>42857.777361111002</c:v>
                </c:pt>
                <c:pt idx="5317">
                  <c:v>42857.778067129628</c:v>
                </c:pt>
                <c:pt idx="5318">
                  <c:v>42857.778773148202</c:v>
                </c:pt>
                <c:pt idx="5319">
                  <c:v>42857.779479166624</c:v>
                </c:pt>
                <c:pt idx="5320">
                  <c:v>42857.780185185184</c:v>
                </c:pt>
                <c:pt idx="5321">
                  <c:v>42857.7808912037</c:v>
                </c:pt>
                <c:pt idx="5322">
                  <c:v>42857.781597222223</c:v>
                </c:pt>
                <c:pt idx="5323">
                  <c:v>42857.78230324074</c:v>
                </c:pt>
                <c:pt idx="5324">
                  <c:v>42857.783009259256</c:v>
                </c:pt>
                <c:pt idx="5325">
                  <c:v>42857.783715277779</c:v>
                </c:pt>
                <c:pt idx="5326">
                  <c:v>42857.784421296295</c:v>
                </c:pt>
                <c:pt idx="5327">
                  <c:v>42857.785127314804</c:v>
                </c:pt>
                <c:pt idx="5328">
                  <c:v>42857.785833333335</c:v>
                </c:pt>
                <c:pt idx="5329">
                  <c:v>42857.78653935191</c:v>
                </c:pt>
                <c:pt idx="5330">
                  <c:v>42857.787245370368</c:v>
                </c:pt>
                <c:pt idx="5331">
                  <c:v>42857.787951388891</c:v>
                </c:pt>
                <c:pt idx="5332">
                  <c:v>42857.788657407466</c:v>
                </c:pt>
                <c:pt idx="5333">
                  <c:v>42857.789733796286</c:v>
                </c:pt>
                <c:pt idx="5334">
                  <c:v>42857.790439814758</c:v>
                </c:pt>
                <c:pt idx="5335">
                  <c:v>42857.791145833173</c:v>
                </c:pt>
                <c:pt idx="5336">
                  <c:v>42857.791851851769</c:v>
                </c:pt>
                <c:pt idx="5337">
                  <c:v>42857.792557870373</c:v>
                </c:pt>
                <c:pt idx="5338">
                  <c:v>42857.793263888874</c:v>
                </c:pt>
                <c:pt idx="5339">
                  <c:v>42857.793969907303</c:v>
                </c:pt>
                <c:pt idx="5340">
                  <c:v>42857.794675925928</c:v>
                </c:pt>
                <c:pt idx="5341">
                  <c:v>42857.795381944386</c:v>
                </c:pt>
                <c:pt idx="5342">
                  <c:v>42857.796087962954</c:v>
                </c:pt>
                <c:pt idx="5343">
                  <c:v>42857.796793981397</c:v>
                </c:pt>
                <c:pt idx="5344">
                  <c:v>42857.797499999986</c:v>
                </c:pt>
                <c:pt idx="5345">
                  <c:v>42857.798206018517</c:v>
                </c:pt>
                <c:pt idx="5346">
                  <c:v>42857.798912037026</c:v>
                </c:pt>
                <c:pt idx="5347">
                  <c:v>42857.799618055556</c:v>
                </c:pt>
                <c:pt idx="5348">
                  <c:v>42857.800324074138</c:v>
                </c:pt>
                <c:pt idx="5349">
                  <c:v>42857.801030092603</c:v>
                </c:pt>
                <c:pt idx="5350">
                  <c:v>42857.801736111105</c:v>
                </c:pt>
                <c:pt idx="5351">
                  <c:v>42857.802442129629</c:v>
                </c:pt>
                <c:pt idx="5352">
                  <c:v>42857.803148148203</c:v>
                </c:pt>
                <c:pt idx="5353">
                  <c:v>42857.803854166668</c:v>
                </c:pt>
                <c:pt idx="5354">
                  <c:v>42857.804560185192</c:v>
                </c:pt>
                <c:pt idx="5355">
                  <c:v>42857.805266203701</c:v>
                </c:pt>
                <c:pt idx="5356">
                  <c:v>42857.805972222232</c:v>
                </c:pt>
                <c:pt idx="5357">
                  <c:v>42857.806678240835</c:v>
                </c:pt>
                <c:pt idx="5358">
                  <c:v>42857.807384259257</c:v>
                </c:pt>
                <c:pt idx="5359">
                  <c:v>42857.808090277846</c:v>
                </c:pt>
                <c:pt idx="5360">
                  <c:v>42857.808796296376</c:v>
                </c:pt>
                <c:pt idx="5361">
                  <c:v>42857.809872685182</c:v>
                </c:pt>
                <c:pt idx="5362">
                  <c:v>42857.810578703713</c:v>
                </c:pt>
                <c:pt idx="5363">
                  <c:v>42857.811284722222</c:v>
                </c:pt>
                <c:pt idx="5364">
                  <c:v>42857.811990740738</c:v>
                </c:pt>
                <c:pt idx="5365">
                  <c:v>42857.812696759262</c:v>
                </c:pt>
                <c:pt idx="5366">
                  <c:v>42857.813402777778</c:v>
                </c:pt>
                <c:pt idx="5367">
                  <c:v>42857.814108796352</c:v>
                </c:pt>
                <c:pt idx="5368">
                  <c:v>42857.814814814898</c:v>
                </c:pt>
                <c:pt idx="5369">
                  <c:v>42857.815520833334</c:v>
                </c:pt>
                <c:pt idx="5370">
                  <c:v>42857.816226851908</c:v>
                </c:pt>
                <c:pt idx="5371">
                  <c:v>42857.816932870439</c:v>
                </c:pt>
                <c:pt idx="5372">
                  <c:v>42857.81763888897</c:v>
                </c:pt>
                <c:pt idx="5373">
                  <c:v>42857.818344907413</c:v>
                </c:pt>
                <c:pt idx="5374">
                  <c:v>42857.819050925988</c:v>
                </c:pt>
                <c:pt idx="5375">
                  <c:v>42857.819756944518</c:v>
                </c:pt>
                <c:pt idx="5376">
                  <c:v>42857.820462962954</c:v>
                </c:pt>
                <c:pt idx="5377">
                  <c:v>42857.821168981398</c:v>
                </c:pt>
                <c:pt idx="5378">
                  <c:v>42857.821875000001</c:v>
                </c:pt>
                <c:pt idx="5379">
                  <c:v>42857.822581018518</c:v>
                </c:pt>
                <c:pt idx="5380">
                  <c:v>42857.823287037034</c:v>
                </c:pt>
                <c:pt idx="5381">
                  <c:v>42857.823993055557</c:v>
                </c:pt>
                <c:pt idx="5382">
                  <c:v>42857.824699074146</c:v>
                </c:pt>
                <c:pt idx="5383">
                  <c:v>42857.82540509259</c:v>
                </c:pt>
                <c:pt idx="5384">
                  <c:v>42857.826111111106</c:v>
                </c:pt>
                <c:pt idx="5385">
                  <c:v>42857.826817129688</c:v>
                </c:pt>
                <c:pt idx="5386">
                  <c:v>42857.827523148211</c:v>
                </c:pt>
                <c:pt idx="5387">
                  <c:v>42857.828229166669</c:v>
                </c:pt>
                <c:pt idx="5388">
                  <c:v>42857.828935185193</c:v>
                </c:pt>
                <c:pt idx="5389">
                  <c:v>42857.829976851834</c:v>
                </c:pt>
                <c:pt idx="5390">
                  <c:v>42857.830682870372</c:v>
                </c:pt>
                <c:pt idx="5391">
                  <c:v>42857.831388888888</c:v>
                </c:pt>
                <c:pt idx="5392">
                  <c:v>42857.832094907411</c:v>
                </c:pt>
                <c:pt idx="5393">
                  <c:v>42857.832800925942</c:v>
                </c:pt>
                <c:pt idx="5394">
                  <c:v>42857.833506944502</c:v>
                </c:pt>
                <c:pt idx="5395">
                  <c:v>42857.834212963011</c:v>
                </c:pt>
                <c:pt idx="5396">
                  <c:v>42857.834918981483</c:v>
                </c:pt>
                <c:pt idx="5397">
                  <c:v>42857.835625</c:v>
                </c:pt>
                <c:pt idx="5398">
                  <c:v>42857.836331018574</c:v>
                </c:pt>
                <c:pt idx="5399">
                  <c:v>42857.837037037039</c:v>
                </c:pt>
                <c:pt idx="5400">
                  <c:v>42857.837743055556</c:v>
                </c:pt>
                <c:pt idx="5401">
                  <c:v>42857.83844907413</c:v>
                </c:pt>
                <c:pt idx="5402">
                  <c:v>42857.839155092603</c:v>
                </c:pt>
                <c:pt idx="5403">
                  <c:v>42857.839861111104</c:v>
                </c:pt>
                <c:pt idx="5404">
                  <c:v>42857.840567129642</c:v>
                </c:pt>
                <c:pt idx="5405">
                  <c:v>42857.841273148246</c:v>
                </c:pt>
                <c:pt idx="5406">
                  <c:v>42857.841979166667</c:v>
                </c:pt>
                <c:pt idx="5407">
                  <c:v>42857.842685185191</c:v>
                </c:pt>
                <c:pt idx="5408">
                  <c:v>42857.8433912037</c:v>
                </c:pt>
                <c:pt idx="5409">
                  <c:v>42857.844097222289</c:v>
                </c:pt>
                <c:pt idx="5410">
                  <c:v>42857.84480324082</c:v>
                </c:pt>
                <c:pt idx="5411">
                  <c:v>42857.845509259263</c:v>
                </c:pt>
                <c:pt idx="5412">
                  <c:v>42857.846215277896</c:v>
                </c:pt>
                <c:pt idx="5413">
                  <c:v>42857.846921296368</c:v>
                </c:pt>
                <c:pt idx="5414">
                  <c:v>42857.847627314812</c:v>
                </c:pt>
                <c:pt idx="5415">
                  <c:v>42857.848333333342</c:v>
                </c:pt>
                <c:pt idx="5416">
                  <c:v>42857.84903935191</c:v>
                </c:pt>
                <c:pt idx="5417">
                  <c:v>42857.850173611114</c:v>
                </c:pt>
                <c:pt idx="5418">
                  <c:v>42857.850879629696</c:v>
                </c:pt>
                <c:pt idx="5419">
                  <c:v>42857.851585648212</c:v>
                </c:pt>
                <c:pt idx="5420">
                  <c:v>42857.852291666692</c:v>
                </c:pt>
                <c:pt idx="5421">
                  <c:v>42857.852997685193</c:v>
                </c:pt>
                <c:pt idx="5422">
                  <c:v>42857.853703703644</c:v>
                </c:pt>
                <c:pt idx="5423">
                  <c:v>42857.854409722218</c:v>
                </c:pt>
                <c:pt idx="5424">
                  <c:v>42857.855115740742</c:v>
                </c:pt>
                <c:pt idx="5425">
                  <c:v>42857.855821759258</c:v>
                </c:pt>
                <c:pt idx="5426">
                  <c:v>42857.856527777847</c:v>
                </c:pt>
                <c:pt idx="5427">
                  <c:v>42857.8572337964</c:v>
                </c:pt>
                <c:pt idx="5428">
                  <c:v>42857.857939814843</c:v>
                </c:pt>
                <c:pt idx="5429">
                  <c:v>42857.85864583333</c:v>
                </c:pt>
                <c:pt idx="5430">
                  <c:v>42857.859351851861</c:v>
                </c:pt>
                <c:pt idx="5431">
                  <c:v>42857.860057870392</c:v>
                </c:pt>
                <c:pt idx="5432">
                  <c:v>42857.860763888886</c:v>
                </c:pt>
                <c:pt idx="5433">
                  <c:v>42857.861469907351</c:v>
                </c:pt>
                <c:pt idx="5434">
                  <c:v>42857.862175925933</c:v>
                </c:pt>
                <c:pt idx="5435">
                  <c:v>42857.862881944442</c:v>
                </c:pt>
                <c:pt idx="5436">
                  <c:v>42857.863587962966</c:v>
                </c:pt>
                <c:pt idx="5437">
                  <c:v>42857.864293981482</c:v>
                </c:pt>
                <c:pt idx="5438">
                  <c:v>42857.865000000005</c:v>
                </c:pt>
                <c:pt idx="5439">
                  <c:v>42857.865706018521</c:v>
                </c:pt>
                <c:pt idx="5440">
                  <c:v>42857.866412037038</c:v>
                </c:pt>
                <c:pt idx="5441">
                  <c:v>42857.867118055561</c:v>
                </c:pt>
                <c:pt idx="5442">
                  <c:v>42857.867824074092</c:v>
                </c:pt>
                <c:pt idx="5443">
                  <c:v>42857.868530092659</c:v>
                </c:pt>
                <c:pt idx="5444">
                  <c:v>42857.86923611111</c:v>
                </c:pt>
                <c:pt idx="5445">
                  <c:v>42857.870451388953</c:v>
                </c:pt>
                <c:pt idx="5446">
                  <c:v>42857.871157407411</c:v>
                </c:pt>
                <c:pt idx="5447">
                  <c:v>42857.871863425942</c:v>
                </c:pt>
                <c:pt idx="5448">
                  <c:v>42857.87256944456</c:v>
                </c:pt>
                <c:pt idx="5449">
                  <c:v>42857.873275463011</c:v>
                </c:pt>
                <c:pt idx="5450">
                  <c:v>42857.873981481476</c:v>
                </c:pt>
                <c:pt idx="5451">
                  <c:v>42857.8746875</c:v>
                </c:pt>
                <c:pt idx="5452">
                  <c:v>42857.875393518516</c:v>
                </c:pt>
                <c:pt idx="5453">
                  <c:v>42857.876099537039</c:v>
                </c:pt>
                <c:pt idx="5454">
                  <c:v>42857.876805555563</c:v>
                </c:pt>
                <c:pt idx="5455">
                  <c:v>42857.87751157413</c:v>
                </c:pt>
                <c:pt idx="5456">
                  <c:v>42857.878217592675</c:v>
                </c:pt>
                <c:pt idx="5457">
                  <c:v>42857.878923611104</c:v>
                </c:pt>
                <c:pt idx="5458">
                  <c:v>42857.879629629628</c:v>
                </c:pt>
                <c:pt idx="5459">
                  <c:v>42857.880335648246</c:v>
                </c:pt>
                <c:pt idx="5460">
                  <c:v>42857.881041666624</c:v>
                </c:pt>
                <c:pt idx="5461">
                  <c:v>42857.881747685184</c:v>
                </c:pt>
                <c:pt idx="5462">
                  <c:v>42857.8824537037</c:v>
                </c:pt>
                <c:pt idx="5463">
                  <c:v>42857.883159722223</c:v>
                </c:pt>
                <c:pt idx="5464">
                  <c:v>42857.88386574074</c:v>
                </c:pt>
                <c:pt idx="5465">
                  <c:v>42857.884571759263</c:v>
                </c:pt>
                <c:pt idx="5466">
                  <c:v>42857.885277777837</c:v>
                </c:pt>
                <c:pt idx="5467">
                  <c:v>42857.885983796295</c:v>
                </c:pt>
                <c:pt idx="5468">
                  <c:v>42857.886689814812</c:v>
                </c:pt>
                <c:pt idx="5469">
                  <c:v>42857.887395833335</c:v>
                </c:pt>
                <c:pt idx="5470">
                  <c:v>42857.888101851851</c:v>
                </c:pt>
                <c:pt idx="5471">
                  <c:v>42857.888807870448</c:v>
                </c:pt>
                <c:pt idx="5472">
                  <c:v>42857.889513888986</c:v>
                </c:pt>
                <c:pt idx="5473">
                  <c:v>42857.890625</c:v>
                </c:pt>
                <c:pt idx="5474">
                  <c:v>42857.891331018516</c:v>
                </c:pt>
                <c:pt idx="5475">
                  <c:v>42857.89203703704</c:v>
                </c:pt>
                <c:pt idx="5476">
                  <c:v>42857.892743055556</c:v>
                </c:pt>
                <c:pt idx="5477">
                  <c:v>42857.893449074072</c:v>
                </c:pt>
                <c:pt idx="5478">
                  <c:v>42857.894155092603</c:v>
                </c:pt>
                <c:pt idx="5479">
                  <c:v>42857.894861111105</c:v>
                </c:pt>
                <c:pt idx="5480">
                  <c:v>42857.895567129628</c:v>
                </c:pt>
                <c:pt idx="5481">
                  <c:v>42857.896273148246</c:v>
                </c:pt>
                <c:pt idx="5482">
                  <c:v>42857.896979166668</c:v>
                </c:pt>
                <c:pt idx="5483">
                  <c:v>42857.897685185184</c:v>
                </c:pt>
                <c:pt idx="5484">
                  <c:v>42857.898391203707</c:v>
                </c:pt>
                <c:pt idx="5485">
                  <c:v>42857.899097222231</c:v>
                </c:pt>
                <c:pt idx="5486">
                  <c:v>42857.89980324074</c:v>
                </c:pt>
                <c:pt idx="5487">
                  <c:v>42857.900509259263</c:v>
                </c:pt>
                <c:pt idx="5488">
                  <c:v>42857.901215277838</c:v>
                </c:pt>
                <c:pt idx="5489">
                  <c:v>42857.901921296296</c:v>
                </c:pt>
                <c:pt idx="5490">
                  <c:v>42857.902627314812</c:v>
                </c:pt>
                <c:pt idx="5491">
                  <c:v>42857.903333333335</c:v>
                </c:pt>
                <c:pt idx="5492">
                  <c:v>42857.904039351917</c:v>
                </c:pt>
                <c:pt idx="5493">
                  <c:v>42857.904745370368</c:v>
                </c:pt>
                <c:pt idx="5494">
                  <c:v>42857.905451388891</c:v>
                </c:pt>
                <c:pt idx="5495">
                  <c:v>42857.906157407466</c:v>
                </c:pt>
                <c:pt idx="5496">
                  <c:v>42857.906863425997</c:v>
                </c:pt>
                <c:pt idx="5497">
                  <c:v>42857.907569444535</c:v>
                </c:pt>
                <c:pt idx="5498">
                  <c:v>42857.908275463036</c:v>
                </c:pt>
                <c:pt idx="5499">
                  <c:v>42857.90898148148</c:v>
                </c:pt>
                <c:pt idx="5500">
                  <c:v>42857.909687500003</c:v>
                </c:pt>
                <c:pt idx="5501">
                  <c:v>42857.911076388969</c:v>
                </c:pt>
                <c:pt idx="5502">
                  <c:v>42857.911782407406</c:v>
                </c:pt>
                <c:pt idx="5503">
                  <c:v>42857.912488425987</c:v>
                </c:pt>
                <c:pt idx="5504">
                  <c:v>42857.913194444511</c:v>
                </c:pt>
                <c:pt idx="5505">
                  <c:v>42857.913900462961</c:v>
                </c:pt>
                <c:pt idx="5506">
                  <c:v>42857.914606481492</c:v>
                </c:pt>
                <c:pt idx="5507">
                  <c:v>42857.915312500001</c:v>
                </c:pt>
                <c:pt idx="5508">
                  <c:v>42857.916018518597</c:v>
                </c:pt>
                <c:pt idx="5509">
                  <c:v>42857.916724537034</c:v>
                </c:pt>
                <c:pt idx="5510">
                  <c:v>42857.917430555557</c:v>
                </c:pt>
                <c:pt idx="5511">
                  <c:v>42857.918136574139</c:v>
                </c:pt>
                <c:pt idx="5512">
                  <c:v>42857.918842592611</c:v>
                </c:pt>
                <c:pt idx="5513">
                  <c:v>42857.919548611106</c:v>
                </c:pt>
                <c:pt idx="5514">
                  <c:v>42857.920254629629</c:v>
                </c:pt>
                <c:pt idx="5515">
                  <c:v>42857.920960648145</c:v>
                </c:pt>
                <c:pt idx="5516">
                  <c:v>42857.921666666574</c:v>
                </c:pt>
                <c:pt idx="5517">
                  <c:v>42857.922372685185</c:v>
                </c:pt>
                <c:pt idx="5518">
                  <c:v>42857.923078703643</c:v>
                </c:pt>
                <c:pt idx="5519">
                  <c:v>42857.923784722174</c:v>
                </c:pt>
                <c:pt idx="5520">
                  <c:v>42857.924490740734</c:v>
                </c:pt>
                <c:pt idx="5521">
                  <c:v>42857.925196759192</c:v>
                </c:pt>
                <c:pt idx="5522">
                  <c:v>42857.925902777723</c:v>
                </c:pt>
                <c:pt idx="5523">
                  <c:v>42857.926608796297</c:v>
                </c:pt>
                <c:pt idx="5524">
                  <c:v>42857.927314814806</c:v>
                </c:pt>
                <c:pt idx="5525">
                  <c:v>42857.928020833271</c:v>
                </c:pt>
                <c:pt idx="5526">
                  <c:v>42857.928726851824</c:v>
                </c:pt>
                <c:pt idx="5527">
                  <c:v>42857.929432870355</c:v>
                </c:pt>
                <c:pt idx="5528">
                  <c:v>42857.930138888893</c:v>
                </c:pt>
                <c:pt idx="5529">
                  <c:v>42857.931446759183</c:v>
                </c:pt>
                <c:pt idx="5530">
                  <c:v>42857.932152777779</c:v>
                </c:pt>
                <c:pt idx="5531">
                  <c:v>42857.932858796368</c:v>
                </c:pt>
                <c:pt idx="5532">
                  <c:v>42857.933564814804</c:v>
                </c:pt>
                <c:pt idx="5533">
                  <c:v>42857.934270833335</c:v>
                </c:pt>
                <c:pt idx="5534">
                  <c:v>42857.934976851851</c:v>
                </c:pt>
                <c:pt idx="5535">
                  <c:v>42857.935682870324</c:v>
                </c:pt>
                <c:pt idx="5536">
                  <c:v>42857.936388888891</c:v>
                </c:pt>
                <c:pt idx="5537">
                  <c:v>42857.937094907407</c:v>
                </c:pt>
                <c:pt idx="5538">
                  <c:v>42857.937800925931</c:v>
                </c:pt>
                <c:pt idx="5539">
                  <c:v>42857.938506944534</c:v>
                </c:pt>
                <c:pt idx="5540">
                  <c:v>42857.939212962963</c:v>
                </c:pt>
                <c:pt idx="5541">
                  <c:v>42857.939918981479</c:v>
                </c:pt>
                <c:pt idx="5542">
                  <c:v>42857.940625000003</c:v>
                </c:pt>
                <c:pt idx="5543">
                  <c:v>42857.941331018519</c:v>
                </c:pt>
                <c:pt idx="5544">
                  <c:v>42857.942037037043</c:v>
                </c:pt>
                <c:pt idx="5545">
                  <c:v>42857.942743055559</c:v>
                </c:pt>
                <c:pt idx="5546">
                  <c:v>42857.943449074082</c:v>
                </c:pt>
                <c:pt idx="5547">
                  <c:v>42857.944155092613</c:v>
                </c:pt>
                <c:pt idx="5548">
                  <c:v>42857.944861111115</c:v>
                </c:pt>
                <c:pt idx="5549">
                  <c:v>42857.945567129631</c:v>
                </c:pt>
                <c:pt idx="5550">
                  <c:v>42857.946273148256</c:v>
                </c:pt>
                <c:pt idx="5551">
                  <c:v>42857.946979166663</c:v>
                </c:pt>
                <c:pt idx="5552">
                  <c:v>42857.947685185187</c:v>
                </c:pt>
                <c:pt idx="5553">
                  <c:v>42857.948391203703</c:v>
                </c:pt>
                <c:pt idx="5554">
                  <c:v>42857.949097222219</c:v>
                </c:pt>
                <c:pt idx="5555">
                  <c:v>42857.949803240743</c:v>
                </c:pt>
                <c:pt idx="5556">
                  <c:v>42857.950509259324</c:v>
                </c:pt>
                <c:pt idx="5557">
                  <c:v>42857.951851851853</c:v>
                </c:pt>
                <c:pt idx="5558">
                  <c:v>42857.952557870456</c:v>
                </c:pt>
                <c:pt idx="5559">
                  <c:v>42857.953263888892</c:v>
                </c:pt>
                <c:pt idx="5560">
                  <c:v>42857.953969907408</c:v>
                </c:pt>
                <c:pt idx="5561">
                  <c:v>42857.954675926005</c:v>
                </c:pt>
                <c:pt idx="5562">
                  <c:v>42857.955381944441</c:v>
                </c:pt>
                <c:pt idx="5563">
                  <c:v>42857.956087962993</c:v>
                </c:pt>
                <c:pt idx="5564">
                  <c:v>42857.956793981481</c:v>
                </c:pt>
                <c:pt idx="5565">
                  <c:v>42857.957500000011</c:v>
                </c:pt>
                <c:pt idx="5566">
                  <c:v>42857.958206018615</c:v>
                </c:pt>
                <c:pt idx="5567">
                  <c:v>42857.958912037095</c:v>
                </c:pt>
                <c:pt idx="5568">
                  <c:v>42857.959618055611</c:v>
                </c:pt>
                <c:pt idx="5569">
                  <c:v>42857.960324074083</c:v>
                </c:pt>
                <c:pt idx="5570">
                  <c:v>42857.961030092592</c:v>
                </c:pt>
                <c:pt idx="5571">
                  <c:v>42857.96173611105</c:v>
                </c:pt>
                <c:pt idx="5572">
                  <c:v>42857.962442129625</c:v>
                </c:pt>
                <c:pt idx="5573">
                  <c:v>42857.963148148148</c:v>
                </c:pt>
                <c:pt idx="5574">
                  <c:v>42857.963854166665</c:v>
                </c:pt>
                <c:pt idx="5575">
                  <c:v>42857.964560185188</c:v>
                </c:pt>
                <c:pt idx="5576">
                  <c:v>42857.965266203704</c:v>
                </c:pt>
                <c:pt idx="5577">
                  <c:v>42857.96597222222</c:v>
                </c:pt>
                <c:pt idx="5578">
                  <c:v>42857.966678240802</c:v>
                </c:pt>
                <c:pt idx="5579">
                  <c:v>42857.967384259224</c:v>
                </c:pt>
                <c:pt idx="5580">
                  <c:v>42857.968090277791</c:v>
                </c:pt>
                <c:pt idx="5581">
                  <c:v>42857.968796296293</c:v>
                </c:pt>
                <c:pt idx="5582">
                  <c:v>42857.969502314816</c:v>
                </c:pt>
                <c:pt idx="5583">
                  <c:v>42857.970208333332</c:v>
                </c:pt>
                <c:pt idx="5584">
                  <c:v>42857.970914351848</c:v>
                </c:pt>
                <c:pt idx="5585">
                  <c:v>42857.972129629627</c:v>
                </c:pt>
                <c:pt idx="5586">
                  <c:v>42857.972835648237</c:v>
                </c:pt>
                <c:pt idx="5587">
                  <c:v>42857.973541666608</c:v>
                </c:pt>
                <c:pt idx="5588">
                  <c:v>42857.974247685182</c:v>
                </c:pt>
                <c:pt idx="5589">
                  <c:v>42857.974953703706</c:v>
                </c:pt>
                <c:pt idx="5590">
                  <c:v>42857.975659722222</c:v>
                </c:pt>
                <c:pt idx="5591">
                  <c:v>42857.976365740738</c:v>
                </c:pt>
                <c:pt idx="5592">
                  <c:v>42857.977071759255</c:v>
                </c:pt>
                <c:pt idx="5593">
                  <c:v>42857.977777777778</c:v>
                </c:pt>
                <c:pt idx="5594">
                  <c:v>42857.978483796294</c:v>
                </c:pt>
                <c:pt idx="5595">
                  <c:v>42857.979189814774</c:v>
                </c:pt>
                <c:pt idx="5596">
                  <c:v>42857.979895833334</c:v>
                </c:pt>
                <c:pt idx="5597">
                  <c:v>42857.98060185185</c:v>
                </c:pt>
                <c:pt idx="5598">
                  <c:v>42857.981307870381</c:v>
                </c:pt>
                <c:pt idx="5599">
                  <c:v>42857.98201388897</c:v>
                </c:pt>
                <c:pt idx="5600">
                  <c:v>42857.982719907413</c:v>
                </c:pt>
                <c:pt idx="5601">
                  <c:v>42857.983425925922</c:v>
                </c:pt>
                <c:pt idx="5602">
                  <c:v>42857.984131944519</c:v>
                </c:pt>
                <c:pt idx="5603">
                  <c:v>42857.984837963013</c:v>
                </c:pt>
                <c:pt idx="5604">
                  <c:v>42857.985543981478</c:v>
                </c:pt>
                <c:pt idx="5605">
                  <c:v>42857.986250000067</c:v>
                </c:pt>
                <c:pt idx="5606">
                  <c:v>42857.986956018598</c:v>
                </c:pt>
                <c:pt idx="5607">
                  <c:v>42857.987662037034</c:v>
                </c:pt>
                <c:pt idx="5608">
                  <c:v>42857.988368055601</c:v>
                </c:pt>
                <c:pt idx="5609">
                  <c:v>42857.989074074147</c:v>
                </c:pt>
                <c:pt idx="5610">
                  <c:v>42857.98978009259</c:v>
                </c:pt>
                <c:pt idx="5611">
                  <c:v>42857.990486111034</c:v>
                </c:pt>
                <c:pt idx="5612">
                  <c:v>42857.991192129586</c:v>
                </c:pt>
                <c:pt idx="5613">
                  <c:v>42857.992407407408</c:v>
                </c:pt>
                <c:pt idx="5614">
                  <c:v>42857.993113425931</c:v>
                </c:pt>
                <c:pt idx="5615">
                  <c:v>42857.993819444535</c:v>
                </c:pt>
                <c:pt idx="5616">
                  <c:v>42857.994525462993</c:v>
                </c:pt>
                <c:pt idx="5617">
                  <c:v>42857.99523148148</c:v>
                </c:pt>
                <c:pt idx="5618">
                  <c:v>42857.995937500003</c:v>
                </c:pt>
                <c:pt idx="5619">
                  <c:v>42857.99664351852</c:v>
                </c:pt>
                <c:pt idx="5620">
                  <c:v>42857.997349536985</c:v>
                </c:pt>
                <c:pt idx="5621">
                  <c:v>42857.998055555552</c:v>
                </c:pt>
                <c:pt idx="5622">
                  <c:v>42857.998761574076</c:v>
                </c:pt>
                <c:pt idx="5623">
                  <c:v>42857.999467592585</c:v>
                </c:pt>
                <c:pt idx="5624">
                  <c:v>42858.000173611043</c:v>
                </c:pt>
                <c:pt idx="5625">
                  <c:v>42858.000879629632</c:v>
                </c:pt>
                <c:pt idx="5626">
                  <c:v>42858.001585648148</c:v>
                </c:pt>
                <c:pt idx="5627">
                  <c:v>42858.002291666664</c:v>
                </c:pt>
                <c:pt idx="5628">
                  <c:v>42858.002997685187</c:v>
                </c:pt>
                <c:pt idx="5629">
                  <c:v>42858.003703703602</c:v>
                </c:pt>
                <c:pt idx="5630">
                  <c:v>42858.00440972222</c:v>
                </c:pt>
                <c:pt idx="5631">
                  <c:v>42858.005115740736</c:v>
                </c:pt>
                <c:pt idx="5632">
                  <c:v>42858.005821759201</c:v>
                </c:pt>
                <c:pt idx="5633">
                  <c:v>42858.006527777783</c:v>
                </c:pt>
                <c:pt idx="5634">
                  <c:v>42858.007233796299</c:v>
                </c:pt>
                <c:pt idx="5635">
                  <c:v>42858.007939814815</c:v>
                </c:pt>
                <c:pt idx="5636">
                  <c:v>42858.008645833324</c:v>
                </c:pt>
                <c:pt idx="5637">
                  <c:v>42858.009351851855</c:v>
                </c:pt>
                <c:pt idx="5638">
                  <c:v>42858.010057870393</c:v>
                </c:pt>
                <c:pt idx="5639">
                  <c:v>42858.010763888888</c:v>
                </c:pt>
                <c:pt idx="5640">
                  <c:v>42858.011469907404</c:v>
                </c:pt>
                <c:pt idx="5641">
                  <c:v>42858.012835648246</c:v>
                </c:pt>
                <c:pt idx="5642">
                  <c:v>42858.013541666609</c:v>
                </c:pt>
                <c:pt idx="5643">
                  <c:v>42858.014247685183</c:v>
                </c:pt>
                <c:pt idx="5644">
                  <c:v>42858.014953703707</c:v>
                </c:pt>
                <c:pt idx="5645">
                  <c:v>42858.015659722223</c:v>
                </c:pt>
                <c:pt idx="5646">
                  <c:v>42858.016365740739</c:v>
                </c:pt>
                <c:pt idx="5647">
                  <c:v>42858.017071759255</c:v>
                </c:pt>
                <c:pt idx="5648">
                  <c:v>42858.017777777779</c:v>
                </c:pt>
                <c:pt idx="5649">
                  <c:v>42858.018483796295</c:v>
                </c:pt>
                <c:pt idx="5650">
                  <c:v>42858.019189814804</c:v>
                </c:pt>
                <c:pt idx="5651">
                  <c:v>42858.019895833335</c:v>
                </c:pt>
                <c:pt idx="5652">
                  <c:v>42858.020601851793</c:v>
                </c:pt>
                <c:pt idx="5653">
                  <c:v>42858.021307870324</c:v>
                </c:pt>
                <c:pt idx="5654">
                  <c:v>42858.022013888891</c:v>
                </c:pt>
                <c:pt idx="5655">
                  <c:v>42858.022719907407</c:v>
                </c:pt>
                <c:pt idx="5656">
                  <c:v>42858.023425925865</c:v>
                </c:pt>
                <c:pt idx="5657">
                  <c:v>42858.024131944447</c:v>
                </c:pt>
                <c:pt idx="5658">
                  <c:v>42858.024837962963</c:v>
                </c:pt>
                <c:pt idx="5659">
                  <c:v>42858.025543981414</c:v>
                </c:pt>
                <c:pt idx="5660">
                  <c:v>42858.026250000003</c:v>
                </c:pt>
                <c:pt idx="5661">
                  <c:v>42858.026956018519</c:v>
                </c:pt>
                <c:pt idx="5662">
                  <c:v>42858.027662036984</c:v>
                </c:pt>
                <c:pt idx="5663">
                  <c:v>42858.028368055559</c:v>
                </c:pt>
                <c:pt idx="5664">
                  <c:v>42858.029074074082</c:v>
                </c:pt>
                <c:pt idx="5665">
                  <c:v>42858.029780092584</c:v>
                </c:pt>
                <c:pt idx="5666">
                  <c:v>42858.030486111049</c:v>
                </c:pt>
                <c:pt idx="5667">
                  <c:v>42858.031192129594</c:v>
                </c:pt>
                <c:pt idx="5668">
                  <c:v>42858.031898148212</c:v>
                </c:pt>
                <c:pt idx="5669">
                  <c:v>42858.033217592601</c:v>
                </c:pt>
                <c:pt idx="5670">
                  <c:v>42858.033923610994</c:v>
                </c:pt>
                <c:pt idx="5671">
                  <c:v>42858.034629629627</c:v>
                </c:pt>
                <c:pt idx="5672">
                  <c:v>42858.035335648201</c:v>
                </c:pt>
                <c:pt idx="5673">
                  <c:v>42858.036041666608</c:v>
                </c:pt>
                <c:pt idx="5674">
                  <c:v>42858.036747685175</c:v>
                </c:pt>
                <c:pt idx="5675">
                  <c:v>42858.037453703619</c:v>
                </c:pt>
                <c:pt idx="5676">
                  <c:v>42858.038159722222</c:v>
                </c:pt>
                <c:pt idx="5677">
                  <c:v>42858.038865740738</c:v>
                </c:pt>
                <c:pt idx="5678">
                  <c:v>42858.039571759255</c:v>
                </c:pt>
                <c:pt idx="5679">
                  <c:v>42858.040277777793</c:v>
                </c:pt>
                <c:pt idx="5680">
                  <c:v>42858.040983796294</c:v>
                </c:pt>
                <c:pt idx="5681">
                  <c:v>42858.041689814774</c:v>
                </c:pt>
                <c:pt idx="5682">
                  <c:v>42858.042395833334</c:v>
                </c:pt>
                <c:pt idx="5683">
                  <c:v>42858.043101851777</c:v>
                </c:pt>
                <c:pt idx="5684">
                  <c:v>42858.043807870381</c:v>
                </c:pt>
                <c:pt idx="5685">
                  <c:v>42858.04451388897</c:v>
                </c:pt>
                <c:pt idx="5686">
                  <c:v>42858.045219907413</c:v>
                </c:pt>
                <c:pt idx="5687">
                  <c:v>42858.045925925922</c:v>
                </c:pt>
                <c:pt idx="5688">
                  <c:v>42858.046631944519</c:v>
                </c:pt>
                <c:pt idx="5689">
                  <c:v>42858.047337962962</c:v>
                </c:pt>
                <c:pt idx="5690">
                  <c:v>42858.048043981478</c:v>
                </c:pt>
                <c:pt idx="5691">
                  <c:v>42858.048750000002</c:v>
                </c:pt>
                <c:pt idx="5692">
                  <c:v>42858.049456018518</c:v>
                </c:pt>
                <c:pt idx="5693">
                  <c:v>42858.050162037034</c:v>
                </c:pt>
                <c:pt idx="5694">
                  <c:v>42858.050868055601</c:v>
                </c:pt>
                <c:pt idx="5695">
                  <c:v>42858.051574074147</c:v>
                </c:pt>
                <c:pt idx="5696">
                  <c:v>42858.052280092612</c:v>
                </c:pt>
                <c:pt idx="5697">
                  <c:v>42858.053622685184</c:v>
                </c:pt>
                <c:pt idx="5698">
                  <c:v>42858.0543287037</c:v>
                </c:pt>
                <c:pt idx="5699">
                  <c:v>42858.055034722223</c:v>
                </c:pt>
                <c:pt idx="5700">
                  <c:v>42858.055740740725</c:v>
                </c:pt>
                <c:pt idx="5701">
                  <c:v>42858.056446759256</c:v>
                </c:pt>
                <c:pt idx="5702">
                  <c:v>42858.057152777779</c:v>
                </c:pt>
                <c:pt idx="5703">
                  <c:v>42858.057858796368</c:v>
                </c:pt>
                <c:pt idx="5704">
                  <c:v>42858.058564814812</c:v>
                </c:pt>
                <c:pt idx="5705">
                  <c:v>42858.059270833335</c:v>
                </c:pt>
                <c:pt idx="5706">
                  <c:v>42858.059976851851</c:v>
                </c:pt>
                <c:pt idx="5707">
                  <c:v>42858.060682870324</c:v>
                </c:pt>
                <c:pt idx="5708">
                  <c:v>42858.061388888884</c:v>
                </c:pt>
                <c:pt idx="5709">
                  <c:v>42858.062094907407</c:v>
                </c:pt>
                <c:pt idx="5710">
                  <c:v>42858.062800925931</c:v>
                </c:pt>
                <c:pt idx="5711">
                  <c:v>42858.063506944447</c:v>
                </c:pt>
                <c:pt idx="5712">
                  <c:v>42858.064212962963</c:v>
                </c:pt>
                <c:pt idx="5713">
                  <c:v>42858.064918981479</c:v>
                </c:pt>
                <c:pt idx="5714">
                  <c:v>42858.065624999996</c:v>
                </c:pt>
                <c:pt idx="5715">
                  <c:v>42858.066331018519</c:v>
                </c:pt>
                <c:pt idx="5716">
                  <c:v>42858.067037037035</c:v>
                </c:pt>
                <c:pt idx="5717">
                  <c:v>42858.067743055501</c:v>
                </c:pt>
                <c:pt idx="5718">
                  <c:v>42858.068449074082</c:v>
                </c:pt>
                <c:pt idx="5719">
                  <c:v>42858.069155092591</c:v>
                </c:pt>
                <c:pt idx="5720">
                  <c:v>42858.069861111049</c:v>
                </c:pt>
                <c:pt idx="5721">
                  <c:v>42858.070567129631</c:v>
                </c:pt>
                <c:pt idx="5722">
                  <c:v>42858.071273148213</c:v>
                </c:pt>
                <c:pt idx="5723">
                  <c:v>42858.071979166656</c:v>
                </c:pt>
                <c:pt idx="5724">
                  <c:v>42858.072685185187</c:v>
                </c:pt>
                <c:pt idx="5725">
                  <c:v>42858.074074074138</c:v>
                </c:pt>
                <c:pt idx="5726">
                  <c:v>42858.074780092589</c:v>
                </c:pt>
                <c:pt idx="5727">
                  <c:v>42858.075486111018</c:v>
                </c:pt>
                <c:pt idx="5728">
                  <c:v>42858.076192129629</c:v>
                </c:pt>
                <c:pt idx="5729">
                  <c:v>42858.076898148247</c:v>
                </c:pt>
                <c:pt idx="5730">
                  <c:v>42858.077604166654</c:v>
                </c:pt>
                <c:pt idx="5731">
                  <c:v>42858.078310185192</c:v>
                </c:pt>
                <c:pt idx="5732">
                  <c:v>42858.079016203701</c:v>
                </c:pt>
                <c:pt idx="5733">
                  <c:v>42858.079722222225</c:v>
                </c:pt>
                <c:pt idx="5734">
                  <c:v>42858.080428240741</c:v>
                </c:pt>
                <c:pt idx="5735">
                  <c:v>42858.081134259257</c:v>
                </c:pt>
                <c:pt idx="5736">
                  <c:v>42858.08184027778</c:v>
                </c:pt>
                <c:pt idx="5737">
                  <c:v>42858.082546296377</c:v>
                </c:pt>
                <c:pt idx="5738">
                  <c:v>42858.083252314813</c:v>
                </c:pt>
                <c:pt idx="5739">
                  <c:v>42858.083958333336</c:v>
                </c:pt>
                <c:pt idx="5740">
                  <c:v>42858.084664351853</c:v>
                </c:pt>
                <c:pt idx="5741">
                  <c:v>42858.085370370369</c:v>
                </c:pt>
                <c:pt idx="5742">
                  <c:v>42858.086076388994</c:v>
                </c:pt>
                <c:pt idx="5743">
                  <c:v>42858.086782407408</c:v>
                </c:pt>
                <c:pt idx="5744">
                  <c:v>42858.087488425932</c:v>
                </c:pt>
                <c:pt idx="5745">
                  <c:v>42858.088194444535</c:v>
                </c:pt>
                <c:pt idx="5746">
                  <c:v>42858.088900462993</c:v>
                </c:pt>
                <c:pt idx="5747">
                  <c:v>42858.089606481481</c:v>
                </c:pt>
                <c:pt idx="5748">
                  <c:v>42858.090312500004</c:v>
                </c:pt>
                <c:pt idx="5749">
                  <c:v>42858.09101851852</c:v>
                </c:pt>
                <c:pt idx="5750">
                  <c:v>42858.091724536949</c:v>
                </c:pt>
                <c:pt idx="5751">
                  <c:v>42858.092430555524</c:v>
                </c:pt>
                <c:pt idx="5752">
                  <c:v>42858.093136574076</c:v>
                </c:pt>
                <c:pt idx="5753">
                  <c:v>42858.094363425931</c:v>
                </c:pt>
                <c:pt idx="5754">
                  <c:v>42858.095069444447</c:v>
                </c:pt>
                <c:pt idx="5755">
                  <c:v>42858.095775462964</c:v>
                </c:pt>
                <c:pt idx="5756">
                  <c:v>42858.096481481414</c:v>
                </c:pt>
                <c:pt idx="5757">
                  <c:v>42858.097187499989</c:v>
                </c:pt>
                <c:pt idx="5758">
                  <c:v>42858.097893518505</c:v>
                </c:pt>
                <c:pt idx="5759">
                  <c:v>42858.098599537036</c:v>
                </c:pt>
                <c:pt idx="5760">
                  <c:v>42858.099305555501</c:v>
                </c:pt>
                <c:pt idx="5761">
                  <c:v>42858.100011574083</c:v>
                </c:pt>
                <c:pt idx="5762">
                  <c:v>42858.100717592592</c:v>
                </c:pt>
                <c:pt idx="5763">
                  <c:v>42858.101423610977</c:v>
                </c:pt>
                <c:pt idx="5764">
                  <c:v>42858.102129629624</c:v>
                </c:pt>
                <c:pt idx="5765">
                  <c:v>42858.102835648213</c:v>
                </c:pt>
                <c:pt idx="5766">
                  <c:v>42858.103541666591</c:v>
                </c:pt>
                <c:pt idx="5767">
                  <c:v>42858.104247685187</c:v>
                </c:pt>
                <c:pt idx="5768">
                  <c:v>42858.104953703674</c:v>
                </c:pt>
                <c:pt idx="5769">
                  <c:v>42858.10565972222</c:v>
                </c:pt>
                <c:pt idx="5770">
                  <c:v>42858.106365740736</c:v>
                </c:pt>
                <c:pt idx="5771">
                  <c:v>42858.107071759201</c:v>
                </c:pt>
                <c:pt idx="5772">
                  <c:v>42858.107777777775</c:v>
                </c:pt>
                <c:pt idx="5773">
                  <c:v>42858.108483796284</c:v>
                </c:pt>
                <c:pt idx="5774">
                  <c:v>42858.10918981475</c:v>
                </c:pt>
                <c:pt idx="5775">
                  <c:v>42858.109895833324</c:v>
                </c:pt>
                <c:pt idx="5776">
                  <c:v>42858.110601851855</c:v>
                </c:pt>
                <c:pt idx="5777">
                  <c:v>42858.111307870371</c:v>
                </c:pt>
                <c:pt idx="5778">
                  <c:v>42858.112013888953</c:v>
                </c:pt>
                <c:pt idx="5779">
                  <c:v>42858.112719907411</c:v>
                </c:pt>
                <c:pt idx="5780">
                  <c:v>42858.113425925927</c:v>
                </c:pt>
                <c:pt idx="5781">
                  <c:v>42858.114537037043</c:v>
                </c:pt>
                <c:pt idx="5782">
                  <c:v>42858.115243055552</c:v>
                </c:pt>
                <c:pt idx="5783">
                  <c:v>42858.115949074083</c:v>
                </c:pt>
                <c:pt idx="5784">
                  <c:v>42858.116655092643</c:v>
                </c:pt>
                <c:pt idx="5785">
                  <c:v>42858.117361111043</c:v>
                </c:pt>
                <c:pt idx="5786">
                  <c:v>42858.118067129632</c:v>
                </c:pt>
                <c:pt idx="5787">
                  <c:v>42858.118773148213</c:v>
                </c:pt>
                <c:pt idx="5788">
                  <c:v>42858.119479166664</c:v>
                </c:pt>
                <c:pt idx="5789">
                  <c:v>42858.120185185129</c:v>
                </c:pt>
                <c:pt idx="5790">
                  <c:v>42858.120891203704</c:v>
                </c:pt>
                <c:pt idx="5791">
                  <c:v>42858.12159722222</c:v>
                </c:pt>
                <c:pt idx="5792">
                  <c:v>42858.122303240736</c:v>
                </c:pt>
                <c:pt idx="5793">
                  <c:v>42858.123009259201</c:v>
                </c:pt>
                <c:pt idx="5794">
                  <c:v>42858.123715277776</c:v>
                </c:pt>
                <c:pt idx="5795">
                  <c:v>42858.124421296285</c:v>
                </c:pt>
                <c:pt idx="5796">
                  <c:v>42858.125127314757</c:v>
                </c:pt>
                <c:pt idx="5797">
                  <c:v>42858.125833333324</c:v>
                </c:pt>
                <c:pt idx="5798">
                  <c:v>42858.126539351862</c:v>
                </c:pt>
                <c:pt idx="5799">
                  <c:v>42858.127245370371</c:v>
                </c:pt>
                <c:pt idx="5800">
                  <c:v>42858.127951388888</c:v>
                </c:pt>
                <c:pt idx="5801">
                  <c:v>42858.128657407411</c:v>
                </c:pt>
                <c:pt idx="5802">
                  <c:v>42858.129363425927</c:v>
                </c:pt>
                <c:pt idx="5803">
                  <c:v>42858.130069444502</c:v>
                </c:pt>
                <c:pt idx="5804">
                  <c:v>42858.13077546296</c:v>
                </c:pt>
                <c:pt idx="5805">
                  <c:v>42858.131481481374</c:v>
                </c:pt>
                <c:pt idx="5806">
                  <c:v>42858.132187499999</c:v>
                </c:pt>
                <c:pt idx="5807">
                  <c:v>42858.132893518516</c:v>
                </c:pt>
                <c:pt idx="5808">
                  <c:v>42858.133599537025</c:v>
                </c:pt>
                <c:pt idx="5809">
                  <c:v>42858.134687500002</c:v>
                </c:pt>
                <c:pt idx="5810">
                  <c:v>42858.135393518474</c:v>
                </c:pt>
                <c:pt idx="5811">
                  <c:v>42858.136099537034</c:v>
                </c:pt>
                <c:pt idx="5812">
                  <c:v>42858.136805555558</c:v>
                </c:pt>
                <c:pt idx="5813">
                  <c:v>42858.137511574081</c:v>
                </c:pt>
                <c:pt idx="5814">
                  <c:v>42858.138217592612</c:v>
                </c:pt>
                <c:pt idx="5815">
                  <c:v>42858.138923611034</c:v>
                </c:pt>
                <c:pt idx="5816">
                  <c:v>42858.139629629586</c:v>
                </c:pt>
                <c:pt idx="5817">
                  <c:v>42858.140335648211</c:v>
                </c:pt>
                <c:pt idx="5818">
                  <c:v>42858.141041666582</c:v>
                </c:pt>
                <c:pt idx="5819">
                  <c:v>42858.14174768512</c:v>
                </c:pt>
                <c:pt idx="5820">
                  <c:v>42858.142453703644</c:v>
                </c:pt>
                <c:pt idx="5821">
                  <c:v>42858.143159722225</c:v>
                </c:pt>
                <c:pt idx="5822">
                  <c:v>42858.143865740734</c:v>
                </c:pt>
                <c:pt idx="5823">
                  <c:v>42858.144571759258</c:v>
                </c:pt>
                <c:pt idx="5824">
                  <c:v>42858.145277777781</c:v>
                </c:pt>
                <c:pt idx="5825">
                  <c:v>42858.145983796276</c:v>
                </c:pt>
                <c:pt idx="5826">
                  <c:v>42858.146689814814</c:v>
                </c:pt>
                <c:pt idx="5827">
                  <c:v>42858.147395833272</c:v>
                </c:pt>
                <c:pt idx="5828">
                  <c:v>42858.148101851824</c:v>
                </c:pt>
                <c:pt idx="5829">
                  <c:v>42858.148807870391</c:v>
                </c:pt>
                <c:pt idx="5830">
                  <c:v>42858.149513888893</c:v>
                </c:pt>
                <c:pt idx="5831">
                  <c:v>42858.150219907475</c:v>
                </c:pt>
                <c:pt idx="5832">
                  <c:v>42858.150925925933</c:v>
                </c:pt>
                <c:pt idx="5833">
                  <c:v>42858.151631944442</c:v>
                </c:pt>
                <c:pt idx="5834">
                  <c:v>42858.152337963002</c:v>
                </c:pt>
                <c:pt idx="5835">
                  <c:v>42858.153043981474</c:v>
                </c:pt>
                <c:pt idx="5836">
                  <c:v>42858.153749999998</c:v>
                </c:pt>
                <c:pt idx="5837">
                  <c:v>42858.154826388985</c:v>
                </c:pt>
                <c:pt idx="5838">
                  <c:v>42858.155532407443</c:v>
                </c:pt>
                <c:pt idx="5839">
                  <c:v>42858.156238426047</c:v>
                </c:pt>
                <c:pt idx="5840">
                  <c:v>42858.156944444527</c:v>
                </c:pt>
                <c:pt idx="5841">
                  <c:v>42858.157650462963</c:v>
                </c:pt>
                <c:pt idx="5842">
                  <c:v>42858.158356481537</c:v>
                </c:pt>
                <c:pt idx="5843">
                  <c:v>42858.159062500003</c:v>
                </c:pt>
                <c:pt idx="5844">
                  <c:v>42858.159768518504</c:v>
                </c:pt>
                <c:pt idx="5845">
                  <c:v>42858.160474536984</c:v>
                </c:pt>
                <c:pt idx="5846">
                  <c:v>42858.161180555442</c:v>
                </c:pt>
                <c:pt idx="5847">
                  <c:v>42858.161886574075</c:v>
                </c:pt>
                <c:pt idx="5848">
                  <c:v>42858.162592592591</c:v>
                </c:pt>
                <c:pt idx="5849">
                  <c:v>42858.163298611049</c:v>
                </c:pt>
                <c:pt idx="5850">
                  <c:v>42858.164004629594</c:v>
                </c:pt>
                <c:pt idx="5851">
                  <c:v>42858.164710648147</c:v>
                </c:pt>
                <c:pt idx="5852">
                  <c:v>42858.16541666659</c:v>
                </c:pt>
                <c:pt idx="5853">
                  <c:v>42858.166122685121</c:v>
                </c:pt>
                <c:pt idx="5854">
                  <c:v>42858.166828703674</c:v>
                </c:pt>
                <c:pt idx="5855">
                  <c:v>42858.167534722204</c:v>
                </c:pt>
                <c:pt idx="5856">
                  <c:v>42858.168240740735</c:v>
                </c:pt>
                <c:pt idx="5857">
                  <c:v>42858.1689467592</c:v>
                </c:pt>
                <c:pt idx="5858">
                  <c:v>42858.169652777775</c:v>
                </c:pt>
                <c:pt idx="5859">
                  <c:v>42858.170358796298</c:v>
                </c:pt>
                <c:pt idx="5860">
                  <c:v>42858.171064814749</c:v>
                </c:pt>
                <c:pt idx="5861">
                  <c:v>42858.171770833207</c:v>
                </c:pt>
                <c:pt idx="5862">
                  <c:v>42858.172476851854</c:v>
                </c:pt>
                <c:pt idx="5863">
                  <c:v>42858.173182870283</c:v>
                </c:pt>
                <c:pt idx="5864">
                  <c:v>42858.173888888887</c:v>
                </c:pt>
                <c:pt idx="5865">
                  <c:v>42858.175092592595</c:v>
                </c:pt>
                <c:pt idx="5866">
                  <c:v>42858.175798611002</c:v>
                </c:pt>
                <c:pt idx="5867">
                  <c:v>42858.176504629628</c:v>
                </c:pt>
                <c:pt idx="5868">
                  <c:v>42858.177210648202</c:v>
                </c:pt>
                <c:pt idx="5869">
                  <c:v>42858.177916666624</c:v>
                </c:pt>
                <c:pt idx="5870">
                  <c:v>42858.178622685184</c:v>
                </c:pt>
                <c:pt idx="5871">
                  <c:v>42858.17932870362</c:v>
                </c:pt>
                <c:pt idx="5872">
                  <c:v>42858.180034722223</c:v>
                </c:pt>
                <c:pt idx="5873">
                  <c:v>42858.180740740725</c:v>
                </c:pt>
                <c:pt idx="5874">
                  <c:v>42858.181446759183</c:v>
                </c:pt>
                <c:pt idx="5875">
                  <c:v>42858.182152777779</c:v>
                </c:pt>
                <c:pt idx="5876">
                  <c:v>42858.182858796368</c:v>
                </c:pt>
                <c:pt idx="5877">
                  <c:v>42858.183564814804</c:v>
                </c:pt>
                <c:pt idx="5878">
                  <c:v>42858.184270833335</c:v>
                </c:pt>
                <c:pt idx="5879">
                  <c:v>42858.184976851851</c:v>
                </c:pt>
                <c:pt idx="5880">
                  <c:v>42858.185682870324</c:v>
                </c:pt>
                <c:pt idx="5881">
                  <c:v>42858.186388888891</c:v>
                </c:pt>
                <c:pt idx="5882">
                  <c:v>42858.187094907407</c:v>
                </c:pt>
                <c:pt idx="5883">
                  <c:v>42858.187800925931</c:v>
                </c:pt>
                <c:pt idx="5884">
                  <c:v>42858.188506944534</c:v>
                </c:pt>
                <c:pt idx="5885">
                  <c:v>42858.189212962963</c:v>
                </c:pt>
                <c:pt idx="5886">
                  <c:v>42858.189918981479</c:v>
                </c:pt>
                <c:pt idx="5887">
                  <c:v>42858.190624999996</c:v>
                </c:pt>
                <c:pt idx="5888">
                  <c:v>42858.191331018505</c:v>
                </c:pt>
                <c:pt idx="5889">
                  <c:v>42858.192037037035</c:v>
                </c:pt>
                <c:pt idx="5890">
                  <c:v>42858.192743055501</c:v>
                </c:pt>
                <c:pt idx="5891">
                  <c:v>42858.193449074075</c:v>
                </c:pt>
                <c:pt idx="5892">
                  <c:v>42858.194155092591</c:v>
                </c:pt>
                <c:pt idx="5893">
                  <c:v>42858.195393518457</c:v>
                </c:pt>
                <c:pt idx="5894">
                  <c:v>42858.196099537025</c:v>
                </c:pt>
                <c:pt idx="5895">
                  <c:v>42858.196805555555</c:v>
                </c:pt>
                <c:pt idx="5896">
                  <c:v>42858.197511574072</c:v>
                </c:pt>
                <c:pt idx="5897">
                  <c:v>42858.198217592602</c:v>
                </c:pt>
                <c:pt idx="5898">
                  <c:v>42858.198923611002</c:v>
                </c:pt>
                <c:pt idx="5899">
                  <c:v>42858.199629629584</c:v>
                </c:pt>
                <c:pt idx="5900">
                  <c:v>42858.200335648202</c:v>
                </c:pt>
                <c:pt idx="5901">
                  <c:v>42858.201041666573</c:v>
                </c:pt>
                <c:pt idx="5902">
                  <c:v>42858.201747685074</c:v>
                </c:pt>
                <c:pt idx="5903">
                  <c:v>42858.202453703627</c:v>
                </c:pt>
                <c:pt idx="5904">
                  <c:v>42858.203159722194</c:v>
                </c:pt>
                <c:pt idx="5905">
                  <c:v>42858.203865740725</c:v>
                </c:pt>
                <c:pt idx="5906">
                  <c:v>42858.204571759255</c:v>
                </c:pt>
                <c:pt idx="5907">
                  <c:v>42858.205277777779</c:v>
                </c:pt>
                <c:pt idx="5908">
                  <c:v>42858.205983796237</c:v>
                </c:pt>
                <c:pt idx="5909">
                  <c:v>42858.206689814804</c:v>
                </c:pt>
                <c:pt idx="5910">
                  <c:v>42858.207395833255</c:v>
                </c:pt>
                <c:pt idx="5911">
                  <c:v>42858.208101851793</c:v>
                </c:pt>
                <c:pt idx="5912">
                  <c:v>42858.208807870367</c:v>
                </c:pt>
                <c:pt idx="5913">
                  <c:v>42858.209513888891</c:v>
                </c:pt>
                <c:pt idx="5914">
                  <c:v>42858.210219907443</c:v>
                </c:pt>
                <c:pt idx="5915">
                  <c:v>42858.210925925923</c:v>
                </c:pt>
                <c:pt idx="5916">
                  <c:v>42858.211631944447</c:v>
                </c:pt>
                <c:pt idx="5917">
                  <c:v>42858.212337962963</c:v>
                </c:pt>
                <c:pt idx="5918">
                  <c:v>42858.213043981414</c:v>
                </c:pt>
                <c:pt idx="5919">
                  <c:v>42858.213749999995</c:v>
                </c:pt>
                <c:pt idx="5920">
                  <c:v>42858.214456018519</c:v>
                </c:pt>
                <c:pt idx="5921">
                  <c:v>42858.215567129628</c:v>
                </c:pt>
                <c:pt idx="5922">
                  <c:v>42858.216273148246</c:v>
                </c:pt>
                <c:pt idx="5923">
                  <c:v>42858.216979166667</c:v>
                </c:pt>
                <c:pt idx="5924">
                  <c:v>42858.217685185184</c:v>
                </c:pt>
                <c:pt idx="5925">
                  <c:v>42858.2183912037</c:v>
                </c:pt>
                <c:pt idx="5926">
                  <c:v>42858.219097222223</c:v>
                </c:pt>
                <c:pt idx="5927">
                  <c:v>42858.21980324074</c:v>
                </c:pt>
                <c:pt idx="5928">
                  <c:v>42858.220509259256</c:v>
                </c:pt>
                <c:pt idx="5929">
                  <c:v>42858.221215277779</c:v>
                </c:pt>
                <c:pt idx="5930">
                  <c:v>42858.221921296274</c:v>
                </c:pt>
                <c:pt idx="5931">
                  <c:v>42858.222627314804</c:v>
                </c:pt>
                <c:pt idx="5932">
                  <c:v>42858.223333333262</c:v>
                </c:pt>
                <c:pt idx="5933">
                  <c:v>42858.224039351851</c:v>
                </c:pt>
                <c:pt idx="5934">
                  <c:v>42858.224745370324</c:v>
                </c:pt>
                <c:pt idx="5935">
                  <c:v>42858.225451388884</c:v>
                </c:pt>
                <c:pt idx="5936">
                  <c:v>42858.226157407407</c:v>
                </c:pt>
                <c:pt idx="5937">
                  <c:v>42858.226863425931</c:v>
                </c:pt>
                <c:pt idx="5938">
                  <c:v>42858.227569444447</c:v>
                </c:pt>
                <c:pt idx="5939">
                  <c:v>42858.228275462963</c:v>
                </c:pt>
                <c:pt idx="5940">
                  <c:v>42858.228981481414</c:v>
                </c:pt>
                <c:pt idx="5941">
                  <c:v>42858.229687499988</c:v>
                </c:pt>
                <c:pt idx="5942">
                  <c:v>42858.230393518505</c:v>
                </c:pt>
                <c:pt idx="5943">
                  <c:v>42858.231099536984</c:v>
                </c:pt>
                <c:pt idx="5944">
                  <c:v>42858.231805555501</c:v>
                </c:pt>
                <c:pt idx="5945">
                  <c:v>42858.232511574082</c:v>
                </c:pt>
                <c:pt idx="5946">
                  <c:v>42858.233217592591</c:v>
                </c:pt>
                <c:pt idx="5947">
                  <c:v>42858.233923610991</c:v>
                </c:pt>
                <c:pt idx="5948">
                  <c:v>42858.234629629624</c:v>
                </c:pt>
                <c:pt idx="5949">
                  <c:v>42858.235335648147</c:v>
                </c:pt>
                <c:pt idx="5950">
                  <c:v>42858.236134259256</c:v>
                </c:pt>
                <c:pt idx="5951">
                  <c:v>42858.236840277779</c:v>
                </c:pt>
                <c:pt idx="5952">
                  <c:v>42858.237546296295</c:v>
                </c:pt>
                <c:pt idx="5953">
                  <c:v>42858.238252314812</c:v>
                </c:pt>
                <c:pt idx="5954">
                  <c:v>42858.238958333335</c:v>
                </c:pt>
                <c:pt idx="5955">
                  <c:v>42858.239664351793</c:v>
                </c:pt>
                <c:pt idx="5956">
                  <c:v>42858.240370370368</c:v>
                </c:pt>
                <c:pt idx="5957">
                  <c:v>42858.241076388891</c:v>
                </c:pt>
                <c:pt idx="5958">
                  <c:v>42858.241782407335</c:v>
                </c:pt>
                <c:pt idx="5959">
                  <c:v>42858.242488425931</c:v>
                </c:pt>
                <c:pt idx="5960">
                  <c:v>42858.243194444447</c:v>
                </c:pt>
                <c:pt idx="5961">
                  <c:v>42858.243900462956</c:v>
                </c:pt>
                <c:pt idx="5962">
                  <c:v>42858.244606481479</c:v>
                </c:pt>
                <c:pt idx="5963">
                  <c:v>42858.245312500003</c:v>
                </c:pt>
                <c:pt idx="5964">
                  <c:v>42858.246018518519</c:v>
                </c:pt>
                <c:pt idx="5965">
                  <c:v>42858.246724536984</c:v>
                </c:pt>
                <c:pt idx="5966">
                  <c:v>42858.247430555501</c:v>
                </c:pt>
                <c:pt idx="5967">
                  <c:v>42858.248136574082</c:v>
                </c:pt>
                <c:pt idx="5968">
                  <c:v>42858.248842592591</c:v>
                </c:pt>
                <c:pt idx="5969">
                  <c:v>42858.249548611049</c:v>
                </c:pt>
                <c:pt idx="5970">
                  <c:v>42858.250254629631</c:v>
                </c:pt>
                <c:pt idx="5971">
                  <c:v>42858.250960648147</c:v>
                </c:pt>
                <c:pt idx="5972">
                  <c:v>42858.251666666583</c:v>
                </c:pt>
                <c:pt idx="5973">
                  <c:v>42858.252372685187</c:v>
                </c:pt>
                <c:pt idx="5974">
                  <c:v>42858.253078703674</c:v>
                </c:pt>
                <c:pt idx="5975">
                  <c:v>42858.253784722176</c:v>
                </c:pt>
                <c:pt idx="5976">
                  <c:v>42858.254490740735</c:v>
                </c:pt>
                <c:pt idx="5977">
                  <c:v>42858.255196759201</c:v>
                </c:pt>
                <c:pt idx="5978">
                  <c:v>42858.256261574083</c:v>
                </c:pt>
                <c:pt idx="5979">
                  <c:v>42858.256967592592</c:v>
                </c:pt>
                <c:pt idx="5980">
                  <c:v>42858.257673611042</c:v>
                </c:pt>
                <c:pt idx="5981">
                  <c:v>42858.258379629631</c:v>
                </c:pt>
                <c:pt idx="5982">
                  <c:v>42858.259085648147</c:v>
                </c:pt>
                <c:pt idx="5983">
                  <c:v>42858.259791666591</c:v>
                </c:pt>
                <c:pt idx="5984">
                  <c:v>42858.260497685122</c:v>
                </c:pt>
                <c:pt idx="5985">
                  <c:v>42858.261203703594</c:v>
                </c:pt>
                <c:pt idx="5986">
                  <c:v>42858.261909722176</c:v>
                </c:pt>
                <c:pt idx="5987">
                  <c:v>42858.262615740736</c:v>
                </c:pt>
                <c:pt idx="5988">
                  <c:v>42858.263321759165</c:v>
                </c:pt>
                <c:pt idx="5989">
                  <c:v>42858.264027777775</c:v>
                </c:pt>
                <c:pt idx="5990">
                  <c:v>42858.264733796284</c:v>
                </c:pt>
                <c:pt idx="5991">
                  <c:v>42858.26543981475</c:v>
                </c:pt>
                <c:pt idx="5992">
                  <c:v>42858.266145833215</c:v>
                </c:pt>
                <c:pt idx="5993">
                  <c:v>42858.266851851855</c:v>
                </c:pt>
                <c:pt idx="5994">
                  <c:v>42858.267557870371</c:v>
                </c:pt>
                <c:pt idx="5995">
                  <c:v>42858.268263888887</c:v>
                </c:pt>
                <c:pt idx="5996">
                  <c:v>42858.268969907404</c:v>
                </c:pt>
                <c:pt idx="5997">
                  <c:v>42858.269675925927</c:v>
                </c:pt>
                <c:pt idx="5998">
                  <c:v>42858.270381944436</c:v>
                </c:pt>
                <c:pt idx="5999">
                  <c:v>42858.271087962901</c:v>
                </c:pt>
                <c:pt idx="6000">
                  <c:v>42858.271793981374</c:v>
                </c:pt>
                <c:pt idx="6001">
                  <c:v>42858.272499999999</c:v>
                </c:pt>
                <c:pt idx="6002">
                  <c:v>42858.273206018515</c:v>
                </c:pt>
                <c:pt idx="6003">
                  <c:v>42858.273912037024</c:v>
                </c:pt>
                <c:pt idx="6004">
                  <c:v>42858.274618055562</c:v>
                </c:pt>
                <c:pt idx="6005">
                  <c:v>42858.275324074071</c:v>
                </c:pt>
                <c:pt idx="6006">
                  <c:v>42858.276493055557</c:v>
                </c:pt>
                <c:pt idx="6007">
                  <c:v>42858.277199074073</c:v>
                </c:pt>
                <c:pt idx="6008">
                  <c:v>42858.277905092589</c:v>
                </c:pt>
                <c:pt idx="6009">
                  <c:v>42858.278611111105</c:v>
                </c:pt>
                <c:pt idx="6010">
                  <c:v>42858.279317129629</c:v>
                </c:pt>
                <c:pt idx="6011">
                  <c:v>42858.280023148203</c:v>
                </c:pt>
                <c:pt idx="6012">
                  <c:v>42858.280729166654</c:v>
                </c:pt>
                <c:pt idx="6013">
                  <c:v>42858.281435185185</c:v>
                </c:pt>
                <c:pt idx="6014">
                  <c:v>42858.282141203643</c:v>
                </c:pt>
                <c:pt idx="6015">
                  <c:v>42858.282847222232</c:v>
                </c:pt>
                <c:pt idx="6016">
                  <c:v>42858.283553240741</c:v>
                </c:pt>
                <c:pt idx="6017">
                  <c:v>42858.284259259293</c:v>
                </c:pt>
                <c:pt idx="6018">
                  <c:v>42858.28496527778</c:v>
                </c:pt>
                <c:pt idx="6019">
                  <c:v>42858.285671296297</c:v>
                </c:pt>
                <c:pt idx="6020">
                  <c:v>42858.286377314813</c:v>
                </c:pt>
                <c:pt idx="6021">
                  <c:v>42858.287083333271</c:v>
                </c:pt>
                <c:pt idx="6022">
                  <c:v>42858.287789351794</c:v>
                </c:pt>
                <c:pt idx="6023">
                  <c:v>42858.288495370369</c:v>
                </c:pt>
                <c:pt idx="6024">
                  <c:v>42858.289201388892</c:v>
                </c:pt>
                <c:pt idx="6025">
                  <c:v>42858.289907407408</c:v>
                </c:pt>
                <c:pt idx="6026">
                  <c:v>42858.290613425932</c:v>
                </c:pt>
                <c:pt idx="6027">
                  <c:v>42858.291319444441</c:v>
                </c:pt>
                <c:pt idx="6028">
                  <c:v>42858.292025462964</c:v>
                </c:pt>
                <c:pt idx="6029">
                  <c:v>42858.292731481422</c:v>
                </c:pt>
                <c:pt idx="6030">
                  <c:v>42858.293437499997</c:v>
                </c:pt>
                <c:pt idx="6031">
                  <c:v>42858.294143518433</c:v>
                </c:pt>
                <c:pt idx="6032">
                  <c:v>42858.294849536986</c:v>
                </c:pt>
                <c:pt idx="6033">
                  <c:v>42858.295555555524</c:v>
                </c:pt>
                <c:pt idx="6034">
                  <c:v>42858.296631944446</c:v>
                </c:pt>
                <c:pt idx="6035">
                  <c:v>42858.297337962955</c:v>
                </c:pt>
                <c:pt idx="6036">
                  <c:v>42858.298043981413</c:v>
                </c:pt>
                <c:pt idx="6037">
                  <c:v>42858.298749999994</c:v>
                </c:pt>
                <c:pt idx="6038">
                  <c:v>42858.299456018474</c:v>
                </c:pt>
                <c:pt idx="6039">
                  <c:v>42858.300162037034</c:v>
                </c:pt>
                <c:pt idx="6040">
                  <c:v>42858.300868055601</c:v>
                </c:pt>
                <c:pt idx="6041">
                  <c:v>42858.301574074147</c:v>
                </c:pt>
                <c:pt idx="6042">
                  <c:v>42858.302280092612</c:v>
                </c:pt>
                <c:pt idx="6043">
                  <c:v>42858.302986111114</c:v>
                </c:pt>
                <c:pt idx="6044">
                  <c:v>42858.30369212963</c:v>
                </c:pt>
                <c:pt idx="6045">
                  <c:v>42858.304398148248</c:v>
                </c:pt>
                <c:pt idx="6046">
                  <c:v>42858.305104166655</c:v>
                </c:pt>
                <c:pt idx="6047">
                  <c:v>42858.305810185193</c:v>
                </c:pt>
                <c:pt idx="6048">
                  <c:v>42858.306516203767</c:v>
                </c:pt>
                <c:pt idx="6049">
                  <c:v>42858.307222222233</c:v>
                </c:pt>
                <c:pt idx="6050">
                  <c:v>42858.307928240742</c:v>
                </c:pt>
                <c:pt idx="6051">
                  <c:v>42858.308634259316</c:v>
                </c:pt>
                <c:pt idx="6052">
                  <c:v>42858.309340277781</c:v>
                </c:pt>
                <c:pt idx="6053">
                  <c:v>42858.310046296385</c:v>
                </c:pt>
                <c:pt idx="6054">
                  <c:v>42858.310752314843</c:v>
                </c:pt>
                <c:pt idx="6055">
                  <c:v>42858.31145833333</c:v>
                </c:pt>
                <c:pt idx="6056">
                  <c:v>42858.312164351853</c:v>
                </c:pt>
                <c:pt idx="6057">
                  <c:v>42858.312870370479</c:v>
                </c:pt>
                <c:pt idx="6058">
                  <c:v>42858.313576389002</c:v>
                </c:pt>
                <c:pt idx="6059">
                  <c:v>42858.314282407475</c:v>
                </c:pt>
                <c:pt idx="6060">
                  <c:v>42858.314988426006</c:v>
                </c:pt>
                <c:pt idx="6061">
                  <c:v>42858.316365740742</c:v>
                </c:pt>
                <c:pt idx="6062">
                  <c:v>42858.317071759258</c:v>
                </c:pt>
                <c:pt idx="6063">
                  <c:v>42858.317777777782</c:v>
                </c:pt>
                <c:pt idx="6064">
                  <c:v>42858.318483796298</c:v>
                </c:pt>
                <c:pt idx="6065">
                  <c:v>42858.319189814814</c:v>
                </c:pt>
                <c:pt idx="6066">
                  <c:v>42858.319895833331</c:v>
                </c:pt>
                <c:pt idx="6067">
                  <c:v>42858.320601851854</c:v>
                </c:pt>
                <c:pt idx="6068">
                  <c:v>42858.32130787037</c:v>
                </c:pt>
                <c:pt idx="6069">
                  <c:v>42858.322013888945</c:v>
                </c:pt>
                <c:pt idx="6070">
                  <c:v>42858.32271990741</c:v>
                </c:pt>
                <c:pt idx="6071">
                  <c:v>42858.323425925926</c:v>
                </c:pt>
                <c:pt idx="6072">
                  <c:v>42858.324131944442</c:v>
                </c:pt>
                <c:pt idx="6073">
                  <c:v>42858.324837963002</c:v>
                </c:pt>
                <c:pt idx="6074">
                  <c:v>42858.325543981475</c:v>
                </c:pt>
                <c:pt idx="6075">
                  <c:v>42858.326250000013</c:v>
                </c:pt>
                <c:pt idx="6076">
                  <c:v>42858.32695601858</c:v>
                </c:pt>
                <c:pt idx="6077">
                  <c:v>42858.327662036994</c:v>
                </c:pt>
                <c:pt idx="6078">
                  <c:v>42858.328368055561</c:v>
                </c:pt>
                <c:pt idx="6079">
                  <c:v>42858.329074074092</c:v>
                </c:pt>
                <c:pt idx="6080">
                  <c:v>42858.329780092594</c:v>
                </c:pt>
                <c:pt idx="6081">
                  <c:v>42858.330486111074</c:v>
                </c:pt>
                <c:pt idx="6082">
                  <c:v>42858.331192129626</c:v>
                </c:pt>
                <c:pt idx="6083">
                  <c:v>42858.33189814823</c:v>
                </c:pt>
                <c:pt idx="6084">
                  <c:v>42858.332604166666</c:v>
                </c:pt>
                <c:pt idx="6085">
                  <c:v>42858.333310185182</c:v>
                </c:pt>
                <c:pt idx="6086">
                  <c:v>42858.334016203713</c:v>
                </c:pt>
                <c:pt idx="6087">
                  <c:v>42858.334722222222</c:v>
                </c:pt>
                <c:pt idx="6088">
                  <c:v>42858.335428240738</c:v>
                </c:pt>
                <c:pt idx="6089">
                  <c:v>42858.336377314874</c:v>
                </c:pt>
                <c:pt idx="6090">
                  <c:v>42858.337083333325</c:v>
                </c:pt>
                <c:pt idx="6091">
                  <c:v>42858.337789351834</c:v>
                </c:pt>
                <c:pt idx="6092">
                  <c:v>42858.33849537043</c:v>
                </c:pt>
                <c:pt idx="6093">
                  <c:v>42858.339201388953</c:v>
                </c:pt>
                <c:pt idx="6094">
                  <c:v>42858.339907407411</c:v>
                </c:pt>
                <c:pt idx="6095">
                  <c:v>42858.340613426029</c:v>
                </c:pt>
                <c:pt idx="6096">
                  <c:v>42858.34131944456</c:v>
                </c:pt>
                <c:pt idx="6097">
                  <c:v>42858.342025463011</c:v>
                </c:pt>
                <c:pt idx="6098">
                  <c:v>42858.342731481483</c:v>
                </c:pt>
                <c:pt idx="6099">
                  <c:v>42858.3434375</c:v>
                </c:pt>
                <c:pt idx="6100">
                  <c:v>42858.344143518516</c:v>
                </c:pt>
                <c:pt idx="6101">
                  <c:v>42858.344849537039</c:v>
                </c:pt>
                <c:pt idx="6102">
                  <c:v>42858.345555555563</c:v>
                </c:pt>
                <c:pt idx="6103">
                  <c:v>42858.34626157413</c:v>
                </c:pt>
                <c:pt idx="6104">
                  <c:v>42858.346967592603</c:v>
                </c:pt>
                <c:pt idx="6105">
                  <c:v>42858.347673611104</c:v>
                </c:pt>
                <c:pt idx="6106">
                  <c:v>42858.348379629642</c:v>
                </c:pt>
                <c:pt idx="6107">
                  <c:v>42858.349085648202</c:v>
                </c:pt>
                <c:pt idx="6108">
                  <c:v>42858.349791666624</c:v>
                </c:pt>
                <c:pt idx="6109">
                  <c:v>42858.350497685191</c:v>
                </c:pt>
                <c:pt idx="6110">
                  <c:v>42858.3512037037</c:v>
                </c:pt>
                <c:pt idx="6111">
                  <c:v>42858.351909722223</c:v>
                </c:pt>
                <c:pt idx="6112">
                  <c:v>42858.35261574082</c:v>
                </c:pt>
                <c:pt idx="6113">
                  <c:v>42858.353321759256</c:v>
                </c:pt>
                <c:pt idx="6114">
                  <c:v>42858.354027777837</c:v>
                </c:pt>
                <c:pt idx="6115">
                  <c:v>42858.354733796368</c:v>
                </c:pt>
                <c:pt idx="6116">
                  <c:v>42858.355439814812</c:v>
                </c:pt>
                <c:pt idx="6117">
                  <c:v>42858.356469907412</c:v>
                </c:pt>
                <c:pt idx="6118">
                  <c:v>42858.357175925943</c:v>
                </c:pt>
                <c:pt idx="6119">
                  <c:v>42858.35788194451</c:v>
                </c:pt>
                <c:pt idx="6120">
                  <c:v>42858.358587963012</c:v>
                </c:pt>
                <c:pt idx="6121">
                  <c:v>42858.359293981492</c:v>
                </c:pt>
                <c:pt idx="6122">
                  <c:v>42858.36</c:v>
                </c:pt>
                <c:pt idx="6123">
                  <c:v>42858.360706018517</c:v>
                </c:pt>
                <c:pt idx="6124">
                  <c:v>42858.361412037026</c:v>
                </c:pt>
                <c:pt idx="6125">
                  <c:v>42858.362118055593</c:v>
                </c:pt>
                <c:pt idx="6126">
                  <c:v>42858.362824074138</c:v>
                </c:pt>
                <c:pt idx="6127">
                  <c:v>42858.363530092603</c:v>
                </c:pt>
                <c:pt idx="6128">
                  <c:v>42858.364236111112</c:v>
                </c:pt>
                <c:pt idx="6129">
                  <c:v>42858.364942129629</c:v>
                </c:pt>
                <c:pt idx="6130">
                  <c:v>42858.365648148203</c:v>
                </c:pt>
                <c:pt idx="6131">
                  <c:v>42858.366354166668</c:v>
                </c:pt>
                <c:pt idx="6132">
                  <c:v>42858.367060185185</c:v>
                </c:pt>
                <c:pt idx="6133">
                  <c:v>42858.367766203628</c:v>
                </c:pt>
                <c:pt idx="6134">
                  <c:v>42858.368472222232</c:v>
                </c:pt>
                <c:pt idx="6135">
                  <c:v>42858.36917824074</c:v>
                </c:pt>
                <c:pt idx="6136">
                  <c:v>42858.369884259257</c:v>
                </c:pt>
                <c:pt idx="6137">
                  <c:v>42858.370590277846</c:v>
                </c:pt>
                <c:pt idx="6138">
                  <c:v>42858.371296296376</c:v>
                </c:pt>
                <c:pt idx="6139">
                  <c:v>42858.372002314813</c:v>
                </c:pt>
                <c:pt idx="6140">
                  <c:v>42858.372708333336</c:v>
                </c:pt>
                <c:pt idx="6141">
                  <c:v>42858.373414351852</c:v>
                </c:pt>
                <c:pt idx="6142">
                  <c:v>42858.374120370368</c:v>
                </c:pt>
                <c:pt idx="6143">
                  <c:v>42858.374826388994</c:v>
                </c:pt>
                <c:pt idx="6144">
                  <c:v>42858.375532407466</c:v>
                </c:pt>
                <c:pt idx="6145">
                  <c:v>42858.376562500001</c:v>
                </c:pt>
                <c:pt idx="6146">
                  <c:v>42858.377268518518</c:v>
                </c:pt>
                <c:pt idx="6147">
                  <c:v>42858.377974537034</c:v>
                </c:pt>
                <c:pt idx="6148">
                  <c:v>42858.378680555557</c:v>
                </c:pt>
                <c:pt idx="6149">
                  <c:v>42858.379386574081</c:v>
                </c:pt>
                <c:pt idx="6150">
                  <c:v>42858.380092592612</c:v>
                </c:pt>
                <c:pt idx="6151">
                  <c:v>42858.380798611106</c:v>
                </c:pt>
                <c:pt idx="6152">
                  <c:v>42858.381504629629</c:v>
                </c:pt>
                <c:pt idx="6153">
                  <c:v>42858.382210648248</c:v>
                </c:pt>
                <c:pt idx="6154">
                  <c:v>42858.382916666669</c:v>
                </c:pt>
                <c:pt idx="6155">
                  <c:v>42858.383622685185</c:v>
                </c:pt>
                <c:pt idx="6156">
                  <c:v>42858.384328703702</c:v>
                </c:pt>
                <c:pt idx="6157">
                  <c:v>42858.385034722232</c:v>
                </c:pt>
                <c:pt idx="6158">
                  <c:v>42858.385740740734</c:v>
                </c:pt>
                <c:pt idx="6159">
                  <c:v>42858.386446759258</c:v>
                </c:pt>
                <c:pt idx="6160">
                  <c:v>42858.387152777781</c:v>
                </c:pt>
                <c:pt idx="6161">
                  <c:v>42858.387858796385</c:v>
                </c:pt>
                <c:pt idx="6162">
                  <c:v>42858.388564814813</c:v>
                </c:pt>
                <c:pt idx="6163">
                  <c:v>42858.38927083333</c:v>
                </c:pt>
                <c:pt idx="6164">
                  <c:v>42858.389976851853</c:v>
                </c:pt>
                <c:pt idx="6165">
                  <c:v>42858.390682870355</c:v>
                </c:pt>
                <c:pt idx="6166">
                  <c:v>42858.391388888886</c:v>
                </c:pt>
                <c:pt idx="6167">
                  <c:v>42858.392094907409</c:v>
                </c:pt>
                <c:pt idx="6168">
                  <c:v>42858.392800925933</c:v>
                </c:pt>
                <c:pt idx="6169">
                  <c:v>42858.393506944441</c:v>
                </c:pt>
                <c:pt idx="6170">
                  <c:v>42858.394212963001</c:v>
                </c:pt>
                <c:pt idx="6171">
                  <c:v>42858.394918981481</c:v>
                </c:pt>
                <c:pt idx="6172">
                  <c:v>42858.395624999997</c:v>
                </c:pt>
                <c:pt idx="6173">
                  <c:v>42858.396574074155</c:v>
                </c:pt>
                <c:pt idx="6174">
                  <c:v>42858.397280092591</c:v>
                </c:pt>
                <c:pt idx="6175">
                  <c:v>42858.397986111049</c:v>
                </c:pt>
                <c:pt idx="6176">
                  <c:v>42858.398692129631</c:v>
                </c:pt>
                <c:pt idx="6177">
                  <c:v>42858.399398148213</c:v>
                </c:pt>
                <c:pt idx="6178">
                  <c:v>42858.400104166656</c:v>
                </c:pt>
                <c:pt idx="6179">
                  <c:v>42858.400810185201</c:v>
                </c:pt>
                <c:pt idx="6180">
                  <c:v>42858.401516203703</c:v>
                </c:pt>
                <c:pt idx="6181">
                  <c:v>42858.402222222219</c:v>
                </c:pt>
                <c:pt idx="6182">
                  <c:v>42858.402928240743</c:v>
                </c:pt>
                <c:pt idx="6183">
                  <c:v>42858.403634259259</c:v>
                </c:pt>
                <c:pt idx="6184">
                  <c:v>42858.404340277782</c:v>
                </c:pt>
                <c:pt idx="6185">
                  <c:v>42858.405046296299</c:v>
                </c:pt>
                <c:pt idx="6186">
                  <c:v>42858.405752314815</c:v>
                </c:pt>
                <c:pt idx="6187">
                  <c:v>42858.406458333331</c:v>
                </c:pt>
                <c:pt idx="6188">
                  <c:v>42858.407164351855</c:v>
                </c:pt>
                <c:pt idx="6189">
                  <c:v>42858.407870370393</c:v>
                </c:pt>
                <c:pt idx="6190">
                  <c:v>42858.408576389011</c:v>
                </c:pt>
                <c:pt idx="6191">
                  <c:v>42858.409282407411</c:v>
                </c:pt>
                <c:pt idx="6192">
                  <c:v>42858.409988425941</c:v>
                </c:pt>
                <c:pt idx="6193">
                  <c:v>42858.410694444552</c:v>
                </c:pt>
                <c:pt idx="6194">
                  <c:v>42858.411400462966</c:v>
                </c:pt>
                <c:pt idx="6195">
                  <c:v>42858.412106481483</c:v>
                </c:pt>
                <c:pt idx="6196">
                  <c:v>42858.412812500013</c:v>
                </c:pt>
                <c:pt idx="6197">
                  <c:v>42858.413518518573</c:v>
                </c:pt>
                <c:pt idx="6198">
                  <c:v>42858.414224537039</c:v>
                </c:pt>
                <c:pt idx="6199">
                  <c:v>42858.414930555562</c:v>
                </c:pt>
                <c:pt idx="6200">
                  <c:v>42858.416319444601</c:v>
                </c:pt>
                <c:pt idx="6201">
                  <c:v>42858.417025462993</c:v>
                </c:pt>
                <c:pt idx="6202">
                  <c:v>42858.417731481481</c:v>
                </c:pt>
                <c:pt idx="6203">
                  <c:v>42858.418437500011</c:v>
                </c:pt>
                <c:pt idx="6204">
                  <c:v>42858.41914351852</c:v>
                </c:pt>
                <c:pt idx="6205">
                  <c:v>42858.419849537036</c:v>
                </c:pt>
                <c:pt idx="6206">
                  <c:v>42858.420555555553</c:v>
                </c:pt>
                <c:pt idx="6207">
                  <c:v>42858.421261574076</c:v>
                </c:pt>
                <c:pt idx="6208">
                  <c:v>42858.421967592585</c:v>
                </c:pt>
                <c:pt idx="6209">
                  <c:v>42858.42267361105</c:v>
                </c:pt>
                <c:pt idx="6210">
                  <c:v>42858.423379629625</c:v>
                </c:pt>
                <c:pt idx="6211">
                  <c:v>42858.424085648148</c:v>
                </c:pt>
                <c:pt idx="6212">
                  <c:v>42858.424791666599</c:v>
                </c:pt>
                <c:pt idx="6213">
                  <c:v>42858.42549768513</c:v>
                </c:pt>
                <c:pt idx="6214">
                  <c:v>42858.426203703704</c:v>
                </c:pt>
                <c:pt idx="6215">
                  <c:v>42858.42690972222</c:v>
                </c:pt>
                <c:pt idx="6216">
                  <c:v>42858.427615740744</c:v>
                </c:pt>
                <c:pt idx="6217">
                  <c:v>42858.428321759224</c:v>
                </c:pt>
                <c:pt idx="6218">
                  <c:v>42858.429027777776</c:v>
                </c:pt>
                <c:pt idx="6219">
                  <c:v>42858.429733796285</c:v>
                </c:pt>
                <c:pt idx="6220">
                  <c:v>42858.430439814816</c:v>
                </c:pt>
                <c:pt idx="6221">
                  <c:v>42858.431145833223</c:v>
                </c:pt>
                <c:pt idx="6222">
                  <c:v>42858.431851851834</c:v>
                </c:pt>
                <c:pt idx="6223">
                  <c:v>42858.43255787043</c:v>
                </c:pt>
                <c:pt idx="6224">
                  <c:v>42858.433263888888</c:v>
                </c:pt>
                <c:pt idx="6225">
                  <c:v>42858.433969907404</c:v>
                </c:pt>
                <c:pt idx="6226">
                  <c:v>42858.434675925942</c:v>
                </c:pt>
                <c:pt idx="6227">
                  <c:v>42858.435983796284</c:v>
                </c:pt>
                <c:pt idx="6228">
                  <c:v>42858.436689814815</c:v>
                </c:pt>
                <c:pt idx="6229">
                  <c:v>42858.437395833324</c:v>
                </c:pt>
                <c:pt idx="6230">
                  <c:v>42858.438101851854</c:v>
                </c:pt>
                <c:pt idx="6231">
                  <c:v>42858.438807870392</c:v>
                </c:pt>
                <c:pt idx="6232">
                  <c:v>42858.439513888945</c:v>
                </c:pt>
                <c:pt idx="6233">
                  <c:v>42858.44021990749</c:v>
                </c:pt>
                <c:pt idx="6234">
                  <c:v>42858.440925925941</c:v>
                </c:pt>
                <c:pt idx="6235">
                  <c:v>42858.441631944443</c:v>
                </c:pt>
                <c:pt idx="6236">
                  <c:v>42858.442337963003</c:v>
                </c:pt>
                <c:pt idx="6237">
                  <c:v>42858.443043981475</c:v>
                </c:pt>
                <c:pt idx="6238">
                  <c:v>42858.443749999999</c:v>
                </c:pt>
                <c:pt idx="6239">
                  <c:v>42858.44445601858</c:v>
                </c:pt>
                <c:pt idx="6240">
                  <c:v>42858.445162037024</c:v>
                </c:pt>
                <c:pt idx="6241">
                  <c:v>42858.445868055562</c:v>
                </c:pt>
                <c:pt idx="6242">
                  <c:v>42858.44657407418</c:v>
                </c:pt>
                <c:pt idx="6243">
                  <c:v>42858.447280092601</c:v>
                </c:pt>
                <c:pt idx="6244">
                  <c:v>42858.447986111074</c:v>
                </c:pt>
                <c:pt idx="6245">
                  <c:v>42858.448692129641</c:v>
                </c:pt>
                <c:pt idx="6246">
                  <c:v>42858.449398148237</c:v>
                </c:pt>
                <c:pt idx="6247">
                  <c:v>42858.450104166666</c:v>
                </c:pt>
                <c:pt idx="6248">
                  <c:v>42858.450810185212</c:v>
                </c:pt>
                <c:pt idx="6249">
                  <c:v>42858.451516203713</c:v>
                </c:pt>
                <c:pt idx="6250">
                  <c:v>42858.45222222228</c:v>
                </c:pt>
                <c:pt idx="6251">
                  <c:v>42858.452928240804</c:v>
                </c:pt>
                <c:pt idx="6252">
                  <c:v>42858.453634259262</c:v>
                </c:pt>
                <c:pt idx="6253">
                  <c:v>42858.454340277793</c:v>
                </c:pt>
                <c:pt idx="6254">
                  <c:v>42858.455543981479</c:v>
                </c:pt>
                <c:pt idx="6255">
                  <c:v>42858.456250000076</c:v>
                </c:pt>
                <c:pt idx="6256">
                  <c:v>42858.456956018606</c:v>
                </c:pt>
                <c:pt idx="6257">
                  <c:v>42858.457662037035</c:v>
                </c:pt>
                <c:pt idx="6258">
                  <c:v>42858.458368055602</c:v>
                </c:pt>
                <c:pt idx="6259">
                  <c:v>42858.459074074155</c:v>
                </c:pt>
                <c:pt idx="6260">
                  <c:v>42858.459780092591</c:v>
                </c:pt>
                <c:pt idx="6261">
                  <c:v>42858.460486111049</c:v>
                </c:pt>
                <c:pt idx="6262">
                  <c:v>42858.461192129624</c:v>
                </c:pt>
                <c:pt idx="6263">
                  <c:v>42858.461898148213</c:v>
                </c:pt>
                <c:pt idx="6264">
                  <c:v>42858.462604166656</c:v>
                </c:pt>
                <c:pt idx="6265">
                  <c:v>42858.463310185187</c:v>
                </c:pt>
                <c:pt idx="6266">
                  <c:v>42858.464016203703</c:v>
                </c:pt>
                <c:pt idx="6267">
                  <c:v>42858.464722222205</c:v>
                </c:pt>
                <c:pt idx="6268">
                  <c:v>42858.465428240735</c:v>
                </c:pt>
                <c:pt idx="6269">
                  <c:v>42858.466134259259</c:v>
                </c:pt>
                <c:pt idx="6270">
                  <c:v>42858.466840277782</c:v>
                </c:pt>
                <c:pt idx="6271">
                  <c:v>42858.467546296299</c:v>
                </c:pt>
                <c:pt idx="6272">
                  <c:v>42858.468252314873</c:v>
                </c:pt>
                <c:pt idx="6273">
                  <c:v>42858.468958333331</c:v>
                </c:pt>
                <c:pt idx="6274">
                  <c:v>42858.469664351855</c:v>
                </c:pt>
                <c:pt idx="6275">
                  <c:v>42858.470370370393</c:v>
                </c:pt>
                <c:pt idx="6276">
                  <c:v>42858.471076388945</c:v>
                </c:pt>
                <c:pt idx="6277">
                  <c:v>42858.471782407374</c:v>
                </c:pt>
                <c:pt idx="6278">
                  <c:v>42858.472488425941</c:v>
                </c:pt>
                <c:pt idx="6279">
                  <c:v>42858.473194444443</c:v>
                </c:pt>
                <c:pt idx="6280">
                  <c:v>42858.473900462966</c:v>
                </c:pt>
                <c:pt idx="6281">
                  <c:v>42858.474606481483</c:v>
                </c:pt>
                <c:pt idx="6282">
                  <c:v>42858.475532407443</c:v>
                </c:pt>
                <c:pt idx="6283">
                  <c:v>42858.476238426047</c:v>
                </c:pt>
                <c:pt idx="6284">
                  <c:v>42858.476944444526</c:v>
                </c:pt>
                <c:pt idx="6285">
                  <c:v>42858.477650462963</c:v>
                </c:pt>
                <c:pt idx="6286">
                  <c:v>42858.478356481493</c:v>
                </c:pt>
                <c:pt idx="6287">
                  <c:v>42858.479062500002</c:v>
                </c:pt>
                <c:pt idx="6288">
                  <c:v>42858.479768518504</c:v>
                </c:pt>
                <c:pt idx="6289">
                  <c:v>42858.480474537035</c:v>
                </c:pt>
                <c:pt idx="6290">
                  <c:v>42858.4811805555</c:v>
                </c:pt>
                <c:pt idx="6291">
                  <c:v>42858.481886574082</c:v>
                </c:pt>
                <c:pt idx="6292">
                  <c:v>42858.482592592612</c:v>
                </c:pt>
                <c:pt idx="6293">
                  <c:v>42858.483298611114</c:v>
                </c:pt>
                <c:pt idx="6294">
                  <c:v>42858.48400462963</c:v>
                </c:pt>
                <c:pt idx="6295">
                  <c:v>42858.484710648212</c:v>
                </c:pt>
                <c:pt idx="6296">
                  <c:v>42858.48541666667</c:v>
                </c:pt>
                <c:pt idx="6297">
                  <c:v>42858.486122685186</c:v>
                </c:pt>
                <c:pt idx="6298">
                  <c:v>42858.486828703702</c:v>
                </c:pt>
                <c:pt idx="6299">
                  <c:v>42858.487534722233</c:v>
                </c:pt>
                <c:pt idx="6300">
                  <c:v>42858.488240740742</c:v>
                </c:pt>
                <c:pt idx="6301">
                  <c:v>42858.488946759258</c:v>
                </c:pt>
                <c:pt idx="6302">
                  <c:v>42858.489652777782</c:v>
                </c:pt>
                <c:pt idx="6303">
                  <c:v>42858.490358796298</c:v>
                </c:pt>
                <c:pt idx="6304">
                  <c:v>42858.491064814734</c:v>
                </c:pt>
                <c:pt idx="6305">
                  <c:v>42858.491770833207</c:v>
                </c:pt>
                <c:pt idx="6306">
                  <c:v>42858.492476851854</c:v>
                </c:pt>
                <c:pt idx="6307">
                  <c:v>42858.493182870283</c:v>
                </c:pt>
                <c:pt idx="6308">
                  <c:v>42858.493888888886</c:v>
                </c:pt>
                <c:pt idx="6309">
                  <c:v>42858.49459490741</c:v>
                </c:pt>
                <c:pt idx="6310">
                  <c:v>42858.495520833247</c:v>
                </c:pt>
                <c:pt idx="6311">
                  <c:v>42858.49622685185</c:v>
                </c:pt>
                <c:pt idx="6312">
                  <c:v>42858.496932870381</c:v>
                </c:pt>
                <c:pt idx="6313">
                  <c:v>42858.49763888889</c:v>
                </c:pt>
                <c:pt idx="6314">
                  <c:v>42858.498344907406</c:v>
                </c:pt>
                <c:pt idx="6315">
                  <c:v>42858.499050925922</c:v>
                </c:pt>
                <c:pt idx="6316">
                  <c:v>42858.499756944446</c:v>
                </c:pt>
                <c:pt idx="6317">
                  <c:v>42858.500462962955</c:v>
                </c:pt>
                <c:pt idx="6318">
                  <c:v>42858.501168981413</c:v>
                </c:pt>
                <c:pt idx="6319">
                  <c:v>42858.501875000002</c:v>
                </c:pt>
                <c:pt idx="6320">
                  <c:v>42858.502581018518</c:v>
                </c:pt>
                <c:pt idx="6321">
                  <c:v>42858.503287037034</c:v>
                </c:pt>
                <c:pt idx="6322">
                  <c:v>42858.503993055558</c:v>
                </c:pt>
                <c:pt idx="6323">
                  <c:v>42858.504699074147</c:v>
                </c:pt>
                <c:pt idx="6324">
                  <c:v>42858.50540509259</c:v>
                </c:pt>
                <c:pt idx="6325">
                  <c:v>42858.506111111114</c:v>
                </c:pt>
                <c:pt idx="6326">
                  <c:v>42858.506817129688</c:v>
                </c:pt>
                <c:pt idx="6327">
                  <c:v>42858.507523148211</c:v>
                </c:pt>
                <c:pt idx="6328">
                  <c:v>42858.508229166669</c:v>
                </c:pt>
                <c:pt idx="6329">
                  <c:v>42858.508935185193</c:v>
                </c:pt>
                <c:pt idx="6330">
                  <c:v>42858.509641203644</c:v>
                </c:pt>
                <c:pt idx="6331">
                  <c:v>42858.510347222233</c:v>
                </c:pt>
                <c:pt idx="6332">
                  <c:v>42858.511053240742</c:v>
                </c:pt>
                <c:pt idx="6333">
                  <c:v>42858.511759259258</c:v>
                </c:pt>
                <c:pt idx="6334">
                  <c:v>42858.512465277781</c:v>
                </c:pt>
                <c:pt idx="6335">
                  <c:v>42858.513171296298</c:v>
                </c:pt>
                <c:pt idx="6336">
                  <c:v>42858.513877314843</c:v>
                </c:pt>
                <c:pt idx="6337">
                  <c:v>42858.51458333333</c:v>
                </c:pt>
                <c:pt idx="6338">
                  <c:v>42858.515370370369</c:v>
                </c:pt>
                <c:pt idx="6339">
                  <c:v>42858.516076388994</c:v>
                </c:pt>
                <c:pt idx="6340">
                  <c:v>42858.516782407409</c:v>
                </c:pt>
                <c:pt idx="6341">
                  <c:v>42858.517488425932</c:v>
                </c:pt>
                <c:pt idx="6342">
                  <c:v>42858.518194444536</c:v>
                </c:pt>
                <c:pt idx="6343">
                  <c:v>42858.518900463001</c:v>
                </c:pt>
                <c:pt idx="6344">
                  <c:v>42858.519606481481</c:v>
                </c:pt>
                <c:pt idx="6345">
                  <c:v>42858.520312500004</c:v>
                </c:pt>
                <c:pt idx="6346">
                  <c:v>42858.521018518521</c:v>
                </c:pt>
                <c:pt idx="6347">
                  <c:v>42858.521724536949</c:v>
                </c:pt>
                <c:pt idx="6348">
                  <c:v>42858.522430555524</c:v>
                </c:pt>
                <c:pt idx="6349">
                  <c:v>42858.523136574076</c:v>
                </c:pt>
                <c:pt idx="6350">
                  <c:v>42858.523842592585</c:v>
                </c:pt>
                <c:pt idx="6351">
                  <c:v>42858.524548611051</c:v>
                </c:pt>
                <c:pt idx="6352">
                  <c:v>42858.525254629625</c:v>
                </c:pt>
                <c:pt idx="6353">
                  <c:v>42858.525960648134</c:v>
                </c:pt>
                <c:pt idx="6354">
                  <c:v>42858.526666666599</c:v>
                </c:pt>
                <c:pt idx="6355">
                  <c:v>42858.527372685174</c:v>
                </c:pt>
                <c:pt idx="6356">
                  <c:v>42858.528078703705</c:v>
                </c:pt>
                <c:pt idx="6357">
                  <c:v>42858.528784722184</c:v>
                </c:pt>
                <c:pt idx="6358">
                  <c:v>42858.529490740671</c:v>
                </c:pt>
                <c:pt idx="6359">
                  <c:v>42858.530196759224</c:v>
                </c:pt>
                <c:pt idx="6360">
                  <c:v>42858.530902777777</c:v>
                </c:pt>
                <c:pt idx="6361">
                  <c:v>42858.5316087963</c:v>
                </c:pt>
                <c:pt idx="6362">
                  <c:v>42858.532314814816</c:v>
                </c:pt>
                <c:pt idx="6363">
                  <c:v>42858.533020833223</c:v>
                </c:pt>
                <c:pt idx="6364">
                  <c:v>42858.533726851754</c:v>
                </c:pt>
                <c:pt idx="6365">
                  <c:v>42858.534432870372</c:v>
                </c:pt>
                <c:pt idx="6366">
                  <c:v>42858.535370370373</c:v>
                </c:pt>
                <c:pt idx="6367">
                  <c:v>42858.536076388969</c:v>
                </c:pt>
                <c:pt idx="6368">
                  <c:v>42858.536782407406</c:v>
                </c:pt>
                <c:pt idx="6369">
                  <c:v>42858.537488425929</c:v>
                </c:pt>
                <c:pt idx="6370">
                  <c:v>42858.538194444511</c:v>
                </c:pt>
                <c:pt idx="6371">
                  <c:v>42858.538900462961</c:v>
                </c:pt>
                <c:pt idx="6372">
                  <c:v>42858.539606481485</c:v>
                </c:pt>
                <c:pt idx="6373">
                  <c:v>42858.540312500001</c:v>
                </c:pt>
                <c:pt idx="6374">
                  <c:v>42858.541018518517</c:v>
                </c:pt>
                <c:pt idx="6375">
                  <c:v>42858.541724536975</c:v>
                </c:pt>
                <c:pt idx="6376">
                  <c:v>42858.542430555557</c:v>
                </c:pt>
                <c:pt idx="6377">
                  <c:v>42858.543136574073</c:v>
                </c:pt>
                <c:pt idx="6378">
                  <c:v>42858.543842592589</c:v>
                </c:pt>
                <c:pt idx="6379">
                  <c:v>42858.544548611106</c:v>
                </c:pt>
                <c:pt idx="6380">
                  <c:v>42858.545254629629</c:v>
                </c:pt>
                <c:pt idx="6381">
                  <c:v>42858.545960648145</c:v>
                </c:pt>
                <c:pt idx="6382">
                  <c:v>42858.546666666654</c:v>
                </c:pt>
                <c:pt idx="6383">
                  <c:v>42858.547372685185</c:v>
                </c:pt>
                <c:pt idx="6384">
                  <c:v>42858.548078703701</c:v>
                </c:pt>
                <c:pt idx="6385">
                  <c:v>42858.548784722225</c:v>
                </c:pt>
                <c:pt idx="6386">
                  <c:v>42858.549490740734</c:v>
                </c:pt>
                <c:pt idx="6387">
                  <c:v>42858.550196759257</c:v>
                </c:pt>
                <c:pt idx="6388">
                  <c:v>42858.550902777781</c:v>
                </c:pt>
                <c:pt idx="6389">
                  <c:v>42858.551608796297</c:v>
                </c:pt>
                <c:pt idx="6390">
                  <c:v>42858.552314814813</c:v>
                </c:pt>
                <c:pt idx="6391">
                  <c:v>42858.553020833271</c:v>
                </c:pt>
                <c:pt idx="6392">
                  <c:v>42858.553726851824</c:v>
                </c:pt>
                <c:pt idx="6393">
                  <c:v>42858.554432870369</c:v>
                </c:pt>
                <c:pt idx="6394">
                  <c:v>42858.555347222231</c:v>
                </c:pt>
                <c:pt idx="6395">
                  <c:v>42858.55605324082</c:v>
                </c:pt>
                <c:pt idx="6396">
                  <c:v>42858.556759259263</c:v>
                </c:pt>
                <c:pt idx="6397">
                  <c:v>42858.55746527778</c:v>
                </c:pt>
                <c:pt idx="6398">
                  <c:v>42858.558171296369</c:v>
                </c:pt>
                <c:pt idx="6399">
                  <c:v>42858.558877314899</c:v>
                </c:pt>
                <c:pt idx="6400">
                  <c:v>42858.559583333335</c:v>
                </c:pt>
                <c:pt idx="6401">
                  <c:v>42858.560289351852</c:v>
                </c:pt>
                <c:pt idx="6402">
                  <c:v>42858.560995370368</c:v>
                </c:pt>
                <c:pt idx="6403">
                  <c:v>42858.561701388884</c:v>
                </c:pt>
                <c:pt idx="6404">
                  <c:v>42858.562407407408</c:v>
                </c:pt>
                <c:pt idx="6405">
                  <c:v>42858.563113425931</c:v>
                </c:pt>
                <c:pt idx="6406">
                  <c:v>42858.563819444535</c:v>
                </c:pt>
                <c:pt idx="6407">
                  <c:v>42858.564525462993</c:v>
                </c:pt>
                <c:pt idx="6408">
                  <c:v>42858.56523148148</c:v>
                </c:pt>
                <c:pt idx="6409">
                  <c:v>42858.565937500003</c:v>
                </c:pt>
                <c:pt idx="6410">
                  <c:v>42858.566643518505</c:v>
                </c:pt>
                <c:pt idx="6411">
                  <c:v>42858.567349536985</c:v>
                </c:pt>
                <c:pt idx="6412">
                  <c:v>42858.568055555559</c:v>
                </c:pt>
                <c:pt idx="6413">
                  <c:v>42858.568761574075</c:v>
                </c:pt>
                <c:pt idx="6414">
                  <c:v>42858.569467592584</c:v>
                </c:pt>
                <c:pt idx="6415">
                  <c:v>42858.570173611042</c:v>
                </c:pt>
                <c:pt idx="6416">
                  <c:v>42858.570879629631</c:v>
                </c:pt>
                <c:pt idx="6417">
                  <c:v>42858.571585648147</c:v>
                </c:pt>
                <c:pt idx="6418">
                  <c:v>42858.572291666664</c:v>
                </c:pt>
                <c:pt idx="6419">
                  <c:v>42858.572997685187</c:v>
                </c:pt>
                <c:pt idx="6420">
                  <c:v>42858.573703703594</c:v>
                </c:pt>
                <c:pt idx="6421">
                  <c:v>42858.57440972222</c:v>
                </c:pt>
                <c:pt idx="6422">
                  <c:v>42858.575474536985</c:v>
                </c:pt>
                <c:pt idx="6423">
                  <c:v>42858.576180555494</c:v>
                </c:pt>
                <c:pt idx="6424">
                  <c:v>42858.576886574083</c:v>
                </c:pt>
                <c:pt idx="6425">
                  <c:v>42858.577592592592</c:v>
                </c:pt>
                <c:pt idx="6426">
                  <c:v>42858.578298611108</c:v>
                </c:pt>
                <c:pt idx="6427">
                  <c:v>42858.579004629624</c:v>
                </c:pt>
                <c:pt idx="6428">
                  <c:v>42858.579710648148</c:v>
                </c:pt>
                <c:pt idx="6429">
                  <c:v>42858.580416666664</c:v>
                </c:pt>
                <c:pt idx="6430">
                  <c:v>42858.581122685129</c:v>
                </c:pt>
                <c:pt idx="6431">
                  <c:v>42858.581828703704</c:v>
                </c:pt>
                <c:pt idx="6432">
                  <c:v>42858.582534722242</c:v>
                </c:pt>
                <c:pt idx="6433">
                  <c:v>42858.583240740736</c:v>
                </c:pt>
                <c:pt idx="6434">
                  <c:v>42858.583946759201</c:v>
                </c:pt>
                <c:pt idx="6435">
                  <c:v>42858.584652777783</c:v>
                </c:pt>
                <c:pt idx="6436">
                  <c:v>42858.585358796299</c:v>
                </c:pt>
                <c:pt idx="6437">
                  <c:v>42858.586064814815</c:v>
                </c:pt>
                <c:pt idx="6438">
                  <c:v>42858.586770833324</c:v>
                </c:pt>
                <c:pt idx="6439">
                  <c:v>42858.587476851855</c:v>
                </c:pt>
                <c:pt idx="6440">
                  <c:v>42858.588182870371</c:v>
                </c:pt>
                <c:pt idx="6441">
                  <c:v>42858.588888888953</c:v>
                </c:pt>
                <c:pt idx="6442">
                  <c:v>42858.589594907411</c:v>
                </c:pt>
                <c:pt idx="6443">
                  <c:v>42858.590300925927</c:v>
                </c:pt>
                <c:pt idx="6444">
                  <c:v>42858.591006944444</c:v>
                </c:pt>
                <c:pt idx="6445">
                  <c:v>42858.591712962902</c:v>
                </c:pt>
                <c:pt idx="6446">
                  <c:v>42858.592418981476</c:v>
                </c:pt>
                <c:pt idx="6447">
                  <c:v>42858.593124999985</c:v>
                </c:pt>
                <c:pt idx="6448">
                  <c:v>42858.593831018516</c:v>
                </c:pt>
                <c:pt idx="6449">
                  <c:v>42858.594537037039</c:v>
                </c:pt>
                <c:pt idx="6450">
                  <c:v>42858.595416666583</c:v>
                </c:pt>
                <c:pt idx="6451">
                  <c:v>42858.596122685121</c:v>
                </c:pt>
                <c:pt idx="6452">
                  <c:v>42858.596828703674</c:v>
                </c:pt>
                <c:pt idx="6453">
                  <c:v>42858.597534722205</c:v>
                </c:pt>
                <c:pt idx="6454">
                  <c:v>42858.598240740735</c:v>
                </c:pt>
                <c:pt idx="6455">
                  <c:v>42858.598946759201</c:v>
                </c:pt>
                <c:pt idx="6456">
                  <c:v>42858.599652777775</c:v>
                </c:pt>
                <c:pt idx="6457">
                  <c:v>42858.600358796299</c:v>
                </c:pt>
                <c:pt idx="6458">
                  <c:v>42858.601064814749</c:v>
                </c:pt>
                <c:pt idx="6459">
                  <c:v>42858.601770833215</c:v>
                </c:pt>
                <c:pt idx="6460">
                  <c:v>42858.602476851855</c:v>
                </c:pt>
                <c:pt idx="6461">
                  <c:v>42858.603182870298</c:v>
                </c:pt>
                <c:pt idx="6462">
                  <c:v>42858.603888888887</c:v>
                </c:pt>
                <c:pt idx="6463">
                  <c:v>42858.604594907411</c:v>
                </c:pt>
                <c:pt idx="6464">
                  <c:v>42858.605300925927</c:v>
                </c:pt>
                <c:pt idx="6465">
                  <c:v>42858.606006944443</c:v>
                </c:pt>
                <c:pt idx="6466">
                  <c:v>42858.606712962966</c:v>
                </c:pt>
                <c:pt idx="6467">
                  <c:v>42858.607418981475</c:v>
                </c:pt>
                <c:pt idx="6468">
                  <c:v>42858.608124999999</c:v>
                </c:pt>
                <c:pt idx="6469">
                  <c:v>42858.608831018573</c:v>
                </c:pt>
                <c:pt idx="6470">
                  <c:v>42858.609537037039</c:v>
                </c:pt>
                <c:pt idx="6471">
                  <c:v>42858.610243055562</c:v>
                </c:pt>
                <c:pt idx="6472">
                  <c:v>42858.610949074093</c:v>
                </c:pt>
                <c:pt idx="6473">
                  <c:v>42858.611655092602</c:v>
                </c:pt>
                <c:pt idx="6474">
                  <c:v>42858.612361111074</c:v>
                </c:pt>
                <c:pt idx="6475">
                  <c:v>42858.613067129627</c:v>
                </c:pt>
                <c:pt idx="6476">
                  <c:v>42858.613773148201</c:v>
                </c:pt>
                <c:pt idx="6477">
                  <c:v>42858.614479166667</c:v>
                </c:pt>
                <c:pt idx="6478">
                  <c:v>42858.615416666624</c:v>
                </c:pt>
                <c:pt idx="6479">
                  <c:v>42858.616122685184</c:v>
                </c:pt>
                <c:pt idx="6480">
                  <c:v>42858.6168287037</c:v>
                </c:pt>
                <c:pt idx="6481">
                  <c:v>42858.617534722223</c:v>
                </c:pt>
                <c:pt idx="6482">
                  <c:v>42858.61824074074</c:v>
                </c:pt>
                <c:pt idx="6483">
                  <c:v>42858.618946759256</c:v>
                </c:pt>
                <c:pt idx="6484">
                  <c:v>42858.619652777779</c:v>
                </c:pt>
                <c:pt idx="6485">
                  <c:v>42858.620358796295</c:v>
                </c:pt>
                <c:pt idx="6486">
                  <c:v>42858.621064814703</c:v>
                </c:pt>
                <c:pt idx="6487">
                  <c:v>42858.621770833197</c:v>
                </c:pt>
                <c:pt idx="6488">
                  <c:v>42858.622476851793</c:v>
                </c:pt>
                <c:pt idx="6489">
                  <c:v>42858.623182870258</c:v>
                </c:pt>
                <c:pt idx="6490">
                  <c:v>42858.623888888884</c:v>
                </c:pt>
                <c:pt idx="6491">
                  <c:v>42858.624594907407</c:v>
                </c:pt>
                <c:pt idx="6492">
                  <c:v>42858.625300925924</c:v>
                </c:pt>
                <c:pt idx="6493">
                  <c:v>42858.626006944447</c:v>
                </c:pt>
                <c:pt idx="6494">
                  <c:v>42858.626712962956</c:v>
                </c:pt>
                <c:pt idx="6495">
                  <c:v>42858.627418981414</c:v>
                </c:pt>
                <c:pt idx="6496">
                  <c:v>42858.628124999996</c:v>
                </c:pt>
                <c:pt idx="6497">
                  <c:v>42858.628831018519</c:v>
                </c:pt>
                <c:pt idx="6498">
                  <c:v>42858.629537037035</c:v>
                </c:pt>
                <c:pt idx="6499">
                  <c:v>42858.630243055559</c:v>
                </c:pt>
                <c:pt idx="6500">
                  <c:v>42858.630949074082</c:v>
                </c:pt>
                <c:pt idx="6501">
                  <c:v>42858.631655092591</c:v>
                </c:pt>
                <c:pt idx="6502">
                  <c:v>42858.632361111049</c:v>
                </c:pt>
                <c:pt idx="6503">
                  <c:v>42858.633067129624</c:v>
                </c:pt>
                <c:pt idx="6504">
                  <c:v>42858.633773148147</c:v>
                </c:pt>
                <c:pt idx="6505">
                  <c:v>42858.634479166656</c:v>
                </c:pt>
                <c:pt idx="6506">
                  <c:v>42858.635567129626</c:v>
                </c:pt>
                <c:pt idx="6507">
                  <c:v>42858.63627314823</c:v>
                </c:pt>
                <c:pt idx="6508">
                  <c:v>42858.636979166666</c:v>
                </c:pt>
                <c:pt idx="6509">
                  <c:v>42858.637685185175</c:v>
                </c:pt>
                <c:pt idx="6510">
                  <c:v>42858.638391203705</c:v>
                </c:pt>
                <c:pt idx="6511">
                  <c:v>42858.639097222222</c:v>
                </c:pt>
                <c:pt idx="6512">
                  <c:v>42858.639803240738</c:v>
                </c:pt>
                <c:pt idx="6513">
                  <c:v>42858.640509259261</c:v>
                </c:pt>
                <c:pt idx="6514">
                  <c:v>42858.641215277792</c:v>
                </c:pt>
                <c:pt idx="6515">
                  <c:v>42858.641921296294</c:v>
                </c:pt>
                <c:pt idx="6516">
                  <c:v>42858.642627314817</c:v>
                </c:pt>
                <c:pt idx="6517">
                  <c:v>42858.643333333326</c:v>
                </c:pt>
                <c:pt idx="6518">
                  <c:v>42858.644039351893</c:v>
                </c:pt>
                <c:pt idx="6519">
                  <c:v>42858.644745370373</c:v>
                </c:pt>
                <c:pt idx="6520">
                  <c:v>42858.645451388889</c:v>
                </c:pt>
                <c:pt idx="6521">
                  <c:v>42858.646157407413</c:v>
                </c:pt>
                <c:pt idx="6522">
                  <c:v>42858.646863425987</c:v>
                </c:pt>
                <c:pt idx="6523">
                  <c:v>42858.647569444511</c:v>
                </c:pt>
                <c:pt idx="6524">
                  <c:v>42858.648275463012</c:v>
                </c:pt>
                <c:pt idx="6525">
                  <c:v>42858.648981481485</c:v>
                </c:pt>
                <c:pt idx="6526">
                  <c:v>42858.649687500001</c:v>
                </c:pt>
                <c:pt idx="6527">
                  <c:v>42858.650393518517</c:v>
                </c:pt>
                <c:pt idx="6528">
                  <c:v>42858.651099537034</c:v>
                </c:pt>
                <c:pt idx="6529">
                  <c:v>42858.651805555557</c:v>
                </c:pt>
                <c:pt idx="6530">
                  <c:v>42858.652511574139</c:v>
                </c:pt>
                <c:pt idx="6531">
                  <c:v>42858.653217592611</c:v>
                </c:pt>
                <c:pt idx="6532">
                  <c:v>42858.653923611018</c:v>
                </c:pt>
                <c:pt idx="6533">
                  <c:v>42858.654629629629</c:v>
                </c:pt>
                <c:pt idx="6534">
                  <c:v>42858.655636574083</c:v>
                </c:pt>
                <c:pt idx="6535">
                  <c:v>42858.656342592592</c:v>
                </c:pt>
                <c:pt idx="6536">
                  <c:v>42858.65704861105</c:v>
                </c:pt>
                <c:pt idx="6537">
                  <c:v>42858.657754629625</c:v>
                </c:pt>
                <c:pt idx="6538">
                  <c:v>42858.658460648148</c:v>
                </c:pt>
                <c:pt idx="6539">
                  <c:v>42858.659166666599</c:v>
                </c:pt>
                <c:pt idx="6540">
                  <c:v>42858.659872685188</c:v>
                </c:pt>
                <c:pt idx="6541">
                  <c:v>42858.660578703704</c:v>
                </c:pt>
                <c:pt idx="6542">
                  <c:v>42858.661284722184</c:v>
                </c:pt>
                <c:pt idx="6543">
                  <c:v>42858.661990740678</c:v>
                </c:pt>
                <c:pt idx="6544">
                  <c:v>42858.662696759224</c:v>
                </c:pt>
                <c:pt idx="6545">
                  <c:v>42858.663402777682</c:v>
                </c:pt>
                <c:pt idx="6546">
                  <c:v>42858.664108796285</c:v>
                </c:pt>
                <c:pt idx="6547">
                  <c:v>42858.664814814816</c:v>
                </c:pt>
                <c:pt idx="6548">
                  <c:v>42858.665520833223</c:v>
                </c:pt>
                <c:pt idx="6549">
                  <c:v>42858.666226851834</c:v>
                </c:pt>
                <c:pt idx="6550">
                  <c:v>42858.666932870372</c:v>
                </c:pt>
                <c:pt idx="6551">
                  <c:v>42858.667638888888</c:v>
                </c:pt>
                <c:pt idx="6552">
                  <c:v>42858.668344907404</c:v>
                </c:pt>
                <c:pt idx="6553">
                  <c:v>42858.669050925928</c:v>
                </c:pt>
                <c:pt idx="6554">
                  <c:v>42858.669756944444</c:v>
                </c:pt>
                <c:pt idx="6555">
                  <c:v>42858.670462962924</c:v>
                </c:pt>
                <c:pt idx="6556">
                  <c:v>42858.671168981396</c:v>
                </c:pt>
                <c:pt idx="6557">
                  <c:v>42858.671875</c:v>
                </c:pt>
                <c:pt idx="6558">
                  <c:v>42858.672581018516</c:v>
                </c:pt>
                <c:pt idx="6559">
                  <c:v>42858.673287037025</c:v>
                </c:pt>
                <c:pt idx="6560">
                  <c:v>42858.673993055556</c:v>
                </c:pt>
                <c:pt idx="6561">
                  <c:v>42858.67469907413</c:v>
                </c:pt>
                <c:pt idx="6562">
                  <c:v>42858.675879629627</c:v>
                </c:pt>
                <c:pt idx="6563">
                  <c:v>42858.676585648202</c:v>
                </c:pt>
                <c:pt idx="6564">
                  <c:v>42858.677291666609</c:v>
                </c:pt>
                <c:pt idx="6565">
                  <c:v>42858.677997685176</c:v>
                </c:pt>
                <c:pt idx="6566">
                  <c:v>42858.678703703627</c:v>
                </c:pt>
                <c:pt idx="6567">
                  <c:v>42858.679409722194</c:v>
                </c:pt>
                <c:pt idx="6568">
                  <c:v>42858.680115740739</c:v>
                </c:pt>
                <c:pt idx="6569">
                  <c:v>42858.680821759255</c:v>
                </c:pt>
                <c:pt idx="6570">
                  <c:v>42858.681527777779</c:v>
                </c:pt>
                <c:pt idx="6571">
                  <c:v>42858.68223379636</c:v>
                </c:pt>
                <c:pt idx="6572">
                  <c:v>42858.682939814811</c:v>
                </c:pt>
                <c:pt idx="6573">
                  <c:v>42858.683645833255</c:v>
                </c:pt>
                <c:pt idx="6574">
                  <c:v>42858.684351851851</c:v>
                </c:pt>
                <c:pt idx="6575">
                  <c:v>42858.685057870367</c:v>
                </c:pt>
                <c:pt idx="6576">
                  <c:v>42858.685763888876</c:v>
                </c:pt>
                <c:pt idx="6577">
                  <c:v>42858.686469907407</c:v>
                </c:pt>
                <c:pt idx="6578">
                  <c:v>42858.687175925923</c:v>
                </c:pt>
                <c:pt idx="6579">
                  <c:v>42858.687881944446</c:v>
                </c:pt>
                <c:pt idx="6580">
                  <c:v>42858.688587962963</c:v>
                </c:pt>
                <c:pt idx="6581">
                  <c:v>42858.689293981479</c:v>
                </c:pt>
                <c:pt idx="6582">
                  <c:v>42858.69</c:v>
                </c:pt>
                <c:pt idx="6583">
                  <c:v>42858.690706018504</c:v>
                </c:pt>
                <c:pt idx="6584">
                  <c:v>42858.691412036984</c:v>
                </c:pt>
                <c:pt idx="6585">
                  <c:v>42858.692118055558</c:v>
                </c:pt>
                <c:pt idx="6586">
                  <c:v>42858.692824074082</c:v>
                </c:pt>
                <c:pt idx="6587">
                  <c:v>42858.693530092591</c:v>
                </c:pt>
                <c:pt idx="6588">
                  <c:v>42858.694236111114</c:v>
                </c:pt>
                <c:pt idx="6589">
                  <c:v>42858.694942129594</c:v>
                </c:pt>
                <c:pt idx="6590">
                  <c:v>42858.69584490735</c:v>
                </c:pt>
                <c:pt idx="6591">
                  <c:v>42858.696550925932</c:v>
                </c:pt>
                <c:pt idx="6592">
                  <c:v>42858.697256944448</c:v>
                </c:pt>
                <c:pt idx="6593">
                  <c:v>42858.697962962884</c:v>
                </c:pt>
                <c:pt idx="6594">
                  <c:v>42858.698668981422</c:v>
                </c:pt>
                <c:pt idx="6595">
                  <c:v>42858.699374999997</c:v>
                </c:pt>
                <c:pt idx="6596">
                  <c:v>42858.70008101852</c:v>
                </c:pt>
                <c:pt idx="6597">
                  <c:v>42858.700787036985</c:v>
                </c:pt>
                <c:pt idx="6598">
                  <c:v>42858.701493055494</c:v>
                </c:pt>
                <c:pt idx="6599">
                  <c:v>42858.702199074083</c:v>
                </c:pt>
                <c:pt idx="6600">
                  <c:v>42858.702905092592</c:v>
                </c:pt>
                <c:pt idx="6601">
                  <c:v>42858.70361111105</c:v>
                </c:pt>
                <c:pt idx="6602">
                  <c:v>42858.704317129632</c:v>
                </c:pt>
                <c:pt idx="6603">
                  <c:v>42858.705023148148</c:v>
                </c:pt>
                <c:pt idx="6604">
                  <c:v>42858.705729166591</c:v>
                </c:pt>
                <c:pt idx="6605">
                  <c:v>42858.706435185188</c:v>
                </c:pt>
                <c:pt idx="6606">
                  <c:v>42858.707141203602</c:v>
                </c:pt>
                <c:pt idx="6607">
                  <c:v>42858.70784722222</c:v>
                </c:pt>
                <c:pt idx="6608">
                  <c:v>42858.708553240802</c:v>
                </c:pt>
                <c:pt idx="6609">
                  <c:v>42858.70925925926</c:v>
                </c:pt>
                <c:pt idx="6610">
                  <c:v>42858.709965277776</c:v>
                </c:pt>
                <c:pt idx="6611">
                  <c:v>42858.710671296343</c:v>
                </c:pt>
                <c:pt idx="6612">
                  <c:v>42858.711377314816</c:v>
                </c:pt>
                <c:pt idx="6613">
                  <c:v>42858.712083333325</c:v>
                </c:pt>
                <c:pt idx="6614">
                  <c:v>42858.712789351834</c:v>
                </c:pt>
                <c:pt idx="6615">
                  <c:v>42858.713495370372</c:v>
                </c:pt>
                <c:pt idx="6616">
                  <c:v>42858.714201388953</c:v>
                </c:pt>
                <c:pt idx="6617">
                  <c:v>42858.714907407411</c:v>
                </c:pt>
                <c:pt idx="6618">
                  <c:v>42858.71597222222</c:v>
                </c:pt>
                <c:pt idx="6619">
                  <c:v>42858.716678240802</c:v>
                </c:pt>
                <c:pt idx="6620">
                  <c:v>42858.717384259224</c:v>
                </c:pt>
                <c:pt idx="6621">
                  <c:v>42858.718090277791</c:v>
                </c:pt>
                <c:pt idx="6622">
                  <c:v>42858.718796296293</c:v>
                </c:pt>
                <c:pt idx="6623">
                  <c:v>42858.719502314816</c:v>
                </c:pt>
                <c:pt idx="6624">
                  <c:v>42858.720208333325</c:v>
                </c:pt>
                <c:pt idx="6625">
                  <c:v>42858.720914351834</c:v>
                </c:pt>
                <c:pt idx="6626">
                  <c:v>42858.721620370306</c:v>
                </c:pt>
                <c:pt idx="6627">
                  <c:v>42858.722326388888</c:v>
                </c:pt>
                <c:pt idx="6628">
                  <c:v>42858.723032407404</c:v>
                </c:pt>
                <c:pt idx="6629">
                  <c:v>42858.723738425928</c:v>
                </c:pt>
                <c:pt idx="6630">
                  <c:v>42858.724444444444</c:v>
                </c:pt>
                <c:pt idx="6631">
                  <c:v>42858.725150462924</c:v>
                </c:pt>
                <c:pt idx="6632">
                  <c:v>42858.725856481484</c:v>
                </c:pt>
                <c:pt idx="6633">
                  <c:v>42858.726562499993</c:v>
                </c:pt>
                <c:pt idx="6634">
                  <c:v>42858.727268518458</c:v>
                </c:pt>
                <c:pt idx="6635">
                  <c:v>42858.727974536974</c:v>
                </c:pt>
                <c:pt idx="6636">
                  <c:v>42858.728680555469</c:v>
                </c:pt>
                <c:pt idx="6637">
                  <c:v>42858.729386574007</c:v>
                </c:pt>
                <c:pt idx="6638">
                  <c:v>42858.730092592596</c:v>
                </c:pt>
                <c:pt idx="6639">
                  <c:v>42858.730798611003</c:v>
                </c:pt>
                <c:pt idx="6640">
                  <c:v>42858.731504629584</c:v>
                </c:pt>
                <c:pt idx="6641">
                  <c:v>42858.732210648202</c:v>
                </c:pt>
                <c:pt idx="6642">
                  <c:v>42858.732916666624</c:v>
                </c:pt>
                <c:pt idx="6643">
                  <c:v>42858.733622685097</c:v>
                </c:pt>
                <c:pt idx="6644">
                  <c:v>42858.734328703635</c:v>
                </c:pt>
                <c:pt idx="6645">
                  <c:v>42858.735034722224</c:v>
                </c:pt>
                <c:pt idx="6646">
                  <c:v>42858.736111111051</c:v>
                </c:pt>
                <c:pt idx="6647">
                  <c:v>42858.736817129633</c:v>
                </c:pt>
                <c:pt idx="6648">
                  <c:v>42858.737523148149</c:v>
                </c:pt>
                <c:pt idx="6649">
                  <c:v>42858.738229166665</c:v>
                </c:pt>
                <c:pt idx="6650">
                  <c:v>42858.738935185189</c:v>
                </c:pt>
                <c:pt idx="6651">
                  <c:v>42858.739641203603</c:v>
                </c:pt>
                <c:pt idx="6652">
                  <c:v>42858.740347222221</c:v>
                </c:pt>
                <c:pt idx="6653">
                  <c:v>42858.741053240738</c:v>
                </c:pt>
                <c:pt idx="6654">
                  <c:v>42858.741759259254</c:v>
                </c:pt>
                <c:pt idx="6655">
                  <c:v>42858.742465277777</c:v>
                </c:pt>
                <c:pt idx="6656">
                  <c:v>42858.743171296286</c:v>
                </c:pt>
                <c:pt idx="6657">
                  <c:v>42858.743877314817</c:v>
                </c:pt>
                <c:pt idx="6658">
                  <c:v>42858.744583333326</c:v>
                </c:pt>
                <c:pt idx="6659">
                  <c:v>42858.745289351835</c:v>
                </c:pt>
                <c:pt idx="6660">
                  <c:v>42858.745995370373</c:v>
                </c:pt>
                <c:pt idx="6661">
                  <c:v>42858.746701388889</c:v>
                </c:pt>
                <c:pt idx="6662">
                  <c:v>42858.747407407405</c:v>
                </c:pt>
                <c:pt idx="6663">
                  <c:v>42858.748113425943</c:v>
                </c:pt>
                <c:pt idx="6664">
                  <c:v>42858.748819444576</c:v>
                </c:pt>
                <c:pt idx="6665">
                  <c:v>42858.749525462961</c:v>
                </c:pt>
                <c:pt idx="6666">
                  <c:v>42858.750231481492</c:v>
                </c:pt>
                <c:pt idx="6667">
                  <c:v>42858.750937500001</c:v>
                </c:pt>
                <c:pt idx="6668">
                  <c:v>42858.751643518459</c:v>
                </c:pt>
                <c:pt idx="6669">
                  <c:v>42858.752349537026</c:v>
                </c:pt>
                <c:pt idx="6670">
                  <c:v>42858.753055555557</c:v>
                </c:pt>
                <c:pt idx="6671">
                  <c:v>42858.753761574015</c:v>
                </c:pt>
                <c:pt idx="6672">
                  <c:v>42858.754467592589</c:v>
                </c:pt>
                <c:pt idx="6673">
                  <c:v>42858.755173611018</c:v>
                </c:pt>
                <c:pt idx="6674">
                  <c:v>42858.756261574083</c:v>
                </c:pt>
                <c:pt idx="6675">
                  <c:v>42858.756967592592</c:v>
                </c:pt>
                <c:pt idx="6676">
                  <c:v>42858.757673611042</c:v>
                </c:pt>
                <c:pt idx="6677">
                  <c:v>42858.758379629631</c:v>
                </c:pt>
                <c:pt idx="6678">
                  <c:v>42858.759085648147</c:v>
                </c:pt>
                <c:pt idx="6679">
                  <c:v>42858.759791666591</c:v>
                </c:pt>
                <c:pt idx="6680">
                  <c:v>42858.760497685122</c:v>
                </c:pt>
                <c:pt idx="6681">
                  <c:v>42858.761203703594</c:v>
                </c:pt>
                <c:pt idx="6682">
                  <c:v>42858.761909722176</c:v>
                </c:pt>
                <c:pt idx="6683">
                  <c:v>42858.762615740736</c:v>
                </c:pt>
                <c:pt idx="6684">
                  <c:v>42858.763321759165</c:v>
                </c:pt>
                <c:pt idx="6685">
                  <c:v>42858.764027777775</c:v>
                </c:pt>
                <c:pt idx="6686">
                  <c:v>42858.764733796284</c:v>
                </c:pt>
                <c:pt idx="6687">
                  <c:v>42858.76543981475</c:v>
                </c:pt>
                <c:pt idx="6688">
                  <c:v>42858.766145833215</c:v>
                </c:pt>
                <c:pt idx="6689">
                  <c:v>42858.766851851855</c:v>
                </c:pt>
                <c:pt idx="6690">
                  <c:v>42858.767557870371</c:v>
                </c:pt>
                <c:pt idx="6691">
                  <c:v>42858.768263888887</c:v>
                </c:pt>
                <c:pt idx="6692">
                  <c:v>42858.768969907404</c:v>
                </c:pt>
                <c:pt idx="6693">
                  <c:v>42858.769675925927</c:v>
                </c:pt>
                <c:pt idx="6694">
                  <c:v>42858.770381944436</c:v>
                </c:pt>
                <c:pt idx="6695">
                  <c:v>42858.771087962901</c:v>
                </c:pt>
                <c:pt idx="6696">
                  <c:v>42858.771793981374</c:v>
                </c:pt>
                <c:pt idx="6697">
                  <c:v>42858.772499999999</c:v>
                </c:pt>
                <c:pt idx="6698">
                  <c:v>42858.773206018515</c:v>
                </c:pt>
                <c:pt idx="6699">
                  <c:v>42858.773912037024</c:v>
                </c:pt>
                <c:pt idx="6700">
                  <c:v>42858.774618055562</c:v>
                </c:pt>
                <c:pt idx="6701">
                  <c:v>42858.775324074071</c:v>
                </c:pt>
                <c:pt idx="6702">
                  <c:v>42858.776296296361</c:v>
                </c:pt>
                <c:pt idx="6703">
                  <c:v>42858.777002314804</c:v>
                </c:pt>
                <c:pt idx="6704">
                  <c:v>42858.777708333255</c:v>
                </c:pt>
                <c:pt idx="6705">
                  <c:v>42858.778414351851</c:v>
                </c:pt>
                <c:pt idx="6706">
                  <c:v>42858.779120370324</c:v>
                </c:pt>
                <c:pt idx="6707">
                  <c:v>42858.779826388891</c:v>
                </c:pt>
                <c:pt idx="6708">
                  <c:v>42858.780532407443</c:v>
                </c:pt>
                <c:pt idx="6709">
                  <c:v>42858.781238425989</c:v>
                </c:pt>
                <c:pt idx="6710">
                  <c:v>42858.781944444447</c:v>
                </c:pt>
                <c:pt idx="6711">
                  <c:v>42858.782650462963</c:v>
                </c:pt>
                <c:pt idx="6712">
                  <c:v>42858.783356481479</c:v>
                </c:pt>
                <c:pt idx="6713">
                  <c:v>42858.784062500003</c:v>
                </c:pt>
                <c:pt idx="6714">
                  <c:v>42858.784768518504</c:v>
                </c:pt>
                <c:pt idx="6715">
                  <c:v>42858.785474536984</c:v>
                </c:pt>
                <c:pt idx="6716">
                  <c:v>42858.7861805555</c:v>
                </c:pt>
                <c:pt idx="6717">
                  <c:v>42858.786886574082</c:v>
                </c:pt>
                <c:pt idx="6718">
                  <c:v>42858.787592592591</c:v>
                </c:pt>
                <c:pt idx="6719">
                  <c:v>42858.788298611114</c:v>
                </c:pt>
                <c:pt idx="6720">
                  <c:v>42858.789004629594</c:v>
                </c:pt>
                <c:pt idx="6721">
                  <c:v>42858.789710648147</c:v>
                </c:pt>
                <c:pt idx="6722">
                  <c:v>42858.79041666659</c:v>
                </c:pt>
                <c:pt idx="6723">
                  <c:v>42858.791122685056</c:v>
                </c:pt>
                <c:pt idx="6724">
                  <c:v>42858.791828703594</c:v>
                </c:pt>
                <c:pt idx="6725">
                  <c:v>42858.792534722204</c:v>
                </c:pt>
                <c:pt idx="6726">
                  <c:v>42858.793240740662</c:v>
                </c:pt>
                <c:pt idx="6727">
                  <c:v>42858.793946759164</c:v>
                </c:pt>
                <c:pt idx="6728">
                  <c:v>42858.794652777775</c:v>
                </c:pt>
                <c:pt idx="6729">
                  <c:v>42858.795358796284</c:v>
                </c:pt>
                <c:pt idx="6730">
                  <c:v>42858.796284722186</c:v>
                </c:pt>
                <c:pt idx="6731">
                  <c:v>42858.796990740724</c:v>
                </c:pt>
                <c:pt idx="6732">
                  <c:v>42858.797696759175</c:v>
                </c:pt>
                <c:pt idx="6733">
                  <c:v>42858.798402777713</c:v>
                </c:pt>
                <c:pt idx="6734">
                  <c:v>42858.799108796236</c:v>
                </c:pt>
                <c:pt idx="6735">
                  <c:v>42858.799814814804</c:v>
                </c:pt>
                <c:pt idx="6736">
                  <c:v>42858.800520833334</c:v>
                </c:pt>
                <c:pt idx="6737">
                  <c:v>42858.801226851851</c:v>
                </c:pt>
                <c:pt idx="6738">
                  <c:v>42858.801932870367</c:v>
                </c:pt>
                <c:pt idx="6739">
                  <c:v>42858.80263888897</c:v>
                </c:pt>
                <c:pt idx="6740">
                  <c:v>42858.803344907406</c:v>
                </c:pt>
                <c:pt idx="6741">
                  <c:v>42858.804050925988</c:v>
                </c:pt>
                <c:pt idx="6742">
                  <c:v>42858.804756944519</c:v>
                </c:pt>
                <c:pt idx="6743">
                  <c:v>42858.805462962955</c:v>
                </c:pt>
                <c:pt idx="6744">
                  <c:v>42858.806168981479</c:v>
                </c:pt>
                <c:pt idx="6745">
                  <c:v>42858.806875000068</c:v>
                </c:pt>
                <c:pt idx="6746">
                  <c:v>42858.807581018518</c:v>
                </c:pt>
                <c:pt idx="6747">
                  <c:v>42858.808287037042</c:v>
                </c:pt>
                <c:pt idx="6748">
                  <c:v>42858.808993055602</c:v>
                </c:pt>
                <c:pt idx="6749">
                  <c:v>42858.809699074147</c:v>
                </c:pt>
                <c:pt idx="6750">
                  <c:v>42858.810405092612</c:v>
                </c:pt>
                <c:pt idx="6751">
                  <c:v>42858.811111111114</c:v>
                </c:pt>
                <c:pt idx="6752">
                  <c:v>42858.811817129696</c:v>
                </c:pt>
                <c:pt idx="6753">
                  <c:v>42858.812523148248</c:v>
                </c:pt>
                <c:pt idx="6754">
                  <c:v>42858.813229166692</c:v>
                </c:pt>
                <c:pt idx="6755">
                  <c:v>42858.813935185193</c:v>
                </c:pt>
                <c:pt idx="6756">
                  <c:v>42858.814641203702</c:v>
                </c:pt>
                <c:pt idx="6757">
                  <c:v>42858.815347222218</c:v>
                </c:pt>
                <c:pt idx="6758">
                  <c:v>42858.816458333342</c:v>
                </c:pt>
                <c:pt idx="6759">
                  <c:v>42858.817164351851</c:v>
                </c:pt>
                <c:pt idx="6760">
                  <c:v>42858.81787037044</c:v>
                </c:pt>
                <c:pt idx="6761">
                  <c:v>42858.818576389029</c:v>
                </c:pt>
                <c:pt idx="6762">
                  <c:v>42858.819282407443</c:v>
                </c:pt>
                <c:pt idx="6763">
                  <c:v>42858.819988425988</c:v>
                </c:pt>
                <c:pt idx="6764">
                  <c:v>42858.820694444526</c:v>
                </c:pt>
                <c:pt idx="6765">
                  <c:v>42858.821400462955</c:v>
                </c:pt>
                <c:pt idx="6766">
                  <c:v>42858.822106481479</c:v>
                </c:pt>
                <c:pt idx="6767">
                  <c:v>42858.822812500002</c:v>
                </c:pt>
                <c:pt idx="6768">
                  <c:v>42858.823518518519</c:v>
                </c:pt>
                <c:pt idx="6769">
                  <c:v>42858.824224537035</c:v>
                </c:pt>
                <c:pt idx="6770">
                  <c:v>42858.824930555558</c:v>
                </c:pt>
                <c:pt idx="6771">
                  <c:v>42858.825636574082</c:v>
                </c:pt>
                <c:pt idx="6772">
                  <c:v>42858.826342592591</c:v>
                </c:pt>
                <c:pt idx="6773">
                  <c:v>42858.827048611034</c:v>
                </c:pt>
                <c:pt idx="6774">
                  <c:v>42858.827754629594</c:v>
                </c:pt>
                <c:pt idx="6775">
                  <c:v>42858.828460648147</c:v>
                </c:pt>
                <c:pt idx="6776">
                  <c:v>42858.82916666659</c:v>
                </c:pt>
                <c:pt idx="6777">
                  <c:v>42858.829872685186</c:v>
                </c:pt>
                <c:pt idx="6778">
                  <c:v>42858.830578703702</c:v>
                </c:pt>
                <c:pt idx="6779">
                  <c:v>42858.831284722226</c:v>
                </c:pt>
                <c:pt idx="6780">
                  <c:v>42858.831990740735</c:v>
                </c:pt>
                <c:pt idx="6781">
                  <c:v>42858.832696759258</c:v>
                </c:pt>
                <c:pt idx="6782">
                  <c:v>42858.833402777775</c:v>
                </c:pt>
                <c:pt idx="6783">
                  <c:v>42858.834108796298</c:v>
                </c:pt>
                <c:pt idx="6784">
                  <c:v>42858.834814814843</c:v>
                </c:pt>
                <c:pt idx="6785">
                  <c:v>42858.835520833272</c:v>
                </c:pt>
                <c:pt idx="6786">
                  <c:v>42858.836504629631</c:v>
                </c:pt>
                <c:pt idx="6787">
                  <c:v>42858.837210648213</c:v>
                </c:pt>
                <c:pt idx="6788">
                  <c:v>42858.837916666664</c:v>
                </c:pt>
                <c:pt idx="6789">
                  <c:v>42858.838622685187</c:v>
                </c:pt>
                <c:pt idx="6790">
                  <c:v>42858.839328703674</c:v>
                </c:pt>
                <c:pt idx="6791">
                  <c:v>42858.840034722241</c:v>
                </c:pt>
                <c:pt idx="6792">
                  <c:v>42858.840740740736</c:v>
                </c:pt>
                <c:pt idx="6793">
                  <c:v>42858.841446759201</c:v>
                </c:pt>
                <c:pt idx="6794">
                  <c:v>42858.842152777783</c:v>
                </c:pt>
                <c:pt idx="6795">
                  <c:v>42858.842858796408</c:v>
                </c:pt>
                <c:pt idx="6796">
                  <c:v>42858.843564814815</c:v>
                </c:pt>
                <c:pt idx="6797">
                  <c:v>42858.844270833331</c:v>
                </c:pt>
                <c:pt idx="6798">
                  <c:v>42858.844976851862</c:v>
                </c:pt>
                <c:pt idx="6799">
                  <c:v>42858.845682870371</c:v>
                </c:pt>
                <c:pt idx="6800">
                  <c:v>42858.846388888953</c:v>
                </c:pt>
                <c:pt idx="6801">
                  <c:v>42858.847094907411</c:v>
                </c:pt>
                <c:pt idx="6802">
                  <c:v>42858.847800925942</c:v>
                </c:pt>
                <c:pt idx="6803">
                  <c:v>42858.848506944552</c:v>
                </c:pt>
                <c:pt idx="6804">
                  <c:v>42858.849212963003</c:v>
                </c:pt>
                <c:pt idx="6805">
                  <c:v>42858.849918981483</c:v>
                </c:pt>
                <c:pt idx="6806">
                  <c:v>42858.850625000043</c:v>
                </c:pt>
                <c:pt idx="6807">
                  <c:v>42858.851331018574</c:v>
                </c:pt>
                <c:pt idx="6808">
                  <c:v>42858.852037037104</c:v>
                </c:pt>
                <c:pt idx="6809">
                  <c:v>42858.852743055562</c:v>
                </c:pt>
                <c:pt idx="6810">
                  <c:v>42858.853449074093</c:v>
                </c:pt>
                <c:pt idx="6811">
                  <c:v>42858.854155092667</c:v>
                </c:pt>
                <c:pt idx="6812">
                  <c:v>42858.854861111111</c:v>
                </c:pt>
                <c:pt idx="6813">
                  <c:v>42858.855567129642</c:v>
                </c:pt>
                <c:pt idx="6814">
                  <c:v>42858.856527777847</c:v>
                </c:pt>
                <c:pt idx="6815">
                  <c:v>42858.8572337964</c:v>
                </c:pt>
                <c:pt idx="6816">
                  <c:v>42858.857939814843</c:v>
                </c:pt>
                <c:pt idx="6817">
                  <c:v>42858.85864583333</c:v>
                </c:pt>
                <c:pt idx="6818">
                  <c:v>42858.859351851861</c:v>
                </c:pt>
                <c:pt idx="6819">
                  <c:v>42858.860057870392</c:v>
                </c:pt>
                <c:pt idx="6820">
                  <c:v>42858.860763888886</c:v>
                </c:pt>
                <c:pt idx="6821">
                  <c:v>42858.861469907351</c:v>
                </c:pt>
                <c:pt idx="6822">
                  <c:v>42858.862175925933</c:v>
                </c:pt>
                <c:pt idx="6823">
                  <c:v>42858.862881944442</c:v>
                </c:pt>
                <c:pt idx="6824">
                  <c:v>42858.863587962966</c:v>
                </c:pt>
                <c:pt idx="6825">
                  <c:v>42858.864293981482</c:v>
                </c:pt>
                <c:pt idx="6826">
                  <c:v>42858.865000000005</c:v>
                </c:pt>
                <c:pt idx="6827">
                  <c:v>42858.865706018521</c:v>
                </c:pt>
                <c:pt idx="6828">
                  <c:v>42858.866412037038</c:v>
                </c:pt>
                <c:pt idx="6829">
                  <c:v>42858.867118055561</c:v>
                </c:pt>
                <c:pt idx="6830">
                  <c:v>42858.867824074092</c:v>
                </c:pt>
                <c:pt idx="6831">
                  <c:v>42858.868530092659</c:v>
                </c:pt>
                <c:pt idx="6832">
                  <c:v>42858.86923611111</c:v>
                </c:pt>
                <c:pt idx="6833">
                  <c:v>42858.869942129626</c:v>
                </c:pt>
                <c:pt idx="6834">
                  <c:v>42858.87064814823</c:v>
                </c:pt>
                <c:pt idx="6835">
                  <c:v>42858.871354166666</c:v>
                </c:pt>
                <c:pt idx="6836">
                  <c:v>42858.872060185182</c:v>
                </c:pt>
                <c:pt idx="6837">
                  <c:v>42858.872766203705</c:v>
                </c:pt>
                <c:pt idx="6838">
                  <c:v>42858.873472222222</c:v>
                </c:pt>
                <c:pt idx="6839">
                  <c:v>42858.874178240803</c:v>
                </c:pt>
                <c:pt idx="6840">
                  <c:v>42858.874884259261</c:v>
                </c:pt>
                <c:pt idx="6841">
                  <c:v>42858.875590277792</c:v>
                </c:pt>
                <c:pt idx="6842">
                  <c:v>42858.876851851848</c:v>
                </c:pt>
                <c:pt idx="6843">
                  <c:v>42858.87755787043</c:v>
                </c:pt>
                <c:pt idx="6844">
                  <c:v>42858.878263888953</c:v>
                </c:pt>
                <c:pt idx="6845">
                  <c:v>42858.878969907411</c:v>
                </c:pt>
                <c:pt idx="6846">
                  <c:v>42858.879675925942</c:v>
                </c:pt>
                <c:pt idx="6847">
                  <c:v>42858.880381944502</c:v>
                </c:pt>
                <c:pt idx="6848">
                  <c:v>42858.88108796296</c:v>
                </c:pt>
                <c:pt idx="6849">
                  <c:v>42858.881793981476</c:v>
                </c:pt>
                <c:pt idx="6850">
                  <c:v>42858.882500000043</c:v>
                </c:pt>
                <c:pt idx="6851">
                  <c:v>42858.883206018574</c:v>
                </c:pt>
                <c:pt idx="6852">
                  <c:v>42858.883912037039</c:v>
                </c:pt>
                <c:pt idx="6853">
                  <c:v>42858.884618055636</c:v>
                </c:pt>
                <c:pt idx="6854">
                  <c:v>42858.88532407413</c:v>
                </c:pt>
                <c:pt idx="6855">
                  <c:v>42858.886030092675</c:v>
                </c:pt>
                <c:pt idx="6856">
                  <c:v>42858.886736111112</c:v>
                </c:pt>
                <c:pt idx="6857">
                  <c:v>42858.887442129628</c:v>
                </c:pt>
                <c:pt idx="6858">
                  <c:v>42858.888148148246</c:v>
                </c:pt>
                <c:pt idx="6859">
                  <c:v>42858.888854166747</c:v>
                </c:pt>
                <c:pt idx="6860">
                  <c:v>42858.889560185191</c:v>
                </c:pt>
                <c:pt idx="6861">
                  <c:v>42858.8902662037</c:v>
                </c:pt>
                <c:pt idx="6862">
                  <c:v>42858.890972222223</c:v>
                </c:pt>
                <c:pt idx="6863">
                  <c:v>42858.89167824074</c:v>
                </c:pt>
                <c:pt idx="6864">
                  <c:v>42858.892384259256</c:v>
                </c:pt>
                <c:pt idx="6865">
                  <c:v>42858.893090277779</c:v>
                </c:pt>
                <c:pt idx="6866">
                  <c:v>42858.893796296295</c:v>
                </c:pt>
                <c:pt idx="6867">
                  <c:v>42858.894502314812</c:v>
                </c:pt>
                <c:pt idx="6868">
                  <c:v>42858.895208333335</c:v>
                </c:pt>
                <c:pt idx="6869">
                  <c:v>42858.895914351851</c:v>
                </c:pt>
                <c:pt idx="6870">
                  <c:v>42858.897118055553</c:v>
                </c:pt>
                <c:pt idx="6871">
                  <c:v>42858.897824074083</c:v>
                </c:pt>
                <c:pt idx="6872">
                  <c:v>42858.898530092643</c:v>
                </c:pt>
                <c:pt idx="6873">
                  <c:v>42858.899236111109</c:v>
                </c:pt>
                <c:pt idx="6874">
                  <c:v>42858.899942129625</c:v>
                </c:pt>
                <c:pt idx="6875">
                  <c:v>42858.900648148228</c:v>
                </c:pt>
                <c:pt idx="6876">
                  <c:v>42858.901354166665</c:v>
                </c:pt>
                <c:pt idx="6877">
                  <c:v>42858.902060185188</c:v>
                </c:pt>
                <c:pt idx="6878">
                  <c:v>42858.902766203704</c:v>
                </c:pt>
                <c:pt idx="6879">
                  <c:v>42858.90347222222</c:v>
                </c:pt>
                <c:pt idx="6880">
                  <c:v>42858.904178240802</c:v>
                </c:pt>
                <c:pt idx="6881">
                  <c:v>42858.90488425926</c:v>
                </c:pt>
                <c:pt idx="6882">
                  <c:v>42858.905590277791</c:v>
                </c:pt>
                <c:pt idx="6883">
                  <c:v>42858.906296296394</c:v>
                </c:pt>
                <c:pt idx="6884">
                  <c:v>42858.907002314816</c:v>
                </c:pt>
                <c:pt idx="6885">
                  <c:v>42858.907708333325</c:v>
                </c:pt>
                <c:pt idx="6886">
                  <c:v>42858.908414351848</c:v>
                </c:pt>
                <c:pt idx="6887">
                  <c:v>42858.909120370372</c:v>
                </c:pt>
                <c:pt idx="6888">
                  <c:v>42858.909826388954</c:v>
                </c:pt>
                <c:pt idx="6889">
                  <c:v>42858.910532407499</c:v>
                </c:pt>
                <c:pt idx="6890">
                  <c:v>42858.91123842603</c:v>
                </c:pt>
                <c:pt idx="6891">
                  <c:v>42858.911944444502</c:v>
                </c:pt>
                <c:pt idx="6892">
                  <c:v>42858.912650463011</c:v>
                </c:pt>
                <c:pt idx="6893">
                  <c:v>42858.913356481491</c:v>
                </c:pt>
                <c:pt idx="6894">
                  <c:v>42858.9140625</c:v>
                </c:pt>
                <c:pt idx="6895">
                  <c:v>42858.914768518516</c:v>
                </c:pt>
                <c:pt idx="6896">
                  <c:v>42858.915474537025</c:v>
                </c:pt>
                <c:pt idx="6897">
                  <c:v>42858.916180555556</c:v>
                </c:pt>
                <c:pt idx="6898">
                  <c:v>42858.917326388953</c:v>
                </c:pt>
                <c:pt idx="6899">
                  <c:v>42858.918032407499</c:v>
                </c:pt>
                <c:pt idx="6900">
                  <c:v>42858.918738426029</c:v>
                </c:pt>
                <c:pt idx="6901">
                  <c:v>42858.919444444502</c:v>
                </c:pt>
                <c:pt idx="6902">
                  <c:v>42858.92015046296</c:v>
                </c:pt>
                <c:pt idx="6903">
                  <c:v>42858.920856481483</c:v>
                </c:pt>
                <c:pt idx="6904">
                  <c:v>42858.921562499992</c:v>
                </c:pt>
                <c:pt idx="6905">
                  <c:v>42858.922268518516</c:v>
                </c:pt>
                <c:pt idx="6906">
                  <c:v>42858.922974537025</c:v>
                </c:pt>
                <c:pt idx="6907">
                  <c:v>42858.923680555468</c:v>
                </c:pt>
                <c:pt idx="6908">
                  <c:v>42858.924386574072</c:v>
                </c:pt>
                <c:pt idx="6909">
                  <c:v>42858.925092592595</c:v>
                </c:pt>
                <c:pt idx="6910">
                  <c:v>42858.925798611002</c:v>
                </c:pt>
                <c:pt idx="6911">
                  <c:v>42858.926504629628</c:v>
                </c:pt>
                <c:pt idx="6912">
                  <c:v>42858.927210648202</c:v>
                </c:pt>
                <c:pt idx="6913">
                  <c:v>42858.927916666624</c:v>
                </c:pt>
                <c:pt idx="6914">
                  <c:v>42858.928622685184</c:v>
                </c:pt>
                <c:pt idx="6915">
                  <c:v>42858.92932870362</c:v>
                </c:pt>
                <c:pt idx="6916">
                  <c:v>42858.930034722223</c:v>
                </c:pt>
                <c:pt idx="6917">
                  <c:v>42858.930740740725</c:v>
                </c:pt>
                <c:pt idx="6918">
                  <c:v>42858.931446759183</c:v>
                </c:pt>
                <c:pt idx="6919">
                  <c:v>42858.932152777779</c:v>
                </c:pt>
                <c:pt idx="6920">
                  <c:v>42858.932858796368</c:v>
                </c:pt>
                <c:pt idx="6921">
                  <c:v>42858.933564814804</c:v>
                </c:pt>
                <c:pt idx="6922">
                  <c:v>42858.934270833335</c:v>
                </c:pt>
                <c:pt idx="6923">
                  <c:v>42858.934976851851</c:v>
                </c:pt>
                <c:pt idx="6924">
                  <c:v>42858.935682870324</c:v>
                </c:pt>
                <c:pt idx="6925">
                  <c:v>42858.936388888891</c:v>
                </c:pt>
                <c:pt idx="6926">
                  <c:v>42858.937546296293</c:v>
                </c:pt>
                <c:pt idx="6927">
                  <c:v>42858.938252314874</c:v>
                </c:pt>
                <c:pt idx="6928">
                  <c:v>42858.938958333332</c:v>
                </c:pt>
                <c:pt idx="6929">
                  <c:v>42858.939664351834</c:v>
                </c:pt>
                <c:pt idx="6930">
                  <c:v>42858.94037037043</c:v>
                </c:pt>
                <c:pt idx="6931">
                  <c:v>42858.941076388954</c:v>
                </c:pt>
                <c:pt idx="6932">
                  <c:v>42858.941782407404</c:v>
                </c:pt>
                <c:pt idx="6933">
                  <c:v>42858.942488425942</c:v>
                </c:pt>
                <c:pt idx="6934">
                  <c:v>42858.943194444502</c:v>
                </c:pt>
                <c:pt idx="6935">
                  <c:v>42858.94390046296</c:v>
                </c:pt>
                <c:pt idx="6936">
                  <c:v>42858.944606481491</c:v>
                </c:pt>
                <c:pt idx="6937">
                  <c:v>42858.9453125</c:v>
                </c:pt>
                <c:pt idx="6938">
                  <c:v>42858.946018518574</c:v>
                </c:pt>
                <c:pt idx="6939">
                  <c:v>42858.946724537025</c:v>
                </c:pt>
                <c:pt idx="6940">
                  <c:v>42858.947430555556</c:v>
                </c:pt>
                <c:pt idx="6941">
                  <c:v>42858.94813657413</c:v>
                </c:pt>
                <c:pt idx="6942">
                  <c:v>42858.948842592603</c:v>
                </c:pt>
                <c:pt idx="6943">
                  <c:v>42858.949548611105</c:v>
                </c:pt>
                <c:pt idx="6944">
                  <c:v>42858.950254629643</c:v>
                </c:pt>
                <c:pt idx="6945">
                  <c:v>42858.950960648202</c:v>
                </c:pt>
                <c:pt idx="6946">
                  <c:v>42858.951666666624</c:v>
                </c:pt>
                <c:pt idx="6947">
                  <c:v>42858.952372685191</c:v>
                </c:pt>
                <c:pt idx="6948">
                  <c:v>42858.953078703707</c:v>
                </c:pt>
                <c:pt idx="6949">
                  <c:v>42858.953784722224</c:v>
                </c:pt>
                <c:pt idx="6950">
                  <c:v>42858.95449074074</c:v>
                </c:pt>
                <c:pt idx="6951">
                  <c:v>42858.955196759256</c:v>
                </c:pt>
                <c:pt idx="6952">
                  <c:v>42858.95590277778</c:v>
                </c:pt>
                <c:pt idx="6953">
                  <c:v>42858.956608796369</c:v>
                </c:pt>
                <c:pt idx="6954">
                  <c:v>42858.957951388969</c:v>
                </c:pt>
                <c:pt idx="6955">
                  <c:v>42858.958657407515</c:v>
                </c:pt>
                <c:pt idx="6956">
                  <c:v>42858.959363425987</c:v>
                </c:pt>
                <c:pt idx="6957">
                  <c:v>42858.960069444511</c:v>
                </c:pt>
                <c:pt idx="6958">
                  <c:v>42858.960775462961</c:v>
                </c:pt>
                <c:pt idx="6959">
                  <c:v>42858.961481481405</c:v>
                </c:pt>
                <c:pt idx="6960">
                  <c:v>42858.962187500001</c:v>
                </c:pt>
                <c:pt idx="6961">
                  <c:v>42858.962893518517</c:v>
                </c:pt>
                <c:pt idx="6962">
                  <c:v>42858.963599537034</c:v>
                </c:pt>
                <c:pt idx="6963">
                  <c:v>42858.964305555557</c:v>
                </c:pt>
                <c:pt idx="6964">
                  <c:v>42858.965011574073</c:v>
                </c:pt>
                <c:pt idx="6965">
                  <c:v>42858.965717592589</c:v>
                </c:pt>
                <c:pt idx="6966">
                  <c:v>42858.966423611018</c:v>
                </c:pt>
                <c:pt idx="6967">
                  <c:v>42858.967129629586</c:v>
                </c:pt>
                <c:pt idx="6968">
                  <c:v>42858.967835648211</c:v>
                </c:pt>
                <c:pt idx="6969">
                  <c:v>42858.968541666654</c:v>
                </c:pt>
                <c:pt idx="6970">
                  <c:v>42858.969247685185</c:v>
                </c:pt>
                <c:pt idx="6971">
                  <c:v>42858.969953703643</c:v>
                </c:pt>
                <c:pt idx="6972">
                  <c:v>42858.970659722232</c:v>
                </c:pt>
                <c:pt idx="6973">
                  <c:v>42858.971365740734</c:v>
                </c:pt>
                <c:pt idx="6974">
                  <c:v>42858.972071759257</c:v>
                </c:pt>
                <c:pt idx="6975">
                  <c:v>42858.972777777781</c:v>
                </c:pt>
                <c:pt idx="6976">
                  <c:v>42858.973483796275</c:v>
                </c:pt>
                <c:pt idx="6977">
                  <c:v>42858.974189814806</c:v>
                </c:pt>
                <c:pt idx="6978">
                  <c:v>42858.974895833337</c:v>
                </c:pt>
                <c:pt idx="6979">
                  <c:v>42858.975601851824</c:v>
                </c:pt>
                <c:pt idx="6980">
                  <c:v>42858.976307870369</c:v>
                </c:pt>
                <c:pt idx="6981">
                  <c:v>42858.977013888893</c:v>
                </c:pt>
                <c:pt idx="6982">
                  <c:v>42858.978055555563</c:v>
                </c:pt>
                <c:pt idx="6983">
                  <c:v>42858.978761574072</c:v>
                </c:pt>
                <c:pt idx="6984">
                  <c:v>42858.979467592595</c:v>
                </c:pt>
                <c:pt idx="6985">
                  <c:v>42858.980173611104</c:v>
                </c:pt>
                <c:pt idx="6986">
                  <c:v>42858.980879629642</c:v>
                </c:pt>
                <c:pt idx="6987">
                  <c:v>42858.981585648202</c:v>
                </c:pt>
                <c:pt idx="6988">
                  <c:v>42858.982291666667</c:v>
                </c:pt>
                <c:pt idx="6989">
                  <c:v>42858.982997685183</c:v>
                </c:pt>
                <c:pt idx="6990">
                  <c:v>42858.983703703627</c:v>
                </c:pt>
                <c:pt idx="6991">
                  <c:v>42858.984409722223</c:v>
                </c:pt>
                <c:pt idx="6992">
                  <c:v>42858.985115740739</c:v>
                </c:pt>
                <c:pt idx="6993">
                  <c:v>42858.985821759255</c:v>
                </c:pt>
                <c:pt idx="6994">
                  <c:v>42858.986527777837</c:v>
                </c:pt>
                <c:pt idx="6995">
                  <c:v>42858.987233796361</c:v>
                </c:pt>
                <c:pt idx="6996">
                  <c:v>42858.987939814819</c:v>
                </c:pt>
                <c:pt idx="6997">
                  <c:v>42858.988645833335</c:v>
                </c:pt>
                <c:pt idx="6998">
                  <c:v>42858.989351851851</c:v>
                </c:pt>
                <c:pt idx="6999">
                  <c:v>42858.990057870367</c:v>
                </c:pt>
                <c:pt idx="7000">
                  <c:v>42858.990763888884</c:v>
                </c:pt>
                <c:pt idx="7001">
                  <c:v>42858.991469907327</c:v>
                </c:pt>
                <c:pt idx="7002">
                  <c:v>42858.992175925923</c:v>
                </c:pt>
                <c:pt idx="7003">
                  <c:v>42858.992881944447</c:v>
                </c:pt>
                <c:pt idx="7004">
                  <c:v>42858.993587962956</c:v>
                </c:pt>
                <c:pt idx="7005">
                  <c:v>42858.994293981479</c:v>
                </c:pt>
                <c:pt idx="7006">
                  <c:v>42858.995000000003</c:v>
                </c:pt>
                <c:pt idx="7007">
                  <c:v>42858.995706018504</c:v>
                </c:pt>
                <c:pt idx="7008">
                  <c:v>42858.996412037035</c:v>
                </c:pt>
                <c:pt idx="7009">
                  <c:v>42858.997118055559</c:v>
                </c:pt>
                <c:pt idx="7010">
                  <c:v>42858.998460648145</c:v>
                </c:pt>
                <c:pt idx="7011">
                  <c:v>42858.999166666574</c:v>
                </c:pt>
                <c:pt idx="7012">
                  <c:v>42858.999872685185</c:v>
                </c:pt>
                <c:pt idx="7013">
                  <c:v>42859.000578703701</c:v>
                </c:pt>
                <c:pt idx="7014">
                  <c:v>42859.001284722224</c:v>
                </c:pt>
                <c:pt idx="7015">
                  <c:v>42859.001990740726</c:v>
                </c:pt>
                <c:pt idx="7016">
                  <c:v>42859.002696759257</c:v>
                </c:pt>
                <c:pt idx="7017">
                  <c:v>42859.003402777722</c:v>
                </c:pt>
                <c:pt idx="7018">
                  <c:v>42859.004108796296</c:v>
                </c:pt>
                <c:pt idx="7019">
                  <c:v>42859.004814814813</c:v>
                </c:pt>
                <c:pt idx="7020">
                  <c:v>42859.005520833271</c:v>
                </c:pt>
                <c:pt idx="7021">
                  <c:v>42859.006226851852</c:v>
                </c:pt>
                <c:pt idx="7022">
                  <c:v>42859.006932870368</c:v>
                </c:pt>
                <c:pt idx="7023">
                  <c:v>42859.007638888892</c:v>
                </c:pt>
                <c:pt idx="7024">
                  <c:v>42859.008344907408</c:v>
                </c:pt>
                <c:pt idx="7025">
                  <c:v>42859.009050925932</c:v>
                </c:pt>
                <c:pt idx="7026">
                  <c:v>42859.009756944448</c:v>
                </c:pt>
                <c:pt idx="7027">
                  <c:v>42859.010462962964</c:v>
                </c:pt>
                <c:pt idx="7028">
                  <c:v>42859.011168981422</c:v>
                </c:pt>
                <c:pt idx="7029">
                  <c:v>42859.011875000011</c:v>
                </c:pt>
                <c:pt idx="7030">
                  <c:v>42859.012581018542</c:v>
                </c:pt>
                <c:pt idx="7031">
                  <c:v>42859.013287037036</c:v>
                </c:pt>
                <c:pt idx="7032">
                  <c:v>42859.013993055552</c:v>
                </c:pt>
                <c:pt idx="7033">
                  <c:v>42859.01469907417</c:v>
                </c:pt>
                <c:pt idx="7034">
                  <c:v>42859.015405092592</c:v>
                </c:pt>
                <c:pt idx="7035">
                  <c:v>42859.016111111108</c:v>
                </c:pt>
                <c:pt idx="7036">
                  <c:v>42859.016817129705</c:v>
                </c:pt>
                <c:pt idx="7037">
                  <c:v>42859.017523148228</c:v>
                </c:pt>
                <c:pt idx="7038">
                  <c:v>42859.018622685187</c:v>
                </c:pt>
                <c:pt idx="7039">
                  <c:v>42859.019328703704</c:v>
                </c:pt>
                <c:pt idx="7040">
                  <c:v>42859.02003472222</c:v>
                </c:pt>
                <c:pt idx="7041">
                  <c:v>42859.020740740671</c:v>
                </c:pt>
                <c:pt idx="7042">
                  <c:v>42859.021446759165</c:v>
                </c:pt>
                <c:pt idx="7043">
                  <c:v>42859.022152777776</c:v>
                </c:pt>
                <c:pt idx="7044">
                  <c:v>42859.022858796299</c:v>
                </c:pt>
                <c:pt idx="7045">
                  <c:v>42859.023564814757</c:v>
                </c:pt>
                <c:pt idx="7046">
                  <c:v>42859.024270833324</c:v>
                </c:pt>
                <c:pt idx="7047">
                  <c:v>42859.024976851855</c:v>
                </c:pt>
                <c:pt idx="7048">
                  <c:v>42859.025682870299</c:v>
                </c:pt>
                <c:pt idx="7049">
                  <c:v>42859.026388888888</c:v>
                </c:pt>
                <c:pt idx="7050">
                  <c:v>42859.027094907404</c:v>
                </c:pt>
                <c:pt idx="7051">
                  <c:v>42859.027800925927</c:v>
                </c:pt>
                <c:pt idx="7052">
                  <c:v>42859.028506944502</c:v>
                </c:pt>
                <c:pt idx="7053">
                  <c:v>42859.02921296296</c:v>
                </c:pt>
                <c:pt idx="7054">
                  <c:v>42859.029918981476</c:v>
                </c:pt>
                <c:pt idx="7055">
                  <c:v>42859.030624999999</c:v>
                </c:pt>
                <c:pt idx="7056">
                  <c:v>42859.031331018516</c:v>
                </c:pt>
                <c:pt idx="7057">
                  <c:v>42859.032037037039</c:v>
                </c:pt>
                <c:pt idx="7058">
                  <c:v>42859.032743055555</c:v>
                </c:pt>
                <c:pt idx="7059">
                  <c:v>42859.033449074072</c:v>
                </c:pt>
                <c:pt idx="7060">
                  <c:v>42859.034155092602</c:v>
                </c:pt>
                <c:pt idx="7061">
                  <c:v>42859.034861111104</c:v>
                </c:pt>
                <c:pt idx="7062">
                  <c:v>42859.035567129627</c:v>
                </c:pt>
                <c:pt idx="7063">
                  <c:v>42859.036273148246</c:v>
                </c:pt>
                <c:pt idx="7064">
                  <c:v>42859.036979166667</c:v>
                </c:pt>
                <c:pt idx="7065">
                  <c:v>42859.037685185176</c:v>
                </c:pt>
                <c:pt idx="7066">
                  <c:v>42859.038865740738</c:v>
                </c:pt>
                <c:pt idx="7067">
                  <c:v>42859.039571759255</c:v>
                </c:pt>
                <c:pt idx="7068">
                  <c:v>42859.040277777793</c:v>
                </c:pt>
                <c:pt idx="7069">
                  <c:v>42859.040983796294</c:v>
                </c:pt>
                <c:pt idx="7070">
                  <c:v>42859.041689814774</c:v>
                </c:pt>
                <c:pt idx="7071">
                  <c:v>42859.042395833334</c:v>
                </c:pt>
                <c:pt idx="7072">
                  <c:v>42859.043101851777</c:v>
                </c:pt>
                <c:pt idx="7073">
                  <c:v>42859.043807870381</c:v>
                </c:pt>
                <c:pt idx="7074">
                  <c:v>42859.04451388897</c:v>
                </c:pt>
                <c:pt idx="7075">
                  <c:v>42859.045219907413</c:v>
                </c:pt>
                <c:pt idx="7076">
                  <c:v>42859.045925925922</c:v>
                </c:pt>
                <c:pt idx="7077">
                  <c:v>42859.046631944519</c:v>
                </c:pt>
                <c:pt idx="7078">
                  <c:v>42859.047337962962</c:v>
                </c:pt>
                <c:pt idx="7079">
                  <c:v>42859.048043981478</c:v>
                </c:pt>
                <c:pt idx="7080">
                  <c:v>42859.048750000002</c:v>
                </c:pt>
                <c:pt idx="7081">
                  <c:v>42859.049456018518</c:v>
                </c:pt>
                <c:pt idx="7082">
                  <c:v>42859.050162037034</c:v>
                </c:pt>
                <c:pt idx="7083">
                  <c:v>42859.050868055601</c:v>
                </c:pt>
                <c:pt idx="7084">
                  <c:v>42859.051574074147</c:v>
                </c:pt>
                <c:pt idx="7085">
                  <c:v>42859.052280092612</c:v>
                </c:pt>
                <c:pt idx="7086">
                  <c:v>42859.052986111114</c:v>
                </c:pt>
                <c:pt idx="7087">
                  <c:v>42859.05369212963</c:v>
                </c:pt>
                <c:pt idx="7088">
                  <c:v>42859.054398148248</c:v>
                </c:pt>
                <c:pt idx="7089">
                  <c:v>42859.055104166655</c:v>
                </c:pt>
                <c:pt idx="7090">
                  <c:v>42859.055810185193</c:v>
                </c:pt>
                <c:pt idx="7091">
                  <c:v>42859.056516203767</c:v>
                </c:pt>
                <c:pt idx="7092">
                  <c:v>42859.057222222233</c:v>
                </c:pt>
                <c:pt idx="7093">
                  <c:v>42859.057928240742</c:v>
                </c:pt>
                <c:pt idx="7094">
                  <c:v>42859.059074074146</c:v>
                </c:pt>
                <c:pt idx="7095">
                  <c:v>42859.05978009259</c:v>
                </c:pt>
                <c:pt idx="7096">
                  <c:v>42859.060486111019</c:v>
                </c:pt>
                <c:pt idx="7097">
                  <c:v>42859.061192129586</c:v>
                </c:pt>
                <c:pt idx="7098">
                  <c:v>42859.061898148211</c:v>
                </c:pt>
                <c:pt idx="7099">
                  <c:v>42859.062604166655</c:v>
                </c:pt>
                <c:pt idx="7100">
                  <c:v>42859.063310185185</c:v>
                </c:pt>
                <c:pt idx="7101">
                  <c:v>42859.064016203702</c:v>
                </c:pt>
                <c:pt idx="7102">
                  <c:v>42859.064722222225</c:v>
                </c:pt>
                <c:pt idx="7103">
                  <c:v>42859.065428240734</c:v>
                </c:pt>
                <c:pt idx="7104">
                  <c:v>42859.066134259258</c:v>
                </c:pt>
                <c:pt idx="7105">
                  <c:v>42859.066840277781</c:v>
                </c:pt>
                <c:pt idx="7106">
                  <c:v>42859.067546296297</c:v>
                </c:pt>
                <c:pt idx="7107">
                  <c:v>42859.068252314813</c:v>
                </c:pt>
                <c:pt idx="7108">
                  <c:v>42859.06895833333</c:v>
                </c:pt>
                <c:pt idx="7109">
                  <c:v>42859.069664351824</c:v>
                </c:pt>
                <c:pt idx="7110">
                  <c:v>42859.070370370369</c:v>
                </c:pt>
                <c:pt idx="7111">
                  <c:v>42859.071076388893</c:v>
                </c:pt>
                <c:pt idx="7112">
                  <c:v>42859.071782407351</c:v>
                </c:pt>
                <c:pt idx="7113">
                  <c:v>42859.072488425933</c:v>
                </c:pt>
                <c:pt idx="7114">
                  <c:v>42859.073194444441</c:v>
                </c:pt>
                <c:pt idx="7115">
                  <c:v>42859.073900462965</c:v>
                </c:pt>
                <c:pt idx="7116">
                  <c:v>42859.074606481481</c:v>
                </c:pt>
                <c:pt idx="7117">
                  <c:v>42859.075312500005</c:v>
                </c:pt>
                <c:pt idx="7118">
                  <c:v>42859.076018518543</c:v>
                </c:pt>
                <c:pt idx="7119">
                  <c:v>42859.076724536986</c:v>
                </c:pt>
                <c:pt idx="7120">
                  <c:v>42859.077430555524</c:v>
                </c:pt>
                <c:pt idx="7121">
                  <c:v>42859.078136574091</c:v>
                </c:pt>
                <c:pt idx="7122">
                  <c:v>42859.079212962963</c:v>
                </c:pt>
                <c:pt idx="7123">
                  <c:v>42859.079918981479</c:v>
                </c:pt>
                <c:pt idx="7124">
                  <c:v>42859.080625000002</c:v>
                </c:pt>
                <c:pt idx="7125">
                  <c:v>42859.081331018519</c:v>
                </c:pt>
                <c:pt idx="7126">
                  <c:v>42859.082037037042</c:v>
                </c:pt>
                <c:pt idx="7127">
                  <c:v>42859.082743055558</c:v>
                </c:pt>
                <c:pt idx="7128">
                  <c:v>42859.083449074082</c:v>
                </c:pt>
                <c:pt idx="7129">
                  <c:v>42859.084155092612</c:v>
                </c:pt>
                <c:pt idx="7130">
                  <c:v>42859.084861111114</c:v>
                </c:pt>
                <c:pt idx="7131">
                  <c:v>42859.08556712963</c:v>
                </c:pt>
                <c:pt idx="7132">
                  <c:v>42859.086273148248</c:v>
                </c:pt>
                <c:pt idx="7133">
                  <c:v>42859.086979166692</c:v>
                </c:pt>
                <c:pt idx="7134">
                  <c:v>42859.087685185186</c:v>
                </c:pt>
                <c:pt idx="7135">
                  <c:v>42859.088391203702</c:v>
                </c:pt>
                <c:pt idx="7136">
                  <c:v>42859.089097222233</c:v>
                </c:pt>
                <c:pt idx="7137">
                  <c:v>42859.089803240742</c:v>
                </c:pt>
                <c:pt idx="7138">
                  <c:v>42859.090509259258</c:v>
                </c:pt>
                <c:pt idx="7139">
                  <c:v>42859.091215277782</c:v>
                </c:pt>
                <c:pt idx="7140">
                  <c:v>42859.091921296284</c:v>
                </c:pt>
                <c:pt idx="7141">
                  <c:v>42859.092627314814</c:v>
                </c:pt>
                <c:pt idx="7142">
                  <c:v>42859.093333333272</c:v>
                </c:pt>
                <c:pt idx="7143">
                  <c:v>42859.094039351861</c:v>
                </c:pt>
                <c:pt idx="7144">
                  <c:v>42859.09474537037</c:v>
                </c:pt>
                <c:pt idx="7145">
                  <c:v>42859.095451388886</c:v>
                </c:pt>
                <c:pt idx="7146">
                  <c:v>42859.09615740741</c:v>
                </c:pt>
                <c:pt idx="7147">
                  <c:v>42859.096863425933</c:v>
                </c:pt>
                <c:pt idx="7148">
                  <c:v>42859.097569444442</c:v>
                </c:pt>
                <c:pt idx="7149">
                  <c:v>42859.098275463002</c:v>
                </c:pt>
                <c:pt idx="7150">
                  <c:v>42859.099560185176</c:v>
                </c:pt>
                <c:pt idx="7151">
                  <c:v>42859.100266203706</c:v>
                </c:pt>
                <c:pt idx="7152">
                  <c:v>42859.100972222222</c:v>
                </c:pt>
                <c:pt idx="7153">
                  <c:v>42859.101678240739</c:v>
                </c:pt>
                <c:pt idx="7154">
                  <c:v>42859.102384259255</c:v>
                </c:pt>
                <c:pt idx="7155">
                  <c:v>42859.103090277778</c:v>
                </c:pt>
                <c:pt idx="7156">
                  <c:v>42859.103796296295</c:v>
                </c:pt>
                <c:pt idx="7157">
                  <c:v>42859.104502314818</c:v>
                </c:pt>
                <c:pt idx="7158">
                  <c:v>42859.105208333334</c:v>
                </c:pt>
                <c:pt idx="7159">
                  <c:v>42859.105914351851</c:v>
                </c:pt>
                <c:pt idx="7160">
                  <c:v>42859.106620370367</c:v>
                </c:pt>
                <c:pt idx="7161">
                  <c:v>42859.10732638889</c:v>
                </c:pt>
                <c:pt idx="7162">
                  <c:v>42859.108032407443</c:v>
                </c:pt>
                <c:pt idx="7163">
                  <c:v>42859.108738425988</c:v>
                </c:pt>
                <c:pt idx="7164">
                  <c:v>42859.109444444446</c:v>
                </c:pt>
                <c:pt idx="7165">
                  <c:v>42859.110150462962</c:v>
                </c:pt>
                <c:pt idx="7166">
                  <c:v>42859.110856481493</c:v>
                </c:pt>
                <c:pt idx="7167">
                  <c:v>42859.111562500002</c:v>
                </c:pt>
                <c:pt idx="7168">
                  <c:v>42859.112268518518</c:v>
                </c:pt>
                <c:pt idx="7169">
                  <c:v>42859.112974537034</c:v>
                </c:pt>
                <c:pt idx="7170">
                  <c:v>42859.113680555492</c:v>
                </c:pt>
                <c:pt idx="7171">
                  <c:v>42859.114386574081</c:v>
                </c:pt>
                <c:pt idx="7172">
                  <c:v>42859.11509259259</c:v>
                </c:pt>
                <c:pt idx="7173">
                  <c:v>42859.115798611034</c:v>
                </c:pt>
                <c:pt idx="7174">
                  <c:v>42859.11650462963</c:v>
                </c:pt>
                <c:pt idx="7175">
                  <c:v>42859.117210648212</c:v>
                </c:pt>
                <c:pt idx="7176">
                  <c:v>42859.11791666667</c:v>
                </c:pt>
                <c:pt idx="7177">
                  <c:v>42859.118622685186</c:v>
                </c:pt>
                <c:pt idx="7178">
                  <c:v>42859.119895833326</c:v>
                </c:pt>
                <c:pt idx="7179">
                  <c:v>42859.12060185177</c:v>
                </c:pt>
                <c:pt idx="7180">
                  <c:v>42859.121307870315</c:v>
                </c:pt>
                <c:pt idx="7181">
                  <c:v>42859.122013888889</c:v>
                </c:pt>
                <c:pt idx="7182">
                  <c:v>42859.122719907406</c:v>
                </c:pt>
                <c:pt idx="7183">
                  <c:v>42859.123425925864</c:v>
                </c:pt>
                <c:pt idx="7184">
                  <c:v>42859.124131944445</c:v>
                </c:pt>
                <c:pt idx="7185">
                  <c:v>42859.124837962961</c:v>
                </c:pt>
                <c:pt idx="7186">
                  <c:v>42859.125543981405</c:v>
                </c:pt>
                <c:pt idx="7187">
                  <c:v>42859.126250000001</c:v>
                </c:pt>
                <c:pt idx="7188">
                  <c:v>42859.126956018517</c:v>
                </c:pt>
                <c:pt idx="7189">
                  <c:v>42859.127662036975</c:v>
                </c:pt>
                <c:pt idx="7190">
                  <c:v>42859.128368055557</c:v>
                </c:pt>
                <c:pt idx="7191">
                  <c:v>42859.129074074073</c:v>
                </c:pt>
                <c:pt idx="7192">
                  <c:v>42859.129780092575</c:v>
                </c:pt>
                <c:pt idx="7193">
                  <c:v>42859.130486111018</c:v>
                </c:pt>
                <c:pt idx="7194">
                  <c:v>42859.131192129586</c:v>
                </c:pt>
                <c:pt idx="7195">
                  <c:v>42859.131898148211</c:v>
                </c:pt>
                <c:pt idx="7196">
                  <c:v>42859.132604166654</c:v>
                </c:pt>
                <c:pt idx="7197">
                  <c:v>42859.133310185185</c:v>
                </c:pt>
                <c:pt idx="7198">
                  <c:v>42859.134016203701</c:v>
                </c:pt>
                <c:pt idx="7199">
                  <c:v>42859.134722222225</c:v>
                </c:pt>
                <c:pt idx="7200">
                  <c:v>42859.135428240734</c:v>
                </c:pt>
                <c:pt idx="7201">
                  <c:v>42859.136134259257</c:v>
                </c:pt>
                <c:pt idx="7202">
                  <c:v>42859.136840277781</c:v>
                </c:pt>
                <c:pt idx="7203">
                  <c:v>42859.137546296297</c:v>
                </c:pt>
                <c:pt idx="7204">
                  <c:v>42859.138252314813</c:v>
                </c:pt>
                <c:pt idx="7205">
                  <c:v>42859.138958333337</c:v>
                </c:pt>
                <c:pt idx="7206">
                  <c:v>42859.140208333331</c:v>
                </c:pt>
                <c:pt idx="7207">
                  <c:v>42859.140914351861</c:v>
                </c:pt>
                <c:pt idx="7208">
                  <c:v>42859.14162037037</c:v>
                </c:pt>
                <c:pt idx="7209">
                  <c:v>42859.142326388945</c:v>
                </c:pt>
                <c:pt idx="7210">
                  <c:v>42859.14303240741</c:v>
                </c:pt>
                <c:pt idx="7211">
                  <c:v>42859.143738425933</c:v>
                </c:pt>
                <c:pt idx="7212">
                  <c:v>42859.144444444442</c:v>
                </c:pt>
                <c:pt idx="7213">
                  <c:v>42859.145150462966</c:v>
                </c:pt>
                <c:pt idx="7214">
                  <c:v>42859.145856481482</c:v>
                </c:pt>
                <c:pt idx="7215">
                  <c:v>42859.146562500006</c:v>
                </c:pt>
                <c:pt idx="7216">
                  <c:v>42859.147268518522</c:v>
                </c:pt>
                <c:pt idx="7217">
                  <c:v>42859.147974536994</c:v>
                </c:pt>
                <c:pt idx="7218">
                  <c:v>42859.148680555554</c:v>
                </c:pt>
                <c:pt idx="7219">
                  <c:v>42859.149386574078</c:v>
                </c:pt>
                <c:pt idx="7220">
                  <c:v>42859.150092592601</c:v>
                </c:pt>
                <c:pt idx="7221">
                  <c:v>42859.150798611074</c:v>
                </c:pt>
                <c:pt idx="7222">
                  <c:v>42859.151504629626</c:v>
                </c:pt>
                <c:pt idx="7223">
                  <c:v>42859.15221064823</c:v>
                </c:pt>
                <c:pt idx="7224">
                  <c:v>42859.152916666666</c:v>
                </c:pt>
                <c:pt idx="7225">
                  <c:v>42859.153622685175</c:v>
                </c:pt>
                <c:pt idx="7226">
                  <c:v>42859.154328703706</c:v>
                </c:pt>
                <c:pt idx="7227">
                  <c:v>42859.155034722222</c:v>
                </c:pt>
                <c:pt idx="7228">
                  <c:v>42859.155740740724</c:v>
                </c:pt>
                <c:pt idx="7229">
                  <c:v>42859.156446759254</c:v>
                </c:pt>
                <c:pt idx="7230">
                  <c:v>42859.157152777778</c:v>
                </c:pt>
                <c:pt idx="7231">
                  <c:v>42859.157858796352</c:v>
                </c:pt>
                <c:pt idx="7232">
                  <c:v>42859.158564814818</c:v>
                </c:pt>
                <c:pt idx="7233">
                  <c:v>42859.159270833334</c:v>
                </c:pt>
                <c:pt idx="7234">
                  <c:v>42859.160543981474</c:v>
                </c:pt>
                <c:pt idx="7235">
                  <c:v>42859.161249999997</c:v>
                </c:pt>
                <c:pt idx="7236">
                  <c:v>42859.161956018521</c:v>
                </c:pt>
                <c:pt idx="7237">
                  <c:v>42859.162662036986</c:v>
                </c:pt>
                <c:pt idx="7238">
                  <c:v>42859.163368055524</c:v>
                </c:pt>
                <c:pt idx="7239">
                  <c:v>42859.164074074091</c:v>
                </c:pt>
                <c:pt idx="7240">
                  <c:v>42859.164780092586</c:v>
                </c:pt>
                <c:pt idx="7241">
                  <c:v>42859.165486110993</c:v>
                </c:pt>
                <c:pt idx="7242">
                  <c:v>42859.166192129625</c:v>
                </c:pt>
                <c:pt idx="7243">
                  <c:v>42859.166898148229</c:v>
                </c:pt>
                <c:pt idx="7244">
                  <c:v>42859.1676041666</c:v>
                </c:pt>
                <c:pt idx="7245">
                  <c:v>42859.168310185181</c:v>
                </c:pt>
                <c:pt idx="7246">
                  <c:v>42859.169016203705</c:v>
                </c:pt>
                <c:pt idx="7247">
                  <c:v>42859.169722222185</c:v>
                </c:pt>
                <c:pt idx="7248">
                  <c:v>42859.170428240745</c:v>
                </c:pt>
                <c:pt idx="7249">
                  <c:v>42859.171134259224</c:v>
                </c:pt>
                <c:pt idx="7250">
                  <c:v>42859.171840277777</c:v>
                </c:pt>
                <c:pt idx="7251">
                  <c:v>42859.172546296293</c:v>
                </c:pt>
                <c:pt idx="7252">
                  <c:v>42859.173252314817</c:v>
                </c:pt>
                <c:pt idx="7253">
                  <c:v>42859.173958333326</c:v>
                </c:pt>
                <c:pt idx="7254">
                  <c:v>42859.174664351835</c:v>
                </c:pt>
                <c:pt idx="7255">
                  <c:v>42859.175370370373</c:v>
                </c:pt>
                <c:pt idx="7256">
                  <c:v>42859.176076388954</c:v>
                </c:pt>
                <c:pt idx="7257">
                  <c:v>42859.176782407405</c:v>
                </c:pt>
                <c:pt idx="7258">
                  <c:v>42859.177488425928</c:v>
                </c:pt>
                <c:pt idx="7259">
                  <c:v>42859.17819444451</c:v>
                </c:pt>
                <c:pt idx="7260">
                  <c:v>42859.178900462961</c:v>
                </c:pt>
                <c:pt idx="7261">
                  <c:v>42859.179606481484</c:v>
                </c:pt>
                <c:pt idx="7262">
                  <c:v>42859.180798611051</c:v>
                </c:pt>
                <c:pt idx="7263">
                  <c:v>42859.181504629625</c:v>
                </c:pt>
                <c:pt idx="7264">
                  <c:v>42859.182210648229</c:v>
                </c:pt>
                <c:pt idx="7265">
                  <c:v>42859.182916666665</c:v>
                </c:pt>
                <c:pt idx="7266">
                  <c:v>42859.183622685174</c:v>
                </c:pt>
                <c:pt idx="7267">
                  <c:v>42859.184328703705</c:v>
                </c:pt>
                <c:pt idx="7268">
                  <c:v>42859.185034722221</c:v>
                </c:pt>
                <c:pt idx="7269">
                  <c:v>42859.185740740671</c:v>
                </c:pt>
                <c:pt idx="7270">
                  <c:v>42859.186446759224</c:v>
                </c:pt>
                <c:pt idx="7271">
                  <c:v>42859.187152777777</c:v>
                </c:pt>
                <c:pt idx="7272">
                  <c:v>42859.187858796358</c:v>
                </c:pt>
                <c:pt idx="7273">
                  <c:v>42859.188564814816</c:v>
                </c:pt>
                <c:pt idx="7274">
                  <c:v>42859.189270833325</c:v>
                </c:pt>
                <c:pt idx="7275">
                  <c:v>42859.189976851834</c:v>
                </c:pt>
                <c:pt idx="7276">
                  <c:v>42859.190682870307</c:v>
                </c:pt>
                <c:pt idx="7277">
                  <c:v>42859.191388888874</c:v>
                </c:pt>
                <c:pt idx="7278">
                  <c:v>42859.192094907405</c:v>
                </c:pt>
                <c:pt idx="7279">
                  <c:v>42859.192800925928</c:v>
                </c:pt>
                <c:pt idx="7280">
                  <c:v>42859.193506944444</c:v>
                </c:pt>
                <c:pt idx="7281">
                  <c:v>42859.194212962961</c:v>
                </c:pt>
                <c:pt idx="7282">
                  <c:v>42859.194918981484</c:v>
                </c:pt>
                <c:pt idx="7283">
                  <c:v>42859.195624999986</c:v>
                </c:pt>
                <c:pt idx="7284">
                  <c:v>42859.196331018517</c:v>
                </c:pt>
                <c:pt idx="7285">
                  <c:v>42859.197037037025</c:v>
                </c:pt>
                <c:pt idx="7286">
                  <c:v>42859.197743055469</c:v>
                </c:pt>
                <c:pt idx="7287">
                  <c:v>42859.198449074072</c:v>
                </c:pt>
                <c:pt idx="7288">
                  <c:v>42859.199155092596</c:v>
                </c:pt>
                <c:pt idx="7289">
                  <c:v>42859.199861111003</c:v>
                </c:pt>
                <c:pt idx="7290">
                  <c:v>42859.20107638889</c:v>
                </c:pt>
                <c:pt idx="7291">
                  <c:v>42859.201782407326</c:v>
                </c:pt>
                <c:pt idx="7292">
                  <c:v>42859.202488425923</c:v>
                </c:pt>
                <c:pt idx="7293">
                  <c:v>42859.203194444446</c:v>
                </c:pt>
                <c:pt idx="7294">
                  <c:v>42859.203900462955</c:v>
                </c:pt>
                <c:pt idx="7295">
                  <c:v>42859.204606481479</c:v>
                </c:pt>
                <c:pt idx="7296">
                  <c:v>42859.205312500002</c:v>
                </c:pt>
                <c:pt idx="7297">
                  <c:v>42859.206018518518</c:v>
                </c:pt>
                <c:pt idx="7298">
                  <c:v>42859.206724536984</c:v>
                </c:pt>
                <c:pt idx="7299">
                  <c:v>42859.207430555492</c:v>
                </c:pt>
                <c:pt idx="7300">
                  <c:v>42859.208136574081</c:v>
                </c:pt>
                <c:pt idx="7301">
                  <c:v>42859.20884259259</c:v>
                </c:pt>
                <c:pt idx="7302">
                  <c:v>42859.209548611034</c:v>
                </c:pt>
                <c:pt idx="7303">
                  <c:v>42859.21025462963</c:v>
                </c:pt>
                <c:pt idx="7304">
                  <c:v>42859.210960648146</c:v>
                </c:pt>
                <c:pt idx="7305">
                  <c:v>42859.211666666582</c:v>
                </c:pt>
                <c:pt idx="7306">
                  <c:v>42859.212372685186</c:v>
                </c:pt>
                <c:pt idx="7307">
                  <c:v>42859.213078703644</c:v>
                </c:pt>
                <c:pt idx="7308">
                  <c:v>42859.213784722175</c:v>
                </c:pt>
                <c:pt idx="7309">
                  <c:v>42859.214490740735</c:v>
                </c:pt>
                <c:pt idx="7310">
                  <c:v>42859.2151967592</c:v>
                </c:pt>
                <c:pt idx="7311">
                  <c:v>42859.215902777774</c:v>
                </c:pt>
                <c:pt idx="7312">
                  <c:v>42859.216608796298</c:v>
                </c:pt>
                <c:pt idx="7313">
                  <c:v>42859.217314814814</c:v>
                </c:pt>
                <c:pt idx="7314">
                  <c:v>42859.218020833272</c:v>
                </c:pt>
                <c:pt idx="7315">
                  <c:v>42859.218726851854</c:v>
                </c:pt>
                <c:pt idx="7316">
                  <c:v>42859.21943287037</c:v>
                </c:pt>
                <c:pt idx="7317">
                  <c:v>42859.220138888886</c:v>
                </c:pt>
                <c:pt idx="7318">
                  <c:v>42859.220844907351</c:v>
                </c:pt>
                <c:pt idx="7319">
                  <c:v>42859.221631944434</c:v>
                </c:pt>
                <c:pt idx="7320">
                  <c:v>42859.222337962965</c:v>
                </c:pt>
                <c:pt idx="7321">
                  <c:v>42859.223043981365</c:v>
                </c:pt>
                <c:pt idx="7322">
                  <c:v>42859.223749999976</c:v>
                </c:pt>
                <c:pt idx="7323">
                  <c:v>42859.224456018521</c:v>
                </c:pt>
                <c:pt idx="7324">
                  <c:v>42859.22516203695</c:v>
                </c:pt>
                <c:pt idx="7325">
                  <c:v>42859.225868055524</c:v>
                </c:pt>
                <c:pt idx="7326">
                  <c:v>42859.226574074091</c:v>
                </c:pt>
                <c:pt idx="7327">
                  <c:v>42859.227280092586</c:v>
                </c:pt>
                <c:pt idx="7328">
                  <c:v>42859.227986110993</c:v>
                </c:pt>
                <c:pt idx="7329">
                  <c:v>42859.228692129625</c:v>
                </c:pt>
                <c:pt idx="7330">
                  <c:v>42859.229398148149</c:v>
                </c:pt>
                <c:pt idx="7331">
                  <c:v>42859.2301041666</c:v>
                </c:pt>
                <c:pt idx="7332">
                  <c:v>42859.230810185181</c:v>
                </c:pt>
                <c:pt idx="7333">
                  <c:v>42859.231516203705</c:v>
                </c:pt>
                <c:pt idx="7334">
                  <c:v>42859.232222222221</c:v>
                </c:pt>
                <c:pt idx="7335">
                  <c:v>42859.232928240745</c:v>
                </c:pt>
                <c:pt idx="7336">
                  <c:v>42859.233634259224</c:v>
                </c:pt>
                <c:pt idx="7337">
                  <c:v>42859.234340277777</c:v>
                </c:pt>
                <c:pt idx="7338">
                  <c:v>42859.235046296286</c:v>
                </c:pt>
                <c:pt idx="7339">
                  <c:v>42859.235752314758</c:v>
                </c:pt>
                <c:pt idx="7340">
                  <c:v>42859.236458333326</c:v>
                </c:pt>
                <c:pt idx="7341">
                  <c:v>42859.237164351769</c:v>
                </c:pt>
                <c:pt idx="7342">
                  <c:v>42859.237870370373</c:v>
                </c:pt>
                <c:pt idx="7343">
                  <c:v>42859.238576388954</c:v>
                </c:pt>
                <c:pt idx="7344">
                  <c:v>42859.239282407405</c:v>
                </c:pt>
                <c:pt idx="7345">
                  <c:v>42859.239988425928</c:v>
                </c:pt>
                <c:pt idx="7346">
                  <c:v>42859.24069444451</c:v>
                </c:pt>
                <c:pt idx="7347">
                  <c:v>42859.242094907408</c:v>
                </c:pt>
                <c:pt idx="7348">
                  <c:v>42859.242800925931</c:v>
                </c:pt>
                <c:pt idx="7349">
                  <c:v>42859.243506944447</c:v>
                </c:pt>
                <c:pt idx="7350">
                  <c:v>42859.244212962993</c:v>
                </c:pt>
                <c:pt idx="7351">
                  <c:v>42859.24491898148</c:v>
                </c:pt>
                <c:pt idx="7352">
                  <c:v>42859.245624999996</c:v>
                </c:pt>
                <c:pt idx="7353">
                  <c:v>42859.246331018519</c:v>
                </c:pt>
                <c:pt idx="7354">
                  <c:v>42859.247037037036</c:v>
                </c:pt>
                <c:pt idx="7355">
                  <c:v>42859.247743055501</c:v>
                </c:pt>
                <c:pt idx="7356">
                  <c:v>42859.248449074083</c:v>
                </c:pt>
                <c:pt idx="7357">
                  <c:v>42859.249155092592</c:v>
                </c:pt>
                <c:pt idx="7358">
                  <c:v>42859.249861111042</c:v>
                </c:pt>
                <c:pt idx="7359">
                  <c:v>42859.250567129631</c:v>
                </c:pt>
                <c:pt idx="7360">
                  <c:v>42859.251273148213</c:v>
                </c:pt>
                <c:pt idx="7361">
                  <c:v>42859.251979166664</c:v>
                </c:pt>
                <c:pt idx="7362">
                  <c:v>42859.252685185187</c:v>
                </c:pt>
                <c:pt idx="7363">
                  <c:v>42859.253391203674</c:v>
                </c:pt>
                <c:pt idx="7364">
                  <c:v>42859.254097222241</c:v>
                </c:pt>
                <c:pt idx="7365">
                  <c:v>42859.254803240743</c:v>
                </c:pt>
                <c:pt idx="7366">
                  <c:v>42859.255509259259</c:v>
                </c:pt>
                <c:pt idx="7367">
                  <c:v>42859.256215277856</c:v>
                </c:pt>
                <c:pt idx="7368">
                  <c:v>42859.256921296299</c:v>
                </c:pt>
                <c:pt idx="7369">
                  <c:v>42859.257627314815</c:v>
                </c:pt>
                <c:pt idx="7370">
                  <c:v>42859.258333333331</c:v>
                </c:pt>
                <c:pt idx="7371">
                  <c:v>42859.259039351862</c:v>
                </c:pt>
                <c:pt idx="7372">
                  <c:v>42859.259745370371</c:v>
                </c:pt>
                <c:pt idx="7373">
                  <c:v>42859.260451388887</c:v>
                </c:pt>
                <c:pt idx="7374">
                  <c:v>42859.261157407404</c:v>
                </c:pt>
                <c:pt idx="7375">
                  <c:v>42859.2624305555</c:v>
                </c:pt>
                <c:pt idx="7376">
                  <c:v>42859.263136574074</c:v>
                </c:pt>
                <c:pt idx="7377">
                  <c:v>42859.263842592576</c:v>
                </c:pt>
                <c:pt idx="7378">
                  <c:v>42859.264548611034</c:v>
                </c:pt>
                <c:pt idx="7379">
                  <c:v>42859.265254629594</c:v>
                </c:pt>
                <c:pt idx="7380">
                  <c:v>42859.265960648125</c:v>
                </c:pt>
                <c:pt idx="7381">
                  <c:v>42859.26666666659</c:v>
                </c:pt>
                <c:pt idx="7382">
                  <c:v>42859.267372685121</c:v>
                </c:pt>
                <c:pt idx="7383">
                  <c:v>42859.268078703644</c:v>
                </c:pt>
                <c:pt idx="7384">
                  <c:v>42859.268784722175</c:v>
                </c:pt>
                <c:pt idx="7385">
                  <c:v>42859.269490740655</c:v>
                </c:pt>
                <c:pt idx="7386">
                  <c:v>42859.2701967592</c:v>
                </c:pt>
                <c:pt idx="7387">
                  <c:v>42859.270902777775</c:v>
                </c:pt>
                <c:pt idx="7388">
                  <c:v>42859.271608796284</c:v>
                </c:pt>
                <c:pt idx="7389">
                  <c:v>42859.272314814814</c:v>
                </c:pt>
                <c:pt idx="7390">
                  <c:v>42859.273020833207</c:v>
                </c:pt>
                <c:pt idx="7391">
                  <c:v>42859.273726851752</c:v>
                </c:pt>
                <c:pt idx="7392">
                  <c:v>42859.27443287037</c:v>
                </c:pt>
                <c:pt idx="7393">
                  <c:v>42859.275138888886</c:v>
                </c:pt>
                <c:pt idx="7394">
                  <c:v>42859.275844907374</c:v>
                </c:pt>
                <c:pt idx="7395">
                  <c:v>42859.276550925933</c:v>
                </c:pt>
                <c:pt idx="7396">
                  <c:v>42859.277256944442</c:v>
                </c:pt>
                <c:pt idx="7397">
                  <c:v>42859.277962962908</c:v>
                </c:pt>
                <c:pt idx="7398">
                  <c:v>42859.278668981475</c:v>
                </c:pt>
                <c:pt idx="7399">
                  <c:v>42859.279374999998</c:v>
                </c:pt>
                <c:pt idx="7400">
                  <c:v>42859.280081018522</c:v>
                </c:pt>
                <c:pt idx="7401">
                  <c:v>42859.280787036994</c:v>
                </c:pt>
                <c:pt idx="7402">
                  <c:v>42859.281493055554</c:v>
                </c:pt>
                <c:pt idx="7403">
                  <c:v>42859.282581018517</c:v>
                </c:pt>
                <c:pt idx="7404">
                  <c:v>42859.283287037026</c:v>
                </c:pt>
                <c:pt idx="7405">
                  <c:v>42859.283993055556</c:v>
                </c:pt>
                <c:pt idx="7406">
                  <c:v>42859.284699074138</c:v>
                </c:pt>
                <c:pt idx="7407">
                  <c:v>42859.285405092596</c:v>
                </c:pt>
                <c:pt idx="7408">
                  <c:v>42859.286111111105</c:v>
                </c:pt>
                <c:pt idx="7409">
                  <c:v>42859.286817129643</c:v>
                </c:pt>
                <c:pt idx="7410">
                  <c:v>42859.287523148203</c:v>
                </c:pt>
                <c:pt idx="7411">
                  <c:v>42859.288229166668</c:v>
                </c:pt>
                <c:pt idx="7412">
                  <c:v>42859.288935185192</c:v>
                </c:pt>
                <c:pt idx="7413">
                  <c:v>42859.289641203628</c:v>
                </c:pt>
                <c:pt idx="7414">
                  <c:v>42859.290347222224</c:v>
                </c:pt>
                <c:pt idx="7415">
                  <c:v>42859.291053240726</c:v>
                </c:pt>
                <c:pt idx="7416">
                  <c:v>42859.291759259184</c:v>
                </c:pt>
                <c:pt idx="7417">
                  <c:v>42859.292465277722</c:v>
                </c:pt>
                <c:pt idx="7418">
                  <c:v>42859.293171296275</c:v>
                </c:pt>
                <c:pt idx="7419">
                  <c:v>42859.293877314805</c:v>
                </c:pt>
                <c:pt idx="7420">
                  <c:v>42859.294583333271</c:v>
                </c:pt>
                <c:pt idx="7421">
                  <c:v>42859.295289351794</c:v>
                </c:pt>
                <c:pt idx="7422">
                  <c:v>42859.295995370354</c:v>
                </c:pt>
                <c:pt idx="7423">
                  <c:v>42859.296701388885</c:v>
                </c:pt>
                <c:pt idx="7424">
                  <c:v>42859.29740740735</c:v>
                </c:pt>
                <c:pt idx="7425">
                  <c:v>42859.298113425932</c:v>
                </c:pt>
                <c:pt idx="7426">
                  <c:v>42859.29881944455</c:v>
                </c:pt>
                <c:pt idx="7427">
                  <c:v>42859.299525462964</c:v>
                </c:pt>
                <c:pt idx="7428">
                  <c:v>42859.300231481546</c:v>
                </c:pt>
                <c:pt idx="7429">
                  <c:v>42859.300937500011</c:v>
                </c:pt>
                <c:pt idx="7430">
                  <c:v>42859.30164351852</c:v>
                </c:pt>
                <c:pt idx="7431">
                  <c:v>42859.302442129629</c:v>
                </c:pt>
                <c:pt idx="7432">
                  <c:v>42859.303148148203</c:v>
                </c:pt>
                <c:pt idx="7433">
                  <c:v>42859.303854166668</c:v>
                </c:pt>
                <c:pt idx="7434">
                  <c:v>42859.304560185192</c:v>
                </c:pt>
                <c:pt idx="7435">
                  <c:v>42859.305266203701</c:v>
                </c:pt>
                <c:pt idx="7436">
                  <c:v>42859.305972222232</c:v>
                </c:pt>
                <c:pt idx="7437">
                  <c:v>42859.306678240835</c:v>
                </c:pt>
                <c:pt idx="7438">
                  <c:v>42859.307384259257</c:v>
                </c:pt>
                <c:pt idx="7439">
                  <c:v>42859.308090277846</c:v>
                </c:pt>
                <c:pt idx="7440">
                  <c:v>42859.308796296376</c:v>
                </c:pt>
                <c:pt idx="7441">
                  <c:v>42859.309502314813</c:v>
                </c:pt>
                <c:pt idx="7442">
                  <c:v>42859.310208333343</c:v>
                </c:pt>
                <c:pt idx="7443">
                  <c:v>42859.310914351918</c:v>
                </c:pt>
                <c:pt idx="7444">
                  <c:v>42859.311620370368</c:v>
                </c:pt>
                <c:pt idx="7445">
                  <c:v>42859.312326388994</c:v>
                </c:pt>
                <c:pt idx="7446">
                  <c:v>42859.313032407466</c:v>
                </c:pt>
                <c:pt idx="7447">
                  <c:v>42859.313738425997</c:v>
                </c:pt>
                <c:pt idx="7448">
                  <c:v>42859.31444444455</c:v>
                </c:pt>
                <c:pt idx="7449">
                  <c:v>42859.315150462993</c:v>
                </c:pt>
                <c:pt idx="7450">
                  <c:v>42859.315856481546</c:v>
                </c:pt>
                <c:pt idx="7451">
                  <c:v>42859.316562500011</c:v>
                </c:pt>
                <c:pt idx="7452">
                  <c:v>42859.317268518542</c:v>
                </c:pt>
                <c:pt idx="7453">
                  <c:v>42859.317974537036</c:v>
                </c:pt>
                <c:pt idx="7454">
                  <c:v>42859.318680555552</c:v>
                </c:pt>
                <c:pt idx="7455">
                  <c:v>42859.319386574083</c:v>
                </c:pt>
                <c:pt idx="7456">
                  <c:v>42859.320092592592</c:v>
                </c:pt>
                <c:pt idx="7457">
                  <c:v>42859.32079861105</c:v>
                </c:pt>
                <c:pt idx="7458">
                  <c:v>42859.321504629625</c:v>
                </c:pt>
                <c:pt idx="7459">
                  <c:v>42859.322500000002</c:v>
                </c:pt>
                <c:pt idx="7460">
                  <c:v>42859.323206018518</c:v>
                </c:pt>
                <c:pt idx="7461">
                  <c:v>42859.323912037034</c:v>
                </c:pt>
                <c:pt idx="7462">
                  <c:v>42859.324618055602</c:v>
                </c:pt>
                <c:pt idx="7463">
                  <c:v>42859.325324074081</c:v>
                </c:pt>
                <c:pt idx="7464">
                  <c:v>42859.326030092612</c:v>
                </c:pt>
                <c:pt idx="7465">
                  <c:v>42859.326736111114</c:v>
                </c:pt>
                <c:pt idx="7466">
                  <c:v>42859.327442129594</c:v>
                </c:pt>
                <c:pt idx="7467">
                  <c:v>42859.328148148212</c:v>
                </c:pt>
                <c:pt idx="7468">
                  <c:v>42859.328854166692</c:v>
                </c:pt>
                <c:pt idx="7469">
                  <c:v>42859.329560185186</c:v>
                </c:pt>
                <c:pt idx="7470">
                  <c:v>42859.330266203702</c:v>
                </c:pt>
                <c:pt idx="7471">
                  <c:v>42859.330972222218</c:v>
                </c:pt>
                <c:pt idx="7472">
                  <c:v>42859.331678240742</c:v>
                </c:pt>
                <c:pt idx="7473">
                  <c:v>42859.332384259258</c:v>
                </c:pt>
                <c:pt idx="7474">
                  <c:v>42859.333090277782</c:v>
                </c:pt>
                <c:pt idx="7475">
                  <c:v>42859.333796296298</c:v>
                </c:pt>
                <c:pt idx="7476">
                  <c:v>42859.334502314843</c:v>
                </c:pt>
                <c:pt idx="7477">
                  <c:v>42859.33520833333</c:v>
                </c:pt>
                <c:pt idx="7478">
                  <c:v>42859.335914351861</c:v>
                </c:pt>
                <c:pt idx="7479">
                  <c:v>42859.336620370392</c:v>
                </c:pt>
                <c:pt idx="7480">
                  <c:v>42859.337326388893</c:v>
                </c:pt>
                <c:pt idx="7481">
                  <c:v>42859.338032407475</c:v>
                </c:pt>
                <c:pt idx="7482">
                  <c:v>42859.338738426006</c:v>
                </c:pt>
                <c:pt idx="7483">
                  <c:v>42859.339444444442</c:v>
                </c:pt>
                <c:pt idx="7484">
                  <c:v>42859.340150463002</c:v>
                </c:pt>
                <c:pt idx="7485">
                  <c:v>42859.340856481555</c:v>
                </c:pt>
                <c:pt idx="7486">
                  <c:v>42859.341562500005</c:v>
                </c:pt>
                <c:pt idx="7487">
                  <c:v>42859.342569444576</c:v>
                </c:pt>
                <c:pt idx="7488">
                  <c:v>42859.343275463012</c:v>
                </c:pt>
                <c:pt idx="7489">
                  <c:v>42859.343981481485</c:v>
                </c:pt>
                <c:pt idx="7490">
                  <c:v>42859.344687500001</c:v>
                </c:pt>
                <c:pt idx="7491">
                  <c:v>42859.345393518517</c:v>
                </c:pt>
                <c:pt idx="7492">
                  <c:v>42859.346099537041</c:v>
                </c:pt>
                <c:pt idx="7493">
                  <c:v>42859.346805555593</c:v>
                </c:pt>
                <c:pt idx="7494">
                  <c:v>42859.347511574138</c:v>
                </c:pt>
                <c:pt idx="7495">
                  <c:v>42859.348217592677</c:v>
                </c:pt>
                <c:pt idx="7496">
                  <c:v>42859.348923611105</c:v>
                </c:pt>
                <c:pt idx="7497">
                  <c:v>42859.349629629629</c:v>
                </c:pt>
                <c:pt idx="7498">
                  <c:v>42859.350335648247</c:v>
                </c:pt>
                <c:pt idx="7499">
                  <c:v>42859.351041666654</c:v>
                </c:pt>
                <c:pt idx="7500">
                  <c:v>42859.351747685185</c:v>
                </c:pt>
                <c:pt idx="7501">
                  <c:v>42859.352453703701</c:v>
                </c:pt>
                <c:pt idx="7502">
                  <c:v>42859.353159722232</c:v>
                </c:pt>
                <c:pt idx="7503">
                  <c:v>42859.353865740741</c:v>
                </c:pt>
                <c:pt idx="7504">
                  <c:v>42859.354571759293</c:v>
                </c:pt>
                <c:pt idx="7505">
                  <c:v>42859.355277777846</c:v>
                </c:pt>
                <c:pt idx="7506">
                  <c:v>42859.355983796297</c:v>
                </c:pt>
                <c:pt idx="7507">
                  <c:v>42859.356689814813</c:v>
                </c:pt>
                <c:pt idx="7508">
                  <c:v>42859.357395833336</c:v>
                </c:pt>
                <c:pt idx="7509">
                  <c:v>42859.358101851853</c:v>
                </c:pt>
                <c:pt idx="7510">
                  <c:v>42859.358807870456</c:v>
                </c:pt>
                <c:pt idx="7511">
                  <c:v>42859.359513888994</c:v>
                </c:pt>
                <c:pt idx="7512">
                  <c:v>42859.360219907467</c:v>
                </c:pt>
                <c:pt idx="7513">
                  <c:v>42859.360925925932</c:v>
                </c:pt>
                <c:pt idx="7514">
                  <c:v>42859.361631944441</c:v>
                </c:pt>
                <c:pt idx="7515">
                  <c:v>42859.362916666665</c:v>
                </c:pt>
                <c:pt idx="7516">
                  <c:v>42859.363622685174</c:v>
                </c:pt>
                <c:pt idx="7517">
                  <c:v>42859.364328703705</c:v>
                </c:pt>
                <c:pt idx="7518">
                  <c:v>42859.365034722221</c:v>
                </c:pt>
                <c:pt idx="7519">
                  <c:v>42859.365740740686</c:v>
                </c:pt>
                <c:pt idx="7520">
                  <c:v>42859.366446759224</c:v>
                </c:pt>
                <c:pt idx="7521">
                  <c:v>42859.367152777777</c:v>
                </c:pt>
                <c:pt idx="7522">
                  <c:v>42859.367858796293</c:v>
                </c:pt>
                <c:pt idx="7523">
                  <c:v>42859.368564814817</c:v>
                </c:pt>
                <c:pt idx="7524">
                  <c:v>42859.369270833326</c:v>
                </c:pt>
                <c:pt idx="7525">
                  <c:v>42859.369976851835</c:v>
                </c:pt>
                <c:pt idx="7526">
                  <c:v>42859.370682870373</c:v>
                </c:pt>
                <c:pt idx="7527">
                  <c:v>42859.371388888889</c:v>
                </c:pt>
                <c:pt idx="7528">
                  <c:v>42859.372094907412</c:v>
                </c:pt>
                <c:pt idx="7529">
                  <c:v>42859.372800925943</c:v>
                </c:pt>
                <c:pt idx="7530">
                  <c:v>42859.37350694451</c:v>
                </c:pt>
                <c:pt idx="7531">
                  <c:v>42859.374212963012</c:v>
                </c:pt>
                <c:pt idx="7532">
                  <c:v>42859.374918981492</c:v>
                </c:pt>
                <c:pt idx="7533">
                  <c:v>42859.375625000001</c:v>
                </c:pt>
                <c:pt idx="7534">
                  <c:v>42859.37633101859</c:v>
                </c:pt>
                <c:pt idx="7535">
                  <c:v>42859.37703703704</c:v>
                </c:pt>
                <c:pt idx="7536">
                  <c:v>42859.377743055556</c:v>
                </c:pt>
                <c:pt idx="7537">
                  <c:v>42859.378449074138</c:v>
                </c:pt>
                <c:pt idx="7538">
                  <c:v>42859.379155092603</c:v>
                </c:pt>
                <c:pt idx="7539">
                  <c:v>42859.379861111105</c:v>
                </c:pt>
                <c:pt idx="7540">
                  <c:v>42859.380567129643</c:v>
                </c:pt>
                <c:pt idx="7541">
                  <c:v>42859.381273148247</c:v>
                </c:pt>
                <c:pt idx="7542">
                  <c:v>42859.381979166668</c:v>
                </c:pt>
                <c:pt idx="7543">
                  <c:v>42859.382835648248</c:v>
                </c:pt>
                <c:pt idx="7544">
                  <c:v>42859.38354166667</c:v>
                </c:pt>
                <c:pt idx="7545">
                  <c:v>42859.384247685193</c:v>
                </c:pt>
                <c:pt idx="7546">
                  <c:v>42859.384953703702</c:v>
                </c:pt>
                <c:pt idx="7547">
                  <c:v>42859.385659722218</c:v>
                </c:pt>
                <c:pt idx="7548">
                  <c:v>42859.386365740742</c:v>
                </c:pt>
                <c:pt idx="7549">
                  <c:v>42859.387071759258</c:v>
                </c:pt>
                <c:pt idx="7550">
                  <c:v>42859.387777777782</c:v>
                </c:pt>
                <c:pt idx="7551">
                  <c:v>42859.388483796298</c:v>
                </c:pt>
                <c:pt idx="7552">
                  <c:v>42859.389189814814</c:v>
                </c:pt>
                <c:pt idx="7553">
                  <c:v>42859.38989583333</c:v>
                </c:pt>
                <c:pt idx="7554">
                  <c:v>42859.390601851854</c:v>
                </c:pt>
                <c:pt idx="7555">
                  <c:v>42859.39130787037</c:v>
                </c:pt>
                <c:pt idx="7556">
                  <c:v>42859.392013888893</c:v>
                </c:pt>
                <c:pt idx="7557">
                  <c:v>42859.39271990741</c:v>
                </c:pt>
                <c:pt idx="7558">
                  <c:v>42859.393425925926</c:v>
                </c:pt>
                <c:pt idx="7559">
                  <c:v>42859.394131944442</c:v>
                </c:pt>
                <c:pt idx="7560">
                  <c:v>42859.394837963002</c:v>
                </c:pt>
                <c:pt idx="7561">
                  <c:v>42859.395543981474</c:v>
                </c:pt>
                <c:pt idx="7562">
                  <c:v>42859.396250000013</c:v>
                </c:pt>
                <c:pt idx="7563">
                  <c:v>42859.396956018543</c:v>
                </c:pt>
                <c:pt idx="7564">
                  <c:v>42859.397662036994</c:v>
                </c:pt>
                <c:pt idx="7565">
                  <c:v>42859.398368055561</c:v>
                </c:pt>
                <c:pt idx="7566">
                  <c:v>42859.399074074092</c:v>
                </c:pt>
                <c:pt idx="7567">
                  <c:v>42859.399780092594</c:v>
                </c:pt>
                <c:pt idx="7568">
                  <c:v>42859.400486111052</c:v>
                </c:pt>
                <c:pt idx="7569">
                  <c:v>42859.401192129626</c:v>
                </c:pt>
                <c:pt idx="7570">
                  <c:v>42859.40189814823</c:v>
                </c:pt>
                <c:pt idx="7571">
                  <c:v>42859.403194444443</c:v>
                </c:pt>
                <c:pt idx="7572">
                  <c:v>42859.403900462959</c:v>
                </c:pt>
                <c:pt idx="7573">
                  <c:v>42859.404606481483</c:v>
                </c:pt>
                <c:pt idx="7574">
                  <c:v>42859.405312500006</c:v>
                </c:pt>
                <c:pt idx="7575">
                  <c:v>42859.406018518574</c:v>
                </c:pt>
                <c:pt idx="7576">
                  <c:v>42859.406724537024</c:v>
                </c:pt>
                <c:pt idx="7577">
                  <c:v>42859.407430555555</c:v>
                </c:pt>
                <c:pt idx="7578">
                  <c:v>42859.408136574093</c:v>
                </c:pt>
                <c:pt idx="7579">
                  <c:v>42859.408842592602</c:v>
                </c:pt>
                <c:pt idx="7580">
                  <c:v>42859.409548611104</c:v>
                </c:pt>
                <c:pt idx="7581">
                  <c:v>42859.410254629642</c:v>
                </c:pt>
                <c:pt idx="7582">
                  <c:v>42859.410960648202</c:v>
                </c:pt>
                <c:pt idx="7583">
                  <c:v>42859.411666666609</c:v>
                </c:pt>
                <c:pt idx="7584">
                  <c:v>42859.412372685183</c:v>
                </c:pt>
                <c:pt idx="7585">
                  <c:v>42859.413078703707</c:v>
                </c:pt>
                <c:pt idx="7586">
                  <c:v>42859.413784722194</c:v>
                </c:pt>
                <c:pt idx="7587">
                  <c:v>42859.414490740739</c:v>
                </c:pt>
                <c:pt idx="7588">
                  <c:v>42859.415196759255</c:v>
                </c:pt>
                <c:pt idx="7589">
                  <c:v>42859.415902777779</c:v>
                </c:pt>
                <c:pt idx="7590">
                  <c:v>42859.41660879636</c:v>
                </c:pt>
                <c:pt idx="7591">
                  <c:v>42859.417314814811</c:v>
                </c:pt>
                <c:pt idx="7592">
                  <c:v>42859.418020833335</c:v>
                </c:pt>
                <c:pt idx="7593">
                  <c:v>42859.418726851851</c:v>
                </c:pt>
                <c:pt idx="7594">
                  <c:v>42859.419432870367</c:v>
                </c:pt>
                <c:pt idx="7595">
                  <c:v>42859.420138888891</c:v>
                </c:pt>
                <c:pt idx="7596">
                  <c:v>42859.420844907407</c:v>
                </c:pt>
                <c:pt idx="7597">
                  <c:v>42859.421550925923</c:v>
                </c:pt>
                <c:pt idx="7598">
                  <c:v>42859.422256944526</c:v>
                </c:pt>
                <c:pt idx="7599">
                  <c:v>42859.423576388945</c:v>
                </c:pt>
                <c:pt idx="7600">
                  <c:v>42859.42428240741</c:v>
                </c:pt>
                <c:pt idx="7601">
                  <c:v>42859.424988425933</c:v>
                </c:pt>
                <c:pt idx="7602">
                  <c:v>42859.425694444442</c:v>
                </c:pt>
                <c:pt idx="7603">
                  <c:v>42859.426400462966</c:v>
                </c:pt>
                <c:pt idx="7604">
                  <c:v>42859.427106481475</c:v>
                </c:pt>
                <c:pt idx="7605">
                  <c:v>42859.427812500006</c:v>
                </c:pt>
                <c:pt idx="7606">
                  <c:v>42859.42851851858</c:v>
                </c:pt>
                <c:pt idx="7607">
                  <c:v>42859.429224536994</c:v>
                </c:pt>
                <c:pt idx="7608">
                  <c:v>42859.429930555554</c:v>
                </c:pt>
                <c:pt idx="7609">
                  <c:v>42859.430636574092</c:v>
                </c:pt>
                <c:pt idx="7610">
                  <c:v>42859.431342592594</c:v>
                </c:pt>
                <c:pt idx="7611">
                  <c:v>42859.432048611074</c:v>
                </c:pt>
                <c:pt idx="7612">
                  <c:v>42859.432754629626</c:v>
                </c:pt>
                <c:pt idx="7613">
                  <c:v>42859.43346064815</c:v>
                </c:pt>
                <c:pt idx="7614">
                  <c:v>42859.434166666608</c:v>
                </c:pt>
                <c:pt idx="7615">
                  <c:v>42859.434872685182</c:v>
                </c:pt>
                <c:pt idx="7616">
                  <c:v>42859.435578703706</c:v>
                </c:pt>
                <c:pt idx="7617">
                  <c:v>42859.436284722222</c:v>
                </c:pt>
                <c:pt idx="7618">
                  <c:v>42859.436990740738</c:v>
                </c:pt>
                <c:pt idx="7619">
                  <c:v>42859.437696759254</c:v>
                </c:pt>
                <c:pt idx="7620">
                  <c:v>42859.438402777778</c:v>
                </c:pt>
                <c:pt idx="7621">
                  <c:v>42859.439108796294</c:v>
                </c:pt>
                <c:pt idx="7622">
                  <c:v>42859.439814814818</c:v>
                </c:pt>
                <c:pt idx="7623">
                  <c:v>42859.440520833334</c:v>
                </c:pt>
                <c:pt idx="7624">
                  <c:v>42859.44122685185</c:v>
                </c:pt>
                <c:pt idx="7625">
                  <c:v>42859.441932870373</c:v>
                </c:pt>
                <c:pt idx="7626">
                  <c:v>42859.44263888897</c:v>
                </c:pt>
                <c:pt idx="7627">
                  <c:v>42859.443784722185</c:v>
                </c:pt>
                <c:pt idx="7628">
                  <c:v>42859.444490740738</c:v>
                </c:pt>
                <c:pt idx="7629">
                  <c:v>42859.445196759254</c:v>
                </c:pt>
                <c:pt idx="7630">
                  <c:v>42859.445902777778</c:v>
                </c:pt>
                <c:pt idx="7631">
                  <c:v>42859.446608796352</c:v>
                </c:pt>
                <c:pt idx="7632">
                  <c:v>42859.447314814817</c:v>
                </c:pt>
                <c:pt idx="7633">
                  <c:v>42859.448020833326</c:v>
                </c:pt>
                <c:pt idx="7634">
                  <c:v>42859.44872685185</c:v>
                </c:pt>
                <c:pt idx="7635">
                  <c:v>42859.449432870373</c:v>
                </c:pt>
                <c:pt idx="7636">
                  <c:v>42859.450138888969</c:v>
                </c:pt>
                <c:pt idx="7637">
                  <c:v>42859.450844907413</c:v>
                </c:pt>
                <c:pt idx="7638">
                  <c:v>42859.451550925987</c:v>
                </c:pt>
                <c:pt idx="7639">
                  <c:v>42859.452256944576</c:v>
                </c:pt>
                <c:pt idx="7640">
                  <c:v>42859.452962962961</c:v>
                </c:pt>
                <c:pt idx="7641">
                  <c:v>42859.453668981485</c:v>
                </c:pt>
                <c:pt idx="7642">
                  <c:v>42859.454375000059</c:v>
                </c:pt>
                <c:pt idx="7643">
                  <c:v>42859.455081018517</c:v>
                </c:pt>
                <c:pt idx="7644">
                  <c:v>42859.455787037034</c:v>
                </c:pt>
                <c:pt idx="7645">
                  <c:v>42859.456493055593</c:v>
                </c:pt>
                <c:pt idx="7646">
                  <c:v>42859.457199074139</c:v>
                </c:pt>
                <c:pt idx="7647">
                  <c:v>42859.457905092611</c:v>
                </c:pt>
                <c:pt idx="7648">
                  <c:v>42859.458611111113</c:v>
                </c:pt>
                <c:pt idx="7649">
                  <c:v>42859.459317129687</c:v>
                </c:pt>
                <c:pt idx="7650">
                  <c:v>42859.460023148211</c:v>
                </c:pt>
                <c:pt idx="7651">
                  <c:v>42859.460729166654</c:v>
                </c:pt>
                <c:pt idx="7652">
                  <c:v>42859.461435185185</c:v>
                </c:pt>
                <c:pt idx="7653">
                  <c:v>42859.462141203643</c:v>
                </c:pt>
                <c:pt idx="7654">
                  <c:v>42859.462847222232</c:v>
                </c:pt>
                <c:pt idx="7655">
                  <c:v>42859.463923610994</c:v>
                </c:pt>
                <c:pt idx="7656">
                  <c:v>42859.464629629627</c:v>
                </c:pt>
                <c:pt idx="7657">
                  <c:v>42859.465335648201</c:v>
                </c:pt>
                <c:pt idx="7658">
                  <c:v>42859.466041666608</c:v>
                </c:pt>
                <c:pt idx="7659">
                  <c:v>42859.466747685176</c:v>
                </c:pt>
                <c:pt idx="7660">
                  <c:v>42859.467453703626</c:v>
                </c:pt>
                <c:pt idx="7661">
                  <c:v>42859.468159722222</c:v>
                </c:pt>
                <c:pt idx="7662">
                  <c:v>42859.468865740739</c:v>
                </c:pt>
                <c:pt idx="7663">
                  <c:v>42859.469571759255</c:v>
                </c:pt>
                <c:pt idx="7664">
                  <c:v>42859.470277777793</c:v>
                </c:pt>
                <c:pt idx="7665">
                  <c:v>42859.470983796295</c:v>
                </c:pt>
                <c:pt idx="7666">
                  <c:v>42859.471689814804</c:v>
                </c:pt>
                <c:pt idx="7667">
                  <c:v>42859.472395833334</c:v>
                </c:pt>
                <c:pt idx="7668">
                  <c:v>42859.473101851778</c:v>
                </c:pt>
                <c:pt idx="7669">
                  <c:v>42859.473807870367</c:v>
                </c:pt>
                <c:pt idx="7670">
                  <c:v>42859.47451388897</c:v>
                </c:pt>
                <c:pt idx="7671">
                  <c:v>42859.475219907443</c:v>
                </c:pt>
                <c:pt idx="7672">
                  <c:v>42859.475925925923</c:v>
                </c:pt>
                <c:pt idx="7673">
                  <c:v>42859.476631944519</c:v>
                </c:pt>
                <c:pt idx="7674">
                  <c:v>42859.477337962962</c:v>
                </c:pt>
                <c:pt idx="7675">
                  <c:v>42859.478043981479</c:v>
                </c:pt>
                <c:pt idx="7676">
                  <c:v>42859.478750000002</c:v>
                </c:pt>
                <c:pt idx="7677">
                  <c:v>42859.479456018518</c:v>
                </c:pt>
                <c:pt idx="7678">
                  <c:v>42859.480162037034</c:v>
                </c:pt>
                <c:pt idx="7679">
                  <c:v>42859.480868055602</c:v>
                </c:pt>
                <c:pt idx="7680">
                  <c:v>42859.481574074147</c:v>
                </c:pt>
                <c:pt idx="7681">
                  <c:v>42859.482280092612</c:v>
                </c:pt>
                <c:pt idx="7682">
                  <c:v>42859.482986111114</c:v>
                </c:pt>
                <c:pt idx="7683">
                  <c:v>42859.48369212963</c:v>
                </c:pt>
                <c:pt idx="7684">
                  <c:v>42859.484571759262</c:v>
                </c:pt>
                <c:pt idx="7685">
                  <c:v>42859.485277777792</c:v>
                </c:pt>
                <c:pt idx="7686">
                  <c:v>42859.485983796294</c:v>
                </c:pt>
                <c:pt idx="7687">
                  <c:v>42859.486689814818</c:v>
                </c:pt>
                <c:pt idx="7688">
                  <c:v>42859.487395833334</c:v>
                </c:pt>
                <c:pt idx="7689">
                  <c:v>42859.48810185185</c:v>
                </c:pt>
                <c:pt idx="7690">
                  <c:v>42859.488807870439</c:v>
                </c:pt>
                <c:pt idx="7691">
                  <c:v>42859.48951388897</c:v>
                </c:pt>
                <c:pt idx="7692">
                  <c:v>42859.490219907413</c:v>
                </c:pt>
                <c:pt idx="7693">
                  <c:v>42859.490925925929</c:v>
                </c:pt>
                <c:pt idx="7694">
                  <c:v>42859.491631944446</c:v>
                </c:pt>
                <c:pt idx="7695">
                  <c:v>42859.492337962962</c:v>
                </c:pt>
                <c:pt idx="7696">
                  <c:v>42859.493043981398</c:v>
                </c:pt>
                <c:pt idx="7697">
                  <c:v>42859.493749999994</c:v>
                </c:pt>
                <c:pt idx="7698">
                  <c:v>42859.494456018518</c:v>
                </c:pt>
                <c:pt idx="7699">
                  <c:v>42859.495162036976</c:v>
                </c:pt>
                <c:pt idx="7700">
                  <c:v>42859.495868055557</c:v>
                </c:pt>
                <c:pt idx="7701">
                  <c:v>42859.496574074146</c:v>
                </c:pt>
                <c:pt idx="7702">
                  <c:v>42859.49728009259</c:v>
                </c:pt>
                <c:pt idx="7703">
                  <c:v>42859.497986111019</c:v>
                </c:pt>
                <c:pt idx="7704">
                  <c:v>42859.498692129629</c:v>
                </c:pt>
                <c:pt idx="7705">
                  <c:v>42859.499398148211</c:v>
                </c:pt>
                <c:pt idx="7706">
                  <c:v>42859.500104166655</c:v>
                </c:pt>
                <c:pt idx="7707">
                  <c:v>42859.500810185193</c:v>
                </c:pt>
                <c:pt idx="7708">
                  <c:v>42859.501516203702</c:v>
                </c:pt>
                <c:pt idx="7709">
                  <c:v>42859.502222222232</c:v>
                </c:pt>
                <c:pt idx="7710">
                  <c:v>42859.502928240741</c:v>
                </c:pt>
                <c:pt idx="7711">
                  <c:v>42859.503634259258</c:v>
                </c:pt>
                <c:pt idx="7712">
                  <c:v>42859.504340277781</c:v>
                </c:pt>
                <c:pt idx="7713">
                  <c:v>42859.505185185175</c:v>
                </c:pt>
                <c:pt idx="7714">
                  <c:v>42859.505891203706</c:v>
                </c:pt>
                <c:pt idx="7715">
                  <c:v>42859.50659722228</c:v>
                </c:pt>
                <c:pt idx="7716">
                  <c:v>42859.507303240738</c:v>
                </c:pt>
                <c:pt idx="7717">
                  <c:v>42859.508009259262</c:v>
                </c:pt>
                <c:pt idx="7718">
                  <c:v>42859.508715277792</c:v>
                </c:pt>
                <c:pt idx="7719">
                  <c:v>42859.509421296294</c:v>
                </c:pt>
                <c:pt idx="7720">
                  <c:v>42859.510127314818</c:v>
                </c:pt>
                <c:pt idx="7721">
                  <c:v>42859.510833333341</c:v>
                </c:pt>
                <c:pt idx="7722">
                  <c:v>42859.511539351908</c:v>
                </c:pt>
                <c:pt idx="7723">
                  <c:v>42859.512245370439</c:v>
                </c:pt>
                <c:pt idx="7724">
                  <c:v>42859.51295138897</c:v>
                </c:pt>
                <c:pt idx="7725">
                  <c:v>42859.513657407413</c:v>
                </c:pt>
                <c:pt idx="7726">
                  <c:v>42859.514363425988</c:v>
                </c:pt>
                <c:pt idx="7727">
                  <c:v>42859.515069444518</c:v>
                </c:pt>
                <c:pt idx="7728">
                  <c:v>42859.515775462962</c:v>
                </c:pt>
                <c:pt idx="7729">
                  <c:v>42859.516481481478</c:v>
                </c:pt>
                <c:pt idx="7730">
                  <c:v>42859.517187500001</c:v>
                </c:pt>
                <c:pt idx="7731">
                  <c:v>42859.517893518518</c:v>
                </c:pt>
                <c:pt idx="7732">
                  <c:v>42859.518599537041</c:v>
                </c:pt>
                <c:pt idx="7733">
                  <c:v>42859.519305555557</c:v>
                </c:pt>
                <c:pt idx="7734">
                  <c:v>42859.520011574081</c:v>
                </c:pt>
                <c:pt idx="7735">
                  <c:v>42859.52071759259</c:v>
                </c:pt>
                <c:pt idx="7736">
                  <c:v>42859.521423610968</c:v>
                </c:pt>
                <c:pt idx="7737">
                  <c:v>42859.522129629586</c:v>
                </c:pt>
                <c:pt idx="7738">
                  <c:v>42859.522835648211</c:v>
                </c:pt>
                <c:pt idx="7739">
                  <c:v>42859.523541666582</c:v>
                </c:pt>
                <c:pt idx="7740">
                  <c:v>42859.524247685185</c:v>
                </c:pt>
                <c:pt idx="7741">
                  <c:v>42859.524953703643</c:v>
                </c:pt>
                <c:pt idx="7742">
                  <c:v>42859.526284722204</c:v>
                </c:pt>
                <c:pt idx="7743">
                  <c:v>42859.526990740735</c:v>
                </c:pt>
                <c:pt idx="7744">
                  <c:v>42859.5276967592</c:v>
                </c:pt>
                <c:pt idx="7745">
                  <c:v>42859.528402777774</c:v>
                </c:pt>
                <c:pt idx="7746">
                  <c:v>42859.529108796276</c:v>
                </c:pt>
                <c:pt idx="7747">
                  <c:v>42859.529814814814</c:v>
                </c:pt>
                <c:pt idx="7748">
                  <c:v>42859.530520833272</c:v>
                </c:pt>
                <c:pt idx="7749">
                  <c:v>42859.531226851854</c:v>
                </c:pt>
                <c:pt idx="7750">
                  <c:v>42859.53193287037</c:v>
                </c:pt>
                <c:pt idx="7751">
                  <c:v>42859.532638888893</c:v>
                </c:pt>
                <c:pt idx="7752">
                  <c:v>42859.533344907351</c:v>
                </c:pt>
                <c:pt idx="7753">
                  <c:v>42859.534050925933</c:v>
                </c:pt>
                <c:pt idx="7754">
                  <c:v>42859.534756944442</c:v>
                </c:pt>
                <c:pt idx="7755">
                  <c:v>42859.535462962907</c:v>
                </c:pt>
                <c:pt idx="7756">
                  <c:v>42859.536168981474</c:v>
                </c:pt>
                <c:pt idx="7757">
                  <c:v>42859.536875000013</c:v>
                </c:pt>
                <c:pt idx="7758">
                  <c:v>42859.537581018521</c:v>
                </c:pt>
                <c:pt idx="7759">
                  <c:v>42859.538287037038</c:v>
                </c:pt>
                <c:pt idx="7760">
                  <c:v>42859.538993055561</c:v>
                </c:pt>
                <c:pt idx="7761">
                  <c:v>42859.539699074092</c:v>
                </c:pt>
                <c:pt idx="7762">
                  <c:v>42859.540405092601</c:v>
                </c:pt>
                <c:pt idx="7763">
                  <c:v>42859.541111111052</c:v>
                </c:pt>
                <c:pt idx="7764">
                  <c:v>42859.541817129633</c:v>
                </c:pt>
                <c:pt idx="7765">
                  <c:v>42859.54252314823</c:v>
                </c:pt>
                <c:pt idx="7766">
                  <c:v>42859.543229166666</c:v>
                </c:pt>
                <c:pt idx="7767">
                  <c:v>42859.543935185182</c:v>
                </c:pt>
                <c:pt idx="7768">
                  <c:v>42859.544641203705</c:v>
                </c:pt>
                <c:pt idx="7769">
                  <c:v>42859.545347222222</c:v>
                </c:pt>
                <c:pt idx="7770">
                  <c:v>42859.546053240803</c:v>
                </c:pt>
                <c:pt idx="7771">
                  <c:v>42859.547245370391</c:v>
                </c:pt>
                <c:pt idx="7772">
                  <c:v>42859.547951388893</c:v>
                </c:pt>
                <c:pt idx="7773">
                  <c:v>42859.548657407475</c:v>
                </c:pt>
                <c:pt idx="7774">
                  <c:v>42859.549363425933</c:v>
                </c:pt>
                <c:pt idx="7775">
                  <c:v>42859.550069444544</c:v>
                </c:pt>
                <c:pt idx="7776">
                  <c:v>42859.550775463002</c:v>
                </c:pt>
                <c:pt idx="7777">
                  <c:v>42859.551481481474</c:v>
                </c:pt>
                <c:pt idx="7778">
                  <c:v>42859.552187500005</c:v>
                </c:pt>
                <c:pt idx="7779">
                  <c:v>42859.552893518543</c:v>
                </c:pt>
                <c:pt idx="7780">
                  <c:v>42859.553599537037</c:v>
                </c:pt>
                <c:pt idx="7781">
                  <c:v>42859.554305555561</c:v>
                </c:pt>
                <c:pt idx="7782">
                  <c:v>42859.555011574092</c:v>
                </c:pt>
                <c:pt idx="7783">
                  <c:v>42859.555717592593</c:v>
                </c:pt>
                <c:pt idx="7784">
                  <c:v>42859.556423611051</c:v>
                </c:pt>
                <c:pt idx="7785">
                  <c:v>42859.557129629626</c:v>
                </c:pt>
                <c:pt idx="7786">
                  <c:v>42859.557835648229</c:v>
                </c:pt>
                <c:pt idx="7787">
                  <c:v>42859.558541666665</c:v>
                </c:pt>
                <c:pt idx="7788">
                  <c:v>42859.559247685189</c:v>
                </c:pt>
                <c:pt idx="7789">
                  <c:v>42859.559953703705</c:v>
                </c:pt>
                <c:pt idx="7790">
                  <c:v>42859.560659722221</c:v>
                </c:pt>
                <c:pt idx="7791">
                  <c:v>42859.561365740679</c:v>
                </c:pt>
                <c:pt idx="7792">
                  <c:v>42859.562071759254</c:v>
                </c:pt>
                <c:pt idx="7793">
                  <c:v>42859.562777777777</c:v>
                </c:pt>
                <c:pt idx="7794">
                  <c:v>42859.563483796221</c:v>
                </c:pt>
                <c:pt idx="7795">
                  <c:v>42859.564189814759</c:v>
                </c:pt>
                <c:pt idx="7796">
                  <c:v>42859.564895833326</c:v>
                </c:pt>
                <c:pt idx="7797">
                  <c:v>42859.565601851769</c:v>
                </c:pt>
                <c:pt idx="7798">
                  <c:v>42859.566307870373</c:v>
                </c:pt>
                <c:pt idx="7799">
                  <c:v>42859.567013888889</c:v>
                </c:pt>
                <c:pt idx="7800">
                  <c:v>42859.568402777775</c:v>
                </c:pt>
                <c:pt idx="7801">
                  <c:v>42859.569108796284</c:v>
                </c:pt>
                <c:pt idx="7802">
                  <c:v>42859.569814814815</c:v>
                </c:pt>
                <c:pt idx="7803">
                  <c:v>42859.570520833324</c:v>
                </c:pt>
                <c:pt idx="7804">
                  <c:v>42859.571226851855</c:v>
                </c:pt>
                <c:pt idx="7805">
                  <c:v>42859.571932870371</c:v>
                </c:pt>
                <c:pt idx="7806">
                  <c:v>42859.572638888945</c:v>
                </c:pt>
                <c:pt idx="7807">
                  <c:v>42859.573344907374</c:v>
                </c:pt>
                <c:pt idx="7808">
                  <c:v>42859.574050925941</c:v>
                </c:pt>
                <c:pt idx="7809">
                  <c:v>42859.574756944443</c:v>
                </c:pt>
                <c:pt idx="7810">
                  <c:v>42859.575462962908</c:v>
                </c:pt>
                <c:pt idx="7811">
                  <c:v>42859.576168981475</c:v>
                </c:pt>
                <c:pt idx="7812">
                  <c:v>42859.576875000013</c:v>
                </c:pt>
                <c:pt idx="7813">
                  <c:v>42859.577581018515</c:v>
                </c:pt>
                <c:pt idx="7814">
                  <c:v>42859.578287037039</c:v>
                </c:pt>
                <c:pt idx="7815">
                  <c:v>42859.578993055562</c:v>
                </c:pt>
                <c:pt idx="7816">
                  <c:v>42859.579699074093</c:v>
                </c:pt>
                <c:pt idx="7817">
                  <c:v>42859.580405092602</c:v>
                </c:pt>
                <c:pt idx="7818">
                  <c:v>42859.581111111074</c:v>
                </c:pt>
                <c:pt idx="7819">
                  <c:v>42859.581817129641</c:v>
                </c:pt>
                <c:pt idx="7820">
                  <c:v>42859.582523148238</c:v>
                </c:pt>
                <c:pt idx="7821">
                  <c:v>42859.583229166667</c:v>
                </c:pt>
                <c:pt idx="7822">
                  <c:v>42859.583935185183</c:v>
                </c:pt>
                <c:pt idx="7823">
                  <c:v>42859.584641203706</c:v>
                </c:pt>
                <c:pt idx="7824">
                  <c:v>42859.585347222222</c:v>
                </c:pt>
                <c:pt idx="7825">
                  <c:v>42859.586053240804</c:v>
                </c:pt>
                <c:pt idx="7826">
                  <c:v>42859.586759259262</c:v>
                </c:pt>
                <c:pt idx="7827">
                  <c:v>42859.587465277778</c:v>
                </c:pt>
                <c:pt idx="7828">
                  <c:v>42859.58817129636</c:v>
                </c:pt>
                <c:pt idx="7829">
                  <c:v>42859.588877314898</c:v>
                </c:pt>
                <c:pt idx="7830">
                  <c:v>42859.589768518505</c:v>
                </c:pt>
                <c:pt idx="7831">
                  <c:v>42859.590474536984</c:v>
                </c:pt>
                <c:pt idx="7832">
                  <c:v>42859.591180555442</c:v>
                </c:pt>
                <c:pt idx="7833">
                  <c:v>42859.591886574075</c:v>
                </c:pt>
                <c:pt idx="7834">
                  <c:v>42859.592592592591</c:v>
                </c:pt>
                <c:pt idx="7835">
                  <c:v>42859.593298611049</c:v>
                </c:pt>
                <c:pt idx="7836">
                  <c:v>42859.594004629624</c:v>
                </c:pt>
                <c:pt idx="7837">
                  <c:v>42859.594710648147</c:v>
                </c:pt>
                <c:pt idx="7838">
                  <c:v>42859.595416666583</c:v>
                </c:pt>
                <c:pt idx="7839">
                  <c:v>42859.596122685121</c:v>
                </c:pt>
                <c:pt idx="7840">
                  <c:v>42859.596828703674</c:v>
                </c:pt>
                <c:pt idx="7841">
                  <c:v>42859.597534722205</c:v>
                </c:pt>
                <c:pt idx="7842">
                  <c:v>42859.598240740735</c:v>
                </c:pt>
                <c:pt idx="7843">
                  <c:v>42859.598946759201</c:v>
                </c:pt>
                <c:pt idx="7844">
                  <c:v>42859.599652777775</c:v>
                </c:pt>
                <c:pt idx="7845">
                  <c:v>42859.600358796299</c:v>
                </c:pt>
                <c:pt idx="7846">
                  <c:v>42859.601064814749</c:v>
                </c:pt>
                <c:pt idx="7847">
                  <c:v>42859.601770833215</c:v>
                </c:pt>
                <c:pt idx="7848">
                  <c:v>42859.602476851855</c:v>
                </c:pt>
                <c:pt idx="7849">
                  <c:v>42859.603182870298</c:v>
                </c:pt>
                <c:pt idx="7850">
                  <c:v>42859.603888888887</c:v>
                </c:pt>
                <c:pt idx="7851">
                  <c:v>42859.604594907411</c:v>
                </c:pt>
                <c:pt idx="7852">
                  <c:v>42859.605300925927</c:v>
                </c:pt>
                <c:pt idx="7853">
                  <c:v>42859.606006944443</c:v>
                </c:pt>
                <c:pt idx="7854">
                  <c:v>42859.606712962966</c:v>
                </c:pt>
                <c:pt idx="7855">
                  <c:v>42859.607418981475</c:v>
                </c:pt>
                <c:pt idx="7856">
                  <c:v>42859.608124999999</c:v>
                </c:pt>
                <c:pt idx="7857">
                  <c:v>42859.608831018573</c:v>
                </c:pt>
                <c:pt idx="7858">
                  <c:v>42859.609537037039</c:v>
                </c:pt>
                <c:pt idx="7859">
                  <c:v>42859.610902777778</c:v>
                </c:pt>
                <c:pt idx="7860">
                  <c:v>42859.611608796295</c:v>
                </c:pt>
                <c:pt idx="7861">
                  <c:v>42859.612314814818</c:v>
                </c:pt>
                <c:pt idx="7862">
                  <c:v>42859.613020833247</c:v>
                </c:pt>
                <c:pt idx="7863">
                  <c:v>42859.613726851778</c:v>
                </c:pt>
                <c:pt idx="7864">
                  <c:v>42859.614432870367</c:v>
                </c:pt>
                <c:pt idx="7865">
                  <c:v>42859.61513888889</c:v>
                </c:pt>
                <c:pt idx="7866">
                  <c:v>42859.615844907406</c:v>
                </c:pt>
                <c:pt idx="7867">
                  <c:v>42859.616550925988</c:v>
                </c:pt>
                <c:pt idx="7868">
                  <c:v>42859.617256944519</c:v>
                </c:pt>
                <c:pt idx="7869">
                  <c:v>42859.617962962955</c:v>
                </c:pt>
                <c:pt idx="7870">
                  <c:v>42859.618668981479</c:v>
                </c:pt>
                <c:pt idx="7871">
                  <c:v>42859.619375000002</c:v>
                </c:pt>
                <c:pt idx="7872">
                  <c:v>42859.620081018504</c:v>
                </c:pt>
                <c:pt idx="7873">
                  <c:v>42859.620787036984</c:v>
                </c:pt>
                <c:pt idx="7874">
                  <c:v>42859.621493055492</c:v>
                </c:pt>
                <c:pt idx="7875">
                  <c:v>42859.622199074081</c:v>
                </c:pt>
                <c:pt idx="7876">
                  <c:v>42859.62290509259</c:v>
                </c:pt>
                <c:pt idx="7877">
                  <c:v>42859.623611111034</c:v>
                </c:pt>
                <c:pt idx="7878">
                  <c:v>42859.62431712963</c:v>
                </c:pt>
                <c:pt idx="7879">
                  <c:v>42859.625023148146</c:v>
                </c:pt>
                <c:pt idx="7880">
                  <c:v>42859.625729166582</c:v>
                </c:pt>
                <c:pt idx="7881">
                  <c:v>42859.626435185186</c:v>
                </c:pt>
                <c:pt idx="7882">
                  <c:v>42859.627141203586</c:v>
                </c:pt>
                <c:pt idx="7883">
                  <c:v>42859.627847222204</c:v>
                </c:pt>
                <c:pt idx="7884">
                  <c:v>42859.628553240742</c:v>
                </c:pt>
                <c:pt idx="7885">
                  <c:v>42859.629259259258</c:v>
                </c:pt>
                <c:pt idx="7886">
                  <c:v>42859.629965277774</c:v>
                </c:pt>
                <c:pt idx="7887">
                  <c:v>42859.630671296298</c:v>
                </c:pt>
                <c:pt idx="7888">
                  <c:v>42859.631666666573</c:v>
                </c:pt>
                <c:pt idx="7889">
                  <c:v>42859.632372685184</c:v>
                </c:pt>
                <c:pt idx="7890">
                  <c:v>42859.633078703628</c:v>
                </c:pt>
                <c:pt idx="7891">
                  <c:v>42859.633784722151</c:v>
                </c:pt>
                <c:pt idx="7892">
                  <c:v>42859.634490740726</c:v>
                </c:pt>
                <c:pt idx="7893">
                  <c:v>42859.635196759184</c:v>
                </c:pt>
                <c:pt idx="7894">
                  <c:v>42859.635902777714</c:v>
                </c:pt>
                <c:pt idx="7895">
                  <c:v>42859.636608796296</c:v>
                </c:pt>
                <c:pt idx="7896">
                  <c:v>42859.637314814805</c:v>
                </c:pt>
                <c:pt idx="7897">
                  <c:v>42859.63802083327</c:v>
                </c:pt>
                <c:pt idx="7898">
                  <c:v>42859.638726851794</c:v>
                </c:pt>
                <c:pt idx="7899">
                  <c:v>42859.639432870354</c:v>
                </c:pt>
                <c:pt idx="7900">
                  <c:v>42859.640138888892</c:v>
                </c:pt>
                <c:pt idx="7901">
                  <c:v>42859.640844907408</c:v>
                </c:pt>
                <c:pt idx="7902">
                  <c:v>42859.641550925931</c:v>
                </c:pt>
                <c:pt idx="7903">
                  <c:v>42859.642256944535</c:v>
                </c:pt>
                <c:pt idx="7904">
                  <c:v>42859.642962962964</c:v>
                </c:pt>
                <c:pt idx="7905">
                  <c:v>42859.643668981422</c:v>
                </c:pt>
                <c:pt idx="7906">
                  <c:v>42859.644375000003</c:v>
                </c:pt>
                <c:pt idx="7907">
                  <c:v>42859.64508101852</c:v>
                </c:pt>
                <c:pt idx="7908">
                  <c:v>42859.645787036985</c:v>
                </c:pt>
                <c:pt idx="7909">
                  <c:v>42859.646493055552</c:v>
                </c:pt>
                <c:pt idx="7910">
                  <c:v>42859.647199074083</c:v>
                </c:pt>
                <c:pt idx="7911">
                  <c:v>42859.647905092592</c:v>
                </c:pt>
                <c:pt idx="7912">
                  <c:v>42859.648611111108</c:v>
                </c:pt>
                <c:pt idx="7913">
                  <c:v>42859.649317129632</c:v>
                </c:pt>
                <c:pt idx="7914">
                  <c:v>42859.650023148213</c:v>
                </c:pt>
                <c:pt idx="7915">
                  <c:v>42859.650729166664</c:v>
                </c:pt>
                <c:pt idx="7916">
                  <c:v>42859.651435185187</c:v>
                </c:pt>
                <c:pt idx="7917">
                  <c:v>42859.652662037035</c:v>
                </c:pt>
                <c:pt idx="7918">
                  <c:v>42859.653368055559</c:v>
                </c:pt>
                <c:pt idx="7919">
                  <c:v>42859.654074074155</c:v>
                </c:pt>
                <c:pt idx="7920">
                  <c:v>42859.654780092591</c:v>
                </c:pt>
                <c:pt idx="7921">
                  <c:v>42859.655486111049</c:v>
                </c:pt>
                <c:pt idx="7922">
                  <c:v>42859.656192129631</c:v>
                </c:pt>
                <c:pt idx="7923">
                  <c:v>42859.656898148256</c:v>
                </c:pt>
                <c:pt idx="7924">
                  <c:v>42859.65760416667</c:v>
                </c:pt>
                <c:pt idx="7925">
                  <c:v>42859.658310185201</c:v>
                </c:pt>
                <c:pt idx="7926">
                  <c:v>42859.659016203703</c:v>
                </c:pt>
                <c:pt idx="7927">
                  <c:v>42859.659722222204</c:v>
                </c:pt>
                <c:pt idx="7928">
                  <c:v>42859.660428240735</c:v>
                </c:pt>
                <c:pt idx="7929">
                  <c:v>42859.6611342592</c:v>
                </c:pt>
                <c:pt idx="7930">
                  <c:v>42859.661840277775</c:v>
                </c:pt>
                <c:pt idx="7931">
                  <c:v>42859.662546296298</c:v>
                </c:pt>
                <c:pt idx="7932">
                  <c:v>42859.663252314815</c:v>
                </c:pt>
                <c:pt idx="7933">
                  <c:v>42859.663958333324</c:v>
                </c:pt>
                <c:pt idx="7934">
                  <c:v>42859.664664351854</c:v>
                </c:pt>
                <c:pt idx="7935">
                  <c:v>42859.665370370371</c:v>
                </c:pt>
                <c:pt idx="7936">
                  <c:v>42859.666076388945</c:v>
                </c:pt>
                <c:pt idx="7937">
                  <c:v>42859.666782407374</c:v>
                </c:pt>
                <c:pt idx="7938">
                  <c:v>42859.667488425926</c:v>
                </c:pt>
                <c:pt idx="7939">
                  <c:v>42859.668194444443</c:v>
                </c:pt>
                <c:pt idx="7940">
                  <c:v>42859.668900462966</c:v>
                </c:pt>
                <c:pt idx="7941">
                  <c:v>42859.669606481475</c:v>
                </c:pt>
                <c:pt idx="7942">
                  <c:v>42859.670312500006</c:v>
                </c:pt>
                <c:pt idx="7943">
                  <c:v>42859.671018518522</c:v>
                </c:pt>
                <c:pt idx="7944">
                  <c:v>42859.671724536958</c:v>
                </c:pt>
                <c:pt idx="7945">
                  <c:v>42859.672430555554</c:v>
                </c:pt>
                <c:pt idx="7946">
                  <c:v>42859.673599537025</c:v>
                </c:pt>
                <c:pt idx="7947">
                  <c:v>42859.674305555556</c:v>
                </c:pt>
                <c:pt idx="7948">
                  <c:v>42859.675011574072</c:v>
                </c:pt>
                <c:pt idx="7949">
                  <c:v>42859.675717592596</c:v>
                </c:pt>
                <c:pt idx="7950">
                  <c:v>42859.676423611003</c:v>
                </c:pt>
                <c:pt idx="7951">
                  <c:v>42859.677129629585</c:v>
                </c:pt>
                <c:pt idx="7952">
                  <c:v>42859.677835648203</c:v>
                </c:pt>
                <c:pt idx="7953">
                  <c:v>42859.678541666624</c:v>
                </c:pt>
                <c:pt idx="7954">
                  <c:v>42859.679247685184</c:v>
                </c:pt>
                <c:pt idx="7955">
                  <c:v>42859.679953703628</c:v>
                </c:pt>
                <c:pt idx="7956">
                  <c:v>42859.680659722231</c:v>
                </c:pt>
                <c:pt idx="7957">
                  <c:v>42859.681365740726</c:v>
                </c:pt>
                <c:pt idx="7958">
                  <c:v>42859.682071759256</c:v>
                </c:pt>
                <c:pt idx="7959">
                  <c:v>42859.68277777778</c:v>
                </c:pt>
                <c:pt idx="7960">
                  <c:v>42859.683483796274</c:v>
                </c:pt>
                <c:pt idx="7961">
                  <c:v>42859.684189814805</c:v>
                </c:pt>
                <c:pt idx="7962">
                  <c:v>42859.684895833336</c:v>
                </c:pt>
                <c:pt idx="7963">
                  <c:v>42859.685601851794</c:v>
                </c:pt>
                <c:pt idx="7964">
                  <c:v>42859.686307870368</c:v>
                </c:pt>
                <c:pt idx="7965">
                  <c:v>42859.687013888892</c:v>
                </c:pt>
                <c:pt idx="7966">
                  <c:v>42859.687719907408</c:v>
                </c:pt>
                <c:pt idx="7967">
                  <c:v>42859.688425925931</c:v>
                </c:pt>
                <c:pt idx="7968">
                  <c:v>42859.689131944448</c:v>
                </c:pt>
                <c:pt idx="7969">
                  <c:v>42859.689837962993</c:v>
                </c:pt>
                <c:pt idx="7970">
                  <c:v>42859.690543981422</c:v>
                </c:pt>
                <c:pt idx="7971">
                  <c:v>42859.691249999996</c:v>
                </c:pt>
                <c:pt idx="7972">
                  <c:v>42859.69195601852</c:v>
                </c:pt>
                <c:pt idx="7973">
                  <c:v>42859.692662036985</c:v>
                </c:pt>
                <c:pt idx="7974">
                  <c:v>42859.693368055494</c:v>
                </c:pt>
                <c:pt idx="7975">
                  <c:v>42859.694074074083</c:v>
                </c:pt>
                <c:pt idx="7976">
                  <c:v>42859.694918981484</c:v>
                </c:pt>
                <c:pt idx="7977">
                  <c:v>42859.695624999986</c:v>
                </c:pt>
                <c:pt idx="7978">
                  <c:v>42859.696331018517</c:v>
                </c:pt>
                <c:pt idx="7979">
                  <c:v>42859.697037037025</c:v>
                </c:pt>
                <c:pt idx="7980">
                  <c:v>42859.697743055469</c:v>
                </c:pt>
                <c:pt idx="7981">
                  <c:v>42859.698449074072</c:v>
                </c:pt>
                <c:pt idx="7982">
                  <c:v>42859.699155092596</c:v>
                </c:pt>
                <c:pt idx="7983">
                  <c:v>42859.699861111003</c:v>
                </c:pt>
                <c:pt idx="7984">
                  <c:v>42859.700567129628</c:v>
                </c:pt>
                <c:pt idx="7985">
                  <c:v>42859.701273148203</c:v>
                </c:pt>
                <c:pt idx="7986">
                  <c:v>42859.701979166624</c:v>
                </c:pt>
                <c:pt idx="7987">
                  <c:v>42859.702685185184</c:v>
                </c:pt>
                <c:pt idx="7988">
                  <c:v>42859.703391203628</c:v>
                </c:pt>
                <c:pt idx="7989">
                  <c:v>42859.704097222231</c:v>
                </c:pt>
                <c:pt idx="7990">
                  <c:v>42859.70480324074</c:v>
                </c:pt>
                <c:pt idx="7991">
                  <c:v>42859.705509259256</c:v>
                </c:pt>
                <c:pt idx="7992">
                  <c:v>42859.706215277845</c:v>
                </c:pt>
                <c:pt idx="7993">
                  <c:v>42859.706921296296</c:v>
                </c:pt>
                <c:pt idx="7994">
                  <c:v>42859.707627314805</c:v>
                </c:pt>
                <c:pt idx="7995">
                  <c:v>42859.708333333336</c:v>
                </c:pt>
                <c:pt idx="7996">
                  <c:v>42859.709039351852</c:v>
                </c:pt>
                <c:pt idx="7997">
                  <c:v>42859.709745370354</c:v>
                </c:pt>
                <c:pt idx="7998">
                  <c:v>42859.710451388892</c:v>
                </c:pt>
                <c:pt idx="7999">
                  <c:v>42859.711157407408</c:v>
                </c:pt>
                <c:pt idx="8000">
                  <c:v>42859.711863425931</c:v>
                </c:pt>
                <c:pt idx="8001">
                  <c:v>42859.712569444535</c:v>
                </c:pt>
                <c:pt idx="8002">
                  <c:v>42859.713275462993</c:v>
                </c:pt>
                <c:pt idx="8003">
                  <c:v>42859.713981481422</c:v>
                </c:pt>
                <c:pt idx="8004">
                  <c:v>42859.714687500003</c:v>
                </c:pt>
                <c:pt idx="8005">
                  <c:v>42859.71539351852</c:v>
                </c:pt>
                <c:pt idx="8006">
                  <c:v>42859.716354166667</c:v>
                </c:pt>
                <c:pt idx="8007">
                  <c:v>42859.717060185176</c:v>
                </c:pt>
                <c:pt idx="8008">
                  <c:v>42859.717766203627</c:v>
                </c:pt>
                <c:pt idx="8009">
                  <c:v>42859.718472222223</c:v>
                </c:pt>
                <c:pt idx="8010">
                  <c:v>42859.719178240739</c:v>
                </c:pt>
                <c:pt idx="8011">
                  <c:v>42859.719884259255</c:v>
                </c:pt>
                <c:pt idx="8012">
                  <c:v>42859.720590277779</c:v>
                </c:pt>
                <c:pt idx="8013">
                  <c:v>42859.721296296295</c:v>
                </c:pt>
                <c:pt idx="8014">
                  <c:v>42859.722002314804</c:v>
                </c:pt>
                <c:pt idx="8015">
                  <c:v>42859.722708333255</c:v>
                </c:pt>
                <c:pt idx="8016">
                  <c:v>42859.723414351793</c:v>
                </c:pt>
                <c:pt idx="8017">
                  <c:v>42859.724120370309</c:v>
                </c:pt>
                <c:pt idx="8018">
                  <c:v>42859.724826388891</c:v>
                </c:pt>
                <c:pt idx="8019">
                  <c:v>42859.725532407407</c:v>
                </c:pt>
                <c:pt idx="8020">
                  <c:v>42859.726238425988</c:v>
                </c:pt>
                <c:pt idx="8021">
                  <c:v>42859.726944444446</c:v>
                </c:pt>
                <c:pt idx="8022">
                  <c:v>42859.727650462955</c:v>
                </c:pt>
                <c:pt idx="8023">
                  <c:v>42859.728356481479</c:v>
                </c:pt>
                <c:pt idx="8024">
                  <c:v>42859.729062499988</c:v>
                </c:pt>
                <c:pt idx="8025">
                  <c:v>42859.729768518417</c:v>
                </c:pt>
                <c:pt idx="8026">
                  <c:v>42859.730474536984</c:v>
                </c:pt>
                <c:pt idx="8027">
                  <c:v>42859.731180555442</c:v>
                </c:pt>
                <c:pt idx="8028">
                  <c:v>42859.731886574074</c:v>
                </c:pt>
                <c:pt idx="8029">
                  <c:v>42859.732592592591</c:v>
                </c:pt>
                <c:pt idx="8030">
                  <c:v>42859.733298611034</c:v>
                </c:pt>
                <c:pt idx="8031">
                  <c:v>42859.734004629594</c:v>
                </c:pt>
                <c:pt idx="8032">
                  <c:v>42859.734710648147</c:v>
                </c:pt>
                <c:pt idx="8033">
                  <c:v>42859.73541666659</c:v>
                </c:pt>
                <c:pt idx="8034">
                  <c:v>42859.736122685121</c:v>
                </c:pt>
                <c:pt idx="8035">
                  <c:v>42859.737465277714</c:v>
                </c:pt>
                <c:pt idx="8036">
                  <c:v>42859.738171296296</c:v>
                </c:pt>
                <c:pt idx="8037">
                  <c:v>42859.738877314812</c:v>
                </c:pt>
                <c:pt idx="8038">
                  <c:v>42859.73958333327</c:v>
                </c:pt>
                <c:pt idx="8039">
                  <c:v>42859.740289351852</c:v>
                </c:pt>
                <c:pt idx="8040">
                  <c:v>42859.740995370368</c:v>
                </c:pt>
                <c:pt idx="8041">
                  <c:v>42859.741701388884</c:v>
                </c:pt>
                <c:pt idx="8042">
                  <c:v>42859.742407407408</c:v>
                </c:pt>
                <c:pt idx="8043">
                  <c:v>42859.743113425931</c:v>
                </c:pt>
                <c:pt idx="8044">
                  <c:v>42859.743819444535</c:v>
                </c:pt>
                <c:pt idx="8045">
                  <c:v>42859.744525462993</c:v>
                </c:pt>
                <c:pt idx="8046">
                  <c:v>42859.74523148148</c:v>
                </c:pt>
                <c:pt idx="8047">
                  <c:v>42859.745937500003</c:v>
                </c:pt>
                <c:pt idx="8048">
                  <c:v>42859.74664351852</c:v>
                </c:pt>
                <c:pt idx="8049">
                  <c:v>42859.747349536985</c:v>
                </c:pt>
                <c:pt idx="8050">
                  <c:v>42859.748055555552</c:v>
                </c:pt>
                <c:pt idx="8051">
                  <c:v>42859.748761574076</c:v>
                </c:pt>
                <c:pt idx="8052">
                  <c:v>42859.749467592585</c:v>
                </c:pt>
                <c:pt idx="8053">
                  <c:v>42859.750173611043</c:v>
                </c:pt>
                <c:pt idx="8054">
                  <c:v>42859.750879629632</c:v>
                </c:pt>
                <c:pt idx="8055">
                  <c:v>42859.751585648148</c:v>
                </c:pt>
                <c:pt idx="8056">
                  <c:v>42859.752291666664</c:v>
                </c:pt>
                <c:pt idx="8057">
                  <c:v>42859.752997685187</c:v>
                </c:pt>
                <c:pt idx="8058">
                  <c:v>42859.753703703602</c:v>
                </c:pt>
                <c:pt idx="8059">
                  <c:v>42859.75440972222</c:v>
                </c:pt>
                <c:pt idx="8060">
                  <c:v>42859.755115740736</c:v>
                </c:pt>
                <c:pt idx="8061">
                  <c:v>42859.755821759201</c:v>
                </c:pt>
                <c:pt idx="8062">
                  <c:v>42859.756527777783</c:v>
                </c:pt>
                <c:pt idx="8063">
                  <c:v>42859.757233796299</c:v>
                </c:pt>
                <c:pt idx="8064">
                  <c:v>42859.757939814815</c:v>
                </c:pt>
                <c:pt idx="8065">
                  <c:v>42859.75886574074</c:v>
                </c:pt>
                <c:pt idx="8066">
                  <c:v>42859.759571759256</c:v>
                </c:pt>
                <c:pt idx="8067">
                  <c:v>42859.760277777779</c:v>
                </c:pt>
                <c:pt idx="8068">
                  <c:v>42859.760983796274</c:v>
                </c:pt>
                <c:pt idx="8069">
                  <c:v>42859.761689814703</c:v>
                </c:pt>
                <c:pt idx="8070">
                  <c:v>42859.762395833262</c:v>
                </c:pt>
                <c:pt idx="8071">
                  <c:v>42859.76310185172</c:v>
                </c:pt>
                <c:pt idx="8072">
                  <c:v>42859.763807870324</c:v>
                </c:pt>
                <c:pt idx="8073">
                  <c:v>42859.764513888891</c:v>
                </c:pt>
                <c:pt idx="8074">
                  <c:v>42859.765219907407</c:v>
                </c:pt>
                <c:pt idx="8075">
                  <c:v>42859.765925925924</c:v>
                </c:pt>
                <c:pt idx="8076">
                  <c:v>42859.766631944447</c:v>
                </c:pt>
                <c:pt idx="8077">
                  <c:v>42859.767337962956</c:v>
                </c:pt>
                <c:pt idx="8078">
                  <c:v>42859.768043981414</c:v>
                </c:pt>
                <c:pt idx="8079">
                  <c:v>42859.768749999996</c:v>
                </c:pt>
                <c:pt idx="8080">
                  <c:v>42859.769456018505</c:v>
                </c:pt>
                <c:pt idx="8081">
                  <c:v>42859.770162036984</c:v>
                </c:pt>
                <c:pt idx="8082">
                  <c:v>42859.770868055559</c:v>
                </c:pt>
                <c:pt idx="8083">
                  <c:v>42859.771574074082</c:v>
                </c:pt>
                <c:pt idx="8084">
                  <c:v>42859.772280092591</c:v>
                </c:pt>
                <c:pt idx="8085">
                  <c:v>42859.772986111049</c:v>
                </c:pt>
                <c:pt idx="8086">
                  <c:v>42859.773692129624</c:v>
                </c:pt>
                <c:pt idx="8087">
                  <c:v>42859.774398148213</c:v>
                </c:pt>
                <c:pt idx="8088">
                  <c:v>42859.775104166583</c:v>
                </c:pt>
                <c:pt idx="8089">
                  <c:v>42859.775810185187</c:v>
                </c:pt>
                <c:pt idx="8090">
                  <c:v>42859.776516203703</c:v>
                </c:pt>
                <c:pt idx="8091">
                  <c:v>42859.777222222205</c:v>
                </c:pt>
                <c:pt idx="8092">
                  <c:v>42859.777928240735</c:v>
                </c:pt>
                <c:pt idx="8093">
                  <c:v>42859.778634259259</c:v>
                </c:pt>
                <c:pt idx="8094">
                  <c:v>42859.780034722222</c:v>
                </c:pt>
                <c:pt idx="8095">
                  <c:v>42859.780740740724</c:v>
                </c:pt>
                <c:pt idx="8096">
                  <c:v>42859.781446759174</c:v>
                </c:pt>
                <c:pt idx="8097">
                  <c:v>42859.782152777778</c:v>
                </c:pt>
                <c:pt idx="8098">
                  <c:v>42859.782858796352</c:v>
                </c:pt>
                <c:pt idx="8099">
                  <c:v>42859.783564814774</c:v>
                </c:pt>
                <c:pt idx="8100">
                  <c:v>42859.784270833334</c:v>
                </c:pt>
                <c:pt idx="8101">
                  <c:v>42859.78497685185</c:v>
                </c:pt>
                <c:pt idx="8102">
                  <c:v>42859.785682870315</c:v>
                </c:pt>
                <c:pt idx="8103">
                  <c:v>42859.78638888889</c:v>
                </c:pt>
                <c:pt idx="8104">
                  <c:v>42859.787094907406</c:v>
                </c:pt>
                <c:pt idx="8105">
                  <c:v>42859.787800925929</c:v>
                </c:pt>
                <c:pt idx="8106">
                  <c:v>42859.788506944518</c:v>
                </c:pt>
                <c:pt idx="8107">
                  <c:v>42859.789212962962</c:v>
                </c:pt>
                <c:pt idx="8108">
                  <c:v>42859.789918981478</c:v>
                </c:pt>
                <c:pt idx="8109">
                  <c:v>42859.790624999994</c:v>
                </c:pt>
                <c:pt idx="8110">
                  <c:v>42859.791331018474</c:v>
                </c:pt>
                <c:pt idx="8111">
                  <c:v>42859.792037037034</c:v>
                </c:pt>
                <c:pt idx="8112">
                  <c:v>42859.792743055485</c:v>
                </c:pt>
                <c:pt idx="8113">
                  <c:v>42859.793449074074</c:v>
                </c:pt>
                <c:pt idx="8114">
                  <c:v>42859.79415509259</c:v>
                </c:pt>
                <c:pt idx="8115">
                  <c:v>42859.794861111019</c:v>
                </c:pt>
                <c:pt idx="8116">
                  <c:v>42859.795567129586</c:v>
                </c:pt>
                <c:pt idx="8117">
                  <c:v>42859.796273148211</c:v>
                </c:pt>
                <c:pt idx="8118">
                  <c:v>42859.796979166655</c:v>
                </c:pt>
                <c:pt idx="8119">
                  <c:v>42859.801574074147</c:v>
                </c:pt>
                <c:pt idx="8120">
                  <c:v>42859.802280092612</c:v>
                </c:pt>
                <c:pt idx="8121">
                  <c:v>42859.802986111114</c:v>
                </c:pt>
                <c:pt idx="8122">
                  <c:v>42859.80369212963</c:v>
                </c:pt>
                <c:pt idx="8123">
                  <c:v>42859.804398148248</c:v>
                </c:pt>
                <c:pt idx="8124">
                  <c:v>42859.805104166655</c:v>
                </c:pt>
                <c:pt idx="8125">
                  <c:v>42859.805810185193</c:v>
                </c:pt>
                <c:pt idx="8126">
                  <c:v>42859.806516203767</c:v>
                </c:pt>
                <c:pt idx="8127">
                  <c:v>42859.807222222233</c:v>
                </c:pt>
                <c:pt idx="8128">
                  <c:v>42859.807928240742</c:v>
                </c:pt>
                <c:pt idx="8129">
                  <c:v>42859.808634259316</c:v>
                </c:pt>
                <c:pt idx="8130">
                  <c:v>42859.809340277781</c:v>
                </c:pt>
                <c:pt idx="8131">
                  <c:v>42859.810046296385</c:v>
                </c:pt>
                <c:pt idx="8132">
                  <c:v>42859.810752314843</c:v>
                </c:pt>
                <c:pt idx="8133">
                  <c:v>42859.81145833333</c:v>
                </c:pt>
                <c:pt idx="8134">
                  <c:v>42859.812164351853</c:v>
                </c:pt>
                <c:pt idx="8135">
                  <c:v>42859.812870370479</c:v>
                </c:pt>
                <c:pt idx="8136">
                  <c:v>42859.813576389002</c:v>
                </c:pt>
                <c:pt idx="8137">
                  <c:v>42859.814282407475</c:v>
                </c:pt>
                <c:pt idx="8138">
                  <c:v>42859.814988426006</c:v>
                </c:pt>
                <c:pt idx="8139">
                  <c:v>42859.815694444544</c:v>
                </c:pt>
                <c:pt idx="8140">
                  <c:v>42859.816400463002</c:v>
                </c:pt>
                <c:pt idx="8141">
                  <c:v>42859.817106481481</c:v>
                </c:pt>
                <c:pt idx="8142">
                  <c:v>42859.817812500012</c:v>
                </c:pt>
                <c:pt idx="8143">
                  <c:v>42859.818518518623</c:v>
                </c:pt>
                <c:pt idx="8144">
                  <c:v>42859.819224537037</c:v>
                </c:pt>
                <c:pt idx="8145">
                  <c:v>42859.819930555561</c:v>
                </c:pt>
                <c:pt idx="8146">
                  <c:v>42859.820636574092</c:v>
                </c:pt>
                <c:pt idx="8147">
                  <c:v>42859.821342592586</c:v>
                </c:pt>
                <c:pt idx="8148">
                  <c:v>42859.822800925933</c:v>
                </c:pt>
                <c:pt idx="8149">
                  <c:v>42859.823506944442</c:v>
                </c:pt>
                <c:pt idx="8150">
                  <c:v>42859.824212963002</c:v>
                </c:pt>
                <c:pt idx="8151">
                  <c:v>42859.824918981481</c:v>
                </c:pt>
                <c:pt idx="8152">
                  <c:v>42859.825624999998</c:v>
                </c:pt>
                <c:pt idx="8153">
                  <c:v>42859.826331018543</c:v>
                </c:pt>
                <c:pt idx="8154">
                  <c:v>42859.827037037037</c:v>
                </c:pt>
                <c:pt idx="8155">
                  <c:v>42859.827743055554</c:v>
                </c:pt>
                <c:pt idx="8156">
                  <c:v>42859.828449074092</c:v>
                </c:pt>
                <c:pt idx="8157">
                  <c:v>42859.829155092593</c:v>
                </c:pt>
                <c:pt idx="8158">
                  <c:v>42859.829861111051</c:v>
                </c:pt>
                <c:pt idx="8159">
                  <c:v>42859.830567129633</c:v>
                </c:pt>
                <c:pt idx="8160">
                  <c:v>42859.831273148229</c:v>
                </c:pt>
                <c:pt idx="8161">
                  <c:v>42859.831979166665</c:v>
                </c:pt>
                <c:pt idx="8162">
                  <c:v>42859.832685185189</c:v>
                </c:pt>
                <c:pt idx="8163">
                  <c:v>42859.833391203705</c:v>
                </c:pt>
                <c:pt idx="8164">
                  <c:v>42859.834097222243</c:v>
                </c:pt>
                <c:pt idx="8165">
                  <c:v>42859.834803240803</c:v>
                </c:pt>
                <c:pt idx="8166">
                  <c:v>42859.835509259261</c:v>
                </c:pt>
                <c:pt idx="8167">
                  <c:v>42859.836215277879</c:v>
                </c:pt>
                <c:pt idx="8168">
                  <c:v>42859.836921296293</c:v>
                </c:pt>
                <c:pt idx="8169">
                  <c:v>42859.837627314817</c:v>
                </c:pt>
                <c:pt idx="8170">
                  <c:v>42859.838333333333</c:v>
                </c:pt>
                <c:pt idx="8171">
                  <c:v>42859.839039351849</c:v>
                </c:pt>
                <c:pt idx="8172">
                  <c:v>42859.839745370373</c:v>
                </c:pt>
                <c:pt idx="8173">
                  <c:v>42859.840451388969</c:v>
                </c:pt>
                <c:pt idx="8174">
                  <c:v>42859.841157407413</c:v>
                </c:pt>
                <c:pt idx="8175">
                  <c:v>42859.841863425943</c:v>
                </c:pt>
                <c:pt idx="8176">
                  <c:v>42859.842569444576</c:v>
                </c:pt>
                <c:pt idx="8177">
                  <c:v>42859.843807870369</c:v>
                </c:pt>
                <c:pt idx="8178">
                  <c:v>42859.844513889002</c:v>
                </c:pt>
                <c:pt idx="8179">
                  <c:v>42859.845219907475</c:v>
                </c:pt>
                <c:pt idx="8180">
                  <c:v>42859.845925925933</c:v>
                </c:pt>
                <c:pt idx="8181">
                  <c:v>42859.846631944543</c:v>
                </c:pt>
                <c:pt idx="8182">
                  <c:v>42859.847337963001</c:v>
                </c:pt>
                <c:pt idx="8183">
                  <c:v>42859.848043981481</c:v>
                </c:pt>
                <c:pt idx="8184">
                  <c:v>42859.848750000012</c:v>
                </c:pt>
                <c:pt idx="8185">
                  <c:v>42859.849456018543</c:v>
                </c:pt>
                <c:pt idx="8186">
                  <c:v>42859.850162037037</c:v>
                </c:pt>
                <c:pt idx="8187">
                  <c:v>42859.850868055611</c:v>
                </c:pt>
                <c:pt idx="8188">
                  <c:v>42859.851574074179</c:v>
                </c:pt>
                <c:pt idx="8189">
                  <c:v>42859.852280092651</c:v>
                </c:pt>
                <c:pt idx="8190">
                  <c:v>42859.852986111109</c:v>
                </c:pt>
                <c:pt idx="8191">
                  <c:v>42859.853692129633</c:v>
                </c:pt>
                <c:pt idx="8192">
                  <c:v>42859.854398148265</c:v>
                </c:pt>
                <c:pt idx="8193">
                  <c:v>42859.855104166665</c:v>
                </c:pt>
                <c:pt idx="8194">
                  <c:v>42859.855810185203</c:v>
                </c:pt>
                <c:pt idx="8195">
                  <c:v>42859.856516203799</c:v>
                </c:pt>
                <c:pt idx="8196">
                  <c:v>42859.857222222243</c:v>
                </c:pt>
                <c:pt idx="8197">
                  <c:v>42859.85792824081</c:v>
                </c:pt>
                <c:pt idx="8198">
                  <c:v>42859.858634259341</c:v>
                </c:pt>
                <c:pt idx="8199">
                  <c:v>42859.859340277791</c:v>
                </c:pt>
                <c:pt idx="8200">
                  <c:v>42859.860046296293</c:v>
                </c:pt>
                <c:pt idx="8201">
                  <c:v>42859.860752314817</c:v>
                </c:pt>
                <c:pt idx="8202">
                  <c:v>42859.861458333326</c:v>
                </c:pt>
                <c:pt idx="8203">
                  <c:v>42859.862164351835</c:v>
                </c:pt>
                <c:pt idx="8204">
                  <c:v>42859.862870370431</c:v>
                </c:pt>
                <c:pt idx="8205">
                  <c:v>42859.863576388954</c:v>
                </c:pt>
                <c:pt idx="8206">
                  <c:v>42859.865000000005</c:v>
                </c:pt>
                <c:pt idx="8207">
                  <c:v>42859.865706018521</c:v>
                </c:pt>
                <c:pt idx="8208">
                  <c:v>42859.866412037038</c:v>
                </c:pt>
                <c:pt idx="8209">
                  <c:v>42859.867118055561</c:v>
                </c:pt>
                <c:pt idx="8210">
                  <c:v>42859.867824074092</c:v>
                </c:pt>
                <c:pt idx="8211">
                  <c:v>42859.868530092659</c:v>
                </c:pt>
                <c:pt idx="8212">
                  <c:v>42859.86923611111</c:v>
                </c:pt>
                <c:pt idx="8213">
                  <c:v>42859.869942129626</c:v>
                </c:pt>
                <c:pt idx="8214">
                  <c:v>42859.87064814823</c:v>
                </c:pt>
                <c:pt idx="8215">
                  <c:v>42859.871354166666</c:v>
                </c:pt>
                <c:pt idx="8216">
                  <c:v>42859.872060185182</c:v>
                </c:pt>
                <c:pt idx="8217">
                  <c:v>42859.872766203705</c:v>
                </c:pt>
                <c:pt idx="8218">
                  <c:v>42859.873472222222</c:v>
                </c:pt>
                <c:pt idx="8219">
                  <c:v>42859.874178240803</c:v>
                </c:pt>
                <c:pt idx="8220">
                  <c:v>42859.874884259261</c:v>
                </c:pt>
                <c:pt idx="8221">
                  <c:v>42859.875590277792</c:v>
                </c:pt>
                <c:pt idx="8222">
                  <c:v>42859.87629629641</c:v>
                </c:pt>
                <c:pt idx="8223">
                  <c:v>42859.877002314817</c:v>
                </c:pt>
                <c:pt idx="8224">
                  <c:v>42859.877708333326</c:v>
                </c:pt>
                <c:pt idx="8225">
                  <c:v>42859.878414351893</c:v>
                </c:pt>
                <c:pt idx="8226">
                  <c:v>42859.879120370373</c:v>
                </c:pt>
                <c:pt idx="8227">
                  <c:v>42859.879826388969</c:v>
                </c:pt>
                <c:pt idx="8228">
                  <c:v>42859.880532407515</c:v>
                </c:pt>
                <c:pt idx="8229">
                  <c:v>42859.881238426045</c:v>
                </c:pt>
                <c:pt idx="8230">
                  <c:v>42859.881944444511</c:v>
                </c:pt>
                <c:pt idx="8231">
                  <c:v>42859.882650463012</c:v>
                </c:pt>
                <c:pt idx="8232">
                  <c:v>42859.883356481492</c:v>
                </c:pt>
                <c:pt idx="8233">
                  <c:v>42859.884062500001</c:v>
                </c:pt>
                <c:pt idx="8234">
                  <c:v>42859.884768518517</c:v>
                </c:pt>
                <c:pt idx="8235">
                  <c:v>42859.885474537034</c:v>
                </c:pt>
                <c:pt idx="8236">
                  <c:v>42859.886481481481</c:v>
                </c:pt>
                <c:pt idx="8237">
                  <c:v>42859.887187500004</c:v>
                </c:pt>
                <c:pt idx="8238">
                  <c:v>42859.887893518542</c:v>
                </c:pt>
                <c:pt idx="8239">
                  <c:v>42859.888599537095</c:v>
                </c:pt>
                <c:pt idx="8240">
                  <c:v>42859.889305555553</c:v>
                </c:pt>
                <c:pt idx="8241">
                  <c:v>42859.890011574083</c:v>
                </c:pt>
                <c:pt idx="8242">
                  <c:v>42859.890717592592</c:v>
                </c:pt>
                <c:pt idx="8243">
                  <c:v>42859.891423610992</c:v>
                </c:pt>
                <c:pt idx="8244">
                  <c:v>42859.892129629625</c:v>
                </c:pt>
                <c:pt idx="8245">
                  <c:v>42859.892835648228</c:v>
                </c:pt>
                <c:pt idx="8246">
                  <c:v>42859.893541666599</c:v>
                </c:pt>
                <c:pt idx="8247">
                  <c:v>42859.894247685188</c:v>
                </c:pt>
                <c:pt idx="8248">
                  <c:v>42859.894953703704</c:v>
                </c:pt>
                <c:pt idx="8249">
                  <c:v>42859.89565972222</c:v>
                </c:pt>
                <c:pt idx="8250">
                  <c:v>42859.896365740744</c:v>
                </c:pt>
                <c:pt idx="8251">
                  <c:v>42859.897071759224</c:v>
                </c:pt>
                <c:pt idx="8252">
                  <c:v>42859.897777777776</c:v>
                </c:pt>
                <c:pt idx="8253">
                  <c:v>42859.898483796285</c:v>
                </c:pt>
                <c:pt idx="8254">
                  <c:v>42859.899189814758</c:v>
                </c:pt>
                <c:pt idx="8255">
                  <c:v>42859.899895833325</c:v>
                </c:pt>
                <c:pt idx="8256">
                  <c:v>42859.900601851834</c:v>
                </c:pt>
                <c:pt idx="8257">
                  <c:v>42859.901307870372</c:v>
                </c:pt>
                <c:pt idx="8258">
                  <c:v>42859.902013888954</c:v>
                </c:pt>
                <c:pt idx="8259">
                  <c:v>42859.902719907412</c:v>
                </c:pt>
                <c:pt idx="8260">
                  <c:v>42859.903425925928</c:v>
                </c:pt>
                <c:pt idx="8261">
                  <c:v>42859.904131944502</c:v>
                </c:pt>
                <c:pt idx="8262">
                  <c:v>42859.904837963011</c:v>
                </c:pt>
                <c:pt idx="8263">
                  <c:v>42859.905543981484</c:v>
                </c:pt>
                <c:pt idx="8264">
                  <c:v>42859.906250000058</c:v>
                </c:pt>
                <c:pt idx="8265">
                  <c:v>42859.906956018574</c:v>
                </c:pt>
                <c:pt idx="8266">
                  <c:v>42859.907939814817</c:v>
                </c:pt>
                <c:pt idx="8267">
                  <c:v>42859.908645833326</c:v>
                </c:pt>
                <c:pt idx="8268">
                  <c:v>42859.909351851835</c:v>
                </c:pt>
                <c:pt idx="8269">
                  <c:v>42859.910057870438</c:v>
                </c:pt>
                <c:pt idx="8270">
                  <c:v>42859.910763888889</c:v>
                </c:pt>
                <c:pt idx="8271">
                  <c:v>42859.911469907405</c:v>
                </c:pt>
                <c:pt idx="8272">
                  <c:v>42859.912175925943</c:v>
                </c:pt>
                <c:pt idx="8273">
                  <c:v>42859.91288194451</c:v>
                </c:pt>
                <c:pt idx="8274">
                  <c:v>42859.913587962961</c:v>
                </c:pt>
                <c:pt idx="8275">
                  <c:v>42859.914293981492</c:v>
                </c:pt>
                <c:pt idx="8276">
                  <c:v>42859.915000000001</c:v>
                </c:pt>
                <c:pt idx="8277">
                  <c:v>42859.915706018517</c:v>
                </c:pt>
                <c:pt idx="8278">
                  <c:v>42859.916412037041</c:v>
                </c:pt>
                <c:pt idx="8279">
                  <c:v>42859.917118055593</c:v>
                </c:pt>
                <c:pt idx="8280">
                  <c:v>42859.917824074138</c:v>
                </c:pt>
                <c:pt idx="8281">
                  <c:v>42859.918530092677</c:v>
                </c:pt>
                <c:pt idx="8282">
                  <c:v>42859.919236111113</c:v>
                </c:pt>
                <c:pt idx="8283">
                  <c:v>42859.919942129629</c:v>
                </c:pt>
                <c:pt idx="8284">
                  <c:v>42859.920648148203</c:v>
                </c:pt>
                <c:pt idx="8285">
                  <c:v>42859.921354166654</c:v>
                </c:pt>
                <c:pt idx="8286">
                  <c:v>42859.922060185185</c:v>
                </c:pt>
                <c:pt idx="8287">
                  <c:v>42859.922766203643</c:v>
                </c:pt>
                <c:pt idx="8288">
                  <c:v>42859.923472222225</c:v>
                </c:pt>
                <c:pt idx="8289">
                  <c:v>42859.924178240741</c:v>
                </c:pt>
                <c:pt idx="8290">
                  <c:v>42859.924884259257</c:v>
                </c:pt>
                <c:pt idx="8291">
                  <c:v>42859.92559027778</c:v>
                </c:pt>
                <c:pt idx="8292">
                  <c:v>42859.926296296377</c:v>
                </c:pt>
                <c:pt idx="8293">
                  <c:v>42859.927002314806</c:v>
                </c:pt>
                <c:pt idx="8294">
                  <c:v>42859.927708333271</c:v>
                </c:pt>
                <c:pt idx="8295">
                  <c:v>42859.928414351853</c:v>
                </c:pt>
                <c:pt idx="8296">
                  <c:v>42859.929340277777</c:v>
                </c:pt>
                <c:pt idx="8297">
                  <c:v>42859.930046296358</c:v>
                </c:pt>
                <c:pt idx="8298">
                  <c:v>42859.930752314816</c:v>
                </c:pt>
                <c:pt idx="8299">
                  <c:v>42859.931458333325</c:v>
                </c:pt>
                <c:pt idx="8300">
                  <c:v>42859.932164351834</c:v>
                </c:pt>
                <c:pt idx="8301">
                  <c:v>42859.93287037043</c:v>
                </c:pt>
                <c:pt idx="8302">
                  <c:v>42859.933576388954</c:v>
                </c:pt>
                <c:pt idx="8303">
                  <c:v>42859.934282407412</c:v>
                </c:pt>
                <c:pt idx="8304">
                  <c:v>42859.934988425943</c:v>
                </c:pt>
                <c:pt idx="8305">
                  <c:v>42859.935694444503</c:v>
                </c:pt>
                <c:pt idx="8306">
                  <c:v>42859.936400462961</c:v>
                </c:pt>
                <c:pt idx="8307">
                  <c:v>42859.937106481484</c:v>
                </c:pt>
                <c:pt idx="8308">
                  <c:v>42859.9378125</c:v>
                </c:pt>
                <c:pt idx="8309">
                  <c:v>42859.938518518589</c:v>
                </c:pt>
                <c:pt idx="8310">
                  <c:v>42859.939224537025</c:v>
                </c:pt>
                <c:pt idx="8311">
                  <c:v>42859.939930555556</c:v>
                </c:pt>
                <c:pt idx="8312">
                  <c:v>42859.940636574131</c:v>
                </c:pt>
                <c:pt idx="8313">
                  <c:v>42859.941342592596</c:v>
                </c:pt>
                <c:pt idx="8314">
                  <c:v>42859.942048611105</c:v>
                </c:pt>
                <c:pt idx="8315">
                  <c:v>42859.942754629628</c:v>
                </c:pt>
                <c:pt idx="8316">
                  <c:v>42859.943460648152</c:v>
                </c:pt>
                <c:pt idx="8317">
                  <c:v>42859.944166666624</c:v>
                </c:pt>
                <c:pt idx="8318">
                  <c:v>42859.944872685192</c:v>
                </c:pt>
                <c:pt idx="8319">
                  <c:v>42859.9455787037</c:v>
                </c:pt>
                <c:pt idx="8320">
                  <c:v>42859.946284722231</c:v>
                </c:pt>
                <c:pt idx="8321">
                  <c:v>42859.94699074074</c:v>
                </c:pt>
                <c:pt idx="8322">
                  <c:v>42859.947696759256</c:v>
                </c:pt>
                <c:pt idx="8323">
                  <c:v>42859.94840277778</c:v>
                </c:pt>
                <c:pt idx="8324">
                  <c:v>42859.949108796296</c:v>
                </c:pt>
                <c:pt idx="8325">
                  <c:v>42859.949814814812</c:v>
                </c:pt>
                <c:pt idx="8326">
                  <c:v>42859.950833333343</c:v>
                </c:pt>
                <c:pt idx="8327">
                  <c:v>42859.951539351918</c:v>
                </c:pt>
                <c:pt idx="8328">
                  <c:v>42859.952245370449</c:v>
                </c:pt>
                <c:pt idx="8329">
                  <c:v>42859.952951388994</c:v>
                </c:pt>
                <c:pt idx="8330">
                  <c:v>42859.953657407466</c:v>
                </c:pt>
                <c:pt idx="8331">
                  <c:v>42859.954363425997</c:v>
                </c:pt>
                <c:pt idx="8332">
                  <c:v>42859.95506944455</c:v>
                </c:pt>
                <c:pt idx="8333">
                  <c:v>42859.955775462993</c:v>
                </c:pt>
                <c:pt idx="8334">
                  <c:v>42859.95648148148</c:v>
                </c:pt>
                <c:pt idx="8335">
                  <c:v>42859.957187500004</c:v>
                </c:pt>
                <c:pt idx="8336">
                  <c:v>42859.957893518542</c:v>
                </c:pt>
                <c:pt idx="8337">
                  <c:v>42859.958599537043</c:v>
                </c:pt>
                <c:pt idx="8338">
                  <c:v>42859.959305555552</c:v>
                </c:pt>
                <c:pt idx="8339">
                  <c:v>42859.960011574083</c:v>
                </c:pt>
                <c:pt idx="8340">
                  <c:v>42859.960717592592</c:v>
                </c:pt>
                <c:pt idx="8341">
                  <c:v>42859.961423610992</c:v>
                </c:pt>
                <c:pt idx="8342">
                  <c:v>42859.962129629625</c:v>
                </c:pt>
                <c:pt idx="8343">
                  <c:v>42859.962835648228</c:v>
                </c:pt>
                <c:pt idx="8344">
                  <c:v>42859.963541666591</c:v>
                </c:pt>
                <c:pt idx="8345">
                  <c:v>42859.964247685188</c:v>
                </c:pt>
                <c:pt idx="8346">
                  <c:v>42859.964953703704</c:v>
                </c:pt>
                <c:pt idx="8347">
                  <c:v>42859.96565972222</c:v>
                </c:pt>
                <c:pt idx="8348">
                  <c:v>42859.966365740744</c:v>
                </c:pt>
                <c:pt idx="8349">
                  <c:v>42859.967071759202</c:v>
                </c:pt>
                <c:pt idx="8350">
                  <c:v>42859.967777777776</c:v>
                </c:pt>
                <c:pt idx="8351">
                  <c:v>42859.9684837963</c:v>
                </c:pt>
                <c:pt idx="8352">
                  <c:v>42859.969189814758</c:v>
                </c:pt>
                <c:pt idx="8353">
                  <c:v>42859.969895833325</c:v>
                </c:pt>
                <c:pt idx="8354">
                  <c:v>42859.970601851834</c:v>
                </c:pt>
                <c:pt idx="8355">
                  <c:v>42859.971307870372</c:v>
                </c:pt>
                <c:pt idx="8356">
                  <c:v>42859.97221064823</c:v>
                </c:pt>
                <c:pt idx="8357">
                  <c:v>42859.972916666666</c:v>
                </c:pt>
                <c:pt idx="8358">
                  <c:v>42859.973622685175</c:v>
                </c:pt>
                <c:pt idx="8359">
                  <c:v>42859.974328703705</c:v>
                </c:pt>
                <c:pt idx="8360">
                  <c:v>42859.975034722222</c:v>
                </c:pt>
                <c:pt idx="8361">
                  <c:v>42859.97574074068</c:v>
                </c:pt>
                <c:pt idx="8362">
                  <c:v>42859.976446759254</c:v>
                </c:pt>
                <c:pt idx="8363">
                  <c:v>42859.977152777778</c:v>
                </c:pt>
                <c:pt idx="8364">
                  <c:v>42859.977858796352</c:v>
                </c:pt>
                <c:pt idx="8365">
                  <c:v>42859.978564814817</c:v>
                </c:pt>
                <c:pt idx="8366">
                  <c:v>42859.979270833326</c:v>
                </c:pt>
                <c:pt idx="8367">
                  <c:v>42859.97997685185</c:v>
                </c:pt>
                <c:pt idx="8368">
                  <c:v>42859.980682870373</c:v>
                </c:pt>
                <c:pt idx="8369">
                  <c:v>42859.981388888889</c:v>
                </c:pt>
                <c:pt idx="8370">
                  <c:v>42859.982094907413</c:v>
                </c:pt>
                <c:pt idx="8371">
                  <c:v>42859.982800925987</c:v>
                </c:pt>
                <c:pt idx="8372">
                  <c:v>42859.983506944511</c:v>
                </c:pt>
                <c:pt idx="8373">
                  <c:v>42859.984212963012</c:v>
                </c:pt>
                <c:pt idx="8374">
                  <c:v>42859.984918981492</c:v>
                </c:pt>
                <c:pt idx="8375">
                  <c:v>42859.985625000001</c:v>
                </c:pt>
                <c:pt idx="8376">
                  <c:v>42859.986331018597</c:v>
                </c:pt>
                <c:pt idx="8377">
                  <c:v>42859.987037037041</c:v>
                </c:pt>
                <c:pt idx="8378">
                  <c:v>42859.987743055557</c:v>
                </c:pt>
                <c:pt idx="8379">
                  <c:v>42859.988449074139</c:v>
                </c:pt>
                <c:pt idx="8380">
                  <c:v>42859.989155092611</c:v>
                </c:pt>
                <c:pt idx="8381">
                  <c:v>42859.989861111106</c:v>
                </c:pt>
                <c:pt idx="8382">
                  <c:v>42859.990567129629</c:v>
                </c:pt>
                <c:pt idx="8383">
                  <c:v>42859.991273148211</c:v>
                </c:pt>
                <c:pt idx="8384">
                  <c:v>42859.991979166654</c:v>
                </c:pt>
                <c:pt idx="8385">
                  <c:v>42859.993321759175</c:v>
                </c:pt>
                <c:pt idx="8386">
                  <c:v>42859.994027777779</c:v>
                </c:pt>
                <c:pt idx="8387">
                  <c:v>42859.994733796295</c:v>
                </c:pt>
                <c:pt idx="8388">
                  <c:v>42859.995439814804</c:v>
                </c:pt>
                <c:pt idx="8389">
                  <c:v>42859.996145833255</c:v>
                </c:pt>
                <c:pt idx="8390">
                  <c:v>42859.996851851851</c:v>
                </c:pt>
                <c:pt idx="8391">
                  <c:v>42859.997557870367</c:v>
                </c:pt>
                <c:pt idx="8392">
                  <c:v>42859.998263888891</c:v>
                </c:pt>
                <c:pt idx="8393">
                  <c:v>42859.998969907407</c:v>
                </c:pt>
                <c:pt idx="8394">
                  <c:v>42859.999675925923</c:v>
                </c:pt>
                <c:pt idx="8395">
                  <c:v>42860.000381944446</c:v>
                </c:pt>
                <c:pt idx="8396">
                  <c:v>42860.001087962955</c:v>
                </c:pt>
                <c:pt idx="8397">
                  <c:v>42860.001793981413</c:v>
                </c:pt>
                <c:pt idx="8398">
                  <c:v>42860.002500000002</c:v>
                </c:pt>
                <c:pt idx="8399">
                  <c:v>42860.003206018519</c:v>
                </c:pt>
                <c:pt idx="8400">
                  <c:v>42860.003912037035</c:v>
                </c:pt>
                <c:pt idx="8401">
                  <c:v>42860.004618055602</c:v>
                </c:pt>
                <c:pt idx="8402">
                  <c:v>42860.005324074082</c:v>
                </c:pt>
                <c:pt idx="8403">
                  <c:v>42860.006030092612</c:v>
                </c:pt>
                <c:pt idx="8404">
                  <c:v>42860.006736111114</c:v>
                </c:pt>
                <c:pt idx="8405">
                  <c:v>42860.007442129594</c:v>
                </c:pt>
                <c:pt idx="8406">
                  <c:v>42860.008148148212</c:v>
                </c:pt>
                <c:pt idx="8407">
                  <c:v>42860.008854166692</c:v>
                </c:pt>
                <c:pt idx="8408">
                  <c:v>42860.009560185186</c:v>
                </c:pt>
                <c:pt idx="8409">
                  <c:v>42860.010266203702</c:v>
                </c:pt>
                <c:pt idx="8410">
                  <c:v>42860.010972222233</c:v>
                </c:pt>
                <c:pt idx="8411">
                  <c:v>42860.011678240742</c:v>
                </c:pt>
                <c:pt idx="8412">
                  <c:v>42860.012384259258</c:v>
                </c:pt>
                <c:pt idx="8413">
                  <c:v>42860.013090277782</c:v>
                </c:pt>
                <c:pt idx="8414">
                  <c:v>42860.013796296298</c:v>
                </c:pt>
                <c:pt idx="8415">
                  <c:v>42860.014652777783</c:v>
                </c:pt>
                <c:pt idx="8416">
                  <c:v>42860.015358796343</c:v>
                </c:pt>
                <c:pt idx="8417">
                  <c:v>42860.016064814816</c:v>
                </c:pt>
                <c:pt idx="8418">
                  <c:v>42860.016770833325</c:v>
                </c:pt>
                <c:pt idx="8419">
                  <c:v>42860.017476851834</c:v>
                </c:pt>
                <c:pt idx="8420">
                  <c:v>42860.018182870372</c:v>
                </c:pt>
                <c:pt idx="8421">
                  <c:v>42860.018888888953</c:v>
                </c:pt>
                <c:pt idx="8422">
                  <c:v>42860.019594907411</c:v>
                </c:pt>
                <c:pt idx="8423">
                  <c:v>42860.020300925928</c:v>
                </c:pt>
                <c:pt idx="8424">
                  <c:v>42860.021006944444</c:v>
                </c:pt>
                <c:pt idx="8425">
                  <c:v>42860.021712962924</c:v>
                </c:pt>
                <c:pt idx="8426">
                  <c:v>42860.022418981476</c:v>
                </c:pt>
                <c:pt idx="8427">
                  <c:v>42860.023124999985</c:v>
                </c:pt>
                <c:pt idx="8428">
                  <c:v>42860.023831018516</c:v>
                </c:pt>
                <c:pt idx="8429">
                  <c:v>42860.024537037039</c:v>
                </c:pt>
                <c:pt idx="8430">
                  <c:v>42860.025243055556</c:v>
                </c:pt>
                <c:pt idx="8431">
                  <c:v>42860.025949074072</c:v>
                </c:pt>
                <c:pt idx="8432">
                  <c:v>42860.026655092603</c:v>
                </c:pt>
                <c:pt idx="8433">
                  <c:v>42860.027361111002</c:v>
                </c:pt>
                <c:pt idx="8434">
                  <c:v>42860.028067129628</c:v>
                </c:pt>
                <c:pt idx="8435">
                  <c:v>42860.028773148202</c:v>
                </c:pt>
                <c:pt idx="8436">
                  <c:v>42860.029479166624</c:v>
                </c:pt>
                <c:pt idx="8437">
                  <c:v>42860.030185185184</c:v>
                </c:pt>
                <c:pt idx="8438">
                  <c:v>42860.0308912037</c:v>
                </c:pt>
                <c:pt idx="8439">
                  <c:v>42860.031597222223</c:v>
                </c:pt>
                <c:pt idx="8440">
                  <c:v>42860.03230324074</c:v>
                </c:pt>
                <c:pt idx="8441">
                  <c:v>42860.033009259256</c:v>
                </c:pt>
                <c:pt idx="8442">
                  <c:v>42860.033715277779</c:v>
                </c:pt>
                <c:pt idx="8443">
                  <c:v>42860.034421296295</c:v>
                </c:pt>
                <c:pt idx="8444">
                  <c:v>42860.035127314804</c:v>
                </c:pt>
                <c:pt idx="8445">
                  <c:v>42860.03597222222</c:v>
                </c:pt>
                <c:pt idx="8446">
                  <c:v>42860.036678240802</c:v>
                </c:pt>
                <c:pt idx="8447">
                  <c:v>42860.037384259202</c:v>
                </c:pt>
                <c:pt idx="8448">
                  <c:v>42860.038090277783</c:v>
                </c:pt>
                <c:pt idx="8449">
                  <c:v>42860.038796296343</c:v>
                </c:pt>
                <c:pt idx="8450">
                  <c:v>42860.039502314816</c:v>
                </c:pt>
                <c:pt idx="8451">
                  <c:v>42860.040208333332</c:v>
                </c:pt>
                <c:pt idx="8452">
                  <c:v>42860.040914351848</c:v>
                </c:pt>
                <c:pt idx="8453">
                  <c:v>42860.041620370372</c:v>
                </c:pt>
                <c:pt idx="8454">
                  <c:v>42860.042326388953</c:v>
                </c:pt>
                <c:pt idx="8455">
                  <c:v>42860.043032407411</c:v>
                </c:pt>
                <c:pt idx="8456">
                  <c:v>42860.043738425942</c:v>
                </c:pt>
                <c:pt idx="8457">
                  <c:v>42860.044444444502</c:v>
                </c:pt>
                <c:pt idx="8458">
                  <c:v>42860.04515046296</c:v>
                </c:pt>
                <c:pt idx="8459">
                  <c:v>42860.045856481483</c:v>
                </c:pt>
                <c:pt idx="8460">
                  <c:v>42860.0465625</c:v>
                </c:pt>
                <c:pt idx="8461">
                  <c:v>42860.047268518516</c:v>
                </c:pt>
                <c:pt idx="8462">
                  <c:v>42860.047974537025</c:v>
                </c:pt>
                <c:pt idx="8463">
                  <c:v>42860.048680555556</c:v>
                </c:pt>
                <c:pt idx="8464">
                  <c:v>42860.049386574072</c:v>
                </c:pt>
                <c:pt idx="8465">
                  <c:v>42860.050092592603</c:v>
                </c:pt>
                <c:pt idx="8466">
                  <c:v>42860.050798611104</c:v>
                </c:pt>
                <c:pt idx="8467">
                  <c:v>42860.051504629628</c:v>
                </c:pt>
                <c:pt idx="8468">
                  <c:v>42860.052210648246</c:v>
                </c:pt>
                <c:pt idx="8469">
                  <c:v>42860.052916666667</c:v>
                </c:pt>
                <c:pt idx="8470">
                  <c:v>42860.053622685184</c:v>
                </c:pt>
                <c:pt idx="8471">
                  <c:v>42860.0543287037</c:v>
                </c:pt>
                <c:pt idx="8472">
                  <c:v>42860.055034722223</c:v>
                </c:pt>
                <c:pt idx="8473">
                  <c:v>42860.055740740725</c:v>
                </c:pt>
                <c:pt idx="8474">
                  <c:v>42860.057048611074</c:v>
                </c:pt>
                <c:pt idx="8475">
                  <c:v>42860.057754629626</c:v>
                </c:pt>
                <c:pt idx="8476">
                  <c:v>42860.058460648193</c:v>
                </c:pt>
                <c:pt idx="8477">
                  <c:v>42860.059166666608</c:v>
                </c:pt>
                <c:pt idx="8478">
                  <c:v>42860.059872685182</c:v>
                </c:pt>
                <c:pt idx="8479">
                  <c:v>42860.060578703706</c:v>
                </c:pt>
                <c:pt idx="8480">
                  <c:v>42860.061284722186</c:v>
                </c:pt>
                <c:pt idx="8481">
                  <c:v>42860.061990740724</c:v>
                </c:pt>
                <c:pt idx="8482">
                  <c:v>42860.062696759254</c:v>
                </c:pt>
                <c:pt idx="8483">
                  <c:v>42860.063402777698</c:v>
                </c:pt>
                <c:pt idx="8484">
                  <c:v>42860.064108796294</c:v>
                </c:pt>
                <c:pt idx="8485">
                  <c:v>42860.064814814818</c:v>
                </c:pt>
                <c:pt idx="8486">
                  <c:v>42860.065520833246</c:v>
                </c:pt>
                <c:pt idx="8487">
                  <c:v>42860.06622685185</c:v>
                </c:pt>
                <c:pt idx="8488">
                  <c:v>42860.066932870373</c:v>
                </c:pt>
                <c:pt idx="8489">
                  <c:v>42860.06763888889</c:v>
                </c:pt>
                <c:pt idx="8490">
                  <c:v>42860.068344907406</c:v>
                </c:pt>
                <c:pt idx="8491">
                  <c:v>42860.069050925929</c:v>
                </c:pt>
                <c:pt idx="8492">
                  <c:v>42860.069756944446</c:v>
                </c:pt>
                <c:pt idx="8493">
                  <c:v>42860.070462962954</c:v>
                </c:pt>
                <c:pt idx="8494">
                  <c:v>42860.071168981398</c:v>
                </c:pt>
                <c:pt idx="8495">
                  <c:v>42860.071875000001</c:v>
                </c:pt>
                <c:pt idx="8496">
                  <c:v>42860.072581018518</c:v>
                </c:pt>
                <c:pt idx="8497">
                  <c:v>42860.073287037034</c:v>
                </c:pt>
                <c:pt idx="8498">
                  <c:v>42860.073993055557</c:v>
                </c:pt>
                <c:pt idx="8499">
                  <c:v>42860.074699074146</c:v>
                </c:pt>
                <c:pt idx="8500">
                  <c:v>42860.07540509259</c:v>
                </c:pt>
                <c:pt idx="8501">
                  <c:v>42860.076111111106</c:v>
                </c:pt>
                <c:pt idx="8502">
                  <c:v>42860.076817129688</c:v>
                </c:pt>
                <c:pt idx="8503">
                  <c:v>42860.078148148212</c:v>
                </c:pt>
                <c:pt idx="8504">
                  <c:v>42860.078854166692</c:v>
                </c:pt>
                <c:pt idx="8505">
                  <c:v>42860.079560185186</c:v>
                </c:pt>
                <c:pt idx="8506">
                  <c:v>42860.080266203702</c:v>
                </c:pt>
                <c:pt idx="8507">
                  <c:v>42860.080972222218</c:v>
                </c:pt>
                <c:pt idx="8508">
                  <c:v>42860.081678240742</c:v>
                </c:pt>
                <c:pt idx="8509">
                  <c:v>42860.082384259258</c:v>
                </c:pt>
                <c:pt idx="8510">
                  <c:v>42860.083090277782</c:v>
                </c:pt>
                <c:pt idx="8511">
                  <c:v>42860.083796296298</c:v>
                </c:pt>
                <c:pt idx="8512">
                  <c:v>42860.084502314843</c:v>
                </c:pt>
                <c:pt idx="8513">
                  <c:v>42860.08520833333</c:v>
                </c:pt>
                <c:pt idx="8514">
                  <c:v>42860.085914351861</c:v>
                </c:pt>
                <c:pt idx="8515">
                  <c:v>42860.086620370392</c:v>
                </c:pt>
                <c:pt idx="8516">
                  <c:v>42860.087326388893</c:v>
                </c:pt>
                <c:pt idx="8517">
                  <c:v>42860.088032407475</c:v>
                </c:pt>
                <c:pt idx="8518">
                  <c:v>42860.088738426006</c:v>
                </c:pt>
                <c:pt idx="8519">
                  <c:v>42860.089444444442</c:v>
                </c:pt>
                <c:pt idx="8520">
                  <c:v>42860.090150462966</c:v>
                </c:pt>
                <c:pt idx="8521">
                  <c:v>42860.090856481482</c:v>
                </c:pt>
                <c:pt idx="8522">
                  <c:v>42860.091562499998</c:v>
                </c:pt>
                <c:pt idx="8523">
                  <c:v>42860.092268518521</c:v>
                </c:pt>
                <c:pt idx="8524">
                  <c:v>42860.092974536994</c:v>
                </c:pt>
                <c:pt idx="8525">
                  <c:v>42860.093680555452</c:v>
                </c:pt>
                <c:pt idx="8526">
                  <c:v>42860.094386574077</c:v>
                </c:pt>
                <c:pt idx="8527">
                  <c:v>42860.095092592594</c:v>
                </c:pt>
                <c:pt idx="8528">
                  <c:v>42860.095798610993</c:v>
                </c:pt>
                <c:pt idx="8529">
                  <c:v>42860.096504629626</c:v>
                </c:pt>
                <c:pt idx="8530">
                  <c:v>42860.097210648149</c:v>
                </c:pt>
                <c:pt idx="8531">
                  <c:v>42860.097916666607</c:v>
                </c:pt>
                <c:pt idx="8532">
                  <c:v>42860.098622685175</c:v>
                </c:pt>
                <c:pt idx="8533">
                  <c:v>42860.099537037036</c:v>
                </c:pt>
                <c:pt idx="8534">
                  <c:v>42860.100243055553</c:v>
                </c:pt>
                <c:pt idx="8535">
                  <c:v>42860.100949074083</c:v>
                </c:pt>
                <c:pt idx="8536">
                  <c:v>42860.101655092592</c:v>
                </c:pt>
                <c:pt idx="8537">
                  <c:v>42860.10236111105</c:v>
                </c:pt>
                <c:pt idx="8538">
                  <c:v>42860.103067129625</c:v>
                </c:pt>
                <c:pt idx="8539">
                  <c:v>42860.103773148148</c:v>
                </c:pt>
                <c:pt idx="8540">
                  <c:v>42860.104479166665</c:v>
                </c:pt>
                <c:pt idx="8541">
                  <c:v>42860.10518518513</c:v>
                </c:pt>
                <c:pt idx="8542">
                  <c:v>42860.105891203704</c:v>
                </c:pt>
                <c:pt idx="8543">
                  <c:v>42860.106597222242</c:v>
                </c:pt>
                <c:pt idx="8544">
                  <c:v>42860.107303240744</c:v>
                </c:pt>
                <c:pt idx="8545">
                  <c:v>42860.10800925926</c:v>
                </c:pt>
                <c:pt idx="8546">
                  <c:v>42860.108715277791</c:v>
                </c:pt>
                <c:pt idx="8547">
                  <c:v>42860.109421296285</c:v>
                </c:pt>
                <c:pt idx="8548">
                  <c:v>42860.110127314816</c:v>
                </c:pt>
                <c:pt idx="8549">
                  <c:v>42860.110833333332</c:v>
                </c:pt>
                <c:pt idx="8550">
                  <c:v>42860.111539351848</c:v>
                </c:pt>
                <c:pt idx="8551">
                  <c:v>42860.11224537043</c:v>
                </c:pt>
                <c:pt idx="8552">
                  <c:v>42860.112951388954</c:v>
                </c:pt>
                <c:pt idx="8553">
                  <c:v>42860.113657407412</c:v>
                </c:pt>
                <c:pt idx="8554">
                  <c:v>42860.114363425942</c:v>
                </c:pt>
                <c:pt idx="8555">
                  <c:v>42860.115069444502</c:v>
                </c:pt>
                <c:pt idx="8556">
                  <c:v>42860.11577546296</c:v>
                </c:pt>
                <c:pt idx="8557">
                  <c:v>42860.116481481484</c:v>
                </c:pt>
                <c:pt idx="8558">
                  <c:v>42860.117187499993</c:v>
                </c:pt>
                <c:pt idx="8559">
                  <c:v>42860.117893518516</c:v>
                </c:pt>
                <c:pt idx="8560">
                  <c:v>42860.11859953704</c:v>
                </c:pt>
                <c:pt idx="8561">
                  <c:v>42860.119305555556</c:v>
                </c:pt>
                <c:pt idx="8562">
                  <c:v>42860.120011574072</c:v>
                </c:pt>
                <c:pt idx="8563">
                  <c:v>42860.120868055557</c:v>
                </c:pt>
                <c:pt idx="8564">
                  <c:v>42860.121574074081</c:v>
                </c:pt>
                <c:pt idx="8565">
                  <c:v>42860.12228009259</c:v>
                </c:pt>
                <c:pt idx="8566">
                  <c:v>42860.122986111019</c:v>
                </c:pt>
                <c:pt idx="8567">
                  <c:v>42860.123692129586</c:v>
                </c:pt>
                <c:pt idx="8568">
                  <c:v>42860.124398148211</c:v>
                </c:pt>
                <c:pt idx="8569">
                  <c:v>42860.125104166582</c:v>
                </c:pt>
                <c:pt idx="8570">
                  <c:v>42860.125810185185</c:v>
                </c:pt>
                <c:pt idx="8571">
                  <c:v>42860.126516203702</c:v>
                </c:pt>
                <c:pt idx="8572">
                  <c:v>42860.127222222225</c:v>
                </c:pt>
                <c:pt idx="8573">
                  <c:v>42860.127928240734</c:v>
                </c:pt>
                <c:pt idx="8574">
                  <c:v>42860.128634259258</c:v>
                </c:pt>
                <c:pt idx="8575">
                  <c:v>42860.129340277774</c:v>
                </c:pt>
                <c:pt idx="8576">
                  <c:v>42860.130046296297</c:v>
                </c:pt>
                <c:pt idx="8577">
                  <c:v>42860.130752314806</c:v>
                </c:pt>
                <c:pt idx="8578">
                  <c:v>42860.131458333264</c:v>
                </c:pt>
                <c:pt idx="8579">
                  <c:v>42860.132164351824</c:v>
                </c:pt>
                <c:pt idx="8580">
                  <c:v>42860.132870370369</c:v>
                </c:pt>
                <c:pt idx="8581">
                  <c:v>42860.133576388893</c:v>
                </c:pt>
                <c:pt idx="8582">
                  <c:v>42860.134282407409</c:v>
                </c:pt>
                <c:pt idx="8583">
                  <c:v>42860.134988425933</c:v>
                </c:pt>
                <c:pt idx="8584">
                  <c:v>42860.135694444441</c:v>
                </c:pt>
                <c:pt idx="8585">
                  <c:v>42860.136400462965</c:v>
                </c:pt>
                <c:pt idx="8586">
                  <c:v>42860.137106481474</c:v>
                </c:pt>
                <c:pt idx="8587">
                  <c:v>42860.137812500005</c:v>
                </c:pt>
                <c:pt idx="8588">
                  <c:v>42860.138518518543</c:v>
                </c:pt>
                <c:pt idx="8589">
                  <c:v>42860.139224536986</c:v>
                </c:pt>
                <c:pt idx="8590">
                  <c:v>42860.139930555524</c:v>
                </c:pt>
                <c:pt idx="8591">
                  <c:v>42860.140636574091</c:v>
                </c:pt>
                <c:pt idx="8592">
                  <c:v>42860.141342592586</c:v>
                </c:pt>
                <c:pt idx="8593">
                  <c:v>42860.142222222232</c:v>
                </c:pt>
                <c:pt idx="8594">
                  <c:v>42860.142928240741</c:v>
                </c:pt>
                <c:pt idx="8595">
                  <c:v>42860.143634259257</c:v>
                </c:pt>
                <c:pt idx="8596">
                  <c:v>42860.14434027778</c:v>
                </c:pt>
                <c:pt idx="8597">
                  <c:v>42860.145046296297</c:v>
                </c:pt>
                <c:pt idx="8598">
                  <c:v>42860.145752314806</c:v>
                </c:pt>
                <c:pt idx="8599">
                  <c:v>42860.146458333336</c:v>
                </c:pt>
                <c:pt idx="8600">
                  <c:v>42860.147164351794</c:v>
                </c:pt>
                <c:pt idx="8601">
                  <c:v>42860.147870370369</c:v>
                </c:pt>
                <c:pt idx="8602">
                  <c:v>42860.148576388994</c:v>
                </c:pt>
                <c:pt idx="8603">
                  <c:v>42860.149282407408</c:v>
                </c:pt>
                <c:pt idx="8604">
                  <c:v>42860.149988425932</c:v>
                </c:pt>
                <c:pt idx="8605">
                  <c:v>42860.150694444535</c:v>
                </c:pt>
                <c:pt idx="8606">
                  <c:v>42860.151400462964</c:v>
                </c:pt>
                <c:pt idx="8607">
                  <c:v>42860.152106481481</c:v>
                </c:pt>
                <c:pt idx="8608">
                  <c:v>42860.152812500011</c:v>
                </c:pt>
                <c:pt idx="8609">
                  <c:v>42860.153518518542</c:v>
                </c:pt>
                <c:pt idx="8610">
                  <c:v>42860.154224537036</c:v>
                </c:pt>
                <c:pt idx="8611">
                  <c:v>42860.154930555553</c:v>
                </c:pt>
                <c:pt idx="8612">
                  <c:v>42860.155636574083</c:v>
                </c:pt>
                <c:pt idx="8613">
                  <c:v>42860.156342592592</c:v>
                </c:pt>
                <c:pt idx="8614">
                  <c:v>42860.15704861105</c:v>
                </c:pt>
                <c:pt idx="8615">
                  <c:v>42860.157754629625</c:v>
                </c:pt>
                <c:pt idx="8616">
                  <c:v>42860.158460648148</c:v>
                </c:pt>
                <c:pt idx="8617">
                  <c:v>42860.159166666599</c:v>
                </c:pt>
                <c:pt idx="8618">
                  <c:v>42860.159872685188</c:v>
                </c:pt>
                <c:pt idx="8619">
                  <c:v>42860.160578703704</c:v>
                </c:pt>
                <c:pt idx="8620">
                  <c:v>42860.161284722184</c:v>
                </c:pt>
                <c:pt idx="8621">
                  <c:v>42860.161990740678</c:v>
                </c:pt>
                <c:pt idx="8622">
                  <c:v>42860.162696759224</c:v>
                </c:pt>
                <c:pt idx="8623">
                  <c:v>42860.163645833207</c:v>
                </c:pt>
                <c:pt idx="8624">
                  <c:v>42860.164351851854</c:v>
                </c:pt>
                <c:pt idx="8625">
                  <c:v>42860.16505787037</c:v>
                </c:pt>
                <c:pt idx="8626">
                  <c:v>42860.165763888821</c:v>
                </c:pt>
                <c:pt idx="8627">
                  <c:v>42860.166469907374</c:v>
                </c:pt>
                <c:pt idx="8628">
                  <c:v>42860.167175925926</c:v>
                </c:pt>
                <c:pt idx="8629">
                  <c:v>42860.167881944435</c:v>
                </c:pt>
                <c:pt idx="8630">
                  <c:v>42860.168587962966</c:v>
                </c:pt>
                <c:pt idx="8631">
                  <c:v>42860.169293981475</c:v>
                </c:pt>
                <c:pt idx="8632">
                  <c:v>42860.17</c:v>
                </c:pt>
                <c:pt idx="8633">
                  <c:v>42860.170706018522</c:v>
                </c:pt>
                <c:pt idx="8634">
                  <c:v>42860.171412036994</c:v>
                </c:pt>
                <c:pt idx="8635">
                  <c:v>42860.172118055561</c:v>
                </c:pt>
                <c:pt idx="8636">
                  <c:v>42860.172824074092</c:v>
                </c:pt>
                <c:pt idx="8637">
                  <c:v>42860.173530092601</c:v>
                </c:pt>
                <c:pt idx="8638">
                  <c:v>42860.17423611111</c:v>
                </c:pt>
                <c:pt idx="8639">
                  <c:v>42860.174942129626</c:v>
                </c:pt>
                <c:pt idx="8640">
                  <c:v>42860.175648148193</c:v>
                </c:pt>
                <c:pt idx="8641">
                  <c:v>42860.176354166666</c:v>
                </c:pt>
                <c:pt idx="8642">
                  <c:v>42860.177060185175</c:v>
                </c:pt>
                <c:pt idx="8643">
                  <c:v>42860.177766203618</c:v>
                </c:pt>
                <c:pt idx="8644">
                  <c:v>42860.178472222222</c:v>
                </c:pt>
                <c:pt idx="8645">
                  <c:v>42860.179178240738</c:v>
                </c:pt>
                <c:pt idx="8646">
                  <c:v>42860.179884259254</c:v>
                </c:pt>
                <c:pt idx="8647">
                  <c:v>42860.180590277792</c:v>
                </c:pt>
                <c:pt idx="8648">
                  <c:v>42860.181296296352</c:v>
                </c:pt>
                <c:pt idx="8649">
                  <c:v>42860.182002314818</c:v>
                </c:pt>
                <c:pt idx="8650">
                  <c:v>42860.182708333334</c:v>
                </c:pt>
                <c:pt idx="8651">
                  <c:v>42860.18341435185</c:v>
                </c:pt>
                <c:pt idx="8652">
                  <c:v>42860.184120370373</c:v>
                </c:pt>
                <c:pt idx="8653">
                  <c:v>42860.185000000005</c:v>
                </c:pt>
                <c:pt idx="8654">
                  <c:v>42860.185706018521</c:v>
                </c:pt>
                <c:pt idx="8655">
                  <c:v>42860.186412037037</c:v>
                </c:pt>
                <c:pt idx="8656">
                  <c:v>42860.187118055561</c:v>
                </c:pt>
                <c:pt idx="8657">
                  <c:v>42860.187824074092</c:v>
                </c:pt>
                <c:pt idx="8658">
                  <c:v>42860.188530092651</c:v>
                </c:pt>
                <c:pt idx="8659">
                  <c:v>42860.189236111109</c:v>
                </c:pt>
                <c:pt idx="8660">
                  <c:v>42860.189942129626</c:v>
                </c:pt>
                <c:pt idx="8661">
                  <c:v>42860.190648148149</c:v>
                </c:pt>
                <c:pt idx="8662">
                  <c:v>42860.191354166607</c:v>
                </c:pt>
                <c:pt idx="8663">
                  <c:v>42860.192060185174</c:v>
                </c:pt>
                <c:pt idx="8664">
                  <c:v>42860.192766203603</c:v>
                </c:pt>
                <c:pt idx="8665">
                  <c:v>42860.193472222185</c:v>
                </c:pt>
                <c:pt idx="8666">
                  <c:v>42860.194178240738</c:v>
                </c:pt>
                <c:pt idx="8667">
                  <c:v>42860.194884259254</c:v>
                </c:pt>
                <c:pt idx="8668">
                  <c:v>42860.195590277777</c:v>
                </c:pt>
                <c:pt idx="8669">
                  <c:v>42860.196296296293</c:v>
                </c:pt>
                <c:pt idx="8670">
                  <c:v>42860.197002314759</c:v>
                </c:pt>
                <c:pt idx="8671">
                  <c:v>42860.197708333224</c:v>
                </c:pt>
                <c:pt idx="8672">
                  <c:v>42860.198414351835</c:v>
                </c:pt>
                <c:pt idx="8673">
                  <c:v>42860.199120370315</c:v>
                </c:pt>
                <c:pt idx="8674">
                  <c:v>42860.199826388889</c:v>
                </c:pt>
                <c:pt idx="8675">
                  <c:v>42860.200532407413</c:v>
                </c:pt>
                <c:pt idx="8676">
                  <c:v>42860.201238425943</c:v>
                </c:pt>
                <c:pt idx="8677">
                  <c:v>42860.201944444445</c:v>
                </c:pt>
                <c:pt idx="8678">
                  <c:v>42860.202650462961</c:v>
                </c:pt>
                <c:pt idx="8679">
                  <c:v>42860.203356481485</c:v>
                </c:pt>
                <c:pt idx="8680">
                  <c:v>42860.204062500001</c:v>
                </c:pt>
                <c:pt idx="8681">
                  <c:v>42860.204768518459</c:v>
                </c:pt>
                <c:pt idx="8682">
                  <c:v>42860.205474536975</c:v>
                </c:pt>
                <c:pt idx="8683">
                  <c:v>42860.206539351893</c:v>
                </c:pt>
                <c:pt idx="8684">
                  <c:v>42860.207245370373</c:v>
                </c:pt>
                <c:pt idx="8685">
                  <c:v>42860.207951388889</c:v>
                </c:pt>
                <c:pt idx="8686">
                  <c:v>42860.208657407413</c:v>
                </c:pt>
                <c:pt idx="8687">
                  <c:v>42860.209363425929</c:v>
                </c:pt>
                <c:pt idx="8688">
                  <c:v>42860.210069444511</c:v>
                </c:pt>
                <c:pt idx="8689">
                  <c:v>42860.210775462961</c:v>
                </c:pt>
                <c:pt idx="8690">
                  <c:v>42860.211481481405</c:v>
                </c:pt>
                <c:pt idx="8691">
                  <c:v>42860.212187500001</c:v>
                </c:pt>
                <c:pt idx="8692">
                  <c:v>42860.212893518517</c:v>
                </c:pt>
                <c:pt idx="8693">
                  <c:v>42860.213599537034</c:v>
                </c:pt>
                <c:pt idx="8694">
                  <c:v>42860.214305555557</c:v>
                </c:pt>
                <c:pt idx="8695">
                  <c:v>42860.215011574073</c:v>
                </c:pt>
                <c:pt idx="8696">
                  <c:v>42860.215717592589</c:v>
                </c:pt>
                <c:pt idx="8697">
                  <c:v>42860.216423611018</c:v>
                </c:pt>
                <c:pt idx="8698">
                  <c:v>42860.217129629586</c:v>
                </c:pt>
                <c:pt idx="8699">
                  <c:v>42860.217835648211</c:v>
                </c:pt>
                <c:pt idx="8700">
                  <c:v>42860.218541666654</c:v>
                </c:pt>
                <c:pt idx="8701">
                  <c:v>42860.219247685185</c:v>
                </c:pt>
                <c:pt idx="8702">
                  <c:v>42860.219953703643</c:v>
                </c:pt>
                <c:pt idx="8703">
                  <c:v>42860.220659722225</c:v>
                </c:pt>
                <c:pt idx="8704">
                  <c:v>42860.221365740646</c:v>
                </c:pt>
                <c:pt idx="8705">
                  <c:v>42860.222071759192</c:v>
                </c:pt>
                <c:pt idx="8706">
                  <c:v>42860.222777777723</c:v>
                </c:pt>
                <c:pt idx="8707">
                  <c:v>42860.223483796188</c:v>
                </c:pt>
                <c:pt idx="8708">
                  <c:v>42860.224189814719</c:v>
                </c:pt>
                <c:pt idx="8709">
                  <c:v>42860.224895833271</c:v>
                </c:pt>
                <c:pt idx="8710">
                  <c:v>42860.225601851744</c:v>
                </c:pt>
                <c:pt idx="8711">
                  <c:v>42860.226307870355</c:v>
                </c:pt>
                <c:pt idx="8712">
                  <c:v>42860.227013888885</c:v>
                </c:pt>
                <c:pt idx="8713">
                  <c:v>42860.228101851753</c:v>
                </c:pt>
                <c:pt idx="8714">
                  <c:v>42860.228807870371</c:v>
                </c:pt>
                <c:pt idx="8715">
                  <c:v>42860.229513888888</c:v>
                </c:pt>
                <c:pt idx="8716">
                  <c:v>42860.230219907411</c:v>
                </c:pt>
                <c:pt idx="8717">
                  <c:v>42860.230925925927</c:v>
                </c:pt>
                <c:pt idx="8718">
                  <c:v>42860.231631944444</c:v>
                </c:pt>
                <c:pt idx="8719">
                  <c:v>42860.23233796296</c:v>
                </c:pt>
                <c:pt idx="8720">
                  <c:v>42860.233043981374</c:v>
                </c:pt>
                <c:pt idx="8721">
                  <c:v>42860.233749999985</c:v>
                </c:pt>
                <c:pt idx="8722">
                  <c:v>42860.234456018516</c:v>
                </c:pt>
                <c:pt idx="8723">
                  <c:v>42860.235162036974</c:v>
                </c:pt>
                <c:pt idx="8724">
                  <c:v>42860.235868055555</c:v>
                </c:pt>
                <c:pt idx="8725">
                  <c:v>42860.236574074093</c:v>
                </c:pt>
                <c:pt idx="8726">
                  <c:v>42860.237280092595</c:v>
                </c:pt>
                <c:pt idx="8727">
                  <c:v>42860.237986111002</c:v>
                </c:pt>
                <c:pt idx="8728">
                  <c:v>42860.238692129627</c:v>
                </c:pt>
                <c:pt idx="8729">
                  <c:v>42860.239398148202</c:v>
                </c:pt>
                <c:pt idx="8730">
                  <c:v>42860.240104166609</c:v>
                </c:pt>
                <c:pt idx="8731">
                  <c:v>42860.240810185183</c:v>
                </c:pt>
                <c:pt idx="8732">
                  <c:v>42860.241516203707</c:v>
                </c:pt>
                <c:pt idx="8733">
                  <c:v>42860.242222222223</c:v>
                </c:pt>
                <c:pt idx="8734">
                  <c:v>42860.242928240739</c:v>
                </c:pt>
                <c:pt idx="8735">
                  <c:v>42860.243634259255</c:v>
                </c:pt>
                <c:pt idx="8736">
                  <c:v>42860.244340277779</c:v>
                </c:pt>
                <c:pt idx="8737">
                  <c:v>42860.245046296295</c:v>
                </c:pt>
                <c:pt idx="8738">
                  <c:v>42860.245752314804</c:v>
                </c:pt>
                <c:pt idx="8739">
                  <c:v>42860.246458333335</c:v>
                </c:pt>
                <c:pt idx="8740">
                  <c:v>42860.247164351793</c:v>
                </c:pt>
                <c:pt idx="8741">
                  <c:v>42860.247870370367</c:v>
                </c:pt>
                <c:pt idx="8742">
                  <c:v>42860.248576388985</c:v>
                </c:pt>
                <c:pt idx="8743">
                  <c:v>42860.249479166654</c:v>
                </c:pt>
                <c:pt idx="8744">
                  <c:v>42860.250185185185</c:v>
                </c:pt>
                <c:pt idx="8745">
                  <c:v>42860.250891203701</c:v>
                </c:pt>
                <c:pt idx="8746">
                  <c:v>42860.251597222232</c:v>
                </c:pt>
                <c:pt idx="8747">
                  <c:v>42860.252303240741</c:v>
                </c:pt>
                <c:pt idx="8748">
                  <c:v>42860.253009259257</c:v>
                </c:pt>
                <c:pt idx="8749">
                  <c:v>42860.25371527778</c:v>
                </c:pt>
                <c:pt idx="8750">
                  <c:v>42860.254421296297</c:v>
                </c:pt>
                <c:pt idx="8751">
                  <c:v>42860.255127314806</c:v>
                </c:pt>
                <c:pt idx="8752">
                  <c:v>42860.255833333336</c:v>
                </c:pt>
                <c:pt idx="8753">
                  <c:v>42860.256539351918</c:v>
                </c:pt>
                <c:pt idx="8754">
                  <c:v>42860.257245370369</c:v>
                </c:pt>
                <c:pt idx="8755">
                  <c:v>42860.257951388892</c:v>
                </c:pt>
                <c:pt idx="8756">
                  <c:v>42860.258657407467</c:v>
                </c:pt>
                <c:pt idx="8757">
                  <c:v>42860.259363425932</c:v>
                </c:pt>
                <c:pt idx="8758">
                  <c:v>42860.260069444441</c:v>
                </c:pt>
                <c:pt idx="8759">
                  <c:v>42860.260775462964</c:v>
                </c:pt>
                <c:pt idx="8760">
                  <c:v>42860.261481481357</c:v>
                </c:pt>
                <c:pt idx="8761">
                  <c:v>42860.262187499997</c:v>
                </c:pt>
                <c:pt idx="8762">
                  <c:v>42860.26289351852</c:v>
                </c:pt>
                <c:pt idx="8763">
                  <c:v>42860.263599536986</c:v>
                </c:pt>
                <c:pt idx="8764">
                  <c:v>42860.264305555524</c:v>
                </c:pt>
                <c:pt idx="8765">
                  <c:v>42860.265011574076</c:v>
                </c:pt>
                <c:pt idx="8766">
                  <c:v>42860.265717592585</c:v>
                </c:pt>
                <c:pt idx="8767">
                  <c:v>42860.266423610992</c:v>
                </c:pt>
                <c:pt idx="8768">
                  <c:v>42860.267129629574</c:v>
                </c:pt>
                <c:pt idx="8769">
                  <c:v>42860.267835648148</c:v>
                </c:pt>
                <c:pt idx="8770">
                  <c:v>42860.268541666599</c:v>
                </c:pt>
                <c:pt idx="8771">
                  <c:v>42860.26924768513</c:v>
                </c:pt>
                <c:pt idx="8772">
                  <c:v>42860.270532407412</c:v>
                </c:pt>
                <c:pt idx="8773">
                  <c:v>42860.271238425943</c:v>
                </c:pt>
                <c:pt idx="8774">
                  <c:v>42860.271944444445</c:v>
                </c:pt>
                <c:pt idx="8775">
                  <c:v>42860.272650462961</c:v>
                </c:pt>
                <c:pt idx="8776">
                  <c:v>42860.273356481484</c:v>
                </c:pt>
                <c:pt idx="8777">
                  <c:v>42860.274062499993</c:v>
                </c:pt>
                <c:pt idx="8778">
                  <c:v>42860.274768518459</c:v>
                </c:pt>
                <c:pt idx="8779">
                  <c:v>42860.275474536975</c:v>
                </c:pt>
                <c:pt idx="8780">
                  <c:v>42860.276180555476</c:v>
                </c:pt>
                <c:pt idx="8781">
                  <c:v>42860.276886574073</c:v>
                </c:pt>
                <c:pt idx="8782">
                  <c:v>42860.277592592596</c:v>
                </c:pt>
                <c:pt idx="8783">
                  <c:v>42860.278298611105</c:v>
                </c:pt>
                <c:pt idx="8784">
                  <c:v>42860.279004629585</c:v>
                </c:pt>
                <c:pt idx="8785">
                  <c:v>42860.279710648145</c:v>
                </c:pt>
                <c:pt idx="8786">
                  <c:v>42860.280416666654</c:v>
                </c:pt>
                <c:pt idx="8787">
                  <c:v>42860.281122685104</c:v>
                </c:pt>
                <c:pt idx="8788">
                  <c:v>42860.281828703628</c:v>
                </c:pt>
                <c:pt idx="8789">
                  <c:v>42860.282534722232</c:v>
                </c:pt>
                <c:pt idx="8790">
                  <c:v>42860.283240740726</c:v>
                </c:pt>
                <c:pt idx="8791">
                  <c:v>42860.283946759184</c:v>
                </c:pt>
                <c:pt idx="8792">
                  <c:v>42860.28465277778</c:v>
                </c:pt>
                <c:pt idx="8793">
                  <c:v>42860.285358796296</c:v>
                </c:pt>
                <c:pt idx="8794">
                  <c:v>42860.286064814805</c:v>
                </c:pt>
                <c:pt idx="8795">
                  <c:v>42860.286770833271</c:v>
                </c:pt>
                <c:pt idx="8796">
                  <c:v>42860.287476851794</c:v>
                </c:pt>
                <c:pt idx="8797">
                  <c:v>42860.288182870354</c:v>
                </c:pt>
                <c:pt idx="8798">
                  <c:v>42860.288888888892</c:v>
                </c:pt>
                <c:pt idx="8799">
                  <c:v>42860.289594907408</c:v>
                </c:pt>
                <c:pt idx="8800">
                  <c:v>42860.290300925924</c:v>
                </c:pt>
                <c:pt idx="8801">
                  <c:v>42860.291493055469</c:v>
                </c:pt>
                <c:pt idx="8802">
                  <c:v>42860.292199074072</c:v>
                </c:pt>
                <c:pt idx="8803">
                  <c:v>42860.292905092596</c:v>
                </c:pt>
                <c:pt idx="8804">
                  <c:v>42860.293611111003</c:v>
                </c:pt>
                <c:pt idx="8805">
                  <c:v>42860.294317129628</c:v>
                </c:pt>
                <c:pt idx="8806">
                  <c:v>42860.295023148152</c:v>
                </c:pt>
                <c:pt idx="8807">
                  <c:v>42860.295729166573</c:v>
                </c:pt>
                <c:pt idx="8808">
                  <c:v>42860.296435185184</c:v>
                </c:pt>
                <c:pt idx="8809">
                  <c:v>42860.297141203577</c:v>
                </c:pt>
                <c:pt idx="8810">
                  <c:v>42860.297847222224</c:v>
                </c:pt>
                <c:pt idx="8811">
                  <c:v>42860.29855324074</c:v>
                </c:pt>
                <c:pt idx="8812">
                  <c:v>42860.299259259256</c:v>
                </c:pt>
                <c:pt idx="8813">
                  <c:v>42860.299965277714</c:v>
                </c:pt>
                <c:pt idx="8814">
                  <c:v>42860.300671296369</c:v>
                </c:pt>
                <c:pt idx="8815">
                  <c:v>42860.301377314812</c:v>
                </c:pt>
                <c:pt idx="8816">
                  <c:v>42860.302083333336</c:v>
                </c:pt>
                <c:pt idx="8817">
                  <c:v>42860.302789351852</c:v>
                </c:pt>
                <c:pt idx="8818">
                  <c:v>42860.303495370368</c:v>
                </c:pt>
                <c:pt idx="8819">
                  <c:v>42860.304201388994</c:v>
                </c:pt>
                <c:pt idx="8820">
                  <c:v>42860.304907407466</c:v>
                </c:pt>
                <c:pt idx="8821">
                  <c:v>42860.305613425997</c:v>
                </c:pt>
                <c:pt idx="8822">
                  <c:v>42860.306319444586</c:v>
                </c:pt>
                <c:pt idx="8823">
                  <c:v>42860.307025462993</c:v>
                </c:pt>
                <c:pt idx="8824">
                  <c:v>42860.30773148148</c:v>
                </c:pt>
                <c:pt idx="8825">
                  <c:v>42860.308437500003</c:v>
                </c:pt>
                <c:pt idx="8826">
                  <c:v>42860.30914351852</c:v>
                </c:pt>
                <c:pt idx="8827">
                  <c:v>42860.309849537036</c:v>
                </c:pt>
                <c:pt idx="8828">
                  <c:v>42860.310555555603</c:v>
                </c:pt>
                <c:pt idx="8829">
                  <c:v>42860.311724536994</c:v>
                </c:pt>
                <c:pt idx="8830">
                  <c:v>42860.312430555561</c:v>
                </c:pt>
                <c:pt idx="8831">
                  <c:v>42860.313136574092</c:v>
                </c:pt>
                <c:pt idx="8832">
                  <c:v>42860.313842592601</c:v>
                </c:pt>
                <c:pt idx="8833">
                  <c:v>42860.31454861111</c:v>
                </c:pt>
                <c:pt idx="8834">
                  <c:v>42860.315254629633</c:v>
                </c:pt>
                <c:pt idx="8835">
                  <c:v>42860.315960648149</c:v>
                </c:pt>
                <c:pt idx="8836">
                  <c:v>42860.316666666666</c:v>
                </c:pt>
                <c:pt idx="8837">
                  <c:v>42860.317372685182</c:v>
                </c:pt>
                <c:pt idx="8838">
                  <c:v>42860.318078703713</c:v>
                </c:pt>
                <c:pt idx="8839">
                  <c:v>42860.318784722222</c:v>
                </c:pt>
                <c:pt idx="8840">
                  <c:v>42860.319490740738</c:v>
                </c:pt>
                <c:pt idx="8841">
                  <c:v>42860.320196759254</c:v>
                </c:pt>
                <c:pt idx="8842">
                  <c:v>42860.320902777778</c:v>
                </c:pt>
                <c:pt idx="8843">
                  <c:v>42860.321608796294</c:v>
                </c:pt>
                <c:pt idx="8844">
                  <c:v>42860.322314814817</c:v>
                </c:pt>
                <c:pt idx="8845">
                  <c:v>42860.323020833224</c:v>
                </c:pt>
                <c:pt idx="8846">
                  <c:v>42860.32372685177</c:v>
                </c:pt>
                <c:pt idx="8847">
                  <c:v>42860.324432870373</c:v>
                </c:pt>
                <c:pt idx="8848">
                  <c:v>42860.325138888889</c:v>
                </c:pt>
                <c:pt idx="8849">
                  <c:v>42860.325844907406</c:v>
                </c:pt>
                <c:pt idx="8850">
                  <c:v>42860.326550925987</c:v>
                </c:pt>
                <c:pt idx="8851">
                  <c:v>42860.327256944511</c:v>
                </c:pt>
                <c:pt idx="8852">
                  <c:v>42860.327962962954</c:v>
                </c:pt>
                <c:pt idx="8853">
                  <c:v>42860.328668981485</c:v>
                </c:pt>
                <c:pt idx="8854">
                  <c:v>42860.329375000001</c:v>
                </c:pt>
                <c:pt idx="8855">
                  <c:v>42860.330081018517</c:v>
                </c:pt>
                <c:pt idx="8856">
                  <c:v>42860.330787037034</c:v>
                </c:pt>
                <c:pt idx="8857">
                  <c:v>42860.331921296296</c:v>
                </c:pt>
                <c:pt idx="8858">
                  <c:v>42860.332627314812</c:v>
                </c:pt>
                <c:pt idx="8859">
                  <c:v>42860.333333333336</c:v>
                </c:pt>
                <c:pt idx="8860">
                  <c:v>42860.334039351917</c:v>
                </c:pt>
                <c:pt idx="8861">
                  <c:v>42860.334745370368</c:v>
                </c:pt>
                <c:pt idx="8862">
                  <c:v>42860.335451388892</c:v>
                </c:pt>
                <c:pt idx="8863">
                  <c:v>42860.336157407466</c:v>
                </c:pt>
                <c:pt idx="8864">
                  <c:v>42860.336863425997</c:v>
                </c:pt>
                <c:pt idx="8865">
                  <c:v>42860.337569444535</c:v>
                </c:pt>
                <c:pt idx="8866">
                  <c:v>42860.338275463037</c:v>
                </c:pt>
                <c:pt idx="8867">
                  <c:v>42860.33898148148</c:v>
                </c:pt>
                <c:pt idx="8868">
                  <c:v>42860.339687500003</c:v>
                </c:pt>
                <c:pt idx="8869">
                  <c:v>42860.340393518542</c:v>
                </c:pt>
                <c:pt idx="8870">
                  <c:v>42860.341099537036</c:v>
                </c:pt>
                <c:pt idx="8871">
                  <c:v>42860.341805555552</c:v>
                </c:pt>
                <c:pt idx="8872">
                  <c:v>42860.342511574156</c:v>
                </c:pt>
                <c:pt idx="8873">
                  <c:v>42860.343217592643</c:v>
                </c:pt>
                <c:pt idx="8874">
                  <c:v>42860.343923611043</c:v>
                </c:pt>
                <c:pt idx="8875">
                  <c:v>42860.344629629632</c:v>
                </c:pt>
                <c:pt idx="8876">
                  <c:v>42860.345335648213</c:v>
                </c:pt>
                <c:pt idx="8877">
                  <c:v>42860.346041666664</c:v>
                </c:pt>
                <c:pt idx="8878">
                  <c:v>42860.346747685187</c:v>
                </c:pt>
                <c:pt idx="8879">
                  <c:v>42860.347453703704</c:v>
                </c:pt>
                <c:pt idx="8880">
                  <c:v>42860.348159722242</c:v>
                </c:pt>
                <c:pt idx="8881">
                  <c:v>42860.348865740743</c:v>
                </c:pt>
                <c:pt idx="8882">
                  <c:v>42860.34957175926</c:v>
                </c:pt>
                <c:pt idx="8883">
                  <c:v>42860.350277777856</c:v>
                </c:pt>
                <c:pt idx="8884">
                  <c:v>42860.350983796299</c:v>
                </c:pt>
                <c:pt idx="8885">
                  <c:v>42860.352222222296</c:v>
                </c:pt>
                <c:pt idx="8886">
                  <c:v>42860.35292824082</c:v>
                </c:pt>
                <c:pt idx="8887">
                  <c:v>42860.353634259263</c:v>
                </c:pt>
                <c:pt idx="8888">
                  <c:v>42860.354340277838</c:v>
                </c:pt>
                <c:pt idx="8889">
                  <c:v>42860.355046296369</c:v>
                </c:pt>
                <c:pt idx="8890">
                  <c:v>42860.355752314812</c:v>
                </c:pt>
                <c:pt idx="8891">
                  <c:v>42860.356458333343</c:v>
                </c:pt>
                <c:pt idx="8892">
                  <c:v>42860.357164351852</c:v>
                </c:pt>
                <c:pt idx="8893">
                  <c:v>42860.357870370448</c:v>
                </c:pt>
                <c:pt idx="8894">
                  <c:v>42860.358576389037</c:v>
                </c:pt>
                <c:pt idx="8895">
                  <c:v>42860.359282407466</c:v>
                </c:pt>
                <c:pt idx="8896">
                  <c:v>42860.359988425997</c:v>
                </c:pt>
                <c:pt idx="8897">
                  <c:v>42860.360694444535</c:v>
                </c:pt>
                <c:pt idx="8898">
                  <c:v>42860.361400462964</c:v>
                </c:pt>
                <c:pt idx="8899">
                  <c:v>42860.36210648148</c:v>
                </c:pt>
                <c:pt idx="8900">
                  <c:v>42860.362812500003</c:v>
                </c:pt>
                <c:pt idx="8901">
                  <c:v>42860.363518518519</c:v>
                </c:pt>
                <c:pt idx="8902">
                  <c:v>42860.364224537036</c:v>
                </c:pt>
                <c:pt idx="8903">
                  <c:v>42860.364930555559</c:v>
                </c:pt>
                <c:pt idx="8904">
                  <c:v>42860.365636574083</c:v>
                </c:pt>
                <c:pt idx="8905">
                  <c:v>42860.366342592592</c:v>
                </c:pt>
                <c:pt idx="8906">
                  <c:v>42860.367048611042</c:v>
                </c:pt>
                <c:pt idx="8907">
                  <c:v>42860.367754629624</c:v>
                </c:pt>
                <c:pt idx="8908">
                  <c:v>42860.368460648147</c:v>
                </c:pt>
                <c:pt idx="8909">
                  <c:v>42860.369166666591</c:v>
                </c:pt>
                <c:pt idx="8910">
                  <c:v>42860.369872685187</c:v>
                </c:pt>
                <c:pt idx="8911">
                  <c:v>42860.370578703703</c:v>
                </c:pt>
                <c:pt idx="8912">
                  <c:v>42860.37128472222</c:v>
                </c:pt>
                <c:pt idx="8913">
                  <c:v>42860.372430555559</c:v>
                </c:pt>
                <c:pt idx="8914">
                  <c:v>42860.373136574082</c:v>
                </c:pt>
                <c:pt idx="8915">
                  <c:v>42860.373842592591</c:v>
                </c:pt>
                <c:pt idx="8916">
                  <c:v>42860.374548611115</c:v>
                </c:pt>
                <c:pt idx="8917">
                  <c:v>42860.375254629631</c:v>
                </c:pt>
                <c:pt idx="8918">
                  <c:v>42860.375960648147</c:v>
                </c:pt>
                <c:pt idx="8919">
                  <c:v>42860.376666666656</c:v>
                </c:pt>
                <c:pt idx="8920">
                  <c:v>42860.377372685187</c:v>
                </c:pt>
                <c:pt idx="8921">
                  <c:v>42860.378078703703</c:v>
                </c:pt>
                <c:pt idx="8922">
                  <c:v>42860.378784722205</c:v>
                </c:pt>
                <c:pt idx="8923">
                  <c:v>42860.379490740735</c:v>
                </c:pt>
                <c:pt idx="8924">
                  <c:v>42860.380196759259</c:v>
                </c:pt>
                <c:pt idx="8925">
                  <c:v>42860.380902777782</c:v>
                </c:pt>
                <c:pt idx="8926">
                  <c:v>42860.381608796299</c:v>
                </c:pt>
                <c:pt idx="8927">
                  <c:v>42860.382314814873</c:v>
                </c:pt>
                <c:pt idx="8928">
                  <c:v>42860.383020833324</c:v>
                </c:pt>
                <c:pt idx="8929">
                  <c:v>42860.383726851855</c:v>
                </c:pt>
                <c:pt idx="8930">
                  <c:v>42860.384432870393</c:v>
                </c:pt>
                <c:pt idx="8931">
                  <c:v>42860.385138888945</c:v>
                </c:pt>
                <c:pt idx="8932">
                  <c:v>42860.385844907411</c:v>
                </c:pt>
                <c:pt idx="8933">
                  <c:v>42860.386550926021</c:v>
                </c:pt>
                <c:pt idx="8934">
                  <c:v>42860.387256944552</c:v>
                </c:pt>
                <c:pt idx="8935">
                  <c:v>42860.387962962966</c:v>
                </c:pt>
                <c:pt idx="8936">
                  <c:v>42860.388668981483</c:v>
                </c:pt>
                <c:pt idx="8937">
                  <c:v>42860.389375000013</c:v>
                </c:pt>
                <c:pt idx="8938">
                  <c:v>42860.390081018515</c:v>
                </c:pt>
                <c:pt idx="8939">
                  <c:v>42860.390787037024</c:v>
                </c:pt>
                <c:pt idx="8940">
                  <c:v>42860.391493055555</c:v>
                </c:pt>
                <c:pt idx="8941">
                  <c:v>42860.392592592601</c:v>
                </c:pt>
                <c:pt idx="8942">
                  <c:v>42860.393298611074</c:v>
                </c:pt>
                <c:pt idx="8943">
                  <c:v>42860.394004629627</c:v>
                </c:pt>
                <c:pt idx="8944">
                  <c:v>42860.394710648201</c:v>
                </c:pt>
                <c:pt idx="8945">
                  <c:v>42860.395416666608</c:v>
                </c:pt>
                <c:pt idx="8946">
                  <c:v>42860.396122685175</c:v>
                </c:pt>
                <c:pt idx="8947">
                  <c:v>42860.396828703706</c:v>
                </c:pt>
                <c:pt idx="8948">
                  <c:v>42860.397534722222</c:v>
                </c:pt>
                <c:pt idx="8949">
                  <c:v>42860.398240740738</c:v>
                </c:pt>
                <c:pt idx="8950">
                  <c:v>42860.398946759255</c:v>
                </c:pt>
                <c:pt idx="8951">
                  <c:v>42860.399652777778</c:v>
                </c:pt>
                <c:pt idx="8952">
                  <c:v>42860.400358796353</c:v>
                </c:pt>
                <c:pt idx="8953">
                  <c:v>42860.401064814774</c:v>
                </c:pt>
                <c:pt idx="8954">
                  <c:v>42860.401770833247</c:v>
                </c:pt>
                <c:pt idx="8955">
                  <c:v>42860.40247685185</c:v>
                </c:pt>
                <c:pt idx="8956">
                  <c:v>42860.403182870374</c:v>
                </c:pt>
                <c:pt idx="8957">
                  <c:v>42860.40388888889</c:v>
                </c:pt>
                <c:pt idx="8958">
                  <c:v>42860.404594907413</c:v>
                </c:pt>
                <c:pt idx="8959">
                  <c:v>42860.405300925922</c:v>
                </c:pt>
                <c:pt idx="8960">
                  <c:v>42860.406006944519</c:v>
                </c:pt>
                <c:pt idx="8961">
                  <c:v>42860.406712962962</c:v>
                </c:pt>
                <c:pt idx="8962">
                  <c:v>42860.407418981478</c:v>
                </c:pt>
                <c:pt idx="8963">
                  <c:v>42860.408125000002</c:v>
                </c:pt>
                <c:pt idx="8964">
                  <c:v>42860.408831018598</c:v>
                </c:pt>
                <c:pt idx="8965">
                  <c:v>42860.409537037041</c:v>
                </c:pt>
                <c:pt idx="8966">
                  <c:v>42860.410243055601</c:v>
                </c:pt>
                <c:pt idx="8967">
                  <c:v>42860.410949074147</c:v>
                </c:pt>
                <c:pt idx="8968">
                  <c:v>42860.411655092612</c:v>
                </c:pt>
                <c:pt idx="8969">
                  <c:v>42860.412754629629</c:v>
                </c:pt>
                <c:pt idx="8970">
                  <c:v>42860.413460648146</c:v>
                </c:pt>
                <c:pt idx="8971">
                  <c:v>42860.414166666655</c:v>
                </c:pt>
                <c:pt idx="8972">
                  <c:v>42860.414872685193</c:v>
                </c:pt>
                <c:pt idx="8973">
                  <c:v>42860.415578703702</c:v>
                </c:pt>
                <c:pt idx="8974">
                  <c:v>42860.416284722232</c:v>
                </c:pt>
                <c:pt idx="8975">
                  <c:v>42860.416990740741</c:v>
                </c:pt>
                <c:pt idx="8976">
                  <c:v>42860.417696759258</c:v>
                </c:pt>
                <c:pt idx="8977">
                  <c:v>42860.418402777781</c:v>
                </c:pt>
                <c:pt idx="8978">
                  <c:v>42860.419108796297</c:v>
                </c:pt>
                <c:pt idx="8979">
                  <c:v>42860.419814814813</c:v>
                </c:pt>
                <c:pt idx="8980">
                  <c:v>42860.420520833264</c:v>
                </c:pt>
                <c:pt idx="8981">
                  <c:v>42860.421226851824</c:v>
                </c:pt>
                <c:pt idx="8982">
                  <c:v>42860.421932870355</c:v>
                </c:pt>
                <c:pt idx="8983">
                  <c:v>42860.422638888893</c:v>
                </c:pt>
                <c:pt idx="8984">
                  <c:v>42860.423344907351</c:v>
                </c:pt>
                <c:pt idx="8985">
                  <c:v>42860.424050925933</c:v>
                </c:pt>
                <c:pt idx="8986">
                  <c:v>42860.424756944441</c:v>
                </c:pt>
                <c:pt idx="8987">
                  <c:v>42860.425462962899</c:v>
                </c:pt>
                <c:pt idx="8988">
                  <c:v>42860.426168981474</c:v>
                </c:pt>
                <c:pt idx="8989">
                  <c:v>42860.426875000012</c:v>
                </c:pt>
                <c:pt idx="8990">
                  <c:v>42860.427581018521</c:v>
                </c:pt>
                <c:pt idx="8991">
                  <c:v>42860.428287037037</c:v>
                </c:pt>
                <c:pt idx="8992">
                  <c:v>42860.428993055553</c:v>
                </c:pt>
                <c:pt idx="8993">
                  <c:v>42860.429699074091</c:v>
                </c:pt>
                <c:pt idx="8994">
                  <c:v>42860.430405092593</c:v>
                </c:pt>
                <c:pt idx="8995">
                  <c:v>42860.431111111051</c:v>
                </c:pt>
                <c:pt idx="8996">
                  <c:v>42860.431817129633</c:v>
                </c:pt>
                <c:pt idx="8997">
                  <c:v>42860.433078703674</c:v>
                </c:pt>
                <c:pt idx="8998">
                  <c:v>42860.433784722176</c:v>
                </c:pt>
                <c:pt idx="8999">
                  <c:v>42860.434490740736</c:v>
                </c:pt>
                <c:pt idx="9000">
                  <c:v>42860.435196759201</c:v>
                </c:pt>
                <c:pt idx="9001">
                  <c:v>42860.435902777775</c:v>
                </c:pt>
                <c:pt idx="9002">
                  <c:v>42860.436608796299</c:v>
                </c:pt>
                <c:pt idx="9003">
                  <c:v>42860.437314814815</c:v>
                </c:pt>
                <c:pt idx="9004">
                  <c:v>42860.438020833324</c:v>
                </c:pt>
                <c:pt idx="9005">
                  <c:v>42860.438726851855</c:v>
                </c:pt>
                <c:pt idx="9006">
                  <c:v>42860.439432870371</c:v>
                </c:pt>
                <c:pt idx="9007">
                  <c:v>42860.440138888953</c:v>
                </c:pt>
                <c:pt idx="9008">
                  <c:v>42860.440844907411</c:v>
                </c:pt>
                <c:pt idx="9009">
                  <c:v>42860.441550925942</c:v>
                </c:pt>
                <c:pt idx="9010">
                  <c:v>42860.442256944552</c:v>
                </c:pt>
                <c:pt idx="9011">
                  <c:v>42860.442962962959</c:v>
                </c:pt>
                <c:pt idx="9012">
                  <c:v>42860.443668981476</c:v>
                </c:pt>
                <c:pt idx="9013">
                  <c:v>42860.444375000043</c:v>
                </c:pt>
                <c:pt idx="9014">
                  <c:v>42860.445081018515</c:v>
                </c:pt>
                <c:pt idx="9015">
                  <c:v>42860.445787037024</c:v>
                </c:pt>
                <c:pt idx="9016">
                  <c:v>42860.446493055562</c:v>
                </c:pt>
                <c:pt idx="9017">
                  <c:v>42860.447199074093</c:v>
                </c:pt>
                <c:pt idx="9018">
                  <c:v>42860.447905092602</c:v>
                </c:pt>
                <c:pt idx="9019">
                  <c:v>42860.448611111111</c:v>
                </c:pt>
                <c:pt idx="9020">
                  <c:v>42860.449317129642</c:v>
                </c:pt>
                <c:pt idx="9021">
                  <c:v>42860.450023148238</c:v>
                </c:pt>
                <c:pt idx="9022">
                  <c:v>42860.450729166667</c:v>
                </c:pt>
                <c:pt idx="9023">
                  <c:v>42860.451435185183</c:v>
                </c:pt>
                <c:pt idx="9024">
                  <c:v>42860.452141203707</c:v>
                </c:pt>
                <c:pt idx="9025">
                  <c:v>42860.453321759254</c:v>
                </c:pt>
                <c:pt idx="9026">
                  <c:v>42860.454027777792</c:v>
                </c:pt>
                <c:pt idx="9027">
                  <c:v>42860.454733796352</c:v>
                </c:pt>
                <c:pt idx="9028">
                  <c:v>42860.455439814818</c:v>
                </c:pt>
                <c:pt idx="9029">
                  <c:v>42860.456145833334</c:v>
                </c:pt>
                <c:pt idx="9030">
                  <c:v>42860.456851851908</c:v>
                </c:pt>
                <c:pt idx="9031">
                  <c:v>42860.457557870439</c:v>
                </c:pt>
                <c:pt idx="9032">
                  <c:v>42860.45826388897</c:v>
                </c:pt>
                <c:pt idx="9033">
                  <c:v>42860.458969907413</c:v>
                </c:pt>
                <c:pt idx="9034">
                  <c:v>42860.459675925988</c:v>
                </c:pt>
                <c:pt idx="9035">
                  <c:v>42860.460381944446</c:v>
                </c:pt>
                <c:pt idx="9036">
                  <c:v>42860.461087962954</c:v>
                </c:pt>
                <c:pt idx="9037">
                  <c:v>42860.461793981398</c:v>
                </c:pt>
                <c:pt idx="9038">
                  <c:v>42860.462500000001</c:v>
                </c:pt>
                <c:pt idx="9039">
                  <c:v>42860.463206018518</c:v>
                </c:pt>
                <c:pt idx="9040">
                  <c:v>42860.463912037034</c:v>
                </c:pt>
                <c:pt idx="9041">
                  <c:v>42860.464618055601</c:v>
                </c:pt>
                <c:pt idx="9042">
                  <c:v>42860.465324074081</c:v>
                </c:pt>
                <c:pt idx="9043">
                  <c:v>42860.466030092612</c:v>
                </c:pt>
                <c:pt idx="9044">
                  <c:v>42860.466736111106</c:v>
                </c:pt>
                <c:pt idx="9045">
                  <c:v>42860.467442129586</c:v>
                </c:pt>
                <c:pt idx="9046">
                  <c:v>42860.468148148211</c:v>
                </c:pt>
                <c:pt idx="9047">
                  <c:v>42860.468854166669</c:v>
                </c:pt>
                <c:pt idx="9048">
                  <c:v>42860.469560185185</c:v>
                </c:pt>
                <c:pt idx="9049">
                  <c:v>42860.470266203702</c:v>
                </c:pt>
                <c:pt idx="9050">
                  <c:v>42860.470972222232</c:v>
                </c:pt>
                <c:pt idx="9051">
                  <c:v>42860.471678240741</c:v>
                </c:pt>
                <c:pt idx="9052">
                  <c:v>42860.472384259258</c:v>
                </c:pt>
                <c:pt idx="9053">
                  <c:v>42860.473530092611</c:v>
                </c:pt>
                <c:pt idx="9054">
                  <c:v>42860.474236111113</c:v>
                </c:pt>
                <c:pt idx="9055">
                  <c:v>42860.474942129629</c:v>
                </c:pt>
                <c:pt idx="9056">
                  <c:v>42860.475648148211</c:v>
                </c:pt>
                <c:pt idx="9057">
                  <c:v>42860.476354166669</c:v>
                </c:pt>
                <c:pt idx="9058">
                  <c:v>42860.477060185185</c:v>
                </c:pt>
                <c:pt idx="9059">
                  <c:v>42860.477766203643</c:v>
                </c:pt>
                <c:pt idx="9060">
                  <c:v>42860.478472222232</c:v>
                </c:pt>
                <c:pt idx="9061">
                  <c:v>42860.479178240741</c:v>
                </c:pt>
                <c:pt idx="9062">
                  <c:v>42860.479884259257</c:v>
                </c:pt>
                <c:pt idx="9063">
                  <c:v>42860.480590277846</c:v>
                </c:pt>
                <c:pt idx="9064">
                  <c:v>42860.481296296384</c:v>
                </c:pt>
                <c:pt idx="9065">
                  <c:v>42860.482002314813</c:v>
                </c:pt>
                <c:pt idx="9066">
                  <c:v>42860.482708333337</c:v>
                </c:pt>
                <c:pt idx="9067">
                  <c:v>42860.483414351853</c:v>
                </c:pt>
                <c:pt idx="9068">
                  <c:v>42860.484120370369</c:v>
                </c:pt>
                <c:pt idx="9069">
                  <c:v>42860.484826388994</c:v>
                </c:pt>
                <c:pt idx="9070">
                  <c:v>42860.485532407467</c:v>
                </c:pt>
                <c:pt idx="9071">
                  <c:v>42860.486238426063</c:v>
                </c:pt>
                <c:pt idx="9072">
                  <c:v>42860.486944444536</c:v>
                </c:pt>
                <c:pt idx="9073">
                  <c:v>42860.487650463001</c:v>
                </c:pt>
                <c:pt idx="9074">
                  <c:v>42860.488356481546</c:v>
                </c:pt>
                <c:pt idx="9075">
                  <c:v>42860.489062500004</c:v>
                </c:pt>
                <c:pt idx="9076">
                  <c:v>42860.489768518521</c:v>
                </c:pt>
                <c:pt idx="9077">
                  <c:v>42860.490474536986</c:v>
                </c:pt>
                <c:pt idx="9078">
                  <c:v>42860.491180555444</c:v>
                </c:pt>
                <c:pt idx="9079">
                  <c:v>42860.491886574076</c:v>
                </c:pt>
                <c:pt idx="9080">
                  <c:v>42860.492592592593</c:v>
                </c:pt>
                <c:pt idx="9081">
                  <c:v>42860.493657407409</c:v>
                </c:pt>
                <c:pt idx="9082">
                  <c:v>42860.494363425933</c:v>
                </c:pt>
                <c:pt idx="9083">
                  <c:v>42860.495069444441</c:v>
                </c:pt>
                <c:pt idx="9084">
                  <c:v>42860.495775462965</c:v>
                </c:pt>
                <c:pt idx="9085">
                  <c:v>42860.496481481474</c:v>
                </c:pt>
                <c:pt idx="9086">
                  <c:v>42860.497187499997</c:v>
                </c:pt>
                <c:pt idx="9087">
                  <c:v>42860.497893518521</c:v>
                </c:pt>
                <c:pt idx="9088">
                  <c:v>42860.498599537037</c:v>
                </c:pt>
                <c:pt idx="9089">
                  <c:v>42860.499305555524</c:v>
                </c:pt>
                <c:pt idx="9090">
                  <c:v>42860.500011574091</c:v>
                </c:pt>
                <c:pt idx="9091">
                  <c:v>42860.500717592593</c:v>
                </c:pt>
                <c:pt idx="9092">
                  <c:v>42860.501423610993</c:v>
                </c:pt>
                <c:pt idx="9093">
                  <c:v>42860.502129629625</c:v>
                </c:pt>
                <c:pt idx="9094">
                  <c:v>42860.502835648229</c:v>
                </c:pt>
                <c:pt idx="9095">
                  <c:v>42860.5035416666</c:v>
                </c:pt>
                <c:pt idx="9096">
                  <c:v>42860.504247685181</c:v>
                </c:pt>
                <c:pt idx="9097">
                  <c:v>42860.504953703705</c:v>
                </c:pt>
                <c:pt idx="9098">
                  <c:v>42860.505659722221</c:v>
                </c:pt>
                <c:pt idx="9099">
                  <c:v>42860.506365740745</c:v>
                </c:pt>
                <c:pt idx="9100">
                  <c:v>42860.507071759224</c:v>
                </c:pt>
                <c:pt idx="9101">
                  <c:v>42860.507777777777</c:v>
                </c:pt>
                <c:pt idx="9102">
                  <c:v>42860.508483796286</c:v>
                </c:pt>
                <c:pt idx="9103">
                  <c:v>42860.509189814758</c:v>
                </c:pt>
                <c:pt idx="9104">
                  <c:v>42860.509895833326</c:v>
                </c:pt>
                <c:pt idx="9105">
                  <c:v>42860.510601851835</c:v>
                </c:pt>
                <c:pt idx="9106">
                  <c:v>42860.511307870373</c:v>
                </c:pt>
                <c:pt idx="9107">
                  <c:v>42860.512013888954</c:v>
                </c:pt>
                <c:pt idx="9108">
                  <c:v>42860.512719907412</c:v>
                </c:pt>
                <c:pt idx="9109">
                  <c:v>42860.513888888891</c:v>
                </c:pt>
                <c:pt idx="9110">
                  <c:v>42860.514594907443</c:v>
                </c:pt>
                <c:pt idx="9111">
                  <c:v>42860.515300925923</c:v>
                </c:pt>
                <c:pt idx="9112">
                  <c:v>42860.516006944526</c:v>
                </c:pt>
                <c:pt idx="9113">
                  <c:v>42860.516712962963</c:v>
                </c:pt>
                <c:pt idx="9114">
                  <c:v>42860.517418981479</c:v>
                </c:pt>
                <c:pt idx="9115">
                  <c:v>42860.518125000002</c:v>
                </c:pt>
                <c:pt idx="9116">
                  <c:v>42860.518831018599</c:v>
                </c:pt>
                <c:pt idx="9117">
                  <c:v>42860.519537037042</c:v>
                </c:pt>
                <c:pt idx="9118">
                  <c:v>42860.520243055558</c:v>
                </c:pt>
                <c:pt idx="9119">
                  <c:v>42860.520949074082</c:v>
                </c:pt>
                <c:pt idx="9120">
                  <c:v>42860.521655092591</c:v>
                </c:pt>
                <c:pt idx="9121">
                  <c:v>42860.522361111034</c:v>
                </c:pt>
                <c:pt idx="9122">
                  <c:v>42860.523067129594</c:v>
                </c:pt>
                <c:pt idx="9123">
                  <c:v>42860.523773148147</c:v>
                </c:pt>
                <c:pt idx="9124">
                  <c:v>42860.52447916667</c:v>
                </c:pt>
                <c:pt idx="9125">
                  <c:v>42860.525185185121</c:v>
                </c:pt>
                <c:pt idx="9126">
                  <c:v>42860.525891203644</c:v>
                </c:pt>
                <c:pt idx="9127">
                  <c:v>42860.526597222233</c:v>
                </c:pt>
                <c:pt idx="9128">
                  <c:v>42860.527303240735</c:v>
                </c:pt>
                <c:pt idx="9129">
                  <c:v>42860.528009259258</c:v>
                </c:pt>
                <c:pt idx="9130">
                  <c:v>42860.528715277782</c:v>
                </c:pt>
                <c:pt idx="9131">
                  <c:v>42860.529421296284</c:v>
                </c:pt>
                <c:pt idx="9132">
                  <c:v>42860.530127314814</c:v>
                </c:pt>
                <c:pt idx="9133">
                  <c:v>42860.530833333331</c:v>
                </c:pt>
                <c:pt idx="9134">
                  <c:v>42860.531539351861</c:v>
                </c:pt>
                <c:pt idx="9135">
                  <c:v>42860.532245370392</c:v>
                </c:pt>
                <c:pt idx="9136">
                  <c:v>42860.532951388945</c:v>
                </c:pt>
                <c:pt idx="9137">
                  <c:v>42860.534201388953</c:v>
                </c:pt>
                <c:pt idx="9138">
                  <c:v>42860.534907407411</c:v>
                </c:pt>
                <c:pt idx="9139">
                  <c:v>42860.535613425942</c:v>
                </c:pt>
                <c:pt idx="9140">
                  <c:v>42860.53631944456</c:v>
                </c:pt>
                <c:pt idx="9141">
                  <c:v>42860.53702546296</c:v>
                </c:pt>
                <c:pt idx="9142">
                  <c:v>42860.537731481476</c:v>
                </c:pt>
                <c:pt idx="9143">
                  <c:v>42860.538437500007</c:v>
                </c:pt>
                <c:pt idx="9144">
                  <c:v>42860.539143518457</c:v>
                </c:pt>
                <c:pt idx="9145">
                  <c:v>42860.539849537025</c:v>
                </c:pt>
                <c:pt idx="9146">
                  <c:v>42860.540555555563</c:v>
                </c:pt>
                <c:pt idx="9147">
                  <c:v>42860.541261574072</c:v>
                </c:pt>
                <c:pt idx="9148">
                  <c:v>42860.541967592595</c:v>
                </c:pt>
                <c:pt idx="9149">
                  <c:v>42860.542673611104</c:v>
                </c:pt>
                <c:pt idx="9150">
                  <c:v>42860.543379629627</c:v>
                </c:pt>
                <c:pt idx="9151">
                  <c:v>42860.544085648202</c:v>
                </c:pt>
                <c:pt idx="9152">
                  <c:v>42860.544791666609</c:v>
                </c:pt>
                <c:pt idx="9153">
                  <c:v>42860.545497685176</c:v>
                </c:pt>
                <c:pt idx="9154">
                  <c:v>42860.546203703707</c:v>
                </c:pt>
                <c:pt idx="9155">
                  <c:v>42860.546909722223</c:v>
                </c:pt>
                <c:pt idx="9156">
                  <c:v>42860.547615740739</c:v>
                </c:pt>
                <c:pt idx="9157">
                  <c:v>42860.548321759255</c:v>
                </c:pt>
                <c:pt idx="9158">
                  <c:v>42860.549027777779</c:v>
                </c:pt>
                <c:pt idx="9159">
                  <c:v>42860.549733796295</c:v>
                </c:pt>
                <c:pt idx="9160">
                  <c:v>42860.550439814819</c:v>
                </c:pt>
                <c:pt idx="9161">
                  <c:v>42860.551145833255</c:v>
                </c:pt>
                <c:pt idx="9162">
                  <c:v>42860.551851851851</c:v>
                </c:pt>
                <c:pt idx="9163">
                  <c:v>42860.552557870447</c:v>
                </c:pt>
                <c:pt idx="9164">
                  <c:v>42860.553263888891</c:v>
                </c:pt>
                <c:pt idx="9165">
                  <c:v>42860.553969907407</c:v>
                </c:pt>
                <c:pt idx="9166">
                  <c:v>42860.554861111108</c:v>
                </c:pt>
                <c:pt idx="9167">
                  <c:v>42860.555567129632</c:v>
                </c:pt>
                <c:pt idx="9168">
                  <c:v>42860.556273148264</c:v>
                </c:pt>
                <c:pt idx="9169">
                  <c:v>42860.556979166693</c:v>
                </c:pt>
                <c:pt idx="9170">
                  <c:v>42860.557685185187</c:v>
                </c:pt>
                <c:pt idx="9171">
                  <c:v>42860.558391203711</c:v>
                </c:pt>
                <c:pt idx="9172">
                  <c:v>42860.559097222242</c:v>
                </c:pt>
                <c:pt idx="9173">
                  <c:v>42860.559803240743</c:v>
                </c:pt>
                <c:pt idx="9174">
                  <c:v>42860.56050925926</c:v>
                </c:pt>
                <c:pt idx="9175">
                  <c:v>42860.561215277783</c:v>
                </c:pt>
                <c:pt idx="9176">
                  <c:v>42860.561921296285</c:v>
                </c:pt>
                <c:pt idx="9177">
                  <c:v>42860.562627314815</c:v>
                </c:pt>
                <c:pt idx="9178">
                  <c:v>42860.563333333324</c:v>
                </c:pt>
                <c:pt idx="9179">
                  <c:v>42860.564039351862</c:v>
                </c:pt>
                <c:pt idx="9180">
                  <c:v>42860.564745370371</c:v>
                </c:pt>
                <c:pt idx="9181">
                  <c:v>42860.565451388888</c:v>
                </c:pt>
                <c:pt idx="9182">
                  <c:v>42860.566157407411</c:v>
                </c:pt>
                <c:pt idx="9183">
                  <c:v>42860.566863425942</c:v>
                </c:pt>
                <c:pt idx="9184">
                  <c:v>42860.567569444502</c:v>
                </c:pt>
                <c:pt idx="9185">
                  <c:v>42860.568275463003</c:v>
                </c:pt>
                <c:pt idx="9186">
                  <c:v>42860.568981481476</c:v>
                </c:pt>
                <c:pt idx="9187">
                  <c:v>42860.569687499999</c:v>
                </c:pt>
                <c:pt idx="9188">
                  <c:v>42860.570393518516</c:v>
                </c:pt>
                <c:pt idx="9189">
                  <c:v>42860.571099537025</c:v>
                </c:pt>
                <c:pt idx="9190">
                  <c:v>42860.571805555555</c:v>
                </c:pt>
                <c:pt idx="9191">
                  <c:v>42860.572511574093</c:v>
                </c:pt>
                <c:pt idx="9192">
                  <c:v>42860.573217592602</c:v>
                </c:pt>
                <c:pt idx="9193">
                  <c:v>42860.573923611002</c:v>
                </c:pt>
                <c:pt idx="9194">
                  <c:v>42860.574629629627</c:v>
                </c:pt>
                <c:pt idx="9195">
                  <c:v>42860.57545138889</c:v>
                </c:pt>
                <c:pt idx="9196">
                  <c:v>42860.576157407413</c:v>
                </c:pt>
                <c:pt idx="9197">
                  <c:v>42860.576863425988</c:v>
                </c:pt>
                <c:pt idx="9198">
                  <c:v>42860.577569444518</c:v>
                </c:pt>
                <c:pt idx="9199">
                  <c:v>42860.578275463013</c:v>
                </c:pt>
                <c:pt idx="9200">
                  <c:v>42860.578981481478</c:v>
                </c:pt>
                <c:pt idx="9201">
                  <c:v>42860.579687500001</c:v>
                </c:pt>
                <c:pt idx="9202">
                  <c:v>42860.580393518518</c:v>
                </c:pt>
                <c:pt idx="9203">
                  <c:v>42860.581099537034</c:v>
                </c:pt>
                <c:pt idx="9204">
                  <c:v>42860.581805555557</c:v>
                </c:pt>
                <c:pt idx="9205">
                  <c:v>42860.582511574146</c:v>
                </c:pt>
                <c:pt idx="9206">
                  <c:v>42860.583217592612</c:v>
                </c:pt>
                <c:pt idx="9207">
                  <c:v>42860.583923611019</c:v>
                </c:pt>
                <c:pt idx="9208">
                  <c:v>42860.584629629629</c:v>
                </c:pt>
                <c:pt idx="9209">
                  <c:v>42860.585335648211</c:v>
                </c:pt>
                <c:pt idx="9210">
                  <c:v>42860.586041666655</c:v>
                </c:pt>
                <c:pt idx="9211">
                  <c:v>42860.586747685185</c:v>
                </c:pt>
                <c:pt idx="9212">
                  <c:v>42860.587453703643</c:v>
                </c:pt>
                <c:pt idx="9213">
                  <c:v>42860.588159722232</c:v>
                </c:pt>
                <c:pt idx="9214">
                  <c:v>42860.588865740741</c:v>
                </c:pt>
                <c:pt idx="9215">
                  <c:v>42860.589571759258</c:v>
                </c:pt>
                <c:pt idx="9216">
                  <c:v>42860.590277777781</c:v>
                </c:pt>
                <c:pt idx="9217">
                  <c:v>42860.590983796275</c:v>
                </c:pt>
                <c:pt idx="9218">
                  <c:v>42860.591689814719</c:v>
                </c:pt>
                <c:pt idx="9219">
                  <c:v>42860.592395833264</c:v>
                </c:pt>
                <c:pt idx="9220">
                  <c:v>42860.593101851744</c:v>
                </c:pt>
                <c:pt idx="9221">
                  <c:v>42860.593807870355</c:v>
                </c:pt>
                <c:pt idx="9222">
                  <c:v>42860.594513888893</c:v>
                </c:pt>
                <c:pt idx="9223">
                  <c:v>42860.595219907409</c:v>
                </c:pt>
                <c:pt idx="9224">
                  <c:v>42860.596053240741</c:v>
                </c:pt>
                <c:pt idx="9225">
                  <c:v>42860.596759259257</c:v>
                </c:pt>
                <c:pt idx="9226">
                  <c:v>42860.597465277722</c:v>
                </c:pt>
                <c:pt idx="9227">
                  <c:v>42860.598171296297</c:v>
                </c:pt>
                <c:pt idx="9228">
                  <c:v>42860.598877314813</c:v>
                </c:pt>
                <c:pt idx="9229">
                  <c:v>42860.599583333271</c:v>
                </c:pt>
                <c:pt idx="9230">
                  <c:v>42860.600289351853</c:v>
                </c:pt>
                <c:pt idx="9231">
                  <c:v>42860.600995370369</c:v>
                </c:pt>
                <c:pt idx="9232">
                  <c:v>42860.601701388885</c:v>
                </c:pt>
                <c:pt idx="9233">
                  <c:v>42860.602407407408</c:v>
                </c:pt>
                <c:pt idx="9234">
                  <c:v>42860.603113425932</c:v>
                </c:pt>
                <c:pt idx="9235">
                  <c:v>42860.603819444535</c:v>
                </c:pt>
                <c:pt idx="9236">
                  <c:v>42860.604525462993</c:v>
                </c:pt>
                <c:pt idx="9237">
                  <c:v>42860.605231481481</c:v>
                </c:pt>
                <c:pt idx="9238">
                  <c:v>42860.605937500004</c:v>
                </c:pt>
                <c:pt idx="9239">
                  <c:v>42860.60664351852</c:v>
                </c:pt>
                <c:pt idx="9240">
                  <c:v>42860.607349536986</c:v>
                </c:pt>
                <c:pt idx="9241">
                  <c:v>42860.608055555553</c:v>
                </c:pt>
                <c:pt idx="9242">
                  <c:v>42860.608761574076</c:v>
                </c:pt>
                <c:pt idx="9243">
                  <c:v>42860.609467592585</c:v>
                </c:pt>
                <c:pt idx="9244">
                  <c:v>42860.61017361105</c:v>
                </c:pt>
                <c:pt idx="9245">
                  <c:v>42860.610879629632</c:v>
                </c:pt>
                <c:pt idx="9246">
                  <c:v>42860.611585648148</c:v>
                </c:pt>
                <c:pt idx="9247">
                  <c:v>42860.612291666665</c:v>
                </c:pt>
                <c:pt idx="9248">
                  <c:v>42860.612997685188</c:v>
                </c:pt>
                <c:pt idx="9249">
                  <c:v>42860.613703703602</c:v>
                </c:pt>
                <c:pt idx="9250">
                  <c:v>42860.61440972222</c:v>
                </c:pt>
                <c:pt idx="9251">
                  <c:v>42860.615115740744</c:v>
                </c:pt>
                <c:pt idx="9252">
                  <c:v>42860.615821759224</c:v>
                </c:pt>
                <c:pt idx="9253">
                  <c:v>42860.616724536994</c:v>
                </c:pt>
                <c:pt idx="9254">
                  <c:v>42860.617430555554</c:v>
                </c:pt>
                <c:pt idx="9255">
                  <c:v>42860.618136574092</c:v>
                </c:pt>
                <c:pt idx="9256">
                  <c:v>42860.618842592601</c:v>
                </c:pt>
                <c:pt idx="9257">
                  <c:v>42860.619548611074</c:v>
                </c:pt>
                <c:pt idx="9258">
                  <c:v>42860.620254629626</c:v>
                </c:pt>
                <c:pt idx="9259">
                  <c:v>42860.62096064815</c:v>
                </c:pt>
                <c:pt idx="9260">
                  <c:v>42860.621666666564</c:v>
                </c:pt>
                <c:pt idx="9261">
                  <c:v>42860.622372685175</c:v>
                </c:pt>
                <c:pt idx="9262">
                  <c:v>42860.623078703618</c:v>
                </c:pt>
                <c:pt idx="9263">
                  <c:v>42860.623784722135</c:v>
                </c:pt>
                <c:pt idx="9264">
                  <c:v>42860.624490740724</c:v>
                </c:pt>
                <c:pt idx="9265">
                  <c:v>42860.625196759174</c:v>
                </c:pt>
                <c:pt idx="9266">
                  <c:v>42860.625902777698</c:v>
                </c:pt>
                <c:pt idx="9267">
                  <c:v>42860.626608796294</c:v>
                </c:pt>
                <c:pt idx="9268">
                  <c:v>42860.627314814774</c:v>
                </c:pt>
                <c:pt idx="9269">
                  <c:v>42860.628020833246</c:v>
                </c:pt>
                <c:pt idx="9270">
                  <c:v>42860.628726851777</c:v>
                </c:pt>
                <c:pt idx="9271">
                  <c:v>42860.629432870315</c:v>
                </c:pt>
                <c:pt idx="9272">
                  <c:v>42860.63013888889</c:v>
                </c:pt>
                <c:pt idx="9273">
                  <c:v>42860.630844907406</c:v>
                </c:pt>
                <c:pt idx="9274">
                  <c:v>42860.631550925929</c:v>
                </c:pt>
                <c:pt idx="9275">
                  <c:v>42860.632256944518</c:v>
                </c:pt>
                <c:pt idx="9276">
                  <c:v>42860.632962962954</c:v>
                </c:pt>
                <c:pt idx="9277">
                  <c:v>42860.633668981398</c:v>
                </c:pt>
                <c:pt idx="9278">
                  <c:v>42860.634375000001</c:v>
                </c:pt>
                <c:pt idx="9279">
                  <c:v>42860.635081018474</c:v>
                </c:pt>
                <c:pt idx="9280">
                  <c:v>42860.635787036976</c:v>
                </c:pt>
                <c:pt idx="9281">
                  <c:v>42860.636493055557</c:v>
                </c:pt>
                <c:pt idx="9282">
                  <c:v>42860.637395833262</c:v>
                </c:pt>
                <c:pt idx="9283">
                  <c:v>42860.638101851793</c:v>
                </c:pt>
                <c:pt idx="9284">
                  <c:v>42860.638807870368</c:v>
                </c:pt>
                <c:pt idx="9285">
                  <c:v>42860.639513888891</c:v>
                </c:pt>
                <c:pt idx="9286">
                  <c:v>42860.640219907466</c:v>
                </c:pt>
                <c:pt idx="9287">
                  <c:v>42860.640925925931</c:v>
                </c:pt>
                <c:pt idx="9288">
                  <c:v>42860.641631944447</c:v>
                </c:pt>
                <c:pt idx="9289">
                  <c:v>42860.642337962963</c:v>
                </c:pt>
                <c:pt idx="9290">
                  <c:v>42860.643043981414</c:v>
                </c:pt>
                <c:pt idx="9291">
                  <c:v>42860.643749999996</c:v>
                </c:pt>
                <c:pt idx="9292">
                  <c:v>42860.644456018519</c:v>
                </c:pt>
                <c:pt idx="9293">
                  <c:v>42860.645162036984</c:v>
                </c:pt>
                <c:pt idx="9294">
                  <c:v>42860.645868055559</c:v>
                </c:pt>
                <c:pt idx="9295">
                  <c:v>42860.646574074155</c:v>
                </c:pt>
                <c:pt idx="9296">
                  <c:v>42860.647280092591</c:v>
                </c:pt>
                <c:pt idx="9297">
                  <c:v>42860.647986111049</c:v>
                </c:pt>
                <c:pt idx="9298">
                  <c:v>42860.648692129631</c:v>
                </c:pt>
                <c:pt idx="9299">
                  <c:v>42860.649398148213</c:v>
                </c:pt>
                <c:pt idx="9300">
                  <c:v>42860.650104166656</c:v>
                </c:pt>
                <c:pt idx="9301">
                  <c:v>42860.650810185201</c:v>
                </c:pt>
                <c:pt idx="9302">
                  <c:v>42860.651516203703</c:v>
                </c:pt>
                <c:pt idx="9303">
                  <c:v>42860.652222222219</c:v>
                </c:pt>
                <c:pt idx="9304">
                  <c:v>42860.652928240743</c:v>
                </c:pt>
                <c:pt idx="9305">
                  <c:v>42860.653634259259</c:v>
                </c:pt>
                <c:pt idx="9306">
                  <c:v>42860.654340277782</c:v>
                </c:pt>
                <c:pt idx="9307">
                  <c:v>42860.655046296299</c:v>
                </c:pt>
                <c:pt idx="9308">
                  <c:v>42860.655752314815</c:v>
                </c:pt>
                <c:pt idx="9309">
                  <c:v>42860.656458333331</c:v>
                </c:pt>
                <c:pt idx="9310">
                  <c:v>42860.657164351855</c:v>
                </c:pt>
                <c:pt idx="9311">
                  <c:v>42860.658136574093</c:v>
                </c:pt>
                <c:pt idx="9312">
                  <c:v>42860.658842592602</c:v>
                </c:pt>
                <c:pt idx="9313">
                  <c:v>42860.659548611104</c:v>
                </c:pt>
                <c:pt idx="9314">
                  <c:v>42860.660254629627</c:v>
                </c:pt>
                <c:pt idx="9315">
                  <c:v>42860.660960648151</c:v>
                </c:pt>
                <c:pt idx="9316">
                  <c:v>42860.661666666572</c:v>
                </c:pt>
                <c:pt idx="9317">
                  <c:v>42860.662372685176</c:v>
                </c:pt>
                <c:pt idx="9318">
                  <c:v>42860.663078703627</c:v>
                </c:pt>
                <c:pt idx="9319">
                  <c:v>42860.66378472215</c:v>
                </c:pt>
                <c:pt idx="9320">
                  <c:v>42860.664490740724</c:v>
                </c:pt>
                <c:pt idx="9321">
                  <c:v>42860.665196759175</c:v>
                </c:pt>
                <c:pt idx="9322">
                  <c:v>42860.665902777713</c:v>
                </c:pt>
                <c:pt idx="9323">
                  <c:v>42860.666608796295</c:v>
                </c:pt>
                <c:pt idx="9324">
                  <c:v>42860.667314814804</c:v>
                </c:pt>
                <c:pt idx="9325">
                  <c:v>42860.668020833255</c:v>
                </c:pt>
                <c:pt idx="9326">
                  <c:v>42860.668726851793</c:v>
                </c:pt>
                <c:pt idx="9327">
                  <c:v>42860.669432870309</c:v>
                </c:pt>
                <c:pt idx="9328">
                  <c:v>42860.670138888891</c:v>
                </c:pt>
                <c:pt idx="9329">
                  <c:v>42860.670844907407</c:v>
                </c:pt>
                <c:pt idx="9330">
                  <c:v>42860.671550925923</c:v>
                </c:pt>
                <c:pt idx="9331">
                  <c:v>42860.672256944526</c:v>
                </c:pt>
                <c:pt idx="9332">
                  <c:v>42860.672962962955</c:v>
                </c:pt>
                <c:pt idx="9333">
                  <c:v>42860.673668981413</c:v>
                </c:pt>
                <c:pt idx="9334">
                  <c:v>42860.674375000002</c:v>
                </c:pt>
                <c:pt idx="9335">
                  <c:v>42860.675081018504</c:v>
                </c:pt>
                <c:pt idx="9336">
                  <c:v>42860.675787036984</c:v>
                </c:pt>
                <c:pt idx="9337">
                  <c:v>42860.676493055558</c:v>
                </c:pt>
                <c:pt idx="9338">
                  <c:v>42860.677199074082</c:v>
                </c:pt>
                <c:pt idx="9339">
                  <c:v>42860.677905092591</c:v>
                </c:pt>
                <c:pt idx="9340">
                  <c:v>42860.678842592592</c:v>
                </c:pt>
                <c:pt idx="9341">
                  <c:v>42860.679548611042</c:v>
                </c:pt>
                <c:pt idx="9342">
                  <c:v>42860.680254629631</c:v>
                </c:pt>
                <c:pt idx="9343">
                  <c:v>42860.680960648147</c:v>
                </c:pt>
                <c:pt idx="9344">
                  <c:v>42860.681666666591</c:v>
                </c:pt>
                <c:pt idx="9345">
                  <c:v>42860.682372685187</c:v>
                </c:pt>
                <c:pt idx="9346">
                  <c:v>42860.683078703674</c:v>
                </c:pt>
                <c:pt idx="9347">
                  <c:v>42860.683784722176</c:v>
                </c:pt>
                <c:pt idx="9348">
                  <c:v>42860.684490740736</c:v>
                </c:pt>
                <c:pt idx="9349">
                  <c:v>42860.685196759201</c:v>
                </c:pt>
                <c:pt idx="9350">
                  <c:v>42860.685902777775</c:v>
                </c:pt>
                <c:pt idx="9351">
                  <c:v>42860.686608796299</c:v>
                </c:pt>
                <c:pt idx="9352">
                  <c:v>42860.687314814815</c:v>
                </c:pt>
                <c:pt idx="9353">
                  <c:v>42860.688020833324</c:v>
                </c:pt>
                <c:pt idx="9354">
                  <c:v>42860.688726851855</c:v>
                </c:pt>
                <c:pt idx="9355">
                  <c:v>42860.689432870371</c:v>
                </c:pt>
                <c:pt idx="9356">
                  <c:v>42860.690138888887</c:v>
                </c:pt>
                <c:pt idx="9357">
                  <c:v>42860.690844907404</c:v>
                </c:pt>
                <c:pt idx="9358">
                  <c:v>42860.691550925927</c:v>
                </c:pt>
                <c:pt idx="9359">
                  <c:v>42860.692256944443</c:v>
                </c:pt>
                <c:pt idx="9360">
                  <c:v>42860.692962962901</c:v>
                </c:pt>
                <c:pt idx="9361">
                  <c:v>42860.693668981374</c:v>
                </c:pt>
                <c:pt idx="9362">
                  <c:v>42860.694374999999</c:v>
                </c:pt>
                <c:pt idx="9363">
                  <c:v>42860.695081018457</c:v>
                </c:pt>
                <c:pt idx="9364">
                  <c:v>42860.695787036959</c:v>
                </c:pt>
                <c:pt idx="9365">
                  <c:v>42860.696493055555</c:v>
                </c:pt>
                <c:pt idx="9366">
                  <c:v>42860.697199074071</c:v>
                </c:pt>
                <c:pt idx="9367">
                  <c:v>42860.697905092595</c:v>
                </c:pt>
                <c:pt idx="9368">
                  <c:v>42860.698611111104</c:v>
                </c:pt>
                <c:pt idx="9369">
                  <c:v>42860.699467592574</c:v>
                </c:pt>
                <c:pt idx="9370">
                  <c:v>42860.700173611003</c:v>
                </c:pt>
                <c:pt idx="9371">
                  <c:v>42860.700879629629</c:v>
                </c:pt>
                <c:pt idx="9372">
                  <c:v>42860.701585648145</c:v>
                </c:pt>
                <c:pt idx="9373">
                  <c:v>42860.702291666654</c:v>
                </c:pt>
                <c:pt idx="9374">
                  <c:v>42860.702997685185</c:v>
                </c:pt>
                <c:pt idx="9375">
                  <c:v>42860.703703703577</c:v>
                </c:pt>
                <c:pt idx="9376">
                  <c:v>42860.704409722224</c:v>
                </c:pt>
                <c:pt idx="9377">
                  <c:v>42860.705115740726</c:v>
                </c:pt>
                <c:pt idx="9378">
                  <c:v>42860.705821759184</c:v>
                </c:pt>
                <c:pt idx="9379">
                  <c:v>42860.70652777778</c:v>
                </c:pt>
                <c:pt idx="9380">
                  <c:v>42860.707233796296</c:v>
                </c:pt>
                <c:pt idx="9381">
                  <c:v>42860.707939814805</c:v>
                </c:pt>
                <c:pt idx="9382">
                  <c:v>42860.708645833271</c:v>
                </c:pt>
                <c:pt idx="9383">
                  <c:v>42860.709351851794</c:v>
                </c:pt>
                <c:pt idx="9384">
                  <c:v>42860.710057870368</c:v>
                </c:pt>
                <c:pt idx="9385">
                  <c:v>42860.710763888885</c:v>
                </c:pt>
                <c:pt idx="9386">
                  <c:v>42860.71146990735</c:v>
                </c:pt>
                <c:pt idx="9387">
                  <c:v>42860.712175925932</c:v>
                </c:pt>
                <c:pt idx="9388">
                  <c:v>42860.712881944448</c:v>
                </c:pt>
                <c:pt idx="9389">
                  <c:v>42860.713587962964</c:v>
                </c:pt>
                <c:pt idx="9390">
                  <c:v>42860.71429398148</c:v>
                </c:pt>
                <c:pt idx="9391">
                  <c:v>42860.715000000004</c:v>
                </c:pt>
                <c:pt idx="9392">
                  <c:v>42860.71570601852</c:v>
                </c:pt>
                <c:pt idx="9393">
                  <c:v>42860.716412037036</c:v>
                </c:pt>
                <c:pt idx="9394">
                  <c:v>42860.717118055552</c:v>
                </c:pt>
                <c:pt idx="9395">
                  <c:v>42860.717824074083</c:v>
                </c:pt>
                <c:pt idx="9396">
                  <c:v>42860.718530092643</c:v>
                </c:pt>
                <c:pt idx="9397">
                  <c:v>42860.719236111108</c:v>
                </c:pt>
                <c:pt idx="9398">
                  <c:v>42860.720162036974</c:v>
                </c:pt>
                <c:pt idx="9399">
                  <c:v>42860.720868055556</c:v>
                </c:pt>
                <c:pt idx="9400">
                  <c:v>42860.721574074072</c:v>
                </c:pt>
                <c:pt idx="9401">
                  <c:v>42860.722280092596</c:v>
                </c:pt>
                <c:pt idx="9402">
                  <c:v>42860.722986111003</c:v>
                </c:pt>
                <c:pt idx="9403">
                  <c:v>42860.723692129584</c:v>
                </c:pt>
                <c:pt idx="9404">
                  <c:v>42860.724398148202</c:v>
                </c:pt>
                <c:pt idx="9405">
                  <c:v>42860.725104166573</c:v>
                </c:pt>
                <c:pt idx="9406">
                  <c:v>42860.725810185184</c:v>
                </c:pt>
                <c:pt idx="9407">
                  <c:v>42860.726516203707</c:v>
                </c:pt>
                <c:pt idx="9408">
                  <c:v>42860.727222222224</c:v>
                </c:pt>
                <c:pt idx="9409">
                  <c:v>42860.727928240725</c:v>
                </c:pt>
                <c:pt idx="9410">
                  <c:v>42860.728634259256</c:v>
                </c:pt>
                <c:pt idx="9411">
                  <c:v>42860.729340277714</c:v>
                </c:pt>
                <c:pt idx="9412">
                  <c:v>42860.730046296296</c:v>
                </c:pt>
                <c:pt idx="9413">
                  <c:v>42860.730752314805</c:v>
                </c:pt>
                <c:pt idx="9414">
                  <c:v>42860.73145833327</c:v>
                </c:pt>
                <c:pt idx="9415">
                  <c:v>42860.732164351793</c:v>
                </c:pt>
                <c:pt idx="9416">
                  <c:v>42860.732870370368</c:v>
                </c:pt>
                <c:pt idx="9417">
                  <c:v>42860.733576388891</c:v>
                </c:pt>
                <c:pt idx="9418">
                  <c:v>42860.734282407408</c:v>
                </c:pt>
                <c:pt idx="9419">
                  <c:v>42860.734988425931</c:v>
                </c:pt>
                <c:pt idx="9420">
                  <c:v>42860.735694444447</c:v>
                </c:pt>
                <c:pt idx="9421">
                  <c:v>42860.736400462964</c:v>
                </c:pt>
                <c:pt idx="9422">
                  <c:v>42860.737106481414</c:v>
                </c:pt>
                <c:pt idx="9423">
                  <c:v>42860.737812500003</c:v>
                </c:pt>
                <c:pt idx="9424">
                  <c:v>42860.738518518519</c:v>
                </c:pt>
                <c:pt idx="9425">
                  <c:v>42860.739224536985</c:v>
                </c:pt>
                <c:pt idx="9426">
                  <c:v>42860.739930555501</c:v>
                </c:pt>
                <c:pt idx="9427">
                  <c:v>42860.740925925929</c:v>
                </c:pt>
                <c:pt idx="9428">
                  <c:v>42860.741631944446</c:v>
                </c:pt>
                <c:pt idx="9429">
                  <c:v>42860.742337962962</c:v>
                </c:pt>
                <c:pt idx="9430">
                  <c:v>42860.743043981398</c:v>
                </c:pt>
                <c:pt idx="9431">
                  <c:v>42860.743749999994</c:v>
                </c:pt>
                <c:pt idx="9432">
                  <c:v>42860.744456018518</c:v>
                </c:pt>
                <c:pt idx="9433">
                  <c:v>42860.745162036976</c:v>
                </c:pt>
                <c:pt idx="9434">
                  <c:v>42860.745868055557</c:v>
                </c:pt>
                <c:pt idx="9435">
                  <c:v>42860.746574074146</c:v>
                </c:pt>
                <c:pt idx="9436">
                  <c:v>42860.74728009259</c:v>
                </c:pt>
                <c:pt idx="9437">
                  <c:v>42860.747986111019</c:v>
                </c:pt>
                <c:pt idx="9438">
                  <c:v>42860.748692129629</c:v>
                </c:pt>
                <c:pt idx="9439">
                  <c:v>42860.749398148211</c:v>
                </c:pt>
                <c:pt idx="9440">
                  <c:v>42860.750104166655</c:v>
                </c:pt>
                <c:pt idx="9441">
                  <c:v>42860.750810185193</c:v>
                </c:pt>
                <c:pt idx="9442">
                  <c:v>42860.751516203702</c:v>
                </c:pt>
                <c:pt idx="9443">
                  <c:v>42860.752222222232</c:v>
                </c:pt>
                <c:pt idx="9444">
                  <c:v>42860.752928240741</c:v>
                </c:pt>
                <c:pt idx="9445">
                  <c:v>42860.753634259258</c:v>
                </c:pt>
                <c:pt idx="9446">
                  <c:v>42860.754340277781</c:v>
                </c:pt>
                <c:pt idx="9447">
                  <c:v>42860.755046296297</c:v>
                </c:pt>
                <c:pt idx="9448">
                  <c:v>42860.755752314806</c:v>
                </c:pt>
                <c:pt idx="9449">
                  <c:v>42860.75645833333</c:v>
                </c:pt>
                <c:pt idx="9450">
                  <c:v>42860.757164351824</c:v>
                </c:pt>
                <c:pt idx="9451">
                  <c:v>42860.757870370369</c:v>
                </c:pt>
                <c:pt idx="9452">
                  <c:v>42860.758576389002</c:v>
                </c:pt>
                <c:pt idx="9453">
                  <c:v>42860.759282407409</c:v>
                </c:pt>
                <c:pt idx="9454">
                  <c:v>42860.759988425933</c:v>
                </c:pt>
                <c:pt idx="9455">
                  <c:v>42860.760694444441</c:v>
                </c:pt>
                <c:pt idx="9456">
                  <c:v>42860.76158564815</c:v>
                </c:pt>
                <c:pt idx="9457">
                  <c:v>42860.762291666608</c:v>
                </c:pt>
                <c:pt idx="9458">
                  <c:v>42860.762997685175</c:v>
                </c:pt>
                <c:pt idx="9459">
                  <c:v>42860.763703703567</c:v>
                </c:pt>
                <c:pt idx="9460">
                  <c:v>42860.764409722186</c:v>
                </c:pt>
                <c:pt idx="9461">
                  <c:v>42860.765115740724</c:v>
                </c:pt>
                <c:pt idx="9462">
                  <c:v>42860.765821759174</c:v>
                </c:pt>
                <c:pt idx="9463">
                  <c:v>42860.766527777778</c:v>
                </c:pt>
                <c:pt idx="9464">
                  <c:v>42860.767233796294</c:v>
                </c:pt>
                <c:pt idx="9465">
                  <c:v>42860.767939814774</c:v>
                </c:pt>
                <c:pt idx="9466">
                  <c:v>42860.768645833246</c:v>
                </c:pt>
                <c:pt idx="9467">
                  <c:v>42860.769351851777</c:v>
                </c:pt>
                <c:pt idx="9468">
                  <c:v>42860.770057870373</c:v>
                </c:pt>
                <c:pt idx="9469">
                  <c:v>42860.770763888875</c:v>
                </c:pt>
                <c:pt idx="9470">
                  <c:v>42860.771469907319</c:v>
                </c:pt>
                <c:pt idx="9471">
                  <c:v>42860.772175925929</c:v>
                </c:pt>
                <c:pt idx="9472">
                  <c:v>42860.772881944446</c:v>
                </c:pt>
                <c:pt idx="9473">
                  <c:v>42860.773587962954</c:v>
                </c:pt>
                <c:pt idx="9474">
                  <c:v>42860.774293981478</c:v>
                </c:pt>
                <c:pt idx="9475">
                  <c:v>42860.775000000001</c:v>
                </c:pt>
                <c:pt idx="9476">
                  <c:v>42860.775706018474</c:v>
                </c:pt>
                <c:pt idx="9477">
                  <c:v>42860.776412037034</c:v>
                </c:pt>
                <c:pt idx="9478">
                  <c:v>42860.777118055557</c:v>
                </c:pt>
                <c:pt idx="9479">
                  <c:v>42860.777824074081</c:v>
                </c:pt>
                <c:pt idx="9480">
                  <c:v>42860.778530092612</c:v>
                </c:pt>
                <c:pt idx="9481">
                  <c:v>42860.779236111106</c:v>
                </c:pt>
                <c:pt idx="9482">
                  <c:v>42860.779942129586</c:v>
                </c:pt>
                <c:pt idx="9483">
                  <c:v>42860.780648148211</c:v>
                </c:pt>
                <c:pt idx="9484">
                  <c:v>42860.781354166655</c:v>
                </c:pt>
                <c:pt idx="9485">
                  <c:v>42860.782581018517</c:v>
                </c:pt>
                <c:pt idx="9486">
                  <c:v>42860.783287037026</c:v>
                </c:pt>
                <c:pt idx="9487">
                  <c:v>42860.783993055556</c:v>
                </c:pt>
                <c:pt idx="9488">
                  <c:v>42860.784699074138</c:v>
                </c:pt>
                <c:pt idx="9489">
                  <c:v>42860.785405092596</c:v>
                </c:pt>
                <c:pt idx="9490">
                  <c:v>42860.786111111105</c:v>
                </c:pt>
                <c:pt idx="9491">
                  <c:v>42860.786817129643</c:v>
                </c:pt>
                <c:pt idx="9492">
                  <c:v>42860.787523148203</c:v>
                </c:pt>
                <c:pt idx="9493">
                  <c:v>42860.788229166668</c:v>
                </c:pt>
                <c:pt idx="9494">
                  <c:v>42860.788935185192</c:v>
                </c:pt>
                <c:pt idx="9495">
                  <c:v>42860.789641203628</c:v>
                </c:pt>
                <c:pt idx="9496">
                  <c:v>42860.790347222224</c:v>
                </c:pt>
                <c:pt idx="9497">
                  <c:v>42860.791053240726</c:v>
                </c:pt>
                <c:pt idx="9498">
                  <c:v>42860.791759259184</c:v>
                </c:pt>
                <c:pt idx="9499">
                  <c:v>42860.792465277722</c:v>
                </c:pt>
                <c:pt idx="9500">
                  <c:v>42860.793171296275</c:v>
                </c:pt>
                <c:pt idx="9501">
                  <c:v>42860.793877314805</c:v>
                </c:pt>
                <c:pt idx="9502">
                  <c:v>42860.794583333271</c:v>
                </c:pt>
                <c:pt idx="9503">
                  <c:v>42860.795289351794</c:v>
                </c:pt>
                <c:pt idx="9504">
                  <c:v>42860.795995370354</c:v>
                </c:pt>
                <c:pt idx="9505">
                  <c:v>42860.796701388885</c:v>
                </c:pt>
                <c:pt idx="9506">
                  <c:v>42860.79740740735</c:v>
                </c:pt>
                <c:pt idx="9507">
                  <c:v>42860.798113425932</c:v>
                </c:pt>
                <c:pt idx="9508">
                  <c:v>42860.79881944455</c:v>
                </c:pt>
                <c:pt idx="9509">
                  <c:v>42860.799525462964</c:v>
                </c:pt>
                <c:pt idx="9510">
                  <c:v>42860.800231481546</c:v>
                </c:pt>
                <c:pt idx="9511">
                  <c:v>42860.800937500011</c:v>
                </c:pt>
                <c:pt idx="9512">
                  <c:v>42860.80164351852</c:v>
                </c:pt>
                <c:pt idx="9513">
                  <c:v>42860.802349537036</c:v>
                </c:pt>
                <c:pt idx="9514">
                  <c:v>42860.803449074083</c:v>
                </c:pt>
                <c:pt idx="9515">
                  <c:v>42860.804155092643</c:v>
                </c:pt>
                <c:pt idx="9516">
                  <c:v>42860.804861111108</c:v>
                </c:pt>
                <c:pt idx="9517">
                  <c:v>42860.805567129632</c:v>
                </c:pt>
                <c:pt idx="9518">
                  <c:v>42860.806273148264</c:v>
                </c:pt>
                <c:pt idx="9519">
                  <c:v>42860.806979166693</c:v>
                </c:pt>
                <c:pt idx="9520">
                  <c:v>42860.807685185187</c:v>
                </c:pt>
                <c:pt idx="9521">
                  <c:v>42860.808391203711</c:v>
                </c:pt>
                <c:pt idx="9522">
                  <c:v>42860.809097222242</c:v>
                </c:pt>
                <c:pt idx="9523">
                  <c:v>42860.809803240743</c:v>
                </c:pt>
                <c:pt idx="9524">
                  <c:v>42860.810509259325</c:v>
                </c:pt>
                <c:pt idx="9525">
                  <c:v>42860.811215277856</c:v>
                </c:pt>
                <c:pt idx="9526">
                  <c:v>42860.811921296299</c:v>
                </c:pt>
                <c:pt idx="9527">
                  <c:v>42860.812627314874</c:v>
                </c:pt>
                <c:pt idx="9528">
                  <c:v>42860.813333333332</c:v>
                </c:pt>
                <c:pt idx="9529">
                  <c:v>42860.814039351964</c:v>
                </c:pt>
                <c:pt idx="9530">
                  <c:v>42860.814745370393</c:v>
                </c:pt>
                <c:pt idx="9531">
                  <c:v>42860.815451388953</c:v>
                </c:pt>
                <c:pt idx="9532">
                  <c:v>42860.816157407491</c:v>
                </c:pt>
                <c:pt idx="9533">
                  <c:v>42860.816863426029</c:v>
                </c:pt>
                <c:pt idx="9534">
                  <c:v>42860.81756944456</c:v>
                </c:pt>
                <c:pt idx="9535">
                  <c:v>42860.818275463054</c:v>
                </c:pt>
                <c:pt idx="9536">
                  <c:v>42860.818981481483</c:v>
                </c:pt>
                <c:pt idx="9537">
                  <c:v>42860.819687500007</c:v>
                </c:pt>
                <c:pt idx="9538">
                  <c:v>42860.820393518516</c:v>
                </c:pt>
                <c:pt idx="9539">
                  <c:v>42860.821099537025</c:v>
                </c:pt>
                <c:pt idx="9540">
                  <c:v>42860.821805555555</c:v>
                </c:pt>
                <c:pt idx="9541">
                  <c:v>42860.822511574093</c:v>
                </c:pt>
                <c:pt idx="9542">
                  <c:v>42860.823217592602</c:v>
                </c:pt>
                <c:pt idx="9543">
                  <c:v>42860.824236111112</c:v>
                </c:pt>
                <c:pt idx="9544">
                  <c:v>42860.824942129628</c:v>
                </c:pt>
                <c:pt idx="9545">
                  <c:v>42860.825648148202</c:v>
                </c:pt>
                <c:pt idx="9546">
                  <c:v>42860.826354166667</c:v>
                </c:pt>
                <c:pt idx="9547">
                  <c:v>42860.827060185184</c:v>
                </c:pt>
                <c:pt idx="9548">
                  <c:v>42860.82776620362</c:v>
                </c:pt>
                <c:pt idx="9549">
                  <c:v>42860.828472222223</c:v>
                </c:pt>
                <c:pt idx="9550">
                  <c:v>42860.82917824074</c:v>
                </c:pt>
                <c:pt idx="9551">
                  <c:v>42860.829884259256</c:v>
                </c:pt>
                <c:pt idx="9552">
                  <c:v>42860.830590277837</c:v>
                </c:pt>
                <c:pt idx="9553">
                  <c:v>42860.831296296368</c:v>
                </c:pt>
                <c:pt idx="9554">
                  <c:v>42860.832002314812</c:v>
                </c:pt>
                <c:pt idx="9555">
                  <c:v>42860.832708333335</c:v>
                </c:pt>
                <c:pt idx="9556">
                  <c:v>42860.833414351851</c:v>
                </c:pt>
                <c:pt idx="9557">
                  <c:v>42860.834120370368</c:v>
                </c:pt>
                <c:pt idx="9558">
                  <c:v>42860.834826388986</c:v>
                </c:pt>
                <c:pt idx="9559">
                  <c:v>42860.835532407466</c:v>
                </c:pt>
                <c:pt idx="9560">
                  <c:v>42860.836238426062</c:v>
                </c:pt>
                <c:pt idx="9561">
                  <c:v>42860.836944444534</c:v>
                </c:pt>
                <c:pt idx="9562">
                  <c:v>42860.837650462963</c:v>
                </c:pt>
                <c:pt idx="9563">
                  <c:v>42860.838356481538</c:v>
                </c:pt>
                <c:pt idx="9564">
                  <c:v>42860.839062500003</c:v>
                </c:pt>
                <c:pt idx="9565">
                  <c:v>42860.839768518505</c:v>
                </c:pt>
                <c:pt idx="9566">
                  <c:v>42860.840474537035</c:v>
                </c:pt>
                <c:pt idx="9567">
                  <c:v>42860.841180555501</c:v>
                </c:pt>
                <c:pt idx="9568">
                  <c:v>42860.841886574082</c:v>
                </c:pt>
                <c:pt idx="9569">
                  <c:v>42860.842592592613</c:v>
                </c:pt>
                <c:pt idx="9570">
                  <c:v>42860.843298611115</c:v>
                </c:pt>
                <c:pt idx="9571">
                  <c:v>42860.844004629631</c:v>
                </c:pt>
                <c:pt idx="9572">
                  <c:v>42860.845069444535</c:v>
                </c:pt>
                <c:pt idx="9573">
                  <c:v>42860.845775462993</c:v>
                </c:pt>
                <c:pt idx="9574">
                  <c:v>42860.84648148148</c:v>
                </c:pt>
                <c:pt idx="9575">
                  <c:v>42860.847187500003</c:v>
                </c:pt>
                <c:pt idx="9576">
                  <c:v>42860.847893518519</c:v>
                </c:pt>
                <c:pt idx="9577">
                  <c:v>42860.848599537043</c:v>
                </c:pt>
                <c:pt idx="9578">
                  <c:v>42860.849305555559</c:v>
                </c:pt>
                <c:pt idx="9579">
                  <c:v>42860.850011574155</c:v>
                </c:pt>
                <c:pt idx="9580">
                  <c:v>42860.850717592613</c:v>
                </c:pt>
                <c:pt idx="9581">
                  <c:v>42860.851423611042</c:v>
                </c:pt>
                <c:pt idx="9582">
                  <c:v>42860.852129629631</c:v>
                </c:pt>
                <c:pt idx="9583">
                  <c:v>42860.852835648257</c:v>
                </c:pt>
                <c:pt idx="9584">
                  <c:v>42860.853541666664</c:v>
                </c:pt>
                <c:pt idx="9585">
                  <c:v>42860.854247685202</c:v>
                </c:pt>
                <c:pt idx="9586">
                  <c:v>42860.854953703703</c:v>
                </c:pt>
                <c:pt idx="9587">
                  <c:v>42860.855659722241</c:v>
                </c:pt>
                <c:pt idx="9588">
                  <c:v>42860.856365740743</c:v>
                </c:pt>
                <c:pt idx="9589">
                  <c:v>42860.857071759259</c:v>
                </c:pt>
                <c:pt idx="9590">
                  <c:v>42860.857777777783</c:v>
                </c:pt>
                <c:pt idx="9591">
                  <c:v>42860.858483796299</c:v>
                </c:pt>
                <c:pt idx="9592">
                  <c:v>42860.859189814815</c:v>
                </c:pt>
                <c:pt idx="9593">
                  <c:v>42860.859895833331</c:v>
                </c:pt>
                <c:pt idx="9594">
                  <c:v>42860.860601851855</c:v>
                </c:pt>
                <c:pt idx="9595">
                  <c:v>42860.861307870371</c:v>
                </c:pt>
                <c:pt idx="9596">
                  <c:v>42860.862013888953</c:v>
                </c:pt>
                <c:pt idx="9597">
                  <c:v>42860.862719907411</c:v>
                </c:pt>
                <c:pt idx="9598">
                  <c:v>42860.863425925927</c:v>
                </c:pt>
                <c:pt idx="9599">
                  <c:v>42860.864131944443</c:v>
                </c:pt>
                <c:pt idx="9600">
                  <c:v>42860.864837963003</c:v>
                </c:pt>
                <c:pt idx="9601">
                  <c:v>42860.866168981476</c:v>
                </c:pt>
                <c:pt idx="9602">
                  <c:v>42860.866875000043</c:v>
                </c:pt>
                <c:pt idx="9603">
                  <c:v>42860.867581018516</c:v>
                </c:pt>
                <c:pt idx="9604">
                  <c:v>42860.868287037039</c:v>
                </c:pt>
                <c:pt idx="9605">
                  <c:v>42860.868993055563</c:v>
                </c:pt>
                <c:pt idx="9606">
                  <c:v>42860.86969907413</c:v>
                </c:pt>
                <c:pt idx="9607">
                  <c:v>42860.870405092603</c:v>
                </c:pt>
                <c:pt idx="9608">
                  <c:v>42860.871111111104</c:v>
                </c:pt>
                <c:pt idx="9609">
                  <c:v>42860.871817129642</c:v>
                </c:pt>
                <c:pt idx="9610">
                  <c:v>42860.872523148246</c:v>
                </c:pt>
                <c:pt idx="9611">
                  <c:v>42860.873229166667</c:v>
                </c:pt>
                <c:pt idx="9612">
                  <c:v>42860.873935185191</c:v>
                </c:pt>
                <c:pt idx="9613">
                  <c:v>42860.8746412037</c:v>
                </c:pt>
                <c:pt idx="9614">
                  <c:v>42860.875347222223</c:v>
                </c:pt>
                <c:pt idx="9615">
                  <c:v>42860.87605324082</c:v>
                </c:pt>
                <c:pt idx="9616">
                  <c:v>42860.876759259263</c:v>
                </c:pt>
                <c:pt idx="9617">
                  <c:v>42860.877465277779</c:v>
                </c:pt>
                <c:pt idx="9618">
                  <c:v>42860.878171296368</c:v>
                </c:pt>
                <c:pt idx="9619">
                  <c:v>42860.878877314899</c:v>
                </c:pt>
                <c:pt idx="9620">
                  <c:v>42860.879583333335</c:v>
                </c:pt>
                <c:pt idx="9621">
                  <c:v>42860.88028935191</c:v>
                </c:pt>
                <c:pt idx="9622">
                  <c:v>42860.880995370448</c:v>
                </c:pt>
                <c:pt idx="9623">
                  <c:v>42860.881701388891</c:v>
                </c:pt>
                <c:pt idx="9624">
                  <c:v>42860.882407407466</c:v>
                </c:pt>
                <c:pt idx="9625">
                  <c:v>42860.883113425996</c:v>
                </c:pt>
                <c:pt idx="9626">
                  <c:v>42860.883819444578</c:v>
                </c:pt>
                <c:pt idx="9627">
                  <c:v>42860.884525463036</c:v>
                </c:pt>
                <c:pt idx="9628">
                  <c:v>42860.885231481538</c:v>
                </c:pt>
                <c:pt idx="9629">
                  <c:v>42860.885937500003</c:v>
                </c:pt>
                <c:pt idx="9630">
                  <c:v>42860.887175925942</c:v>
                </c:pt>
                <c:pt idx="9631">
                  <c:v>42860.887881944502</c:v>
                </c:pt>
                <c:pt idx="9632">
                  <c:v>42860.888587963003</c:v>
                </c:pt>
                <c:pt idx="9633">
                  <c:v>42860.889293981483</c:v>
                </c:pt>
                <c:pt idx="9634">
                  <c:v>42860.89</c:v>
                </c:pt>
                <c:pt idx="9635">
                  <c:v>42860.890706018516</c:v>
                </c:pt>
                <c:pt idx="9636">
                  <c:v>42860.891412037025</c:v>
                </c:pt>
                <c:pt idx="9637">
                  <c:v>42860.892118055563</c:v>
                </c:pt>
                <c:pt idx="9638">
                  <c:v>42860.892824074093</c:v>
                </c:pt>
                <c:pt idx="9639">
                  <c:v>42860.893530092602</c:v>
                </c:pt>
                <c:pt idx="9640">
                  <c:v>42860.894236111111</c:v>
                </c:pt>
                <c:pt idx="9641">
                  <c:v>42860.894942129627</c:v>
                </c:pt>
                <c:pt idx="9642">
                  <c:v>42860.895648148202</c:v>
                </c:pt>
                <c:pt idx="9643">
                  <c:v>42860.896354166667</c:v>
                </c:pt>
                <c:pt idx="9644">
                  <c:v>42860.897060185176</c:v>
                </c:pt>
                <c:pt idx="9645">
                  <c:v>42860.897766203627</c:v>
                </c:pt>
                <c:pt idx="9646">
                  <c:v>42860.898472222223</c:v>
                </c:pt>
                <c:pt idx="9647">
                  <c:v>42860.899178240739</c:v>
                </c:pt>
                <c:pt idx="9648">
                  <c:v>42860.899884259255</c:v>
                </c:pt>
                <c:pt idx="9649">
                  <c:v>42860.900590277837</c:v>
                </c:pt>
                <c:pt idx="9650">
                  <c:v>42860.901296296361</c:v>
                </c:pt>
                <c:pt idx="9651">
                  <c:v>42860.902002314819</c:v>
                </c:pt>
                <c:pt idx="9652">
                  <c:v>42860.902708333335</c:v>
                </c:pt>
                <c:pt idx="9653">
                  <c:v>42860.903414351851</c:v>
                </c:pt>
                <c:pt idx="9654">
                  <c:v>42860.904120370367</c:v>
                </c:pt>
                <c:pt idx="9655">
                  <c:v>42860.904826388985</c:v>
                </c:pt>
                <c:pt idx="9656">
                  <c:v>42860.905532407443</c:v>
                </c:pt>
                <c:pt idx="9657">
                  <c:v>42860.906238426047</c:v>
                </c:pt>
                <c:pt idx="9658">
                  <c:v>42860.906944444527</c:v>
                </c:pt>
                <c:pt idx="9659">
                  <c:v>42860.908055555563</c:v>
                </c:pt>
                <c:pt idx="9660">
                  <c:v>42860.908761574072</c:v>
                </c:pt>
                <c:pt idx="9661">
                  <c:v>42860.909467592595</c:v>
                </c:pt>
                <c:pt idx="9662">
                  <c:v>42860.910173611104</c:v>
                </c:pt>
                <c:pt idx="9663">
                  <c:v>42860.910879629642</c:v>
                </c:pt>
                <c:pt idx="9664">
                  <c:v>42860.911585648202</c:v>
                </c:pt>
                <c:pt idx="9665">
                  <c:v>42860.912291666667</c:v>
                </c:pt>
                <c:pt idx="9666">
                  <c:v>42860.912997685191</c:v>
                </c:pt>
                <c:pt idx="9667">
                  <c:v>42860.91370370362</c:v>
                </c:pt>
                <c:pt idx="9668">
                  <c:v>42860.914409722223</c:v>
                </c:pt>
                <c:pt idx="9669">
                  <c:v>42860.91511574074</c:v>
                </c:pt>
                <c:pt idx="9670">
                  <c:v>42860.915821759256</c:v>
                </c:pt>
                <c:pt idx="9671">
                  <c:v>42860.916527777837</c:v>
                </c:pt>
                <c:pt idx="9672">
                  <c:v>42860.917233796368</c:v>
                </c:pt>
                <c:pt idx="9673">
                  <c:v>42860.917939814812</c:v>
                </c:pt>
                <c:pt idx="9674">
                  <c:v>42860.918645833335</c:v>
                </c:pt>
                <c:pt idx="9675">
                  <c:v>42860.919351851851</c:v>
                </c:pt>
                <c:pt idx="9676">
                  <c:v>42860.920057870368</c:v>
                </c:pt>
                <c:pt idx="9677">
                  <c:v>42860.920763888884</c:v>
                </c:pt>
                <c:pt idx="9678">
                  <c:v>42860.921469907335</c:v>
                </c:pt>
                <c:pt idx="9679">
                  <c:v>42860.922175925931</c:v>
                </c:pt>
                <c:pt idx="9680">
                  <c:v>42860.922881944447</c:v>
                </c:pt>
                <c:pt idx="9681">
                  <c:v>42860.923587962956</c:v>
                </c:pt>
                <c:pt idx="9682">
                  <c:v>42860.924293981479</c:v>
                </c:pt>
                <c:pt idx="9683">
                  <c:v>42860.925000000003</c:v>
                </c:pt>
                <c:pt idx="9684">
                  <c:v>42860.925706018505</c:v>
                </c:pt>
                <c:pt idx="9685">
                  <c:v>42860.926412037035</c:v>
                </c:pt>
                <c:pt idx="9686">
                  <c:v>42860.927118055559</c:v>
                </c:pt>
                <c:pt idx="9687">
                  <c:v>42860.927824074082</c:v>
                </c:pt>
                <c:pt idx="9688">
                  <c:v>42860.928773148211</c:v>
                </c:pt>
                <c:pt idx="9689">
                  <c:v>42860.929479166654</c:v>
                </c:pt>
                <c:pt idx="9690">
                  <c:v>42860.930185185185</c:v>
                </c:pt>
                <c:pt idx="9691">
                  <c:v>42860.930891203701</c:v>
                </c:pt>
                <c:pt idx="9692">
                  <c:v>42860.931597222232</c:v>
                </c:pt>
                <c:pt idx="9693">
                  <c:v>42860.932303240741</c:v>
                </c:pt>
                <c:pt idx="9694">
                  <c:v>42860.933009259257</c:v>
                </c:pt>
                <c:pt idx="9695">
                  <c:v>42860.933715277781</c:v>
                </c:pt>
                <c:pt idx="9696">
                  <c:v>42860.934421296297</c:v>
                </c:pt>
                <c:pt idx="9697">
                  <c:v>42860.935127314806</c:v>
                </c:pt>
                <c:pt idx="9698">
                  <c:v>42860.935833333337</c:v>
                </c:pt>
                <c:pt idx="9699">
                  <c:v>42860.936539351926</c:v>
                </c:pt>
                <c:pt idx="9700">
                  <c:v>42860.937245370369</c:v>
                </c:pt>
                <c:pt idx="9701">
                  <c:v>42860.937951388893</c:v>
                </c:pt>
                <c:pt idx="9702">
                  <c:v>42860.938657407467</c:v>
                </c:pt>
                <c:pt idx="9703">
                  <c:v>42860.939363425932</c:v>
                </c:pt>
                <c:pt idx="9704">
                  <c:v>42860.940069444536</c:v>
                </c:pt>
                <c:pt idx="9705">
                  <c:v>42860.940775463001</c:v>
                </c:pt>
                <c:pt idx="9706">
                  <c:v>42860.941481481474</c:v>
                </c:pt>
                <c:pt idx="9707">
                  <c:v>42860.942187500004</c:v>
                </c:pt>
                <c:pt idx="9708">
                  <c:v>42860.942893518542</c:v>
                </c:pt>
                <c:pt idx="9709">
                  <c:v>42860.943599537037</c:v>
                </c:pt>
                <c:pt idx="9710">
                  <c:v>42860.944305555553</c:v>
                </c:pt>
                <c:pt idx="9711">
                  <c:v>42860.945011574091</c:v>
                </c:pt>
                <c:pt idx="9712">
                  <c:v>42860.945717592593</c:v>
                </c:pt>
                <c:pt idx="9713">
                  <c:v>42860.946423611051</c:v>
                </c:pt>
                <c:pt idx="9714">
                  <c:v>42860.947129629625</c:v>
                </c:pt>
                <c:pt idx="9715">
                  <c:v>42860.947835648229</c:v>
                </c:pt>
                <c:pt idx="9716">
                  <c:v>42860.948541666665</c:v>
                </c:pt>
                <c:pt idx="9717">
                  <c:v>42860.949502314812</c:v>
                </c:pt>
                <c:pt idx="9718">
                  <c:v>42860.950208333343</c:v>
                </c:pt>
                <c:pt idx="9719">
                  <c:v>42860.950914351917</c:v>
                </c:pt>
                <c:pt idx="9720">
                  <c:v>42860.951620370368</c:v>
                </c:pt>
                <c:pt idx="9721">
                  <c:v>42860.952326388993</c:v>
                </c:pt>
                <c:pt idx="9722">
                  <c:v>42860.953032407466</c:v>
                </c:pt>
                <c:pt idx="9723">
                  <c:v>42860.953738425997</c:v>
                </c:pt>
                <c:pt idx="9724">
                  <c:v>42860.954444444535</c:v>
                </c:pt>
                <c:pt idx="9725">
                  <c:v>42860.955150462993</c:v>
                </c:pt>
                <c:pt idx="9726">
                  <c:v>42860.955856481538</c:v>
                </c:pt>
                <c:pt idx="9727">
                  <c:v>42860.956562500003</c:v>
                </c:pt>
                <c:pt idx="9728">
                  <c:v>42860.957268518519</c:v>
                </c:pt>
                <c:pt idx="9729">
                  <c:v>42860.957974537036</c:v>
                </c:pt>
                <c:pt idx="9730">
                  <c:v>42860.958680555559</c:v>
                </c:pt>
                <c:pt idx="9731">
                  <c:v>42860.959386574083</c:v>
                </c:pt>
                <c:pt idx="9732">
                  <c:v>42860.960092592592</c:v>
                </c:pt>
                <c:pt idx="9733">
                  <c:v>42860.960798611042</c:v>
                </c:pt>
                <c:pt idx="9734">
                  <c:v>42860.961504629624</c:v>
                </c:pt>
                <c:pt idx="9735">
                  <c:v>42860.962210648213</c:v>
                </c:pt>
                <c:pt idx="9736">
                  <c:v>42860.962916666664</c:v>
                </c:pt>
                <c:pt idx="9737">
                  <c:v>42860.963622685122</c:v>
                </c:pt>
                <c:pt idx="9738">
                  <c:v>42860.964328703674</c:v>
                </c:pt>
                <c:pt idx="9739">
                  <c:v>42860.96503472222</c:v>
                </c:pt>
                <c:pt idx="9740">
                  <c:v>42860.96574074067</c:v>
                </c:pt>
                <c:pt idx="9741">
                  <c:v>42860.966446759201</c:v>
                </c:pt>
                <c:pt idx="9742">
                  <c:v>42860.967152777775</c:v>
                </c:pt>
                <c:pt idx="9743">
                  <c:v>42860.967858796299</c:v>
                </c:pt>
                <c:pt idx="9744">
                  <c:v>42860.968564814815</c:v>
                </c:pt>
                <c:pt idx="9745">
                  <c:v>42860.969884259255</c:v>
                </c:pt>
                <c:pt idx="9746">
                  <c:v>42860.970590277793</c:v>
                </c:pt>
                <c:pt idx="9747">
                  <c:v>42860.97129629636</c:v>
                </c:pt>
                <c:pt idx="9748">
                  <c:v>42860.972002314811</c:v>
                </c:pt>
                <c:pt idx="9749">
                  <c:v>42860.972708333335</c:v>
                </c:pt>
                <c:pt idx="9750">
                  <c:v>42860.973414351851</c:v>
                </c:pt>
                <c:pt idx="9751">
                  <c:v>42860.974120370367</c:v>
                </c:pt>
                <c:pt idx="9752">
                  <c:v>42860.974826388985</c:v>
                </c:pt>
                <c:pt idx="9753">
                  <c:v>42860.975532407443</c:v>
                </c:pt>
                <c:pt idx="9754">
                  <c:v>42860.976238426047</c:v>
                </c:pt>
                <c:pt idx="9755">
                  <c:v>42860.976944444526</c:v>
                </c:pt>
                <c:pt idx="9756">
                  <c:v>42860.977650462963</c:v>
                </c:pt>
                <c:pt idx="9757">
                  <c:v>42860.978356481493</c:v>
                </c:pt>
                <c:pt idx="9758">
                  <c:v>42860.979062500002</c:v>
                </c:pt>
                <c:pt idx="9759">
                  <c:v>42860.979768518504</c:v>
                </c:pt>
                <c:pt idx="9760">
                  <c:v>42860.980474537035</c:v>
                </c:pt>
                <c:pt idx="9761">
                  <c:v>42860.9811805555</c:v>
                </c:pt>
                <c:pt idx="9762">
                  <c:v>42860.981886574082</c:v>
                </c:pt>
                <c:pt idx="9763">
                  <c:v>42860.982592592612</c:v>
                </c:pt>
                <c:pt idx="9764">
                  <c:v>42860.983298611114</c:v>
                </c:pt>
                <c:pt idx="9765">
                  <c:v>42860.98400462963</c:v>
                </c:pt>
                <c:pt idx="9766">
                  <c:v>42860.984710648212</c:v>
                </c:pt>
                <c:pt idx="9767">
                  <c:v>42860.98541666667</c:v>
                </c:pt>
                <c:pt idx="9768">
                  <c:v>42860.986122685186</c:v>
                </c:pt>
                <c:pt idx="9769">
                  <c:v>42860.986828703702</c:v>
                </c:pt>
                <c:pt idx="9770">
                  <c:v>42860.987534722233</c:v>
                </c:pt>
                <c:pt idx="9771">
                  <c:v>42860.988240740742</c:v>
                </c:pt>
                <c:pt idx="9772">
                  <c:v>42860.988946759258</c:v>
                </c:pt>
                <c:pt idx="9773">
                  <c:v>42860.990393518521</c:v>
                </c:pt>
                <c:pt idx="9774">
                  <c:v>42860.991099536994</c:v>
                </c:pt>
                <c:pt idx="9775">
                  <c:v>42860.991805555554</c:v>
                </c:pt>
                <c:pt idx="9776">
                  <c:v>42860.992511574092</c:v>
                </c:pt>
                <c:pt idx="9777">
                  <c:v>42860.993217592593</c:v>
                </c:pt>
                <c:pt idx="9778">
                  <c:v>42860.993923610993</c:v>
                </c:pt>
                <c:pt idx="9779">
                  <c:v>42860.994629629626</c:v>
                </c:pt>
                <c:pt idx="9780">
                  <c:v>42860.995335648149</c:v>
                </c:pt>
                <c:pt idx="9781">
                  <c:v>42860.996041666607</c:v>
                </c:pt>
                <c:pt idx="9782">
                  <c:v>42860.996747685174</c:v>
                </c:pt>
                <c:pt idx="9783">
                  <c:v>42860.997453703603</c:v>
                </c:pt>
                <c:pt idx="9784">
                  <c:v>42860.998159722221</c:v>
                </c:pt>
                <c:pt idx="9785">
                  <c:v>42860.998865740738</c:v>
                </c:pt>
                <c:pt idx="9786">
                  <c:v>42860.999571759254</c:v>
                </c:pt>
                <c:pt idx="9787">
                  <c:v>42861.000277777792</c:v>
                </c:pt>
                <c:pt idx="9788">
                  <c:v>42861.000983796286</c:v>
                </c:pt>
                <c:pt idx="9789">
                  <c:v>42861.001689814759</c:v>
                </c:pt>
                <c:pt idx="9790">
                  <c:v>42861.002395833326</c:v>
                </c:pt>
                <c:pt idx="9791">
                  <c:v>42861.003101851769</c:v>
                </c:pt>
                <c:pt idx="9792">
                  <c:v>42861.003807870373</c:v>
                </c:pt>
                <c:pt idx="9793">
                  <c:v>42861.004513888969</c:v>
                </c:pt>
                <c:pt idx="9794">
                  <c:v>42861.005219907413</c:v>
                </c:pt>
                <c:pt idx="9795">
                  <c:v>42861.005925925929</c:v>
                </c:pt>
                <c:pt idx="9796">
                  <c:v>42861.00663194451</c:v>
                </c:pt>
                <c:pt idx="9797">
                  <c:v>42861.007337962961</c:v>
                </c:pt>
                <c:pt idx="9798">
                  <c:v>42861.008043981485</c:v>
                </c:pt>
                <c:pt idx="9799">
                  <c:v>42861.008750000001</c:v>
                </c:pt>
                <c:pt idx="9800">
                  <c:v>42861.009456018517</c:v>
                </c:pt>
                <c:pt idx="9801">
                  <c:v>42861.010162037026</c:v>
                </c:pt>
                <c:pt idx="9802">
                  <c:v>42861.010983796295</c:v>
                </c:pt>
                <c:pt idx="9803">
                  <c:v>42861.011689814804</c:v>
                </c:pt>
                <c:pt idx="9804">
                  <c:v>42861.012395833335</c:v>
                </c:pt>
                <c:pt idx="9805">
                  <c:v>42861.013101851793</c:v>
                </c:pt>
                <c:pt idx="9806">
                  <c:v>42861.013807870368</c:v>
                </c:pt>
                <c:pt idx="9807">
                  <c:v>42861.014513888986</c:v>
                </c:pt>
                <c:pt idx="9808">
                  <c:v>42861.015219907466</c:v>
                </c:pt>
                <c:pt idx="9809">
                  <c:v>42861.015925925931</c:v>
                </c:pt>
                <c:pt idx="9810">
                  <c:v>42861.016631944534</c:v>
                </c:pt>
                <c:pt idx="9811">
                  <c:v>42861.017337962963</c:v>
                </c:pt>
                <c:pt idx="9812">
                  <c:v>42861.018043981479</c:v>
                </c:pt>
                <c:pt idx="9813">
                  <c:v>42861.018750000003</c:v>
                </c:pt>
                <c:pt idx="9814">
                  <c:v>42861.019456018519</c:v>
                </c:pt>
                <c:pt idx="9815">
                  <c:v>42861.020162036984</c:v>
                </c:pt>
                <c:pt idx="9816">
                  <c:v>42861.020868055559</c:v>
                </c:pt>
                <c:pt idx="9817">
                  <c:v>42861.021574074082</c:v>
                </c:pt>
                <c:pt idx="9818">
                  <c:v>42861.022280092591</c:v>
                </c:pt>
                <c:pt idx="9819">
                  <c:v>42861.022986111049</c:v>
                </c:pt>
                <c:pt idx="9820">
                  <c:v>42861.023692129624</c:v>
                </c:pt>
                <c:pt idx="9821">
                  <c:v>42861.024398148213</c:v>
                </c:pt>
                <c:pt idx="9822">
                  <c:v>42861.025104166583</c:v>
                </c:pt>
                <c:pt idx="9823">
                  <c:v>42861.025810185187</c:v>
                </c:pt>
                <c:pt idx="9824">
                  <c:v>42861.026516203703</c:v>
                </c:pt>
                <c:pt idx="9825">
                  <c:v>42861.027222222205</c:v>
                </c:pt>
                <c:pt idx="9826">
                  <c:v>42861.027928240735</c:v>
                </c:pt>
                <c:pt idx="9827">
                  <c:v>42861.028634259259</c:v>
                </c:pt>
                <c:pt idx="9828">
                  <c:v>42861.029340277775</c:v>
                </c:pt>
                <c:pt idx="9829">
                  <c:v>42861.030046296299</c:v>
                </c:pt>
                <c:pt idx="9830">
                  <c:v>42861.030752314815</c:v>
                </c:pt>
                <c:pt idx="9831">
                  <c:v>42861.031655092593</c:v>
                </c:pt>
                <c:pt idx="9832">
                  <c:v>42861.032361111051</c:v>
                </c:pt>
                <c:pt idx="9833">
                  <c:v>42861.033067129625</c:v>
                </c:pt>
                <c:pt idx="9834">
                  <c:v>42861.033773148149</c:v>
                </c:pt>
                <c:pt idx="9835">
                  <c:v>42861.034479166665</c:v>
                </c:pt>
                <c:pt idx="9836">
                  <c:v>42861.035185185174</c:v>
                </c:pt>
                <c:pt idx="9837">
                  <c:v>42861.035891203705</c:v>
                </c:pt>
                <c:pt idx="9838">
                  <c:v>42861.036597222243</c:v>
                </c:pt>
                <c:pt idx="9839">
                  <c:v>42861.037303240737</c:v>
                </c:pt>
                <c:pt idx="9840">
                  <c:v>42861.03800925926</c:v>
                </c:pt>
                <c:pt idx="9841">
                  <c:v>42861.038715277791</c:v>
                </c:pt>
                <c:pt idx="9842">
                  <c:v>42861.0394212963</c:v>
                </c:pt>
                <c:pt idx="9843">
                  <c:v>42861.040127314816</c:v>
                </c:pt>
                <c:pt idx="9844">
                  <c:v>42861.040833333333</c:v>
                </c:pt>
                <c:pt idx="9845">
                  <c:v>42861.041539351849</c:v>
                </c:pt>
                <c:pt idx="9846">
                  <c:v>42861.04224537043</c:v>
                </c:pt>
                <c:pt idx="9847">
                  <c:v>42861.042951388954</c:v>
                </c:pt>
                <c:pt idx="9848">
                  <c:v>42861.043657407412</c:v>
                </c:pt>
                <c:pt idx="9849">
                  <c:v>42861.044363425943</c:v>
                </c:pt>
                <c:pt idx="9850">
                  <c:v>42861.045069444503</c:v>
                </c:pt>
                <c:pt idx="9851">
                  <c:v>42861.045775462961</c:v>
                </c:pt>
                <c:pt idx="9852">
                  <c:v>42861.046481481484</c:v>
                </c:pt>
                <c:pt idx="9853">
                  <c:v>42861.047187499993</c:v>
                </c:pt>
                <c:pt idx="9854">
                  <c:v>42861.047893518517</c:v>
                </c:pt>
                <c:pt idx="9855">
                  <c:v>42861.04859953704</c:v>
                </c:pt>
                <c:pt idx="9856">
                  <c:v>42861.049305555556</c:v>
                </c:pt>
                <c:pt idx="9857">
                  <c:v>42861.050011574131</c:v>
                </c:pt>
                <c:pt idx="9858">
                  <c:v>42861.050717592603</c:v>
                </c:pt>
                <c:pt idx="9859">
                  <c:v>42861.051423611003</c:v>
                </c:pt>
                <c:pt idx="9860">
                  <c:v>42861.052604166667</c:v>
                </c:pt>
                <c:pt idx="9861">
                  <c:v>42861.053310185183</c:v>
                </c:pt>
                <c:pt idx="9862">
                  <c:v>42861.054016203743</c:v>
                </c:pt>
                <c:pt idx="9863">
                  <c:v>42861.054722222223</c:v>
                </c:pt>
                <c:pt idx="9864">
                  <c:v>42861.055428240739</c:v>
                </c:pt>
                <c:pt idx="9865">
                  <c:v>42861.056134259263</c:v>
                </c:pt>
                <c:pt idx="9866">
                  <c:v>42861.056840277837</c:v>
                </c:pt>
                <c:pt idx="9867">
                  <c:v>42861.057546296361</c:v>
                </c:pt>
                <c:pt idx="9868">
                  <c:v>42861.058252314906</c:v>
                </c:pt>
                <c:pt idx="9869">
                  <c:v>42861.058958333342</c:v>
                </c:pt>
                <c:pt idx="9870">
                  <c:v>42861.059664351851</c:v>
                </c:pt>
                <c:pt idx="9871">
                  <c:v>42861.060370370367</c:v>
                </c:pt>
                <c:pt idx="9872">
                  <c:v>42861.061076388891</c:v>
                </c:pt>
                <c:pt idx="9873">
                  <c:v>42861.061782407327</c:v>
                </c:pt>
                <c:pt idx="9874">
                  <c:v>42861.062488425923</c:v>
                </c:pt>
                <c:pt idx="9875">
                  <c:v>42861.063194444447</c:v>
                </c:pt>
                <c:pt idx="9876">
                  <c:v>42861.063900462956</c:v>
                </c:pt>
                <c:pt idx="9877">
                  <c:v>42861.064606481479</c:v>
                </c:pt>
                <c:pt idx="9878">
                  <c:v>42861.065312500003</c:v>
                </c:pt>
                <c:pt idx="9879">
                  <c:v>42861.066018518519</c:v>
                </c:pt>
                <c:pt idx="9880">
                  <c:v>42861.066724536984</c:v>
                </c:pt>
                <c:pt idx="9881">
                  <c:v>42861.0674305555</c:v>
                </c:pt>
                <c:pt idx="9882">
                  <c:v>42861.068136574082</c:v>
                </c:pt>
                <c:pt idx="9883">
                  <c:v>42861.068842592591</c:v>
                </c:pt>
                <c:pt idx="9884">
                  <c:v>42861.069548611049</c:v>
                </c:pt>
                <c:pt idx="9885">
                  <c:v>42861.070254629631</c:v>
                </c:pt>
                <c:pt idx="9886">
                  <c:v>42861.070960648147</c:v>
                </c:pt>
                <c:pt idx="9887">
                  <c:v>42861.07166666659</c:v>
                </c:pt>
                <c:pt idx="9888">
                  <c:v>42861.072372685187</c:v>
                </c:pt>
                <c:pt idx="9889">
                  <c:v>42861.073275462993</c:v>
                </c:pt>
                <c:pt idx="9890">
                  <c:v>42861.073981481422</c:v>
                </c:pt>
                <c:pt idx="9891">
                  <c:v>42861.074687500004</c:v>
                </c:pt>
                <c:pt idx="9892">
                  <c:v>42861.07539351852</c:v>
                </c:pt>
                <c:pt idx="9893">
                  <c:v>42861.076099537036</c:v>
                </c:pt>
                <c:pt idx="9894">
                  <c:v>42861.076805555553</c:v>
                </c:pt>
                <c:pt idx="9895">
                  <c:v>42861.077511574083</c:v>
                </c:pt>
                <c:pt idx="9896">
                  <c:v>42861.078217592643</c:v>
                </c:pt>
                <c:pt idx="9897">
                  <c:v>42861.07892361105</c:v>
                </c:pt>
                <c:pt idx="9898">
                  <c:v>42861.079629629625</c:v>
                </c:pt>
                <c:pt idx="9899">
                  <c:v>42861.080335648228</c:v>
                </c:pt>
                <c:pt idx="9900">
                  <c:v>42861.081041666599</c:v>
                </c:pt>
                <c:pt idx="9901">
                  <c:v>42861.08174768513</c:v>
                </c:pt>
                <c:pt idx="9902">
                  <c:v>42861.082453703704</c:v>
                </c:pt>
                <c:pt idx="9903">
                  <c:v>42861.08315972222</c:v>
                </c:pt>
                <c:pt idx="9904">
                  <c:v>42861.083865740744</c:v>
                </c:pt>
                <c:pt idx="9905">
                  <c:v>42861.08457175926</c:v>
                </c:pt>
                <c:pt idx="9906">
                  <c:v>42861.085277777791</c:v>
                </c:pt>
                <c:pt idx="9907">
                  <c:v>42861.085983796285</c:v>
                </c:pt>
                <c:pt idx="9908">
                  <c:v>42861.086689814816</c:v>
                </c:pt>
                <c:pt idx="9909">
                  <c:v>42861.087395833325</c:v>
                </c:pt>
                <c:pt idx="9910">
                  <c:v>42861.088101851834</c:v>
                </c:pt>
                <c:pt idx="9911">
                  <c:v>42861.08880787043</c:v>
                </c:pt>
                <c:pt idx="9912">
                  <c:v>42861.089513888954</c:v>
                </c:pt>
                <c:pt idx="9913">
                  <c:v>42861.090219907412</c:v>
                </c:pt>
                <c:pt idx="9914">
                  <c:v>42861.090925925928</c:v>
                </c:pt>
                <c:pt idx="9915">
                  <c:v>42861.091631944444</c:v>
                </c:pt>
                <c:pt idx="9916">
                  <c:v>42861.09233796296</c:v>
                </c:pt>
                <c:pt idx="9917">
                  <c:v>42861.093043981396</c:v>
                </c:pt>
                <c:pt idx="9918">
                  <c:v>42861.094074074092</c:v>
                </c:pt>
                <c:pt idx="9919">
                  <c:v>42861.094780092586</c:v>
                </c:pt>
                <c:pt idx="9920">
                  <c:v>42861.095486110993</c:v>
                </c:pt>
                <c:pt idx="9921">
                  <c:v>42861.096192129626</c:v>
                </c:pt>
                <c:pt idx="9922">
                  <c:v>42861.096898148229</c:v>
                </c:pt>
                <c:pt idx="9923">
                  <c:v>42861.097604166607</c:v>
                </c:pt>
                <c:pt idx="9924">
                  <c:v>42861.098310185189</c:v>
                </c:pt>
                <c:pt idx="9925">
                  <c:v>42861.099016203705</c:v>
                </c:pt>
                <c:pt idx="9926">
                  <c:v>42861.099722222185</c:v>
                </c:pt>
                <c:pt idx="9927">
                  <c:v>42861.100428240738</c:v>
                </c:pt>
                <c:pt idx="9928">
                  <c:v>42861.101134259254</c:v>
                </c:pt>
                <c:pt idx="9929">
                  <c:v>42861.101840277777</c:v>
                </c:pt>
                <c:pt idx="9930">
                  <c:v>42861.102546296293</c:v>
                </c:pt>
                <c:pt idx="9931">
                  <c:v>42861.103252314817</c:v>
                </c:pt>
                <c:pt idx="9932">
                  <c:v>42861.103958333326</c:v>
                </c:pt>
                <c:pt idx="9933">
                  <c:v>42861.104664351835</c:v>
                </c:pt>
                <c:pt idx="9934">
                  <c:v>42861.105370370373</c:v>
                </c:pt>
                <c:pt idx="9935">
                  <c:v>42861.106076388969</c:v>
                </c:pt>
                <c:pt idx="9936">
                  <c:v>42861.106782407405</c:v>
                </c:pt>
                <c:pt idx="9937">
                  <c:v>42861.107488425929</c:v>
                </c:pt>
                <c:pt idx="9938">
                  <c:v>42861.10819444451</c:v>
                </c:pt>
                <c:pt idx="9939">
                  <c:v>42861.108900462961</c:v>
                </c:pt>
                <c:pt idx="9940">
                  <c:v>42861.109606481485</c:v>
                </c:pt>
                <c:pt idx="9941">
                  <c:v>42861.110312500001</c:v>
                </c:pt>
                <c:pt idx="9942">
                  <c:v>42861.111018518517</c:v>
                </c:pt>
                <c:pt idx="9943">
                  <c:v>42861.111724536975</c:v>
                </c:pt>
                <c:pt idx="9944">
                  <c:v>42861.112430555557</c:v>
                </c:pt>
                <c:pt idx="9945">
                  <c:v>42861.113136574073</c:v>
                </c:pt>
                <c:pt idx="9946">
                  <c:v>42861.113842592589</c:v>
                </c:pt>
                <c:pt idx="9947">
                  <c:v>42861.115057870367</c:v>
                </c:pt>
                <c:pt idx="9948">
                  <c:v>42861.115763888884</c:v>
                </c:pt>
                <c:pt idx="9949">
                  <c:v>42861.116469907407</c:v>
                </c:pt>
                <c:pt idx="9950">
                  <c:v>42861.117175925923</c:v>
                </c:pt>
                <c:pt idx="9951">
                  <c:v>42861.117881944447</c:v>
                </c:pt>
                <c:pt idx="9952">
                  <c:v>42861.118587962963</c:v>
                </c:pt>
                <c:pt idx="9953">
                  <c:v>42861.119293981479</c:v>
                </c:pt>
                <c:pt idx="9954">
                  <c:v>42861.120000000003</c:v>
                </c:pt>
                <c:pt idx="9955">
                  <c:v>42861.120706018504</c:v>
                </c:pt>
                <c:pt idx="9956">
                  <c:v>42861.121412036984</c:v>
                </c:pt>
                <c:pt idx="9957">
                  <c:v>42861.122118055559</c:v>
                </c:pt>
                <c:pt idx="9958">
                  <c:v>42861.122824074082</c:v>
                </c:pt>
                <c:pt idx="9959">
                  <c:v>42861.123530092591</c:v>
                </c:pt>
                <c:pt idx="9960">
                  <c:v>42861.124236111114</c:v>
                </c:pt>
                <c:pt idx="9961">
                  <c:v>42861.124942129594</c:v>
                </c:pt>
                <c:pt idx="9962">
                  <c:v>42861.125648148147</c:v>
                </c:pt>
                <c:pt idx="9963">
                  <c:v>42861.12635416667</c:v>
                </c:pt>
                <c:pt idx="9964">
                  <c:v>42861.127060185121</c:v>
                </c:pt>
                <c:pt idx="9965">
                  <c:v>42861.127766203594</c:v>
                </c:pt>
                <c:pt idx="9966">
                  <c:v>42861.128472222204</c:v>
                </c:pt>
                <c:pt idx="9967">
                  <c:v>42861.129178240735</c:v>
                </c:pt>
                <c:pt idx="9968">
                  <c:v>42861.1298842592</c:v>
                </c:pt>
                <c:pt idx="9969">
                  <c:v>42861.130590277782</c:v>
                </c:pt>
                <c:pt idx="9970">
                  <c:v>42861.131296296298</c:v>
                </c:pt>
                <c:pt idx="9971">
                  <c:v>42861.132002314815</c:v>
                </c:pt>
                <c:pt idx="9972">
                  <c:v>42861.132708333324</c:v>
                </c:pt>
                <c:pt idx="9973">
                  <c:v>42861.133414351854</c:v>
                </c:pt>
                <c:pt idx="9974">
                  <c:v>42861.134120370371</c:v>
                </c:pt>
                <c:pt idx="9975">
                  <c:v>42861.134826388945</c:v>
                </c:pt>
                <c:pt idx="9976">
                  <c:v>42861.135833333334</c:v>
                </c:pt>
                <c:pt idx="9977">
                  <c:v>42861.136539351908</c:v>
                </c:pt>
                <c:pt idx="9978">
                  <c:v>42861.137245370373</c:v>
                </c:pt>
                <c:pt idx="9979">
                  <c:v>42861.13795138889</c:v>
                </c:pt>
                <c:pt idx="9980">
                  <c:v>42861.138657407413</c:v>
                </c:pt>
                <c:pt idx="9981">
                  <c:v>42861.139363425929</c:v>
                </c:pt>
                <c:pt idx="9982">
                  <c:v>42861.140069444518</c:v>
                </c:pt>
                <c:pt idx="9983">
                  <c:v>42861.140775462962</c:v>
                </c:pt>
                <c:pt idx="9984">
                  <c:v>42861.141481481398</c:v>
                </c:pt>
                <c:pt idx="9985">
                  <c:v>42861.142187500001</c:v>
                </c:pt>
                <c:pt idx="9986">
                  <c:v>42861.142893518518</c:v>
                </c:pt>
                <c:pt idx="9987">
                  <c:v>42861.143599537034</c:v>
                </c:pt>
                <c:pt idx="9988">
                  <c:v>42861.144305555557</c:v>
                </c:pt>
                <c:pt idx="9989">
                  <c:v>42861.145011574081</c:v>
                </c:pt>
                <c:pt idx="9990">
                  <c:v>42861.14571759259</c:v>
                </c:pt>
                <c:pt idx="9991">
                  <c:v>42861.146423611019</c:v>
                </c:pt>
                <c:pt idx="9992">
                  <c:v>42861.147129629586</c:v>
                </c:pt>
                <c:pt idx="9993">
                  <c:v>42861.147835648211</c:v>
                </c:pt>
                <c:pt idx="9994">
                  <c:v>42861.148541666655</c:v>
                </c:pt>
                <c:pt idx="9995">
                  <c:v>42861.149247685185</c:v>
                </c:pt>
                <c:pt idx="9996">
                  <c:v>42861.149953703643</c:v>
                </c:pt>
                <c:pt idx="9997">
                  <c:v>42861.150659722232</c:v>
                </c:pt>
                <c:pt idx="9998">
                  <c:v>42861.151365740734</c:v>
                </c:pt>
                <c:pt idx="9999">
                  <c:v>42861.152071759258</c:v>
                </c:pt>
                <c:pt idx="10000">
                  <c:v>42861.152777777781</c:v>
                </c:pt>
                <c:pt idx="10001">
                  <c:v>42861.153483796275</c:v>
                </c:pt>
                <c:pt idx="10002">
                  <c:v>42861.154189814806</c:v>
                </c:pt>
                <c:pt idx="10003">
                  <c:v>42861.15489583333</c:v>
                </c:pt>
                <c:pt idx="10004">
                  <c:v>42861.155601851824</c:v>
                </c:pt>
                <c:pt idx="10005">
                  <c:v>42861.156793981485</c:v>
                </c:pt>
                <c:pt idx="10006">
                  <c:v>42861.157500000001</c:v>
                </c:pt>
                <c:pt idx="10007">
                  <c:v>42861.158206018597</c:v>
                </c:pt>
                <c:pt idx="10008">
                  <c:v>42861.158912037041</c:v>
                </c:pt>
                <c:pt idx="10009">
                  <c:v>42861.159618055593</c:v>
                </c:pt>
                <c:pt idx="10010">
                  <c:v>42861.160324074073</c:v>
                </c:pt>
                <c:pt idx="10011">
                  <c:v>42861.161030092589</c:v>
                </c:pt>
                <c:pt idx="10012">
                  <c:v>42861.161736111018</c:v>
                </c:pt>
                <c:pt idx="10013">
                  <c:v>42861.162442129586</c:v>
                </c:pt>
                <c:pt idx="10014">
                  <c:v>42861.163148148145</c:v>
                </c:pt>
                <c:pt idx="10015">
                  <c:v>42861.163854166654</c:v>
                </c:pt>
                <c:pt idx="10016">
                  <c:v>42861.164560185185</c:v>
                </c:pt>
                <c:pt idx="10017">
                  <c:v>42861.165266203643</c:v>
                </c:pt>
                <c:pt idx="10018">
                  <c:v>42861.165972222225</c:v>
                </c:pt>
                <c:pt idx="10019">
                  <c:v>42861.166678240741</c:v>
                </c:pt>
                <c:pt idx="10020">
                  <c:v>42861.167384259192</c:v>
                </c:pt>
                <c:pt idx="10021">
                  <c:v>42861.168090277781</c:v>
                </c:pt>
                <c:pt idx="10022">
                  <c:v>42861.168796296297</c:v>
                </c:pt>
                <c:pt idx="10023">
                  <c:v>42861.169502314806</c:v>
                </c:pt>
                <c:pt idx="10024">
                  <c:v>42861.170208333337</c:v>
                </c:pt>
                <c:pt idx="10025">
                  <c:v>42861.170914351853</c:v>
                </c:pt>
                <c:pt idx="10026">
                  <c:v>42861.171620370355</c:v>
                </c:pt>
                <c:pt idx="10027">
                  <c:v>42861.172326388893</c:v>
                </c:pt>
                <c:pt idx="10028">
                  <c:v>42861.173032407409</c:v>
                </c:pt>
                <c:pt idx="10029">
                  <c:v>42861.173738425932</c:v>
                </c:pt>
                <c:pt idx="10030">
                  <c:v>42861.174444444441</c:v>
                </c:pt>
                <c:pt idx="10031">
                  <c:v>42861.175150462965</c:v>
                </c:pt>
                <c:pt idx="10032">
                  <c:v>42861.175856481481</c:v>
                </c:pt>
                <c:pt idx="10033">
                  <c:v>42861.176562500004</c:v>
                </c:pt>
                <c:pt idx="10034">
                  <c:v>42861.177743055494</c:v>
                </c:pt>
                <c:pt idx="10035">
                  <c:v>42861.178449074083</c:v>
                </c:pt>
                <c:pt idx="10036">
                  <c:v>42861.179155092592</c:v>
                </c:pt>
                <c:pt idx="10037">
                  <c:v>42861.179861111043</c:v>
                </c:pt>
                <c:pt idx="10038">
                  <c:v>42861.180567129632</c:v>
                </c:pt>
                <c:pt idx="10039">
                  <c:v>42861.181273148213</c:v>
                </c:pt>
                <c:pt idx="10040">
                  <c:v>42861.181979166664</c:v>
                </c:pt>
                <c:pt idx="10041">
                  <c:v>42861.182685185187</c:v>
                </c:pt>
                <c:pt idx="10042">
                  <c:v>42861.183391203704</c:v>
                </c:pt>
                <c:pt idx="10043">
                  <c:v>42861.184097222242</c:v>
                </c:pt>
                <c:pt idx="10044">
                  <c:v>42861.184803240743</c:v>
                </c:pt>
                <c:pt idx="10045">
                  <c:v>42861.18550925926</c:v>
                </c:pt>
                <c:pt idx="10046">
                  <c:v>42861.186215277856</c:v>
                </c:pt>
                <c:pt idx="10047">
                  <c:v>42861.186921296299</c:v>
                </c:pt>
                <c:pt idx="10048">
                  <c:v>42861.187627314815</c:v>
                </c:pt>
                <c:pt idx="10049">
                  <c:v>42861.188333333332</c:v>
                </c:pt>
                <c:pt idx="10050">
                  <c:v>42861.189039351862</c:v>
                </c:pt>
                <c:pt idx="10051">
                  <c:v>42861.189745370371</c:v>
                </c:pt>
                <c:pt idx="10052">
                  <c:v>42861.190451388888</c:v>
                </c:pt>
                <c:pt idx="10053">
                  <c:v>42861.191157407404</c:v>
                </c:pt>
                <c:pt idx="10054">
                  <c:v>42861.191863425927</c:v>
                </c:pt>
                <c:pt idx="10055">
                  <c:v>42861.192569444502</c:v>
                </c:pt>
                <c:pt idx="10056">
                  <c:v>42861.19327546296</c:v>
                </c:pt>
                <c:pt idx="10057">
                  <c:v>42861.193981481374</c:v>
                </c:pt>
                <c:pt idx="10058">
                  <c:v>42861.194687499999</c:v>
                </c:pt>
                <c:pt idx="10059">
                  <c:v>42861.195393518457</c:v>
                </c:pt>
                <c:pt idx="10060">
                  <c:v>42861.196099537025</c:v>
                </c:pt>
                <c:pt idx="10061">
                  <c:v>42861.196805555555</c:v>
                </c:pt>
                <c:pt idx="10062">
                  <c:v>42861.197511574072</c:v>
                </c:pt>
                <c:pt idx="10063">
                  <c:v>42861.198611111104</c:v>
                </c:pt>
                <c:pt idx="10064">
                  <c:v>42861.199317129627</c:v>
                </c:pt>
                <c:pt idx="10065">
                  <c:v>42861.200023148202</c:v>
                </c:pt>
                <c:pt idx="10066">
                  <c:v>42861.200729166609</c:v>
                </c:pt>
                <c:pt idx="10067">
                  <c:v>42861.201435185176</c:v>
                </c:pt>
                <c:pt idx="10068">
                  <c:v>42861.202141203627</c:v>
                </c:pt>
                <c:pt idx="10069">
                  <c:v>42861.202847222223</c:v>
                </c:pt>
                <c:pt idx="10070">
                  <c:v>42861.203553240739</c:v>
                </c:pt>
                <c:pt idx="10071">
                  <c:v>42861.204259259262</c:v>
                </c:pt>
                <c:pt idx="10072">
                  <c:v>42861.204965277779</c:v>
                </c:pt>
                <c:pt idx="10073">
                  <c:v>42861.205671296295</c:v>
                </c:pt>
                <c:pt idx="10074">
                  <c:v>42861.206377314811</c:v>
                </c:pt>
                <c:pt idx="10075">
                  <c:v>42861.207083333255</c:v>
                </c:pt>
                <c:pt idx="10076">
                  <c:v>42861.207789351793</c:v>
                </c:pt>
                <c:pt idx="10077">
                  <c:v>42861.208495370367</c:v>
                </c:pt>
                <c:pt idx="10078">
                  <c:v>42861.209201388891</c:v>
                </c:pt>
                <c:pt idx="10079">
                  <c:v>42861.209907407407</c:v>
                </c:pt>
                <c:pt idx="10080">
                  <c:v>42861.210613425988</c:v>
                </c:pt>
                <c:pt idx="10081">
                  <c:v>42861.211319444526</c:v>
                </c:pt>
                <c:pt idx="10082">
                  <c:v>42861.212025462963</c:v>
                </c:pt>
                <c:pt idx="10083">
                  <c:v>42861.212731481479</c:v>
                </c:pt>
                <c:pt idx="10084">
                  <c:v>42861.213437500002</c:v>
                </c:pt>
                <c:pt idx="10085">
                  <c:v>42861.214143518504</c:v>
                </c:pt>
                <c:pt idx="10086">
                  <c:v>42861.214849537035</c:v>
                </c:pt>
                <c:pt idx="10087">
                  <c:v>42861.215555555558</c:v>
                </c:pt>
                <c:pt idx="10088">
                  <c:v>42861.216261574082</c:v>
                </c:pt>
                <c:pt idx="10089">
                  <c:v>42861.216967592591</c:v>
                </c:pt>
                <c:pt idx="10090">
                  <c:v>42861.217673611034</c:v>
                </c:pt>
                <c:pt idx="10091">
                  <c:v>42861.21837962963</c:v>
                </c:pt>
                <c:pt idx="10092">
                  <c:v>42861.219664351855</c:v>
                </c:pt>
                <c:pt idx="10093">
                  <c:v>42861.220370370371</c:v>
                </c:pt>
                <c:pt idx="10094">
                  <c:v>42861.221076388887</c:v>
                </c:pt>
                <c:pt idx="10095">
                  <c:v>42861.221782407294</c:v>
                </c:pt>
                <c:pt idx="10096">
                  <c:v>42861.222488425927</c:v>
                </c:pt>
                <c:pt idx="10097">
                  <c:v>42861.223194444436</c:v>
                </c:pt>
                <c:pt idx="10098">
                  <c:v>42861.223900462908</c:v>
                </c:pt>
                <c:pt idx="10099">
                  <c:v>42861.224606481475</c:v>
                </c:pt>
                <c:pt idx="10100">
                  <c:v>42861.225312499999</c:v>
                </c:pt>
                <c:pt idx="10101">
                  <c:v>42861.226018518515</c:v>
                </c:pt>
                <c:pt idx="10102">
                  <c:v>42861.226724536958</c:v>
                </c:pt>
                <c:pt idx="10103">
                  <c:v>42861.227430555453</c:v>
                </c:pt>
                <c:pt idx="10104">
                  <c:v>42861.228136574071</c:v>
                </c:pt>
                <c:pt idx="10105">
                  <c:v>42861.228842592594</c:v>
                </c:pt>
                <c:pt idx="10106">
                  <c:v>42861.229548610994</c:v>
                </c:pt>
                <c:pt idx="10107">
                  <c:v>42861.230254629627</c:v>
                </c:pt>
                <c:pt idx="10108">
                  <c:v>42861.23096064815</c:v>
                </c:pt>
                <c:pt idx="10109">
                  <c:v>42861.231666666572</c:v>
                </c:pt>
                <c:pt idx="10110">
                  <c:v>42861.232372685176</c:v>
                </c:pt>
                <c:pt idx="10111">
                  <c:v>42861.233078703626</c:v>
                </c:pt>
                <c:pt idx="10112">
                  <c:v>42861.233784722142</c:v>
                </c:pt>
                <c:pt idx="10113">
                  <c:v>42861.234490740724</c:v>
                </c:pt>
                <c:pt idx="10114">
                  <c:v>42861.235196759175</c:v>
                </c:pt>
                <c:pt idx="10115">
                  <c:v>42861.235902777713</c:v>
                </c:pt>
                <c:pt idx="10116">
                  <c:v>42861.236608796295</c:v>
                </c:pt>
                <c:pt idx="10117">
                  <c:v>42861.237314814804</c:v>
                </c:pt>
                <c:pt idx="10118">
                  <c:v>42861.238020833247</c:v>
                </c:pt>
                <c:pt idx="10119">
                  <c:v>42861.238726851778</c:v>
                </c:pt>
                <c:pt idx="10120">
                  <c:v>42861.239432870309</c:v>
                </c:pt>
                <c:pt idx="10121">
                  <c:v>42861.24013888889</c:v>
                </c:pt>
                <c:pt idx="10122">
                  <c:v>42861.241099536994</c:v>
                </c:pt>
                <c:pt idx="10123">
                  <c:v>42861.241805555554</c:v>
                </c:pt>
                <c:pt idx="10124">
                  <c:v>42861.242511574092</c:v>
                </c:pt>
                <c:pt idx="10125">
                  <c:v>42861.243217592593</c:v>
                </c:pt>
                <c:pt idx="10126">
                  <c:v>42861.243923610993</c:v>
                </c:pt>
                <c:pt idx="10127">
                  <c:v>42861.244629629626</c:v>
                </c:pt>
                <c:pt idx="10128">
                  <c:v>42861.245335648149</c:v>
                </c:pt>
                <c:pt idx="10129">
                  <c:v>42861.246041666607</c:v>
                </c:pt>
                <c:pt idx="10130">
                  <c:v>42861.246747685174</c:v>
                </c:pt>
              </c:numCache>
            </c:numRef>
          </c:xVal>
          <c:yVal>
            <c:numRef>
              <c:f>'BARI-01_2017-04-29_2017-04-30_s'!$K$2:$K$10133</c:f>
              <c:numCache>
                <c:formatCode>0.0</c:formatCode>
                <c:ptCount val="10132"/>
                <c:pt idx="0">
                  <c:v>24.5</c:v>
                </c:pt>
                <c:pt idx="1">
                  <c:v>24.5</c:v>
                </c:pt>
                <c:pt idx="2">
                  <c:v>24.5</c:v>
                </c:pt>
                <c:pt idx="3">
                  <c:v>24.5</c:v>
                </c:pt>
                <c:pt idx="4">
                  <c:v>24.5</c:v>
                </c:pt>
                <c:pt idx="5">
                  <c:v>24.5</c:v>
                </c:pt>
                <c:pt idx="6">
                  <c:v>24.5</c:v>
                </c:pt>
                <c:pt idx="7">
                  <c:v>24.5</c:v>
                </c:pt>
                <c:pt idx="8">
                  <c:v>24.5</c:v>
                </c:pt>
                <c:pt idx="9">
                  <c:v>24.5</c:v>
                </c:pt>
                <c:pt idx="10">
                  <c:v>24.5</c:v>
                </c:pt>
                <c:pt idx="11">
                  <c:v>24.5</c:v>
                </c:pt>
                <c:pt idx="12">
                  <c:v>24.5</c:v>
                </c:pt>
                <c:pt idx="13">
                  <c:v>24.5</c:v>
                </c:pt>
                <c:pt idx="14">
                  <c:v>24.5</c:v>
                </c:pt>
                <c:pt idx="15">
                  <c:v>24.5</c:v>
                </c:pt>
                <c:pt idx="16">
                  <c:v>24.5</c:v>
                </c:pt>
                <c:pt idx="17">
                  <c:v>24.5</c:v>
                </c:pt>
                <c:pt idx="18">
                  <c:v>24.5</c:v>
                </c:pt>
                <c:pt idx="19">
                  <c:v>24.5</c:v>
                </c:pt>
                <c:pt idx="20">
                  <c:v>24.5</c:v>
                </c:pt>
                <c:pt idx="21">
                  <c:v>24.5</c:v>
                </c:pt>
                <c:pt idx="22">
                  <c:v>24.5</c:v>
                </c:pt>
                <c:pt idx="23">
                  <c:v>24.5</c:v>
                </c:pt>
                <c:pt idx="24">
                  <c:v>24.5</c:v>
                </c:pt>
                <c:pt idx="25">
                  <c:v>24.5</c:v>
                </c:pt>
                <c:pt idx="26">
                  <c:v>24.5</c:v>
                </c:pt>
                <c:pt idx="27">
                  <c:v>24.5</c:v>
                </c:pt>
                <c:pt idx="28">
                  <c:v>24.5</c:v>
                </c:pt>
                <c:pt idx="29">
                  <c:v>24.5</c:v>
                </c:pt>
                <c:pt idx="30">
                  <c:v>24.5</c:v>
                </c:pt>
                <c:pt idx="31">
                  <c:v>24.5</c:v>
                </c:pt>
                <c:pt idx="32">
                  <c:v>24.5</c:v>
                </c:pt>
                <c:pt idx="33">
                  <c:v>24.5</c:v>
                </c:pt>
                <c:pt idx="34">
                  <c:v>24.5</c:v>
                </c:pt>
                <c:pt idx="35">
                  <c:v>24.5</c:v>
                </c:pt>
                <c:pt idx="36">
                  <c:v>24.5</c:v>
                </c:pt>
                <c:pt idx="37">
                  <c:v>24.5</c:v>
                </c:pt>
                <c:pt idx="38">
                  <c:v>24.5</c:v>
                </c:pt>
                <c:pt idx="39">
                  <c:v>24.5</c:v>
                </c:pt>
                <c:pt idx="40">
                  <c:v>24.5</c:v>
                </c:pt>
                <c:pt idx="41">
                  <c:v>24.5</c:v>
                </c:pt>
                <c:pt idx="42">
                  <c:v>24.5</c:v>
                </c:pt>
                <c:pt idx="43">
                  <c:v>24.5</c:v>
                </c:pt>
                <c:pt idx="44">
                  <c:v>24.5</c:v>
                </c:pt>
                <c:pt idx="45">
                  <c:v>24.5</c:v>
                </c:pt>
                <c:pt idx="46">
                  <c:v>24.5</c:v>
                </c:pt>
                <c:pt idx="47">
                  <c:v>24.5</c:v>
                </c:pt>
                <c:pt idx="48">
                  <c:v>24.5</c:v>
                </c:pt>
                <c:pt idx="49">
                  <c:v>24.5</c:v>
                </c:pt>
                <c:pt idx="50">
                  <c:v>24.5</c:v>
                </c:pt>
                <c:pt idx="51">
                  <c:v>24.5</c:v>
                </c:pt>
                <c:pt idx="52">
                  <c:v>24.5</c:v>
                </c:pt>
                <c:pt idx="53">
                  <c:v>24.5</c:v>
                </c:pt>
                <c:pt idx="54">
                  <c:v>24.5</c:v>
                </c:pt>
                <c:pt idx="55">
                  <c:v>24.5</c:v>
                </c:pt>
                <c:pt idx="56">
                  <c:v>24.5</c:v>
                </c:pt>
                <c:pt idx="57">
                  <c:v>24.5</c:v>
                </c:pt>
                <c:pt idx="58">
                  <c:v>24.5</c:v>
                </c:pt>
                <c:pt idx="59">
                  <c:v>24.5</c:v>
                </c:pt>
                <c:pt idx="60">
                  <c:v>24.5</c:v>
                </c:pt>
                <c:pt idx="61">
                  <c:v>24.5</c:v>
                </c:pt>
                <c:pt idx="62">
                  <c:v>24.5</c:v>
                </c:pt>
                <c:pt idx="63">
                  <c:v>24.5</c:v>
                </c:pt>
                <c:pt idx="64">
                  <c:v>24.5</c:v>
                </c:pt>
                <c:pt idx="65">
                  <c:v>24.5</c:v>
                </c:pt>
                <c:pt idx="66">
                  <c:v>24.5</c:v>
                </c:pt>
                <c:pt idx="67">
                  <c:v>24.5</c:v>
                </c:pt>
                <c:pt idx="68">
                  <c:v>24.5</c:v>
                </c:pt>
                <c:pt idx="69">
                  <c:v>24.5</c:v>
                </c:pt>
                <c:pt idx="70">
                  <c:v>24.5</c:v>
                </c:pt>
                <c:pt idx="71">
                  <c:v>24.5</c:v>
                </c:pt>
                <c:pt idx="72">
                  <c:v>24.5</c:v>
                </c:pt>
                <c:pt idx="73">
                  <c:v>24.5</c:v>
                </c:pt>
                <c:pt idx="74">
                  <c:v>24.5</c:v>
                </c:pt>
                <c:pt idx="75">
                  <c:v>24.5</c:v>
                </c:pt>
                <c:pt idx="76">
                  <c:v>24.5</c:v>
                </c:pt>
                <c:pt idx="77">
                  <c:v>24.5</c:v>
                </c:pt>
                <c:pt idx="78">
                  <c:v>24.5</c:v>
                </c:pt>
                <c:pt idx="79">
                  <c:v>24.5</c:v>
                </c:pt>
                <c:pt idx="80">
                  <c:v>24.5</c:v>
                </c:pt>
                <c:pt idx="81">
                  <c:v>24.5</c:v>
                </c:pt>
                <c:pt idx="82">
                  <c:v>24.5</c:v>
                </c:pt>
                <c:pt idx="83">
                  <c:v>24.5</c:v>
                </c:pt>
                <c:pt idx="84">
                  <c:v>24.5</c:v>
                </c:pt>
                <c:pt idx="85">
                  <c:v>24.5</c:v>
                </c:pt>
                <c:pt idx="86">
                  <c:v>24.5</c:v>
                </c:pt>
                <c:pt idx="87">
                  <c:v>24.5</c:v>
                </c:pt>
                <c:pt idx="88">
                  <c:v>24.5</c:v>
                </c:pt>
                <c:pt idx="89">
                  <c:v>24.5</c:v>
                </c:pt>
                <c:pt idx="90">
                  <c:v>24.5</c:v>
                </c:pt>
                <c:pt idx="91">
                  <c:v>24.5</c:v>
                </c:pt>
                <c:pt idx="92">
                  <c:v>24.5</c:v>
                </c:pt>
                <c:pt idx="93">
                  <c:v>24.5</c:v>
                </c:pt>
                <c:pt idx="94">
                  <c:v>24.5</c:v>
                </c:pt>
                <c:pt idx="95">
                  <c:v>24.5</c:v>
                </c:pt>
                <c:pt idx="96">
                  <c:v>24.5</c:v>
                </c:pt>
                <c:pt idx="97">
                  <c:v>24.5</c:v>
                </c:pt>
                <c:pt idx="98">
                  <c:v>24.5</c:v>
                </c:pt>
                <c:pt idx="99">
                  <c:v>24.5</c:v>
                </c:pt>
                <c:pt idx="100">
                  <c:v>24.5</c:v>
                </c:pt>
                <c:pt idx="101">
                  <c:v>24.5</c:v>
                </c:pt>
                <c:pt idx="102">
                  <c:v>24.5</c:v>
                </c:pt>
                <c:pt idx="103">
                  <c:v>24.5</c:v>
                </c:pt>
                <c:pt idx="104">
                  <c:v>24.5</c:v>
                </c:pt>
                <c:pt idx="105">
                  <c:v>24.5</c:v>
                </c:pt>
                <c:pt idx="106">
                  <c:v>24.5</c:v>
                </c:pt>
                <c:pt idx="107">
                  <c:v>24.5</c:v>
                </c:pt>
                <c:pt idx="108">
                  <c:v>24.5</c:v>
                </c:pt>
                <c:pt idx="109">
                  <c:v>24.5</c:v>
                </c:pt>
                <c:pt idx="110">
                  <c:v>24.5</c:v>
                </c:pt>
                <c:pt idx="111">
                  <c:v>24.5</c:v>
                </c:pt>
                <c:pt idx="112">
                  <c:v>24.5</c:v>
                </c:pt>
                <c:pt idx="113">
                  <c:v>24.5</c:v>
                </c:pt>
                <c:pt idx="114">
                  <c:v>24.5</c:v>
                </c:pt>
                <c:pt idx="115">
                  <c:v>24.5</c:v>
                </c:pt>
                <c:pt idx="116">
                  <c:v>24.5</c:v>
                </c:pt>
                <c:pt idx="117">
                  <c:v>24.5</c:v>
                </c:pt>
                <c:pt idx="118">
                  <c:v>24.5</c:v>
                </c:pt>
                <c:pt idx="119">
                  <c:v>24.5</c:v>
                </c:pt>
                <c:pt idx="120">
                  <c:v>24.5</c:v>
                </c:pt>
                <c:pt idx="121">
                  <c:v>24.5</c:v>
                </c:pt>
                <c:pt idx="122">
                  <c:v>24.5</c:v>
                </c:pt>
                <c:pt idx="123">
                  <c:v>24.5</c:v>
                </c:pt>
                <c:pt idx="124">
                  <c:v>24.5</c:v>
                </c:pt>
                <c:pt idx="125">
                  <c:v>24.5</c:v>
                </c:pt>
                <c:pt idx="126">
                  <c:v>24.5</c:v>
                </c:pt>
                <c:pt idx="127">
                  <c:v>24.5</c:v>
                </c:pt>
                <c:pt idx="128">
                  <c:v>24.5</c:v>
                </c:pt>
                <c:pt idx="129">
                  <c:v>24.5</c:v>
                </c:pt>
                <c:pt idx="130">
                  <c:v>24.5</c:v>
                </c:pt>
                <c:pt idx="131">
                  <c:v>24.5</c:v>
                </c:pt>
                <c:pt idx="132">
                  <c:v>24.5</c:v>
                </c:pt>
                <c:pt idx="133">
                  <c:v>24.5</c:v>
                </c:pt>
                <c:pt idx="134">
                  <c:v>24.5</c:v>
                </c:pt>
                <c:pt idx="135">
                  <c:v>24.5</c:v>
                </c:pt>
                <c:pt idx="136">
                  <c:v>24.5</c:v>
                </c:pt>
                <c:pt idx="137">
                  <c:v>24.5</c:v>
                </c:pt>
                <c:pt idx="138">
                  <c:v>24.5</c:v>
                </c:pt>
                <c:pt idx="139">
                  <c:v>24.5</c:v>
                </c:pt>
                <c:pt idx="140">
                  <c:v>24.5</c:v>
                </c:pt>
                <c:pt idx="141">
                  <c:v>24.5</c:v>
                </c:pt>
                <c:pt idx="142">
                  <c:v>24.5</c:v>
                </c:pt>
                <c:pt idx="143">
                  <c:v>24.5</c:v>
                </c:pt>
                <c:pt idx="144">
                  <c:v>24.5</c:v>
                </c:pt>
                <c:pt idx="145">
                  <c:v>24.5</c:v>
                </c:pt>
                <c:pt idx="146">
                  <c:v>24.5</c:v>
                </c:pt>
                <c:pt idx="147">
                  <c:v>24.5</c:v>
                </c:pt>
                <c:pt idx="148">
                  <c:v>24.5</c:v>
                </c:pt>
                <c:pt idx="149">
                  <c:v>24.5</c:v>
                </c:pt>
                <c:pt idx="150">
                  <c:v>24.5</c:v>
                </c:pt>
                <c:pt idx="151">
                  <c:v>24.5</c:v>
                </c:pt>
                <c:pt idx="152">
                  <c:v>24.5</c:v>
                </c:pt>
                <c:pt idx="153">
                  <c:v>24.5</c:v>
                </c:pt>
                <c:pt idx="154">
                  <c:v>24.5</c:v>
                </c:pt>
                <c:pt idx="155">
                  <c:v>24.5</c:v>
                </c:pt>
                <c:pt idx="156">
                  <c:v>24.5</c:v>
                </c:pt>
                <c:pt idx="157">
                  <c:v>24.5</c:v>
                </c:pt>
                <c:pt idx="158">
                  <c:v>24.5</c:v>
                </c:pt>
                <c:pt idx="159">
                  <c:v>24.5</c:v>
                </c:pt>
                <c:pt idx="160">
                  <c:v>24.5</c:v>
                </c:pt>
                <c:pt idx="161">
                  <c:v>24.5</c:v>
                </c:pt>
                <c:pt idx="162">
                  <c:v>24.5</c:v>
                </c:pt>
                <c:pt idx="163">
                  <c:v>24.5</c:v>
                </c:pt>
                <c:pt idx="164">
                  <c:v>24.5</c:v>
                </c:pt>
                <c:pt idx="165">
                  <c:v>24.5</c:v>
                </c:pt>
                <c:pt idx="166">
                  <c:v>24.5</c:v>
                </c:pt>
                <c:pt idx="167">
                  <c:v>24.5</c:v>
                </c:pt>
                <c:pt idx="168">
                  <c:v>24.5</c:v>
                </c:pt>
                <c:pt idx="169">
                  <c:v>24.5</c:v>
                </c:pt>
                <c:pt idx="170">
                  <c:v>24.5</c:v>
                </c:pt>
                <c:pt idx="171">
                  <c:v>24.5</c:v>
                </c:pt>
                <c:pt idx="172">
                  <c:v>24.5</c:v>
                </c:pt>
                <c:pt idx="173">
                  <c:v>24.5</c:v>
                </c:pt>
                <c:pt idx="174">
                  <c:v>24.5</c:v>
                </c:pt>
                <c:pt idx="175">
                  <c:v>24.5</c:v>
                </c:pt>
                <c:pt idx="176">
                  <c:v>24.5</c:v>
                </c:pt>
                <c:pt idx="177">
                  <c:v>24.5</c:v>
                </c:pt>
                <c:pt idx="178">
                  <c:v>24.5</c:v>
                </c:pt>
                <c:pt idx="179">
                  <c:v>24.5</c:v>
                </c:pt>
                <c:pt idx="180">
                  <c:v>24.5</c:v>
                </c:pt>
                <c:pt idx="181">
                  <c:v>24.5</c:v>
                </c:pt>
                <c:pt idx="182">
                  <c:v>24.5</c:v>
                </c:pt>
                <c:pt idx="183">
                  <c:v>24.5</c:v>
                </c:pt>
                <c:pt idx="184">
                  <c:v>24.5</c:v>
                </c:pt>
                <c:pt idx="185">
                  <c:v>24.5</c:v>
                </c:pt>
                <c:pt idx="186">
                  <c:v>24.5</c:v>
                </c:pt>
                <c:pt idx="187">
                  <c:v>24.5</c:v>
                </c:pt>
                <c:pt idx="188">
                  <c:v>24.5</c:v>
                </c:pt>
                <c:pt idx="189">
                  <c:v>24.5</c:v>
                </c:pt>
                <c:pt idx="190">
                  <c:v>24.5</c:v>
                </c:pt>
                <c:pt idx="191">
                  <c:v>24.5</c:v>
                </c:pt>
                <c:pt idx="192">
                  <c:v>24.5</c:v>
                </c:pt>
                <c:pt idx="193">
                  <c:v>24.5</c:v>
                </c:pt>
                <c:pt idx="194">
                  <c:v>24.5</c:v>
                </c:pt>
                <c:pt idx="195">
                  <c:v>24.5</c:v>
                </c:pt>
                <c:pt idx="196">
                  <c:v>24.5</c:v>
                </c:pt>
                <c:pt idx="197">
                  <c:v>18.5</c:v>
                </c:pt>
                <c:pt idx="198">
                  <c:v>18.5</c:v>
                </c:pt>
                <c:pt idx="199">
                  <c:v>18.5</c:v>
                </c:pt>
                <c:pt idx="200">
                  <c:v>18.5</c:v>
                </c:pt>
                <c:pt idx="201">
                  <c:v>18.5</c:v>
                </c:pt>
                <c:pt idx="202">
                  <c:v>18.5</c:v>
                </c:pt>
                <c:pt idx="203">
                  <c:v>18.5</c:v>
                </c:pt>
                <c:pt idx="204">
                  <c:v>18.5</c:v>
                </c:pt>
                <c:pt idx="205">
                  <c:v>18.5</c:v>
                </c:pt>
                <c:pt idx="206">
                  <c:v>18.5</c:v>
                </c:pt>
                <c:pt idx="207">
                  <c:v>18.5</c:v>
                </c:pt>
                <c:pt idx="208">
                  <c:v>18.5</c:v>
                </c:pt>
                <c:pt idx="209">
                  <c:v>18.5</c:v>
                </c:pt>
                <c:pt idx="210">
                  <c:v>18.5</c:v>
                </c:pt>
                <c:pt idx="211">
                  <c:v>18.5</c:v>
                </c:pt>
                <c:pt idx="212">
                  <c:v>18.5</c:v>
                </c:pt>
                <c:pt idx="213">
                  <c:v>18.5</c:v>
                </c:pt>
                <c:pt idx="214">
                  <c:v>18.5</c:v>
                </c:pt>
                <c:pt idx="215">
                  <c:v>18.5</c:v>
                </c:pt>
                <c:pt idx="216">
                  <c:v>18.5</c:v>
                </c:pt>
                <c:pt idx="217">
                  <c:v>18.5</c:v>
                </c:pt>
                <c:pt idx="218">
                  <c:v>18.5</c:v>
                </c:pt>
                <c:pt idx="219">
                  <c:v>18.5</c:v>
                </c:pt>
                <c:pt idx="220">
                  <c:v>18.5</c:v>
                </c:pt>
                <c:pt idx="221">
                  <c:v>18.5</c:v>
                </c:pt>
                <c:pt idx="222">
                  <c:v>18.5</c:v>
                </c:pt>
                <c:pt idx="223">
                  <c:v>18.5</c:v>
                </c:pt>
                <c:pt idx="224">
                  <c:v>18.5</c:v>
                </c:pt>
                <c:pt idx="225">
                  <c:v>18.5</c:v>
                </c:pt>
                <c:pt idx="226">
                  <c:v>18.5</c:v>
                </c:pt>
                <c:pt idx="227">
                  <c:v>18.5</c:v>
                </c:pt>
                <c:pt idx="228">
                  <c:v>18.5</c:v>
                </c:pt>
                <c:pt idx="229">
                  <c:v>18.5</c:v>
                </c:pt>
                <c:pt idx="230">
                  <c:v>18.5</c:v>
                </c:pt>
                <c:pt idx="231">
                  <c:v>18.5</c:v>
                </c:pt>
                <c:pt idx="232">
                  <c:v>18.5</c:v>
                </c:pt>
                <c:pt idx="233">
                  <c:v>18.5</c:v>
                </c:pt>
                <c:pt idx="234">
                  <c:v>18.5</c:v>
                </c:pt>
                <c:pt idx="235">
                  <c:v>18.5</c:v>
                </c:pt>
                <c:pt idx="236">
                  <c:v>18.5</c:v>
                </c:pt>
                <c:pt idx="237">
                  <c:v>18.5</c:v>
                </c:pt>
                <c:pt idx="238">
                  <c:v>18.5</c:v>
                </c:pt>
                <c:pt idx="239">
                  <c:v>18.5</c:v>
                </c:pt>
                <c:pt idx="240">
                  <c:v>18.5</c:v>
                </c:pt>
                <c:pt idx="241">
                  <c:v>18.5</c:v>
                </c:pt>
                <c:pt idx="242">
                  <c:v>18.5</c:v>
                </c:pt>
                <c:pt idx="243">
                  <c:v>18.5</c:v>
                </c:pt>
                <c:pt idx="244">
                  <c:v>18.5</c:v>
                </c:pt>
                <c:pt idx="245">
                  <c:v>18.5</c:v>
                </c:pt>
                <c:pt idx="246">
                  <c:v>18.5</c:v>
                </c:pt>
                <c:pt idx="247">
                  <c:v>18.5</c:v>
                </c:pt>
                <c:pt idx="248">
                  <c:v>18.5</c:v>
                </c:pt>
                <c:pt idx="249">
                  <c:v>18.5</c:v>
                </c:pt>
                <c:pt idx="250">
                  <c:v>18.5</c:v>
                </c:pt>
                <c:pt idx="251">
                  <c:v>18.5</c:v>
                </c:pt>
                <c:pt idx="252">
                  <c:v>18.5</c:v>
                </c:pt>
                <c:pt idx="253">
                  <c:v>18.5</c:v>
                </c:pt>
                <c:pt idx="254">
                  <c:v>18.5</c:v>
                </c:pt>
                <c:pt idx="255">
                  <c:v>18.5</c:v>
                </c:pt>
                <c:pt idx="256">
                  <c:v>18.5</c:v>
                </c:pt>
                <c:pt idx="257">
                  <c:v>18.5</c:v>
                </c:pt>
                <c:pt idx="258">
                  <c:v>18.5</c:v>
                </c:pt>
                <c:pt idx="259">
                  <c:v>18.5</c:v>
                </c:pt>
                <c:pt idx="260">
                  <c:v>18.5</c:v>
                </c:pt>
                <c:pt idx="261">
                  <c:v>18.5</c:v>
                </c:pt>
                <c:pt idx="262">
                  <c:v>18.5</c:v>
                </c:pt>
                <c:pt idx="263">
                  <c:v>18.5</c:v>
                </c:pt>
                <c:pt idx="264">
                  <c:v>18.5</c:v>
                </c:pt>
                <c:pt idx="265">
                  <c:v>18.5</c:v>
                </c:pt>
                <c:pt idx="266">
                  <c:v>18.5</c:v>
                </c:pt>
                <c:pt idx="267">
                  <c:v>18.5</c:v>
                </c:pt>
                <c:pt idx="268">
                  <c:v>18.5</c:v>
                </c:pt>
                <c:pt idx="269">
                  <c:v>18.5</c:v>
                </c:pt>
                <c:pt idx="270">
                  <c:v>18.5</c:v>
                </c:pt>
                <c:pt idx="271">
                  <c:v>18.5</c:v>
                </c:pt>
                <c:pt idx="272">
                  <c:v>18.5</c:v>
                </c:pt>
                <c:pt idx="273">
                  <c:v>18.5</c:v>
                </c:pt>
                <c:pt idx="274">
                  <c:v>18.5</c:v>
                </c:pt>
                <c:pt idx="275">
                  <c:v>18.5</c:v>
                </c:pt>
                <c:pt idx="276">
                  <c:v>18.5</c:v>
                </c:pt>
                <c:pt idx="277">
                  <c:v>18.5</c:v>
                </c:pt>
                <c:pt idx="278">
                  <c:v>18.5</c:v>
                </c:pt>
                <c:pt idx="279">
                  <c:v>18.5</c:v>
                </c:pt>
                <c:pt idx="280">
                  <c:v>18.5</c:v>
                </c:pt>
                <c:pt idx="281">
                  <c:v>18.5</c:v>
                </c:pt>
                <c:pt idx="282">
                  <c:v>18.5</c:v>
                </c:pt>
                <c:pt idx="283">
                  <c:v>18.5</c:v>
                </c:pt>
                <c:pt idx="284">
                  <c:v>18.5</c:v>
                </c:pt>
                <c:pt idx="285">
                  <c:v>18.5</c:v>
                </c:pt>
                <c:pt idx="286">
                  <c:v>18.5</c:v>
                </c:pt>
                <c:pt idx="287">
                  <c:v>18.5</c:v>
                </c:pt>
                <c:pt idx="288">
                  <c:v>18.5</c:v>
                </c:pt>
                <c:pt idx="289">
                  <c:v>18.5</c:v>
                </c:pt>
                <c:pt idx="290">
                  <c:v>18.5</c:v>
                </c:pt>
                <c:pt idx="291">
                  <c:v>18.5</c:v>
                </c:pt>
                <c:pt idx="292">
                  <c:v>18.5</c:v>
                </c:pt>
                <c:pt idx="293">
                  <c:v>18.5</c:v>
                </c:pt>
                <c:pt idx="294">
                  <c:v>18.5</c:v>
                </c:pt>
                <c:pt idx="295">
                  <c:v>18.5</c:v>
                </c:pt>
                <c:pt idx="296">
                  <c:v>18.5</c:v>
                </c:pt>
                <c:pt idx="297">
                  <c:v>18.5</c:v>
                </c:pt>
                <c:pt idx="298">
                  <c:v>18.5</c:v>
                </c:pt>
                <c:pt idx="299">
                  <c:v>18.5</c:v>
                </c:pt>
                <c:pt idx="300">
                  <c:v>18.5</c:v>
                </c:pt>
                <c:pt idx="301">
                  <c:v>18.5</c:v>
                </c:pt>
                <c:pt idx="302">
                  <c:v>18.5</c:v>
                </c:pt>
                <c:pt idx="303">
                  <c:v>18.5</c:v>
                </c:pt>
                <c:pt idx="304">
                  <c:v>18.5</c:v>
                </c:pt>
                <c:pt idx="305">
                  <c:v>18.5</c:v>
                </c:pt>
                <c:pt idx="306">
                  <c:v>18.5</c:v>
                </c:pt>
                <c:pt idx="307">
                  <c:v>18.5</c:v>
                </c:pt>
                <c:pt idx="308">
                  <c:v>18.5</c:v>
                </c:pt>
                <c:pt idx="309">
                  <c:v>18.5</c:v>
                </c:pt>
                <c:pt idx="310">
                  <c:v>18.5</c:v>
                </c:pt>
                <c:pt idx="311">
                  <c:v>18.5</c:v>
                </c:pt>
                <c:pt idx="312">
                  <c:v>18.5</c:v>
                </c:pt>
                <c:pt idx="313">
                  <c:v>18.5</c:v>
                </c:pt>
                <c:pt idx="314">
                  <c:v>18.5</c:v>
                </c:pt>
                <c:pt idx="315">
                  <c:v>18.5</c:v>
                </c:pt>
                <c:pt idx="316">
                  <c:v>18.5</c:v>
                </c:pt>
                <c:pt idx="317">
                  <c:v>18.5</c:v>
                </c:pt>
                <c:pt idx="318">
                  <c:v>18.5</c:v>
                </c:pt>
                <c:pt idx="319">
                  <c:v>18.5</c:v>
                </c:pt>
                <c:pt idx="320">
                  <c:v>18.5</c:v>
                </c:pt>
                <c:pt idx="321">
                  <c:v>18.5</c:v>
                </c:pt>
                <c:pt idx="322">
                  <c:v>18.5</c:v>
                </c:pt>
                <c:pt idx="323">
                  <c:v>18.5</c:v>
                </c:pt>
                <c:pt idx="324">
                  <c:v>18.5</c:v>
                </c:pt>
                <c:pt idx="325">
                  <c:v>18.5</c:v>
                </c:pt>
                <c:pt idx="326">
                  <c:v>18.5</c:v>
                </c:pt>
                <c:pt idx="327">
                  <c:v>18.5</c:v>
                </c:pt>
                <c:pt idx="328">
                  <c:v>18.5</c:v>
                </c:pt>
                <c:pt idx="329">
                  <c:v>18.5</c:v>
                </c:pt>
                <c:pt idx="330">
                  <c:v>18.5</c:v>
                </c:pt>
                <c:pt idx="331">
                  <c:v>18.5</c:v>
                </c:pt>
                <c:pt idx="332">
                  <c:v>18.5</c:v>
                </c:pt>
                <c:pt idx="333">
                  <c:v>18.5</c:v>
                </c:pt>
                <c:pt idx="334">
                  <c:v>18.5</c:v>
                </c:pt>
                <c:pt idx="335">
                  <c:v>18.5</c:v>
                </c:pt>
                <c:pt idx="336">
                  <c:v>18.5</c:v>
                </c:pt>
                <c:pt idx="337">
                  <c:v>18.5</c:v>
                </c:pt>
                <c:pt idx="338">
                  <c:v>18.5</c:v>
                </c:pt>
                <c:pt idx="339">
                  <c:v>18.5</c:v>
                </c:pt>
                <c:pt idx="340">
                  <c:v>18.5</c:v>
                </c:pt>
                <c:pt idx="341">
                  <c:v>18.5</c:v>
                </c:pt>
                <c:pt idx="342">
                  <c:v>18.5</c:v>
                </c:pt>
                <c:pt idx="343">
                  <c:v>18.5</c:v>
                </c:pt>
                <c:pt idx="344">
                  <c:v>18.5</c:v>
                </c:pt>
                <c:pt idx="345">
                  <c:v>18.5</c:v>
                </c:pt>
                <c:pt idx="346">
                  <c:v>18.5</c:v>
                </c:pt>
                <c:pt idx="347">
                  <c:v>18.5</c:v>
                </c:pt>
                <c:pt idx="348">
                  <c:v>18.5</c:v>
                </c:pt>
                <c:pt idx="349">
                  <c:v>18.5</c:v>
                </c:pt>
                <c:pt idx="350">
                  <c:v>18.5</c:v>
                </c:pt>
                <c:pt idx="351">
                  <c:v>18.5</c:v>
                </c:pt>
                <c:pt idx="352">
                  <c:v>18.5</c:v>
                </c:pt>
                <c:pt idx="353">
                  <c:v>18.5</c:v>
                </c:pt>
                <c:pt idx="354">
                  <c:v>18.5</c:v>
                </c:pt>
                <c:pt idx="355">
                  <c:v>18.5</c:v>
                </c:pt>
                <c:pt idx="356">
                  <c:v>18.5</c:v>
                </c:pt>
                <c:pt idx="357">
                  <c:v>18.5</c:v>
                </c:pt>
                <c:pt idx="358">
                  <c:v>18.5</c:v>
                </c:pt>
                <c:pt idx="359">
                  <c:v>18.5</c:v>
                </c:pt>
                <c:pt idx="360">
                  <c:v>18.5</c:v>
                </c:pt>
                <c:pt idx="361">
                  <c:v>18.5</c:v>
                </c:pt>
                <c:pt idx="362">
                  <c:v>18.5</c:v>
                </c:pt>
                <c:pt idx="363">
                  <c:v>18.5</c:v>
                </c:pt>
                <c:pt idx="364">
                  <c:v>18.5</c:v>
                </c:pt>
                <c:pt idx="365">
                  <c:v>18.5</c:v>
                </c:pt>
                <c:pt idx="366">
                  <c:v>18.5</c:v>
                </c:pt>
                <c:pt idx="367">
                  <c:v>18.5</c:v>
                </c:pt>
                <c:pt idx="368">
                  <c:v>18.5</c:v>
                </c:pt>
                <c:pt idx="369">
                  <c:v>18.5</c:v>
                </c:pt>
                <c:pt idx="370">
                  <c:v>18.5</c:v>
                </c:pt>
                <c:pt idx="371">
                  <c:v>18.5</c:v>
                </c:pt>
                <c:pt idx="372">
                  <c:v>18.5</c:v>
                </c:pt>
                <c:pt idx="373">
                  <c:v>18.5</c:v>
                </c:pt>
                <c:pt idx="374">
                  <c:v>18.5</c:v>
                </c:pt>
                <c:pt idx="375">
                  <c:v>18.5</c:v>
                </c:pt>
                <c:pt idx="376">
                  <c:v>18.5</c:v>
                </c:pt>
                <c:pt idx="377">
                  <c:v>18.5</c:v>
                </c:pt>
                <c:pt idx="378">
                  <c:v>18.5</c:v>
                </c:pt>
                <c:pt idx="379">
                  <c:v>18.5</c:v>
                </c:pt>
                <c:pt idx="380">
                  <c:v>18.5</c:v>
                </c:pt>
                <c:pt idx="381">
                  <c:v>18.5</c:v>
                </c:pt>
                <c:pt idx="382">
                  <c:v>18.5</c:v>
                </c:pt>
                <c:pt idx="383">
                  <c:v>18.5</c:v>
                </c:pt>
                <c:pt idx="384">
                  <c:v>18.5</c:v>
                </c:pt>
                <c:pt idx="385">
                  <c:v>18.5</c:v>
                </c:pt>
                <c:pt idx="386">
                  <c:v>18.5</c:v>
                </c:pt>
                <c:pt idx="387">
                  <c:v>18.5</c:v>
                </c:pt>
                <c:pt idx="388">
                  <c:v>18.5</c:v>
                </c:pt>
                <c:pt idx="389">
                  <c:v>18.5</c:v>
                </c:pt>
                <c:pt idx="390">
                  <c:v>18.5</c:v>
                </c:pt>
                <c:pt idx="391">
                  <c:v>18.5</c:v>
                </c:pt>
                <c:pt idx="392">
                  <c:v>18.5</c:v>
                </c:pt>
                <c:pt idx="393">
                  <c:v>18.5</c:v>
                </c:pt>
                <c:pt idx="394">
                  <c:v>18.5</c:v>
                </c:pt>
                <c:pt idx="395">
                  <c:v>18.5</c:v>
                </c:pt>
                <c:pt idx="396">
                  <c:v>18.5</c:v>
                </c:pt>
                <c:pt idx="397">
                  <c:v>18.5</c:v>
                </c:pt>
                <c:pt idx="398">
                  <c:v>18.5</c:v>
                </c:pt>
                <c:pt idx="399">
                  <c:v>18.5</c:v>
                </c:pt>
                <c:pt idx="400">
                  <c:v>18.5</c:v>
                </c:pt>
                <c:pt idx="401">
                  <c:v>18.5</c:v>
                </c:pt>
                <c:pt idx="402">
                  <c:v>18.5</c:v>
                </c:pt>
                <c:pt idx="403">
                  <c:v>18.5</c:v>
                </c:pt>
                <c:pt idx="404">
                  <c:v>18.5</c:v>
                </c:pt>
                <c:pt idx="405">
                  <c:v>18.5</c:v>
                </c:pt>
                <c:pt idx="406">
                  <c:v>18.5</c:v>
                </c:pt>
                <c:pt idx="407">
                  <c:v>18.5</c:v>
                </c:pt>
                <c:pt idx="408">
                  <c:v>18.5</c:v>
                </c:pt>
                <c:pt idx="409">
                  <c:v>18.5</c:v>
                </c:pt>
                <c:pt idx="410">
                  <c:v>18.5</c:v>
                </c:pt>
                <c:pt idx="411">
                  <c:v>18.5</c:v>
                </c:pt>
                <c:pt idx="412">
                  <c:v>18.5</c:v>
                </c:pt>
                <c:pt idx="413">
                  <c:v>18.5</c:v>
                </c:pt>
                <c:pt idx="414">
                  <c:v>18.5</c:v>
                </c:pt>
                <c:pt idx="415">
                  <c:v>18.5</c:v>
                </c:pt>
                <c:pt idx="416">
                  <c:v>18.5</c:v>
                </c:pt>
                <c:pt idx="417">
                  <c:v>18.5</c:v>
                </c:pt>
                <c:pt idx="418">
                  <c:v>18.5</c:v>
                </c:pt>
                <c:pt idx="419">
                  <c:v>18.5</c:v>
                </c:pt>
                <c:pt idx="420">
                  <c:v>18.5</c:v>
                </c:pt>
                <c:pt idx="421">
                  <c:v>18.5</c:v>
                </c:pt>
                <c:pt idx="422">
                  <c:v>18.5</c:v>
                </c:pt>
                <c:pt idx="423">
                  <c:v>18.5</c:v>
                </c:pt>
                <c:pt idx="424">
                  <c:v>18.5</c:v>
                </c:pt>
                <c:pt idx="425">
                  <c:v>18.5</c:v>
                </c:pt>
                <c:pt idx="426">
                  <c:v>18.5</c:v>
                </c:pt>
                <c:pt idx="427">
                  <c:v>18.5</c:v>
                </c:pt>
                <c:pt idx="428">
                  <c:v>18.5</c:v>
                </c:pt>
                <c:pt idx="429">
                  <c:v>18.5</c:v>
                </c:pt>
                <c:pt idx="430">
                  <c:v>18.5</c:v>
                </c:pt>
                <c:pt idx="431">
                  <c:v>18.5</c:v>
                </c:pt>
                <c:pt idx="432">
                  <c:v>18.5</c:v>
                </c:pt>
                <c:pt idx="433">
                  <c:v>18.5</c:v>
                </c:pt>
                <c:pt idx="434">
                  <c:v>18.5</c:v>
                </c:pt>
                <c:pt idx="435">
                  <c:v>18.5</c:v>
                </c:pt>
                <c:pt idx="436">
                  <c:v>18.5</c:v>
                </c:pt>
                <c:pt idx="437">
                  <c:v>18.5</c:v>
                </c:pt>
                <c:pt idx="438">
                  <c:v>18.5</c:v>
                </c:pt>
                <c:pt idx="439">
                  <c:v>18.5</c:v>
                </c:pt>
                <c:pt idx="440">
                  <c:v>18.5</c:v>
                </c:pt>
                <c:pt idx="441">
                  <c:v>18.5</c:v>
                </c:pt>
                <c:pt idx="442">
                  <c:v>18.5</c:v>
                </c:pt>
                <c:pt idx="443">
                  <c:v>18.5</c:v>
                </c:pt>
                <c:pt idx="444">
                  <c:v>18.5</c:v>
                </c:pt>
                <c:pt idx="445">
                  <c:v>18.5</c:v>
                </c:pt>
                <c:pt idx="446">
                  <c:v>18.5</c:v>
                </c:pt>
                <c:pt idx="447">
                  <c:v>18.5</c:v>
                </c:pt>
                <c:pt idx="448">
                  <c:v>18.5</c:v>
                </c:pt>
                <c:pt idx="449">
                  <c:v>18.5</c:v>
                </c:pt>
                <c:pt idx="450">
                  <c:v>18.5</c:v>
                </c:pt>
                <c:pt idx="451">
                  <c:v>18.5</c:v>
                </c:pt>
                <c:pt idx="452">
                  <c:v>18.5</c:v>
                </c:pt>
                <c:pt idx="453">
                  <c:v>18.5</c:v>
                </c:pt>
                <c:pt idx="454">
                  <c:v>18.5</c:v>
                </c:pt>
                <c:pt idx="455">
                  <c:v>18.5</c:v>
                </c:pt>
                <c:pt idx="456">
                  <c:v>18.5</c:v>
                </c:pt>
                <c:pt idx="457">
                  <c:v>18.5</c:v>
                </c:pt>
                <c:pt idx="458">
                  <c:v>18.5</c:v>
                </c:pt>
                <c:pt idx="459">
                  <c:v>18.5</c:v>
                </c:pt>
                <c:pt idx="460">
                  <c:v>18.5</c:v>
                </c:pt>
                <c:pt idx="461">
                  <c:v>18.5</c:v>
                </c:pt>
                <c:pt idx="462">
                  <c:v>18.5</c:v>
                </c:pt>
                <c:pt idx="463">
                  <c:v>18.5</c:v>
                </c:pt>
                <c:pt idx="464">
                  <c:v>18.5</c:v>
                </c:pt>
                <c:pt idx="465">
                  <c:v>18.5</c:v>
                </c:pt>
                <c:pt idx="466">
                  <c:v>18.5</c:v>
                </c:pt>
                <c:pt idx="467">
                  <c:v>18.5</c:v>
                </c:pt>
                <c:pt idx="468">
                  <c:v>18.5</c:v>
                </c:pt>
                <c:pt idx="469">
                  <c:v>18.5</c:v>
                </c:pt>
                <c:pt idx="470">
                  <c:v>18.5</c:v>
                </c:pt>
                <c:pt idx="471">
                  <c:v>18.5</c:v>
                </c:pt>
                <c:pt idx="472">
                  <c:v>18.5</c:v>
                </c:pt>
                <c:pt idx="473">
                  <c:v>18.5</c:v>
                </c:pt>
                <c:pt idx="474">
                  <c:v>18.5</c:v>
                </c:pt>
                <c:pt idx="475">
                  <c:v>18.5</c:v>
                </c:pt>
                <c:pt idx="476">
                  <c:v>18.5</c:v>
                </c:pt>
                <c:pt idx="477">
                  <c:v>18.5</c:v>
                </c:pt>
                <c:pt idx="478">
                  <c:v>18.5</c:v>
                </c:pt>
                <c:pt idx="479">
                  <c:v>18.5</c:v>
                </c:pt>
                <c:pt idx="480">
                  <c:v>18.5</c:v>
                </c:pt>
                <c:pt idx="481">
                  <c:v>18.5</c:v>
                </c:pt>
                <c:pt idx="482">
                  <c:v>18.5</c:v>
                </c:pt>
                <c:pt idx="483">
                  <c:v>18.5</c:v>
                </c:pt>
                <c:pt idx="484">
                  <c:v>18.5</c:v>
                </c:pt>
                <c:pt idx="485">
                  <c:v>18.5</c:v>
                </c:pt>
                <c:pt idx="486">
                  <c:v>18.5</c:v>
                </c:pt>
                <c:pt idx="487">
                  <c:v>18.5</c:v>
                </c:pt>
                <c:pt idx="488">
                  <c:v>18.5</c:v>
                </c:pt>
                <c:pt idx="489">
                  <c:v>18.5</c:v>
                </c:pt>
                <c:pt idx="490">
                  <c:v>18.5</c:v>
                </c:pt>
                <c:pt idx="491">
                  <c:v>18.5</c:v>
                </c:pt>
                <c:pt idx="492">
                  <c:v>18.5</c:v>
                </c:pt>
                <c:pt idx="493">
                  <c:v>18.5</c:v>
                </c:pt>
                <c:pt idx="494">
                  <c:v>18.5</c:v>
                </c:pt>
                <c:pt idx="495">
                  <c:v>18.5</c:v>
                </c:pt>
                <c:pt idx="496">
                  <c:v>18.5</c:v>
                </c:pt>
                <c:pt idx="497">
                  <c:v>18.5</c:v>
                </c:pt>
                <c:pt idx="498">
                  <c:v>18.5</c:v>
                </c:pt>
                <c:pt idx="499">
                  <c:v>18.5</c:v>
                </c:pt>
                <c:pt idx="500">
                  <c:v>18.5</c:v>
                </c:pt>
                <c:pt idx="501">
                  <c:v>18.5</c:v>
                </c:pt>
                <c:pt idx="502">
                  <c:v>18.5</c:v>
                </c:pt>
                <c:pt idx="503">
                  <c:v>18.5</c:v>
                </c:pt>
                <c:pt idx="504">
                  <c:v>18.5</c:v>
                </c:pt>
                <c:pt idx="505">
                  <c:v>18.5</c:v>
                </c:pt>
                <c:pt idx="506">
                  <c:v>18.5</c:v>
                </c:pt>
                <c:pt idx="507">
                  <c:v>18.5</c:v>
                </c:pt>
                <c:pt idx="508">
                  <c:v>18.5</c:v>
                </c:pt>
                <c:pt idx="509">
                  <c:v>18.5</c:v>
                </c:pt>
                <c:pt idx="510">
                  <c:v>18.5</c:v>
                </c:pt>
                <c:pt idx="511">
                  <c:v>18.5</c:v>
                </c:pt>
                <c:pt idx="512">
                  <c:v>18.5</c:v>
                </c:pt>
                <c:pt idx="513">
                  <c:v>18.5</c:v>
                </c:pt>
                <c:pt idx="514">
                  <c:v>18.5</c:v>
                </c:pt>
                <c:pt idx="515">
                  <c:v>18.5</c:v>
                </c:pt>
                <c:pt idx="516">
                  <c:v>18.5</c:v>
                </c:pt>
                <c:pt idx="517">
                  <c:v>18.5</c:v>
                </c:pt>
                <c:pt idx="518">
                  <c:v>18.5</c:v>
                </c:pt>
                <c:pt idx="519">
                  <c:v>18.5</c:v>
                </c:pt>
                <c:pt idx="520">
                  <c:v>18.5</c:v>
                </c:pt>
                <c:pt idx="521">
                  <c:v>18.5</c:v>
                </c:pt>
                <c:pt idx="522">
                  <c:v>18.5</c:v>
                </c:pt>
                <c:pt idx="523">
                  <c:v>18.5</c:v>
                </c:pt>
                <c:pt idx="524">
                  <c:v>18.5</c:v>
                </c:pt>
                <c:pt idx="525">
                  <c:v>18.5</c:v>
                </c:pt>
                <c:pt idx="526">
                  <c:v>18.5</c:v>
                </c:pt>
                <c:pt idx="527">
                  <c:v>18.5</c:v>
                </c:pt>
                <c:pt idx="528">
                  <c:v>18.5</c:v>
                </c:pt>
                <c:pt idx="529">
                  <c:v>18.5</c:v>
                </c:pt>
                <c:pt idx="530">
                  <c:v>18.5</c:v>
                </c:pt>
                <c:pt idx="531">
                  <c:v>18.5</c:v>
                </c:pt>
                <c:pt idx="532">
                  <c:v>18.5</c:v>
                </c:pt>
                <c:pt idx="533">
                  <c:v>18.5</c:v>
                </c:pt>
                <c:pt idx="534">
                  <c:v>18.5</c:v>
                </c:pt>
                <c:pt idx="535">
                  <c:v>18.5</c:v>
                </c:pt>
                <c:pt idx="536">
                  <c:v>18.5</c:v>
                </c:pt>
                <c:pt idx="537">
                  <c:v>18.5</c:v>
                </c:pt>
                <c:pt idx="538">
                  <c:v>18.5</c:v>
                </c:pt>
                <c:pt idx="539">
                  <c:v>18.5</c:v>
                </c:pt>
                <c:pt idx="540">
                  <c:v>18.5</c:v>
                </c:pt>
                <c:pt idx="541">
                  <c:v>18.5</c:v>
                </c:pt>
                <c:pt idx="542">
                  <c:v>18.5</c:v>
                </c:pt>
                <c:pt idx="543">
                  <c:v>18.5</c:v>
                </c:pt>
                <c:pt idx="544">
                  <c:v>18.5</c:v>
                </c:pt>
                <c:pt idx="545">
                  <c:v>18.5</c:v>
                </c:pt>
                <c:pt idx="546">
                  <c:v>18.5</c:v>
                </c:pt>
                <c:pt idx="547">
                  <c:v>18.5</c:v>
                </c:pt>
                <c:pt idx="548">
                  <c:v>18.5</c:v>
                </c:pt>
                <c:pt idx="549">
                  <c:v>18.5</c:v>
                </c:pt>
                <c:pt idx="550">
                  <c:v>18.5</c:v>
                </c:pt>
                <c:pt idx="551">
                  <c:v>18.5</c:v>
                </c:pt>
                <c:pt idx="552">
                  <c:v>18.5</c:v>
                </c:pt>
                <c:pt idx="553">
                  <c:v>18.5</c:v>
                </c:pt>
                <c:pt idx="554">
                  <c:v>18.5</c:v>
                </c:pt>
                <c:pt idx="555">
                  <c:v>18.5</c:v>
                </c:pt>
                <c:pt idx="556">
                  <c:v>18.5</c:v>
                </c:pt>
                <c:pt idx="557">
                  <c:v>18.5</c:v>
                </c:pt>
                <c:pt idx="558">
                  <c:v>18.5</c:v>
                </c:pt>
                <c:pt idx="559">
                  <c:v>18.5</c:v>
                </c:pt>
                <c:pt idx="560">
                  <c:v>18.5</c:v>
                </c:pt>
                <c:pt idx="561">
                  <c:v>18.5</c:v>
                </c:pt>
                <c:pt idx="562">
                  <c:v>18.5</c:v>
                </c:pt>
                <c:pt idx="563">
                  <c:v>18.5</c:v>
                </c:pt>
                <c:pt idx="564">
                  <c:v>18.5</c:v>
                </c:pt>
                <c:pt idx="565">
                  <c:v>18.5</c:v>
                </c:pt>
                <c:pt idx="566">
                  <c:v>18.5</c:v>
                </c:pt>
                <c:pt idx="567">
                  <c:v>18.5</c:v>
                </c:pt>
                <c:pt idx="568">
                  <c:v>18.5</c:v>
                </c:pt>
                <c:pt idx="569">
                  <c:v>18.5</c:v>
                </c:pt>
                <c:pt idx="570">
                  <c:v>18.5</c:v>
                </c:pt>
                <c:pt idx="571">
                  <c:v>18.5</c:v>
                </c:pt>
                <c:pt idx="572">
                  <c:v>18.5</c:v>
                </c:pt>
                <c:pt idx="573">
                  <c:v>18.5</c:v>
                </c:pt>
                <c:pt idx="574">
                  <c:v>18.5</c:v>
                </c:pt>
                <c:pt idx="575">
                  <c:v>18.5</c:v>
                </c:pt>
                <c:pt idx="576">
                  <c:v>18.5</c:v>
                </c:pt>
                <c:pt idx="577">
                  <c:v>18.5</c:v>
                </c:pt>
                <c:pt idx="578">
                  <c:v>18.5</c:v>
                </c:pt>
                <c:pt idx="579">
                  <c:v>18.5</c:v>
                </c:pt>
                <c:pt idx="580">
                  <c:v>18.5</c:v>
                </c:pt>
                <c:pt idx="581">
                  <c:v>18.5</c:v>
                </c:pt>
                <c:pt idx="582">
                  <c:v>18.5</c:v>
                </c:pt>
                <c:pt idx="583">
                  <c:v>18.5</c:v>
                </c:pt>
                <c:pt idx="584">
                  <c:v>18.5</c:v>
                </c:pt>
                <c:pt idx="585">
                  <c:v>18.5</c:v>
                </c:pt>
                <c:pt idx="586">
                  <c:v>18.5</c:v>
                </c:pt>
                <c:pt idx="587">
                  <c:v>18.5</c:v>
                </c:pt>
                <c:pt idx="588">
                  <c:v>18.5</c:v>
                </c:pt>
                <c:pt idx="589">
                  <c:v>18.5</c:v>
                </c:pt>
                <c:pt idx="590">
                  <c:v>18.5</c:v>
                </c:pt>
                <c:pt idx="591">
                  <c:v>18.5</c:v>
                </c:pt>
                <c:pt idx="592">
                  <c:v>18.5</c:v>
                </c:pt>
                <c:pt idx="593">
                  <c:v>18.5</c:v>
                </c:pt>
                <c:pt idx="594">
                  <c:v>18.5</c:v>
                </c:pt>
                <c:pt idx="595">
                  <c:v>18.5</c:v>
                </c:pt>
                <c:pt idx="596">
                  <c:v>18.5</c:v>
                </c:pt>
                <c:pt idx="597">
                  <c:v>18.5</c:v>
                </c:pt>
                <c:pt idx="598">
                  <c:v>18.5</c:v>
                </c:pt>
                <c:pt idx="599">
                  <c:v>18.5</c:v>
                </c:pt>
                <c:pt idx="600">
                  <c:v>18.5</c:v>
                </c:pt>
                <c:pt idx="601">
                  <c:v>18.5</c:v>
                </c:pt>
                <c:pt idx="602">
                  <c:v>18.5</c:v>
                </c:pt>
                <c:pt idx="603">
                  <c:v>18.5</c:v>
                </c:pt>
                <c:pt idx="604">
                  <c:v>18.5</c:v>
                </c:pt>
                <c:pt idx="605">
                  <c:v>18.5</c:v>
                </c:pt>
                <c:pt idx="606">
                  <c:v>18.5</c:v>
                </c:pt>
                <c:pt idx="607">
                  <c:v>18.5</c:v>
                </c:pt>
                <c:pt idx="608">
                  <c:v>18.5</c:v>
                </c:pt>
                <c:pt idx="609">
                  <c:v>18.5</c:v>
                </c:pt>
                <c:pt idx="610">
                  <c:v>18.5</c:v>
                </c:pt>
                <c:pt idx="611">
                  <c:v>18.5</c:v>
                </c:pt>
                <c:pt idx="612">
                  <c:v>18.5</c:v>
                </c:pt>
                <c:pt idx="613">
                  <c:v>18.5</c:v>
                </c:pt>
                <c:pt idx="614">
                  <c:v>18.5</c:v>
                </c:pt>
                <c:pt idx="615">
                  <c:v>18.5</c:v>
                </c:pt>
                <c:pt idx="616">
                  <c:v>18.5</c:v>
                </c:pt>
                <c:pt idx="617">
                  <c:v>18.5</c:v>
                </c:pt>
                <c:pt idx="618">
                  <c:v>18.5</c:v>
                </c:pt>
                <c:pt idx="619">
                  <c:v>18.5</c:v>
                </c:pt>
                <c:pt idx="620">
                  <c:v>18.5</c:v>
                </c:pt>
                <c:pt idx="621">
                  <c:v>18.5</c:v>
                </c:pt>
                <c:pt idx="622">
                  <c:v>18.5</c:v>
                </c:pt>
                <c:pt idx="623">
                  <c:v>18.5</c:v>
                </c:pt>
                <c:pt idx="624">
                  <c:v>18.5</c:v>
                </c:pt>
                <c:pt idx="625">
                  <c:v>18.5</c:v>
                </c:pt>
                <c:pt idx="626">
                  <c:v>18.5</c:v>
                </c:pt>
                <c:pt idx="627">
                  <c:v>18.5</c:v>
                </c:pt>
                <c:pt idx="628">
                  <c:v>18.5</c:v>
                </c:pt>
                <c:pt idx="629">
                  <c:v>18.5</c:v>
                </c:pt>
                <c:pt idx="630">
                  <c:v>18.5</c:v>
                </c:pt>
                <c:pt idx="631">
                  <c:v>18.5</c:v>
                </c:pt>
                <c:pt idx="632">
                  <c:v>18.5</c:v>
                </c:pt>
                <c:pt idx="633">
                  <c:v>18.5</c:v>
                </c:pt>
                <c:pt idx="634">
                  <c:v>18.5</c:v>
                </c:pt>
                <c:pt idx="635">
                  <c:v>18.5</c:v>
                </c:pt>
                <c:pt idx="636">
                  <c:v>18.5</c:v>
                </c:pt>
                <c:pt idx="637">
                  <c:v>18.5</c:v>
                </c:pt>
                <c:pt idx="638">
                  <c:v>18.5</c:v>
                </c:pt>
                <c:pt idx="639">
                  <c:v>18.5</c:v>
                </c:pt>
                <c:pt idx="640">
                  <c:v>18.5</c:v>
                </c:pt>
                <c:pt idx="641">
                  <c:v>18.5</c:v>
                </c:pt>
                <c:pt idx="642">
                  <c:v>18.5</c:v>
                </c:pt>
                <c:pt idx="643">
                  <c:v>18.5</c:v>
                </c:pt>
                <c:pt idx="644">
                  <c:v>18.5</c:v>
                </c:pt>
                <c:pt idx="645">
                  <c:v>18.5</c:v>
                </c:pt>
                <c:pt idx="646">
                  <c:v>18.5</c:v>
                </c:pt>
                <c:pt idx="647">
                  <c:v>18.5</c:v>
                </c:pt>
                <c:pt idx="648">
                  <c:v>18.5</c:v>
                </c:pt>
                <c:pt idx="649">
                  <c:v>18.5</c:v>
                </c:pt>
                <c:pt idx="650">
                  <c:v>18.5</c:v>
                </c:pt>
                <c:pt idx="651">
                  <c:v>18.5</c:v>
                </c:pt>
                <c:pt idx="652">
                  <c:v>18.5</c:v>
                </c:pt>
                <c:pt idx="653">
                  <c:v>18.5</c:v>
                </c:pt>
                <c:pt idx="654">
                  <c:v>18.5</c:v>
                </c:pt>
                <c:pt idx="655">
                  <c:v>18.5</c:v>
                </c:pt>
                <c:pt idx="656">
                  <c:v>18.5</c:v>
                </c:pt>
                <c:pt idx="657">
                  <c:v>18.5</c:v>
                </c:pt>
                <c:pt idx="658">
                  <c:v>18.5</c:v>
                </c:pt>
                <c:pt idx="659">
                  <c:v>18.5</c:v>
                </c:pt>
                <c:pt idx="660">
                  <c:v>18.5</c:v>
                </c:pt>
                <c:pt idx="661">
                  <c:v>18.5</c:v>
                </c:pt>
                <c:pt idx="662">
                  <c:v>18.5</c:v>
                </c:pt>
                <c:pt idx="663">
                  <c:v>18.5</c:v>
                </c:pt>
                <c:pt idx="664">
                  <c:v>18.5</c:v>
                </c:pt>
                <c:pt idx="665">
                  <c:v>18.5</c:v>
                </c:pt>
                <c:pt idx="666">
                  <c:v>18.5</c:v>
                </c:pt>
                <c:pt idx="667">
                  <c:v>18.5</c:v>
                </c:pt>
                <c:pt idx="668">
                  <c:v>18.5</c:v>
                </c:pt>
                <c:pt idx="669">
                  <c:v>18.5</c:v>
                </c:pt>
                <c:pt idx="670">
                  <c:v>18.5</c:v>
                </c:pt>
                <c:pt idx="671">
                  <c:v>18.5</c:v>
                </c:pt>
                <c:pt idx="672">
                  <c:v>18.5</c:v>
                </c:pt>
                <c:pt idx="673">
                  <c:v>18.5</c:v>
                </c:pt>
                <c:pt idx="674">
                  <c:v>18.5</c:v>
                </c:pt>
                <c:pt idx="675">
                  <c:v>18.5</c:v>
                </c:pt>
                <c:pt idx="676">
                  <c:v>18.5</c:v>
                </c:pt>
                <c:pt idx="677">
                  <c:v>18.5</c:v>
                </c:pt>
                <c:pt idx="678">
                  <c:v>18.5</c:v>
                </c:pt>
                <c:pt idx="679">
                  <c:v>18.5</c:v>
                </c:pt>
                <c:pt idx="680">
                  <c:v>18.5</c:v>
                </c:pt>
                <c:pt idx="681">
                  <c:v>18.5</c:v>
                </c:pt>
                <c:pt idx="682">
                  <c:v>18.5</c:v>
                </c:pt>
                <c:pt idx="683">
                  <c:v>18.5</c:v>
                </c:pt>
                <c:pt idx="684">
                  <c:v>18.5</c:v>
                </c:pt>
                <c:pt idx="685">
                  <c:v>18.5</c:v>
                </c:pt>
                <c:pt idx="686">
                  <c:v>18.5</c:v>
                </c:pt>
                <c:pt idx="687">
                  <c:v>18.5</c:v>
                </c:pt>
                <c:pt idx="688">
                  <c:v>18.5</c:v>
                </c:pt>
                <c:pt idx="689">
                  <c:v>18.5</c:v>
                </c:pt>
                <c:pt idx="690">
                  <c:v>18.5</c:v>
                </c:pt>
                <c:pt idx="691">
                  <c:v>18.5</c:v>
                </c:pt>
                <c:pt idx="692">
                  <c:v>18.5</c:v>
                </c:pt>
                <c:pt idx="693">
                  <c:v>18.5</c:v>
                </c:pt>
                <c:pt idx="694">
                  <c:v>18.5</c:v>
                </c:pt>
                <c:pt idx="695">
                  <c:v>18.5</c:v>
                </c:pt>
                <c:pt idx="696">
                  <c:v>18.5</c:v>
                </c:pt>
                <c:pt idx="697">
                  <c:v>18.5</c:v>
                </c:pt>
                <c:pt idx="698">
                  <c:v>18.5</c:v>
                </c:pt>
                <c:pt idx="699">
                  <c:v>18.5</c:v>
                </c:pt>
                <c:pt idx="700">
                  <c:v>18.5</c:v>
                </c:pt>
                <c:pt idx="701">
                  <c:v>18.5</c:v>
                </c:pt>
                <c:pt idx="702">
                  <c:v>18.5</c:v>
                </c:pt>
                <c:pt idx="703">
                  <c:v>18.5</c:v>
                </c:pt>
                <c:pt idx="704">
                  <c:v>18.5</c:v>
                </c:pt>
                <c:pt idx="705">
                  <c:v>18.5</c:v>
                </c:pt>
                <c:pt idx="706">
                  <c:v>18.5</c:v>
                </c:pt>
                <c:pt idx="707">
                  <c:v>18.5</c:v>
                </c:pt>
                <c:pt idx="708">
                  <c:v>18.5</c:v>
                </c:pt>
                <c:pt idx="709">
                  <c:v>18.5</c:v>
                </c:pt>
                <c:pt idx="710">
                  <c:v>18.5</c:v>
                </c:pt>
                <c:pt idx="711">
                  <c:v>18.5</c:v>
                </c:pt>
                <c:pt idx="712">
                  <c:v>18.5</c:v>
                </c:pt>
                <c:pt idx="713">
                  <c:v>18.5</c:v>
                </c:pt>
                <c:pt idx="714">
                  <c:v>18.5</c:v>
                </c:pt>
                <c:pt idx="715">
                  <c:v>18.5</c:v>
                </c:pt>
                <c:pt idx="716">
                  <c:v>18.5</c:v>
                </c:pt>
                <c:pt idx="717">
                  <c:v>18.5</c:v>
                </c:pt>
                <c:pt idx="718">
                  <c:v>18.5</c:v>
                </c:pt>
                <c:pt idx="719">
                  <c:v>18.5</c:v>
                </c:pt>
                <c:pt idx="720">
                  <c:v>18.5</c:v>
                </c:pt>
                <c:pt idx="721">
                  <c:v>18.5</c:v>
                </c:pt>
                <c:pt idx="722">
                  <c:v>18.5</c:v>
                </c:pt>
                <c:pt idx="723">
                  <c:v>18.5</c:v>
                </c:pt>
                <c:pt idx="724">
                  <c:v>18.5</c:v>
                </c:pt>
                <c:pt idx="725">
                  <c:v>18.5</c:v>
                </c:pt>
                <c:pt idx="726">
                  <c:v>18.5</c:v>
                </c:pt>
                <c:pt idx="727">
                  <c:v>18.5</c:v>
                </c:pt>
                <c:pt idx="728">
                  <c:v>18.5</c:v>
                </c:pt>
                <c:pt idx="729">
                  <c:v>18.5</c:v>
                </c:pt>
                <c:pt idx="730">
                  <c:v>18.5</c:v>
                </c:pt>
                <c:pt idx="731">
                  <c:v>18.5</c:v>
                </c:pt>
                <c:pt idx="732">
                  <c:v>18.5</c:v>
                </c:pt>
                <c:pt idx="733">
                  <c:v>18.5</c:v>
                </c:pt>
                <c:pt idx="734">
                  <c:v>18.5</c:v>
                </c:pt>
                <c:pt idx="735">
                  <c:v>18.5</c:v>
                </c:pt>
                <c:pt idx="736">
                  <c:v>18.5</c:v>
                </c:pt>
                <c:pt idx="737">
                  <c:v>18.5</c:v>
                </c:pt>
                <c:pt idx="738">
                  <c:v>18.5</c:v>
                </c:pt>
                <c:pt idx="739">
                  <c:v>18.5</c:v>
                </c:pt>
                <c:pt idx="740">
                  <c:v>16.3</c:v>
                </c:pt>
                <c:pt idx="741">
                  <c:v>16.3</c:v>
                </c:pt>
                <c:pt idx="742">
                  <c:v>16.3</c:v>
                </c:pt>
                <c:pt idx="743">
                  <c:v>16.3</c:v>
                </c:pt>
                <c:pt idx="744">
                  <c:v>16.3</c:v>
                </c:pt>
                <c:pt idx="745">
                  <c:v>16.3</c:v>
                </c:pt>
                <c:pt idx="746">
                  <c:v>16.3</c:v>
                </c:pt>
                <c:pt idx="747">
                  <c:v>16.3</c:v>
                </c:pt>
                <c:pt idx="748">
                  <c:v>16.3</c:v>
                </c:pt>
                <c:pt idx="749">
                  <c:v>16.3</c:v>
                </c:pt>
                <c:pt idx="750">
                  <c:v>16.3</c:v>
                </c:pt>
                <c:pt idx="751">
                  <c:v>16.3</c:v>
                </c:pt>
                <c:pt idx="752">
                  <c:v>16.3</c:v>
                </c:pt>
                <c:pt idx="753">
                  <c:v>16.3</c:v>
                </c:pt>
                <c:pt idx="754">
                  <c:v>16.3</c:v>
                </c:pt>
                <c:pt idx="755">
                  <c:v>16.3</c:v>
                </c:pt>
                <c:pt idx="756">
                  <c:v>16.3</c:v>
                </c:pt>
                <c:pt idx="757">
                  <c:v>16.3</c:v>
                </c:pt>
                <c:pt idx="758">
                  <c:v>16.3</c:v>
                </c:pt>
                <c:pt idx="759">
                  <c:v>16.3</c:v>
                </c:pt>
                <c:pt idx="760">
                  <c:v>16.3</c:v>
                </c:pt>
                <c:pt idx="761">
                  <c:v>16.3</c:v>
                </c:pt>
                <c:pt idx="762">
                  <c:v>16.3</c:v>
                </c:pt>
                <c:pt idx="763">
                  <c:v>16.3</c:v>
                </c:pt>
                <c:pt idx="764">
                  <c:v>16.3</c:v>
                </c:pt>
                <c:pt idx="765">
                  <c:v>16.3</c:v>
                </c:pt>
                <c:pt idx="766">
                  <c:v>16.3</c:v>
                </c:pt>
                <c:pt idx="767">
                  <c:v>16.3</c:v>
                </c:pt>
                <c:pt idx="768">
                  <c:v>16.3</c:v>
                </c:pt>
                <c:pt idx="769">
                  <c:v>16.399999999999999</c:v>
                </c:pt>
                <c:pt idx="770">
                  <c:v>16.399999999999999</c:v>
                </c:pt>
                <c:pt idx="771">
                  <c:v>16.399999999999999</c:v>
                </c:pt>
                <c:pt idx="772">
                  <c:v>16.399999999999999</c:v>
                </c:pt>
                <c:pt idx="773">
                  <c:v>16.399999999999999</c:v>
                </c:pt>
                <c:pt idx="774">
                  <c:v>16.399999999999999</c:v>
                </c:pt>
                <c:pt idx="775">
                  <c:v>16.399999999999999</c:v>
                </c:pt>
                <c:pt idx="776">
                  <c:v>16.399999999999999</c:v>
                </c:pt>
                <c:pt idx="777">
                  <c:v>16.399999999999999</c:v>
                </c:pt>
                <c:pt idx="778">
                  <c:v>16.399999999999999</c:v>
                </c:pt>
                <c:pt idx="779">
                  <c:v>16.399999999999999</c:v>
                </c:pt>
                <c:pt idx="780">
                  <c:v>16.399999999999999</c:v>
                </c:pt>
                <c:pt idx="781">
                  <c:v>16.399999999999999</c:v>
                </c:pt>
                <c:pt idx="782">
                  <c:v>16.399999999999999</c:v>
                </c:pt>
                <c:pt idx="783">
                  <c:v>16.399999999999999</c:v>
                </c:pt>
                <c:pt idx="784">
                  <c:v>16.399999999999999</c:v>
                </c:pt>
                <c:pt idx="785">
                  <c:v>16.399999999999999</c:v>
                </c:pt>
                <c:pt idx="786">
                  <c:v>16.399999999999999</c:v>
                </c:pt>
                <c:pt idx="787">
                  <c:v>16.399999999999999</c:v>
                </c:pt>
                <c:pt idx="788">
                  <c:v>16.399999999999999</c:v>
                </c:pt>
                <c:pt idx="789">
                  <c:v>16.399999999999999</c:v>
                </c:pt>
                <c:pt idx="790">
                  <c:v>16.399999999999999</c:v>
                </c:pt>
                <c:pt idx="791">
                  <c:v>16.399999999999999</c:v>
                </c:pt>
                <c:pt idx="792">
                  <c:v>16.399999999999999</c:v>
                </c:pt>
                <c:pt idx="793">
                  <c:v>16.399999999999999</c:v>
                </c:pt>
                <c:pt idx="794">
                  <c:v>16.399999999999999</c:v>
                </c:pt>
                <c:pt idx="795">
                  <c:v>16.399999999999999</c:v>
                </c:pt>
                <c:pt idx="796">
                  <c:v>16.399999999999999</c:v>
                </c:pt>
                <c:pt idx="797">
                  <c:v>16.399999999999999</c:v>
                </c:pt>
                <c:pt idx="798">
                  <c:v>16.3</c:v>
                </c:pt>
                <c:pt idx="799">
                  <c:v>16.3</c:v>
                </c:pt>
                <c:pt idx="800">
                  <c:v>16.3</c:v>
                </c:pt>
                <c:pt idx="801">
                  <c:v>16.3</c:v>
                </c:pt>
                <c:pt idx="802">
                  <c:v>16.3</c:v>
                </c:pt>
                <c:pt idx="803">
                  <c:v>16.3</c:v>
                </c:pt>
                <c:pt idx="804">
                  <c:v>16.3</c:v>
                </c:pt>
                <c:pt idx="805">
                  <c:v>16.3</c:v>
                </c:pt>
                <c:pt idx="806">
                  <c:v>16.3</c:v>
                </c:pt>
                <c:pt idx="807">
                  <c:v>16.3</c:v>
                </c:pt>
                <c:pt idx="808">
                  <c:v>16.3</c:v>
                </c:pt>
                <c:pt idx="809">
                  <c:v>16.3</c:v>
                </c:pt>
                <c:pt idx="810">
                  <c:v>16.3</c:v>
                </c:pt>
                <c:pt idx="811">
                  <c:v>16.3</c:v>
                </c:pt>
                <c:pt idx="812">
                  <c:v>16.3</c:v>
                </c:pt>
                <c:pt idx="813">
                  <c:v>16.3</c:v>
                </c:pt>
                <c:pt idx="814">
                  <c:v>16.3</c:v>
                </c:pt>
                <c:pt idx="815">
                  <c:v>16.3</c:v>
                </c:pt>
                <c:pt idx="816">
                  <c:v>16.3</c:v>
                </c:pt>
                <c:pt idx="817">
                  <c:v>16.3</c:v>
                </c:pt>
                <c:pt idx="818">
                  <c:v>16.3</c:v>
                </c:pt>
                <c:pt idx="819">
                  <c:v>16.3</c:v>
                </c:pt>
                <c:pt idx="820">
                  <c:v>16.3</c:v>
                </c:pt>
                <c:pt idx="821">
                  <c:v>16.3</c:v>
                </c:pt>
                <c:pt idx="822">
                  <c:v>16.3</c:v>
                </c:pt>
                <c:pt idx="823">
                  <c:v>16.3</c:v>
                </c:pt>
                <c:pt idx="824">
                  <c:v>16.3</c:v>
                </c:pt>
                <c:pt idx="825">
                  <c:v>16.3</c:v>
                </c:pt>
                <c:pt idx="826">
                  <c:v>16.3</c:v>
                </c:pt>
                <c:pt idx="827">
                  <c:v>16.3</c:v>
                </c:pt>
                <c:pt idx="828">
                  <c:v>16.3</c:v>
                </c:pt>
                <c:pt idx="829">
                  <c:v>16.3</c:v>
                </c:pt>
                <c:pt idx="830">
                  <c:v>16.3</c:v>
                </c:pt>
                <c:pt idx="831">
                  <c:v>16.3</c:v>
                </c:pt>
                <c:pt idx="832">
                  <c:v>16.3</c:v>
                </c:pt>
                <c:pt idx="833">
                  <c:v>16.3</c:v>
                </c:pt>
                <c:pt idx="834">
                  <c:v>16.3</c:v>
                </c:pt>
                <c:pt idx="835">
                  <c:v>16.3</c:v>
                </c:pt>
                <c:pt idx="836">
                  <c:v>16.3</c:v>
                </c:pt>
                <c:pt idx="837">
                  <c:v>16.3</c:v>
                </c:pt>
                <c:pt idx="838">
                  <c:v>16.3</c:v>
                </c:pt>
                <c:pt idx="839">
                  <c:v>16.3</c:v>
                </c:pt>
                <c:pt idx="840">
                  <c:v>16.3</c:v>
                </c:pt>
                <c:pt idx="841">
                  <c:v>16.3</c:v>
                </c:pt>
                <c:pt idx="842">
                  <c:v>16.3</c:v>
                </c:pt>
                <c:pt idx="843">
                  <c:v>16.3</c:v>
                </c:pt>
                <c:pt idx="844">
                  <c:v>16.3</c:v>
                </c:pt>
                <c:pt idx="845">
                  <c:v>16.3</c:v>
                </c:pt>
                <c:pt idx="846">
                  <c:v>16.3</c:v>
                </c:pt>
                <c:pt idx="847">
                  <c:v>16.3</c:v>
                </c:pt>
                <c:pt idx="848">
                  <c:v>16.3</c:v>
                </c:pt>
                <c:pt idx="849">
                  <c:v>16.3</c:v>
                </c:pt>
                <c:pt idx="850">
                  <c:v>16.3</c:v>
                </c:pt>
                <c:pt idx="851">
                  <c:v>16.3</c:v>
                </c:pt>
                <c:pt idx="852">
                  <c:v>16.3</c:v>
                </c:pt>
                <c:pt idx="853">
                  <c:v>16.3</c:v>
                </c:pt>
                <c:pt idx="854">
                  <c:v>16.3</c:v>
                </c:pt>
                <c:pt idx="855">
                  <c:v>16.3</c:v>
                </c:pt>
                <c:pt idx="856">
                  <c:v>16.600000000000001</c:v>
                </c:pt>
                <c:pt idx="857">
                  <c:v>16.600000000000001</c:v>
                </c:pt>
                <c:pt idx="858">
                  <c:v>16.600000000000001</c:v>
                </c:pt>
                <c:pt idx="859">
                  <c:v>16.600000000000001</c:v>
                </c:pt>
                <c:pt idx="860">
                  <c:v>16.600000000000001</c:v>
                </c:pt>
                <c:pt idx="861">
                  <c:v>16.600000000000001</c:v>
                </c:pt>
                <c:pt idx="862">
                  <c:v>16.600000000000001</c:v>
                </c:pt>
                <c:pt idx="863">
                  <c:v>16.600000000000001</c:v>
                </c:pt>
                <c:pt idx="864">
                  <c:v>16.600000000000001</c:v>
                </c:pt>
                <c:pt idx="865">
                  <c:v>16.600000000000001</c:v>
                </c:pt>
                <c:pt idx="866">
                  <c:v>16.600000000000001</c:v>
                </c:pt>
                <c:pt idx="867">
                  <c:v>16.600000000000001</c:v>
                </c:pt>
                <c:pt idx="868">
                  <c:v>16.600000000000001</c:v>
                </c:pt>
                <c:pt idx="869">
                  <c:v>16.600000000000001</c:v>
                </c:pt>
                <c:pt idx="870">
                  <c:v>16.600000000000001</c:v>
                </c:pt>
                <c:pt idx="871">
                  <c:v>16.600000000000001</c:v>
                </c:pt>
                <c:pt idx="872">
                  <c:v>16.600000000000001</c:v>
                </c:pt>
                <c:pt idx="873">
                  <c:v>16.600000000000001</c:v>
                </c:pt>
                <c:pt idx="874">
                  <c:v>16.600000000000001</c:v>
                </c:pt>
                <c:pt idx="875">
                  <c:v>16.600000000000001</c:v>
                </c:pt>
                <c:pt idx="876">
                  <c:v>16.600000000000001</c:v>
                </c:pt>
                <c:pt idx="877">
                  <c:v>16.600000000000001</c:v>
                </c:pt>
                <c:pt idx="878">
                  <c:v>16.600000000000001</c:v>
                </c:pt>
                <c:pt idx="879">
                  <c:v>16.600000000000001</c:v>
                </c:pt>
                <c:pt idx="880">
                  <c:v>16.600000000000001</c:v>
                </c:pt>
                <c:pt idx="881">
                  <c:v>16.600000000000001</c:v>
                </c:pt>
                <c:pt idx="882">
                  <c:v>16.600000000000001</c:v>
                </c:pt>
                <c:pt idx="883">
                  <c:v>16.600000000000001</c:v>
                </c:pt>
                <c:pt idx="884">
                  <c:v>16.600000000000001</c:v>
                </c:pt>
                <c:pt idx="885">
                  <c:v>16.8</c:v>
                </c:pt>
                <c:pt idx="886">
                  <c:v>16.8</c:v>
                </c:pt>
                <c:pt idx="887">
                  <c:v>16.8</c:v>
                </c:pt>
                <c:pt idx="888">
                  <c:v>16.8</c:v>
                </c:pt>
                <c:pt idx="889">
                  <c:v>16.8</c:v>
                </c:pt>
                <c:pt idx="890">
                  <c:v>16.8</c:v>
                </c:pt>
                <c:pt idx="891">
                  <c:v>16.8</c:v>
                </c:pt>
                <c:pt idx="892">
                  <c:v>16.8</c:v>
                </c:pt>
                <c:pt idx="893">
                  <c:v>16.8</c:v>
                </c:pt>
                <c:pt idx="894">
                  <c:v>16.8</c:v>
                </c:pt>
                <c:pt idx="895">
                  <c:v>16.8</c:v>
                </c:pt>
                <c:pt idx="896">
                  <c:v>16.8</c:v>
                </c:pt>
                <c:pt idx="897">
                  <c:v>16.8</c:v>
                </c:pt>
                <c:pt idx="898">
                  <c:v>16.8</c:v>
                </c:pt>
                <c:pt idx="899">
                  <c:v>16.8</c:v>
                </c:pt>
                <c:pt idx="900">
                  <c:v>16.8</c:v>
                </c:pt>
                <c:pt idx="901">
                  <c:v>16.8</c:v>
                </c:pt>
                <c:pt idx="902">
                  <c:v>16.8</c:v>
                </c:pt>
                <c:pt idx="903">
                  <c:v>16.8</c:v>
                </c:pt>
                <c:pt idx="904">
                  <c:v>16.8</c:v>
                </c:pt>
                <c:pt idx="905">
                  <c:v>16.8</c:v>
                </c:pt>
                <c:pt idx="906">
                  <c:v>16.8</c:v>
                </c:pt>
                <c:pt idx="907">
                  <c:v>16.8</c:v>
                </c:pt>
                <c:pt idx="908">
                  <c:v>16.8</c:v>
                </c:pt>
                <c:pt idx="909">
                  <c:v>16.8</c:v>
                </c:pt>
                <c:pt idx="910">
                  <c:v>16.8</c:v>
                </c:pt>
                <c:pt idx="911">
                  <c:v>16.8</c:v>
                </c:pt>
                <c:pt idx="912">
                  <c:v>16.8</c:v>
                </c:pt>
                <c:pt idx="913">
                  <c:v>16.8</c:v>
                </c:pt>
                <c:pt idx="914">
                  <c:v>17</c:v>
                </c:pt>
                <c:pt idx="915">
                  <c:v>17</c:v>
                </c:pt>
                <c:pt idx="916">
                  <c:v>17</c:v>
                </c:pt>
                <c:pt idx="917">
                  <c:v>17</c:v>
                </c:pt>
                <c:pt idx="918">
                  <c:v>17</c:v>
                </c:pt>
                <c:pt idx="919">
                  <c:v>17</c:v>
                </c:pt>
                <c:pt idx="920">
                  <c:v>17</c:v>
                </c:pt>
                <c:pt idx="921">
                  <c:v>17</c:v>
                </c:pt>
                <c:pt idx="922">
                  <c:v>17</c:v>
                </c:pt>
                <c:pt idx="923">
                  <c:v>17</c:v>
                </c:pt>
                <c:pt idx="924">
                  <c:v>17</c:v>
                </c:pt>
                <c:pt idx="925">
                  <c:v>17</c:v>
                </c:pt>
                <c:pt idx="926">
                  <c:v>17</c:v>
                </c:pt>
                <c:pt idx="927">
                  <c:v>17</c:v>
                </c:pt>
                <c:pt idx="928">
                  <c:v>17</c:v>
                </c:pt>
                <c:pt idx="929">
                  <c:v>17</c:v>
                </c:pt>
                <c:pt idx="930">
                  <c:v>17</c:v>
                </c:pt>
                <c:pt idx="931">
                  <c:v>17</c:v>
                </c:pt>
                <c:pt idx="932">
                  <c:v>17</c:v>
                </c:pt>
                <c:pt idx="933">
                  <c:v>17</c:v>
                </c:pt>
                <c:pt idx="934">
                  <c:v>17</c:v>
                </c:pt>
                <c:pt idx="935">
                  <c:v>17</c:v>
                </c:pt>
                <c:pt idx="936">
                  <c:v>17</c:v>
                </c:pt>
                <c:pt idx="937">
                  <c:v>17</c:v>
                </c:pt>
                <c:pt idx="938">
                  <c:v>17</c:v>
                </c:pt>
                <c:pt idx="939">
                  <c:v>17</c:v>
                </c:pt>
                <c:pt idx="940">
                  <c:v>17</c:v>
                </c:pt>
                <c:pt idx="941">
                  <c:v>17</c:v>
                </c:pt>
                <c:pt idx="942">
                  <c:v>17</c:v>
                </c:pt>
                <c:pt idx="943">
                  <c:v>16.8</c:v>
                </c:pt>
                <c:pt idx="944">
                  <c:v>16.8</c:v>
                </c:pt>
                <c:pt idx="945">
                  <c:v>16.8</c:v>
                </c:pt>
                <c:pt idx="946">
                  <c:v>16.8</c:v>
                </c:pt>
                <c:pt idx="947">
                  <c:v>16.8</c:v>
                </c:pt>
                <c:pt idx="948">
                  <c:v>16.8</c:v>
                </c:pt>
                <c:pt idx="949">
                  <c:v>16.8</c:v>
                </c:pt>
                <c:pt idx="950">
                  <c:v>16.8</c:v>
                </c:pt>
                <c:pt idx="951">
                  <c:v>16.8</c:v>
                </c:pt>
                <c:pt idx="952">
                  <c:v>16.8</c:v>
                </c:pt>
                <c:pt idx="953">
                  <c:v>16.8</c:v>
                </c:pt>
                <c:pt idx="954">
                  <c:v>16.8</c:v>
                </c:pt>
                <c:pt idx="955">
                  <c:v>16.8</c:v>
                </c:pt>
                <c:pt idx="956">
                  <c:v>16.8</c:v>
                </c:pt>
                <c:pt idx="957">
                  <c:v>16.8</c:v>
                </c:pt>
                <c:pt idx="958">
                  <c:v>16.8</c:v>
                </c:pt>
                <c:pt idx="959">
                  <c:v>16.8</c:v>
                </c:pt>
                <c:pt idx="960">
                  <c:v>16.8</c:v>
                </c:pt>
                <c:pt idx="961">
                  <c:v>16.8</c:v>
                </c:pt>
                <c:pt idx="962">
                  <c:v>16.8</c:v>
                </c:pt>
                <c:pt idx="963">
                  <c:v>16.8</c:v>
                </c:pt>
                <c:pt idx="964">
                  <c:v>16.8</c:v>
                </c:pt>
                <c:pt idx="965">
                  <c:v>16.8</c:v>
                </c:pt>
                <c:pt idx="966">
                  <c:v>16.8</c:v>
                </c:pt>
                <c:pt idx="967">
                  <c:v>16.8</c:v>
                </c:pt>
                <c:pt idx="968">
                  <c:v>16.8</c:v>
                </c:pt>
                <c:pt idx="969">
                  <c:v>16.8</c:v>
                </c:pt>
                <c:pt idx="970">
                  <c:v>16.8</c:v>
                </c:pt>
                <c:pt idx="971">
                  <c:v>16.8</c:v>
                </c:pt>
                <c:pt idx="972">
                  <c:v>17</c:v>
                </c:pt>
                <c:pt idx="973">
                  <c:v>17</c:v>
                </c:pt>
                <c:pt idx="974">
                  <c:v>17</c:v>
                </c:pt>
                <c:pt idx="975">
                  <c:v>17</c:v>
                </c:pt>
                <c:pt idx="976">
                  <c:v>17</c:v>
                </c:pt>
                <c:pt idx="977">
                  <c:v>17</c:v>
                </c:pt>
                <c:pt idx="978">
                  <c:v>17</c:v>
                </c:pt>
                <c:pt idx="979">
                  <c:v>17</c:v>
                </c:pt>
                <c:pt idx="980">
                  <c:v>17</c:v>
                </c:pt>
                <c:pt idx="981">
                  <c:v>17</c:v>
                </c:pt>
                <c:pt idx="982">
                  <c:v>17</c:v>
                </c:pt>
                <c:pt idx="983">
                  <c:v>17</c:v>
                </c:pt>
                <c:pt idx="984">
                  <c:v>17</c:v>
                </c:pt>
                <c:pt idx="985">
                  <c:v>17</c:v>
                </c:pt>
                <c:pt idx="986">
                  <c:v>17</c:v>
                </c:pt>
                <c:pt idx="987">
                  <c:v>17</c:v>
                </c:pt>
                <c:pt idx="988">
                  <c:v>17</c:v>
                </c:pt>
                <c:pt idx="989">
                  <c:v>17</c:v>
                </c:pt>
                <c:pt idx="990">
                  <c:v>17</c:v>
                </c:pt>
                <c:pt idx="991">
                  <c:v>17</c:v>
                </c:pt>
                <c:pt idx="992">
                  <c:v>17</c:v>
                </c:pt>
                <c:pt idx="993">
                  <c:v>17</c:v>
                </c:pt>
                <c:pt idx="994">
                  <c:v>17</c:v>
                </c:pt>
                <c:pt idx="995">
                  <c:v>17</c:v>
                </c:pt>
                <c:pt idx="996">
                  <c:v>17</c:v>
                </c:pt>
                <c:pt idx="997">
                  <c:v>17</c:v>
                </c:pt>
                <c:pt idx="998">
                  <c:v>17</c:v>
                </c:pt>
                <c:pt idx="999">
                  <c:v>17</c:v>
                </c:pt>
                <c:pt idx="1000">
                  <c:v>17</c:v>
                </c:pt>
                <c:pt idx="1001">
                  <c:v>17</c:v>
                </c:pt>
                <c:pt idx="1002">
                  <c:v>17</c:v>
                </c:pt>
                <c:pt idx="1003">
                  <c:v>17</c:v>
                </c:pt>
                <c:pt idx="1004">
                  <c:v>17</c:v>
                </c:pt>
                <c:pt idx="1005">
                  <c:v>17</c:v>
                </c:pt>
                <c:pt idx="1006">
                  <c:v>17</c:v>
                </c:pt>
                <c:pt idx="1007">
                  <c:v>17</c:v>
                </c:pt>
                <c:pt idx="1008">
                  <c:v>17</c:v>
                </c:pt>
                <c:pt idx="1009">
                  <c:v>17</c:v>
                </c:pt>
                <c:pt idx="1010">
                  <c:v>17</c:v>
                </c:pt>
                <c:pt idx="1011">
                  <c:v>17</c:v>
                </c:pt>
                <c:pt idx="1012">
                  <c:v>17</c:v>
                </c:pt>
                <c:pt idx="1013">
                  <c:v>17</c:v>
                </c:pt>
                <c:pt idx="1014">
                  <c:v>17</c:v>
                </c:pt>
                <c:pt idx="1015">
                  <c:v>17</c:v>
                </c:pt>
                <c:pt idx="1016">
                  <c:v>17</c:v>
                </c:pt>
                <c:pt idx="1017">
                  <c:v>17</c:v>
                </c:pt>
                <c:pt idx="1018">
                  <c:v>17</c:v>
                </c:pt>
                <c:pt idx="1019">
                  <c:v>17</c:v>
                </c:pt>
                <c:pt idx="1020">
                  <c:v>17</c:v>
                </c:pt>
                <c:pt idx="1021">
                  <c:v>17</c:v>
                </c:pt>
                <c:pt idx="1022">
                  <c:v>17</c:v>
                </c:pt>
                <c:pt idx="1023">
                  <c:v>17</c:v>
                </c:pt>
                <c:pt idx="1024">
                  <c:v>17</c:v>
                </c:pt>
                <c:pt idx="1025">
                  <c:v>17</c:v>
                </c:pt>
                <c:pt idx="1026">
                  <c:v>17</c:v>
                </c:pt>
                <c:pt idx="1027">
                  <c:v>17</c:v>
                </c:pt>
                <c:pt idx="1028">
                  <c:v>17</c:v>
                </c:pt>
                <c:pt idx="1029">
                  <c:v>17</c:v>
                </c:pt>
                <c:pt idx="1030">
                  <c:v>17</c:v>
                </c:pt>
                <c:pt idx="1031">
                  <c:v>17</c:v>
                </c:pt>
                <c:pt idx="1032">
                  <c:v>17</c:v>
                </c:pt>
                <c:pt idx="1033">
                  <c:v>17</c:v>
                </c:pt>
                <c:pt idx="1034">
                  <c:v>17</c:v>
                </c:pt>
                <c:pt idx="1035">
                  <c:v>17</c:v>
                </c:pt>
                <c:pt idx="1036">
                  <c:v>17</c:v>
                </c:pt>
                <c:pt idx="1037">
                  <c:v>17</c:v>
                </c:pt>
                <c:pt idx="1038">
                  <c:v>17</c:v>
                </c:pt>
                <c:pt idx="1039">
                  <c:v>17</c:v>
                </c:pt>
                <c:pt idx="1040">
                  <c:v>17</c:v>
                </c:pt>
                <c:pt idx="1041">
                  <c:v>17</c:v>
                </c:pt>
                <c:pt idx="1042">
                  <c:v>17</c:v>
                </c:pt>
                <c:pt idx="1043">
                  <c:v>17</c:v>
                </c:pt>
                <c:pt idx="1044">
                  <c:v>17</c:v>
                </c:pt>
                <c:pt idx="1045">
                  <c:v>17</c:v>
                </c:pt>
                <c:pt idx="1046">
                  <c:v>17</c:v>
                </c:pt>
                <c:pt idx="1047">
                  <c:v>17</c:v>
                </c:pt>
                <c:pt idx="1048">
                  <c:v>17</c:v>
                </c:pt>
                <c:pt idx="1049">
                  <c:v>17</c:v>
                </c:pt>
                <c:pt idx="1050">
                  <c:v>17</c:v>
                </c:pt>
                <c:pt idx="1051">
                  <c:v>17</c:v>
                </c:pt>
                <c:pt idx="1052">
                  <c:v>17</c:v>
                </c:pt>
                <c:pt idx="1053">
                  <c:v>17</c:v>
                </c:pt>
                <c:pt idx="1054">
                  <c:v>17</c:v>
                </c:pt>
                <c:pt idx="1055">
                  <c:v>17</c:v>
                </c:pt>
                <c:pt idx="1056">
                  <c:v>17</c:v>
                </c:pt>
                <c:pt idx="1057">
                  <c:v>17</c:v>
                </c:pt>
                <c:pt idx="1058">
                  <c:v>17</c:v>
                </c:pt>
                <c:pt idx="1059">
                  <c:v>17</c:v>
                </c:pt>
                <c:pt idx="1060">
                  <c:v>17</c:v>
                </c:pt>
                <c:pt idx="1061">
                  <c:v>17</c:v>
                </c:pt>
                <c:pt idx="1062">
                  <c:v>17</c:v>
                </c:pt>
                <c:pt idx="1063">
                  <c:v>17</c:v>
                </c:pt>
                <c:pt idx="1064">
                  <c:v>17</c:v>
                </c:pt>
                <c:pt idx="1065">
                  <c:v>17</c:v>
                </c:pt>
                <c:pt idx="1066">
                  <c:v>17</c:v>
                </c:pt>
                <c:pt idx="1067">
                  <c:v>17</c:v>
                </c:pt>
                <c:pt idx="1068">
                  <c:v>17</c:v>
                </c:pt>
                <c:pt idx="1069">
                  <c:v>17</c:v>
                </c:pt>
                <c:pt idx="1070">
                  <c:v>17</c:v>
                </c:pt>
                <c:pt idx="1071">
                  <c:v>17</c:v>
                </c:pt>
                <c:pt idx="1072">
                  <c:v>17</c:v>
                </c:pt>
                <c:pt idx="1073">
                  <c:v>17</c:v>
                </c:pt>
                <c:pt idx="1074">
                  <c:v>17</c:v>
                </c:pt>
                <c:pt idx="1075">
                  <c:v>17</c:v>
                </c:pt>
                <c:pt idx="1076">
                  <c:v>17</c:v>
                </c:pt>
                <c:pt idx="1077">
                  <c:v>17</c:v>
                </c:pt>
                <c:pt idx="1078">
                  <c:v>17</c:v>
                </c:pt>
                <c:pt idx="1079">
                  <c:v>17</c:v>
                </c:pt>
                <c:pt idx="1080">
                  <c:v>17</c:v>
                </c:pt>
                <c:pt idx="1081">
                  <c:v>17</c:v>
                </c:pt>
                <c:pt idx="1082">
                  <c:v>17</c:v>
                </c:pt>
                <c:pt idx="1083">
                  <c:v>17</c:v>
                </c:pt>
                <c:pt idx="1084">
                  <c:v>17</c:v>
                </c:pt>
                <c:pt idx="1085">
                  <c:v>17</c:v>
                </c:pt>
                <c:pt idx="1086">
                  <c:v>17</c:v>
                </c:pt>
                <c:pt idx="1087">
                  <c:v>17</c:v>
                </c:pt>
                <c:pt idx="1088">
                  <c:v>16.7</c:v>
                </c:pt>
                <c:pt idx="1089">
                  <c:v>16.7</c:v>
                </c:pt>
                <c:pt idx="1090">
                  <c:v>16.7</c:v>
                </c:pt>
                <c:pt idx="1091">
                  <c:v>16.7</c:v>
                </c:pt>
                <c:pt idx="1092">
                  <c:v>16.7</c:v>
                </c:pt>
                <c:pt idx="1093">
                  <c:v>16.7</c:v>
                </c:pt>
                <c:pt idx="1094">
                  <c:v>16.7</c:v>
                </c:pt>
                <c:pt idx="1095">
                  <c:v>16.7</c:v>
                </c:pt>
                <c:pt idx="1096">
                  <c:v>16.7</c:v>
                </c:pt>
                <c:pt idx="1097">
                  <c:v>16.7</c:v>
                </c:pt>
                <c:pt idx="1098">
                  <c:v>16.7</c:v>
                </c:pt>
                <c:pt idx="1099">
                  <c:v>16.7</c:v>
                </c:pt>
                <c:pt idx="1100">
                  <c:v>16.7</c:v>
                </c:pt>
                <c:pt idx="1101">
                  <c:v>16.7</c:v>
                </c:pt>
                <c:pt idx="1102">
                  <c:v>16.7</c:v>
                </c:pt>
                <c:pt idx="1103">
                  <c:v>16.7</c:v>
                </c:pt>
                <c:pt idx="1104">
                  <c:v>16.7</c:v>
                </c:pt>
                <c:pt idx="1105">
                  <c:v>16.7</c:v>
                </c:pt>
                <c:pt idx="1106">
                  <c:v>16.7</c:v>
                </c:pt>
                <c:pt idx="1107">
                  <c:v>16.7</c:v>
                </c:pt>
                <c:pt idx="1108">
                  <c:v>16.7</c:v>
                </c:pt>
                <c:pt idx="1109">
                  <c:v>16.7</c:v>
                </c:pt>
                <c:pt idx="1110">
                  <c:v>16.7</c:v>
                </c:pt>
                <c:pt idx="1111">
                  <c:v>16.7</c:v>
                </c:pt>
                <c:pt idx="1112">
                  <c:v>16.7</c:v>
                </c:pt>
                <c:pt idx="1113">
                  <c:v>16.7</c:v>
                </c:pt>
                <c:pt idx="1114">
                  <c:v>16.7</c:v>
                </c:pt>
                <c:pt idx="1115">
                  <c:v>16.7</c:v>
                </c:pt>
                <c:pt idx="1116">
                  <c:v>16.7</c:v>
                </c:pt>
                <c:pt idx="1117">
                  <c:v>16.7</c:v>
                </c:pt>
                <c:pt idx="1118">
                  <c:v>16.7</c:v>
                </c:pt>
                <c:pt idx="1119">
                  <c:v>16.7</c:v>
                </c:pt>
                <c:pt idx="1120">
                  <c:v>16.7</c:v>
                </c:pt>
                <c:pt idx="1121">
                  <c:v>16.7</c:v>
                </c:pt>
                <c:pt idx="1122">
                  <c:v>16.7</c:v>
                </c:pt>
                <c:pt idx="1123">
                  <c:v>16.7</c:v>
                </c:pt>
                <c:pt idx="1124">
                  <c:v>16.7</c:v>
                </c:pt>
                <c:pt idx="1125">
                  <c:v>16.7</c:v>
                </c:pt>
                <c:pt idx="1126">
                  <c:v>16.7</c:v>
                </c:pt>
                <c:pt idx="1127">
                  <c:v>16.7</c:v>
                </c:pt>
                <c:pt idx="1128">
                  <c:v>16.7</c:v>
                </c:pt>
                <c:pt idx="1129">
                  <c:v>16.7</c:v>
                </c:pt>
                <c:pt idx="1130">
                  <c:v>16.7</c:v>
                </c:pt>
                <c:pt idx="1131">
                  <c:v>16.7</c:v>
                </c:pt>
                <c:pt idx="1132">
                  <c:v>16.7</c:v>
                </c:pt>
                <c:pt idx="1133">
                  <c:v>16.7</c:v>
                </c:pt>
                <c:pt idx="1134">
                  <c:v>16.7</c:v>
                </c:pt>
                <c:pt idx="1135">
                  <c:v>16.7</c:v>
                </c:pt>
                <c:pt idx="1136">
                  <c:v>16.7</c:v>
                </c:pt>
                <c:pt idx="1137">
                  <c:v>16.7</c:v>
                </c:pt>
                <c:pt idx="1138">
                  <c:v>16.7</c:v>
                </c:pt>
                <c:pt idx="1139">
                  <c:v>16.7</c:v>
                </c:pt>
                <c:pt idx="1140">
                  <c:v>16.7</c:v>
                </c:pt>
                <c:pt idx="1141">
                  <c:v>16.7</c:v>
                </c:pt>
                <c:pt idx="1142">
                  <c:v>16.7</c:v>
                </c:pt>
                <c:pt idx="1143">
                  <c:v>16.7</c:v>
                </c:pt>
                <c:pt idx="1144">
                  <c:v>16.7</c:v>
                </c:pt>
                <c:pt idx="1145">
                  <c:v>16.7</c:v>
                </c:pt>
                <c:pt idx="1146">
                  <c:v>16.5</c:v>
                </c:pt>
                <c:pt idx="1147">
                  <c:v>16.5</c:v>
                </c:pt>
                <c:pt idx="1148">
                  <c:v>16.5</c:v>
                </c:pt>
                <c:pt idx="1149">
                  <c:v>16.5</c:v>
                </c:pt>
                <c:pt idx="1150">
                  <c:v>16.5</c:v>
                </c:pt>
                <c:pt idx="1151">
                  <c:v>16.5</c:v>
                </c:pt>
                <c:pt idx="1152">
                  <c:v>16.5</c:v>
                </c:pt>
                <c:pt idx="1153">
                  <c:v>16.5</c:v>
                </c:pt>
                <c:pt idx="1154">
                  <c:v>16.5</c:v>
                </c:pt>
                <c:pt idx="1155">
                  <c:v>16.5</c:v>
                </c:pt>
                <c:pt idx="1156">
                  <c:v>16.5</c:v>
                </c:pt>
                <c:pt idx="1157">
                  <c:v>16.5</c:v>
                </c:pt>
                <c:pt idx="1158">
                  <c:v>16.5</c:v>
                </c:pt>
                <c:pt idx="1159">
                  <c:v>16.5</c:v>
                </c:pt>
                <c:pt idx="1160">
                  <c:v>16.5</c:v>
                </c:pt>
                <c:pt idx="1161">
                  <c:v>16.5</c:v>
                </c:pt>
                <c:pt idx="1162">
                  <c:v>16.5</c:v>
                </c:pt>
                <c:pt idx="1163">
                  <c:v>16.5</c:v>
                </c:pt>
                <c:pt idx="1164">
                  <c:v>16.5</c:v>
                </c:pt>
                <c:pt idx="1165">
                  <c:v>16.5</c:v>
                </c:pt>
                <c:pt idx="1166">
                  <c:v>16.5</c:v>
                </c:pt>
                <c:pt idx="1167">
                  <c:v>16.5</c:v>
                </c:pt>
                <c:pt idx="1168">
                  <c:v>16.5</c:v>
                </c:pt>
                <c:pt idx="1169">
                  <c:v>16.5</c:v>
                </c:pt>
                <c:pt idx="1170">
                  <c:v>16.5</c:v>
                </c:pt>
                <c:pt idx="1171">
                  <c:v>16.5</c:v>
                </c:pt>
                <c:pt idx="1172">
                  <c:v>16.5</c:v>
                </c:pt>
                <c:pt idx="1173">
                  <c:v>16.5</c:v>
                </c:pt>
                <c:pt idx="1174">
                  <c:v>16.5</c:v>
                </c:pt>
                <c:pt idx="1175">
                  <c:v>16.5</c:v>
                </c:pt>
                <c:pt idx="1176">
                  <c:v>16.5</c:v>
                </c:pt>
                <c:pt idx="1177">
                  <c:v>16.5</c:v>
                </c:pt>
                <c:pt idx="1178">
                  <c:v>16.5</c:v>
                </c:pt>
                <c:pt idx="1179">
                  <c:v>16.5</c:v>
                </c:pt>
                <c:pt idx="1180">
                  <c:v>16.5</c:v>
                </c:pt>
                <c:pt idx="1181">
                  <c:v>16.5</c:v>
                </c:pt>
                <c:pt idx="1182">
                  <c:v>16.5</c:v>
                </c:pt>
                <c:pt idx="1183">
                  <c:v>16.5</c:v>
                </c:pt>
                <c:pt idx="1184">
                  <c:v>16.5</c:v>
                </c:pt>
                <c:pt idx="1185">
                  <c:v>16.5</c:v>
                </c:pt>
                <c:pt idx="1186">
                  <c:v>16.5</c:v>
                </c:pt>
                <c:pt idx="1187">
                  <c:v>16.5</c:v>
                </c:pt>
                <c:pt idx="1188">
                  <c:v>16.5</c:v>
                </c:pt>
                <c:pt idx="1189">
                  <c:v>16.5</c:v>
                </c:pt>
                <c:pt idx="1190">
                  <c:v>16.5</c:v>
                </c:pt>
                <c:pt idx="1191">
                  <c:v>16.5</c:v>
                </c:pt>
                <c:pt idx="1192">
                  <c:v>16.5</c:v>
                </c:pt>
                <c:pt idx="1193">
                  <c:v>16.5</c:v>
                </c:pt>
                <c:pt idx="1194">
                  <c:v>16.5</c:v>
                </c:pt>
                <c:pt idx="1195">
                  <c:v>16.5</c:v>
                </c:pt>
                <c:pt idx="1196">
                  <c:v>16.5</c:v>
                </c:pt>
                <c:pt idx="1197">
                  <c:v>16.5</c:v>
                </c:pt>
                <c:pt idx="1198">
                  <c:v>16.5</c:v>
                </c:pt>
                <c:pt idx="1199">
                  <c:v>16.5</c:v>
                </c:pt>
                <c:pt idx="1200">
                  <c:v>16.5</c:v>
                </c:pt>
                <c:pt idx="1201">
                  <c:v>16.5</c:v>
                </c:pt>
                <c:pt idx="1202">
                  <c:v>16.5</c:v>
                </c:pt>
                <c:pt idx="1203">
                  <c:v>16.5</c:v>
                </c:pt>
                <c:pt idx="1204">
                  <c:v>16.5</c:v>
                </c:pt>
                <c:pt idx="1205">
                  <c:v>16.5</c:v>
                </c:pt>
                <c:pt idx="1206">
                  <c:v>16.5</c:v>
                </c:pt>
                <c:pt idx="1207">
                  <c:v>16.5</c:v>
                </c:pt>
                <c:pt idx="1208">
                  <c:v>16.5</c:v>
                </c:pt>
                <c:pt idx="1209">
                  <c:v>16.5</c:v>
                </c:pt>
                <c:pt idx="1210">
                  <c:v>16.5</c:v>
                </c:pt>
                <c:pt idx="1211">
                  <c:v>16.5</c:v>
                </c:pt>
                <c:pt idx="1212">
                  <c:v>16.5</c:v>
                </c:pt>
                <c:pt idx="1213">
                  <c:v>16.5</c:v>
                </c:pt>
                <c:pt idx="1214">
                  <c:v>16.5</c:v>
                </c:pt>
                <c:pt idx="1215">
                  <c:v>16.5</c:v>
                </c:pt>
                <c:pt idx="1216">
                  <c:v>16.5</c:v>
                </c:pt>
                <c:pt idx="1217">
                  <c:v>16.5</c:v>
                </c:pt>
                <c:pt idx="1218">
                  <c:v>16.5</c:v>
                </c:pt>
                <c:pt idx="1219">
                  <c:v>16.5</c:v>
                </c:pt>
                <c:pt idx="1220">
                  <c:v>16.5</c:v>
                </c:pt>
                <c:pt idx="1221">
                  <c:v>16.5</c:v>
                </c:pt>
                <c:pt idx="1222">
                  <c:v>16.5</c:v>
                </c:pt>
                <c:pt idx="1223">
                  <c:v>16.5</c:v>
                </c:pt>
                <c:pt idx="1224">
                  <c:v>16.5</c:v>
                </c:pt>
                <c:pt idx="1225">
                  <c:v>16.5</c:v>
                </c:pt>
                <c:pt idx="1226">
                  <c:v>16.5</c:v>
                </c:pt>
                <c:pt idx="1227">
                  <c:v>16.5</c:v>
                </c:pt>
                <c:pt idx="1228">
                  <c:v>16.5</c:v>
                </c:pt>
                <c:pt idx="1229">
                  <c:v>16.5</c:v>
                </c:pt>
                <c:pt idx="1230">
                  <c:v>16.5</c:v>
                </c:pt>
                <c:pt idx="1231">
                  <c:v>16.5</c:v>
                </c:pt>
                <c:pt idx="1232">
                  <c:v>16.5</c:v>
                </c:pt>
                <c:pt idx="1233">
                  <c:v>16.399999999999999</c:v>
                </c:pt>
                <c:pt idx="1234">
                  <c:v>16.399999999999999</c:v>
                </c:pt>
                <c:pt idx="1235">
                  <c:v>16.399999999999999</c:v>
                </c:pt>
                <c:pt idx="1236">
                  <c:v>16.399999999999999</c:v>
                </c:pt>
                <c:pt idx="1237">
                  <c:v>16.399999999999999</c:v>
                </c:pt>
                <c:pt idx="1238">
                  <c:v>16.399999999999999</c:v>
                </c:pt>
                <c:pt idx="1239">
                  <c:v>16.399999999999999</c:v>
                </c:pt>
                <c:pt idx="1240">
                  <c:v>16.399999999999999</c:v>
                </c:pt>
                <c:pt idx="1241">
                  <c:v>16.399999999999999</c:v>
                </c:pt>
                <c:pt idx="1242">
                  <c:v>16.399999999999999</c:v>
                </c:pt>
                <c:pt idx="1243">
                  <c:v>16.399999999999999</c:v>
                </c:pt>
                <c:pt idx="1244">
                  <c:v>16.399999999999999</c:v>
                </c:pt>
                <c:pt idx="1245">
                  <c:v>16.399999999999999</c:v>
                </c:pt>
                <c:pt idx="1246">
                  <c:v>16.399999999999999</c:v>
                </c:pt>
                <c:pt idx="1247">
                  <c:v>16.399999999999999</c:v>
                </c:pt>
                <c:pt idx="1248">
                  <c:v>16.399999999999999</c:v>
                </c:pt>
                <c:pt idx="1249">
                  <c:v>16.399999999999999</c:v>
                </c:pt>
                <c:pt idx="1250">
                  <c:v>16.399999999999999</c:v>
                </c:pt>
                <c:pt idx="1251">
                  <c:v>16.399999999999999</c:v>
                </c:pt>
                <c:pt idx="1252">
                  <c:v>16.399999999999999</c:v>
                </c:pt>
                <c:pt idx="1253">
                  <c:v>16.399999999999999</c:v>
                </c:pt>
                <c:pt idx="1254">
                  <c:v>16.399999999999999</c:v>
                </c:pt>
                <c:pt idx="1255">
                  <c:v>16.399999999999999</c:v>
                </c:pt>
                <c:pt idx="1256">
                  <c:v>16.399999999999999</c:v>
                </c:pt>
                <c:pt idx="1257">
                  <c:v>16.399999999999999</c:v>
                </c:pt>
                <c:pt idx="1258">
                  <c:v>16.399999999999999</c:v>
                </c:pt>
                <c:pt idx="1259">
                  <c:v>16.399999999999999</c:v>
                </c:pt>
                <c:pt idx="1260">
                  <c:v>16.399999999999999</c:v>
                </c:pt>
                <c:pt idx="1261">
                  <c:v>16.399999999999999</c:v>
                </c:pt>
                <c:pt idx="1262">
                  <c:v>16.399999999999999</c:v>
                </c:pt>
                <c:pt idx="1263">
                  <c:v>16.399999999999999</c:v>
                </c:pt>
                <c:pt idx="1264">
                  <c:v>16.399999999999999</c:v>
                </c:pt>
                <c:pt idx="1265">
                  <c:v>16.399999999999999</c:v>
                </c:pt>
                <c:pt idx="1266">
                  <c:v>16.399999999999999</c:v>
                </c:pt>
                <c:pt idx="1267">
                  <c:v>16.399999999999999</c:v>
                </c:pt>
                <c:pt idx="1268">
                  <c:v>16.399999999999999</c:v>
                </c:pt>
                <c:pt idx="1269">
                  <c:v>16.399999999999999</c:v>
                </c:pt>
                <c:pt idx="1270">
                  <c:v>16.399999999999999</c:v>
                </c:pt>
                <c:pt idx="1271">
                  <c:v>16.399999999999999</c:v>
                </c:pt>
                <c:pt idx="1272">
                  <c:v>16.399999999999999</c:v>
                </c:pt>
                <c:pt idx="1273">
                  <c:v>16.399999999999999</c:v>
                </c:pt>
                <c:pt idx="1274">
                  <c:v>16.399999999999999</c:v>
                </c:pt>
                <c:pt idx="1275">
                  <c:v>16.399999999999999</c:v>
                </c:pt>
                <c:pt idx="1276">
                  <c:v>16.399999999999999</c:v>
                </c:pt>
                <c:pt idx="1277">
                  <c:v>16.399999999999999</c:v>
                </c:pt>
                <c:pt idx="1278">
                  <c:v>16.399999999999999</c:v>
                </c:pt>
                <c:pt idx="1279">
                  <c:v>16.399999999999999</c:v>
                </c:pt>
                <c:pt idx="1280">
                  <c:v>16.399999999999999</c:v>
                </c:pt>
                <c:pt idx="1281">
                  <c:v>16.399999999999999</c:v>
                </c:pt>
                <c:pt idx="1282">
                  <c:v>16.399999999999999</c:v>
                </c:pt>
                <c:pt idx="1283">
                  <c:v>16.399999999999999</c:v>
                </c:pt>
                <c:pt idx="1284">
                  <c:v>16.399999999999999</c:v>
                </c:pt>
                <c:pt idx="1285">
                  <c:v>16.399999999999999</c:v>
                </c:pt>
                <c:pt idx="1286">
                  <c:v>16.399999999999999</c:v>
                </c:pt>
                <c:pt idx="1287">
                  <c:v>16.399999999999999</c:v>
                </c:pt>
                <c:pt idx="1288">
                  <c:v>16.399999999999999</c:v>
                </c:pt>
                <c:pt idx="1289">
                  <c:v>16.5</c:v>
                </c:pt>
                <c:pt idx="1290">
                  <c:v>16.5</c:v>
                </c:pt>
                <c:pt idx="1291">
                  <c:v>16.5</c:v>
                </c:pt>
                <c:pt idx="1292">
                  <c:v>16.5</c:v>
                </c:pt>
                <c:pt idx="1293">
                  <c:v>16.5</c:v>
                </c:pt>
                <c:pt idx="1294">
                  <c:v>16.5</c:v>
                </c:pt>
                <c:pt idx="1295">
                  <c:v>16.5</c:v>
                </c:pt>
                <c:pt idx="1296">
                  <c:v>16.5</c:v>
                </c:pt>
                <c:pt idx="1297">
                  <c:v>16.5</c:v>
                </c:pt>
                <c:pt idx="1298">
                  <c:v>16.5</c:v>
                </c:pt>
                <c:pt idx="1299">
                  <c:v>16.5</c:v>
                </c:pt>
                <c:pt idx="1300">
                  <c:v>16.5</c:v>
                </c:pt>
                <c:pt idx="1301">
                  <c:v>16.5</c:v>
                </c:pt>
                <c:pt idx="1302">
                  <c:v>16.5</c:v>
                </c:pt>
                <c:pt idx="1303">
                  <c:v>16.5</c:v>
                </c:pt>
                <c:pt idx="1304">
                  <c:v>16.5</c:v>
                </c:pt>
                <c:pt idx="1305">
                  <c:v>16.5</c:v>
                </c:pt>
                <c:pt idx="1306">
                  <c:v>16.5</c:v>
                </c:pt>
                <c:pt idx="1307">
                  <c:v>16.5</c:v>
                </c:pt>
                <c:pt idx="1308">
                  <c:v>16.5</c:v>
                </c:pt>
                <c:pt idx="1309">
                  <c:v>16.5</c:v>
                </c:pt>
                <c:pt idx="1310">
                  <c:v>16.5</c:v>
                </c:pt>
                <c:pt idx="1311">
                  <c:v>16.5</c:v>
                </c:pt>
                <c:pt idx="1312">
                  <c:v>16.5</c:v>
                </c:pt>
                <c:pt idx="1313">
                  <c:v>16.5</c:v>
                </c:pt>
                <c:pt idx="1314">
                  <c:v>16.5</c:v>
                </c:pt>
                <c:pt idx="1315">
                  <c:v>16.5</c:v>
                </c:pt>
                <c:pt idx="1316">
                  <c:v>16.5</c:v>
                </c:pt>
                <c:pt idx="1317">
                  <c:v>16.3</c:v>
                </c:pt>
                <c:pt idx="1318">
                  <c:v>16.3</c:v>
                </c:pt>
                <c:pt idx="1319">
                  <c:v>16.3</c:v>
                </c:pt>
                <c:pt idx="1320">
                  <c:v>16.3</c:v>
                </c:pt>
                <c:pt idx="1321">
                  <c:v>16.3</c:v>
                </c:pt>
                <c:pt idx="1322">
                  <c:v>16.3</c:v>
                </c:pt>
                <c:pt idx="1323">
                  <c:v>16.3</c:v>
                </c:pt>
                <c:pt idx="1324">
                  <c:v>16.3</c:v>
                </c:pt>
                <c:pt idx="1325">
                  <c:v>16.3</c:v>
                </c:pt>
                <c:pt idx="1326">
                  <c:v>16.3</c:v>
                </c:pt>
                <c:pt idx="1327">
                  <c:v>16.3</c:v>
                </c:pt>
                <c:pt idx="1328">
                  <c:v>16.3</c:v>
                </c:pt>
                <c:pt idx="1329">
                  <c:v>16.3</c:v>
                </c:pt>
                <c:pt idx="1330">
                  <c:v>16.3</c:v>
                </c:pt>
                <c:pt idx="1331">
                  <c:v>16.3</c:v>
                </c:pt>
                <c:pt idx="1332">
                  <c:v>16.3</c:v>
                </c:pt>
                <c:pt idx="1333">
                  <c:v>16.3</c:v>
                </c:pt>
                <c:pt idx="1334">
                  <c:v>16.3</c:v>
                </c:pt>
                <c:pt idx="1335">
                  <c:v>16.3</c:v>
                </c:pt>
                <c:pt idx="1336">
                  <c:v>16.3</c:v>
                </c:pt>
                <c:pt idx="1337">
                  <c:v>16.3</c:v>
                </c:pt>
                <c:pt idx="1338">
                  <c:v>16.3</c:v>
                </c:pt>
                <c:pt idx="1339">
                  <c:v>16.3</c:v>
                </c:pt>
                <c:pt idx="1340">
                  <c:v>16.3</c:v>
                </c:pt>
                <c:pt idx="1341">
                  <c:v>16.3</c:v>
                </c:pt>
                <c:pt idx="1342">
                  <c:v>16.3</c:v>
                </c:pt>
                <c:pt idx="1343">
                  <c:v>16.3</c:v>
                </c:pt>
                <c:pt idx="1344">
                  <c:v>16.3</c:v>
                </c:pt>
                <c:pt idx="1345">
                  <c:v>16.3</c:v>
                </c:pt>
                <c:pt idx="1346">
                  <c:v>16.3</c:v>
                </c:pt>
                <c:pt idx="1347">
                  <c:v>16.3</c:v>
                </c:pt>
                <c:pt idx="1348">
                  <c:v>16.3</c:v>
                </c:pt>
                <c:pt idx="1349">
                  <c:v>16.3</c:v>
                </c:pt>
                <c:pt idx="1350">
                  <c:v>16.3</c:v>
                </c:pt>
                <c:pt idx="1351">
                  <c:v>16.3</c:v>
                </c:pt>
                <c:pt idx="1352">
                  <c:v>16.3</c:v>
                </c:pt>
                <c:pt idx="1353">
                  <c:v>16.3</c:v>
                </c:pt>
                <c:pt idx="1354">
                  <c:v>16.3</c:v>
                </c:pt>
                <c:pt idx="1355">
                  <c:v>16.3</c:v>
                </c:pt>
                <c:pt idx="1356">
                  <c:v>16.3</c:v>
                </c:pt>
                <c:pt idx="1357">
                  <c:v>16.3</c:v>
                </c:pt>
                <c:pt idx="1358">
                  <c:v>16.3</c:v>
                </c:pt>
                <c:pt idx="1359">
                  <c:v>16.3</c:v>
                </c:pt>
                <c:pt idx="1360">
                  <c:v>16.3</c:v>
                </c:pt>
                <c:pt idx="1361">
                  <c:v>16.3</c:v>
                </c:pt>
                <c:pt idx="1362">
                  <c:v>16.3</c:v>
                </c:pt>
                <c:pt idx="1363">
                  <c:v>16.3</c:v>
                </c:pt>
                <c:pt idx="1364">
                  <c:v>16.3</c:v>
                </c:pt>
                <c:pt idx="1365">
                  <c:v>16.3</c:v>
                </c:pt>
                <c:pt idx="1366">
                  <c:v>16.3</c:v>
                </c:pt>
                <c:pt idx="1367">
                  <c:v>16.3</c:v>
                </c:pt>
                <c:pt idx="1368">
                  <c:v>16.3</c:v>
                </c:pt>
                <c:pt idx="1369">
                  <c:v>16.3</c:v>
                </c:pt>
                <c:pt idx="1370">
                  <c:v>16.3</c:v>
                </c:pt>
                <c:pt idx="1371">
                  <c:v>16.3</c:v>
                </c:pt>
                <c:pt idx="1372">
                  <c:v>16.3</c:v>
                </c:pt>
                <c:pt idx="1373">
                  <c:v>16.2</c:v>
                </c:pt>
                <c:pt idx="1374">
                  <c:v>16.2</c:v>
                </c:pt>
                <c:pt idx="1375">
                  <c:v>16.2</c:v>
                </c:pt>
                <c:pt idx="1376">
                  <c:v>16.2</c:v>
                </c:pt>
                <c:pt idx="1377">
                  <c:v>16.2</c:v>
                </c:pt>
                <c:pt idx="1378">
                  <c:v>16.2</c:v>
                </c:pt>
                <c:pt idx="1379">
                  <c:v>16.2</c:v>
                </c:pt>
                <c:pt idx="1380">
                  <c:v>16.2</c:v>
                </c:pt>
                <c:pt idx="1381">
                  <c:v>16.2</c:v>
                </c:pt>
                <c:pt idx="1382">
                  <c:v>16.2</c:v>
                </c:pt>
                <c:pt idx="1383">
                  <c:v>16.2</c:v>
                </c:pt>
                <c:pt idx="1384">
                  <c:v>16.2</c:v>
                </c:pt>
                <c:pt idx="1385">
                  <c:v>16.2</c:v>
                </c:pt>
                <c:pt idx="1386">
                  <c:v>16.2</c:v>
                </c:pt>
                <c:pt idx="1387">
                  <c:v>16.2</c:v>
                </c:pt>
                <c:pt idx="1388">
                  <c:v>16.2</c:v>
                </c:pt>
                <c:pt idx="1389">
                  <c:v>16.2</c:v>
                </c:pt>
                <c:pt idx="1390">
                  <c:v>16.2</c:v>
                </c:pt>
                <c:pt idx="1391">
                  <c:v>16.2</c:v>
                </c:pt>
                <c:pt idx="1392">
                  <c:v>16.2</c:v>
                </c:pt>
                <c:pt idx="1393">
                  <c:v>16.2</c:v>
                </c:pt>
                <c:pt idx="1394">
                  <c:v>16.2</c:v>
                </c:pt>
                <c:pt idx="1395">
                  <c:v>16.2</c:v>
                </c:pt>
                <c:pt idx="1396">
                  <c:v>16.2</c:v>
                </c:pt>
                <c:pt idx="1397">
                  <c:v>16.2</c:v>
                </c:pt>
                <c:pt idx="1398">
                  <c:v>16.2</c:v>
                </c:pt>
                <c:pt idx="1399">
                  <c:v>16.2</c:v>
                </c:pt>
                <c:pt idx="1400">
                  <c:v>16.2</c:v>
                </c:pt>
                <c:pt idx="1401">
                  <c:v>16.2</c:v>
                </c:pt>
                <c:pt idx="1402">
                  <c:v>16.2</c:v>
                </c:pt>
                <c:pt idx="1403">
                  <c:v>16.2</c:v>
                </c:pt>
                <c:pt idx="1404">
                  <c:v>16.2</c:v>
                </c:pt>
                <c:pt idx="1405">
                  <c:v>16.2</c:v>
                </c:pt>
                <c:pt idx="1406">
                  <c:v>16.2</c:v>
                </c:pt>
                <c:pt idx="1407">
                  <c:v>16.2</c:v>
                </c:pt>
                <c:pt idx="1408">
                  <c:v>16.2</c:v>
                </c:pt>
                <c:pt idx="1409">
                  <c:v>16.2</c:v>
                </c:pt>
                <c:pt idx="1410">
                  <c:v>16.2</c:v>
                </c:pt>
                <c:pt idx="1411">
                  <c:v>16.2</c:v>
                </c:pt>
                <c:pt idx="1412">
                  <c:v>16.2</c:v>
                </c:pt>
                <c:pt idx="1413">
                  <c:v>16.2</c:v>
                </c:pt>
                <c:pt idx="1414">
                  <c:v>16.2</c:v>
                </c:pt>
                <c:pt idx="1415">
                  <c:v>16.2</c:v>
                </c:pt>
                <c:pt idx="1416">
                  <c:v>16.2</c:v>
                </c:pt>
                <c:pt idx="1417">
                  <c:v>16.2</c:v>
                </c:pt>
                <c:pt idx="1418">
                  <c:v>16.2</c:v>
                </c:pt>
                <c:pt idx="1419">
                  <c:v>16.2</c:v>
                </c:pt>
                <c:pt idx="1420">
                  <c:v>16.2</c:v>
                </c:pt>
                <c:pt idx="1421">
                  <c:v>16.2</c:v>
                </c:pt>
                <c:pt idx="1422">
                  <c:v>16.2</c:v>
                </c:pt>
                <c:pt idx="1423">
                  <c:v>16.2</c:v>
                </c:pt>
                <c:pt idx="1424">
                  <c:v>16.2</c:v>
                </c:pt>
                <c:pt idx="1425">
                  <c:v>16.2</c:v>
                </c:pt>
                <c:pt idx="1426">
                  <c:v>16.2</c:v>
                </c:pt>
                <c:pt idx="1427">
                  <c:v>16.2</c:v>
                </c:pt>
                <c:pt idx="1428">
                  <c:v>16.2</c:v>
                </c:pt>
                <c:pt idx="1429">
                  <c:v>16.100000000000001</c:v>
                </c:pt>
                <c:pt idx="1430">
                  <c:v>16.100000000000001</c:v>
                </c:pt>
                <c:pt idx="1431">
                  <c:v>16.100000000000001</c:v>
                </c:pt>
                <c:pt idx="1432">
                  <c:v>16.100000000000001</c:v>
                </c:pt>
                <c:pt idx="1433">
                  <c:v>16.100000000000001</c:v>
                </c:pt>
                <c:pt idx="1434">
                  <c:v>16.100000000000001</c:v>
                </c:pt>
                <c:pt idx="1435">
                  <c:v>16.100000000000001</c:v>
                </c:pt>
                <c:pt idx="1436">
                  <c:v>16.100000000000001</c:v>
                </c:pt>
                <c:pt idx="1437">
                  <c:v>16.100000000000001</c:v>
                </c:pt>
                <c:pt idx="1438">
                  <c:v>16.100000000000001</c:v>
                </c:pt>
                <c:pt idx="1439">
                  <c:v>16.100000000000001</c:v>
                </c:pt>
                <c:pt idx="1440">
                  <c:v>16.100000000000001</c:v>
                </c:pt>
                <c:pt idx="1441">
                  <c:v>16.100000000000001</c:v>
                </c:pt>
                <c:pt idx="1442">
                  <c:v>16.100000000000001</c:v>
                </c:pt>
                <c:pt idx="1443">
                  <c:v>16.100000000000001</c:v>
                </c:pt>
                <c:pt idx="1444">
                  <c:v>16.100000000000001</c:v>
                </c:pt>
                <c:pt idx="1445">
                  <c:v>16.100000000000001</c:v>
                </c:pt>
                <c:pt idx="1446">
                  <c:v>16.100000000000001</c:v>
                </c:pt>
                <c:pt idx="1447">
                  <c:v>16.100000000000001</c:v>
                </c:pt>
                <c:pt idx="1448">
                  <c:v>16.100000000000001</c:v>
                </c:pt>
                <c:pt idx="1449">
                  <c:v>16.100000000000001</c:v>
                </c:pt>
                <c:pt idx="1450">
                  <c:v>16.100000000000001</c:v>
                </c:pt>
                <c:pt idx="1451">
                  <c:v>16.100000000000001</c:v>
                </c:pt>
                <c:pt idx="1452">
                  <c:v>16.100000000000001</c:v>
                </c:pt>
                <c:pt idx="1453">
                  <c:v>16.100000000000001</c:v>
                </c:pt>
                <c:pt idx="1454">
                  <c:v>16.100000000000001</c:v>
                </c:pt>
                <c:pt idx="1455">
                  <c:v>16.100000000000001</c:v>
                </c:pt>
                <c:pt idx="1456">
                  <c:v>16.100000000000001</c:v>
                </c:pt>
                <c:pt idx="1457">
                  <c:v>16.100000000000001</c:v>
                </c:pt>
                <c:pt idx="1458">
                  <c:v>16.100000000000001</c:v>
                </c:pt>
                <c:pt idx="1459">
                  <c:v>16.100000000000001</c:v>
                </c:pt>
                <c:pt idx="1460">
                  <c:v>16.100000000000001</c:v>
                </c:pt>
                <c:pt idx="1461">
                  <c:v>16.100000000000001</c:v>
                </c:pt>
                <c:pt idx="1462">
                  <c:v>16.100000000000001</c:v>
                </c:pt>
                <c:pt idx="1463">
                  <c:v>16.100000000000001</c:v>
                </c:pt>
                <c:pt idx="1464">
                  <c:v>16.100000000000001</c:v>
                </c:pt>
                <c:pt idx="1465">
                  <c:v>16.100000000000001</c:v>
                </c:pt>
                <c:pt idx="1466">
                  <c:v>16.100000000000001</c:v>
                </c:pt>
                <c:pt idx="1467">
                  <c:v>16.100000000000001</c:v>
                </c:pt>
                <c:pt idx="1468">
                  <c:v>16.100000000000001</c:v>
                </c:pt>
                <c:pt idx="1469">
                  <c:v>16.100000000000001</c:v>
                </c:pt>
                <c:pt idx="1470">
                  <c:v>16.100000000000001</c:v>
                </c:pt>
                <c:pt idx="1471">
                  <c:v>16.100000000000001</c:v>
                </c:pt>
                <c:pt idx="1472">
                  <c:v>16.100000000000001</c:v>
                </c:pt>
                <c:pt idx="1473">
                  <c:v>16.100000000000001</c:v>
                </c:pt>
                <c:pt idx="1474">
                  <c:v>16.100000000000001</c:v>
                </c:pt>
                <c:pt idx="1475">
                  <c:v>16.100000000000001</c:v>
                </c:pt>
                <c:pt idx="1476">
                  <c:v>16.100000000000001</c:v>
                </c:pt>
                <c:pt idx="1477">
                  <c:v>16.100000000000001</c:v>
                </c:pt>
                <c:pt idx="1478">
                  <c:v>16.100000000000001</c:v>
                </c:pt>
                <c:pt idx="1479">
                  <c:v>16.100000000000001</c:v>
                </c:pt>
                <c:pt idx="1480">
                  <c:v>16.100000000000001</c:v>
                </c:pt>
                <c:pt idx="1481">
                  <c:v>16.100000000000001</c:v>
                </c:pt>
                <c:pt idx="1482">
                  <c:v>16.100000000000001</c:v>
                </c:pt>
                <c:pt idx="1483">
                  <c:v>16.100000000000001</c:v>
                </c:pt>
                <c:pt idx="1484">
                  <c:v>16.100000000000001</c:v>
                </c:pt>
                <c:pt idx="1485">
                  <c:v>16</c:v>
                </c:pt>
                <c:pt idx="1486">
                  <c:v>16</c:v>
                </c:pt>
                <c:pt idx="1487">
                  <c:v>16</c:v>
                </c:pt>
                <c:pt idx="1488">
                  <c:v>16</c:v>
                </c:pt>
                <c:pt idx="1489">
                  <c:v>16</c:v>
                </c:pt>
                <c:pt idx="1490">
                  <c:v>16</c:v>
                </c:pt>
                <c:pt idx="1491">
                  <c:v>16</c:v>
                </c:pt>
                <c:pt idx="1492">
                  <c:v>16</c:v>
                </c:pt>
                <c:pt idx="1493">
                  <c:v>16</c:v>
                </c:pt>
                <c:pt idx="1494">
                  <c:v>16</c:v>
                </c:pt>
                <c:pt idx="1495">
                  <c:v>16</c:v>
                </c:pt>
                <c:pt idx="1496">
                  <c:v>16</c:v>
                </c:pt>
                <c:pt idx="1497">
                  <c:v>16</c:v>
                </c:pt>
                <c:pt idx="1498">
                  <c:v>16</c:v>
                </c:pt>
                <c:pt idx="1499">
                  <c:v>16</c:v>
                </c:pt>
                <c:pt idx="1500">
                  <c:v>16</c:v>
                </c:pt>
                <c:pt idx="1501">
                  <c:v>16</c:v>
                </c:pt>
                <c:pt idx="1502">
                  <c:v>16</c:v>
                </c:pt>
                <c:pt idx="1503">
                  <c:v>16</c:v>
                </c:pt>
                <c:pt idx="1504">
                  <c:v>16</c:v>
                </c:pt>
                <c:pt idx="1505">
                  <c:v>16</c:v>
                </c:pt>
                <c:pt idx="1506">
                  <c:v>16</c:v>
                </c:pt>
                <c:pt idx="1507">
                  <c:v>16</c:v>
                </c:pt>
                <c:pt idx="1508">
                  <c:v>16</c:v>
                </c:pt>
                <c:pt idx="1509">
                  <c:v>16</c:v>
                </c:pt>
                <c:pt idx="1510">
                  <c:v>16</c:v>
                </c:pt>
                <c:pt idx="1511">
                  <c:v>16</c:v>
                </c:pt>
                <c:pt idx="1512">
                  <c:v>16</c:v>
                </c:pt>
                <c:pt idx="1513">
                  <c:v>16</c:v>
                </c:pt>
                <c:pt idx="1514">
                  <c:v>15.7</c:v>
                </c:pt>
                <c:pt idx="1515">
                  <c:v>15.7</c:v>
                </c:pt>
                <c:pt idx="1516">
                  <c:v>15.7</c:v>
                </c:pt>
                <c:pt idx="1517">
                  <c:v>15.7</c:v>
                </c:pt>
                <c:pt idx="1518">
                  <c:v>15.7</c:v>
                </c:pt>
                <c:pt idx="1519">
                  <c:v>15.7</c:v>
                </c:pt>
                <c:pt idx="1520">
                  <c:v>15.7</c:v>
                </c:pt>
                <c:pt idx="1521">
                  <c:v>15.7</c:v>
                </c:pt>
                <c:pt idx="1522">
                  <c:v>15.7</c:v>
                </c:pt>
                <c:pt idx="1523">
                  <c:v>15.7</c:v>
                </c:pt>
                <c:pt idx="1524">
                  <c:v>15.7</c:v>
                </c:pt>
                <c:pt idx="1525">
                  <c:v>15.7</c:v>
                </c:pt>
                <c:pt idx="1526">
                  <c:v>15.7</c:v>
                </c:pt>
                <c:pt idx="1527">
                  <c:v>15.7</c:v>
                </c:pt>
                <c:pt idx="1528">
                  <c:v>15.7</c:v>
                </c:pt>
                <c:pt idx="1529">
                  <c:v>15.7</c:v>
                </c:pt>
                <c:pt idx="1530">
                  <c:v>15.7</c:v>
                </c:pt>
                <c:pt idx="1531">
                  <c:v>15.7</c:v>
                </c:pt>
                <c:pt idx="1532">
                  <c:v>15.7</c:v>
                </c:pt>
                <c:pt idx="1533">
                  <c:v>15.7</c:v>
                </c:pt>
                <c:pt idx="1534">
                  <c:v>15.7</c:v>
                </c:pt>
                <c:pt idx="1535">
                  <c:v>15.7</c:v>
                </c:pt>
                <c:pt idx="1536">
                  <c:v>15.7</c:v>
                </c:pt>
                <c:pt idx="1537">
                  <c:v>15.7</c:v>
                </c:pt>
                <c:pt idx="1538">
                  <c:v>15.7</c:v>
                </c:pt>
                <c:pt idx="1539">
                  <c:v>15.7</c:v>
                </c:pt>
                <c:pt idx="1540">
                  <c:v>15.7</c:v>
                </c:pt>
                <c:pt idx="1541">
                  <c:v>15.7</c:v>
                </c:pt>
                <c:pt idx="1542">
                  <c:v>15.7</c:v>
                </c:pt>
                <c:pt idx="1543">
                  <c:v>15.2</c:v>
                </c:pt>
                <c:pt idx="1544">
                  <c:v>15.2</c:v>
                </c:pt>
                <c:pt idx="1545">
                  <c:v>15.2</c:v>
                </c:pt>
                <c:pt idx="1546">
                  <c:v>15.2</c:v>
                </c:pt>
                <c:pt idx="1547">
                  <c:v>15.2</c:v>
                </c:pt>
                <c:pt idx="1548">
                  <c:v>15.2</c:v>
                </c:pt>
                <c:pt idx="1549">
                  <c:v>15.2</c:v>
                </c:pt>
                <c:pt idx="1550">
                  <c:v>15.2</c:v>
                </c:pt>
                <c:pt idx="1551">
                  <c:v>15.2</c:v>
                </c:pt>
                <c:pt idx="1552">
                  <c:v>15.2</c:v>
                </c:pt>
                <c:pt idx="1553">
                  <c:v>15.2</c:v>
                </c:pt>
                <c:pt idx="1554">
                  <c:v>15.2</c:v>
                </c:pt>
                <c:pt idx="1555">
                  <c:v>15.2</c:v>
                </c:pt>
                <c:pt idx="1556">
                  <c:v>15.2</c:v>
                </c:pt>
                <c:pt idx="1557">
                  <c:v>15.2</c:v>
                </c:pt>
                <c:pt idx="1558">
                  <c:v>15.2</c:v>
                </c:pt>
                <c:pt idx="1559">
                  <c:v>15.2</c:v>
                </c:pt>
                <c:pt idx="1560">
                  <c:v>15.2</c:v>
                </c:pt>
                <c:pt idx="1561">
                  <c:v>15.2</c:v>
                </c:pt>
                <c:pt idx="1562">
                  <c:v>15.2</c:v>
                </c:pt>
                <c:pt idx="1563">
                  <c:v>15.2</c:v>
                </c:pt>
                <c:pt idx="1564">
                  <c:v>15.2</c:v>
                </c:pt>
                <c:pt idx="1565">
                  <c:v>15.2</c:v>
                </c:pt>
                <c:pt idx="1566">
                  <c:v>15.2</c:v>
                </c:pt>
                <c:pt idx="1567">
                  <c:v>15.2</c:v>
                </c:pt>
                <c:pt idx="1568">
                  <c:v>15.2</c:v>
                </c:pt>
                <c:pt idx="1569">
                  <c:v>15.2</c:v>
                </c:pt>
                <c:pt idx="1570">
                  <c:v>15.2</c:v>
                </c:pt>
                <c:pt idx="1571">
                  <c:v>14.9</c:v>
                </c:pt>
                <c:pt idx="1572">
                  <c:v>14.9</c:v>
                </c:pt>
                <c:pt idx="1573">
                  <c:v>14.9</c:v>
                </c:pt>
                <c:pt idx="1574">
                  <c:v>14.9</c:v>
                </c:pt>
                <c:pt idx="1575">
                  <c:v>14.9</c:v>
                </c:pt>
                <c:pt idx="1576">
                  <c:v>14.9</c:v>
                </c:pt>
                <c:pt idx="1577">
                  <c:v>14.9</c:v>
                </c:pt>
                <c:pt idx="1578">
                  <c:v>14.9</c:v>
                </c:pt>
                <c:pt idx="1579">
                  <c:v>14.9</c:v>
                </c:pt>
                <c:pt idx="1580">
                  <c:v>14.9</c:v>
                </c:pt>
                <c:pt idx="1581">
                  <c:v>14.9</c:v>
                </c:pt>
                <c:pt idx="1582">
                  <c:v>14.9</c:v>
                </c:pt>
                <c:pt idx="1583">
                  <c:v>14.9</c:v>
                </c:pt>
                <c:pt idx="1584">
                  <c:v>14.9</c:v>
                </c:pt>
                <c:pt idx="1585">
                  <c:v>14.9</c:v>
                </c:pt>
                <c:pt idx="1586">
                  <c:v>14.9</c:v>
                </c:pt>
                <c:pt idx="1587">
                  <c:v>14.9</c:v>
                </c:pt>
                <c:pt idx="1588">
                  <c:v>14.9</c:v>
                </c:pt>
                <c:pt idx="1589">
                  <c:v>14.9</c:v>
                </c:pt>
                <c:pt idx="1590">
                  <c:v>14.9</c:v>
                </c:pt>
                <c:pt idx="1591">
                  <c:v>14.9</c:v>
                </c:pt>
                <c:pt idx="1592">
                  <c:v>14.9</c:v>
                </c:pt>
                <c:pt idx="1593">
                  <c:v>14.9</c:v>
                </c:pt>
                <c:pt idx="1594">
                  <c:v>14.9</c:v>
                </c:pt>
                <c:pt idx="1595">
                  <c:v>14.9</c:v>
                </c:pt>
                <c:pt idx="1596">
                  <c:v>14.9</c:v>
                </c:pt>
                <c:pt idx="1597">
                  <c:v>14.9</c:v>
                </c:pt>
                <c:pt idx="1598">
                  <c:v>14.9</c:v>
                </c:pt>
                <c:pt idx="1599">
                  <c:v>14.9</c:v>
                </c:pt>
                <c:pt idx="1600">
                  <c:v>14.8</c:v>
                </c:pt>
                <c:pt idx="1601">
                  <c:v>14.8</c:v>
                </c:pt>
                <c:pt idx="1602">
                  <c:v>14.8</c:v>
                </c:pt>
                <c:pt idx="1603">
                  <c:v>14.8</c:v>
                </c:pt>
                <c:pt idx="1604">
                  <c:v>14.8</c:v>
                </c:pt>
                <c:pt idx="1605">
                  <c:v>14.8</c:v>
                </c:pt>
                <c:pt idx="1606">
                  <c:v>14.8</c:v>
                </c:pt>
                <c:pt idx="1607">
                  <c:v>14.8</c:v>
                </c:pt>
                <c:pt idx="1608">
                  <c:v>14.8</c:v>
                </c:pt>
                <c:pt idx="1609">
                  <c:v>14.8</c:v>
                </c:pt>
                <c:pt idx="1610">
                  <c:v>14.8</c:v>
                </c:pt>
                <c:pt idx="1611">
                  <c:v>14.8</c:v>
                </c:pt>
                <c:pt idx="1612">
                  <c:v>14.8</c:v>
                </c:pt>
                <c:pt idx="1613">
                  <c:v>14.8</c:v>
                </c:pt>
                <c:pt idx="1614">
                  <c:v>14.8</c:v>
                </c:pt>
                <c:pt idx="1615">
                  <c:v>14.8</c:v>
                </c:pt>
                <c:pt idx="1616">
                  <c:v>14.8</c:v>
                </c:pt>
                <c:pt idx="1617">
                  <c:v>14.8</c:v>
                </c:pt>
                <c:pt idx="1618">
                  <c:v>14.8</c:v>
                </c:pt>
                <c:pt idx="1619">
                  <c:v>14.8</c:v>
                </c:pt>
                <c:pt idx="1620">
                  <c:v>14.8</c:v>
                </c:pt>
                <c:pt idx="1621">
                  <c:v>14.8</c:v>
                </c:pt>
                <c:pt idx="1622">
                  <c:v>14.8</c:v>
                </c:pt>
                <c:pt idx="1623">
                  <c:v>14.8</c:v>
                </c:pt>
                <c:pt idx="1624">
                  <c:v>14.8</c:v>
                </c:pt>
                <c:pt idx="1625">
                  <c:v>14.8</c:v>
                </c:pt>
                <c:pt idx="1626">
                  <c:v>14.8</c:v>
                </c:pt>
                <c:pt idx="1627">
                  <c:v>14.8</c:v>
                </c:pt>
                <c:pt idx="1628">
                  <c:v>14.8</c:v>
                </c:pt>
                <c:pt idx="1629">
                  <c:v>14.4</c:v>
                </c:pt>
                <c:pt idx="1630">
                  <c:v>14.4</c:v>
                </c:pt>
                <c:pt idx="1631">
                  <c:v>14.4</c:v>
                </c:pt>
                <c:pt idx="1632">
                  <c:v>14.4</c:v>
                </c:pt>
                <c:pt idx="1633">
                  <c:v>14.4</c:v>
                </c:pt>
                <c:pt idx="1634">
                  <c:v>14.4</c:v>
                </c:pt>
                <c:pt idx="1635">
                  <c:v>14.4</c:v>
                </c:pt>
                <c:pt idx="1636">
                  <c:v>14.4</c:v>
                </c:pt>
                <c:pt idx="1637">
                  <c:v>14.4</c:v>
                </c:pt>
                <c:pt idx="1638">
                  <c:v>14.4</c:v>
                </c:pt>
                <c:pt idx="1639">
                  <c:v>14.4</c:v>
                </c:pt>
                <c:pt idx="1640">
                  <c:v>14.4</c:v>
                </c:pt>
                <c:pt idx="1641">
                  <c:v>14.4</c:v>
                </c:pt>
                <c:pt idx="1642">
                  <c:v>14.4</c:v>
                </c:pt>
                <c:pt idx="1643">
                  <c:v>14.4</c:v>
                </c:pt>
                <c:pt idx="1644">
                  <c:v>14.4</c:v>
                </c:pt>
                <c:pt idx="1645">
                  <c:v>14.4</c:v>
                </c:pt>
                <c:pt idx="1646">
                  <c:v>14.4</c:v>
                </c:pt>
                <c:pt idx="1647">
                  <c:v>14.4</c:v>
                </c:pt>
                <c:pt idx="1648">
                  <c:v>14.4</c:v>
                </c:pt>
                <c:pt idx="1649">
                  <c:v>14.4</c:v>
                </c:pt>
                <c:pt idx="1650">
                  <c:v>14.4</c:v>
                </c:pt>
                <c:pt idx="1651">
                  <c:v>14.4</c:v>
                </c:pt>
                <c:pt idx="1652">
                  <c:v>14.4</c:v>
                </c:pt>
                <c:pt idx="1653">
                  <c:v>14.4</c:v>
                </c:pt>
                <c:pt idx="1654">
                  <c:v>14.4</c:v>
                </c:pt>
                <c:pt idx="1655">
                  <c:v>14.4</c:v>
                </c:pt>
                <c:pt idx="1656">
                  <c:v>14.4</c:v>
                </c:pt>
                <c:pt idx="1657">
                  <c:v>14.4</c:v>
                </c:pt>
                <c:pt idx="1658">
                  <c:v>14.4</c:v>
                </c:pt>
                <c:pt idx="1659">
                  <c:v>14.4</c:v>
                </c:pt>
                <c:pt idx="1660">
                  <c:v>14.4</c:v>
                </c:pt>
                <c:pt idx="1661">
                  <c:v>14.4</c:v>
                </c:pt>
                <c:pt idx="1662">
                  <c:v>14.4</c:v>
                </c:pt>
                <c:pt idx="1663">
                  <c:v>14.4</c:v>
                </c:pt>
                <c:pt idx="1664">
                  <c:v>14.4</c:v>
                </c:pt>
                <c:pt idx="1665">
                  <c:v>14.4</c:v>
                </c:pt>
                <c:pt idx="1666">
                  <c:v>14.4</c:v>
                </c:pt>
                <c:pt idx="1667">
                  <c:v>14.4</c:v>
                </c:pt>
                <c:pt idx="1668">
                  <c:v>14.4</c:v>
                </c:pt>
                <c:pt idx="1669">
                  <c:v>14.4</c:v>
                </c:pt>
                <c:pt idx="1670">
                  <c:v>14.4</c:v>
                </c:pt>
                <c:pt idx="1671">
                  <c:v>14.4</c:v>
                </c:pt>
                <c:pt idx="1672">
                  <c:v>14.4</c:v>
                </c:pt>
                <c:pt idx="1673">
                  <c:v>14.4</c:v>
                </c:pt>
                <c:pt idx="1674">
                  <c:v>14.4</c:v>
                </c:pt>
                <c:pt idx="1675">
                  <c:v>14.4</c:v>
                </c:pt>
                <c:pt idx="1676">
                  <c:v>14.4</c:v>
                </c:pt>
                <c:pt idx="1677">
                  <c:v>14.4</c:v>
                </c:pt>
                <c:pt idx="1678">
                  <c:v>14.4</c:v>
                </c:pt>
                <c:pt idx="1679">
                  <c:v>14.4</c:v>
                </c:pt>
                <c:pt idx="1680">
                  <c:v>14.4</c:v>
                </c:pt>
                <c:pt idx="1681">
                  <c:v>14.4</c:v>
                </c:pt>
                <c:pt idx="1682">
                  <c:v>14.4</c:v>
                </c:pt>
                <c:pt idx="1683">
                  <c:v>14.4</c:v>
                </c:pt>
                <c:pt idx="1684">
                  <c:v>14.4</c:v>
                </c:pt>
                <c:pt idx="1685">
                  <c:v>14.4</c:v>
                </c:pt>
                <c:pt idx="1686">
                  <c:v>14.3</c:v>
                </c:pt>
                <c:pt idx="1687">
                  <c:v>14.3</c:v>
                </c:pt>
                <c:pt idx="1688">
                  <c:v>14.3</c:v>
                </c:pt>
                <c:pt idx="1689">
                  <c:v>14.3</c:v>
                </c:pt>
                <c:pt idx="1690">
                  <c:v>14.3</c:v>
                </c:pt>
                <c:pt idx="1691">
                  <c:v>14.3</c:v>
                </c:pt>
                <c:pt idx="1692">
                  <c:v>14.3</c:v>
                </c:pt>
                <c:pt idx="1693">
                  <c:v>14.3</c:v>
                </c:pt>
                <c:pt idx="1694">
                  <c:v>14.3</c:v>
                </c:pt>
                <c:pt idx="1695">
                  <c:v>14.3</c:v>
                </c:pt>
                <c:pt idx="1696">
                  <c:v>14.3</c:v>
                </c:pt>
                <c:pt idx="1697">
                  <c:v>14.3</c:v>
                </c:pt>
                <c:pt idx="1698">
                  <c:v>14.3</c:v>
                </c:pt>
                <c:pt idx="1699">
                  <c:v>14.3</c:v>
                </c:pt>
                <c:pt idx="1700">
                  <c:v>14.3</c:v>
                </c:pt>
                <c:pt idx="1701">
                  <c:v>14.3</c:v>
                </c:pt>
                <c:pt idx="1702">
                  <c:v>14.3</c:v>
                </c:pt>
                <c:pt idx="1703">
                  <c:v>14.3</c:v>
                </c:pt>
                <c:pt idx="1704">
                  <c:v>14.3</c:v>
                </c:pt>
                <c:pt idx="1705">
                  <c:v>14.3</c:v>
                </c:pt>
                <c:pt idx="1706">
                  <c:v>14.3</c:v>
                </c:pt>
                <c:pt idx="1707">
                  <c:v>14.3</c:v>
                </c:pt>
                <c:pt idx="1708">
                  <c:v>14.3</c:v>
                </c:pt>
                <c:pt idx="1709">
                  <c:v>14.3</c:v>
                </c:pt>
                <c:pt idx="1710">
                  <c:v>14.3</c:v>
                </c:pt>
                <c:pt idx="1711">
                  <c:v>14.3</c:v>
                </c:pt>
                <c:pt idx="1712">
                  <c:v>14.3</c:v>
                </c:pt>
                <c:pt idx="1713">
                  <c:v>14.3</c:v>
                </c:pt>
                <c:pt idx="1714">
                  <c:v>14.1</c:v>
                </c:pt>
                <c:pt idx="1715">
                  <c:v>14.1</c:v>
                </c:pt>
                <c:pt idx="1716">
                  <c:v>14.1</c:v>
                </c:pt>
                <c:pt idx="1717">
                  <c:v>14.1</c:v>
                </c:pt>
                <c:pt idx="1718">
                  <c:v>14.1</c:v>
                </c:pt>
                <c:pt idx="1719">
                  <c:v>14.1</c:v>
                </c:pt>
                <c:pt idx="1720">
                  <c:v>14.1</c:v>
                </c:pt>
                <c:pt idx="1721">
                  <c:v>14.1</c:v>
                </c:pt>
                <c:pt idx="1722">
                  <c:v>14.1</c:v>
                </c:pt>
                <c:pt idx="1723">
                  <c:v>14.1</c:v>
                </c:pt>
                <c:pt idx="1724">
                  <c:v>14.1</c:v>
                </c:pt>
                <c:pt idx="1725">
                  <c:v>14.1</c:v>
                </c:pt>
                <c:pt idx="1726">
                  <c:v>14.1</c:v>
                </c:pt>
                <c:pt idx="1727">
                  <c:v>14.1</c:v>
                </c:pt>
                <c:pt idx="1728">
                  <c:v>14.1</c:v>
                </c:pt>
                <c:pt idx="1729">
                  <c:v>14.1</c:v>
                </c:pt>
                <c:pt idx="1730">
                  <c:v>14.1</c:v>
                </c:pt>
                <c:pt idx="1731">
                  <c:v>14.1</c:v>
                </c:pt>
                <c:pt idx="1732">
                  <c:v>14.1</c:v>
                </c:pt>
                <c:pt idx="1733">
                  <c:v>14.1</c:v>
                </c:pt>
                <c:pt idx="1734">
                  <c:v>14.1</c:v>
                </c:pt>
                <c:pt idx="1735">
                  <c:v>14.1</c:v>
                </c:pt>
                <c:pt idx="1736">
                  <c:v>14.1</c:v>
                </c:pt>
                <c:pt idx="1737">
                  <c:v>14.1</c:v>
                </c:pt>
                <c:pt idx="1738">
                  <c:v>14.1</c:v>
                </c:pt>
                <c:pt idx="1739">
                  <c:v>14.1</c:v>
                </c:pt>
                <c:pt idx="1740">
                  <c:v>14.1</c:v>
                </c:pt>
                <c:pt idx="1741">
                  <c:v>14.1</c:v>
                </c:pt>
                <c:pt idx="1742">
                  <c:v>13.7</c:v>
                </c:pt>
                <c:pt idx="1743">
                  <c:v>13.7</c:v>
                </c:pt>
                <c:pt idx="1744">
                  <c:v>13.7</c:v>
                </c:pt>
                <c:pt idx="1745">
                  <c:v>13.7</c:v>
                </c:pt>
                <c:pt idx="1746">
                  <c:v>13.7</c:v>
                </c:pt>
                <c:pt idx="1747">
                  <c:v>13.7</c:v>
                </c:pt>
                <c:pt idx="1748">
                  <c:v>13.7</c:v>
                </c:pt>
                <c:pt idx="1749">
                  <c:v>13.7</c:v>
                </c:pt>
                <c:pt idx="1750">
                  <c:v>13.7</c:v>
                </c:pt>
                <c:pt idx="1751">
                  <c:v>13.7</c:v>
                </c:pt>
                <c:pt idx="1752">
                  <c:v>13.7</c:v>
                </c:pt>
                <c:pt idx="1753">
                  <c:v>13.7</c:v>
                </c:pt>
                <c:pt idx="1754">
                  <c:v>13.7</c:v>
                </c:pt>
                <c:pt idx="1755">
                  <c:v>13.7</c:v>
                </c:pt>
                <c:pt idx="1756">
                  <c:v>13.7</c:v>
                </c:pt>
                <c:pt idx="1757">
                  <c:v>13.7</c:v>
                </c:pt>
                <c:pt idx="1758">
                  <c:v>13.7</c:v>
                </c:pt>
                <c:pt idx="1759">
                  <c:v>13.7</c:v>
                </c:pt>
                <c:pt idx="1760">
                  <c:v>13.7</c:v>
                </c:pt>
                <c:pt idx="1761">
                  <c:v>13.7</c:v>
                </c:pt>
                <c:pt idx="1762">
                  <c:v>13.7</c:v>
                </c:pt>
                <c:pt idx="1763">
                  <c:v>13.7</c:v>
                </c:pt>
                <c:pt idx="1764">
                  <c:v>13.7</c:v>
                </c:pt>
                <c:pt idx="1765">
                  <c:v>13.7</c:v>
                </c:pt>
                <c:pt idx="1766">
                  <c:v>13.7</c:v>
                </c:pt>
                <c:pt idx="1767">
                  <c:v>13.7</c:v>
                </c:pt>
                <c:pt idx="1768">
                  <c:v>13.7</c:v>
                </c:pt>
                <c:pt idx="1769">
                  <c:v>13.7</c:v>
                </c:pt>
                <c:pt idx="1770">
                  <c:v>13.7</c:v>
                </c:pt>
                <c:pt idx="1771">
                  <c:v>13.7</c:v>
                </c:pt>
                <c:pt idx="1772">
                  <c:v>13.7</c:v>
                </c:pt>
                <c:pt idx="1773">
                  <c:v>13.7</c:v>
                </c:pt>
                <c:pt idx="1774">
                  <c:v>13.7</c:v>
                </c:pt>
                <c:pt idx="1775">
                  <c:v>13.7</c:v>
                </c:pt>
                <c:pt idx="1776">
                  <c:v>13.7</c:v>
                </c:pt>
                <c:pt idx="1777">
                  <c:v>13.7</c:v>
                </c:pt>
                <c:pt idx="1778">
                  <c:v>13.7</c:v>
                </c:pt>
                <c:pt idx="1779">
                  <c:v>13.7</c:v>
                </c:pt>
                <c:pt idx="1780">
                  <c:v>13.7</c:v>
                </c:pt>
                <c:pt idx="1781">
                  <c:v>13.7</c:v>
                </c:pt>
                <c:pt idx="1782">
                  <c:v>13.7</c:v>
                </c:pt>
                <c:pt idx="1783">
                  <c:v>13.7</c:v>
                </c:pt>
                <c:pt idx="1784">
                  <c:v>13.7</c:v>
                </c:pt>
                <c:pt idx="1785">
                  <c:v>13.7</c:v>
                </c:pt>
                <c:pt idx="1786">
                  <c:v>13.7</c:v>
                </c:pt>
                <c:pt idx="1787">
                  <c:v>13.7</c:v>
                </c:pt>
                <c:pt idx="1788">
                  <c:v>13.7</c:v>
                </c:pt>
                <c:pt idx="1789">
                  <c:v>13.7</c:v>
                </c:pt>
                <c:pt idx="1790">
                  <c:v>13.7</c:v>
                </c:pt>
                <c:pt idx="1791">
                  <c:v>13.7</c:v>
                </c:pt>
                <c:pt idx="1792">
                  <c:v>13.7</c:v>
                </c:pt>
                <c:pt idx="1793">
                  <c:v>13.7</c:v>
                </c:pt>
                <c:pt idx="1794">
                  <c:v>13.7</c:v>
                </c:pt>
                <c:pt idx="1795">
                  <c:v>13.7</c:v>
                </c:pt>
                <c:pt idx="1796">
                  <c:v>13.7</c:v>
                </c:pt>
                <c:pt idx="1797">
                  <c:v>13.7</c:v>
                </c:pt>
                <c:pt idx="1798">
                  <c:v>13.9</c:v>
                </c:pt>
                <c:pt idx="1799">
                  <c:v>13.9</c:v>
                </c:pt>
                <c:pt idx="1800">
                  <c:v>13.9</c:v>
                </c:pt>
                <c:pt idx="1801">
                  <c:v>13.9</c:v>
                </c:pt>
                <c:pt idx="1802">
                  <c:v>13.9</c:v>
                </c:pt>
                <c:pt idx="1803">
                  <c:v>13.9</c:v>
                </c:pt>
                <c:pt idx="1804">
                  <c:v>13.9</c:v>
                </c:pt>
                <c:pt idx="1805">
                  <c:v>13.9</c:v>
                </c:pt>
                <c:pt idx="1806">
                  <c:v>13.9</c:v>
                </c:pt>
                <c:pt idx="1807">
                  <c:v>13.9</c:v>
                </c:pt>
                <c:pt idx="1808">
                  <c:v>13.9</c:v>
                </c:pt>
                <c:pt idx="1809">
                  <c:v>13.9</c:v>
                </c:pt>
                <c:pt idx="1810">
                  <c:v>13.9</c:v>
                </c:pt>
                <c:pt idx="1811">
                  <c:v>13.9</c:v>
                </c:pt>
                <c:pt idx="1812">
                  <c:v>13.9</c:v>
                </c:pt>
                <c:pt idx="1813">
                  <c:v>13.9</c:v>
                </c:pt>
                <c:pt idx="1814">
                  <c:v>13.9</c:v>
                </c:pt>
                <c:pt idx="1815">
                  <c:v>13.9</c:v>
                </c:pt>
                <c:pt idx="1816">
                  <c:v>13.9</c:v>
                </c:pt>
                <c:pt idx="1817">
                  <c:v>13.9</c:v>
                </c:pt>
                <c:pt idx="1818">
                  <c:v>13.9</c:v>
                </c:pt>
                <c:pt idx="1819">
                  <c:v>13.9</c:v>
                </c:pt>
                <c:pt idx="1820">
                  <c:v>13.9</c:v>
                </c:pt>
                <c:pt idx="1821">
                  <c:v>13.9</c:v>
                </c:pt>
                <c:pt idx="1822">
                  <c:v>13.9</c:v>
                </c:pt>
                <c:pt idx="1823">
                  <c:v>13.9</c:v>
                </c:pt>
                <c:pt idx="1824">
                  <c:v>13.9</c:v>
                </c:pt>
                <c:pt idx="1825">
                  <c:v>13.9</c:v>
                </c:pt>
                <c:pt idx="1826">
                  <c:v>14.1</c:v>
                </c:pt>
                <c:pt idx="1827">
                  <c:v>14.1</c:v>
                </c:pt>
                <c:pt idx="1828">
                  <c:v>14.1</c:v>
                </c:pt>
                <c:pt idx="1829">
                  <c:v>14.1</c:v>
                </c:pt>
                <c:pt idx="1830">
                  <c:v>14.1</c:v>
                </c:pt>
                <c:pt idx="1831">
                  <c:v>14.1</c:v>
                </c:pt>
                <c:pt idx="1832">
                  <c:v>14.1</c:v>
                </c:pt>
                <c:pt idx="1833">
                  <c:v>14.1</c:v>
                </c:pt>
                <c:pt idx="1834">
                  <c:v>14.1</c:v>
                </c:pt>
                <c:pt idx="1835">
                  <c:v>14.1</c:v>
                </c:pt>
                <c:pt idx="1836">
                  <c:v>14.1</c:v>
                </c:pt>
                <c:pt idx="1837">
                  <c:v>14.1</c:v>
                </c:pt>
                <c:pt idx="1838">
                  <c:v>14.1</c:v>
                </c:pt>
                <c:pt idx="1839">
                  <c:v>14.1</c:v>
                </c:pt>
                <c:pt idx="1840">
                  <c:v>14.1</c:v>
                </c:pt>
                <c:pt idx="1841">
                  <c:v>14.1</c:v>
                </c:pt>
                <c:pt idx="1842">
                  <c:v>14.1</c:v>
                </c:pt>
                <c:pt idx="1843">
                  <c:v>14.1</c:v>
                </c:pt>
                <c:pt idx="1844">
                  <c:v>14.1</c:v>
                </c:pt>
                <c:pt idx="1845">
                  <c:v>14.1</c:v>
                </c:pt>
                <c:pt idx="1846">
                  <c:v>14.1</c:v>
                </c:pt>
                <c:pt idx="1847">
                  <c:v>14.1</c:v>
                </c:pt>
                <c:pt idx="1848">
                  <c:v>14.1</c:v>
                </c:pt>
                <c:pt idx="1849">
                  <c:v>14.1</c:v>
                </c:pt>
                <c:pt idx="1850">
                  <c:v>14.1</c:v>
                </c:pt>
                <c:pt idx="1851">
                  <c:v>14.1</c:v>
                </c:pt>
                <c:pt idx="1852">
                  <c:v>14.1</c:v>
                </c:pt>
                <c:pt idx="1853">
                  <c:v>14.1</c:v>
                </c:pt>
                <c:pt idx="1854">
                  <c:v>14.9</c:v>
                </c:pt>
                <c:pt idx="1855">
                  <c:v>14.9</c:v>
                </c:pt>
                <c:pt idx="1856">
                  <c:v>14.9</c:v>
                </c:pt>
                <c:pt idx="1857">
                  <c:v>14.9</c:v>
                </c:pt>
                <c:pt idx="1858">
                  <c:v>14.9</c:v>
                </c:pt>
                <c:pt idx="1859">
                  <c:v>14.9</c:v>
                </c:pt>
                <c:pt idx="1860">
                  <c:v>14.9</c:v>
                </c:pt>
                <c:pt idx="1861">
                  <c:v>14.9</c:v>
                </c:pt>
                <c:pt idx="1862">
                  <c:v>14.9</c:v>
                </c:pt>
                <c:pt idx="1863">
                  <c:v>14.9</c:v>
                </c:pt>
                <c:pt idx="1864">
                  <c:v>14.9</c:v>
                </c:pt>
                <c:pt idx="1865">
                  <c:v>14.9</c:v>
                </c:pt>
                <c:pt idx="1866">
                  <c:v>14.9</c:v>
                </c:pt>
                <c:pt idx="1867">
                  <c:v>14.9</c:v>
                </c:pt>
                <c:pt idx="1868">
                  <c:v>14.9</c:v>
                </c:pt>
                <c:pt idx="1869">
                  <c:v>14.9</c:v>
                </c:pt>
                <c:pt idx="1870">
                  <c:v>14.9</c:v>
                </c:pt>
                <c:pt idx="1871">
                  <c:v>14.9</c:v>
                </c:pt>
                <c:pt idx="1872">
                  <c:v>14.9</c:v>
                </c:pt>
                <c:pt idx="1873">
                  <c:v>14.9</c:v>
                </c:pt>
                <c:pt idx="1874">
                  <c:v>14.9</c:v>
                </c:pt>
                <c:pt idx="1875">
                  <c:v>14.9</c:v>
                </c:pt>
                <c:pt idx="1876">
                  <c:v>14.9</c:v>
                </c:pt>
                <c:pt idx="1877">
                  <c:v>14.9</c:v>
                </c:pt>
                <c:pt idx="1878">
                  <c:v>14.9</c:v>
                </c:pt>
                <c:pt idx="1879">
                  <c:v>14.9</c:v>
                </c:pt>
                <c:pt idx="1880">
                  <c:v>14.9</c:v>
                </c:pt>
                <c:pt idx="1881">
                  <c:v>14.9</c:v>
                </c:pt>
                <c:pt idx="1882">
                  <c:v>15.2</c:v>
                </c:pt>
                <c:pt idx="1883">
                  <c:v>15.2</c:v>
                </c:pt>
                <c:pt idx="1884">
                  <c:v>15.2</c:v>
                </c:pt>
                <c:pt idx="1885">
                  <c:v>15.2</c:v>
                </c:pt>
                <c:pt idx="1886">
                  <c:v>15.2</c:v>
                </c:pt>
                <c:pt idx="1887">
                  <c:v>15.2</c:v>
                </c:pt>
                <c:pt idx="1888">
                  <c:v>15.2</c:v>
                </c:pt>
                <c:pt idx="1889">
                  <c:v>15.2</c:v>
                </c:pt>
                <c:pt idx="1890">
                  <c:v>15.2</c:v>
                </c:pt>
                <c:pt idx="1891">
                  <c:v>15.2</c:v>
                </c:pt>
                <c:pt idx="1892">
                  <c:v>15.2</c:v>
                </c:pt>
                <c:pt idx="1893">
                  <c:v>15.2</c:v>
                </c:pt>
                <c:pt idx="1894">
                  <c:v>15.2</c:v>
                </c:pt>
                <c:pt idx="1895">
                  <c:v>15.2</c:v>
                </c:pt>
                <c:pt idx="1896">
                  <c:v>15.2</c:v>
                </c:pt>
                <c:pt idx="1897">
                  <c:v>15.2</c:v>
                </c:pt>
                <c:pt idx="1898">
                  <c:v>15.2</c:v>
                </c:pt>
                <c:pt idx="1899">
                  <c:v>15.2</c:v>
                </c:pt>
                <c:pt idx="1900">
                  <c:v>15.2</c:v>
                </c:pt>
                <c:pt idx="1901">
                  <c:v>15.2</c:v>
                </c:pt>
                <c:pt idx="1902">
                  <c:v>15.2</c:v>
                </c:pt>
                <c:pt idx="1903">
                  <c:v>15.2</c:v>
                </c:pt>
                <c:pt idx="1904">
                  <c:v>15.2</c:v>
                </c:pt>
                <c:pt idx="1905">
                  <c:v>15.2</c:v>
                </c:pt>
                <c:pt idx="1906">
                  <c:v>15.2</c:v>
                </c:pt>
                <c:pt idx="1907">
                  <c:v>15.2</c:v>
                </c:pt>
                <c:pt idx="1908">
                  <c:v>15.2</c:v>
                </c:pt>
                <c:pt idx="1909">
                  <c:v>15.2</c:v>
                </c:pt>
                <c:pt idx="1910">
                  <c:v>15.2</c:v>
                </c:pt>
                <c:pt idx="1911">
                  <c:v>15.9</c:v>
                </c:pt>
                <c:pt idx="1912">
                  <c:v>15.9</c:v>
                </c:pt>
                <c:pt idx="1913">
                  <c:v>15.9</c:v>
                </c:pt>
                <c:pt idx="1914">
                  <c:v>15.9</c:v>
                </c:pt>
                <c:pt idx="1915">
                  <c:v>15.9</c:v>
                </c:pt>
                <c:pt idx="1916">
                  <c:v>15.9</c:v>
                </c:pt>
                <c:pt idx="1917">
                  <c:v>15.9</c:v>
                </c:pt>
                <c:pt idx="1918">
                  <c:v>15.9</c:v>
                </c:pt>
                <c:pt idx="1919">
                  <c:v>15.9</c:v>
                </c:pt>
                <c:pt idx="1920">
                  <c:v>15.9</c:v>
                </c:pt>
                <c:pt idx="1921">
                  <c:v>15.9</c:v>
                </c:pt>
                <c:pt idx="1922">
                  <c:v>15.9</c:v>
                </c:pt>
                <c:pt idx="1923">
                  <c:v>15.9</c:v>
                </c:pt>
                <c:pt idx="1924">
                  <c:v>15.9</c:v>
                </c:pt>
                <c:pt idx="1925">
                  <c:v>15.9</c:v>
                </c:pt>
                <c:pt idx="1926">
                  <c:v>15.9</c:v>
                </c:pt>
                <c:pt idx="1927">
                  <c:v>15.9</c:v>
                </c:pt>
                <c:pt idx="1928">
                  <c:v>15.9</c:v>
                </c:pt>
                <c:pt idx="1929">
                  <c:v>15.9</c:v>
                </c:pt>
                <c:pt idx="1930">
                  <c:v>15.9</c:v>
                </c:pt>
                <c:pt idx="1931">
                  <c:v>15.9</c:v>
                </c:pt>
                <c:pt idx="1932">
                  <c:v>15.9</c:v>
                </c:pt>
                <c:pt idx="1933">
                  <c:v>15.9</c:v>
                </c:pt>
                <c:pt idx="1934">
                  <c:v>15.9</c:v>
                </c:pt>
                <c:pt idx="1935">
                  <c:v>15.9</c:v>
                </c:pt>
                <c:pt idx="1936">
                  <c:v>15.9</c:v>
                </c:pt>
                <c:pt idx="1937">
                  <c:v>15.9</c:v>
                </c:pt>
                <c:pt idx="1938">
                  <c:v>15.9</c:v>
                </c:pt>
                <c:pt idx="1939">
                  <c:v>15.9</c:v>
                </c:pt>
                <c:pt idx="1940">
                  <c:v>16.3</c:v>
                </c:pt>
                <c:pt idx="1941">
                  <c:v>16.3</c:v>
                </c:pt>
                <c:pt idx="1942">
                  <c:v>16.3</c:v>
                </c:pt>
                <c:pt idx="1943">
                  <c:v>16.3</c:v>
                </c:pt>
                <c:pt idx="1944">
                  <c:v>16.3</c:v>
                </c:pt>
                <c:pt idx="1945">
                  <c:v>16.3</c:v>
                </c:pt>
                <c:pt idx="1946">
                  <c:v>16.3</c:v>
                </c:pt>
                <c:pt idx="1947">
                  <c:v>16.3</c:v>
                </c:pt>
                <c:pt idx="1948">
                  <c:v>16.3</c:v>
                </c:pt>
                <c:pt idx="1949">
                  <c:v>16.3</c:v>
                </c:pt>
                <c:pt idx="1950">
                  <c:v>16.3</c:v>
                </c:pt>
                <c:pt idx="1951">
                  <c:v>16.3</c:v>
                </c:pt>
                <c:pt idx="1952">
                  <c:v>16.3</c:v>
                </c:pt>
                <c:pt idx="1953">
                  <c:v>16.3</c:v>
                </c:pt>
                <c:pt idx="1954">
                  <c:v>16.3</c:v>
                </c:pt>
                <c:pt idx="1955">
                  <c:v>16.3</c:v>
                </c:pt>
                <c:pt idx="1956">
                  <c:v>16.3</c:v>
                </c:pt>
                <c:pt idx="1957">
                  <c:v>16.3</c:v>
                </c:pt>
                <c:pt idx="1958">
                  <c:v>16.3</c:v>
                </c:pt>
                <c:pt idx="1959">
                  <c:v>16.3</c:v>
                </c:pt>
                <c:pt idx="1960">
                  <c:v>16.3</c:v>
                </c:pt>
                <c:pt idx="1961">
                  <c:v>16.3</c:v>
                </c:pt>
                <c:pt idx="1962">
                  <c:v>16.3</c:v>
                </c:pt>
                <c:pt idx="1963">
                  <c:v>16.3</c:v>
                </c:pt>
                <c:pt idx="1964">
                  <c:v>16.3</c:v>
                </c:pt>
                <c:pt idx="1965">
                  <c:v>16.3</c:v>
                </c:pt>
                <c:pt idx="1966">
                  <c:v>16.3</c:v>
                </c:pt>
                <c:pt idx="1967">
                  <c:v>16.3</c:v>
                </c:pt>
                <c:pt idx="1968">
                  <c:v>16.3</c:v>
                </c:pt>
                <c:pt idx="1969">
                  <c:v>16.899999999999999</c:v>
                </c:pt>
                <c:pt idx="1970">
                  <c:v>16.899999999999999</c:v>
                </c:pt>
                <c:pt idx="1971">
                  <c:v>16.899999999999999</c:v>
                </c:pt>
                <c:pt idx="1972">
                  <c:v>16.899999999999999</c:v>
                </c:pt>
                <c:pt idx="1973">
                  <c:v>16.899999999999999</c:v>
                </c:pt>
                <c:pt idx="1974">
                  <c:v>16.899999999999999</c:v>
                </c:pt>
                <c:pt idx="1975">
                  <c:v>16.899999999999999</c:v>
                </c:pt>
                <c:pt idx="1976">
                  <c:v>16.899999999999999</c:v>
                </c:pt>
                <c:pt idx="1977">
                  <c:v>16.899999999999999</c:v>
                </c:pt>
                <c:pt idx="1978">
                  <c:v>16.899999999999999</c:v>
                </c:pt>
                <c:pt idx="1979">
                  <c:v>16.899999999999999</c:v>
                </c:pt>
                <c:pt idx="1980">
                  <c:v>16.899999999999999</c:v>
                </c:pt>
                <c:pt idx="1981">
                  <c:v>16.899999999999999</c:v>
                </c:pt>
                <c:pt idx="1982">
                  <c:v>16.899999999999999</c:v>
                </c:pt>
                <c:pt idx="1983">
                  <c:v>16.899999999999999</c:v>
                </c:pt>
                <c:pt idx="1984">
                  <c:v>16.899999999999999</c:v>
                </c:pt>
                <c:pt idx="1985">
                  <c:v>16.899999999999999</c:v>
                </c:pt>
                <c:pt idx="1986">
                  <c:v>16.899999999999999</c:v>
                </c:pt>
                <c:pt idx="1987">
                  <c:v>16.899999999999999</c:v>
                </c:pt>
                <c:pt idx="1988">
                  <c:v>16.899999999999999</c:v>
                </c:pt>
                <c:pt idx="1989">
                  <c:v>16.899999999999999</c:v>
                </c:pt>
                <c:pt idx="1990">
                  <c:v>16.899999999999999</c:v>
                </c:pt>
                <c:pt idx="1991">
                  <c:v>16.899999999999999</c:v>
                </c:pt>
                <c:pt idx="1992">
                  <c:v>16.899999999999999</c:v>
                </c:pt>
                <c:pt idx="1993">
                  <c:v>16.899999999999999</c:v>
                </c:pt>
                <c:pt idx="1994">
                  <c:v>16.899999999999999</c:v>
                </c:pt>
                <c:pt idx="1995">
                  <c:v>16.899999999999999</c:v>
                </c:pt>
                <c:pt idx="1996">
                  <c:v>16.899999999999999</c:v>
                </c:pt>
                <c:pt idx="1997">
                  <c:v>17.100000000000001</c:v>
                </c:pt>
                <c:pt idx="1998">
                  <c:v>17.100000000000001</c:v>
                </c:pt>
                <c:pt idx="1999">
                  <c:v>17.100000000000001</c:v>
                </c:pt>
                <c:pt idx="2000">
                  <c:v>17.100000000000001</c:v>
                </c:pt>
                <c:pt idx="2001">
                  <c:v>17.100000000000001</c:v>
                </c:pt>
                <c:pt idx="2002">
                  <c:v>17.100000000000001</c:v>
                </c:pt>
                <c:pt idx="2003">
                  <c:v>17.100000000000001</c:v>
                </c:pt>
                <c:pt idx="2004">
                  <c:v>17.100000000000001</c:v>
                </c:pt>
                <c:pt idx="2005">
                  <c:v>17.100000000000001</c:v>
                </c:pt>
                <c:pt idx="2006">
                  <c:v>17.100000000000001</c:v>
                </c:pt>
                <c:pt idx="2007">
                  <c:v>17.100000000000001</c:v>
                </c:pt>
                <c:pt idx="2008">
                  <c:v>17.100000000000001</c:v>
                </c:pt>
                <c:pt idx="2009">
                  <c:v>17.100000000000001</c:v>
                </c:pt>
                <c:pt idx="2010">
                  <c:v>17.100000000000001</c:v>
                </c:pt>
                <c:pt idx="2011">
                  <c:v>17.100000000000001</c:v>
                </c:pt>
                <c:pt idx="2012">
                  <c:v>17.100000000000001</c:v>
                </c:pt>
                <c:pt idx="2013">
                  <c:v>17.100000000000001</c:v>
                </c:pt>
                <c:pt idx="2014">
                  <c:v>17.100000000000001</c:v>
                </c:pt>
                <c:pt idx="2015">
                  <c:v>17.100000000000001</c:v>
                </c:pt>
                <c:pt idx="2016">
                  <c:v>17.100000000000001</c:v>
                </c:pt>
                <c:pt idx="2017">
                  <c:v>17.100000000000001</c:v>
                </c:pt>
                <c:pt idx="2018">
                  <c:v>17.100000000000001</c:v>
                </c:pt>
                <c:pt idx="2019">
                  <c:v>17.100000000000001</c:v>
                </c:pt>
                <c:pt idx="2020">
                  <c:v>17.100000000000001</c:v>
                </c:pt>
                <c:pt idx="2021">
                  <c:v>17.100000000000001</c:v>
                </c:pt>
                <c:pt idx="2022">
                  <c:v>17.100000000000001</c:v>
                </c:pt>
                <c:pt idx="2023">
                  <c:v>17.100000000000001</c:v>
                </c:pt>
                <c:pt idx="2024">
                  <c:v>17.100000000000001</c:v>
                </c:pt>
                <c:pt idx="2025">
                  <c:v>17.5</c:v>
                </c:pt>
                <c:pt idx="2026">
                  <c:v>17.5</c:v>
                </c:pt>
                <c:pt idx="2027">
                  <c:v>17.5</c:v>
                </c:pt>
                <c:pt idx="2028">
                  <c:v>17.5</c:v>
                </c:pt>
                <c:pt idx="2029">
                  <c:v>17.5</c:v>
                </c:pt>
                <c:pt idx="2030">
                  <c:v>17.5</c:v>
                </c:pt>
                <c:pt idx="2031">
                  <c:v>17.5</c:v>
                </c:pt>
                <c:pt idx="2032">
                  <c:v>17.5</c:v>
                </c:pt>
                <c:pt idx="2033">
                  <c:v>17.5</c:v>
                </c:pt>
                <c:pt idx="2034">
                  <c:v>17.5</c:v>
                </c:pt>
                <c:pt idx="2035">
                  <c:v>17.5</c:v>
                </c:pt>
                <c:pt idx="2036">
                  <c:v>17.5</c:v>
                </c:pt>
                <c:pt idx="2037">
                  <c:v>17.5</c:v>
                </c:pt>
                <c:pt idx="2038">
                  <c:v>17.5</c:v>
                </c:pt>
                <c:pt idx="2039">
                  <c:v>17.5</c:v>
                </c:pt>
                <c:pt idx="2040">
                  <c:v>17.5</c:v>
                </c:pt>
                <c:pt idx="2041">
                  <c:v>17.5</c:v>
                </c:pt>
                <c:pt idx="2042">
                  <c:v>17.5</c:v>
                </c:pt>
                <c:pt idx="2043">
                  <c:v>17.5</c:v>
                </c:pt>
                <c:pt idx="2044">
                  <c:v>17.5</c:v>
                </c:pt>
                <c:pt idx="2045">
                  <c:v>17.5</c:v>
                </c:pt>
                <c:pt idx="2046">
                  <c:v>17.5</c:v>
                </c:pt>
                <c:pt idx="2047">
                  <c:v>17.5</c:v>
                </c:pt>
                <c:pt idx="2048">
                  <c:v>17.5</c:v>
                </c:pt>
                <c:pt idx="2049">
                  <c:v>17.5</c:v>
                </c:pt>
                <c:pt idx="2050">
                  <c:v>17.5</c:v>
                </c:pt>
                <c:pt idx="2051">
                  <c:v>17.5</c:v>
                </c:pt>
                <c:pt idx="2052">
                  <c:v>17.5</c:v>
                </c:pt>
                <c:pt idx="2053">
                  <c:v>17.7</c:v>
                </c:pt>
                <c:pt idx="2054">
                  <c:v>17.7</c:v>
                </c:pt>
                <c:pt idx="2055">
                  <c:v>17.7</c:v>
                </c:pt>
                <c:pt idx="2056">
                  <c:v>17.7</c:v>
                </c:pt>
                <c:pt idx="2057">
                  <c:v>17.7</c:v>
                </c:pt>
                <c:pt idx="2058">
                  <c:v>17.7</c:v>
                </c:pt>
                <c:pt idx="2059">
                  <c:v>17.7</c:v>
                </c:pt>
                <c:pt idx="2060">
                  <c:v>17.7</c:v>
                </c:pt>
                <c:pt idx="2061">
                  <c:v>17.7</c:v>
                </c:pt>
                <c:pt idx="2062">
                  <c:v>17.7</c:v>
                </c:pt>
                <c:pt idx="2063">
                  <c:v>17.7</c:v>
                </c:pt>
                <c:pt idx="2064">
                  <c:v>17.7</c:v>
                </c:pt>
                <c:pt idx="2065">
                  <c:v>17.7</c:v>
                </c:pt>
                <c:pt idx="2066">
                  <c:v>17.7</c:v>
                </c:pt>
                <c:pt idx="2067">
                  <c:v>17.7</c:v>
                </c:pt>
                <c:pt idx="2068">
                  <c:v>17.7</c:v>
                </c:pt>
                <c:pt idx="2069">
                  <c:v>17.7</c:v>
                </c:pt>
                <c:pt idx="2070">
                  <c:v>17.7</c:v>
                </c:pt>
                <c:pt idx="2071">
                  <c:v>17.7</c:v>
                </c:pt>
                <c:pt idx="2072">
                  <c:v>17.7</c:v>
                </c:pt>
                <c:pt idx="2073">
                  <c:v>17.7</c:v>
                </c:pt>
                <c:pt idx="2074">
                  <c:v>17.7</c:v>
                </c:pt>
                <c:pt idx="2075">
                  <c:v>17.7</c:v>
                </c:pt>
                <c:pt idx="2076">
                  <c:v>17.7</c:v>
                </c:pt>
                <c:pt idx="2077">
                  <c:v>17.7</c:v>
                </c:pt>
                <c:pt idx="2078">
                  <c:v>17.7</c:v>
                </c:pt>
                <c:pt idx="2079">
                  <c:v>17.7</c:v>
                </c:pt>
                <c:pt idx="2080">
                  <c:v>17.7</c:v>
                </c:pt>
                <c:pt idx="2081">
                  <c:v>18.2</c:v>
                </c:pt>
                <c:pt idx="2082">
                  <c:v>18.2</c:v>
                </c:pt>
                <c:pt idx="2083">
                  <c:v>18.2</c:v>
                </c:pt>
                <c:pt idx="2084">
                  <c:v>18.2</c:v>
                </c:pt>
                <c:pt idx="2085">
                  <c:v>18.2</c:v>
                </c:pt>
                <c:pt idx="2086">
                  <c:v>18.2</c:v>
                </c:pt>
                <c:pt idx="2087">
                  <c:v>18.2</c:v>
                </c:pt>
                <c:pt idx="2088">
                  <c:v>18.2</c:v>
                </c:pt>
                <c:pt idx="2089">
                  <c:v>18.2</c:v>
                </c:pt>
                <c:pt idx="2090">
                  <c:v>18.2</c:v>
                </c:pt>
                <c:pt idx="2091">
                  <c:v>18.2</c:v>
                </c:pt>
                <c:pt idx="2092">
                  <c:v>18.2</c:v>
                </c:pt>
                <c:pt idx="2093">
                  <c:v>18.2</c:v>
                </c:pt>
                <c:pt idx="2094">
                  <c:v>18.2</c:v>
                </c:pt>
                <c:pt idx="2095">
                  <c:v>18.2</c:v>
                </c:pt>
                <c:pt idx="2096">
                  <c:v>18.2</c:v>
                </c:pt>
                <c:pt idx="2097">
                  <c:v>18.2</c:v>
                </c:pt>
                <c:pt idx="2098">
                  <c:v>18.2</c:v>
                </c:pt>
                <c:pt idx="2099">
                  <c:v>18.2</c:v>
                </c:pt>
                <c:pt idx="2100">
                  <c:v>18.2</c:v>
                </c:pt>
                <c:pt idx="2101">
                  <c:v>18.2</c:v>
                </c:pt>
                <c:pt idx="2102">
                  <c:v>18.2</c:v>
                </c:pt>
                <c:pt idx="2103">
                  <c:v>18.2</c:v>
                </c:pt>
                <c:pt idx="2104">
                  <c:v>18.2</c:v>
                </c:pt>
                <c:pt idx="2105">
                  <c:v>18.2</c:v>
                </c:pt>
                <c:pt idx="2106">
                  <c:v>18.2</c:v>
                </c:pt>
                <c:pt idx="2107">
                  <c:v>18.2</c:v>
                </c:pt>
                <c:pt idx="2108">
                  <c:v>18.2</c:v>
                </c:pt>
                <c:pt idx="2109">
                  <c:v>18.2</c:v>
                </c:pt>
                <c:pt idx="2110">
                  <c:v>18.3</c:v>
                </c:pt>
                <c:pt idx="2111">
                  <c:v>18.3</c:v>
                </c:pt>
                <c:pt idx="2112">
                  <c:v>18.3</c:v>
                </c:pt>
                <c:pt idx="2113">
                  <c:v>18.3</c:v>
                </c:pt>
                <c:pt idx="2114">
                  <c:v>18.3</c:v>
                </c:pt>
                <c:pt idx="2115">
                  <c:v>18.3</c:v>
                </c:pt>
                <c:pt idx="2116">
                  <c:v>18.3</c:v>
                </c:pt>
                <c:pt idx="2117">
                  <c:v>18.3</c:v>
                </c:pt>
                <c:pt idx="2118">
                  <c:v>18.3</c:v>
                </c:pt>
                <c:pt idx="2119">
                  <c:v>18.3</c:v>
                </c:pt>
                <c:pt idx="2120">
                  <c:v>18.3</c:v>
                </c:pt>
                <c:pt idx="2121">
                  <c:v>18.3</c:v>
                </c:pt>
                <c:pt idx="2122">
                  <c:v>18.3</c:v>
                </c:pt>
                <c:pt idx="2123">
                  <c:v>18.3</c:v>
                </c:pt>
                <c:pt idx="2124">
                  <c:v>18.3</c:v>
                </c:pt>
                <c:pt idx="2125">
                  <c:v>18.3</c:v>
                </c:pt>
                <c:pt idx="2126">
                  <c:v>18.3</c:v>
                </c:pt>
                <c:pt idx="2127">
                  <c:v>18.3</c:v>
                </c:pt>
                <c:pt idx="2128">
                  <c:v>18.3</c:v>
                </c:pt>
                <c:pt idx="2129">
                  <c:v>18.3</c:v>
                </c:pt>
                <c:pt idx="2130">
                  <c:v>18.3</c:v>
                </c:pt>
                <c:pt idx="2131">
                  <c:v>18.3</c:v>
                </c:pt>
                <c:pt idx="2132">
                  <c:v>18.3</c:v>
                </c:pt>
                <c:pt idx="2133">
                  <c:v>18.3</c:v>
                </c:pt>
                <c:pt idx="2134">
                  <c:v>18.3</c:v>
                </c:pt>
                <c:pt idx="2135">
                  <c:v>18.3</c:v>
                </c:pt>
                <c:pt idx="2136">
                  <c:v>18.3</c:v>
                </c:pt>
                <c:pt idx="2137">
                  <c:v>18.3</c:v>
                </c:pt>
                <c:pt idx="2138">
                  <c:v>18.3</c:v>
                </c:pt>
                <c:pt idx="2139">
                  <c:v>19.3</c:v>
                </c:pt>
                <c:pt idx="2140">
                  <c:v>19.3</c:v>
                </c:pt>
                <c:pt idx="2141">
                  <c:v>19.3</c:v>
                </c:pt>
                <c:pt idx="2142">
                  <c:v>19.3</c:v>
                </c:pt>
                <c:pt idx="2143">
                  <c:v>19.3</c:v>
                </c:pt>
                <c:pt idx="2144">
                  <c:v>19.3</c:v>
                </c:pt>
                <c:pt idx="2145">
                  <c:v>19.3</c:v>
                </c:pt>
                <c:pt idx="2146">
                  <c:v>19.3</c:v>
                </c:pt>
                <c:pt idx="2147">
                  <c:v>19.3</c:v>
                </c:pt>
                <c:pt idx="2148">
                  <c:v>19.3</c:v>
                </c:pt>
                <c:pt idx="2149">
                  <c:v>19.3</c:v>
                </c:pt>
                <c:pt idx="2150">
                  <c:v>19.3</c:v>
                </c:pt>
                <c:pt idx="2151">
                  <c:v>19.3</c:v>
                </c:pt>
                <c:pt idx="2152">
                  <c:v>19.3</c:v>
                </c:pt>
                <c:pt idx="2153">
                  <c:v>19.3</c:v>
                </c:pt>
                <c:pt idx="2154">
                  <c:v>19.3</c:v>
                </c:pt>
                <c:pt idx="2155">
                  <c:v>19.3</c:v>
                </c:pt>
                <c:pt idx="2156">
                  <c:v>19.3</c:v>
                </c:pt>
                <c:pt idx="2157">
                  <c:v>19.3</c:v>
                </c:pt>
                <c:pt idx="2158">
                  <c:v>19.3</c:v>
                </c:pt>
                <c:pt idx="2159">
                  <c:v>19.3</c:v>
                </c:pt>
                <c:pt idx="2160">
                  <c:v>19.3</c:v>
                </c:pt>
                <c:pt idx="2161">
                  <c:v>19.3</c:v>
                </c:pt>
                <c:pt idx="2162">
                  <c:v>19.3</c:v>
                </c:pt>
                <c:pt idx="2163">
                  <c:v>19.3</c:v>
                </c:pt>
                <c:pt idx="2164">
                  <c:v>19.3</c:v>
                </c:pt>
                <c:pt idx="2165">
                  <c:v>19.3</c:v>
                </c:pt>
                <c:pt idx="2166">
                  <c:v>19.3</c:v>
                </c:pt>
                <c:pt idx="2167">
                  <c:v>19.3</c:v>
                </c:pt>
                <c:pt idx="2168">
                  <c:v>21.4</c:v>
                </c:pt>
                <c:pt idx="2169">
                  <c:v>21.4</c:v>
                </c:pt>
                <c:pt idx="2170">
                  <c:v>21.4</c:v>
                </c:pt>
                <c:pt idx="2171">
                  <c:v>21.4</c:v>
                </c:pt>
                <c:pt idx="2172">
                  <c:v>21.4</c:v>
                </c:pt>
                <c:pt idx="2173">
                  <c:v>21.4</c:v>
                </c:pt>
                <c:pt idx="2174">
                  <c:v>21.4</c:v>
                </c:pt>
                <c:pt idx="2175">
                  <c:v>21.4</c:v>
                </c:pt>
                <c:pt idx="2176">
                  <c:v>21.4</c:v>
                </c:pt>
                <c:pt idx="2177">
                  <c:v>21.4</c:v>
                </c:pt>
                <c:pt idx="2178">
                  <c:v>21.4</c:v>
                </c:pt>
                <c:pt idx="2179">
                  <c:v>21.4</c:v>
                </c:pt>
                <c:pt idx="2180">
                  <c:v>21.4</c:v>
                </c:pt>
                <c:pt idx="2181">
                  <c:v>21.4</c:v>
                </c:pt>
                <c:pt idx="2182">
                  <c:v>21.4</c:v>
                </c:pt>
                <c:pt idx="2183">
                  <c:v>21.4</c:v>
                </c:pt>
                <c:pt idx="2184">
                  <c:v>21.4</c:v>
                </c:pt>
                <c:pt idx="2185">
                  <c:v>21.4</c:v>
                </c:pt>
                <c:pt idx="2186">
                  <c:v>21.4</c:v>
                </c:pt>
                <c:pt idx="2187">
                  <c:v>21.4</c:v>
                </c:pt>
                <c:pt idx="2188">
                  <c:v>21.4</c:v>
                </c:pt>
                <c:pt idx="2189">
                  <c:v>21.4</c:v>
                </c:pt>
                <c:pt idx="2190">
                  <c:v>21.4</c:v>
                </c:pt>
                <c:pt idx="2191">
                  <c:v>21.4</c:v>
                </c:pt>
                <c:pt idx="2192">
                  <c:v>21.4</c:v>
                </c:pt>
                <c:pt idx="2193">
                  <c:v>21.4</c:v>
                </c:pt>
                <c:pt idx="2194">
                  <c:v>21.4</c:v>
                </c:pt>
                <c:pt idx="2195">
                  <c:v>21.4</c:v>
                </c:pt>
                <c:pt idx="2196">
                  <c:v>21.4</c:v>
                </c:pt>
                <c:pt idx="2197">
                  <c:v>24.1</c:v>
                </c:pt>
                <c:pt idx="2198">
                  <c:v>24.1</c:v>
                </c:pt>
                <c:pt idx="2199">
                  <c:v>24.1</c:v>
                </c:pt>
                <c:pt idx="2200">
                  <c:v>24.1</c:v>
                </c:pt>
                <c:pt idx="2201">
                  <c:v>24.1</c:v>
                </c:pt>
                <c:pt idx="2202">
                  <c:v>24.1</c:v>
                </c:pt>
                <c:pt idx="2203">
                  <c:v>24.1</c:v>
                </c:pt>
                <c:pt idx="2204">
                  <c:v>24.1</c:v>
                </c:pt>
                <c:pt idx="2205">
                  <c:v>24.1</c:v>
                </c:pt>
                <c:pt idx="2206">
                  <c:v>24.1</c:v>
                </c:pt>
                <c:pt idx="2207">
                  <c:v>24.1</c:v>
                </c:pt>
                <c:pt idx="2208">
                  <c:v>24.1</c:v>
                </c:pt>
                <c:pt idx="2209">
                  <c:v>24.1</c:v>
                </c:pt>
                <c:pt idx="2210">
                  <c:v>24.1</c:v>
                </c:pt>
                <c:pt idx="2211">
                  <c:v>24.1</c:v>
                </c:pt>
                <c:pt idx="2212">
                  <c:v>24.1</c:v>
                </c:pt>
                <c:pt idx="2213">
                  <c:v>24.1</c:v>
                </c:pt>
                <c:pt idx="2214">
                  <c:v>24.1</c:v>
                </c:pt>
                <c:pt idx="2215">
                  <c:v>24.1</c:v>
                </c:pt>
                <c:pt idx="2216">
                  <c:v>24.1</c:v>
                </c:pt>
                <c:pt idx="2217">
                  <c:v>24.1</c:v>
                </c:pt>
                <c:pt idx="2218">
                  <c:v>24.1</c:v>
                </c:pt>
                <c:pt idx="2219">
                  <c:v>24.1</c:v>
                </c:pt>
                <c:pt idx="2220">
                  <c:v>24.1</c:v>
                </c:pt>
                <c:pt idx="2221">
                  <c:v>24.1</c:v>
                </c:pt>
                <c:pt idx="2222">
                  <c:v>24.1</c:v>
                </c:pt>
                <c:pt idx="2223">
                  <c:v>24.1</c:v>
                </c:pt>
                <c:pt idx="2224">
                  <c:v>24.1</c:v>
                </c:pt>
                <c:pt idx="2225">
                  <c:v>24.1</c:v>
                </c:pt>
                <c:pt idx="2226">
                  <c:v>24.1</c:v>
                </c:pt>
                <c:pt idx="2227">
                  <c:v>24.1</c:v>
                </c:pt>
                <c:pt idx="2228">
                  <c:v>24.1</c:v>
                </c:pt>
                <c:pt idx="2229">
                  <c:v>24.1</c:v>
                </c:pt>
                <c:pt idx="2230">
                  <c:v>24.1</c:v>
                </c:pt>
                <c:pt idx="2231">
                  <c:v>24.1</c:v>
                </c:pt>
                <c:pt idx="2232">
                  <c:v>24.1</c:v>
                </c:pt>
                <c:pt idx="2233">
                  <c:v>24.1</c:v>
                </c:pt>
                <c:pt idx="2234">
                  <c:v>24.1</c:v>
                </c:pt>
                <c:pt idx="2235">
                  <c:v>24.1</c:v>
                </c:pt>
                <c:pt idx="2236">
                  <c:v>24.1</c:v>
                </c:pt>
                <c:pt idx="2237">
                  <c:v>24.1</c:v>
                </c:pt>
                <c:pt idx="2238">
                  <c:v>24.1</c:v>
                </c:pt>
                <c:pt idx="2239">
                  <c:v>24.1</c:v>
                </c:pt>
                <c:pt idx="2240">
                  <c:v>24.1</c:v>
                </c:pt>
                <c:pt idx="2241">
                  <c:v>24.1</c:v>
                </c:pt>
                <c:pt idx="2242">
                  <c:v>24.1</c:v>
                </c:pt>
                <c:pt idx="2243">
                  <c:v>24.1</c:v>
                </c:pt>
                <c:pt idx="2244">
                  <c:v>24.1</c:v>
                </c:pt>
                <c:pt idx="2245">
                  <c:v>24.1</c:v>
                </c:pt>
                <c:pt idx="2246">
                  <c:v>24.1</c:v>
                </c:pt>
                <c:pt idx="2247">
                  <c:v>24.1</c:v>
                </c:pt>
                <c:pt idx="2248">
                  <c:v>24.1</c:v>
                </c:pt>
                <c:pt idx="2249">
                  <c:v>24.1</c:v>
                </c:pt>
                <c:pt idx="2250">
                  <c:v>24.1</c:v>
                </c:pt>
                <c:pt idx="2251">
                  <c:v>24.1</c:v>
                </c:pt>
                <c:pt idx="2252">
                  <c:v>24.1</c:v>
                </c:pt>
                <c:pt idx="2253">
                  <c:v>24.1</c:v>
                </c:pt>
                <c:pt idx="2254">
                  <c:v>24.1</c:v>
                </c:pt>
                <c:pt idx="2255">
                  <c:v>22.8</c:v>
                </c:pt>
                <c:pt idx="2256">
                  <c:v>22.8</c:v>
                </c:pt>
                <c:pt idx="2257">
                  <c:v>22.8</c:v>
                </c:pt>
                <c:pt idx="2258">
                  <c:v>22.8</c:v>
                </c:pt>
                <c:pt idx="2259">
                  <c:v>22.8</c:v>
                </c:pt>
                <c:pt idx="2260">
                  <c:v>22.8</c:v>
                </c:pt>
                <c:pt idx="2261">
                  <c:v>22.8</c:v>
                </c:pt>
                <c:pt idx="2262">
                  <c:v>22.8</c:v>
                </c:pt>
                <c:pt idx="2263">
                  <c:v>22.8</c:v>
                </c:pt>
                <c:pt idx="2264">
                  <c:v>22.8</c:v>
                </c:pt>
                <c:pt idx="2265">
                  <c:v>22.8</c:v>
                </c:pt>
                <c:pt idx="2266">
                  <c:v>22.8</c:v>
                </c:pt>
                <c:pt idx="2267">
                  <c:v>22.8</c:v>
                </c:pt>
                <c:pt idx="2268">
                  <c:v>22.8</c:v>
                </c:pt>
                <c:pt idx="2269">
                  <c:v>22.8</c:v>
                </c:pt>
                <c:pt idx="2270">
                  <c:v>22.8</c:v>
                </c:pt>
                <c:pt idx="2271">
                  <c:v>22.8</c:v>
                </c:pt>
                <c:pt idx="2272">
                  <c:v>22.8</c:v>
                </c:pt>
                <c:pt idx="2273">
                  <c:v>22.8</c:v>
                </c:pt>
                <c:pt idx="2274">
                  <c:v>22.8</c:v>
                </c:pt>
                <c:pt idx="2275">
                  <c:v>22.8</c:v>
                </c:pt>
                <c:pt idx="2276">
                  <c:v>22.8</c:v>
                </c:pt>
                <c:pt idx="2277">
                  <c:v>22.8</c:v>
                </c:pt>
                <c:pt idx="2278">
                  <c:v>22.8</c:v>
                </c:pt>
                <c:pt idx="2279">
                  <c:v>22.8</c:v>
                </c:pt>
                <c:pt idx="2280">
                  <c:v>22.8</c:v>
                </c:pt>
                <c:pt idx="2281">
                  <c:v>22.8</c:v>
                </c:pt>
                <c:pt idx="2282">
                  <c:v>22.8</c:v>
                </c:pt>
                <c:pt idx="2283">
                  <c:v>22.8</c:v>
                </c:pt>
                <c:pt idx="2284">
                  <c:v>23.3</c:v>
                </c:pt>
                <c:pt idx="2285">
                  <c:v>23.3</c:v>
                </c:pt>
                <c:pt idx="2286">
                  <c:v>23.3</c:v>
                </c:pt>
                <c:pt idx="2287">
                  <c:v>23.3</c:v>
                </c:pt>
                <c:pt idx="2288">
                  <c:v>23.3</c:v>
                </c:pt>
                <c:pt idx="2289">
                  <c:v>23.3</c:v>
                </c:pt>
                <c:pt idx="2290">
                  <c:v>23.3</c:v>
                </c:pt>
                <c:pt idx="2291">
                  <c:v>23.3</c:v>
                </c:pt>
                <c:pt idx="2292">
                  <c:v>23.3</c:v>
                </c:pt>
                <c:pt idx="2293">
                  <c:v>23.3</c:v>
                </c:pt>
                <c:pt idx="2294">
                  <c:v>23.3</c:v>
                </c:pt>
                <c:pt idx="2295">
                  <c:v>23.3</c:v>
                </c:pt>
                <c:pt idx="2296">
                  <c:v>23.3</c:v>
                </c:pt>
                <c:pt idx="2297">
                  <c:v>23.3</c:v>
                </c:pt>
                <c:pt idx="2298">
                  <c:v>23.3</c:v>
                </c:pt>
                <c:pt idx="2299">
                  <c:v>23.3</c:v>
                </c:pt>
                <c:pt idx="2300">
                  <c:v>23.3</c:v>
                </c:pt>
                <c:pt idx="2301">
                  <c:v>23.3</c:v>
                </c:pt>
                <c:pt idx="2302">
                  <c:v>23.3</c:v>
                </c:pt>
                <c:pt idx="2303">
                  <c:v>23.3</c:v>
                </c:pt>
                <c:pt idx="2304">
                  <c:v>23.3</c:v>
                </c:pt>
                <c:pt idx="2305">
                  <c:v>23.3</c:v>
                </c:pt>
                <c:pt idx="2306">
                  <c:v>23.3</c:v>
                </c:pt>
                <c:pt idx="2307">
                  <c:v>23.3</c:v>
                </c:pt>
                <c:pt idx="2308">
                  <c:v>23.3</c:v>
                </c:pt>
                <c:pt idx="2309">
                  <c:v>23.3</c:v>
                </c:pt>
                <c:pt idx="2310">
                  <c:v>23.3</c:v>
                </c:pt>
                <c:pt idx="2311">
                  <c:v>23.3</c:v>
                </c:pt>
                <c:pt idx="2312">
                  <c:v>24.9</c:v>
                </c:pt>
                <c:pt idx="2313">
                  <c:v>24.9</c:v>
                </c:pt>
                <c:pt idx="2314">
                  <c:v>24.9</c:v>
                </c:pt>
                <c:pt idx="2315">
                  <c:v>24.9</c:v>
                </c:pt>
                <c:pt idx="2316">
                  <c:v>24.9</c:v>
                </c:pt>
                <c:pt idx="2317">
                  <c:v>24.9</c:v>
                </c:pt>
                <c:pt idx="2318">
                  <c:v>24.9</c:v>
                </c:pt>
                <c:pt idx="2319">
                  <c:v>24.9</c:v>
                </c:pt>
                <c:pt idx="2320">
                  <c:v>24.9</c:v>
                </c:pt>
                <c:pt idx="2321">
                  <c:v>24.9</c:v>
                </c:pt>
                <c:pt idx="2322">
                  <c:v>24.9</c:v>
                </c:pt>
                <c:pt idx="2323">
                  <c:v>24.9</c:v>
                </c:pt>
                <c:pt idx="2324">
                  <c:v>24.9</c:v>
                </c:pt>
                <c:pt idx="2325">
                  <c:v>24.9</c:v>
                </c:pt>
                <c:pt idx="2326">
                  <c:v>24.9</c:v>
                </c:pt>
                <c:pt idx="2327">
                  <c:v>24.9</c:v>
                </c:pt>
                <c:pt idx="2328">
                  <c:v>24.9</c:v>
                </c:pt>
                <c:pt idx="2329">
                  <c:v>24.9</c:v>
                </c:pt>
                <c:pt idx="2330">
                  <c:v>24.9</c:v>
                </c:pt>
                <c:pt idx="2331">
                  <c:v>24.9</c:v>
                </c:pt>
                <c:pt idx="2332">
                  <c:v>24.9</c:v>
                </c:pt>
                <c:pt idx="2333">
                  <c:v>24.9</c:v>
                </c:pt>
                <c:pt idx="2334">
                  <c:v>24.9</c:v>
                </c:pt>
                <c:pt idx="2335">
                  <c:v>24.9</c:v>
                </c:pt>
                <c:pt idx="2336">
                  <c:v>24.9</c:v>
                </c:pt>
                <c:pt idx="2337">
                  <c:v>24.9</c:v>
                </c:pt>
                <c:pt idx="2338">
                  <c:v>24.9</c:v>
                </c:pt>
                <c:pt idx="2339">
                  <c:v>24.9</c:v>
                </c:pt>
                <c:pt idx="2340">
                  <c:v>23.2</c:v>
                </c:pt>
                <c:pt idx="2341">
                  <c:v>23.2</c:v>
                </c:pt>
                <c:pt idx="2342">
                  <c:v>23.2</c:v>
                </c:pt>
                <c:pt idx="2343">
                  <c:v>23.2</c:v>
                </c:pt>
                <c:pt idx="2344">
                  <c:v>23.2</c:v>
                </c:pt>
                <c:pt idx="2345">
                  <c:v>23.2</c:v>
                </c:pt>
                <c:pt idx="2346">
                  <c:v>23.2</c:v>
                </c:pt>
                <c:pt idx="2347">
                  <c:v>23.2</c:v>
                </c:pt>
                <c:pt idx="2348">
                  <c:v>23.2</c:v>
                </c:pt>
                <c:pt idx="2349">
                  <c:v>23.2</c:v>
                </c:pt>
                <c:pt idx="2350">
                  <c:v>23.2</c:v>
                </c:pt>
                <c:pt idx="2351">
                  <c:v>23.2</c:v>
                </c:pt>
                <c:pt idx="2352">
                  <c:v>23.2</c:v>
                </c:pt>
                <c:pt idx="2353">
                  <c:v>23.2</c:v>
                </c:pt>
                <c:pt idx="2354">
                  <c:v>23.2</c:v>
                </c:pt>
                <c:pt idx="2355">
                  <c:v>23.2</c:v>
                </c:pt>
                <c:pt idx="2356">
                  <c:v>23.2</c:v>
                </c:pt>
                <c:pt idx="2357">
                  <c:v>23.2</c:v>
                </c:pt>
                <c:pt idx="2358">
                  <c:v>23.2</c:v>
                </c:pt>
                <c:pt idx="2359">
                  <c:v>23.2</c:v>
                </c:pt>
                <c:pt idx="2360">
                  <c:v>23.2</c:v>
                </c:pt>
                <c:pt idx="2361">
                  <c:v>23.2</c:v>
                </c:pt>
                <c:pt idx="2362">
                  <c:v>23.2</c:v>
                </c:pt>
                <c:pt idx="2363">
                  <c:v>23.2</c:v>
                </c:pt>
                <c:pt idx="2364">
                  <c:v>23.2</c:v>
                </c:pt>
                <c:pt idx="2365">
                  <c:v>23.2</c:v>
                </c:pt>
                <c:pt idx="2366">
                  <c:v>23.2</c:v>
                </c:pt>
                <c:pt idx="2367">
                  <c:v>23.2</c:v>
                </c:pt>
                <c:pt idx="2368">
                  <c:v>22.1</c:v>
                </c:pt>
                <c:pt idx="2369">
                  <c:v>22.1</c:v>
                </c:pt>
                <c:pt idx="2370">
                  <c:v>22.1</c:v>
                </c:pt>
                <c:pt idx="2371">
                  <c:v>22.1</c:v>
                </c:pt>
                <c:pt idx="2372">
                  <c:v>22.1</c:v>
                </c:pt>
                <c:pt idx="2373">
                  <c:v>22.1</c:v>
                </c:pt>
                <c:pt idx="2374">
                  <c:v>22.1</c:v>
                </c:pt>
                <c:pt idx="2375">
                  <c:v>22.1</c:v>
                </c:pt>
                <c:pt idx="2376">
                  <c:v>22.1</c:v>
                </c:pt>
                <c:pt idx="2377">
                  <c:v>22.1</c:v>
                </c:pt>
                <c:pt idx="2378">
                  <c:v>22.1</c:v>
                </c:pt>
                <c:pt idx="2379">
                  <c:v>22.1</c:v>
                </c:pt>
                <c:pt idx="2380">
                  <c:v>22.1</c:v>
                </c:pt>
                <c:pt idx="2381">
                  <c:v>22.1</c:v>
                </c:pt>
                <c:pt idx="2382">
                  <c:v>22.1</c:v>
                </c:pt>
                <c:pt idx="2383">
                  <c:v>22.1</c:v>
                </c:pt>
                <c:pt idx="2384">
                  <c:v>22.1</c:v>
                </c:pt>
                <c:pt idx="2385">
                  <c:v>22.1</c:v>
                </c:pt>
                <c:pt idx="2386">
                  <c:v>22.1</c:v>
                </c:pt>
                <c:pt idx="2387">
                  <c:v>22.1</c:v>
                </c:pt>
                <c:pt idx="2388">
                  <c:v>22.1</c:v>
                </c:pt>
                <c:pt idx="2389">
                  <c:v>22.1</c:v>
                </c:pt>
                <c:pt idx="2390">
                  <c:v>22.1</c:v>
                </c:pt>
                <c:pt idx="2391">
                  <c:v>22.1</c:v>
                </c:pt>
                <c:pt idx="2392">
                  <c:v>22.1</c:v>
                </c:pt>
                <c:pt idx="2393">
                  <c:v>22.1</c:v>
                </c:pt>
                <c:pt idx="2394">
                  <c:v>22.1</c:v>
                </c:pt>
                <c:pt idx="2395">
                  <c:v>22.1</c:v>
                </c:pt>
                <c:pt idx="2396">
                  <c:v>20.9</c:v>
                </c:pt>
                <c:pt idx="2397">
                  <c:v>20.9</c:v>
                </c:pt>
                <c:pt idx="2398">
                  <c:v>20.9</c:v>
                </c:pt>
                <c:pt idx="2399">
                  <c:v>20.9</c:v>
                </c:pt>
                <c:pt idx="2400">
                  <c:v>20.9</c:v>
                </c:pt>
                <c:pt idx="2401">
                  <c:v>20.9</c:v>
                </c:pt>
                <c:pt idx="2402">
                  <c:v>20.9</c:v>
                </c:pt>
                <c:pt idx="2403">
                  <c:v>20.9</c:v>
                </c:pt>
                <c:pt idx="2404">
                  <c:v>20.9</c:v>
                </c:pt>
                <c:pt idx="2405">
                  <c:v>20.9</c:v>
                </c:pt>
                <c:pt idx="2406">
                  <c:v>20.9</c:v>
                </c:pt>
                <c:pt idx="2407">
                  <c:v>20.9</c:v>
                </c:pt>
                <c:pt idx="2408">
                  <c:v>20.9</c:v>
                </c:pt>
                <c:pt idx="2409">
                  <c:v>20.9</c:v>
                </c:pt>
                <c:pt idx="2410">
                  <c:v>20.9</c:v>
                </c:pt>
                <c:pt idx="2411">
                  <c:v>20.9</c:v>
                </c:pt>
                <c:pt idx="2412">
                  <c:v>20.9</c:v>
                </c:pt>
                <c:pt idx="2413">
                  <c:v>20.9</c:v>
                </c:pt>
                <c:pt idx="2414">
                  <c:v>20.9</c:v>
                </c:pt>
                <c:pt idx="2415">
                  <c:v>20.9</c:v>
                </c:pt>
                <c:pt idx="2416">
                  <c:v>20.9</c:v>
                </c:pt>
                <c:pt idx="2417">
                  <c:v>20.9</c:v>
                </c:pt>
                <c:pt idx="2418">
                  <c:v>20.9</c:v>
                </c:pt>
                <c:pt idx="2419">
                  <c:v>20.9</c:v>
                </c:pt>
                <c:pt idx="2420">
                  <c:v>20.9</c:v>
                </c:pt>
                <c:pt idx="2421">
                  <c:v>20.9</c:v>
                </c:pt>
                <c:pt idx="2422">
                  <c:v>20.9</c:v>
                </c:pt>
                <c:pt idx="2423">
                  <c:v>20.9</c:v>
                </c:pt>
                <c:pt idx="2424">
                  <c:v>20.9</c:v>
                </c:pt>
                <c:pt idx="2425">
                  <c:v>20.3</c:v>
                </c:pt>
                <c:pt idx="2426">
                  <c:v>20.3</c:v>
                </c:pt>
                <c:pt idx="2427">
                  <c:v>20.3</c:v>
                </c:pt>
                <c:pt idx="2428">
                  <c:v>20.3</c:v>
                </c:pt>
                <c:pt idx="2429">
                  <c:v>20.3</c:v>
                </c:pt>
                <c:pt idx="2430">
                  <c:v>20.3</c:v>
                </c:pt>
                <c:pt idx="2431">
                  <c:v>20.3</c:v>
                </c:pt>
                <c:pt idx="2432">
                  <c:v>20.3</c:v>
                </c:pt>
                <c:pt idx="2433">
                  <c:v>20.3</c:v>
                </c:pt>
                <c:pt idx="2434">
                  <c:v>20.3</c:v>
                </c:pt>
                <c:pt idx="2435">
                  <c:v>20.3</c:v>
                </c:pt>
                <c:pt idx="2436">
                  <c:v>20.3</c:v>
                </c:pt>
                <c:pt idx="2437">
                  <c:v>20.3</c:v>
                </c:pt>
                <c:pt idx="2438">
                  <c:v>20.3</c:v>
                </c:pt>
                <c:pt idx="2439">
                  <c:v>20.3</c:v>
                </c:pt>
                <c:pt idx="2440">
                  <c:v>20.3</c:v>
                </c:pt>
                <c:pt idx="2441">
                  <c:v>20.3</c:v>
                </c:pt>
                <c:pt idx="2442">
                  <c:v>20.3</c:v>
                </c:pt>
                <c:pt idx="2443">
                  <c:v>20.3</c:v>
                </c:pt>
                <c:pt idx="2444">
                  <c:v>20.3</c:v>
                </c:pt>
                <c:pt idx="2445">
                  <c:v>20.3</c:v>
                </c:pt>
                <c:pt idx="2446">
                  <c:v>20.3</c:v>
                </c:pt>
                <c:pt idx="2447">
                  <c:v>20.3</c:v>
                </c:pt>
                <c:pt idx="2448">
                  <c:v>20.3</c:v>
                </c:pt>
                <c:pt idx="2449">
                  <c:v>20.3</c:v>
                </c:pt>
                <c:pt idx="2450">
                  <c:v>20.3</c:v>
                </c:pt>
                <c:pt idx="2451">
                  <c:v>20.3</c:v>
                </c:pt>
                <c:pt idx="2452">
                  <c:v>20.3</c:v>
                </c:pt>
                <c:pt idx="2453">
                  <c:v>19.8</c:v>
                </c:pt>
                <c:pt idx="2454">
                  <c:v>19.8</c:v>
                </c:pt>
                <c:pt idx="2455">
                  <c:v>19.8</c:v>
                </c:pt>
                <c:pt idx="2456">
                  <c:v>19.8</c:v>
                </c:pt>
                <c:pt idx="2457">
                  <c:v>19.8</c:v>
                </c:pt>
                <c:pt idx="2458">
                  <c:v>19.8</c:v>
                </c:pt>
                <c:pt idx="2459">
                  <c:v>19.8</c:v>
                </c:pt>
                <c:pt idx="2460">
                  <c:v>19.8</c:v>
                </c:pt>
                <c:pt idx="2461">
                  <c:v>19.8</c:v>
                </c:pt>
                <c:pt idx="2462">
                  <c:v>19.8</c:v>
                </c:pt>
                <c:pt idx="2463">
                  <c:v>19.8</c:v>
                </c:pt>
                <c:pt idx="2464">
                  <c:v>19.8</c:v>
                </c:pt>
                <c:pt idx="2465">
                  <c:v>19.8</c:v>
                </c:pt>
                <c:pt idx="2466">
                  <c:v>19.8</c:v>
                </c:pt>
                <c:pt idx="2467">
                  <c:v>19.8</c:v>
                </c:pt>
                <c:pt idx="2468">
                  <c:v>19.8</c:v>
                </c:pt>
                <c:pt idx="2469">
                  <c:v>19.8</c:v>
                </c:pt>
                <c:pt idx="2470">
                  <c:v>19.8</c:v>
                </c:pt>
                <c:pt idx="2471">
                  <c:v>19.8</c:v>
                </c:pt>
                <c:pt idx="2472">
                  <c:v>19.8</c:v>
                </c:pt>
                <c:pt idx="2473">
                  <c:v>19.8</c:v>
                </c:pt>
                <c:pt idx="2474">
                  <c:v>19.8</c:v>
                </c:pt>
                <c:pt idx="2475">
                  <c:v>19.8</c:v>
                </c:pt>
                <c:pt idx="2476">
                  <c:v>19.8</c:v>
                </c:pt>
                <c:pt idx="2477">
                  <c:v>19.8</c:v>
                </c:pt>
                <c:pt idx="2478">
                  <c:v>19.8</c:v>
                </c:pt>
                <c:pt idx="2479">
                  <c:v>19.8</c:v>
                </c:pt>
                <c:pt idx="2480">
                  <c:v>19.8</c:v>
                </c:pt>
                <c:pt idx="2481">
                  <c:v>19</c:v>
                </c:pt>
                <c:pt idx="2482">
                  <c:v>19</c:v>
                </c:pt>
                <c:pt idx="2483">
                  <c:v>19</c:v>
                </c:pt>
                <c:pt idx="2484">
                  <c:v>19</c:v>
                </c:pt>
                <c:pt idx="2485">
                  <c:v>19</c:v>
                </c:pt>
                <c:pt idx="2486">
                  <c:v>19</c:v>
                </c:pt>
                <c:pt idx="2487">
                  <c:v>19</c:v>
                </c:pt>
                <c:pt idx="2488">
                  <c:v>19</c:v>
                </c:pt>
                <c:pt idx="2489">
                  <c:v>19</c:v>
                </c:pt>
                <c:pt idx="2490">
                  <c:v>19</c:v>
                </c:pt>
                <c:pt idx="2491">
                  <c:v>19</c:v>
                </c:pt>
                <c:pt idx="2492">
                  <c:v>19</c:v>
                </c:pt>
                <c:pt idx="2493">
                  <c:v>19</c:v>
                </c:pt>
                <c:pt idx="2494">
                  <c:v>19</c:v>
                </c:pt>
                <c:pt idx="2495">
                  <c:v>19</c:v>
                </c:pt>
                <c:pt idx="2496">
                  <c:v>19</c:v>
                </c:pt>
                <c:pt idx="2497">
                  <c:v>19</c:v>
                </c:pt>
                <c:pt idx="2498">
                  <c:v>19</c:v>
                </c:pt>
                <c:pt idx="2499">
                  <c:v>19</c:v>
                </c:pt>
                <c:pt idx="2500">
                  <c:v>19</c:v>
                </c:pt>
                <c:pt idx="2501">
                  <c:v>19</c:v>
                </c:pt>
                <c:pt idx="2502">
                  <c:v>19</c:v>
                </c:pt>
                <c:pt idx="2503">
                  <c:v>19</c:v>
                </c:pt>
                <c:pt idx="2504">
                  <c:v>19</c:v>
                </c:pt>
                <c:pt idx="2505">
                  <c:v>19</c:v>
                </c:pt>
                <c:pt idx="2506">
                  <c:v>19</c:v>
                </c:pt>
                <c:pt idx="2507">
                  <c:v>19</c:v>
                </c:pt>
                <c:pt idx="2508">
                  <c:v>19</c:v>
                </c:pt>
                <c:pt idx="2509">
                  <c:v>18.7</c:v>
                </c:pt>
                <c:pt idx="2510">
                  <c:v>18.7</c:v>
                </c:pt>
                <c:pt idx="2511">
                  <c:v>18.7</c:v>
                </c:pt>
                <c:pt idx="2512">
                  <c:v>18.7</c:v>
                </c:pt>
                <c:pt idx="2513">
                  <c:v>18.7</c:v>
                </c:pt>
                <c:pt idx="2514">
                  <c:v>18.7</c:v>
                </c:pt>
                <c:pt idx="2515">
                  <c:v>18.7</c:v>
                </c:pt>
                <c:pt idx="2516">
                  <c:v>18.7</c:v>
                </c:pt>
                <c:pt idx="2517">
                  <c:v>18.7</c:v>
                </c:pt>
                <c:pt idx="2518">
                  <c:v>18.7</c:v>
                </c:pt>
                <c:pt idx="2519">
                  <c:v>18.7</c:v>
                </c:pt>
                <c:pt idx="2520">
                  <c:v>18.7</c:v>
                </c:pt>
                <c:pt idx="2521">
                  <c:v>18.7</c:v>
                </c:pt>
                <c:pt idx="2522">
                  <c:v>18.7</c:v>
                </c:pt>
                <c:pt idx="2523">
                  <c:v>18.7</c:v>
                </c:pt>
                <c:pt idx="2524">
                  <c:v>18.7</c:v>
                </c:pt>
                <c:pt idx="2525">
                  <c:v>18.7</c:v>
                </c:pt>
                <c:pt idx="2526">
                  <c:v>18.7</c:v>
                </c:pt>
                <c:pt idx="2527">
                  <c:v>18.7</c:v>
                </c:pt>
                <c:pt idx="2528">
                  <c:v>18.7</c:v>
                </c:pt>
                <c:pt idx="2529">
                  <c:v>18.7</c:v>
                </c:pt>
                <c:pt idx="2530">
                  <c:v>18.7</c:v>
                </c:pt>
                <c:pt idx="2531">
                  <c:v>18.7</c:v>
                </c:pt>
                <c:pt idx="2532">
                  <c:v>18.7</c:v>
                </c:pt>
                <c:pt idx="2533">
                  <c:v>18.7</c:v>
                </c:pt>
                <c:pt idx="2534">
                  <c:v>18.7</c:v>
                </c:pt>
                <c:pt idx="2535">
                  <c:v>18.7</c:v>
                </c:pt>
                <c:pt idx="2536">
                  <c:v>18.7</c:v>
                </c:pt>
                <c:pt idx="2537">
                  <c:v>18.7</c:v>
                </c:pt>
                <c:pt idx="2538">
                  <c:v>18.399999999999999</c:v>
                </c:pt>
                <c:pt idx="2539">
                  <c:v>18.399999999999999</c:v>
                </c:pt>
                <c:pt idx="2540">
                  <c:v>18.399999999999999</c:v>
                </c:pt>
                <c:pt idx="2541">
                  <c:v>18.399999999999999</c:v>
                </c:pt>
                <c:pt idx="2542">
                  <c:v>18.399999999999999</c:v>
                </c:pt>
                <c:pt idx="2543">
                  <c:v>18.399999999999999</c:v>
                </c:pt>
                <c:pt idx="2544">
                  <c:v>18.399999999999999</c:v>
                </c:pt>
                <c:pt idx="2545">
                  <c:v>18.399999999999999</c:v>
                </c:pt>
                <c:pt idx="2546">
                  <c:v>18.399999999999999</c:v>
                </c:pt>
                <c:pt idx="2547">
                  <c:v>18.399999999999999</c:v>
                </c:pt>
                <c:pt idx="2548">
                  <c:v>18.399999999999999</c:v>
                </c:pt>
                <c:pt idx="2549">
                  <c:v>18.399999999999999</c:v>
                </c:pt>
                <c:pt idx="2550">
                  <c:v>18.399999999999999</c:v>
                </c:pt>
                <c:pt idx="2551">
                  <c:v>18.399999999999999</c:v>
                </c:pt>
                <c:pt idx="2552">
                  <c:v>18.399999999999999</c:v>
                </c:pt>
                <c:pt idx="2553">
                  <c:v>18.399999999999999</c:v>
                </c:pt>
                <c:pt idx="2554">
                  <c:v>18.399999999999999</c:v>
                </c:pt>
                <c:pt idx="2555">
                  <c:v>18.399999999999999</c:v>
                </c:pt>
                <c:pt idx="2556">
                  <c:v>18.399999999999999</c:v>
                </c:pt>
                <c:pt idx="2557">
                  <c:v>18.399999999999999</c:v>
                </c:pt>
                <c:pt idx="2558">
                  <c:v>18.399999999999999</c:v>
                </c:pt>
                <c:pt idx="2559">
                  <c:v>18.399999999999999</c:v>
                </c:pt>
                <c:pt idx="2560">
                  <c:v>18.399999999999999</c:v>
                </c:pt>
                <c:pt idx="2561">
                  <c:v>18.399999999999999</c:v>
                </c:pt>
                <c:pt idx="2562">
                  <c:v>18.399999999999999</c:v>
                </c:pt>
                <c:pt idx="2563">
                  <c:v>18.399999999999999</c:v>
                </c:pt>
                <c:pt idx="2564">
                  <c:v>18.399999999999999</c:v>
                </c:pt>
                <c:pt idx="2565">
                  <c:v>18.399999999999999</c:v>
                </c:pt>
                <c:pt idx="2566">
                  <c:v>18.2</c:v>
                </c:pt>
                <c:pt idx="2567">
                  <c:v>18.2</c:v>
                </c:pt>
                <c:pt idx="2568">
                  <c:v>18.2</c:v>
                </c:pt>
                <c:pt idx="2569">
                  <c:v>18.2</c:v>
                </c:pt>
                <c:pt idx="2570">
                  <c:v>18.2</c:v>
                </c:pt>
                <c:pt idx="2571">
                  <c:v>18.2</c:v>
                </c:pt>
                <c:pt idx="2572">
                  <c:v>18.2</c:v>
                </c:pt>
                <c:pt idx="2573">
                  <c:v>18.2</c:v>
                </c:pt>
                <c:pt idx="2574">
                  <c:v>18.2</c:v>
                </c:pt>
                <c:pt idx="2575">
                  <c:v>18.2</c:v>
                </c:pt>
                <c:pt idx="2576">
                  <c:v>18.2</c:v>
                </c:pt>
                <c:pt idx="2577">
                  <c:v>18.2</c:v>
                </c:pt>
                <c:pt idx="2578">
                  <c:v>18.2</c:v>
                </c:pt>
                <c:pt idx="2579">
                  <c:v>18.2</c:v>
                </c:pt>
                <c:pt idx="2580">
                  <c:v>18.2</c:v>
                </c:pt>
                <c:pt idx="2581">
                  <c:v>18.2</c:v>
                </c:pt>
                <c:pt idx="2582">
                  <c:v>18.2</c:v>
                </c:pt>
                <c:pt idx="2583">
                  <c:v>18.2</c:v>
                </c:pt>
                <c:pt idx="2584">
                  <c:v>18.2</c:v>
                </c:pt>
                <c:pt idx="2585">
                  <c:v>18.2</c:v>
                </c:pt>
                <c:pt idx="2586">
                  <c:v>18.2</c:v>
                </c:pt>
                <c:pt idx="2587">
                  <c:v>18.2</c:v>
                </c:pt>
                <c:pt idx="2588">
                  <c:v>18.2</c:v>
                </c:pt>
                <c:pt idx="2589">
                  <c:v>18.2</c:v>
                </c:pt>
                <c:pt idx="2590">
                  <c:v>18.2</c:v>
                </c:pt>
                <c:pt idx="2591">
                  <c:v>18.2</c:v>
                </c:pt>
                <c:pt idx="2592">
                  <c:v>18.2</c:v>
                </c:pt>
                <c:pt idx="2593">
                  <c:v>18.2</c:v>
                </c:pt>
                <c:pt idx="2594">
                  <c:v>18.2</c:v>
                </c:pt>
                <c:pt idx="2595">
                  <c:v>18.2</c:v>
                </c:pt>
                <c:pt idx="2596">
                  <c:v>18.2</c:v>
                </c:pt>
                <c:pt idx="2597">
                  <c:v>18.2</c:v>
                </c:pt>
                <c:pt idx="2598">
                  <c:v>18.2</c:v>
                </c:pt>
                <c:pt idx="2599">
                  <c:v>18.2</c:v>
                </c:pt>
                <c:pt idx="2600">
                  <c:v>18.2</c:v>
                </c:pt>
                <c:pt idx="2601">
                  <c:v>18.2</c:v>
                </c:pt>
                <c:pt idx="2602">
                  <c:v>18.2</c:v>
                </c:pt>
                <c:pt idx="2603">
                  <c:v>18.2</c:v>
                </c:pt>
                <c:pt idx="2604">
                  <c:v>18.2</c:v>
                </c:pt>
                <c:pt idx="2605">
                  <c:v>18.2</c:v>
                </c:pt>
                <c:pt idx="2606">
                  <c:v>18.2</c:v>
                </c:pt>
                <c:pt idx="2607">
                  <c:v>18.2</c:v>
                </c:pt>
                <c:pt idx="2608">
                  <c:v>18.2</c:v>
                </c:pt>
                <c:pt idx="2609">
                  <c:v>18.2</c:v>
                </c:pt>
                <c:pt idx="2610">
                  <c:v>18.2</c:v>
                </c:pt>
                <c:pt idx="2611">
                  <c:v>18.2</c:v>
                </c:pt>
                <c:pt idx="2612">
                  <c:v>18.2</c:v>
                </c:pt>
                <c:pt idx="2613">
                  <c:v>18.2</c:v>
                </c:pt>
                <c:pt idx="2614">
                  <c:v>18.2</c:v>
                </c:pt>
                <c:pt idx="2615">
                  <c:v>18.2</c:v>
                </c:pt>
                <c:pt idx="2616">
                  <c:v>18.2</c:v>
                </c:pt>
                <c:pt idx="2617">
                  <c:v>18.2</c:v>
                </c:pt>
                <c:pt idx="2618">
                  <c:v>18.2</c:v>
                </c:pt>
                <c:pt idx="2619">
                  <c:v>18.2</c:v>
                </c:pt>
                <c:pt idx="2620">
                  <c:v>18.2</c:v>
                </c:pt>
                <c:pt idx="2621">
                  <c:v>18.2</c:v>
                </c:pt>
                <c:pt idx="2622">
                  <c:v>18.2</c:v>
                </c:pt>
                <c:pt idx="2623">
                  <c:v>18.2</c:v>
                </c:pt>
                <c:pt idx="2624">
                  <c:v>17.899999999999999</c:v>
                </c:pt>
                <c:pt idx="2625">
                  <c:v>17.899999999999999</c:v>
                </c:pt>
                <c:pt idx="2626">
                  <c:v>17.899999999999999</c:v>
                </c:pt>
                <c:pt idx="2627">
                  <c:v>17.899999999999999</c:v>
                </c:pt>
                <c:pt idx="2628">
                  <c:v>17.899999999999999</c:v>
                </c:pt>
                <c:pt idx="2629">
                  <c:v>17.899999999999999</c:v>
                </c:pt>
                <c:pt idx="2630">
                  <c:v>17.899999999999999</c:v>
                </c:pt>
                <c:pt idx="2631">
                  <c:v>17.899999999999999</c:v>
                </c:pt>
                <c:pt idx="2632">
                  <c:v>17.899999999999999</c:v>
                </c:pt>
                <c:pt idx="2633">
                  <c:v>17.899999999999999</c:v>
                </c:pt>
                <c:pt idx="2634">
                  <c:v>17.899999999999999</c:v>
                </c:pt>
                <c:pt idx="2635">
                  <c:v>17.899999999999999</c:v>
                </c:pt>
                <c:pt idx="2636">
                  <c:v>17.899999999999999</c:v>
                </c:pt>
                <c:pt idx="2637">
                  <c:v>17.899999999999999</c:v>
                </c:pt>
                <c:pt idx="2638">
                  <c:v>17.899999999999999</c:v>
                </c:pt>
                <c:pt idx="2639">
                  <c:v>17.899999999999999</c:v>
                </c:pt>
                <c:pt idx="2640">
                  <c:v>17.899999999999999</c:v>
                </c:pt>
                <c:pt idx="2641">
                  <c:v>17.899999999999999</c:v>
                </c:pt>
                <c:pt idx="2642">
                  <c:v>17.899999999999999</c:v>
                </c:pt>
                <c:pt idx="2643">
                  <c:v>17.899999999999999</c:v>
                </c:pt>
                <c:pt idx="2644">
                  <c:v>17.899999999999999</c:v>
                </c:pt>
                <c:pt idx="2645">
                  <c:v>17.899999999999999</c:v>
                </c:pt>
                <c:pt idx="2646">
                  <c:v>17.899999999999999</c:v>
                </c:pt>
                <c:pt idx="2647">
                  <c:v>17.899999999999999</c:v>
                </c:pt>
                <c:pt idx="2648">
                  <c:v>17.899999999999999</c:v>
                </c:pt>
                <c:pt idx="2649">
                  <c:v>17.899999999999999</c:v>
                </c:pt>
                <c:pt idx="2650">
                  <c:v>17.899999999999999</c:v>
                </c:pt>
                <c:pt idx="2651">
                  <c:v>17.899999999999999</c:v>
                </c:pt>
                <c:pt idx="2652">
                  <c:v>17.7</c:v>
                </c:pt>
                <c:pt idx="2653">
                  <c:v>17.7</c:v>
                </c:pt>
                <c:pt idx="2654">
                  <c:v>17.7</c:v>
                </c:pt>
                <c:pt idx="2655">
                  <c:v>17.7</c:v>
                </c:pt>
                <c:pt idx="2656">
                  <c:v>17.7</c:v>
                </c:pt>
                <c:pt idx="2657">
                  <c:v>17.7</c:v>
                </c:pt>
                <c:pt idx="2658">
                  <c:v>17.7</c:v>
                </c:pt>
                <c:pt idx="2659">
                  <c:v>17.7</c:v>
                </c:pt>
                <c:pt idx="2660">
                  <c:v>17.7</c:v>
                </c:pt>
                <c:pt idx="2661">
                  <c:v>17.7</c:v>
                </c:pt>
                <c:pt idx="2662">
                  <c:v>17.7</c:v>
                </c:pt>
                <c:pt idx="2663">
                  <c:v>17.7</c:v>
                </c:pt>
                <c:pt idx="2664">
                  <c:v>17.7</c:v>
                </c:pt>
                <c:pt idx="2665">
                  <c:v>17.7</c:v>
                </c:pt>
                <c:pt idx="2666">
                  <c:v>17.7</c:v>
                </c:pt>
                <c:pt idx="2667">
                  <c:v>17.7</c:v>
                </c:pt>
                <c:pt idx="2668">
                  <c:v>17.7</c:v>
                </c:pt>
                <c:pt idx="2669">
                  <c:v>17.7</c:v>
                </c:pt>
                <c:pt idx="2670">
                  <c:v>17.7</c:v>
                </c:pt>
                <c:pt idx="2671">
                  <c:v>17.7</c:v>
                </c:pt>
                <c:pt idx="2672">
                  <c:v>17.7</c:v>
                </c:pt>
                <c:pt idx="2673">
                  <c:v>17.7</c:v>
                </c:pt>
                <c:pt idx="2674">
                  <c:v>17.7</c:v>
                </c:pt>
                <c:pt idx="2675">
                  <c:v>17.7</c:v>
                </c:pt>
                <c:pt idx="2676">
                  <c:v>17.7</c:v>
                </c:pt>
                <c:pt idx="2677">
                  <c:v>17.7</c:v>
                </c:pt>
                <c:pt idx="2678">
                  <c:v>17.7</c:v>
                </c:pt>
                <c:pt idx="2679">
                  <c:v>17.7</c:v>
                </c:pt>
                <c:pt idx="2680">
                  <c:v>17</c:v>
                </c:pt>
                <c:pt idx="2681">
                  <c:v>17</c:v>
                </c:pt>
                <c:pt idx="2682">
                  <c:v>17</c:v>
                </c:pt>
                <c:pt idx="2683">
                  <c:v>17</c:v>
                </c:pt>
                <c:pt idx="2684">
                  <c:v>17</c:v>
                </c:pt>
                <c:pt idx="2685">
                  <c:v>17</c:v>
                </c:pt>
                <c:pt idx="2686">
                  <c:v>17</c:v>
                </c:pt>
                <c:pt idx="2687">
                  <c:v>17</c:v>
                </c:pt>
                <c:pt idx="2688">
                  <c:v>17</c:v>
                </c:pt>
                <c:pt idx="2689">
                  <c:v>17</c:v>
                </c:pt>
                <c:pt idx="2690">
                  <c:v>17</c:v>
                </c:pt>
                <c:pt idx="2691">
                  <c:v>17</c:v>
                </c:pt>
                <c:pt idx="2692">
                  <c:v>17</c:v>
                </c:pt>
                <c:pt idx="2693">
                  <c:v>17</c:v>
                </c:pt>
                <c:pt idx="2694">
                  <c:v>17</c:v>
                </c:pt>
                <c:pt idx="2695">
                  <c:v>17</c:v>
                </c:pt>
                <c:pt idx="2696">
                  <c:v>17</c:v>
                </c:pt>
                <c:pt idx="2697">
                  <c:v>17</c:v>
                </c:pt>
                <c:pt idx="2698">
                  <c:v>17</c:v>
                </c:pt>
                <c:pt idx="2699">
                  <c:v>17</c:v>
                </c:pt>
                <c:pt idx="2700">
                  <c:v>17</c:v>
                </c:pt>
                <c:pt idx="2701">
                  <c:v>17</c:v>
                </c:pt>
                <c:pt idx="2702">
                  <c:v>17</c:v>
                </c:pt>
                <c:pt idx="2703">
                  <c:v>17</c:v>
                </c:pt>
                <c:pt idx="2704">
                  <c:v>17</c:v>
                </c:pt>
                <c:pt idx="2705">
                  <c:v>17</c:v>
                </c:pt>
                <c:pt idx="2706">
                  <c:v>17</c:v>
                </c:pt>
                <c:pt idx="2707">
                  <c:v>17</c:v>
                </c:pt>
                <c:pt idx="2708">
                  <c:v>16.8</c:v>
                </c:pt>
                <c:pt idx="2709">
                  <c:v>16.8</c:v>
                </c:pt>
                <c:pt idx="2710">
                  <c:v>16.8</c:v>
                </c:pt>
                <c:pt idx="2711">
                  <c:v>16.8</c:v>
                </c:pt>
                <c:pt idx="2712">
                  <c:v>16.8</c:v>
                </c:pt>
                <c:pt idx="2713">
                  <c:v>16.8</c:v>
                </c:pt>
                <c:pt idx="2714">
                  <c:v>16.8</c:v>
                </c:pt>
                <c:pt idx="2715">
                  <c:v>16.8</c:v>
                </c:pt>
                <c:pt idx="2716">
                  <c:v>16.8</c:v>
                </c:pt>
                <c:pt idx="2717">
                  <c:v>16.8</c:v>
                </c:pt>
                <c:pt idx="2718">
                  <c:v>16.8</c:v>
                </c:pt>
                <c:pt idx="2719">
                  <c:v>16.8</c:v>
                </c:pt>
                <c:pt idx="2720">
                  <c:v>16.8</c:v>
                </c:pt>
                <c:pt idx="2721">
                  <c:v>16.8</c:v>
                </c:pt>
                <c:pt idx="2722">
                  <c:v>16.8</c:v>
                </c:pt>
                <c:pt idx="2723">
                  <c:v>16.8</c:v>
                </c:pt>
                <c:pt idx="2724">
                  <c:v>16.8</c:v>
                </c:pt>
                <c:pt idx="2725">
                  <c:v>16.8</c:v>
                </c:pt>
                <c:pt idx="2726">
                  <c:v>16.8</c:v>
                </c:pt>
                <c:pt idx="2727">
                  <c:v>16.8</c:v>
                </c:pt>
                <c:pt idx="2728">
                  <c:v>16.8</c:v>
                </c:pt>
                <c:pt idx="2729">
                  <c:v>16.8</c:v>
                </c:pt>
                <c:pt idx="2730">
                  <c:v>16.8</c:v>
                </c:pt>
                <c:pt idx="2731">
                  <c:v>16.8</c:v>
                </c:pt>
                <c:pt idx="2732">
                  <c:v>16.8</c:v>
                </c:pt>
                <c:pt idx="2733">
                  <c:v>16.8</c:v>
                </c:pt>
                <c:pt idx="2734">
                  <c:v>16.8</c:v>
                </c:pt>
                <c:pt idx="2735">
                  <c:v>16.8</c:v>
                </c:pt>
                <c:pt idx="2736">
                  <c:v>16.5</c:v>
                </c:pt>
                <c:pt idx="2737">
                  <c:v>16.5</c:v>
                </c:pt>
                <c:pt idx="2738">
                  <c:v>16.5</c:v>
                </c:pt>
                <c:pt idx="2739">
                  <c:v>16.5</c:v>
                </c:pt>
                <c:pt idx="2740">
                  <c:v>16.5</c:v>
                </c:pt>
                <c:pt idx="2741">
                  <c:v>16.5</c:v>
                </c:pt>
                <c:pt idx="2742">
                  <c:v>16.5</c:v>
                </c:pt>
                <c:pt idx="2743">
                  <c:v>16.5</c:v>
                </c:pt>
                <c:pt idx="2744">
                  <c:v>16.5</c:v>
                </c:pt>
                <c:pt idx="2745">
                  <c:v>16.5</c:v>
                </c:pt>
                <c:pt idx="2746">
                  <c:v>16.5</c:v>
                </c:pt>
                <c:pt idx="2747">
                  <c:v>16.5</c:v>
                </c:pt>
                <c:pt idx="2748">
                  <c:v>16.5</c:v>
                </c:pt>
                <c:pt idx="2749">
                  <c:v>16.5</c:v>
                </c:pt>
                <c:pt idx="2750">
                  <c:v>16.5</c:v>
                </c:pt>
                <c:pt idx="2751">
                  <c:v>16.5</c:v>
                </c:pt>
                <c:pt idx="2752">
                  <c:v>16.5</c:v>
                </c:pt>
                <c:pt idx="2753">
                  <c:v>16.5</c:v>
                </c:pt>
                <c:pt idx="2754">
                  <c:v>16.5</c:v>
                </c:pt>
                <c:pt idx="2755">
                  <c:v>16.5</c:v>
                </c:pt>
                <c:pt idx="2756">
                  <c:v>16.5</c:v>
                </c:pt>
                <c:pt idx="2757">
                  <c:v>16.5</c:v>
                </c:pt>
                <c:pt idx="2758">
                  <c:v>16.5</c:v>
                </c:pt>
                <c:pt idx="2759">
                  <c:v>16.5</c:v>
                </c:pt>
                <c:pt idx="2760">
                  <c:v>16.5</c:v>
                </c:pt>
                <c:pt idx="2761">
                  <c:v>16.5</c:v>
                </c:pt>
                <c:pt idx="2762">
                  <c:v>16.5</c:v>
                </c:pt>
                <c:pt idx="2763">
                  <c:v>16.5</c:v>
                </c:pt>
                <c:pt idx="2764">
                  <c:v>16.5</c:v>
                </c:pt>
                <c:pt idx="2765">
                  <c:v>16.5</c:v>
                </c:pt>
                <c:pt idx="2766">
                  <c:v>16.5</c:v>
                </c:pt>
                <c:pt idx="2767">
                  <c:v>16.5</c:v>
                </c:pt>
                <c:pt idx="2768">
                  <c:v>16.5</c:v>
                </c:pt>
                <c:pt idx="2769">
                  <c:v>16.5</c:v>
                </c:pt>
                <c:pt idx="2770">
                  <c:v>16.5</c:v>
                </c:pt>
                <c:pt idx="2771">
                  <c:v>16.5</c:v>
                </c:pt>
                <c:pt idx="2772">
                  <c:v>16.5</c:v>
                </c:pt>
                <c:pt idx="2773">
                  <c:v>16.5</c:v>
                </c:pt>
                <c:pt idx="2774">
                  <c:v>16.5</c:v>
                </c:pt>
                <c:pt idx="2775">
                  <c:v>16.5</c:v>
                </c:pt>
                <c:pt idx="2776">
                  <c:v>16.5</c:v>
                </c:pt>
                <c:pt idx="2777">
                  <c:v>16.5</c:v>
                </c:pt>
                <c:pt idx="2778">
                  <c:v>16.5</c:v>
                </c:pt>
                <c:pt idx="2779">
                  <c:v>16.5</c:v>
                </c:pt>
                <c:pt idx="2780">
                  <c:v>16.5</c:v>
                </c:pt>
                <c:pt idx="2781">
                  <c:v>16.5</c:v>
                </c:pt>
                <c:pt idx="2782">
                  <c:v>16.5</c:v>
                </c:pt>
                <c:pt idx="2783">
                  <c:v>16.5</c:v>
                </c:pt>
                <c:pt idx="2784">
                  <c:v>16.5</c:v>
                </c:pt>
                <c:pt idx="2785">
                  <c:v>16.5</c:v>
                </c:pt>
                <c:pt idx="2786">
                  <c:v>16.5</c:v>
                </c:pt>
                <c:pt idx="2787">
                  <c:v>16.5</c:v>
                </c:pt>
                <c:pt idx="2788">
                  <c:v>16.5</c:v>
                </c:pt>
                <c:pt idx="2789">
                  <c:v>16.5</c:v>
                </c:pt>
                <c:pt idx="2790">
                  <c:v>16.5</c:v>
                </c:pt>
                <c:pt idx="2791">
                  <c:v>16.5</c:v>
                </c:pt>
                <c:pt idx="2792">
                  <c:v>15.7</c:v>
                </c:pt>
                <c:pt idx="2793">
                  <c:v>15.7</c:v>
                </c:pt>
                <c:pt idx="2794">
                  <c:v>15.7</c:v>
                </c:pt>
                <c:pt idx="2795">
                  <c:v>15.7</c:v>
                </c:pt>
                <c:pt idx="2796">
                  <c:v>15.7</c:v>
                </c:pt>
                <c:pt idx="2797">
                  <c:v>15.7</c:v>
                </c:pt>
                <c:pt idx="2798">
                  <c:v>15.7</c:v>
                </c:pt>
                <c:pt idx="2799">
                  <c:v>15.7</c:v>
                </c:pt>
                <c:pt idx="2800">
                  <c:v>15.7</c:v>
                </c:pt>
                <c:pt idx="2801">
                  <c:v>15.7</c:v>
                </c:pt>
                <c:pt idx="2802">
                  <c:v>15.7</c:v>
                </c:pt>
                <c:pt idx="2803">
                  <c:v>15.7</c:v>
                </c:pt>
                <c:pt idx="2804">
                  <c:v>15.7</c:v>
                </c:pt>
                <c:pt idx="2805">
                  <c:v>15.7</c:v>
                </c:pt>
                <c:pt idx="2806">
                  <c:v>15.7</c:v>
                </c:pt>
                <c:pt idx="2807">
                  <c:v>15.7</c:v>
                </c:pt>
                <c:pt idx="2808">
                  <c:v>15.7</c:v>
                </c:pt>
                <c:pt idx="2809">
                  <c:v>15.7</c:v>
                </c:pt>
                <c:pt idx="2810">
                  <c:v>15.7</c:v>
                </c:pt>
                <c:pt idx="2811">
                  <c:v>15.7</c:v>
                </c:pt>
                <c:pt idx="2812">
                  <c:v>15.7</c:v>
                </c:pt>
                <c:pt idx="2813">
                  <c:v>15.7</c:v>
                </c:pt>
                <c:pt idx="2814">
                  <c:v>15.7</c:v>
                </c:pt>
                <c:pt idx="2815">
                  <c:v>15.7</c:v>
                </c:pt>
                <c:pt idx="2816">
                  <c:v>15.7</c:v>
                </c:pt>
                <c:pt idx="2817">
                  <c:v>15.7</c:v>
                </c:pt>
                <c:pt idx="2818">
                  <c:v>15.7</c:v>
                </c:pt>
                <c:pt idx="2819">
                  <c:v>15.7</c:v>
                </c:pt>
                <c:pt idx="2820">
                  <c:v>15.6</c:v>
                </c:pt>
                <c:pt idx="2821">
                  <c:v>15.6</c:v>
                </c:pt>
                <c:pt idx="2822">
                  <c:v>15.6</c:v>
                </c:pt>
                <c:pt idx="2823">
                  <c:v>15.6</c:v>
                </c:pt>
                <c:pt idx="2824">
                  <c:v>15.6</c:v>
                </c:pt>
                <c:pt idx="2825">
                  <c:v>15.6</c:v>
                </c:pt>
                <c:pt idx="2826">
                  <c:v>15.6</c:v>
                </c:pt>
                <c:pt idx="2827">
                  <c:v>15.6</c:v>
                </c:pt>
                <c:pt idx="2828">
                  <c:v>15.6</c:v>
                </c:pt>
                <c:pt idx="2829">
                  <c:v>15.6</c:v>
                </c:pt>
                <c:pt idx="2830">
                  <c:v>15.6</c:v>
                </c:pt>
                <c:pt idx="2831">
                  <c:v>15.6</c:v>
                </c:pt>
                <c:pt idx="2832">
                  <c:v>15.6</c:v>
                </c:pt>
                <c:pt idx="2833">
                  <c:v>15.6</c:v>
                </c:pt>
                <c:pt idx="2834">
                  <c:v>15.6</c:v>
                </c:pt>
                <c:pt idx="2835">
                  <c:v>15.6</c:v>
                </c:pt>
                <c:pt idx="2836">
                  <c:v>15.6</c:v>
                </c:pt>
                <c:pt idx="2837">
                  <c:v>15.6</c:v>
                </c:pt>
                <c:pt idx="2838">
                  <c:v>15.6</c:v>
                </c:pt>
                <c:pt idx="2839">
                  <c:v>15.6</c:v>
                </c:pt>
                <c:pt idx="2840">
                  <c:v>15.6</c:v>
                </c:pt>
                <c:pt idx="2841">
                  <c:v>15.6</c:v>
                </c:pt>
                <c:pt idx="2842">
                  <c:v>15.6</c:v>
                </c:pt>
                <c:pt idx="2843">
                  <c:v>15.6</c:v>
                </c:pt>
                <c:pt idx="2844">
                  <c:v>15.6</c:v>
                </c:pt>
                <c:pt idx="2845">
                  <c:v>15.6</c:v>
                </c:pt>
                <c:pt idx="2846">
                  <c:v>15.6</c:v>
                </c:pt>
                <c:pt idx="2847">
                  <c:v>15.6</c:v>
                </c:pt>
                <c:pt idx="2848">
                  <c:v>15.2</c:v>
                </c:pt>
                <c:pt idx="2849">
                  <c:v>15.2</c:v>
                </c:pt>
                <c:pt idx="2850">
                  <c:v>15.2</c:v>
                </c:pt>
                <c:pt idx="2851">
                  <c:v>15.2</c:v>
                </c:pt>
                <c:pt idx="2852">
                  <c:v>15.2</c:v>
                </c:pt>
                <c:pt idx="2853">
                  <c:v>15.2</c:v>
                </c:pt>
                <c:pt idx="2854">
                  <c:v>15.2</c:v>
                </c:pt>
                <c:pt idx="2855">
                  <c:v>15.2</c:v>
                </c:pt>
                <c:pt idx="2856">
                  <c:v>15.2</c:v>
                </c:pt>
                <c:pt idx="2857">
                  <c:v>15.2</c:v>
                </c:pt>
                <c:pt idx="2858">
                  <c:v>15.2</c:v>
                </c:pt>
                <c:pt idx="2859">
                  <c:v>15.2</c:v>
                </c:pt>
                <c:pt idx="2860">
                  <c:v>15.2</c:v>
                </c:pt>
                <c:pt idx="2861">
                  <c:v>15.2</c:v>
                </c:pt>
                <c:pt idx="2862">
                  <c:v>15.2</c:v>
                </c:pt>
                <c:pt idx="2863">
                  <c:v>15.2</c:v>
                </c:pt>
                <c:pt idx="2864">
                  <c:v>15.2</c:v>
                </c:pt>
                <c:pt idx="2865">
                  <c:v>15.2</c:v>
                </c:pt>
                <c:pt idx="2866">
                  <c:v>15.2</c:v>
                </c:pt>
                <c:pt idx="2867">
                  <c:v>15.2</c:v>
                </c:pt>
                <c:pt idx="2868">
                  <c:v>15.2</c:v>
                </c:pt>
                <c:pt idx="2869">
                  <c:v>15.2</c:v>
                </c:pt>
                <c:pt idx="2870">
                  <c:v>15.2</c:v>
                </c:pt>
                <c:pt idx="2871">
                  <c:v>15.2</c:v>
                </c:pt>
                <c:pt idx="2872">
                  <c:v>15.2</c:v>
                </c:pt>
                <c:pt idx="2873">
                  <c:v>15.2</c:v>
                </c:pt>
                <c:pt idx="2874">
                  <c:v>15.2</c:v>
                </c:pt>
                <c:pt idx="2875">
                  <c:v>15.2</c:v>
                </c:pt>
                <c:pt idx="2876">
                  <c:v>14.8</c:v>
                </c:pt>
                <c:pt idx="2877">
                  <c:v>14.8</c:v>
                </c:pt>
                <c:pt idx="2878">
                  <c:v>14.8</c:v>
                </c:pt>
                <c:pt idx="2879">
                  <c:v>14.8</c:v>
                </c:pt>
                <c:pt idx="2880">
                  <c:v>14.8</c:v>
                </c:pt>
                <c:pt idx="2881">
                  <c:v>14.8</c:v>
                </c:pt>
                <c:pt idx="2882">
                  <c:v>14.8</c:v>
                </c:pt>
                <c:pt idx="2883">
                  <c:v>14.8</c:v>
                </c:pt>
                <c:pt idx="2884">
                  <c:v>14.8</c:v>
                </c:pt>
                <c:pt idx="2885">
                  <c:v>14.8</c:v>
                </c:pt>
                <c:pt idx="2886">
                  <c:v>14.8</c:v>
                </c:pt>
                <c:pt idx="2887">
                  <c:v>14.8</c:v>
                </c:pt>
                <c:pt idx="2888">
                  <c:v>14.8</c:v>
                </c:pt>
                <c:pt idx="2889">
                  <c:v>14.8</c:v>
                </c:pt>
                <c:pt idx="2890">
                  <c:v>14.8</c:v>
                </c:pt>
                <c:pt idx="2891">
                  <c:v>14.8</c:v>
                </c:pt>
                <c:pt idx="2892">
                  <c:v>14.8</c:v>
                </c:pt>
                <c:pt idx="2893">
                  <c:v>14.8</c:v>
                </c:pt>
                <c:pt idx="2894">
                  <c:v>14.8</c:v>
                </c:pt>
                <c:pt idx="2895">
                  <c:v>14.8</c:v>
                </c:pt>
                <c:pt idx="2896">
                  <c:v>14.8</c:v>
                </c:pt>
                <c:pt idx="2897">
                  <c:v>14.8</c:v>
                </c:pt>
                <c:pt idx="2898">
                  <c:v>14.8</c:v>
                </c:pt>
                <c:pt idx="2899">
                  <c:v>14.8</c:v>
                </c:pt>
                <c:pt idx="2900">
                  <c:v>14.8</c:v>
                </c:pt>
                <c:pt idx="2901">
                  <c:v>14.8</c:v>
                </c:pt>
                <c:pt idx="2902">
                  <c:v>14.8</c:v>
                </c:pt>
                <c:pt idx="2903">
                  <c:v>14.8</c:v>
                </c:pt>
                <c:pt idx="2904">
                  <c:v>14.5</c:v>
                </c:pt>
                <c:pt idx="2905">
                  <c:v>14.5</c:v>
                </c:pt>
                <c:pt idx="2906">
                  <c:v>14.5</c:v>
                </c:pt>
                <c:pt idx="2907">
                  <c:v>14.5</c:v>
                </c:pt>
                <c:pt idx="2908">
                  <c:v>14.5</c:v>
                </c:pt>
                <c:pt idx="2909">
                  <c:v>14.5</c:v>
                </c:pt>
                <c:pt idx="2910">
                  <c:v>14.5</c:v>
                </c:pt>
                <c:pt idx="2911">
                  <c:v>14.5</c:v>
                </c:pt>
                <c:pt idx="2912">
                  <c:v>14.5</c:v>
                </c:pt>
                <c:pt idx="2913">
                  <c:v>14.5</c:v>
                </c:pt>
                <c:pt idx="2914">
                  <c:v>14.5</c:v>
                </c:pt>
                <c:pt idx="2915">
                  <c:v>14.5</c:v>
                </c:pt>
                <c:pt idx="2916">
                  <c:v>14.5</c:v>
                </c:pt>
                <c:pt idx="2917">
                  <c:v>14.5</c:v>
                </c:pt>
                <c:pt idx="2918">
                  <c:v>14.5</c:v>
                </c:pt>
                <c:pt idx="2919">
                  <c:v>14.5</c:v>
                </c:pt>
                <c:pt idx="2920">
                  <c:v>14.5</c:v>
                </c:pt>
                <c:pt idx="2921">
                  <c:v>14.5</c:v>
                </c:pt>
                <c:pt idx="2922">
                  <c:v>14.5</c:v>
                </c:pt>
                <c:pt idx="2923">
                  <c:v>14.5</c:v>
                </c:pt>
                <c:pt idx="2924">
                  <c:v>14.5</c:v>
                </c:pt>
                <c:pt idx="2925">
                  <c:v>14.5</c:v>
                </c:pt>
                <c:pt idx="2926">
                  <c:v>14.5</c:v>
                </c:pt>
                <c:pt idx="2927">
                  <c:v>14.5</c:v>
                </c:pt>
                <c:pt idx="2928">
                  <c:v>14.5</c:v>
                </c:pt>
                <c:pt idx="2929">
                  <c:v>14.5</c:v>
                </c:pt>
                <c:pt idx="2930">
                  <c:v>14.5</c:v>
                </c:pt>
                <c:pt idx="2931">
                  <c:v>14.5</c:v>
                </c:pt>
                <c:pt idx="2932">
                  <c:v>14.3</c:v>
                </c:pt>
                <c:pt idx="2933">
                  <c:v>14.3</c:v>
                </c:pt>
                <c:pt idx="2934">
                  <c:v>14.3</c:v>
                </c:pt>
                <c:pt idx="2935">
                  <c:v>14.3</c:v>
                </c:pt>
                <c:pt idx="2936">
                  <c:v>14.3</c:v>
                </c:pt>
                <c:pt idx="2937">
                  <c:v>14.3</c:v>
                </c:pt>
                <c:pt idx="2938">
                  <c:v>14.3</c:v>
                </c:pt>
                <c:pt idx="2939">
                  <c:v>14.3</c:v>
                </c:pt>
                <c:pt idx="2940">
                  <c:v>14.3</c:v>
                </c:pt>
                <c:pt idx="2941">
                  <c:v>14.3</c:v>
                </c:pt>
                <c:pt idx="2942">
                  <c:v>14.3</c:v>
                </c:pt>
                <c:pt idx="2943">
                  <c:v>14.3</c:v>
                </c:pt>
                <c:pt idx="2944">
                  <c:v>14.3</c:v>
                </c:pt>
                <c:pt idx="2945">
                  <c:v>14.3</c:v>
                </c:pt>
                <c:pt idx="2946">
                  <c:v>14.3</c:v>
                </c:pt>
                <c:pt idx="2947">
                  <c:v>14.3</c:v>
                </c:pt>
                <c:pt idx="2948">
                  <c:v>14.3</c:v>
                </c:pt>
                <c:pt idx="2949">
                  <c:v>14.3</c:v>
                </c:pt>
                <c:pt idx="2950">
                  <c:v>14.3</c:v>
                </c:pt>
                <c:pt idx="2951">
                  <c:v>14.3</c:v>
                </c:pt>
                <c:pt idx="2952">
                  <c:v>14.3</c:v>
                </c:pt>
                <c:pt idx="2953">
                  <c:v>14.3</c:v>
                </c:pt>
                <c:pt idx="2954">
                  <c:v>14.3</c:v>
                </c:pt>
                <c:pt idx="2955">
                  <c:v>14.3</c:v>
                </c:pt>
                <c:pt idx="2956">
                  <c:v>14.3</c:v>
                </c:pt>
                <c:pt idx="2957">
                  <c:v>14.3</c:v>
                </c:pt>
                <c:pt idx="2958">
                  <c:v>14.3</c:v>
                </c:pt>
                <c:pt idx="2959">
                  <c:v>14.3</c:v>
                </c:pt>
                <c:pt idx="2960">
                  <c:v>14.2</c:v>
                </c:pt>
                <c:pt idx="2961">
                  <c:v>14.2</c:v>
                </c:pt>
                <c:pt idx="2962">
                  <c:v>14.2</c:v>
                </c:pt>
                <c:pt idx="2963">
                  <c:v>14.2</c:v>
                </c:pt>
                <c:pt idx="2964">
                  <c:v>14.2</c:v>
                </c:pt>
                <c:pt idx="2965">
                  <c:v>14.2</c:v>
                </c:pt>
                <c:pt idx="2966">
                  <c:v>14.2</c:v>
                </c:pt>
                <c:pt idx="2967">
                  <c:v>14.2</c:v>
                </c:pt>
                <c:pt idx="2968">
                  <c:v>14.2</c:v>
                </c:pt>
                <c:pt idx="2969">
                  <c:v>14.2</c:v>
                </c:pt>
                <c:pt idx="2970">
                  <c:v>14.2</c:v>
                </c:pt>
                <c:pt idx="2971">
                  <c:v>14.2</c:v>
                </c:pt>
                <c:pt idx="2972">
                  <c:v>14.2</c:v>
                </c:pt>
                <c:pt idx="2973">
                  <c:v>14.2</c:v>
                </c:pt>
                <c:pt idx="2974">
                  <c:v>14.2</c:v>
                </c:pt>
                <c:pt idx="2975">
                  <c:v>14.2</c:v>
                </c:pt>
                <c:pt idx="2976">
                  <c:v>14.2</c:v>
                </c:pt>
                <c:pt idx="2977">
                  <c:v>14.2</c:v>
                </c:pt>
                <c:pt idx="2978">
                  <c:v>14.2</c:v>
                </c:pt>
                <c:pt idx="2979">
                  <c:v>14.2</c:v>
                </c:pt>
                <c:pt idx="2980">
                  <c:v>14.2</c:v>
                </c:pt>
                <c:pt idx="2981">
                  <c:v>14.2</c:v>
                </c:pt>
                <c:pt idx="2982">
                  <c:v>14.2</c:v>
                </c:pt>
                <c:pt idx="2983">
                  <c:v>14.2</c:v>
                </c:pt>
                <c:pt idx="2984">
                  <c:v>14.2</c:v>
                </c:pt>
                <c:pt idx="2985">
                  <c:v>14.2</c:v>
                </c:pt>
                <c:pt idx="2986">
                  <c:v>14.2</c:v>
                </c:pt>
                <c:pt idx="2987">
                  <c:v>14.2</c:v>
                </c:pt>
                <c:pt idx="2988">
                  <c:v>13.7</c:v>
                </c:pt>
                <c:pt idx="2989">
                  <c:v>13.7</c:v>
                </c:pt>
                <c:pt idx="2990">
                  <c:v>13.7</c:v>
                </c:pt>
                <c:pt idx="2991">
                  <c:v>13.7</c:v>
                </c:pt>
                <c:pt idx="2992">
                  <c:v>13.7</c:v>
                </c:pt>
                <c:pt idx="2993">
                  <c:v>13.7</c:v>
                </c:pt>
                <c:pt idx="2994">
                  <c:v>13.7</c:v>
                </c:pt>
                <c:pt idx="2995">
                  <c:v>13.7</c:v>
                </c:pt>
                <c:pt idx="2996">
                  <c:v>13.7</c:v>
                </c:pt>
                <c:pt idx="2997">
                  <c:v>13.7</c:v>
                </c:pt>
                <c:pt idx="2998">
                  <c:v>13.7</c:v>
                </c:pt>
                <c:pt idx="2999">
                  <c:v>13.7</c:v>
                </c:pt>
                <c:pt idx="3000">
                  <c:v>13.7</c:v>
                </c:pt>
                <c:pt idx="3001">
                  <c:v>13.7</c:v>
                </c:pt>
                <c:pt idx="3002">
                  <c:v>13.7</c:v>
                </c:pt>
                <c:pt idx="3003">
                  <c:v>13.7</c:v>
                </c:pt>
                <c:pt idx="3004">
                  <c:v>13.7</c:v>
                </c:pt>
                <c:pt idx="3005">
                  <c:v>13.7</c:v>
                </c:pt>
                <c:pt idx="3006">
                  <c:v>13.7</c:v>
                </c:pt>
                <c:pt idx="3007">
                  <c:v>13.7</c:v>
                </c:pt>
                <c:pt idx="3008">
                  <c:v>13.7</c:v>
                </c:pt>
                <c:pt idx="3009">
                  <c:v>13.7</c:v>
                </c:pt>
                <c:pt idx="3010">
                  <c:v>13.7</c:v>
                </c:pt>
                <c:pt idx="3011">
                  <c:v>13.7</c:v>
                </c:pt>
                <c:pt idx="3012">
                  <c:v>13.7</c:v>
                </c:pt>
                <c:pt idx="3013">
                  <c:v>13.7</c:v>
                </c:pt>
                <c:pt idx="3014">
                  <c:v>13.7</c:v>
                </c:pt>
                <c:pt idx="3015">
                  <c:v>13.7</c:v>
                </c:pt>
                <c:pt idx="3016">
                  <c:v>13.6</c:v>
                </c:pt>
                <c:pt idx="3017">
                  <c:v>13.6</c:v>
                </c:pt>
                <c:pt idx="3018">
                  <c:v>13.6</c:v>
                </c:pt>
                <c:pt idx="3019">
                  <c:v>13.6</c:v>
                </c:pt>
                <c:pt idx="3020">
                  <c:v>13.6</c:v>
                </c:pt>
                <c:pt idx="3021">
                  <c:v>13.6</c:v>
                </c:pt>
                <c:pt idx="3022">
                  <c:v>13.6</c:v>
                </c:pt>
                <c:pt idx="3023">
                  <c:v>13.6</c:v>
                </c:pt>
                <c:pt idx="3024">
                  <c:v>13.6</c:v>
                </c:pt>
                <c:pt idx="3025">
                  <c:v>13.6</c:v>
                </c:pt>
                <c:pt idx="3026">
                  <c:v>13.6</c:v>
                </c:pt>
                <c:pt idx="3027">
                  <c:v>13.6</c:v>
                </c:pt>
                <c:pt idx="3028">
                  <c:v>13.6</c:v>
                </c:pt>
                <c:pt idx="3029">
                  <c:v>13.6</c:v>
                </c:pt>
                <c:pt idx="3030">
                  <c:v>13.6</c:v>
                </c:pt>
                <c:pt idx="3031">
                  <c:v>13.6</c:v>
                </c:pt>
                <c:pt idx="3032">
                  <c:v>13.6</c:v>
                </c:pt>
                <c:pt idx="3033">
                  <c:v>13.6</c:v>
                </c:pt>
                <c:pt idx="3034">
                  <c:v>13.6</c:v>
                </c:pt>
                <c:pt idx="3035">
                  <c:v>13.6</c:v>
                </c:pt>
                <c:pt idx="3036">
                  <c:v>13.6</c:v>
                </c:pt>
                <c:pt idx="3037">
                  <c:v>13.6</c:v>
                </c:pt>
                <c:pt idx="3038">
                  <c:v>13.6</c:v>
                </c:pt>
                <c:pt idx="3039">
                  <c:v>13.6</c:v>
                </c:pt>
                <c:pt idx="3040">
                  <c:v>13.6</c:v>
                </c:pt>
                <c:pt idx="3041">
                  <c:v>13.6</c:v>
                </c:pt>
                <c:pt idx="3042">
                  <c:v>13.6</c:v>
                </c:pt>
                <c:pt idx="3043">
                  <c:v>13.6</c:v>
                </c:pt>
                <c:pt idx="3044">
                  <c:v>13.4</c:v>
                </c:pt>
                <c:pt idx="3045">
                  <c:v>13.4</c:v>
                </c:pt>
                <c:pt idx="3046">
                  <c:v>13.4</c:v>
                </c:pt>
                <c:pt idx="3047">
                  <c:v>13.4</c:v>
                </c:pt>
                <c:pt idx="3048">
                  <c:v>13.4</c:v>
                </c:pt>
                <c:pt idx="3049">
                  <c:v>13.4</c:v>
                </c:pt>
                <c:pt idx="3050">
                  <c:v>13.4</c:v>
                </c:pt>
                <c:pt idx="3051">
                  <c:v>13.4</c:v>
                </c:pt>
                <c:pt idx="3052">
                  <c:v>13.4</c:v>
                </c:pt>
                <c:pt idx="3053">
                  <c:v>13.4</c:v>
                </c:pt>
                <c:pt idx="3054">
                  <c:v>13.4</c:v>
                </c:pt>
                <c:pt idx="3055">
                  <c:v>13.4</c:v>
                </c:pt>
                <c:pt idx="3056">
                  <c:v>13.4</c:v>
                </c:pt>
                <c:pt idx="3057">
                  <c:v>13.4</c:v>
                </c:pt>
                <c:pt idx="3058">
                  <c:v>13.4</c:v>
                </c:pt>
                <c:pt idx="3059">
                  <c:v>13.4</c:v>
                </c:pt>
                <c:pt idx="3060">
                  <c:v>13.4</c:v>
                </c:pt>
                <c:pt idx="3061">
                  <c:v>13.4</c:v>
                </c:pt>
                <c:pt idx="3062">
                  <c:v>13.4</c:v>
                </c:pt>
                <c:pt idx="3063">
                  <c:v>13.4</c:v>
                </c:pt>
                <c:pt idx="3064">
                  <c:v>13.4</c:v>
                </c:pt>
                <c:pt idx="3065">
                  <c:v>13.4</c:v>
                </c:pt>
                <c:pt idx="3066">
                  <c:v>13.4</c:v>
                </c:pt>
                <c:pt idx="3067">
                  <c:v>13.4</c:v>
                </c:pt>
                <c:pt idx="3068">
                  <c:v>13.4</c:v>
                </c:pt>
                <c:pt idx="3069">
                  <c:v>13.4</c:v>
                </c:pt>
                <c:pt idx="3070">
                  <c:v>13.4</c:v>
                </c:pt>
                <c:pt idx="3071">
                  <c:v>13.4</c:v>
                </c:pt>
                <c:pt idx="3072">
                  <c:v>13.3</c:v>
                </c:pt>
                <c:pt idx="3073">
                  <c:v>13.3</c:v>
                </c:pt>
                <c:pt idx="3074">
                  <c:v>13.3</c:v>
                </c:pt>
                <c:pt idx="3075">
                  <c:v>13.3</c:v>
                </c:pt>
                <c:pt idx="3076">
                  <c:v>13.3</c:v>
                </c:pt>
                <c:pt idx="3077">
                  <c:v>13.3</c:v>
                </c:pt>
                <c:pt idx="3078">
                  <c:v>13.3</c:v>
                </c:pt>
                <c:pt idx="3079">
                  <c:v>13.3</c:v>
                </c:pt>
                <c:pt idx="3080">
                  <c:v>13.3</c:v>
                </c:pt>
                <c:pt idx="3081">
                  <c:v>13.3</c:v>
                </c:pt>
                <c:pt idx="3082">
                  <c:v>13.3</c:v>
                </c:pt>
                <c:pt idx="3083">
                  <c:v>13.3</c:v>
                </c:pt>
                <c:pt idx="3084">
                  <c:v>13.3</c:v>
                </c:pt>
                <c:pt idx="3085">
                  <c:v>13.3</c:v>
                </c:pt>
                <c:pt idx="3086">
                  <c:v>13.3</c:v>
                </c:pt>
                <c:pt idx="3087">
                  <c:v>13.3</c:v>
                </c:pt>
                <c:pt idx="3088">
                  <c:v>13.3</c:v>
                </c:pt>
                <c:pt idx="3089">
                  <c:v>13.3</c:v>
                </c:pt>
                <c:pt idx="3090">
                  <c:v>13.3</c:v>
                </c:pt>
                <c:pt idx="3091">
                  <c:v>13.3</c:v>
                </c:pt>
                <c:pt idx="3092">
                  <c:v>13.3</c:v>
                </c:pt>
                <c:pt idx="3093">
                  <c:v>13.3</c:v>
                </c:pt>
                <c:pt idx="3094">
                  <c:v>13.3</c:v>
                </c:pt>
                <c:pt idx="3095">
                  <c:v>13.3</c:v>
                </c:pt>
                <c:pt idx="3096">
                  <c:v>13.3</c:v>
                </c:pt>
                <c:pt idx="3097">
                  <c:v>13.3</c:v>
                </c:pt>
                <c:pt idx="3098">
                  <c:v>13.3</c:v>
                </c:pt>
                <c:pt idx="3099">
                  <c:v>13.3</c:v>
                </c:pt>
                <c:pt idx="3100">
                  <c:v>13.1</c:v>
                </c:pt>
                <c:pt idx="3101">
                  <c:v>13.1</c:v>
                </c:pt>
                <c:pt idx="3102">
                  <c:v>13.1</c:v>
                </c:pt>
                <c:pt idx="3103">
                  <c:v>13.1</c:v>
                </c:pt>
                <c:pt idx="3104">
                  <c:v>13.1</c:v>
                </c:pt>
                <c:pt idx="3105">
                  <c:v>13.1</c:v>
                </c:pt>
                <c:pt idx="3106">
                  <c:v>13.1</c:v>
                </c:pt>
                <c:pt idx="3107">
                  <c:v>13.1</c:v>
                </c:pt>
                <c:pt idx="3108">
                  <c:v>13.1</c:v>
                </c:pt>
                <c:pt idx="3109">
                  <c:v>13.1</c:v>
                </c:pt>
                <c:pt idx="3110">
                  <c:v>13.1</c:v>
                </c:pt>
                <c:pt idx="3111">
                  <c:v>13.1</c:v>
                </c:pt>
                <c:pt idx="3112">
                  <c:v>13.1</c:v>
                </c:pt>
                <c:pt idx="3113">
                  <c:v>13.1</c:v>
                </c:pt>
                <c:pt idx="3114">
                  <c:v>13.1</c:v>
                </c:pt>
                <c:pt idx="3115">
                  <c:v>13.1</c:v>
                </c:pt>
                <c:pt idx="3116">
                  <c:v>13.1</c:v>
                </c:pt>
                <c:pt idx="3117">
                  <c:v>13.1</c:v>
                </c:pt>
                <c:pt idx="3118">
                  <c:v>13.1</c:v>
                </c:pt>
                <c:pt idx="3119">
                  <c:v>13.1</c:v>
                </c:pt>
                <c:pt idx="3120">
                  <c:v>13.1</c:v>
                </c:pt>
                <c:pt idx="3121">
                  <c:v>13.1</c:v>
                </c:pt>
                <c:pt idx="3122">
                  <c:v>13.1</c:v>
                </c:pt>
                <c:pt idx="3123">
                  <c:v>13.1</c:v>
                </c:pt>
                <c:pt idx="3124">
                  <c:v>13.1</c:v>
                </c:pt>
                <c:pt idx="3125">
                  <c:v>13.1</c:v>
                </c:pt>
                <c:pt idx="3126">
                  <c:v>13.1</c:v>
                </c:pt>
                <c:pt idx="3127">
                  <c:v>13.1</c:v>
                </c:pt>
                <c:pt idx="3128">
                  <c:v>13</c:v>
                </c:pt>
                <c:pt idx="3129">
                  <c:v>13</c:v>
                </c:pt>
                <c:pt idx="3130">
                  <c:v>13</c:v>
                </c:pt>
                <c:pt idx="3131">
                  <c:v>13</c:v>
                </c:pt>
                <c:pt idx="3132">
                  <c:v>13</c:v>
                </c:pt>
                <c:pt idx="3133">
                  <c:v>13</c:v>
                </c:pt>
                <c:pt idx="3134">
                  <c:v>13</c:v>
                </c:pt>
                <c:pt idx="3135">
                  <c:v>13</c:v>
                </c:pt>
                <c:pt idx="3136">
                  <c:v>13</c:v>
                </c:pt>
                <c:pt idx="3137">
                  <c:v>13</c:v>
                </c:pt>
                <c:pt idx="3138">
                  <c:v>13</c:v>
                </c:pt>
                <c:pt idx="3139">
                  <c:v>13</c:v>
                </c:pt>
                <c:pt idx="3140">
                  <c:v>13</c:v>
                </c:pt>
                <c:pt idx="3141">
                  <c:v>13</c:v>
                </c:pt>
                <c:pt idx="3142">
                  <c:v>13</c:v>
                </c:pt>
                <c:pt idx="3143">
                  <c:v>13</c:v>
                </c:pt>
                <c:pt idx="3144">
                  <c:v>13</c:v>
                </c:pt>
                <c:pt idx="3145">
                  <c:v>13</c:v>
                </c:pt>
                <c:pt idx="3146">
                  <c:v>13</c:v>
                </c:pt>
                <c:pt idx="3147">
                  <c:v>13</c:v>
                </c:pt>
                <c:pt idx="3148">
                  <c:v>13</c:v>
                </c:pt>
                <c:pt idx="3149">
                  <c:v>13</c:v>
                </c:pt>
                <c:pt idx="3150">
                  <c:v>13</c:v>
                </c:pt>
                <c:pt idx="3151">
                  <c:v>13</c:v>
                </c:pt>
                <c:pt idx="3152">
                  <c:v>13</c:v>
                </c:pt>
                <c:pt idx="3153">
                  <c:v>13</c:v>
                </c:pt>
                <c:pt idx="3154">
                  <c:v>13</c:v>
                </c:pt>
                <c:pt idx="3155">
                  <c:v>13</c:v>
                </c:pt>
                <c:pt idx="3156">
                  <c:v>13.2</c:v>
                </c:pt>
                <c:pt idx="3157">
                  <c:v>13.2</c:v>
                </c:pt>
                <c:pt idx="3158">
                  <c:v>13.2</c:v>
                </c:pt>
                <c:pt idx="3159">
                  <c:v>13.2</c:v>
                </c:pt>
                <c:pt idx="3160">
                  <c:v>13.2</c:v>
                </c:pt>
                <c:pt idx="3161">
                  <c:v>13.2</c:v>
                </c:pt>
                <c:pt idx="3162">
                  <c:v>13.2</c:v>
                </c:pt>
                <c:pt idx="3163">
                  <c:v>13.2</c:v>
                </c:pt>
                <c:pt idx="3164">
                  <c:v>13.2</c:v>
                </c:pt>
                <c:pt idx="3165">
                  <c:v>13.2</c:v>
                </c:pt>
                <c:pt idx="3166">
                  <c:v>13.2</c:v>
                </c:pt>
                <c:pt idx="3167">
                  <c:v>13.2</c:v>
                </c:pt>
                <c:pt idx="3168">
                  <c:v>13.2</c:v>
                </c:pt>
                <c:pt idx="3169">
                  <c:v>13.2</c:v>
                </c:pt>
                <c:pt idx="3170">
                  <c:v>13.2</c:v>
                </c:pt>
                <c:pt idx="3171">
                  <c:v>13.2</c:v>
                </c:pt>
                <c:pt idx="3172">
                  <c:v>13.2</c:v>
                </c:pt>
                <c:pt idx="3173">
                  <c:v>13.2</c:v>
                </c:pt>
                <c:pt idx="3174">
                  <c:v>13.2</c:v>
                </c:pt>
                <c:pt idx="3175">
                  <c:v>13.2</c:v>
                </c:pt>
                <c:pt idx="3176">
                  <c:v>13.2</c:v>
                </c:pt>
                <c:pt idx="3177">
                  <c:v>13.2</c:v>
                </c:pt>
                <c:pt idx="3178">
                  <c:v>13.2</c:v>
                </c:pt>
                <c:pt idx="3179">
                  <c:v>13.2</c:v>
                </c:pt>
                <c:pt idx="3180">
                  <c:v>13.2</c:v>
                </c:pt>
                <c:pt idx="3181">
                  <c:v>13.2</c:v>
                </c:pt>
                <c:pt idx="3182">
                  <c:v>13.2</c:v>
                </c:pt>
                <c:pt idx="3183">
                  <c:v>13.2</c:v>
                </c:pt>
                <c:pt idx="3184">
                  <c:v>13.5</c:v>
                </c:pt>
                <c:pt idx="3185">
                  <c:v>13.5</c:v>
                </c:pt>
                <c:pt idx="3186">
                  <c:v>13.5</c:v>
                </c:pt>
                <c:pt idx="3187">
                  <c:v>13.5</c:v>
                </c:pt>
                <c:pt idx="3188">
                  <c:v>13.5</c:v>
                </c:pt>
                <c:pt idx="3189">
                  <c:v>13.5</c:v>
                </c:pt>
                <c:pt idx="3190">
                  <c:v>13.5</c:v>
                </c:pt>
                <c:pt idx="3191">
                  <c:v>13.5</c:v>
                </c:pt>
                <c:pt idx="3192">
                  <c:v>13.5</c:v>
                </c:pt>
                <c:pt idx="3193">
                  <c:v>13.5</c:v>
                </c:pt>
                <c:pt idx="3194">
                  <c:v>13.5</c:v>
                </c:pt>
                <c:pt idx="3195">
                  <c:v>13.5</c:v>
                </c:pt>
                <c:pt idx="3196">
                  <c:v>13.5</c:v>
                </c:pt>
                <c:pt idx="3197">
                  <c:v>13.5</c:v>
                </c:pt>
                <c:pt idx="3198">
                  <c:v>13.5</c:v>
                </c:pt>
                <c:pt idx="3199">
                  <c:v>13.5</c:v>
                </c:pt>
                <c:pt idx="3200">
                  <c:v>13.5</c:v>
                </c:pt>
                <c:pt idx="3201">
                  <c:v>13.5</c:v>
                </c:pt>
                <c:pt idx="3202">
                  <c:v>13.5</c:v>
                </c:pt>
                <c:pt idx="3203">
                  <c:v>13.5</c:v>
                </c:pt>
                <c:pt idx="3204">
                  <c:v>13.5</c:v>
                </c:pt>
                <c:pt idx="3205">
                  <c:v>13.5</c:v>
                </c:pt>
                <c:pt idx="3206">
                  <c:v>13.5</c:v>
                </c:pt>
                <c:pt idx="3207">
                  <c:v>13.5</c:v>
                </c:pt>
                <c:pt idx="3208">
                  <c:v>13.5</c:v>
                </c:pt>
                <c:pt idx="3209">
                  <c:v>13.5</c:v>
                </c:pt>
                <c:pt idx="3210">
                  <c:v>13.5</c:v>
                </c:pt>
                <c:pt idx="3211">
                  <c:v>13.5</c:v>
                </c:pt>
                <c:pt idx="3212">
                  <c:v>14.2</c:v>
                </c:pt>
                <c:pt idx="3213">
                  <c:v>14.2</c:v>
                </c:pt>
                <c:pt idx="3214">
                  <c:v>14.2</c:v>
                </c:pt>
                <c:pt idx="3215">
                  <c:v>14.2</c:v>
                </c:pt>
                <c:pt idx="3216">
                  <c:v>14.2</c:v>
                </c:pt>
                <c:pt idx="3217">
                  <c:v>14.2</c:v>
                </c:pt>
                <c:pt idx="3218">
                  <c:v>14.2</c:v>
                </c:pt>
                <c:pt idx="3219">
                  <c:v>14.2</c:v>
                </c:pt>
                <c:pt idx="3220">
                  <c:v>14.2</c:v>
                </c:pt>
                <c:pt idx="3221">
                  <c:v>14.2</c:v>
                </c:pt>
                <c:pt idx="3222">
                  <c:v>14.2</c:v>
                </c:pt>
                <c:pt idx="3223">
                  <c:v>14.2</c:v>
                </c:pt>
                <c:pt idx="3224">
                  <c:v>14.2</c:v>
                </c:pt>
                <c:pt idx="3225">
                  <c:v>14.2</c:v>
                </c:pt>
                <c:pt idx="3226">
                  <c:v>14.2</c:v>
                </c:pt>
                <c:pt idx="3227">
                  <c:v>14.2</c:v>
                </c:pt>
                <c:pt idx="3228">
                  <c:v>14.2</c:v>
                </c:pt>
                <c:pt idx="3229">
                  <c:v>14.2</c:v>
                </c:pt>
                <c:pt idx="3230">
                  <c:v>14.2</c:v>
                </c:pt>
                <c:pt idx="3231">
                  <c:v>14.2</c:v>
                </c:pt>
                <c:pt idx="3232">
                  <c:v>14.2</c:v>
                </c:pt>
                <c:pt idx="3233">
                  <c:v>14.2</c:v>
                </c:pt>
                <c:pt idx="3234">
                  <c:v>14.2</c:v>
                </c:pt>
                <c:pt idx="3235">
                  <c:v>14.2</c:v>
                </c:pt>
                <c:pt idx="3236">
                  <c:v>14.2</c:v>
                </c:pt>
                <c:pt idx="3237">
                  <c:v>14.2</c:v>
                </c:pt>
                <c:pt idx="3238">
                  <c:v>14.2</c:v>
                </c:pt>
                <c:pt idx="3239">
                  <c:v>14.2</c:v>
                </c:pt>
                <c:pt idx="3240">
                  <c:v>14.9</c:v>
                </c:pt>
                <c:pt idx="3241">
                  <c:v>14.9</c:v>
                </c:pt>
                <c:pt idx="3242">
                  <c:v>14.9</c:v>
                </c:pt>
                <c:pt idx="3243">
                  <c:v>14.9</c:v>
                </c:pt>
                <c:pt idx="3244">
                  <c:v>14.9</c:v>
                </c:pt>
                <c:pt idx="3245">
                  <c:v>14.9</c:v>
                </c:pt>
                <c:pt idx="3246">
                  <c:v>14.9</c:v>
                </c:pt>
                <c:pt idx="3247">
                  <c:v>14.9</c:v>
                </c:pt>
                <c:pt idx="3248">
                  <c:v>14.9</c:v>
                </c:pt>
                <c:pt idx="3249">
                  <c:v>14.9</c:v>
                </c:pt>
                <c:pt idx="3250">
                  <c:v>14.9</c:v>
                </c:pt>
                <c:pt idx="3251">
                  <c:v>14.9</c:v>
                </c:pt>
                <c:pt idx="3252">
                  <c:v>14.9</c:v>
                </c:pt>
                <c:pt idx="3253">
                  <c:v>14.9</c:v>
                </c:pt>
                <c:pt idx="3254">
                  <c:v>14.9</c:v>
                </c:pt>
                <c:pt idx="3255">
                  <c:v>14.9</c:v>
                </c:pt>
                <c:pt idx="3256">
                  <c:v>14.9</c:v>
                </c:pt>
                <c:pt idx="3257">
                  <c:v>14.9</c:v>
                </c:pt>
                <c:pt idx="3258">
                  <c:v>14.9</c:v>
                </c:pt>
                <c:pt idx="3259">
                  <c:v>14.9</c:v>
                </c:pt>
                <c:pt idx="3260">
                  <c:v>14.9</c:v>
                </c:pt>
                <c:pt idx="3261">
                  <c:v>14.9</c:v>
                </c:pt>
                <c:pt idx="3262">
                  <c:v>14.9</c:v>
                </c:pt>
                <c:pt idx="3263">
                  <c:v>14.9</c:v>
                </c:pt>
                <c:pt idx="3264">
                  <c:v>14.9</c:v>
                </c:pt>
                <c:pt idx="3265">
                  <c:v>14.9</c:v>
                </c:pt>
                <c:pt idx="3266">
                  <c:v>14.9</c:v>
                </c:pt>
                <c:pt idx="3267">
                  <c:v>14.9</c:v>
                </c:pt>
                <c:pt idx="3268">
                  <c:v>15.4</c:v>
                </c:pt>
                <c:pt idx="3269">
                  <c:v>15.4</c:v>
                </c:pt>
                <c:pt idx="3270">
                  <c:v>15.4</c:v>
                </c:pt>
                <c:pt idx="3271">
                  <c:v>15.4</c:v>
                </c:pt>
                <c:pt idx="3272">
                  <c:v>15.4</c:v>
                </c:pt>
                <c:pt idx="3273">
                  <c:v>15.4</c:v>
                </c:pt>
                <c:pt idx="3274">
                  <c:v>15.4</c:v>
                </c:pt>
                <c:pt idx="3275">
                  <c:v>15.4</c:v>
                </c:pt>
                <c:pt idx="3276">
                  <c:v>15.4</c:v>
                </c:pt>
                <c:pt idx="3277">
                  <c:v>15.4</c:v>
                </c:pt>
                <c:pt idx="3278">
                  <c:v>15.4</c:v>
                </c:pt>
                <c:pt idx="3279">
                  <c:v>15.4</c:v>
                </c:pt>
                <c:pt idx="3280">
                  <c:v>15.4</c:v>
                </c:pt>
                <c:pt idx="3281">
                  <c:v>15.4</c:v>
                </c:pt>
                <c:pt idx="3282">
                  <c:v>15.4</c:v>
                </c:pt>
                <c:pt idx="3283">
                  <c:v>15.4</c:v>
                </c:pt>
                <c:pt idx="3284">
                  <c:v>15.4</c:v>
                </c:pt>
                <c:pt idx="3285">
                  <c:v>15.4</c:v>
                </c:pt>
                <c:pt idx="3286">
                  <c:v>15.4</c:v>
                </c:pt>
                <c:pt idx="3287">
                  <c:v>15.4</c:v>
                </c:pt>
                <c:pt idx="3288">
                  <c:v>15.4</c:v>
                </c:pt>
                <c:pt idx="3289">
                  <c:v>15.4</c:v>
                </c:pt>
                <c:pt idx="3290">
                  <c:v>15.4</c:v>
                </c:pt>
                <c:pt idx="3291">
                  <c:v>15.4</c:v>
                </c:pt>
                <c:pt idx="3292">
                  <c:v>15.4</c:v>
                </c:pt>
                <c:pt idx="3293">
                  <c:v>15.4</c:v>
                </c:pt>
                <c:pt idx="3294">
                  <c:v>15.4</c:v>
                </c:pt>
                <c:pt idx="3295">
                  <c:v>15.4</c:v>
                </c:pt>
                <c:pt idx="3296">
                  <c:v>16.3</c:v>
                </c:pt>
                <c:pt idx="3297">
                  <c:v>16.3</c:v>
                </c:pt>
                <c:pt idx="3298">
                  <c:v>16.3</c:v>
                </c:pt>
                <c:pt idx="3299">
                  <c:v>16.3</c:v>
                </c:pt>
                <c:pt idx="3300">
                  <c:v>16.3</c:v>
                </c:pt>
                <c:pt idx="3301">
                  <c:v>16.3</c:v>
                </c:pt>
                <c:pt idx="3302">
                  <c:v>16.3</c:v>
                </c:pt>
                <c:pt idx="3303">
                  <c:v>16.3</c:v>
                </c:pt>
                <c:pt idx="3304">
                  <c:v>16.3</c:v>
                </c:pt>
                <c:pt idx="3305">
                  <c:v>16.3</c:v>
                </c:pt>
                <c:pt idx="3306">
                  <c:v>16.3</c:v>
                </c:pt>
                <c:pt idx="3307">
                  <c:v>16.3</c:v>
                </c:pt>
                <c:pt idx="3308">
                  <c:v>16.3</c:v>
                </c:pt>
                <c:pt idx="3309">
                  <c:v>16.3</c:v>
                </c:pt>
                <c:pt idx="3310">
                  <c:v>16.3</c:v>
                </c:pt>
                <c:pt idx="3311">
                  <c:v>16.3</c:v>
                </c:pt>
                <c:pt idx="3312">
                  <c:v>16.3</c:v>
                </c:pt>
                <c:pt idx="3313">
                  <c:v>16.3</c:v>
                </c:pt>
                <c:pt idx="3314">
                  <c:v>16.3</c:v>
                </c:pt>
                <c:pt idx="3315">
                  <c:v>16.3</c:v>
                </c:pt>
                <c:pt idx="3316">
                  <c:v>16.3</c:v>
                </c:pt>
                <c:pt idx="3317">
                  <c:v>16.3</c:v>
                </c:pt>
                <c:pt idx="3318">
                  <c:v>16.3</c:v>
                </c:pt>
                <c:pt idx="3319">
                  <c:v>16.3</c:v>
                </c:pt>
                <c:pt idx="3320">
                  <c:v>16.3</c:v>
                </c:pt>
                <c:pt idx="3321">
                  <c:v>16.3</c:v>
                </c:pt>
                <c:pt idx="3322">
                  <c:v>16.3</c:v>
                </c:pt>
                <c:pt idx="3323">
                  <c:v>16.3</c:v>
                </c:pt>
                <c:pt idx="3324">
                  <c:v>16.7</c:v>
                </c:pt>
                <c:pt idx="3325">
                  <c:v>16.7</c:v>
                </c:pt>
                <c:pt idx="3326">
                  <c:v>16.7</c:v>
                </c:pt>
                <c:pt idx="3327">
                  <c:v>16.7</c:v>
                </c:pt>
                <c:pt idx="3328">
                  <c:v>16.7</c:v>
                </c:pt>
                <c:pt idx="3329">
                  <c:v>16.7</c:v>
                </c:pt>
                <c:pt idx="3330">
                  <c:v>16.7</c:v>
                </c:pt>
                <c:pt idx="3331">
                  <c:v>16.7</c:v>
                </c:pt>
                <c:pt idx="3332">
                  <c:v>16.7</c:v>
                </c:pt>
                <c:pt idx="3333">
                  <c:v>16.7</c:v>
                </c:pt>
                <c:pt idx="3334">
                  <c:v>16.7</c:v>
                </c:pt>
                <c:pt idx="3335">
                  <c:v>16.7</c:v>
                </c:pt>
                <c:pt idx="3336">
                  <c:v>16.7</c:v>
                </c:pt>
                <c:pt idx="3337">
                  <c:v>16.7</c:v>
                </c:pt>
                <c:pt idx="3338">
                  <c:v>16.7</c:v>
                </c:pt>
                <c:pt idx="3339">
                  <c:v>16.7</c:v>
                </c:pt>
                <c:pt idx="3340">
                  <c:v>16.7</c:v>
                </c:pt>
                <c:pt idx="3341">
                  <c:v>16.7</c:v>
                </c:pt>
                <c:pt idx="3342">
                  <c:v>16.7</c:v>
                </c:pt>
                <c:pt idx="3343">
                  <c:v>16.7</c:v>
                </c:pt>
                <c:pt idx="3344">
                  <c:v>16.7</c:v>
                </c:pt>
                <c:pt idx="3345">
                  <c:v>16.7</c:v>
                </c:pt>
                <c:pt idx="3346">
                  <c:v>16.7</c:v>
                </c:pt>
                <c:pt idx="3347">
                  <c:v>16.7</c:v>
                </c:pt>
                <c:pt idx="3348">
                  <c:v>16.7</c:v>
                </c:pt>
                <c:pt idx="3349">
                  <c:v>16.7</c:v>
                </c:pt>
                <c:pt idx="3350">
                  <c:v>16.7</c:v>
                </c:pt>
                <c:pt idx="3351">
                  <c:v>16.7</c:v>
                </c:pt>
                <c:pt idx="3352">
                  <c:v>17.3</c:v>
                </c:pt>
                <c:pt idx="3353">
                  <c:v>17.3</c:v>
                </c:pt>
                <c:pt idx="3354">
                  <c:v>17.3</c:v>
                </c:pt>
                <c:pt idx="3355">
                  <c:v>17.3</c:v>
                </c:pt>
                <c:pt idx="3356">
                  <c:v>17.3</c:v>
                </c:pt>
                <c:pt idx="3357">
                  <c:v>17.3</c:v>
                </c:pt>
                <c:pt idx="3358">
                  <c:v>17.3</c:v>
                </c:pt>
                <c:pt idx="3359">
                  <c:v>17.3</c:v>
                </c:pt>
                <c:pt idx="3360">
                  <c:v>17.3</c:v>
                </c:pt>
                <c:pt idx="3361">
                  <c:v>17.3</c:v>
                </c:pt>
                <c:pt idx="3362">
                  <c:v>17.3</c:v>
                </c:pt>
                <c:pt idx="3363">
                  <c:v>17.3</c:v>
                </c:pt>
                <c:pt idx="3364">
                  <c:v>17.3</c:v>
                </c:pt>
                <c:pt idx="3365">
                  <c:v>17.3</c:v>
                </c:pt>
                <c:pt idx="3366">
                  <c:v>17.3</c:v>
                </c:pt>
                <c:pt idx="3367">
                  <c:v>17.3</c:v>
                </c:pt>
                <c:pt idx="3368">
                  <c:v>17.3</c:v>
                </c:pt>
                <c:pt idx="3369">
                  <c:v>17.3</c:v>
                </c:pt>
                <c:pt idx="3370">
                  <c:v>17.3</c:v>
                </c:pt>
                <c:pt idx="3371">
                  <c:v>17.3</c:v>
                </c:pt>
                <c:pt idx="3372">
                  <c:v>17.3</c:v>
                </c:pt>
                <c:pt idx="3373">
                  <c:v>17.3</c:v>
                </c:pt>
                <c:pt idx="3374">
                  <c:v>17.3</c:v>
                </c:pt>
                <c:pt idx="3375">
                  <c:v>17.3</c:v>
                </c:pt>
                <c:pt idx="3376">
                  <c:v>17.3</c:v>
                </c:pt>
                <c:pt idx="3377">
                  <c:v>17.3</c:v>
                </c:pt>
                <c:pt idx="3378">
                  <c:v>17.3</c:v>
                </c:pt>
                <c:pt idx="3379">
                  <c:v>17.3</c:v>
                </c:pt>
                <c:pt idx="3380">
                  <c:v>17.600000000000001</c:v>
                </c:pt>
                <c:pt idx="3381">
                  <c:v>17.600000000000001</c:v>
                </c:pt>
                <c:pt idx="3382">
                  <c:v>17.600000000000001</c:v>
                </c:pt>
                <c:pt idx="3383">
                  <c:v>17.600000000000001</c:v>
                </c:pt>
                <c:pt idx="3384">
                  <c:v>17.600000000000001</c:v>
                </c:pt>
                <c:pt idx="3385">
                  <c:v>17.600000000000001</c:v>
                </c:pt>
                <c:pt idx="3386">
                  <c:v>17.600000000000001</c:v>
                </c:pt>
                <c:pt idx="3387">
                  <c:v>17.600000000000001</c:v>
                </c:pt>
                <c:pt idx="3388">
                  <c:v>17.600000000000001</c:v>
                </c:pt>
                <c:pt idx="3389">
                  <c:v>17.600000000000001</c:v>
                </c:pt>
                <c:pt idx="3390">
                  <c:v>17.600000000000001</c:v>
                </c:pt>
                <c:pt idx="3391">
                  <c:v>17.600000000000001</c:v>
                </c:pt>
                <c:pt idx="3392">
                  <c:v>17.600000000000001</c:v>
                </c:pt>
                <c:pt idx="3393">
                  <c:v>17.600000000000001</c:v>
                </c:pt>
                <c:pt idx="3394">
                  <c:v>17.600000000000001</c:v>
                </c:pt>
                <c:pt idx="3395">
                  <c:v>17.600000000000001</c:v>
                </c:pt>
                <c:pt idx="3396">
                  <c:v>17.600000000000001</c:v>
                </c:pt>
                <c:pt idx="3397">
                  <c:v>17.600000000000001</c:v>
                </c:pt>
                <c:pt idx="3398">
                  <c:v>17.600000000000001</c:v>
                </c:pt>
                <c:pt idx="3399">
                  <c:v>17.600000000000001</c:v>
                </c:pt>
                <c:pt idx="3400">
                  <c:v>17.600000000000001</c:v>
                </c:pt>
                <c:pt idx="3401">
                  <c:v>17.600000000000001</c:v>
                </c:pt>
                <c:pt idx="3402">
                  <c:v>17.600000000000001</c:v>
                </c:pt>
                <c:pt idx="3403">
                  <c:v>17.600000000000001</c:v>
                </c:pt>
                <c:pt idx="3404">
                  <c:v>17.600000000000001</c:v>
                </c:pt>
                <c:pt idx="3405">
                  <c:v>17.600000000000001</c:v>
                </c:pt>
                <c:pt idx="3406">
                  <c:v>17.600000000000001</c:v>
                </c:pt>
                <c:pt idx="3407">
                  <c:v>17.600000000000001</c:v>
                </c:pt>
                <c:pt idx="3408">
                  <c:v>18</c:v>
                </c:pt>
                <c:pt idx="3409">
                  <c:v>18</c:v>
                </c:pt>
                <c:pt idx="3410">
                  <c:v>18</c:v>
                </c:pt>
                <c:pt idx="3411">
                  <c:v>18</c:v>
                </c:pt>
                <c:pt idx="3412">
                  <c:v>18</c:v>
                </c:pt>
                <c:pt idx="3413">
                  <c:v>18</c:v>
                </c:pt>
                <c:pt idx="3414">
                  <c:v>18</c:v>
                </c:pt>
                <c:pt idx="3415">
                  <c:v>18</c:v>
                </c:pt>
                <c:pt idx="3416">
                  <c:v>18</c:v>
                </c:pt>
                <c:pt idx="3417">
                  <c:v>18</c:v>
                </c:pt>
                <c:pt idx="3418">
                  <c:v>18</c:v>
                </c:pt>
                <c:pt idx="3419">
                  <c:v>18</c:v>
                </c:pt>
                <c:pt idx="3420">
                  <c:v>18</c:v>
                </c:pt>
                <c:pt idx="3421">
                  <c:v>18</c:v>
                </c:pt>
                <c:pt idx="3422">
                  <c:v>18</c:v>
                </c:pt>
                <c:pt idx="3423">
                  <c:v>18</c:v>
                </c:pt>
                <c:pt idx="3424">
                  <c:v>18</c:v>
                </c:pt>
                <c:pt idx="3425">
                  <c:v>18</c:v>
                </c:pt>
                <c:pt idx="3426">
                  <c:v>18</c:v>
                </c:pt>
                <c:pt idx="3427">
                  <c:v>18</c:v>
                </c:pt>
                <c:pt idx="3428">
                  <c:v>18</c:v>
                </c:pt>
                <c:pt idx="3429">
                  <c:v>18</c:v>
                </c:pt>
                <c:pt idx="3430">
                  <c:v>18</c:v>
                </c:pt>
                <c:pt idx="3431">
                  <c:v>18</c:v>
                </c:pt>
                <c:pt idx="3432">
                  <c:v>18</c:v>
                </c:pt>
                <c:pt idx="3433">
                  <c:v>18</c:v>
                </c:pt>
                <c:pt idx="3434">
                  <c:v>18</c:v>
                </c:pt>
                <c:pt idx="3435">
                  <c:v>18</c:v>
                </c:pt>
                <c:pt idx="3436">
                  <c:v>18.100000000000001</c:v>
                </c:pt>
                <c:pt idx="3437">
                  <c:v>18.100000000000001</c:v>
                </c:pt>
                <c:pt idx="3438">
                  <c:v>18.100000000000001</c:v>
                </c:pt>
                <c:pt idx="3439">
                  <c:v>18.100000000000001</c:v>
                </c:pt>
                <c:pt idx="3440">
                  <c:v>18.100000000000001</c:v>
                </c:pt>
                <c:pt idx="3441">
                  <c:v>18.100000000000001</c:v>
                </c:pt>
                <c:pt idx="3442">
                  <c:v>18.100000000000001</c:v>
                </c:pt>
                <c:pt idx="3443">
                  <c:v>18.100000000000001</c:v>
                </c:pt>
                <c:pt idx="3444">
                  <c:v>18.100000000000001</c:v>
                </c:pt>
                <c:pt idx="3445">
                  <c:v>18.100000000000001</c:v>
                </c:pt>
                <c:pt idx="3446">
                  <c:v>18.100000000000001</c:v>
                </c:pt>
                <c:pt idx="3447">
                  <c:v>18.100000000000001</c:v>
                </c:pt>
                <c:pt idx="3448">
                  <c:v>18.100000000000001</c:v>
                </c:pt>
                <c:pt idx="3449">
                  <c:v>18.100000000000001</c:v>
                </c:pt>
                <c:pt idx="3450">
                  <c:v>18.100000000000001</c:v>
                </c:pt>
                <c:pt idx="3451">
                  <c:v>18.100000000000001</c:v>
                </c:pt>
                <c:pt idx="3452">
                  <c:v>18.100000000000001</c:v>
                </c:pt>
                <c:pt idx="3453">
                  <c:v>18.100000000000001</c:v>
                </c:pt>
                <c:pt idx="3454">
                  <c:v>18.100000000000001</c:v>
                </c:pt>
                <c:pt idx="3455">
                  <c:v>18.100000000000001</c:v>
                </c:pt>
                <c:pt idx="3456">
                  <c:v>18.100000000000001</c:v>
                </c:pt>
                <c:pt idx="3457">
                  <c:v>18.100000000000001</c:v>
                </c:pt>
                <c:pt idx="3458">
                  <c:v>18.100000000000001</c:v>
                </c:pt>
                <c:pt idx="3459">
                  <c:v>18.100000000000001</c:v>
                </c:pt>
                <c:pt idx="3460">
                  <c:v>18.100000000000001</c:v>
                </c:pt>
                <c:pt idx="3461">
                  <c:v>18.100000000000001</c:v>
                </c:pt>
                <c:pt idx="3462">
                  <c:v>18.100000000000001</c:v>
                </c:pt>
                <c:pt idx="3463">
                  <c:v>18.100000000000001</c:v>
                </c:pt>
                <c:pt idx="3464">
                  <c:v>18.2</c:v>
                </c:pt>
                <c:pt idx="3465">
                  <c:v>18.2</c:v>
                </c:pt>
                <c:pt idx="3466">
                  <c:v>18.2</c:v>
                </c:pt>
                <c:pt idx="3467">
                  <c:v>18.2</c:v>
                </c:pt>
                <c:pt idx="3468">
                  <c:v>18.2</c:v>
                </c:pt>
                <c:pt idx="3469">
                  <c:v>18.2</c:v>
                </c:pt>
                <c:pt idx="3470">
                  <c:v>18.2</c:v>
                </c:pt>
                <c:pt idx="3471">
                  <c:v>18.2</c:v>
                </c:pt>
                <c:pt idx="3472">
                  <c:v>18.2</c:v>
                </c:pt>
                <c:pt idx="3473">
                  <c:v>18.2</c:v>
                </c:pt>
                <c:pt idx="3474">
                  <c:v>18.2</c:v>
                </c:pt>
                <c:pt idx="3475">
                  <c:v>18.2</c:v>
                </c:pt>
                <c:pt idx="3476">
                  <c:v>18.2</c:v>
                </c:pt>
                <c:pt idx="3477">
                  <c:v>18.2</c:v>
                </c:pt>
                <c:pt idx="3478">
                  <c:v>18.2</c:v>
                </c:pt>
                <c:pt idx="3479">
                  <c:v>18.2</c:v>
                </c:pt>
                <c:pt idx="3480">
                  <c:v>18.2</c:v>
                </c:pt>
                <c:pt idx="3481">
                  <c:v>18.2</c:v>
                </c:pt>
                <c:pt idx="3482">
                  <c:v>18.2</c:v>
                </c:pt>
                <c:pt idx="3483">
                  <c:v>18.2</c:v>
                </c:pt>
                <c:pt idx="3484">
                  <c:v>18.2</c:v>
                </c:pt>
                <c:pt idx="3485">
                  <c:v>18.2</c:v>
                </c:pt>
                <c:pt idx="3486">
                  <c:v>18.2</c:v>
                </c:pt>
                <c:pt idx="3487">
                  <c:v>18.2</c:v>
                </c:pt>
                <c:pt idx="3488">
                  <c:v>18.2</c:v>
                </c:pt>
                <c:pt idx="3489">
                  <c:v>18.2</c:v>
                </c:pt>
                <c:pt idx="3490">
                  <c:v>18.2</c:v>
                </c:pt>
                <c:pt idx="3491">
                  <c:v>18.2</c:v>
                </c:pt>
                <c:pt idx="3492">
                  <c:v>18.3</c:v>
                </c:pt>
                <c:pt idx="3493">
                  <c:v>18.3</c:v>
                </c:pt>
                <c:pt idx="3494">
                  <c:v>18.3</c:v>
                </c:pt>
                <c:pt idx="3495">
                  <c:v>18.3</c:v>
                </c:pt>
                <c:pt idx="3496">
                  <c:v>18.3</c:v>
                </c:pt>
                <c:pt idx="3497">
                  <c:v>18.3</c:v>
                </c:pt>
                <c:pt idx="3498">
                  <c:v>18.3</c:v>
                </c:pt>
                <c:pt idx="3499">
                  <c:v>18.3</c:v>
                </c:pt>
                <c:pt idx="3500">
                  <c:v>18.3</c:v>
                </c:pt>
                <c:pt idx="3501">
                  <c:v>18.3</c:v>
                </c:pt>
                <c:pt idx="3502">
                  <c:v>18.3</c:v>
                </c:pt>
                <c:pt idx="3503">
                  <c:v>18.3</c:v>
                </c:pt>
                <c:pt idx="3504">
                  <c:v>18.3</c:v>
                </c:pt>
                <c:pt idx="3505">
                  <c:v>18.3</c:v>
                </c:pt>
                <c:pt idx="3506">
                  <c:v>18.3</c:v>
                </c:pt>
                <c:pt idx="3507">
                  <c:v>18.3</c:v>
                </c:pt>
                <c:pt idx="3508">
                  <c:v>18.3</c:v>
                </c:pt>
                <c:pt idx="3509">
                  <c:v>18.3</c:v>
                </c:pt>
                <c:pt idx="3510">
                  <c:v>18.3</c:v>
                </c:pt>
                <c:pt idx="3511">
                  <c:v>18.3</c:v>
                </c:pt>
                <c:pt idx="3512">
                  <c:v>18.3</c:v>
                </c:pt>
                <c:pt idx="3513">
                  <c:v>18.3</c:v>
                </c:pt>
                <c:pt idx="3514">
                  <c:v>18.3</c:v>
                </c:pt>
                <c:pt idx="3515">
                  <c:v>18.3</c:v>
                </c:pt>
                <c:pt idx="3516">
                  <c:v>18.3</c:v>
                </c:pt>
                <c:pt idx="3517">
                  <c:v>18.3</c:v>
                </c:pt>
                <c:pt idx="3518">
                  <c:v>18.3</c:v>
                </c:pt>
                <c:pt idx="3519">
                  <c:v>18.3</c:v>
                </c:pt>
                <c:pt idx="3520">
                  <c:v>19.2</c:v>
                </c:pt>
                <c:pt idx="3521">
                  <c:v>19.2</c:v>
                </c:pt>
                <c:pt idx="3522">
                  <c:v>19.2</c:v>
                </c:pt>
                <c:pt idx="3523">
                  <c:v>19.2</c:v>
                </c:pt>
                <c:pt idx="3524">
                  <c:v>19.2</c:v>
                </c:pt>
                <c:pt idx="3525">
                  <c:v>19.2</c:v>
                </c:pt>
                <c:pt idx="3526">
                  <c:v>19.2</c:v>
                </c:pt>
                <c:pt idx="3527">
                  <c:v>19.2</c:v>
                </c:pt>
                <c:pt idx="3528">
                  <c:v>19.2</c:v>
                </c:pt>
                <c:pt idx="3529">
                  <c:v>19.2</c:v>
                </c:pt>
                <c:pt idx="3530">
                  <c:v>19.2</c:v>
                </c:pt>
                <c:pt idx="3531">
                  <c:v>19.2</c:v>
                </c:pt>
                <c:pt idx="3532">
                  <c:v>19.2</c:v>
                </c:pt>
                <c:pt idx="3533">
                  <c:v>19.2</c:v>
                </c:pt>
                <c:pt idx="3534">
                  <c:v>19.2</c:v>
                </c:pt>
                <c:pt idx="3535">
                  <c:v>19.2</c:v>
                </c:pt>
                <c:pt idx="3536">
                  <c:v>19.2</c:v>
                </c:pt>
                <c:pt idx="3537">
                  <c:v>19.2</c:v>
                </c:pt>
                <c:pt idx="3538">
                  <c:v>19.2</c:v>
                </c:pt>
                <c:pt idx="3539">
                  <c:v>19.2</c:v>
                </c:pt>
                <c:pt idx="3540">
                  <c:v>19.2</c:v>
                </c:pt>
                <c:pt idx="3541">
                  <c:v>19.2</c:v>
                </c:pt>
                <c:pt idx="3542">
                  <c:v>19.2</c:v>
                </c:pt>
                <c:pt idx="3543">
                  <c:v>19.2</c:v>
                </c:pt>
                <c:pt idx="3544">
                  <c:v>19.2</c:v>
                </c:pt>
                <c:pt idx="3545">
                  <c:v>19.2</c:v>
                </c:pt>
                <c:pt idx="3546">
                  <c:v>19.2</c:v>
                </c:pt>
                <c:pt idx="3547">
                  <c:v>19.2</c:v>
                </c:pt>
                <c:pt idx="3548">
                  <c:v>21.6</c:v>
                </c:pt>
                <c:pt idx="3549">
                  <c:v>21.6</c:v>
                </c:pt>
                <c:pt idx="3550">
                  <c:v>21.6</c:v>
                </c:pt>
                <c:pt idx="3551">
                  <c:v>21.6</c:v>
                </c:pt>
                <c:pt idx="3552">
                  <c:v>21.6</c:v>
                </c:pt>
                <c:pt idx="3553">
                  <c:v>21.6</c:v>
                </c:pt>
                <c:pt idx="3554">
                  <c:v>21.6</c:v>
                </c:pt>
                <c:pt idx="3555">
                  <c:v>21.6</c:v>
                </c:pt>
                <c:pt idx="3556">
                  <c:v>21.6</c:v>
                </c:pt>
                <c:pt idx="3557">
                  <c:v>21.6</c:v>
                </c:pt>
                <c:pt idx="3558">
                  <c:v>21.6</c:v>
                </c:pt>
                <c:pt idx="3559">
                  <c:v>21.6</c:v>
                </c:pt>
                <c:pt idx="3560">
                  <c:v>21.6</c:v>
                </c:pt>
                <c:pt idx="3561">
                  <c:v>21.6</c:v>
                </c:pt>
                <c:pt idx="3562">
                  <c:v>21.6</c:v>
                </c:pt>
                <c:pt idx="3563">
                  <c:v>21.6</c:v>
                </c:pt>
                <c:pt idx="3564">
                  <c:v>21.6</c:v>
                </c:pt>
                <c:pt idx="3565">
                  <c:v>21.6</c:v>
                </c:pt>
                <c:pt idx="3566">
                  <c:v>21.6</c:v>
                </c:pt>
                <c:pt idx="3567">
                  <c:v>21.6</c:v>
                </c:pt>
                <c:pt idx="3568">
                  <c:v>21.6</c:v>
                </c:pt>
                <c:pt idx="3569">
                  <c:v>21.6</c:v>
                </c:pt>
                <c:pt idx="3570">
                  <c:v>21.6</c:v>
                </c:pt>
                <c:pt idx="3571">
                  <c:v>21.6</c:v>
                </c:pt>
                <c:pt idx="3572">
                  <c:v>21.6</c:v>
                </c:pt>
                <c:pt idx="3573">
                  <c:v>21.6</c:v>
                </c:pt>
                <c:pt idx="3574">
                  <c:v>21.6</c:v>
                </c:pt>
                <c:pt idx="3575">
                  <c:v>21.6</c:v>
                </c:pt>
                <c:pt idx="3576">
                  <c:v>24.4</c:v>
                </c:pt>
                <c:pt idx="3577">
                  <c:v>24.4</c:v>
                </c:pt>
                <c:pt idx="3578">
                  <c:v>24.4</c:v>
                </c:pt>
                <c:pt idx="3579">
                  <c:v>24.4</c:v>
                </c:pt>
                <c:pt idx="3580">
                  <c:v>24.4</c:v>
                </c:pt>
                <c:pt idx="3581">
                  <c:v>24.4</c:v>
                </c:pt>
                <c:pt idx="3582">
                  <c:v>24.4</c:v>
                </c:pt>
                <c:pt idx="3583">
                  <c:v>24.4</c:v>
                </c:pt>
                <c:pt idx="3584">
                  <c:v>24.4</c:v>
                </c:pt>
                <c:pt idx="3585">
                  <c:v>24.4</c:v>
                </c:pt>
                <c:pt idx="3586">
                  <c:v>24.4</c:v>
                </c:pt>
                <c:pt idx="3587">
                  <c:v>24.4</c:v>
                </c:pt>
                <c:pt idx="3588">
                  <c:v>24.4</c:v>
                </c:pt>
                <c:pt idx="3589">
                  <c:v>24.4</c:v>
                </c:pt>
                <c:pt idx="3590">
                  <c:v>24.4</c:v>
                </c:pt>
                <c:pt idx="3591">
                  <c:v>24.4</c:v>
                </c:pt>
                <c:pt idx="3592">
                  <c:v>24.4</c:v>
                </c:pt>
                <c:pt idx="3593">
                  <c:v>24.4</c:v>
                </c:pt>
                <c:pt idx="3594">
                  <c:v>24.4</c:v>
                </c:pt>
                <c:pt idx="3595">
                  <c:v>24.4</c:v>
                </c:pt>
                <c:pt idx="3596">
                  <c:v>24.4</c:v>
                </c:pt>
                <c:pt idx="3597">
                  <c:v>24.4</c:v>
                </c:pt>
                <c:pt idx="3598">
                  <c:v>24.4</c:v>
                </c:pt>
                <c:pt idx="3599">
                  <c:v>24.4</c:v>
                </c:pt>
                <c:pt idx="3600">
                  <c:v>24.2</c:v>
                </c:pt>
                <c:pt idx="3601">
                  <c:v>24.2</c:v>
                </c:pt>
                <c:pt idx="3602">
                  <c:v>24.2</c:v>
                </c:pt>
                <c:pt idx="3603">
                  <c:v>24.2</c:v>
                </c:pt>
                <c:pt idx="3604">
                  <c:v>24.2</c:v>
                </c:pt>
                <c:pt idx="3605">
                  <c:v>24.2</c:v>
                </c:pt>
                <c:pt idx="3606">
                  <c:v>24.2</c:v>
                </c:pt>
                <c:pt idx="3607">
                  <c:v>24.2</c:v>
                </c:pt>
                <c:pt idx="3608">
                  <c:v>24.2</c:v>
                </c:pt>
                <c:pt idx="3609">
                  <c:v>24.2</c:v>
                </c:pt>
                <c:pt idx="3610">
                  <c:v>24.2</c:v>
                </c:pt>
                <c:pt idx="3611">
                  <c:v>24.2</c:v>
                </c:pt>
                <c:pt idx="3612">
                  <c:v>24.2</c:v>
                </c:pt>
                <c:pt idx="3613">
                  <c:v>24.2</c:v>
                </c:pt>
                <c:pt idx="3614">
                  <c:v>24.2</c:v>
                </c:pt>
                <c:pt idx="3615">
                  <c:v>24.2</c:v>
                </c:pt>
                <c:pt idx="3616">
                  <c:v>24.2</c:v>
                </c:pt>
                <c:pt idx="3617">
                  <c:v>24.2</c:v>
                </c:pt>
                <c:pt idx="3618">
                  <c:v>24.2</c:v>
                </c:pt>
                <c:pt idx="3619">
                  <c:v>24.2</c:v>
                </c:pt>
                <c:pt idx="3620">
                  <c:v>24.2</c:v>
                </c:pt>
                <c:pt idx="3621">
                  <c:v>24.2</c:v>
                </c:pt>
                <c:pt idx="3622">
                  <c:v>24.2</c:v>
                </c:pt>
                <c:pt idx="3623">
                  <c:v>24.2</c:v>
                </c:pt>
                <c:pt idx="3624">
                  <c:v>24.2</c:v>
                </c:pt>
                <c:pt idx="3625">
                  <c:v>24.2</c:v>
                </c:pt>
                <c:pt idx="3626">
                  <c:v>24.2</c:v>
                </c:pt>
                <c:pt idx="3627">
                  <c:v>24.2</c:v>
                </c:pt>
                <c:pt idx="3628">
                  <c:v>24.4</c:v>
                </c:pt>
                <c:pt idx="3629">
                  <c:v>24.4</c:v>
                </c:pt>
                <c:pt idx="3630">
                  <c:v>24.4</c:v>
                </c:pt>
                <c:pt idx="3631">
                  <c:v>24.4</c:v>
                </c:pt>
                <c:pt idx="3632">
                  <c:v>24.4</c:v>
                </c:pt>
                <c:pt idx="3633">
                  <c:v>24.4</c:v>
                </c:pt>
                <c:pt idx="3634">
                  <c:v>24.4</c:v>
                </c:pt>
                <c:pt idx="3635">
                  <c:v>24.4</c:v>
                </c:pt>
                <c:pt idx="3636">
                  <c:v>24.4</c:v>
                </c:pt>
                <c:pt idx="3637">
                  <c:v>24.4</c:v>
                </c:pt>
                <c:pt idx="3638">
                  <c:v>24.4</c:v>
                </c:pt>
                <c:pt idx="3639">
                  <c:v>24.4</c:v>
                </c:pt>
                <c:pt idx="3640">
                  <c:v>24.4</c:v>
                </c:pt>
                <c:pt idx="3641">
                  <c:v>24.4</c:v>
                </c:pt>
                <c:pt idx="3642">
                  <c:v>24.4</c:v>
                </c:pt>
                <c:pt idx="3643">
                  <c:v>24.4</c:v>
                </c:pt>
                <c:pt idx="3644">
                  <c:v>24.4</c:v>
                </c:pt>
                <c:pt idx="3645">
                  <c:v>24.4</c:v>
                </c:pt>
                <c:pt idx="3646">
                  <c:v>24.4</c:v>
                </c:pt>
                <c:pt idx="3647">
                  <c:v>24.4</c:v>
                </c:pt>
                <c:pt idx="3648">
                  <c:v>24.4</c:v>
                </c:pt>
                <c:pt idx="3649">
                  <c:v>24.4</c:v>
                </c:pt>
                <c:pt idx="3650">
                  <c:v>24.4</c:v>
                </c:pt>
                <c:pt idx="3651">
                  <c:v>24.4</c:v>
                </c:pt>
                <c:pt idx="3652">
                  <c:v>24.4</c:v>
                </c:pt>
                <c:pt idx="3653">
                  <c:v>24.4</c:v>
                </c:pt>
                <c:pt idx="3654">
                  <c:v>24.4</c:v>
                </c:pt>
                <c:pt idx="3655">
                  <c:v>24.4</c:v>
                </c:pt>
                <c:pt idx="3656">
                  <c:v>23.3</c:v>
                </c:pt>
                <c:pt idx="3657">
                  <c:v>23.3</c:v>
                </c:pt>
                <c:pt idx="3658">
                  <c:v>23.3</c:v>
                </c:pt>
                <c:pt idx="3659">
                  <c:v>23.3</c:v>
                </c:pt>
                <c:pt idx="3660">
                  <c:v>23.3</c:v>
                </c:pt>
                <c:pt idx="3661">
                  <c:v>23.3</c:v>
                </c:pt>
                <c:pt idx="3662">
                  <c:v>23.3</c:v>
                </c:pt>
                <c:pt idx="3663">
                  <c:v>23.3</c:v>
                </c:pt>
                <c:pt idx="3664">
                  <c:v>23.3</c:v>
                </c:pt>
                <c:pt idx="3665">
                  <c:v>23.3</c:v>
                </c:pt>
                <c:pt idx="3666">
                  <c:v>23.3</c:v>
                </c:pt>
                <c:pt idx="3667">
                  <c:v>23.3</c:v>
                </c:pt>
                <c:pt idx="3668">
                  <c:v>23.3</c:v>
                </c:pt>
                <c:pt idx="3669">
                  <c:v>23.3</c:v>
                </c:pt>
                <c:pt idx="3670">
                  <c:v>23.3</c:v>
                </c:pt>
                <c:pt idx="3671">
                  <c:v>23.3</c:v>
                </c:pt>
                <c:pt idx="3672">
                  <c:v>23.3</c:v>
                </c:pt>
                <c:pt idx="3673">
                  <c:v>23.3</c:v>
                </c:pt>
                <c:pt idx="3674">
                  <c:v>23.3</c:v>
                </c:pt>
                <c:pt idx="3675">
                  <c:v>23.3</c:v>
                </c:pt>
                <c:pt idx="3676">
                  <c:v>23.3</c:v>
                </c:pt>
                <c:pt idx="3677">
                  <c:v>23.3</c:v>
                </c:pt>
                <c:pt idx="3678">
                  <c:v>23.3</c:v>
                </c:pt>
                <c:pt idx="3679">
                  <c:v>23.3</c:v>
                </c:pt>
                <c:pt idx="3680">
                  <c:v>23.3</c:v>
                </c:pt>
                <c:pt idx="3681">
                  <c:v>23.3</c:v>
                </c:pt>
                <c:pt idx="3682">
                  <c:v>23.3</c:v>
                </c:pt>
                <c:pt idx="3683">
                  <c:v>23.3</c:v>
                </c:pt>
                <c:pt idx="3684">
                  <c:v>23.3</c:v>
                </c:pt>
                <c:pt idx="3685">
                  <c:v>23.1</c:v>
                </c:pt>
                <c:pt idx="3686">
                  <c:v>23.1</c:v>
                </c:pt>
                <c:pt idx="3687">
                  <c:v>23.1</c:v>
                </c:pt>
                <c:pt idx="3688">
                  <c:v>23.1</c:v>
                </c:pt>
                <c:pt idx="3689">
                  <c:v>23.1</c:v>
                </c:pt>
                <c:pt idx="3690">
                  <c:v>23.1</c:v>
                </c:pt>
                <c:pt idx="3691">
                  <c:v>23.1</c:v>
                </c:pt>
                <c:pt idx="3692">
                  <c:v>23.1</c:v>
                </c:pt>
                <c:pt idx="3693">
                  <c:v>23.1</c:v>
                </c:pt>
                <c:pt idx="3694">
                  <c:v>23.1</c:v>
                </c:pt>
                <c:pt idx="3695">
                  <c:v>23.1</c:v>
                </c:pt>
                <c:pt idx="3696">
                  <c:v>23.1</c:v>
                </c:pt>
                <c:pt idx="3697">
                  <c:v>23.1</c:v>
                </c:pt>
                <c:pt idx="3698">
                  <c:v>23.1</c:v>
                </c:pt>
                <c:pt idx="3699">
                  <c:v>23.1</c:v>
                </c:pt>
                <c:pt idx="3700">
                  <c:v>23.1</c:v>
                </c:pt>
                <c:pt idx="3701">
                  <c:v>23.1</c:v>
                </c:pt>
                <c:pt idx="3702">
                  <c:v>23.1</c:v>
                </c:pt>
                <c:pt idx="3703">
                  <c:v>23.1</c:v>
                </c:pt>
                <c:pt idx="3704">
                  <c:v>23.1</c:v>
                </c:pt>
                <c:pt idx="3705">
                  <c:v>23.1</c:v>
                </c:pt>
                <c:pt idx="3706">
                  <c:v>23.1</c:v>
                </c:pt>
                <c:pt idx="3707">
                  <c:v>23.1</c:v>
                </c:pt>
                <c:pt idx="3708">
                  <c:v>23.1</c:v>
                </c:pt>
                <c:pt idx="3709">
                  <c:v>23.1</c:v>
                </c:pt>
                <c:pt idx="3710">
                  <c:v>23.1</c:v>
                </c:pt>
                <c:pt idx="3711">
                  <c:v>23.1</c:v>
                </c:pt>
                <c:pt idx="3712">
                  <c:v>23.1</c:v>
                </c:pt>
                <c:pt idx="3713">
                  <c:v>23.1</c:v>
                </c:pt>
                <c:pt idx="3714">
                  <c:v>23.3</c:v>
                </c:pt>
                <c:pt idx="3715">
                  <c:v>23.3</c:v>
                </c:pt>
                <c:pt idx="3716">
                  <c:v>23.3</c:v>
                </c:pt>
                <c:pt idx="3717">
                  <c:v>23.3</c:v>
                </c:pt>
                <c:pt idx="3718">
                  <c:v>23.3</c:v>
                </c:pt>
                <c:pt idx="3719">
                  <c:v>23.3</c:v>
                </c:pt>
                <c:pt idx="3720">
                  <c:v>23.3</c:v>
                </c:pt>
                <c:pt idx="3721">
                  <c:v>23.3</c:v>
                </c:pt>
                <c:pt idx="3722">
                  <c:v>23.3</c:v>
                </c:pt>
                <c:pt idx="3723">
                  <c:v>23.3</c:v>
                </c:pt>
                <c:pt idx="3724">
                  <c:v>23.3</c:v>
                </c:pt>
                <c:pt idx="3725">
                  <c:v>23.3</c:v>
                </c:pt>
                <c:pt idx="3726">
                  <c:v>23.3</c:v>
                </c:pt>
                <c:pt idx="3727">
                  <c:v>23.3</c:v>
                </c:pt>
                <c:pt idx="3728">
                  <c:v>23.3</c:v>
                </c:pt>
                <c:pt idx="3729">
                  <c:v>23.3</c:v>
                </c:pt>
                <c:pt idx="3730">
                  <c:v>23.3</c:v>
                </c:pt>
                <c:pt idx="3731">
                  <c:v>23.3</c:v>
                </c:pt>
                <c:pt idx="3732">
                  <c:v>23.3</c:v>
                </c:pt>
                <c:pt idx="3733">
                  <c:v>23.3</c:v>
                </c:pt>
                <c:pt idx="3734">
                  <c:v>23.3</c:v>
                </c:pt>
                <c:pt idx="3735">
                  <c:v>23.3</c:v>
                </c:pt>
                <c:pt idx="3736">
                  <c:v>23.3</c:v>
                </c:pt>
                <c:pt idx="3737">
                  <c:v>23.3</c:v>
                </c:pt>
                <c:pt idx="3738">
                  <c:v>23.3</c:v>
                </c:pt>
                <c:pt idx="3739">
                  <c:v>23.3</c:v>
                </c:pt>
                <c:pt idx="3740">
                  <c:v>23.3</c:v>
                </c:pt>
                <c:pt idx="3741">
                  <c:v>23.3</c:v>
                </c:pt>
                <c:pt idx="3742">
                  <c:v>21.5</c:v>
                </c:pt>
                <c:pt idx="3743">
                  <c:v>21.5</c:v>
                </c:pt>
                <c:pt idx="3744">
                  <c:v>21.5</c:v>
                </c:pt>
                <c:pt idx="3745">
                  <c:v>21.5</c:v>
                </c:pt>
                <c:pt idx="3746">
                  <c:v>21.5</c:v>
                </c:pt>
                <c:pt idx="3747">
                  <c:v>21.5</c:v>
                </c:pt>
                <c:pt idx="3748">
                  <c:v>21.5</c:v>
                </c:pt>
                <c:pt idx="3749">
                  <c:v>21.5</c:v>
                </c:pt>
                <c:pt idx="3750">
                  <c:v>21.5</c:v>
                </c:pt>
                <c:pt idx="3751">
                  <c:v>21.5</c:v>
                </c:pt>
                <c:pt idx="3752">
                  <c:v>21.5</c:v>
                </c:pt>
                <c:pt idx="3753">
                  <c:v>21.5</c:v>
                </c:pt>
                <c:pt idx="3754">
                  <c:v>21.5</c:v>
                </c:pt>
                <c:pt idx="3755">
                  <c:v>21.5</c:v>
                </c:pt>
                <c:pt idx="3756">
                  <c:v>21.5</c:v>
                </c:pt>
                <c:pt idx="3757">
                  <c:v>21.5</c:v>
                </c:pt>
                <c:pt idx="3758">
                  <c:v>21.5</c:v>
                </c:pt>
                <c:pt idx="3759">
                  <c:v>21.5</c:v>
                </c:pt>
                <c:pt idx="3760">
                  <c:v>21.5</c:v>
                </c:pt>
                <c:pt idx="3761">
                  <c:v>21.5</c:v>
                </c:pt>
                <c:pt idx="3762">
                  <c:v>21.5</c:v>
                </c:pt>
                <c:pt idx="3763">
                  <c:v>21.5</c:v>
                </c:pt>
                <c:pt idx="3764">
                  <c:v>21.5</c:v>
                </c:pt>
                <c:pt idx="3765">
                  <c:v>21.5</c:v>
                </c:pt>
                <c:pt idx="3766">
                  <c:v>21.5</c:v>
                </c:pt>
                <c:pt idx="3767">
                  <c:v>21.5</c:v>
                </c:pt>
                <c:pt idx="3768">
                  <c:v>21.5</c:v>
                </c:pt>
                <c:pt idx="3769">
                  <c:v>21.5</c:v>
                </c:pt>
                <c:pt idx="3770">
                  <c:v>20.7</c:v>
                </c:pt>
                <c:pt idx="3771">
                  <c:v>20.7</c:v>
                </c:pt>
                <c:pt idx="3772">
                  <c:v>20.7</c:v>
                </c:pt>
                <c:pt idx="3773">
                  <c:v>20.7</c:v>
                </c:pt>
                <c:pt idx="3774">
                  <c:v>20.7</c:v>
                </c:pt>
                <c:pt idx="3775">
                  <c:v>20.7</c:v>
                </c:pt>
                <c:pt idx="3776">
                  <c:v>20.7</c:v>
                </c:pt>
                <c:pt idx="3777">
                  <c:v>20.7</c:v>
                </c:pt>
                <c:pt idx="3778">
                  <c:v>20.7</c:v>
                </c:pt>
                <c:pt idx="3779">
                  <c:v>20.7</c:v>
                </c:pt>
                <c:pt idx="3780">
                  <c:v>20.7</c:v>
                </c:pt>
                <c:pt idx="3781">
                  <c:v>20.7</c:v>
                </c:pt>
                <c:pt idx="3782">
                  <c:v>20.7</c:v>
                </c:pt>
                <c:pt idx="3783">
                  <c:v>20.7</c:v>
                </c:pt>
                <c:pt idx="3784">
                  <c:v>20.7</c:v>
                </c:pt>
                <c:pt idx="3785">
                  <c:v>20.7</c:v>
                </c:pt>
                <c:pt idx="3786">
                  <c:v>20.7</c:v>
                </c:pt>
                <c:pt idx="3787">
                  <c:v>20.7</c:v>
                </c:pt>
                <c:pt idx="3788">
                  <c:v>20.7</c:v>
                </c:pt>
                <c:pt idx="3789">
                  <c:v>20.7</c:v>
                </c:pt>
                <c:pt idx="3790">
                  <c:v>20.7</c:v>
                </c:pt>
                <c:pt idx="3791">
                  <c:v>20.7</c:v>
                </c:pt>
                <c:pt idx="3792">
                  <c:v>20.7</c:v>
                </c:pt>
                <c:pt idx="3793">
                  <c:v>20.7</c:v>
                </c:pt>
                <c:pt idx="3794">
                  <c:v>20.7</c:v>
                </c:pt>
                <c:pt idx="3795">
                  <c:v>20.7</c:v>
                </c:pt>
                <c:pt idx="3796">
                  <c:v>20.7</c:v>
                </c:pt>
                <c:pt idx="3797">
                  <c:v>20.7</c:v>
                </c:pt>
                <c:pt idx="3798">
                  <c:v>20.7</c:v>
                </c:pt>
                <c:pt idx="3799">
                  <c:v>20.399999999999999</c:v>
                </c:pt>
                <c:pt idx="3800">
                  <c:v>20.399999999999999</c:v>
                </c:pt>
                <c:pt idx="3801">
                  <c:v>20.399999999999999</c:v>
                </c:pt>
                <c:pt idx="3802">
                  <c:v>20.399999999999999</c:v>
                </c:pt>
                <c:pt idx="3803">
                  <c:v>20.399999999999999</c:v>
                </c:pt>
                <c:pt idx="3804">
                  <c:v>20.399999999999999</c:v>
                </c:pt>
                <c:pt idx="3805">
                  <c:v>20.399999999999999</c:v>
                </c:pt>
                <c:pt idx="3806">
                  <c:v>20.399999999999999</c:v>
                </c:pt>
                <c:pt idx="3807">
                  <c:v>20.399999999999999</c:v>
                </c:pt>
                <c:pt idx="3808">
                  <c:v>20.399999999999999</c:v>
                </c:pt>
                <c:pt idx="3809">
                  <c:v>20.399999999999999</c:v>
                </c:pt>
                <c:pt idx="3810">
                  <c:v>20.399999999999999</c:v>
                </c:pt>
                <c:pt idx="3811">
                  <c:v>20.399999999999999</c:v>
                </c:pt>
                <c:pt idx="3812">
                  <c:v>20.399999999999999</c:v>
                </c:pt>
                <c:pt idx="3813">
                  <c:v>20.399999999999999</c:v>
                </c:pt>
                <c:pt idx="3814">
                  <c:v>20.399999999999999</c:v>
                </c:pt>
                <c:pt idx="3815">
                  <c:v>20.399999999999999</c:v>
                </c:pt>
                <c:pt idx="3816">
                  <c:v>20.399999999999999</c:v>
                </c:pt>
                <c:pt idx="3817">
                  <c:v>20.399999999999999</c:v>
                </c:pt>
                <c:pt idx="3818">
                  <c:v>20.399999999999999</c:v>
                </c:pt>
                <c:pt idx="3819">
                  <c:v>20.399999999999999</c:v>
                </c:pt>
                <c:pt idx="3820">
                  <c:v>20.399999999999999</c:v>
                </c:pt>
                <c:pt idx="3821">
                  <c:v>20.399999999999999</c:v>
                </c:pt>
                <c:pt idx="3822">
                  <c:v>20.399999999999999</c:v>
                </c:pt>
                <c:pt idx="3823">
                  <c:v>20.399999999999999</c:v>
                </c:pt>
                <c:pt idx="3824">
                  <c:v>20.399999999999999</c:v>
                </c:pt>
                <c:pt idx="3825">
                  <c:v>20.399999999999999</c:v>
                </c:pt>
                <c:pt idx="3826">
                  <c:v>20.399999999999999</c:v>
                </c:pt>
                <c:pt idx="3827">
                  <c:v>20.2</c:v>
                </c:pt>
                <c:pt idx="3828">
                  <c:v>20.2</c:v>
                </c:pt>
                <c:pt idx="3829">
                  <c:v>20.2</c:v>
                </c:pt>
                <c:pt idx="3830">
                  <c:v>20.2</c:v>
                </c:pt>
                <c:pt idx="3831">
                  <c:v>20.2</c:v>
                </c:pt>
                <c:pt idx="3832">
                  <c:v>20.2</c:v>
                </c:pt>
                <c:pt idx="3833">
                  <c:v>20.2</c:v>
                </c:pt>
                <c:pt idx="3834">
                  <c:v>20.2</c:v>
                </c:pt>
                <c:pt idx="3835">
                  <c:v>20.2</c:v>
                </c:pt>
                <c:pt idx="3836">
                  <c:v>20.2</c:v>
                </c:pt>
                <c:pt idx="3837">
                  <c:v>20.2</c:v>
                </c:pt>
                <c:pt idx="3838">
                  <c:v>20.2</c:v>
                </c:pt>
                <c:pt idx="3839">
                  <c:v>20.2</c:v>
                </c:pt>
                <c:pt idx="3840">
                  <c:v>20.2</c:v>
                </c:pt>
                <c:pt idx="3841">
                  <c:v>20.2</c:v>
                </c:pt>
                <c:pt idx="3842">
                  <c:v>20.2</c:v>
                </c:pt>
                <c:pt idx="3843">
                  <c:v>20.2</c:v>
                </c:pt>
                <c:pt idx="3844">
                  <c:v>20.2</c:v>
                </c:pt>
                <c:pt idx="3845">
                  <c:v>20.2</c:v>
                </c:pt>
                <c:pt idx="3846">
                  <c:v>20.2</c:v>
                </c:pt>
                <c:pt idx="3847">
                  <c:v>20.2</c:v>
                </c:pt>
                <c:pt idx="3848">
                  <c:v>20.2</c:v>
                </c:pt>
                <c:pt idx="3849">
                  <c:v>20.2</c:v>
                </c:pt>
                <c:pt idx="3850">
                  <c:v>20.2</c:v>
                </c:pt>
                <c:pt idx="3851">
                  <c:v>20.2</c:v>
                </c:pt>
                <c:pt idx="3852">
                  <c:v>20.2</c:v>
                </c:pt>
                <c:pt idx="3853">
                  <c:v>20.2</c:v>
                </c:pt>
                <c:pt idx="3854">
                  <c:v>20.2</c:v>
                </c:pt>
                <c:pt idx="3855">
                  <c:v>19.8</c:v>
                </c:pt>
                <c:pt idx="3856">
                  <c:v>19.8</c:v>
                </c:pt>
                <c:pt idx="3857">
                  <c:v>19.8</c:v>
                </c:pt>
                <c:pt idx="3858">
                  <c:v>19.8</c:v>
                </c:pt>
                <c:pt idx="3859">
                  <c:v>19.8</c:v>
                </c:pt>
                <c:pt idx="3860">
                  <c:v>19.8</c:v>
                </c:pt>
                <c:pt idx="3861">
                  <c:v>19.8</c:v>
                </c:pt>
                <c:pt idx="3862">
                  <c:v>19.8</c:v>
                </c:pt>
                <c:pt idx="3863">
                  <c:v>19.8</c:v>
                </c:pt>
                <c:pt idx="3864">
                  <c:v>19.8</c:v>
                </c:pt>
                <c:pt idx="3865">
                  <c:v>19.8</c:v>
                </c:pt>
                <c:pt idx="3866">
                  <c:v>19.8</c:v>
                </c:pt>
                <c:pt idx="3867">
                  <c:v>19.8</c:v>
                </c:pt>
                <c:pt idx="3868">
                  <c:v>19.8</c:v>
                </c:pt>
                <c:pt idx="3869">
                  <c:v>19.8</c:v>
                </c:pt>
                <c:pt idx="3870">
                  <c:v>19.8</c:v>
                </c:pt>
                <c:pt idx="3871">
                  <c:v>19.8</c:v>
                </c:pt>
                <c:pt idx="3872">
                  <c:v>19.8</c:v>
                </c:pt>
                <c:pt idx="3873">
                  <c:v>19.8</c:v>
                </c:pt>
                <c:pt idx="3874">
                  <c:v>19.8</c:v>
                </c:pt>
                <c:pt idx="3875">
                  <c:v>19.8</c:v>
                </c:pt>
                <c:pt idx="3876">
                  <c:v>19.8</c:v>
                </c:pt>
                <c:pt idx="3877">
                  <c:v>19.8</c:v>
                </c:pt>
                <c:pt idx="3878">
                  <c:v>19.8</c:v>
                </c:pt>
                <c:pt idx="3879">
                  <c:v>19.8</c:v>
                </c:pt>
                <c:pt idx="3880">
                  <c:v>19.8</c:v>
                </c:pt>
                <c:pt idx="3881">
                  <c:v>19.8</c:v>
                </c:pt>
                <c:pt idx="3882">
                  <c:v>19.8</c:v>
                </c:pt>
                <c:pt idx="3883">
                  <c:v>19.7</c:v>
                </c:pt>
                <c:pt idx="3884">
                  <c:v>19.7</c:v>
                </c:pt>
                <c:pt idx="3885">
                  <c:v>19.7</c:v>
                </c:pt>
                <c:pt idx="3886">
                  <c:v>19.7</c:v>
                </c:pt>
                <c:pt idx="3887">
                  <c:v>19.7</c:v>
                </c:pt>
                <c:pt idx="3888">
                  <c:v>19.7</c:v>
                </c:pt>
                <c:pt idx="3889">
                  <c:v>19.7</c:v>
                </c:pt>
                <c:pt idx="3890">
                  <c:v>19.7</c:v>
                </c:pt>
                <c:pt idx="3891">
                  <c:v>19.7</c:v>
                </c:pt>
                <c:pt idx="3892">
                  <c:v>19.7</c:v>
                </c:pt>
                <c:pt idx="3893">
                  <c:v>19.7</c:v>
                </c:pt>
                <c:pt idx="3894">
                  <c:v>19.7</c:v>
                </c:pt>
                <c:pt idx="3895">
                  <c:v>19.7</c:v>
                </c:pt>
                <c:pt idx="3896">
                  <c:v>19.7</c:v>
                </c:pt>
                <c:pt idx="3897">
                  <c:v>19.7</c:v>
                </c:pt>
                <c:pt idx="3898">
                  <c:v>19.7</c:v>
                </c:pt>
                <c:pt idx="3899">
                  <c:v>19.7</c:v>
                </c:pt>
                <c:pt idx="3900">
                  <c:v>19.7</c:v>
                </c:pt>
                <c:pt idx="3901">
                  <c:v>19.7</c:v>
                </c:pt>
                <c:pt idx="3902">
                  <c:v>19.7</c:v>
                </c:pt>
                <c:pt idx="3903">
                  <c:v>19.7</c:v>
                </c:pt>
                <c:pt idx="3904">
                  <c:v>19.7</c:v>
                </c:pt>
                <c:pt idx="3905">
                  <c:v>19.7</c:v>
                </c:pt>
                <c:pt idx="3906">
                  <c:v>19.7</c:v>
                </c:pt>
                <c:pt idx="3907">
                  <c:v>19.7</c:v>
                </c:pt>
                <c:pt idx="3908">
                  <c:v>19.7</c:v>
                </c:pt>
                <c:pt idx="3909">
                  <c:v>19.7</c:v>
                </c:pt>
                <c:pt idx="3910">
                  <c:v>19.7</c:v>
                </c:pt>
                <c:pt idx="3911">
                  <c:v>19.7</c:v>
                </c:pt>
                <c:pt idx="3912">
                  <c:v>19.7</c:v>
                </c:pt>
                <c:pt idx="3913">
                  <c:v>19.7</c:v>
                </c:pt>
                <c:pt idx="3914">
                  <c:v>19.7</c:v>
                </c:pt>
                <c:pt idx="3915">
                  <c:v>19.7</c:v>
                </c:pt>
                <c:pt idx="3916">
                  <c:v>19.7</c:v>
                </c:pt>
                <c:pt idx="3917">
                  <c:v>19.7</c:v>
                </c:pt>
                <c:pt idx="3918">
                  <c:v>19.7</c:v>
                </c:pt>
                <c:pt idx="3919">
                  <c:v>19.7</c:v>
                </c:pt>
                <c:pt idx="3920">
                  <c:v>19.7</c:v>
                </c:pt>
                <c:pt idx="3921">
                  <c:v>19.7</c:v>
                </c:pt>
                <c:pt idx="3922">
                  <c:v>19.7</c:v>
                </c:pt>
                <c:pt idx="3923">
                  <c:v>19.7</c:v>
                </c:pt>
                <c:pt idx="3924">
                  <c:v>19.7</c:v>
                </c:pt>
                <c:pt idx="3925">
                  <c:v>19.7</c:v>
                </c:pt>
                <c:pt idx="3926">
                  <c:v>19.7</c:v>
                </c:pt>
                <c:pt idx="3927">
                  <c:v>19.7</c:v>
                </c:pt>
                <c:pt idx="3928">
                  <c:v>19.7</c:v>
                </c:pt>
                <c:pt idx="3929">
                  <c:v>19.7</c:v>
                </c:pt>
                <c:pt idx="3930">
                  <c:v>19.7</c:v>
                </c:pt>
                <c:pt idx="3931">
                  <c:v>19.7</c:v>
                </c:pt>
                <c:pt idx="3932">
                  <c:v>19.7</c:v>
                </c:pt>
                <c:pt idx="3933">
                  <c:v>19.7</c:v>
                </c:pt>
                <c:pt idx="3934">
                  <c:v>19.7</c:v>
                </c:pt>
                <c:pt idx="3935">
                  <c:v>19.7</c:v>
                </c:pt>
                <c:pt idx="3936">
                  <c:v>19.7</c:v>
                </c:pt>
                <c:pt idx="3937">
                  <c:v>19.7</c:v>
                </c:pt>
                <c:pt idx="3938">
                  <c:v>19.7</c:v>
                </c:pt>
                <c:pt idx="3939">
                  <c:v>19.7</c:v>
                </c:pt>
                <c:pt idx="3940">
                  <c:v>19.2</c:v>
                </c:pt>
                <c:pt idx="3941">
                  <c:v>19.2</c:v>
                </c:pt>
                <c:pt idx="3942">
                  <c:v>19.2</c:v>
                </c:pt>
                <c:pt idx="3943">
                  <c:v>19.2</c:v>
                </c:pt>
                <c:pt idx="3944">
                  <c:v>19.2</c:v>
                </c:pt>
                <c:pt idx="3945">
                  <c:v>19.2</c:v>
                </c:pt>
                <c:pt idx="3946">
                  <c:v>19.2</c:v>
                </c:pt>
                <c:pt idx="3947">
                  <c:v>19.2</c:v>
                </c:pt>
                <c:pt idx="3948">
                  <c:v>19.2</c:v>
                </c:pt>
                <c:pt idx="3949">
                  <c:v>19.2</c:v>
                </c:pt>
                <c:pt idx="3950">
                  <c:v>19.2</c:v>
                </c:pt>
                <c:pt idx="3951">
                  <c:v>19.2</c:v>
                </c:pt>
                <c:pt idx="3952">
                  <c:v>19.2</c:v>
                </c:pt>
                <c:pt idx="3953">
                  <c:v>19.2</c:v>
                </c:pt>
                <c:pt idx="3954">
                  <c:v>19.2</c:v>
                </c:pt>
                <c:pt idx="3955">
                  <c:v>19.2</c:v>
                </c:pt>
                <c:pt idx="3956">
                  <c:v>19.2</c:v>
                </c:pt>
                <c:pt idx="3957">
                  <c:v>19.2</c:v>
                </c:pt>
                <c:pt idx="3958">
                  <c:v>19.2</c:v>
                </c:pt>
                <c:pt idx="3959">
                  <c:v>19.2</c:v>
                </c:pt>
                <c:pt idx="3960">
                  <c:v>19.2</c:v>
                </c:pt>
                <c:pt idx="3961">
                  <c:v>19.2</c:v>
                </c:pt>
                <c:pt idx="3962">
                  <c:v>19.2</c:v>
                </c:pt>
                <c:pt idx="3963">
                  <c:v>19.2</c:v>
                </c:pt>
                <c:pt idx="3964">
                  <c:v>19.2</c:v>
                </c:pt>
                <c:pt idx="3965">
                  <c:v>19.2</c:v>
                </c:pt>
                <c:pt idx="3966">
                  <c:v>19.2</c:v>
                </c:pt>
                <c:pt idx="3967">
                  <c:v>19.2</c:v>
                </c:pt>
                <c:pt idx="3968">
                  <c:v>19</c:v>
                </c:pt>
                <c:pt idx="3969">
                  <c:v>19</c:v>
                </c:pt>
                <c:pt idx="3970">
                  <c:v>19</c:v>
                </c:pt>
                <c:pt idx="3971">
                  <c:v>19</c:v>
                </c:pt>
                <c:pt idx="3972">
                  <c:v>19</c:v>
                </c:pt>
                <c:pt idx="3973">
                  <c:v>19</c:v>
                </c:pt>
                <c:pt idx="3974">
                  <c:v>19</c:v>
                </c:pt>
                <c:pt idx="3975">
                  <c:v>19</c:v>
                </c:pt>
                <c:pt idx="3976">
                  <c:v>19</c:v>
                </c:pt>
                <c:pt idx="3977">
                  <c:v>19</c:v>
                </c:pt>
                <c:pt idx="3978">
                  <c:v>19</c:v>
                </c:pt>
                <c:pt idx="3979">
                  <c:v>19</c:v>
                </c:pt>
                <c:pt idx="3980">
                  <c:v>19</c:v>
                </c:pt>
                <c:pt idx="3981">
                  <c:v>19</c:v>
                </c:pt>
                <c:pt idx="3982">
                  <c:v>19</c:v>
                </c:pt>
                <c:pt idx="3983">
                  <c:v>19</c:v>
                </c:pt>
                <c:pt idx="3984">
                  <c:v>19</c:v>
                </c:pt>
                <c:pt idx="3985">
                  <c:v>19</c:v>
                </c:pt>
                <c:pt idx="3986">
                  <c:v>19</c:v>
                </c:pt>
                <c:pt idx="3987">
                  <c:v>19</c:v>
                </c:pt>
                <c:pt idx="3988">
                  <c:v>19</c:v>
                </c:pt>
                <c:pt idx="3989">
                  <c:v>19</c:v>
                </c:pt>
                <c:pt idx="3990">
                  <c:v>19</c:v>
                </c:pt>
                <c:pt idx="3991">
                  <c:v>19</c:v>
                </c:pt>
                <c:pt idx="3992">
                  <c:v>19</c:v>
                </c:pt>
                <c:pt idx="3993">
                  <c:v>19</c:v>
                </c:pt>
                <c:pt idx="3994">
                  <c:v>19</c:v>
                </c:pt>
                <c:pt idx="3995">
                  <c:v>19</c:v>
                </c:pt>
                <c:pt idx="3996">
                  <c:v>19</c:v>
                </c:pt>
                <c:pt idx="3997">
                  <c:v>18.899999999999999</c:v>
                </c:pt>
                <c:pt idx="3998">
                  <c:v>18.899999999999999</c:v>
                </c:pt>
                <c:pt idx="3999">
                  <c:v>18.899999999999999</c:v>
                </c:pt>
                <c:pt idx="4000">
                  <c:v>18.899999999999999</c:v>
                </c:pt>
                <c:pt idx="4001">
                  <c:v>18.899999999999999</c:v>
                </c:pt>
                <c:pt idx="4002">
                  <c:v>18.899999999999999</c:v>
                </c:pt>
                <c:pt idx="4003">
                  <c:v>18.899999999999999</c:v>
                </c:pt>
                <c:pt idx="4004">
                  <c:v>18.899999999999999</c:v>
                </c:pt>
                <c:pt idx="4005">
                  <c:v>18.899999999999999</c:v>
                </c:pt>
                <c:pt idx="4006">
                  <c:v>18.899999999999999</c:v>
                </c:pt>
                <c:pt idx="4007">
                  <c:v>18.899999999999999</c:v>
                </c:pt>
                <c:pt idx="4008">
                  <c:v>18.899999999999999</c:v>
                </c:pt>
                <c:pt idx="4009">
                  <c:v>18.899999999999999</c:v>
                </c:pt>
                <c:pt idx="4010">
                  <c:v>18.899999999999999</c:v>
                </c:pt>
                <c:pt idx="4011">
                  <c:v>18.899999999999999</c:v>
                </c:pt>
                <c:pt idx="4012">
                  <c:v>18.899999999999999</c:v>
                </c:pt>
                <c:pt idx="4013">
                  <c:v>18.899999999999999</c:v>
                </c:pt>
                <c:pt idx="4014">
                  <c:v>18.899999999999999</c:v>
                </c:pt>
                <c:pt idx="4015">
                  <c:v>18.899999999999999</c:v>
                </c:pt>
                <c:pt idx="4016">
                  <c:v>18.899999999999999</c:v>
                </c:pt>
                <c:pt idx="4017">
                  <c:v>18.899999999999999</c:v>
                </c:pt>
                <c:pt idx="4018">
                  <c:v>18.899999999999999</c:v>
                </c:pt>
                <c:pt idx="4019">
                  <c:v>18.899999999999999</c:v>
                </c:pt>
                <c:pt idx="4020">
                  <c:v>18.899999999999999</c:v>
                </c:pt>
                <c:pt idx="4021">
                  <c:v>18.899999999999999</c:v>
                </c:pt>
                <c:pt idx="4022">
                  <c:v>18.899999999999999</c:v>
                </c:pt>
                <c:pt idx="4023">
                  <c:v>18.899999999999999</c:v>
                </c:pt>
                <c:pt idx="4024">
                  <c:v>18.899999999999999</c:v>
                </c:pt>
                <c:pt idx="4025">
                  <c:v>18.899999999999999</c:v>
                </c:pt>
                <c:pt idx="4026">
                  <c:v>19</c:v>
                </c:pt>
                <c:pt idx="4027">
                  <c:v>19</c:v>
                </c:pt>
                <c:pt idx="4028">
                  <c:v>19</c:v>
                </c:pt>
                <c:pt idx="4029">
                  <c:v>19</c:v>
                </c:pt>
                <c:pt idx="4030">
                  <c:v>19</c:v>
                </c:pt>
                <c:pt idx="4031">
                  <c:v>19</c:v>
                </c:pt>
                <c:pt idx="4032">
                  <c:v>19</c:v>
                </c:pt>
                <c:pt idx="4033">
                  <c:v>19</c:v>
                </c:pt>
                <c:pt idx="4034">
                  <c:v>19</c:v>
                </c:pt>
                <c:pt idx="4035">
                  <c:v>19</c:v>
                </c:pt>
                <c:pt idx="4036">
                  <c:v>19</c:v>
                </c:pt>
                <c:pt idx="4037">
                  <c:v>19</c:v>
                </c:pt>
                <c:pt idx="4038">
                  <c:v>19</c:v>
                </c:pt>
                <c:pt idx="4039">
                  <c:v>19</c:v>
                </c:pt>
                <c:pt idx="4040">
                  <c:v>19</c:v>
                </c:pt>
                <c:pt idx="4041">
                  <c:v>19</c:v>
                </c:pt>
                <c:pt idx="4042">
                  <c:v>19</c:v>
                </c:pt>
                <c:pt idx="4043">
                  <c:v>19</c:v>
                </c:pt>
                <c:pt idx="4044">
                  <c:v>19</c:v>
                </c:pt>
                <c:pt idx="4045">
                  <c:v>19</c:v>
                </c:pt>
                <c:pt idx="4046">
                  <c:v>19</c:v>
                </c:pt>
                <c:pt idx="4047">
                  <c:v>19</c:v>
                </c:pt>
                <c:pt idx="4048">
                  <c:v>19</c:v>
                </c:pt>
                <c:pt idx="4049">
                  <c:v>19</c:v>
                </c:pt>
                <c:pt idx="4050">
                  <c:v>19</c:v>
                </c:pt>
                <c:pt idx="4051">
                  <c:v>19</c:v>
                </c:pt>
                <c:pt idx="4052">
                  <c:v>19</c:v>
                </c:pt>
                <c:pt idx="4053">
                  <c:v>19</c:v>
                </c:pt>
                <c:pt idx="4054">
                  <c:v>19</c:v>
                </c:pt>
                <c:pt idx="4055">
                  <c:v>18.3</c:v>
                </c:pt>
                <c:pt idx="4056">
                  <c:v>18.3</c:v>
                </c:pt>
                <c:pt idx="4057">
                  <c:v>18.3</c:v>
                </c:pt>
                <c:pt idx="4058">
                  <c:v>18.3</c:v>
                </c:pt>
                <c:pt idx="4059">
                  <c:v>18.3</c:v>
                </c:pt>
                <c:pt idx="4060">
                  <c:v>18.3</c:v>
                </c:pt>
                <c:pt idx="4061">
                  <c:v>18.3</c:v>
                </c:pt>
                <c:pt idx="4062">
                  <c:v>18.3</c:v>
                </c:pt>
                <c:pt idx="4063">
                  <c:v>18.3</c:v>
                </c:pt>
                <c:pt idx="4064">
                  <c:v>18.3</c:v>
                </c:pt>
                <c:pt idx="4065">
                  <c:v>18.3</c:v>
                </c:pt>
                <c:pt idx="4066">
                  <c:v>18.3</c:v>
                </c:pt>
                <c:pt idx="4067">
                  <c:v>18.3</c:v>
                </c:pt>
                <c:pt idx="4068">
                  <c:v>18.3</c:v>
                </c:pt>
                <c:pt idx="4069">
                  <c:v>18.3</c:v>
                </c:pt>
                <c:pt idx="4070">
                  <c:v>18.3</c:v>
                </c:pt>
                <c:pt idx="4071">
                  <c:v>18.3</c:v>
                </c:pt>
                <c:pt idx="4072">
                  <c:v>18.3</c:v>
                </c:pt>
                <c:pt idx="4073">
                  <c:v>18.3</c:v>
                </c:pt>
                <c:pt idx="4074">
                  <c:v>18.3</c:v>
                </c:pt>
                <c:pt idx="4075">
                  <c:v>18.3</c:v>
                </c:pt>
                <c:pt idx="4076">
                  <c:v>18.3</c:v>
                </c:pt>
                <c:pt idx="4077">
                  <c:v>18.3</c:v>
                </c:pt>
                <c:pt idx="4078">
                  <c:v>18.3</c:v>
                </c:pt>
                <c:pt idx="4079">
                  <c:v>18.3</c:v>
                </c:pt>
                <c:pt idx="4080">
                  <c:v>18.3</c:v>
                </c:pt>
                <c:pt idx="4081">
                  <c:v>18.3</c:v>
                </c:pt>
                <c:pt idx="4082">
                  <c:v>18.3</c:v>
                </c:pt>
                <c:pt idx="4083">
                  <c:v>18.3</c:v>
                </c:pt>
                <c:pt idx="4084">
                  <c:v>18.2</c:v>
                </c:pt>
                <c:pt idx="4085">
                  <c:v>18.2</c:v>
                </c:pt>
                <c:pt idx="4086">
                  <c:v>18.2</c:v>
                </c:pt>
                <c:pt idx="4087">
                  <c:v>18.2</c:v>
                </c:pt>
                <c:pt idx="4088">
                  <c:v>18.2</c:v>
                </c:pt>
                <c:pt idx="4089">
                  <c:v>18.2</c:v>
                </c:pt>
                <c:pt idx="4090">
                  <c:v>18.2</c:v>
                </c:pt>
                <c:pt idx="4091">
                  <c:v>18.2</c:v>
                </c:pt>
                <c:pt idx="4092">
                  <c:v>18.2</c:v>
                </c:pt>
                <c:pt idx="4093">
                  <c:v>18.2</c:v>
                </c:pt>
                <c:pt idx="4094">
                  <c:v>18.2</c:v>
                </c:pt>
                <c:pt idx="4095">
                  <c:v>18.2</c:v>
                </c:pt>
                <c:pt idx="4096">
                  <c:v>18.2</c:v>
                </c:pt>
                <c:pt idx="4097">
                  <c:v>18.2</c:v>
                </c:pt>
                <c:pt idx="4098">
                  <c:v>18.2</c:v>
                </c:pt>
                <c:pt idx="4099">
                  <c:v>18.2</c:v>
                </c:pt>
                <c:pt idx="4100">
                  <c:v>18.2</c:v>
                </c:pt>
                <c:pt idx="4101">
                  <c:v>18.2</c:v>
                </c:pt>
                <c:pt idx="4102">
                  <c:v>18.2</c:v>
                </c:pt>
                <c:pt idx="4103">
                  <c:v>18.2</c:v>
                </c:pt>
                <c:pt idx="4104">
                  <c:v>18.2</c:v>
                </c:pt>
                <c:pt idx="4105">
                  <c:v>18.2</c:v>
                </c:pt>
                <c:pt idx="4106">
                  <c:v>18.2</c:v>
                </c:pt>
                <c:pt idx="4107">
                  <c:v>18.2</c:v>
                </c:pt>
                <c:pt idx="4108">
                  <c:v>18.2</c:v>
                </c:pt>
                <c:pt idx="4109">
                  <c:v>18.2</c:v>
                </c:pt>
                <c:pt idx="4110">
                  <c:v>18.2</c:v>
                </c:pt>
                <c:pt idx="4111">
                  <c:v>18.2</c:v>
                </c:pt>
                <c:pt idx="4112">
                  <c:v>18.2</c:v>
                </c:pt>
                <c:pt idx="4113">
                  <c:v>18</c:v>
                </c:pt>
                <c:pt idx="4114">
                  <c:v>18</c:v>
                </c:pt>
                <c:pt idx="4115">
                  <c:v>18</c:v>
                </c:pt>
                <c:pt idx="4116">
                  <c:v>18</c:v>
                </c:pt>
                <c:pt idx="4117">
                  <c:v>18</c:v>
                </c:pt>
                <c:pt idx="4118">
                  <c:v>18</c:v>
                </c:pt>
                <c:pt idx="4119">
                  <c:v>18</c:v>
                </c:pt>
                <c:pt idx="4120">
                  <c:v>18</c:v>
                </c:pt>
                <c:pt idx="4121">
                  <c:v>18</c:v>
                </c:pt>
                <c:pt idx="4122">
                  <c:v>18</c:v>
                </c:pt>
                <c:pt idx="4123">
                  <c:v>18</c:v>
                </c:pt>
                <c:pt idx="4124">
                  <c:v>18</c:v>
                </c:pt>
                <c:pt idx="4125">
                  <c:v>18</c:v>
                </c:pt>
                <c:pt idx="4126">
                  <c:v>18</c:v>
                </c:pt>
                <c:pt idx="4127">
                  <c:v>18</c:v>
                </c:pt>
                <c:pt idx="4128">
                  <c:v>18</c:v>
                </c:pt>
                <c:pt idx="4129">
                  <c:v>18</c:v>
                </c:pt>
                <c:pt idx="4130">
                  <c:v>18</c:v>
                </c:pt>
                <c:pt idx="4131">
                  <c:v>18</c:v>
                </c:pt>
                <c:pt idx="4132">
                  <c:v>18</c:v>
                </c:pt>
                <c:pt idx="4133">
                  <c:v>18</c:v>
                </c:pt>
                <c:pt idx="4134">
                  <c:v>18</c:v>
                </c:pt>
                <c:pt idx="4135">
                  <c:v>18</c:v>
                </c:pt>
                <c:pt idx="4136">
                  <c:v>18</c:v>
                </c:pt>
                <c:pt idx="4137">
                  <c:v>18</c:v>
                </c:pt>
                <c:pt idx="4138">
                  <c:v>18</c:v>
                </c:pt>
                <c:pt idx="4139">
                  <c:v>18</c:v>
                </c:pt>
                <c:pt idx="4140">
                  <c:v>18</c:v>
                </c:pt>
                <c:pt idx="4141">
                  <c:v>18</c:v>
                </c:pt>
                <c:pt idx="4142">
                  <c:v>17.899999999999999</c:v>
                </c:pt>
                <c:pt idx="4143">
                  <c:v>17.899999999999999</c:v>
                </c:pt>
                <c:pt idx="4144">
                  <c:v>17.899999999999999</c:v>
                </c:pt>
                <c:pt idx="4145">
                  <c:v>17.899999999999999</c:v>
                </c:pt>
                <c:pt idx="4146">
                  <c:v>17.899999999999999</c:v>
                </c:pt>
                <c:pt idx="4147">
                  <c:v>17.899999999999999</c:v>
                </c:pt>
                <c:pt idx="4148">
                  <c:v>17.899999999999999</c:v>
                </c:pt>
                <c:pt idx="4149">
                  <c:v>17.899999999999999</c:v>
                </c:pt>
                <c:pt idx="4150">
                  <c:v>17.899999999999999</c:v>
                </c:pt>
                <c:pt idx="4151">
                  <c:v>17.899999999999999</c:v>
                </c:pt>
                <c:pt idx="4152">
                  <c:v>17.899999999999999</c:v>
                </c:pt>
                <c:pt idx="4153">
                  <c:v>17.899999999999999</c:v>
                </c:pt>
                <c:pt idx="4154">
                  <c:v>17.899999999999999</c:v>
                </c:pt>
                <c:pt idx="4155">
                  <c:v>17.899999999999999</c:v>
                </c:pt>
                <c:pt idx="4156">
                  <c:v>17.899999999999999</c:v>
                </c:pt>
                <c:pt idx="4157">
                  <c:v>17.899999999999999</c:v>
                </c:pt>
                <c:pt idx="4158">
                  <c:v>17.899999999999999</c:v>
                </c:pt>
                <c:pt idx="4159">
                  <c:v>17.899999999999999</c:v>
                </c:pt>
                <c:pt idx="4160">
                  <c:v>17.899999999999999</c:v>
                </c:pt>
                <c:pt idx="4161">
                  <c:v>17.899999999999999</c:v>
                </c:pt>
                <c:pt idx="4162">
                  <c:v>17.899999999999999</c:v>
                </c:pt>
                <c:pt idx="4163">
                  <c:v>17.899999999999999</c:v>
                </c:pt>
                <c:pt idx="4164">
                  <c:v>17.899999999999999</c:v>
                </c:pt>
                <c:pt idx="4165">
                  <c:v>17.899999999999999</c:v>
                </c:pt>
                <c:pt idx="4166">
                  <c:v>17.899999999999999</c:v>
                </c:pt>
                <c:pt idx="4167">
                  <c:v>17.899999999999999</c:v>
                </c:pt>
                <c:pt idx="4168">
                  <c:v>17.899999999999999</c:v>
                </c:pt>
                <c:pt idx="4169">
                  <c:v>17.899999999999999</c:v>
                </c:pt>
                <c:pt idx="4170">
                  <c:v>17.899999999999999</c:v>
                </c:pt>
                <c:pt idx="4171">
                  <c:v>17.600000000000001</c:v>
                </c:pt>
                <c:pt idx="4172">
                  <c:v>17.600000000000001</c:v>
                </c:pt>
                <c:pt idx="4173">
                  <c:v>17.600000000000001</c:v>
                </c:pt>
                <c:pt idx="4174">
                  <c:v>17.600000000000001</c:v>
                </c:pt>
                <c:pt idx="4175">
                  <c:v>17.600000000000001</c:v>
                </c:pt>
                <c:pt idx="4176">
                  <c:v>17.600000000000001</c:v>
                </c:pt>
                <c:pt idx="4177">
                  <c:v>17.600000000000001</c:v>
                </c:pt>
                <c:pt idx="4178">
                  <c:v>17.600000000000001</c:v>
                </c:pt>
                <c:pt idx="4179">
                  <c:v>17.600000000000001</c:v>
                </c:pt>
                <c:pt idx="4180">
                  <c:v>17.600000000000001</c:v>
                </c:pt>
                <c:pt idx="4181">
                  <c:v>17.600000000000001</c:v>
                </c:pt>
                <c:pt idx="4182">
                  <c:v>17.600000000000001</c:v>
                </c:pt>
                <c:pt idx="4183">
                  <c:v>17.600000000000001</c:v>
                </c:pt>
                <c:pt idx="4184">
                  <c:v>17.600000000000001</c:v>
                </c:pt>
                <c:pt idx="4185">
                  <c:v>17.600000000000001</c:v>
                </c:pt>
                <c:pt idx="4186">
                  <c:v>17.600000000000001</c:v>
                </c:pt>
                <c:pt idx="4187">
                  <c:v>17.600000000000001</c:v>
                </c:pt>
                <c:pt idx="4188">
                  <c:v>17.600000000000001</c:v>
                </c:pt>
                <c:pt idx="4189">
                  <c:v>17.600000000000001</c:v>
                </c:pt>
                <c:pt idx="4190">
                  <c:v>17.600000000000001</c:v>
                </c:pt>
                <c:pt idx="4191">
                  <c:v>17.600000000000001</c:v>
                </c:pt>
                <c:pt idx="4192">
                  <c:v>17.600000000000001</c:v>
                </c:pt>
                <c:pt idx="4193">
                  <c:v>17.600000000000001</c:v>
                </c:pt>
                <c:pt idx="4194">
                  <c:v>17.600000000000001</c:v>
                </c:pt>
                <c:pt idx="4195">
                  <c:v>17.600000000000001</c:v>
                </c:pt>
                <c:pt idx="4196">
                  <c:v>17.600000000000001</c:v>
                </c:pt>
                <c:pt idx="4197">
                  <c:v>17.600000000000001</c:v>
                </c:pt>
                <c:pt idx="4198">
                  <c:v>17.600000000000001</c:v>
                </c:pt>
                <c:pt idx="4199">
                  <c:v>17.600000000000001</c:v>
                </c:pt>
                <c:pt idx="4200">
                  <c:v>17.600000000000001</c:v>
                </c:pt>
                <c:pt idx="4201">
                  <c:v>17.399999999999999</c:v>
                </c:pt>
                <c:pt idx="4202">
                  <c:v>17.399999999999999</c:v>
                </c:pt>
                <c:pt idx="4203">
                  <c:v>17.399999999999999</c:v>
                </c:pt>
                <c:pt idx="4204">
                  <c:v>17.399999999999999</c:v>
                </c:pt>
                <c:pt idx="4205">
                  <c:v>17.399999999999999</c:v>
                </c:pt>
                <c:pt idx="4206">
                  <c:v>17.399999999999999</c:v>
                </c:pt>
                <c:pt idx="4207">
                  <c:v>17.399999999999999</c:v>
                </c:pt>
                <c:pt idx="4208">
                  <c:v>17.399999999999999</c:v>
                </c:pt>
                <c:pt idx="4209">
                  <c:v>17.399999999999999</c:v>
                </c:pt>
                <c:pt idx="4210">
                  <c:v>17.399999999999999</c:v>
                </c:pt>
                <c:pt idx="4211">
                  <c:v>17.399999999999999</c:v>
                </c:pt>
                <c:pt idx="4212">
                  <c:v>17.399999999999999</c:v>
                </c:pt>
                <c:pt idx="4213">
                  <c:v>17.399999999999999</c:v>
                </c:pt>
                <c:pt idx="4214">
                  <c:v>17.399999999999999</c:v>
                </c:pt>
                <c:pt idx="4215">
                  <c:v>17.399999999999999</c:v>
                </c:pt>
                <c:pt idx="4216">
                  <c:v>17.399999999999999</c:v>
                </c:pt>
                <c:pt idx="4217">
                  <c:v>17.399999999999999</c:v>
                </c:pt>
                <c:pt idx="4218">
                  <c:v>17.399999999999999</c:v>
                </c:pt>
                <c:pt idx="4219">
                  <c:v>17.399999999999999</c:v>
                </c:pt>
                <c:pt idx="4220">
                  <c:v>17.399999999999999</c:v>
                </c:pt>
                <c:pt idx="4221">
                  <c:v>17.399999999999999</c:v>
                </c:pt>
                <c:pt idx="4222">
                  <c:v>17.399999999999999</c:v>
                </c:pt>
                <c:pt idx="4223">
                  <c:v>17.399999999999999</c:v>
                </c:pt>
                <c:pt idx="4224">
                  <c:v>17.399999999999999</c:v>
                </c:pt>
                <c:pt idx="4225">
                  <c:v>17.399999999999999</c:v>
                </c:pt>
                <c:pt idx="4226">
                  <c:v>17.399999999999999</c:v>
                </c:pt>
                <c:pt idx="4227">
                  <c:v>17.399999999999999</c:v>
                </c:pt>
                <c:pt idx="4228">
                  <c:v>17.399999999999999</c:v>
                </c:pt>
                <c:pt idx="4229">
                  <c:v>17.399999999999999</c:v>
                </c:pt>
                <c:pt idx="4230">
                  <c:v>17.100000000000001</c:v>
                </c:pt>
                <c:pt idx="4231">
                  <c:v>17.100000000000001</c:v>
                </c:pt>
                <c:pt idx="4232">
                  <c:v>17.100000000000001</c:v>
                </c:pt>
                <c:pt idx="4233">
                  <c:v>17.100000000000001</c:v>
                </c:pt>
                <c:pt idx="4234">
                  <c:v>17.100000000000001</c:v>
                </c:pt>
                <c:pt idx="4235">
                  <c:v>17.100000000000001</c:v>
                </c:pt>
                <c:pt idx="4236">
                  <c:v>17.100000000000001</c:v>
                </c:pt>
                <c:pt idx="4237">
                  <c:v>17.100000000000001</c:v>
                </c:pt>
                <c:pt idx="4238">
                  <c:v>17.100000000000001</c:v>
                </c:pt>
                <c:pt idx="4239">
                  <c:v>17.100000000000001</c:v>
                </c:pt>
                <c:pt idx="4240">
                  <c:v>17.100000000000001</c:v>
                </c:pt>
                <c:pt idx="4241">
                  <c:v>17.100000000000001</c:v>
                </c:pt>
                <c:pt idx="4242">
                  <c:v>17.100000000000001</c:v>
                </c:pt>
                <c:pt idx="4243">
                  <c:v>17.100000000000001</c:v>
                </c:pt>
                <c:pt idx="4244">
                  <c:v>17.100000000000001</c:v>
                </c:pt>
                <c:pt idx="4245">
                  <c:v>17.100000000000001</c:v>
                </c:pt>
                <c:pt idx="4246">
                  <c:v>17.100000000000001</c:v>
                </c:pt>
                <c:pt idx="4247">
                  <c:v>17.100000000000001</c:v>
                </c:pt>
                <c:pt idx="4248">
                  <c:v>17.100000000000001</c:v>
                </c:pt>
                <c:pt idx="4249">
                  <c:v>17.100000000000001</c:v>
                </c:pt>
                <c:pt idx="4250">
                  <c:v>17.100000000000001</c:v>
                </c:pt>
                <c:pt idx="4251">
                  <c:v>17.100000000000001</c:v>
                </c:pt>
                <c:pt idx="4252">
                  <c:v>17.100000000000001</c:v>
                </c:pt>
                <c:pt idx="4253">
                  <c:v>17.100000000000001</c:v>
                </c:pt>
                <c:pt idx="4254">
                  <c:v>17.100000000000001</c:v>
                </c:pt>
                <c:pt idx="4255">
                  <c:v>17.100000000000001</c:v>
                </c:pt>
                <c:pt idx="4256">
                  <c:v>17.100000000000001</c:v>
                </c:pt>
                <c:pt idx="4257">
                  <c:v>17.100000000000001</c:v>
                </c:pt>
                <c:pt idx="4258">
                  <c:v>17.100000000000001</c:v>
                </c:pt>
                <c:pt idx="4259">
                  <c:v>16.8</c:v>
                </c:pt>
                <c:pt idx="4260">
                  <c:v>16.8</c:v>
                </c:pt>
                <c:pt idx="4261">
                  <c:v>16.8</c:v>
                </c:pt>
                <c:pt idx="4262">
                  <c:v>16.8</c:v>
                </c:pt>
                <c:pt idx="4263">
                  <c:v>16.8</c:v>
                </c:pt>
                <c:pt idx="4264">
                  <c:v>16.8</c:v>
                </c:pt>
                <c:pt idx="4265">
                  <c:v>16.8</c:v>
                </c:pt>
                <c:pt idx="4266">
                  <c:v>16.8</c:v>
                </c:pt>
                <c:pt idx="4267">
                  <c:v>16.8</c:v>
                </c:pt>
                <c:pt idx="4268">
                  <c:v>16.8</c:v>
                </c:pt>
                <c:pt idx="4269">
                  <c:v>16.8</c:v>
                </c:pt>
                <c:pt idx="4270">
                  <c:v>16.8</c:v>
                </c:pt>
                <c:pt idx="4271">
                  <c:v>16.8</c:v>
                </c:pt>
                <c:pt idx="4272">
                  <c:v>16.8</c:v>
                </c:pt>
                <c:pt idx="4273">
                  <c:v>16.8</c:v>
                </c:pt>
                <c:pt idx="4274">
                  <c:v>16.8</c:v>
                </c:pt>
                <c:pt idx="4275">
                  <c:v>16.8</c:v>
                </c:pt>
                <c:pt idx="4276">
                  <c:v>16.8</c:v>
                </c:pt>
                <c:pt idx="4277">
                  <c:v>16.8</c:v>
                </c:pt>
                <c:pt idx="4278">
                  <c:v>16.8</c:v>
                </c:pt>
                <c:pt idx="4279">
                  <c:v>16.8</c:v>
                </c:pt>
                <c:pt idx="4280">
                  <c:v>16.8</c:v>
                </c:pt>
                <c:pt idx="4281">
                  <c:v>16.8</c:v>
                </c:pt>
                <c:pt idx="4282">
                  <c:v>16.8</c:v>
                </c:pt>
                <c:pt idx="4283">
                  <c:v>16.8</c:v>
                </c:pt>
                <c:pt idx="4284">
                  <c:v>16.8</c:v>
                </c:pt>
                <c:pt idx="4285">
                  <c:v>16.8</c:v>
                </c:pt>
                <c:pt idx="4286">
                  <c:v>16.8</c:v>
                </c:pt>
                <c:pt idx="4287">
                  <c:v>16.8</c:v>
                </c:pt>
                <c:pt idx="4288">
                  <c:v>16.5</c:v>
                </c:pt>
                <c:pt idx="4289">
                  <c:v>16.5</c:v>
                </c:pt>
                <c:pt idx="4290">
                  <c:v>16.5</c:v>
                </c:pt>
                <c:pt idx="4291">
                  <c:v>16.5</c:v>
                </c:pt>
                <c:pt idx="4292">
                  <c:v>16.5</c:v>
                </c:pt>
                <c:pt idx="4293">
                  <c:v>16.5</c:v>
                </c:pt>
                <c:pt idx="4294">
                  <c:v>16.5</c:v>
                </c:pt>
                <c:pt idx="4295">
                  <c:v>16.5</c:v>
                </c:pt>
                <c:pt idx="4296">
                  <c:v>16.5</c:v>
                </c:pt>
                <c:pt idx="4297">
                  <c:v>16.5</c:v>
                </c:pt>
                <c:pt idx="4298">
                  <c:v>16.5</c:v>
                </c:pt>
                <c:pt idx="4299">
                  <c:v>16.5</c:v>
                </c:pt>
                <c:pt idx="4300">
                  <c:v>16.5</c:v>
                </c:pt>
                <c:pt idx="4301">
                  <c:v>16.5</c:v>
                </c:pt>
                <c:pt idx="4302">
                  <c:v>16.5</c:v>
                </c:pt>
                <c:pt idx="4303">
                  <c:v>16.5</c:v>
                </c:pt>
                <c:pt idx="4304">
                  <c:v>16.5</c:v>
                </c:pt>
                <c:pt idx="4305">
                  <c:v>16.5</c:v>
                </c:pt>
                <c:pt idx="4306">
                  <c:v>16.5</c:v>
                </c:pt>
                <c:pt idx="4307">
                  <c:v>16.5</c:v>
                </c:pt>
                <c:pt idx="4308">
                  <c:v>16.5</c:v>
                </c:pt>
                <c:pt idx="4309">
                  <c:v>16.5</c:v>
                </c:pt>
                <c:pt idx="4310">
                  <c:v>16.5</c:v>
                </c:pt>
                <c:pt idx="4311">
                  <c:v>16.5</c:v>
                </c:pt>
                <c:pt idx="4312">
                  <c:v>16.5</c:v>
                </c:pt>
                <c:pt idx="4313">
                  <c:v>16.5</c:v>
                </c:pt>
                <c:pt idx="4314">
                  <c:v>16.5</c:v>
                </c:pt>
                <c:pt idx="4315">
                  <c:v>16.5</c:v>
                </c:pt>
                <c:pt idx="4316">
                  <c:v>16.5</c:v>
                </c:pt>
                <c:pt idx="4317">
                  <c:v>16.399999999999999</c:v>
                </c:pt>
                <c:pt idx="4318">
                  <c:v>16.399999999999999</c:v>
                </c:pt>
                <c:pt idx="4319">
                  <c:v>16.399999999999999</c:v>
                </c:pt>
                <c:pt idx="4320">
                  <c:v>16.399999999999999</c:v>
                </c:pt>
                <c:pt idx="4321">
                  <c:v>16.399999999999999</c:v>
                </c:pt>
                <c:pt idx="4322">
                  <c:v>16.399999999999999</c:v>
                </c:pt>
                <c:pt idx="4323">
                  <c:v>16.399999999999999</c:v>
                </c:pt>
                <c:pt idx="4324">
                  <c:v>16.399999999999999</c:v>
                </c:pt>
                <c:pt idx="4325">
                  <c:v>16.399999999999999</c:v>
                </c:pt>
                <c:pt idx="4326">
                  <c:v>16.399999999999999</c:v>
                </c:pt>
                <c:pt idx="4327">
                  <c:v>16.399999999999999</c:v>
                </c:pt>
                <c:pt idx="4328">
                  <c:v>16.399999999999999</c:v>
                </c:pt>
                <c:pt idx="4329">
                  <c:v>16.399999999999999</c:v>
                </c:pt>
                <c:pt idx="4330">
                  <c:v>16.399999999999999</c:v>
                </c:pt>
                <c:pt idx="4331">
                  <c:v>16.399999999999999</c:v>
                </c:pt>
                <c:pt idx="4332">
                  <c:v>16.399999999999999</c:v>
                </c:pt>
                <c:pt idx="4333">
                  <c:v>16.399999999999999</c:v>
                </c:pt>
                <c:pt idx="4334">
                  <c:v>16.399999999999999</c:v>
                </c:pt>
                <c:pt idx="4335">
                  <c:v>16.399999999999999</c:v>
                </c:pt>
                <c:pt idx="4336">
                  <c:v>16.399999999999999</c:v>
                </c:pt>
                <c:pt idx="4337">
                  <c:v>16.399999999999999</c:v>
                </c:pt>
                <c:pt idx="4338">
                  <c:v>16.399999999999999</c:v>
                </c:pt>
                <c:pt idx="4339">
                  <c:v>16.399999999999999</c:v>
                </c:pt>
                <c:pt idx="4340">
                  <c:v>16.399999999999999</c:v>
                </c:pt>
                <c:pt idx="4341">
                  <c:v>16.399999999999999</c:v>
                </c:pt>
                <c:pt idx="4342">
                  <c:v>16.399999999999999</c:v>
                </c:pt>
                <c:pt idx="4343">
                  <c:v>16.399999999999999</c:v>
                </c:pt>
                <c:pt idx="4344">
                  <c:v>16.399999999999999</c:v>
                </c:pt>
                <c:pt idx="4345">
                  <c:v>16.399999999999999</c:v>
                </c:pt>
                <c:pt idx="4346">
                  <c:v>16.100000000000001</c:v>
                </c:pt>
                <c:pt idx="4347">
                  <c:v>16.100000000000001</c:v>
                </c:pt>
                <c:pt idx="4348">
                  <c:v>16.100000000000001</c:v>
                </c:pt>
                <c:pt idx="4349">
                  <c:v>16.100000000000001</c:v>
                </c:pt>
                <c:pt idx="4350">
                  <c:v>16.100000000000001</c:v>
                </c:pt>
                <c:pt idx="4351">
                  <c:v>16.100000000000001</c:v>
                </c:pt>
                <c:pt idx="4352">
                  <c:v>16.100000000000001</c:v>
                </c:pt>
                <c:pt idx="4353">
                  <c:v>16.100000000000001</c:v>
                </c:pt>
                <c:pt idx="4354">
                  <c:v>16.100000000000001</c:v>
                </c:pt>
                <c:pt idx="4355">
                  <c:v>16.100000000000001</c:v>
                </c:pt>
                <c:pt idx="4356">
                  <c:v>16.100000000000001</c:v>
                </c:pt>
                <c:pt idx="4357">
                  <c:v>16.100000000000001</c:v>
                </c:pt>
                <c:pt idx="4358">
                  <c:v>16.100000000000001</c:v>
                </c:pt>
                <c:pt idx="4359">
                  <c:v>16.100000000000001</c:v>
                </c:pt>
                <c:pt idx="4360">
                  <c:v>16.100000000000001</c:v>
                </c:pt>
                <c:pt idx="4361">
                  <c:v>16.100000000000001</c:v>
                </c:pt>
                <c:pt idx="4362">
                  <c:v>16.100000000000001</c:v>
                </c:pt>
                <c:pt idx="4363">
                  <c:v>16.100000000000001</c:v>
                </c:pt>
                <c:pt idx="4364">
                  <c:v>16.100000000000001</c:v>
                </c:pt>
                <c:pt idx="4365">
                  <c:v>16.100000000000001</c:v>
                </c:pt>
                <c:pt idx="4366">
                  <c:v>16.100000000000001</c:v>
                </c:pt>
                <c:pt idx="4367">
                  <c:v>16.100000000000001</c:v>
                </c:pt>
                <c:pt idx="4368">
                  <c:v>16.100000000000001</c:v>
                </c:pt>
                <c:pt idx="4369">
                  <c:v>16.100000000000001</c:v>
                </c:pt>
                <c:pt idx="4370">
                  <c:v>16.100000000000001</c:v>
                </c:pt>
                <c:pt idx="4371">
                  <c:v>16.100000000000001</c:v>
                </c:pt>
                <c:pt idx="4372">
                  <c:v>16.100000000000001</c:v>
                </c:pt>
                <c:pt idx="4373">
                  <c:v>16.100000000000001</c:v>
                </c:pt>
                <c:pt idx="4374">
                  <c:v>16.100000000000001</c:v>
                </c:pt>
                <c:pt idx="4375">
                  <c:v>16</c:v>
                </c:pt>
                <c:pt idx="4376">
                  <c:v>16</c:v>
                </c:pt>
                <c:pt idx="4377">
                  <c:v>16</c:v>
                </c:pt>
                <c:pt idx="4378">
                  <c:v>16</c:v>
                </c:pt>
                <c:pt idx="4379">
                  <c:v>16</c:v>
                </c:pt>
                <c:pt idx="4380">
                  <c:v>16</c:v>
                </c:pt>
                <c:pt idx="4381">
                  <c:v>16</c:v>
                </c:pt>
                <c:pt idx="4382">
                  <c:v>16</c:v>
                </c:pt>
                <c:pt idx="4383">
                  <c:v>16</c:v>
                </c:pt>
                <c:pt idx="4384">
                  <c:v>16</c:v>
                </c:pt>
                <c:pt idx="4385">
                  <c:v>16</c:v>
                </c:pt>
                <c:pt idx="4386">
                  <c:v>16</c:v>
                </c:pt>
                <c:pt idx="4387">
                  <c:v>16</c:v>
                </c:pt>
                <c:pt idx="4388">
                  <c:v>16</c:v>
                </c:pt>
                <c:pt idx="4389">
                  <c:v>16</c:v>
                </c:pt>
                <c:pt idx="4390">
                  <c:v>16</c:v>
                </c:pt>
                <c:pt idx="4391">
                  <c:v>16</c:v>
                </c:pt>
                <c:pt idx="4392">
                  <c:v>16</c:v>
                </c:pt>
                <c:pt idx="4393">
                  <c:v>16</c:v>
                </c:pt>
                <c:pt idx="4394">
                  <c:v>16</c:v>
                </c:pt>
                <c:pt idx="4395">
                  <c:v>16</c:v>
                </c:pt>
                <c:pt idx="4396">
                  <c:v>16</c:v>
                </c:pt>
                <c:pt idx="4397">
                  <c:v>16</c:v>
                </c:pt>
                <c:pt idx="4398">
                  <c:v>16</c:v>
                </c:pt>
                <c:pt idx="4399">
                  <c:v>16</c:v>
                </c:pt>
                <c:pt idx="4400">
                  <c:v>16</c:v>
                </c:pt>
                <c:pt idx="4401">
                  <c:v>16</c:v>
                </c:pt>
                <c:pt idx="4402">
                  <c:v>16</c:v>
                </c:pt>
                <c:pt idx="4403">
                  <c:v>16</c:v>
                </c:pt>
                <c:pt idx="4404">
                  <c:v>16</c:v>
                </c:pt>
                <c:pt idx="4405">
                  <c:v>16</c:v>
                </c:pt>
                <c:pt idx="4406">
                  <c:v>16</c:v>
                </c:pt>
                <c:pt idx="4407">
                  <c:v>16</c:v>
                </c:pt>
                <c:pt idx="4408">
                  <c:v>16</c:v>
                </c:pt>
                <c:pt idx="4409">
                  <c:v>16</c:v>
                </c:pt>
                <c:pt idx="4410">
                  <c:v>16</c:v>
                </c:pt>
                <c:pt idx="4411">
                  <c:v>16</c:v>
                </c:pt>
                <c:pt idx="4412">
                  <c:v>16</c:v>
                </c:pt>
                <c:pt idx="4413">
                  <c:v>16</c:v>
                </c:pt>
                <c:pt idx="4414">
                  <c:v>16</c:v>
                </c:pt>
                <c:pt idx="4415">
                  <c:v>16</c:v>
                </c:pt>
                <c:pt idx="4416">
                  <c:v>16</c:v>
                </c:pt>
                <c:pt idx="4417">
                  <c:v>16</c:v>
                </c:pt>
                <c:pt idx="4418">
                  <c:v>16</c:v>
                </c:pt>
                <c:pt idx="4419">
                  <c:v>16</c:v>
                </c:pt>
                <c:pt idx="4420">
                  <c:v>16</c:v>
                </c:pt>
                <c:pt idx="4421">
                  <c:v>16</c:v>
                </c:pt>
                <c:pt idx="4422">
                  <c:v>16</c:v>
                </c:pt>
                <c:pt idx="4423">
                  <c:v>16</c:v>
                </c:pt>
                <c:pt idx="4424">
                  <c:v>16</c:v>
                </c:pt>
                <c:pt idx="4425">
                  <c:v>16</c:v>
                </c:pt>
                <c:pt idx="4426">
                  <c:v>16</c:v>
                </c:pt>
                <c:pt idx="4427">
                  <c:v>16</c:v>
                </c:pt>
                <c:pt idx="4428">
                  <c:v>16</c:v>
                </c:pt>
                <c:pt idx="4429">
                  <c:v>16</c:v>
                </c:pt>
                <c:pt idx="4430">
                  <c:v>16</c:v>
                </c:pt>
                <c:pt idx="4431">
                  <c:v>16</c:v>
                </c:pt>
                <c:pt idx="4432">
                  <c:v>15.6</c:v>
                </c:pt>
                <c:pt idx="4433">
                  <c:v>15.6</c:v>
                </c:pt>
                <c:pt idx="4434">
                  <c:v>15.6</c:v>
                </c:pt>
                <c:pt idx="4435">
                  <c:v>15.6</c:v>
                </c:pt>
                <c:pt idx="4436">
                  <c:v>15.6</c:v>
                </c:pt>
                <c:pt idx="4437">
                  <c:v>15.6</c:v>
                </c:pt>
                <c:pt idx="4438">
                  <c:v>15.6</c:v>
                </c:pt>
                <c:pt idx="4439">
                  <c:v>15.6</c:v>
                </c:pt>
                <c:pt idx="4440">
                  <c:v>15.6</c:v>
                </c:pt>
                <c:pt idx="4441">
                  <c:v>15.6</c:v>
                </c:pt>
                <c:pt idx="4442">
                  <c:v>15.6</c:v>
                </c:pt>
                <c:pt idx="4443">
                  <c:v>15.6</c:v>
                </c:pt>
                <c:pt idx="4444">
                  <c:v>15.6</c:v>
                </c:pt>
                <c:pt idx="4445">
                  <c:v>15.6</c:v>
                </c:pt>
                <c:pt idx="4446">
                  <c:v>15.6</c:v>
                </c:pt>
                <c:pt idx="4447">
                  <c:v>15.6</c:v>
                </c:pt>
                <c:pt idx="4448">
                  <c:v>15.6</c:v>
                </c:pt>
                <c:pt idx="4449">
                  <c:v>15.6</c:v>
                </c:pt>
                <c:pt idx="4450">
                  <c:v>15.6</c:v>
                </c:pt>
                <c:pt idx="4451">
                  <c:v>15.6</c:v>
                </c:pt>
                <c:pt idx="4452">
                  <c:v>15.6</c:v>
                </c:pt>
                <c:pt idx="4453">
                  <c:v>15.6</c:v>
                </c:pt>
                <c:pt idx="4454">
                  <c:v>15.6</c:v>
                </c:pt>
                <c:pt idx="4455">
                  <c:v>15.6</c:v>
                </c:pt>
                <c:pt idx="4456">
                  <c:v>15.6</c:v>
                </c:pt>
                <c:pt idx="4457">
                  <c:v>15.6</c:v>
                </c:pt>
                <c:pt idx="4458">
                  <c:v>15.6</c:v>
                </c:pt>
                <c:pt idx="4459">
                  <c:v>15.6</c:v>
                </c:pt>
                <c:pt idx="4460">
                  <c:v>15.6</c:v>
                </c:pt>
                <c:pt idx="4461">
                  <c:v>15.5</c:v>
                </c:pt>
                <c:pt idx="4462">
                  <c:v>15.5</c:v>
                </c:pt>
                <c:pt idx="4463">
                  <c:v>15.5</c:v>
                </c:pt>
                <c:pt idx="4464">
                  <c:v>15.5</c:v>
                </c:pt>
                <c:pt idx="4465">
                  <c:v>15.5</c:v>
                </c:pt>
                <c:pt idx="4466">
                  <c:v>15.5</c:v>
                </c:pt>
                <c:pt idx="4467">
                  <c:v>15.5</c:v>
                </c:pt>
                <c:pt idx="4468">
                  <c:v>15.5</c:v>
                </c:pt>
                <c:pt idx="4469">
                  <c:v>15.5</c:v>
                </c:pt>
                <c:pt idx="4470">
                  <c:v>15.5</c:v>
                </c:pt>
                <c:pt idx="4471">
                  <c:v>15.5</c:v>
                </c:pt>
                <c:pt idx="4472">
                  <c:v>15.5</c:v>
                </c:pt>
                <c:pt idx="4473">
                  <c:v>15.5</c:v>
                </c:pt>
                <c:pt idx="4474">
                  <c:v>15.5</c:v>
                </c:pt>
                <c:pt idx="4475">
                  <c:v>15.5</c:v>
                </c:pt>
                <c:pt idx="4476">
                  <c:v>15.5</c:v>
                </c:pt>
                <c:pt idx="4477">
                  <c:v>15.5</c:v>
                </c:pt>
                <c:pt idx="4478">
                  <c:v>15.5</c:v>
                </c:pt>
                <c:pt idx="4479">
                  <c:v>15.5</c:v>
                </c:pt>
                <c:pt idx="4480">
                  <c:v>15.5</c:v>
                </c:pt>
                <c:pt idx="4481">
                  <c:v>15.5</c:v>
                </c:pt>
                <c:pt idx="4482">
                  <c:v>15.5</c:v>
                </c:pt>
                <c:pt idx="4483">
                  <c:v>15.5</c:v>
                </c:pt>
                <c:pt idx="4484">
                  <c:v>15.5</c:v>
                </c:pt>
                <c:pt idx="4485">
                  <c:v>15.5</c:v>
                </c:pt>
                <c:pt idx="4486">
                  <c:v>15.5</c:v>
                </c:pt>
                <c:pt idx="4487">
                  <c:v>15.5</c:v>
                </c:pt>
                <c:pt idx="4488">
                  <c:v>15.5</c:v>
                </c:pt>
                <c:pt idx="4489">
                  <c:v>15.5</c:v>
                </c:pt>
                <c:pt idx="4490">
                  <c:v>15.4</c:v>
                </c:pt>
                <c:pt idx="4491">
                  <c:v>15.4</c:v>
                </c:pt>
                <c:pt idx="4492">
                  <c:v>15.4</c:v>
                </c:pt>
                <c:pt idx="4493">
                  <c:v>15.4</c:v>
                </c:pt>
                <c:pt idx="4494">
                  <c:v>15.4</c:v>
                </c:pt>
                <c:pt idx="4495">
                  <c:v>15.4</c:v>
                </c:pt>
                <c:pt idx="4496">
                  <c:v>15.4</c:v>
                </c:pt>
                <c:pt idx="4497">
                  <c:v>15.4</c:v>
                </c:pt>
                <c:pt idx="4498">
                  <c:v>15.4</c:v>
                </c:pt>
                <c:pt idx="4499">
                  <c:v>15.4</c:v>
                </c:pt>
                <c:pt idx="4500">
                  <c:v>15.4</c:v>
                </c:pt>
                <c:pt idx="4501">
                  <c:v>15.4</c:v>
                </c:pt>
                <c:pt idx="4502">
                  <c:v>15.4</c:v>
                </c:pt>
                <c:pt idx="4503">
                  <c:v>15.4</c:v>
                </c:pt>
                <c:pt idx="4504">
                  <c:v>15.4</c:v>
                </c:pt>
                <c:pt idx="4505">
                  <c:v>15.4</c:v>
                </c:pt>
                <c:pt idx="4506">
                  <c:v>15.4</c:v>
                </c:pt>
                <c:pt idx="4507">
                  <c:v>15.4</c:v>
                </c:pt>
                <c:pt idx="4508">
                  <c:v>15.4</c:v>
                </c:pt>
                <c:pt idx="4509">
                  <c:v>15.4</c:v>
                </c:pt>
                <c:pt idx="4510">
                  <c:v>15.4</c:v>
                </c:pt>
                <c:pt idx="4511">
                  <c:v>15.4</c:v>
                </c:pt>
                <c:pt idx="4512">
                  <c:v>15.4</c:v>
                </c:pt>
                <c:pt idx="4513">
                  <c:v>15.4</c:v>
                </c:pt>
                <c:pt idx="4514">
                  <c:v>15.4</c:v>
                </c:pt>
                <c:pt idx="4515">
                  <c:v>15.4</c:v>
                </c:pt>
                <c:pt idx="4516">
                  <c:v>15.4</c:v>
                </c:pt>
                <c:pt idx="4517">
                  <c:v>15.4</c:v>
                </c:pt>
                <c:pt idx="4518">
                  <c:v>15.4</c:v>
                </c:pt>
                <c:pt idx="4519">
                  <c:v>15.4</c:v>
                </c:pt>
                <c:pt idx="4520">
                  <c:v>15.4</c:v>
                </c:pt>
                <c:pt idx="4521">
                  <c:v>15.4</c:v>
                </c:pt>
                <c:pt idx="4522">
                  <c:v>15.4</c:v>
                </c:pt>
                <c:pt idx="4523">
                  <c:v>15.4</c:v>
                </c:pt>
                <c:pt idx="4524">
                  <c:v>15.4</c:v>
                </c:pt>
                <c:pt idx="4525">
                  <c:v>15.4</c:v>
                </c:pt>
                <c:pt idx="4526">
                  <c:v>15.4</c:v>
                </c:pt>
                <c:pt idx="4527">
                  <c:v>15.4</c:v>
                </c:pt>
                <c:pt idx="4528">
                  <c:v>15.4</c:v>
                </c:pt>
                <c:pt idx="4529">
                  <c:v>15.4</c:v>
                </c:pt>
                <c:pt idx="4530">
                  <c:v>15.4</c:v>
                </c:pt>
                <c:pt idx="4531">
                  <c:v>15.4</c:v>
                </c:pt>
                <c:pt idx="4532">
                  <c:v>15.4</c:v>
                </c:pt>
                <c:pt idx="4533">
                  <c:v>15.4</c:v>
                </c:pt>
                <c:pt idx="4534">
                  <c:v>15.4</c:v>
                </c:pt>
                <c:pt idx="4535">
                  <c:v>15.4</c:v>
                </c:pt>
                <c:pt idx="4536">
                  <c:v>15.4</c:v>
                </c:pt>
                <c:pt idx="4537">
                  <c:v>15.4</c:v>
                </c:pt>
                <c:pt idx="4538">
                  <c:v>15.4</c:v>
                </c:pt>
                <c:pt idx="4539">
                  <c:v>15.4</c:v>
                </c:pt>
                <c:pt idx="4540">
                  <c:v>15.4</c:v>
                </c:pt>
                <c:pt idx="4541">
                  <c:v>15.4</c:v>
                </c:pt>
                <c:pt idx="4542">
                  <c:v>15.4</c:v>
                </c:pt>
                <c:pt idx="4543">
                  <c:v>15.4</c:v>
                </c:pt>
                <c:pt idx="4544">
                  <c:v>15.4</c:v>
                </c:pt>
                <c:pt idx="4545">
                  <c:v>15.4</c:v>
                </c:pt>
                <c:pt idx="4546">
                  <c:v>15.4</c:v>
                </c:pt>
                <c:pt idx="4547">
                  <c:v>15.4</c:v>
                </c:pt>
                <c:pt idx="4548">
                  <c:v>15.8</c:v>
                </c:pt>
                <c:pt idx="4549">
                  <c:v>15.8</c:v>
                </c:pt>
                <c:pt idx="4550">
                  <c:v>15.8</c:v>
                </c:pt>
                <c:pt idx="4551">
                  <c:v>15.8</c:v>
                </c:pt>
                <c:pt idx="4552">
                  <c:v>15.8</c:v>
                </c:pt>
                <c:pt idx="4553">
                  <c:v>15.8</c:v>
                </c:pt>
                <c:pt idx="4554">
                  <c:v>15.8</c:v>
                </c:pt>
                <c:pt idx="4555">
                  <c:v>15.8</c:v>
                </c:pt>
                <c:pt idx="4556">
                  <c:v>15.8</c:v>
                </c:pt>
                <c:pt idx="4557">
                  <c:v>15.8</c:v>
                </c:pt>
                <c:pt idx="4558">
                  <c:v>15.8</c:v>
                </c:pt>
                <c:pt idx="4559">
                  <c:v>15.8</c:v>
                </c:pt>
                <c:pt idx="4560">
                  <c:v>15.8</c:v>
                </c:pt>
                <c:pt idx="4561">
                  <c:v>15.8</c:v>
                </c:pt>
                <c:pt idx="4562">
                  <c:v>15.8</c:v>
                </c:pt>
                <c:pt idx="4563">
                  <c:v>15.8</c:v>
                </c:pt>
                <c:pt idx="4564">
                  <c:v>15.8</c:v>
                </c:pt>
                <c:pt idx="4565">
                  <c:v>15.8</c:v>
                </c:pt>
                <c:pt idx="4566">
                  <c:v>15.8</c:v>
                </c:pt>
                <c:pt idx="4567">
                  <c:v>15.8</c:v>
                </c:pt>
                <c:pt idx="4568">
                  <c:v>15.8</c:v>
                </c:pt>
                <c:pt idx="4569">
                  <c:v>15.8</c:v>
                </c:pt>
                <c:pt idx="4570">
                  <c:v>15.8</c:v>
                </c:pt>
                <c:pt idx="4571">
                  <c:v>15.8</c:v>
                </c:pt>
                <c:pt idx="4572">
                  <c:v>15.8</c:v>
                </c:pt>
                <c:pt idx="4573">
                  <c:v>15.8</c:v>
                </c:pt>
                <c:pt idx="4574">
                  <c:v>15.8</c:v>
                </c:pt>
                <c:pt idx="4575">
                  <c:v>15.8</c:v>
                </c:pt>
                <c:pt idx="4576">
                  <c:v>16.2</c:v>
                </c:pt>
                <c:pt idx="4577">
                  <c:v>16.2</c:v>
                </c:pt>
                <c:pt idx="4578">
                  <c:v>16.2</c:v>
                </c:pt>
                <c:pt idx="4579">
                  <c:v>16.2</c:v>
                </c:pt>
                <c:pt idx="4580">
                  <c:v>16.2</c:v>
                </c:pt>
                <c:pt idx="4581">
                  <c:v>16.2</c:v>
                </c:pt>
                <c:pt idx="4582">
                  <c:v>16.2</c:v>
                </c:pt>
                <c:pt idx="4583">
                  <c:v>16.2</c:v>
                </c:pt>
                <c:pt idx="4584">
                  <c:v>16.2</c:v>
                </c:pt>
                <c:pt idx="4585">
                  <c:v>16.2</c:v>
                </c:pt>
                <c:pt idx="4586">
                  <c:v>16.2</c:v>
                </c:pt>
                <c:pt idx="4587">
                  <c:v>16.2</c:v>
                </c:pt>
                <c:pt idx="4588">
                  <c:v>16.2</c:v>
                </c:pt>
                <c:pt idx="4589">
                  <c:v>16.2</c:v>
                </c:pt>
                <c:pt idx="4590">
                  <c:v>16.2</c:v>
                </c:pt>
                <c:pt idx="4591">
                  <c:v>16.2</c:v>
                </c:pt>
                <c:pt idx="4592">
                  <c:v>16.2</c:v>
                </c:pt>
                <c:pt idx="4593">
                  <c:v>16.2</c:v>
                </c:pt>
                <c:pt idx="4594">
                  <c:v>16.2</c:v>
                </c:pt>
                <c:pt idx="4595">
                  <c:v>16.2</c:v>
                </c:pt>
                <c:pt idx="4596">
                  <c:v>16.2</c:v>
                </c:pt>
                <c:pt idx="4597">
                  <c:v>16.2</c:v>
                </c:pt>
                <c:pt idx="4598">
                  <c:v>16.2</c:v>
                </c:pt>
                <c:pt idx="4599">
                  <c:v>16.2</c:v>
                </c:pt>
                <c:pt idx="4600">
                  <c:v>16.2</c:v>
                </c:pt>
                <c:pt idx="4601">
                  <c:v>16.2</c:v>
                </c:pt>
                <c:pt idx="4602">
                  <c:v>16.2</c:v>
                </c:pt>
                <c:pt idx="4603">
                  <c:v>16.2</c:v>
                </c:pt>
                <c:pt idx="4604">
                  <c:v>16.8</c:v>
                </c:pt>
                <c:pt idx="4605">
                  <c:v>16.8</c:v>
                </c:pt>
                <c:pt idx="4606">
                  <c:v>16.8</c:v>
                </c:pt>
                <c:pt idx="4607">
                  <c:v>16.8</c:v>
                </c:pt>
                <c:pt idx="4608">
                  <c:v>16.8</c:v>
                </c:pt>
                <c:pt idx="4609">
                  <c:v>16.8</c:v>
                </c:pt>
                <c:pt idx="4610">
                  <c:v>16.8</c:v>
                </c:pt>
                <c:pt idx="4611">
                  <c:v>16.8</c:v>
                </c:pt>
                <c:pt idx="4612">
                  <c:v>16.8</c:v>
                </c:pt>
                <c:pt idx="4613">
                  <c:v>16.8</c:v>
                </c:pt>
                <c:pt idx="4614">
                  <c:v>16.8</c:v>
                </c:pt>
                <c:pt idx="4615">
                  <c:v>16.8</c:v>
                </c:pt>
                <c:pt idx="4616">
                  <c:v>16.8</c:v>
                </c:pt>
                <c:pt idx="4617">
                  <c:v>16.8</c:v>
                </c:pt>
                <c:pt idx="4618">
                  <c:v>16.8</c:v>
                </c:pt>
                <c:pt idx="4619">
                  <c:v>16.8</c:v>
                </c:pt>
                <c:pt idx="4620">
                  <c:v>16.8</c:v>
                </c:pt>
                <c:pt idx="4621">
                  <c:v>16.8</c:v>
                </c:pt>
                <c:pt idx="4622">
                  <c:v>16.8</c:v>
                </c:pt>
                <c:pt idx="4623">
                  <c:v>16.8</c:v>
                </c:pt>
                <c:pt idx="4624">
                  <c:v>16.8</c:v>
                </c:pt>
                <c:pt idx="4625">
                  <c:v>16.8</c:v>
                </c:pt>
                <c:pt idx="4626">
                  <c:v>16.8</c:v>
                </c:pt>
                <c:pt idx="4627">
                  <c:v>16.8</c:v>
                </c:pt>
                <c:pt idx="4628">
                  <c:v>16.8</c:v>
                </c:pt>
                <c:pt idx="4629">
                  <c:v>16.8</c:v>
                </c:pt>
                <c:pt idx="4630">
                  <c:v>16.8</c:v>
                </c:pt>
                <c:pt idx="4631">
                  <c:v>16.8</c:v>
                </c:pt>
                <c:pt idx="4632">
                  <c:v>17</c:v>
                </c:pt>
                <c:pt idx="4633">
                  <c:v>17</c:v>
                </c:pt>
                <c:pt idx="4634">
                  <c:v>17</c:v>
                </c:pt>
                <c:pt idx="4635">
                  <c:v>17</c:v>
                </c:pt>
                <c:pt idx="4636">
                  <c:v>17</c:v>
                </c:pt>
                <c:pt idx="4637">
                  <c:v>17</c:v>
                </c:pt>
                <c:pt idx="4638">
                  <c:v>17</c:v>
                </c:pt>
                <c:pt idx="4639">
                  <c:v>17</c:v>
                </c:pt>
                <c:pt idx="4640">
                  <c:v>17</c:v>
                </c:pt>
                <c:pt idx="4641">
                  <c:v>17</c:v>
                </c:pt>
                <c:pt idx="4642">
                  <c:v>17</c:v>
                </c:pt>
                <c:pt idx="4643">
                  <c:v>17</c:v>
                </c:pt>
                <c:pt idx="4644">
                  <c:v>17</c:v>
                </c:pt>
                <c:pt idx="4645">
                  <c:v>17</c:v>
                </c:pt>
                <c:pt idx="4646">
                  <c:v>17</c:v>
                </c:pt>
                <c:pt idx="4647">
                  <c:v>17</c:v>
                </c:pt>
                <c:pt idx="4648">
                  <c:v>17</c:v>
                </c:pt>
                <c:pt idx="4649">
                  <c:v>17</c:v>
                </c:pt>
                <c:pt idx="4650">
                  <c:v>17</c:v>
                </c:pt>
                <c:pt idx="4651">
                  <c:v>17</c:v>
                </c:pt>
                <c:pt idx="4652">
                  <c:v>17</c:v>
                </c:pt>
                <c:pt idx="4653">
                  <c:v>17</c:v>
                </c:pt>
                <c:pt idx="4654">
                  <c:v>17</c:v>
                </c:pt>
                <c:pt idx="4655">
                  <c:v>17</c:v>
                </c:pt>
                <c:pt idx="4656">
                  <c:v>17</c:v>
                </c:pt>
                <c:pt idx="4657">
                  <c:v>17</c:v>
                </c:pt>
                <c:pt idx="4658">
                  <c:v>17</c:v>
                </c:pt>
                <c:pt idx="4659">
                  <c:v>17</c:v>
                </c:pt>
                <c:pt idx="4660">
                  <c:v>18.2</c:v>
                </c:pt>
                <c:pt idx="4661">
                  <c:v>18.2</c:v>
                </c:pt>
                <c:pt idx="4662">
                  <c:v>18.2</c:v>
                </c:pt>
                <c:pt idx="4663">
                  <c:v>18.2</c:v>
                </c:pt>
                <c:pt idx="4664">
                  <c:v>18.2</c:v>
                </c:pt>
                <c:pt idx="4665">
                  <c:v>18.2</c:v>
                </c:pt>
                <c:pt idx="4666">
                  <c:v>18.2</c:v>
                </c:pt>
                <c:pt idx="4667">
                  <c:v>18.2</c:v>
                </c:pt>
                <c:pt idx="4668">
                  <c:v>18.2</c:v>
                </c:pt>
                <c:pt idx="4669">
                  <c:v>18.2</c:v>
                </c:pt>
                <c:pt idx="4670">
                  <c:v>18.2</c:v>
                </c:pt>
                <c:pt idx="4671">
                  <c:v>18.2</c:v>
                </c:pt>
                <c:pt idx="4672">
                  <c:v>18.2</c:v>
                </c:pt>
                <c:pt idx="4673">
                  <c:v>18.2</c:v>
                </c:pt>
                <c:pt idx="4674">
                  <c:v>18.2</c:v>
                </c:pt>
                <c:pt idx="4675">
                  <c:v>18.2</c:v>
                </c:pt>
                <c:pt idx="4676">
                  <c:v>18.2</c:v>
                </c:pt>
                <c:pt idx="4677">
                  <c:v>18.2</c:v>
                </c:pt>
                <c:pt idx="4678">
                  <c:v>18.2</c:v>
                </c:pt>
                <c:pt idx="4679">
                  <c:v>18.2</c:v>
                </c:pt>
                <c:pt idx="4680">
                  <c:v>18.2</c:v>
                </c:pt>
                <c:pt idx="4681">
                  <c:v>18.2</c:v>
                </c:pt>
                <c:pt idx="4682">
                  <c:v>18.2</c:v>
                </c:pt>
                <c:pt idx="4683">
                  <c:v>18.2</c:v>
                </c:pt>
                <c:pt idx="4684">
                  <c:v>18.2</c:v>
                </c:pt>
                <c:pt idx="4685">
                  <c:v>18.2</c:v>
                </c:pt>
                <c:pt idx="4686">
                  <c:v>18.2</c:v>
                </c:pt>
                <c:pt idx="4687">
                  <c:v>18.2</c:v>
                </c:pt>
                <c:pt idx="4688">
                  <c:v>18.2</c:v>
                </c:pt>
                <c:pt idx="4689">
                  <c:v>18.2</c:v>
                </c:pt>
                <c:pt idx="4690">
                  <c:v>18.2</c:v>
                </c:pt>
                <c:pt idx="4691">
                  <c:v>18.2</c:v>
                </c:pt>
                <c:pt idx="4692">
                  <c:v>18.2</c:v>
                </c:pt>
                <c:pt idx="4693">
                  <c:v>18.2</c:v>
                </c:pt>
                <c:pt idx="4694">
                  <c:v>18.2</c:v>
                </c:pt>
                <c:pt idx="4695">
                  <c:v>18.2</c:v>
                </c:pt>
                <c:pt idx="4696">
                  <c:v>18.2</c:v>
                </c:pt>
                <c:pt idx="4697">
                  <c:v>18.2</c:v>
                </c:pt>
                <c:pt idx="4698">
                  <c:v>18.2</c:v>
                </c:pt>
                <c:pt idx="4699">
                  <c:v>18.2</c:v>
                </c:pt>
                <c:pt idx="4700">
                  <c:v>18.2</c:v>
                </c:pt>
                <c:pt idx="4701">
                  <c:v>18.2</c:v>
                </c:pt>
                <c:pt idx="4702">
                  <c:v>18.2</c:v>
                </c:pt>
                <c:pt idx="4703">
                  <c:v>18.2</c:v>
                </c:pt>
                <c:pt idx="4704">
                  <c:v>18.2</c:v>
                </c:pt>
                <c:pt idx="4705">
                  <c:v>18.2</c:v>
                </c:pt>
                <c:pt idx="4706">
                  <c:v>18.2</c:v>
                </c:pt>
                <c:pt idx="4707">
                  <c:v>18.2</c:v>
                </c:pt>
                <c:pt idx="4708">
                  <c:v>18.2</c:v>
                </c:pt>
                <c:pt idx="4709">
                  <c:v>18.2</c:v>
                </c:pt>
                <c:pt idx="4710">
                  <c:v>18.2</c:v>
                </c:pt>
                <c:pt idx="4711">
                  <c:v>18.2</c:v>
                </c:pt>
                <c:pt idx="4712">
                  <c:v>18.2</c:v>
                </c:pt>
                <c:pt idx="4713">
                  <c:v>18.2</c:v>
                </c:pt>
                <c:pt idx="4714">
                  <c:v>18.2</c:v>
                </c:pt>
                <c:pt idx="4715">
                  <c:v>18.2</c:v>
                </c:pt>
                <c:pt idx="4716">
                  <c:v>18.2</c:v>
                </c:pt>
                <c:pt idx="4717">
                  <c:v>18.2</c:v>
                </c:pt>
                <c:pt idx="4718">
                  <c:v>18.2</c:v>
                </c:pt>
                <c:pt idx="4719">
                  <c:v>18.2</c:v>
                </c:pt>
                <c:pt idx="4720">
                  <c:v>18.2</c:v>
                </c:pt>
                <c:pt idx="4721">
                  <c:v>18.2</c:v>
                </c:pt>
                <c:pt idx="4722">
                  <c:v>18.2</c:v>
                </c:pt>
                <c:pt idx="4723">
                  <c:v>18.2</c:v>
                </c:pt>
                <c:pt idx="4724">
                  <c:v>18.2</c:v>
                </c:pt>
                <c:pt idx="4725">
                  <c:v>18.2</c:v>
                </c:pt>
                <c:pt idx="4726">
                  <c:v>18.2</c:v>
                </c:pt>
                <c:pt idx="4727">
                  <c:v>18.2</c:v>
                </c:pt>
                <c:pt idx="4728">
                  <c:v>18.2</c:v>
                </c:pt>
                <c:pt idx="4729">
                  <c:v>18.2</c:v>
                </c:pt>
                <c:pt idx="4730">
                  <c:v>18.2</c:v>
                </c:pt>
                <c:pt idx="4731">
                  <c:v>18.2</c:v>
                </c:pt>
                <c:pt idx="4732">
                  <c:v>18.2</c:v>
                </c:pt>
                <c:pt idx="4733">
                  <c:v>18.2</c:v>
                </c:pt>
                <c:pt idx="4734">
                  <c:v>18.2</c:v>
                </c:pt>
                <c:pt idx="4735">
                  <c:v>18.2</c:v>
                </c:pt>
                <c:pt idx="4736">
                  <c:v>18.2</c:v>
                </c:pt>
                <c:pt idx="4737">
                  <c:v>18.2</c:v>
                </c:pt>
                <c:pt idx="4738">
                  <c:v>18.2</c:v>
                </c:pt>
                <c:pt idx="4739">
                  <c:v>18.2</c:v>
                </c:pt>
                <c:pt idx="4740">
                  <c:v>18.2</c:v>
                </c:pt>
                <c:pt idx="4741">
                  <c:v>18.2</c:v>
                </c:pt>
                <c:pt idx="4742">
                  <c:v>18.2</c:v>
                </c:pt>
                <c:pt idx="4743">
                  <c:v>18.2</c:v>
                </c:pt>
                <c:pt idx="4744">
                  <c:v>19.600000000000001</c:v>
                </c:pt>
                <c:pt idx="4745">
                  <c:v>19.600000000000001</c:v>
                </c:pt>
                <c:pt idx="4746">
                  <c:v>19.600000000000001</c:v>
                </c:pt>
                <c:pt idx="4747">
                  <c:v>19.600000000000001</c:v>
                </c:pt>
                <c:pt idx="4748">
                  <c:v>19.600000000000001</c:v>
                </c:pt>
                <c:pt idx="4749">
                  <c:v>19.600000000000001</c:v>
                </c:pt>
                <c:pt idx="4750">
                  <c:v>19.600000000000001</c:v>
                </c:pt>
                <c:pt idx="4751">
                  <c:v>19.600000000000001</c:v>
                </c:pt>
                <c:pt idx="4752">
                  <c:v>19.600000000000001</c:v>
                </c:pt>
                <c:pt idx="4753">
                  <c:v>19.600000000000001</c:v>
                </c:pt>
                <c:pt idx="4754">
                  <c:v>19.600000000000001</c:v>
                </c:pt>
                <c:pt idx="4755">
                  <c:v>19.600000000000001</c:v>
                </c:pt>
                <c:pt idx="4756">
                  <c:v>19.600000000000001</c:v>
                </c:pt>
                <c:pt idx="4757">
                  <c:v>19.600000000000001</c:v>
                </c:pt>
                <c:pt idx="4758">
                  <c:v>19.600000000000001</c:v>
                </c:pt>
                <c:pt idx="4759">
                  <c:v>19.600000000000001</c:v>
                </c:pt>
                <c:pt idx="4760">
                  <c:v>19.600000000000001</c:v>
                </c:pt>
                <c:pt idx="4761">
                  <c:v>19.600000000000001</c:v>
                </c:pt>
                <c:pt idx="4762">
                  <c:v>19.600000000000001</c:v>
                </c:pt>
                <c:pt idx="4763">
                  <c:v>19.600000000000001</c:v>
                </c:pt>
                <c:pt idx="4764">
                  <c:v>19.600000000000001</c:v>
                </c:pt>
                <c:pt idx="4765">
                  <c:v>19.600000000000001</c:v>
                </c:pt>
                <c:pt idx="4766">
                  <c:v>19.600000000000001</c:v>
                </c:pt>
                <c:pt idx="4767">
                  <c:v>19.600000000000001</c:v>
                </c:pt>
                <c:pt idx="4768">
                  <c:v>19.600000000000001</c:v>
                </c:pt>
                <c:pt idx="4769">
                  <c:v>19.600000000000001</c:v>
                </c:pt>
                <c:pt idx="4770">
                  <c:v>19.600000000000001</c:v>
                </c:pt>
                <c:pt idx="4771">
                  <c:v>19.600000000000001</c:v>
                </c:pt>
                <c:pt idx="4772">
                  <c:v>19.8</c:v>
                </c:pt>
                <c:pt idx="4773">
                  <c:v>19.8</c:v>
                </c:pt>
                <c:pt idx="4774">
                  <c:v>19.8</c:v>
                </c:pt>
                <c:pt idx="4775">
                  <c:v>19.8</c:v>
                </c:pt>
                <c:pt idx="4776">
                  <c:v>19.8</c:v>
                </c:pt>
                <c:pt idx="4777">
                  <c:v>19.8</c:v>
                </c:pt>
                <c:pt idx="4778">
                  <c:v>19.8</c:v>
                </c:pt>
                <c:pt idx="4779">
                  <c:v>19.8</c:v>
                </c:pt>
                <c:pt idx="4780">
                  <c:v>19.8</c:v>
                </c:pt>
                <c:pt idx="4781">
                  <c:v>19.8</c:v>
                </c:pt>
                <c:pt idx="4782">
                  <c:v>19.8</c:v>
                </c:pt>
                <c:pt idx="4783">
                  <c:v>19.8</c:v>
                </c:pt>
                <c:pt idx="4784">
                  <c:v>19.8</c:v>
                </c:pt>
                <c:pt idx="4785">
                  <c:v>19.8</c:v>
                </c:pt>
                <c:pt idx="4786">
                  <c:v>19.8</c:v>
                </c:pt>
                <c:pt idx="4787">
                  <c:v>19.8</c:v>
                </c:pt>
                <c:pt idx="4788">
                  <c:v>19.8</c:v>
                </c:pt>
                <c:pt idx="4789">
                  <c:v>19.8</c:v>
                </c:pt>
                <c:pt idx="4790">
                  <c:v>19.8</c:v>
                </c:pt>
                <c:pt idx="4791">
                  <c:v>19.8</c:v>
                </c:pt>
                <c:pt idx="4792">
                  <c:v>19.8</c:v>
                </c:pt>
                <c:pt idx="4793">
                  <c:v>19.8</c:v>
                </c:pt>
                <c:pt idx="4794">
                  <c:v>19.8</c:v>
                </c:pt>
                <c:pt idx="4795">
                  <c:v>19.8</c:v>
                </c:pt>
                <c:pt idx="4796">
                  <c:v>19.8</c:v>
                </c:pt>
                <c:pt idx="4797">
                  <c:v>19.8</c:v>
                </c:pt>
                <c:pt idx="4798">
                  <c:v>19.8</c:v>
                </c:pt>
                <c:pt idx="4799">
                  <c:v>19.8</c:v>
                </c:pt>
                <c:pt idx="4800">
                  <c:v>20</c:v>
                </c:pt>
                <c:pt idx="4801">
                  <c:v>20</c:v>
                </c:pt>
                <c:pt idx="4802">
                  <c:v>20</c:v>
                </c:pt>
                <c:pt idx="4803">
                  <c:v>20</c:v>
                </c:pt>
                <c:pt idx="4804">
                  <c:v>20</c:v>
                </c:pt>
                <c:pt idx="4805">
                  <c:v>20</c:v>
                </c:pt>
                <c:pt idx="4806">
                  <c:v>20</c:v>
                </c:pt>
                <c:pt idx="4807">
                  <c:v>20</c:v>
                </c:pt>
                <c:pt idx="4808">
                  <c:v>20</c:v>
                </c:pt>
                <c:pt idx="4809">
                  <c:v>20</c:v>
                </c:pt>
                <c:pt idx="4810">
                  <c:v>20</c:v>
                </c:pt>
                <c:pt idx="4811">
                  <c:v>20</c:v>
                </c:pt>
                <c:pt idx="4812">
                  <c:v>20</c:v>
                </c:pt>
                <c:pt idx="4813">
                  <c:v>20</c:v>
                </c:pt>
                <c:pt idx="4814">
                  <c:v>20</c:v>
                </c:pt>
                <c:pt idx="4815">
                  <c:v>20</c:v>
                </c:pt>
                <c:pt idx="4816">
                  <c:v>20</c:v>
                </c:pt>
                <c:pt idx="4817">
                  <c:v>20</c:v>
                </c:pt>
                <c:pt idx="4818">
                  <c:v>20</c:v>
                </c:pt>
                <c:pt idx="4819">
                  <c:v>20</c:v>
                </c:pt>
                <c:pt idx="4820">
                  <c:v>20</c:v>
                </c:pt>
                <c:pt idx="4821">
                  <c:v>20</c:v>
                </c:pt>
                <c:pt idx="4822">
                  <c:v>20</c:v>
                </c:pt>
                <c:pt idx="4823">
                  <c:v>20</c:v>
                </c:pt>
                <c:pt idx="4824">
                  <c:v>20</c:v>
                </c:pt>
                <c:pt idx="4825">
                  <c:v>20</c:v>
                </c:pt>
                <c:pt idx="4826">
                  <c:v>20</c:v>
                </c:pt>
                <c:pt idx="4827">
                  <c:v>20</c:v>
                </c:pt>
                <c:pt idx="4828">
                  <c:v>19.899999999999999</c:v>
                </c:pt>
                <c:pt idx="4829">
                  <c:v>19.899999999999999</c:v>
                </c:pt>
                <c:pt idx="4830">
                  <c:v>19.899999999999999</c:v>
                </c:pt>
                <c:pt idx="4831">
                  <c:v>19.899999999999999</c:v>
                </c:pt>
                <c:pt idx="4832">
                  <c:v>19.899999999999999</c:v>
                </c:pt>
                <c:pt idx="4833">
                  <c:v>19.899999999999999</c:v>
                </c:pt>
                <c:pt idx="4834">
                  <c:v>19.899999999999999</c:v>
                </c:pt>
                <c:pt idx="4835">
                  <c:v>19.899999999999999</c:v>
                </c:pt>
                <c:pt idx="4836">
                  <c:v>19.899999999999999</c:v>
                </c:pt>
                <c:pt idx="4837">
                  <c:v>19.899999999999999</c:v>
                </c:pt>
                <c:pt idx="4838">
                  <c:v>19.899999999999999</c:v>
                </c:pt>
                <c:pt idx="4839">
                  <c:v>19.899999999999999</c:v>
                </c:pt>
                <c:pt idx="4840">
                  <c:v>19.899999999999999</c:v>
                </c:pt>
                <c:pt idx="4841">
                  <c:v>19.899999999999999</c:v>
                </c:pt>
                <c:pt idx="4842">
                  <c:v>19.899999999999999</c:v>
                </c:pt>
                <c:pt idx="4843">
                  <c:v>19.899999999999999</c:v>
                </c:pt>
                <c:pt idx="4844">
                  <c:v>19.899999999999999</c:v>
                </c:pt>
                <c:pt idx="4845">
                  <c:v>19.899999999999999</c:v>
                </c:pt>
                <c:pt idx="4846">
                  <c:v>19.899999999999999</c:v>
                </c:pt>
                <c:pt idx="4847">
                  <c:v>19.899999999999999</c:v>
                </c:pt>
                <c:pt idx="4848">
                  <c:v>19.899999999999999</c:v>
                </c:pt>
                <c:pt idx="4849">
                  <c:v>19.899999999999999</c:v>
                </c:pt>
                <c:pt idx="4850">
                  <c:v>19.899999999999999</c:v>
                </c:pt>
                <c:pt idx="4851">
                  <c:v>19.899999999999999</c:v>
                </c:pt>
                <c:pt idx="4852">
                  <c:v>19.899999999999999</c:v>
                </c:pt>
                <c:pt idx="4853">
                  <c:v>19.899999999999999</c:v>
                </c:pt>
                <c:pt idx="4854">
                  <c:v>19.899999999999999</c:v>
                </c:pt>
                <c:pt idx="4855">
                  <c:v>19.899999999999999</c:v>
                </c:pt>
                <c:pt idx="4856">
                  <c:v>20</c:v>
                </c:pt>
                <c:pt idx="4857">
                  <c:v>20</c:v>
                </c:pt>
                <c:pt idx="4858">
                  <c:v>20</c:v>
                </c:pt>
                <c:pt idx="4859">
                  <c:v>20</c:v>
                </c:pt>
                <c:pt idx="4860">
                  <c:v>20</c:v>
                </c:pt>
                <c:pt idx="4861">
                  <c:v>20</c:v>
                </c:pt>
                <c:pt idx="4862">
                  <c:v>20</c:v>
                </c:pt>
                <c:pt idx="4863">
                  <c:v>20</c:v>
                </c:pt>
                <c:pt idx="4864">
                  <c:v>20</c:v>
                </c:pt>
                <c:pt idx="4865">
                  <c:v>20</c:v>
                </c:pt>
                <c:pt idx="4866">
                  <c:v>20</c:v>
                </c:pt>
                <c:pt idx="4867">
                  <c:v>20</c:v>
                </c:pt>
                <c:pt idx="4868">
                  <c:v>20</c:v>
                </c:pt>
                <c:pt idx="4869">
                  <c:v>20</c:v>
                </c:pt>
                <c:pt idx="4870">
                  <c:v>20</c:v>
                </c:pt>
                <c:pt idx="4871">
                  <c:v>20</c:v>
                </c:pt>
                <c:pt idx="4872">
                  <c:v>20</c:v>
                </c:pt>
                <c:pt idx="4873">
                  <c:v>20</c:v>
                </c:pt>
                <c:pt idx="4874">
                  <c:v>20</c:v>
                </c:pt>
                <c:pt idx="4875">
                  <c:v>20</c:v>
                </c:pt>
                <c:pt idx="4876">
                  <c:v>20</c:v>
                </c:pt>
                <c:pt idx="4877">
                  <c:v>20</c:v>
                </c:pt>
                <c:pt idx="4878">
                  <c:v>20</c:v>
                </c:pt>
                <c:pt idx="4879">
                  <c:v>20</c:v>
                </c:pt>
                <c:pt idx="4880">
                  <c:v>20</c:v>
                </c:pt>
                <c:pt idx="4881">
                  <c:v>20</c:v>
                </c:pt>
                <c:pt idx="4882">
                  <c:v>20</c:v>
                </c:pt>
                <c:pt idx="4883">
                  <c:v>20</c:v>
                </c:pt>
                <c:pt idx="4884">
                  <c:v>19.899999999999999</c:v>
                </c:pt>
                <c:pt idx="4885">
                  <c:v>19.899999999999999</c:v>
                </c:pt>
                <c:pt idx="4886">
                  <c:v>19.899999999999999</c:v>
                </c:pt>
                <c:pt idx="4887">
                  <c:v>19.899999999999999</c:v>
                </c:pt>
                <c:pt idx="4888">
                  <c:v>19.899999999999999</c:v>
                </c:pt>
                <c:pt idx="4889">
                  <c:v>19.899999999999999</c:v>
                </c:pt>
                <c:pt idx="4890">
                  <c:v>19.899999999999999</c:v>
                </c:pt>
                <c:pt idx="4891">
                  <c:v>19.899999999999999</c:v>
                </c:pt>
                <c:pt idx="4892">
                  <c:v>19.899999999999999</c:v>
                </c:pt>
                <c:pt idx="4893">
                  <c:v>19.899999999999999</c:v>
                </c:pt>
                <c:pt idx="4894">
                  <c:v>19.899999999999999</c:v>
                </c:pt>
                <c:pt idx="4895">
                  <c:v>19.899999999999999</c:v>
                </c:pt>
                <c:pt idx="4896">
                  <c:v>19.899999999999999</c:v>
                </c:pt>
                <c:pt idx="4897">
                  <c:v>19.899999999999999</c:v>
                </c:pt>
                <c:pt idx="4898">
                  <c:v>19.899999999999999</c:v>
                </c:pt>
                <c:pt idx="4899">
                  <c:v>19.899999999999999</c:v>
                </c:pt>
                <c:pt idx="4900">
                  <c:v>19.899999999999999</c:v>
                </c:pt>
                <c:pt idx="4901">
                  <c:v>19.899999999999999</c:v>
                </c:pt>
                <c:pt idx="4902">
                  <c:v>19.899999999999999</c:v>
                </c:pt>
                <c:pt idx="4903">
                  <c:v>19.899999999999999</c:v>
                </c:pt>
                <c:pt idx="4904">
                  <c:v>19.899999999999999</c:v>
                </c:pt>
                <c:pt idx="4905">
                  <c:v>19.899999999999999</c:v>
                </c:pt>
                <c:pt idx="4906">
                  <c:v>19.899999999999999</c:v>
                </c:pt>
                <c:pt idx="4907">
                  <c:v>19.899999999999999</c:v>
                </c:pt>
                <c:pt idx="4908">
                  <c:v>19.899999999999999</c:v>
                </c:pt>
                <c:pt idx="4909">
                  <c:v>19.899999999999999</c:v>
                </c:pt>
                <c:pt idx="4910">
                  <c:v>19.899999999999999</c:v>
                </c:pt>
                <c:pt idx="4911">
                  <c:v>19.899999999999999</c:v>
                </c:pt>
                <c:pt idx="4912">
                  <c:v>19.899999999999999</c:v>
                </c:pt>
                <c:pt idx="4913">
                  <c:v>19.899999999999999</c:v>
                </c:pt>
                <c:pt idx="4914">
                  <c:v>19.899999999999999</c:v>
                </c:pt>
                <c:pt idx="4915">
                  <c:v>19.899999999999999</c:v>
                </c:pt>
                <c:pt idx="4916">
                  <c:v>19.899999999999999</c:v>
                </c:pt>
                <c:pt idx="4917">
                  <c:v>19.899999999999999</c:v>
                </c:pt>
                <c:pt idx="4918">
                  <c:v>19.899999999999999</c:v>
                </c:pt>
                <c:pt idx="4919">
                  <c:v>19.899999999999999</c:v>
                </c:pt>
                <c:pt idx="4920">
                  <c:v>19.899999999999999</c:v>
                </c:pt>
                <c:pt idx="4921">
                  <c:v>19.899999999999999</c:v>
                </c:pt>
                <c:pt idx="4922">
                  <c:v>19.899999999999999</c:v>
                </c:pt>
                <c:pt idx="4923">
                  <c:v>19.899999999999999</c:v>
                </c:pt>
                <c:pt idx="4924">
                  <c:v>19.899999999999999</c:v>
                </c:pt>
                <c:pt idx="4925">
                  <c:v>19.899999999999999</c:v>
                </c:pt>
                <c:pt idx="4926">
                  <c:v>19.899999999999999</c:v>
                </c:pt>
                <c:pt idx="4927">
                  <c:v>19.899999999999999</c:v>
                </c:pt>
                <c:pt idx="4928">
                  <c:v>19.899999999999999</c:v>
                </c:pt>
                <c:pt idx="4929">
                  <c:v>19.899999999999999</c:v>
                </c:pt>
                <c:pt idx="4930">
                  <c:v>19.899999999999999</c:v>
                </c:pt>
                <c:pt idx="4931">
                  <c:v>19.899999999999999</c:v>
                </c:pt>
                <c:pt idx="4932">
                  <c:v>19.899999999999999</c:v>
                </c:pt>
                <c:pt idx="4933">
                  <c:v>19.899999999999999</c:v>
                </c:pt>
                <c:pt idx="4934">
                  <c:v>19.899999999999999</c:v>
                </c:pt>
                <c:pt idx="4935">
                  <c:v>19.899999999999999</c:v>
                </c:pt>
                <c:pt idx="4936">
                  <c:v>19.899999999999999</c:v>
                </c:pt>
                <c:pt idx="4937">
                  <c:v>19.899999999999999</c:v>
                </c:pt>
                <c:pt idx="4938">
                  <c:v>19.899999999999999</c:v>
                </c:pt>
                <c:pt idx="4939">
                  <c:v>19.899999999999999</c:v>
                </c:pt>
                <c:pt idx="4940">
                  <c:v>19.899999999999999</c:v>
                </c:pt>
                <c:pt idx="4941">
                  <c:v>19.899999999999999</c:v>
                </c:pt>
                <c:pt idx="4942">
                  <c:v>19.899999999999999</c:v>
                </c:pt>
                <c:pt idx="4943">
                  <c:v>19.899999999999999</c:v>
                </c:pt>
                <c:pt idx="4944">
                  <c:v>19.899999999999999</c:v>
                </c:pt>
                <c:pt idx="4945">
                  <c:v>19.899999999999999</c:v>
                </c:pt>
                <c:pt idx="4946">
                  <c:v>19.899999999999999</c:v>
                </c:pt>
                <c:pt idx="4947">
                  <c:v>19.899999999999999</c:v>
                </c:pt>
                <c:pt idx="4948">
                  <c:v>19.899999999999999</c:v>
                </c:pt>
                <c:pt idx="4949">
                  <c:v>19.899999999999999</c:v>
                </c:pt>
                <c:pt idx="4950">
                  <c:v>19.899999999999999</c:v>
                </c:pt>
                <c:pt idx="4951">
                  <c:v>19.899999999999999</c:v>
                </c:pt>
                <c:pt idx="4952">
                  <c:v>19.899999999999999</c:v>
                </c:pt>
                <c:pt idx="4953">
                  <c:v>19.899999999999999</c:v>
                </c:pt>
                <c:pt idx="4954">
                  <c:v>19.899999999999999</c:v>
                </c:pt>
                <c:pt idx="4955">
                  <c:v>19.899999999999999</c:v>
                </c:pt>
                <c:pt idx="4956">
                  <c:v>19.899999999999999</c:v>
                </c:pt>
                <c:pt idx="4957">
                  <c:v>19.899999999999999</c:v>
                </c:pt>
                <c:pt idx="4958">
                  <c:v>19.899999999999999</c:v>
                </c:pt>
                <c:pt idx="4959">
                  <c:v>19.899999999999999</c:v>
                </c:pt>
                <c:pt idx="4960">
                  <c:v>19.899999999999999</c:v>
                </c:pt>
                <c:pt idx="4961">
                  <c:v>19.899999999999999</c:v>
                </c:pt>
                <c:pt idx="4962">
                  <c:v>19.899999999999999</c:v>
                </c:pt>
                <c:pt idx="4963">
                  <c:v>19.899999999999999</c:v>
                </c:pt>
                <c:pt idx="4964">
                  <c:v>19.899999999999999</c:v>
                </c:pt>
                <c:pt idx="4965">
                  <c:v>19.899999999999999</c:v>
                </c:pt>
                <c:pt idx="4966">
                  <c:v>19.899999999999999</c:v>
                </c:pt>
                <c:pt idx="4967">
                  <c:v>19.899999999999999</c:v>
                </c:pt>
                <c:pt idx="4968">
                  <c:v>19.899999999999999</c:v>
                </c:pt>
                <c:pt idx="4969">
                  <c:v>19.899999999999999</c:v>
                </c:pt>
                <c:pt idx="4970">
                  <c:v>19.899999999999999</c:v>
                </c:pt>
                <c:pt idx="4971">
                  <c:v>19.899999999999999</c:v>
                </c:pt>
                <c:pt idx="4972">
                  <c:v>19.899999999999999</c:v>
                </c:pt>
                <c:pt idx="4973">
                  <c:v>19.899999999999999</c:v>
                </c:pt>
                <c:pt idx="4974">
                  <c:v>19.899999999999999</c:v>
                </c:pt>
                <c:pt idx="4975">
                  <c:v>19.899999999999999</c:v>
                </c:pt>
                <c:pt idx="4976">
                  <c:v>19.899999999999999</c:v>
                </c:pt>
                <c:pt idx="4977">
                  <c:v>19.899999999999999</c:v>
                </c:pt>
                <c:pt idx="4978">
                  <c:v>19.899999999999999</c:v>
                </c:pt>
                <c:pt idx="4979">
                  <c:v>19.899999999999999</c:v>
                </c:pt>
                <c:pt idx="4980">
                  <c:v>19.899999999999999</c:v>
                </c:pt>
                <c:pt idx="4981">
                  <c:v>19.899999999999999</c:v>
                </c:pt>
                <c:pt idx="4982">
                  <c:v>19.899999999999999</c:v>
                </c:pt>
                <c:pt idx="4983">
                  <c:v>19.899999999999999</c:v>
                </c:pt>
                <c:pt idx="4984">
                  <c:v>19.899999999999999</c:v>
                </c:pt>
                <c:pt idx="4985">
                  <c:v>19.899999999999999</c:v>
                </c:pt>
                <c:pt idx="4986">
                  <c:v>19.899999999999999</c:v>
                </c:pt>
                <c:pt idx="4987">
                  <c:v>19.899999999999999</c:v>
                </c:pt>
                <c:pt idx="4988">
                  <c:v>19.899999999999999</c:v>
                </c:pt>
                <c:pt idx="4989">
                  <c:v>19.899999999999999</c:v>
                </c:pt>
                <c:pt idx="4990">
                  <c:v>19.899999999999999</c:v>
                </c:pt>
                <c:pt idx="4991">
                  <c:v>19.899999999999999</c:v>
                </c:pt>
                <c:pt idx="4992">
                  <c:v>19.899999999999999</c:v>
                </c:pt>
                <c:pt idx="4993">
                  <c:v>19.899999999999999</c:v>
                </c:pt>
                <c:pt idx="4994">
                  <c:v>19.899999999999999</c:v>
                </c:pt>
                <c:pt idx="4995">
                  <c:v>19.899999999999999</c:v>
                </c:pt>
                <c:pt idx="4996">
                  <c:v>19.899999999999999</c:v>
                </c:pt>
                <c:pt idx="4997">
                  <c:v>19.899999999999999</c:v>
                </c:pt>
                <c:pt idx="4998">
                  <c:v>19.899999999999999</c:v>
                </c:pt>
                <c:pt idx="4999">
                  <c:v>19.899999999999999</c:v>
                </c:pt>
                <c:pt idx="5000">
                  <c:v>19.899999999999999</c:v>
                </c:pt>
                <c:pt idx="5001">
                  <c:v>19.899999999999999</c:v>
                </c:pt>
                <c:pt idx="5002">
                  <c:v>19.899999999999999</c:v>
                </c:pt>
                <c:pt idx="5003">
                  <c:v>19.899999999999999</c:v>
                </c:pt>
                <c:pt idx="5004">
                  <c:v>19.899999999999999</c:v>
                </c:pt>
                <c:pt idx="5005">
                  <c:v>19.899999999999999</c:v>
                </c:pt>
                <c:pt idx="5006">
                  <c:v>19.899999999999999</c:v>
                </c:pt>
                <c:pt idx="5007">
                  <c:v>19.899999999999999</c:v>
                </c:pt>
                <c:pt idx="5008">
                  <c:v>19.899999999999999</c:v>
                </c:pt>
                <c:pt idx="5009">
                  <c:v>19.899999999999999</c:v>
                </c:pt>
                <c:pt idx="5010">
                  <c:v>19.899999999999999</c:v>
                </c:pt>
                <c:pt idx="5011">
                  <c:v>19.899999999999999</c:v>
                </c:pt>
                <c:pt idx="5012">
                  <c:v>19.899999999999999</c:v>
                </c:pt>
                <c:pt idx="5013">
                  <c:v>19.899999999999999</c:v>
                </c:pt>
                <c:pt idx="5014">
                  <c:v>19.899999999999999</c:v>
                </c:pt>
                <c:pt idx="5015">
                  <c:v>19.899999999999999</c:v>
                </c:pt>
                <c:pt idx="5016">
                  <c:v>19.899999999999999</c:v>
                </c:pt>
                <c:pt idx="5017">
                  <c:v>19.899999999999999</c:v>
                </c:pt>
                <c:pt idx="5018">
                  <c:v>19.899999999999999</c:v>
                </c:pt>
                <c:pt idx="5019">
                  <c:v>19.899999999999999</c:v>
                </c:pt>
                <c:pt idx="5020">
                  <c:v>19.899999999999999</c:v>
                </c:pt>
                <c:pt idx="5021">
                  <c:v>19.899999999999999</c:v>
                </c:pt>
                <c:pt idx="5022">
                  <c:v>19.899999999999999</c:v>
                </c:pt>
                <c:pt idx="5023">
                  <c:v>19.899999999999999</c:v>
                </c:pt>
                <c:pt idx="5024">
                  <c:v>19.899999999999999</c:v>
                </c:pt>
                <c:pt idx="5025">
                  <c:v>19.899999999999999</c:v>
                </c:pt>
                <c:pt idx="5026">
                  <c:v>19.899999999999999</c:v>
                </c:pt>
                <c:pt idx="5027">
                  <c:v>19.899999999999999</c:v>
                </c:pt>
                <c:pt idx="5028">
                  <c:v>19.899999999999999</c:v>
                </c:pt>
                <c:pt idx="5029">
                  <c:v>19.899999999999999</c:v>
                </c:pt>
                <c:pt idx="5030">
                  <c:v>19.899999999999999</c:v>
                </c:pt>
                <c:pt idx="5031">
                  <c:v>19.899999999999999</c:v>
                </c:pt>
                <c:pt idx="5032">
                  <c:v>19.899999999999999</c:v>
                </c:pt>
                <c:pt idx="5033">
                  <c:v>19.899999999999999</c:v>
                </c:pt>
                <c:pt idx="5034">
                  <c:v>19.899999999999999</c:v>
                </c:pt>
                <c:pt idx="5035">
                  <c:v>19.899999999999999</c:v>
                </c:pt>
                <c:pt idx="5036">
                  <c:v>19.899999999999999</c:v>
                </c:pt>
                <c:pt idx="5037">
                  <c:v>19.899999999999999</c:v>
                </c:pt>
                <c:pt idx="5038">
                  <c:v>19.899999999999999</c:v>
                </c:pt>
                <c:pt idx="5039">
                  <c:v>19.899999999999999</c:v>
                </c:pt>
                <c:pt idx="5040">
                  <c:v>19.899999999999999</c:v>
                </c:pt>
                <c:pt idx="5041">
                  <c:v>19.899999999999999</c:v>
                </c:pt>
                <c:pt idx="5042">
                  <c:v>19.899999999999999</c:v>
                </c:pt>
                <c:pt idx="5043">
                  <c:v>19.899999999999999</c:v>
                </c:pt>
                <c:pt idx="5044">
                  <c:v>19.899999999999999</c:v>
                </c:pt>
                <c:pt idx="5045">
                  <c:v>19.899999999999999</c:v>
                </c:pt>
                <c:pt idx="5046">
                  <c:v>19.899999999999999</c:v>
                </c:pt>
                <c:pt idx="5047">
                  <c:v>19.899999999999999</c:v>
                </c:pt>
                <c:pt idx="5048">
                  <c:v>19.899999999999999</c:v>
                </c:pt>
                <c:pt idx="5049">
                  <c:v>19.899999999999999</c:v>
                </c:pt>
                <c:pt idx="5050">
                  <c:v>19.899999999999999</c:v>
                </c:pt>
                <c:pt idx="5051">
                  <c:v>19.899999999999999</c:v>
                </c:pt>
                <c:pt idx="5052">
                  <c:v>19.899999999999999</c:v>
                </c:pt>
                <c:pt idx="5053">
                  <c:v>19.899999999999999</c:v>
                </c:pt>
                <c:pt idx="5054">
                  <c:v>19.899999999999999</c:v>
                </c:pt>
                <c:pt idx="5055">
                  <c:v>19.899999999999999</c:v>
                </c:pt>
                <c:pt idx="5056">
                  <c:v>19.899999999999999</c:v>
                </c:pt>
                <c:pt idx="5057">
                  <c:v>19.899999999999999</c:v>
                </c:pt>
                <c:pt idx="5058">
                  <c:v>19.899999999999999</c:v>
                </c:pt>
                <c:pt idx="5059">
                  <c:v>19.899999999999999</c:v>
                </c:pt>
                <c:pt idx="5060">
                  <c:v>19.899999999999999</c:v>
                </c:pt>
                <c:pt idx="5061">
                  <c:v>19.899999999999999</c:v>
                </c:pt>
                <c:pt idx="5062">
                  <c:v>19.899999999999999</c:v>
                </c:pt>
                <c:pt idx="5063">
                  <c:v>19.899999999999999</c:v>
                </c:pt>
                <c:pt idx="5064">
                  <c:v>19.899999999999999</c:v>
                </c:pt>
                <c:pt idx="5065">
                  <c:v>19.899999999999999</c:v>
                </c:pt>
                <c:pt idx="5066">
                  <c:v>19.899999999999999</c:v>
                </c:pt>
                <c:pt idx="5067">
                  <c:v>19.899999999999999</c:v>
                </c:pt>
                <c:pt idx="5068">
                  <c:v>19.899999999999999</c:v>
                </c:pt>
                <c:pt idx="5069">
                  <c:v>19.899999999999999</c:v>
                </c:pt>
                <c:pt idx="5070">
                  <c:v>19.899999999999999</c:v>
                </c:pt>
                <c:pt idx="5071">
                  <c:v>19.899999999999999</c:v>
                </c:pt>
                <c:pt idx="5072">
                  <c:v>19.899999999999999</c:v>
                </c:pt>
                <c:pt idx="5073">
                  <c:v>19.899999999999999</c:v>
                </c:pt>
                <c:pt idx="5074">
                  <c:v>19.899999999999999</c:v>
                </c:pt>
                <c:pt idx="5075">
                  <c:v>19.899999999999999</c:v>
                </c:pt>
                <c:pt idx="5076">
                  <c:v>19.899999999999999</c:v>
                </c:pt>
                <c:pt idx="5077">
                  <c:v>19.899999999999999</c:v>
                </c:pt>
                <c:pt idx="5078">
                  <c:v>19.899999999999999</c:v>
                </c:pt>
                <c:pt idx="5079">
                  <c:v>19.899999999999999</c:v>
                </c:pt>
                <c:pt idx="5080">
                  <c:v>19.899999999999999</c:v>
                </c:pt>
                <c:pt idx="5081">
                  <c:v>19.899999999999999</c:v>
                </c:pt>
                <c:pt idx="5082">
                  <c:v>19.899999999999999</c:v>
                </c:pt>
                <c:pt idx="5083">
                  <c:v>19.899999999999999</c:v>
                </c:pt>
                <c:pt idx="5084">
                  <c:v>19.899999999999999</c:v>
                </c:pt>
                <c:pt idx="5085">
                  <c:v>19.899999999999999</c:v>
                </c:pt>
                <c:pt idx="5086">
                  <c:v>19.899999999999999</c:v>
                </c:pt>
                <c:pt idx="5087">
                  <c:v>19.899999999999999</c:v>
                </c:pt>
                <c:pt idx="5088">
                  <c:v>19.899999999999999</c:v>
                </c:pt>
                <c:pt idx="5089">
                  <c:v>19.899999999999999</c:v>
                </c:pt>
                <c:pt idx="5090">
                  <c:v>19.899999999999999</c:v>
                </c:pt>
                <c:pt idx="5091">
                  <c:v>19.899999999999999</c:v>
                </c:pt>
                <c:pt idx="5092">
                  <c:v>19.899999999999999</c:v>
                </c:pt>
                <c:pt idx="5093">
                  <c:v>19.899999999999999</c:v>
                </c:pt>
                <c:pt idx="5094">
                  <c:v>19.899999999999999</c:v>
                </c:pt>
                <c:pt idx="5095">
                  <c:v>19.899999999999999</c:v>
                </c:pt>
                <c:pt idx="5096">
                  <c:v>19.899999999999999</c:v>
                </c:pt>
                <c:pt idx="5097">
                  <c:v>19.899999999999999</c:v>
                </c:pt>
                <c:pt idx="5098">
                  <c:v>19.899999999999999</c:v>
                </c:pt>
                <c:pt idx="5099">
                  <c:v>19.899999999999999</c:v>
                </c:pt>
                <c:pt idx="5100">
                  <c:v>19.899999999999999</c:v>
                </c:pt>
                <c:pt idx="5101">
                  <c:v>19.899999999999999</c:v>
                </c:pt>
                <c:pt idx="5102">
                  <c:v>19.899999999999999</c:v>
                </c:pt>
                <c:pt idx="5103">
                  <c:v>19.899999999999999</c:v>
                </c:pt>
                <c:pt idx="5104">
                  <c:v>19.899999999999999</c:v>
                </c:pt>
                <c:pt idx="5105">
                  <c:v>19.899999999999999</c:v>
                </c:pt>
                <c:pt idx="5106">
                  <c:v>19.899999999999999</c:v>
                </c:pt>
                <c:pt idx="5107">
                  <c:v>19.899999999999999</c:v>
                </c:pt>
                <c:pt idx="5108">
                  <c:v>19.899999999999999</c:v>
                </c:pt>
                <c:pt idx="5109">
                  <c:v>19.899999999999999</c:v>
                </c:pt>
                <c:pt idx="5110">
                  <c:v>19.899999999999999</c:v>
                </c:pt>
                <c:pt idx="5111">
                  <c:v>19.899999999999999</c:v>
                </c:pt>
                <c:pt idx="5112">
                  <c:v>19.899999999999999</c:v>
                </c:pt>
                <c:pt idx="5113">
                  <c:v>19.899999999999999</c:v>
                </c:pt>
                <c:pt idx="5114">
                  <c:v>19.899999999999999</c:v>
                </c:pt>
                <c:pt idx="5115">
                  <c:v>19.899999999999999</c:v>
                </c:pt>
                <c:pt idx="5116">
                  <c:v>19.899999999999999</c:v>
                </c:pt>
                <c:pt idx="5117">
                  <c:v>19.899999999999999</c:v>
                </c:pt>
                <c:pt idx="5118">
                  <c:v>19.899999999999999</c:v>
                </c:pt>
                <c:pt idx="5119">
                  <c:v>19.899999999999999</c:v>
                </c:pt>
                <c:pt idx="5120">
                  <c:v>19.899999999999999</c:v>
                </c:pt>
                <c:pt idx="5121">
                  <c:v>19.899999999999999</c:v>
                </c:pt>
                <c:pt idx="5122">
                  <c:v>19.899999999999999</c:v>
                </c:pt>
                <c:pt idx="5123">
                  <c:v>19.899999999999999</c:v>
                </c:pt>
                <c:pt idx="5124">
                  <c:v>19.899999999999999</c:v>
                </c:pt>
                <c:pt idx="5125">
                  <c:v>19.899999999999999</c:v>
                </c:pt>
                <c:pt idx="5126">
                  <c:v>19.899999999999999</c:v>
                </c:pt>
                <c:pt idx="5127">
                  <c:v>19.899999999999999</c:v>
                </c:pt>
                <c:pt idx="5128">
                  <c:v>19.899999999999999</c:v>
                </c:pt>
                <c:pt idx="5129">
                  <c:v>19.899999999999999</c:v>
                </c:pt>
                <c:pt idx="5130">
                  <c:v>19.899999999999999</c:v>
                </c:pt>
                <c:pt idx="5131">
                  <c:v>19.899999999999999</c:v>
                </c:pt>
                <c:pt idx="5132">
                  <c:v>19.899999999999999</c:v>
                </c:pt>
                <c:pt idx="5133">
                  <c:v>19.899999999999999</c:v>
                </c:pt>
                <c:pt idx="5134">
                  <c:v>19.899999999999999</c:v>
                </c:pt>
                <c:pt idx="5135">
                  <c:v>19.899999999999999</c:v>
                </c:pt>
                <c:pt idx="5136">
                  <c:v>19.899999999999999</c:v>
                </c:pt>
                <c:pt idx="5137">
                  <c:v>19.899999999999999</c:v>
                </c:pt>
                <c:pt idx="5138">
                  <c:v>19.899999999999999</c:v>
                </c:pt>
                <c:pt idx="5139">
                  <c:v>19.899999999999999</c:v>
                </c:pt>
                <c:pt idx="5140">
                  <c:v>19.899999999999999</c:v>
                </c:pt>
                <c:pt idx="5141">
                  <c:v>19.899999999999999</c:v>
                </c:pt>
                <c:pt idx="5142">
                  <c:v>19.899999999999999</c:v>
                </c:pt>
                <c:pt idx="5143">
                  <c:v>19.899999999999999</c:v>
                </c:pt>
                <c:pt idx="5144">
                  <c:v>19.899999999999999</c:v>
                </c:pt>
                <c:pt idx="5145">
                  <c:v>19.899999999999999</c:v>
                </c:pt>
                <c:pt idx="5146">
                  <c:v>19.899999999999999</c:v>
                </c:pt>
                <c:pt idx="5147">
                  <c:v>19.899999999999999</c:v>
                </c:pt>
                <c:pt idx="5148">
                  <c:v>19.899999999999999</c:v>
                </c:pt>
                <c:pt idx="5149">
                  <c:v>19.899999999999999</c:v>
                </c:pt>
                <c:pt idx="5150">
                  <c:v>19.899999999999999</c:v>
                </c:pt>
                <c:pt idx="5151">
                  <c:v>19.899999999999999</c:v>
                </c:pt>
                <c:pt idx="5152">
                  <c:v>19.899999999999999</c:v>
                </c:pt>
                <c:pt idx="5153">
                  <c:v>19.899999999999999</c:v>
                </c:pt>
                <c:pt idx="5154">
                  <c:v>19.899999999999999</c:v>
                </c:pt>
                <c:pt idx="5155">
                  <c:v>19.899999999999999</c:v>
                </c:pt>
                <c:pt idx="5156">
                  <c:v>19.899999999999999</c:v>
                </c:pt>
                <c:pt idx="5157">
                  <c:v>19.899999999999999</c:v>
                </c:pt>
                <c:pt idx="5158">
                  <c:v>19.899999999999999</c:v>
                </c:pt>
                <c:pt idx="5159">
                  <c:v>19.899999999999999</c:v>
                </c:pt>
                <c:pt idx="5160">
                  <c:v>19.899999999999999</c:v>
                </c:pt>
                <c:pt idx="5161">
                  <c:v>19.899999999999999</c:v>
                </c:pt>
                <c:pt idx="5162">
                  <c:v>19.899999999999999</c:v>
                </c:pt>
                <c:pt idx="5163">
                  <c:v>19.899999999999999</c:v>
                </c:pt>
                <c:pt idx="5164">
                  <c:v>19.899999999999999</c:v>
                </c:pt>
                <c:pt idx="5165">
                  <c:v>22.1</c:v>
                </c:pt>
                <c:pt idx="5166">
                  <c:v>22.1</c:v>
                </c:pt>
                <c:pt idx="5167">
                  <c:v>22.1</c:v>
                </c:pt>
                <c:pt idx="5168">
                  <c:v>22.1</c:v>
                </c:pt>
                <c:pt idx="5169">
                  <c:v>22.1</c:v>
                </c:pt>
                <c:pt idx="5170">
                  <c:v>22.1</c:v>
                </c:pt>
                <c:pt idx="5171">
                  <c:v>22.1</c:v>
                </c:pt>
                <c:pt idx="5172">
                  <c:v>22.1</c:v>
                </c:pt>
                <c:pt idx="5173">
                  <c:v>22.1</c:v>
                </c:pt>
                <c:pt idx="5174">
                  <c:v>22.1</c:v>
                </c:pt>
                <c:pt idx="5175">
                  <c:v>22.1</c:v>
                </c:pt>
                <c:pt idx="5176">
                  <c:v>22.1</c:v>
                </c:pt>
                <c:pt idx="5177">
                  <c:v>22.1</c:v>
                </c:pt>
                <c:pt idx="5178">
                  <c:v>22.1</c:v>
                </c:pt>
                <c:pt idx="5179">
                  <c:v>22.1</c:v>
                </c:pt>
                <c:pt idx="5180">
                  <c:v>22.1</c:v>
                </c:pt>
                <c:pt idx="5181">
                  <c:v>22.1</c:v>
                </c:pt>
                <c:pt idx="5182">
                  <c:v>22.1</c:v>
                </c:pt>
                <c:pt idx="5183">
                  <c:v>22.1</c:v>
                </c:pt>
                <c:pt idx="5184">
                  <c:v>22.1</c:v>
                </c:pt>
                <c:pt idx="5185">
                  <c:v>22.1</c:v>
                </c:pt>
                <c:pt idx="5186">
                  <c:v>22.1</c:v>
                </c:pt>
                <c:pt idx="5187">
                  <c:v>22.1</c:v>
                </c:pt>
                <c:pt idx="5188">
                  <c:v>22.1</c:v>
                </c:pt>
                <c:pt idx="5189">
                  <c:v>22.1</c:v>
                </c:pt>
                <c:pt idx="5190">
                  <c:v>22.1</c:v>
                </c:pt>
                <c:pt idx="5191">
                  <c:v>22.1</c:v>
                </c:pt>
                <c:pt idx="5192">
                  <c:v>22.1</c:v>
                </c:pt>
                <c:pt idx="5193">
                  <c:v>21.4</c:v>
                </c:pt>
                <c:pt idx="5194">
                  <c:v>21.4</c:v>
                </c:pt>
                <c:pt idx="5195">
                  <c:v>21.4</c:v>
                </c:pt>
                <c:pt idx="5196">
                  <c:v>21.4</c:v>
                </c:pt>
                <c:pt idx="5197">
                  <c:v>21.4</c:v>
                </c:pt>
                <c:pt idx="5198">
                  <c:v>21.4</c:v>
                </c:pt>
                <c:pt idx="5199">
                  <c:v>21.4</c:v>
                </c:pt>
                <c:pt idx="5200">
                  <c:v>21.4</c:v>
                </c:pt>
                <c:pt idx="5201">
                  <c:v>21.4</c:v>
                </c:pt>
                <c:pt idx="5202">
                  <c:v>21.4</c:v>
                </c:pt>
                <c:pt idx="5203">
                  <c:v>21.4</c:v>
                </c:pt>
                <c:pt idx="5204">
                  <c:v>21.4</c:v>
                </c:pt>
                <c:pt idx="5205">
                  <c:v>21.4</c:v>
                </c:pt>
                <c:pt idx="5206">
                  <c:v>21.4</c:v>
                </c:pt>
                <c:pt idx="5207">
                  <c:v>21.4</c:v>
                </c:pt>
                <c:pt idx="5208">
                  <c:v>21.4</c:v>
                </c:pt>
                <c:pt idx="5209">
                  <c:v>21.4</c:v>
                </c:pt>
                <c:pt idx="5210">
                  <c:v>21.4</c:v>
                </c:pt>
                <c:pt idx="5211">
                  <c:v>21.4</c:v>
                </c:pt>
                <c:pt idx="5212">
                  <c:v>21.4</c:v>
                </c:pt>
                <c:pt idx="5213">
                  <c:v>21.4</c:v>
                </c:pt>
                <c:pt idx="5214">
                  <c:v>21.4</c:v>
                </c:pt>
                <c:pt idx="5215">
                  <c:v>21.4</c:v>
                </c:pt>
                <c:pt idx="5216">
                  <c:v>21.4</c:v>
                </c:pt>
                <c:pt idx="5217">
                  <c:v>21.4</c:v>
                </c:pt>
                <c:pt idx="5218">
                  <c:v>21.4</c:v>
                </c:pt>
                <c:pt idx="5219">
                  <c:v>21.4</c:v>
                </c:pt>
                <c:pt idx="5220">
                  <c:v>21.4</c:v>
                </c:pt>
                <c:pt idx="5221">
                  <c:v>20.7</c:v>
                </c:pt>
                <c:pt idx="5222">
                  <c:v>20.7</c:v>
                </c:pt>
                <c:pt idx="5223">
                  <c:v>20.7</c:v>
                </c:pt>
                <c:pt idx="5224">
                  <c:v>20.7</c:v>
                </c:pt>
                <c:pt idx="5225">
                  <c:v>20.7</c:v>
                </c:pt>
                <c:pt idx="5226">
                  <c:v>20.7</c:v>
                </c:pt>
                <c:pt idx="5227">
                  <c:v>20.7</c:v>
                </c:pt>
                <c:pt idx="5228">
                  <c:v>20.7</c:v>
                </c:pt>
                <c:pt idx="5229">
                  <c:v>20.7</c:v>
                </c:pt>
                <c:pt idx="5230">
                  <c:v>20.7</c:v>
                </c:pt>
                <c:pt idx="5231">
                  <c:v>20.7</c:v>
                </c:pt>
                <c:pt idx="5232">
                  <c:v>20.7</c:v>
                </c:pt>
                <c:pt idx="5233">
                  <c:v>20.7</c:v>
                </c:pt>
                <c:pt idx="5234">
                  <c:v>20.7</c:v>
                </c:pt>
                <c:pt idx="5235">
                  <c:v>20.7</c:v>
                </c:pt>
                <c:pt idx="5236">
                  <c:v>20.7</c:v>
                </c:pt>
                <c:pt idx="5237">
                  <c:v>20.7</c:v>
                </c:pt>
                <c:pt idx="5238">
                  <c:v>20.7</c:v>
                </c:pt>
                <c:pt idx="5239">
                  <c:v>20.7</c:v>
                </c:pt>
                <c:pt idx="5240">
                  <c:v>20.7</c:v>
                </c:pt>
                <c:pt idx="5241">
                  <c:v>20.7</c:v>
                </c:pt>
                <c:pt idx="5242">
                  <c:v>20.7</c:v>
                </c:pt>
                <c:pt idx="5243">
                  <c:v>20.7</c:v>
                </c:pt>
                <c:pt idx="5244">
                  <c:v>20.7</c:v>
                </c:pt>
                <c:pt idx="5245">
                  <c:v>20.7</c:v>
                </c:pt>
                <c:pt idx="5246">
                  <c:v>20.7</c:v>
                </c:pt>
                <c:pt idx="5247">
                  <c:v>20.7</c:v>
                </c:pt>
                <c:pt idx="5248">
                  <c:v>20.7</c:v>
                </c:pt>
                <c:pt idx="5249">
                  <c:v>20.7</c:v>
                </c:pt>
                <c:pt idx="5250">
                  <c:v>20.7</c:v>
                </c:pt>
                <c:pt idx="5251">
                  <c:v>20.7</c:v>
                </c:pt>
                <c:pt idx="5252">
                  <c:v>20.7</c:v>
                </c:pt>
                <c:pt idx="5253">
                  <c:v>20.7</c:v>
                </c:pt>
                <c:pt idx="5254">
                  <c:v>20.7</c:v>
                </c:pt>
                <c:pt idx="5255">
                  <c:v>20.7</c:v>
                </c:pt>
                <c:pt idx="5256">
                  <c:v>20.7</c:v>
                </c:pt>
                <c:pt idx="5257">
                  <c:v>20.7</c:v>
                </c:pt>
                <c:pt idx="5258">
                  <c:v>20.7</c:v>
                </c:pt>
                <c:pt idx="5259">
                  <c:v>20.7</c:v>
                </c:pt>
                <c:pt idx="5260">
                  <c:v>20.7</c:v>
                </c:pt>
                <c:pt idx="5261">
                  <c:v>20.7</c:v>
                </c:pt>
                <c:pt idx="5262">
                  <c:v>20.7</c:v>
                </c:pt>
                <c:pt idx="5263">
                  <c:v>20.7</c:v>
                </c:pt>
                <c:pt idx="5264">
                  <c:v>20.7</c:v>
                </c:pt>
                <c:pt idx="5265">
                  <c:v>20.7</c:v>
                </c:pt>
                <c:pt idx="5266">
                  <c:v>20.7</c:v>
                </c:pt>
                <c:pt idx="5267">
                  <c:v>20.7</c:v>
                </c:pt>
                <c:pt idx="5268">
                  <c:v>20.7</c:v>
                </c:pt>
                <c:pt idx="5269">
                  <c:v>20.7</c:v>
                </c:pt>
                <c:pt idx="5270">
                  <c:v>20.7</c:v>
                </c:pt>
                <c:pt idx="5271">
                  <c:v>20.7</c:v>
                </c:pt>
                <c:pt idx="5272">
                  <c:v>20.7</c:v>
                </c:pt>
                <c:pt idx="5273">
                  <c:v>20.7</c:v>
                </c:pt>
                <c:pt idx="5274">
                  <c:v>20.7</c:v>
                </c:pt>
                <c:pt idx="5275">
                  <c:v>20.7</c:v>
                </c:pt>
                <c:pt idx="5276">
                  <c:v>20.7</c:v>
                </c:pt>
                <c:pt idx="5277">
                  <c:v>20.3</c:v>
                </c:pt>
                <c:pt idx="5278">
                  <c:v>20.3</c:v>
                </c:pt>
                <c:pt idx="5279">
                  <c:v>20.3</c:v>
                </c:pt>
                <c:pt idx="5280">
                  <c:v>20.3</c:v>
                </c:pt>
                <c:pt idx="5281">
                  <c:v>20.3</c:v>
                </c:pt>
                <c:pt idx="5282">
                  <c:v>20.3</c:v>
                </c:pt>
                <c:pt idx="5283">
                  <c:v>20.3</c:v>
                </c:pt>
                <c:pt idx="5284">
                  <c:v>20.3</c:v>
                </c:pt>
                <c:pt idx="5285">
                  <c:v>20.3</c:v>
                </c:pt>
                <c:pt idx="5286">
                  <c:v>20.3</c:v>
                </c:pt>
                <c:pt idx="5287">
                  <c:v>20.3</c:v>
                </c:pt>
                <c:pt idx="5288">
                  <c:v>20.3</c:v>
                </c:pt>
                <c:pt idx="5289">
                  <c:v>20.3</c:v>
                </c:pt>
                <c:pt idx="5290">
                  <c:v>20.3</c:v>
                </c:pt>
                <c:pt idx="5291">
                  <c:v>20.3</c:v>
                </c:pt>
                <c:pt idx="5292">
                  <c:v>20.3</c:v>
                </c:pt>
                <c:pt idx="5293">
                  <c:v>20.3</c:v>
                </c:pt>
                <c:pt idx="5294">
                  <c:v>20.3</c:v>
                </c:pt>
                <c:pt idx="5295">
                  <c:v>20.3</c:v>
                </c:pt>
                <c:pt idx="5296">
                  <c:v>20.3</c:v>
                </c:pt>
                <c:pt idx="5297">
                  <c:v>20.3</c:v>
                </c:pt>
                <c:pt idx="5298">
                  <c:v>20.3</c:v>
                </c:pt>
                <c:pt idx="5299">
                  <c:v>20.3</c:v>
                </c:pt>
                <c:pt idx="5300">
                  <c:v>20.3</c:v>
                </c:pt>
                <c:pt idx="5301">
                  <c:v>20.3</c:v>
                </c:pt>
                <c:pt idx="5302">
                  <c:v>20.3</c:v>
                </c:pt>
                <c:pt idx="5303">
                  <c:v>20.3</c:v>
                </c:pt>
                <c:pt idx="5304">
                  <c:v>20.3</c:v>
                </c:pt>
                <c:pt idx="5305">
                  <c:v>20.2</c:v>
                </c:pt>
                <c:pt idx="5306">
                  <c:v>20.2</c:v>
                </c:pt>
                <c:pt idx="5307">
                  <c:v>20.2</c:v>
                </c:pt>
                <c:pt idx="5308">
                  <c:v>20.2</c:v>
                </c:pt>
                <c:pt idx="5309">
                  <c:v>20.2</c:v>
                </c:pt>
                <c:pt idx="5310">
                  <c:v>20.2</c:v>
                </c:pt>
                <c:pt idx="5311">
                  <c:v>20.2</c:v>
                </c:pt>
                <c:pt idx="5312">
                  <c:v>20.2</c:v>
                </c:pt>
                <c:pt idx="5313">
                  <c:v>20.2</c:v>
                </c:pt>
                <c:pt idx="5314">
                  <c:v>20.2</c:v>
                </c:pt>
                <c:pt idx="5315">
                  <c:v>20.2</c:v>
                </c:pt>
                <c:pt idx="5316">
                  <c:v>20.2</c:v>
                </c:pt>
                <c:pt idx="5317">
                  <c:v>20.2</c:v>
                </c:pt>
                <c:pt idx="5318">
                  <c:v>20.2</c:v>
                </c:pt>
                <c:pt idx="5319">
                  <c:v>20.2</c:v>
                </c:pt>
                <c:pt idx="5320">
                  <c:v>20.2</c:v>
                </c:pt>
                <c:pt idx="5321">
                  <c:v>20.2</c:v>
                </c:pt>
                <c:pt idx="5322">
                  <c:v>20.2</c:v>
                </c:pt>
                <c:pt idx="5323">
                  <c:v>20.2</c:v>
                </c:pt>
                <c:pt idx="5324">
                  <c:v>20.2</c:v>
                </c:pt>
                <c:pt idx="5325">
                  <c:v>20.2</c:v>
                </c:pt>
                <c:pt idx="5326">
                  <c:v>20.2</c:v>
                </c:pt>
                <c:pt idx="5327">
                  <c:v>20.2</c:v>
                </c:pt>
                <c:pt idx="5328">
                  <c:v>20.2</c:v>
                </c:pt>
                <c:pt idx="5329">
                  <c:v>20.2</c:v>
                </c:pt>
                <c:pt idx="5330">
                  <c:v>20.2</c:v>
                </c:pt>
                <c:pt idx="5331">
                  <c:v>20.2</c:v>
                </c:pt>
                <c:pt idx="5332">
                  <c:v>20.2</c:v>
                </c:pt>
                <c:pt idx="5333">
                  <c:v>20</c:v>
                </c:pt>
                <c:pt idx="5334">
                  <c:v>20</c:v>
                </c:pt>
                <c:pt idx="5335">
                  <c:v>20</c:v>
                </c:pt>
                <c:pt idx="5336">
                  <c:v>20</c:v>
                </c:pt>
                <c:pt idx="5337">
                  <c:v>20</c:v>
                </c:pt>
                <c:pt idx="5338">
                  <c:v>20</c:v>
                </c:pt>
                <c:pt idx="5339">
                  <c:v>20</c:v>
                </c:pt>
                <c:pt idx="5340">
                  <c:v>20</c:v>
                </c:pt>
                <c:pt idx="5341">
                  <c:v>20</c:v>
                </c:pt>
                <c:pt idx="5342">
                  <c:v>20</c:v>
                </c:pt>
                <c:pt idx="5343">
                  <c:v>20</c:v>
                </c:pt>
                <c:pt idx="5344">
                  <c:v>20</c:v>
                </c:pt>
                <c:pt idx="5345">
                  <c:v>20</c:v>
                </c:pt>
                <c:pt idx="5346">
                  <c:v>20</c:v>
                </c:pt>
                <c:pt idx="5347">
                  <c:v>20</c:v>
                </c:pt>
                <c:pt idx="5348">
                  <c:v>20</c:v>
                </c:pt>
                <c:pt idx="5349">
                  <c:v>20</c:v>
                </c:pt>
                <c:pt idx="5350">
                  <c:v>20</c:v>
                </c:pt>
                <c:pt idx="5351">
                  <c:v>20</c:v>
                </c:pt>
                <c:pt idx="5352">
                  <c:v>20</c:v>
                </c:pt>
                <c:pt idx="5353">
                  <c:v>20</c:v>
                </c:pt>
                <c:pt idx="5354">
                  <c:v>20</c:v>
                </c:pt>
                <c:pt idx="5355">
                  <c:v>20</c:v>
                </c:pt>
                <c:pt idx="5356">
                  <c:v>20</c:v>
                </c:pt>
                <c:pt idx="5357">
                  <c:v>20</c:v>
                </c:pt>
                <c:pt idx="5358">
                  <c:v>20</c:v>
                </c:pt>
                <c:pt idx="5359">
                  <c:v>20</c:v>
                </c:pt>
                <c:pt idx="5360">
                  <c:v>20</c:v>
                </c:pt>
                <c:pt idx="5361">
                  <c:v>19.7</c:v>
                </c:pt>
                <c:pt idx="5362">
                  <c:v>19.7</c:v>
                </c:pt>
                <c:pt idx="5363">
                  <c:v>19.7</c:v>
                </c:pt>
                <c:pt idx="5364">
                  <c:v>19.7</c:v>
                </c:pt>
                <c:pt idx="5365">
                  <c:v>19.7</c:v>
                </c:pt>
                <c:pt idx="5366">
                  <c:v>19.7</c:v>
                </c:pt>
                <c:pt idx="5367">
                  <c:v>19.7</c:v>
                </c:pt>
                <c:pt idx="5368">
                  <c:v>19.7</c:v>
                </c:pt>
                <c:pt idx="5369">
                  <c:v>19.7</c:v>
                </c:pt>
                <c:pt idx="5370">
                  <c:v>19.7</c:v>
                </c:pt>
                <c:pt idx="5371">
                  <c:v>19.7</c:v>
                </c:pt>
                <c:pt idx="5372">
                  <c:v>19.7</c:v>
                </c:pt>
                <c:pt idx="5373">
                  <c:v>19.7</c:v>
                </c:pt>
                <c:pt idx="5374">
                  <c:v>19.7</c:v>
                </c:pt>
                <c:pt idx="5375">
                  <c:v>19.7</c:v>
                </c:pt>
                <c:pt idx="5376">
                  <c:v>19.7</c:v>
                </c:pt>
                <c:pt idx="5377">
                  <c:v>19.7</c:v>
                </c:pt>
                <c:pt idx="5378">
                  <c:v>19.7</c:v>
                </c:pt>
                <c:pt idx="5379">
                  <c:v>19.7</c:v>
                </c:pt>
                <c:pt idx="5380">
                  <c:v>19.7</c:v>
                </c:pt>
                <c:pt idx="5381">
                  <c:v>19.7</c:v>
                </c:pt>
                <c:pt idx="5382">
                  <c:v>19.7</c:v>
                </c:pt>
                <c:pt idx="5383">
                  <c:v>19.7</c:v>
                </c:pt>
                <c:pt idx="5384">
                  <c:v>19.7</c:v>
                </c:pt>
                <c:pt idx="5385">
                  <c:v>19.7</c:v>
                </c:pt>
                <c:pt idx="5386">
                  <c:v>19.7</c:v>
                </c:pt>
                <c:pt idx="5387">
                  <c:v>19.7</c:v>
                </c:pt>
                <c:pt idx="5388">
                  <c:v>19.7</c:v>
                </c:pt>
                <c:pt idx="5389">
                  <c:v>19.600000000000001</c:v>
                </c:pt>
                <c:pt idx="5390">
                  <c:v>19.600000000000001</c:v>
                </c:pt>
                <c:pt idx="5391">
                  <c:v>19.600000000000001</c:v>
                </c:pt>
                <c:pt idx="5392">
                  <c:v>19.600000000000001</c:v>
                </c:pt>
                <c:pt idx="5393">
                  <c:v>19.600000000000001</c:v>
                </c:pt>
                <c:pt idx="5394">
                  <c:v>19.600000000000001</c:v>
                </c:pt>
                <c:pt idx="5395">
                  <c:v>19.600000000000001</c:v>
                </c:pt>
                <c:pt idx="5396">
                  <c:v>19.600000000000001</c:v>
                </c:pt>
                <c:pt idx="5397">
                  <c:v>19.600000000000001</c:v>
                </c:pt>
                <c:pt idx="5398">
                  <c:v>19.600000000000001</c:v>
                </c:pt>
                <c:pt idx="5399">
                  <c:v>19.600000000000001</c:v>
                </c:pt>
                <c:pt idx="5400">
                  <c:v>19.600000000000001</c:v>
                </c:pt>
                <c:pt idx="5401">
                  <c:v>19.600000000000001</c:v>
                </c:pt>
                <c:pt idx="5402">
                  <c:v>19.600000000000001</c:v>
                </c:pt>
                <c:pt idx="5403">
                  <c:v>19.600000000000001</c:v>
                </c:pt>
                <c:pt idx="5404">
                  <c:v>19.600000000000001</c:v>
                </c:pt>
                <c:pt idx="5405">
                  <c:v>19.600000000000001</c:v>
                </c:pt>
                <c:pt idx="5406">
                  <c:v>19.600000000000001</c:v>
                </c:pt>
                <c:pt idx="5407">
                  <c:v>19.600000000000001</c:v>
                </c:pt>
                <c:pt idx="5408">
                  <c:v>19.600000000000001</c:v>
                </c:pt>
                <c:pt idx="5409">
                  <c:v>19.600000000000001</c:v>
                </c:pt>
                <c:pt idx="5410">
                  <c:v>19.600000000000001</c:v>
                </c:pt>
                <c:pt idx="5411">
                  <c:v>19.600000000000001</c:v>
                </c:pt>
                <c:pt idx="5412">
                  <c:v>19.600000000000001</c:v>
                </c:pt>
                <c:pt idx="5413">
                  <c:v>19.600000000000001</c:v>
                </c:pt>
                <c:pt idx="5414">
                  <c:v>19.600000000000001</c:v>
                </c:pt>
                <c:pt idx="5415">
                  <c:v>19.600000000000001</c:v>
                </c:pt>
                <c:pt idx="5416">
                  <c:v>19.600000000000001</c:v>
                </c:pt>
                <c:pt idx="5417">
                  <c:v>19.5</c:v>
                </c:pt>
                <c:pt idx="5418">
                  <c:v>19.5</c:v>
                </c:pt>
                <c:pt idx="5419">
                  <c:v>19.5</c:v>
                </c:pt>
                <c:pt idx="5420">
                  <c:v>19.5</c:v>
                </c:pt>
                <c:pt idx="5421">
                  <c:v>19.5</c:v>
                </c:pt>
                <c:pt idx="5422">
                  <c:v>19.5</c:v>
                </c:pt>
                <c:pt idx="5423">
                  <c:v>19.5</c:v>
                </c:pt>
                <c:pt idx="5424">
                  <c:v>19.5</c:v>
                </c:pt>
                <c:pt idx="5425">
                  <c:v>19.5</c:v>
                </c:pt>
                <c:pt idx="5426">
                  <c:v>19.5</c:v>
                </c:pt>
                <c:pt idx="5427">
                  <c:v>19.5</c:v>
                </c:pt>
                <c:pt idx="5428">
                  <c:v>19.5</c:v>
                </c:pt>
                <c:pt idx="5429">
                  <c:v>19.5</c:v>
                </c:pt>
                <c:pt idx="5430">
                  <c:v>19.5</c:v>
                </c:pt>
                <c:pt idx="5431">
                  <c:v>19.5</c:v>
                </c:pt>
                <c:pt idx="5432">
                  <c:v>19.5</c:v>
                </c:pt>
                <c:pt idx="5433">
                  <c:v>19.5</c:v>
                </c:pt>
                <c:pt idx="5434">
                  <c:v>19.5</c:v>
                </c:pt>
                <c:pt idx="5435">
                  <c:v>19.5</c:v>
                </c:pt>
                <c:pt idx="5436">
                  <c:v>19.5</c:v>
                </c:pt>
                <c:pt idx="5437">
                  <c:v>19.5</c:v>
                </c:pt>
                <c:pt idx="5438">
                  <c:v>19.5</c:v>
                </c:pt>
                <c:pt idx="5439">
                  <c:v>19.5</c:v>
                </c:pt>
                <c:pt idx="5440">
                  <c:v>19.5</c:v>
                </c:pt>
                <c:pt idx="5441">
                  <c:v>19.5</c:v>
                </c:pt>
                <c:pt idx="5442">
                  <c:v>19.5</c:v>
                </c:pt>
                <c:pt idx="5443">
                  <c:v>19.5</c:v>
                </c:pt>
                <c:pt idx="5444">
                  <c:v>19.5</c:v>
                </c:pt>
                <c:pt idx="5445">
                  <c:v>19.399999999999999</c:v>
                </c:pt>
                <c:pt idx="5446">
                  <c:v>19.399999999999999</c:v>
                </c:pt>
                <c:pt idx="5447">
                  <c:v>19.399999999999999</c:v>
                </c:pt>
                <c:pt idx="5448">
                  <c:v>19.399999999999999</c:v>
                </c:pt>
                <c:pt idx="5449">
                  <c:v>19.399999999999999</c:v>
                </c:pt>
                <c:pt idx="5450">
                  <c:v>19.399999999999999</c:v>
                </c:pt>
                <c:pt idx="5451">
                  <c:v>19.399999999999999</c:v>
                </c:pt>
                <c:pt idx="5452">
                  <c:v>19.399999999999999</c:v>
                </c:pt>
                <c:pt idx="5453">
                  <c:v>19.399999999999999</c:v>
                </c:pt>
                <c:pt idx="5454">
                  <c:v>19.399999999999999</c:v>
                </c:pt>
                <c:pt idx="5455">
                  <c:v>19.399999999999999</c:v>
                </c:pt>
                <c:pt idx="5456">
                  <c:v>19.399999999999999</c:v>
                </c:pt>
                <c:pt idx="5457">
                  <c:v>19.399999999999999</c:v>
                </c:pt>
                <c:pt idx="5458">
                  <c:v>19.399999999999999</c:v>
                </c:pt>
                <c:pt idx="5459">
                  <c:v>19.399999999999999</c:v>
                </c:pt>
                <c:pt idx="5460">
                  <c:v>19.399999999999999</c:v>
                </c:pt>
                <c:pt idx="5461">
                  <c:v>19.399999999999999</c:v>
                </c:pt>
                <c:pt idx="5462">
                  <c:v>19.399999999999999</c:v>
                </c:pt>
                <c:pt idx="5463">
                  <c:v>19.399999999999999</c:v>
                </c:pt>
                <c:pt idx="5464">
                  <c:v>19.399999999999999</c:v>
                </c:pt>
                <c:pt idx="5465">
                  <c:v>19.399999999999999</c:v>
                </c:pt>
                <c:pt idx="5466">
                  <c:v>19.399999999999999</c:v>
                </c:pt>
                <c:pt idx="5467">
                  <c:v>19.399999999999999</c:v>
                </c:pt>
                <c:pt idx="5468">
                  <c:v>19.399999999999999</c:v>
                </c:pt>
                <c:pt idx="5469">
                  <c:v>19.399999999999999</c:v>
                </c:pt>
                <c:pt idx="5470">
                  <c:v>19.399999999999999</c:v>
                </c:pt>
                <c:pt idx="5471">
                  <c:v>19.399999999999999</c:v>
                </c:pt>
                <c:pt idx="5472">
                  <c:v>19.399999999999999</c:v>
                </c:pt>
                <c:pt idx="5473">
                  <c:v>19.100000000000001</c:v>
                </c:pt>
                <c:pt idx="5474">
                  <c:v>19.100000000000001</c:v>
                </c:pt>
                <c:pt idx="5475">
                  <c:v>19.100000000000001</c:v>
                </c:pt>
                <c:pt idx="5476">
                  <c:v>19.100000000000001</c:v>
                </c:pt>
                <c:pt idx="5477">
                  <c:v>19.100000000000001</c:v>
                </c:pt>
                <c:pt idx="5478">
                  <c:v>19.100000000000001</c:v>
                </c:pt>
                <c:pt idx="5479">
                  <c:v>19.100000000000001</c:v>
                </c:pt>
                <c:pt idx="5480">
                  <c:v>19.100000000000001</c:v>
                </c:pt>
                <c:pt idx="5481">
                  <c:v>19.100000000000001</c:v>
                </c:pt>
                <c:pt idx="5482">
                  <c:v>19.100000000000001</c:v>
                </c:pt>
                <c:pt idx="5483">
                  <c:v>19.100000000000001</c:v>
                </c:pt>
                <c:pt idx="5484">
                  <c:v>19.100000000000001</c:v>
                </c:pt>
                <c:pt idx="5485">
                  <c:v>19.100000000000001</c:v>
                </c:pt>
                <c:pt idx="5486">
                  <c:v>19.100000000000001</c:v>
                </c:pt>
                <c:pt idx="5487">
                  <c:v>19.100000000000001</c:v>
                </c:pt>
                <c:pt idx="5488">
                  <c:v>19.100000000000001</c:v>
                </c:pt>
                <c:pt idx="5489">
                  <c:v>19.100000000000001</c:v>
                </c:pt>
                <c:pt idx="5490">
                  <c:v>19.100000000000001</c:v>
                </c:pt>
                <c:pt idx="5491">
                  <c:v>19.100000000000001</c:v>
                </c:pt>
                <c:pt idx="5492">
                  <c:v>19.100000000000001</c:v>
                </c:pt>
                <c:pt idx="5493">
                  <c:v>19.100000000000001</c:v>
                </c:pt>
                <c:pt idx="5494">
                  <c:v>19.100000000000001</c:v>
                </c:pt>
                <c:pt idx="5495">
                  <c:v>19.100000000000001</c:v>
                </c:pt>
                <c:pt idx="5496">
                  <c:v>19.100000000000001</c:v>
                </c:pt>
                <c:pt idx="5497">
                  <c:v>19.100000000000001</c:v>
                </c:pt>
                <c:pt idx="5498">
                  <c:v>19.100000000000001</c:v>
                </c:pt>
                <c:pt idx="5499">
                  <c:v>19.100000000000001</c:v>
                </c:pt>
                <c:pt idx="5500">
                  <c:v>19.100000000000001</c:v>
                </c:pt>
                <c:pt idx="5501">
                  <c:v>19.100000000000001</c:v>
                </c:pt>
                <c:pt idx="5502">
                  <c:v>19.100000000000001</c:v>
                </c:pt>
                <c:pt idx="5503">
                  <c:v>19.100000000000001</c:v>
                </c:pt>
                <c:pt idx="5504">
                  <c:v>19.100000000000001</c:v>
                </c:pt>
                <c:pt idx="5505">
                  <c:v>19.100000000000001</c:v>
                </c:pt>
                <c:pt idx="5506">
                  <c:v>19.100000000000001</c:v>
                </c:pt>
                <c:pt idx="5507">
                  <c:v>19.100000000000001</c:v>
                </c:pt>
                <c:pt idx="5508">
                  <c:v>19.100000000000001</c:v>
                </c:pt>
                <c:pt idx="5509">
                  <c:v>19.100000000000001</c:v>
                </c:pt>
                <c:pt idx="5510">
                  <c:v>19.100000000000001</c:v>
                </c:pt>
                <c:pt idx="5511">
                  <c:v>19.100000000000001</c:v>
                </c:pt>
                <c:pt idx="5512">
                  <c:v>19.100000000000001</c:v>
                </c:pt>
                <c:pt idx="5513">
                  <c:v>19.100000000000001</c:v>
                </c:pt>
                <c:pt idx="5514">
                  <c:v>19.100000000000001</c:v>
                </c:pt>
                <c:pt idx="5515">
                  <c:v>19.100000000000001</c:v>
                </c:pt>
                <c:pt idx="5516">
                  <c:v>19.100000000000001</c:v>
                </c:pt>
                <c:pt idx="5517">
                  <c:v>19.100000000000001</c:v>
                </c:pt>
                <c:pt idx="5518">
                  <c:v>19.100000000000001</c:v>
                </c:pt>
                <c:pt idx="5519">
                  <c:v>19.100000000000001</c:v>
                </c:pt>
                <c:pt idx="5520">
                  <c:v>19.100000000000001</c:v>
                </c:pt>
                <c:pt idx="5521">
                  <c:v>19.100000000000001</c:v>
                </c:pt>
                <c:pt idx="5522">
                  <c:v>19.100000000000001</c:v>
                </c:pt>
                <c:pt idx="5523">
                  <c:v>19.100000000000001</c:v>
                </c:pt>
                <c:pt idx="5524">
                  <c:v>19.100000000000001</c:v>
                </c:pt>
                <c:pt idx="5525">
                  <c:v>19.100000000000001</c:v>
                </c:pt>
                <c:pt idx="5526">
                  <c:v>19.100000000000001</c:v>
                </c:pt>
                <c:pt idx="5527">
                  <c:v>19.100000000000001</c:v>
                </c:pt>
                <c:pt idx="5528">
                  <c:v>19.100000000000001</c:v>
                </c:pt>
                <c:pt idx="5529">
                  <c:v>18.8</c:v>
                </c:pt>
                <c:pt idx="5530">
                  <c:v>18.8</c:v>
                </c:pt>
                <c:pt idx="5531">
                  <c:v>18.8</c:v>
                </c:pt>
                <c:pt idx="5532">
                  <c:v>18.8</c:v>
                </c:pt>
                <c:pt idx="5533">
                  <c:v>18.8</c:v>
                </c:pt>
                <c:pt idx="5534">
                  <c:v>18.8</c:v>
                </c:pt>
                <c:pt idx="5535">
                  <c:v>18.8</c:v>
                </c:pt>
                <c:pt idx="5536">
                  <c:v>18.8</c:v>
                </c:pt>
                <c:pt idx="5537">
                  <c:v>18.8</c:v>
                </c:pt>
                <c:pt idx="5538">
                  <c:v>18.8</c:v>
                </c:pt>
                <c:pt idx="5539">
                  <c:v>18.8</c:v>
                </c:pt>
                <c:pt idx="5540">
                  <c:v>18.8</c:v>
                </c:pt>
                <c:pt idx="5541">
                  <c:v>18.8</c:v>
                </c:pt>
                <c:pt idx="5542">
                  <c:v>18.8</c:v>
                </c:pt>
                <c:pt idx="5543">
                  <c:v>18.8</c:v>
                </c:pt>
                <c:pt idx="5544">
                  <c:v>18.8</c:v>
                </c:pt>
                <c:pt idx="5545">
                  <c:v>18.8</c:v>
                </c:pt>
                <c:pt idx="5546">
                  <c:v>18.8</c:v>
                </c:pt>
                <c:pt idx="5547">
                  <c:v>18.8</c:v>
                </c:pt>
                <c:pt idx="5548">
                  <c:v>18.8</c:v>
                </c:pt>
                <c:pt idx="5549">
                  <c:v>18.8</c:v>
                </c:pt>
                <c:pt idx="5550">
                  <c:v>18.8</c:v>
                </c:pt>
                <c:pt idx="5551">
                  <c:v>18.8</c:v>
                </c:pt>
                <c:pt idx="5552">
                  <c:v>18.8</c:v>
                </c:pt>
                <c:pt idx="5553">
                  <c:v>18.8</c:v>
                </c:pt>
                <c:pt idx="5554">
                  <c:v>18.8</c:v>
                </c:pt>
                <c:pt idx="5555">
                  <c:v>18.8</c:v>
                </c:pt>
                <c:pt idx="5556">
                  <c:v>18.8</c:v>
                </c:pt>
                <c:pt idx="5557">
                  <c:v>18.8</c:v>
                </c:pt>
                <c:pt idx="5558">
                  <c:v>18.8</c:v>
                </c:pt>
                <c:pt idx="5559">
                  <c:v>18.8</c:v>
                </c:pt>
                <c:pt idx="5560">
                  <c:v>18.8</c:v>
                </c:pt>
                <c:pt idx="5561">
                  <c:v>18.8</c:v>
                </c:pt>
                <c:pt idx="5562">
                  <c:v>18.8</c:v>
                </c:pt>
                <c:pt idx="5563">
                  <c:v>18.8</c:v>
                </c:pt>
                <c:pt idx="5564">
                  <c:v>18.8</c:v>
                </c:pt>
                <c:pt idx="5565">
                  <c:v>18.8</c:v>
                </c:pt>
                <c:pt idx="5566">
                  <c:v>18.8</c:v>
                </c:pt>
                <c:pt idx="5567">
                  <c:v>18.8</c:v>
                </c:pt>
                <c:pt idx="5568">
                  <c:v>18.8</c:v>
                </c:pt>
                <c:pt idx="5569">
                  <c:v>18.8</c:v>
                </c:pt>
                <c:pt idx="5570">
                  <c:v>18.8</c:v>
                </c:pt>
                <c:pt idx="5571">
                  <c:v>18.8</c:v>
                </c:pt>
                <c:pt idx="5572">
                  <c:v>18.8</c:v>
                </c:pt>
                <c:pt idx="5573">
                  <c:v>18.8</c:v>
                </c:pt>
                <c:pt idx="5574">
                  <c:v>18.8</c:v>
                </c:pt>
                <c:pt idx="5575">
                  <c:v>18.8</c:v>
                </c:pt>
                <c:pt idx="5576">
                  <c:v>18.8</c:v>
                </c:pt>
                <c:pt idx="5577">
                  <c:v>18.8</c:v>
                </c:pt>
                <c:pt idx="5578">
                  <c:v>18.8</c:v>
                </c:pt>
                <c:pt idx="5579">
                  <c:v>18.8</c:v>
                </c:pt>
                <c:pt idx="5580">
                  <c:v>18.8</c:v>
                </c:pt>
                <c:pt idx="5581">
                  <c:v>18.8</c:v>
                </c:pt>
                <c:pt idx="5582">
                  <c:v>18.8</c:v>
                </c:pt>
                <c:pt idx="5583">
                  <c:v>18.8</c:v>
                </c:pt>
                <c:pt idx="5584">
                  <c:v>18.8</c:v>
                </c:pt>
                <c:pt idx="5585">
                  <c:v>18.600000000000001</c:v>
                </c:pt>
                <c:pt idx="5586">
                  <c:v>18.600000000000001</c:v>
                </c:pt>
                <c:pt idx="5587">
                  <c:v>18.600000000000001</c:v>
                </c:pt>
                <c:pt idx="5588">
                  <c:v>18.600000000000001</c:v>
                </c:pt>
                <c:pt idx="5589">
                  <c:v>18.600000000000001</c:v>
                </c:pt>
                <c:pt idx="5590">
                  <c:v>18.600000000000001</c:v>
                </c:pt>
                <c:pt idx="5591">
                  <c:v>18.600000000000001</c:v>
                </c:pt>
                <c:pt idx="5592">
                  <c:v>18.600000000000001</c:v>
                </c:pt>
                <c:pt idx="5593">
                  <c:v>18.600000000000001</c:v>
                </c:pt>
                <c:pt idx="5594">
                  <c:v>18.600000000000001</c:v>
                </c:pt>
                <c:pt idx="5595">
                  <c:v>18.600000000000001</c:v>
                </c:pt>
                <c:pt idx="5596">
                  <c:v>18.600000000000001</c:v>
                </c:pt>
                <c:pt idx="5597">
                  <c:v>18.600000000000001</c:v>
                </c:pt>
                <c:pt idx="5598">
                  <c:v>18.600000000000001</c:v>
                </c:pt>
                <c:pt idx="5599">
                  <c:v>18.600000000000001</c:v>
                </c:pt>
                <c:pt idx="5600">
                  <c:v>18.600000000000001</c:v>
                </c:pt>
                <c:pt idx="5601">
                  <c:v>18.600000000000001</c:v>
                </c:pt>
                <c:pt idx="5602">
                  <c:v>18.600000000000001</c:v>
                </c:pt>
                <c:pt idx="5603">
                  <c:v>18.600000000000001</c:v>
                </c:pt>
                <c:pt idx="5604">
                  <c:v>18.600000000000001</c:v>
                </c:pt>
                <c:pt idx="5605">
                  <c:v>18.600000000000001</c:v>
                </c:pt>
                <c:pt idx="5606">
                  <c:v>18.600000000000001</c:v>
                </c:pt>
                <c:pt idx="5607">
                  <c:v>18.600000000000001</c:v>
                </c:pt>
                <c:pt idx="5608">
                  <c:v>18.600000000000001</c:v>
                </c:pt>
                <c:pt idx="5609">
                  <c:v>18.600000000000001</c:v>
                </c:pt>
                <c:pt idx="5610">
                  <c:v>18.600000000000001</c:v>
                </c:pt>
                <c:pt idx="5611">
                  <c:v>18.600000000000001</c:v>
                </c:pt>
                <c:pt idx="5612">
                  <c:v>18.600000000000001</c:v>
                </c:pt>
                <c:pt idx="5613">
                  <c:v>18.5</c:v>
                </c:pt>
                <c:pt idx="5614">
                  <c:v>18.5</c:v>
                </c:pt>
                <c:pt idx="5615">
                  <c:v>18.5</c:v>
                </c:pt>
                <c:pt idx="5616">
                  <c:v>18.5</c:v>
                </c:pt>
                <c:pt idx="5617">
                  <c:v>18.5</c:v>
                </c:pt>
                <c:pt idx="5618">
                  <c:v>18.5</c:v>
                </c:pt>
                <c:pt idx="5619">
                  <c:v>18.5</c:v>
                </c:pt>
                <c:pt idx="5620">
                  <c:v>18.5</c:v>
                </c:pt>
                <c:pt idx="5621">
                  <c:v>18.5</c:v>
                </c:pt>
                <c:pt idx="5622">
                  <c:v>18.5</c:v>
                </c:pt>
                <c:pt idx="5623">
                  <c:v>18.5</c:v>
                </c:pt>
                <c:pt idx="5624">
                  <c:v>18.5</c:v>
                </c:pt>
                <c:pt idx="5625">
                  <c:v>18.5</c:v>
                </c:pt>
                <c:pt idx="5626">
                  <c:v>18.5</c:v>
                </c:pt>
                <c:pt idx="5627">
                  <c:v>18.5</c:v>
                </c:pt>
                <c:pt idx="5628">
                  <c:v>18.5</c:v>
                </c:pt>
                <c:pt idx="5629">
                  <c:v>18.5</c:v>
                </c:pt>
                <c:pt idx="5630">
                  <c:v>18.5</c:v>
                </c:pt>
                <c:pt idx="5631">
                  <c:v>18.5</c:v>
                </c:pt>
                <c:pt idx="5632">
                  <c:v>18.5</c:v>
                </c:pt>
                <c:pt idx="5633">
                  <c:v>18.5</c:v>
                </c:pt>
                <c:pt idx="5634">
                  <c:v>18.5</c:v>
                </c:pt>
                <c:pt idx="5635">
                  <c:v>18.5</c:v>
                </c:pt>
                <c:pt idx="5636">
                  <c:v>18.5</c:v>
                </c:pt>
                <c:pt idx="5637">
                  <c:v>18.5</c:v>
                </c:pt>
                <c:pt idx="5638">
                  <c:v>18.5</c:v>
                </c:pt>
                <c:pt idx="5639">
                  <c:v>18.5</c:v>
                </c:pt>
                <c:pt idx="5640">
                  <c:v>18.5</c:v>
                </c:pt>
                <c:pt idx="5641">
                  <c:v>18.5</c:v>
                </c:pt>
                <c:pt idx="5642">
                  <c:v>18.5</c:v>
                </c:pt>
                <c:pt idx="5643">
                  <c:v>18.5</c:v>
                </c:pt>
                <c:pt idx="5644">
                  <c:v>18.5</c:v>
                </c:pt>
                <c:pt idx="5645">
                  <c:v>18.5</c:v>
                </c:pt>
                <c:pt idx="5646">
                  <c:v>18.5</c:v>
                </c:pt>
                <c:pt idx="5647">
                  <c:v>18.5</c:v>
                </c:pt>
                <c:pt idx="5648">
                  <c:v>18.5</c:v>
                </c:pt>
                <c:pt idx="5649">
                  <c:v>18.5</c:v>
                </c:pt>
                <c:pt idx="5650">
                  <c:v>18.5</c:v>
                </c:pt>
                <c:pt idx="5651">
                  <c:v>18.5</c:v>
                </c:pt>
                <c:pt idx="5652">
                  <c:v>18.5</c:v>
                </c:pt>
                <c:pt idx="5653">
                  <c:v>18.5</c:v>
                </c:pt>
                <c:pt idx="5654">
                  <c:v>18.5</c:v>
                </c:pt>
                <c:pt idx="5655">
                  <c:v>18.5</c:v>
                </c:pt>
                <c:pt idx="5656">
                  <c:v>18.5</c:v>
                </c:pt>
                <c:pt idx="5657">
                  <c:v>18.5</c:v>
                </c:pt>
                <c:pt idx="5658">
                  <c:v>18.5</c:v>
                </c:pt>
                <c:pt idx="5659">
                  <c:v>18.5</c:v>
                </c:pt>
                <c:pt idx="5660">
                  <c:v>18.5</c:v>
                </c:pt>
                <c:pt idx="5661">
                  <c:v>18.5</c:v>
                </c:pt>
                <c:pt idx="5662">
                  <c:v>18.5</c:v>
                </c:pt>
                <c:pt idx="5663">
                  <c:v>18.5</c:v>
                </c:pt>
                <c:pt idx="5664">
                  <c:v>18.5</c:v>
                </c:pt>
                <c:pt idx="5665">
                  <c:v>18.5</c:v>
                </c:pt>
                <c:pt idx="5666">
                  <c:v>18.5</c:v>
                </c:pt>
                <c:pt idx="5667">
                  <c:v>18.5</c:v>
                </c:pt>
                <c:pt idx="5668">
                  <c:v>18.5</c:v>
                </c:pt>
                <c:pt idx="5669">
                  <c:v>18.100000000000001</c:v>
                </c:pt>
                <c:pt idx="5670">
                  <c:v>18.100000000000001</c:v>
                </c:pt>
                <c:pt idx="5671">
                  <c:v>18.100000000000001</c:v>
                </c:pt>
                <c:pt idx="5672">
                  <c:v>18.100000000000001</c:v>
                </c:pt>
                <c:pt idx="5673">
                  <c:v>18.100000000000001</c:v>
                </c:pt>
                <c:pt idx="5674">
                  <c:v>18.100000000000001</c:v>
                </c:pt>
                <c:pt idx="5675">
                  <c:v>18.100000000000001</c:v>
                </c:pt>
                <c:pt idx="5676">
                  <c:v>18.100000000000001</c:v>
                </c:pt>
                <c:pt idx="5677">
                  <c:v>18.100000000000001</c:v>
                </c:pt>
                <c:pt idx="5678">
                  <c:v>18.100000000000001</c:v>
                </c:pt>
                <c:pt idx="5679">
                  <c:v>18.100000000000001</c:v>
                </c:pt>
                <c:pt idx="5680">
                  <c:v>18.100000000000001</c:v>
                </c:pt>
                <c:pt idx="5681">
                  <c:v>18.100000000000001</c:v>
                </c:pt>
                <c:pt idx="5682">
                  <c:v>18.100000000000001</c:v>
                </c:pt>
                <c:pt idx="5683">
                  <c:v>18.100000000000001</c:v>
                </c:pt>
                <c:pt idx="5684">
                  <c:v>18.100000000000001</c:v>
                </c:pt>
                <c:pt idx="5685">
                  <c:v>18.100000000000001</c:v>
                </c:pt>
                <c:pt idx="5686">
                  <c:v>18.100000000000001</c:v>
                </c:pt>
                <c:pt idx="5687">
                  <c:v>18.100000000000001</c:v>
                </c:pt>
                <c:pt idx="5688">
                  <c:v>18.100000000000001</c:v>
                </c:pt>
                <c:pt idx="5689">
                  <c:v>18.100000000000001</c:v>
                </c:pt>
                <c:pt idx="5690">
                  <c:v>18.100000000000001</c:v>
                </c:pt>
                <c:pt idx="5691">
                  <c:v>18.100000000000001</c:v>
                </c:pt>
                <c:pt idx="5692">
                  <c:v>18.100000000000001</c:v>
                </c:pt>
                <c:pt idx="5693">
                  <c:v>18.100000000000001</c:v>
                </c:pt>
                <c:pt idx="5694">
                  <c:v>18.100000000000001</c:v>
                </c:pt>
                <c:pt idx="5695">
                  <c:v>18.100000000000001</c:v>
                </c:pt>
                <c:pt idx="5696">
                  <c:v>18.100000000000001</c:v>
                </c:pt>
                <c:pt idx="5697">
                  <c:v>18.100000000000001</c:v>
                </c:pt>
                <c:pt idx="5698">
                  <c:v>18.100000000000001</c:v>
                </c:pt>
                <c:pt idx="5699">
                  <c:v>18.100000000000001</c:v>
                </c:pt>
                <c:pt idx="5700">
                  <c:v>18.100000000000001</c:v>
                </c:pt>
                <c:pt idx="5701">
                  <c:v>18.100000000000001</c:v>
                </c:pt>
                <c:pt idx="5702">
                  <c:v>18.100000000000001</c:v>
                </c:pt>
                <c:pt idx="5703">
                  <c:v>18.100000000000001</c:v>
                </c:pt>
                <c:pt idx="5704">
                  <c:v>18.100000000000001</c:v>
                </c:pt>
                <c:pt idx="5705">
                  <c:v>18.100000000000001</c:v>
                </c:pt>
                <c:pt idx="5706">
                  <c:v>18.100000000000001</c:v>
                </c:pt>
                <c:pt idx="5707">
                  <c:v>18.100000000000001</c:v>
                </c:pt>
                <c:pt idx="5708">
                  <c:v>18.100000000000001</c:v>
                </c:pt>
                <c:pt idx="5709">
                  <c:v>18.100000000000001</c:v>
                </c:pt>
                <c:pt idx="5710">
                  <c:v>18.100000000000001</c:v>
                </c:pt>
                <c:pt idx="5711">
                  <c:v>18.100000000000001</c:v>
                </c:pt>
                <c:pt idx="5712">
                  <c:v>18.100000000000001</c:v>
                </c:pt>
                <c:pt idx="5713">
                  <c:v>18.100000000000001</c:v>
                </c:pt>
                <c:pt idx="5714">
                  <c:v>18.100000000000001</c:v>
                </c:pt>
                <c:pt idx="5715">
                  <c:v>18.100000000000001</c:v>
                </c:pt>
                <c:pt idx="5716">
                  <c:v>18.100000000000001</c:v>
                </c:pt>
                <c:pt idx="5717">
                  <c:v>18.100000000000001</c:v>
                </c:pt>
                <c:pt idx="5718">
                  <c:v>18.100000000000001</c:v>
                </c:pt>
                <c:pt idx="5719">
                  <c:v>18.100000000000001</c:v>
                </c:pt>
                <c:pt idx="5720">
                  <c:v>18.100000000000001</c:v>
                </c:pt>
                <c:pt idx="5721">
                  <c:v>18.100000000000001</c:v>
                </c:pt>
                <c:pt idx="5722">
                  <c:v>18.100000000000001</c:v>
                </c:pt>
                <c:pt idx="5723">
                  <c:v>18.100000000000001</c:v>
                </c:pt>
                <c:pt idx="5724">
                  <c:v>18.100000000000001</c:v>
                </c:pt>
                <c:pt idx="5725">
                  <c:v>17.899999999999999</c:v>
                </c:pt>
                <c:pt idx="5726">
                  <c:v>17.899999999999999</c:v>
                </c:pt>
                <c:pt idx="5727">
                  <c:v>17.899999999999999</c:v>
                </c:pt>
                <c:pt idx="5728">
                  <c:v>17.899999999999999</c:v>
                </c:pt>
                <c:pt idx="5729">
                  <c:v>17.899999999999999</c:v>
                </c:pt>
                <c:pt idx="5730">
                  <c:v>17.899999999999999</c:v>
                </c:pt>
                <c:pt idx="5731">
                  <c:v>17.899999999999999</c:v>
                </c:pt>
                <c:pt idx="5732">
                  <c:v>17.899999999999999</c:v>
                </c:pt>
                <c:pt idx="5733">
                  <c:v>17.899999999999999</c:v>
                </c:pt>
                <c:pt idx="5734">
                  <c:v>17.899999999999999</c:v>
                </c:pt>
                <c:pt idx="5735">
                  <c:v>17.899999999999999</c:v>
                </c:pt>
                <c:pt idx="5736">
                  <c:v>17.899999999999999</c:v>
                </c:pt>
                <c:pt idx="5737">
                  <c:v>17.899999999999999</c:v>
                </c:pt>
                <c:pt idx="5738">
                  <c:v>17.899999999999999</c:v>
                </c:pt>
                <c:pt idx="5739">
                  <c:v>17.899999999999999</c:v>
                </c:pt>
                <c:pt idx="5740">
                  <c:v>17.899999999999999</c:v>
                </c:pt>
                <c:pt idx="5741">
                  <c:v>17.899999999999999</c:v>
                </c:pt>
                <c:pt idx="5742">
                  <c:v>17.899999999999999</c:v>
                </c:pt>
                <c:pt idx="5743">
                  <c:v>17.899999999999999</c:v>
                </c:pt>
                <c:pt idx="5744">
                  <c:v>17.899999999999999</c:v>
                </c:pt>
                <c:pt idx="5745">
                  <c:v>17.899999999999999</c:v>
                </c:pt>
                <c:pt idx="5746">
                  <c:v>17.899999999999999</c:v>
                </c:pt>
                <c:pt idx="5747">
                  <c:v>17.899999999999999</c:v>
                </c:pt>
                <c:pt idx="5748">
                  <c:v>17.899999999999999</c:v>
                </c:pt>
                <c:pt idx="5749">
                  <c:v>17.899999999999999</c:v>
                </c:pt>
                <c:pt idx="5750">
                  <c:v>17.899999999999999</c:v>
                </c:pt>
                <c:pt idx="5751">
                  <c:v>17.899999999999999</c:v>
                </c:pt>
                <c:pt idx="5752">
                  <c:v>17.899999999999999</c:v>
                </c:pt>
                <c:pt idx="5753">
                  <c:v>17.5</c:v>
                </c:pt>
                <c:pt idx="5754">
                  <c:v>17.5</c:v>
                </c:pt>
                <c:pt idx="5755">
                  <c:v>17.5</c:v>
                </c:pt>
                <c:pt idx="5756">
                  <c:v>17.5</c:v>
                </c:pt>
                <c:pt idx="5757">
                  <c:v>17.5</c:v>
                </c:pt>
                <c:pt idx="5758">
                  <c:v>17.5</c:v>
                </c:pt>
                <c:pt idx="5759">
                  <c:v>17.5</c:v>
                </c:pt>
                <c:pt idx="5760">
                  <c:v>17.5</c:v>
                </c:pt>
                <c:pt idx="5761">
                  <c:v>17.5</c:v>
                </c:pt>
                <c:pt idx="5762">
                  <c:v>17.5</c:v>
                </c:pt>
                <c:pt idx="5763">
                  <c:v>17.5</c:v>
                </c:pt>
                <c:pt idx="5764">
                  <c:v>17.5</c:v>
                </c:pt>
                <c:pt idx="5765">
                  <c:v>17.5</c:v>
                </c:pt>
                <c:pt idx="5766">
                  <c:v>17.5</c:v>
                </c:pt>
                <c:pt idx="5767">
                  <c:v>17.5</c:v>
                </c:pt>
                <c:pt idx="5768">
                  <c:v>17.5</c:v>
                </c:pt>
                <c:pt idx="5769">
                  <c:v>17.5</c:v>
                </c:pt>
                <c:pt idx="5770">
                  <c:v>17.5</c:v>
                </c:pt>
                <c:pt idx="5771">
                  <c:v>17.5</c:v>
                </c:pt>
                <c:pt idx="5772">
                  <c:v>17.5</c:v>
                </c:pt>
                <c:pt idx="5773">
                  <c:v>17.5</c:v>
                </c:pt>
                <c:pt idx="5774">
                  <c:v>17.5</c:v>
                </c:pt>
                <c:pt idx="5775">
                  <c:v>17.5</c:v>
                </c:pt>
                <c:pt idx="5776">
                  <c:v>17.5</c:v>
                </c:pt>
                <c:pt idx="5777">
                  <c:v>17.5</c:v>
                </c:pt>
                <c:pt idx="5778">
                  <c:v>17.5</c:v>
                </c:pt>
                <c:pt idx="5779">
                  <c:v>17.5</c:v>
                </c:pt>
                <c:pt idx="5780">
                  <c:v>17.5</c:v>
                </c:pt>
                <c:pt idx="5781">
                  <c:v>17.3</c:v>
                </c:pt>
                <c:pt idx="5782">
                  <c:v>17.3</c:v>
                </c:pt>
                <c:pt idx="5783">
                  <c:v>17.3</c:v>
                </c:pt>
                <c:pt idx="5784">
                  <c:v>17.3</c:v>
                </c:pt>
                <c:pt idx="5785">
                  <c:v>17.3</c:v>
                </c:pt>
                <c:pt idx="5786">
                  <c:v>17.3</c:v>
                </c:pt>
                <c:pt idx="5787">
                  <c:v>17.3</c:v>
                </c:pt>
                <c:pt idx="5788">
                  <c:v>17.3</c:v>
                </c:pt>
                <c:pt idx="5789">
                  <c:v>17.3</c:v>
                </c:pt>
                <c:pt idx="5790">
                  <c:v>17.3</c:v>
                </c:pt>
                <c:pt idx="5791">
                  <c:v>17.3</c:v>
                </c:pt>
                <c:pt idx="5792">
                  <c:v>17.3</c:v>
                </c:pt>
                <c:pt idx="5793">
                  <c:v>17.3</c:v>
                </c:pt>
                <c:pt idx="5794">
                  <c:v>17.3</c:v>
                </c:pt>
                <c:pt idx="5795">
                  <c:v>17.3</c:v>
                </c:pt>
                <c:pt idx="5796">
                  <c:v>17.3</c:v>
                </c:pt>
                <c:pt idx="5797">
                  <c:v>17.3</c:v>
                </c:pt>
                <c:pt idx="5798">
                  <c:v>17.3</c:v>
                </c:pt>
                <c:pt idx="5799">
                  <c:v>17.3</c:v>
                </c:pt>
                <c:pt idx="5800">
                  <c:v>17.3</c:v>
                </c:pt>
                <c:pt idx="5801">
                  <c:v>17.3</c:v>
                </c:pt>
                <c:pt idx="5802">
                  <c:v>17.3</c:v>
                </c:pt>
                <c:pt idx="5803">
                  <c:v>17.3</c:v>
                </c:pt>
                <c:pt idx="5804">
                  <c:v>17.3</c:v>
                </c:pt>
                <c:pt idx="5805">
                  <c:v>17.3</c:v>
                </c:pt>
                <c:pt idx="5806">
                  <c:v>17.3</c:v>
                </c:pt>
                <c:pt idx="5807">
                  <c:v>17.3</c:v>
                </c:pt>
                <c:pt idx="5808">
                  <c:v>17.3</c:v>
                </c:pt>
                <c:pt idx="5809">
                  <c:v>17.3</c:v>
                </c:pt>
                <c:pt idx="5810">
                  <c:v>17.3</c:v>
                </c:pt>
                <c:pt idx="5811">
                  <c:v>17.3</c:v>
                </c:pt>
                <c:pt idx="5812">
                  <c:v>17.3</c:v>
                </c:pt>
                <c:pt idx="5813">
                  <c:v>17.3</c:v>
                </c:pt>
                <c:pt idx="5814">
                  <c:v>17.3</c:v>
                </c:pt>
                <c:pt idx="5815">
                  <c:v>17.3</c:v>
                </c:pt>
                <c:pt idx="5816">
                  <c:v>17.3</c:v>
                </c:pt>
                <c:pt idx="5817">
                  <c:v>17.3</c:v>
                </c:pt>
                <c:pt idx="5818">
                  <c:v>17.3</c:v>
                </c:pt>
                <c:pt idx="5819">
                  <c:v>17.3</c:v>
                </c:pt>
                <c:pt idx="5820">
                  <c:v>17.3</c:v>
                </c:pt>
                <c:pt idx="5821">
                  <c:v>17.3</c:v>
                </c:pt>
                <c:pt idx="5822">
                  <c:v>17.3</c:v>
                </c:pt>
                <c:pt idx="5823">
                  <c:v>17.3</c:v>
                </c:pt>
                <c:pt idx="5824">
                  <c:v>17.3</c:v>
                </c:pt>
                <c:pt idx="5825">
                  <c:v>17.3</c:v>
                </c:pt>
                <c:pt idx="5826">
                  <c:v>17.3</c:v>
                </c:pt>
                <c:pt idx="5827">
                  <c:v>17.3</c:v>
                </c:pt>
                <c:pt idx="5828">
                  <c:v>17.3</c:v>
                </c:pt>
                <c:pt idx="5829">
                  <c:v>17.3</c:v>
                </c:pt>
                <c:pt idx="5830">
                  <c:v>17.3</c:v>
                </c:pt>
                <c:pt idx="5831">
                  <c:v>17.3</c:v>
                </c:pt>
                <c:pt idx="5832">
                  <c:v>17.3</c:v>
                </c:pt>
                <c:pt idx="5833">
                  <c:v>17.3</c:v>
                </c:pt>
                <c:pt idx="5834">
                  <c:v>17.3</c:v>
                </c:pt>
                <c:pt idx="5835">
                  <c:v>17.3</c:v>
                </c:pt>
                <c:pt idx="5836">
                  <c:v>17.3</c:v>
                </c:pt>
                <c:pt idx="5837">
                  <c:v>16.600000000000001</c:v>
                </c:pt>
                <c:pt idx="5838">
                  <c:v>16.600000000000001</c:v>
                </c:pt>
                <c:pt idx="5839">
                  <c:v>16.600000000000001</c:v>
                </c:pt>
                <c:pt idx="5840">
                  <c:v>16.600000000000001</c:v>
                </c:pt>
                <c:pt idx="5841">
                  <c:v>16.600000000000001</c:v>
                </c:pt>
                <c:pt idx="5842">
                  <c:v>16.600000000000001</c:v>
                </c:pt>
                <c:pt idx="5843">
                  <c:v>16.600000000000001</c:v>
                </c:pt>
                <c:pt idx="5844">
                  <c:v>16.600000000000001</c:v>
                </c:pt>
                <c:pt idx="5845">
                  <c:v>16.600000000000001</c:v>
                </c:pt>
                <c:pt idx="5846">
                  <c:v>16.600000000000001</c:v>
                </c:pt>
                <c:pt idx="5847">
                  <c:v>16.600000000000001</c:v>
                </c:pt>
                <c:pt idx="5848">
                  <c:v>16.600000000000001</c:v>
                </c:pt>
                <c:pt idx="5849">
                  <c:v>16.600000000000001</c:v>
                </c:pt>
                <c:pt idx="5850">
                  <c:v>16.600000000000001</c:v>
                </c:pt>
                <c:pt idx="5851">
                  <c:v>16.600000000000001</c:v>
                </c:pt>
                <c:pt idx="5852">
                  <c:v>16.600000000000001</c:v>
                </c:pt>
                <c:pt idx="5853">
                  <c:v>16.600000000000001</c:v>
                </c:pt>
                <c:pt idx="5854">
                  <c:v>16.600000000000001</c:v>
                </c:pt>
                <c:pt idx="5855">
                  <c:v>16.600000000000001</c:v>
                </c:pt>
                <c:pt idx="5856">
                  <c:v>16.600000000000001</c:v>
                </c:pt>
                <c:pt idx="5857">
                  <c:v>16.600000000000001</c:v>
                </c:pt>
                <c:pt idx="5858">
                  <c:v>16.600000000000001</c:v>
                </c:pt>
                <c:pt idx="5859">
                  <c:v>16.600000000000001</c:v>
                </c:pt>
                <c:pt idx="5860">
                  <c:v>16.600000000000001</c:v>
                </c:pt>
                <c:pt idx="5861">
                  <c:v>16.600000000000001</c:v>
                </c:pt>
                <c:pt idx="5862">
                  <c:v>16.600000000000001</c:v>
                </c:pt>
                <c:pt idx="5863">
                  <c:v>16.600000000000001</c:v>
                </c:pt>
                <c:pt idx="5864">
                  <c:v>16.600000000000001</c:v>
                </c:pt>
                <c:pt idx="5865">
                  <c:v>16.600000000000001</c:v>
                </c:pt>
                <c:pt idx="5866">
                  <c:v>16.600000000000001</c:v>
                </c:pt>
                <c:pt idx="5867">
                  <c:v>16.600000000000001</c:v>
                </c:pt>
                <c:pt idx="5868">
                  <c:v>16.600000000000001</c:v>
                </c:pt>
                <c:pt idx="5869">
                  <c:v>16.600000000000001</c:v>
                </c:pt>
                <c:pt idx="5870">
                  <c:v>16.600000000000001</c:v>
                </c:pt>
                <c:pt idx="5871">
                  <c:v>16.600000000000001</c:v>
                </c:pt>
                <c:pt idx="5872">
                  <c:v>16.600000000000001</c:v>
                </c:pt>
                <c:pt idx="5873">
                  <c:v>16.600000000000001</c:v>
                </c:pt>
                <c:pt idx="5874">
                  <c:v>16.600000000000001</c:v>
                </c:pt>
                <c:pt idx="5875">
                  <c:v>16.600000000000001</c:v>
                </c:pt>
                <c:pt idx="5876">
                  <c:v>16.600000000000001</c:v>
                </c:pt>
                <c:pt idx="5877">
                  <c:v>16.600000000000001</c:v>
                </c:pt>
                <c:pt idx="5878">
                  <c:v>16.600000000000001</c:v>
                </c:pt>
                <c:pt idx="5879">
                  <c:v>16.600000000000001</c:v>
                </c:pt>
                <c:pt idx="5880">
                  <c:v>16.600000000000001</c:v>
                </c:pt>
                <c:pt idx="5881">
                  <c:v>16.600000000000001</c:v>
                </c:pt>
                <c:pt idx="5882">
                  <c:v>16.600000000000001</c:v>
                </c:pt>
                <c:pt idx="5883">
                  <c:v>16.600000000000001</c:v>
                </c:pt>
                <c:pt idx="5884">
                  <c:v>16.600000000000001</c:v>
                </c:pt>
                <c:pt idx="5885">
                  <c:v>16.600000000000001</c:v>
                </c:pt>
                <c:pt idx="5886">
                  <c:v>16.600000000000001</c:v>
                </c:pt>
                <c:pt idx="5887">
                  <c:v>16.600000000000001</c:v>
                </c:pt>
                <c:pt idx="5888">
                  <c:v>16.600000000000001</c:v>
                </c:pt>
                <c:pt idx="5889">
                  <c:v>16.600000000000001</c:v>
                </c:pt>
                <c:pt idx="5890">
                  <c:v>16.600000000000001</c:v>
                </c:pt>
                <c:pt idx="5891">
                  <c:v>16.600000000000001</c:v>
                </c:pt>
                <c:pt idx="5892">
                  <c:v>16.600000000000001</c:v>
                </c:pt>
                <c:pt idx="5893">
                  <c:v>16.399999999999999</c:v>
                </c:pt>
                <c:pt idx="5894">
                  <c:v>16.399999999999999</c:v>
                </c:pt>
                <c:pt idx="5895">
                  <c:v>16.399999999999999</c:v>
                </c:pt>
                <c:pt idx="5896">
                  <c:v>16.399999999999999</c:v>
                </c:pt>
                <c:pt idx="5897">
                  <c:v>16.399999999999999</c:v>
                </c:pt>
                <c:pt idx="5898">
                  <c:v>16.399999999999999</c:v>
                </c:pt>
                <c:pt idx="5899">
                  <c:v>16.399999999999999</c:v>
                </c:pt>
                <c:pt idx="5900">
                  <c:v>16.399999999999999</c:v>
                </c:pt>
                <c:pt idx="5901">
                  <c:v>16.399999999999999</c:v>
                </c:pt>
                <c:pt idx="5902">
                  <c:v>16.399999999999999</c:v>
                </c:pt>
                <c:pt idx="5903">
                  <c:v>16.399999999999999</c:v>
                </c:pt>
                <c:pt idx="5904">
                  <c:v>16.399999999999999</c:v>
                </c:pt>
                <c:pt idx="5905">
                  <c:v>16.399999999999999</c:v>
                </c:pt>
                <c:pt idx="5906">
                  <c:v>16.399999999999999</c:v>
                </c:pt>
                <c:pt idx="5907">
                  <c:v>16.399999999999999</c:v>
                </c:pt>
                <c:pt idx="5908">
                  <c:v>16.399999999999999</c:v>
                </c:pt>
                <c:pt idx="5909">
                  <c:v>16.399999999999999</c:v>
                </c:pt>
                <c:pt idx="5910">
                  <c:v>16.399999999999999</c:v>
                </c:pt>
                <c:pt idx="5911">
                  <c:v>16.399999999999999</c:v>
                </c:pt>
                <c:pt idx="5912">
                  <c:v>16.399999999999999</c:v>
                </c:pt>
                <c:pt idx="5913">
                  <c:v>16.399999999999999</c:v>
                </c:pt>
                <c:pt idx="5914">
                  <c:v>16.399999999999999</c:v>
                </c:pt>
                <c:pt idx="5915">
                  <c:v>16.399999999999999</c:v>
                </c:pt>
                <c:pt idx="5916">
                  <c:v>16.399999999999999</c:v>
                </c:pt>
                <c:pt idx="5917">
                  <c:v>16.399999999999999</c:v>
                </c:pt>
                <c:pt idx="5918">
                  <c:v>16.399999999999999</c:v>
                </c:pt>
                <c:pt idx="5919">
                  <c:v>16.399999999999999</c:v>
                </c:pt>
                <c:pt idx="5920">
                  <c:v>16.399999999999999</c:v>
                </c:pt>
                <c:pt idx="5921">
                  <c:v>16.399999999999999</c:v>
                </c:pt>
                <c:pt idx="5922">
                  <c:v>16.399999999999999</c:v>
                </c:pt>
                <c:pt idx="5923">
                  <c:v>16.399999999999999</c:v>
                </c:pt>
                <c:pt idx="5924">
                  <c:v>16.399999999999999</c:v>
                </c:pt>
                <c:pt idx="5925">
                  <c:v>16.399999999999999</c:v>
                </c:pt>
                <c:pt idx="5926">
                  <c:v>16.399999999999999</c:v>
                </c:pt>
                <c:pt idx="5927">
                  <c:v>16.399999999999999</c:v>
                </c:pt>
                <c:pt idx="5928">
                  <c:v>16.399999999999999</c:v>
                </c:pt>
                <c:pt idx="5929">
                  <c:v>16.399999999999999</c:v>
                </c:pt>
                <c:pt idx="5930">
                  <c:v>16.399999999999999</c:v>
                </c:pt>
                <c:pt idx="5931">
                  <c:v>16.399999999999999</c:v>
                </c:pt>
                <c:pt idx="5932">
                  <c:v>16.399999999999999</c:v>
                </c:pt>
                <c:pt idx="5933">
                  <c:v>16.399999999999999</c:v>
                </c:pt>
                <c:pt idx="5934">
                  <c:v>16.399999999999999</c:v>
                </c:pt>
                <c:pt idx="5935">
                  <c:v>16.399999999999999</c:v>
                </c:pt>
                <c:pt idx="5936">
                  <c:v>16.399999999999999</c:v>
                </c:pt>
                <c:pt idx="5937">
                  <c:v>16.399999999999999</c:v>
                </c:pt>
                <c:pt idx="5938">
                  <c:v>16.399999999999999</c:v>
                </c:pt>
                <c:pt idx="5939">
                  <c:v>16.399999999999999</c:v>
                </c:pt>
                <c:pt idx="5940">
                  <c:v>16.399999999999999</c:v>
                </c:pt>
                <c:pt idx="5941">
                  <c:v>16.399999999999999</c:v>
                </c:pt>
                <c:pt idx="5942">
                  <c:v>16.399999999999999</c:v>
                </c:pt>
                <c:pt idx="5943">
                  <c:v>16.399999999999999</c:v>
                </c:pt>
                <c:pt idx="5944">
                  <c:v>16.399999999999999</c:v>
                </c:pt>
                <c:pt idx="5945">
                  <c:v>16.399999999999999</c:v>
                </c:pt>
                <c:pt idx="5946">
                  <c:v>16.399999999999999</c:v>
                </c:pt>
                <c:pt idx="5947">
                  <c:v>16.399999999999999</c:v>
                </c:pt>
                <c:pt idx="5948">
                  <c:v>16.399999999999999</c:v>
                </c:pt>
                <c:pt idx="5949">
                  <c:v>16.399999999999999</c:v>
                </c:pt>
                <c:pt idx="5950">
                  <c:v>16.399999999999999</c:v>
                </c:pt>
                <c:pt idx="5951">
                  <c:v>16.399999999999999</c:v>
                </c:pt>
                <c:pt idx="5952">
                  <c:v>16.399999999999999</c:v>
                </c:pt>
                <c:pt idx="5953">
                  <c:v>16.399999999999999</c:v>
                </c:pt>
                <c:pt idx="5954">
                  <c:v>16.399999999999999</c:v>
                </c:pt>
                <c:pt idx="5955">
                  <c:v>16.399999999999999</c:v>
                </c:pt>
                <c:pt idx="5956">
                  <c:v>16.399999999999999</c:v>
                </c:pt>
                <c:pt idx="5957">
                  <c:v>16.399999999999999</c:v>
                </c:pt>
                <c:pt idx="5958">
                  <c:v>16.399999999999999</c:v>
                </c:pt>
                <c:pt idx="5959">
                  <c:v>16.399999999999999</c:v>
                </c:pt>
                <c:pt idx="5960">
                  <c:v>16.399999999999999</c:v>
                </c:pt>
                <c:pt idx="5961">
                  <c:v>16.399999999999999</c:v>
                </c:pt>
                <c:pt idx="5962">
                  <c:v>16.399999999999999</c:v>
                </c:pt>
                <c:pt idx="5963">
                  <c:v>16.399999999999999</c:v>
                </c:pt>
                <c:pt idx="5964">
                  <c:v>16.399999999999999</c:v>
                </c:pt>
                <c:pt idx="5965">
                  <c:v>16.399999999999999</c:v>
                </c:pt>
                <c:pt idx="5966">
                  <c:v>16.399999999999999</c:v>
                </c:pt>
                <c:pt idx="5967">
                  <c:v>16.399999999999999</c:v>
                </c:pt>
                <c:pt idx="5968">
                  <c:v>16.399999999999999</c:v>
                </c:pt>
                <c:pt idx="5969">
                  <c:v>16.399999999999999</c:v>
                </c:pt>
                <c:pt idx="5970">
                  <c:v>16.399999999999999</c:v>
                </c:pt>
                <c:pt idx="5971">
                  <c:v>16.399999999999999</c:v>
                </c:pt>
                <c:pt idx="5972">
                  <c:v>16.399999999999999</c:v>
                </c:pt>
                <c:pt idx="5973">
                  <c:v>16.399999999999999</c:v>
                </c:pt>
                <c:pt idx="5974">
                  <c:v>16.399999999999999</c:v>
                </c:pt>
                <c:pt idx="5975">
                  <c:v>16.399999999999999</c:v>
                </c:pt>
                <c:pt idx="5976">
                  <c:v>16.399999999999999</c:v>
                </c:pt>
                <c:pt idx="5977">
                  <c:v>16.399999999999999</c:v>
                </c:pt>
                <c:pt idx="5978">
                  <c:v>17.2</c:v>
                </c:pt>
                <c:pt idx="5979">
                  <c:v>17.2</c:v>
                </c:pt>
                <c:pt idx="5980">
                  <c:v>17.2</c:v>
                </c:pt>
                <c:pt idx="5981">
                  <c:v>17.2</c:v>
                </c:pt>
                <c:pt idx="5982">
                  <c:v>17.2</c:v>
                </c:pt>
                <c:pt idx="5983">
                  <c:v>17.2</c:v>
                </c:pt>
                <c:pt idx="5984">
                  <c:v>17.2</c:v>
                </c:pt>
                <c:pt idx="5985">
                  <c:v>17.2</c:v>
                </c:pt>
                <c:pt idx="5986">
                  <c:v>17.2</c:v>
                </c:pt>
                <c:pt idx="5987">
                  <c:v>17.2</c:v>
                </c:pt>
                <c:pt idx="5988">
                  <c:v>17.2</c:v>
                </c:pt>
                <c:pt idx="5989">
                  <c:v>17.2</c:v>
                </c:pt>
                <c:pt idx="5990">
                  <c:v>17.2</c:v>
                </c:pt>
                <c:pt idx="5991">
                  <c:v>17.2</c:v>
                </c:pt>
                <c:pt idx="5992">
                  <c:v>17.2</c:v>
                </c:pt>
                <c:pt idx="5993">
                  <c:v>17.2</c:v>
                </c:pt>
                <c:pt idx="5994">
                  <c:v>17.2</c:v>
                </c:pt>
                <c:pt idx="5995">
                  <c:v>17.2</c:v>
                </c:pt>
                <c:pt idx="5996">
                  <c:v>17.2</c:v>
                </c:pt>
                <c:pt idx="5997">
                  <c:v>17.2</c:v>
                </c:pt>
                <c:pt idx="5998">
                  <c:v>17.2</c:v>
                </c:pt>
                <c:pt idx="5999">
                  <c:v>17.2</c:v>
                </c:pt>
                <c:pt idx="6000">
                  <c:v>17.2</c:v>
                </c:pt>
                <c:pt idx="6001">
                  <c:v>17.2</c:v>
                </c:pt>
                <c:pt idx="6002">
                  <c:v>17.2</c:v>
                </c:pt>
                <c:pt idx="6003">
                  <c:v>17.2</c:v>
                </c:pt>
                <c:pt idx="6004">
                  <c:v>17.2</c:v>
                </c:pt>
                <c:pt idx="6005">
                  <c:v>17.2</c:v>
                </c:pt>
                <c:pt idx="6006">
                  <c:v>17.399999999999999</c:v>
                </c:pt>
                <c:pt idx="6007">
                  <c:v>17.399999999999999</c:v>
                </c:pt>
                <c:pt idx="6008">
                  <c:v>17.399999999999999</c:v>
                </c:pt>
                <c:pt idx="6009">
                  <c:v>17.399999999999999</c:v>
                </c:pt>
                <c:pt idx="6010">
                  <c:v>17.399999999999999</c:v>
                </c:pt>
                <c:pt idx="6011">
                  <c:v>17.399999999999999</c:v>
                </c:pt>
                <c:pt idx="6012">
                  <c:v>17.399999999999999</c:v>
                </c:pt>
                <c:pt idx="6013">
                  <c:v>17.399999999999999</c:v>
                </c:pt>
                <c:pt idx="6014">
                  <c:v>17.399999999999999</c:v>
                </c:pt>
                <c:pt idx="6015">
                  <c:v>17.399999999999999</c:v>
                </c:pt>
                <c:pt idx="6016">
                  <c:v>17.399999999999999</c:v>
                </c:pt>
                <c:pt idx="6017">
                  <c:v>17.399999999999999</c:v>
                </c:pt>
                <c:pt idx="6018">
                  <c:v>17.399999999999999</c:v>
                </c:pt>
                <c:pt idx="6019">
                  <c:v>17.399999999999999</c:v>
                </c:pt>
                <c:pt idx="6020">
                  <c:v>17.399999999999999</c:v>
                </c:pt>
                <c:pt idx="6021">
                  <c:v>17.399999999999999</c:v>
                </c:pt>
                <c:pt idx="6022">
                  <c:v>17.399999999999999</c:v>
                </c:pt>
                <c:pt idx="6023">
                  <c:v>17.399999999999999</c:v>
                </c:pt>
                <c:pt idx="6024">
                  <c:v>17.399999999999999</c:v>
                </c:pt>
                <c:pt idx="6025">
                  <c:v>17.399999999999999</c:v>
                </c:pt>
                <c:pt idx="6026">
                  <c:v>17.399999999999999</c:v>
                </c:pt>
                <c:pt idx="6027">
                  <c:v>17.399999999999999</c:v>
                </c:pt>
                <c:pt idx="6028">
                  <c:v>17.399999999999999</c:v>
                </c:pt>
                <c:pt idx="6029">
                  <c:v>17.399999999999999</c:v>
                </c:pt>
                <c:pt idx="6030">
                  <c:v>17.399999999999999</c:v>
                </c:pt>
                <c:pt idx="6031">
                  <c:v>17.399999999999999</c:v>
                </c:pt>
                <c:pt idx="6032">
                  <c:v>17.399999999999999</c:v>
                </c:pt>
                <c:pt idx="6033">
                  <c:v>17.399999999999999</c:v>
                </c:pt>
                <c:pt idx="6034">
                  <c:v>18.399999999999999</c:v>
                </c:pt>
                <c:pt idx="6035">
                  <c:v>18.399999999999999</c:v>
                </c:pt>
                <c:pt idx="6036">
                  <c:v>18.399999999999999</c:v>
                </c:pt>
                <c:pt idx="6037">
                  <c:v>18.399999999999999</c:v>
                </c:pt>
                <c:pt idx="6038">
                  <c:v>18.399999999999999</c:v>
                </c:pt>
                <c:pt idx="6039">
                  <c:v>18.399999999999999</c:v>
                </c:pt>
                <c:pt idx="6040">
                  <c:v>18.399999999999999</c:v>
                </c:pt>
                <c:pt idx="6041">
                  <c:v>18.399999999999999</c:v>
                </c:pt>
                <c:pt idx="6042">
                  <c:v>18.399999999999999</c:v>
                </c:pt>
                <c:pt idx="6043">
                  <c:v>18.399999999999999</c:v>
                </c:pt>
                <c:pt idx="6044">
                  <c:v>18.399999999999999</c:v>
                </c:pt>
                <c:pt idx="6045">
                  <c:v>18.399999999999999</c:v>
                </c:pt>
                <c:pt idx="6046">
                  <c:v>18.399999999999999</c:v>
                </c:pt>
                <c:pt idx="6047">
                  <c:v>18.399999999999999</c:v>
                </c:pt>
                <c:pt idx="6048">
                  <c:v>18.399999999999999</c:v>
                </c:pt>
                <c:pt idx="6049">
                  <c:v>18.399999999999999</c:v>
                </c:pt>
                <c:pt idx="6050">
                  <c:v>18.399999999999999</c:v>
                </c:pt>
                <c:pt idx="6051">
                  <c:v>18.399999999999999</c:v>
                </c:pt>
                <c:pt idx="6052">
                  <c:v>18.399999999999999</c:v>
                </c:pt>
                <c:pt idx="6053">
                  <c:v>18.399999999999999</c:v>
                </c:pt>
                <c:pt idx="6054">
                  <c:v>18.399999999999999</c:v>
                </c:pt>
                <c:pt idx="6055">
                  <c:v>18.399999999999999</c:v>
                </c:pt>
                <c:pt idx="6056">
                  <c:v>18.399999999999999</c:v>
                </c:pt>
                <c:pt idx="6057">
                  <c:v>18.399999999999999</c:v>
                </c:pt>
                <c:pt idx="6058">
                  <c:v>18.399999999999999</c:v>
                </c:pt>
                <c:pt idx="6059">
                  <c:v>18.399999999999999</c:v>
                </c:pt>
                <c:pt idx="6060">
                  <c:v>18.399999999999999</c:v>
                </c:pt>
                <c:pt idx="6061">
                  <c:v>18.600000000000001</c:v>
                </c:pt>
                <c:pt idx="6062">
                  <c:v>18.600000000000001</c:v>
                </c:pt>
                <c:pt idx="6063">
                  <c:v>18.600000000000001</c:v>
                </c:pt>
                <c:pt idx="6064">
                  <c:v>18.600000000000001</c:v>
                </c:pt>
                <c:pt idx="6065">
                  <c:v>18.600000000000001</c:v>
                </c:pt>
                <c:pt idx="6066">
                  <c:v>18.600000000000001</c:v>
                </c:pt>
                <c:pt idx="6067">
                  <c:v>18.600000000000001</c:v>
                </c:pt>
                <c:pt idx="6068">
                  <c:v>18.600000000000001</c:v>
                </c:pt>
                <c:pt idx="6069">
                  <c:v>18.600000000000001</c:v>
                </c:pt>
                <c:pt idx="6070">
                  <c:v>18.600000000000001</c:v>
                </c:pt>
                <c:pt idx="6071">
                  <c:v>18.600000000000001</c:v>
                </c:pt>
                <c:pt idx="6072">
                  <c:v>18.600000000000001</c:v>
                </c:pt>
                <c:pt idx="6073">
                  <c:v>18.600000000000001</c:v>
                </c:pt>
                <c:pt idx="6074">
                  <c:v>18.600000000000001</c:v>
                </c:pt>
                <c:pt idx="6075">
                  <c:v>18.600000000000001</c:v>
                </c:pt>
                <c:pt idx="6076">
                  <c:v>18.600000000000001</c:v>
                </c:pt>
                <c:pt idx="6077">
                  <c:v>18.600000000000001</c:v>
                </c:pt>
                <c:pt idx="6078">
                  <c:v>18.600000000000001</c:v>
                </c:pt>
                <c:pt idx="6079">
                  <c:v>18.600000000000001</c:v>
                </c:pt>
                <c:pt idx="6080">
                  <c:v>18.600000000000001</c:v>
                </c:pt>
                <c:pt idx="6081">
                  <c:v>18.600000000000001</c:v>
                </c:pt>
                <c:pt idx="6082">
                  <c:v>18.600000000000001</c:v>
                </c:pt>
                <c:pt idx="6083">
                  <c:v>18.600000000000001</c:v>
                </c:pt>
                <c:pt idx="6084">
                  <c:v>18.600000000000001</c:v>
                </c:pt>
                <c:pt idx="6085">
                  <c:v>18.600000000000001</c:v>
                </c:pt>
                <c:pt idx="6086">
                  <c:v>18.600000000000001</c:v>
                </c:pt>
                <c:pt idx="6087">
                  <c:v>18.600000000000001</c:v>
                </c:pt>
                <c:pt idx="6088">
                  <c:v>18.600000000000001</c:v>
                </c:pt>
                <c:pt idx="6089">
                  <c:v>18.899999999999999</c:v>
                </c:pt>
                <c:pt idx="6090">
                  <c:v>18.899999999999999</c:v>
                </c:pt>
                <c:pt idx="6091">
                  <c:v>18.899999999999999</c:v>
                </c:pt>
                <c:pt idx="6092">
                  <c:v>18.899999999999999</c:v>
                </c:pt>
                <c:pt idx="6093">
                  <c:v>18.899999999999999</c:v>
                </c:pt>
                <c:pt idx="6094">
                  <c:v>18.899999999999999</c:v>
                </c:pt>
                <c:pt idx="6095">
                  <c:v>18.899999999999999</c:v>
                </c:pt>
                <c:pt idx="6096">
                  <c:v>18.899999999999999</c:v>
                </c:pt>
                <c:pt idx="6097">
                  <c:v>18.899999999999999</c:v>
                </c:pt>
                <c:pt idx="6098">
                  <c:v>18.899999999999999</c:v>
                </c:pt>
                <c:pt idx="6099">
                  <c:v>18.899999999999999</c:v>
                </c:pt>
                <c:pt idx="6100">
                  <c:v>18.899999999999999</c:v>
                </c:pt>
                <c:pt idx="6101">
                  <c:v>18.899999999999999</c:v>
                </c:pt>
                <c:pt idx="6102">
                  <c:v>18.899999999999999</c:v>
                </c:pt>
                <c:pt idx="6103">
                  <c:v>18.899999999999999</c:v>
                </c:pt>
                <c:pt idx="6104">
                  <c:v>18.899999999999999</c:v>
                </c:pt>
                <c:pt idx="6105">
                  <c:v>18.899999999999999</c:v>
                </c:pt>
                <c:pt idx="6106">
                  <c:v>18.899999999999999</c:v>
                </c:pt>
                <c:pt idx="6107">
                  <c:v>18.899999999999999</c:v>
                </c:pt>
                <c:pt idx="6108">
                  <c:v>18.899999999999999</c:v>
                </c:pt>
                <c:pt idx="6109">
                  <c:v>18.899999999999999</c:v>
                </c:pt>
                <c:pt idx="6110">
                  <c:v>18.899999999999999</c:v>
                </c:pt>
                <c:pt idx="6111">
                  <c:v>18.899999999999999</c:v>
                </c:pt>
                <c:pt idx="6112">
                  <c:v>18.899999999999999</c:v>
                </c:pt>
                <c:pt idx="6113">
                  <c:v>18.899999999999999</c:v>
                </c:pt>
                <c:pt idx="6114">
                  <c:v>18.899999999999999</c:v>
                </c:pt>
                <c:pt idx="6115">
                  <c:v>18.899999999999999</c:v>
                </c:pt>
                <c:pt idx="6116">
                  <c:v>18.899999999999999</c:v>
                </c:pt>
                <c:pt idx="6117">
                  <c:v>19.600000000000001</c:v>
                </c:pt>
                <c:pt idx="6118">
                  <c:v>19.600000000000001</c:v>
                </c:pt>
                <c:pt idx="6119">
                  <c:v>19.600000000000001</c:v>
                </c:pt>
                <c:pt idx="6120">
                  <c:v>19.600000000000001</c:v>
                </c:pt>
                <c:pt idx="6121">
                  <c:v>19.600000000000001</c:v>
                </c:pt>
                <c:pt idx="6122">
                  <c:v>19.600000000000001</c:v>
                </c:pt>
                <c:pt idx="6123">
                  <c:v>19.600000000000001</c:v>
                </c:pt>
                <c:pt idx="6124">
                  <c:v>19.600000000000001</c:v>
                </c:pt>
                <c:pt idx="6125">
                  <c:v>19.600000000000001</c:v>
                </c:pt>
                <c:pt idx="6126">
                  <c:v>19.600000000000001</c:v>
                </c:pt>
                <c:pt idx="6127">
                  <c:v>19.600000000000001</c:v>
                </c:pt>
                <c:pt idx="6128">
                  <c:v>19.600000000000001</c:v>
                </c:pt>
                <c:pt idx="6129">
                  <c:v>19.600000000000001</c:v>
                </c:pt>
                <c:pt idx="6130">
                  <c:v>19.600000000000001</c:v>
                </c:pt>
                <c:pt idx="6131">
                  <c:v>19.600000000000001</c:v>
                </c:pt>
                <c:pt idx="6132">
                  <c:v>19.600000000000001</c:v>
                </c:pt>
                <c:pt idx="6133">
                  <c:v>19.600000000000001</c:v>
                </c:pt>
                <c:pt idx="6134">
                  <c:v>19.600000000000001</c:v>
                </c:pt>
                <c:pt idx="6135">
                  <c:v>19.600000000000001</c:v>
                </c:pt>
                <c:pt idx="6136">
                  <c:v>19.600000000000001</c:v>
                </c:pt>
                <c:pt idx="6137">
                  <c:v>19.600000000000001</c:v>
                </c:pt>
                <c:pt idx="6138">
                  <c:v>19.600000000000001</c:v>
                </c:pt>
                <c:pt idx="6139">
                  <c:v>19.600000000000001</c:v>
                </c:pt>
                <c:pt idx="6140">
                  <c:v>19.600000000000001</c:v>
                </c:pt>
                <c:pt idx="6141">
                  <c:v>19.600000000000001</c:v>
                </c:pt>
                <c:pt idx="6142">
                  <c:v>19.600000000000001</c:v>
                </c:pt>
                <c:pt idx="6143">
                  <c:v>19.600000000000001</c:v>
                </c:pt>
                <c:pt idx="6144">
                  <c:v>19.600000000000001</c:v>
                </c:pt>
                <c:pt idx="6145">
                  <c:v>19.600000000000001</c:v>
                </c:pt>
                <c:pt idx="6146">
                  <c:v>19.600000000000001</c:v>
                </c:pt>
                <c:pt idx="6147">
                  <c:v>19.600000000000001</c:v>
                </c:pt>
                <c:pt idx="6148">
                  <c:v>19.600000000000001</c:v>
                </c:pt>
                <c:pt idx="6149">
                  <c:v>19.600000000000001</c:v>
                </c:pt>
                <c:pt idx="6150">
                  <c:v>19.600000000000001</c:v>
                </c:pt>
                <c:pt idx="6151">
                  <c:v>19.600000000000001</c:v>
                </c:pt>
                <c:pt idx="6152">
                  <c:v>19.600000000000001</c:v>
                </c:pt>
                <c:pt idx="6153">
                  <c:v>19.600000000000001</c:v>
                </c:pt>
                <c:pt idx="6154">
                  <c:v>19.600000000000001</c:v>
                </c:pt>
                <c:pt idx="6155">
                  <c:v>19.600000000000001</c:v>
                </c:pt>
                <c:pt idx="6156">
                  <c:v>19.600000000000001</c:v>
                </c:pt>
                <c:pt idx="6157">
                  <c:v>19.600000000000001</c:v>
                </c:pt>
                <c:pt idx="6158">
                  <c:v>19.600000000000001</c:v>
                </c:pt>
                <c:pt idx="6159">
                  <c:v>19.600000000000001</c:v>
                </c:pt>
                <c:pt idx="6160">
                  <c:v>19.600000000000001</c:v>
                </c:pt>
                <c:pt idx="6161">
                  <c:v>19.600000000000001</c:v>
                </c:pt>
                <c:pt idx="6162">
                  <c:v>19.600000000000001</c:v>
                </c:pt>
                <c:pt idx="6163">
                  <c:v>19.600000000000001</c:v>
                </c:pt>
                <c:pt idx="6164">
                  <c:v>19.600000000000001</c:v>
                </c:pt>
                <c:pt idx="6165">
                  <c:v>19.600000000000001</c:v>
                </c:pt>
                <c:pt idx="6166">
                  <c:v>19.600000000000001</c:v>
                </c:pt>
                <c:pt idx="6167">
                  <c:v>19.600000000000001</c:v>
                </c:pt>
                <c:pt idx="6168">
                  <c:v>19.600000000000001</c:v>
                </c:pt>
                <c:pt idx="6169">
                  <c:v>19.600000000000001</c:v>
                </c:pt>
                <c:pt idx="6170">
                  <c:v>19.600000000000001</c:v>
                </c:pt>
                <c:pt idx="6171">
                  <c:v>19.600000000000001</c:v>
                </c:pt>
                <c:pt idx="6172">
                  <c:v>19.600000000000001</c:v>
                </c:pt>
                <c:pt idx="6173">
                  <c:v>19.600000000000001</c:v>
                </c:pt>
                <c:pt idx="6174">
                  <c:v>19.600000000000001</c:v>
                </c:pt>
                <c:pt idx="6175">
                  <c:v>19.600000000000001</c:v>
                </c:pt>
                <c:pt idx="6176">
                  <c:v>19.600000000000001</c:v>
                </c:pt>
                <c:pt idx="6177">
                  <c:v>19.600000000000001</c:v>
                </c:pt>
                <c:pt idx="6178">
                  <c:v>19.600000000000001</c:v>
                </c:pt>
                <c:pt idx="6179">
                  <c:v>19.600000000000001</c:v>
                </c:pt>
                <c:pt idx="6180">
                  <c:v>19.600000000000001</c:v>
                </c:pt>
                <c:pt idx="6181">
                  <c:v>19.600000000000001</c:v>
                </c:pt>
                <c:pt idx="6182">
                  <c:v>19.600000000000001</c:v>
                </c:pt>
                <c:pt idx="6183">
                  <c:v>19.600000000000001</c:v>
                </c:pt>
                <c:pt idx="6184">
                  <c:v>19.600000000000001</c:v>
                </c:pt>
                <c:pt idx="6185">
                  <c:v>19.600000000000001</c:v>
                </c:pt>
                <c:pt idx="6186">
                  <c:v>19.600000000000001</c:v>
                </c:pt>
                <c:pt idx="6187">
                  <c:v>19.600000000000001</c:v>
                </c:pt>
                <c:pt idx="6188">
                  <c:v>19.600000000000001</c:v>
                </c:pt>
                <c:pt idx="6189">
                  <c:v>19.600000000000001</c:v>
                </c:pt>
                <c:pt idx="6190">
                  <c:v>19.600000000000001</c:v>
                </c:pt>
                <c:pt idx="6191">
                  <c:v>19.600000000000001</c:v>
                </c:pt>
                <c:pt idx="6192">
                  <c:v>19.600000000000001</c:v>
                </c:pt>
                <c:pt idx="6193">
                  <c:v>19.600000000000001</c:v>
                </c:pt>
                <c:pt idx="6194">
                  <c:v>19.600000000000001</c:v>
                </c:pt>
                <c:pt idx="6195">
                  <c:v>19.600000000000001</c:v>
                </c:pt>
                <c:pt idx="6196">
                  <c:v>19.600000000000001</c:v>
                </c:pt>
                <c:pt idx="6197">
                  <c:v>19.600000000000001</c:v>
                </c:pt>
                <c:pt idx="6198">
                  <c:v>19.600000000000001</c:v>
                </c:pt>
                <c:pt idx="6199">
                  <c:v>19.600000000000001</c:v>
                </c:pt>
                <c:pt idx="6200">
                  <c:v>20.3</c:v>
                </c:pt>
                <c:pt idx="6201">
                  <c:v>20.3</c:v>
                </c:pt>
                <c:pt idx="6202">
                  <c:v>20.3</c:v>
                </c:pt>
                <c:pt idx="6203">
                  <c:v>20.3</c:v>
                </c:pt>
                <c:pt idx="6204">
                  <c:v>20.3</c:v>
                </c:pt>
                <c:pt idx="6205">
                  <c:v>20.3</c:v>
                </c:pt>
                <c:pt idx="6206">
                  <c:v>20.3</c:v>
                </c:pt>
                <c:pt idx="6207">
                  <c:v>20.3</c:v>
                </c:pt>
                <c:pt idx="6208">
                  <c:v>20.3</c:v>
                </c:pt>
                <c:pt idx="6209">
                  <c:v>20.3</c:v>
                </c:pt>
                <c:pt idx="6210">
                  <c:v>20.3</c:v>
                </c:pt>
                <c:pt idx="6211">
                  <c:v>20.3</c:v>
                </c:pt>
                <c:pt idx="6212">
                  <c:v>20.3</c:v>
                </c:pt>
                <c:pt idx="6213">
                  <c:v>20.3</c:v>
                </c:pt>
                <c:pt idx="6214">
                  <c:v>20.3</c:v>
                </c:pt>
                <c:pt idx="6215">
                  <c:v>20.3</c:v>
                </c:pt>
                <c:pt idx="6216">
                  <c:v>20.3</c:v>
                </c:pt>
                <c:pt idx="6217">
                  <c:v>20.3</c:v>
                </c:pt>
                <c:pt idx="6218">
                  <c:v>20.3</c:v>
                </c:pt>
                <c:pt idx="6219">
                  <c:v>20.3</c:v>
                </c:pt>
                <c:pt idx="6220">
                  <c:v>20.3</c:v>
                </c:pt>
                <c:pt idx="6221">
                  <c:v>20.3</c:v>
                </c:pt>
                <c:pt idx="6222">
                  <c:v>20.3</c:v>
                </c:pt>
                <c:pt idx="6223">
                  <c:v>20.3</c:v>
                </c:pt>
                <c:pt idx="6224">
                  <c:v>20.3</c:v>
                </c:pt>
                <c:pt idx="6225">
                  <c:v>20.3</c:v>
                </c:pt>
                <c:pt idx="6226">
                  <c:v>20.3</c:v>
                </c:pt>
                <c:pt idx="6227">
                  <c:v>20.3</c:v>
                </c:pt>
                <c:pt idx="6228">
                  <c:v>20.3</c:v>
                </c:pt>
                <c:pt idx="6229">
                  <c:v>20.3</c:v>
                </c:pt>
                <c:pt idx="6230">
                  <c:v>20.3</c:v>
                </c:pt>
                <c:pt idx="6231">
                  <c:v>20.3</c:v>
                </c:pt>
                <c:pt idx="6232">
                  <c:v>20.3</c:v>
                </c:pt>
                <c:pt idx="6233">
                  <c:v>20.3</c:v>
                </c:pt>
                <c:pt idx="6234">
                  <c:v>20.3</c:v>
                </c:pt>
                <c:pt idx="6235">
                  <c:v>20.3</c:v>
                </c:pt>
                <c:pt idx="6236">
                  <c:v>20.3</c:v>
                </c:pt>
                <c:pt idx="6237">
                  <c:v>20.3</c:v>
                </c:pt>
                <c:pt idx="6238">
                  <c:v>20.3</c:v>
                </c:pt>
                <c:pt idx="6239">
                  <c:v>20.3</c:v>
                </c:pt>
                <c:pt idx="6240">
                  <c:v>20.3</c:v>
                </c:pt>
                <c:pt idx="6241">
                  <c:v>20.3</c:v>
                </c:pt>
                <c:pt idx="6242">
                  <c:v>20.3</c:v>
                </c:pt>
                <c:pt idx="6243">
                  <c:v>20.3</c:v>
                </c:pt>
                <c:pt idx="6244">
                  <c:v>20.3</c:v>
                </c:pt>
                <c:pt idx="6245">
                  <c:v>20.3</c:v>
                </c:pt>
                <c:pt idx="6246">
                  <c:v>20.3</c:v>
                </c:pt>
                <c:pt idx="6247">
                  <c:v>20.3</c:v>
                </c:pt>
                <c:pt idx="6248">
                  <c:v>20.3</c:v>
                </c:pt>
                <c:pt idx="6249">
                  <c:v>20.3</c:v>
                </c:pt>
                <c:pt idx="6250">
                  <c:v>20.3</c:v>
                </c:pt>
                <c:pt idx="6251">
                  <c:v>20.3</c:v>
                </c:pt>
                <c:pt idx="6252">
                  <c:v>20.3</c:v>
                </c:pt>
                <c:pt idx="6253">
                  <c:v>20.3</c:v>
                </c:pt>
                <c:pt idx="6254">
                  <c:v>20.3</c:v>
                </c:pt>
                <c:pt idx="6255">
                  <c:v>20.3</c:v>
                </c:pt>
                <c:pt idx="6256">
                  <c:v>20.3</c:v>
                </c:pt>
                <c:pt idx="6257">
                  <c:v>20.3</c:v>
                </c:pt>
                <c:pt idx="6258">
                  <c:v>20.3</c:v>
                </c:pt>
                <c:pt idx="6259">
                  <c:v>20.3</c:v>
                </c:pt>
                <c:pt idx="6260">
                  <c:v>20.3</c:v>
                </c:pt>
                <c:pt idx="6261">
                  <c:v>20.3</c:v>
                </c:pt>
                <c:pt idx="6262">
                  <c:v>20.3</c:v>
                </c:pt>
                <c:pt idx="6263">
                  <c:v>20.3</c:v>
                </c:pt>
                <c:pt idx="6264">
                  <c:v>20.3</c:v>
                </c:pt>
                <c:pt idx="6265">
                  <c:v>20.3</c:v>
                </c:pt>
                <c:pt idx="6266">
                  <c:v>20.3</c:v>
                </c:pt>
                <c:pt idx="6267">
                  <c:v>20.3</c:v>
                </c:pt>
                <c:pt idx="6268">
                  <c:v>20.3</c:v>
                </c:pt>
                <c:pt idx="6269">
                  <c:v>20.3</c:v>
                </c:pt>
                <c:pt idx="6270">
                  <c:v>20.3</c:v>
                </c:pt>
                <c:pt idx="6271">
                  <c:v>20.3</c:v>
                </c:pt>
                <c:pt idx="6272">
                  <c:v>20.3</c:v>
                </c:pt>
                <c:pt idx="6273">
                  <c:v>20.3</c:v>
                </c:pt>
                <c:pt idx="6274">
                  <c:v>20.3</c:v>
                </c:pt>
                <c:pt idx="6275">
                  <c:v>20.3</c:v>
                </c:pt>
                <c:pt idx="6276">
                  <c:v>20.3</c:v>
                </c:pt>
                <c:pt idx="6277">
                  <c:v>20.3</c:v>
                </c:pt>
                <c:pt idx="6278">
                  <c:v>20.3</c:v>
                </c:pt>
                <c:pt idx="6279">
                  <c:v>20.3</c:v>
                </c:pt>
                <c:pt idx="6280">
                  <c:v>20.3</c:v>
                </c:pt>
                <c:pt idx="6281">
                  <c:v>20.3</c:v>
                </c:pt>
                <c:pt idx="6282">
                  <c:v>22</c:v>
                </c:pt>
                <c:pt idx="6283">
                  <c:v>22</c:v>
                </c:pt>
                <c:pt idx="6284">
                  <c:v>22</c:v>
                </c:pt>
                <c:pt idx="6285">
                  <c:v>22</c:v>
                </c:pt>
                <c:pt idx="6286">
                  <c:v>22</c:v>
                </c:pt>
                <c:pt idx="6287">
                  <c:v>22</c:v>
                </c:pt>
                <c:pt idx="6288">
                  <c:v>22</c:v>
                </c:pt>
                <c:pt idx="6289">
                  <c:v>22</c:v>
                </c:pt>
                <c:pt idx="6290">
                  <c:v>22</c:v>
                </c:pt>
                <c:pt idx="6291">
                  <c:v>22</c:v>
                </c:pt>
                <c:pt idx="6292">
                  <c:v>22</c:v>
                </c:pt>
                <c:pt idx="6293">
                  <c:v>22</c:v>
                </c:pt>
                <c:pt idx="6294">
                  <c:v>22</c:v>
                </c:pt>
                <c:pt idx="6295">
                  <c:v>22</c:v>
                </c:pt>
                <c:pt idx="6296">
                  <c:v>22</c:v>
                </c:pt>
                <c:pt idx="6297">
                  <c:v>22</c:v>
                </c:pt>
                <c:pt idx="6298">
                  <c:v>22</c:v>
                </c:pt>
                <c:pt idx="6299">
                  <c:v>22</c:v>
                </c:pt>
                <c:pt idx="6300">
                  <c:v>22</c:v>
                </c:pt>
                <c:pt idx="6301">
                  <c:v>22</c:v>
                </c:pt>
                <c:pt idx="6302">
                  <c:v>22</c:v>
                </c:pt>
                <c:pt idx="6303">
                  <c:v>22</c:v>
                </c:pt>
                <c:pt idx="6304">
                  <c:v>22</c:v>
                </c:pt>
                <c:pt idx="6305">
                  <c:v>22</c:v>
                </c:pt>
                <c:pt idx="6306">
                  <c:v>22</c:v>
                </c:pt>
                <c:pt idx="6307">
                  <c:v>22</c:v>
                </c:pt>
                <c:pt idx="6308">
                  <c:v>22</c:v>
                </c:pt>
                <c:pt idx="6309">
                  <c:v>22</c:v>
                </c:pt>
                <c:pt idx="6310">
                  <c:v>24</c:v>
                </c:pt>
                <c:pt idx="6311">
                  <c:v>24</c:v>
                </c:pt>
                <c:pt idx="6312">
                  <c:v>24</c:v>
                </c:pt>
                <c:pt idx="6313">
                  <c:v>24</c:v>
                </c:pt>
                <c:pt idx="6314">
                  <c:v>24</c:v>
                </c:pt>
                <c:pt idx="6315">
                  <c:v>24</c:v>
                </c:pt>
                <c:pt idx="6316">
                  <c:v>24</c:v>
                </c:pt>
                <c:pt idx="6317">
                  <c:v>24</c:v>
                </c:pt>
                <c:pt idx="6318">
                  <c:v>24</c:v>
                </c:pt>
                <c:pt idx="6319">
                  <c:v>24</c:v>
                </c:pt>
                <c:pt idx="6320">
                  <c:v>24</c:v>
                </c:pt>
                <c:pt idx="6321">
                  <c:v>24</c:v>
                </c:pt>
                <c:pt idx="6322">
                  <c:v>24</c:v>
                </c:pt>
                <c:pt idx="6323">
                  <c:v>24</c:v>
                </c:pt>
                <c:pt idx="6324">
                  <c:v>24</c:v>
                </c:pt>
                <c:pt idx="6325">
                  <c:v>24</c:v>
                </c:pt>
                <c:pt idx="6326">
                  <c:v>24</c:v>
                </c:pt>
                <c:pt idx="6327">
                  <c:v>24</c:v>
                </c:pt>
                <c:pt idx="6328">
                  <c:v>24</c:v>
                </c:pt>
                <c:pt idx="6329">
                  <c:v>24</c:v>
                </c:pt>
                <c:pt idx="6330">
                  <c:v>24</c:v>
                </c:pt>
                <c:pt idx="6331">
                  <c:v>24</c:v>
                </c:pt>
                <c:pt idx="6332">
                  <c:v>24</c:v>
                </c:pt>
                <c:pt idx="6333">
                  <c:v>24</c:v>
                </c:pt>
                <c:pt idx="6334">
                  <c:v>24</c:v>
                </c:pt>
                <c:pt idx="6335">
                  <c:v>24</c:v>
                </c:pt>
                <c:pt idx="6336">
                  <c:v>24</c:v>
                </c:pt>
                <c:pt idx="6337">
                  <c:v>24</c:v>
                </c:pt>
                <c:pt idx="6338">
                  <c:v>26</c:v>
                </c:pt>
                <c:pt idx="6339">
                  <c:v>26</c:v>
                </c:pt>
                <c:pt idx="6340">
                  <c:v>26</c:v>
                </c:pt>
                <c:pt idx="6341">
                  <c:v>26</c:v>
                </c:pt>
                <c:pt idx="6342">
                  <c:v>26</c:v>
                </c:pt>
                <c:pt idx="6343">
                  <c:v>26</c:v>
                </c:pt>
                <c:pt idx="6344">
                  <c:v>26</c:v>
                </c:pt>
                <c:pt idx="6345">
                  <c:v>26</c:v>
                </c:pt>
                <c:pt idx="6346">
                  <c:v>26</c:v>
                </c:pt>
                <c:pt idx="6347">
                  <c:v>26</c:v>
                </c:pt>
                <c:pt idx="6348">
                  <c:v>26</c:v>
                </c:pt>
                <c:pt idx="6349">
                  <c:v>26</c:v>
                </c:pt>
                <c:pt idx="6350">
                  <c:v>26</c:v>
                </c:pt>
                <c:pt idx="6351">
                  <c:v>26</c:v>
                </c:pt>
                <c:pt idx="6352">
                  <c:v>26</c:v>
                </c:pt>
                <c:pt idx="6353">
                  <c:v>26</c:v>
                </c:pt>
                <c:pt idx="6354">
                  <c:v>26</c:v>
                </c:pt>
                <c:pt idx="6355">
                  <c:v>26</c:v>
                </c:pt>
                <c:pt idx="6356">
                  <c:v>26</c:v>
                </c:pt>
                <c:pt idx="6357">
                  <c:v>26</c:v>
                </c:pt>
                <c:pt idx="6358">
                  <c:v>26</c:v>
                </c:pt>
                <c:pt idx="6359">
                  <c:v>26</c:v>
                </c:pt>
                <c:pt idx="6360">
                  <c:v>26</c:v>
                </c:pt>
                <c:pt idx="6361">
                  <c:v>26</c:v>
                </c:pt>
                <c:pt idx="6362">
                  <c:v>26</c:v>
                </c:pt>
                <c:pt idx="6363">
                  <c:v>26</c:v>
                </c:pt>
                <c:pt idx="6364">
                  <c:v>26</c:v>
                </c:pt>
                <c:pt idx="6365">
                  <c:v>26</c:v>
                </c:pt>
                <c:pt idx="6366">
                  <c:v>26</c:v>
                </c:pt>
                <c:pt idx="6367">
                  <c:v>26</c:v>
                </c:pt>
                <c:pt idx="6368">
                  <c:v>26</c:v>
                </c:pt>
                <c:pt idx="6369">
                  <c:v>26</c:v>
                </c:pt>
                <c:pt idx="6370">
                  <c:v>26</c:v>
                </c:pt>
                <c:pt idx="6371">
                  <c:v>26</c:v>
                </c:pt>
                <c:pt idx="6372">
                  <c:v>26</c:v>
                </c:pt>
                <c:pt idx="6373">
                  <c:v>26</c:v>
                </c:pt>
                <c:pt idx="6374">
                  <c:v>26</c:v>
                </c:pt>
                <c:pt idx="6375">
                  <c:v>26</c:v>
                </c:pt>
                <c:pt idx="6376">
                  <c:v>26</c:v>
                </c:pt>
                <c:pt idx="6377">
                  <c:v>26</c:v>
                </c:pt>
                <c:pt idx="6378">
                  <c:v>26</c:v>
                </c:pt>
                <c:pt idx="6379">
                  <c:v>26</c:v>
                </c:pt>
                <c:pt idx="6380">
                  <c:v>26</c:v>
                </c:pt>
                <c:pt idx="6381">
                  <c:v>26</c:v>
                </c:pt>
                <c:pt idx="6382">
                  <c:v>26</c:v>
                </c:pt>
                <c:pt idx="6383">
                  <c:v>26</c:v>
                </c:pt>
                <c:pt idx="6384">
                  <c:v>26</c:v>
                </c:pt>
                <c:pt idx="6385">
                  <c:v>26</c:v>
                </c:pt>
                <c:pt idx="6386">
                  <c:v>26</c:v>
                </c:pt>
                <c:pt idx="6387">
                  <c:v>26</c:v>
                </c:pt>
                <c:pt idx="6388">
                  <c:v>26</c:v>
                </c:pt>
                <c:pt idx="6389">
                  <c:v>26</c:v>
                </c:pt>
                <c:pt idx="6390">
                  <c:v>26</c:v>
                </c:pt>
                <c:pt idx="6391">
                  <c:v>26</c:v>
                </c:pt>
                <c:pt idx="6392">
                  <c:v>26</c:v>
                </c:pt>
                <c:pt idx="6393">
                  <c:v>26</c:v>
                </c:pt>
                <c:pt idx="6394">
                  <c:v>27.6</c:v>
                </c:pt>
                <c:pt idx="6395">
                  <c:v>27.6</c:v>
                </c:pt>
                <c:pt idx="6396">
                  <c:v>27.6</c:v>
                </c:pt>
                <c:pt idx="6397">
                  <c:v>27.6</c:v>
                </c:pt>
                <c:pt idx="6398">
                  <c:v>27.6</c:v>
                </c:pt>
                <c:pt idx="6399">
                  <c:v>27.6</c:v>
                </c:pt>
                <c:pt idx="6400">
                  <c:v>27.6</c:v>
                </c:pt>
                <c:pt idx="6401">
                  <c:v>27.6</c:v>
                </c:pt>
                <c:pt idx="6402">
                  <c:v>27.6</c:v>
                </c:pt>
                <c:pt idx="6403">
                  <c:v>27.6</c:v>
                </c:pt>
                <c:pt idx="6404">
                  <c:v>27.6</c:v>
                </c:pt>
                <c:pt idx="6405">
                  <c:v>27.6</c:v>
                </c:pt>
                <c:pt idx="6406">
                  <c:v>27.6</c:v>
                </c:pt>
                <c:pt idx="6407">
                  <c:v>27.6</c:v>
                </c:pt>
                <c:pt idx="6408">
                  <c:v>27.6</c:v>
                </c:pt>
                <c:pt idx="6409">
                  <c:v>27.6</c:v>
                </c:pt>
                <c:pt idx="6410">
                  <c:v>27.6</c:v>
                </c:pt>
                <c:pt idx="6411">
                  <c:v>27.6</c:v>
                </c:pt>
                <c:pt idx="6412">
                  <c:v>27.6</c:v>
                </c:pt>
                <c:pt idx="6413">
                  <c:v>27.6</c:v>
                </c:pt>
                <c:pt idx="6414">
                  <c:v>27.6</c:v>
                </c:pt>
                <c:pt idx="6415">
                  <c:v>27.6</c:v>
                </c:pt>
                <c:pt idx="6416">
                  <c:v>27.6</c:v>
                </c:pt>
                <c:pt idx="6417">
                  <c:v>27.6</c:v>
                </c:pt>
                <c:pt idx="6418">
                  <c:v>27.6</c:v>
                </c:pt>
                <c:pt idx="6419">
                  <c:v>27.6</c:v>
                </c:pt>
                <c:pt idx="6420">
                  <c:v>27.6</c:v>
                </c:pt>
                <c:pt idx="6421">
                  <c:v>27.6</c:v>
                </c:pt>
                <c:pt idx="6422">
                  <c:v>25</c:v>
                </c:pt>
                <c:pt idx="6423">
                  <c:v>25</c:v>
                </c:pt>
                <c:pt idx="6424">
                  <c:v>25</c:v>
                </c:pt>
                <c:pt idx="6425">
                  <c:v>25</c:v>
                </c:pt>
                <c:pt idx="6426">
                  <c:v>25</c:v>
                </c:pt>
                <c:pt idx="6427">
                  <c:v>25</c:v>
                </c:pt>
                <c:pt idx="6428">
                  <c:v>25</c:v>
                </c:pt>
                <c:pt idx="6429">
                  <c:v>25</c:v>
                </c:pt>
                <c:pt idx="6430">
                  <c:v>25</c:v>
                </c:pt>
                <c:pt idx="6431">
                  <c:v>25</c:v>
                </c:pt>
                <c:pt idx="6432">
                  <c:v>25</c:v>
                </c:pt>
                <c:pt idx="6433">
                  <c:v>25</c:v>
                </c:pt>
                <c:pt idx="6434">
                  <c:v>25</c:v>
                </c:pt>
                <c:pt idx="6435">
                  <c:v>25</c:v>
                </c:pt>
                <c:pt idx="6436">
                  <c:v>25</c:v>
                </c:pt>
                <c:pt idx="6437">
                  <c:v>25</c:v>
                </c:pt>
                <c:pt idx="6438">
                  <c:v>25</c:v>
                </c:pt>
                <c:pt idx="6439">
                  <c:v>25</c:v>
                </c:pt>
                <c:pt idx="6440">
                  <c:v>25</c:v>
                </c:pt>
                <c:pt idx="6441">
                  <c:v>25</c:v>
                </c:pt>
                <c:pt idx="6442">
                  <c:v>25</c:v>
                </c:pt>
                <c:pt idx="6443">
                  <c:v>25</c:v>
                </c:pt>
                <c:pt idx="6444">
                  <c:v>25</c:v>
                </c:pt>
                <c:pt idx="6445">
                  <c:v>25</c:v>
                </c:pt>
                <c:pt idx="6446">
                  <c:v>25</c:v>
                </c:pt>
                <c:pt idx="6447">
                  <c:v>25</c:v>
                </c:pt>
                <c:pt idx="6448">
                  <c:v>25</c:v>
                </c:pt>
                <c:pt idx="6449">
                  <c:v>25</c:v>
                </c:pt>
                <c:pt idx="6450">
                  <c:v>24.9</c:v>
                </c:pt>
                <c:pt idx="6451">
                  <c:v>24.9</c:v>
                </c:pt>
                <c:pt idx="6452">
                  <c:v>24.9</c:v>
                </c:pt>
                <c:pt idx="6453">
                  <c:v>24.9</c:v>
                </c:pt>
                <c:pt idx="6454">
                  <c:v>24.9</c:v>
                </c:pt>
                <c:pt idx="6455">
                  <c:v>24.9</c:v>
                </c:pt>
                <c:pt idx="6456">
                  <c:v>24.9</c:v>
                </c:pt>
                <c:pt idx="6457">
                  <c:v>24.9</c:v>
                </c:pt>
                <c:pt idx="6458">
                  <c:v>24.9</c:v>
                </c:pt>
                <c:pt idx="6459">
                  <c:v>24.9</c:v>
                </c:pt>
                <c:pt idx="6460">
                  <c:v>24.9</c:v>
                </c:pt>
                <c:pt idx="6461">
                  <c:v>24.9</c:v>
                </c:pt>
                <c:pt idx="6462">
                  <c:v>24.9</c:v>
                </c:pt>
                <c:pt idx="6463">
                  <c:v>24.9</c:v>
                </c:pt>
                <c:pt idx="6464">
                  <c:v>24.9</c:v>
                </c:pt>
                <c:pt idx="6465">
                  <c:v>24.9</c:v>
                </c:pt>
                <c:pt idx="6466">
                  <c:v>24.9</c:v>
                </c:pt>
                <c:pt idx="6467">
                  <c:v>24.9</c:v>
                </c:pt>
                <c:pt idx="6468">
                  <c:v>24.9</c:v>
                </c:pt>
                <c:pt idx="6469">
                  <c:v>24.9</c:v>
                </c:pt>
                <c:pt idx="6470">
                  <c:v>24.9</c:v>
                </c:pt>
                <c:pt idx="6471">
                  <c:v>24.9</c:v>
                </c:pt>
                <c:pt idx="6472">
                  <c:v>24.9</c:v>
                </c:pt>
                <c:pt idx="6473">
                  <c:v>24.9</c:v>
                </c:pt>
                <c:pt idx="6474">
                  <c:v>24.9</c:v>
                </c:pt>
                <c:pt idx="6475">
                  <c:v>24.9</c:v>
                </c:pt>
                <c:pt idx="6476">
                  <c:v>24.9</c:v>
                </c:pt>
                <c:pt idx="6477">
                  <c:v>24.9</c:v>
                </c:pt>
                <c:pt idx="6478">
                  <c:v>22.9</c:v>
                </c:pt>
                <c:pt idx="6479">
                  <c:v>22.9</c:v>
                </c:pt>
                <c:pt idx="6480">
                  <c:v>22.9</c:v>
                </c:pt>
                <c:pt idx="6481">
                  <c:v>22.9</c:v>
                </c:pt>
                <c:pt idx="6482">
                  <c:v>22.9</c:v>
                </c:pt>
                <c:pt idx="6483">
                  <c:v>22.9</c:v>
                </c:pt>
                <c:pt idx="6484">
                  <c:v>22.9</c:v>
                </c:pt>
                <c:pt idx="6485">
                  <c:v>22.9</c:v>
                </c:pt>
                <c:pt idx="6486">
                  <c:v>22.9</c:v>
                </c:pt>
                <c:pt idx="6487">
                  <c:v>22.9</c:v>
                </c:pt>
                <c:pt idx="6488">
                  <c:v>22.9</c:v>
                </c:pt>
                <c:pt idx="6489">
                  <c:v>22.9</c:v>
                </c:pt>
                <c:pt idx="6490">
                  <c:v>22.9</c:v>
                </c:pt>
                <c:pt idx="6491">
                  <c:v>22.9</c:v>
                </c:pt>
                <c:pt idx="6492">
                  <c:v>22.9</c:v>
                </c:pt>
                <c:pt idx="6493">
                  <c:v>22.9</c:v>
                </c:pt>
                <c:pt idx="6494">
                  <c:v>22.9</c:v>
                </c:pt>
                <c:pt idx="6495">
                  <c:v>22.9</c:v>
                </c:pt>
                <c:pt idx="6496">
                  <c:v>22.9</c:v>
                </c:pt>
                <c:pt idx="6497">
                  <c:v>22.9</c:v>
                </c:pt>
                <c:pt idx="6498">
                  <c:v>22.9</c:v>
                </c:pt>
                <c:pt idx="6499">
                  <c:v>22.9</c:v>
                </c:pt>
                <c:pt idx="6500">
                  <c:v>22.9</c:v>
                </c:pt>
                <c:pt idx="6501">
                  <c:v>22.9</c:v>
                </c:pt>
                <c:pt idx="6502">
                  <c:v>22.9</c:v>
                </c:pt>
                <c:pt idx="6503">
                  <c:v>22.9</c:v>
                </c:pt>
                <c:pt idx="6504">
                  <c:v>22.9</c:v>
                </c:pt>
                <c:pt idx="6505">
                  <c:v>22.9</c:v>
                </c:pt>
                <c:pt idx="6506">
                  <c:v>22.5</c:v>
                </c:pt>
                <c:pt idx="6507">
                  <c:v>22.5</c:v>
                </c:pt>
                <c:pt idx="6508">
                  <c:v>22.5</c:v>
                </c:pt>
                <c:pt idx="6509">
                  <c:v>22.5</c:v>
                </c:pt>
                <c:pt idx="6510">
                  <c:v>22.5</c:v>
                </c:pt>
                <c:pt idx="6511">
                  <c:v>22.5</c:v>
                </c:pt>
                <c:pt idx="6512">
                  <c:v>22.5</c:v>
                </c:pt>
                <c:pt idx="6513">
                  <c:v>22.5</c:v>
                </c:pt>
                <c:pt idx="6514">
                  <c:v>22.5</c:v>
                </c:pt>
                <c:pt idx="6515">
                  <c:v>22.5</c:v>
                </c:pt>
                <c:pt idx="6516">
                  <c:v>22.5</c:v>
                </c:pt>
                <c:pt idx="6517">
                  <c:v>22.5</c:v>
                </c:pt>
                <c:pt idx="6518">
                  <c:v>22.5</c:v>
                </c:pt>
                <c:pt idx="6519">
                  <c:v>22.5</c:v>
                </c:pt>
                <c:pt idx="6520">
                  <c:v>22.5</c:v>
                </c:pt>
                <c:pt idx="6521">
                  <c:v>22.5</c:v>
                </c:pt>
                <c:pt idx="6522">
                  <c:v>22.5</c:v>
                </c:pt>
                <c:pt idx="6523">
                  <c:v>22.5</c:v>
                </c:pt>
                <c:pt idx="6524">
                  <c:v>22.5</c:v>
                </c:pt>
                <c:pt idx="6525">
                  <c:v>22.5</c:v>
                </c:pt>
                <c:pt idx="6526">
                  <c:v>22.5</c:v>
                </c:pt>
                <c:pt idx="6527">
                  <c:v>22.5</c:v>
                </c:pt>
                <c:pt idx="6528">
                  <c:v>22.5</c:v>
                </c:pt>
                <c:pt idx="6529">
                  <c:v>22.5</c:v>
                </c:pt>
                <c:pt idx="6530">
                  <c:v>22.5</c:v>
                </c:pt>
                <c:pt idx="6531">
                  <c:v>22.5</c:v>
                </c:pt>
                <c:pt idx="6532">
                  <c:v>22.5</c:v>
                </c:pt>
                <c:pt idx="6533">
                  <c:v>22.5</c:v>
                </c:pt>
                <c:pt idx="6534">
                  <c:v>21.9</c:v>
                </c:pt>
                <c:pt idx="6535">
                  <c:v>21.9</c:v>
                </c:pt>
                <c:pt idx="6536">
                  <c:v>21.9</c:v>
                </c:pt>
                <c:pt idx="6537">
                  <c:v>21.9</c:v>
                </c:pt>
                <c:pt idx="6538">
                  <c:v>21.9</c:v>
                </c:pt>
                <c:pt idx="6539">
                  <c:v>21.9</c:v>
                </c:pt>
                <c:pt idx="6540">
                  <c:v>21.9</c:v>
                </c:pt>
                <c:pt idx="6541">
                  <c:v>21.9</c:v>
                </c:pt>
                <c:pt idx="6542">
                  <c:v>21.9</c:v>
                </c:pt>
                <c:pt idx="6543">
                  <c:v>21.9</c:v>
                </c:pt>
                <c:pt idx="6544">
                  <c:v>21.9</c:v>
                </c:pt>
                <c:pt idx="6545">
                  <c:v>21.9</c:v>
                </c:pt>
                <c:pt idx="6546">
                  <c:v>21.9</c:v>
                </c:pt>
                <c:pt idx="6547">
                  <c:v>21.9</c:v>
                </c:pt>
                <c:pt idx="6548">
                  <c:v>21.9</c:v>
                </c:pt>
                <c:pt idx="6549">
                  <c:v>21.9</c:v>
                </c:pt>
                <c:pt idx="6550">
                  <c:v>21.9</c:v>
                </c:pt>
                <c:pt idx="6551">
                  <c:v>21.9</c:v>
                </c:pt>
                <c:pt idx="6552">
                  <c:v>21.9</c:v>
                </c:pt>
                <c:pt idx="6553">
                  <c:v>21.9</c:v>
                </c:pt>
                <c:pt idx="6554">
                  <c:v>21.9</c:v>
                </c:pt>
                <c:pt idx="6555">
                  <c:v>21.9</c:v>
                </c:pt>
                <c:pt idx="6556">
                  <c:v>21.9</c:v>
                </c:pt>
                <c:pt idx="6557">
                  <c:v>21.9</c:v>
                </c:pt>
                <c:pt idx="6558">
                  <c:v>21.9</c:v>
                </c:pt>
                <c:pt idx="6559">
                  <c:v>21.9</c:v>
                </c:pt>
                <c:pt idx="6560">
                  <c:v>21.9</c:v>
                </c:pt>
                <c:pt idx="6561">
                  <c:v>21.9</c:v>
                </c:pt>
                <c:pt idx="6562">
                  <c:v>21.6</c:v>
                </c:pt>
                <c:pt idx="6563">
                  <c:v>21.6</c:v>
                </c:pt>
                <c:pt idx="6564">
                  <c:v>21.6</c:v>
                </c:pt>
                <c:pt idx="6565">
                  <c:v>21.6</c:v>
                </c:pt>
                <c:pt idx="6566">
                  <c:v>21.6</c:v>
                </c:pt>
                <c:pt idx="6567">
                  <c:v>21.6</c:v>
                </c:pt>
                <c:pt idx="6568">
                  <c:v>21.6</c:v>
                </c:pt>
                <c:pt idx="6569">
                  <c:v>21.6</c:v>
                </c:pt>
                <c:pt idx="6570">
                  <c:v>21.6</c:v>
                </c:pt>
                <c:pt idx="6571">
                  <c:v>21.6</c:v>
                </c:pt>
                <c:pt idx="6572">
                  <c:v>21.6</c:v>
                </c:pt>
                <c:pt idx="6573">
                  <c:v>21.6</c:v>
                </c:pt>
                <c:pt idx="6574">
                  <c:v>21.6</c:v>
                </c:pt>
                <c:pt idx="6575">
                  <c:v>21.6</c:v>
                </c:pt>
                <c:pt idx="6576">
                  <c:v>21.6</c:v>
                </c:pt>
                <c:pt idx="6577">
                  <c:v>21.6</c:v>
                </c:pt>
                <c:pt idx="6578">
                  <c:v>21.6</c:v>
                </c:pt>
                <c:pt idx="6579">
                  <c:v>21.6</c:v>
                </c:pt>
                <c:pt idx="6580">
                  <c:v>21.6</c:v>
                </c:pt>
                <c:pt idx="6581">
                  <c:v>21.6</c:v>
                </c:pt>
                <c:pt idx="6582">
                  <c:v>21.6</c:v>
                </c:pt>
                <c:pt idx="6583">
                  <c:v>21.6</c:v>
                </c:pt>
                <c:pt idx="6584">
                  <c:v>21.6</c:v>
                </c:pt>
                <c:pt idx="6585">
                  <c:v>21.6</c:v>
                </c:pt>
                <c:pt idx="6586">
                  <c:v>21.6</c:v>
                </c:pt>
                <c:pt idx="6587">
                  <c:v>21.6</c:v>
                </c:pt>
                <c:pt idx="6588">
                  <c:v>21.6</c:v>
                </c:pt>
                <c:pt idx="6589">
                  <c:v>21.6</c:v>
                </c:pt>
                <c:pt idx="6590">
                  <c:v>21</c:v>
                </c:pt>
                <c:pt idx="6591">
                  <c:v>21</c:v>
                </c:pt>
                <c:pt idx="6592">
                  <c:v>21</c:v>
                </c:pt>
                <c:pt idx="6593">
                  <c:v>21</c:v>
                </c:pt>
                <c:pt idx="6594">
                  <c:v>21</c:v>
                </c:pt>
                <c:pt idx="6595">
                  <c:v>21</c:v>
                </c:pt>
                <c:pt idx="6596">
                  <c:v>21</c:v>
                </c:pt>
                <c:pt idx="6597">
                  <c:v>21</c:v>
                </c:pt>
                <c:pt idx="6598">
                  <c:v>21</c:v>
                </c:pt>
                <c:pt idx="6599">
                  <c:v>21</c:v>
                </c:pt>
                <c:pt idx="6600">
                  <c:v>21</c:v>
                </c:pt>
                <c:pt idx="6601">
                  <c:v>21</c:v>
                </c:pt>
                <c:pt idx="6602">
                  <c:v>21</c:v>
                </c:pt>
                <c:pt idx="6603">
                  <c:v>21</c:v>
                </c:pt>
                <c:pt idx="6604">
                  <c:v>21</c:v>
                </c:pt>
                <c:pt idx="6605">
                  <c:v>21</c:v>
                </c:pt>
                <c:pt idx="6606">
                  <c:v>21</c:v>
                </c:pt>
                <c:pt idx="6607">
                  <c:v>21</c:v>
                </c:pt>
                <c:pt idx="6608">
                  <c:v>21</c:v>
                </c:pt>
                <c:pt idx="6609">
                  <c:v>21</c:v>
                </c:pt>
                <c:pt idx="6610">
                  <c:v>21</c:v>
                </c:pt>
                <c:pt idx="6611">
                  <c:v>21</c:v>
                </c:pt>
                <c:pt idx="6612">
                  <c:v>21</c:v>
                </c:pt>
                <c:pt idx="6613">
                  <c:v>21</c:v>
                </c:pt>
                <c:pt idx="6614">
                  <c:v>21</c:v>
                </c:pt>
                <c:pt idx="6615">
                  <c:v>21</c:v>
                </c:pt>
                <c:pt idx="6616">
                  <c:v>21</c:v>
                </c:pt>
                <c:pt idx="6617">
                  <c:v>21</c:v>
                </c:pt>
                <c:pt idx="6618">
                  <c:v>21</c:v>
                </c:pt>
                <c:pt idx="6619">
                  <c:v>21</c:v>
                </c:pt>
                <c:pt idx="6620">
                  <c:v>21</c:v>
                </c:pt>
                <c:pt idx="6621">
                  <c:v>21</c:v>
                </c:pt>
                <c:pt idx="6622">
                  <c:v>21</c:v>
                </c:pt>
                <c:pt idx="6623">
                  <c:v>21</c:v>
                </c:pt>
                <c:pt idx="6624">
                  <c:v>21</c:v>
                </c:pt>
                <c:pt idx="6625">
                  <c:v>21</c:v>
                </c:pt>
                <c:pt idx="6626">
                  <c:v>21</c:v>
                </c:pt>
                <c:pt idx="6627">
                  <c:v>21</c:v>
                </c:pt>
                <c:pt idx="6628">
                  <c:v>21</c:v>
                </c:pt>
                <c:pt idx="6629">
                  <c:v>21</c:v>
                </c:pt>
                <c:pt idx="6630">
                  <c:v>21</c:v>
                </c:pt>
                <c:pt idx="6631">
                  <c:v>21</c:v>
                </c:pt>
                <c:pt idx="6632">
                  <c:v>21</c:v>
                </c:pt>
                <c:pt idx="6633">
                  <c:v>21</c:v>
                </c:pt>
                <c:pt idx="6634">
                  <c:v>21</c:v>
                </c:pt>
                <c:pt idx="6635">
                  <c:v>21</c:v>
                </c:pt>
                <c:pt idx="6636">
                  <c:v>21</c:v>
                </c:pt>
                <c:pt idx="6637">
                  <c:v>21</c:v>
                </c:pt>
                <c:pt idx="6638">
                  <c:v>21</c:v>
                </c:pt>
                <c:pt idx="6639">
                  <c:v>21</c:v>
                </c:pt>
                <c:pt idx="6640">
                  <c:v>21</c:v>
                </c:pt>
                <c:pt idx="6641">
                  <c:v>21</c:v>
                </c:pt>
                <c:pt idx="6642">
                  <c:v>21</c:v>
                </c:pt>
                <c:pt idx="6643">
                  <c:v>21</c:v>
                </c:pt>
                <c:pt idx="6644">
                  <c:v>21</c:v>
                </c:pt>
                <c:pt idx="6645">
                  <c:v>21</c:v>
                </c:pt>
                <c:pt idx="6646">
                  <c:v>20.8</c:v>
                </c:pt>
                <c:pt idx="6647">
                  <c:v>20.8</c:v>
                </c:pt>
                <c:pt idx="6648">
                  <c:v>20.8</c:v>
                </c:pt>
                <c:pt idx="6649">
                  <c:v>20.8</c:v>
                </c:pt>
                <c:pt idx="6650">
                  <c:v>20.8</c:v>
                </c:pt>
                <c:pt idx="6651">
                  <c:v>20.8</c:v>
                </c:pt>
                <c:pt idx="6652">
                  <c:v>20.8</c:v>
                </c:pt>
                <c:pt idx="6653">
                  <c:v>20.8</c:v>
                </c:pt>
                <c:pt idx="6654">
                  <c:v>20.8</c:v>
                </c:pt>
                <c:pt idx="6655">
                  <c:v>20.8</c:v>
                </c:pt>
                <c:pt idx="6656">
                  <c:v>20.8</c:v>
                </c:pt>
                <c:pt idx="6657">
                  <c:v>20.8</c:v>
                </c:pt>
                <c:pt idx="6658">
                  <c:v>20.8</c:v>
                </c:pt>
                <c:pt idx="6659">
                  <c:v>20.8</c:v>
                </c:pt>
                <c:pt idx="6660">
                  <c:v>20.8</c:v>
                </c:pt>
                <c:pt idx="6661">
                  <c:v>20.8</c:v>
                </c:pt>
                <c:pt idx="6662">
                  <c:v>20.8</c:v>
                </c:pt>
                <c:pt idx="6663">
                  <c:v>20.8</c:v>
                </c:pt>
                <c:pt idx="6664">
                  <c:v>20.8</c:v>
                </c:pt>
                <c:pt idx="6665">
                  <c:v>20.8</c:v>
                </c:pt>
                <c:pt idx="6666">
                  <c:v>20.8</c:v>
                </c:pt>
                <c:pt idx="6667">
                  <c:v>20.8</c:v>
                </c:pt>
                <c:pt idx="6668">
                  <c:v>20.8</c:v>
                </c:pt>
                <c:pt idx="6669">
                  <c:v>20.8</c:v>
                </c:pt>
                <c:pt idx="6670">
                  <c:v>20.8</c:v>
                </c:pt>
                <c:pt idx="6671">
                  <c:v>20.8</c:v>
                </c:pt>
                <c:pt idx="6672">
                  <c:v>20.8</c:v>
                </c:pt>
                <c:pt idx="6673">
                  <c:v>20.8</c:v>
                </c:pt>
                <c:pt idx="6674">
                  <c:v>20.5</c:v>
                </c:pt>
                <c:pt idx="6675">
                  <c:v>20.5</c:v>
                </c:pt>
                <c:pt idx="6676">
                  <c:v>20.5</c:v>
                </c:pt>
                <c:pt idx="6677">
                  <c:v>20.5</c:v>
                </c:pt>
                <c:pt idx="6678">
                  <c:v>20.5</c:v>
                </c:pt>
                <c:pt idx="6679">
                  <c:v>20.5</c:v>
                </c:pt>
                <c:pt idx="6680">
                  <c:v>20.5</c:v>
                </c:pt>
                <c:pt idx="6681">
                  <c:v>20.5</c:v>
                </c:pt>
                <c:pt idx="6682">
                  <c:v>20.5</c:v>
                </c:pt>
                <c:pt idx="6683">
                  <c:v>20.5</c:v>
                </c:pt>
                <c:pt idx="6684">
                  <c:v>20.5</c:v>
                </c:pt>
                <c:pt idx="6685">
                  <c:v>20.5</c:v>
                </c:pt>
                <c:pt idx="6686">
                  <c:v>20.5</c:v>
                </c:pt>
                <c:pt idx="6687">
                  <c:v>20.5</c:v>
                </c:pt>
                <c:pt idx="6688">
                  <c:v>20.5</c:v>
                </c:pt>
                <c:pt idx="6689">
                  <c:v>20.5</c:v>
                </c:pt>
                <c:pt idx="6690">
                  <c:v>20.5</c:v>
                </c:pt>
                <c:pt idx="6691">
                  <c:v>20.5</c:v>
                </c:pt>
                <c:pt idx="6692">
                  <c:v>20.5</c:v>
                </c:pt>
                <c:pt idx="6693">
                  <c:v>20.5</c:v>
                </c:pt>
                <c:pt idx="6694">
                  <c:v>20.5</c:v>
                </c:pt>
                <c:pt idx="6695">
                  <c:v>20.5</c:v>
                </c:pt>
                <c:pt idx="6696">
                  <c:v>20.5</c:v>
                </c:pt>
                <c:pt idx="6697">
                  <c:v>20.5</c:v>
                </c:pt>
                <c:pt idx="6698">
                  <c:v>20.5</c:v>
                </c:pt>
                <c:pt idx="6699">
                  <c:v>20.5</c:v>
                </c:pt>
                <c:pt idx="6700">
                  <c:v>20.5</c:v>
                </c:pt>
                <c:pt idx="6701">
                  <c:v>20.5</c:v>
                </c:pt>
                <c:pt idx="6702">
                  <c:v>20</c:v>
                </c:pt>
                <c:pt idx="6703">
                  <c:v>20</c:v>
                </c:pt>
                <c:pt idx="6704">
                  <c:v>20</c:v>
                </c:pt>
                <c:pt idx="6705">
                  <c:v>20</c:v>
                </c:pt>
                <c:pt idx="6706">
                  <c:v>20</c:v>
                </c:pt>
                <c:pt idx="6707">
                  <c:v>20</c:v>
                </c:pt>
                <c:pt idx="6708">
                  <c:v>20</c:v>
                </c:pt>
                <c:pt idx="6709">
                  <c:v>20</c:v>
                </c:pt>
                <c:pt idx="6710">
                  <c:v>20</c:v>
                </c:pt>
                <c:pt idx="6711">
                  <c:v>20</c:v>
                </c:pt>
                <c:pt idx="6712">
                  <c:v>20</c:v>
                </c:pt>
                <c:pt idx="6713">
                  <c:v>20</c:v>
                </c:pt>
                <c:pt idx="6714">
                  <c:v>20</c:v>
                </c:pt>
                <c:pt idx="6715">
                  <c:v>20</c:v>
                </c:pt>
                <c:pt idx="6716">
                  <c:v>20</c:v>
                </c:pt>
                <c:pt idx="6717">
                  <c:v>20</c:v>
                </c:pt>
                <c:pt idx="6718">
                  <c:v>20</c:v>
                </c:pt>
                <c:pt idx="6719">
                  <c:v>20</c:v>
                </c:pt>
                <c:pt idx="6720">
                  <c:v>20</c:v>
                </c:pt>
                <c:pt idx="6721">
                  <c:v>20</c:v>
                </c:pt>
                <c:pt idx="6722">
                  <c:v>20</c:v>
                </c:pt>
                <c:pt idx="6723">
                  <c:v>20</c:v>
                </c:pt>
                <c:pt idx="6724">
                  <c:v>20</c:v>
                </c:pt>
                <c:pt idx="6725">
                  <c:v>20</c:v>
                </c:pt>
                <c:pt idx="6726">
                  <c:v>20</c:v>
                </c:pt>
                <c:pt idx="6727">
                  <c:v>20</c:v>
                </c:pt>
                <c:pt idx="6728">
                  <c:v>20</c:v>
                </c:pt>
                <c:pt idx="6729">
                  <c:v>20</c:v>
                </c:pt>
                <c:pt idx="6730">
                  <c:v>19.600000000000001</c:v>
                </c:pt>
                <c:pt idx="6731">
                  <c:v>19.600000000000001</c:v>
                </c:pt>
                <c:pt idx="6732">
                  <c:v>19.600000000000001</c:v>
                </c:pt>
                <c:pt idx="6733">
                  <c:v>19.600000000000001</c:v>
                </c:pt>
                <c:pt idx="6734">
                  <c:v>19.600000000000001</c:v>
                </c:pt>
                <c:pt idx="6735">
                  <c:v>19.600000000000001</c:v>
                </c:pt>
                <c:pt idx="6736">
                  <c:v>19.600000000000001</c:v>
                </c:pt>
                <c:pt idx="6737">
                  <c:v>19.600000000000001</c:v>
                </c:pt>
                <c:pt idx="6738">
                  <c:v>19.600000000000001</c:v>
                </c:pt>
                <c:pt idx="6739">
                  <c:v>19.600000000000001</c:v>
                </c:pt>
                <c:pt idx="6740">
                  <c:v>19.600000000000001</c:v>
                </c:pt>
                <c:pt idx="6741">
                  <c:v>19.600000000000001</c:v>
                </c:pt>
                <c:pt idx="6742">
                  <c:v>19.600000000000001</c:v>
                </c:pt>
                <c:pt idx="6743">
                  <c:v>19.600000000000001</c:v>
                </c:pt>
                <c:pt idx="6744">
                  <c:v>19.600000000000001</c:v>
                </c:pt>
                <c:pt idx="6745">
                  <c:v>19.600000000000001</c:v>
                </c:pt>
                <c:pt idx="6746">
                  <c:v>19.600000000000001</c:v>
                </c:pt>
                <c:pt idx="6747">
                  <c:v>19.600000000000001</c:v>
                </c:pt>
                <c:pt idx="6748">
                  <c:v>19.600000000000001</c:v>
                </c:pt>
                <c:pt idx="6749">
                  <c:v>19.600000000000001</c:v>
                </c:pt>
                <c:pt idx="6750">
                  <c:v>19.600000000000001</c:v>
                </c:pt>
                <c:pt idx="6751">
                  <c:v>19.600000000000001</c:v>
                </c:pt>
                <c:pt idx="6752">
                  <c:v>19.600000000000001</c:v>
                </c:pt>
                <c:pt idx="6753">
                  <c:v>19.600000000000001</c:v>
                </c:pt>
                <c:pt idx="6754">
                  <c:v>19.600000000000001</c:v>
                </c:pt>
                <c:pt idx="6755">
                  <c:v>19.600000000000001</c:v>
                </c:pt>
                <c:pt idx="6756">
                  <c:v>19.600000000000001</c:v>
                </c:pt>
                <c:pt idx="6757">
                  <c:v>19.600000000000001</c:v>
                </c:pt>
                <c:pt idx="6758">
                  <c:v>19.600000000000001</c:v>
                </c:pt>
                <c:pt idx="6759">
                  <c:v>19.600000000000001</c:v>
                </c:pt>
                <c:pt idx="6760">
                  <c:v>19.600000000000001</c:v>
                </c:pt>
                <c:pt idx="6761">
                  <c:v>19.600000000000001</c:v>
                </c:pt>
                <c:pt idx="6762">
                  <c:v>19.600000000000001</c:v>
                </c:pt>
                <c:pt idx="6763">
                  <c:v>19.600000000000001</c:v>
                </c:pt>
                <c:pt idx="6764">
                  <c:v>19.600000000000001</c:v>
                </c:pt>
                <c:pt idx="6765">
                  <c:v>19.600000000000001</c:v>
                </c:pt>
                <c:pt idx="6766">
                  <c:v>19.600000000000001</c:v>
                </c:pt>
                <c:pt idx="6767">
                  <c:v>19.600000000000001</c:v>
                </c:pt>
                <c:pt idx="6768">
                  <c:v>19.600000000000001</c:v>
                </c:pt>
                <c:pt idx="6769">
                  <c:v>19.600000000000001</c:v>
                </c:pt>
                <c:pt idx="6770">
                  <c:v>19.600000000000001</c:v>
                </c:pt>
                <c:pt idx="6771">
                  <c:v>19.600000000000001</c:v>
                </c:pt>
                <c:pt idx="6772">
                  <c:v>19.600000000000001</c:v>
                </c:pt>
                <c:pt idx="6773">
                  <c:v>19.600000000000001</c:v>
                </c:pt>
                <c:pt idx="6774">
                  <c:v>19.600000000000001</c:v>
                </c:pt>
                <c:pt idx="6775">
                  <c:v>19.600000000000001</c:v>
                </c:pt>
                <c:pt idx="6776">
                  <c:v>19.600000000000001</c:v>
                </c:pt>
                <c:pt idx="6777">
                  <c:v>19.600000000000001</c:v>
                </c:pt>
                <c:pt idx="6778">
                  <c:v>19.600000000000001</c:v>
                </c:pt>
                <c:pt idx="6779">
                  <c:v>19.600000000000001</c:v>
                </c:pt>
                <c:pt idx="6780">
                  <c:v>19.600000000000001</c:v>
                </c:pt>
                <c:pt idx="6781">
                  <c:v>19.600000000000001</c:v>
                </c:pt>
                <c:pt idx="6782">
                  <c:v>19.600000000000001</c:v>
                </c:pt>
                <c:pt idx="6783">
                  <c:v>19.600000000000001</c:v>
                </c:pt>
                <c:pt idx="6784">
                  <c:v>19.600000000000001</c:v>
                </c:pt>
                <c:pt idx="6785">
                  <c:v>19.600000000000001</c:v>
                </c:pt>
                <c:pt idx="6786">
                  <c:v>19</c:v>
                </c:pt>
                <c:pt idx="6787">
                  <c:v>19</c:v>
                </c:pt>
                <c:pt idx="6788">
                  <c:v>19</c:v>
                </c:pt>
                <c:pt idx="6789">
                  <c:v>19</c:v>
                </c:pt>
                <c:pt idx="6790">
                  <c:v>19</c:v>
                </c:pt>
                <c:pt idx="6791">
                  <c:v>19</c:v>
                </c:pt>
                <c:pt idx="6792">
                  <c:v>19</c:v>
                </c:pt>
                <c:pt idx="6793">
                  <c:v>19</c:v>
                </c:pt>
                <c:pt idx="6794">
                  <c:v>19</c:v>
                </c:pt>
                <c:pt idx="6795">
                  <c:v>19</c:v>
                </c:pt>
                <c:pt idx="6796">
                  <c:v>19</c:v>
                </c:pt>
                <c:pt idx="6797">
                  <c:v>19</c:v>
                </c:pt>
                <c:pt idx="6798">
                  <c:v>19</c:v>
                </c:pt>
                <c:pt idx="6799">
                  <c:v>19</c:v>
                </c:pt>
                <c:pt idx="6800">
                  <c:v>19</c:v>
                </c:pt>
                <c:pt idx="6801">
                  <c:v>19</c:v>
                </c:pt>
                <c:pt idx="6802">
                  <c:v>19</c:v>
                </c:pt>
                <c:pt idx="6803">
                  <c:v>19</c:v>
                </c:pt>
                <c:pt idx="6804">
                  <c:v>19</c:v>
                </c:pt>
                <c:pt idx="6805">
                  <c:v>19</c:v>
                </c:pt>
                <c:pt idx="6806">
                  <c:v>19</c:v>
                </c:pt>
                <c:pt idx="6807">
                  <c:v>19</c:v>
                </c:pt>
                <c:pt idx="6808">
                  <c:v>19</c:v>
                </c:pt>
                <c:pt idx="6809">
                  <c:v>19</c:v>
                </c:pt>
                <c:pt idx="6810">
                  <c:v>19</c:v>
                </c:pt>
                <c:pt idx="6811">
                  <c:v>19</c:v>
                </c:pt>
                <c:pt idx="6812">
                  <c:v>19</c:v>
                </c:pt>
                <c:pt idx="6813">
                  <c:v>19</c:v>
                </c:pt>
                <c:pt idx="6814">
                  <c:v>19</c:v>
                </c:pt>
                <c:pt idx="6815">
                  <c:v>19</c:v>
                </c:pt>
                <c:pt idx="6816">
                  <c:v>19</c:v>
                </c:pt>
                <c:pt idx="6817">
                  <c:v>19</c:v>
                </c:pt>
                <c:pt idx="6818">
                  <c:v>19</c:v>
                </c:pt>
                <c:pt idx="6819">
                  <c:v>19</c:v>
                </c:pt>
                <c:pt idx="6820">
                  <c:v>19</c:v>
                </c:pt>
                <c:pt idx="6821">
                  <c:v>19</c:v>
                </c:pt>
                <c:pt idx="6822">
                  <c:v>19</c:v>
                </c:pt>
                <c:pt idx="6823">
                  <c:v>19</c:v>
                </c:pt>
                <c:pt idx="6824">
                  <c:v>19</c:v>
                </c:pt>
                <c:pt idx="6825">
                  <c:v>19</c:v>
                </c:pt>
                <c:pt idx="6826">
                  <c:v>19</c:v>
                </c:pt>
                <c:pt idx="6827">
                  <c:v>19</c:v>
                </c:pt>
                <c:pt idx="6828">
                  <c:v>19</c:v>
                </c:pt>
                <c:pt idx="6829">
                  <c:v>19</c:v>
                </c:pt>
                <c:pt idx="6830">
                  <c:v>19</c:v>
                </c:pt>
                <c:pt idx="6831">
                  <c:v>19</c:v>
                </c:pt>
                <c:pt idx="6832">
                  <c:v>19</c:v>
                </c:pt>
                <c:pt idx="6833">
                  <c:v>19</c:v>
                </c:pt>
                <c:pt idx="6834">
                  <c:v>19</c:v>
                </c:pt>
                <c:pt idx="6835">
                  <c:v>19</c:v>
                </c:pt>
                <c:pt idx="6836">
                  <c:v>19</c:v>
                </c:pt>
                <c:pt idx="6837">
                  <c:v>19</c:v>
                </c:pt>
                <c:pt idx="6838">
                  <c:v>19</c:v>
                </c:pt>
                <c:pt idx="6839">
                  <c:v>19</c:v>
                </c:pt>
                <c:pt idx="6840">
                  <c:v>19</c:v>
                </c:pt>
                <c:pt idx="6841">
                  <c:v>19</c:v>
                </c:pt>
                <c:pt idx="6842">
                  <c:v>18.7</c:v>
                </c:pt>
                <c:pt idx="6843">
                  <c:v>18.7</c:v>
                </c:pt>
                <c:pt idx="6844">
                  <c:v>18.7</c:v>
                </c:pt>
                <c:pt idx="6845">
                  <c:v>18.7</c:v>
                </c:pt>
                <c:pt idx="6846">
                  <c:v>18.7</c:v>
                </c:pt>
                <c:pt idx="6847">
                  <c:v>18.7</c:v>
                </c:pt>
                <c:pt idx="6848">
                  <c:v>18.7</c:v>
                </c:pt>
                <c:pt idx="6849">
                  <c:v>18.7</c:v>
                </c:pt>
                <c:pt idx="6850">
                  <c:v>18.7</c:v>
                </c:pt>
                <c:pt idx="6851">
                  <c:v>18.7</c:v>
                </c:pt>
                <c:pt idx="6852">
                  <c:v>18.7</c:v>
                </c:pt>
                <c:pt idx="6853">
                  <c:v>18.7</c:v>
                </c:pt>
                <c:pt idx="6854">
                  <c:v>18.7</c:v>
                </c:pt>
                <c:pt idx="6855">
                  <c:v>18.7</c:v>
                </c:pt>
                <c:pt idx="6856">
                  <c:v>18.7</c:v>
                </c:pt>
                <c:pt idx="6857">
                  <c:v>18.7</c:v>
                </c:pt>
                <c:pt idx="6858">
                  <c:v>18.7</c:v>
                </c:pt>
                <c:pt idx="6859">
                  <c:v>18.7</c:v>
                </c:pt>
                <c:pt idx="6860">
                  <c:v>18.7</c:v>
                </c:pt>
                <c:pt idx="6861">
                  <c:v>18.7</c:v>
                </c:pt>
                <c:pt idx="6862">
                  <c:v>18.7</c:v>
                </c:pt>
                <c:pt idx="6863">
                  <c:v>18.7</c:v>
                </c:pt>
                <c:pt idx="6864">
                  <c:v>18.7</c:v>
                </c:pt>
                <c:pt idx="6865">
                  <c:v>18.7</c:v>
                </c:pt>
                <c:pt idx="6866">
                  <c:v>18.7</c:v>
                </c:pt>
                <c:pt idx="6867">
                  <c:v>18.7</c:v>
                </c:pt>
                <c:pt idx="6868">
                  <c:v>18.7</c:v>
                </c:pt>
                <c:pt idx="6869">
                  <c:v>18.7</c:v>
                </c:pt>
                <c:pt idx="6870">
                  <c:v>18.5</c:v>
                </c:pt>
                <c:pt idx="6871">
                  <c:v>18.5</c:v>
                </c:pt>
                <c:pt idx="6872">
                  <c:v>18.5</c:v>
                </c:pt>
                <c:pt idx="6873">
                  <c:v>18.5</c:v>
                </c:pt>
                <c:pt idx="6874">
                  <c:v>18.5</c:v>
                </c:pt>
                <c:pt idx="6875">
                  <c:v>18.5</c:v>
                </c:pt>
                <c:pt idx="6876">
                  <c:v>18.5</c:v>
                </c:pt>
                <c:pt idx="6877">
                  <c:v>18.5</c:v>
                </c:pt>
                <c:pt idx="6878">
                  <c:v>18.5</c:v>
                </c:pt>
                <c:pt idx="6879">
                  <c:v>18.5</c:v>
                </c:pt>
                <c:pt idx="6880">
                  <c:v>18.5</c:v>
                </c:pt>
                <c:pt idx="6881">
                  <c:v>18.5</c:v>
                </c:pt>
                <c:pt idx="6882">
                  <c:v>18.5</c:v>
                </c:pt>
                <c:pt idx="6883">
                  <c:v>18.5</c:v>
                </c:pt>
                <c:pt idx="6884">
                  <c:v>18.5</c:v>
                </c:pt>
                <c:pt idx="6885">
                  <c:v>18.5</c:v>
                </c:pt>
                <c:pt idx="6886">
                  <c:v>18.5</c:v>
                </c:pt>
                <c:pt idx="6887">
                  <c:v>18.5</c:v>
                </c:pt>
                <c:pt idx="6888">
                  <c:v>18.5</c:v>
                </c:pt>
                <c:pt idx="6889">
                  <c:v>18.5</c:v>
                </c:pt>
                <c:pt idx="6890">
                  <c:v>18.5</c:v>
                </c:pt>
                <c:pt idx="6891">
                  <c:v>18.5</c:v>
                </c:pt>
                <c:pt idx="6892">
                  <c:v>18.5</c:v>
                </c:pt>
                <c:pt idx="6893">
                  <c:v>18.5</c:v>
                </c:pt>
                <c:pt idx="6894">
                  <c:v>18.5</c:v>
                </c:pt>
                <c:pt idx="6895">
                  <c:v>18.5</c:v>
                </c:pt>
                <c:pt idx="6896">
                  <c:v>18.5</c:v>
                </c:pt>
                <c:pt idx="6897">
                  <c:v>18.5</c:v>
                </c:pt>
                <c:pt idx="6898">
                  <c:v>18.399999999999999</c:v>
                </c:pt>
                <c:pt idx="6899">
                  <c:v>18.399999999999999</c:v>
                </c:pt>
                <c:pt idx="6900">
                  <c:v>18.399999999999999</c:v>
                </c:pt>
                <c:pt idx="6901">
                  <c:v>18.399999999999999</c:v>
                </c:pt>
                <c:pt idx="6902">
                  <c:v>18.399999999999999</c:v>
                </c:pt>
                <c:pt idx="6903">
                  <c:v>18.399999999999999</c:v>
                </c:pt>
                <c:pt idx="6904">
                  <c:v>18.399999999999999</c:v>
                </c:pt>
                <c:pt idx="6905">
                  <c:v>18.399999999999999</c:v>
                </c:pt>
                <c:pt idx="6906">
                  <c:v>18.399999999999999</c:v>
                </c:pt>
                <c:pt idx="6907">
                  <c:v>18.399999999999999</c:v>
                </c:pt>
                <c:pt idx="6908">
                  <c:v>18.399999999999999</c:v>
                </c:pt>
                <c:pt idx="6909">
                  <c:v>18.399999999999999</c:v>
                </c:pt>
                <c:pt idx="6910">
                  <c:v>18.399999999999999</c:v>
                </c:pt>
                <c:pt idx="6911">
                  <c:v>18.399999999999999</c:v>
                </c:pt>
                <c:pt idx="6912">
                  <c:v>18.399999999999999</c:v>
                </c:pt>
                <c:pt idx="6913">
                  <c:v>18.399999999999999</c:v>
                </c:pt>
                <c:pt idx="6914">
                  <c:v>18.399999999999999</c:v>
                </c:pt>
                <c:pt idx="6915">
                  <c:v>18.399999999999999</c:v>
                </c:pt>
                <c:pt idx="6916">
                  <c:v>18.399999999999999</c:v>
                </c:pt>
                <c:pt idx="6917">
                  <c:v>18.399999999999999</c:v>
                </c:pt>
                <c:pt idx="6918">
                  <c:v>18.399999999999999</c:v>
                </c:pt>
                <c:pt idx="6919">
                  <c:v>18.399999999999999</c:v>
                </c:pt>
                <c:pt idx="6920">
                  <c:v>18.399999999999999</c:v>
                </c:pt>
                <c:pt idx="6921">
                  <c:v>18.399999999999999</c:v>
                </c:pt>
                <c:pt idx="6922">
                  <c:v>18.399999999999999</c:v>
                </c:pt>
                <c:pt idx="6923">
                  <c:v>18.399999999999999</c:v>
                </c:pt>
                <c:pt idx="6924">
                  <c:v>18.399999999999999</c:v>
                </c:pt>
                <c:pt idx="6925">
                  <c:v>18.399999999999999</c:v>
                </c:pt>
                <c:pt idx="6926">
                  <c:v>18</c:v>
                </c:pt>
                <c:pt idx="6927">
                  <c:v>18</c:v>
                </c:pt>
                <c:pt idx="6928">
                  <c:v>18</c:v>
                </c:pt>
                <c:pt idx="6929">
                  <c:v>18</c:v>
                </c:pt>
                <c:pt idx="6930">
                  <c:v>18</c:v>
                </c:pt>
                <c:pt idx="6931">
                  <c:v>18</c:v>
                </c:pt>
                <c:pt idx="6932">
                  <c:v>18</c:v>
                </c:pt>
                <c:pt idx="6933">
                  <c:v>18</c:v>
                </c:pt>
                <c:pt idx="6934">
                  <c:v>18</c:v>
                </c:pt>
                <c:pt idx="6935">
                  <c:v>18</c:v>
                </c:pt>
                <c:pt idx="6936">
                  <c:v>18</c:v>
                </c:pt>
                <c:pt idx="6937">
                  <c:v>18</c:v>
                </c:pt>
                <c:pt idx="6938">
                  <c:v>18</c:v>
                </c:pt>
                <c:pt idx="6939">
                  <c:v>18</c:v>
                </c:pt>
                <c:pt idx="6940">
                  <c:v>18</c:v>
                </c:pt>
                <c:pt idx="6941">
                  <c:v>18</c:v>
                </c:pt>
                <c:pt idx="6942">
                  <c:v>18</c:v>
                </c:pt>
                <c:pt idx="6943">
                  <c:v>18</c:v>
                </c:pt>
                <c:pt idx="6944">
                  <c:v>18</c:v>
                </c:pt>
                <c:pt idx="6945">
                  <c:v>18</c:v>
                </c:pt>
                <c:pt idx="6946">
                  <c:v>18</c:v>
                </c:pt>
                <c:pt idx="6947">
                  <c:v>18</c:v>
                </c:pt>
                <c:pt idx="6948">
                  <c:v>18</c:v>
                </c:pt>
                <c:pt idx="6949">
                  <c:v>18</c:v>
                </c:pt>
                <c:pt idx="6950">
                  <c:v>18</c:v>
                </c:pt>
                <c:pt idx="6951">
                  <c:v>18</c:v>
                </c:pt>
                <c:pt idx="6952">
                  <c:v>18</c:v>
                </c:pt>
                <c:pt idx="6953">
                  <c:v>18</c:v>
                </c:pt>
                <c:pt idx="6954">
                  <c:v>17.7</c:v>
                </c:pt>
                <c:pt idx="6955">
                  <c:v>17.7</c:v>
                </c:pt>
                <c:pt idx="6956">
                  <c:v>17.7</c:v>
                </c:pt>
                <c:pt idx="6957">
                  <c:v>17.7</c:v>
                </c:pt>
                <c:pt idx="6958">
                  <c:v>17.7</c:v>
                </c:pt>
                <c:pt idx="6959">
                  <c:v>17.7</c:v>
                </c:pt>
                <c:pt idx="6960">
                  <c:v>17.7</c:v>
                </c:pt>
                <c:pt idx="6961">
                  <c:v>17.7</c:v>
                </c:pt>
                <c:pt idx="6962">
                  <c:v>17.7</c:v>
                </c:pt>
                <c:pt idx="6963">
                  <c:v>17.7</c:v>
                </c:pt>
                <c:pt idx="6964">
                  <c:v>17.7</c:v>
                </c:pt>
                <c:pt idx="6965">
                  <c:v>17.7</c:v>
                </c:pt>
                <c:pt idx="6966">
                  <c:v>17.7</c:v>
                </c:pt>
                <c:pt idx="6967">
                  <c:v>17.7</c:v>
                </c:pt>
                <c:pt idx="6968">
                  <c:v>17.7</c:v>
                </c:pt>
                <c:pt idx="6969">
                  <c:v>17.7</c:v>
                </c:pt>
                <c:pt idx="6970">
                  <c:v>17.7</c:v>
                </c:pt>
                <c:pt idx="6971">
                  <c:v>17.7</c:v>
                </c:pt>
                <c:pt idx="6972">
                  <c:v>17.7</c:v>
                </c:pt>
                <c:pt idx="6973">
                  <c:v>17.7</c:v>
                </c:pt>
                <c:pt idx="6974">
                  <c:v>17.7</c:v>
                </c:pt>
                <c:pt idx="6975">
                  <c:v>17.7</c:v>
                </c:pt>
                <c:pt idx="6976">
                  <c:v>17.7</c:v>
                </c:pt>
                <c:pt idx="6977">
                  <c:v>17.7</c:v>
                </c:pt>
                <c:pt idx="6978">
                  <c:v>17.7</c:v>
                </c:pt>
                <c:pt idx="6979">
                  <c:v>17.7</c:v>
                </c:pt>
                <c:pt idx="6980">
                  <c:v>17.7</c:v>
                </c:pt>
                <c:pt idx="6981">
                  <c:v>17.7</c:v>
                </c:pt>
                <c:pt idx="6982">
                  <c:v>17.600000000000001</c:v>
                </c:pt>
                <c:pt idx="6983">
                  <c:v>17.600000000000001</c:v>
                </c:pt>
                <c:pt idx="6984">
                  <c:v>17.600000000000001</c:v>
                </c:pt>
                <c:pt idx="6985">
                  <c:v>17.600000000000001</c:v>
                </c:pt>
                <c:pt idx="6986">
                  <c:v>17.600000000000001</c:v>
                </c:pt>
                <c:pt idx="6987">
                  <c:v>17.600000000000001</c:v>
                </c:pt>
                <c:pt idx="6988">
                  <c:v>17.600000000000001</c:v>
                </c:pt>
                <c:pt idx="6989">
                  <c:v>17.600000000000001</c:v>
                </c:pt>
                <c:pt idx="6990">
                  <c:v>17.600000000000001</c:v>
                </c:pt>
                <c:pt idx="6991">
                  <c:v>17.600000000000001</c:v>
                </c:pt>
                <c:pt idx="6992">
                  <c:v>17.600000000000001</c:v>
                </c:pt>
                <c:pt idx="6993">
                  <c:v>17.600000000000001</c:v>
                </c:pt>
                <c:pt idx="6994">
                  <c:v>17.600000000000001</c:v>
                </c:pt>
                <c:pt idx="6995">
                  <c:v>17.600000000000001</c:v>
                </c:pt>
                <c:pt idx="6996">
                  <c:v>17.600000000000001</c:v>
                </c:pt>
                <c:pt idx="6997">
                  <c:v>17.600000000000001</c:v>
                </c:pt>
                <c:pt idx="6998">
                  <c:v>17.600000000000001</c:v>
                </c:pt>
                <c:pt idx="6999">
                  <c:v>17.600000000000001</c:v>
                </c:pt>
                <c:pt idx="7000">
                  <c:v>17.600000000000001</c:v>
                </c:pt>
                <c:pt idx="7001">
                  <c:v>17.600000000000001</c:v>
                </c:pt>
                <c:pt idx="7002">
                  <c:v>17.600000000000001</c:v>
                </c:pt>
                <c:pt idx="7003">
                  <c:v>17.600000000000001</c:v>
                </c:pt>
                <c:pt idx="7004">
                  <c:v>17.600000000000001</c:v>
                </c:pt>
                <c:pt idx="7005">
                  <c:v>17.600000000000001</c:v>
                </c:pt>
                <c:pt idx="7006">
                  <c:v>17.600000000000001</c:v>
                </c:pt>
                <c:pt idx="7007">
                  <c:v>17.600000000000001</c:v>
                </c:pt>
                <c:pt idx="7008">
                  <c:v>17.600000000000001</c:v>
                </c:pt>
                <c:pt idx="7009">
                  <c:v>17.600000000000001</c:v>
                </c:pt>
                <c:pt idx="7010">
                  <c:v>17.3</c:v>
                </c:pt>
                <c:pt idx="7011">
                  <c:v>17.3</c:v>
                </c:pt>
                <c:pt idx="7012">
                  <c:v>17.3</c:v>
                </c:pt>
                <c:pt idx="7013">
                  <c:v>17.3</c:v>
                </c:pt>
                <c:pt idx="7014">
                  <c:v>17.3</c:v>
                </c:pt>
                <c:pt idx="7015">
                  <c:v>17.3</c:v>
                </c:pt>
                <c:pt idx="7016">
                  <c:v>17.3</c:v>
                </c:pt>
                <c:pt idx="7017">
                  <c:v>17.3</c:v>
                </c:pt>
                <c:pt idx="7018">
                  <c:v>17.3</c:v>
                </c:pt>
                <c:pt idx="7019">
                  <c:v>17.3</c:v>
                </c:pt>
                <c:pt idx="7020">
                  <c:v>17.3</c:v>
                </c:pt>
                <c:pt idx="7021">
                  <c:v>17.3</c:v>
                </c:pt>
                <c:pt idx="7022">
                  <c:v>17.3</c:v>
                </c:pt>
                <c:pt idx="7023">
                  <c:v>17.3</c:v>
                </c:pt>
                <c:pt idx="7024">
                  <c:v>17.3</c:v>
                </c:pt>
                <c:pt idx="7025">
                  <c:v>17.3</c:v>
                </c:pt>
                <c:pt idx="7026">
                  <c:v>17.3</c:v>
                </c:pt>
                <c:pt idx="7027">
                  <c:v>17.3</c:v>
                </c:pt>
                <c:pt idx="7028">
                  <c:v>17.3</c:v>
                </c:pt>
                <c:pt idx="7029">
                  <c:v>17.3</c:v>
                </c:pt>
                <c:pt idx="7030">
                  <c:v>17.3</c:v>
                </c:pt>
                <c:pt idx="7031">
                  <c:v>17.3</c:v>
                </c:pt>
                <c:pt idx="7032">
                  <c:v>17.3</c:v>
                </c:pt>
                <c:pt idx="7033">
                  <c:v>17.3</c:v>
                </c:pt>
                <c:pt idx="7034">
                  <c:v>17.3</c:v>
                </c:pt>
                <c:pt idx="7035">
                  <c:v>17.3</c:v>
                </c:pt>
                <c:pt idx="7036">
                  <c:v>17.3</c:v>
                </c:pt>
                <c:pt idx="7037">
                  <c:v>17.3</c:v>
                </c:pt>
                <c:pt idx="7038">
                  <c:v>17</c:v>
                </c:pt>
                <c:pt idx="7039">
                  <c:v>17</c:v>
                </c:pt>
                <c:pt idx="7040">
                  <c:v>17</c:v>
                </c:pt>
                <c:pt idx="7041">
                  <c:v>17</c:v>
                </c:pt>
                <c:pt idx="7042">
                  <c:v>17</c:v>
                </c:pt>
                <c:pt idx="7043">
                  <c:v>17</c:v>
                </c:pt>
                <c:pt idx="7044">
                  <c:v>17</c:v>
                </c:pt>
                <c:pt idx="7045">
                  <c:v>17</c:v>
                </c:pt>
                <c:pt idx="7046">
                  <c:v>17</c:v>
                </c:pt>
                <c:pt idx="7047">
                  <c:v>17</c:v>
                </c:pt>
                <c:pt idx="7048">
                  <c:v>17</c:v>
                </c:pt>
                <c:pt idx="7049">
                  <c:v>17</c:v>
                </c:pt>
                <c:pt idx="7050">
                  <c:v>17</c:v>
                </c:pt>
                <c:pt idx="7051">
                  <c:v>17</c:v>
                </c:pt>
                <c:pt idx="7052">
                  <c:v>17</c:v>
                </c:pt>
                <c:pt idx="7053">
                  <c:v>17</c:v>
                </c:pt>
                <c:pt idx="7054">
                  <c:v>17</c:v>
                </c:pt>
                <c:pt idx="7055">
                  <c:v>17</c:v>
                </c:pt>
                <c:pt idx="7056">
                  <c:v>17</c:v>
                </c:pt>
                <c:pt idx="7057">
                  <c:v>17</c:v>
                </c:pt>
                <c:pt idx="7058">
                  <c:v>17</c:v>
                </c:pt>
                <c:pt idx="7059">
                  <c:v>17</c:v>
                </c:pt>
                <c:pt idx="7060">
                  <c:v>17</c:v>
                </c:pt>
                <c:pt idx="7061">
                  <c:v>17</c:v>
                </c:pt>
                <c:pt idx="7062">
                  <c:v>17</c:v>
                </c:pt>
                <c:pt idx="7063">
                  <c:v>17</c:v>
                </c:pt>
                <c:pt idx="7064">
                  <c:v>17</c:v>
                </c:pt>
                <c:pt idx="7065">
                  <c:v>17</c:v>
                </c:pt>
                <c:pt idx="7066">
                  <c:v>17</c:v>
                </c:pt>
                <c:pt idx="7067">
                  <c:v>17</c:v>
                </c:pt>
                <c:pt idx="7068">
                  <c:v>17</c:v>
                </c:pt>
                <c:pt idx="7069">
                  <c:v>17</c:v>
                </c:pt>
                <c:pt idx="7070">
                  <c:v>17</c:v>
                </c:pt>
                <c:pt idx="7071">
                  <c:v>17</c:v>
                </c:pt>
                <c:pt idx="7072">
                  <c:v>17</c:v>
                </c:pt>
                <c:pt idx="7073">
                  <c:v>17</c:v>
                </c:pt>
                <c:pt idx="7074">
                  <c:v>17</c:v>
                </c:pt>
                <c:pt idx="7075">
                  <c:v>17</c:v>
                </c:pt>
                <c:pt idx="7076">
                  <c:v>17</c:v>
                </c:pt>
                <c:pt idx="7077">
                  <c:v>17</c:v>
                </c:pt>
                <c:pt idx="7078">
                  <c:v>17</c:v>
                </c:pt>
                <c:pt idx="7079">
                  <c:v>17</c:v>
                </c:pt>
                <c:pt idx="7080">
                  <c:v>17</c:v>
                </c:pt>
                <c:pt idx="7081">
                  <c:v>17</c:v>
                </c:pt>
                <c:pt idx="7082">
                  <c:v>17</c:v>
                </c:pt>
                <c:pt idx="7083">
                  <c:v>17</c:v>
                </c:pt>
                <c:pt idx="7084">
                  <c:v>17</c:v>
                </c:pt>
                <c:pt idx="7085">
                  <c:v>17</c:v>
                </c:pt>
                <c:pt idx="7086">
                  <c:v>17</c:v>
                </c:pt>
                <c:pt idx="7087">
                  <c:v>17</c:v>
                </c:pt>
                <c:pt idx="7088">
                  <c:v>17</c:v>
                </c:pt>
                <c:pt idx="7089">
                  <c:v>17</c:v>
                </c:pt>
                <c:pt idx="7090">
                  <c:v>17</c:v>
                </c:pt>
                <c:pt idx="7091">
                  <c:v>17</c:v>
                </c:pt>
                <c:pt idx="7092">
                  <c:v>17</c:v>
                </c:pt>
                <c:pt idx="7093">
                  <c:v>17</c:v>
                </c:pt>
                <c:pt idx="7094">
                  <c:v>16.8</c:v>
                </c:pt>
                <c:pt idx="7095">
                  <c:v>16.8</c:v>
                </c:pt>
                <c:pt idx="7096">
                  <c:v>16.8</c:v>
                </c:pt>
                <c:pt idx="7097">
                  <c:v>16.8</c:v>
                </c:pt>
                <c:pt idx="7098">
                  <c:v>16.8</c:v>
                </c:pt>
                <c:pt idx="7099">
                  <c:v>16.8</c:v>
                </c:pt>
                <c:pt idx="7100">
                  <c:v>16.8</c:v>
                </c:pt>
                <c:pt idx="7101">
                  <c:v>16.8</c:v>
                </c:pt>
                <c:pt idx="7102">
                  <c:v>16.8</c:v>
                </c:pt>
                <c:pt idx="7103">
                  <c:v>16.8</c:v>
                </c:pt>
                <c:pt idx="7104">
                  <c:v>16.8</c:v>
                </c:pt>
                <c:pt idx="7105">
                  <c:v>16.8</c:v>
                </c:pt>
                <c:pt idx="7106">
                  <c:v>16.8</c:v>
                </c:pt>
                <c:pt idx="7107">
                  <c:v>16.8</c:v>
                </c:pt>
                <c:pt idx="7108">
                  <c:v>16.8</c:v>
                </c:pt>
                <c:pt idx="7109">
                  <c:v>16.8</c:v>
                </c:pt>
                <c:pt idx="7110">
                  <c:v>16.8</c:v>
                </c:pt>
                <c:pt idx="7111">
                  <c:v>16.8</c:v>
                </c:pt>
                <c:pt idx="7112">
                  <c:v>16.8</c:v>
                </c:pt>
                <c:pt idx="7113">
                  <c:v>16.8</c:v>
                </c:pt>
                <c:pt idx="7114">
                  <c:v>16.8</c:v>
                </c:pt>
                <c:pt idx="7115">
                  <c:v>16.8</c:v>
                </c:pt>
                <c:pt idx="7116">
                  <c:v>16.8</c:v>
                </c:pt>
                <c:pt idx="7117">
                  <c:v>16.8</c:v>
                </c:pt>
                <c:pt idx="7118">
                  <c:v>16.8</c:v>
                </c:pt>
                <c:pt idx="7119">
                  <c:v>16.8</c:v>
                </c:pt>
                <c:pt idx="7120">
                  <c:v>16.8</c:v>
                </c:pt>
                <c:pt idx="7121">
                  <c:v>16.8</c:v>
                </c:pt>
                <c:pt idx="7122">
                  <c:v>16.7</c:v>
                </c:pt>
                <c:pt idx="7123">
                  <c:v>16.7</c:v>
                </c:pt>
                <c:pt idx="7124">
                  <c:v>16.7</c:v>
                </c:pt>
                <c:pt idx="7125">
                  <c:v>16.7</c:v>
                </c:pt>
                <c:pt idx="7126">
                  <c:v>16.7</c:v>
                </c:pt>
                <c:pt idx="7127">
                  <c:v>16.7</c:v>
                </c:pt>
                <c:pt idx="7128">
                  <c:v>16.7</c:v>
                </c:pt>
                <c:pt idx="7129">
                  <c:v>16.7</c:v>
                </c:pt>
                <c:pt idx="7130">
                  <c:v>16.7</c:v>
                </c:pt>
                <c:pt idx="7131">
                  <c:v>16.7</c:v>
                </c:pt>
                <c:pt idx="7132">
                  <c:v>16.7</c:v>
                </c:pt>
                <c:pt idx="7133">
                  <c:v>16.7</c:v>
                </c:pt>
                <c:pt idx="7134">
                  <c:v>16.7</c:v>
                </c:pt>
                <c:pt idx="7135">
                  <c:v>16.7</c:v>
                </c:pt>
                <c:pt idx="7136">
                  <c:v>16.7</c:v>
                </c:pt>
                <c:pt idx="7137">
                  <c:v>16.7</c:v>
                </c:pt>
                <c:pt idx="7138">
                  <c:v>16.7</c:v>
                </c:pt>
                <c:pt idx="7139">
                  <c:v>16.7</c:v>
                </c:pt>
                <c:pt idx="7140">
                  <c:v>16.7</c:v>
                </c:pt>
                <c:pt idx="7141">
                  <c:v>16.7</c:v>
                </c:pt>
                <c:pt idx="7142">
                  <c:v>16.7</c:v>
                </c:pt>
                <c:pt idx="7143">
                  <c:v>16.7</c:v>
                </c:pt>
                <c:pt idx="7144">
                  <c:v>16.7</c:v>
                </c:pt>
                <c:pt idx="7145">
                  <c:v>16.7</c:v>
                </c:pt>
                <c:pt idx="7146">
                  <c:v>16.7</c:v>
                </c:pt>
                <c:pt idx="7147">
                  <c:v>16.7</c:v>
                </c:pt>
                <c:pt idx="7148">
                  <c:v>16.7</c:v>
                </c:pt>
                <c:pt idx="7149">
                  <c:v>16.7</c:v>
                </c:pt>
                <c:pt idx="7150">
                  <c:v>16.600000000000001</c:v>
                </c:pt>
                <c:pt idx="7151">
                  <c:v>16.600000000000001</c:v>
                </c:pt>
                <c:pt idx="7152">
                  <c:v>16.600000000000001</c:v>
                </c:pt>
                <c:pt idx="7153">
                  <c:v>16.600000000000001</c:v>
                </c:pt>
                <c:pt idx="7154">
                  <c:v>16.600000000000001</c:v>
                </c:pt>
                <c:pt idx="7155">
                  <c:v>16.600000000000001</c:v>
                </c:pt>
                <c:pt idx="7156">
                  <c:v>16.600000000000001</c:v>
                </c:pt>
                <c:pt idx="7157">
                  <c:v>16.600000000000001</c:v>
                </c:pt>
                <c:pt idx="7158">
                  <c:v>16.600000000000001</c:v>
                </c:pt>
                <c:pt idx="7159">
                  <c:v>16.600000000000001</c:v>
                </c:pt>
                <c:pt idx="7160">
                  <c:v>16.600000000000001</c:v>
                </c:pt>
                <c:pt idx="7161">
                  <c:v>16.600000000000001</c:v>
                </c:pt>
                <c:pt idx="7162">
                  <c:v>16.600000000000001</c:v>
                </c:pt>
                <c:pt idx="7163">
                  <c:v>16.600000000000001</c:v>
                </c:pt>
                <c:pt idx="7164">
                  <c:v>16.600000000000001</c:v>
                </c:pt>
                <c:pt idx="7165">
                  <c:v>16.600000000000001</c:v>
                </c:pt>
                <c:pt idx="7166">
                  <c:v>16.600000000000001</c:v>
                </c:pt>
                <c:pt idx="7167">
                  <c:v>16.600000000000001</c:v>
                </c:pt>
                <c:pt idx="7168">
                  <c:v>16.600000000000001</c:v>
                </c:pt>
                <c:pt idx="7169">
                  <c:v>16.600000000000001</c:v>
                </c:pt>
                <c:pt idx="7170">
                  <c:v>16.600000000000001</c:v>
                </c:pt>
                <c:pt idx="7171">
                  <c:v>16.600000000000001</c:v>
                </c:pt>
                <c:pt idx="7172">
                  <c:v>16.600000000000001</c:v>
                </c:pt>
                <c:pt idx="7173">
                  <c:v>16.600000000000001</c:v>
                </c:pt>
                <c:pt idx="7174">
                  <c:v>16.600000000000001</c:v>
                </c:pt>
                <c:pt idx="7175">
                  <c:v>16.600000000000001</c:v>
                </c:pt>
                <c:pt idx="7176">
                  <c:v>16.600000000000001</c:v>
                </c:pt>
                <c:pt idx="7177">
                  <c:v>16.600000000000001</c:v>
                </c:pt>
                <c:pt idx="7178">
                  <c:v>16.7</c:v>
                </c:pt>
                <c:pt idx="7179">
                  <c:v>16.7</c:v>
                </c:pt>
                <c:pt idx="7180">
                  <c:v>16.7</c:v>
                </c:pt>
                <c:pt idx="7181">
                  <c:v>16.7</c:v>
                </c:pt>
                <c:pt idx="7182">
                  <c:v>16.7</c:v>
                </c:pt>
                <c:pt idx="7183">
                  <c:v>16.7</c:v>
                </c:pt>
                <c:pt idx="7184">
                  <c:v>16.7</c:v>
                </c:pt>
                <c:pt idx="7185">
                  <c:v>16.7</c:v>
                </c:pt>
                <c:pt idx="7186">
                  <c:v>16.7</c:v>
                </c:pt>
                <c:pt idx="7187">
                  <c:v>16.7</c:v>
                </c:pt>
                <c:pt idx="7188">
                  <c:v>16.7</c:v>
                </c:pt>
                <c:pt idx="7189">
                  <c:v>16.7</c:v>
                </c:pt>
                <c:pt idx="7190">
                  <c:v>16.7</c:v>
                </c:pt>
                <c:pt idx="7191">
                  <c:v>16.7</c:v>
                </c:pt>
                <c:pt idx="7192">
                  <c:v>16.7</c:v>
                </c:pt>
                <c:pt idx="7193">
                  <c:v>16.7</c:v>
                </c:pt>
                <c:pt idx="7194">
                  <c:v>16.7</c:v>
                </c:pt>
                <c:pt idx="7195">
                  <c:v>16.7</c:v>
                </c:pt>
                <c:pt idx="7196">
                  <c:v>16.7</c:v>
                </c:pt>
                <c:pt idx="7197">
                  <c:v>16.7</c:v>
                </c:pt>
                <c:pt idx="7198">
                  <c:v>16.7</c:v>
                </c:pt>
                <c:pt idx="7199">
                  <c:v>16.7</c:v>
                </c:pt>
                <c:pt idx="7200">
                  <c:v>16.7</c:v>
                </c:pt>
                <c:pt idx="7201">
                  <c:v>16.7</c:v>
                </c:pt>
                <c:pt idx="7202">
                  <c:v>16.7</c:v>
                </c:pt>
                <c:pt idx="7203">
                  <c:v>16.7</c:v>
                </c:pt>
                <c:pt idx="7204">
                  <c:v>16.7</c:v>
                </c:pt>
                <c:pt idx="7205">
                  <c:v>16.7</c:v>
                </c:pt>
                <c:pt idx="7206">
                  <c:v>16.100000000000001</c:v>
                </c:pt>
                <c:pt idx="7207">
                  <c:v>16.100000000000001</c:v>
                </c:pt>
                <c:pt idx="7208">
                  <c:v>16.100000000000001</c:v>
                </c:pt>
                <c:pt idx="7209">
                  <c:v>16.100000000000001</c:v>
                </c:pt>
                <c:pt idx="7210">
                  <c:v>16.100000000000001</c:v>
                </c:pt>
                <c:pt idx="7211">
                  <c:v>16.100000000000001</c:v>
                </c:pt>
                <c:pt idx="7212">
                  <c:v>16.100000000000001</c:v>
                </c:pt>
                <c:pt idx="7213">
                  <c:v>16.100000000000001</c:v>
                </c:pt>
                <c:pt idx="7214">
                  <c:v>16.100000000000001</c:v>
                </c:pt>
                <c:pt idx="7215">
                  <c:v>16.100000000000001</c:v>
                </c:pt>
                <c:pt idx="7216">
                  <c:v>16.100000000000001</c:v>
                </c:pt>
                <c:pt idx="7217">
                  <c:v>16.100000000000001</c:v>
                </c:pt>
                <c:pt idx="7218">
                  <c:v>16.100000000000001</c:v>
                </c:pt>
                <c:pt idx="7219">
                  <c:v>16.100000000000001</c:v>
                </c:pt>
                <c:pt idx="7220">
                  <c:v>16.100000000000001</c:v>
                </c:pt>
                <c:pt idx="7221">
                  <c:v>16.100000000000001</c:v>
                </c:pt>
                <c:pt idx="7222">
                  <c:v>16.100000000000001</c:v>
                </c:pt>
                <c:pt idx="7223">
                  <c:v>16.100000000000001</c:v>
                </c:pt>
                <c:pt idx="7224">
                  <c:v>16.100000000000001</c:v>
                </c:pt>
                <c:pt idx="7225">
                  <c:v>16.100000000000001</c:v>
                </c:pt>
                <c:pt idx="7226">
                  <c:v>16.100000000000001</c:v>
                </c:pt>
                <c:pt idx="7227">
                  <c:v>16.100000000000001</c:v>
                </c:pt>
                <c:pt idx="7228">
                  <c:v>16.100000000000001</c:v>
                </c:pt>
                <c:pt idx="7229">
                  <c:v>16.100000000000001</c:v>
                </c:pt>
                <c:pt idx="7230">
                  <c:v>16.100000000000001</c:v>
                </c:pt>
                <c:pt idx="7231">
                  <c:v>16.100000000000001</c:v>
                </c:pt>
                <c:pt idx="7232">
                  <c:v>16.100000000000001</c:v>
                </c:pt>
                <c:pt idx="7233">
                  <c:v>16.100000000000001</c:v>
                </c:pt>
                <c:pt idx="7234">
                  <c:v>16</c:v>
                </c:pt>
                <c:pt idx="7235">
                  <c:v>16</c:v>
                </c:pt>
                <c:pt idx="7236">
                  <c:v>16</c:v>
                </c:pt>
                <c:pt idx="7237">
                  <c:v>16</c:v>
                </c:pt>
                <c:pt idx="7238">
                  <c:v>16</c:v>
                </c:pt>
                <c:pt idx="7239">
                  <c:v>16</c:v>
                </c:pt>
                <c:pt idx="7240">
                  <c:v>16</c:v>
                </c:pt>
                <c:pt idx="7241">
                  <c:v>16</c:v>
                </c:pt>
                <c:pt idx="7242">
                  <c:v>16</c:v>
                </c:pt>
                <c:pt idx="7243">
                  <c:v>16</c:v>
                </c:pt>
                <c:pt idx="7244">
                  <c:v>16</c:v>
                </c:pt>
                <c:pt idx="7245">
                  <c:v>16</c:v>
                </c:pt>
                <c:pt idx="7246">
                  <c:v>16</c:v>
                </c:pt>
                <c:pt idx="7247">
                  <c:v>16</c:v>
                </c:pt>
                <c:pt idx="7248">
                  <c:v>16</c:v>
                </c:pt>
                <c:pt idx="7249">
                  <c:v>16</c:v>
                </c:pt>
                <c:pt idx="7250">
                  <c:v>16</c:v>
                </c:pt>
                <c:pt idx="7251">
                  <c:v>16</c:v>
                </c:pt>
                <c:pt idx="7252">
                  <c:v>16</c:v>
                </c:pt>
                <c:pt idx="7253">
                  <c:v>16</c:v>
                </c:pt>
                <c:pt idx="7254">
                  <c:v>16</c:v>
                </c:pt>
                <c:pt idx="7255">
                  <c:v>16</c:v>
                </c:pt>
                <c:pt idx="7256">
                  <c:v>16</c:v>
                </c:pt>
                <c:pt idx="7257">
                  <c:v>16</c:v>
                </c:pt>
                <c:pt idx="7258">
                  <c:v>16</c:v>
                </c:pt>
                <c:pt idx="7259">
                  <c:v>16</c:v>
                </c:pt>
                <c:pt idx="7260">
                  <c:v>16</c:v>
                </c:pt>
                <c:pt idx="7261">
                  <c:v>16</c:v>
                </c:pt>
                <c:pt idx="7262">
                  <c:v>15.9</c:v>
                </c:pt>
                <c:pt idx="7263">
                  <c:v>15.9</c:v>
                </c:pt>
                <c:pt idx="7264">
                  <c:v>15.9</c:v>
                </c:pt>
                <c:pt idx="7265">
                  <c:v>15.9</c:v>
                </c:pt>
                <c:pt idx="7266">
                  <c:v>15.9</c:v>
                </c:pt>
                <c:pt idx="7267">
                  <c:v>15.9</c:v>
                </c:pt>
                <c:pt idx="7268">
                  <c:v>15.9</c:v>
                </c:pt>
                <c:pt idx="7269">
                  <c:v>15.9</c:v>
                </c:pt>
                <c:pt idx="7270">
                  <c:v>15.9</c:v>
                </c:pt>
                <c:pt idx="7271">
                  <c:v>15.9</c:v>
                </c:pt>
                <c:pt idx="7272">
                  <c:v>15.9</c:v>
                </c:pt>
                <c:pt idx="7273">
                  <c:v>15.9</c:v>
                </c:pt>
                <c:pt idx="7274">
                  <c:v>15.9</c:v>
                </c:pt>
                <c:pt idx="7275">
                  <c:v>15.9</c:v>
                </c:pt>
                <c:pt idx="7276">
                  <c:v>15.9</c:v>
                </c:pt>
                <c:pt idx="7277">
                  <c:v>15.9</c:v>
                </c:pt>
                <c:pt idx="7278">
                  <c:v>15.9</c:v>
                </c:pt>
                <c:pt idx="7279">
                  <c:v>15.9</c:v>
                </c:pt>
                <c:pt idx="7280">
                  <c:v>15.9</c:v>
                </c:pt>
                <c:pt idx="7281">
                  <c:v>15.9</c:v>
                </c:pt>
                <c:pt idx="7282">
                  <c:v>15.9</c:v>
                </c:pt>
                <c:pt idx="7283">
                  <c:v>15.9</c:v>
                </c:pt>
                <c:pt idx="7284">
                  <c:v>15.9</c:v>
                </c:pt>
                <c:pt idx="7285">
                  <c:v>15.9</c:v>
                </c:pt>
                <c:pt idx="7286">
                  <c:v>15.9</c:v>
                </c:pt>
                <c:pt idx="7287">
                  <c:v>15.9</c:v>
                </c:pt>
                <c:pt idx="7288">
                  <c:v>15.9</c:v>
                </c:pt>
                <c:pt idx="7289">
                  <c:v>15.9</c:v>
                </c:pt>
                <c:pt idx="7290">
                  <c:v>15.7</c:v>
                </c:pt>
                <c:pt idx="7291">
                  <c:v>15.7</c:v>
                </c:pt>
                <c:pt idx="7292">
                  <c:v>15.7</c:v>
                </c:pt>
                <c:pt idx="7293">
                  <c:v>15.7</c:v>
                </c:pt>
                <c:pt idx="7294">
                  <c:v>15.7</c:v>
                </c:pt>
                <c:pt idx="7295">
                  <c:v>15.7</c:v>
                </c:pt>
                <c:pt idx="7296">
                  <c:v>15.7</c:v>
                </c:pt>
                <c:pt idx="7297">
                  <c:v>15.7</c:v>
                </c:pt>
                <c:pt idx="7298">
                  <c:v>15.7</c:v>
                </c:pt>
                <c:pt idx="7299">
                  <c:v>15.7</c:v>
                </c:pt>
                <c:pt idx="7300">
                  <c:v>15.7</c:v>
                </c:pt>
                <c:pt idx="7301">
                  <c:v>15.7</c:v>
                </c:pt>
                <c:pt idx="7302">
                  <c:v>15.7</c:v>
                </c:pt>
                <c:pt idx="7303">
                  <c:v>15.7</c:v>
                </c:pt>
                <c:pt idx="7304">
                  <c:v>15.7</c:v>
                </c:pt>
                <c:pt idx="7305">
                  <c:v>15.7</c:v>
                </c:pt>
                <c:pt idx="7306">
                  <c:v>15.7</c:v>
                </c:pt>
                <c:pt idx="7307">
                  <c:v>15.7</c:v>
                </c:pt>
                <c:pt idx="7308">
                  <c:v>15.7</c:v>
                </c:pt>
                <c:pt idx="7309">
                  <c:v>15.7</c:v>
                </c:pt>
                <c:pt idx="7310">
                  <c:v>15.7</c:v>
                </c:pt>
                <c:pt idx="7311">
                  <c:v>15.7</c:v>
                </c:pt>
                <c:pt idx="7312">
                  <c:v>15.7</c:v>
                </c:pt>
                <c:pt idx="7313">
                  <c:v>15.7</c:v>
                </c:pt>
                <c:pt idx="7314">
                  <c:v>15.7</c:v>
                </c:pt>
                <c:pt idx="7315">
                  <c:v>15.7</c:v>
                </c:pt>
                <c:pt idx="7316">
                  <c:v>15.7</c:v>
                </c:pt>
                <c:pt idx="7317">
                  <c:v>15.7</c:v>
                </c:pt>
                <c:pt idx="7318">
                  <c:v>15.7</c:v>
                </c:pt>
                <c:pt idx="7319">
                  <c:v>15.8</c:v>
                </c:pt>
                <c:pt idx="7320">
                  <c:v>15.8</c:v>
                </c:pt>
                <c:pt idx="7321">
                  <c:v>15.8</c:v>
                </c:pt>
                <c:pt idx="7322">
                  <c:v>15.8</c:v>
                </c:pt>
                <c:pt idx="7323">
                  <c:v>15.8</c:v>
                </c:pt>
                <c:pt idx="7324">
                  <c:v>15.8</c:v>
                </c:pt>
                <c:pt idx="7325">
                  <c:v>15.8</c:v>
                </c:pt>
                <c:pt idx="7326">
                  <c:v>15.8</c:v>
                </c:pt>
                <c:pt idx="7327">
                  <c:v>15.8</c:v>
                </c:pt>
                <c:pt idx="7328">
                  <c:v>15.8</c:v>
                </c:pt>
                <c:pt idx="7329">
                  <c:v>15.8</c:v>
                </c:pt>
                <c:pt idx="7330">
                  <c:v>15.8</c:v>
                </c:pt>
                <c:pt idx="7331">
                  <c:v>15.8</c:v>
                </c:pt>
                <c:pt idx="7332">
                  <c:v>15.8</c:v>
                </c:pt>
                <c:pt idx="7333">
                  <c:v>15.8</c:v>
                </c:pt>
                <c:pt idx="7334">
                  <c:v>15.8</c:v>
                </c:pt>
                <c:pt idx="7335">
                  <c:v>15.8</c:v>
                </c:pt>
                <c:pt idx="7336">
                  <c:v>15.8</c:v>
                </c:pt>
                <c:pt idx="7337">
                  <c:v>15.8</c:v>
                </c:pt>
                <c:pt idx="7338">
                  <c:v>15.8</c:v>
                </c:pt>
                <c:pt idx="7339">
                  <c:v>15.8</c:v>
                </c:pt>
                <c:pt idx="7340">
                  <c:v>15.8</c:v>
                </c:pt>
                <c:pt idx="7341">
                  <c:v>15.8</c:v>
                </c:pt>
                <c:pt idx="7342">
                  <c:v>15.8</c:v>
                </c:pt>
                <c:pt idx="7343">
                  <c:v>15.8</c:v>
                </c:pt>
                <c:pt idx="7344">
                  <c:v>15.8</c:v>
                </c:pt>
                <c:pt idx="7345">
                  <c:v>15.8</c:v>
                </c:pt>
                <c:pt idx="7346">
                  <c:v>15.8</c:v>
                </c:pt>
                <c:pt idx="7347">
                  <c:v>16.5</c:v>
                </c:pt>
                <c:pt idx="7348">
                  <c:v>16.5</c:v>
                </c:pt>
                <c:pt idx="7349">
                  <c:v>16.5</c:v>
                </c:pt>
                <c:pt idx="7350">
                  <c:v>16.5</c:v>
                </c:pt>
                <c:pt idx="7351">
                  <c:v>16.5</c:v>
                </c:pt>
                <c:pt idx="7352">
                  <c:v>16.5</c:v>
                </c:pt>
                <c:pt idx="7353">
                  <c:v>16.5</c:v>
                </c:pt>
                <c:pt idx="7354">
                  <c:v>16.5</c:v>
                </c:pt>
                <c:pt idx="7355">
                  <c:v>16.5</c:v>
                </c:pt>
                <c:pt idx="7356">
                  <c:v>16.5</c:v>
                </c:pt>
                <c:pt idx="7357">
                  <c:v>16.5</c:v>
                </c:pt>
                <c:pt idx="7358">
                  <c:v>16.5</c:v>
                </c:pt>
                <c:pt idx="7359">
                  <c:v>16.5</c:v>
                </c:pt>
                <c:pt idx="7360">
                  <c:v>16.5</c:v>
                </c:pt>
                <c:pt idx="7361">
                  <c:v>16.5</c:v>
                </c:pt>
                <c:pt idx="7362">
                  <c:v>16.5</c:v>
                </c:pt>
                <c:pt idx="7363">
                  <c:v>16.5</c:v>
                </c:pt>
                <c:pt idx="7364">
                  <c:v>16.5</c:v>
                </c:pt>
                <c:pt idx="7365">
                  <c:v>16.5</c:v>
                </c:pt>
                <c:pt idx="7366">
                  <c:v>16.5</c:v>
                </c:pt>
                <c:pt idx="7367">
                  <c:v>16.5</c:v>
                </c:pt>
                <c:pt idx="7368">
                  <c:v>16.5</c:v>
                </c:pt>
                <c:pt idx="7369">
                  <c:v>16.5</c:v>
                </c:pt>
                <c:pt idx="7370">
                  <c:v>16.5</c:v>
                </c:pt>
                <c:pt idx="7371">
                  <c:v>16.5</c:v>
                </c:pt>
                <c:pt idx="7372">
                  <c:v>16.5</c:v>
                </c:pt>
                <c:pt idx="7373">
                  <c:v>16.5</c:v>
                </c:pt>
                <c:pt idx="7374">
                  <c:v>16.5</c:v>
                </c:pt>
                <c:pt idx="7375">
                  <c:v>16.8</c:v>
                </c:pt>
                <c:pt idx="7376">
                  <c:v>16.8</c:v>
                </c:pt>
                <c:pt idx="7377">
                  <c:v>16.8</c:v>
                </c:pt>
                <c:pt idx="7378">
                  <c:v>16.8</c:v>
                </c:pt>
                <c:pt idx="7379">
                  <c:v>16.8</c:v>
                </c:pt>
                <c:pt idx="7380">
                  <c:v>16.8</c:v>
                </c:pt>
                <c:pt idx="7381">
                  <c:v>16.8</c:v>
                </c:pt>
                <c:pt idx="7382">
                  <c:v>16.8</c:v>
                </c:pt>
                <c:pt idx="7383">
                  <c:v>16.8</c:v>
                </c:pt>
                <c:pt idx="7384">
                  <c:v>16.8</c:v>
                </c:pt>
                <c:pt idx="7385">
                  <c:v>16.8</c:v>
                </c:pt>
                <c:pt idx="7386">
                  <c:v>16.8</c:v>
                </c:pt>
                <c:pt idx="7387">
                  <c:v>16.8</c:v>
                </c:pt>
                <c:pt idx="7388">
                  <c:v>16.8</c:v>
                </c:pt>
                <c:pt idx="7389">
                  <c:v>16.8</c:v>
                </c:pt>
                <c:pt idx="7390">
                  <c:v>16.8</c:v>
                </c:pt>
                <c:pt idx="7391">
                  <c:v>16.8</c:v>
                </c:pt>
                <c:pt idx="7392">
                  <c:v>16.8</c:v>
                </c:pt>
                <c:pt idx="7393">
                  <c:v>16.8</c:v>
                </c:pt>
                <c:pt idx="7394">
                  <c:v>16.8</c:v>
                </c:pt>
                <c:pt idx="7395">
                  <c:v>16.8</c:v>
                </c:pt>
                <c:pt idx="7396">
                  <c:v>16.8</c:v>
                </c:pt>
                <c:pt idx="7397">
                  <c:v>16.8</c:v>
                </c:pt>
                <c:pt idx="7398">
                  <c:v>16.8</c:v>
                </c:pt>
                <c:pt idx="7399">
                  <c:v>16.8</c:v>
                </c:pt>
                <c:pt idx="7400">
                  <c:v>16.8</c:v>
                </c:pt>
                <c:pt idx="7401">
                  <c:v>16.8</c:v>
                </c:pt>
                <c:pt idx="7402">
                  <c:v>16.8</c:v>
                </c:pt>
                <c:pt idx="7403">
                  <c:v>18</c:v>
                </c:pt>
                <c:pt idx="7404">
                  <c:v>18</c:v>
                </c:pt>
                <c:pt idx="7405">
                  <c:v>18</c:v>
                </c:pt>
                <c:pt idx="7406">
                  <c:v>18</c:v>
                </c:pt>
                <c:pt idx="7407">
                  <c:v>18</c:v>
                </c:pt>
                <c:pt idx="7408">
                  <c:v>18</c:v>
                </c:pt>
                <c:pt idx="7409">
                  <c:v>18</c:v>
                </c:pt>
                <c:pt idx="7410">
                  <c:v>18</c:v>
                </c:pt>
                <c:pt idx="7411">
                  <c:v>18</c:v>
                </c:pt>
                <c:pt idx="7412">
                  <c:v>18</c:v>
                </c:pt>
                <c:pt idx="7413">
                  <c:v>18</c:v>
                </c:pt>
                <c:pt idx="7414">
                  <c:v>18</c:v>
                </c:pt>
                <c:pt idx="7415">
                  <c:v>18</c:v>
                </c:pt>
                <c:pt idx="7416">
                  <c:v>18</c:v>
                </c:pt>
                <c:pt idx="7417">
                  <c:v>18</c:v>
                </c:pt>
                <c:pt idx="7418">
                  <c:v>18</c:v>
                </c:pt>
                <c:pt idx="7419">
                  <c:v>18</c:v>
                </c:pt>
                <c:pt idx="7420">
                  <c:v>18</c:v>
                </c:pt>
                <c:pt idx="7421">
                  <c:v>18</c:v>
                </c:pt>
                <c:pt idx="7422">
                  <c:v>18</c:v>
                </c:pt>
                <c:pt idx="7423">
                  <c:v>18</c:v>
                </c:pt>
                <c:pt idx="7424">
                  <c:v>18</c:v>
                </c:pt>
                <c:pt idx="7425">
                  <c:v>18</c:v>
                </c:pt>
                <c:pt idx="7426">
                  <c:v>18</c:v>
                </c:pt>
                <c:pt idx="7427">
                  <c:v>18</c:v>
                </c:pt>
                <c:pt idx="7428">
                  <c:v>18</c:v>
                </c:pt>
                <c:pt idx="7429">
                  <c:v>18</c:v>
                </c:pt>
                <c:pt idx="7430">
                  <c:v>18</c:v>
                </c:pt>
                <c:pt idx="7431">
                  <c:v>18.7</c:v>
                </c:pt>
                <c:pt idx="7432">
                  <c:v>18.7</c:v>
                </c:pt>
                <c:pt idx="7433">
                  <c:v>18.7</c:v>
                </c:pt>
                <c:pt idx="7434">
                  <c:v>18.7</c:v>
                </c:pt>
                <c:pt idx="7435">
                  <c:v>18.7</c:v>
                </c:pt>
                <c:pt idx="7436">
                  <c:v>18.7</c:v>
                </c:pt>
                <c:pt idx="7437">
                  <c:v>18.7</c:v>
                </c:pt>
                <c:pt idx="7438">
                  <c:v>18.7</c:v>
                </c:pt>
                <c:pt idx="7439">
                  <c:v>18.7</c:v>
                </c:pt>
                <c:pt idx="7440">
                  <c:v>18.7</c:v>
                </c:pt>
                <c:pt idx="7441">
                  <c:v>18.7</c:v>
                </c:pt>
                <c:pt idx="7442">
                  <c:v>18.7</c:v>
                </c:pt>
                <c:pt idx="7443">
                  <c:v>18.7</c:v>
                </c:pt>
                <c:pt idx="7444">
                  <c:v>18.7</c:v>
                </c:pt>
                <c:pt idx="7445">
                  <c:v>18.7</c:v>
                </c:pt>
                <c:pt idx="7446">
                  <c:v>18.7</c:v>
                </c:pt>
                <c:pt idx="7447">
                  <c:v>18.7</c:v>
                </c:pt>
                <c:pt idx="7448">
                  <c:v>18.7</c:v>
                </c:pt>
                <c:pt idx="7449">
                  <c:v>18.7</c:v>
                </c:pt>
                <c:pt idx="7450">
                  <c:v>18.7</c:v>
                </c:pt>
                <c:pt idx="7451">
                  <c:v>18.7</c:v>
                </c:pt>
                <c:pt idx="7452">
                  <c:v>18.7</c:v>
                </c:pt>
                <c:pt idx="7453">
                  <c:v>18.7</c:v>
                </c:pt>
                <c:pt idx="7454">
                  <c:v>18.7</c:v>
                </c:pt>
                <c:pt idx="7455">
                  <c:v>18.7</c:v>
                </c:pt>
                <c:pt idx="7456">
                  <c:v>18.7</c:v>
                </c:pt>
                <c:pt idx="7457">
                  <c:v>18.7</c:v>
                </c:pt>
                <c:pt idx="7458">
                  <c:v>18.7</c:v>
                </c:pt>
                <c:pt idx="7459">
                  <c:v>18.899999999999999</c:v>
                </c:pt>
                <c:pt idx="7460">
                  <c:v>18.899999999999999</c:v>
                </c:pt>
                <c:pt idx="7461">
                  <c:v>18.899999999999999</c:v>
                </c:pt>
                <c:pt idx="7462">
                  <c:v>18.899999999999999</c:v>
                </c:pt>
                <c:pt idx="7463">
                  <c:v>18.899999999999999</c:v>
                </c:pt>
                <c:pt idx="7464">
                  <c:v>18.899999999999999</c:v>
                </c:pt>
                <c:pt idx="7465">
                  <c:v>18.899999999999999</c:v>
                </c:pt>
                <c:pt idx="7466">
                  <c:v>18.899999999999999</c:v>
                </c:pt>
                <c:pt idx="7467">
                  <c:v>18.899999999999999</c:v>
                </c:pt>
                <c:pt idx="7468">
                  <c:v>18.899999999999999</c:v>
                </c:pt>
                <c:pt idx="7469">
                  <c:v>18.899999999999999</c:v>
                </c:pt>
                <c:pt idx="7470">
                  <c:v>18.899999999999999</c:v>
                </c:pt>
                <c:pt idx="7471">
                  <c:v>18.899999999999999</c:v>
                </c:pt>
                <c:pt idx="7472">
                  <c:v>18.899999999999999</c:v>
                </c:pt>
                <c:pt idx="7473">
                  <c:v>18.899999999999999</c:v>
                </c:pt>
                <c:pt idx="7474">
                  <c:v>18.899999999999999</c:v>
                </c:pt>
                <c:pt idx="7475">
                  <c:v>18.899999999999999</c:v>
                </c:pt>
                <c:pt idx="7476">
                  <c:v>18.899999999999999</c:v>
                </c:pt>
                <c:pt idx="7477">
                  <c:v>18.899999999999999</c:v>
                </c:pt>
                <c:pt idx="7478">
                  <c:v>18.899999999999999</c:v>
                </c:pt>
                <c:pt idx="7479">
                  <c:v>18.899999999999999</c:v>
                </c:pt>
                <c:pt idx="7480">
                  <c:v>18.899999999999999</c:v>
                </c:pt>
                <c:pt idx="7481">
                  <c:v>18.899999999999999</c:v>
                </c:pt>
                <c:pt idx="7482">
                  <c:v>18.899999999999999</c:v>
                </c:pt>
                <c:pt idx="7483">
                  <c:v>18.899999999999999</c:v>
                </c:pt>
                <c:pt idx="7484">
                  <c:v>18.899999999999999</c:v>
                </c:pt>
                <c:pt idx="7485">
                  <c:v>18.899999999999999</c:v>
                </c:pt>
                <c:pt idx="7486">
                  <c:v>18.899999999999999</c:v>
                </c:pt>
                <c:pt idx="7487">
                  <c:v>19.7</c:v>
                </c:pt>
                <c:pt idx="7488">
                  <c:v>19.7</c:v>
                </c:pt>
                <c:pt idx="7489">
                  <c:v>19.7</c:v>
                </c:pt>
                <c:pt idx="7490">
                  <c:v>19.7</c:v>
                </c:pt>
                <c:pt idx="7491">
                  <c:v>19.7</c:v>
                </c:pt>
                <c:pt idx="7492">
                  <c:v>19.7</c:v>
                </c:pt>
                <c:pt idx="7493">
                  <c:v>19.7</c:v>
                </c:pt>
                <c:pt idx="7494">
                  <c:v>19.7</c:v>
                </c:pt>
                <c:pt idx="7495">
                  <c:v>19.7</c:v>
                </c:pt>
                <c:pt idx="7496">
                  <c:v>19.7</c:v>
                </c:pt>
                <c:pt idx="7497">
                  <c:v>19.7</c:v>
                </c:pt>
                <c:pt idx="7498">
                  <c:v>19.7</c:v>
                </c:pt>
                <c:pt idx="7499">
                  <c:v>19.7</c:v>
                </c:pt>
                <c:pt idx="7500">
                  <c:v>19.7</c:v>
                </c:pt>
                <c:pt idx="7501">
                  <c:v>19.7</c:v>
                </c:pt>
                <c:pt idx="7502">
                  <c:v>19.7</c:v>
                </c:pt>
                <c:pt idx="7503">
                  <c:v>19.7</c:v>
                </c:pt>
                <c:pt idx="7504">
                  <c:v>19.7</c:v>
                </c:pt>
                <c:pt idx="7505">
                  <c:v>19.7</c:v>
                </c:pt>
                <c:pt idx="7506">
                  <c:v>19.7</c:v>
                </c:pt>
                <c:pt idx="7507">
                  <c:v>19.7</c:v>
                </c:pt>
                <c:pt idx="7508">
                  <c:v>19.7</c:v>
                </c:pt>
                <c:pt idx="7509">
                  <c:v>19.7</c:v>
                </c:pt>
                <c:pt idx="7510">
                  <c:v>19.7</c:v>
                </c:pt>
                <c:pt idx="7511">
                  <c:v>19.7</c:v>
                </c:pt>
                <c:pt idx="7512">
                  <c:v>19.7</c:v>
                </c:pt>
                <c:pt idx="7513">
                  <c:v>19.7</c:v>
                </c:pt>
                <c:pt idx="7514">
                  <c:v>19.7</c:v>
                </c:pt>
                <c:pt idx="7515">
                  <c:v>19.7</c:v>
                </c:pt>
                <c:pt idx="7516">
                  <c:v>19.7</c:v>
                </c:pt>
                <c:pt idx="7517">
                  <c:v>19.7</c:v>
                </c:pt>
                <c:pt idx="7518">
                  <c:v>19.7</c:v>
                </c:pt>
                <c:pt idx="7519">
                  <c:v>19.7</c:v>
                </c:pt>
                <c:pt idx="7520">
                  <c:v>19.7</c:v>
                </c:pt>
                <c:pt idx="7521">
                  <c:v>19.7</c:v>
                </c:pt>
                <c:pt idx="7522">
                  <c:v>19.7</c:v>
                </c:pt>
                <c:pt idx="7523">
                  <c:v>19.7</c:v>
                </c:pt>
                <c:pt idx="7524">
                  <c:v>19.7</c:v>
                </c:pt>
                <c:pt idx="7525">
                  <c:v>19.7</c:v>
                </c:pt>
                <c:pt idx="7526">
                  <c:v>19.7</c:v>
                </c:pt>
                <c:pt idx="7527">
                  <c:v>19.7</c:v>
                </c:pt>
                <c:pt idx="7528">
                  <c:v>19.7</c:v>
                </c:pt>
                <c:pt idx="7529">
                  <c:v>19.7</c:v>
                </c:pt>
                <c:pt idx="7530">
                  <c:v>19.7</c:v>
                </c:pt>
                <c:pt idx="7531">
                  <c:v>19.7</c:v>
                </c:pt>
                <c:pt idx="7532">
                  <c:v>19.7</c:v>
                </c:pt>
                <c:pt idx="7533">
                  <c:v>19.7</c:v>
                </c:pt>
                <c:pt idx="7534">
                  <c:v>19.7</c:v>
                </c:pt>
                <c:pt idx="7535">
                  <c:v>19.7</c:v>
                </c:pt>
                <c:pt idx="7536">
                  <c:v>19.7</c:v>
                </c:pt>
                <c:pt idx="7537">
                  <c:v>19.7</c:v>
                </c:pt>
                <c:pt idx="7538">
                  <c:v>19.7</c:v>
                </c:pt>
                <c:pt idx="7539">
                  <c:v>19.7</c:v>
                </c:pt>
                <c:pt idx="7540">
                  <c:v>19.7</c:v>
                </c:pt>
                <c:pt idx="7541">
                  <c:v>19.7</c:v>
                </c:pt>
                <c:pt idx="7542">
                  <c:v>19.7</c:v>
                </c:pt>
                <c:pt idx="7543">
                  <c:v>19.600000000000001</c:v>
                </c:pt>
                <c:pt idx="7544">
                  <c:v>19.600000000000001</c:v>
                </c:pt>
                <c:pt idx="7545">
                  <c:v>19.600000000000001</c:v>
                </c:pt>
                <c:pt idx="7546">
                  <c:v>19.600000000000001</c:v>
                </c:pt>
                <c:pt idx="7547">
                  <c:v>19.600000000000001</c:v>
                </c:pt>
                <c:pt idx="7548">
                  <c:v>19.600000000000001</c:v>
                </c:pt>
                <c:pt idx="7549">
                  <c:v>19.600000000000001</c:v>
                </c:pt>
                <c:pt idx="7550">
                  <c:v>19.600000000000001</c:v>
                </c:pt>
                <c:pt idx="7551">
                  <c:v>19.600000000000001</c:v>
                </c:pt>
                <c:pt idx="7552">
                  <c:v>19.600000000000001</c:v>
                </c:pt>
                <c:pt idx="7553">
                  <c:v>19.600000000000001</c:v>
                </c:pt>
                <c:pt idx="7554">
                  <c:v>19.600000000000001</c:v>
                </c:pt>
                <c:pt idx="7555">
                  <c:v>19.600000000000001</c:v>
                </c:pt>
                <c:pt idx="7556">
                  <c:v>19.600000000000001</c:v>
                </c:pt>
                <c:pt idx="7557">
                  <c:v>19.600000000000001</c:v>
                </c:pt>
                <c:pt idx="7558">
                  <c:v>19.600000000000001</c:v>
                </c:pt>
                <c:pt idx="7559">
                  <c:v>19.600000000000001</c:v>
                </c:pt>
                <c:pt idx="7560">
                  <c:v>19.600000000000001</c:v>
                </c:pt>
                <c:pt idx="7561">
                  <c:v>19.600000000000001</c:v>
                </c:pt>
                <c:pt idx="7562">
                  <c:v>19.600000000000001</c:v>
                </c:pt>
                <c:pt idx="7563">
                  <c:v>19.600000000000001</c:v>
                </c:pt>
                <c:pt idx="7564">
                  <c:v>19.600000000000001</c:v>
                </c:pt>
                <c:pt idx="7565">
                  <c:v>19.600000000000001</c:v>
                </c:pt>
                <c:pt idx="7566">
                  <c:v>19.600000000000001</c:v>
                </c:pt>
                <c:pt idx="7567">
                  <c:v>19.600000000000001</c:v>
                </c:pt>
                <c:pt idx="7568">
                  <c:v>19.600000000000001</c:v>
                </c:pt>
                <c:pt idx="7569">
                  <c:v>19.600000000000001</c:v>
                </c:pt>
                <c:pt idx="7570">
                  <c:v>19.600000000000001</c:v>
                </c:pt>
                <c:pt idx="7571">
                  <c:v>19.7</c:v>
                </c:pt>
                <c:pt idx="7572">
                  <c:v>19.7</c:v>
                </c:pt>
                <c:pt idx="7573">
                  <c:v>19.7</c:v>
                </c:pt>
                <c:pt idx="7574">
                  <c:v>19.7</c:v>
                </c:pt>
                <c:pt idx="7575">
                  <c:v>19.7</c:v>
                </c:pt>
                <c:pt idx="7576">
                  <c:v>19.7</c:v>
                </c:pt>
                <c:pt idx="7577">
                  <c:v>19.7</c:v>
                </c:pt>
                <c:pt idx="7578">
                  <c:v>19.7</c:v>
                </c:pt>
                <c:pt idx="7579">
                  <c:v>19.7</c:v>
                </c:pt>
                <c:pt idx="7580">
                  <c:v>19.7</c:v>
                </c:pt>
                <c:pt idx="7581">
                  <c:v>19.7</c:v>
                </c:pt>
                <c:pt idx="7582">
                  <c:v>19.7</c:v>
                </c:pt>
                <c:pt idx="7583">
                  <c:v>19.7</c:v>
                </c:pt>
                <c:pt idx="7584">
                  <c:v>19.7</c:v>
                </c:pt>
                <c:pt idx="7585">
                  <c:v>19.7</c:v>
                </c:pt>
                <c:pt idx="7586">
                  <c:v>19.7</c:v>
                </c:pt>
                <c:pt idx="7587">
                  <c:v>19.7</c:v>
                </c:pt>
                <c:pt idx="7588">
                  <c:v>19.7</c:v>
                </c:pt>
                <c:pt idx="7589">
                  <c:v>19.7</c:v>
                </c:pt>
                <c:pt idx="7590">
                  <c:v>19.7</c:v>
                </c:pt>
                <c:pt idx="7591">
                  <c:v>19.7</c:v>
                </c:pt>
                <c:pt idx="7592">
                  <c:v>19.7</c:v>
                </c:pt>
                <c:pt idx="7593">
                  <c:v>19.7</c:v>
                </c:pt>
                <c:pt idx="7594">
                  <c:v>19.7</c:v>
                </c:pt>
                <c:pt idx="7595">
                  <c:v>19.7</c:v>
                </c:pt>
                <c:pt idx="7596">
                  <c:v>19.7</c:v>
                </c:pt>
                <c:pt idx="7597">
                  <c:v>19.7</c:v>
                </c:pt>
                <c:pt idx="7598">
                  <c:v>19.7</c:v>
                </c:pt>
                <c:pt idx="7599">
                  <c:v>19.600000000000001</c:v>
                </c:pt>
                <c:pt idx="7600">
                  <c:v>19.600000000000001</c:v>
                </c:pt>
                <c:pt idx="7601">
                  <c:v>19.600000000000001</c:v>
                </c:pt>
                <c:pt idx="7602">
                  <c:v>19.600000000000001</c:v>
                </c:pt>
                <c:pt idx="7603">
                  <c:v>19.600000000000001</c:v>
                </c:pt>
                <c:pt idx="7604">
                  <c:v>19.600000000000001</c:v>
                </c:pt>
                <c:pt idx="7605">
                  <c:v>19.600000000000001</c:v>
                </c:pt>
                <c:pt idx="7606">
                  <c:v>19.600000000000001</c:v>
                </c:pt>
                <c:pt idx="7607">
                  <c:v>19.600000000000001</c:v>
                </c:pt>
                <c:pt idx="7608">
                  <c:v>19.600000000000001</c:v>
                </c:pt>
                <c:pt idx="7609">
                  <c:v>19.600000000000001</c:v>
                </c:pt>
                <c:pt idx="7610">
                  <c:v>19.600000000000001</c:v>
                </c:pt>
                <c:pt idx="7611">
                  <c:v>19.600000000000001</c:v>
                </c:pt>
                <c:pt idx="7612">
                  <c:v>19.600000000000001</c:v>
                </c:pt>
                <c:pt idx="7613">
                  <c:v>19.600000000000001</c:v>
                </c:pt>
                <c:pt idx="7614">
                  <c:v>19.600000000000001</c:v>
                </c:pt>
                <c:pt idx="7615">
                  <c:v>19.600000000000001</c:v>
                </c:pt>
                <c:pt idx="7616">
                  <c:v>19.600000000000001</c:v>
                </c:pt>
                <c:pt idx="7617">
                  <c:v>19.600000000000001</c:v>
                </c:pt>
                <c:pt idx="7618">
                  <c:v>19.600000000000001</c:v>
                </c:pt>
                <c:pt idx="7619">
                  <c:v>19.600000000000001</c:v>
                </c:pt>
                <c:pt idx="7620">
                  <c:v>19.600000000000001</c:v>
                </c:pt>
                <c:pt idx="7621">
                  <c:v>19.600000000000001</c:v>
                </c:pt>
                <c:pt idx="7622">
                  <c:v>19.600000000000001</c:v>
                </c:pt>
                <c:pt idx="7623">
                  <c:v>19.600000000000001</c:v>
                </c:pt>
                <c:pt idx="7624">
                  <c:v>19.600000000000001</c:v>
                </c:pt>
                <c:pt idx="7625">
                  <c:v>19.600000000000001</c:v>
                </c:pt>
                <c:pt idx="7626">
                  <c:v>19.600000000000001</c:v>
                </c:pt>
                <c:pt idx="7627">
                  <c:v>19.600000000000001</c:v>
                </c:pt>
                <c:pt idx="7628">
                  <c:v>19.600000000000001</c:v>
                </c:pt>
                <c:pt idx="7629">
                  <c:v>19.600000000000001</c:v>
                </c:pt>
                <c:pt idx="7630">
                  <c:v>19.600000000000001</c:v>
                </c:pt>
                <c:pt idx="7631">
                  <c:v>19.600000000000001</c:v>
                </c:pt>
                <c:pt idx="7632">
                  <c:v>19.600000000000001</c:v>
                </c:pt>
                <c:pt idx="7633">
                  <c:v>19.600000000000001</c:v>
                </c:pt>
                <c:pt idx="7634">
                  <c:v>19.600000000000001</c:v>
                </c:pt>
                <c:pt idx="7635">
                  <c:v>19.600000000000001</c:v>
                </c:pt>
                <c:pt idx="7636">
                  <c:v>19.600000000000001</c:v>
                </c:pt>
                <c:pt idx="7637">
                  <c:v>19.600000000000001</c:v>
                </c:pt>
                <c:pt idx="7638">
                  <c:v>19.600000000000001</c:v>
                </c:pt>
                <c:pt idx="7639">
                  <c:v>19.600000000000001</c:v>
                </c:pt>
                <c:pt idx="7640">
                  <c:v>19.600000000000001</c:v>
                </c:pt>
                <c:pt idx="7641">
                  <c:v>19.600000000000001</c:v>
                </c:pt>
                <c:pt idx="7642">
                  <c:v>19.600000000000001</c:v>
                </c:pt>
                <c:pt idx="7643">
                  <c:v>19.600000000000001</c:v>
                </c:pt>
                <c:pt idx="7644">
                  <c:v>19.600000000000001</c:v>
                </c:pt>
                <c:pt idx="7645">
                  <c:v>19.600000000000001</c:v>
                </c:pt>
                <c:pt idx="7646">
                  <c:v>19.600000000000001</c:v>
                </c:pt>
                <c:pt idx="7647">
                  <c:v>19.600000000000001</c:v>
                </c:pt>
                <c:pt idx="7648">
                  <c:v>19.600000000000001</c:v>
                </c:pt>
                <c:pt idx="7649">
                  <c:v>19.600000000000001</c:v>
                </c:pt>
                <c:pt idx="7650">
                  <c:v>19.600000000000001</c:v>
                </c:pt>
                <c:pt idx="7651">
                  <c:v>19.600000000000001</c:v>
                </c:pt>
                <c:pt idx="7652">
                  <c:v>19.600000000000001</c:v>
                </c:pt>
                <c:pt idx="7653">
                  <c:v>19.600000000000001</c:v>
                </c:pt>
                <c:pt idx="7654">
                  <c:v>19.600000000000001</c:v>
                </c:pt>
                <c:pt idx="7655">
                  <c:v>19.7</c:v>
                </c:pt>
                <c:pt idx="7656">
                  <c:v>19.7</c:v>
                </c:pt>
                <c:pt idx="7657">
                  <c:v>19.7</c:v>
                </c:pt>
                <c:pt idx="7658">
                  <c:v>19.7</c:v>
                </c:pt>
                <c:pt idx="7659">
                  <c:v>19.7</c:v>
                </c:pt>
                <c:pt idx="7660">
                  <c:v>19.7</c:v>
                </c:pt>
                <c:pt idx="7661">
                  <c:v>19.7</c:v>
                </c:pt>
                <c:pt idx="7662">
                  <c:v>19.7</c:v>
                </c:pt>
                <c:pt idx="7663">
                  <c:v>19.7</c:v>
                </c:pt>
                <c:pt idx="7664">
                  <c:v>19.7</c:v>
                </c:pt>
                <c:pt idx="7665">
                  <c:v>19.7</c:v>
                </c:pt>
                <c:pt idx="7666">
                  <c:v>19.7</c:v>
                </c:pt>
                <c:pt idx="7667">
                  <c:v>19.7</c:v>
                </c:pt>
                <c:pt idx="7668">
                  <c:v>19.7</c:v>
                </c:pt>
                <c:pt idx="7669">
                  <c:v>19.7</c:v>
                </c:pt>
                <c:pt idx="7670">
                  <c:v>19.7</c:v>
                </c:pt>
                <c:pt idx="7671">
                  <c:v>19.7</c:v>
                </c:pt>
                <c:pt idx="7672">
                  <c:v>19.7</c:v>
                </c:pt>
                <c:pt idx="7673">
                  <c:v>19.7</c:v>
                </c:pt>
                <c:pt idx="7674">
                  <c:v>19.7</c:v>
                </c:pt>
                <c:pt idx="7675">
                  <c:v>19.7</c:v>
                </c:pt>
                <c:pt idx="7676">
                  <c:v>19.7</c:v>
                </c:pt>
                <c:pt idx="7677">
                  <c:v>19.7</c:v>
                </c:pt>
                <c:pt idx="7678">
                  <c:v>19.7</c:v>
                </c:pt>
                <c:pt idx="7679">
                  <c:v>19.7</c:v>
                </c:pt>
                <c:pt idx="7680">
                  <c:v>19.7</c:v>
                </c:pt>
                <c:pt idx="7681">
                  <c:v>19.7</c:v>
                </c:pt>
                <c:pt idx="7682">
                  <c:v>19.7</c:v>
                </c:pt>
                <c:pt idx="7683">
                  <c:v>19.7</c:v>
                </c:pt>
                <c:pt idx="7684">
                  <c:v>21.2</c:v>
                </c:pt>
                <c:pt idx="7685">
                  <c:v>21.2</c:v>
                </c:pt>
                <c:pt idx="7686">
                  <c:v>21.2</c:v>
                </c:pt>
                <c:pt idx="7687">
                  <c:v>21.2</c:v>
                </c:pt>
                <c:pt idx="7688">
                  <c:v>21.2</c:v>
                </c:pt>
                <c:pt idx="7689">
                  <c:v>21.2</c:v>
                </c:pt>
                <c:pt idx="7690">
                  <c:v>21.2</c:v>
                </c:pt>
                <c:pt idx="7691">
                  <c:v>21.2</c:v>
                </c:pt>
                <c:pt idx="7692">
                  <c:v>21.2</c:v>
                </c:pt>
                <c:pt idx="7693">
                  <c:v>21.2</c:v>
                </c:pt>
                <c:pt idx="7694">
                  <c:v>21.2</c:v>
                </c:pt>
                <c:pt idx="7695">
                  <c:v>21.2</c:v>
                </c:pt>
                <c:pt idx="7696">
                  <c:v>21.2</c:v>
                </c:pt>
                <c:pt idx="7697">
                  <c:v>21.2</c:v>
                </c:pt>
                <c:pt idx="7698">
                  <c:v>21.2</c:v>
                </c:pt>
                <c:pt idx="7699">
                  <c:v>21.2</c:v>
                </c:pt>
                <c:pt idx="7700">
                  <c:v>21.2</c:v>
                </c:pt>
                <c:pt idx="7701">
                  <c:v>21.2</c:v>
                </c:pt>
                <c:pt idx="7702">
                  <c:v>21.2</c:v>
                </c:pt>
                <c:pt idx="7703">
                  <c:v>21.2</c:v>
                </c:pt>
                <c:pt idx="7704">
                  <c:v>21.2</c:v>
                </c:pt>
                <c:pt idx="7705">
                  <c:v>21.2</c:v>
                </c:pt>
                <c:pt idx="7706">
                  <c:v>21.2</c:v>
                </c:pt>
                <c:pt idx="7707">
                  <c:v>21.2</c:v>
                </c:pt>
                <c:pt idx="7708">
                  <c:v>21.2</c:v>
                </c:pt>
                <c:pt idx="7709">
                  <c:v>21.2</c:v>
                </c:pt>
                <c:pt idx="7710">
                  <c:v>21.2</c:v>
                </c:pt>
                <c:pt idx="7711">
                  <c:v>21.2</c:v>
                </c:pt>
                <c:pt idx="7712">
                  <c:v>21.2</c:v>
                </c:pt>
                <c:pt idx="7713">
                  <c:v>21.3</c:v>
                </c:pt>
                <c:pt idx="7714">
                  <c:v>21.3</c:v>
                </c:pt>
                <c:pt idx="7715">
                  <c:v>21.3</c:v>
                </c:pt>
                <c:pt idx="7716">
                  <c:v>21.3</c:v>
                </c:pt>
                <c:pt idx="7717">
                  <c:v>21.3</c:v>
                </c:pt>
                <c:pt idx="7718">
                  <c:v>21.3</c:v>
                </c:pt>
                <c:pt idx="7719">
                  <c:v>21.3</c:v>
                </c:pt>
                <c:pt idx="7720">
                  <c:v>21.3</c:v>
                </c:pt>
                <c:pt idx="7721">
                  <c:v>21.3</c:v>
                </c:pt>
                <c:pt idx="7722">
                  <c:v>21.3</c:v>
                </c:pt>
                <c:pt idx="7723">
                  <c:v>21.3</c:v>
                </c:pt>
                <c:pt idx="7724">
                  <c:v>21.3</c:v>
                </c:pt>
                <c:pt idx="7725">
                  <c:v>21.3</c:v>
                </c:pt>
                <c:pt idx="7726">
                  <c:v>21.3</c:v>
                </c:pt>
                <c:pt idx="7727">
                  <c:v>21.3</c:v>
                </c:pt>
                <c:pt idx="7728">
                  <c:v>21.3</c:v>
                </c:pt>
                <c:pt idx="7729">
                  <c:v>21.3</c:v>
                </c:pt>
                <c:pt idx="7730">
                  <c:v>21.3</c:v>
                </c:pt>
                <c:pt idx="7731">
                  <c:v>21.3</c:v>
                </c:pt>
                <c:pt idx="7732">
                  <c:v>21.3</c:v>
                </c:pt>
                <c:pt idx="7733">
                  <c:v>21.3</c:v>
                </c:pt>
                <c:pt idx="7734">
                  <c:v>21.3</c:v>
                </c:pt>
                <c:pt idx="7735">
                  <c:v>21.3</c:v>
                </c:pt>
                <c:pt idx="7736">
                  <c:v>21.3</c:v>
                </c:pt>
                <c:pt idx="7737">
                  <c:v>21.3</c:v>
                </c:pt>
                <c:pt idx="7738">
                  <c:v>21.3</c:v>
                </c:pt>
                <c:pt idx="7739">
                  <c:v>21.3</c:v>
                </c:pt>
                <c:pt idx="7740">
                  <c:v>21.3</c:v>
                </c:pt>
                <c:pt idx="7741">
                  <c:v>21.3</c:v>
                </c:pt>
                <c:pt idx="7742">
                  <c:v>21.3</c:v>
                </c:pt>
                <c:pt idx="7743">
                  <c:v>21.3</c:v>
                </c:pt>
                <c:pt idx="7744">
                  <c:v>21.3</c:v>
                </c:pt>
                <c:pt idx="7745">
                  <c:v>21.3</c:v>
                </c:pt>
                <c:pt idx="7746">
                  <c:v>21.3</c:v>
                </c:pt>
                <c:pt idx="7747">
                  <c:v>21.3</c:v>
                </c:pt>
                <c:pt idx="7748">
                  <c:v>21.3</c:v>
                </c:pt>
                <c:pt idx="7749">
                  <c:v>21.3</c:v>
                </c:pt>
                <c:pt idx="7750">
                  <c:v>21.3</c:v>
                </c:pt>
                <c:pt idx="7751">
                  <c:v>21.3</c:v>
                </c:pt>
                <c:pt idx="7752">
                  <c:v>21.3</c:v>
                </c:pt>
                <c:pt idx="7753">
                  <c:v>21.3</c:v>
                </c:pt>
                <c:pt idx="7754">
                  <c:v>21.3</c:v>
                </c:pt>
                <c:pt idx="7755">
                  <c:v>21.3</c:v>
                </c:pt>
                <c:pt idx="7756">
                  <c:v>21.3</c:v>
                </c:pt>
                <c:pt idx="7757">
                  <c:v>21.3</c:v>
                </c:pt>
                <c:pt idx="7758">
                  <c:v>21.3</c:v>
                </c:pt>
                <c:pt idx="7759">
                  <c:v>21.3</c:v>
                </c:pt>
                <c:pt idx="7760">
                  <c:v>21.3</c:v>
                </c:pt>
                <c:pt idx="7761">
                  <c:v>21.3</c:v>
                </c:pt>
                <c:pt idx="7762">
                  <c:v>21.3</c:v>
                </c:pt>
                <c:pt idx="7763">
                  <c:v>21.3</c:v>
                </c:pt>
                <c:pt idx="7764">
                  <c:v>21.3</c:v>
                </c:pt>
                <c:pt idx="7765">
                  <c:v>21.3</c:v>
                </c:pt>
                <c:pt idx="7766">
                  <c:v>21.3</c:v>
                </c:pt>
                <c:pt idx="7767">
                  <c:v>21.3</c:v>
                </c:pt>
                <c:pt idx="7768">
                  <c:v>21.3</c:v>
                </c:pt>
                <c:pt idx="7769">
                  <c:v>21.3</c:v>
                </c:pt>
                <c:pt idx="7770">
                  <c:v>21.3</c:v>
                </c:pt>
                <c:pt idx="7771">
                  <c:v>26.8</c:v>
                </c:pt>
                <c:pt idx="7772">
                  <c:v>26.8</c:v>
                </c:pt>
                <c:pt idx="7773">
                  <c:v>26.8</c:v>
                </c:pt>
                <c:pt idx="7774">
                  <c:v>26.8</c:v>
                </c:pt>
                <c:pt idx="7775">
                  <c:v>26.8</c:v>
                </c:pt>
                <c:pt idx="7776">
                  <c:v>26.8</c:v>
                </c:pt>
                <c:pt idx="7777">
                  <c:v>26.8</c:v>
                </c:pt>
                <c:pt idx="7778">
                  <c:v>26.8</c:v>
                </c:pt>
                <c:pt idx="7779">
                  <c:v>26.8</c:v>
                </c:pt>
                <c:pt idx="7780">
                  <c:v>26.8</c:v>
                </c:pt>
                <c:pt idx="7781">
                  <c:v>26.8</c:v>
                </c:pt>
                <c:pt idx="7782">
                  <c:v>26.8</c:v>
                </c:pt>
                <c:pt idx="7783">
                  <c:v>26.8</c:v>
                </c:pt>
                <c:pt idx="7784">
                  <c:v>26.8</c:v>
                </c:pt>
                <c:pt idx="7785">
                  <c:v>26.8</c:v>
                </c:pt>
                <c:pt idx="7786">
                  <c:v>26.8</c:v>
                </c:pt>
                <c:pt idx="7787">
                  <c:v>26.8</c:v>
                </c:pt>
                <c:pt idx="7788">
                  <c:v>26.8</c:v>
                </c:pt>
                <c:pt idx="7789">
                  <c:v>26.8</c:v>
                </c:pt>
                <c:pt idx="7790">
                  <c:v>26.8</c:v>
                </c:pt>
                <c:pt idx="7791">
                  <c:v>26.8</c:v>
                </c:pt>
                <c:pt idx="7792">
                  <c:v>26.8</c:v>
                </c:pt>
                <c:pt idx="7793">
                  <c:v>26.8</c:v>
                </c:pt>
                <c:pt idx="7794">
                  <c:v>26.8</c:v>
                </c:pt>
                <c:pt idx="7795">
                  <c:v>26.8</c:v>
                </c:pt>
                <c:pt idx="7796">
                  <c:v>26.8</c:v>
                </c:pt>
                <c:pt idx="7797">
                  <c:v>26.8</c:v>
                </c:pt>
                <c:pt idx="7798">
                  <c:v>26.8</c:v>
                </c:pt>
                <c:pt idx="7799">
                  <c:v>26.8</c:v>
                </c:pt>
                <c:pt idx="7800">
                  <c:v>26.8</c:v>
                </c:pt>
                <c:pt idx="7801">
                  <c:v>26.8</c:v>
                </c:pt>
                <c:pt idx="7802">
                  <c:v>26.8</c:v>
                </c:pt>
                <c:pt idx="7803">
                  <c:v>26.8</c:v>
                </c:pt>
                <c:pt idx="7804">
                  <c:v>26.8</c:v>
                </c:pt>
                <c:pt idx="7805">
                  <c:v>26.8</c:v>
                </c:pt>
                <c:pt idx="7806">
                  <c:v>26.8</c:v>
                </c:pt>
                <c:pt idx="7807">
                  <c:v>26.8</c:v>
                </c:pt>
                <c:pt idx="7808">
                  <c:v>26.8</c:v>
                </c:pt>
                <c:pt idx="7809">
                  <c:v>26.8</c:v>
                </c:pt>
                <c:pt idx="7810">
                  <c:v>26.8</c:v>
                </c:pt>
                <c:pt idx="7811">
                  <c:v>26.8</c:v>
                </c:pt>
                <c:pt idx="7812">
                  <c:v>26.8</c:v>
                </c:pt>
                <c:pt idx="7813">
                  <c:v>26.8</c:v>
                </c:pt>
                <c:pt idx="7814">
                  <c:v>26.8</c:v>
                </c:pt>
                <c:pt idx="7815">
                  <c:v>26.8</c:v>
                </c:pt>
                <c:pt idx="7816">
                  <c:v>26.8</c:v>
                </c:pt>
                <c:pt idx="7817">
                  <c:v>26.8</c:v>
                </c:pt>
                <c:pt idx="7818">
                  <c:v>26.8</c:v>
                </c:pt>
                <c:pt idx="7819">
                  <c:v>26.8</c:v>
                </c:pt>
                <c:pt idx="7820">
                  <c:v>26.8</c:v>
                </c:pt>
                <c:pt idx="7821">
                  <c:v>26.8</c:v>
                </c:pt>
                <c:pt idx="7822">
                  <c:v>26.8</c:v>
                </c:pt>
                <c:pt idx="7823">
                  <c:v>26.8</c:v>
                </c:pt>
                <c:pt idx="7824">
                  <c:v>26.8</c:v>
                </c:pt>
                <c:pt idx="7825">
                  <c:v>26.8</c:v>
                </c:pt>
                <c:pt idx="7826">
                  <c:v>26.8</c:v>
                </c:pt>
                <c:pt idx="7827">
                  <c:v>26.8</c:v>
                </c:pt>
                <c:pt idx="7828">
                  <c:v>26.8</c:v>
                </c:pt>
                <c:pt idx="7829">
                  <c:v>26.8</c:v>
                </c:pt>
                <c:pt idx="7830">
                  <c:v>26.8</c:v>
                </c:pt>
                <c:pt idx="7831">
                  <c:v>26.8</c:v>
                </c:pt>
                <c:pt idx="7832">
                  <c:v>26.8</c:v>
                </c:pt>
                <c:pt idx="7833">
                  <c:v>26.8</c:v>
                </c:pt>
                <c:pt idx="7834">
                  <c:v>26.8</c:v>
                </c:pt>
                <c:pt idx="7835">
                  <c:v>26.8</c:v>
                </c:pt>
                <c:pt idx="7836">
                  <c:v>26.8</c:v>
                </c:pt>
                <c:pt idx="7837">
                  <c:v>26.8</c:v>
                </c:pt>
                <c:pt idx="7838">
                  <c:v>26.8</c:v>
                </c:pt>
                <c:pt idx="7839">
                  <c:v>26.8</c:v>
                </c:pt>
                <c:pt idx="7840">
                  <c:v>26.8</c:v>
                </c:pt>
                <c:pt idx="7841">
                  <c:v>26.8</c:v>
                </c:pt>
                <c:pt idx="7842">
                  <c:v>26.8</c:v>
                </c:pt>
                <c:pt idx="7843">
                  <c:v>26.8</c:v>
                </c:pt>
                <c:pt idx="7844">
                  <c:v>26.8</c:v>
                </c:pt>
                <c:pt idx="7845">
                  <c:v>26.8</c:v>
                </c:pt>
                <c:pt idx="7846">
                  <c:v>26.8</c:v>
                </c:pt>
                <c:pt idx="7847">
                  <c:v>26.8</c:v>
                </c:pt>
                <c:pt idx="7848">
                  <c:v>26.8</c:v>
                </c:pt>
                <c:pt idx="7849">
                  <c:v>26.8</c:v>
                </c:pt>
                <c:pt idx="7850">
                  <c:v>26.8</c:v>
                </c:pt>
                <c:pt idx="7851">
                  <c:v>26.8</c:v>
                </c:pt>
                <c:pt idx="7852">
                  <c:v>26.8</c:v>
                </c:pt>
                <c:pt idx="7853">
                  <c:v>26.8</c:v>
                </c:pt>
                <c:pt idx="7854">
                  <c:v>26.8</c:v>
                </c:pt>
                <c:pt idx="7855">
                  <c:v>26.8</c:v>
                </c:pt>
                <c:pt idx="7856">
                  <c:v>26.8</c:v>
                </c:pt>
                <c:pt idx="7857">
                  <c:v>26.8</c:v>
                </c:pt>
                <c:pt idx="7858">
                  <c:v>26.8</c:v>
                </c:pt>
                <c:pt idx="7859">
                  <c:v>26.8</c:v>
                </c:pt>
                <c:pt idx="7860">
                  <c:v>26.8</c:v>
                </c:pt>
                <c:pt idx="7861">
                  <c:v>26.8</c:v>
                </c:pt>
                <c:pt idx="7862">
                  <c:v>26.8</c:v>
                </c:pt>
                <c:pt idx="7863">
                  <c:v>26.8</c:v>
                </c:pt>
                <c:pt idx="7864">
                  <c:v>26.8</c:v>
                </c:pt>
                <c:pt idx="7865">
                  <c:v>26.8</c:v>
                </c:pt>
                <c:pt idx="7866">
                  <c:v>26.8</c:v>
                </c:pt>
                <c:pt idx="7867">
                  <c:v>26.8</c:v>
                </c:pt>
                <c:pt idx="7868">
                  <c:v>26.8</c:v>
                </c:pt>
                <c:pt idx="7869">
                  <c:v>26.8</c:v>
                </c:pt>
                <c:pt idx="7870">
                  <c:v>26.8</c:v>
                </c:pt>
                <c:pt idx="7871">
                  <c:v>26.8</c:v>
                </c:pt>
                <c:pt idx="7872">
                  <c:v>26.8</c:v>
                </c:pt>
                <c:pt idx="7873">
                  <c:v>26.8</c:v>
                </c:pt>
                <c:pt idx="7874">
                  <c:v>26.8</c:v>
                </c:pt>
                <c:pt idx="7875">
                  <c:v>26.8</c:v>
                </c:pt>
                <c:pt idx="7876">
                  <c:v>26.8</c:v>
                </c:pt>
                <c:pt idx="7877">
                  <c:v>26.8</c:v>
                </c:pt>
                <c:pt idx="7878">
                  <c:v>26.8</c:v>
                </c:pt>
                <c:pt idx="7879">
                  <c:v>26.8</c:v>
                </c:pt>
                <c:pt idx="7880">
                  <c:v>26.8</c:v>
                </c:pt>
                <c:pt idx="7881">
                  <c:v>26.8</c:v>
                </c:pt>
                <c:pt idx="7882">
                  <c:v>26.8</c:v>
                </c:pt>
                <c:pt idx="7883">
                  <c:v>26.8</c:v>
                </c:pt>
                <c:pt idx="7884">
                  <c:v>26.8</c:v>
                </c:pt>
                <c:pt idx="7885">
                  <c:v>26.8</c:v>
                </c:pt>
                <c:pt idx="7886">
                  <c:v>26.8</c:v>
                </c:pt>
                <c:pt idx="7887">
                  <c:v>26.8</c:v>
                </c:pt>
                <c:pt idx="7888">
                  <c:v>26.8</c:v>
                </c:pt>
                <c:pt idx="7889">
                  <c:v>26.8</c:v>
                </c:pt>
                <c:pt idx="7890">
                  <c:v>26.8</c:v>
                </c:pt>
                <c:pt idx="7891">
                  <c:v>26.8</c:v>
                </c:pt>
                <c:pt idx="7892">
                  <c:v>26.8</c:v>
                </c:pt>
                <c:pt idx="7893">
                  <c:v>26.8</c:v>
                </c:pt>
                <c:pt idx="7894">
                  <c:v>26.8</c:v>
                </c:pt>
                <c:pt idx="7895">
                  <c:v>26.8</c:v>
                </c:pt>
                <c:pt idx="7896">
                  <c:v>26.8</c:v>
                </c:pt>
                <c:pt idx="7897">
                  <c:v>26.8</c:v>
                </c:pt>
                <c:pt idx="7898">
                  <c:v>26.8</c:v>
                </c:pt>
                <c:pt idx="7899">
                  <c:v>26.8</c:v>
                </c:pt>
                <c:pt idx="7900">
                  <c:v>26.8</c:v>
                </c:pt>
                <c:pt idx="7901">
                  <c:v>26.8</c:v>
                </c:pt>
                <c:pt idx="7902">
                  <c:v>26.8</c:v>
                </c:pt>
                <c:pt idx="7903">
                  <c:v>26.8</c:v>
                </c:pt>
                <c:pt idx="7904">
                  <c:v>26.8</c:v>
                </c:pt>
                <c:pt idx="7905">
                  <c:v>26.8</c:v>
                </c:pt>
                <c:pt idx="7906">
                  <c:v>26.8</c:v>
                </c:pt>
                <c:pt idx="7907">
                  <c:v>26.8</c:v>
                </c:pt>
                <c:pt idx="7908">
                  <c:v>26.8</c:v>
                </c:pt>
                <c:pt idx="7909">
                  <c:v>26.8</c:v>
                </c:pt>
                <c:pt idx="7910">
                  <c:v>26.8</c:v>
                </c:pt>
                <c:pt idx="7911">
                  <c:v>26.8</c:v>
                </c:pt>
                <c:pt idx="7912">
                  <c:v>26.8</c:v>
                </c:pt>
                <c:pt idx="7913">
                  <c:v>26.8</c:v>
                </c:pt>
                <c:pt idx="7914">
                  <c:v>26.8</c:v>
                </c:pt>
                <c:pt idx="7915">
                  <c:v>26.8</c:v>
                </c:pt>
                <c:pt idx="7916">
                  <c:v>26.8</c:v>
                </c:pt>
                <c:pt idx="7917">
                  <c:v>23.6</c:v>
                </c:pt>
                <c:pt idx="7918">
                  <c:v>23.6</c:v>
                </c:pt>
                <c:pt idx="7919">
                  <c:v>23.6</c:v>
                </c:pt>
                <c:pt idx="7920">
                  <c:v>23.6</c:v>
                </c:pt>
                <c:pt idx="7921">
                  <c:v>23.6</c:v>
                </c:pt>
                <c:pt idx="7922">
                  <c:v>23.6</c:v>
                </c:pt>
                <c:pt idx="7923">
                  <c:v>23.6</c:v>
                </c:pt>
                <c:pt idx="7924">
                  <c:v>23.6</c:v>
                </c:pt>
                <c:pt idx="7925">
                  <c:v>23.6</c:v>
                </c:pt>
                <c:pt idx="7926">
                  <c:v>23.6</c:v>
                </c:pt>
                <c:pt idx="7927">
                  <c:v>23.6</c:v>
                </c:pt>
                <c:pt idx="7928">
                  <c:v>23.6</c:v>
                </c:pt>
                <c:pt idx="7929">
                  <c:v>23.6</c:v>
                </c:pt>
                <c:pt idx="7930">
                  <c:v>23.6</c:v>
                </c:pt>
                <c:pt idx="7931">
                  <c:v>23.6</c:v>
                </c:pt>
                <c:pt idx="7932">
                  <c:v>23.6</c:v>
                </c:pt>
                <c:pt idx="7933">
                  <c:v>23.6</c:v>
                </c:pt>
                <c:pt idx="7934">
                  <c:v>23.6</c:v>
                </c:pt>
                <c:pt idx="7935">
                  <c:v>23.6</c:v>
                </c:pt>
                <c:pt idx="7936">
                  <c:v>23.6</c:v>
                </c:pt>
                <c:pt idx="7937">
                  <c:v>23.6</c:v>
                </c:pt>
                <c:pt idx="7938">
                  <c:v>23.6</c:v>
                </c:pt>
                <c:pt idx="7939">
                  <c:v>23.6</c:v>
                </c:pt>
                <c:pt idx="7940">
                  <c:v>23.6</c:v>
                </c:pt>
                <c:pt idx="7941">
                  <c:v>23.6</c:v>
                </c:pt>
                <c:pt idx="7942">
                  <c:v>23.6</c:v>
                </c:pt>
                <c:pt idx="7943">
                  <c:v>23.6</c:v>
                </c:pt>
                <c:pt idx="7944">
                  <c:v>23.6</c:v>
                </c:pt>
                <c:pt idx="7945">
                  <c:v>23.6</c:v>
                </c:pt>
                <c:pt idx="7946">
                  <c:v>23.6</c:v>
                </c:pt>
                <c:pt idx="7947">
                  <c:v>23.6</c:v>
                </c:pt>
                <c:pt idx="7948">
                  <c:v>23.6</c:v>
                </c:pt>
                <c:pt idx="7949">
                  <c:v>23.6</c:v>
                </c:pt>
                <c:pt idx="7950">
                  <c:v>23.6</c:v>
                </c:pt>
                <c:pt idx="7951">
                  <c:v>23.6</c:v>
                </c:pt>
                <c:pt idx="7952">
                  <c:v>23.6</c:v>
                </c:pt>
                <c:pt idx="7953">
                  <c:v>23.6</c:v>
                </c:pt>
                <c:pt idx="7954">
                  <c:v>23.6</c:v>
                </c:pt>
                <c:pt idx="7955">
                  <c:v>23.6</c:v>
                </c:pt>
                <c:pt idx="7956">
                  <c:v>23.6</c:v>
                </c:pt>
                <c:pt idx="7957">
                  <c:v>23.6</c:v>
                </c:pt>
                <c:pt idx="7958">
                  <c:v>23.6</c:v>
                </c:pt>
                <c:pt idx="7959">
                  <c:v>23.6</c:v>
                </c:pt>
                <c:pt idx="7960">
                  <c:v>23.6</c:v>
                </c:pt>
                <c:pt idx="7961">
                  <c:v>23.6</c:v>
                </c:pt>
                <c:pt idx="7962">
                  <c:v>23.6</c:v>
                </c:pt>
                <c:pt idx="7963">
                  <c:v>23.6</c:v>
                </c:pt>
                <c:pt idx="7964">
                  <c:v>23.6</c:v>
                </c:pt>
                <c:pt idx="7965">
                  <c:v>23.6</c:v>
                </c:pt>
                <c:pt idx="7966">
                  <c:v>23.6</c:v>
                </c:pt>
                <c:pt idx="7967">
                  <c:v>23.6</c:v>
                </c:pt>
                <c:pt idx="7968">
                  <c:v>23.6</c:v>
                </c:pt>
                <c:pt idx="7969">
                  <c:v>23.6</c:v>
                </c:pt>
                <c:pt idx="7970">
                  <c:v>23.6</c:v>
                </c:pt>
                <c:pt idx="7971">
                  <c:v>23.6</c:v>
                </c:pt>
                <c:pt idx="7972">
                  <c:v>23.6</c:v>
                </c:pt>
                <c:pt idx="7973">
                  <c:v>23.6</c:v>
                </c:pt>
                <c:pt idx="7974">
                  <c:v>23.6</c:v>
                </c:pt>
                <c:pt idx="7975">
                  <c:v>23.6</c:v>
                </c:pt>
                <c:pt idx="7976">
                  <c:v>23.6</c:v>
                </c:pt>
                <c:pt idx="7977">
                  <c:v>23.6</c:v>
                </c:pt>
                <c:pt idx="7978">
                  <c:v>23.6</c:v>
                </c:pt>
                <c:pt idx="7979">
                  <c:v>23.6</c:v>
                </c:pt>
                <c:pt idx="7980">
                  <c:v>23.6</c:v>
                </c:pt>
                <c:pt idx="7981">
                  <c:v>23.6</c:v>
                </c:pt>
                <c:pt idx="7982">
                  <c:v>23.6</c:v>
                </c:pt>
                <c:pt idx="7983">
                  <c:v>23.6</c:v>
                </c:pt>
                <c:pt idx="7984">
                  <c:v>23.6</c:v>
                </c:pt>
                <c:pt idx="7985">
                  <c:v>23.6</c:v>
                </c:pt>
                <c:pt idx="7986">
                  <c:v>23.6</c:v>
                </c:pt>
                <c:pt idx="7987">
                  <c:v>23.6</c:v>
                </c:pt>
                <c:pt idx="7988">
                  <c:v>23.6</c:v>
                </c:pt>
                <c:pt idx="7989">
                  <c:v>23.6</c:v>
                </c:pt>
                <c:pt idx="7990">
                  <c:v>23.6</c:v>
                </c:pt>
                <c:pt idx="7991">
                  <c:v>23.6</c:v>
                </c:pt>
                <c:pt idx="7992">
                  <c:v>23.6</c:v>
                </c:pt>
                <c:pt idx="7993">
                  <c:v>23.6</c:v>
                </c:pt>
                <c:pt idx="7994">
                  <c:v>23.6</c:v>
                </c:pt>
                <c:pt idx="7995">
                  <c:v>23.6</c:v>
                </c:pt>
                <c:pt idx="7996">
                  <c:v>23.6</c:v>
                </c:pt>
                <c:pt idx="7997">
                  <c:v>23.6</c:v>
                </c:pt>
                <c:pt idx="7998">
                  <c:v>23.6</c:v>
                </c:pt>
                <c:pt idx="7999">
                  <c:v>23.6</c:v>
                </c:pt>
                <c:pt idx="8000">
                  <c:v>23.6</c:v>
                </c:pt>
                <c:pt idx="8001">
                  <c:v>23.6</c:v>
                </c:pt>
                <c:pt idx="8002">
                  <c:v>23.6</c:v>
                </c:pt>
                <c:pt idx="8003">
                  <c:v>23.6</c:v>
                </c:pt>
                <c:pt idx="8004">
                  <c:v>23.6</c:v>
                </c:pt>
                <c:pt idx="8005">
                  <c:v>23.6</c:v>
                </c:pt>
                <c:pt idx="8006">
                  <c:v>23.6</c:v>
                </c:pt>
                <c:pt idx="8007">
                  <c:v>23.6</c:v>
                </c:pt>
                <c:pt idx="8008">
                  <c:v>23.6</c:v>
                </c:pt>
                <c:pt idx="8009">
                  <c:v>23.6</c:v>
                </c:pt>
                <c:pt idx="8010">
                  <c:v>23.6</c:v>
                </c:pt>
                <c:pt idx="8011">
                  <c:v>23.6</c:v>
                </c:pt>
                <c:pt idx="8012">
                  <c:v>23.6</c:v>
                </c:pt>
                <c:pt idx="8013">
                  <c:v>23.6</c:v>
                </c:pt>
                <c:pt idx="8014">
                  <c:v>23.6</c:v>
                </c:pt>
                <c:pt idx="8015">
                  <c:v>23.6</c:v>
                </c:pt>
                <c:pt idx="8016">
                  <c:v>23.6</c:v>
                </c:pt>
                <c:pt idx="8017">
                  <c:v>23.6</c:v>
                </c:pt>
                <c:pt idx="8018">
                  <c:v>23.6</c:v>
                </c:pt>
                <c:pt idx="8019">
                  <c:v>23.6</c:v>
                </c:pt>
                <c:pt idx="8020">
                  <c:v>23.6</c:v>
                </c:pt>
                <c:pt idx="8021">
                  <c:v>23.6</c:v>
                </c:pt>
                <c:pt idx="8022">
                  <c:v>23.6</c:v>
                </c:pt>
                <c:pt idx="8023">
                  <c:v>23.6</c:v>
                </c:pt>
                <c:pt idx="8024">
                  <c:v>23.6</c:v>
                </c:pt>
                <c:pt idx="8025">
                  <c:v>23.6</c:v>
                </c:pt>
                <c:pt idx="8026">
                  <c:v>23.6</c:v>
                </c:pt>
                <c:pt idx="8027">
                  <c:v>23.6</c:v>
                </c:pt>
                <c:pt idx="8028">
                  <c:v>23.6</c:v>
                </c:pt>
                <c:pt idx="8029">
                  <c:v>23.6</c:v>
                </c:pt>
                <c:pt idx="8030">
                  <c:v>23.6</c:v>
                </c:pt>
                <c:pt idx="8031">
                  <c:v>23.6</c:v>
                </c:pt>
                <c:pt idx="8032">
                  <c:v>23.6</c:v>
                </c:pt>
                <c:pt idx="8033">
                  <c:v>23.6</c:v>
                </c:pt>
                <c:pt idx="8034">
                  <c:v>23.6</c:v>
                </c:pt>
                <c:pt idx="8035">
                  <c:v>20.2</c:v>
                </c:pt>
                <c:pt idx="8036">
                  <c:v>20.2</c:v>
                </c:pt>
                <c:pt idx="8037">
                  <c:v>20.2</c:v>
                </c:pt>
                <c:pt idx="8038">
                  <c:v>20.2</c:v>
                </c:pt>
                <c:pt idx="8039">
                  <c:v>20.2</c:v>
                </c:pt>
                <c:pt idx="8040">
                  <c:v>20.2</c:v>
                </c:pt>
                <c:pt idx="8041">
                  <c:v>20.2</c:v>
                </c:pt>
                <c:pt idx="8042">
                  <c:v>20.2</c:v>
                </c:pt>
                <c:pt idx="8043">
                  <c:v>20.2</c:v>
                </c:pt>
                <c:pt idx="8044">
                  <c:v>20.2</c:v>
                </c:pt>
                <c:pt idx="8045">
                  <c:v>20.2</c:v>
                </c:pt>
                <c:pt idx="8046">
                  <c:v>20.2</c:v>
                </c:pt>
                <c:pt idx="8047">
                  <c:v>20.2</c:v>
                </c:pt>
                <c:pt idx="8048">
                  <c:v>20.2</c:v>
                </c:pt>
                <c:pt idx="8049">
                  <c:v>20.2</c:v>
                </c:pt>
                <c:pt idx="8050">
                  <c:v>20.2</c:v>
                </c:pt>
                <c:pt idx="8051">
                  <c:v>20.2</c:v>
                </c:pt>
                <c:pt idx="8052">
                  <c:v>20.2</c:v>
                </c:pt>
                <c:pt idx="8053">
                  <c:v>20.2</c:v>
                </c:pt>
                <c:pt idx="8054">
                  <c:v>20.2</c:v>
                </c:pt>
                <c:pt idx="8055">
                  <c:v>20.2</c:v>
                </c:pt>
                <c:pt idx="8056">
                  <c:v>20.2</c:v>
                </c:pt>
                <c:pt idx="8057">
                  <c:v>20.2</c:v>
                </c:pt>
                <c:pt idx="8058">
                  <c:v>20.2</c:v>
                </c:pt>
                <c:pt idx="8059">
                  <c:v>20.2</c:v>
                </c:pt>
                <c:pt idx="8060">
                  <c:v>20.2</c:v>
                </c:pt>
                <c:pt idx="8061">
                  <c:v>20.2</c:v>
                </c:pt>
                <c:pt idx="8062">
                  <c:v>20.2</c:v>
                </c:pt>
                <c:pt idx="8063">
                  <c:v>20.2</c:v>
                </c:pt>
                <c:pt idx="8064">
                  <c:v>20.2</c:v>
                </c:pt>
                <c:pt idx="8065">
                  <c:v>19.899999999999999</c:v>
                </c:pt>
                <c:pt idx="8066">
                  <c:v>19.899999999999999</c:v>
                </c:pt>
                <c:pt idx="8067">
                  <c:v>19.899999999999999</c:v>
                </c:pt>
                <c:pt idx="8068">
                  <c:v>19.899999999999999</c:v>
                </c:pt>
                <c:pt idx="8069">
                  <c:v>19.899999999999999</c:v>
                </c:pt>
                <c:pt idx="8070">
                  <c:v>19.899999999999999</c:v>
                </c:pt>
                <c:pt idx="8071">
                  <c:v>19.899999999999999</c:v>
                </c:pt>
                <c:pt idx="8072">
                  <c:v>19.899999999999999</c:v>
                </c:pt>
                <c:pt idx="8073">
                  <c:v>19.899999999999999</c:v>
                </c:pt>
                <c:pt idx="8074">
                  <c:v>19.899999999999999</c:v>
                </c:pt>
                <c:pt idx="8075">
                  <c:v>19.899999999999999</c:v>
                </c:pt>
                <c:pt idx="8076">
                  <c:v>19.899999999999999</c:v>
                </c:pt>
                <c:pt idx="8077">
                  <c:v>19.899999999999999</c:v>
                </c:pt>
                <c:pt idx="8078">
                  <c:v>19.899999999999999</c:v>
                </c:pt>
                <c:pt idx="8079">
                  <c:v>19.899999999999999</c:v>
                </c:pt>
                <c:pt idx="8080">
                  <c:v>19.899999999999999</c:v>
                </c:pt>
                <c:pt idx="8081">
                  <c:v>19.899999999999999</c:v>
                </c:pt>
                <c:pt idx="8082">
                  <c:v>19.899999999999999</c:v>
                </c:pt>
                <c:pt idx="8083">
                  <c:v>19.899999999999999</c:v>
                </c:pt>
                <c:pt idx="8084">
                  <c:v>19.899999999999999</c:v>
                </c:pt>
                <c:pt idx="8085">
                  <c:v>19.899999999999999</c:v>
                </c:pt>
                <c:pt idx="8086">
                  <c:v>19.899999999999999</c:v>
                </c:pt>
                <c:pt idx="8087">
                  <c:v>19.899999999999999</c:v>
                </c:pt>
                <c:pt idx="8088">
                  <c:v>19.899999999999999</c:v>
                </c:pt>
                <c:pt idx="8089">
                  <c:v>19.899999999999999</c:v>
                </c:pt>
                <c:pt idx="8090">
                  <c:v>19.899999999999999</c:v>
                </c:pt>
                <c:pt idx="8091">
                  <c:v>19.899999999999999</c:v>
                </c:pt>
                <c:pt idx="8092">
                  <c:v>19.899999999999999</c:v>
                </c:pt>
                <c:pt idx="8093">
                  <c:v>19.899999999999999</c:v>
                </c:pt>
                <c:pt idx="8094">
                  <c:v>20</c:v>
                </c:pt>
                <c:pt idx="8095">
                  <c:v>20</c:v>
                </c:pt>
                <c:pt idx="8096">
                  <c:v>20</c:v>
                </c:pt>
                <c:pt idx="8097">
                  <c:v>20</c:v>
                </c:pt>
                <c:pt idx="8098">
                  <c:v>20</c:v>
                </c:pt>
                <c:pt idx="8099">
                  <c:v>20</c:v>
                </c:pt>
                <c:pt idx="8100">
                  <c:v>20</c:v>
                </c:pt>
                <c:pt idx="8101">
                  <c:v>20</c:v>
                </c:pt>
                <c:pt idx="8102">
                  <c:v>20</c:v>
                </c:pt>
                <c:pt idx="8103">
                  <c:v>20</c:v>
                </c:pt>
                <c:pt idx="8104">
                  <c:v>20</c:v>
                </c:pt>
                <c:pt idx="8105">
                  <c:v>20</c:v>
                </c:pt>
                <c:pt idx="8106">
                  <c:v>20</c:v>
                </c:pt>
                <c:pt idx="8107">
                  <c:v>20</c:v>
                </c:pt>
                <c:pt idx="8108">
                  <c:v>20</c:v>
                </c:pt>
                <c:pt idx="8109">
                  <c:v>20</c:v>
                </c:pt>
                <c:pt idx="8110">
                  <c:v>20</c:v>
                </c:pt>
                <c:pt idx="8111">
                  <c:v>20</c:v>
                </c:pt>
                <c:pt idx="8112">
                  <c:v>20</c:v>
                </c:pt>
                <c:pt idx="8113">
                  <c:v>20</c:v>
                </c:pt>
                <c:pt idx="8114">
                  <c:v>20</c:v>
                </c:pt>
                <c:pt idx="8115">
                  <c:v>20</c:v>
                </c:pt>
                <c:pt idx="8116">
                  <c:v>20</c:v>
                </c:pt>
                <c:pt idx="8117">
                  <c:v>20</c:v>
                </c:pt>
                <c:pt idx="8118">
                  <c:v>20</c:v>
                </c:pt>
                <c:pt idx="8119">
                  <c:v>20.100000000000001</c:v>
                </c:pt>
                <c:pt idx="8120">
                  <c:v>20.100000000000001</c:v>
                </c:pt>
                <c:pt idx="8121">
                  <c:v>20.100000000000001</c:v>
                </c:pt>
                <c:pt idx="8122">
                  <c:v>20.100000000000001</c:v>
                </c:pt>
                <c:pt idx="8123">
                  <c:v>20.100000000000001</c:v>
                </c:pt>
                <c:pt idx="8124">
                  <c:v>20.100000000000001</c:v>
                </c:pt>
                <c:pt idx="8125">
                  <c:v>20.100000000000001</c:v>
                </c:pt>
                <c:pt idx="8126">
                  <c:v>20.100000000000001</c:v>
                </c:pt>
                <c:pt idx="8127">
                  <c:v>20.100000000000001</c:v>
                </c:pt>
                <c:pt idx="8128">
                  <c:v>20.100000000000001</c:v>
                </c:pt>
                <c:pt idx="8129">
                  <c:v>20.100000000000001</c:v>
                </c:pt>
                <c:pt idx="8130">
                  <c:v>20.100000000000001</c:v>
                </c:pt>
                <c:pt idx="8131">
                  <c:v>20.100000000000001</c:v>
                </c:pt>
                <c:pt idx="8132">
                  <c:v>20.100000000000001</c:v>
                </c:pt>
                <c:pt idx="8133">
                  <c:v>20.100000000000001</c:v>
                </c:pt>
                <c:pt idx="8134">
                  <c:v>20.100000000000001</c:v>
                </c:pt>
                <c:pt idx="8135">
                  <c:v>20.100000000000001</c:v>
                </c:pt>
                <c:pt idx="8136">
                  <c:v>20.100000000000001</c:v>
                </c:pt>
                <c:pt idx="8137">
                  <c:v>20.100000000000001</c:v>
                </c:pt>
                <c:pt idx="8138">
                  <c:v>20.100000000000001</c:v>
                </c:pt>
                <c:pt idx="8139">
                  <c:v>20.100000000000001</c:v>
                </c:pt>
                <c:pt idx="8140">
                  <c:v>20.100000000000001</c:v>
                </c:pt>
                <c:pt idx="8141">
                  <c:v>20.100000000000001</c:v>
                </c:pt>
                <c:pt idx="8142">
                  <c:v>20.100000000000001</c:v>
                </c:pt>
                <c:pt idx="8143">
                  <c:v>20.100000000000001</c:v>
                </c:pt>
                <c:pt idx="8144">
                  <c:v>20.100000000000001</c:v>
                </c:pt>
                <c:pt idx="8145">
                  <c:v>20.100000000000001</c:v>
                </c:pt>
                <c:pt idx="8146">
                  <c:v>20.100000000000001</c:v>
                </c:pt>
                <c:pt idx="8147">
                  <c:v>20.100000000000001</c:v>
                </c:pt>
                <c:pt idx="8148">
                  <c:v>20.2</c:v>
                </c:pt>
                <c:pt idx="8149">
                  <c:v>20.2</c:v>
                </c:pt>
                <c:pt idx="8150">
                  <c:v>20.2</c:v>
                </c:pt>
                <c:pt idx="8151">
                  <c:v>20.2</c:v>
                </c:pt>
                <c:pt idx="8152">
                  <c:v>20.2</c:v>
                </c:pt>
                <c:pt idx="8153">
                  <c:v>20.2</c:v>
                </c:pt>
                <c:pt idx="8154">
                  <c:v>20.2</c:v>
                </c:pt>
                <c:pt idx="8155">
                  <c:v>20.2</c:v>
                </c:pt>
                <c:pt idx="8156">
                  <c:v>20.2</c:v>
                </c:pt>
                <c:pt idx="8157">
                  <c:v>20.2</c:v>
                </c:pt>
                <c:pt idx="8158">
                  <c:v>20.2</c:v>
                </c:pt>
                <c:pt idx="8159">
                  <c:v>20.2</c:v>
                </c:pt>
                <c:pt idx="8160">
                  <c:v>20.2</c:v>
                </c:pt>
                <c:pt idx="8161">
                  <c:v>20.2</c:v>
                </c:pt>
                <c:pt idx="8162">
                  <c:v>20.2</c:v>
                </c:pt>
                <c:pt idx="8163">
                  <c:v>20.2</c:v>
                </c:pt>
                <c:pt idx="8164">
                  <c:v>20.2</c:v>
                </c:pt>
                <c:pt idx="8165">
                  <c:v>20.2</c:v>
                </c:pt>
                <c:pt idx="8166">
                  <c:v>20.2</c:v>
                </c:pt>
                <c:pt idx="8167">
                  <c:v>20.2</c:v>
                </c:pt>
                <c:pt idx="8168">
                  <c:v>20.2</c:v>
                </c:pt>
                <c:pt idx="8169">
                  <c:v>20.2</c:v>
                </c:pt>
                <c:pt idx="8170">
                  <c:v>20.2</c:v>
                </c:pt>
                <c:pt idx="8171">
                  <c:v>20.2</c:v>
                </c:pt>
                <c:pt idx="8172">
                  <c:v>20.2</c:v>
                </c:pt>
                <c:pt idx="8173">
                  <c:v>20.2</c:v>
                </c:pt>
                <c:pt idx="8174">
                  <c:v>20.2</c:v>
                </c:pt>
                <c:pt idx="8175">
                  <c:v>20.2</c:v>
                </c:pt>
                <c:pt idx="8176">
                  <c:v>20.2</c:v>
                </c:pt>
                <c:pt idx="8177">
                  <c:v>19.899999999999999</c:v>
                </c:pt>
                <c:pt idx="8178">
                  <c:v>19.899999999999999</c:v>
                </c:pt>
                <c:pt idx="8179">
                  <c:v>19.899999999999999</c:v>
                </c:pt>
                <c:pt idx="8180">
                  <c:v>19.899999999999999</c:v>
                </c:pt>
                <c:pt idx="8181">
                  <c:v>19.899999999999999</c:v>
                </c:pt>
                <c:pt idx="8182">
                  <c:v>19.899999999999999</c:v>
                </c:pt>
                <c:pt idx="8183">
                  <c:v>19.899999999999999</c:v>
                </c:pt>
                <c:pt idx="8184">
                  <c:v>19.899999999999999</c:v>
                </c:pt>
                <c:pt idx="8185">
                  <c:v>19.899999999999999</c:v>
                </c:pt>
                <c:pt idx="8186">
                  <c:v>19.899999999999999</c:v>
                </c:pt>
                <c:pt idx="8187">
                  <c:v>19.899999999999999</c:v>
                </c:pt>
                <c:pt idx="8188">
                  <c:v>19.899999999999999</c:v>
                </c:pt>
                <c:pt idx="8189">
                  <c:v>19.899999999999999</c:v>
                </c:pt>
                <c:pt idx="8190">
                  <c:v>19.899999999999999</c:v>
                </c:pt>
                <c:pt idx="8191">
                  <c:v>19.899999999999999</c:v>
                </c:pt>
                <c:pt idx="8192">
                  <c:v>19.899999999999999</c:v>
                </c:pt>
                <c:pt idx="8193">
                  <c:v>19.899999999999999</c:v>
                </c:pt>
                <c:pt idx="8194">
                  <c:v>19.899999999999999</c:v>
                </c:pt>
                <c:pt idx="8195">
                  <c:v>19.899999999999999</c:v>
                </c:pt>
                <c:pt idx="8196">
                  <c:v>19.899999999999999</c:v>
                </c:pt>
                <c:pt idx="8197">
                  <c:v>19.899999999999999</c:v>
                </c:pt>
                <c:pt idx="8198">
                  <c:v>19.899999999999999</c:v>
                </c:pt>
                <c:pt idx="8199">
                  <c:v>19.899999999999999</c:v>
                </c:pt>
                <c:pt idx="8200">
                  <c:v>19.899999999999999</c:v>
                </c:pt>
                <c:pt idx="8201">
                  <c:v>19.899999999999999</c:v>
                </c:pt>
                <c:pt idx="8202">
                  <c:v>19.899999999999999</c:v>
                </c:pt>
                <c:pt idx="8203">
                  <c:v>19.899999999999999</c:v>
                </c:pt>
                <c:pt idx="8204">
                  <c:v>19.899999999999999</c:v>
                </c:pt>
                <c:pt idx="8205">
                  <c:v>19.899999999999999</c:v>
                </c:pt>
                <c:pt idx="8206">
                  <c:v>19.7</c:v>
                </c:pt>
                <c:pt idx="8207">
                  <c:v>19.7</c:v>
                </c:pt>
                <c:pt idx="8208">
                  <c:v>19.7</c:v>
                </c:pt>
                <c:pt idx="8209">
                  <c:v>19.7</c:v>
                </c:pt>
                <c:pt idx="8210">
                  <c:v>19.7</c:v>
                </c:pt>
                <c:pt idx="8211">
                  <c:v>19.7</c:v>
                </c:pt>
                <c:pt idx="8212">
                  <c:v>19.7</c:v>
                </c:pt>
                <c:pt idx="8213">
                  <c:v>19.7</c:v>
                </c:pt>
                <c:pt idx="8214">
                  <c:v>19.7</c:v>
                </c:pt>
                <c:pt idx="8215">
                  <c:v>19.7</c:v>
                </c:pt>
                <c:pt idx="8216">
                  <c:v>19.7</c:v>
                </c:pt>
                <c:pt idx="8217">
                  <c:v>19.7</c:v>
                </c:pt>
                <c:pt idx="8218">
                  <c:v>19.7</c:v>
                </c:pt>
                <c:pt idx="8219">
                  <c:v>19.7</c:v>
                </c:pt>
                <c:pt idx="8220">
                  <c:v>19.7</c:v>
                </c:pt>
                <c:pt idx="8221">
                  <c:v>19.7</c:v>
                </c:pt>
                <c:pt idx="8222">
                  <c:v>19.7</c:v>
                </c:pt>
                <c:pt idx="8223">
                  <c:v>19.7</c:v>
                </c:pt>
                <c:pt idx="8224">
                  <c:v>19.7</c:v>
                </c:pt>
                <c:pt idx="8225">
                  <c:v>19.7</c:v>
                </c:pt>
                <c:pt idx="8226">
                  <c:v>19.7</c:v>
                </c:pt>
                <c:pt idx="8227">
                  <c:v>19.7</c:v>
                </c:pt>
                <c:pt idx="8228">
                  <c:v>19.7</c:v>
                </c:pt>
                <c:pt idx="8229">
                  <c:v>19.7</c:v>
                </c:pt>
                <c:pt idx="8230">
                  <c:v>19.7</c:v>
                </c:pt>
                <c:pt idx="8231">
                  <c:v>19.7</c:v>
                </c:pt>
                <c:pt idx="8232">
                  <c:v>19.7</c:v>
                </c:pt>
                <c:pt idx="8233">
                  <c:v>19.7</c:v>
                </c:pt>
                <c:pt idx="8234">
                  <c:v>19.7</c:v>
                </c:pt>
                <c:pt idx="8235">
                  <c:v>19.7</c:v>
                </c:pt>
                <c:pt idx="8236">
                  <c:v>19.7</c:v>
                </c:pt>
                <c:pt idx="8237">
                  <c:v>19.7</c:v>
                </c:pt>
                <c:pt idx="8238">
                  <c:v>19.7</c:v>
                </c:pt>
                <c:pt idx="8239">
                  <c:v>19.7</c:v>
                </c:pt>
                <c:pt idx="8240">
                  <c:v>19.7</c:v>
                </c:pt>
                <c:pt idx="8241">
                  <c:v>19.7</c:v>
                </c:pt>
                <c:pt idx="8242">
                  <c:v>19.7</c:v>
                </c:pt>
                <c:pt idx="8243">
                  <c:v>19.7</c:v>
                </c:pt>
                <c:pt idx="8244">
                  <c:v>19.7</c:v>
                </c:pt>
                <c:pt idx="8245">
                  <c:v>19.7</c:v>
                </c:pt>
                <c:pt idx="8246">
                  <c:v>19.7</c:v>
                </c:pt>
                <c:pt idx="8247">
                  <c:v>19.7</c:v>
                </c:pt>
                <c:pt idx="8248">
                  <c:v>19.7</c:v>
                </c:pt>
                <c:pt idx="8249">
                  <c:v>19.7</c:v>
                </c:pt>
                <c:pt idx="8250">
                  <c:v>19.7</c:v>
                </c:pt>
                <c:pt idx="8251">
                  <c:v>19.7</c:v>
                </c:pt>
                <c:pt idx="8252">
                  <c:v>19.7</c:v>
                </c:pt>
                <c:pt idx="8253">
                  <c:v>19.7</c:v>
                </c:pt>
                <c:pt idx="8254">
                  <c:v>19.7</c:v>
                </c:pt>
                <c:pt idx="8255">
                  <c:v>19.7</c:v>
                </c:pt>
                <c:pt idx="8256">
                  <c:v>19.7</c:v>
                </c:pt>
                <c:pt idx="8257">
                  <c:v>19.7</c:v>
                </c:pt>
                <c:pt idx="8258">
                  <c:v>19.7</c:v>
                </c:pt>
                <c:pt idx="8259">
                  <c:v>19.7</c:v>
                </c:pt>
                <c:pt idx="8260">
                  <c:v>19.7</c:v>
                </c:pt>
                <c:pt idx="8261">
                  <c:v>19.7</c:v>
                </c:pt>
                <c:pt idx="8262">
                  <c:v>19.7</c:v>
                </c:pt>
                <c:pt idx="8263">
                  <c:v>19.7</c:v>
                </c:pt>
                <c:pt idx="8264">
                  <c:v>19.7</c:v>
                </c:pt>
                <c:pt idx="8265">
                  <c:v>19.7</c:v>
                </c:pt>
                <c:pt idx="8266">
                  <c:v>19.2</c:v>
                </c:pt>
                <c:pt idx="8267">
                  <c:v>19.2</c:v>
                </c:pt>
                <c:pt idx="8268">
                  <c:v>19.2</c:v>
                </c:pt>
                <c:pt idx="8269">
                  <c:v>19.2</c:v>
                </c:pt>
                <c:pt idx="8270">
                  <c:v>19.2</c:v>
                </c:pt>
                <c:pt idx="8271">
                  <c:v>19.2</c:v>
                </c:pt>
                <c:pt idx="8272">
                  <c:v>19.2</c:v>
                </c:pt>
                <c:pt idx="8273">
                  <c:v>19.2</c:v>
                </c:pt>
                <c:pt idx="8274">
                  <c:v>19.2</c:v>
                </c:pt>
                <c:pt idx="8275">
                  <c:v>19.2</c:v>
                </c:pt>
                <c:pt idx="8276">
                  <c:v>19.2</c:v>
                </c:pt>
                <c:pt idx="8277">
                  <c:v>19.2</c:v>
                </c:pt>
                <c:pt idx="8278">
                  <c:v>19.2</c:v>
                </c:pt>
                <c:pt idx="8279">
                  <c:v>19.2</c:v>
                </c:pt>
                <c:pt idx="8280">
                  <c:v>19.2</c:v>
                </c:pt>
                <c:pt idx="8281">
                  <c:v>19.2</c:v>
                </c:pt>
                <c:pt idx="8282">
                  <c:v>19.2</c:v>
                </c:pt>
                <c:pt idx="8283">
                  <c:v>19.2</c:v>
                </c:pt>
                <c:pt idx="8284">
                  <c:v>19.2</c:v>
                </c:pt>
                <c:pt idx="8285">
                  <c:v>19.2</c:v>
                </c:pt>
                <c:pt idx="8286">
                  <c:v>19.2</c:v>
                </c:pt>
                <c:pt idx="8287">
                  <c:v>19.2</c:v>
                </c:pt>
                <c:pt idx="8288">
                  <c:v>19.2</c:v>
                </c:pt>
                <c:pt idx="8289">
                  <c:v>19.2</c:v>
                </c:pt>
                <c:pt idx="8290">
                  <c:v>19.2</c:v>
                </c:pt>
                <c:pt idx="8291">
                  <c:v>19.2</c:v>
                </c:pt>
                <c:pt idx="8292">
                  <c:v>19.2</c:v>
                </c:pt>
                <c:pt idx="8293">
                  <c:v>19.2</c:v>
                </c:pt>
                <c:pt idx="8294">
                  <c:v>19.2</c:v>
                </c:pt>
                <c:pt idx="8295">
                  <c:v>19.2</c:v>
                </c:pt>
                <c:pt idx="8296">
                  <c:v>18.899999999999999</c:v>
                </c:pt>
                <c:pt idx="8297">
                  <c:v>18.899999999999999</c:v>
                </c:pt>
                <c:pt idx="8298">
                  <c:v>18.899999999999999</c:v>
                </c:pt>
                <c:pt idx="8299">
                  <c:v>18.899999999999999</c:v>
                </c:pt>
                <c:pt idx="8300">
                  <c:v>18.899999999999999</c:v>
                </c:pt>
                <c:pt idx="8301">
                  <c:v>18.899999999999999</c:v>
                </c:pt>
                <c:pt idx="8302">
                  <c:v>18.899999999999999</c:v>
                </c:pt>
                <c:pt idx="8303">
                  <c:v>18.899999999999999</c:v>
                </c:pt>
                <c:pt idx="8304">
                  <c:v>18.899999999999999</c:v>
                </c:pt>
                <c:pt idx="8305">
                  <c:v>18.899999999999999</c:v>
                </c:pt>
                <c:pt idx="8306">
                  <c:v>18.899999999999999</c:v>
                </c:pt>
                <c:pt idx="8307">
                  <c:v>18.899999999999999</c:v>
                </c:pt>
                <c:pt idx="8308">
                  <c:v>18.899999999999999</c:v>
                </c:pt>
                <c:pt idx="8309">
                  <c:v>18.899999999999999</c:v>
                </c:pt>
                <c:pt idx="8310">
                  <c:v>18.899999999999999</c:v>
                </c:pt>
                <c:pt idx="8311">
                  <c:v>18.899999999999999</c:v>
                </c:pt>
                <c:pt idx="8312">
                  <c:v>18.899999999999999</c:v>
                </c:pt>
                <c:pt idx="8313">
                  <c:v>18.899999999999999</c:v>
                </c:pt>
                <c:pt idx="8314">
                  <c:v>18.899999999999999</c:v>
                </c:pt>
                <c:pt idx="8315">
                  <c:v>18.899999999999999</c:v>
                </c:pt>
                <c:pt idx="8316">
                  <c:v>18.899999999999999</c:v>
                </c:pt>
                <c:pt idx="8317">
                  <c:v>18.899999999999999</c:v>
                </c:pt>
                <c:pt idx="8318">
                  <c:v>18.899999999999999</c:v>
                </c:pt>
                <c:pt idx="8319">
                  <c:v>18.899999999999999</c:v>
                </c:pt>
                <c:pt idx="8320">
                  <c:v>18.899999999999999</c:v>
                </c:pt>
                <c:pt idx="8321">
                  <c:v>18.899999999999999</c:v>
                </c:pt>
                <c:pt idx="8322">
                  <c:v>18.899999999999999</c:v>
                </c:pt>
                <c:pt idx="8323">
                  <c:v>18.899999999999999</c:v>
                </c:pt>
                <c:pt idx="8324">
                  <c:v>18.899999999999999</c:v>
                </c:pt>
                <c:pt idx="8325">
                  <c:v>18.899999999999999</c:v>
                </c:pt>
                <c:pt idx="8326">
                  <c:v>18.899999999999999</c:v>
                </c:pt>
                <c:pt idx="8327">
                  <c:v>18.899999999999999</c:v>
                </c:pt>
                <c:pt idx="8328">
                  <c:v>18.899999999999999</c:v>
                </c:pt>
                <c:pt idx="8329">
                  <c:v>18.899999999999999</c:v>
                </c:pt>
                <c:pt idx="8330">
                  <c:v>18.899999999999999</c:v>
                </c:pt>
                <c:pt idx="8331">
                  <c:v>18.899999999999999</c:v>
                </c:pt>
                <c:pt idx="8332">
                  <c:v>18.899999999999999</c:v>
                </c:pt>
                <c:pt idx="8333">
                  <c:v>18.899999999999999</c:v>
                </c:pt>
                <c:pt idx="8334">
                  <c:v>18.899999999999999</c:v>
                </c:pt>
                <c:pt idx="8335">
                  <c:v>18.899999999999999</c:v>
                </c:pt>
                <c:pt idx="8336">
                  <c:v>18.899999999999999</c:v>
                </c:pt>
                <c:pt idx="8337">
                  <c:v>18.899999999999999</c:v>
                </c:pt>
                <c:pt idx="8338">
                  <c:v>18.899999999999999</c:v>
                </c:pt>
                <c:pt idx="8339">
                  <c:v>18.899999999999999</c:v>
                </c:pt>
                <c:pt idx="8340">
                  <c:v>18.899999999999999</c:v>
                </c:pt>
                <c:pt idx="8341">
                  <c:v>18.899999999999999</c:v>
                </c:pt>
                <c:pt idx="8342">
                  <c:v>18.899999999999999</c:v>
                </c:pt>
                <c:pt idx="8343">
                  <c:v>18.899999999999999</c:v>
                </c:pt>
                <c:pt idx="8344">
                  <c:v>18.899999999999999</c:v>
                </c:pt>
                <c:pt idx="8345">
                  <c:v>18.899999999999999</c:v>
                </c:pt>
                <c:pt idx="8346">
                  <c:v>18.899999999999999</c:v>
                </c:pt>
                <c:pt idx="8347">
                  <c:v>18.899999999999999</c:v>
                </c:pt>
                <c:pt idx="8348">
                  <c:v>18.899999999999999</c:v>
                </c:pt>
                <c:pt idx="8349">
                  <c:v>18.899999999999999</c:v>
                </c:pt>
                <c:pt idx="8350">
                  <c:v>18.899999999999999</c:v>
                </c:pt>
                <c:pt idx="8351">
                  <c:v>18.899999999999999</c:v>
                </c:pt>
                <c:pt idx="8352">
                  <c:v>18.899999999999999</c:v>
                </c:pt>
                <c:pt idx="8353">
                  <c:v>18.899999999999999</c:v>
                </c:pt>
                <c:pt idx="8354">
                  <c:v>18.899999999999999</c:v>
                </c:pt>
                <c:pt idx="8355">
                  <c:v>18.899999999999999</c:v>
                </c:pt>
                <c:pt idx="8356">
                  <c:v>18.899999999999999</c:v>
                </c:pt>
                <c:pt idx="8357">
                  <c:v>18.899999999999999</c:v>
                </c:pt>
                <c:pt idx="8358">
                  <c:v>18.899999999999999</c:v>
                </c:pt>
                <c:pt idx="8359">
                  <c:v>18.899999999999999</c:v>
                </c:pt>
                <c:pt idx="8360">
                  <c:v>18.899999999999999</c:v>
                </c:pt>
                <c:pt idx="8361">
                  <c:v>18.899999999999999</c:v>
                </c:pt>
                <c:pt idx="8362">
                  <c:v>18.899999999999999</c:v>
                </c:pt>
                <c:pt idx="8363">
                  <c:v>18.899999999999999</c:v>
                </c:pt>
                <c:pt idx="8364">
                  <c:v>18.899999999999999</c:v>
                </c:pt>
                <c:pt idx="8365">
                  <c:v>18.899999999999999</c:v>
                </c:pt>
                <c:pt idx="8366">
                  <c:v>18.899999999999999</c:v>
                </c:pt>
                <c:pt idx="8367">
                  <c:v>18.899999999999999</c:v>
                </c:pt>
                <c:pt idx="8368">
                  <c:v>18.899999999999999</c:v>
                </c:pt>
                <c:pt idx="8369">
                  <c:v>18.899999999999999</c:v>
                </c:pt>
                <c:pt idx="8370">
                  <c:v>18.899999999999999</c:v>
                </c:pt>
                <c:pt idx="8371">
                  <c:v>18.899999999999999</c:v>
                </c:pt>
                <c:pt idx="8372">
                  <c:v>18.899999999999999</c:v>
                </c:pt>
                <c:pt idx="8373">
                  <c:v>18.899999999999999</c:v>
                </c:pt>
                <c:pt idx="8374">
                  <c:v>18.899999999999999</c:v>
                </c:pt>
                <c:pt idx="8375">
                  <c:v>18.899999999999999</c:v>
                </c:pt>
                <c:pt idx="8376">
                  <c:v>18.899999999999999</c:v>
                </c:pt>
                <c:pt idx="8377">
                  <c:v>18.899999999999999</c:v>
                </c:pt>
                <c:pt idx="8378">
                  <c:v>18.899999999999999</c:v>
                </c:pt>
                <c:pt idx="8379">
                  <c:v>18.899999999999999</c:v>
                </c:pt>
                <c:pt idx="8380">
                  <c:v>18.899999999999999</c:v>
                </c:pt>
                <c:pt idx="8381">
                  <c:v>18.899999999999999</c:v>
                </c:pt>
                <c:pt idx="8382">
                  <c:v>18.899999999999999</c:v>
                </c:pt>
                <c:pt idx="8383">
                  <c:v>18.899999999999999</c:v>
                </c:pt>
                <c:pt idx="8384">
                  <c:v>18.899999999999999</c:v>
                </c:pt>
                <c:pt idx="8385">
                  <c:v>19</c:v>
                </c:pt>
                <c:pt idx="8386">
                  <c:v>19</c:v>
                </c:pt>
                <c:pt idx="8387">
                  <c:v>19</c:v>
                </c:pt>
                <c:pt idx="8388">
                  <c:v>19</c:v>
                </c:pt>
                <c:pt idx="8389">
                  <c:v>19</c:v>
                </c:pt>
                <c:pt idx="8390">
                  <c:v>19</c:v>
                </c:pt>
                <c:pt idx="8391">
                  <c:v>19</c:v>
                </c:pt>
                <c:pt idx="8392">
                  <c:v>19</c:v>
                </c:pt>
                <c:pt idx="8393">
                  <c:v>19</c:v>
                </c:pt>
                <c:pt idx="8394">
                  <c:v>19</c:v>
                </c:pt>
                <c:pt idx="8395">
                  <c:v>19</c:v>
                </c:pt>
                <c:pt idx="8396">
                  <c:v>19</c:v>
                </c:pt>
                <c:pt idx="8397">
                  <c:v>19</c:v>
                </c:pt>
                <c:pt idx="8398">
                  <c:v>19</c:v>
                </c:pt>
                <c:pt idx="8399">
                  <c:v>19</c:v>
                </c:pt>
                <c:pt idx="8400">
                  <c:v>19</c:v>
                </c:pt>
                <c:pt idx="8401">
                  <c:v>19</c:v>
                </c:pt>
                <c:pt idx="8402">
                  <c:v>19</c:v>
                </c:pt>
                <c:pt idx="8403">
                  <c:v>19</c:v>
                </c:pt>
                <c:pt idx="8404">
                  <c:v>19</c:v>
                </c:pt>
                <c:pt idx="8405">
                  <c:v>19</c:v>
                </c:pt>
                <c:pt idx="8406">
                  <c:v>19</c:v>
                </c:pt>
                <c:pt idx="8407">
                  <c:v>19</c:v>
                </c:pt>
                <c:pt idx="8408">
                  <c:v>19</c:v>
                </c:pt>
                <c:pt idx="8409">
                  <c:v>19</c:v>
                </c:pt>
                <c:pt idx="8410">
                  <c:v>19</c:v>
                </c:pt>
                <c:pt idx="8411">
                  <c:v>19</c:v>
                </c:pt>
                <c:pt idx="8412">
                  <c:v>19</c:v>
                </c:pt>
                <c:pt idx="8413">
                  <c:v>19</c:v>
                </c:pt>
                <c:pt idx="8414">
                  <c:v>19</c:v>
                </c:pt>
                <c:pt idx="8415">
                  <c:v>18.8</c:v>
                </c:pt>
                <c:pt idx="8416">
                  <c:v>18.8</c:v>
                </c:pt>
                <c:pt idx="8417">
                  <c:v>18.8</c:v>
                </c:pt>
                <c:pt idx="8418">
                  <c:v>18.8</c:v>
                </c:pt>
                <c:pt idx="8419">
                  <c:v>18.8</c:v>
                </c:pt>
                <c:pt idx="8420">
                  <c:v>18.8</c:v>
                </c:pt>
                <c:pt idx="8421">
                  <c:v>18.8</c:v>
                </c:pt>
                <c:pt idx="8422">
                  <c:v>18.8</c:v>
                </c:pt>
                <c:pt idx="8423">
                  <c:v>18.8</c:v>
                </c:pt>
                <c:pt idx="8424">
                  <c:v>18.8</c:v>
                </c:pt>
                <c:pt idx="8425">
                  <c:v>18.8</c:v>
                </c:pt>
                <c:pt idx="8426">
                  <c:v>18.8</c:v>
                </c:pt>
                <c:pt idx="8427">
                  <c:v>18.8</c:v>
                </c:pt>
                <c:pt idx="8428">
                  <c:v>18.8</c:v>
                </c:pt>
                <c:pt idx="8429">
                  <c:v>18.8</c:v>
                </c:pt>
                <c:pt idx="8430">
                  <c:v>18.8</c:v>
                </c:pt>
                <c:pt idx="8431">
                  <c:v>18.8</c:v>
                </c:pt>
                <c:pt idx="8432">
                  <c:v>18.8</c:v>
                </c:pt>
                <c:pt idx="8433">
                  <c:v>18.8</c:v>
                </c:pt>
                <c:pt idx="8434">
                  <c:v>18.8</c:v>
                </c:pt>
                <c:pt idx="8435">
                  <c:v>18.8</c:v>
                </c:pt>
                <c:pt idx="8436">
                  <c:v>18.8</c:v>
                </c:pt>
                <c:pt idx="8437">
                  <c:v>18.8</c:v>
                </c:pt>
                <c:pt idx="8438">
                  <c:v>18.8</c:v>
                </c:pt>
                <c:pt idx="8439">
                  <c:v>18.8</c:v>
                </c:pt>
                <c:pt idx="8440">
                  <c:v>18.8</c:v>
                </c:pt>
                <c:pt idx="8441">
                  <c:v>18.8</c:v>
                </c:pt>
                <c:pt idx="8442">
                  <c:v>18.8</c:v>
                </c:pt>
                <c:pt idx="8443">
                  <c:v>18.8</c:v>
                </c:pt>
                <c:pt idx="8444">
                  <c:v>18.8</c:v>
                </c:pt>
                <c:pt idx="8445">
                  <c:v>18.600000000000001</c:v>
                </c:pt>
                <c:pt idx="8446">
                  <c:v>18.600000000000001</c:v>
                </c:pt>
                <c:pt idx="8447">
                  <c:v>18.600000000000001</c:v>
                </c:pt>
                <c:pt idx="8448">
                  <c:v>18.600000000000001</c:v>
                </c:pt>
                <c:pt idx="8449">
                  <c:v>18.600000000000001</c:v>
                </c:pt>
                <c:pt idx="8450">
                  <c:v>18.600000000000001</c:v>
                </c:pt>
                <c:pt idx="8451">
                  <c:v>18.600000000000001</c:v>
                </c:pt>
                <c:pt idx="8452">
                  <c:v>18.600000000000001</c:v>
                </c:pt>
                <c:pt idx="8453">
                  <c:v>18.600000000000001</c:v>
                </c:pt>
                <c:pt idx="8454">
                  <c:v>18.600000000000001</c:v>
                </c:pt>
                <c:pt idx="8455">
                  <c:v>18.600000000000001</c:v>
                </c:pt>
                <c:pt idx="8456">
                  <c:v>18.600000000000001</c:v>
                </c:pt>
                <c:pt idx="8457">
                  <c:v>18.600000000000001</c:v>
                </c:pt>
                <c:pt idx="8458">
                  <c:v>18.600000000000001</c:v>
                </c:pt>
                <c:pt idx="8459">
                  <c:v>18.600000000000001</c:v>
                </c:pt>
                <c:pt idx="8460">
                  <c:v>18.600000000000001</c:v>
                </c:pt>
                <c:pt idx="8461">
                  <c:v>18.600000000000001</c:v>
                </c:pt>
                <c:pt idx="8462">
                  <c:v>18.600000000000001</c:v>
                </c:pt>
                <c:pt idx="8463">
                  <c:v>18.600000000000001</c:v>
                </c:pt>
                <c:pt idx="8464">
                  <c:v>18.600000000000001</c:v>
                </c:pt>
                <c:pt idx="8465">
                  <c:v>18.600000000000001</c:v>
                </c:pt>
                <c:pt idx="8466">
                  <c:v>18.600000000000001</c:v>
                </c:pt>
                <c:pt idx="8467">
                  <c:v>18.600000000000001</c:v>
                </c:pt>
                <c:pt idx="8468">
                  <c:v>18.600000000000001</c:v>
                </c:pt>
                <c:pt idx="8469">
                  <c:v>18.600000000000001</c:v>
                </c:pt>
                <c:pt idx="8470">
                  <c:v>18.600000000000001</c:v>
                </c:pt>
                <c:pt idx="8471">
                  <c:v>18.600000000000001</c:v>
                </c:pt>
                <c:pt idx="8472">
                  <c:v>18.600000000000001</c:v>
                </c:pt>
                <c:pt idx="8473">
                  <c:v>18.600000000000001</c:v>
                </c:pt>
                <c:pt idx="8474">
                  <c:v>18.5</c:v>
                </c:pt>
                <c:pt idx="8475">
                  <c:v>18.5</c:v>
                </c:pt>
                <c:pt idx="8476">
                  <c:v>18.5</c:v>
                </c:pt>
                <c:pt idx="8477">
                  <c:v>18.5</c:v>
                </c:pt>
                <c:pt idx="8478">
                  <c:v>18.5</c:v>
                </c:pt>
                <c:pt idx="8479">
                  <c:v>18.5</c:v>
                </c:pt>
                <c:pt idx="8480">
                  <c:v>18.5</c:v>
                </c:pt>
                <c:pt idx="8481">
                  <c:v>18.5</c:v>
                </c:pt>
                <c:pt idx="8482">
                  <c:v>18.5</c:v>
                </c:pt>
                <c:pt idx="8483">
                  <c:v>18.5</c:v>
                </c:pt>
                <c:pt idx="8484">
                  <c:v>18.5</c:v>
                </c:pt>
                <c:pt idx="8485">
                  <c:v>18.5</c:v>
                </c:pt>
                <c:pt idx="8486">
                  <c:v>18.5</c:v>
                </c:pt>
                <c:pt idx="8487">
                  <c:v>18.5</c:v>
                </c:pt>
                <c:pt idx="8488">
                  <c:v>18.5</c:v>
                </c:pt>
                <c:pt idx="8489">
                  <c:v>18.5</c:v>
                </c:pt>
                <c:pt idx="8490">
                  <c:v>18.5</c:v>
                </c:pt>
                <c:pt idx="8491">
                  <c:v>18.5</c:v>
                </c:pt>
                <c:pt idx="8492">
                  <c:v>18.5</c:v>
                </c:pt>
                <c:pt idx="8493">
                  <c:v>18.5</c:v>
                </c:pt>
                <c:pt idx="8494">
                  <c:v>18.5</c:v>
                </c:pt>
                <c:pt idx="8495">
                  <c:v>18.5</c:v>
                </c:pt>
                <c:pt idx="8496">
                  <c:v>18.5</c:v>
                </c:pt>
                <c:pt idx="8497">
                  <c:v>18.5</c:v>
                </c:pt>
                <c:pt idx="8498">
                  <c:v>18.5</c:v>
                </c:pt>
                <c:pt idx="8499">
                  <c:v>18.5</c:v>
                </c:pt>
                <c:pt idx="8500">
                  <c:v>18.5</c:v>
                </c:pt>
                <c:pt idx="8501">
                  <c:v>18.5</c:v>
                </c:pt>
                <c:pt idx="8502">
                  <c:v>18.5</c:v>
                </c:pt>
                <c:pt idx="8503">
                  <c:v>18.399999999999999</c:v>
                </c:pt>
                <c:pt idx="8504">
                  <c:v>18.399999999999999</c:v>
                </c:pt>
                <c:pt idx="8505">
                  <c:v>18.399999999999999</c:v>
                </c:pt>
                <c:pt idx="8506">
                  <c:v>18.399999999999999</c:v>
                </c:pt>
                <c:pt idx="8507">
                  <c:v>18.399999999999999</c:v>
                </c:pt>
                <c:pt idx="8508">
                  <c:v>18.399999999999999</c:v>
                </c:pt>
                <c:pt idx="8509">
                  <c:v>18.399999999999999</c:v>
                </c:pt>
                <c:pt idx="8510">
                  <c:v>18.399999999999999</c:v>
                </c:pt>
                <c:pt idx="8511">
                  <c:v>18.399999999999999</c:v>
                </c:pt>
                <c:pt idx="8512">
                  <c:v>18.399999999999999</c:v>
                </c:pt>
                <c:pt idx="8513">
                  <c:v>18.399999999999999</c:v>
                </c:pt>
                <c:pt idx="8514">
                  <c:v>18.399999999999999</c:v>
                </c:pt>
                <c:pt idx="8515">
                  <c:v>18.399999999999999</c:v>
                </c:pt>
                <c:pt idx="8516">
                  <c:v>18.399999999999999</c:v>
                </c:pt>
                <c:pt idx="8517">
                  <c:v>18.399999999999999</c:v>
                </c:pt>
                <c:pt idx="8518">
                  <c:v>18.399999999999999</c:v>
                </c:pt>
                <c:pt idx="8519">
                  <c:v>18.399999999999999</c:v>
                </c:pt>
                <c:pt idx="8520">
                  <c:v>18.399999999999999</c:v>
                </c:pt>
                <c:pt idx="8521">
                  <c:v>18.399999999999999</c:v>
                </c:pt>
                <c:pt idx="8522">
                  <c:v>18.399999999999999</c:v>
                </c:pt>
                <c:pt idx="8523">
                  <c:v>18.399999999999999</c:v>
                </c:pt>
                <c:pt idx="8524">
                  <c:v>18.399999999999999</c:v>
                </c:pt>
                <c:pt idx="8525">
                  <c:v>18.399999999999999</c:v>
                </c:pt>
                <c:pt idx="8526">
                  <c:v>18.399999999999999</c:v>
                </c:pt>
                <c:pt idx="8527">
                  <c:v>18.399999999999999</c:v>
                </c:pt>
                <c:pt idx="8528">
                  <c:v>18.399999999999999</c:v>
                </c:pt>
                <c:pt idx="8529">
                  <c:v>18.399999999999999</c:v>
                </c:pt>
                <c:pt idx="8530">
                  <c:v>18.399999999999999</c:v>
                </c:pt>
                <c:pt idx="8531">
                  <c:v>18.399999999999999</c:v>
                </c:pt>
                <c:pt idx="8532">
                  <c:v>18.399999999999999</c:v>
                </c:pt>
                <c:pt idx="8533">
                  <c:v>18.2</c:v>
                </c:pt>
                <c:pt idx="8534">
                  <c:v>18.2</c:v>
                </c:pt>
                <c:pt idx="8535">
                  <c:v>18.2</c:v>
                </c:pt>
                <c:pt idx="8536">
                  <c:v>18.2</c:v>
                </c:pt>
                <c:pt idx="8537">
                  <c:v>18.2</c:v>
                </c:pt>
                <c:pt idx="8538">
                  <c:v>18.2</c:v>
                </c:pt>
                <c:pt idx="8539">
                  <c:v>18.2</c:v>
                </c:pt>
                <c:pt idx="8540">
                  <c:v>18.2</c:v>
                </c:pt>
                <c:pt idx="8541">
                  <c:v>18.2</c:v>
                </c:pt>
                <c:pt idx="8542">
                  <c:v>18.2</c:v>
                </c:pt>
                <c:pt idx="8543">
                  <c:v>18.2</c:v>
                </c:pt>
                <c:pt idx="8544">
                  <c:v>18.2</c:v>
                </c:pt>
                <c:pt idx="8545">
                  <c:v>18.2</c:v>
                </c:pt>
                <c:pt idx="8546">
                  <c:v>18.2</c:v>
                </c:pt>
                <c:pt idx="8547">
                  <c:v>18.2</c:v>
                </c:pt>
                <c:pt idx="8548">
                  <c:v>18.2</c:v>
                </c:pt>
                <c:pt idx="8549">
                  <c:v>18.2</c:v>
                </c:pt>
                <c:pt idx="8550">
                  <c:v>18.2</c:v>
                </c:pt>
                <c:pt idx="8551">
                  <c:v>18.2</c:v>
                </c:pt>
                <c:pt idx="8552">
                  <c:v>18.2</c:v>
                </c:pt>
                <c:pt idx="8553">
                  <c:v>18.2</c:v>
                </c:pt>
                <c:pt idx="8554">
                  <c:v>18.2</c:v>
                </c:pt>
                <c:pt idx="8555">
                  <c:v>18.2</c:v>
                </c:pt>
                <c:pt idx="8556">
                  <c:v>18.2</c:v>
                </c:pt>
                <c:pt idx="8557">
                  <c:v>18.2</c:v>
                </c:pt>
                <c:pt idx="8558">
                  <c:v>18.2</c:v>
                </c:pt>
                <c:pt idx="8559">
                  <c:v>18.2</c:v>
                </c:pt>
                <c:pt idx="8560">
                  <c:v>18.2</c:v>
                </c:pt>
                <c:pt idx="8561">
                  <c:v>18.2</c:v>
                </c:pt>
                <c:pt idx="8562">
                  <c:v>18.2</c:v>
                </c:pt>
                <c:pt idx="8563">
                  <c:v>18</c:v>
                </c:pt>
                <c:pt idx="8564">
                  <c:v>18</c:v>
                </c:pt>
                <c:pt idx="8565">
                  <c:v>18</c:v>
                </c:pt>
                <c:pt idx="8566">
                  <c:v>18</c:v>
                </c:pt>
                <c:pt idx="8567">
                  <c:v>18</c:v>
                </c:pt>
                <c:pt idx="8568">
                  <c:v>18</c:v>
                </c:pt>
                <c:pt idx="8569">
                  <c:v>18</c:v>
                </c:pt>
                <c:pt idx="8570">
                  <c:v>18</c:v>
                </c:pt>
                <c:pt idx="8571">
                  <c:v>18</c:v>
                </c:pt>
                <c:pt idx="8572">
                  <c:v>18</c:v>
                </c:pt>
                <c:pt idx="8573">
                  <c:v>18</c:v>
                </c:pt>
                <c:pt idx="8574">
                  <c:v>18</c:v>
                </c:pt>
                <c:pt idx="8575">
                  <c:v>18</c:v>
                </c:pt>
                <c:pt idx="8576">
                  <c:v>18</c:v>
                </c:pt>
                <c:pt idx="8577">
                  <c:v>18</c:v>
                </c:pt>
                <c:pt idx="8578">
                  <c:v>18</c:v>
                </c:pt>
                <c:pt idx="8579">
                  <c:v>18</c:v>
                </c:pt>
                <c:pt idx="8580">
                  <c:v>18</c:v>
                </c:pt>
                <c:pt idx="8581">
                  <c:v>18</c:v>
                </c:pt>
                <c:pt idx="8582">
                  <c:v>18</c:v>
                </c:pt>
                <c:pt idx="8583">
                  <c:v>18</c:v>
                </c:pt>
                <c:pt idx="8584">
                  <c:v>18</c:v>
                </c:pt>
                <c:pt idx="8585">
                  <c:v>18</c:v>
                </c:pt>
                <c:pt idx="8586">
                  <c:v>18</c:v>
                </c:pt>
                <c:pt idx="8587">
                  <c:v>18</c:v>
                </c:pt>
                <c:pt idx="8588">
                  <c:v>18</c:v>
                </c:pt>
                <c:pt idx="8589">
                  <c:v>18</c:v>
                </c:pt>
                <c:pt idx="8590">
                  <c:v>18</c:v>
                </c:pt>
                <c:pt idx="8591">
                  <c:v>18</c:v>
                </c:pt>
                <c:pt idx="8592">
                  <c:v>18</c:v>
                </c:pt>
                <c:pt idx="8593">
                  <c:v>17.899999999999999</c:v>
                </c:pt>
                <c:pt idx="8594">
                  <c:v>17.899999999999999</c:v>
                </c:pt>
                <c:pt idx="8595">
                  <c:v>17.899999999999999</c:v>
                </c:pt>
                <c:pt idx="8596">
                  <c:v>17.899999999999999</c:v>
                </c:pt>
                <c:pt idx="8597">
                  <c:v>17.899999999999999</c:v>
                </c:pt>
                <c:pt idx="8598">
                  <c:v>17.899999999999999</c:v>
                </c:pt>
                <c:pt idx="8599">
                  <c:v>17.899999999999999</c:v>
                </c:pt>
                <c:pt idx="8600">
                  <c:v>17.899999999999999</c:v>
                </c:pt>
                <c:pt idx="8601">
                  <c:v>17.899999999999999</c:v>
                </c:pt>
                <c:pt idx="8602">
                  <c:v>17.899999999999999</c:v>
                </c:pt>
                <c:pt idx="8603">
                  <c:v>17.899999999999999</c:v>
                </c:pt>
                <c:pt idx="8604">
                  <c:v>17.899999999999999</c:v>
                </c:pt>
                <c:pt idx="8605">
                  <c:v>17.899999999999999</c:v>
                </c:pt>
                <c:pt idx="8606">
                  <c:v>17.899999999999999</c:v>
                </c:pt>
                <c:pt idx="8607">
                  <c:v>17.899999999999999</c:v>
                </c:pt>
                <c:pt idx="8608">
                  <c:v>17.899999999999999</c:v>
                </c:pt>
                <c:pt idx="8609">
                  <c:v>17.899999999999999</c:v>
                </c:pt>
                <c:pt idx="8610">
                  <c:v>17.899999999999999</c:v>
                </c:pt>
                <c:pt idx="8611">
                  <c:v>17.899999999999999</c:v>
                </c:pt>
                <c:pt idx="8612">
                  <c:v>17.899999999999999</c:v>
                </c:pt>
                <c:pt idx="8613">
                  <c:v>17.899999999999999</c:v>
                </c:pt>
                <c:pt idx="8614">
                  <c:v>17.899999999999999</c:v>
                </c:pt>
                <c:pt idx="8615">
                  <c:v>17.899999999999999</c:v>
                </c:pt>
                <c:pt idx="8616">
                  <c:v>17.899999999999999</c:v>
                </c:pt>
                <c:pt idx="8617">
                  <c:v>17.899999999999999</c:v>
                </c:pt>
                <c:pt idx="8618">
                  <c:v>17.899999999999999</c:v>
                </c:pt>
                <c:pt idx="8619">
                  <c:v>17.899999999999999</c:v>
                </c:pt>
                <c:pt idx="8620">
                  <c:v>17.899999999999999</c:v>
                </c:pt>
                <c:pt idx="8621">
                  <c:v>17.899999999999999</c:v>
                </c:pt>
                <c:pt idx="8622">
                  <c:v>17.899999999999999</c:v>
                </c:pt>
                <c:pt idx="8623">
                  <c:v>17.600000000000001</c:v>
                </c:pt>
                <c:pt idx="8624">
                  <c:v>17.600000000000001</c:v>
                </c:pt>
                <c:pt idx="8625">
                  <c:v>17.600000000000001</c:v>
                </c:pt>
                <c:pt idx="8626">
                  <c:v>17.600000000000001</c:v>
                </c:pt>
                <c:pt idx="8627">
                  <c:v>17.600000000000001</c:v>
                </c:pt>
                <c:pt idx="8628">
                  <c:v>17.600000000000001</c:v>
                </c:pt>
                <c:pt idx="8629">
                  <c:v>17.600000000000001</c:v>
                </c:pt>
                <c:pt idx="8630">
                  <c:v>17.600000000000001</c:v>
                </c:pt>
                <c:pt idx="8631">
                  <c:v>17.600000000000001</c:v>
                </c:pt>
                <c:pt idx="8632">
                  <c:v>17.600000000000001</c:v>
                </c:pt>
                <c:pt idx="8633">
                  <c:v>17.600000000000001</c:v>
                </c:pt>
                <c:pt idx="8634">
                  <c:v>17.600000000000001</c:v>
                </c:pt>
                <c:pt idx="8635">
                  <c:v>17.600000000000001</c:v>
                </c:pt>
                <c:pt idx="8636">
                  <c:v>17.600000000000001</c:v>
                </c:pt>
                <c:pt idx="8637">
                  <c:v>17.600000000000001</c:v>
                </c:pt>
                <c:pt idx="8638">
                  <c:v>17.600000000000001</c:v>
                </c:pt>
                <c:pt idx="8639">
                  <c:v>17.600000000000001</c:v>
                </c:pt>
                <c:pt idx="8640">
                  <c:v>17.600000000000001</c:v>
                </c:pt>
                <c:pt idx="8641">
                  <c:v>17.600000000000001</c:v>
                </c:pt>
                <c:pt idx="8642">
                  <c:v>17.600000000000001</c:v>
                </c:pt>
                <c:pt idx="8643">
                  <c:v>17.600000000000001</c:v>
                </c:pt>
                <c:pt idx="8644">
                  <c:v>17.600000000000001</c:v>
                </c:pt>
                <c:pt idx="8645">
                  <c:v>17.600000000000001</c:v>
                </c:pt>
                <c:pt idx="8646">
                  <c:v>17.600000000000001</c:v>
                </c:pt>
                <c:pt idx="8647">
                  <c:v>17.600000000000001</c:v>
                </c:pt>
                <c:pt idx="8648">
                  <c:v>17.600000000000001</c:v>
                </c:pt>
                <c:pt idx="8649">
                  <c:v>17.600000000000001</c:v>
                </c:pt>
                <c:pt idx="8650">
                  <c:v>17.600000000000001</c:v>
                </c:pt>
                <c:pt idx="8651">
                  <c:v>17.600000000000001</c:v>
                </c:pt>
                <c:pt idx="8652">
                  <c:v>17.600000000000001</c:v>
                </c:pt>
                <c:pt idx="8653">
                  <c:v>17.399999999999999</c:v>
                </c:pt>
                <c:pt idx="8654">
                  <c:v>17.399999999999999</c:v>
                </c:pt>
                <c:pt idx="8655">
                  <c:v>17.399999999999999</c:v>
                </c:pt>
                <c:pt idx="8656">
                  <c:v>17.399999999999999</c:v>
                </c:pt>
                <c:pt idx="8657">
                  <c:v>17.399999999999999</c:v>
                </c:pt>
                <c:pt idx="8658">
                  <c:v>17.399999999999999</c:v>
                </c:pt>
                <c:pt idx="8659">
                  <c:v>17.399999999999999</c:v>
                </c:pt>
                <c:pt idx="8660">
                  <c:v>17.399999999999999</c:v>
                </c:pt>
                <c:pt idx="8661">
                  <c:v>17.399999999999999</c:v>
                </c:pt>
                <c:pt idx="8662">
                  <c:v>17.399999999999999</c:v>
                </c:pt>
                <c:pt idx="8663">
                  <c:v>17.399999999999999</c:v>
                </c:pt>
                <c:pt idx="8664">
                  <c:v>17.399999999999999</c:v>
                </c:pt>
                <c:pt idx="8665">
                  <c:v>17.399999999999999</c:v>
                </c:pt>
                <c:pt idx="8666">
                  <c:v>17.399999999999999</c:v>
                </c:pt>
                <c:pt idx="8667">
                  <c:v>17.399999999999999</c:v>
                </c:pt>
                <c:pt idx="8668">
                  <c:v>17.399999999999999</c:v>
                </c:pt>
                <c:pt idx="8669">
                  <c:v>17.399999999999999</c:v>
                </c:pt>
                <c:pt idx="8670">
                  <c:v>17.399999999999999</c:v>
                </c:pt>
                <c:pt idx="8671">
                  <c:v>17.399999999999999</c:v>
                </c:pt>
                <c:pt idx="8672">
                  <c:v>17.399999999999999</c:v>
                </c:pt>
                <c:pt idx="8673">
                  <c:v>17.399999999999999</c:v>
                </c:pt>
                <c:pt idx="8674">
                  <c:v>17.399999999999999</c:v>
                </c:pt>
                <c:pt idx="8675">
                  <c:v>17.399999999999999</c:v>
                </c:pt>
                <c:pt idx="8676">
                  <c:v>17.399999999999999</c:v>
                </c:pt>
                <c:pt idx="8677">
                  <c:v>17.399999999999999</c:v>
                </c:pt>
                <c:pt idx="8678">
                  <c:v>17.399999999999999</c:v>
                </c:pt>
                <c:pt idx="8679">
                  <c:v>17.399999999999999</c:v>
                </c:pt>
                <c:pt idx="8680">
                  <c:v>17.399999999999999</c:v>
                </c:pt>
                <c:pt idx="8681">
                  <c:v>17.399999999999999</c:v>
                </c:pt>
                <c:pt idx="8682">
                  <c:v>17.399999999999999</c:v>
                </c:pt>
                <c:pt idx="8683">
                  <c:v>17.399999999999999</c:v>
                </c:pt>
                <c:pt idx="8684">
                  <c:v>17.399999999999999</c:v>
                </c:pt>
                <c:pt idx="8685">
                  <c:v>17.399999999999999</c:v>
                </c:pt>
                <c:pt idx="8686">
                  <c:v>17.399999999999999</c:v>
                </c:pt>
                <c:pt idx="8687">
                  <c:v>17.399999999999999</c:v>
                </c:pt>
                <c:pt idx="8688">
                  <c:v>17.399999999999999</c:v>
                </c:pt>
                <c:pt idx="8689">
                  <c:v>17.399999999999999</c:v>
                </c:pt>
                <c:pt idx="8690">
                  <c:v>17.399999999999999</c:v>
                </c:pt>
                <c:pt idx="8691">
                  <c:v>17.399999999999999</c:v>
                </c:pt>
                <c:pt idx="8692">
                  <c:v>17.399999999999999</c:v>
                </c:pt>
                <c:pt idx="8693">
                  <c:v>17.399999999999999</c:v>
                </c:pt>
                <c:pt idx="8694">
                  <c:v>17.399999999999999</c:v>
                </c:pt>
                <c:pt idx="8695">
                  <c:v>17.399999999999999</c:v>
                </c:pt>
                <c:pt idx="8696">
                  <c:v>17.399999999999999</c:v>
                </c:pt>
                <c:pt idx="8697">
                  <c:v>17.399999999999999</c:v>
                </c:pt>
                <c:pt idx="8698">
                  <c:v>17.399999999999999</c:v>
                </c:pt>
                <c:pt idx="8699">
                  <c:v>17.399999999999999</c:v>
                </c:pt>
                <c:pt idx="8700">
                  <c:v>17.399999999999999</c:v>
                </c:pt>
                <c:pt idx="8701">
                  <c:v>17.399999999999999</c:v>
                </c:pt>
                <c:pt idx="8702">
                  <c:v>17.399999999999999</c:v>
                </c:pt>
                <c:pt idx="8703">
                  <c:v>17.399999999999999</c:v>
                </c:pt>
                <c:pt idx="8704">
                  <c:v>17.399999999999999</c:v>
                </c:pt>
                <c:pt idx="8705">
                  <c:v>17.399999999999999</c:v>
                </c:pt>
                <c:pt idx="8706">
                  <c:v>17.399999999999999</c:v>
                </c:pt>
                <c:pt idx="8707">
                  <c:v>17.399999999999999</c:v>
                </c:pt>
                <c:pt idx="8708">
                  <c:v>17.399999999999999</c:v>
                </c:pt>
                <c:pt idx="8709">
                  <c:v>17.399999999999999</c:v>
                </c:pt>
                <c:pt idx="8710">
                  <c:v>17.399999999999999</c:v>
                </c:pt>
                <c:pt idx="8711">
                  <c:v>17.399999999999999</c:v>
                </c:pt>
                <c:pt idx="8712">
                  <c:v>17.399999999999999</c:v>
                </c:pt>
                <c:pt idx="8713">
                  <c:v>17.899999999999999</c:v>
                </c:pt>
                <c:pt idx="8714">
                  <c:v>17.899999999999999</c:v>
                </c:pt>
                <c:pt idx="8715">
                  <c:v>17.899999999999999</c:v>
                </c:pt>
                <c:pt idx="8716">
                  <c:v>17.899999999999999</c:v>
                </c:pt>
                <c:pt idx="8717">
                  <c:v>17.899999999999999</c:v>
                </c:pt>
                <c:pt idx="8718">
                  <c:v>17.899999999999999</c:v>
                </c:pt>
                <c:pt idx="8719">
                  <c:v>17.899999999999999</c:v>
                </c:pt>
                <c:pt idx="8720">
                  <c:v>17.899999999999999</c:v>
                </c:pt>
                <c:pt idx="8721">
                  <c:v>17.899999999999999</c:v>
                </c:pt>
                <c:pt idx="8722">
                  <c:v>17.899999999999999</c:v>
                </c:pt>
                <c:pt idx="8723">
                  <c:v>17.899999999999999</c:v>
                </c:pt>
                <c:pt idx="8724">
                  <c:v>17.899999999999999</c:v>
                </c:pt>
                <c:pt idx="8725">
                  <c:v>17.899999999999999</c:v>
                </c:pt>
                <c:pt idx="8726">
                  <c:v>17.899999999999999</c:v>
                </c:pt>
                <c:pt idx="8727">
                  <c:v>17.899999999999999</c:v>
                </c:pt>
                <c:pt idx="8728">
                  <c:v>17.899999999999999</c:v>
                </c:pt>
                <c:pt idx="8729">
                  <c:v>17.899999999999999</c:v>
                </c:pt>
                <c:pt idx="8730">
                  <c:v>17.899999999999999</c:v>
                </c:pt>
                <c:pt idx="8731">
                  <c:v>17.899999999999999</c:v>
                </c:pt>
                <c:pt idx="8732">
                  <c:v>17.899999999999999</c:v>
                </c:pt>
                <c:pt idx="8733">
                  <c:v>17.899999999999999</c:v>
                </c:pt>
                <c:pt idx="8734">
                  <c:v>17.899999999999999</c:v>
                </c:pt>
                <c:pt idx="8735">
                  <c:v>17.899999999999999</c:v>
                </c:pt>
                <c:pt idx="8736">
                  <c:v>17.899999999999999</c:v>
                </c:pt>
                <c:pt idx="8737">
                  <c:v>17.899999999999999</c:v>
                </c:pt>
                <c:pt idx="8738">
                  <c:v>17.899999999999999</c:v>
                </c:pt>
                <c:pt idx="8739">
                  <c:v>17.899999999999999</c:v>
                </c:pt>
                <c:pt idx="8740">
                  <c:v>17.899999999999999</c:v>
                </c:pt>
                <c:pt idx="8741">
                  <c:v>17.899999999999999</c:v>
                </c:pt>
                <c:pt idx="8742">
                  <c:v>17.899999999999999</c:v>
                </c:pt>
                <c:pt idx="8743">
                  <c:v>18.2</c:v>
                </c:pt>
                <c:pt idx="8744">
                  <c:v>18.2</c:v>
                </c:pt>
                <c:pt idx="8745">
                  <c:v>18.2</c:v>
                </c:pt>
                <c:pt idx="8746">
                  <c:v>18.2</c:v>
                </c:pt>
                <c:pt idx="8747">
                  <c:v>18.2</c:v>
                </c:pt>
                <c:pt idx="8748">
                  <c:v>18.2</c:v>
                </c:pt>
                <c:pt idx="8749">
                  <c:v>18.2</c:v>
                </c:pt>
                <c:pt idx="8750">
                  <c:v>18.2</c:v>
                </c:pt>
                <c:pt idx="8751">
                  <c:v>18.2</c:v>
                </c:pt>
                <c:pt idx="8752">
                  <c:v>18.2</c:v>
                </c:pt>
                <c:pt idx="8753">
                  <c:v>18.2</c:v>
                </c:pt>
                <c:pt idx="8754">
                  <c:v>18.2</c:v>
                </c:pt>
                <c:pt idx="8755">
                  <c:v>18.2</c:v>
                </c:pt>
                <c:pt idx="8756">
                  <c:v>18.2</c:v>
                </c:pt>
                <c:pt idx="8757">
                  <c:v>18.2</c:v>
                </c:pt>
                <c:pt idx="8758">
                  <c:v>18.2</c:v>
                </c:pt>
                <c:pt idx="8759">
                  <c:v>18.2</c:v>
                </c:pt>
                <c:pt idx="8760">
                  <c:v>18.2</c:v>
                </c:pt>
                <c:pt idx="8761">
                  <c:v>18.2</c:v>
                </c:pt>
                <c:pt idx="8762">
                  <c:v>18.2</c:v>
                </c:pt>
                <c:pt idx="8763">
                  <c:v>18.2</c:v>
                </c:pt>
                <c:pt idx="8764">
                  <c:v>18.2</c:v>
                </c:pt>
                <c:pt idx="8765">
                  <c:v>18.2</c:v>
                </c:pt>
                <c:pt idx="8766">
                  <c:v>18.2</c:v>
                </c:pt>
                <c:pt idx="8767">
                  <c:v>18.2</c:v>
                </c:pt>
                <c:pt idx="8768">
                  <c:v>18.2</c:v>
                </c:pt>
                <c:pt idx="8769">
                  <c:v>18.2</c:v>
                </c:pt>
                <c:pt idx="8770">
                  <c:v>18.2</c:v>
                </c:pt>
                <c:pt idx="8771">
                  <c:v>18.2</c:v>
                </c:pt>
                <c:pt idx="8772">
                  <c:v>18.2</c:v>
                </c:pt>
                <c:pt idx="8773">
                  <c:v>18.2</c:v>
                </c:pt>
                <c:pt idx="8774">
                  <c:v>18.2</c:v>
                </c:pt>
                <c:pt idx="8775">
                  <c:v>18.2</c:v>
                </c:pt>
                <c:pt idx="8776">
                  <c:v>18.2</c:v>
                </c:pt>
                <c:pt idx="8777">
                  <c:v>18.2</c:v>
                </c:pt>
                <c:pt idx="8778">
                  <c:v>18.2</c:v>
                </c:pt>
                <c:pt idx="8779">
                  <c:v>18.2</c:v>
                </c:pt>
                <c:pt idx="8780">
                  <c:v>18.2</c:v>
                </c:pt>
                <c:pt idx="8781">
                  <c:v>18.2</c:v>
                </c:pt>
                <c:pt idx="8782">
                  <c:v>18.2</c:v>
                </c:pt>
                <c:pt idx="8783">
                  <c:v>18.2</c:v>
                </c:pt>
                <c:pt idx="8784">
                  <c:v>18.2</c:v>
                </c:pt>
                <c:pt idx="8785">
                  <c:v>18.2</c:v>
                </c:pt>
                <c:pt idx="8786">
                  <c:v>18.2</c:v>
                </c:pt>
                <c:pt idx="8787">
                  <c:v>18.2</c:v>
                </c:pt>
                <c:pt idx="8788">
                  <c:v>18.2</c:v>
                </c:pt>
                <c:pt idx="8789">
                  <c:v>18.2</c:v>
                </c:pt>
                <c:pt idx="8790">
                  <c:v>18.2</c:v>
                </c:pt>
                <c:pt idx="8791">
                  <c:v>18.2</c:v>
                </c:pt>
                <c:pt idx="8792">
                  <c:v>18.2</c:v>
                </c:pt>
                <c:pt idx="8793">
                  <c:v>18.2</c:v>
                </c:pt>
                <c:pt idx="8794">
                  <c:v>18.2</c:v>
                </c:pt>
                <c:pt idx="8795">
                  <c:v>18.2</c:v>
                </c:pt>
                <c:pt idx="8796">
                  <c:v>18.2</c:v>
                </c:pt>
                <c:pt idx="8797">
                  <c:v>18.2</c:v>
                </c:pt>
                <c:pt idx="8798">
                  <c:v>18.2</c:v>
                </c:pt>
                <c:pt idx="8799">
                  <c:v>18.2</c:v>
                </c:pt>
                <c:pt idx="8800">
                  <c:v>18.2</c:v>
                </c:pt>
                <c:pt idx="8801">
                  <c:v>19.399999999999999</c:v>
                </c:pt>
                <c:pt idx="8802">
                  <c:v>19.399999999999999</c:v>
                </c:pt>
                <c:pt idx="8803">
                  <c:v>19.399999999999999</c:v>
                </c:pt>
                <c:pt idx="8804">
                  <c:v>19.399999999999999</c:v>
                </c:pt>
                <c:pt idx="8805">
                  <c:v>19.399999999999999</c:v>
                </c:pt>
                <c:pt idx="8806">
                  <c:v>19.399999999999999</c:v>
                </c:pt>
                <c:pt idx="8807">
                  <c:v>19.399999999999999</c:v>
                </c:pt>
                <c:pt idx="8808">
                  <c:v>19.399999999999999</c:v>
                </c:pt>
                <c:pt idx="8809">
                  <c:v>19.399999999999999</c:v>
                </c:pt>
                <c:pt idx="8810">
                  <c:v>19.399999999999999</c:v>
                </c:pt>
                <c:pt idx="8811">
                  <c:v>19.399999999999999</c:v>
                </c:pt>
                <c:pt idx="8812">
                  <c:v>19.399999999999999</c:v>
                </c:pt>
                <c:pt idx="8813">
                  <c:v>19.399999999999999</c:v>
                </c:pt>
                <c:pt idx="8814">
                  <c:v>19.399999999999999</c:v>
                </c:pt>
                <c:pt idx="8815">
                  <c:v>19.399999999999999</c:v>
                </c:pt>
                <c:pt idx="8816">
                  <c:v>19.399999999999999</c:v>
                </c:pt>
                <c:pt idx="8817">
                  <c:v>19.399999999999999</c:v>
                </c:pt>
                <c:pt idx="8818">
                  <c:v>19.399999999999999</c:v>
                </c:pt>
                <c:pt idx="8819">
                  <c:v>19.399999999999999</c:v>
                </c:pt>
                <c:pt idx="8820">
                  <c:v>19.399999999999999</c:v>
                </c:pt>
                <c:pt idx="8821">
                  <c:v>19.399999999999999</c:v>
                </c:pt>
                <c:pt idx="8822">
                  <c:v>19.399999999999999</c:v>
                </c:pt>
                <c:pt idx="8823">
                  <c:v>19.399999999999999</c:v>
                </c:pt>
                <c:pt idx="8824">
                  <c:v>19.399999999999999</c:v>
                </c:pt>
                <c:pt idx="8825">
                  <c:v>19.399999999999999</c:v>
                </c:pt>
                <c:pt idx="8826">
                  <c:v>19.399999999999999</c:v>
                </c:pt>
                <c:pt idx="8827">
                  <c:v>19.399999999999999</c:v>
                </c:pt>
                <c:pt idx="8828">
                  <c:v>19.399999999999999</c:v>
                </c:pt>
                <c:pt idx="8829">
                  <c:v>19.399999999999999</c:v>
                </c:pt>
                <c:pt idx="8830">
                  <c:v>19.399999999999999</c:v>
                </c:pt>
                <c:pt idx="8831">
                  <c:v>19.399999999999999</c:v>
                </c:pt>
                <c:pt idx="8832">
                  <c:v>19.399999999999999</c:v>
                </c:pt>
                <c:pt idx="8833">
                  <c:v>19.399999999999999</c:v>
                </c:pt>
                <c:pt idx="8834">
                  <c:v>19.399999999999999</c:v>
                </c:pt>
                <c:pt idx="8835">
                  <c:v>19.399999999999999</c:v>
                </c:pt>
                <c:pt idx="8836">
                  <c:v>19.399999999999999</c:v>
                </c:pt>
                <c:pt idx="8837">
                  <c:v>19.399999999999999</c:v>
                </c:pt>
                <c:pt idx="8838">
                  <c:v>19.399999999999999</c:v>
                </c:pt>
                <c:pt idx="8839">
                  <c:v>19.399999999999999</c:v>
                </c:pt>
                <c:pt idx="8840">
                  <c:v>19.399999999999999</c:v>
                </c:pt>
                <c:pt idx="8841">
                  <c:v>19.399999999999999</c:v>
                </c:pt>
                <c:pt idx="8842">
                  <c:v>19.399999999999999</c:v>
                </c:pt>
                <c:pt idx="8843">
                  <c:v>19.399999999999999</c:v>
                </c:pt>
                <c:pt idx="8844">
                  <c:v>19.399999999999999</c:v>
                </c:pt>
                <c:pt idx="8845">
                  <c:v>19.399999999999999</c:v>
                </c:pt>
                <c:pt idx="8846">
                  <c:v>19.399999999999999</c:v>
                </c:pt>
                <c:pt idx="8847">
                  <c:v>19.399999999999999</c:v>
                </c:pt>
                <c:pt idx="8848">
                  <c:v>19.399999999999999</c:v>
                </c:pt>
                <c:pt idx="8849">
                  <c:v>19.399999999999999</c:v>
                </c:pt>
                <c:pt idx="8850">
                  <c:v>19.399999999999999</c:v>
                </c:pt>
                <c:pt idx="8851">
                  <c:v>19.399999999999999</c:v>
                </c:pt>
                <c:pt idx="8852">
                  <c:v>19.399999999999999</c:v>
                </c:pt>
                <c:pt idx="8853">
                  <c:v>19.399999999999999</c:v>
                </c:pt>
                <c:pt idx="8854">
                  <c:v>19.399999999999999</c:v>
                </c:pt>
                <c:pt idx="8855">
                  <c:v>19.399999999999999</c:v>
                </c:pt>
                <c:pt idx="8856">
                  <c:v>19.399999999999999</c:v>
                </c:pt>
                <c:pt idx="8857">
                  <c:v>20</c:v>
                </c:pt>
                <c:pt idx="8858">
                  <c:v>20</c:v>
                </c:pt>
                <c:pt idx="8859">
                  <c:v>20</c:v>
                </c:pt>
                <c:pt idx="8860">
                  <c:v>20</c:v>
                </c:pt>
                <c:pt idx="8861">
                  <c:v>20</c:v>
                </c:pt>
                <c:pt idx="8862">
                  <c:v>20</c:v>
                </c:pt>
                <c:pt idx="8863">
                  <c:v>20</c:v>
                </c:pt>
                <c:pt idx="8864">
                  <c:v>20</c:v>
                </c:pt>
                <c:pt idx="8865">
                  <c:v>20</c:v>
                </c:pt>
                <c:pt idx="8866">
                  <c:v>20</c:v>
                </c:pt>
                <c:pt idx="8867">
                  <c:v>20</c:v>
                </c:pt>
                <c:pt idx="8868">
                  <c:v>20</c:v>
                </c:pt>
                <c:pt idx="8869">
                  <c:v>20</c:v>
                </c:pt>
                <c:pt idx="8870">
                  <c:v>20</c:v>
                </c:pt>
                <c:pt idx="8871">
                  <c:v>20</c:v>
                </c:pt>
                <c:pt idx="8872">
                  <c:v>20</c:v>
                </c:pt>
                <c:pt idx="8873">
                  <c:v>20</c:v>
                </c:pt>
                <c:pt idx="8874">
                  <c:v>20</c:v>
                </c:pt>
                <c:pt idx="8875">
                  <c:v>20</c:v>
                </c:pt>
                <c:pt idx="8876">
                  <c:v>20</c:v>
                </c:pt>
                <c:pt idx="8877">
                  <c:v>20</c:v>
                </c:pt>
                <c:pt idx="8878">
                  <c:v>20</c:v>
                </c:pt>
                <c:pt idx="8879">
                  <c:v>20</c:v>
                </c:pt>
                <c:pt idx="8880">
                  <c:v>20</c:v>
                </c:pt>
                <c:pt idx="8881">
                  <c:v>20</c:v>
                </c:pt>
                <c:pt idx="8882">
                  <c:v>20</c:v>
                </c:pt>
                <c:pt idx="8883">
                  <c:v>20</c:v>
                </c:pt>
                <c:pt idx="8884">
                  <c:v>20</c:v>
                </c:pt>
                <c:pt idx="8885">
                  <c:v>20.3</c:v>
                </c:pt>
                <c:pt idx="8886">
                  <c:v>20.3</c:v>
                </c:pt>
                <c:pt idx="8887">
                  <c:v>20.3</c:v>
                </c:pt>
                <c:pt idx="8888">
                  <c:v>20.3</c:v>
                </c:pt>
                <c:pt idx="8889">
                  <c:v>20.3</c:v>
                </c:pt>
                <c:pt idx="8890">
                  <c:v>20.3</c:v>
                </c:pt>
                <c:pt idx="8891">
                  <c:v>20.3</c:v>
                </c:pt>
                <c:pt idx="8892">
                  <c:v>20.3</c:v>
                </c:pt>
                <c:pt idx="8893">
                  <c:v>20.3</c:v>
                </c:pt>
                <c:pt idx="8894">
                  <c:v>20.3</c:v>
                </c:pt>
                <c:pt idx="8895">
                  <c:v>20.3</c:v>
                </c:pt>
                <c:pt idx="8896">
                  <c:v>20.3</c:v>
                </c:pt>
                <c:pt idx="8897">
                  <c:v>20.3</c:v>
                </c:pt>
                <c:pt idx="8898">
                  <c:v>20.3</c:v>
                </c:pt>
                <c:pt idx="8899">
                  <c:v>20.3</c:v>
                </c:pt>
                <c:pt idx="8900">
                  <c:v>20.3</c:v>
                </c:pt>
                <c:pt idx="8901">
                  <c:v>20.3</c:v>
                </c:pt>
                <c:pt idx="8902">
                  <c:v>20.3</c:v>
                </c:pt>
                <c:pt idx="8903">
                  <c:v>20.3</c:v>
                </c:pt>
                <c:pt idx="8904">
                  <c:v>20.3</c:v>
                </c:pt>
                <c:pt idx="8905">
                  <c:v>20.3</c:v>
                </c:pt>
                <c:pt idx="8906">
                  <c:v>20.3</c:v>
                </c:pt>
                <c:pt idx="8907">
                  <c:v>20.3</c:v>
                </c:pt>
                <c:pt idx="8908">
                  <c:v>20.3</c:v>
                </c:pt>
                <c:pt idx="8909">
                  <c:v>20.3</c:v>
                </c:pt>
                <c:pt idx="8910">
                  <c:v>20.3</c:v>
                </c:pt>
                <c:pt idx="8911">
                  <c:v>20.3</c:v>
                </c:pt>
                <c:pt idx="8912">
                  <c:v>20.3</c:v>
                </c:pt>
                <c:pt idx="8913">
                  <c:v>20.3</c:v>
                </c:pt>
                <c:pt idx="8914">
                  <c:v>20.3</c:v>
                </c:pt>
                <c:pt idx="8915">
                  <c:v>20.3</c:v>
                </c:pt>
                <c:pt idx="8916">
                  <c:v>20.3</c:v>
                </c:pt>
                <c:pt idx="8917">
                  <c:v>20.3</c:v>
                </c:pt>
                <c:pt idx="8918">
                  <c:v>20.3</c:v>
                </c:pt>
                <c:pt idx="8919">
                  <c:v>20.3</c:v>
                </c:pt>
                <c:pt idx="8920">
                  <c:v>20.3</c:v>
                </c:pt>
                <c:pt idx="8921">
                  <c:v>20.3</c:v>
                </c:pt>
                <c:pt idx="8922">
                  <c:v>20.3</c:v>
                </c:pt>
                <c:pt idx="8923">
                  <c:v>20.3</c:v>
                </c:pt>
                <c:pt idx="8924">
                  <c:v>20.3</c:v>
                </c:pt>
                <c:pt idx="8925">
                  <c:v>20.3</c:v>
                </c:pt>
                <c:pt idx="8926">
                  <c:v>20.3</c:v>
                </c:pt>
                <c:pt idx="8927">
                  <c:v>20.3</c:v>
                </c:pt>
                <c:pt idx="8928">
                  <c:v>20.3</c:v>
                </c:pt>
                <c:pt idx="8929">
                  <c:v>20.3</c:v>
                </c:pt>
                <c:pt idx="8930">
                  <c:v>20.3</c:v>
                </c:pt>
                <c:pt idx="8931">
                  <c:v>20.3</c:v>
                </c:pt>
                <c:pt idx="8932">
                  <c:v>20.3</c:v>
                </c:pt>
                <c:pt idx="8933">
                  <c:v>20.3</c:v>
                </c:pt>
                <c:pt idx="8934">
                  <c:v>20.3</c:v>
                </c:pt>
                <c:pt idx="8935">
                  <c:v>20.3</c:v>
                </c:pt>
                <c:pt idx="8936">
                  <c:v>20.3</c:v>
                </c:pt>
                <c:pt idx="8937">
                  <c:v>20.3</c:v>
                </c:pt>
                <c:pt idx="8938">
                  <c:v>20.3</c:v>
                </c:pt>
                <c:pt idx="8939">
                  <c:v>20.3</c:v>
                </c:pt>
                <c:pt idx="8940">
                  <c:v>20.3</c:v>
                </c:pt>
                <c:pt idx="8941">
                  <c:v>21.4</c:v>
                </c:pt>
                <c:pt idx="8942">
                  <c:v>21.4</c:v>
                </c:pt>
                <c:pt idx="8943">
                  <c:v>21.4</c:v>
                </c:pt>
                <c:pt idx="8944">
                  <c:v>21.4</c:v>
                </c:pt>
                <c:pt idx="8945">
                  <c:v>21.4</c:v>
                </c:pt>
                <c:pt idx="8946">
                  <c:v>21.4</c:v>
                </c:pt>
                <c:pt idx="8947">
                  <c:v>21.4</c:v>
                </c:pt>
                <c:pt idx="8948">
                  <c:v>21.4</c:v>
                </c:pt>
                <c:pt idx="8949">
                  <c:v>21.4</c:v>
                </c:pt>
                <c:pt idx="8950">
                  <c:v>21.4</c:v>
                </c:pt>
                <c:pt idx="8951">
                  <c:v>21.4</c:v>
                </c:pt>
                <c:pt idx="8952">
                  <c:v>21.4</c:v>
                </c:pt>
                <c:pt idx="8953">
                  <c:v>21.4</c:v>
                </c:pt>
                <c:pt idx="8954">
                  <c:v>21.4</c:v>
                </c:pt>
                <c:pt idx="8955">
                  <c:v>21.4</c:v>
                </c:pt>
                <c:pt idx="8956">
                  <c:v>21.4</c:v>
                </c:pt>
                <c:pt idx="8957">
                  <c:v>21.4</c:v>
                </c:pt>
                <c:pt idx="8958">
                  <c:v>21.4</c:v>
                </c:pt>
                <c:pt idx="8959">
                  <c:v>21.4</c:v>
                </c:pt>
                <c:pt idx="8960">
                  <c:v>21.4</c:v>
                </c:pt>
                <c:pt idx="8961">
                  <c:v>21.4</c:v>
                </c:pt>
                <c:pt idx="8962">
                  <c:v>21.4</c:v>
                </c:pt>
                <c:pt idx="8963">
                  <c:v>21.4</c:v>
                </c:pt>
                <c:pt idx="8964">
                  <c:v>21.4</c:v>
                </c:pt>
                <c:pt idx="8965">
                  <c:v>21.4</c:v>
                </c:pt>
                <c:pt idx="8966">
                  <c:v>21.4</c:v>
                </c:pt>
                <c:pt idx="8967">
                  <c:v>21.4</c:v>
                </c:pt>
                <c:pt idx="8968">
                  <c:v>21.4</c:v>
                </c:pt>
                <c:pt idx="8969">
                  <c:v>21.4</c:v>
                </c:pt>
                <c:pt idx="8970">
                  <c:v>21.4</c:v>
                </c:pt>
                <c:pt idx="8971">
                  <c:v>21.4</c:v>
                </c:pt>
                <c:pt idx="8972">
                  <c:v>21.4</c:v>
                </c:pt>
                <c:pt idx="8973">
                  <c:v>21.4</c:v>
                </c:pt>
                <c:pt idx="8974">
                  <c:v>21.4</c:v>
                </c:pt>
                <c:pt idx="8975">
                  <c:v>21.4</c:v>
                </c:pt>
                <c:pt idx="8976">
                  <c:v>21.4</c:v>
                </c:pt>
                <c:pt idx="8977">
                  <c:v>21.4</c:v>
                </c:pt>
                <c:pt idx="8978">
                  <c:v>21.4</c:v>
                </c:pt>
                <c:pt idx="8979">
                  <c:v>21.4</c:v>
                </c:pt>
                <c:pt idx="8980">
                  <c:v>21.4</c:v>
                </c:pt>
                <c:pt idx="8981">
                  <c:v>21.4</c:v>
                </c:pt>
                <c:pt idx="8982">
                  <c:v>21.4</c:v>
                </c:pt>
                <c:pt idx="8983">
                  <c:v>21.4</c:v>
                </c:pt>
                <c:pt idx="8984">
                  <c:v>21.4</c:v>
                </c:pt>
                <c:pt idx="8985">
                  <c:v>21.4</c:v>
                </c:pt>
                <c:pt idx="8986">
                  <c:v>21.4</c:v>
                </c:pt>
                <c:pt idx="8987">
                  <c:v>21.4</c:v>
                </c:pt>
                <c:pt idx="8988">
                  <c:v>21.4</c:v>
                </c:pt>
                <c:pt idx="8989">
                  <c:v>21.4</c:v>
                </c:pt>
                <c:pt idx="8990">
                  <c:v>21.4</c:v>
                </c:pt>
                <c:pt idx="8991">
                  <c:v>21.4</c:v>
                </c:pt>
                <c:pt idx="8992">
                  <c:v>21.4</c:v>
                </c:pt>
                <c:pt idx="8993">
                  <c:v>21.4</c:v>
                </c:pt>
                <c:pt idx="8994">
                  <c:v>21.4</c:v>
                </c:pt>
                <c:pt idx="8995">
                  <c:v>21.4</c:v>
                </c:pt>
                <c:pt idx="8996">
                  <c:v>21.4</c:v>
                </c:pt>
                <c:pt idx="8997">
                  <c:v>21.8</c:v>
                </c:pt>
                <c:pt idx="8998">
                  <c:v>21.8</c:v>
                </c:pt>
                <c:pt idx="8999">
                  <c:v>21.8</c:v>
                </c:pt>
                <c:pt idx="9000">
                  <c:v>21.8</c:v>
                </c:pt>
                <c:pt idx="9001">
                  <c:v>21.8</c:v>
                </c:pt>
                <c:pt idx="9002">
                  <c:v>21.8</c:v>
                </c:pt>
                <c:pt idx="9003">
                  <c:v>21.8</c:v>
                </c:pt>
                <c:pt idx="9004">
                  <c:v>21.8</c:v>
                </c:pt>
                <c:pt idx="9005">
                  <c:v>21.8</c:v>
                </c:pt>
                <c:pt idx="9006">
                  <c:v>21.8</c:v>
                </c:pt>
                <c:pt idx="9007">
                  <c:v>21.8</c:v>
                </c:pt>
                <c:pt idx="9008">
                  <c:v>21.8</c:v>
                </c:pt>
                <c:pt idx="9009">
                  <c:v>21.8</c:v>
                </c:pt>
                <c:pt idx="9010">
                  <c:v>21.8</c:v>
                </c:pt>
                <c:pt idx="9011">
                  <c:v>21.8</c:v>
                </c:pt>
                <c:pt idx="9012">
                  <c:v>21.8</c:v>
                </c:pt>
                <c:pt idx="9013">
                  <c:v>21.8</c:v>
                </c:pt>
                <c:pt idx="9014">
                  <c:v>21.8</c:v>
                </c:pt>
                <c:pt idx="9015">
                  <c:v>21.8</c:v>
                </c:pt>
                <c:pt idx="9016">
                  <c:v>21.8</c:v>
                </c:pt>
                <c:pt idx="9017">
                  <c:v>21.8</c:v>
                </c:pt>
                <c:pt idx="9018">
                  <c:v>21.8</c:v>
                </c:pt>
                <c:pt idx="9019">
                  <c:v>21.8</c:v>
                </c:pt>
                <c:pt idx="9020">
                  <c:v>21.8</c:v>
                </c:pt>
                <c:pt idx="9021">
                  <c:v>21.8</c:v>
                </c:pt>
                <c:pt idx="9022">
                  <c:v>21.8</c:v>
                </c:pt>
                <c:pt idx="9023">
                  <c:v>21.8</c:v>
                </c:pt>
                <c:pt idx="9024">
                  <c:v>21.8</c:v>
                </c:pt>
                <c:pt idx="9025">
                  <c:v>21.8</c:v>
                </c:pt>
                <c:pt idx="9026">
                  <c:v>21.8</c:v>
                </c:pt>
                <c:pt idx="9027">
                  <c:v>21.8</c:v>
                </c:pt>
                <c:pt idx="9028">
                  <c:v>21.8</c:v>
                </c:pt>
                <c:pt idx="9029">
                  <c:v>21.8</c:v>
                </c:pt>
                <c:pt idx="9030">
                  <c:v>21.8</c:v>
                </c:pt>
                <c:pt idx="9031">
                  <c:v>21.8</c:v>
                </c:pt>
                <c:pt idx="9032">
                  <c:v>21.8</c:v>
                </c:pt>
                <c:pt idx="9033">
                  <c:v>21.8</c:v>
                </c:pt>
                <c:pt idx="9034">
                  <c:v>21.8</c:v>
                </c:pt>
                <c:pt idx="9035">
                  <c:v>21.8</c:v>
                </c:pt>
                <c:pt idx="9036">
                  <c:v>21.8</c:v>
                </c:pt>
                <c:pt idx="9037">
                  <c:v>21.8</c:v>
                </c:pt>
                <c:pt idx="9038">
                  <c:v>21.8</c:v>
                </c:pt>
                <c:pt idx="9039">
                  <c:v>21.8</c:v>
                </c:pt>
                <c:pt idx="9040">
                  <c:v>21.8</c:v>
                </c:pt>
                <c:pt idx="9041">
                  <c:v>21.8</c:v>
                </c:pt>
                <c:pt idx="9042">
                  <c:v>21.8</c:v>
                </c:pt>
                <c:pt idx="9043">
                  <c:v>21.8</c:v>
                </c:pt>
                <c:pt idx="9044">
                  <c:v>21.8</c:v>
                </c:pt>
                <c:pt idx="9045">
                  <c:v>21.8</c:v>
                </c:pt>
                <c:pt idx="9046">
                  <c:v>21.8</c:v>
                </c:pt>
                <c:pt idx="9047">
                  <c:v>21.8</c:v>
                </c:pt>
                <c:pt idx="9048">
                  <c:v>21.8</c:v>
                </c:pt>
                <c:pt idx="9049">
                  <c:v>21.8</c:v>
                </c:pt>
                <c:pt idx="9050">
                  <c:v>21.8</c:v>
                </c:pt>
                <c:pt idx="9051">
                  <c:v>21.8</c:v>
                </c:pt>
                <c:pt idx="9052">
                  <c:v>21.8</c:v>
                </c:pt>
                <c:pt idx="9053">
                  <c:v>21.5</c:v>
                </c:pt>
                <c:pt idx="9054">
                  <c:v>21.5</c:v>
                </c:pt>
                <c:pt idx="9055">
                  <c:v>21.5</c:v>
                </c:pt>
                <c:pt idx="9056">
                  <c:v>21.5</c:v>
                </c:pt>
                <c:pt idx="9057">
                  <c:v>21.5</c:v>
                </c:pt>
                <c:pt idx="9058">
                  <c:v>21.5</c:v>
                </c:pt>
                <c:pt idx="9059">
                  <c:v>21.5</c:v>
                </c:pt>
                <c:pt idx="9060">
                  <c:v>21.5</c:v>
                </c:pt>
                <c:pt idx="9061">
                  <c:v>21.5</c:v>
                </c:pt>
                <c:pt idx="9062">
                  <c:v>21.5</c:v>
                </c:pt>
                <c:pt idx="9063">
                  <c:v>21.5</c:v>
                </c:pt>
                <c:pt idx="9064">
                  <c:v>21.5</c:v>
                </c:pt>
                <c:pt idx="9065">
                  <c:v>21.5</c:v>
                </c:pt>
                <c:pt idx="9066">
                  <c:v>21.5</c:v>
                </c:pt>
                <c:pt idx="9067">
                  <c:v>21.5</c:v>
                </c:pt>
                <c:pt idx="9068">
                  <c:v>21.5</c:v>
                </c:pt>
                <c:pt idx="9069">
                  <c:v>21.5</c:v>
                </c:pt>
                <c:pt idx="9070">
                  <c:v>21.5</c:v>
                </c:pt>
                <c:pt idx="9071">
                  <c:v>21.5</c:v>
                </c:pt>
                <c:pt idx="9072">
                  <c:v>21.5</c:v>
                </c:pt>
                <c:pt idx="9073">
                  <c:v>21.5</c:v>
                </c:pt>
                <c:pt idx="9074">
                  <c:v>21.5</c:v>
                </c:pt>
                <c:pt idx="9075">
                  <c:v>21.5</c:v>
                </c:pt>
                <c:pt idx="9076">
                  <c:v>21.5</c:v>
                </c:pt>
                <c:pt idx="9077">
                  <c:v>21.5</c:v>
                </c:pt>
                <c:pt idx="9078">
                  <c:v>21.5</c:v>
                </c:pt>
                <c:pt idx="9079">
                  <c:v>21.5</c:v>
                </c:pt>
                <c:pt idx="9080">
                  <c:v>21.5</c:v>
                </c:pt>
                <c:pt idx="9081">
                  <c:v>22.1</c:v>
                </c:pt>
                <c:pt idx="9082">
                  <c:v>22.1</c:v>
                </c:pt>
                <c:pt idx="9083">
                  <c:v>22.1</c:v>
                </c:pt>
                <c:pt idx="9084">
                  <c:v>22.1</c:v>
                </c:pt>
                <c:pt idx="9085">
                  <c:v>22.1</c:v>
                </c:pt>
                <c:pt idx="9086">
                  <c:v>22.1</c:v>
                </c:pt>
                <c:pt idx="9087">
                  <c:v>22.1</c:v>
                </c:pt>
                <c:pt idx="9088">
                  <c:v>22.1</c:v>
                </c:pt>
                <c:pt idx="9089">
                  <c:v>22.1</c:v>
                </c:pt>
                <c:pt idx="9090">
                  <c:v>22.1</c:v>
                </c:pt>
                <c:pt idx="9091">
                  <c:v>22.1</c:v>
                </c:pt>
                <c:pt idx="9092">
                  <c:v>22.1</c:v>
                </c:pt>
                <c:pt idx="9093">
                  <c:v>22.1</c:v>
                </c:pt>
                <c:pt idx="9094">
                  <c:v>22.1</c:v>
                </c:pt>
                <c:pt idx="9095">
                  <c:v>22.1</c:v>
                </c:pt>
                <c:pt idx="9096">
                  <c:v>22.1</c:v>
                </c:pt>
                <c:pt idx="9097">
                  <c:v>22.1</c:v>
                </c:pt>
                <c:pt idx="9098">
                  <c:v>22.1</c:v>
                </c:pt>
                <c:pt idx="9099">
                  <c:v>22.1</c:v>
                </c:pt>
                <c:pt idx="9100">
                  <c:v>22.1</c:v>
                </c:pt>
                <c:pt idx="9101">
                  <c:v>22.1</c:v>
                </c:pt>
                <c:pt idx="9102">
                  <c:v>22.1</c:v>
                </c:pt>
                <c:pt idx="9103">
                  <c:v>22.1</c:v>
                </c:pt>
                <c:pt idx="9104">
                  <c:v>22.1</c:v>
                </c:pt>
                <c:pt idx="9105">
                  <c:v>22.1</c:v>
                </c:pt>
                <c:pt idx="9106">
                  <c:v>22.1</c:v>
                </c:pt>
                <c:pt idx="9107">
                  <c:v>22.1</c:v>
                </c:pt>
                <c:pt idx="9108">
                  <c:v>22.1</c:v>
                </c:pt>
                <c:pt idx="9109">
                  <c:v>22.1</c:v>
                </c:pt>
                <c:pt idx="9110">
                  <c:v>22.1</c:v>
                </c:pt>
                <c:pt idx="9111">
                  <c:v>22.1</c:v>
                </c:pt>
                <c:pt idx="9112">
                  <c:v>22.1</c:v>
                </c:pt>
                <c:pt idx="9113">
                  <c:v>22.1</c:v>
                </c:pt>
                <c:pt idx="9114">
                  <c:v>22.1</c:v>
                </c:pt>
                <c:pt idx="9115">
                  <c:v>22.1</c:v>
                </c:pt>
                <c:pt idx="9116">
                  <c:v>22.1</c:v>
                </c:pt>
                <c:pt idx="9117">
                  <c:v>22.1</c:v>
                </c:pt>
                <c:pt idx="9118">
                  <c:v>22.1</c:v>
                </c:pt>
                <c:pt idx="9119">
                  <c:v>22.1</c:v>
                </c:pt>
                <c:pt idx="9120">
                  <c:v>22.1</c:v>
                </c:pt>
                <c:pt idx="9121">
                  <c:v>22.1</c:v>
                </c:pt>
                <c:pt idx="9122">
                  <c:v>22.1</c:v>
                </c:pt>
                <c:pt idx="9123">
                  <c:v>22.1</c:v>
                </c:pt>
                <c:pt idx="9124">
                  <c:v>22.1</c:v>
                </c:pt>
                <c:pt idx="9125">
                  <c:v>22.1</c:v>
                </c:pt>
                <c:pt idx="9126">
                  <c:v>22.1</c:v>
                </c:pt>
                <c:pt idx="9127">
                  <c:v>22.1</c:v>
                </c:pt>
                <c:pt idx="9128">
                  <c:v>22.1</c:v>
                </c:pt>
                <c:pt idx="9129">
                  <c:v>22.1</c:v>
                </c:pt>
                <c:pt idx="9130">
                  <c:v>22.1</c:v>
                </c:pt>
                <c:pt idx="9131">
                  <c:v>22.1</c:v>
                </c:pt>
                <c:pt idx="9132">
                  <c:v>22.1</c:v>
                </c:pt>
                <c:pt idx="9133">
                  <c:v>22.1</c:v>
                </c:pt>
                <c:pt idx="9134">
                  <c:v>22.1</c:v>
                </c:pt>
                <c:pt idx="9135">
                  <c:v>22.1</c:v>
                </c:pt>
                <c:pt idx="9136">
                  <c:v>22.1</c:v>
                </c:pt>
                <c:pt idx="9137">
                  <c:v>22.9</c:v>
                </c:pt>
                <c:pt idx="9138">
                  <c:v>22.9</c:v>
                </c:pt>
                <c:pt idx="9139">
                  <c:v>22.9</c:v>
                </c:pt>
                <c:pt idx="9140">
                  <c:v>22.9</c:v>
                </c:pt>
                <c:pt idx="9141">
                  <c:v>22.9</c:v>
                </c:pt>
                <c:pt idx="9142">
                  <c:v>22.9</c:v>
                </c:pt>
                <c:pt idx="9143">
                  <c:v>22.9</c:v>
                </c:pt>
                <c:pt idx="9144">
                  <c:v>22.9</c:v>
                </c:pt>
                <c:pt idx="9145">
                  <c:v>22.9</c:v>
                </c:pt>
                <c:pt idx="9146">
                  <c:v>22.9</c:v>
                </c:pt>
                <c:pt idx="9147">
                  <c:v>22.9</c:v>
                </c:pt>
                <c:pt idx="9148">
                  <c:v>22.9</c:v>
                </c:pt>
                <c:pt idx="9149">
                  <c:v>22.9</c:v>
                </c:pt>
                <c:pt idx="9150">
                  <c:v>22.9</c:v>
                </c:pt>
                <c:pt idx="9151">
                  <c:v>22.9</c:v>
                </c:pt>
                <c:pt idx="9152">
                  <c:v>22.9</c:v>
                </c:pt>
                <c:pt idx="9153">
                  <c:v>22.9</c:v>
                </c:pt>
                <c:pt idx="9154">
                  <c:v>22.9</c:v>
                </c:pt>
                <c:pt idx="9155">
                  <c:v>22.9</c:v>
                </c:pt>
                <c:pt idx="9156">
                  <c:v>22.9</c:v>
                </c:pt>
                <c:pt idx="9157">
                  <c:v>22.9</c:v>
                </c:pt>
                <c:pt idx="9158">
                  <c:v>22.9</c:v>
                </c:pt>
                <c:pt idx="9159">
                  <c:v>22.9</c:v>
                </c:pt>
                <c:pt idx="9160">
                  <c:v>22.9</c:v>
                </c:pt>
                <c:pt idx="9161">
                  <c:v>22.9</c:v>
                </c:pt>
                <c:pt idx="9162">
                  <c:v>22.9</c:v>
                </c:pt>
                <c:pt idx="9163">
                  <c:v>22.9</c:v>
                </c:pt>
                <c:pt idx="9164">
                  <c:v>22.9</c:v>
                </c:pt>
                <c:pt idx="9165">
                  <c:v>22.9</c:v>
                </c:pt>
                <c:pt idx="9166">
                  <c:v>23</c:v>
                </c:pt>
                <c:pt idx="9167">
                  <c:v>23</c:v>
                </c:pt>
                <c:pt idx="9168">
                  <c:v>23</c:v>
                </c:pt>
                <c:pt idx="9169">
                  <c:v>23</c:v>
                </c:pt>
                <c:pt idx="9170">
                  <c:v>23</c:v>
                </c:pt>
                <c:pt idx="9171">
                  <c:v>23</c:v>
                </c:pt>
                <c:pt idx="9172">
                  <c:v>23</c:v>
                </c:pt>
                <c:pt idx="9173">
                  <c:v>23</c:v>
                </c:pt>
                <c:pt idx="9174">
                  <c:v>23</c:v>
                </c:pt>
                <c:pt idx="9175">
                  <c:v>23</c:v>
                </c:pt>
                <c:pt idx="9176">
                  <c:v>23</c:v>
                </c:pt>
                <c:pt idx="9177">
                  <c:v>23</c:v>
                </c:pt>
                <c:pt idx="9178">
                  <c:v>23</c:v>
                </c:pt>
                <c:pt idx="9179">
                  <c:v>23</c:v>
                </c:pt>
                <c:pt idx="9180">
                  <c:v>23</c:v>
                </c:pt>
                <c:pt idx="9181">
                  <c:v>23</c:v>
                </c:pt>
                <c:pt idx="9182">
                  <c:v>23</c:v>
                </c:pt>
                <c:pt idx="9183">
                  <c:v>23</c:v>
                </c:pt>
                <c:pt idx="9184">
                  <c:v>23</c:v>
                </c:pt>
                <c:pt idx="9185">
                  <c:v>23</c:v>
                </c:pt>
                <c:pt idx="9186">
                  <c:v>23</c:v>
                </c:pt>
                <c:pt idx="9187">
                  <c:v>23</c:v>
                </c:pt>
                <c:pt idx="9188">
                  <c:v>23</c:v>
                </c:pt>
                <c:pt idx="9189">
                  <c:v>23</c:v>
                </c:pt>
                <c:pt idx="9190">
                  <c:v>23</c:v>
                </c:pt>
                <c:pt idx="9191">
                  <c:v>23</c:v>
                </c:pt>
                <c:pt idx="9192">
                  <c:v>23</c:v>
                </c:pt>
                <c:pt idx="9193">
                  <c:v>23</c:v>
                </c:pt>
                <c:pt idx="9194">
                  <c:v>23</c:v>
                </c:pt>
                <c:pt idx="9195">
                  <c:v>24.3</c:v>
                </c:pt>
                <c:pt idx="9196">
                  <c:v>24.3</c:v>
                </c:pt>
                <c:pt idx="9197">
                  <c:v>24.3</c:v>
                </c:pt>
                <c:pt idx="9198">
                  <c:v>24.3</c:v>
                </c:pt>
                <c:pt idx="9199">
                  <c:v>24.3</c:v>
                </c:pt>
                <c:pt idx="9200">
                  <c:v>24.3</c:v>
                </c:pt>
                <c:pt idx="9201">
                  <c:v>24.3</c:v>
                </c:pt>
                <c:pt idx="9202">
                  <c:v>24.3</c:v>
                </c:pt>
                <c:pt idx="9203">
                  <c:v>24.3</c:v>
                </c:pt>
                <c:pt idx="9204">
                  <c:v>24.3</c:v>
                </c:pt>
                <c:pt idx="9205">
                  <c:v>24.3</c:v>
                </c:pt>
                <c:pt idx="9206">
                  <c:v>24.3</c:v>
                </c:pt>
                <c:pt idx="9207">
                  <c:v>24.3</c:v>
                </c:pt>
                <c:pt idx="9208">
                  <c:v>24.3</c:v>
                </c:pt>
                <c:pt idx="9209">
                  <c:v>24.3</c:v>
                </c:pt>
                <c:pt idx="9210">
                  <c:v>24.3</c:v>
                </c:pt>
                <c:pt idx="9211">
                  <c:v>24.3</c:v>
                </c:pt>
                <c:pt idx="9212">
                  <c:v>24.3</c:v>
                </c:pt>
                <c:pt idx="9213">
                  <c:v>24.3</c:v>
                </c:pt>
                <c:pt idx="9214">
                  <c:v>24.3</c:v>
                </c:pt>
                <c:pt idx="9215">
                  <c:v>24.3</c:v>
                </c:pt>
                <c:pt idx="9216">
                  <c:v>24.3</c:v>
                </c:pt>
                <c:pt idx="9217">
                  <c:v>24.3</c:v>
                </c:pt>
                <c:pt idx="9218">
                  <c:v>24.3</c:v>
                </c:pt>
                <c:pt idx="9219">
                  <c:v>24.3</c:v>
                </c:pt>
                <c:pt idx="9220">
                  <c:v>24.3</c:v>
                </c:pt>
                <c:pt idx="9221">
                  <c:v>24.3</c:v>
                </c:pt>
                <c:pt idx="9222">
                  <c:v>24.3</c:v>
                </c:pt>
                <c:pt idx="9223">
                  <c:v>24.3</c:v>
                </c:pt>
                <c:pt idx="9224">
                  <c:v>25.6</c:v>
                </c:pt>
                <c:pt idx="9225">
                  <c:v>25.6</c:v>
                </c:pt>
                <c:pt idx="9226">
                  <c:v>25.6</c:v>
                </c:pt>
                <c:pt idx="9227">
                  <c:v>25.6</c:v>
                </c:pt>
                <c:pt idx="9228">
                  <c:v>25.6</c:v>
                </c:pt>
                <c:pt idx="9229">
                  <c:v>25.6</c:v>
                </c:pt>
                <c:pt idx="9230">
                  <c:v>25.6</c:v>
                </c:pt>
                <c:pt idx="9231">
                  <c:v>25.6</c:v>
                </c:pt>
                <c:pt idx="9232">
                  <c:v>25.6</c:v>
                </c:pt>
                <c:pt idx="9233">
                  <c:v>25.6</c:v>
                </c:pt>
                <c:pt idx="9234">
                  <c:v>25.6</c:v>
                </c:pt>
                <c:pt idx="9235">
                  <c:v>25.6</c:v>
                </c:pt>
                <c:pt idx="9236">
                  <c:v>25.6</c:v>
                </c:pt>
                <c:pt idx="9237">
                  <c:v>25.6</c:v>
                </c:pt>
                <c:pt idx="9238">
                  <c:v>25.6</c:v>
                </c:pt>
                <c:pt idx="9239">
                  <c:v>25.6</c:v>
                </c:pt>
                <c:pt idx="9240">
                  <c:v>25.6</c:v>
                </c:pt>
                <c:pt idx="9241">
                  <c:v>25.6</c:v>
                </c:pt>
                <c:pt idx="9242">
                  <c:v>25.6</c:v>
                </c:pt>
                <c:pt idx="9243">
                  <c:v>25.6</c:v>
                </c:pt>
                <c:pt idx="9244">
                  <c:v>25.6</c:v>
                </c:pt>
                <c:pt idx="9245">
                  <c:v>25.6</c:v>
                </c:pt>
                <c:pt idx="9246">
                  <c:v>25.6</c:v>
                </c:pt>
                <c:pt idx="9247">
                  <c:v>25.6</c:v>
                </c:pt>
                <c:pt idx="9248">
                  <c:v>25.6</c:v>
                </c:pt>
                <c:pt idx="9249">
                  <c:v>25.6</c:v>
                </c:pt>
                <c:pt idx="9250">
                  <c:v>25.6</c:v>
                </c:pt>
                <c:pt idx="9251">
                  <c:v>25.6</c:v>
                </c:pt>
                <c:pt idx="9252">
                  <c:v>25.6</c:v>
                </c:pt>
                <c:pt idx="9253">
                  <c:v>23.5</c:v>
                </c:pt>
                <c:pt idx="9254">
                  <c:v>23.5</c:v>
                </c:pt>
                <c:pt idx="9255">
                  <c:v>23.5</c:v>
                </c:pt>
                <c:pt idx="9256">
                  <c:v>23.5</c:v>
                </c:pt>
                <c:pt idx="9257">
                  <c:v>23.5</c:v>
                </c:pt>
                <c:pt idx="9258">
                  <c:v>23.5</c:v>
                </c:pt>
                <c:pt idx="9259">
                  <c:v>23.5</c:v>
                </c:pt>
                <c:pt idx="9260">
                  <c:v>23.5</c:v>
                </c:pt>
                <c:pt idx="9261">
                  <c:v>23.5</c:v>
                </c:pt>
                <c:pt idx="9262">
                  <c:v>23.5</c:v>
                </c:pt>
                <c:pt idx="9263">
                  <c:v>23.5</c:v>
                </c:pt>
                <c:pt idx="9264">
                  <c:v>23.5</c:v>
                </c:pt>
                <c:pt idx="9265">
                  <c:v>23.5</c:v>
                </c:pt>
                <c:pt idx="9266">
                  <c:v>23.5</c:v>
                </c:pt>
                <c:pt idx="9267">
                  <c:v>23.5</c:v>
                </c:pt>
                <c:pt idx="9268">
                  <c:v>23.5</c:v>
                </c:pt>
                <c:pt idx="9269">
                  <c:v>23.5</c:v>
                </c:pt>
                <c:pt idx="9270">
                  <c:v>23.5</c:v>
                </c:pt>
                <c:pt idx="9271">
                  <c:v>23.5</c:v>
                </c:pt>
                <c:pt idx="9272">
                  <c:v>23.5</c:v>
                </c:pt>
                <c:pt idx="9273">
                  <c:v>23.5</c:v>
                </c:pt>
                <c:pt idx="9274">
                  <c:v>23.5</c:v>
                </c:pt>
                <c:pt idx="9275">
                  <c:v>23.5</c:v>
                </c:pt>
                <c:pt idx="9276">
                  <c:v>23.5</c:v>
                </c:pt>
                <c:pt idx="9277">
                  <c:v>23.5</c:v>
                </c:pt>
                <c:pt idx="9278">
                  <c:v>23.5</c:v>
                </c:pt>
                <c:pt idx="9279">
                  <c:v>23.5</c:v>
                </c:pt>
                <c:pt idx="9280">
                  <c:v>23.5</c:v>
                </c:pt>
                <c:pt idx="9281">
                  <c:v>23.5</c:v>
                </c:pt>
                <c:pt idx="9282">
                  <c:v>22.9</c:v>
                </c:pt>
                <c:pt idx="9283">
                  <c:v>22.9</c:v>
                </c:pt>
                <c:pt idx="9284">
                  <c:v>22.9</c:v>
                </c:pt>
                <c:pt idx="9285">
                  <c:v>22.9</c:v>
                </c:pt>
                <c:pt idx="9286">
                  <c:v>22.9</c:v>
                </c:pt>
                <c:pt idx="9287">
                  <c:v>22.9</c:v>
                </c:pt>
                <c:pt idx="9288">
                  <c:v>22.9</c:v>
                </c:pt>
                <c:pt idx="9289">
                  <c:v>22.9</c:v>
                </c:pt>
                <c:pt idx="9290">
                  <c:v>22.9</c:v>
                </c:pt>
                <c:pt idx="9291">
                  <c:v>22.9</c:v>
                </c:pt>
                <c:pt idx="9292">
                  <c:v>22.9</c:v>
                </c:pt>
                <c:pt idx="9293">
                  <c:v>22.9</c:v>
                </c:pt>
                <c:pt idx="9294">
                  <c:v>22.9</c:v>
                </c:pt>
                <c:pt idx="9295">
                  <c:v>22.9</c:v>
                </c:pt>
                <c:pt idx="9296">
                  <c:v>22.9</c:v>
                </c:pt>
                <c:pt idx="9297">
                  <c:v>22.9</c:v>
                </c:pt>
                <c:pt idx="9298">
                  <c:v>22.9</c:v>
                </c:pt>
                <c:pt idx="9299">
                  <c:v>22.9</c:v>
                </c:pt>
                <c:pt idx="9300">
                  <c:v>22.9</c:v>
                </c:pt>
                <c:pt idx="9301">
                  <c:v>22.9</c:v>
                </c:pt>
                <c:pt idx="9302">
                  <c:v>22.9</c:v>
                </c:pt>
                <c:pt idx="9303">
                  <c:v>22.9</c:v>
                </c:pt>
                <c:pt idx="9304">
                  <c:v>22.9</c:v>
                </c:pt>
                <c:pt idx="9305">
                  <c:v>22.9</c:v>
                </c:pt>
                <c:pt idx="9306">
                  <c:v>22.9</c:v>
                </c:pt>
                <c:pt idx="9307">
                  <c:v>22.9</c:v>
                </c:pt>
                <c:pt idx="9308">
                  <c:v>22.9</c:v>
                </c:pt>
                <c:pt idx="9309">
                  <c:v>22.9</c:v>
                </c:pt>
                <c:pt idx="9310">
                  <c:v>22.9</c:v>
                </c:pt>
                <c:pt idx="9311">
                  <c:v>22.1</c:v>
                </c:pt>
                <c:pt idx="9312">
                  <c:v>22.1</c:v>
                </c:pt>
                <c:pt idx="9313">
                  <c:v>22.1</c:v>
                </c:pt>
                <c:pt idx="9314">
                  <c:v>22.1</c:v>
                </c:pt>
                <c:pt idx="9315">
                  <c:v>22.1</c:v>
                </c:pt>
                <c:pt idx="9316">
                  <c:v>22.1</c:v>
                </c:pt>
                <c:pt idx="9317">
                  <c:v>22.1</c:v>
                </c:pt>
                <c:pt idx="9318">
                  <c:v>22.1</c:v>
                </c:pt>
                <c:pt idx="9319">
                  <c:v>22.1</c:v>
                </c:pt>
                <c:pt idx="9320">
                  <c:v>22.1</c:v>
                </c:pt>
                <c:pt idx="9321">
                  <c:v>22.1</c:v>
                </c:pt>
                <c:pt idx="9322">
                  <c:v>22.1</c:v>
                </c:pt>
                <c:pt idx="9323">
                  <c:v>22.1</c:v>
                </c:pt>
                <c:pt idx="9324">
                  <c:v>22.1</c:v>
                </c:pt>
                <c:pt idx="9325">
                  <c:v>22.1</c:v>
                </c:pt>
                <c:pt idx="9326">
                  <c:v>22.1</c:v>
                </c:pt>
                <c:pt idx="9327">
                  <c:v>22.1</c:v>
                </c:pt>
                <c:pt idx="9328">
                  <c:v>22.1</c:v>
                </c:pt>
                <c:pt idx="9329">
                  <c:v>22.1</c:v>
                </c:pt>
                <c:pt idx="9330">
                  <c:v>22.1</c:v>
                </c:pt>
                <c:pt idx="9331">
                  <c:v>22.1</c:v>
                </c:pt>
                <c:pt idx="9332">
                  <c:v>22.1</c:v>
                </c:pt>
                <c:pt idx="9333">
                  <c:v>22.1</c:v>
                </c:pt>
                <c:pt idx="9334">
                  <c:v>22.1</c:v>
                </c:pt>
                <c:pt idx="9335">
                  <c:v>22.1</c:v>
                </c:pt>
                <c:pt idx="9336">
                  <c:v>22.1</c:v>
                </c:pt>
                <c:pt idx="9337">
                  <c:v>22.1</c:v>
                </c:pt>
                <c:pt idx="9338">
                  <c:v>22.1</c:v>
                </c:pt>
                <c:pt idx="9339">
                  <c:v>22.1</c:v>
                </c:pt>
                <c:pt idx="9340">
                  <c:v>21.6</c:v>
                </c:pt>
                <c:pt idx="9341">
                  <c:v>21.6</c:v>
                </c:pt>
                <c:pt idx="9342">
                  <c:v>21.6</c:v>
                </c:pt>
                <c:pt idx="9343">
                  <c:v>21.6</c:v>
                </c:pt>
                <c:pt idx="9344">
                  <c:v>21.6</c:v>
                </c:pt>
                <c:pt idx="9345">
                  <c:v>21.6</c:v>
                </c:pt>
                <c:pt idx="9346">
                  <c:v>21.6</c:v>
                </c:pt>
                <c:pt idx="9347">
                  <c:v>21.6</c:v>
                </c:pt>
                <c:pt idx="9348">
                  <c:v>21.6</c:v>
                </c:pt>
                <c:pt idx="9349">
                  <c:v>21.6</c:v>
                </c:pt>
                <c:pt idx="9350">
                  <c:v>21.6</c:v>
                </c:pt>
                <c:pt idx="9351">
                  <c:v>21.6</c:v>
                </c:pt>
                <c:pt idx="9352">
                  <c:v>21.6</c:v>
                </c:pt>
                <c:pt idx="9353">
                  <c:v>21.6</c:v>
                </c:pt>
                <c:pt idx="9354">
                  <c:v>21.6</c:v>
                </c:pt>
                <c:pt idx="9355">
                  <c:v>21.6</c:v>
                </c:pt>
                <c:pt idx="9356">
                  <c:v>21.6</c:v>
                </c:pt>
                <c:pt idx="9357">
                  <c:v>21.6</c:v>
                </c:pt>
                <c:pt idx="9358">
                  <c:v>21.6</c:v>
                </c:pt>
                <c:pt idx="9359">
                  <c:v>21.6</c:v>
                </c:pt>
                <c:pt idx="9360">
                  <c:v>21.6</c:v>
                </c:pt>
                <c:pt idx="9361">
                  <c:v>21.6</c:v>
                </c:pt>
                <c:pt idx="9362">
                  <c:v>21.6</c:v>
                </c:pt>
                <c:pt idx="9363">
                  <c:v>21.6</c:v>
                </c:pt>
                <c:pt idx="9364">
                  <c:v>21.6</c:v>
                </c:pt>
                <c:pt idx="9365">
                  <c:v>21.6</c:v>
                </c:pt>
                <c:pt idx="9366">
                  <c:v>21.6</c:v>
                </c:pt>
                <c:pt idx="9367">
                  <c:v>21.6</c:v>
                </c:pt>
                <c:pt idx="9368">
                  <c:v>21.6</c:v>
                </c:pt>
                <c:pt idx="9369">
                  <c:v>21.5</c:v>
                </c:pt>
                <c:pt idx="9370">
                  <c:v>21.5</c:v>
                </c:pt>
                <c:pt idx="9371">
                  <c:v>21.5</c:v>
                </c:pt>
                <c:pt idx="9372">
                  <c:v>21.5</c:v>
                </c:pt>
                <c:pt idx="9373">
                  <c:v>21.5</c:v>
                </c:pt>
                <c:pt idx="9374">
                  <c:v>21.5</c:v>
                </c:pt>
                <c:pt idx="9375">
                  <c:v>21.5</c:v>
                </c:pt>
                <c:pt idx="9376">
                  <c:v>21.5</c:v>
                </c:pt>
                <c:pt idx="9377">
                  <c:v>21.5</c:v>
                </c:pt>
                <c:pt idx="9378">
                  <c:v>21.5</c:v>
                </c:pt>
                <c:pt idx="9379">
                  <c:v>21.5</c:v>
                </c:pt>
                <c:pt idx="9380">
                  <c:v>21.5</c:v>
                </c:pt>
                <c:pt idx="9381">
                  <c:v>21.5</c:v>
                </c:pt>
                <c:pt idx="9382">
                  <c:v>21.5</c:v>
                </c:pt>
                <c:pt idx="9383">
                  <c:v>21.5</c:v>
                </c:pt>
                <c:pt idx="9384">
                  <c:v>21.5</c:v>
                </c:pt>
                <c:pt idx="9385">
                  <c:v>21.5</c:v>
                </c:pt>
                <c:pt idx="9386">
                  <c:v>21.5</c:v>
                </c:pt>
                <c:pt idx="9387">
                  <c:v>21.5</c:v>
                </c:pt>
                <c:pt idx="9388">
                  <c:v>21.5</c:v>
                </c:pt>
                <c:pt idx="9389">
                  <c:v>21.5</c:v>
                </c:pt>
                <c:pt idx="9390">
                  <c:v>21.5</c:v>
                </c:pt>
                <c:pt idx="9391">
                  <c:v>21.5</c:v>
                </c:pt>
                <c:pt idx="9392">
                  <c:v>21.5</c:v>
                </c:pt>
                <c:pt idx="9393">
                  <c:v>21.5</c:v>
                </c:pt>
                <c:pt idx="9394">
                  <c:v>21.5</c:v>
                </c:pt>
                <c:pt idx="9395">
                  <c:v>21.5</c:v>
                </c:pt>
                <c:pt idx="9396">
                  <c:v>21.5</c:v>
                </c:pt>
                <c:pt idx="9397">
                  <c:v>21.5</c:v>
                </c:pt>
                <c:pt idx="9398">
                  <c:v>21.3</c:v>
                </c:pt>
                <c:pt idx="9399">
                  <c:v>21.3</c:v>
                </c:pt>
                <c:pt idx="9400">
                  <c:v>21.3</c:v>
                </c:pt>
                <c:pt idx="9401">
                  <c:v>21.3</c:v>
                </c:pt>
                <c:pt idx="9402">
                  <c:v>21.3</c:v>
                </c:pt>
                <c:pt idx="9403">
                  <c:v>21.3</c:v>
                </c:pt>
                <c:pt idx="9404">
                  <c:v>21.3</c:v>
                </c:pt>
                <c:pt idx="9405">
                  <c:v>21.3</c:v>
                </c:pt>
                <c:pt idx="9406">
                  <c:v>21.3</c:v>
                </c:pt>
                <c:pt idx="9407">
                  <c:v>21.3</c:v>
                </c:pt>
                <c:pt idx="9408">
                  <c:v>21.3</c:v>
                </c:pt>
                <c:pt idx="9409">
                  <c:v>21.3</c:v>
                </c:pt>
                <c:pt idx="9410">
                  <c:v>21.3</c:v>
                </c:pt>
                <c:pt idx="9411">
                  <c:v>21.3</c:v>
                </c:pt>
                <c:pt idx="9412">
                  <c:v>21.3</c:v>
                </c:pt>
                <c:pt idx="9413">
                  <c:v>21.3</c:v>
                </c:pt>
                <c:pt idx="9414">
                  <c:v>21.3</c:v>
                </c:pt>
                <c:pt idx="9415">
                  <c:v>21.3</c:v>
                </c:pt>
                <c:pt idx="9416">
                  <c:v>21.3</c:v>
                </c:pt>
                <c:pt idx="9417">
                  <c:v>21.3</c:v>
                </c:pt>
                <c:pt idx="9418">
                  <c:v>21.3</c:v>
                </c:pt>
                <c:pt idx="9419">
                  <c:v>21.3</c:v>
                </c:pt>
                <c:pt idx="9420">
                  <c:v>21.3</c:v>
                </c:pt>
                <c:pt idx="9421">
                  <c:v>21.3</c:v>
                </c:pt>
                <c:pt idx="9422">
                  <c:v>21.3</c:v>
                </c:pt>
                <c:pt idx="9423">
                  <c:v>21.3</c:v>
                </c:pt>
                <c:pt idx="9424">
                  <c:v>21.3</c:v>
                </c:pt>
                <c:pt idx="9425">
                  <c:v>21.3</c:v>
                </c:pt>
                <c:pt idx="9426">
                  <c:v>21.3</c:v>
                </c:pt>
                <c:pt idx="9427">
                  <c:v>20.399999999999999</c:v>
                </c:pt>
                <c:pt idx="9428">
                  <c:v>20.399999999999999</c:v>
                </c:pt>
                <c:pt idx="9429">
                  <c:v>20.399999999999999</c:v>
                </c:pt>
                <c:pt idx="9430">
                  <c:v>20.399999999999999</c:v>
                </c:pt>
                <c:pt idx="9431">
                  <c:v>20.399999999999999</c:v>
                </c:pt>
                <c:pt idx="9432">
                  <c:v>20.399999999999999</c:v>
                </c:pt>
                <c:pt idx="9433">
                  <c:v>20.399999999999999</c:v>
                </c:pt>
                <c:pt idx="9434">
                  <c:v>20.399999999999999</c:v>
                </c:pt>
                <c:pt idx="9435">
                  <c:v>20.399999999999999</c:v>
                </c:pt>
                <c:pt idx="9436">
                  <c:v>20.399999999999999</c:v>
                </c:pt>
                <c:pt idx="9437">
                  <c:v>20.399999999999999</c:v>
                </c:pt>
                <c:pt idx="9438">
                  <c:v>20.399999999999999</c:v>
                </c:pt>
                <c:pt idx="9439">
                  <c:v>20.399999999999999</c:v>
                </c:pt>
                <c:pt idx="9440">
                  <c:v>20.399999999999999</c:v>
                </c:pt>
                <c:pt idx="9441">
                  <c:v>20.399999999999999</c:v>
                </c:pt>
                <c:pt idx="9442">
                  <c:v>20.399999999999999</c:v>
                </c:pt>
                <c:pt idx="9443">
                  <c:v>20.399999999999999</c:v>
                </c:pt>
                <c:pt idx="9444">
                  <c:v>20.399999999999999</c:v>
                </c:pt>
                <c:pt idx="9445">
                  <c:v>20.399999999999999</c:v>
                </c:pt>
                <c:pt idx="9446">
                  <c:v>20.399999999999999</c:v>
                </c:pt>
                <c:pt idx="9447">
                  <c:v>20.399999999999999</c:v>
                </c:pt>
                <c:pt idx="9448">
                  <c:v>20.399999999999999</c:v>
                </c:pt>
                <c:pt idx="9449">
                  <c:v>20.399999999999999</c:v>
                </c:pt>
                <c:pt idx="9450">
                  <c:v>20.399999999999999</c:v>
                </c:pt>
                <c:pt idx="9451">
                  <c:v>20.399999999999999</c:v>
                </c:pt>
                <c:pt idx="9452">
                  <c:v>20.399999999999999</c:v>
                </c:pt>
                <c:pt idx="9453">
                  <c:v>20.399999999999999</c:v>
                </c:pt>
                <c:pt idx="9454">
                  <c:v>20.399999999999999</c:v>
                </c:pt>
                <c:pt idx="9455">
                  <c:v>20.399999999999999</c:v>
                </c:pt>
                <c:pt idx="9456">
                  <c:v>20.100000000000001</c:v>
                </c:pt>
                <c:pt idx="9457">
                  <c:v>20.100000000000001</c:v>
                </c:pt>
                <c:pt idx="9458">
                  <c:v>20.100000000000001</c:v>
                </c:pt>
                <c:pt idx="9459">
                  <c:v>20.100000000000001</c:v>
                </c:pt>
                <c:pt idx="9460">
                  <c:v>20.100000000000001</c:v>
                </c:pt>
                <c:pt idx="9461">
                  <c:v>20.100000000000001</c:v>
                </c:pt>
                <c:pt idx="9462">
                  <c:v>20.100000000000001</c:v>
                </c:pt>
                <c:pt idx="9463">
                  <c:v>20.100000000000001</c:v>
                </c:pt>
                <c:pt idx="9464">
                  <c:v>20.100000000000001</c:v>
                </c:pt>
                <c:pt idx="9465">
                  <c:v>20.100000000000001</c:v>
                </c:pt>
                <c:pt idx="9466">
                  <c:v>20.100000000000001</c:v>
                </c:pt>
                <c:pt idx="9467">
                  <c:v>20.100000000000001</c:v>
                </c:pt>
                <c:pt idx="9468">
                  <c:v>20.100000000000001</c:v>
                </c:pt>
                <c:pt idx="9469">
                  <c:v>20.100000000000001</c:v>
                </c:pt>
                <c:pt idx="9470">
                  <c:v>20.100000000000001</c:v>
                </c:pt>
                <c:pt idx="9471">
                  <c:v>20.100000000000001</c:v>
                </c:pt>
                <c:pt idx="9472">
                  <c:v>20.100000000000001</c:v>
                </c:pt>
                <c:pt idx="9473">
                  <c:v>20.100000000000001</c:v>
                </c:pt>
                <c:pt idx="9474">
                  <c:v>20.100000000000001</c:v>
                </c:pt>
                <c:pt idx="9475">
                  <c:v>20.100000000000001</c:v>
                </c:pt>
                <c:pt idx="9476">
                  <c:v>20.100000000000001</c:v>
                </c:pt>
                <c:pt idx="9477">
                  <c:v>20.100000000000001</c:v>
                </c:pt>
                <c:pt idx="9478">
                  <c:v>20.100000000000001</c:v>
                </c:pt>
                <c:pt idx="9479">
                  <c:v>20.100000000000001</c:v>
                </c:pt>
                <c:pt idx="9480">
                  <c:v>20.100000000000001</c:v>
                </c:pt>
                <c:pt idx="9481">
                  <c:v>20.100000000000001</c:v>
                </c:pt>
                <c:pt idx="9482">
                  <c:v>20.100000000000001</c:v>
                </c:pt>
                <c:pt idx="9483">
                  <c:v>20.100000000000001</c:v>
                </c:pt>
                <c:pt idx="9484">
                  <c:v>20.100000000000001</c:v>
                </c:pt>
                <c:pt idx="9485">
                  <c:v>20</c:v>
                </c:pt>
                <c:pt idx="9486">
                  <c:v>20</c:v>
                </c:pt>
                <c:pt idx="9487">
                  <c:v>20</c:v>
                </c:pt>
                <c:pt idx="9488">
                  <c:v>20</c:v>
                </c:pt>
                <c:pt idx="9489">
                  <c:v>20</c:v>
                </c:pt>
                <c:pt idx="9490">
                  <c:v>20</c:v>
                </c:pt>
                <c:pt idx="9491">
                  <c:v>20</c:v>
                </c:pt>
                <c:pt idx="9492">
                  <c:v>20</c:v>
                </c:pt>
                <c:pt idx="9493">
                  <c:v>20</c:v>
                </c:pt>
                <c:pt idx="9494">
                  <c:v>20</c:v>
                </c:pt>
                <c:pt idx="9495">
                  <c:v>20</c:v>
                </c:pt>
                <c:pt idx="9496">
                  <c:v>20</c:v>
                </c:pt>
                <c:pt idx="9497">
                  <c:v>20</c:v>
                </c:pt>
                <c:pt idx="9498">
                  <c:v>20</c:v>
                </c:pt>
                <c:pt idx="9499">
                  <c:v>20</c:v>
                </c:pt>
                <c:pt idx="9500">
                  <c:v>20</c:v>
                </c:pt>
                <c:pt idx="9501">
                  <c:v>20</c:v>
                </c:pt>
                <c:pt idx="9502">
                  <c:v>20</c:v>
                </c:pt>
                <c:pt idx="9503">
                  <c:v>20</c:v>
                </c:pt>
                <c:pt idx="9504">
                  <c:v>20</c:v>
                </c:pt>
                <c:pt idx="9505">
                  <c:v>20</c:v>
                </c:pt>
                <c:pt idx="9506">
                  <c:v>20</c:v>
                </c:pt>
                <c:pt idx="9507">
                  <c:v>20</c:v>
                </c:pt>
                <c:pt idx="9508">
                  <c:v>20</c:v>
                </c:pt>
                <c:pt idx="9509">
                  <c:v>20</c:v>
                </c:pt>
                <c:pt idx="9510">
                  <c:v>20</c:v>
                </c:pt>
                <c:pt idx="9511">
                  <c:v>20</c:v>
                </c:pt>
                <c:pt idx="9512">
                  <c:v>20</c:v>
                </c:pt>
                <c:pt idx="9513">
                  <c:v>20</c:v>
                </c:pt>
                <c:pt idx="9514">
                  <c:v>20.100000000000001</c:v>
                </c:pt>
                <c:pt idx="9515">
                  <c:v>20.100000000000001</c:v>
                </c:pt>
                <c:pt idx="9516">
                  <c:v>20.100000000000001</c:v>
                </c:pt>
                <c:pt idx="9517">
                  <c:v>20.100000000000001</c:v>
                </c:pt>
                <c:pt idx="9518">
                  <c:v>20.100000000000001</c:v>
                </c:pt>
                <c:pt idx="9519">
                  <c:v>20.100000000000001</c:v>
                </c:pt>
                <c:pt idx="9520">
                  <c:v>20.100000000000001</c:v>
                </c:pt>
                <c:pt idx="9521">
                  <c:v>20.100000000000001</c:v>
                </c:pt>
                <c:pt idx="9522">
                  <c:v>20.100000000000001</c:v>
                </c:pt>
                <c:pt idx="9523">
                  <c:v>20.100000000000001</c:v>
                </c:pt>
                <c:pt idx="9524">
                  <c:v>20.100000000000001</c:v>
                </c:pt>
                <c:pt idx="9525">
                  <c:v>20.100000000000001</c:v>
                </c:pt>
                <c:pt idx="9526">
                  <c:v>20.100000000000001</c:v>
                </c:pt>
                <c:pt idx="9527">
                  <c:v>20.100000000000001</c:v>
                </c:pt>
                <c:pt idx="9528">
                  <c:v>20.100000000000001</c:v>
                </c:pt>
                <c:pt idx="9529">
                  <c:v>20.100000000000001</c:v>
                </c:pt>
                <c:pt idx="9530">
                  <c:v>20.100000000000001</c:v>
                </c:pt>
                <c:pt idx="9531">
                  <c:v>20.100000000000001</c:v>
                </c:pt>
                <c:pt idx="9532">
                  <c:v>20.100000000000001</c:v>
                </c:pt>
                <c:pt idx="9533">
                  <c:v>20.100000000000001</c:v>
                </c:pt>
                <c:pt idx="9534">
                  <c:v>20.100000000000001</c:v>
                </c:pt>
                <c:pt idx="9535">
                  <c:v>20.100000000000001</c:v>
                </c:pt>
                <c:pt idx="9536">
                  <c:v>20.100000000000001</c:v>
                </c:pt>
                <c:pt idx="9537">
                  <c:v>20.100000000000001</c:v>
                </c:pt>
                <c:pt idx="9538">
                  <c:v>20.100000000000001</c:v>
                </c:pt>
                <c:pt idx="9539">
                  <c:v>20.100000000000001</c:v>
                </c:pt>
                <c:pt idx="9540">
                  <c:v>20.100000000000001</c:v>
                </c:pt>
                <c:pt idx="9541">
                  <c:v>20.100000000000001</c:v>
                </c:pt>
                <c:pt idx="9542">
                  <c:v>20.100000000000001</c:v>
                </c:pt>
                <c:pt idx="9543">
                  <c:v>19.899999999999999</c:v>
                </c:pt>
                <c:pt idx="9544">
                  <c:v>19.899999999999999</c:v>
                </c:pt>
                <c:pt idx="9545">
                  <c:v>19.899999999999999</c:v>
                </c:pt>
                <c:pt idx="9546">
                  <c:v>19.899999999999999</c:v>
                </c:pt>
                <c:pt idx="9547">
                  <c:v>19.899999999999999</c:v>
                </c:pt>
                <c:pt idx="9548">
                  <c:v>19.899999999999999</c:v>
                </c:pt>
                <c:pt idx="9549">
                  <c:v>19.899999999999999</c:v>
                </c:pt>
                <c:pt idx="9550">
                  <c:v>19.899999999999999</c:v>
                </c:pt>
                <c:pt idx="9551">
                  <c:v>19.899999999999999</c:v>
                </c:pt>
                <c:pt idx="9552">
                  <c:v>19.899999999999999</c:v>
                </c:pt>
                <c:pt idx="9553">
                  <c:v>19.899999999999999</c:v>
                </c:pt>
                <c:pt idx="9554">
                  <c:v>19.899999999999999</c:v>
                </c:pt>
                <c:pt idx="9555">
                  <c:v>19.899999999999999</c:v>
                </c:pt>
                <c:pt idx="9556">
                  <c:v>19.899999999999999</c:v>
                </c:pt>
                <c:pt idx="9557">
                  <c:v>19.899999999999999</c:v>
                </c:pt>
                <c:pt idx="9558">
                  <c:v>19.899999999999999</c:v>
                </c:pt>
                <c:pt idx="9559">
                  <c:v>19.899999999999999</c:v>
                </c:pt>
                <c:pt idx="9560">
                  <c:v>19.899999999999999</c:v>
                </c:pt>
                <c:pt idx="9561">
                  <c:v>19.899999999999999</c:v>
                </c:pt>
                <c:pt idx="9562">
                  <c:v>19.899999999999999</c:v>
                </c:pt>
                <c:pt idx="9563">
                  <c:v>19.899999999999999</c:v>
                </c:pt>
                <c:pt idx="9564">
                  <c:v>19.899999999999999</c:v>
                </c:pt>
                <c:pt idx="9565">
                  <c:v>19.899999999999999</c:v>
                </c:pt>
                <c:pt idx="9566">
                  <c:v>19.899999999999999</c:v>
                </c:pt>
                <c:pt idx="9567">
                  <c:v>19.899999999999999</c:v>
                </c:pt>
                <c:pt idx="9568">
                  <c:v>19.899999999999999</c:v>
                </c:pt>
                <c:pt idx="9569">
                  <c:v>19.899999999999999</c:v>
                </c:pt>
                <c:pt idx="9570">
                  <c:v>19.899999999999999</c:v>
                </c:pt>
                <c:pt idx="9571">
                  <c:v>19.899999999999999</c:v>
                </c:pt>
                <c:pt idx="9572">
                  <c:v>19.5</c:v>
                </c:pt>
                <c:pt idx="9573">
                  <c:v>19.5</c:v>
                </c:pt>
                <c:pt idx="9574">
                  <c:v>19.5</c:v>
                </c:pt>
                <c:pt idx="9575">
                  <c:v>19.5</c:v>
                </c:pt>
                <c:pt idx="9576">
                  <c:v>19.5</c:v>
                </c:pt>
                <c:pt idx="9577">
                  <c:v>19.5</c:v>
                </c:pt>
                <c:pt idx="9578">
                  <c:v>19.5</c:v>
                </c:pt>
                <c:pt idx="9579">
                  <c:v>19.5</c:v>
                </c:pt>
                <c:pt idx="9580">
                  <c:v>19.5</c:v>
                </c:pt>
                <c:pt idx="9581">
                  <c:v>19.5</c:v>
                </c:pt>
                <c:pt idx="9582">
                  <c:v>19.5</c:v>
                </c:pt>
                <c:pt idx="9583">
                  <c:v>19.5</c:v>
                </c:pt>
                <c:pt idx="9584">
                  <c:v>19.5</c:v>
                </c:pt>
                <c:pt idx="9585">
                  <c:v>19.5</c:v>
                </c:pt>
                <c:pt idx="9586">
                  <c:v>19.5</c:v>
                </c:pt>
                <c:pt idx="9587">
                  <c:v>19.5</c:v>
                </c:pt>
                <c:pt idx="9588">
                  <c:v>19.5</c:v>
                </c:pt>
                <c:pt idx="9589">
                  <c:v>19.5</c:v>
                </c:pt>
                <c:pt idx="9590">
                  <c:v>19.5</c:v>
                </c:pt>
                <c:pt idx="9591">
                  <c:v>19.5</c:v>
                </c:pt>
                <c:pt idx="9592">
                  <c:v>19.5</c:v>
                </c:pt>
                <c:pt idx="9593">
                  <c:v>19.5</c:v>
                </c:pt>
                <c:pt idx="9594">
                  <c:v>19.5</c:v>
                </c:pt>
                <c:pt idx="9595">
                  <c:v>19.5</c:v>
                </c:pt>
                <c:pt idx="9596">
                  <c:v>19.5</c:v>
                </c:pt>
                <c:pt idx="9597">
                  <c:v>19.5</c:v>
                </c:pt>
                <c:pt idx="9598">
                  <c:v>19.5</c:v>
                </c:pt>
                <c:pt idx="9599">
                  <c:v>19.5</c:v>
                </c:pt>
                <c:pt idx="9600">
                  <c:v>19.5</c:v>
                </c:pt>
                <c:pt idx="9601">
                  <c:v>19.399999999999999</c:v>
                </c:pt>
                <c:pt idx="9602">
                  <c:v>19.399999999999999</c:v>
                </c:pt>
                <c:pt idx="9603">
                  <c:v>19.399999999999999</c:v>
                </c:pt>
                <c:pt idx="9604">
                  <c:v>19.399999999999999</c:v>
                </c:pt>
                <c:pt idx="9605">
                  <c:v>19.399999999999999</c:v>
                </c:pt>
                <c:pt idx="9606">
                  <c:v>19.399999999999999</c:v>
                </c:pt>
                <c:pt idx="9607">
                  <c:v>19.399999999999999</c:v>
                </c:pt>
                <c:pt idx="9608">
                  <c:v>19.399999999999999</c:v>
                </c:pt>
                <c:pt idx="9609">
                  <c:v>19.399999999999999</c:v>
                </c:pt>
                <c:pt idx="9610">
                  <c:v>19.399999999999999</c:v>
                </c:pt>
                <c:pt idx="9611">
                  <c:v>19.399999999999999</c:v>
                </c:pt>
                <c:pt idx="9612">
                  <c:v>19.399999999999999</c:v>
                </c:pt>
                <c:pt idx="9613">
                  <c:v>19.399999999999999</c:v>
                </c:pt>
                <c:pt idx="9614">
                  <c:v>19.399999999999999</c:v>
                </c:pt>
                <c:pt idx="9615">
                  <c:v>19.399999999999999</c:v>
                </c:pt>
                <c:pt idx="9616">
                  <c:v>19.399999999999999</c:v>
                </c:pt>
                <c:pt idx="9617">
                  <c:v>19.399999999999999</c:v>
                </c:pt>
                <c:pt idx="9618">
                  <c:v>19.399999999999999</c:v>
                </c:pt>
                <c:pt idx="9619">
                  <c:v>19.399999999999999</c:v>
                </c:pt>
                <c:pt idx="9620">
                  <c:v>19.399999999999999</c:v>
                </c:pt>
                <c:pt idx="9621">
                  <c:v>19.399999999999999</c:v>
                </c:pt>
                <c:pt idx="9622">
                  <c:v>19.399999999999999</c:v>
                </c:pt>
                <c:pt idx="9623">
                  <c:v>19.399999999999999</c:v>
                </c:pt>
                <c:pt idx="9624">
                  <c:v>19.399999999999999</c:v>
                </c:pt>
                <c:pt idx="9625">
                  <c:v>19.399999999999999</c:v>
                </c:pt>
                <c:pt idx="9626">
                  <c:v>19.399999999999999</c:v>
                </c:pt>
                <c:pt idx="9627">
                  <c:v>19.399999999999999</c:v>
                </c:pt>
                <c:pt idx="9628">
                  <c:v>19.399999999999999</c:v>
                </c:pt>
                <c:pt idx="9629">
                  <c:v>19.399999999999999</c:v>
                </c:pt>
                <c:pt idx="9630">
                  <c:v>19</c:v>
                </c:pt>
                <c:pt idx="9631">
                  <c:v>19</c:v>
                </c:pt>
                <c:pt idx="9632">
                  <c:v>19</c:v>
                </c:pt>
                <c:pt idx="9633">
                  <c:v>19</c:v>
                </c:pt>
                <c:pt idx="9634">
                  <c:v>19</c:v>
                </c:pt>
                <c:pt idx="9635">
                  <c:v>19</c:v>
                </c:pt>
                <c:pt idx="9636">
                  <c:v>19</c:v>
                </c:pt>
                <c:pt idx="9637">
                  <c:v>19</c:v>
                </c:pt>
                <c:pt idx="9638">
                  <c:v>19</c:v>
                </c:pt>
                <c:pt idx="9639">
                  <c:v>19</c:v>
                </c:pt>
                <c:pt idx="9640">
                  <c:v>19</c:v>
                </c:pt>
                <c:pt idx="9641">
                  <c:v>19</c:v>
                </c:pt>
                <c:pt idx="9642">
                  <c:v>19</c:v>
                </c:pt>
                <c:pt idx="9643">
                  <c:v>19</c:v>
                </c:pt>
                <c:pt idx="9644">
                  <c:v>19</c:v>
                </c:pt>
                <c:pt idx="9645">
                  <c:v>19</c:v>
                </c:pt>
                <c:pt idx="9646">
                  <c:v>19</c:v>
                </c:pt>
                <c:pt idx="9647">
                  <c:v>19</c:v>
                </c:pt>
                <c:pt idx="9648">
                  <c:v>19</c:v>
                </c:pt>
                <c:pt idx="9649">
                  <c:v>19</c:v>
                </c:pt>
                <c:pt idx="9650">
                  <c:v>19</c:v>
                </c:pt>
                <c:pt idx="9651">
                  <c:v>19</c:v>
                </c:pt>
                <c:pt idx="9652">
                  <c:v>19</c:v>
                </c:pt>
                <c:pt idx="9653">
                  <c:v>19</c:v>
                </c:pt>
                <c:pt idx="9654">
                  <c:v>19</c:v>
                </c:pt>
                <c:pt idx="9655">
                  <c:v>19</c:v>
                </c:pt>
                <c:pt idx="9656">
                  <c:v>19</c:v>
                </c:pt>
                <c:pt idx="9657">
                  <c:v>19</c:v>
                </c:pt>
                <c:pt idx="9658">
                  <c:v>19</c:v>
                </c:pt>
                <c:pt idx="9659">
                  <c:v>19.100000000000001</c:v>
                </c:pt>
                <c:pt idx="9660">
                  <c:v>19.100000000000001</c:v>
                </c:pt>
                <c:pt idx="9661">
                  <c:v>19.100000000000001</c:v>
                </c:pt>
                <c:pt idx="9662">
                  <c:v>19.100000000000001</c:v>
                </c:pt>
                <c:pt idx="9663">
                  <c:v>19.100000000000001</c:v>
                </c:pt>
                <c:pt idx="9664">
                  <c:v>19.100000000000001</c:v>
                </c:pt>
                <c:pt idx="9665">
                  <c:v>19.100000000000001</c:v>
                </c:pt>
                <c:pt idx="9666">
                  <c:v>19.100000000000001</c:v>
                </c:pt>
                <c:pt idx="9667">
                  <c:v>19.100000000000001</c:v>
                </c:pt>
                <c:pt idx="9668">
                  <c:v>19.100000000000001</c:v>
                </c:pt>
                <c:pt idx="9669">
                  <c:v>19.100000000000001</c:v>
                </c:pt>
                <c:pt idx="9670">
                  <c:v>19.100000000000001</c:v>
                </c:pt>
                <c:pt idx="9671">
                  <c:v>19.100000000000001</c:v>
                </c:pt>
                <c:pt idx="9672">
                  <c:v>19.100000000000001</c:v>
                </c:pt>
                <c:pt idx="9673">
                  <c:v>19.100000000000001</c:v>
                </c:pt>
                <c:pt idx="9674">
                  <c:v>19.100000000000001</c:v>
                </c:pt>
                <c:pt idx="9675">
                  <c:v>19.100000000000001</c:v>
                </c:pt>
                <c:pt idx="9676">
                  <c:v>19.100000000000001</c:v>
                </c:pt>
                <c:pt idx="9677">
                  <c:v>19.100000000000001</c:v>
                </c:pt>
                <c:pt idx="9678">
                  <c:v>19.100000000000001</c:v>
                </c:pt>
                <c:pt idx="9679">
                  <c:v>19.100000000000001</c:v>
                </c:pt>
                <c:pt idx="9680">
                  <c:v>19.100000000000001</c:v>
                </c:pt>
                <c:pt idx="9681">
                  <c:v>19.100000000000001</c:v>
                </c:pt>
                <c:pt idx="9682">
                  <c:v>19.100000000000001</c:v>
                </c:pt>
                <c:pt idx="9683">
                  <c:v>19.100000000000001</c:v>
                </c:pt>
                <c:pt idx="9684">
                  <c:v>19.100000000000001</c:v>
                </c:pt>
                <c:pt idx="9685">
                  <c:v>19.100000000000001</c:v>
                </c:pt>
                <c:pt idx="9686">
                  <c:v>19.100000000000001</c:v>
                </c:pt>
                <c:pt idx="9687">
                  <c:v>19.100000000000001</c:v>
                </c:pt>
                <c:pt idx="9688">
                  <c:v>18.899999999999999</c:v>
                </c:pt>
                <c:pt idx="9689">
                  <c:v>18.899999999999999</c:v>
                </c:pt>
                <c:pt idx="9690">
                  <c:v>18.899999999999999</c:v>
                </c:pt>
                <c:pt idx="9691">
                  <c:v>18.899999999999999</c:v>
                </c:pt>
                <c:pt idx="9692">
                  <c:v>18.899999999999999</c:v>
                </c:pt>
                <c:pt idx="9693">
                  <c:v>18.899999999999999</c:v>
                </c:pt>
                <c:pt idx="9694">
                  <c:v>18.899999999999999</c:v>
                </c:pt>
                <c:pt idx="9695">
                  <c:v>18.899999999999999</c:v>
                </c:pt>
                <c:pt idx="9696">
                  <c:v>18.899999999999999</c:v>
                </c:pt>
                <c:pt idx="9697">
                  <c:v>18.899999999999999</c:v>
                </c:pt>
                <c:pt idx="9698">
                  <c:v>18.899999999999999</c:v>
                </c:pt>
                <c:pt idx="9699">
                  <c:v>18.899999999999999</c:v>
                </c:pt>
                <c:pt idx="9700">
                  <c:v>18.899999999999999</c:v>
                </c:pt>
                <c:pt idx="9701">
                  <c:v>18.899999999999999</c:v>
                </c:pt>
                <c:pt idx="9702">
                  <c:v>18.899999999999999</c:v>
                </c:pt>
                <c:pt idx="9703">
                  <c:v>18.899999999999999</c:v>
                </c:pt>
                <c:pt idx="9704">
                  <c:v>18.899999999999999</c:v>
                </c:pt>
                <c:pt idx="9705">
                  <c:v>18.899999999999999</c:v>
                </c:pt>
                <c:pt idx="9706">
                  <c:v>18.899999999999999</c:v>
                </c:pt>
                <c:pt idx="9707">
                  <c:v>18.899999999999999</c:v>
                </c:pt>
                <c:pt idx="9708">
                  <c:v>18.899999999999999</c:v>
                </c:pt>
                <c:pt idx="9709">
                  <c:v>18.899999999999999</c:v>
                </c:pt>
                <c:pt idx="9710">
                  <c:v>18.899999999999999</c:v>
                </c:pt>
                <c:pt idx="9711">
                  <c:v>18.899999999999999</c:v>
                </c:pt>
                <c:pt idx="9712">
                  <c:v>18.899999999999999</c:v>
                </c:pt>
                <c:pt idx="9713">
                  <c:v>18.899999999999999</c:v>
                </c:pt>
                <c:pt idx="9714">
                  <c:v>18.899999999999999</c:v>
                </c:pt>
                <c:pt idx="9715">
                  <c:v>18.899999999999999</c:v>
                </c:pt>
                <c:pt idx="9716">
                  <c:v>18.899999999999999</c:v>
                </c:pt>
                <c:pt idx="9717">
                  <c:v>18</c:v>
                </c:pt>
                <c:pt idx="9718">
                  <c:v>18</c:v>
                </c:pt>
                <c:pt idx="9719">
                  <c:v>18</c:v>
                </c:pt>
                <c:pt idx="9720">
                  <c:v>18</c:v>
                </c:pt>
                <c:pt idx="9721">
                  <c:v>18</c:v>
                </c:pt>
                <c:pt idx="9722">
                  <c:v>18</c:v>
                </c:pt>
                <c:pt idx="9723">
                  <c:v>18</c:v>
                </c:pt>
                <c:pt idx="9724">
                  <c:v>18</c:v>
                </c:pt>
                <c:pt idx="9725">
                  <c:v>18</c:v>
                </c:pt>
                <c:pt idx="9726">
                  <c:v>18</c:v>
                </c:pt>
                <c:pt idx="9727">
                  <c:v>18</c:v>
                </c:pt>
                <c:pt idx="9728">
                  <c:v>18</c:v>
                </c:pt>
                <c:pt idx="9729">
                  <c:v>18</c:v>
                </c:pt>
                <c:pt idx="9730">
                  <c:v>18</c:v>
                </c:pt>
                <c:pt idx="9731">
                  <c:v>18</c:v>
                </c:pt>
                <c:pt idx="9732">
                  <c:v>18</c:v>
                </c:pt>
                <c:pt idx="9733">
                  <c:v>18</c:v>
                </c:pt>
                <c:pt idx="9734">
                  <c:v>18</c:v>
                </c:pt>
                <c:pt idx="9735">
                  <c:v>18</c:v>
                </c:pt>
                <c:pt idx="9736">
                  <c:v>18</c:v>
                </c:pt>
                <c:pt idx="9737">
                  <c:v>18</c:v>
                </c:pt>
                <c:pt idx="9738">
                  <c:v>18</c:v>
                </c:pt>
                <c:pt idx="9739">
                  <c:v>18</c:v>
                </c:pt>
                <c:pt idx="9740">
                  <c:v>18</c:v>
                </c:pt>
                <c:pt idx="9741">
                  <c:v>18</c:v>
                </c:pt>
                <c:pt idx="9742">
                  <c:v>18</c:v>
                </c:pt>
                <c:pt idx="9743">
                  <c:v>18</c:v>
                </c:pt>
                <c:pt idx="9744">
                  <c:v>18</c:v>
                </c:pt>
                <c:pt idx="9745">
                  <c:v>17.8</c:v>
                </c:pt>
                <c:pt idx="9746">
                  <c:v>17.8</c:v>
                </c:pt>
                <c:pt idx="9747">
                  <c:v>17.8</c:v>
                </c:pt>
                <c:pt idx="9748">
                  <c:v>17.8</c:v>
                </c:pt>
                <c:pt idx="9749">
                  <c:v>17.8</c:v>
                </c:pt>
                <c:pt idx="9750">
                  <c:v>17.8</c:v>
                </c:pt>
                <c:pt idx="9751">
                  <c:v>17.8</c:v>
                </c:pt>
                <c:pt idx="9752">
                  <c:v>17.8</c:v>
                </c:pt>
                <c:pt idx="9753">
                  <c:v>17.8</c:v>
                </c:pt>
                <c:pt idx="9754">
                  <c:v>17.8</c:v>
                </c:pt>
                <c:pt idx="9755">
                  <c:v>17.8</c:v>
                </c:pt>
                <c:pt idx="9756">
                  <c:v>17.8</c:v>
                </c:pt>
                <c:pt idx="9757">
                  <c:v>17.8</c:v>
                </c:pt>
                <c:pt idx="9758">
                  <c:v>17.8</c:v>
                </c:pt>
                <c:pt idx="9759">
                  <c:v>17.8</c:v>
                </c:pt>
                <c:pt idx="9760">
                  <c:v>17.8</c:v>
                </c:pt>
                <c:pt idx="9761">
                  <c:v>17.8</c:v>
                </c:pt>
                <c:pt idx="9762">
                  <c:v>17.8</c:v>
                </c:pt>
                <c:pt idx="9763">
                  <c:v>17.8</c:v>
                </c:pt>
                <c:pt idx="9764">
                  <c:v>17.8</c:v>
                </c:pt>
                <c:pt idx="9765">
                  <c:v>17.8</c:v>
                </c:pt>
                <c:pt idx="9766">
                  <c:v>17.8</c:v>
                </c:pt>
                <c:pt idx="9767">
                  <c:v>17.8</c:v>
                </c:pt>
                <c:pt idx="9768">
                  <c:v>17.8</c:v>
                </c:pt>
                <c:pt idx="9769">
                  <c:v>17.8</c:v>
                </c:pt>
                <c:pt idx="9770">
                  <c:v>17.8</c:v>
                </c:pt>
                <c:pt idx="9771">
                  <c:v>17.8</c:v>
                </c:pt>
                <c:pt idx="9772">
                  <c:v>17.8</c:v>
                </c:pt>
                <c:pt idx="9773">
                  <c:v>17.399999999999999</c:v>
                </c:pt>
                <c:pt idx="9774">
                  <c:v>17.399999999999999</c:v>
                </c:pt>
                <c:pt idx="9775">
                  <c:v>17.399999999999999</c:v>
                </c:pt>
                <c:pt idx="9776">
                  <c:v>17.399999999999999</c:v>
                </c:pt>
                <c:pt idx="9777">
                  <c:v>17.399999999999999</c:v>
                </c:pt>
                <c:pt idx="9778">
                  <c:v>17.399999999999999</c:v>
                </c:pt>
                <c:pt idx="9779">
                  <c:v>17.399999999999999</c:v>
                </c:pt>
                <c:pt idx="9780">
                  <c:v>17.399999999999999</c:v>
                </c:pt>
                <c:pt idx="9781">
                  <c:v>17.399999999999999</c:v>
                </c:pt>
                <c:pt idx="9782">
                  <c:v>17.399999999999999</c:v>
                </c:pt>
                <c:pt idx="9783">
                  <c:v>17.399999999999999</c:v>
                </c:pt>
                <c:pt idx="9784">
                  <c:v>17.399999999999999</c:v>
                </c:pt>
                <c:pt idx="9785">
                  <c:v>17.399999999999999</c:v>
                </c:pt>
                <c:pt idx="9786">
                  <c:v>17.399999999999999</c:v>
                </c:pt>
                <c:pt idx="9787">
                  <c:v>17.399999999999999</c:v>
                </c:pt>
                <c:pt idx="9788">
                  <c:v>17.399999999999999</c:v>
                </c:pt>
                <c:pt idx="9789">
                  <c:v>17.399999999999999</c:v>
                </c:pt>
                <c:pt idx="9790">
                  <c:v>17.399999999999999</c:v>
                </c:pt>
                <c:pt idx="9791">
                  <c:v>17.399999999999999</c:v>
                </c:pt>
                <c:pt idx="9792">
                  <c:v>17.399999999999999</c:v>
                </c:pt>
                <c:pt idx="9793">
                  <c:v>17.399999999999999</c:v>
                </c:pt>
                <c:pt idx="9794">
                  <c:v>17.399999999999999</c:v>
                </c:pt>
                <c:pt idx="9795">
                  <c:v>17.399999999999999</c:v>
                </c:pt>
                <c:pt idx="9796">
                  <c:v>17.399999999999999</c:v>
                </c:pt>
                <c:pt idx="9797">
                  <c:v>17.399999999999999</c:v>
                </c:pt>
                <c:pt idx="9798">
                  <c:v>17.399999999999999</c:v>
                </c:pt>
                <c:pt idx="9799">
                  <c:v>17.399999999999999</c:v>
                </c:pt>
                <c:pt idx="9800">
                  <c:v>17.399999999999999</c:v>
                </c:pt>
                <c:pt idx="9801">
                  <c:v>17.399999999999999</c:v>
                </c:pt>
                <c:pt idx="9802">
                  <c:v>17.100000000000001</c:v>
                </c:pt>
                <c:pt idx="9803">
                  <c:v>17.100000000000001</c:v>
                </c:pt>
                <c:pt idx="9804">
                  <c:v>17.100000000000001</c:v>
                </c:pt>
                <c:pt idx="9805">
                  <c:v>17.100000000000001</c:v>
                </c:pt>
                <c:pt idx="9806">
                  <c:v>17.100000000000001</c:v>
                </c:pt>
                <c:pt idx="9807">
                  <c:v>17.100000000000001</c:v>
                </c:pt>
                <c:pt idx="9808">
                  <c:v>17.100000000000001</c:v>
                </c:pt>
                <c:pt idx="9809">
                  <c:v>17.100000000000001</c:v>
                </c:pt>
                <c:pt idx="9810">
                  <c:v>17.100000000000001</c:v>
                </c:pt>
                <c:pt idx="9811">
                  <c:v>17.100000000000001</c:v>
                </c:pt>
                <c:pt idx="9812">
                  <c:v>17.100000000000001</c:v>
                </c:pt>
                <c:pt idx="9813">
                  <c:v>17.100000000000001</c:v>
                </c:pt>
                <c:pt idx="9814">
                  <c:v>17.100000000000001</c:v>
                </c:pt>
                <c:pt idx="9815">
                  <c:v>17.100000000000001</c:v>
                </c:pt>
                <c:pt idx="9816">
                  <c:v>17.100000000000001</c:v>
                </c:pt>
                <c:pt idx="9817">
                  <c:v>17.100000000000001</c:v>
                </c:pt>
                <c:pt idx="9818">
                  <c:v>17.100000000000001</c:v>
                </c:pt>
                <c:pt idx="9819">
                  <c:v>17.100000000000001</c:v>
                </c:pt>
                <c:pt idx="9820">
                  <c:v>17.100000000000001</c:v>
                </c:pt>
                <c:pt idx="9821">
                  <c:v>17.100000000000001</c:v>
                </c:pt>
                <c:pt idx="9822">
                  <c:v>17.100000000000001</c:v>
                </c:pt>
                <c:pt idx="9823">
                  <c:v>17.100000000000001</c:v>
                </c:pt>
                <c:pt idx="9824">
                  <c:v>17.100000000000001</c:v>
                </c:pt>
                <c:pt idx="9825">
                  <c:v>17.100000000000001</c:v>
                </c:pt>
                <c:pt idx="9826">
                  <c:v>17.100000000000001</c:v>
                </c:pt>
                <c:pt idx="9827">
                  <c:v>17.100000000000001</c:v>
                </c:pt>
                <c:pt idx="9828">
                  <c:v>17.100000000000001</c:v>
                </c:pt>
                <c:pt idx="9829">
                  <c:v>17.100000000000001</c:v>
                </c:pt>
                <c:pt idx="9830">
                  <c:v>17.100000000000001</c:v>
                </c:pt>
                <c:pt idx="9831">
                  <c:v>16.600000000000001</c:v>
                </c:pt>
                <c:pt idx="9832">
                  <c:v>16.600000000000001</c:v>
                </c:pt>
                <c:pt idx="9833">
                  <c:v>16.600000000000001</c:v>
                </c:pt>
                <c:pt idx="9834">
                  <c:v>16.600000000000001</c:v>
                </c:pt>
                <c:pt idx="9835">
                  <c:v>16.600000000000001</c:v>
                </c:pt>
                <c:pt idx="9836">
                  <c:v>16.600000000000001</c:v>
                </c:pt>
                <c:pt idx="9837">
                  <c:v>16.600000000000001</c:v>
                </c:pt>
                <c:pt idx="9838">
                  <c:v>16.600000000000001</c:v>
                </c:pt>
                <c:pt idx="9839">
                  <c:v>16.600000000000001</c:v>
                </c:pt>
                <c:pt idx="9840">
                  <c:v>16.600000000000001</c:v>
                </c:pt>
                <c:pt idx="9841">
                  <c:v>16.600000000000001</c:v>
                </c:pt>
                <c:pt idx="9842">
                  <c:v>16.600000000000001</c:v>
                </c:pt>
                <c:pt idx="9843">
                  <c:v>16.600000000000001</c:v>
                </c:pt>
                <c:pt idx="9844">
                  <c:v>16.600000000000001</c:v>
                </c:pt>
                <c:pt idx="9845">
                  <c:v>16.600000000000001</c:v>
                </c:pt>
                <c:pt idx="9846">
                  <c:v>16.600000000000001</c:v>
                </c:pt>
                <c:pt idx="9847">
                  <c:v>16.600000000000001</c:v>
                </c:pt>
                <c:pt idx="9848">
                  <c:v>16.600000000000001</c:v>
                </c:pt>
                <c:pt idx="9849">
                  <c:v>16.600000000000001</c:v>
                </c:pt>
                <c:pt idx="9850">
                  <c:v>16.600000000000001</c:v>
                </c:pt>
                <c:pt idx="9851">
                  <c:v>16.600000000000001</c:v>
                </c:pt>
                <c:pt idx="9852">
                  <c:v>16.600000000000001</c:v>
                </c:pt>
                <c:pt idx="9853">
                  <c:v>16.600000000000001</c:v>
                </c:pt>
                <c:pt idx="9854">
                  <c:v>16.600000000000001</c:v>
                </c:pt>
                <c:pt idx="9855">
                  <c:v>16.600000000000001</c:v>
                </c:pt>
                <c:pt idx="9856">
                  <c:v>16.600000000000001</c:v>
                </c:pt>
                <c:pt idx="9857">
                  <c:v>16.600000000000001</c:v>
                </c:pt>
                <c:pt idx="9858">
                  <c:v>16.600000000000001</c:v>
                </c:pt>
                <c:pt idx="9859">
                  <c:v>16.600000000000001</c:v>
                </c:pt>
                <c:pt idx="9860">
                  <c:v>16.399999999999999</c:v>
                </c:pt>
                <c:pt idx="9861">
                  <c:v>16.399999999999999</c:v>
                </c:pt>
                <c:pt idx="9862">
                  <c:v>16.399999999999999</c:v>
                </c:pt>
                <c:pt idx="9863">
                  <c:v>16.399999999999999</c:v>
                </c:pt>
                <c:pt idx="9864">
                  <c:v>16.399999999999999</c:v>
                </c:pt>
                <c:pt idx="9865">
                  <c:v>16.399999999999999</c:v>
                </c:pt>
                <c:pt idx="9866">
                  <c:v>16.399999999999999</c:v>
                </c:pt>
                <c:pt idx="9867">
                  <c:v>16.399999999999999</c:v>
                </c:pt>
                <c:pt idx="9868">
                  <c:v>16.399999999999999</c:v>
                </c:pt>
                <c:pt idx="9869">
                  <c:v>16.399999999999999</c:v>
                </c:pt>
                <c:pt idx="9870">
                  <c:v>16.399999999999999</c:v>
                </c:pt>
                <c:pt idx="9871">
                  <c:v>16.399999999999999</c:v>
                </c:pt>
                <c:pt idx="9872">
                  <c:v>16.399999999999999</c:v>
                </c:pt>
                <c:pt idx="9873">
                  <c:v>16.399999999999999</c:v>
                </c:pt>
                <c:pt idx="9874">
                  <c:v>16.399999999999999</c:v>
                </c:pt>
                <c:pt idx="9875">
                  <c:v>16.399999999999999</c:v>
                </c:pt>
                <c:pt idx="9876">
                  <c:v>16.399999999999999</c:v>
                </c:pt>
                <c:pt idx="9877">
                  <c:v>16.399999999999999</c:v>
                </c:pt>
                <c:pt idx="9878">
                  <c:v>16.399999999999999</c:v>
                </c:pt>
                <c:pt idx="9879">
                  <c:v>16.399999999999999</c:v>
                </c:pt>
                <c:pt idx="9880">
                  <c:v>16.399999999999999</c:v>
                </c:pt>
                <c:pt idx="9881">
                  <c:v>16.399999999999999</c:v>
                </c:pt>
                <c:pt idx="9882">
                  <c:v>16.399999999999999</c:v>
                </c:pt>
                <c:pt idx="9883">
                  <c:v>16.399999999999999</c:v>
                </c:pt>
                <c:pt idx="9884">
                  <c:v>16.399999999999999</c:v>
                </c:pt>
                <c:pt idx="9885">
                  <c:v>16.399999999999999</c:v>
                </c:pt>
                <c:pt idx="9886">
                  <c:v>16.399999999999999</c:v>
                </c:pt>
                <c:pt idx="9887">
                  <c:v>16.399999999999999</c:v>
                </c:pt>
                <c:pt idx="9888">
                  <c:v>16.399999999999999</c:v>
                </c:pt>
                <c:pt idx="9889">
                  <c:v>16.3</c:v>
                </c:pt>
                <c:pt idx="9890">
                  <c:v>16.3</c:v>
                </c:pt>
                <c:pt idx="9891">
                  <c:v>16.3</c:v>
                </c:pt>
                <c:pt idx="9892">
                  <c:v>16.3</c:v>
                </c:pt>
                <c:pt idx="9893">
                  <c:v>16.3</c:v>
                </c:pt>
                <c:pt idx="9894">
                  <c:v>16.3</c:v>
                </c:pt>
                <c:pt idx="9895">
                  <c:v>16.3</c:v>
                </c:pt>
                <c:pt idx="9896">
                  <c:v>16.3</c:v>
                </c:pt>
                <c:pt idx="9897">
                  <c:v>16.3</c:v>
                </c:pt>
                <c:pt idx="9898">
                  <c:v>16.3</c:v>
                </c:pt>
                <c:pt idx="9899">
                  <c:v>16.3</c:v>
                </c:pt>
                <c:pt idx="9900">
                  <c:v>16.3</c:v>
                </c:pt>
                <c:pt idx="9901">
                  <c:v>16.3</c:v>
                </c:pt>
                <c:pt idx="9902">
                  <c:v>16.3</c:v>
                </c:pt>
                <c:pt idx="9903">
                  <c:v>16.3</c:v>
                </c:pt>
                <c:pt idx="9904">
                  <c:v>16.3</c:v>
                </c:pt>
                <c:pt idx="9905">
                  <c:v>16.3</c:v>
                </c:pt>
                <c:pt idx="9906">
                  <c:v>16.3</c:v>
                </c:pt>
                <c:pt idx="9907">
                  <c:v>16.3</c:v>
                </c:pt>
                <c:pt idx="9908">
                  <c:v>16.3</c:v>
                </c:pt>
                <c:pt idx="9909">
                  <c:v>16.3</c:v>
                </c:pt>
                <c:pt idx="9910">
                  <c:v>16.3</c:v>
                </c:pt>
                <c:pt idx="9911">
                  <c:v>16.3</c:v>
                </c:pt>
                <c:pt idx="9912">
                  <c:v>16.3</c:v>
                </c:pt>
                <c:pt idx="9913">
                  <c:v>16.3</c:v>
                </c:pt>
                <c:pt idx="9914">
                  <c:v>16.3</c:v>
                </c:pt>
                <c:pt idx="9915">
                  <c:v>16.3</c:v>
                </c:pt>
                <c:pt idx="9916">
                  <c:v>16.3</c:v>
                </c:pt>
                <c:pt idx="9917">
                  <c:v>16.3</c:v>
                </c:pt>
                <c:pt idx="9918">
                  <c:v>16.100000000000001</c:v>
                </c:pt>
                <c:pt idx="9919">
                  <c:v>16.100000000000001</c:v>
                </c:pt>
                <c:pt idx="9920">
                  <c:v>16.100000000000001</c:v>
                </c:pt>
                <c:pt idx="9921">
                  <c:v>16.100000000000001</c:v>
                </c:pt>
                <c:pt idx="9922">
                  <c:v>16.100000000000001</c:v>
                </c:pt>
                <c:pt idx="9923">
                  <c:v>16.100000000000001</c:v>
                </c:pt>
                <c:pt idx="9924">
                  <c:v>16.100000000000001</c:v>
                </c:pt>
                <c:pt idx="9925">
                  <c:v>16.100000000000001</c:v>
                </c:pt>
                <c:pt idx="9926">
                  <c:v>16.100000000000001</c:v>
                </c:pt>
                <c:pt idx="9927">
                  <c:v>16.100000000000001</c:v>
                </c:pt>
                <c:pt idx="9928">
                  <c:v>16.100000000000001</c:v>
                </c:pt>
                <c:pt idx="9929">
                  <c:v>16.100000000000001</c:v>
                </c:pt>
                <c:pt idx="9930">
                  <c:v>16.100000000000001</c:v>
                </c:pt>
                <c:pt idx="9931">
                  <c:v>16.100000000000001</c:v>
                </c:pt>
                <c:pt idx="9932">
                  <c:v>16.100000000000001</c:v>
                </c:pt>
                <c:pt idx="9933">
                  <c:v>16.100000000000001</c:v>
                </c:pt>
                <c:pt idx="9934">
                  <c:v>16.100000000000001</c:v>
                </c:pt>
                <c:pt idx="9935">
                  <c:v>16.100000000000001</c:v>
                </c:pt>
                <c:pt idx="9936">
                  <c:v>16.100000000000001</c:v>
                </c:pt>
                <c:pt idx="9937">
                  <c:v>16.100000000000001</c:v>
                </c:pt>
                <c:pt idx="9938">
                  <c:v>16.100000000000001</c:v>
                </c:pt>
                <c:pt idx="9939">
                  <c:v>16.100000000000001</c:v>
                </c:pt>
                <c:pt idx="9940">
                  <c:v>16.100000000000001</c:v>
                </c:pt>
                <c:pt idx="9941">
                  <c:v>16.100000000000001</c:v>
                </c:pt>
                <c:pt idx="9942">
                  <c:v>16.100000000000001</c:v>
                </c:pt>
                <c:pt idx="9943">
                  <c:v>16.100000000000001</c:v>
                </c:pt>
                <c:pt idx="9944">
                  <c:v>16.100000000000001</c:v>
                </c:pt>
                <c:pt idx="9945">
                  <c:v>16.100000000000001</c:v>
                </c:pt>
                <c:pt idx="9946">
                  <c:v>16.100000000000001</c:v>
                </c:pt>
                <c:pt idx="9947">
                  <c:v>15.9</c:v>
                </c:pt>
                <c:pt idx="9948">
                  <c:v>15.9</c:v>
                </c:pt>
                <c:pt idx="9949">
                  <c:v>15.9</c:v>
                </c:pt>
                <c:pt idx="9950">
                  <c:v>15.9</c:v>
                </c:pt>
                <c:pt idx="9951">
                  <c:v>15.9</c:v>
                </c:pt>
                <c:pt idx="9952">
                  <c:v>15.9</c:v>
                </c:pt>
                <c:pt idx="9953">
                  <c:v>15.9</c:v>
                </c:pt>
                <c:pt idx="9954">
                  <c:v>15.9</c:v>
                </c:pt>
                <c:pt idx="9955">
                  <c:v>15.9</c:v>
                </c:pt>
                <c:pt idx="9956">
                  <c:v>15.9</c:v>
                </c:pt>
                <c:pt idx="9957">
                  <c:v>15.9</c:v>
                </c:pt>
                <c:pt idx="9958">
                  <c:v>15.9</c:v>
                </c:pt>
                <c:pt idx="9959">
                  <c:v>15.9</c:v>
                </c:pt>
                <c:pt idx="9960">
                  <c:v>15.9</c:v>
                </c:pt>
                <c:pt idx="9961">
                  <c:v>15.9</c:v>
                </c:pt>
                <c:pt idx="9962">
                  <c:v>15.9</c:v>
                </c:pt>
                <c:pt idx="9963">
                  <c:v>15.9</c:v>
                </c:pt>
                <c:pt idx="9964">
                  <c:v>15.9</c:v>
                </c:pt>
                <c:pt idx="9965">
                  <c:v>15.9</c:v>
                </c:pt>
                <c:pt idx="9966">
                  <c:v>15.9</c:v>
                </c:pt>
                <c:pt idx="9967">
                  <c:v>15.9</c:v>
                </c:pt>
                <c:pt idx="9968">
                  <c:v>15.9</c:v>
                </c:pt>
                <c:pt idx="9969">
                  <c:v>15.9</c:v>
                </c:pt>
                <c:pt idx="9970">
                  <c:v>15.9</c:v>
                </c:pt>
                <c:pt idx="9971">
                  <c:v>15.9</c:v>
                </c:pt>
                <c:pt idx="9972">
                  <c:v>15.9</c:v>
                </c:pt>
                <c:pt idx="9973">
                  <c:v>15.9</c:v>
                </c:pt>
                <c:pt idx="9974">
                  <c:v>15.9</c:v>
                </c:pt>
                <c:pt idx="9975">
                  <c:v>15.9</c:v>
                </c:pt>
                <c:pt idx="9976">
                  <c:v>15.8</c:v>
                </c:pt>
                <c:pt idx="9977">
                  <c:v>15.8</c:v>
                </c:pt>
                <c:pt idx="9978">
                  <c:v>15.8</c:v>
                </c:pt>
                <c:pt idx="9979">
                  <c:v>15.8</c:v>
                </c:pt>
                <c:pt idx="9980">
                  <c:v>15.8</c:v>
                </c:pt>
                <c:pt idx="9981">
                  <c:v>15.8</c:v>
                </c:pt>
                <c:pt idx="9982">
                  <c:v>15.8</c:v>
                </c:pt>
                <c:pt idx="9983">
                  <c:v>15.8</c:v>
                </c:pt>
                <c:pt idx="9984">
                  <c:v>15.8</c:v>
                </c:pt>
                <c:pt idx="9985">
                  <c:v>15.8</c:v>
                </c:pt>
                <c:pt idx="9986">
                  <c:v>15.8</c:v>
                </c:pt>
                <c:pt idx="9987">
                  <c:v>15.8</c:v>
                </c:pt>
                <c:pt idx="9988">
                  <c:v>15.8</c:v>
                </c:pt>
                <c:pt idx="9989">
                  <c:v>15.8</c:v>
                </c:pt>
                <c:pt idx="9990">
                  <c:v>15.8</c:v>
                </c:pt>
                <c:pt idx="9991">
                  <c:v>15.8</c:v>
                </c:pt>
                <c:pt idx="9992">
                  <c:v>15.8</c:v>
                </c:pt>
                <c:pt idx="9993">
                  <c:v>15.8</c:v>
                </c:pt>
                <c:pt idx="9994">
                  <c:v>15.8</c:v>
                </c:pt>
                <c:pt idx="9995">
                  <c:v>15.8</c:v>
                </c:pt>
                <c:pt idx="9996">
                  <c:v>15.8</c:v>
                </c:pt>
                <c:pt idx="9997">
                  <c:v>15.8</c:v>
                </c:pt>
                <c:pt idx="9998">
                  <c:v>15.8</c:v>
                </c:pt>
                <c:pt idx="9999">
                  <c:v>15.8</c:v>
                </c:pt>
                <c:pt idx="10000">
                  <c:v>15.8</c:v>
                </c:pt>
                <c:pt idx="10001">
                  <c:v>15.8</c:v>
                </c:pt>
                <c:pt idx="10002">
                  <c:v>15.8</c:v>
                </c:pt>
                <c:pt idx="10003">
                  <c:v>15.8</c:v>
                </c:pt>
                <c:pt idx="10004">
                  <c:v>15.8</c:v>
                </c:pt>
                <c:pt idx="10005">
                  <c:v>15.5</c:v>
                </c:pt>
                <c:pt idx="10006">
                  <c:v>15.5</c:v>
                </c:pt>
                <c:pt idx="10007">
                  <c:v>15.5</c:v>
                </c:pt>
                <c:pt idx="10008">
                  <c:v>15.5</c:v>
                </c:pt>
                <c:pt idx="10009">
                  <c:v>15.5</c:v>
                </c:pt>
                <c:pt idx="10010">
                  <c:v>15.5</c:v>
                </c:pt>
                <c:pt idx="10011">
                  <c:v>15.5</c:v>
                </c:pt>
                <c:pt idx="10012">
                  <c:v>15.5</c:v>
                </c:pt>
                <c:pt idx="10013">
                  <c:v>15.5</c:v>
                </c:pt>
                <c:pt idx="10014">
                  <c:v>15.5</c:v>
                </c:pt>
                <c:pt idx="10015">
                  <c:v>15.5</c:v>
                </c:pt>
                <c:pt idx="10016">
                  <c:v>15.5</c:v>
                </c:pt>
                <c:pt idx="10017">
                  <c:v>15.5</c:v>
                </c:pt>
                <c:pt idx="10018">
                  <c:v>15.5</c:v>
                </c:pt>
                <c:pt idx="10019">
                  <c:v>15.5</c:v>
                </c:pt>
                <c:pt idx="10020">
                  <c:v>15.5</c:v>
                </c:pt>
                <c:pt idx="10021">
                  <c:v>15.5</c:v>
                </c:pt>
                <c:pt idx="10022">
                  <c:v>15.5</c:v>
                </c:pt>
                <c:pt idx="10023">
                  <c:v>15.5</c:v>
                </c:pt>
                <c:pt idx="10024">
                  <c:v>15.5</c:v>
                </c:pt>
                <c:pt idx="10025">
                  <c:v>15.5</c:v>
                </c:pt>
                <c:pt idx="10026">
                  <c:v>15.5</c:v>
                </c:pt>
                <c:pt idx="10027">
                  <c:v>15.5</c:v>
                </c:pt>
                <c:pt idx="10028">
                  <c:v>15.5</c:v>
                </c:pt>
                <c:pt idx="10029">
                  <c:v>15.5</c:v>
                </c:pt>
                <c:pt idx="10030">
                  <c:v>15.5</c:v>
                </c:pt>
                <c:pt idx="10031">
                  <c:v>15.5</c:v>
                </c:pt>
                <c:pt idx="10032">
                  <c:v>15.5</c:v>
                </c:pt>
                <c:pt idx="10033">
                  <c:v>15.5</c:v>
                </c:pt>
                <c:pt idx="10034">
                  <c:v>15.5</c:v>
                </c:pt>
                <c:pt idx="10035">
                  <c:v>15.5</c:v>
                </c:pt>
                <c:pt idx="10036">
                  <c:v>15.5</c:v>
                </c:pt>
                <c:pt idx="10037">
                  <c:v>15.5</c:v>
                </c:pt>
                <c:pt idx="10038">
                  <c:v>15.5</c:v>
                </c:pt>
                <c:pt idx="10039">
                  <c:v>15.5</c:v>
                </c:pt>
                <c:pt idx="10040">
                  <c:v>15.5</c:v>
                </c:pt>
                <c:pt idx="10041">
                  <c:v>15.5</c:v>
                </c:pt>
                <c:pt idx="10042">
                  <c:v>15.5</c:v>
                </c:pt>
                <c:pt idx="10043">
                  <c:v>15.5</c:v>
                </c:pt>
                <c:pt idx="10044">
                  <c:v>15.5</c:v>
                </c:pt>
                <c:pt idx="10045">
                  <c:v>15.5</c:v>
                </c:pt>
                <c:pt idx="10046">
                  <c:v>15.5</c:v>
                </c:pt>
                <c:pt idx="10047">
                  <c:v>15.5</c:v>
                </c:pt>
                <c:pt idx="10048">
                  <c:v>15.5</c:v>
                </c:pt>
                <c:pt idx="10049">
                  <c:v>15.5</c:v>
                </c:pt>
                <c:pt idx="10050">
                  <c:v>15.5</c:v>
                </c:pt>
                <c:pt idx="10051">
                  <c:v>15.5</c:v>
                </c:pt>
                <c:pt idx="10052">
                  <c:v>15.5</c:v>
                </c:pt>
                <c:pt idx="10053">
                  <c:v>15.5</c:v>
                </c:pt>
                <c:pt idx="10054">
                  <c:v>15.5</c:v>
                </c:pt>
                <c:pt idx="10055">
                  <c:v>15.5</c:v>
                </c:pt>
                <c:pt idx="10056">
                  <c:v>15.5</c:v>
                </c:pt>
                <c:pt idx="10057">
                  <c:v>15.5</c:v>
                </c:pt>
                <c:pt idx="10058">
                  <c:v>15.5</c:v>
                </c:pt>
                <c:pt idx="10059">
                  <c:v>15.5</c:v>
                </c:pt>
                <c:pt idx="10060">
                  <c:v>15.5</c:v>
                </c:pt>
                <c:pt idx="10061">
                  <c:v>15.5</c:v>
                </c:pt>
                <c:pt idx="10062">
                  <c:v>15.5</c:v>
                </c:pt>
                <c:pt idx="10063">
                  <c:v>15.4</c:v>
                </c:pt>
                <c:pt idx="10064">
                  <c:v>15.4</c:v>
                </c:pt>
                <c:pt idx="10065">
                  <c:v>15.4</c:v>
                </c:pt>
                <c:pt idx="10066">
                  <c:v>15.4</c:v>
                </c:pt>
                <c:pt idx="10067">
                  <c:v>15.4</c:v>
                </c:pt>
                <c:pt idx="10068">
                  <c:v>15.4</c:v>
                </c:pt>
                <c:pt idx="10069">
                  <c:v>15.4</c:v>
                </c:pt>
                <c:pt idx="10070">
                  <c:v>15.4</c:v>
                </c:pt>
                <c:pt idx="10071">
                  <c:v>15.4</c:v>
                </c:pt>
                <c:pt idx="10072">
                  <c:v>15.4</c:v>
                </c:pt>
                <c:pt idx="10073">
                  <c:v>15.4</c:v>
                </c:pt>
                <c:pt idx="10074">
                  <c:v>15.4</c:v>
                </c:pt>
                <c:pt idx="10075">
                  <c:v>15.4</c:v>
                </c:pt>
                <c:pt idx="10076">
                  <c:v>15.4</c:v>
                </c:pt>
                <c:pt idx="10077">
                  <c:v>15.4</c:v>
                </c:pt>
                <c:pt idx="10078">
                  <c:v>15.4</c:v>
                </c:pt>
                <c:pt idx="10079">
                  <c:v>15.4</c:v>
                </c:pt>
                <c:pt idx="10080">
                  <c:v>15.4</c:v>
                </c:pt>
                <c:pt idx="10081">
                  <c:v>15.4</c:v>
                </c:pt>
                <c:pt idx="10082">
                  <c:v>15.4</c:v>
                </c:pt>
                <c:pt idx="10083">
                  <c:v>15.4</c:v>
                </c:pt>
                <c:pt idx="10084">
                  <c:v>15.4</c:v>
                </c:pt>
                <c:pt idx="10085">
                  <c:v>15.4</c:v>
                </c:pt>
                <c:pt idx="10086">
                  <c:v>15.4</c:v>
                </c:pt>
                <c:pt idx="10087">
                  <c:v>15.4</c:v>
                </c:pt>
                <c:pt idx="10088">
                  <c:v>15.4</c:v>
                </c:pt>
                <c:pt idx="10089">
                  <c:v>15.4</c:v>
                </c:pt>
                <c:pt idx="10090">
                  <c:v>15.4</c:v>
                </c:pt>
                <c:pt idx="10091">
                  <c:v>15.4</c:v>
                </c:pt>
                <c:pt idx="10092">
                  <c:v>15.6</c:v>
                </c:pt>
                <c:pt idx="10093">
                  <c:v>15.6</c:v>
                </c:pt>
                <c:pt idx="10094">
                  <c:v>15.6</c:v>
                </c:pt>
                <c:pt idx="10095">
                  <c:v>15.6</c:v>
                </c:pt>
                <c:pt idx="10096">
                  <c:v>15.6</c:v>
                </c:pt>
                <c:pt idx="10097">
                  <c:v>15.6</c:v>
                </c:pt>
                <c:pt idx="10098">
                  <c:v>15.6</c:v>
                </c:pt>
                <c:pt idx="10099">
                  <c:v>15.6</c:v>
                </c:pt>
                <c:pt idx="10100">
                  <c:v>15.6</c:v>
                </c:pt>
                <c:pt idx="10101">
                  <c:v>15.6</c:v>
                </c:pt>
                <c:pt idx="10102">
                  <c:v>15.6</c:v>
                </c:pt>
                <c:pt idx="10103">
                  <c:v>15.6</c:v>
                </c:pt>
                <c:pt idx="10104">
                  <c:v>15.6</c:v>
                </c:pt>
                <c:pt idx="10105">
                  <c:v>15.6</c:v>
                </c:pt>
                <c:pt idx="10106">
                  <c:v>15.6</c:v>
                </c:pt>
                <c:pt idx="10107">
                  <c:v>15.6</c:v>
                </c:pt>
                <c:pt idx="10108">
                  <c:v>15.6</c:v>
                </c:pt>
                <c:pt idx="10109">
                  <c:v>15.6</c:v>
                </c:pt>
                <c:pt idx="10110">
                  <c:v>15.6</c:v>
                </c:pt>
                <c:pt idx="10111">
                  <c:v>15.6</c:v>
                </c:pt>
                <c:pt idx="10112">
                  <c:v>15.6</c:v>
                </c:pt>
                <c:pt idx="10113">
                  <c:v>15.6</c:v>
                </c:pt>
                <c:pt idx="10114">
                  <c:v>15.6</c:v>
                </c:pt>
                <c:pt idx="10115">
                  <c:v>15.6</c:v>
                </c:pt>
                <c:pt idx="10116">
                  <c:v>15.6</c:v>
                </c:pt>
                <c:pt idx="10117">
                  <c:v>15.6</c:v>
                </c:pt>
                <c:pt idx="10118">
                  <c:v>15.6</c:v>
                </c:pt>
                <c:pt idx="10119">
                  <c:v>15.6</c:v>
                </c:pt>
                <c:pt idx="10120">
                  <c:v>15.6</c:v>
                </c:pt>
                <c:pt idx="10121">
                  <c:v>15.6</c:v>
                </c:pt>
                <c:pt idx="10122">
                  <c:v>16.100000000000001</c:v>
                </c:pt>
                <c:pt idx="10123">
                  <c:v>16.100000000000001</c:v>
                </c:pt>
                <c:pt idx="10124">
                  <c:v>16.100000000000001</c:v>
                </c:pt>
                <c:pt idx="10125">
                  <c:v>16.100000000000001</c:v>
                </c:pt>
                <c:pt idx="10126">
                  <c:v>16.100000000000001</c:v>
                </c:pt>
                <c:pt idx="10127">
                  <c:v>16.100000000000001</c:v>
                </c:pt>
                <c:pt idx="10128">
                  <c:v>16.100000000000001</c:v>
                </c:pt>
                <c:pt idx="10129">
                  <c:v>16.100000000000001</c:v>
                </c:pt>
                <c:pt idx="10130">
                  <c:v>16.100000000000001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2E3C-42F5-B0D0-F1B10FAA32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943360"/>
        <c:axId val="152299392"/>
      </c:scatterChart>
      <c:valAx>
        <c:axId val="186943360"/>
        <c:scaling>
          <c:orientation val="minMax"/>
          <c:min val="4285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i="0" baseline="0" dirty="0" smtClean="0"/>
                  <a:t>DATA</a:t>
                </a:r>
                <a:endParaRPr lang="it-IT" sz="1800" b="1" i="0" baseline="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d/m/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2299392"/>
        <c:crosses val="autoZero"/>
        <c:crossBetween val="midCat"/>
        <c:majorUnit val="3"/>
      </c:valAx>
      <c:valAx>
        <c:axId val="152299392"/>
        <c:scaling>
          <c:orientation val="minMax"/>
          <c:min val="1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aseline="0" dirty="0" smtClean="0"/>
                  <a:t>Temperature (°C)</a:t>
                </a:r>
                <a:endParaRPr lang="it-IT" sz="1800" baseline="0" dirty="0"/>
              </a:p>
            </c:rich>
          </c:tx>
          <c:layout>
            <c:manualLayout>
              <c:xMode val="edge"/>
              <c:yMode val="edge"/>
              <c:x val="0"/>
              <c:y val="0.3644361060025457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86943360"/>
        <c:crosses val="autoZero"/>
        <c:crossBetween val="midCat"/>
      </c:valAx>
      <c:spPr>
        <a:noFill/>
        <a:ln w="22225">
          <a:solidFill>
            <a:sysClr val="windowText" lastClr="000000"/>
          </a:solidFill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</c:legendEntry>
      <c:layout>
        <c:manualLayout>
          <c:xMode val="edge"/>
          <c:yMode val="edge"/>
          <c:x val="0.22234058977921883"/>
          <c:y val="0.7314591558800807"/>
          <c:w val="0.69243242366752633"/>
          <c:h val="9.96500990290650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t-IT" sz="2400" b="1" dirty="0" smtClean="0"/>
              <a:t>Pressure and </a:t>
            </a:r>
            <a:r>
              <a:rPr lang="it-IT" sz="2400" b="1" dirty="0" err="1" smtClean="0"/>
              <a:t>Event</a:t>
            </a:r>
            <a:r>
              <a:rPr lang="it-IT" sz="2400" b="1" baseline="0" dirty="0" smtClean="0"/>
              <a:t> Rate</a:t>
            </a:r>
            <a:endParaRPr lang="it-IT" sz="24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9205367711389018"/>
          <c:y val="0.23710700095297332"/>
          <c:w val="0.59639345947250355"/>
          <c:h val="0.60726254946160663"/>
        </c:manualLayout>
      </c:layout>
      <c:scatterChart>
        <c:scatterStyle val="smoothMarker"/>
        <c:varyColors val="0"/>
        <c:ser>
          <c:idx val="0"/>
          <c:order val="0"/>
          <c:tx>
            <c:v>Rate (Hz)</c:v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'BARI-01_all'!$H$21406:$H$21712</c:f>
              <c:numCache>
                <c:formatCode>d/m/yy\ h\.mm;@</c:formatCode>
                <c:ptCount val="307"/>
                <c:pt idx="0">
                  <c:v>42853.969096956018</c:v>
                </c:pt>
                <c:pt idx="1">
                  <c:v>42853.989675532408</c:v>
                </c:pt>
                <c:pt idx="2">
                  <c:v>42854.010092500001</c:v>
                </c:pt>
                <c:pt idx="3">
                  <c:v>42854.028529328723</c:v>
                </c:pt>
                <c:pt idx="4">
                  <c:v>42854.051643460625</c:v>
                </c:pt>
                <c:pt idx="5">
                  <c:v>42854.072765555531</c:v>
                </c:pt>
                <c:pt idx="6">
                  <c:v>42854.093877083324</c:v>
                </c:pt>
                <c:pt idx="7">
                  <c:v>42854.114930254633</c:v>
                </c:pt>
                <c:pt idx="8">
                  <c:v>42854.136087893516</c:v>
                </c:pt>
                <c:pt idx="9">
                  <c:v>42854.157210509256</c:v>
                </c:pt>
                <c:pt idx="10">
                  <c:v>42854.178055277793</c:v>
                </c:pt>
                <c:pt idx="11">
                  <c:v>42854.198922685166</c:v>
                </c:pt>
                <c:pt idx="12">
                  <c:v>42854.219907407409</c:v>
                </c:pt>
                <c:pt idx="13">
                  <c:v>42854.240694074091</c:v>
                </c:pt>
                <c:pt idx="14">
                  <c:v>42854.261237928244</c:v>
                </c:pt>
                <c:pt idx="15">
                  <c:v>42854.281978680556</c:v>
                </c:pt>
                <c:pt idx="16">
                  <c:v>42854.302627245394</c:v>
                </c:pt>
                <c:pt idx="17">
                  <c:v>42854.322870011572</c:v>
                </c:pt>
                <c:pt idx="18">
                  <c:v>42854.343333252313</c:v>
                </c:pt>
                <c:pt idx="19">
                  <c:v>42854.363645752295</c:v>
                </c:pt>
                <c:pt idx="20">
                  <c:v>42854.383865150463</c:v>
                </c:pt>
                <c:pt idx="21">
                  <c:v>42854.40392340278</c:v>
                </c:pt>
                <c:pt idx="22">
                  <c:v>42854.424038946789</c:v>
                </c:pt>
                <c:pt idx="23">
                  <c:v>42854.444120231477</c:v>
                </c:pt>
                <c:pt idx="24">
                  <c:v>42854.464270798613</c:v>
                </c:pt>
                <c:pt idx="25">
                  <c:v>42854.484849282439</c:v>
                </c:pt>
                <c:pt idx="26">
                  <c:v>42854.505613287038</c:v>
                </c:pt>
                <c:pt idx="27">
                  <c:v>42854.526237905091</c:v>
                </c:pt>
                <c:pt idx="28">
                  <c:v>42854.546793912035</c:v>
                </c:pt>
                <c:pt idx="29">
                  <c:v>42854.567442060164</c:v>
                </c:pt>
                <c:pt idx="30">
                  <c:v>42854.588008078725</c:v>
                </c:pt>
                <c:pt idx="31">
                  <c:v>42854.608772580999</c:v>
                </c:pt>
                <c:pt idx="32">
                  <c:v>42854.629536886583</c:v>
                </c:pt>
                <c:pt idx="33">
                  <c:v>42854.650497627314</c:v>
                </c:pt>
                <c:pt idx="34">
                  <c:v>42854.671365150454</c:v>
                </c:pt>
                <c:pt idx="35">
                  <c:v>42854.691978819414</c:v>
                </c:pt>
                <c:pt idx="36">
                  <c:v>42854.712523125003</c:v>
                </c:pt>
                <c:pt idx="37">
                  <c:v>42854.733343715219</c:v>
                </c:pt>
                <c:pt idx="38">
                  <c:v>42854.754094791664</c:v>
                </c:pt>
                <c:pt idx="39">
                  <c:v>42854.774860624995</c:v>
                </c:pt>
                <c:pt idx="40">
                  <c:v>42854.795809826384</c:v>
                </c:pt>
                <c:pt idx="41">
                  <c:v>42854.816515567152</c:v>
                </c:pt>
                <c:pt idx="42">
                  <c:v>42854.837048229187</c:v>
                </c:pt>
                <c:pt idx="43">
                  <c:v>42854.857511539361</c:v>
                </c:pt>
                <c:pt idx="44">
                  <c:v>42854.877904965258</c:v>
                </c:pt>
                <c:pt idx="45">
                  <c:v>42854.898379560182</c:v>
                </c:pt>
                <c:pt idx="46">
                  <c:v>42854.918877233817</c:v>
                </c:pt>
                <c:pt idx="47">
                  <c:v>42854.939408842591</c:v>
                </c:pt>
                <c:pt idx="48">
                  <c:v>42854.959930173609</c:v>
                </c:pt>
                <c:pt idx="49">
                  <c:v>42854.98037024308</c:v>
                </c:pt>
                <c:pt idx="50">
                  <c:v>42855.000867962961</c:v>
                </c:pt>
                <c:pt idx="51">
                  <c:v>42855.021608692128</c:v>
                </c:pt>
                <c:pt idx="52">
                  <c:v>42855.042163668979</c:v>
                </c:pt>
                <c:pt idx="53">
                  <c:v>42855.062684918979</c:v>
                </c:pt>
                <c:pt idx="54">
                  <c:v>42855.083228854186</c:v>
                </c:pt>
                <c:pt idx="55">
                  <c:v>42855.103864791643</c:v>
                </c:pt>
                <c:pt idx="56">
                  <c:v>42855.12444383098</c:v>
                </c:pt>
                <c:pt idx="57">
                  <c:v>42855.144930034723</c:v>
                </c:pt>
                <c:pt idx="58">
                  <c:v>42855.165312337966</c:v>
                </c:pt>
                <c:pt idx="59">
                  <c:v>42855.185728935176</c:v>
                </c:pt>
                <c:pt idx="60">
                  <c:v>42855.206180428235</c:v>
                </c:pt>
                <c:pt idx="61">
                  <c:v>42855.226631458332</c:v>
                </c:pt>
                <c:pt idx="62">
                  <c:v>42855.246907349559</c:v>
                </c:pt>
                <c:pt idx="63">
                  <c:v>42855.267256921274</c:v>
                </c:pt>
                <c:pt idx="64">
                  <c:v>42855.287615023146</c:v>
                </c:pt>
                <c:pt idx="65">
                  <c:v>42855.308275358846</c:v>
                </c:pt>
                <c:pt idx="66">
                  <c:v>42855.328981203704</c:v>
                </c:pt>
                <c:pt idx="67">
                  <c:v>42855.349571423612</c:v>
                </c:pt>
                <c:pt idx="68">
                  <c:v>42855.370011099571</c:v>
                </c:pt>
                <c:pt idx="69">
                  <c:v>42855.390427939805</c:v>
                </c:pt>
                <c:pt idx="70">
                  <c:v>42855.410901261581</c:v>
                </c:pt>
                <c:pt idx="71">
                  <c:v>42855.431353333326</c:v>
                </c:pt>
                <c:pt idx="72">
                  <c:v>42855.452071331019</c:v>
                </c:pt>
                <c:pt idx="73">
                  <c:v>42855.473043391205</c:v>
                </c:pt>
                <c:pt idx="74">
                  <c:v>42855.494050613401</c:v>
                </c:pt>
                <c:pt idx="75">
                  <c:v>42855.514883692143</c:v>
                </c:pt>
                <c:pt idx="76">
                  <c:v>42855.535808495391</c:v>
                </c:pt>
                <c:pt idx="77">
                  <c:v>42855.556666458353</c:v>
                </c:pt>
                <c:pt idx="78">
                  <c:v>42855.577430115714</c:v>
                </c:pt>
                <c:pt idx="79">
                  <c:v>42855.597846238423</c:v>
                </c:pt>
                <c:pt idx="80">
                  <c:v>42855.617904976862</c:v>
                </c:pt>
                <c:pt idx="81">
                  <c:v>42855.63824047456</c:v>
                </c:pt>
                <c:pt idx="82">
                  <c:v>42855.658691990742</c:v>
                </c:pt>
                <c:pt idx="83">
                  <c:v>42855.679467546273</c:v>
                </c:pt>
                <c:pt idx="84">
                  <c:v>42855.699872291654</c:v>
                </c:pt>
                <c:pt idx="85">
                  <c:v>42855.720323761547</c:v>
                </c:pt>
                <c:pt idx="86">
                  <c:v>42855.740844502296</c:v>
                </c:pt>
                <c:pt idx="87">
                  <c:v>42855.7614097685</c:v>
                </c:pt>
                <c:pt idx="88">
                  <c:v>42855.781943935166</c:v>
                </c:pt>
                <c:pt idx="89">
                  <c:v>42855.802580462987</c:v>
                </c:pt>
                <c:pt idx="90">
                  <c:v>42855.823297546296</c:v>
                </c:pt>
                <c:pt idx="91">
                  <c:v>42855.84368027778</c:v>
                </c:pt>
                <c:pt idx="92">
                  <c:v>42855.864108472219</c:v>
                </c:pt>
                <c:pt idx="93">
                  <c:v>42855.884513506979</c:v>
                </c:pt>
                <c:pt idx="94">
                  <c:v>42855.904987303235</c:v>
                </c:pt>
                <c:pt idx="95">
                  <c:v>42855.925196134238</c:v>
                </c:pt>
                <c:pt idx="96">
                  <c:v>42855.945254386606</c:v>
                </c:pt>
                <c:pt idx="97">
                  <c:v>42855.965496967576</c:v>
                </c:pt>
                <c:pt idx="98">
                  <c:v>42855.985948043992</c:v>
                </c:pt>
                <c:pt idx="99">
                  <c:v>42856.006365474568</c:v>
                </c:pt>
                <c:pt idx="100">
                  <c:v>42856.026782395835</c:v>
                </c:pt>
                <c:pt idx="101">
                  <c:v>42856.047268333336</c:v>
                </c:pt>
                <c:pt idx="102">
                  <c:v>42856.067707407405</c:v>
                </c:pt>
                <c:pt idx="103">
                  <c:v>42856.087962303216</c:v>
                </c:pt>
                <c:pt idx="104">
                  <c:v>42856.108309814816</c:v>
                </c:pt>
                <c:pt idx="105">
                  <c:v>42856.128540960621</c:v>
                </c:pt>
                <c:pt idx="106">
                  <c:v>42856.148737129632</c:v>
                </c:pt>
                <c:pt idx="107">
                  <c:v>42856.168980717572</c:v>
                </c:pt>
                <c:pt idx="108">
                  <c:v>42856.189259212988</c:v>
                </c:pt>
                <c:pt idx="109">
                  <c:v>42856.209571643521</c:v>
                </c:pt>
                <c:pt idx="110">
                  <c:v>42856.229976608774</c:v>
                </c:pt>
                <c:pt idx="111">
                  <c:v>42856.250357708333</c:v>
                </c:pt>
                <c:pt idx="112">
                  <c:v>42856.270578657408</c:v>
                </c:pt>
                <c:pt idx="113">
                  <c:v>42856.290786944424</c:v>
                </c:pt>
                <c:pt idx="114">
                  <c:v>42856.311064432892</c:v>
                </c:pt>
                <c:pt idx="115">
                  <c:v>42856.331434791646</c:v>
                </c:pt>
                <c:pt idx="116">
                  <c:v>42856.351943425943</c:v>
                </c:pt>
                <c:pt idx="117">
                  <c:v>42856.372175798613</c:v>
                </c:pt>
                <c:pt idx="118">
                  <c:v>42856.392649571739</c:v>
                </c:pt>
                <c:pt idx="119">
                  <c:v>42856.413054421297</c:v>
                </c:pt>
                <c:pt idx="120">
                  <c:v>42856.433575590279</c:v>
                </c:pt>
                <c:pt idx="121">
                  <c:v>42856.454108738442</c:v>
                </c:pt>
                <c:pt idx="122">
                  <c:v>42856.474443599538</c:v>
                </c:pt>
                <c:pt idx="123">
                  <c:v>42856.494664270831</c:v>
                </c:pt>
                <c:pt idx="124">
                  <c:v>42856.5148263542</c:v>
                </c:pt>
                <c:pt idx="125">
                  <c:v>42856.532001168991</c:v>
                </c:pt>
                <c:pt idx="126">
                  <c:v>42856.555612893542</c:v>
                </c:pt>
                <c:pt idx="127">
                  <c:v>42856.57607584494</c:v>
                </c:pt>
                <c:pt idx="128">
                  <c:v>42856.596909687476</c:v>
                </c:pt>
                <c:pt idx="129">
                  <c:v>42856.617766134237</c:v>
                </c:pt>
                <c:pt idx="130">
                  <c:v>42856.638228391203</c:v>
                </c:pt>
                <c:pt idx="131">
                  <c:v>42856.658703043991</c:v>
                </c:pt>
                <c:pt idx="132">
                  <c:v>42856.679293414352</c:v>
                </c:pt>
                <c:pt idx="133">
                  <c:v>42856.699791168976</c:v>
                </c:pt>
                <c:pt idx="134">
                  <c:v>42856.720242337964</c:v>
                </c:pt>
                <c:pt idx="135">
                  <c:v>42856.740474074082</c:v>
                </c:pt>
                <c:pt idx="136">
                  <c:v>42856.761041388876</c:v>
                </c:pt>
                <c:pt idx="137">
                  <c:v>42856.781435173594</c:v>
                </c:pt>
                <c:pt idx="138">
                  <c:v>42856.801863414352</c:v>
                </c:pt>
                <c:pt idx="139">
                  <c:v>42856.822439988442</c:v>
                </c:pt>
                <c:pt idx="140">
                  <c:v>42856.843240694441</c:v>
                </c:pt>
                <c:pt idx="141">
                  <c:v>42856.864421099541</c:v>
                </c:pt>
                <c:pt idx="142">
                  <c:v>42856.885520324104</c:v>
                </c:pt>
                <c:pt idx="143">
                  <c:v>42856.906712824093</c:v>
                </c:pt>
                <c:pt idx="144">
                  <c:v>42856.927881689793</c:v>
                </c:pt>
                <c:pt idx="145">
                  <c:v>42856.949027673596</c:v>
                </c:pt>
                <c:pt idx="146">
                  <c:v>42856.970428148175</c:v>
                </c:pt>
                <c:pt idx="147">
                  <c:v>42856.991376956015</c:v>
                </c:pt>
                <c:pt idx="148">
                  <c:v>42857.012523136604</c:v>
                </c:pt>
                <c:pt idx="149">
                  <c:v>42857.033598020833</c:v>
                </c:pt>
                <c:pt idx="150">
                  <c:v>42857.05465273148</c:v>
                </c:pt>
                <c:pt idx="151">
                  <c:v>42857.075821157407</c:v>
                </c:pt>
                <c:pt idx="152">
                  <c:v>42857.097024988427</c:v>
                </c:pt>
                <c:pt idx="153">
                  <c:v>42857.116954895842</c:v>
                </c:pt>
                <c:pt idx="154">
                  <c:v>42857.139201064805</c:v>
                </c:pt>
                <c:pt idx="155">
                  <c:v>42857.160219583326</c:v>
                </c:pt>
                <c:pt idx="156">
                  <c:v>42857.181144999995</c:v>
                </c:pt>
                <c:pt idx="157">
                  <c:v>42857.202094502296</c:v>
                </c:pt>
                <c:pt idx="158">
                  <c:v>42857.222904918985</c:v>
                </c:pt>
                <c:pt idx="159">
                  <c:v>42857.243367939795</c:v>
                </c:pt>
                <c:pt idx="160">
                  <c:v>42857.263749652739</c:v>
                </c:pt>
                <c:pt idx="161">
                  <c:v>42857.284027604168</c:v>
                </c:pt>
                <c:pt idx="162">
                  <c:v>42857.304178206046</c:v>
                </c:pt>
                <c:pt idx="163">
                  <c:v>42857.324617071761</c:v>
                </c:pt>
                <c:pt idx="164">
                  <c:v>42857.34454792826</c:v>
                </c:pt>
                <c:pt idx="165">
                  <c:v>42857.364386215275</c:v>
                </c:pt>
                <c:pt idx="166">
                  <c:v>42857.384247638918</c:v>
                </c:pt>
                <c:pt idx="167">
                  <c:v>42857.404270405117</c:v>
                </c:pt>
                <c:pt idx="168">
                  <c:v>42857.424467118057</c:v>
                </c:pt>
                <c:pt idx="169">
                  <c:v>42857.444466886591</c:v>
                </c:pt>
                <c:pt idx="170">
                  <c:v>42857.464583043991</c:v>
                </c:pt>
                <c:pt idx="171">
                  <c:v>42857.484571736139</c:v>
                </c:pt>
                <c:pt idx="172">
                  <c:v>42857.504976006967</c:v>
                </c:pt>
                <c:pt idx="173">
                  <c:v>42857.525231111089</c:v>
                </c:pt>
                <c:pt idx="174">
                  <c:v>42857.545449525438</c:v>
                </c:pt>
                <c:pt idx="175">
                  <c:v>42857.565532210625</c:v>
                </c:pt>
                <c:pt idx="176">
                  <c:v>42857.585705358797</c:v>
                </c:pt>
                <c:pt idx="177">
                  <c:v>42857.606134189817</c:v>
                </c:pt>
                <c:pt idx="178">
                  <c:v>42857.626677800923</c:v>
                </c:pt>
                <c:pt idx="179">
                  <c:v>42857.647117928238</c:v>
                </c:pt>
                <c:pt idx="180">
                  <c:v>42857.667441562458</c:v>
                </c:pt>
                <c:pt idx="181">
                  <c:v>42857.687823726861</c:v>
                </c:pt>
                <c:pt idx="182">
                  <c:v>42857.708136458343</c:v>
                </c:pt>
                <c:pt idx="183">
                  <c:v>42857.728459976861</c:v>
                </c:pt>
                <c:pt idx="184">
                  <c:v>42857.748622673593</c:v>
                </c:pt>
                <c:pt idx="185">
                  <c:v>42857.768830844929</c:v>
                </c:pt>
                <c:pt idx="186">
                  <c:v>42857.788981412035</c:v>
                </c:pt>
                <c:pt idx="187">
                  <c:v>42857.809108703681</c:v>
                </c:pt>
                <c:pt idx="188">
                  <c:v>42857.829142627284</c:v>
                </c:pt>
                <c:pt idx="189">
                  <c:v>42857.849409629627</c:v>
                </c:pt>
                <c:pt idx="190">
                  <c:v>42857.869687465274</c:v>
                </c:pt>
                <c:pt idx="191">
                  <c:v>42857.889860671276</c:v>
                </c:pt>
                <c:pt idx="192">
                  <c:v>42857.910312118074</c:v>
                </c:pt>
                <c:pt idx="193">
                  <c:v>42857.930682523125</c:v>
                </c:pt>
                <c:pt idx="194">
                  <c:v>42857.951099467602</c:v>
                </c:pt>
                <c:pt idx="195">
                  <c:v>42857.971365578705</c:v>
                </c:pt>
                <c:pt idx="196">
                  <c:v>42857.991596678236</c:v>
                </c:pt>
                <c:pt idx="197">
                  <c:v>42858.012071516205</c:v>
                </c:pt>
                <c:pt idx="198">
                  <c:v>42858.032453645836</c:v>
                </c:pt>
                <c:pt idx="199">
                  <c:v>42858.052855648195</c:v>
                </c:pt>
                <c:pt idx="200">
                  <c:v>42858.073310162035</c:v>
                </c:pt>
                <c:pt idx="201">
                  <c:v>42858.093599409731</c:v>
                </c:pt>
                <c:pt idx="202">
                  <c:v>42858.113773148172</c:v>
                </c:pt>
                <c:pt idx="203">
                  <c:v>42858.133923576366</c:v>
                </c:pt>
                <c:pt idx="204">
                  <c:v>42858.154061793983</c:v>
                </c:pt>
                <c:pt idx="205">
                  <c:v>42858.174328634239</c:v>
                </c:pt>
                <c:pt idx="206">
                  <c:v>42858.194628425932</c:v>
                </c:pt>
                <c:pt idx="207">
                  <c:v>42858.214803206043</c:v>
                </c:pt>
                <c:pt idx="208">
                  <c:v>42858.235369861068</c:v>
                </c:pt>
                <c:pt idx="209">
                  <c:v>42858.255497499995</c:v>
                </c:pt>
                <c:pt idx="210">
                  <c:v>42858.275728645815</c:v>
                </c:pt>
                <c:pt idx="211">
                  <c:v>42858.295867824076</c:v>
                </c:pt>
                <c:pt idx="212">
                  <c:v>42858.315601550923</c:v>
                </c:pt>
                <c:pt idx="213">
                  <c:v>42858.335612500006</c:v>
                </c:pt>
                <c:pt idx="214">
                  <c:v>42858.35570584493</c:v>
                </c:pt>
                <c:pt idx="215">
                  <c:v>42858.375798518522</c:v>
                </c:pt>
                <c:pt idx="216">
                  <c:v>42858.395809907408</c:v>
                </c:pt>
                <c:pt idx="217">
                  <c:v>42858.415543796298</c:v>
                </c:pt>
                <c:pt idx="218">
                  <c:v>42858.435219375024</c:v>
                </c:pt>
                <c:pt idx="219">
                  <c:v>42858.454779976899</c:v>
                </c:pt>
                <c:pt idx="220">
                  <c:v>42858.474777696763</c:v>
                </c:pt>
                <c:pt idx="221">
                  <c:v>42858.494756643515</c:v>
                </c:pt>
                <c:pt idx="222">
                  <c:v>42858.514606192155</c:v>
                </c:pt>
                <c:pt idx="223">
                  <c:v>42858.534606423607</c:v>
                </c:pt>
                <c:pt idx="224">
                  <c:v>42858.554583055578</c:v>
                </c:pt>
                <c:pt idx="225">
                  <c:v>42858.574710636582</c:v>
                </c:pt>
                <c:pt idx="226">
                  <c:v>42858.594652685184</c:v>
                </c:pt>
                <c:pt idx="227">
                  <c:v>42858.614652604192</c:v>
                </c:pt>
                <c:pt idx="228">
                  <c:v>42858.634802835622</c:v>
                </c:pt>
                <c:pt idx="229">
                  <c:v>42858.654871967592</c:v>
                </c:pt>
                <c:pt idx="230">
                  <c:v>42858.675115231476</c:v>
                </c:pt>
                <c:pt idx="231">
                  <c:v>42858.695080497666</c:v>
                </c:pt>
                <c:pt idx="232">
                  <c:v>42858.715208078713</c:v>
                </c:pt>
                <c:pt idx="233">
                  <c:v>42858.735346990725</c:v>
                </c:pt>
                <c:pt idx="234">
                  <c:v>42858.755497152779</c:v>
                </c:pt>
                <c:pt idx="235">
                  <c:v>42858.775531840278</c:v>
                </c:pt>
                <c:pt idx="236">
                  <c:v>42858.795519942141</c:v>
                </c:pt>
                <c:pt idx="237">
                  <c:v>42858.815694294004</c:v>
                </c:pt>
                <c:pt idx="238">
                  <c:v>42858.835740705996</c:v>
                </c:pt>
                <c:pt idx="239">
                  <c:v>42858.855763680556</c:v>
                </c:pt>
                <c:pt idx="240">
                  <c:v>42858.876087604163</c:v>
                </c:pt>
                <c:pt idx="241">
                  <c:v>42858.896354143544</c:v>
                </c:pt>
                <c:pt idx="242">
                  <c:v>42858.916573912058</c:v>
                </c:pt>
                <c:pt idx="243">
                  <c:v>42858.936782210621</c:v>
                </c:pt>
                <c:pt idx="244">
                  <c:v>42858.957186932872</c:v>
                </c:pt>
                <c:pt idx="245">
                  <c:v>42858.977291643518</c:v>
                </c:pt>
                <c:pt idx="246">
                  <c:v>42858.997696701364</c:v>
                </c:pt>
                <c:pt idx="247">
                  <c:v>42859.017858761581</c:v>
                </c:pt>
                <c:pt idx="248">
                  <c:v>42859.038101712955</c:v>
                </c:pt>
                <c:pt idx="249">
                  <c:v>42859.058309919004</c:v>
                </c:pt>
                <c:pt idx="250">
                  <c:v>42859.07844798611</c:v>
                </c:pt>
                <c:pt idx="251">
                  <c:v>42859.098772916645</c:v>
                </c:pt>
                <c:pt idx="252">
                  <c:v>42859.119128333325</c:v>
                </c:pt>
                <c:pt idx="253">
                  <c:v>42859.139444421264</c:v>
                </c:pt>
                <c:pt idx="254">
                  <c:v>42859.159745358796</c:v>
                </c:pt>
                <c:pt idx="255">
                  <c:v>42859.180034050951</c:v>
                </c:pt>
                <c:pt idx="256">
                  <c:v>42859.200311736109</c:v>
                </c:pt>
                <c:pt idx="257">
                  <c:v>42859.220867615702</c:v>
                </c:pt>
                <c:pt idx="258">
                  <c:v>42859.241330833313</c:v>
                </c:pt>
                <c:pt idx="259">
                  <c:v>42859.261666122664</c:v>
                </c:pt>
                <c:pt idx="260">
                  <c:v>42859.281816724542</c:v>
                </c:pt>
                <c:pt idx="261">
                  <c:v>42859.301678182892</c:v>
                </c:pt>
                <c:pt idx="262">
                  <c:v>42859.321735196761</c:v>
                </c:pt>
                <c:pt idx="263">
                  <c:v>42859.341816770851</c:v>
                </c:pt>
                <c:pt idx="264">
                  <c:v>42859.362152002315</c:v>
                </c:pt>
                <c:pt idx="265">
                  <c:v>42859.382082685188</c:v>
                </c:pt>
                <c:pt idx="266">
                  <c:v>42859.402441817125</c:v>
                </c:pt>
                <c:pt idx="267">
                  <c:v>42859.42281181713</c:v>
                </c:pt>
                <c:pt idx="268">
                  <c:v>42859.443020289335</c:v>
                </c:pt>
                <c:pt idx="269">
                  <c:v>42859.46315909722</c:v>
                </c:pt>
                <c:pt idx="270">
                  <c:v>42859.483819351874</c:v>
                </c:pt>
                <c:pt idx="271">
                  <c:v>42859.504421076388</c:v>
                </c:pt>
                <c:pt idx="272">
                  <c:v>42859.525520763855</c:v>
                </c:pt>
                <c:pt idx="273">
                  <c:v>42859.546480983772</c:v>
                </c:pt>
                <c:pt idx="274">
                  <c:v>42859.567638483786</c:v>
                </c:pt>
                <c:pt idx="275">
                  <c:v>42859.589004571739</c:v>
                </c:pt>
                <c:pt idx="276">
                  <c:v>42859.610138807868</c:v>
                </c:pt>
                <c:pt idx="277">
                  <c:v>42859.630902280085</c:v>
                </c:pt>
                <c:pt idx="278">
                  <c:v>42859.651896921285</c:v>
                </c:pt>
                <c:pt idx="279">
                  <c:v>42859.67283560185</c:v>
                </c:pt>
                <c:pt idx="280">
                  <c:v>42859.694155034726</c:v>
                </c:pt>
                <c:pt idx="281">
                  <c:v>42859.71558960648</c:v>
                </c:pt>
                <c:pt idx="282">
                  <c:v>42859.736700011548</c:v>
                </c:pt>
                <c:pt idx="283">
                  <c:v>42859.758112615724</c:v>
                </c:pt>
                <c:pt idx="284">
                  <c:v>42859.779270497689</c:v>
                </c:pt>
                <c:pt idx="285">
                  <c:v>42859.797476759217</c:v>
                </c:pt>
                <c:pt idx="286">
                  <c:v>42859.822036400496</c:v>
                </c:pt>
                <c:pt idx="287">
                  <c:v>42859.843043969908</c:v>
                </c:pt>
                <c:pt idx="288">
                  <c:v>42859.864234988454</c:v>
                </c:pt>
                <c:pt idx="289">
                  <c:v>42859.885717430574</c:v>
                </c:pt>
                <c:pt idx="290">
                  <c:v>42859.907175810185</c:v>
                </c:pt>
                <c:pt idx="291">
                  <c:v>42859.928574965277</c:v>
                </c:pt>
                <c:pt idx="292">
                  <c:v>42859.950069270853</c:v>
                </c:pt>
                <c:pt idx="293">
                  <c:v>42859.971446597199</c:v>
                </c:pt>
                <c:pt idx="294">
                  <c:v>42859.992557638892</c:v>
                </c:pt>
                <c:pt idx="295">
                  <c:v>42860.013888368063</c:v>
                </c:pt>
                <c:pt idx="296">
                  <c:v>42860.035208113426</c:v>
                </c:pt>
                <c:pt idx="297">
                  <c:v>42860.056284178259</c:v>
                </c:pt>
                <c:pt idx="298">
                  <c:v>42860.07738412037</c:v>
                </c:pt>
                <c:pt idx="299">
                  <c:v>42860.098761377296</c:v>
                </c:pt>
                <c:pt idx="300">
                  <c:v>42860.120103854155</c:v>
                </c:pt>
                <c:pt idx="301">
                  <c:v>42860.141458078702</c:v>
                </c:pt>
                <c:pt idx="302">
                  <c:v>42860.162881574077</c:v>
                </c:pt>
                <c:pt idx="303">
                  <c:v>42860.18423609958</c:v>
                </c:pt>
                <c:pt idx="304">
                  <c:v>42860.20577385417</c:v>
                </c:pt>
                <c:pt idx="305">
                  <c:v>42860.227337893521</c:v>
                </c:pt>
                <c:pt idx="306">
                  <c:v>42860.248714942143</c:v>
                </c:pt>
              </c:numCache>
            </c:numRef>
          </c:xVal>
          <c:yVal>
            <c:numRef>
              <c:f>'BARI-01_all'!$I$21406:$I$21712</c:f>
              <c:numCache>
                <c:formatCode>General</c:formatCode>
                <c:ptCount val="307"/>
                <c:pt idx="0">
                  <c:v>25.11098049393032</c:v>
                </c:pt>
                <c:pt idx="1">
                  <c:v>24.734029651969184</c:v>
                </c:pt>
                <c:pt idx="2">
                  <c:v>24.939467725703228</c:v>
                </c:pt>
                <c:pt idx="3">
                  <c:v>24.691070355571537</c:v>
                </c:pt>
                <c:pt idx="4">
                  <c:v>24.214616923780444</c:v>
                </c:pt>
                <c:pt idx="5">
                  <c:v>23.938872273630214</c:v>
                </c:pt>
                <c:pt idx="6">
                  <c:v>24.028108477669466</c:v>
                </c:pt>
                <c:pt idx="7">
                  <c:v>24.103658466558446</c:v>
                </c:pt>
                <c:pt idx="8">
                  <c:v>23.929556059003829</c:v>
                </c:pt>
                <c:pt idx="9">
                  <c:v>23.957093610268203</c:v>
                </c:pt>
                <c:pt idx="10">
                  <c:v>24.273082619718849</c:v>
                </c:pt>
                <c:pt idx="11">
                  <c:v>24.296733514801744</c:v>
                </c:pt>
                <c:pt idx="12">
                  <c:v>24.079585699492476</c:v>
                </c:pt>
                <c:pt idx="13">
                  <c:v>24.427436587981994</c:v>
                </c:pt>
                <c:pt idx="14">
                  <c:v>24.746106495402927</c:v>
                </c:pt>
                <c:pt idx="15">
                  <c:v>24.514097074895613</c:v>
                </c:pt>
                <c:pt idx="16">
                  <c:v>24.490261681856968</c:v>
                </c:pt>
                <c:pt idx="17">
                  <c:v>25.137675492239019</c:v>
                </c:pt>
                <c:pt idx="18">
                  <c:v>24.852947015984565</c:v>
                </c:pt>
                <c:pt idx="19">
                  <c:v>24.939840485220678</c:v>
                </c:pt>
                <c:pt idx="20">
                  <c:v>25.12714265315725</c:v>
                </c:pt>
                <c:pt idx="21">
                  <c:v>25.360182181829497</c:v>
                </c:pt>
                <c:pt idx="22">
                  <c:v>25.375171319339238</c:v>
                </c:pt>
                <c:pt idx="23">
                  <c:v>25.351321324520484</c:v>
                </c:pt>
                <c:pt idx="24">
                  <c:v>25.286798787804447</c:v>
                </c:pt>
                <c:pt idx="25">
                  <c:v>24.679492603239144</c:v>
                </c:pt>
                <c:pt idx="26">
                  <c:v>24.414525405140964</c:v>
                </c:pt>
                <c:pt idx="27">
                  <c:v>24.629460695891574</c:v>
                </c:pt>
                <c:pt idx="28">
                  <c:v>24.779033898454763</c:v>
                </c:pt>
                <c:pt idx="29">
                  <c:v>24.63623511377553</c:v>
                </c:pt>
                <c:pt idx="30">
                  <c:v>24.74105085373666</c:v>
                </c:pt>
                <c:pt idx="31">
                  <c:v>24.378559166441796</c:v>
                </c:pt>
                <c:pt idx="32">
                  <c:v>24.438070823739139</c:v>
                </c:pt>
                <c:pt idx="33">
                  <c:v>24.186501849704847</c:v>
                </c:pt>
                <c:pt idx="34">
                  <c:v>24.199644143748724</c:v>
                </c:pt>
                <c:pt idx="35">
                  <c:v>24.633631877897788</c:v>
                </c:pt>
                <c:pt idx="36">
                  <c:v>24.754970089699206</c:v>
                </c:pt>
                <c:pt idx="37">
                  <c:v>24.43919150262937</c:v>
                </c:pt>
                <c:pt idx="38">
                  <c:v>24.440300386624301</c:v>
                </c:pt>
                <c:pt idx="39">
                  <c:v>24.492417496304512</c:v>
                </c:pt>
                <c:pt idx="40">
                  <c:v>24.263517961037429</c:v>
                </c:pt>
                <c:pt idx="41">
                  <c:v>24.566950321016563</c:v>
                </c:pt>
                <c:pt idx="42">
                  <c:v>24.735605568766257</c:v>
                </c:pt>
                <c:pt idx="43">
                  <c:v>24.861779736326717</c:v>
                </c:pt>
                <c:pt idx="44">
                  <c:v>24.893736183231223</c:v>
                </c:pt>
                <c:pt idx="45">
                  <c:v>24.861533925910706</c:v>
                </c:pt>
                <c:pt idx="46">
                  <c:v>24.826413859351746</c:v>
                </c:pt>
                <c:pt idx="47">
                  <c:v>24.827739045161561</c:v>
                </c:pt>
                <c:pt idx="48">
                  <c:v>24.830369081161557</c:v>
                </c:pt>
                <c:pt idx="49">
                  <c:v>24.904411467840831</c:v>
                </c:pt>
                <c:pt idx="50">
                  <c:v>24.739378359069963</c:v>
                </c:pt>
                <c:pt idx="51">
                  <c:v>24.483261792347633</c:v>
                </c:pt>
                <c:pt idx="52">
                  <c:v>24.771879585999248</c:v>
                </c:pt>
                <c:pt idx="53">
                  <c:v>24.743660518815826</c:v>
                </c:pt>
                <c:pt idx="54">
                  <c:v>24.865319912844662</c:v>
                </c:pt>
                <c:pt idx="55">
                  <c:v>24.61785286558764</c:v>
                </c:pt>
                <c:pt idx="56">
                  <c:v>24.735847321531089</c:v>
                </c:pt>
                <c:pt idx="57">
                  <c:v>24.794877504378618</c:v>
                </c:pt>
                <c:pt idx="58">
                  <c:v>24.783222263381845</c:v>
                </c:pt>
                <c:pt idx="59">
                  <c:v>24.90774225944195</c:v>
                </c:pt>
                <c:pt idx="60">
                  <c:v>24.841724106991329</c:v>
                </c:pt>
                <c:pt idx="61">
                  <c:v>24.930658307832701</c:v>
                </c:pt>
                <c:pt idx="62">
                  <c:v>25.090180268310597</c:v>
                </c:pt>
                <c:pt idx="63">
                  <c:v>25.079282450347144</c:v>
                </c:pt>
                <c:pt idx="64">
                  <c:v>25.05948148896638</c:v>
                </c:pt>
                <c:pt idx="65">
                  <c:v>24.677413179566127</c:v>
                </c:pt>
                <c:pt idx="66">
                  <c:v>24.496652948048592</c:v>
                </c:pt>
                <c:pt idx="67">
                  <c:v>24.605693882225847</c:v>
                </c:pt>
                <c:pt idx="68">
                  <c:v>24.906555696156207</c:v>
                </c:pt>
                <c:pt idx="69">
                  <c:v>24.99151923101336</c:v>
                </c:pt>
                <c:pt idx="70">
                  <c:v>24.835501511815202</c:v>
                </c:pt>
                <c:pt idx="71">
                  <c:v>24.861726370440689</c:v>
                </c:pt>
                <c:pt idx="72">
                  <c:v>24.555433485126208</c:v>
                </c:pt>
                <c:pt idx="73">
                  <c:v>24.261315554542762</c:v>
                </c:pt>
                <c:pt idx="74">
                  <c:v>24.167075999170994</c:v>
                </c:pt>
                <c:pt idx="75">
                  <c:v>24.277700117704125</c:v>
                </c:pt>
                <c:pt idx="76">
                  <c:v>24.317756605179209</c:v>
                </c:pt>
                <c:pt idx="77">
                  <c:v>24.422304859609753</c:v>
                </c:pt>
                <c:pt idx="78">
                  <c:v>24.540069349270226</c:v>
                </c:pt>
                <c:pt idx="79">
                  <c:v>25.010347776007411</c:v>
                </c:pt>
                <c:pt idx="80">
                  <c:v>25.468701894449193</c:v>
                </c:pt>
                <c:pt idx="81">
                  <c:v>25.017694468216661</c:v>
                </c:pt>
                <c:pt idx="82">
                  <c:v>24.852338324890141</c:v>
                </c:pt>
                <c:pt idx="83">
                  <c:v>24.443862190939686</c:v>
                </c:pt>
                <c:pt idx="84">
                  <c:v>24.988807967096125</c:v>
                </c:pt>
                <c:pt idx="85">
                  <c:v>24.891680298033304</c:v>
                </c:pt>
                <c:pt idx="86">
                  <c:v>24.728934250741222</c:v>
                </c:pt>
                <c:pt idx="87">
                  <c:v>24.751631426454626</c:v>
                </c:pt>
                <c:pt idx="88">
                  <c:v>24.814702379683183</c:v>
                </c:pt>
                <c:pt idx="89">
                  <c:v>24.627743376138699</c:v>
                </c:pt>
                <c:pt idx="90">
                  <c:v>24.526430792994994</c:v>
                </c:pt>
                <c:pt idx="91">
                  <c:v>24.982929555994421</c:v>
                </c:pt>
                <c:pt idx="92">
                  <c:v>24.906262020998092</c:v>
                </c:pt>
                <c:pt idx="93">
                  <c:v>24.960265404987421</c:v>
                </c:pt>
                <c:pt idx="94">
                  <c:v>24.925376941978129</c:v>
                </c:pt>
                <c:pt idx="95">
                  <c:v>25.262890645874972</c:v>
                </c:pt>
                <c:pt idx="96">
                  <c:v>25.424631215118321</c:v>
                </c:pt>
                <c:pt idx="97">
                  <c:v>25.211563360474671</c:v>
                </c:pt>
                <c:pt idx="98">
                  <c:v>24.950067513034533</c:v>
                </c:pt>
                <c:pt idx="99">
                  <c:v>24.872748112219515</c:v>
                </c:pt>
                <c:pt idx="100">
                  <c:v>24.949189158120589</c:v>
                </c:pt>
                <c:pt idx="101">
                  <c:v>24.806237566294332</c:v>
                </c:pt>
                <c:pt idx="102">
                  <c:v>24.906696487565611</c:v>
                </c:pt>
                <c:pt idx="103">
                  <c:v>25.076638024488005</c:v>
                </c:pt>
                <c:pt idx="104">
                  <c:v>25.019410037664727</c:v>
                </c:pt>
                <c:pt idx="105">
                  <c:v>25.189640937470422</c:v>
                </c:pt>
                <c:pt idx="106">
                  <c:v>25.197018752986992</c:v>
                </c:pt>
                <c:pt idx="107">
                  <c:v>25.2172541822036</c:v>
                </c:pt>
                <c:pt idx="108">
                  <c:v>25.129051129415068</c:v>
                </c:pt>
                <c:pt idx="109">
                  <c:v>25.047286524502347</c:v>
                </c:pt>
                <c:pt idx="110">
                  <c:v>24.864439909275376</c:v>
                </c:pt>
                <c:pt idx="111">
                  <c:v>24.992539199930718</c:v>
                </c:pt>
                <c:pt idx="112">
                  <c:v>25.165002528516727</c:v>
                </c:pt>
                <c:pt idx="113">
                  <c:v>25.197061157207994</c:v>
                </c:pt>
                <c:pt idx="114">
                  <c:v>25.175564933533852</c:v>
                </c:pt>
                <c:pt idx="115">
                  <c:v>25.025513852411574</c:v>
                </c:pt>
                <c:pt idx="116">
                  <c:v>24.86586525407418</c:v>
                </c:pt>
                <c:pt idx="117">
                  <c:v>25.267758835356684</c:v>
                </c:pt>
                <c:pt idx="118">
                  <c:v>24.854968272546255</c:v>
                </c:pt>
                <c:pt idx="119">
                  <c:v>24.85889268976922</c:v>
                </c:pt>
                <c:pt idx="120">
                  <c:v>24.822955789620433</c:v>
                </c:pt>
                <c:pt idx="121">
                  <c:v>24.82042979293718</c:v>
                </c:pt>
                <c:pt idx="122">
                  <c:v>25.036204315410991</c:v>
                </c:pt>
                <c:pt idx="123">
                  <c:v>25.125734876777017</c:v>
                </c:pt>
                <c:pt idx="124">
                  <c:v>25.445649221419746</c:v>
                </c:pt>
                <c:pt idx="125">
                  <c:v>25.115597203628504</c:v>
                </c:pt>
                <c:pt idx="126">
                  <c:v>24.908650686596982</c:v>
                </c:pt>
                <c:pt idx="127">
                  <c:v>24.780304181717042</c:v>
                </c:pt>
                <c:pt idx="128">
                  <c:v>24.419961158570612</c:v>
                </c:pt>
                <c:pt idx="129">
                  <c:v>24.304757494590334</c:v>
                </c:pt>
                <c:pt idx="130">
                  <c:v>24.879615222532781</c:v>
                </c:pt>
                <c:pt idx="131">
                  <c:v>24.903694338709975</c:v>
                </c:pt>
                <c:pt idx="132">
                  <c:v>24.782840082342581</c:v>
                </c:pt>
                <c:pt idx="133">
                  <c:v>24.755780378815274</c:v>
                </c:pt>
                <c:pt idx="134">
                  <c:v>24.837250483480226</c:v>
                </c:pt>
                <c:pt idx="135">
                  <c:v>25.212615258376577</c:v>
                </c:pt>
                <c:pt idx="136">
                  <c:v>24.749360173126377</c:v>
                </c:pt>
                <c:pt idx="137">
                  <c:v>25.008750785944233</c:v>
                </c:pt>
                <c:pt idx="138">
                  <c:v>24.972584759561524</c:v>
                </c:pt>
                <c:pt idx="139">
                  <c:v>24.634023619299803</c:v>
                </c:pt>
                <c:pt idx="140">
                  <c:v>24.413354200940248</c:v>
                </c:pt>
                <c:pt idx="141">
                  <c:v>23.91101612966925</c:v>
                </c:pt>
                <c:pt idx="142">
                  <c:v>23.97965582635473</c:v>
                </c:pt>
                <c:pt idx="143">
                  <c:v>23.917740324022329</c:v>
                </c:pt>
                <c:pt idx="144">
                  <c:v>23.936491018372077</c:v>
                </c:pt>
                <c:pt idx="145">
                  <c:v>24.024795398227333</c:v>
                </c:pt>
                <c:pt idx="146">
                  <c:v>23.665670813308889</c:v>
                </c:pt>
                <c:pt idx="147">
                  <c:v>24.2034271293792</c:v>
                </c:pt>
                <c:pt idx="148">
                  <c:v>23.943665836797489</c:v>
                </c:pt>
                <c:pt idx="149">
                  <c:v>24.080069742293507</c:v>
                </c:pt>
                <c:pt idx="150">
                  <c:v>24.047279733957406</c:v>
                </c:pt>
                <c:pt idx="151">
                  <c:v>24.005054042346334</c:v>
                </c:pt>
                <c:pt idx="152">
                  <c:v>23.859087532680196</c:v>
                </c:pt>
                <c:pt idx="153">
                  <c:v>24.075192603401852</c:v>
                </c:pt>
                <c:pt idx="154">
                  <c:v>24.186164591184056</c:v>
                </c:pt>
                <c:pt idx="155">
                  <c:v>24.081036949768251</c:v>
                </c:pt>
                <c:pt idx="156">
                  <c:v>24.352577280658156</c:v>
                </c:pt>
                <c:pt idx="157">
                  <c:v>24.114642200781681</c:v>
                </c:pt>
                <c:pt idx="158">
                  <c:v>24.410485683280832</c:v>
                </c:pt>
                <c:pt idx="159">
                  <c:v>24.840055838061581</c:v>
                </c:pt>
                <c:pt idx="160">
                  <c:v>25.015461679864273</c:v>
                </c:pt>
                <c:pt idx="161">
                  <c:v>25.135178144413597</c:v>
                </c:pt>
                <c:pt idx="162">
                  <c:v>25.167531849298005</c:v>
                </c:pt>
                <c:pt idx="163">
                  <c:v>24.873926673094491</c:v>
                </c:pt>
                <c:pt idx="164">
                  <c:v>25.521445807857781</c:v>
                </c:pt>
                <c:pt idx="165">
                  <c:v>25.748604257971213</c:v>
                </c:pt>
                <c:pt idx="166">
                  <c:v>25.75715335228173</c:v>
                </c:pt>
                <c:pt idx="167">
                  <c:v>25.467969815160817</c:v>
                </c:pt>
                <c:pt idx="168">
                  <c:v>25.187112971571473</c:v>
                </c:pt>
                <c:pt idx="169">
                  <c:v>25.493928911136049</c:v>
                </c:pt>
                <c:pt idx="170">
                  <c:v>25.32793881104293</c:v>
                </c:pt>
                <c:pt idx="171">
                  <c:v>25.451992377860122</c:v>
                </c:pt>
                <c:pt idx="172">
                  <c:v>24.867843388276388</c:v>
                </c:pt>
                <c:pt idx="173">
                  <c:v>25.000100291710787</c:v>
                </c:pt>
                <c:pt idx="174">
                  <c:v>25.181564141507746</c:v>
                </c:pt>
                <c:pt idx="175">
                  <c:v>25.360496747685488</c:v>
                </c:pt>
                <c:pt idx="176">
                  <c:v>25.216945483428709</c:v>
                </c:pt>
                <c:pt idx="177">
                  <c:v>24.872071391998507</c:v>
                </c:pt>
                <c:pt idx="178">
                  <c:v>24.704737032825836</c:v>
                </c:pt>
                <c:pt idx="179">
                  <c:v>24.876573986377199</c:v>
                </c:pt>
                <c:pt idx="180">
                  <c:v>24.985815514135634</c:v>
                </c:pt>
                <c:pt idx="181">
                  <c:v>24.996369455555236</c:v>
                </c:pt>
                <c:pt idx="182">
                  <c:v>25.092188505897592</c:v>
                </c:pt>
                <c:pt idx="183">
                  <c:v>25.070263102264093</c:v>
                </c:pt>
                <c:pt idx="184">
                  <c:v>25.243301998614118</c:v>
                </c:pt>
                <c:pt idx="185">
                  <c:v>25.188242652866492</c:v>
                </c:pt>
                <c:pt idx="186">
                  <c:v>25.244574092887262</c:v>
                </c:pt>
                <c:pt idx="187">
                  <c:v>25.316499473048093</c:v>
                </c:pt>
                <c:pt idx="188">
                  <c:v>25.383125390139682</c:v>
                </c:pt>
                <c:pt idx="189">
                  <c:v>25.265822174117474</c:v>
                </c:pt>
                <c:pt idx="190">
                  <c:v>25.186994876424656</c:v>
                </c:pt>
                <c:pt idx="191">
                  <c:v>25.199219062232505</c:v>
                </c:pt>
                <c:pt idx="192">
                  <c:v>24.890050733577567</c:v>
                </c:pt>
                <c:pt idx="193">
                  <c:v>25.004458874275329</c:v>
                </c:pt>
                <c:pt idx="194">
                  <c:v>24.967764090100488</c:v>
                </c:pt>
                <c:pt idx="195">
                  <c:v>25.126882340975321</c:v>
                </c:pt>
                <c:pt idx="196">
                  <c:v>24.927373577038686</c:v>
                </c:pt>
                <c:pt idx="197">
                  <c:v>24.854072808339897</c:v>
                </c:pt>
                <c:pt idx="198">
                  <c:v>24.869941085484783</c:v>
                </c:pt>
                <c:pt idx="199">
                  <c:v>24.802768607653377</c:v>
                </c:pt>
                <c:pt idx="200">
                  <c:v>24.863827296419018</c:v>
                </c:pt>
                <c:pt idx="201">
                  <c:v>25.036499524093873</c:v>
                </c:pt>
                <c:pt idx="202">
                  <c:v>25.272010730642421</c:v>
                </c:pt>
                <c:pt idx="203">
                  <c:v>25.243369446533706</c:v>
                </c:pt>
                <c:pt idx="204">
                  <c:v>25.207841338028597</c:v>
                </c:pt>
                <c:pt idx="205">
                  <c:v>25.070220214408202</c:v>
                </c:pt>
                <c:pt idx="206">
                  <c:v>24.96982131751928</c:v>
                </c:pt>
                <c:pt idx="207">
                  <c:v>25.262586124363455</c:v>
                </c:pt>
                <c:pt idx="208">
                  <c:v>24.73395129249835</c:v>
                </c:pt>
                <c:pt idx="209">
                  <c:v>25.215574911779964</c:v>
                </c:pt>
                <c:pt idx="210">
                  <c:v>25.143556153594499</c:v>
                </c:pt>
                <c:pt idx="211">
                  <c:v>25.271505131473816</c:v>
                </c:pt>
                <c:pt idx="212">
                  <c:v>25.8647718742872</c:v>
                </c:pt>
                <c:pt idx="213">
                  <c:v>25.428895443317263</c:v>
                </c:pt>
                <c:pt idx="214">
                  <c:v>25.326175253278528</c:v>
                </c:pt>
                <c:pt idx="215">
                  <c:v>25.333275560580628</c:v>
                </c:pt>
                <c:pt idx="216">
                  <c:v>25.441602646743494</c:v>
                </c:pt>
                <c:pt idx="217">
                  <c:v>25.681765640124073</c:v>
                </c:pt>
                <c:pt idx="218">
                  <c:v>26.003297639246288</c:v>
                </c:pt>
                <c:pt idx="219">
                  <c:v>26.016956898181807</c:v>
                </c:pt>
                <c:pt idx="220">
                  <c:v>25.487918633546172</c:v>
                </c:pt>
                <c:pt idx="221">
                  <c:v>25.560929264689189</c:v>
                </c:pt>
                <c:pt idx="222">
                  <c:v>25.675350072725422</c:v>
                </c:pt>
                <c:pt idx="223">
                  <c:v>25.57825450818417</c:v>
                </c:pt>
                <c:pt idx="224">
                  <c:v>25.58402098341843</c:v>
                </c:pt>
                <c:pt idx="225">
                  <c:v>25.247294067786964</c:v>
                </c:pt>
                <c:pt idx="226">
                  <c:v>25.582084391483889</c:v>
                </c:pt>
                <c:pt idx="227">
                  <c:v>25.515480970529282</c:v>
                </c:pt>
                <c:pt idx="228">
                  <c:v>25.247494808431117</c:v>
                </c:pt>
                <c:pt idx="229">
                  <c:v>25.329033937098529</c:v>
                </c:pt>
                <c:pt idx="230">
                  <c:v>25.183430867296433</c:v>
                </c:pt>
                <c:pt idx="231">
                  <c:v>25.56394649774235</c:v>
                </c:pt>
                <c:pt idx="232">
                  <c:v>25.288926081351743</c:v>
                </c:pt>
                <c:pt idx="233">
                  <c:v>25.28789163370892</c:v>
                </c:pt>
                <c:pt idx="234">
                  <c:v>25.34686318135169</c:v>
                </c:pt>
                <c:pt idx="235">
                  <c:v>25.406415743237471</c:v>
                </c:pt>
                <c:pt idx="236">
                  <c:v>25.416134538788658</c:v>
                </c:pt>
                <c:pt idx="237">
                  <c:v>25.222084960977789</c:v>
                </c:pt>
                <c:pt idx="238">
                  <c:v>25.380466693394443</c:v>
                </c:pt>
                <c:pt idx="239">
                  <c:v>25.470185360971509</c:v>
                </c:pt>
                <c:pt idx="240">
                  <c:v>25.060538219341225</c:v>
                </c:pt>
                <c:pt idx="241">
                  <c:v>25.012013440946212</c:v>
                </c:pt>
                <c:pt idx="242">
                  <c:v>25.174997000028014</c:v>
                </c:pt>
                <c:pt idx="243">
                  <c:v>25.156048445398621</c:v>
                </c:pt>
                <c:pt idx="244">
                  <c:v>24.923257915332073</c:v>
                </c:pt>
                <c:pt idx="245">
                  <c:v>25.400352352793885</c:v>
                </c:pt>
                <c:pt idx="246">
                  <c:v>24.896671532062477</c:v>
                </c:pt>
                <c:pt idx="247">
                  <c:v>25.289039804008763</c:v>
                </c:pt>
                <c:pt idx="248">
                  <c:v>24.994007815017376</c:v>
                </c:pt>
                <c:pt idx="249">
                  <c:v>25.146987531238871</c:v>
                </c:pt>
                <c:pt idx="250">
                  <c:v>25.273829602540427</c:v>
                </c:pt>
                <c:pt idx="251">
                  <c:v>24.995102414705201</c:v>
                </c:pt>
                <c:pt idx="252">
                  <c:v>25.058218167108365</c:v>
                </c:pt>
                <c:pt idx="253">
                  <c:v>25.091830040668199</c:v>
                </c:pt>
                <c:pt idx="254">
                  <c:v>25.084763206056508</c:v>
                </c:pt>
                <c:pt idx="255">
                  <c:v>25.157888704567501</c:v>
                </c:pt>
                <c:pt idx="256">
                  <c:v>25.042632638842615</c:v>
                </c:pt>
                <c:pt idx="257">
                  <c:v>24.722527309071364</c:v>
                </c:pt>
                <c:pt idx="258">
                  <c:v>24.838903636912313</c:v>
                </c:pt>
                <c:pt idx="259">
                  <c:v>25.021962358865338</c:v>
                </c:pt>
                <c:pt idx="260">
                  <c:v>25.283902367540485</c:v>
                </c:pt>
                <c:pt idx="261">
                  <c:v>25.652955086649186</c:v>
                </c:pt>
                <c:pt idx="262">
                  <c:v>25.415778547796201</c:v>
                </c:pt>
                <c:pt idx="263">
                  <c:v>25.396535448672591</c:v>
                </c:pt>
                <c:pt idx="264">
                  <c:v>24.93432255895371</c:v>
                </c:pt>
                <c:pt idx="265">
                  <c:v>25.584574353967326</c:v>
                </c:pt>
                <c:pt idx="266">
                  <c:v>24.932348461394728</c:v>
                </c:pt>
                <c:pt idx="267">
                  <c:v>24.925863680794684</c:v>
                </c:pt>
                <c:pt idx="268">
                  <c:v>25.096226806187179</c:v>
                </c:pt>
                <c:pt idx="269">
                  <c:v>25.26950546365109</c:v>
                </c:pt>
                <c:pt idx="270">
                  <c:v>24.575220389050003</c:v>
                </c:pt>
                <c:pt idx="271">
                  <c:v>24.647500704901226</c:v>
                </c:pt>
                <c:pt idx="272">
                  <c:v>23.926142782941316</c:v>
                </c:pt>
                <c:pt idx="273">
                  <c:v>24.21722465624196</c:v>
                </c:pt>
                <c:pt idx="274">
                  <c:v>23.95117276327052</c:v>
                </c:pt>
                <c:pt idx="275">
                  <c:v>23.678149680902756</c:v>
                </c:pt>
                <c:pt idx="276">
                  <c:v>23.877803637941174</c:v>
                </c:pt>
                <c:pt idx="277">
                  <c:v>24.303422446279324</c:v>
                </c:pt>
                <c:pt idx="278">
                  <c:v>24.158242875930249</c:v>
                </c:pt>
                <c:pt idx="279">
                  <c:v>24.256433709373717</c:v>
                </c:pt>
                <c:pt idx="280">
                  <c:v>23.720492962103076</c:v>
                </c:pt>
                <c:pt idx="281">
                  <c:v>23.555159215668173</c:v>
                </c:pt>
                <c:pt idx="282">
                  <c:v>23.99128249533458</c:v>
                </c:pt>
                <c:pt idx="283">
                  <c:v>23.588124685050179</c:v>
                </c:pt>
                <c:pt idx="284">
                  <c:v>23.948143058869753</c:v>
                </c:pt>
                <c:pt idx="285">
                  <c:v>23.300428456503752</c:v>
                </c:pt>
                <c:pt idx="286">
                  <c:v>23.81557745275699</c:v>
                </c:pt>
                <c:pt idx="287">
                  <c:v>24.118026004304188</c:v>
                </c:pt>
                <c:pt idx="288">
                  <c:v>23.940601152174434</c:v>
                </c:pt>
                <c:pt idx="289">
                  <c:v>23.510903196014461</c:v>
                </c:pt>
                <c:pt idx="290">
                  <c:v>23.526796555755549</c:v>
                </c:pt>
                <c:pt idx="291">
                  <c:v>23.590198600199312</c:v>
                </c:pt>
                <c:pt idx="292">
                  <c:v>23.469582256949334</c:v>
                </c:pt>
                <c:pt idx="293">
                  <c:v>23.603208116486243</c:v>
                </c:pt>
                <c:pt idx="294">
                  <c:v>23.991788506315476</c:v>
                </c:pt>
                <c:pt idx="295">
                  <c:v>23.66704862175169</c:v>
                </c:pt>
                <c:pt idx="296">
                  <c:v>23.728710220693277</c:v>
                </c:pt>
                <c:pt idx="297">
                  <c:v>23.998184950798937</c:v>
                </c:pt>
                <c:pt idx="298">
                  <c:v>24.014226904559511</c:v>
                </c:pt>
                <c:pt idx="299">
                  <c:v>23.726161592602278</c:v>
                </c:pt>
                <c:pt idx="300">
                  <c:v>23.695184244446825</c:v>
                </c:pt>
                <c:pt idx="301">
                  <c:v>23.621007320838874</c:v>
                </c:pt>
                <c:pt idx="302">
                  <c:v>23.535848750118134</c:v>
                </c:pt>
                <c:pt idx="303">
                  <c:v>23.670275931444571</c:v>
                </c:pt>
                <c:pt idx="304">
                  <c:v>23.379397377213817</c:v>
                </c:pt>
                <c:pt idx="305">
                  <c:v>23.37699105107588</c:v>
                </c:pt>
                <c:pt idx="306">
                  <c:v>23.590191275061752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1D5-4132-9C93-5E14641C4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81504"/>
        <c:axId val="153383680"/>
      </c:scatterChart>
      <c:scatterChart>
        <c:scatterStyle val="smoothMarker"/>
        <c:varyColors val="0"/>
        <c:ser>
          <c:idx val="1"/>
          <c:order val="1"/>
          <c:tx>
            <c:v>Pressione (mbar)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'BARI-01_all'!$H$21406:$H$21712</c:f>
              <c:numCache>
                <c:formatCode>d/m/yy\ h\.mm;@</c:formatCode>
                <c:ptCount val="307"/>
                <c:pt idx="0">
                  <c:v>42853.969096956018</c:v>
                </c:pt>
                <c:pt idx="1">
                  <c:v>42853.989675532408</c:v>
                </c:pt>
                <c:pt idx="2">
                  <c:v>42854.010092500001</c:v>
                </c:pt>
                <c:pt idx="3">
                  <c:v>42854.028529328723</c:v>
                </c:pt>
                <c:pt idx="4">
                  <c:v>42854.051643460625</c:v>
                </c:pt>
                <c:pt idx="5">
                  <c:v>42854.072765555531</c:v>
                </c:pt>
                <c:pt idx="6">
                  <c:v>42854.093877083324</c:v>
                </c:pt>
                <c:pt idx="7">
                  <c:v>42854.114930254633</c:v>
                </c:pt>
                <c:pt idx="8">
                  <c:v>42854.136087893516</c:v>
                </c:pt>
                <c:pt idx="9">
                  <c:v>42854.157210509256</c:v>
                </c:pt>
                <c:pt idx="10">
                  <c:v>42854.178055277793</c:v>
                </c:pt>
                <c:pt idx="11">
                  <c:v>42854.198922685166</c:v>
                </c:pt>
                <c:pt idx="12">
                  <c:v>42854.219907407409</c:v>
                </c:pt>
                <c:pt idx="13">
                  <c:v>42854.240694074091</c:v>
                </c:pt>
                <c:pt idx="14">
                  <c:v>42854.261237928244</c:v>
                </c:pt>
                <c:pt idx="15">
                  <c:v>42854.281978680556</c:v>
                </c:pt>
                <c:pt idx="16">
                  <c:v>42854.302627245394</c:v>
                </c:pt>
                <c:pt idx="17">
                  <c:v>42854.322870011572</c:v>
                </c:pt>
                <c:pt idx="18">
                  <c:v>42854.343333252313</c:v>
                </c:pt>
                <c:pt idx="19">
                  <c:v>42854.363645752295</c:v>
                </c:pt>
                <c:pt idx="20">
                  <c:v>42854.383865150463</c:v>
                </c:pt>
                <c:pt idx="21">
                  <c:v>42854.40392340278</c:v>
                </c:pt>
                <c:pt idx="22">
                  <c:v>42854.424038946789</c:v>
                </c:pt>
                <c:pt idx="23">
                  <c:v>42854.444120231477</c:v>
                </c:pt>
                <c:pt idx="24">
                  <c:v>42854.464270798613</c:v>
                </c:pt>
                <c:pt idx="25">
                  <c:v>42854.484849282439</c:v>
                </c:pt>
                <c:pt idx="26">
                  <c:v>42854.505613287038</c:v>
                </c:pt>
                <c:pt idx="27">
                  <c:v>42854.526237905091</c:v>
                </c:pt>
                <c:pt idx="28">
                  <c:v>42854.546793912035</c:v>
                </c:pt>
                <c:pt idx="29">
                  <c:v>42854.567442060164</c:v>
                </c:pt>
                <c:pt idx="30">
                  <c:v>42854.588008078725</c:v>
                </c:pt>
                <c:pt idx="31">
                  <c:v>42854.608772580999</c:v>
                </c:pt>
                <c:pt idx="32">
                  <c:v>42854.629536886583</c:v>
                </c:pt>
                <c:pt idx="33">
                  <c:v>42854.650497627314</c:v>
                </c:pt>
                <c:pt idx="34">
                  <c:v>42854.671365150454</c:v>
                </c:pt>
                <c:pt idx="35">
                  <c:v>42854.691978819414</c:v>
                </c:pt>
                <c:pt idx="36">
                  <c:v>42854.712523125003</c:v>
                </c:pt>
                <c:pt idx="37">
                  <c:v>42854.733343715219</c:v>
                </c:pt>
                <c:pt idx="38">
                  <c:v>42854.754094791664</c:v>
                </c:pt>
                <c:pt idx="39">
                  <c:v>42854.774860624995</c:v>
                </c:pt>
                <c:pt idx="40">
                  <c:v>42854.795809826384</c:v>
                </c:pt>
                <c:pt idx="41">
                  <c:v>42854.816515567152</c:v>
                </c:pt>
                <c:pt idx="42">
                  <c:v>42854.837048229187</c:v>
                </c:pt>
                <c:pt idx="43">
                  <c:v>42854.857511539361</c:v>
                </c:pt>
                <c:pt idx="44">
                  <c:v>42854.877904965258</c:v>
                </c:pt>
                <c:pt idx="45">
                  <c:v>42854.898379560182</c:v>
                </c:pt>
                <c:pt idx="46">
                  <c:v>42854.918877233817</c:v>
                </c:pt>
                <c:pt idx="47">
                  <c:v>42854.939408842591</c:v>
                </c:pt>
                <c:pt idx="48">
                  <c:v>42854.959930173609</c:v>
                </c:pt>
                <c:pt idx="49">
                  <c:v>42854.98037024308</c:v>
                </c:pt>
                <c:pt idx="50">
                  <c:v>42855.000867962961</c:v>
                </c:pt>
                <c:pt idx="51">
                  <c:v>42855.021608692128</c:v>
                </c:pt>
                <c:pt idx="52">
                  <c:v>42855.042163668979</c:v>
                </c:pt>
                <c:pt idx="53">
                  <c:v>42855.062684918979</c:v>
                </c:pt>
                <c:pt idx="54">
                  <c:v>42855.083228854186</c:v>
                </c:pt>
                <c:pt idx="55">
                  <c:v>42855.103864791643</c:v>
                </c:pt>
                <c:pt idx="56">
                  <c:v>42855.12444383098</c:v>
                </c:pt>
                <c:pt idx="57">
                  <c:v>42855.144930034723</c:v>
                </c:pt>
                <c:pt idx="58">
                  <c:v>42855.165312337966</c:v>
                </c:pt>
                <c:pt idx="59">
                  <c:v>42855.185728935176</c:v>
                </c:pt>
                <c:pt idx="60">
                  <c:v>42855.206180428235</c:v>
                </c:pt>
                <c:pt idx="61">
                  <c:v>42855.226631458332</c:v>
                </c:pt>
                <c:pt idx="62">
                  <c:v>42855.246907349559</c:v>
                </c:pt>
                <c:pt idx="63">
                  <c:v>42855.267256921274</c:v>
                </c:pt>
                <c:pt idx="64">
                  <c:v>42855.287615023146</c:v>
                </c:pt>
                <c:pt idx="65">
                  <c:v>42855.308275358846</c:v>
                </c:pt>
                <c:pt idx="66">
                  <c:v>42855.328981203704</c:v>
                </c:pt>
                <c:pt idx="67">
                  <c:v>42855.349571423612</c:v>
                </c:pt>
                <c:pt idx="68">
                  <c:v>42855.370011099571</c:v>
                </c:pt>
                <c:pt idx="69">
                  <c:v>42855.390427939805</c:v>
                </c:pt>
                <c:pt idx="70">
                  <c:v>42855.410901261581</c:v>
                </c:pt>
                <c:pt idx="71">
                  <c:v>42855.431353333326</c:v>
                </c:pt>
                <c:pt idx="72">
                  <c:v>42855.452071331019</c:v>
                </c:pt>
                <c:pt idx="73">
                  <c:v>42855.473043391205</c:v>
                </c:pt>
                <c:pt idx="74">
                  <c:v>42855.494050613401</c:v>
                </c:pt>
                <c:pt idx="75">
                  <c:v>42855.514883692143</c:v>
                </c:pt>
                <c:pt idx="76">
                  <c:v>42855.535808495391</c:v>
                </c:pt>
                <c:pt idx="77">
                  <c:v>42855.556666458353</c:v>
                </c:pt>
                <c:pt idx="78">
                  <c:v>42855.577430115714</c:v>
                </c:pt>
                <c:pt idx="79">
                  <c:v>42855.597846238423</c:v>
                </c:pt>
                <c:pt idx="80">
                  <c:v>42855.617904976862</c:v>
                </c:pt>
                <c:pt idx="81">
                  <c:v>42855.63824047456</c:v>
                </c:pt>
                <c:pt idx="82">
                  <c:v>42855.658691990742</c:v>
                </c:pt>
                <c:pt idx="83">
                  <c:v>42855.679467546273</c:v>
                </c:pt>
                <c:pt idx="84">
                  <c:v>42855.699872291654</c:v>
                </c:pt>
                <c:pt idx="85">
                  <c:v>42855.720323761547</c:v>
                </c:pt>
                <c:pt idx="86">
                  <c:v>42855.740844502296</c:v>
                </c:pt>
                <c:pt idx="87">
                  <c:v>42855.7614097685</c:v>
                </c:pt>
                <c:pt idx="88">
                  <c:v>42855.781943935166</c:v>
                </c:pt>
                <c:pt idx="89">
                  <c:v>42855.802580462987</c:v>
                </c:pt>
                <c:pt idx="90">
                  <c:v>42855.823297546296</c:v>
                </c:pt>
                <c:pt idx="91">
                  <c:v>42855.84368027778</c:v>
                </c:pt>
                <c:pt idx="92">
                  <c:v>42855.864108472219</c:v>
                </c:pt>
                <c:pt idx="93">
                  <c:v>42855.884513506979</c:v>
                </c:pt>
                <c:pt idx="94">
                  <c:v>42855.904987303235</c:v>
                </c:pt>
                <c:pt idx="95">
                  <c:v>42855.925196134238</c:v>
                </c:pt>
                <c:pt idx="96">
                  <c:v>42855.945254386606</c:v>
                </c:pt>
                <c:pt idx="97">
                  <c:v>42855.965496967576</c:v>
                </c:pt>
                <c:pt idx="98">
                  <c:v>42855.985948043992</c:v>
                </c:pt>
                <c:pt idx="99">
                  <c:v>42856.006365474568</c:v>
                </c:pt>
                <c:pt idx="100">
                  <c:v>42856.026782395835</c:v>
                </c:pt>
                <c:pt idx="101">
                  <c:v>42856.047268333336</c:v>
                </c:pt>
                <c:pt idx="102">
                  <c:v>42856.067707407405</c:v>
                </c:pt>
                <c:pt idx="103">
                  <c:v>42856.087962303216</c:v>
                </c:pt>
                <c:pt idx="104">
                  <c:v>42856.108309814816</c:v>
                </c:pt>
                <c:pt idx="105">
                  <c:v>42856.128540960621</c:v>
                </c:pt>
                <c:pt idx="106">
                  <c:v>42856.148737129632</c:v>
                </c:pt>
                <c:pt idx="107">
                  <c:v>42856.168980717572</c:v>
                </c:pt>
                <c:pt idx="108">
                  <c:v>42856.189259212988</c:v>
                </c:pt>
                <c:pt idx="109">
                  <c:v>42856.209571643521</c:v>
                </c:pt>
                <c:pt idx="110">
                  <c:v>42856.229976608774</c:v>
                </c:pt>
                <c:pt idx="111">
                  <c:v>42856.250357708333</c:v>
                </c:pt>
                <c:pt idx="112">
                  <c:v>42856.270578657408</c:v>
                </c:pt>
                <c:pt idx="113">
                  <c:v>42856.290786944424</c:v>
                </c:pt>
                <c:pt idx="114">
                  <c:v>42856.311064432892</c:v>
                </c:pt>
                <c:pt idx="115">
                  <c:v>42856.331434791646</c:v>
                </c:pt>
                <c:pt idx="116">
                  <c:v>42856.351943425943</c:v>
                </c:pt>
                <c:pt idx="117">
                  <c:v>42856.372175798613</c:v>
                </c:pt>
                <c:pt idx="118">
                  <c:v>42856.392649571739</c:v>
                </c:pt>
                <c:pt idx="119">
                  <c:v>42856.413054421297</c:v>
                </c:pt>
                <c:pt idx="120">
                  <c:v>42856.433575590279</c:v>
                </c:pt>
                <c:pt idx="121">
                  <c:v>42856.454108738442</c:v>
                </c:pt>
                <c:pt idx="122">
                  <c:v>42856.474443599538</c:v>
                </c:pt>
                <c:pt idx="123">
                  <c:v>42856.494664270831</c:v>
                </c:pt>
                <c:pt idx="124">
                  <c:v>42856.5148263542</c:v>
                </c:pt>
                <c:pt idx="125">
                  <c:v>42856.532001168991</c:v>
                </c:pt>
                <c:pt idx="126">
                  <c:v>42856.555612893542</c:v>
                </c:pt>
                <c:pt idx="127">
                  <c:v>42856.57607584494</c:v>
                </c:pt>
                <c:pt idx="128">
                  <c:v>42856.596909687476</c:v>
                </c:pt>
                <c:pt idx="129">
                  <c:v>42856.617766134237</c:v>
                </c:pt>
                <c:pt idx="130">
                  <c:v>42856.638228391203</c:v>
                </c:pt>
                <c:pt idx="131">
                  <c:v>42856.658703043991</c:v>
                </c:pt>
                <c:pt idx="132">
                  <c:v>42856.679293414352</c:v>
                </c:pt>
                <c:pt idx="133">
                  <c:v>42856.699791168976</c:v>
                </c:pt>
                <c:pt idx="134">
                  <c:v>42856.720242337964</c:v>
                </c:pt>
                <c:pt idx="135">
                  <c:v>42856.740474074082</c:v>
                </c:pt>
                <c:pt idx="136">
                  <c:v>42856.761041388876</c:v>
                </c:pt>
                <c:pt idx="137">
                  <c:v>42856.781435173594</c:v>
                </c:pt>
                <c:pt idx="138">
                  <c:v>42856.801863414352</c:v>
                </c:pt>
                <c:pt idx="139">
                  <c:v>42856.822439988442</c:v>
                </c:pt>
                <c:pt idx="140">
                  <c:v>42856.843240694441</c:v>
                </c:pt>
                <c:pt idx="141">
                  <c:v>42856.864421099541</c:v>
                </c:pt>
                <c:pt idx="142">
                  <c:v>42856.885520324104</c:v>
                </c:pt>
                <c:pt idx="143">
                  <c:v>42856.906712824093</c:v>
                </c:pt>
                <c:pt idx="144">
                  <c:v>42856.927881689793</c:v>
                </c:pt>
                <c:pt idx="145">
                  <c:v>42856.949027673596</c:v>
                </c:pt>
                <c:pt idx="146">
                  <c:v>42856.970428148175</c:v>
                </c:pt>
                <c:pt idx="147">
                  <c:v>42856.991376956015</c:v>
                </c:pt>
                <c:pt idx="148">
                  <c:v>42857.012523136604</c:v>
                </c:pt>
                <c:pt idx="149">
                  <c:v>42857.033598020833</c:v>
                </c:pt>
                <c:pt idx="150">
                  <c:v>42857.05465273148</c:v>
                </c:pt>
                <c:pt idx="151">
                  <c:v>42857.075821157407</c:v>
                </c:pt>
                <c:pt idx="152">
                  <c:v>42857.097024988427</c:v>
                </c:pt>
                <c:pt idx="153">
                  <c:v>42857.116954895842</c:v>
                </c:pt>
                <c:pt idx="154">
                  <c:v>42857.139201064805</c:v>
                </c:pt>
                <c:pt idx="155">
                  <c:v>42857.160219583326</c:v>
                </c:pt>
                <c:pt idx="156">
                  <c:v>42857.181144999995</c:v>
                </c:pt>
                <c:pt idx="157">
                  <c:v>42857.202094502296</c:v>
                </c:pt>
                <c:pt idx="158">
                  <c:v>42857.222904918985</c:v>
                </c:pt>
                <c:pt idx="159">
                  <c:v>42857.243367939795</c:v>
                </c:pt>
                <c:pt idx="160">
                  <c:v>42857.263749652739</c:v>
                </c:pt>
                <c:pt idx="161">
                  <c:v>42857.284027604168</c:v>
                </c:pt>
                <c:pt idx="162">
                  <c:v>42857.304178206046</c:v>
                </c:pt>
                <c:pt idx="163">
                  <c:v>42857.324617071761</c:v>
                </c:pt>
                <c:pt idx="164">
                  <c:v>42857.34454792826</c:v>
                </c:pt>
                <c:pt idx="165">
                  <c:v>42857.364386215275</c:v>
                </c:pt>
                <c:pt idx="166">
                  <c:v>42857.384247638918</c:v>
                </c:pt>
                <c:pt idx="167">
                  <c:v>42857.404270405117</c:v>
                </c:pt>
                <c:pt idx="168">
                  <c:v>42857.424467118057</c:v>
                </c:pt>
                <c:pt idx="169">
                  <c:v>42857.444466886591</c:v>
                </c:pt>
                <c:pt idx="170">
                  <c:v>42857.464583043991</c:v>
                </c:pt>
                <c:pt idx="171">
                  <c:v>42857.484571736139</c:v>
                </c:pt>
                <c:pt idx="172">
                  <c:v>42857.504976006967</c:v>
                </c:pt>
                <c:pt idx="173">
                  <c:v>42857.525231111089</c:v>
                </c:pt>
                <c:pt idx="174">
                  <c:v>42857.545449525438</c:v>
                </c:pt>
                <c:pt idx="175">
                  <c:v>42857.565532210625</c:v>
                </c:pt>
                <c:pt idx="176">
                  <c:v>42857.585705358797</c:v>
                </c:pt>
                <c:pt idx="177">
                  <c:v>42857.606134189817</c:v>
                </c:pt>
                <c:pt idx="178">
                  <c:v>42857.626677800923</c:v>
                </c:pt>
                <c:pt idx="179">
                  <c:v>42857.647117928238</c:v>
                </c:pt>
                <c:pt idx="180">
                  <c:v>42857.667441562458</c:v>
                </c:pt>
                <c:pt idx="181">
                  <c:v>42857.687823726861</c:v>
                </c:pt>
                <c:pt idx="182">
                  <c:v>42857.708136458343</c:v>
                </c:pt>
                <c:pt idx="183">
                  <c:v>42857.728459976861</c:v>
                </c:pt>
                <c:pt idx="184">
                  <c:v>42857.748622673593</c:v>
                </c:pt>
                <c:pt idx="185">
                  <c:v>42857.768830844929</c:v>
                </c:pt>
                <c:pt idx="186">
                  <c:v>42857.788981412035</c:v>
                </c:pt>
                <c:pt idx="187">
                  <c:v>42857.809108703681</c:v>
                </c:pt>
                <c:pt idx="188">
                  <c:v>42857.829142627284</c:v>
                </c:pt>
                <c:pt idx="189">
                  <c:v>42857.849409629627</c:v>
                </c:pt>
                <c:pt idx="190">
                  <c:v>42857.869687465274</c:v>
                </c:pt>
                <c:pt idx="191">
                  <c:v>42857.889860671276</c:v>
                </c:pt>
                <c:pt idx="192">
                  <c:v>42857.910312118074</c:v>
                </c:pt>
                <c:pt idx="193">
                  <c:v>42857.930682523125</c:v>
                </c:pt>
                <c:pt idx="194">
                  <c:v>42857.951099467602</c:v>
                </c:pt>
                <c:pt idx="195">
                  <c:v>42857.971365578705</c:v>
                </c:pt>
                <c:pt idx="196">
                  <c:v>42857.991596678236</c:v>
                </c:pt>
                <c:pt idx="197">
                  <c:v>42858.012071516205</c:v>
                </c:pt>
                <c:pt idx="198">
                  <c:v>42858.032453645836</c:v>
                </c:pt>
                <c:pt idx="199">
                  <c:v>42858.052855648195</c:v>
                </c:pt>
                <c:pt idx="200">
                  <c:v>42858.073310162035</c:v>
                </c:pt>
                <c:pt idx="201">
                  <c:v>42858.093599409731</c:v>
                </c:pt>
                <c:pt idx="202">
                  <c:v>42858.113773148172</c:v>
                </c:pt>
                <c:pt idx="203">
                  <c:v>42858.133923576366</c:v>
                </c:pt>
                <c:pt idx="204">
                  <c:v>42858.154061793983</c:v>
                </c:pt>
                <c:pt idx="205">
                  <c:v>42858.174328634239</c:v>
                </c:pt>
                <c:pt idx="206">
                  <c:v>42858.194628425932</c:v>
                </c:pt>
                <c:pt idx="207">
                  <c:v>42858.214803206043</c:v>
                </c:pt>
                <c:pt idx="208">
                  <c:v>42858.235369861068</c:v>
                </c:pt>
                <c:pt idx="209">
                  <c:v>42858.255497499995</c:v>
                </c:pt>
                <c:pt idx="210">
                  <c:v>42858.275728645815</c:v>
                </c:pt>
                <c:pt idx="211">
                  <c:v>42858.295867824076</c:v>
                </c:pt>
                <c:pt idx="212">
                  <c:v>42858.315601550923</c:v>
                </c:pt>
                <c:pt idx="213">
                  <c:v>42858.335612500006</c:v>
                </c:pt>
                <c:pt idx="214">
                  <c:v>42858.35570584493</c:v>
                </c:pt>
                <c:pt idx="215">
                  <c:v>42858.375798518522</c:v>
                </c:pt>
                <c:pt idx="216">
                  <c:v>42858.395809907408</c:v>
                </c:pt>
                <c:pt idx="217">
                  <c:v>42858.415543796298</c:v>
                </c:pt>
                <c:pt idx="218">
                  <c:v>42858.435219375024</c:v>
                </c:pt>
                <c:pt idx="219">
                  <c:v>42858.454779976899</c:v>
                </c:pt>
                <c:pt idx="220">
                  <c:v>42858.474777696763</c:v>
                </c:pt>
                <c:pt idx="221">
                  <c:v>42858.494756643515</c:v>
                </c:pt>
                <c:pt idx="222">
                  <c:v>42858.514606192155</c:v>
                </c:pt>
                <c:pt idx="223">
                  <c:v>42858.534606423607</c:v>
                </c:pt>
                <c:pt idx="224">
                  <c:v>42858.554583055578</c:v>
                </c:pt>
                <c:pt idx="225">
                  <c:v>42858.574710636582</c:v>
                </c:pt>
                <c:pt idx="226">
                  <c:v>42858.594652685184</c:v>
                </c:pt>
                <c:pt idx="227">
                  <c:v>42858.614652604192</c:v>
                </c:pt>
                <c:pt idx="228">
                  <c:v>42858.634802835622</c:v>
                </c:pt>
                <c:pt idx="229">
                  <c:v>42858.654871967592</c:v>
                </c:pt>
                <c:pt idx="230">
                  <c:v>42858.675115231476</c:v>
                </c:pt>
                <c:pt idx="231">
                  <c:v>42858.695080497666</c:v>
                </c:pt>
                <c:pt idx="232">
                  <c:v>42858.715208078713</c:v>
                </c:pt>
                <c:pt idx="233">
                  <c:v>42858.735346990725</c:v>
                </c:pt>
                <c:pt idx="234">
                  <c:v>42858.755497152779</c:v>
                </c:pt>
                <c:pt idx="235">
                  <c:v>42858.775531840278</c:v>
                </c:pt>
                <c:pt idx="236">
                  <c:v>42858.795519942141</c:v>
                </c:pt>
                <c:pt idx="237">
                  <c:v>42858.815694294004</c:v>
                </c:pt>
                <c:pt idx="238">
                  <c:v>42858.835740705996</c:v>
                </c:pt>
                <c:pt idx="239">
                  <c:v>42858.855763680556</c:v>
                </c:pt>
                <c:pt idx="240">
                  <c:v>42858.876087604163</c:v>
                </c:pt>
                <c:pt idx="241">
                  <c:v>42858.896354143544</c:v>
                </c:pt>
                <c:pt idx="242">
                  <c:v>42858.916573912058</c:v>
                </c:pt>
                <c:pt idx="243">
                  <c:v>42858.936782210621</c:v>
                </c:pt>
                <c:pt idx="244">
                  <c:v>42858.957186932872</c:v>
                </c:pt>
                <c:pt idx="245">
                  <c:v>42858.977291643518</c:v>
                </c:pt>
                <c:pt idx="246">
                  <c:v>42858.997696701364</c:v>
                </c:pt>
                <c:pt idx="247">
                  <c:v>42859.017858761581</c:v>
                </c:pt>
                <c:pt idx="248">
                  <c:v>42859.038101712955</c:v>
                </c:pt>
                <c:pt idx="249">
                  <c:v>42859.058309919004</c:v>
                </c:pt>
                <c:pt idx="250">
                  <c:v>42859.07844798611</c:v>
                </c:pt>
                <c:pt idx="251">
                  <c:v>42859.098772916645</c:v>
                </c:pt>
                <c:pt idx="252">
                  <c:v>42859.119128333325</c:v>
                </c:pt>
                <c:pt idx="253">
                  <c:v>42859.139444421264</c:v>
                </c:pt>
                <c:pt idx="254">
                  <c:v>42859.159745358796</c:v>
                </c:pt>
                <c:pt idx="255">
                  <c:v>42859.180034050951</c:v>
                </c:pt>
                <c:pt idx="256">
                  <c:v>42859.200311736109</c:v>
                </c:pt>
                <c:pt idx="257">
                  <c:v>42859.220867615702</c:v>
                </c:pt>
                <c:pt idx="258">
                  <c:v>42859.241330833313</c:v>
                </c:pt>
                <c:pt idx="259">
                  <c:v>42859.261666122664</c:v>
                </c:pt>
                <c:pt idx="260">
                  <c:v>42859.281816724542</c:v>
                </c:pt>
                <c:pt idx="261">
                  <c:v>42859.301678182892</c:v>
                </c:pt>
                <c:pt idx="262">
                  <c:v>42859.321735196761</c:v>
                </c:pt>
                <c:pt idx="263">
                  <c:v>42859.341816770851</c:v>
                </c:pt>
                <c:pt idx="264">
                  <c:v>42859.362152002315</c:v>
                </c:pt>
                <c:pt idx="265">
                  <c:v>42859.382082685188</c:v>
                </c:pt>
                <c:pt idx="266">
                  <c:v>42859.402441817125</c:v>
                </c:pt>
                <c:pt idx="267">
                  <c:v>42859.42281181713</c:v>
                </c:pt>
                <c:pt idx="268">
                  <c:v>42859.443020289335</c:v>
                </c:pt>
                <c:pt idx="269">
                  <c:v>42859.46315909722</c:v>
                </c:pt>
                <c:pt idx="270">
                  <c:v>42859.483819351874</c:v>
                </c:pt>
                <c:pt idx="271">
                  <c:v>42859.504421076388</c:v>
                </c:pt>
                <c:pt idx="272">
                  <c:v>42859.525520763855</c:v>
                </c:pt>
                <c:pt idx="273">
                  <c:v>42859.546480983772</c:v>
                </c:pt>
                <c:pt idx="274">
                  <c:v>42859.567638483786</c:v>
                </c:pt>
                <c:pt idx="275">
                  <c:v>42859.589004571739</c:v>
                </c:pt>
                <c:pt idx="276">
                  <c:v>42859.610138807868</c:v>
                </c:pt>
                <c:pt idx="277">
                  <c:v>42859.630902280085</c:v>
                </c:pt>
                <c:pt idx="278">
                  <c:v>42859.651896921285</c:v>
                </c:pt>
                <c:pt idx="279">
                  <c:v>42859.67283560185</c:v>
                </c:pt>
                <c:pt idx="280">
                  <c:v>42859.694155034726</c:v>
                </c:pt>
                <c:pt idx="281">
                  <c:v>42859.71558960648</c:v>
                </c:pt>
                <c:pt idx="282">
                  <c:v>42859.736700011548</c:v>
                </c:pt>
                <c:pt idx="283">
                  <c:v>42859.758112615724</c:v>
                </c:pt>
                <c:pt idx="284">
                  <c:v>42859.779270497689</c:v>
                </c:pt>
                <c:pt idx="285">
                  <c:v>42859.797476759217</c:v>
                </c:pt>
                <c:pt idx="286">
                  <c:v>42859.822036400496</c:v>
                </c:pt>
                <c:pt idx="287">
                  <c:v>42859.843043969908</c:v>
                </c:pt>
                <c:pt idx="288">
                  <c:v>42859.864234988454</c:v>
                </c:pt>
                <c:pt idx="289">
                  <c:v>42859.885717430574</c:v>
                </c:pt>
                <c:pt idx="290">
                  <c:v>42859.907175810185</c:v>
                </c:pt>
                <c:pt idx="291">
                  <c:v>42859.928574965277</c:v>
                </c:pt>
                <c:pt idx="292">
                  <c:v>42859.950069270853</c:v>
                </c:pt>
                <c:pt idx="293">
                  <c:v>42859.971446597199</c:v>
                </c:pt>
                <c:pt idx="294">
                  <c:v>42859.992557638892</c:v>
                </c:pt>
                <c:pt idx="295">
                  <c:v>42860.013888368063</c:v>
                </c:pt>
                <c:pt idx="296">
                  <c:v>42860.035208113426</c:v>
                </c:pt>
                <c:pt idx="297">
                  <c:v>42860.056284178259</c:v>
                </c:pt>
                <c:pt idx="298">
                  <c:v>42860.07738412037</c:v>
                </c:pt>
                <c:pt idx="299">
                  <c:v>42860.098761377296</c:v>
                </c:pt>
                <c:pt idx="300">
                  <c:v>42860.120103854155</c:v>
                </c:pt>
                <c:pt idx="301">
                  <c:v>42860.141458078702</c:v>
                </c:pt>
                <c:pt idx="302">
                  <c:v>42860.162881574077</c:v>
                </c:pt>
                <c:pt idx="303">
                  <c:v>42860.18423609958</c:v>
                </c:pt>
                <c:pt idx="304">
                  <c:v>42860.20577385417</c:v>
                </c:pt>
                <c:pt idx="305">
                  <c:v>42860.227337893521</c:v>
                </c:pt>
                <c:pt idx="306">
                  <c:v>42860.248714942143</c:v>
                </c:pt>
              </c:numCache>
            </c:numRef>
          </c:xVal>
          <c:yVal>
            <c:numRef>
              <c:f>'BARI-01_all'!$G$21406:$G$21712</c:f>
              <c:numCache>
                <c:formatCode>General</c:formatCode>
                <c:ptCount val="307"/>
                <c:pt idx="0">
                  <c:v>1013</c:v>
                </c:pt>
                <c:pt idx="1">
                  <c:v>1013</c:v>
                </c:pt>
                <c:pt idx="2">
                  <c:v>1013</c:v>
                </c:pt>
                <c:pt idx="3">
                  <c:v>1013</c:v>
                </c:pt>
                <c:pt idx="4">
                  <c:v>1013</c:v>
                </c:pt>
                <c:pt idx="5">
                  <c:v>1013</c:v>
                </c:pt>
                <c:pt idx="6">
                  <c:v>1014</c:v>
                </c:pt>
                <c:pt idx="7">
                  <c:v>1014</c:v>
                </c:pt>
                <c:pt idx="8">
                  <c:v>1014</c:v>
                </c:pt>
                <c:pt idx="9">
                  <c:v>1014</c:v>
                </c:pt>
                <c:pt idx="10">
                  <c:v>1014</c:v>
                </c:pt>
                <c:pt idx="11">
                  <c:v>1014</c:v>
                </c:pt>
                <c:pt idx="12">
                  <c:v>1015</c:v>
                </c:pt>
                <c:pt idx="13">
                  <c:v>1015</c:v>
                </c:pt>
                <c:pt idx="14">
                  <c:v>1014</c:v>
                </c:pt>
                <c:pt idx="15">
                  <c:v>1014</c:v>
                </c:pt>
                <c:pt idx="16">
                  <c:v>1014</c:v>
                </c:pt>
                <c:pt idx="17">
                  <c:v>1014</c:v>
                </c:pt>
                <c:pt idx="18">
                  <c:v>1015</c:v>
                </c:pt>
                <c:pt idx="19">
                  <c:v>1015</c:v>
                </c:pt>
                <c:pt idx="20">
                  <c:v>1015</c:v>
                </c:pt>
                <c:pt idx="21">
                  <c:v>1016</c:v>
                </c:pt>
                <c:pt idx="22">
                  <c:v>1015</c:v>
                </c:pt>
                <c:pt idx="23">
                  <c:v>1016</c:v>
                </c:pt>
                <c:pt idx="24">
                  <c:v>1016</c:v>
                </c:pt>
                <c:pt idx="25">
                  <c:v>1016</c:v>
                </c:pt>
                <c:pt idx="26">
                  <c:v>1016</c:v>
                </c:pt>
                <c:pt idx="27">
                  <c:v>1016</c:v>
                </c:pt>
                <c:pt idx="28">
                  <c:v>1016</c:v>
                </c:pt>
                <c:pt idx="29">
                  <c:v>1016</c:v>
                </c:pt>
                <c:pt idx="30">
                  <c:v>1016</c:v>
                </c:pt>
                <c:pt idx="31">
                  <c:v>1016</c:v>
                </c:pt>
                <c:pt idx="32">
                  <c:v>1016</c:v>
                </c:pt>
                <c:pt idx="33">
                  <c:v>1016</c:v>
                </c:pt>
                <c:pt idx="34">
                  <c:v>1016</c:v>
                </c:pt>
                <c:pt idx="35">
                  <c:v>1016</c:v>
                </c:pt>
                <c:pt idx="36">
                  <c:v>1016</c:v>
                </c:pt>
                <c:pt idx="37">
                  <c:v>1016</c:v>
                </c:pt>
                <c:pt idx="38">
                  <c:v>1016</c:v>
                </c:pt>
                <c:pt idx="39">
                  <c:v>1016</c:v>
                </c:pt>
                <c:pt idx="40">
                  <c:v>1016</c:v>
                </c:pt>
                <c:pt idx="41">
                  <c:v>1016</c:v>
                </c:pt>
                <c:pt idx="42">
                  <c:v>1016</c:v>
                </c:pt>
                <c:pt idx="43">
                  <c:v>1016</c:v>
                </c:pt>
                <c:pt idx="44">
                  <c:v>1016</c:v>
                </c:pt>
                <c:pt idx="45">
                  <c:v>1016</c:v>
                </c:pt>
                <c:pt idx="46">
                  <c:v>1016</c:v>
                </c:pt>
                <c:pt idx="47">
                  <c:v>1016</c:v>
                </c:pt>
                <c:pt idx="48">
                  <c:v>1016</c:v>
                </c:pt>
                <c:pt idx="49">
                  <c:v>1016</c:v>
                </c:pt>
                <c:pt idx="50">
                  <c:v>1016</c:v>
                </c:pt>
                <c:pt idx="51">
                  <c:v>1016</c:v>
                </c:pt>
                <c:pt idx="52">
                  <c:v>1015</c:v>
                </c:pt>
                <c:pt idx="53">
                  <c:v>1015</c:v>
                </c:pt>
                <c:pt idx="54">
                  <c:v>1015</c:v>
                </c:pt>
                <c:pt idx="55">
                  <c:v>1015</c:v>
                </c:pt>
                <c:pt idx="56">
                  <c:v>1015</c:v>
                </c:pt>
                <c:pt idx="57">
                  <c:v>1015</c:v>
                </c:pt>
                <c:pt idx="58">
                  <c:v>1015</c:v>
                </c:pt>
                <c:pt idx="59">
                  <c:v>1015</c:v>
                </c:pt>
                <c:pt idx="60">
                  <c:v>1015</c:v>
                </c:pt>
                <c:pt idx="61">
                  <c:v>1015</c:v>
                </c:pt>
                <c:pt idx="62">
                  <c:v>1015</c:v>
                </c:pt>
                <c:pt idx="63">
                  <c:v>1015</c:v>
                </c:pt>
                <c:pt idx="64">
                  <c:v>1015</c:v>
                </c:pt>
                <c:pt idx="65">
                  <c:v>1015</c:v>
                </c:pt>
                <c:pt idx="66">
                  <c:v>1015</c:v>
                </c:pt>
                <c:pt idx="67">
                  <c:v>1016</c:v>
                </c:pt>
                <c:pt idx="68">
                  <c:v>1016</c:v>
                </c:pt>
                <c:pt idx="69">
                  <c:v>1016</c:v>
                </c:pt>
                <c:pt idx="70">
                  <c:v>1016</c:v>
                </c:pt>
                <c:pt idx="71">
                  <c:v>1015</c:v>
                </c:pt>
                <c:pt idx="72">
                  <c:v>1015</c:v>
                </c:pt>
                <c:pt idx="73">
                  <c:v>1015</c:v>
                </c:pt>
                <c:pt idx="74">
                  <c:v>1015</c:v>
                </c:pt>
                <c:pt idx="75">
                  <c:v>1015</c:v>
                </c:pt>
                <c:pt idx="76">
                  <c:v>1014</c:v>
                </c:pt>
                <c:pt idx="77">
                  <c:v>1014</c:v>
                </c:pt>
                <c:pt idx="78">
                  <c:v>1014</c:v>
                </c:pt>
                <c:pt idx="79">
                  <c:v>1014</c:v>
                </c:pt>
                <c:pt idx="80">
                  <c:v>1014</c:v>
                </c:pt>
                <c:pt idx="81">
                  <c:v>1014</c:v>
                </c:pt>
                <c:pt idx="82">
                  <c:v>1014</c:v>
                </c:pt>
                <c:pt idx="83">
                  <c:v>1014</c:v>
                </c:pt>
                <c:pt idx="84">
                  <c:v>1014</c:v>
                </c:pt>
                <c:pt idx="85">
                  <c:v>1014</c:v>
                </c:pt>
                <c:pt idx="86">
                  <c:v>1014</c:v>
                </c:pt>
                <c:pt idx="87">
                  <c:v>1014</c:v>
                </c:pt>
                <c:pt idx="88">
                  <c:v>1014</c:v>
                </c:pt>
                <c:pt idx="89">
                  <c:v>1014</c:v>
                </c:pt>
                <c:pt idx="90">
                  <c:v>1014</c:v>
                </c:pt>
                <c:pt idx="91">
                  <c:v>1015</c:v>
                </c:pt>
                <c:pt idx="92">
                  <c:v>1015</c:v>
                </c:pt>
                <c:pt idx="93">
                  <c:v>1015</c:v>
                </c:pt>
                <c:pt idx="94">
                  <c:v>1015</c:v>
                </c:pt>
                <c:pt idx="95">
                  <c:v>1015</c:v>
                </c:pt>
                <c:pt idx="96">
                  <c:v>1015</c:v>
                </c:pt>
                <c:pt idx="97">
                  <c:v>1016</c:v>
                </c:pt>
                <c:pt idx="98">
                  <c:v>1016</c:v>
                </c:pt>
                <c:pt idx="99">
                  <c:v>1016</c:v>
                </c:pt>
                <c:pt idx="100">
                  <c:v>1016</c:v>
                </c:pt>
                <c:pt idx="101">
                  <c:v>1016</c:v>
                </c:pt>
                <c:pt idx="102">
                  <c:v>1016</c:v>
                </c:pt>
                <c:pt idx="103">
                  <c:v>1016</c:v>
                </c:pt>
                <c:pt idx="104">
                  <c:v>1016</c:v>
                </c:pt>
                <c:pt idx="105">
                  <c:v>1016</c:v>
                </c:pt>
                <c:pt idx="106">
                  <c:v>1016</c:v>
                </c:pt>
                <c:pt idx="107">
                  <c:v>1016</c:v>
                </c:pt>
                <c:pt idx="108">
                  <c:v>1016</c:v>
                </c:pt>
                <c:pt idx="109">
                  <c:v>1016</c:v>
                </c:pt>
                <c:pt idx="110">
                  <c:v>1016</c:v>
                </c:pt>
                <c:pt idx="111">
                  <c:v>1017</c:v>
                </c:pt>
                <c:pt idx="112">
                  <c:v>1017</c:v>
                </c:pt>
                <c:pt idx="113">
                  <c:v>1017</c:v>
                </c:pt>
                <c:pt idx="114">
                  <c:v>1017</c:v>
                </c:pt>
                <c:pt idx="115">
                  <c:v>1017</c:v>
                </c:pt>
                <c:pt idx="116">
                  <c:v>1017</c:v>
                </c:pt>
                <c:pt idx="117">
                  <c:v>1017</c:v>
                </c:pt>
                <c:pt idx="118">
                  <c:v>1017</c:v>
                </c:pt>
                <c:pt idx="119">
                  <c:v>1017</c:v>
                </c:pt>
                <c:pt idx="120">
                  <c:v>1017</c:v>
                </c:pt>
                <c:pt idx="121">
                  <c:v>1016</c:v>
                </c:pt>
                <c:pt idx="122">
                  <c:v>1016</c:v>
                </c:pt>
                <c:pt idx="123">
                  <c:v>1016</c:v>
                </c:pt>
                <c:pt idx="124">
                  <c:v>1016</c:v>
                </c:pt>
                <c:pt idx="125">
                  <c:v>1016</c:v>
                </c:pt>
                <c:pt idx="126">
                  <c:v>1016</c:v>
                </c:pt>
                <c:pt idx="127">
                  <c:v>1016</c:v>
                </c:pt>
                <c:pt idx="128">
                  <c:v>1015</c:v>
                </c:pt>
                <c:pt idx="129">
                  <c:v>1015</c:v>
                </c:pt>
                <c:pt idx="130">
                  <c:v>1015</c:v>
                </c:pt>
                <c:pt idx="131">
                  <c:v>1015</c:v>
                </c:pt>
                <c:pt idx="132">
                  <c:v>1015</c:v>
                </c:pt>
                <c:pt idx="133">
                  <c:v>1015</c:v>
                </c:pt>
                <c:pt idx="134">
                  <c:v>1015</c:v>
                </c:pt>
                <c:pt idx="135">
                  <c:v>1015</c:v>
                </c:pt>
                <c:pt idx="136">
                  <c:v>1015</c:v>
                </c:pt>
                <c:pt idx="137">
                  <c:v>1015</c:v>
                </c:pt>
                <c:pt idx="138">
                  <c:v>1016</c:v>
                </c:pt>
                <c:pt idx="139">
                  <c:v>1016</c:v>
                </c:pt>
                <c:pt idx="140">
                  <c:v>1016</c:v>
                </c:pt>
                <c:pt idx="141">
                  <c:v>1016</c:v>
                </c:pt>
                <c:pt idx="142">
                  <c:v>1017</c:v>
                </c:pt>
                <c:pt idx="143">
                  <c:v>1017</c:v>
                </c:pt>
                <c:pt idx="144">
                  <c:v>1017</c:v>
                </c:pt>
                <c:pt idx="145">
                  <c:v>1017</c:v>
                </c:pt>
                <c:pt idx="146">
                  <c:v>1017</c:v>
                </c:pt>
                <c:pt idx="147">
                  <c:v>1017</c:v>
                </c:pt>
                <c:pt idx="148">
                  <c:v>1017</c:v>
                </c:pt>
                <c:pt idx="149">
                  <c:v>1017</c:v>
                </c:pt>
                <c:pt idx="150">
                  <c:v>1017</c:v>
                </c:pt>
                <c:pt idx="151">
                  <c:v>1017</c:v>
                </c:pt>
                <c:pt idx="152">
                  <c:v>1017</c:v>
                </c:pt>
                <c:pt idx="153">
                  <c:v>1017</c:v>
                </c:pt>
                <c:pt idx="154">
                  <c:v>1017</c:v>
                </c:pt>
                <c:pt idx="155">
                  <c:v>1017</c:v>
                </c:pt>
                <c:pt idx="156">
                  <c:v>1017</c:v>
                </c:pt>
                <c:pt idx="157">
                  <c:v>1017</c:v>
                </c:pt>
                <c:pt idx="158">
                  <c:v>1017</c:v>
                </c:pt>
                <c:pt idx="159">
                  <c:v>1018</c:v>
                </c:pt>
                <c:pt idx="160">
                  <c:v>1018</c:v>
                </c:pt>
                <c:pt idx="161">
                  <c:v>1018</c:v>
                </c:pt>
                <c:pt idx="162">
                  <c:v>1018</c:v>
                </c:pt>
                <c:pt idx="163">
                  <c:v>1018</c:v>
                </c:pt>
                <c:pt idx="164">
                  <c:v>1018</c:v>
                </c:pt>
                <c:pt idx="165">
                  <c:v>1019</c:v>
                </c:pt>
                <c:pt idx="166">
                  <c:v>1019</c:v>
                </c:pt>
                <c:pt idx="167">
                  <c:v>1019</c:v>
                </c:pt>
                <c:pt idx="168">
                  <c:v>1019</c:v>
                </c:pt>
                <c:pt idx="169">
                  <c:v>1019</c:v>
                </c:pt>
                <c:pt idx="170">
                  <c:v>1019</c:v>
                </c:pt>
                <c:pt idx="171">
                  <c:v>1019</c:v>
                </c:pt>
                <c:pt idx="172">
                  <c:v>1019</c:v>
                </c:pt>
                <c:pt idx="173">
                  <c:v>1019</c:v>
                </c:pt>
                <c:pt idx="174">
                  <c:v>1020</c:v>
                </c:pt>
                <c:pt idx="175">
                  <c:v>1020</c:v>
                </c:pt>
                <c:pt idx="176">
                  <c:v>1020</c:v>
                </c:pt>
                <c:pt idx="177">
                  <c:v>1020</c:v>
                </c:pt>
                <c:pt idx="178">
                  <c:v>1020</c:v>
                </c:pt>
                <c:pt idx="179">
                  <c:v>1020</c:v>
                </c:pt>
                <c:pt idx="180">
                  <c:v>1020</c:v>
                </c:pt>
                <c:pt idx="181">
                  <c:v>1020</c:v>
                </c:pt>
                <c:pt idx="182">
                  <c:v>1020</c:v>
                </c:pt>
                <c:pt idx="183">
                  <c:v>1020</c:v>
                </c:pt>
                <c:pt idx="184">
                  <c:v>1019</c:v>
                </c:pt>
                <c:pt idx="185">
                  <c:v>1020</c:v>
                </c:pt>
                <c:pt idx="186">
                  <c:v>1020</c:v>
                </c:pt>
                <c:pt idx="187">
                  <c:v>1020</c:v>
                </c:pt>
                <c:pt idx="188">
                  <c:v>1020</c:v>
                </c:pt>
                <c:pt idx="189">
                  <c:v>1020</c:v>
                </c:pt>
                <c:pt idx="190">
                  <c:v>1020</c:v>
                </c:pt>
                <c:pt idx="191">
                  <c:v>1020</c:v>
                </c:pt>
                <c:pt idx="192">
                  <c:v>1020</c:v>
                </c:pt>
                <c:pt idx="193">
                  <c:v>1020</c:v>
                </c:pt>
                <c:pt idx="194">
                  <c:v>1020</c:v>
                </c:pt>
                <c:pt idx="195">
                  <c:v>1020</c:v>
                </c:pt>
                <c:pt idx="196">
                  <c:v>1020</c:v>
                </c:pt>
                <c:pt idx="197">
                  <c:v>1020</c:v>
                </c:pt>
                <c:pt idx="198">
                  <c:v>1020</c:v>
                </c:pt>
                <c:pt idx="199">
                  <c:v>1020</c:v>
                </c:pt>
                <c:pt idx="200">
                  <c:v>1020</c:v>
                </c:pt>
                <c:pt idx="201">
                  <c:v>1020</c:v>
                </c:pt>
                <c:pt idx="202">
                  <c:v>1020</c:v>
                </c:pt>
                <c:pt idx="203">
                  <c:v>1020</c:v>
                </c:pt>
                <c:pt idx="204">
                  <c:v>1020</c:v>
                </c:pt>
                <c:pt idx="205">
                  <c:v>1020</c:v>
                </c:pt>
                <c:pt idx="206">
                  <c:v>1020</c:v>
                </c:pt>
                <c:pt idx="207">
                  <c:v>1020</c:v>
                </c:pt>
                <c:pt idx="208">
                  <c:v>1020</c:v>
                </c:pt>
                <c:pt idx="209">
                  <c:v>1020</c:v>
                </c:pt>
                <c:pt idx="210">
                  <c:v>1020</c:v>
                </c:pt>
                <c:pt idx="211">
                  <c:v>1020</c:v>
                </c:pt>
                <c:pt idx="212">
                  <c:v>1020</c:v>
                </c:pt>
                <c:pt idx="213">
                  <c:v>1020</c:v>
                </c:pt>
                <c:pt idx="214">
                  <c:v>1020</c:v>
                </c:pt>
                <c:pt idx="215">
                  <c:v>1021</c:v>
                </c:pt>
                <c:pt idx="216">
                  <c:v>1021</c:v>
                </c:pt>
                <c:pt idx="217">
                  <c:v>1021</c:v>
                </c:pt>
                <c:pt idx="218">
                  <c:v>1021</c:v>
                </c:pt>
                <c:pt idx="219">
                  <c:v>1021</c:v>
                </c:pt>
                <c:pt idx="220">
                  <c:v>1020</c:v>
                </c:pt>
                <c:pt idx="221">
                  <c:v>1020</c:v>
                </c:pt>
                <c:pt idx="222">
                  <c:v>1020</c:v>
                </c:pt>
                <c:pt idx="223">
                  <c:v>1020</c:v>
                </c:pt>
                <c:pt idx="224">
                  <c:v>1020</c:v>
                </c:pt>
                <c:pt idx="225">
                  <c:v>1020</c:v>
                </c:pt>
                <c:pt idx="226">
                  <c:v>1020</c:v>
                </c:pt>
                <c:pt idx="227">
                  <c:v>1020</c:v>
                </c:pt>
                <c:pt idx="228">
                  <c:v>1020</c:v>
                </c:pt>
                <c:pt idx="229">
                  <c:v>1019</c:v>
                </c:pt>
                <c:pt idx="230">
                  <c:v>1019</c:v>
                </c:pt>
                <c:pt idx="231">
                  <c:v>1020</c:v>
                </c:pt>
                <c:pt idx="232">
                  <c:v>1019</c:v>
                </c:pt>
                <c:pt idx="233">
                  <c:v>1019</c:v>
                </c:pt>
                <c:pt idx="234">
                  <c:v>1020</c:v>
                </c:pt>
                <c:pt idx="235">
                  <c:v>1020</c:v>
                </c:pt>
                <c:pt idx="236">
                  <c:v>1020</c:v>
                </c:pt>
                <c:pt idx="237">
                  <c:v>1020</c:v>
                </c:pt>
                <c:pt idx="238">
                  <c:v>1020</c:v>
                </c:pt>
                <c:pt idx="239">
                  <c:v>1020</c:v>
                </c:pt>
                <c:pt idx="240">
                  <c:v>1020</c:v>
                </c:pt>
                <c:pt idx="241">
                  <c:v>1019</c:v>
                </c:pt>
                <c:pt idx="242">
                  <c:v>1019</c:v>
                </c:pt>
                <c:pt idx="243">
                  <c:v>1019</c:v>
                </c:pt>
                <c:pt idx="244">
                  <c:v>1019</c:v>
                </c:pt>
                <c:pt idx="245">
                  <c:v>1019</c:v>
                </c:pt>
                <c:pt idx="246">
                  <c:v>1019</c:v>
                </c:pt>
                <c:pt idx="247">
                  <c:v>1019</c:v>
                </c:pt>
                <c:pt idx="248">
                  <c:v>1019</c:v>
                </c:pt>
                <c:pt idx="249">
                  <c:v>1019</c:v>
                </c:pt>
                <c:pt idx="250">
                  <c:v>1019</c:v>
                </c:pt>
                <c:pt idx="251">
                  <c:v>1019</c:v>
                </c:pt>
                <c:pt idx="252">
                  <c:v>1018</c:v>
                </c:pt>
                <c:pt idx="253">
                  <c:v>1018</c:v>
                </c:pt>
                <c:pt idx="254">
                  <c:v>1018</c:v>
                </c:pt>
                <c:pt idx="255">
                  <c:v>1018</c:v>
                </c:pt>
                <c:pt idx="256">
                  <c:v>1018</c:v>
                </c:pt>
                <c:pt idx="257">
                  <c:v>1018</c:v>
                </c:pt>
                <c:pt idx="258">
                  <c:v>1018</c:v>
                </c:pt>
                <c:pt idx="259">
                  <c:v>1018</c:v>
                </c:pt>
                <c:pt idx="260">
                  <c:v>1018</c:v>
                </c:pt>
                <c:pt idx="261">
                  <c:v>1018</c:v>
                </c:pt>
                <c:pt idx="262">
                  <c:v>1018</c:v>
                </c:pt>
                <c:pt idx="263">
                  <c:v>1018</c:v>
                </c:pt>
                <c:pt idx="264">
                  <c:v>1018</c:v>
                </c:pt>
                <c:pt idx="265">
                  <c:v>1018</c:v>
                </c:pt>
                <c:pt idx="266">
                  <c:v>1018</c:v>
                </c:pt>
                <c:pt idx="267">
                  <c:v>1018</c:v>
                </c:pt>
                <c:pt idx="268">
                  <c:v>1018</c:v>
                </c:pt>
                <c:pt idx="269">
                  <c:v>1018</c:v>
                </c:pt>
                <c:pt idx="270">
                  <c:v>1018</c:v>
                </c:pt>
                <c:pt idx="271">
                  <c:v>1018</c:v>
                </c:pt>
                <c:pt idx="272">
                  <c:v>1018</c:v>
                </c:pt>
                <c:pt idx="273">
                  <c:v>1018</c:v>
                </c:pt>
                <c:pt idx="274">
                  <c:v>1017</c:v>
                </c:pt>
                <c:pt idx="275">
                  <c:v>1017</c:v>
                </c:pt>
                <c:pt idx="276">
                  <c:v>1017</c:v>
                </c:pt>
                <c:pt idx="277">
                  <c:v>1017</c:v>
                </c:pt>
                <c:pt idx="278">
                  <c:v>1017</c:v>
                </c:pt>
                <c:pt idx="279">
                  <c:v>1017</c:v>
                </c:pt>
                <c:pt idx="280">
                  <c:v>1017</c:v>
                </c:pt>
                <c:pt idx="281">
                  <c:v>1017</c:v>
                </c:pt>
                <c:pt idx="282">
                  <c:v>1017</c:v>
                </c:pt>
                <c:pt idx="283">
                  <c:v>1017</c:v>
                </c:pt>
                <c:pt idx="284">
                  <c:v>1017</c:v>
                </c:pt>
                <c:pt idx="285">
                  <c:v>1017</c:v>
                </c:pt>
                <c:pt idx="286">
                  <c:v>1017</c:v>
                </c:pt>
                <c:pt idx="287">
                  <c:v>1018</c:v>
                </c:pt>
                <c:pt idx="288">
                  <c:v>1017</c:v>
                </c:pt>
                <c:pt idx="289">
                  <c:v>1017</c:v>
                </c:pt>
                <c:pt idx="290">
                  <c:v>1018</c:v>
                </c:pt>
                <c:pt idx="291">
                  <c:v>1017</c:v>
                </c:pt>
                <c:pt idx="292">
                  <c:v>1017</c:v>
                </c:pt>
                <c:pt idx="293">
                  <c:v>1017</c:v>
                </c:pt>
                <c:pt idx="294">
                  <c:v>1017</c:v>
                </c:pt>
                <c:pt idx="295">
                  <c:v>1017</c:v>
                </c:pt>
                <c:pt idx="296">
                  <c:v>1017</c:v>
                </c:pt>
                <c:pt idx="297">
                  <c:v>1017</c:v>
                </c:pt>
                <c:pt idx="298">
                  <c:v>1017</c:v>
                </c:pt>
                <c:pt idx="299">
                  <c:v>1017</c:v>
                </c:pt>
                <c:pt idx="300">
                  <c:v>1017</c:v>
                </c:pt>
                <c:pt idx="301">
                  <c:v>1017</c:v>
                </c:pt>
                <c:pt idx="302">
                  <c:v>1017</c:v>
                </c:pt>
                <c:pt idx="303">
                  <c:v>1017</c:v>
                </c:pt>
                <c:pt idx="304">
                  <c:v>1017</c:v>
                </c:pt>
                <c:pt idx="305">
                  <c:v>1017</c:v>
                </c:pt>
                <c:pt idx="306">
                  <c:v>1017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1D5-4132-9C93-5E14641C4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391872"/>
        <c:axId val="153385600"/>
      </c:scatterChart>
      <c:valAx>
        <c:axId val="153381504"/>
        <c:scaling>
          <c:orientation val="minMax"/>
          <c:max val="42861"/>
          <c:min val="42853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="1" dirty="0" smtClean="0"/>
                  <a:t>DATA</a:t>
                </a:r>
                <a:endParaRPr lang="it-IT" sz="18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dd/mm/yy;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383680"/>
        <c:crosses val="autoZero"/>
        <c:crossBetween val="midCat"/>
        <c:majorUnit val="3"/>
      </c:valAx>
      <c:valAx>
        <c:axId val="153383680"/>
        <c:scaling>
          <c:orientation val="minMax"/>
          <c:max val="28"/>
          <c:min val="22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dirty="0" smtClean="0"/>
                  <a:t>Rate (Hz)</a:t>
                </a:r>
                <a:endParaRPr lang="it-IT" sz="1600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381504"/>
        <c:crosses val="autoZero"/>
        <c:crossBetween val="midCat"/>
      </c:valAx>
      <c:valAx>
        <c:axId val="153385600"/>
        <c:scaling>
          <c:orientation val="minMax"/>
          <c:max val="1040"/>
          <c:min val="100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dirty="0" smtClean="0"/>
                  <a:t>Pressione (</a:t>
                </a:r>
                <a:r>
                  <a:rPr lang="it-IT" sz="1800" dirty="0" err="1" smtClean="0"/>
                  <a:t>mbar</a:t>
                </a:r>
                <a:r>
                  <a:rPr lang="it-IT" sz="1800" dirty="0" smtClean="0"/>
                  <a:t>)</a:t>
                </a:r>
                <a:endParaRPr lang="it-IT" sz="1800" dirty="0"/>
              </a:p>
            </c:rich>
          </c:tx>
          <c:layout>
            <c:manualLayout>
              <c:xMode val="edge"/>
              <c:yMode val="edge"/>
              <c:x val="0.92638869871359009"/>
              <c:y val="0.3636650057235754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3391872"/>
        <c:crosses val="max"/>
        <c:crossBetween val="midCat"/>
      </c:valAx>
      <c:valAx>
        <c:axId val="153391872"/>
        <c:scaling>
          <c:orientation val="minMax"/>
        </c:scaling>
        <c:delete val="1"/>
        <c:axPos val="b"/>
        <c:numFmt formatCode="d/m/yy\ h\.mm;@" sourceLinked="1"/>
        <c:majorTickMark val="out"/>
        <c:minorTickMark val="none"/>
        <c:tickLblPos val="none"/>
        <c:crossAx val="153385600"/>
        <c:crosses val="autoZero"/>
        <c:crossBetween val="midCat"/>
      </c:valAx>
      <c:spPr>
        <a:noFill/>
        <a:ln w="19050">
          <a:solidFill>
            <a:schemeClr val="tx1"/>
          </a:solidFill>
        </a:ln>
        <a:effectLst/>
      </c:spPr>
    </c:plotArea>
    <c:legend>
      <c:legendPos val="r"/>
      <c:layout>
        <c:manualLayout>
          <c:xMode val="edge"/>
          <c:yMode val="edge"/>
          <c:x val="0.2181164854393203"/>
          <c:y val="0.2287618444895069"/>
          <c:w val="0.57235077758137409"/>
          <c:h val="0.11092909813027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i="1"/>
            </a:pPr>
            <a:r>
              <a:rPr lang="it-IT" i="1" dirty="0" err="1" smtClean="0"/>
              <a:t>Correlation</a:t>
            </a:r>
            <a:r>
              <a:rPr lang="it-IT" i="1" baseline="0" dirty="0" smtClean="0"/>
              <a:t> Plot</a:t>
            </a:r>
            <a:r>
              <a:rPr lang="it-IT" i="1" dirty="0" smtClean="0"/>
              <a:t>  April, 28 – </a:t>
            </a:r>
            <a:r>
              <a:rPr lang="it-IT" i="1" dirty="0" err="1" smtClean="0"/>
              <a:t>May</a:t>
            </a:r>
            <a:r>
              <a:rPr lang="it-IT" i="1" dirty="0" smtClean="0"/>
              <a:t>, 6</a:t>
            </a:r>
            <a:r>
              <a:rPr lang="it-IT" i="1" baseline="0" dirty="0" smtClean="0"/>
              <a:t> 2017</a:t>
            </a:r>
            <a:endParaRPr lang="it-IT" i="1" dirty="0"/>
          </a:p>
        </c:rich>
      </c:tx>
      <c:layout>
        <c:manualLayout>
          <c:xMode val="edge"/>
          <c:yMode val="edge"/>
          <c:x val="0.16494271877432651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98727521264567"/>
          <c:y val="0.17560207117334153"/>
          <c:w val="0.68483171886978789"/>
          <c:h val="0.63674028682759676"/>
        </c:manualLayout>
      </c:layout>
      <c:scatterChart>
        <c:scatterStyle val="lineMarker"/>
        <c:varyColors val="0"/>
        <c:ser>
          <c:idx val="0"/>
          <c:order val="0"/>
          <c:tx>
            <c:v>BARI-01</c:v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14909305772600961"/>
                  <c:y val="0.22532074083655348"/>
                </c:manualLayout>
              </c:layout>
              <c:numFmt formatCode="General" sourceLinked="0"/>
            </c:trendlineLbl>
          </c:trendline>
          <c:xVal>
            <c:numRef>
              <c:f>'BARI-01_2017-04-29_2017-04-30_s'!$K$2:$K$10132</c:f>
              <c:numCache>
                <c:formatCode>0.0</c:formatCode>
                <c:ptCount val="10131"/>
                <c:pt idx="0">
                  <c:v>1011</c:v>
                </c:pt>
                <c:pt idx="1">
                  <c:v>1011</c:v>
                </c:pt>
                <c:pt idx="2">
                  <c:v>1011</c:v>
                </c:pt>
                <c:pt idx="3">
                  <c:v>1011</c:v>
                </c:pt>
                <c:pt idx="4">
                  <c:v>1011</c:v>
                </c:pt>
                <c:pt idx="5">
                  <c:v>1011</c:v>
                </c:pt>
                <c:pt idx="6">
                  <c:v>1011</c:v>
                </c:pt>
                <c:pt idx="7">
                  <c:v>1011</c:v>
                </c:pt>
                <c:pt idx="8">
                  <c:v>1011</c:v>
                </c:pt>
                <c:pt idx="9">
                  <c:v>1011</c:v>
                </c:pt>
                <c:pt idx="10">
                  <c:v>1011</c:v>
                </c:pt>
                <c:pt idx="11">
                  <c:v>1011</c:v>
                </c:pt>
                <c:pt idx="12">
                  <c:v>1011</c:v>
                </c:pt>
                <c:pt idx="13">
                  <c:v>1011</c:v>
                </c:pt>
                <c:pt idx="14">
                  <c:v>1011</c:v>
                </c:pt>
                <c:pt idx="15">
                  <c:v>1011</c:v>
                </c:pt>
                <c:pt idx="16">
                  <c:v>1011</c:v>
                </c:pt>
                <c:pt idx="17">
                  <c:v>1011</c:v>
                </c:pt>
                <c:pt idx="18">
                  <c:v>1011</c:v>
                </c:pt>
                <c:pt idx="19">
                  <c:v>1011</c:v>
                </c:pt>
                <c:pt idx="20">
                  <c:v>1011</c:v>
                </c:pt>
                <c:pt idx="21">
                  <c:v>1011</c:v>
                </c:pt>
                <c:pt idx="22">
                  <c:v>1011</c:v>
                </c:pt>
                <c:pt idx="23">
                  <c:v>1011</c:v>
                </c:pt>
                <c:pt idx="24">
                  <c:v>1011</c:v>
                </c:pt>
                <c:pt idx="25">
                  <c:v>1011</c:v>
                </c:pt>
                <c:pt idx="26">
                  <c:v>1011</c:v>
                </c:pt>
                <c:pt idx="27">
                  <c:v>1011</c:v>
                </c:pt>
                <c:pt idx="28">
                  <c:v>1013</c:v>
                </c:pt>
                <c:pt idx="29">
                  <c:v>1013</c:v>
                </c:pt>
                <c:pt idx="30">
                  <c:v>1013</c:v>
                </c:pt>
                <c:pt idx="31">
                  <c:v>1013</c:v>
                </c:pt>
                <c:pt idx="32">
                  <c:v>1013</c:v>
                </c:pt>
                <c:pt idx="33">
                  <c:v>1013</c:v>
                </c:pt>
                <c:pt idx="34">
                  <c:v>1013</c:v>
                </c:pt>
                <c:pt idx="35">
                  <c:v>1013</c:v>
                </c:pt>
                <c:pt idx="36">
                  <c:v>1013</c:v>
                </c:pt>
                <c:pt idx="37">
                  <c:v>1013</c:v>
                </c:pt>
                <c:pt idx="38">
                  <c:v>1013</c:v>
                </c:pt>
                <c:pt idx="39">
                  <c:v>1013</c:v>
                </c:pt>
                <c:pt idx="40">
                  <c:v>1013</c:v>
                </c:pt>
                <c:pt idx="41">
                  <c:v>1013</c:v>
                </c:pt>
                <c:pt idx="42">
                  <c:v>1013</c:v>
                </c:pt>
                <c:pt idx="43">
                  <c:v>1013</c:v>
                </c:pt>
                <c:pt idx="44">
                  <c:v>1013</c:v>
                </c:pt>
                <c:pt idx="45">
                  <c:v>1013</c:v>
                </c:pt>
                <c:pt idx="46">
                  <c:v>1013</c:v>
                </c:pt>
                <c:pt idx="47">
                  <c:v>1013</c:v>
                </c:pt>
                <c:pt idx="48">
                  <c:v>1013</c:v>
                </c:pt>
                <c:pt idx="49">
                  <c:v>1013</c:v>
                </c:pt>
                <c:pt idx="50">
                  <c:v>1013</c:v>
                </c:pt>
                <c:pt idx="51">
                  <c:v>1013</c:v>
                </c:pt>
                <c:pt idx="52">
                  <c:v>1013</c:v>
                </c:pt>
                <c:pt idx="53">
                  <c:v>1013</c:v>
                </c:pt>
                <c:pt idx="54">
                  <c:v>1013</c:v>
                </c:pt>
                <c:pt idx="55">
                  <c:v>1013</c:v>
                </c:pt>
                <c:pt idx="56">
                  <c:v>1013</c:v>
                </c:pt>
                <c:pt idx="57">
                  <c:v>1013</c:v>
                </c:pt>
                <c:pt idx="58">
                  <c:v>1013</c:v>
                </c:pt>
                <c:pt idx="59">
                  <c:v>1013</c:v>
                </c:pt>
                <c:pt idx="60">
                  <c:v>1013</c:v>
                </c:pt>
                <c:pt idx="61">
                  <c:v>1013</c:v>
                </c:pt>
                <c:pt idx="62">
                  <c:v>1013</c:v>
                </c:pt>
                <c:pt idx="63">
                  <c:v>1013</c:v>
                </c:pt>
                <c:pt idx="64">
                  <c:v>1013</c:v>
                </c:pt>
                <c:pt idx="65">
                  <c:v>1013</c:v>
                </c:pt>
                <c:pt idx="66">
                  <c:v>1013</c:v>
                </c:pt>
                <c:pt idx="67">
                  <c:v>1013</c:v>
                </c:pt>
                <c:pt idx="68">
                  <c:v>1013</c:v>
                </c:pt>
                <c:pt idx="69">
                  <c:v>1013</c:v>
                </c:pt>
                <c:pt idx="70">
                  <c:v>1013</c:v>
                </c:pt>
                <c:pt idx="71">
                  <c:v>1013</c:v>
                </c:pt>
                <c:pt idx="72">
                  <c:v>1013</c:v>
                </c:pt>
                <c:pt idx="73">
                  <c:v>1013</c:v>
                </c:pt>
                <c:pt idx="74">
                  <c:v>1013</c:v>
                </c:pt>
                <c:pt idx="75">
                  <c:v>1013</c:v>
                </c:pt>
                <c:pt idx="76">
                  <c:v>1013</c:v>
                </c:pt>
                <c:pt idx="77">
                  <c:v>1013</c:v>
                </c:pt>
                <c:pt idx="78">
                  <c:v>1013</c:v>
                </c:pt>
                <c:pt idx="79">
                  <c:v>1013</c:v>
                </c:pt>
                <c:pt idx="80">
                  <c:v>1013</c:v>
                </c:pt>
                <c:pt idx="81">
                  <c:v>1013</c:v>
                </c:pt>
                <c:pt idx="82">
                  <c:v>1013</c:v>
                </c:pt>
                <c:pt idx="83">
                  <c:v>1013</c:v>
                </c:pt>
                <c:pt idx="84">
                  <c:v>1013</c:v>
                </c:pt>
                <c:pt idx="85">
                  <c:v>1013</c:v>
                </c:pt>
                <c:pt idx="86">
                  <c:v>1013</c:v>
                </c:pt>
                <c:pt idx="87">
                  <c:v>1013</c:v>
                </c:pt>
                <c:pt idx="88">
                  <c:v>1013</c:v>
                </c:pt>
                <c:pt idx="89">
                  <c:v>1013</c:v>
                </c:pt>
                <c:pt idx="90">
                  <c:v>1013</c:v>
                </c:pt>
                <c:pt idx="91">
                  <c:v>1013</c:v>
                </c:pt>
                <c:pt idx="92">
                  <c:v>1013</c:v>
                </c:pt>
                <c:pt idx="93">
                  <c:v>1013</c:v>
                </c:pt>
                <c:pt idx="94">
                  <c:v>1013</c:v>
                </c:pt>
                <c:pt idx="95">
                  <c:v>1013</c:v>
                </c:pt>
                <c:pt idx="96">
                  <c:v>1013</c:v>
                </c:pt>
                <c:pt idx="97">
                  <c:v>1013</c:v>
                </c:pt>
                <c:pt idx="98">
                  <c:v>1013</c:v>
                </c:pt>
                <c:pt idx="99">
                  <c:v>1013</c:v>
                </c:pt>
                <c:pt idx="100">
                  <c:v>1013</c:v>
                </c:pt>
                <c:pt idx="101">
                  <c:v>1013</c:v>
                </c:pt>
                <c:pt idx="102">
                  <c:v>1013</c:v>
                </c:pt>
                <c:pt idx="103">
                  <c:v>1013</c:v>
                </c:pt>
                <c:pt idx="104">
                  <c:v>1013</c:v>
                </c:pt>
                <c:pt idx="105">
                  <c:v>1013</c:v>
                </c:pt>
                <c:pt idx="106">
                  <c:v>1013</c:v>
                </c:pt>
                <c:pt idx="107">
                  <c:v>1013</c:v>
                </c:pt>
                <c:pt idx="108">
                  <c:v>1013</c:v>
                </c:pt>
                <c:pt idx="109">
                  <c:v>1013</c:v>
                </c:pt>
                <c:pt idx="110">
                  <c:v>1013</c:v>
                </c:pt>
                <c:pt idx="111">
                  <c:v>1013</c:v>
                </c:pt>
                <c:pt idx="112">
                  <c:v>1013</c:v>
                </c:pt>
                <c:pt idx="113">
                  <c:v>1013</c:v>
                </c:pt>
                <c:pt idx="114">
                  <c:v>1013</c:v>
                </c:pt>
                <c:pt idx="115">
                  <c:v>1013</c:v>
                </c:pt>
                <c:pt idx="116">
                  <c:v>1013</c:v>
                </c:pt>
                <c:pt idx="117">
                  <c:v>1013</c:v>
                </c:pt>
                <c:pt idx="118">
                  <c:v>1013</c:v>
                </c:pt>
                <c:pt idx="119">
                  <c:v>1013</c:v>
                </c:pt>
                <c:pt idx="120">
                  <c:v>1013</c:v>
                </c:pt>
                <c:pt idx="121">
                  <c:v>1013</c:v>
                </c:pt>
                <c:pt idx="122">
                  <c:v>1013</c:v>
                </c:pt>
                <c:pt idx="123">
                  <c:v>1013</c:v>
                </c:pt>
                <c:pt idx="124">
                  <c:v>1013</c:v>
                </c:pt>
                <c:pt idx="125">
                  <c:v>1013</c:v>
                </c:pt>
                <c:pt idx="126">
                  <c:v>1013</c:v>
                </c:pt>
                <c:pt idx="127">
                  <c:v>1013</c:v>
                </c:pt>
                <c:pt idx="128">
                  <c:v>1013</c:v>
                </c:pt>
                <c:pt idx="129">
                  <c:v>1013</c:v>
                </c:pt>
                <c:pt idx="130">
                  <c:v>1013</c:v>
                </c:pt>
                <c:pt idx="131">
                  <c:v>1013</c:v>
                </c:pt>
                <c:pt idx="132">
                  <c:v>1013</c:v>
                </c:pt>
                <c:pt idx="133">
                  <c:v>1013</c:v>
                </c:pt>
                <c:pt idx="134">
                  <c:v>1013</c:v>
                </c:pt>
                <c:pt idx="135">
                  <c:v>1013</c:v>
                </c:pt>
                <c:pt idx="136">
                  <c:v>1013</c:v>
                </c:pt>
                <c:pt idx="137">
                  <c:v>1013</c:v>
                </c:pt>
                <c:pt idx="138">
                  <c:v>1013</c:v>
                </c:pt>
                <c:pt idx="139">
                  <c:v>1013</c:v>
                </c:pt>
                <c:pt idx="140">
                  <c:v>1013</c:v>
                </c:pt>
                <c:pt idx="141">
                  <c:v>1013</c:v>
                </c:pt>
                <c:pt idx="142">
                  <c:v>1013</c:v>
                </c:pt>
                <c:pt idx="143">
                  <c:v>1013</c:v>
                </c:pt>
                <c:pt idx="144">
                  <c:v>1013</c:v>
                </c:pt>
                <c:pt idx="145">
                  <c:v>1013</c:v>
                </c:pt>
                <c:pt idx="146">
                  <c:v>1013</c:v>
                </c:pt>
                <c:pt idx="147">
                  <c:v>1013</c:v>
                </c:pt>
                <c:pt idx="148">
                  <c:v>1013</c:v>
                </c:pt>
                <c:pt idx="149">
                  <c:v>1013</c:v>
                </c:pt>
                <c:pt idx="150">
                  <c:v>1013</c:v>
                </c:pt>
                <c:pt idx="151">
                  <c:v>1013</c:v>
                </c:pt>
                <c:pt idx="152">
                  <c:v>1013</c:v>
                </c:pt>
                <c:pt idx="153">
                  <c:v>1013</c:v>
                </c:pt>
                <c:pt idx="154">
                  <c:v>1013</c:v>
                </c:pt>
                <c:pt idx="155">
                  <c:v>1013</c:v>
                </c:pt>
                <c:pt idx="156">
                  <c:v>1013</c:v>
                </c:pt>
                <c:pt idx="157">
                  <c:v>1013</c:v>
                </c:pt>
                <c:pt idx="158">
                  <c:v>1013</c:v>
                </c:pt>
                <c:pt idx="159">
                  <c:v>1013</c:v>
                </c:pt>
                <c:pt idx="160">
                  <c:v>1013</c:v>
                </c:pt>
                <c:pt idx="161">
                  <c:v>1013</c:v>
                </c:pt>
                <c:pt idx="162">
                  <c:v>1013</c:v>
                </c:pt>
                <c:pt idx="163">
                  <c:v>1013</c:v>
                </c:pt>
                <c:pt idx="164">
                  <c:v>1013</c:v>
                </c:pt>
                <c:pt idx="165">
                  <c:v>1013</c:v>
                </c:pt>
                <c:pt idx="166">
                  <c:v>1013</c:v>
                </c:pt>
                <c:pt idx="167">
                  <c:v>1013</c:v>
                </c:pt>
                <c:pt idx="168">
                  <c:v>1013</c:v>
                </c:pt>
                <c:pt idx="169">
                  <c:v>1013</c:v>
                </c:pt>
                <c:pt idx="170">
                  <c:v>1013</c:v>
                </c:pt>
                <c:pt idx="171">
                  <c:v>1013</c:v>
                </c:pt>
                <c:pt idx="172">
                  <c:v>1013</c:v>
                </c:pt>
                <c:pt idx="173">
                  <c:v>1013</c:v>
                </c:pt>
                <c:pt idx="174">
                  <c:v>1013</c:v>
                </c:pt>
                <c:pt idx="175">
                  <c:v>1013</c:v>
                </c:pt>
                <c:pt idx="176">
                  <c:v>1013</c:v>
                </c:pt>
                <c:pt idx="177">
                  <c:v>1013</c:v>
                </c:pt>
                <c:pt idx="178">
                  <c:v>1013</c:v>
                </c:pt>
                <c:pt idx="179">
                  <c:v>1013</c:v>
                </c:pt>
                <c:pt idx="180">
                  <c:v>1013</c:v>
                </c:pt>
                <c:pt idx="181">
                  <c:v>1013</c:v>
                </c:pt>
                <c:pt idx="182">
                  <c:v>1013</c:v>
                </c:pt>
                <c:pt idx="183">
                  <c:v>1013</c:v>
                </c:pt>
                <c:pt idx="184">
                  <c:v>1013</c:v>
                </c:pt>
                <c:pt idx="185">
                  <c:v>1013</c:v>
                </c:pt>
                <c:pt idx="186">
                  <c:v>1013</c:v>
                </c:pt>
                <c:pt idx="187">
                  <c:v>1013</c:v>
                </c:pt>
                <c:pt idx="188">
                  <c:v>1013</c:v>
                </c:pt>
                <c:pt idx="189">
                  <c:v>1013</c:v>
                </c:pt>
                <c:pt idx="190">
                  <c:v>1013</c:v>
                </c:pt>
                <c:pt idx="191">
                  <c:v>1013</c:v>
                </c:pt>
                <c:pt idx="192">
                  <c:v>1013</c:v>
                </c:pt>
                <c:pt idx="193">
                  <c:v>1013</c:v>
                </c:pt>
                <c:pt idx="194">
                  <c:v>1013</c:v>
                </c:pt>
                <c:pt idx="195">
                  <c:v>1013</c:v>
                </c:pt>
                <c:pt idx="196">
                  <c:v>1013</c:v>
                </c:pt>
                <c:pt idx="197">
                  <c:v>1014</c:v>
                </c:pt>
                <c:pt idx="198">
                  <c:v>1014</c:v>
                </c:pt>
                <c:pt idx="199">
                  <c:v>1014</c:v>
                </c:pt>
                <c:pt idx="200">
                  <c:v>1014</c:v>
                </c:pt>
                <c:pt idx="201">
                  <c:v>1014</c:v>
                </c:pt>
                <c:pt idx="202">
                  <c:v>1014</c:v>
                </c:pt>
                <c:pt idx="203">
                  <c:v>1014</c:v>
                </c:pt>
                <c:pt idx="204">
                  <c:v>1014</c:v>
                </c:pt>
                <c:pt idx="205">
                  <c:v>1014</c:v>
                </c:pt>
                <c:pt idx="206">
                  <c:v>1014</c:v>
                </c:pt>
                <c:pt idx="207">
                  <c:v>1014</c:v>
                </c:pt>
                <c:pt idx="208">
                  <c:v>1014</c:v>
                </c:pt>
                <c:pt idx="209">
                  <c:v>1014</c:v>
                </c:pt>
                <c:pt idx="210">
                  <c:v>1014</c:v>
                </c:pt>
                <c:pt idx="211">
                  <c:v>1014</c:v>
                </c:pt>
                <c:pt idx="212">
                  <c:v>1014</c:v>
                </c:pt>
                <c:pt idx="213">
                  <c:v>1014</c:v>
                </c:pt>
                <c:pt idx="214">
                  <c:v>1014</c:v>
                </c:pt>
                <c:pt idx="215">
                  <c:v>1014</c:v>
                </c:pt>
                <c:pt idx="216">
                  <c:v>1014</c:v>
                </c:pt>
                <c:pt idx="217">
                  <c:v>1014</c:v>
                </c:pt>
                <c:pt idx="218">
                  <c:v>1014</c:v>
                </c:pt>
                <c:pt idx="219">
                  <c:v>1014</c:v>
                </c:pt>
                <c:pt idx="220">
                  <c:v>1014</c:v>
                </c:pt>
                <c:pt idx="221">
                  <c:v>1014</c:v>
                </c:pt>
                <c:pt idx="222">
                  <c:v>1014</c:v>
                </c:pt>
                <c:pt idx="223">
                  <c:v>1014</c:v>
                </c:pt>
                <c:pt idx="224">
                  <c:v>1014</c:v>
                </c:pt>
                <c:pt idx="225">
                  <c:v>1014</c:v>
                </c:pt>
                <c:pt idx="226">
                  <c:v>1014</c:v>
                </c:pt>
                <c:pt idx="227">
                  <c:v>1014</c:v>
                </c:pt>
                <c:pt idx="228">
                  <c:v>1014</c:v>
                </c:pt>
                <c:pt idx="229">
                  <c:v>1014</c:v>
                </c:pt>
                <c:pt idx="230">
                  <c:v>1014</c:v>
                </c:pt>
                <c:pt idx="231">
                  <c:v>1014</c:v>
                </c:pt>
                <c:pt idx="232">
                  <c:v>1014</c:v>
                </c:pt>
                <c:pt idx="233">
                  <c:v>1014</c:v>
                </c:pt>
                <c:pt idx="234">
                  <c:v>1014</c:v>
                </c:pt>
                <c:pt idx="235">
                  <c:v>1014</c:v>
                </c:pt>
                <c:pt idx="236">
                  <c:v>1014</c:v>
                </c:pt>
                <c:pt idx="237">
                  <c:v>1014</c:v>
                </c:pt>
                <c:pt idx="238">
                  <c:v>1014</c:v>
                </c:pt>
                <c:pt idx="239">
                  <c:v>1014</c:v>
                </c:pt>
                <c:pt idx="240">
                  <c:v>1014</c:v>
                </c:pt>
                <c:pt idx="241">
                  <c:v>1014</c:v>
                </c:pt>
                <c:pt idx="242">
                  <c:v>1014</c:v>
                </c:pt>
                <c:pt idx="243">
                  <c:v>1014</c:v>
                </c:pt>
                <c:pt idx="244">
                  <c:v>1014</c:v>
                </c:pt>
                <c:pt idx="245">
                  <c:v>1014</c:v>
                </c:pt>
                <c:pt idx="246">
                  <c:v>1014</c:v>
                </c:pt>
                <c:pt idx="247">
                  <c:v>1014</c:v>
                </c:pt>
                <c:pt idx="248">
                  <c:v>1014</c:v>
                </c:pt>
                <c:pt idx="249">
                  <c:v>1014</c:v>
                </c:pt>
                <c:pt idx="250">
                  <c:v>1014</c:v>
                </c:pt>
                <c:pt idx="251">
                  <c:v>1014</c:v>
                </c:pt>
                <c:pt idx="252">
                  <c:v>1014</c:v>
                </c:pt>
                <c:pt idx="253">
                  <c:v>1014</c:v>
                </c:pt>
                <c:pt idx="254">
                  <c:v>1014</c:v>
                </c:pt>
                <c:pt idx="255">
                  <c:v>1014</c:v>
                </c:pt>
                <c:pt idx="256">
                  <c:v>1014</c:v>
                </c:pt>
                <c:pt idx="257">
                  <c:v>1014</c:v>
                </c:pt>
                <c:pt idx="258">
                  <c:v>1014</c:v>
                </c:pt>
                <c:pt idx="259">
                  <c:v>1014</c:v>
                </c:pt>
                <c:pt idx="260">
                  <c:v>1014</c:v>
                </c:pt>
                <c:pt idx="261">
                  <c:v>1014</c:v>
                </c:pt>
                <c:pt idx="262">
                  <c:v>1014</c:v>
                </c:pt>
                <c:pt idx="263">
                  <c:v>1014</c:v>
                </c:pt>
                <c:pt idx="264">
                  <c:v>1014</c:v>
                </c:pt>
                <c:pt idx="265">
                  <c:v>1014</c:v>
                </c:pt>
                <c:pt idx="266">
                  <c:v>1014</c:v>
                </c:pt>
                <c:pt idx="267">
                  <c:v>1014</c:v>
                </c:pt>
                <c:pt idx="268">
                  <c:v>1014</c:v>
                </c:pt>
                <c:pt idx="269">
                  <c:v>1014</c:v>
                </c:pt>
                <c:pt idx="270">
                  <c:v>1014</c:v>
                </c:pt>
                <c:pt idx="271">
                  <c:v>1014</c:v>
                </c:pt>
                <c:pt idx="272">
                  <c:v>1014</c:v>
                </c:pt>
                <c:pt idx="273">
                  <c:v>1014</c:v>
                </c:pt>
                <c:pt idx="274">
                  <c:v>1014</c:v>
                </c:pt>
                <c:pt idx="275">
                  <c:v>1014</c:v>
                </c:pt>
                <c:pt idx="276">
                  <c:v>1014</c:v>
                </c:pt>
                <c:pt idx="277">
                  <c:v>1014</c:v>
                </c:pt>
                <c:pt idx="278">
                  <c:v>1014</c:v>
                </c:pt>
                <c:pt idx="279">
                  <c:v>1014</c:v>
                </c:pt>
                <c:pt idx="280">
                  <c:v>1014</c:v>
                </c:pt>
                <c:pt idx="281">
                  <c:v>1014</c:v>
                </c:pt>
                <c:pt idx="282">
                  <c:v>1014</c:v>
                </c:pt>
                <c:pt idx="283">
                  <c:v>1014</c:v>
                </c:pt>
                <c:pt idx="284">
                  <c:v>1014</c:v>
                </c:pt>
                <c:pt idx="285">
                  <c:v>1014</c:v>
                </c:pt>
                <c:pt idx="286">
                  <c:v>1014</c:v>
                </c:pt>
                <c:pt idx="287">
                  <c:v>1014</c:v>
                </c:pt>
                <c:pt idx="288">
                  <c:v>1014</c:v>
                </c:pt>
                <c:pt idx="289">
                  <c:v>1014</c:v>
                </c:pt>
                <c:pt idx="290">
                  <c:v>1014</c:v>
                </c:pt>
                <c:pt idx="291">
                  <c:v>1014</c:v>
                </c:pt>
                <c:pt idx="292">
                  <c:v>1014</c:v>
                </c:pt>
                <c:pt idx="293">
                  <c:v>1014</c:v>
                </c:pt>
                <c:pt idx="294">
                  <c:v>1014</c:v>
                </c:pt>
                <c:pt idx="295">
                  <c:v>1014</c:v>
                </c:pt>
                <c:pt idx="296">
                  <c:v>1014</c:v>
                </c:pt>
                <c:pt idx="297">
                  <c:v>1014</c:v>
                </c:pt>
                <c:pt idx="298">
                  <c:v>1014</c:v>
                </c:pt>
                <c:pt idx="299">
                  <c:v>1014</c:v>
                </c:pt>
                <c:pt idx="300">
                  <c:v>1014</c:v>
                </c:pt>
                <c:pt idx="301">
                  <c:v>1014</c:v>
                </c:pt>
                <c:pt idx="302">
                  <c:v>1014</c:v>
                </c:pt>
                <c:pt idx="303">
                  <c:v>1014</c:v>
                </c:pt>
                <c:pt idx="304">
                  <c:v>1014</c:v>
                </c:pt>
                <c:pt idx="305">
                  <c:v>1014</c:v>
                </c:pt>
                <c:pt idx="306">
                  <c:v>1014</c:v>
                </c:pt>
                <c:pt idx="307">
                  <c:v>1014</c:v>
                </c:pt>
                <c:pt idx="308">
                  <c:v>1014</c:v>
                </c:pt>
                <c:pt idx="309">
                  <c:v>1014</c:v>
                </c:pt>
                <c:pt idx="310">
                  <c:v>1014</c:v>
                </c:pt>
                <c:pt idx="311">
                  <c:v>1014</c:v>
                </c:pt>
                <c:pt idx="312">
                  <c:v>1014</c:v>
                </c:pt>
                <c:pt idx="313">
                  <c:v>1014</c:v>
                </c:pt>
                <c:pt idx="314">
                  <c:v>1014</c:v>
                </c:pt>
                <c:pt idx="315">
                  <c:v>1014</c:v>
                </c:pt>
                <c:pt idx="316">
                  <c:v>1014</c:v>
                </c:pt>
                <c:pt idx="317">
                  <c:v>1014</c:v>
                </c:pt>
                <c:pt idx="318">
                  <c:v>1014</c:v>
                </c:pt>
                <c:pt idx="319">
                  <c:v>1014</c:v>
                </c:pt>
                <c:pt idx="320">
                  <c:v>1014</c:v>
                </c:pt>
                <c:pt idx="321">
                  <c:v>1014</c:v>
                </c:pt>
                <c:pt idx="322">
                  <c:v>1014</c:v>
                </c:pt>
                <c:pt idx="323">
                  <c:v>1014</c:v>
                </c:pt>
                <c:pt idx="324">
                  <c:v>1014</c:v>
                </c:pt>
                <c:pt idx="325">
                  <c:v>1014</c:v>
                </c:pt>
                <c:pt idx="326">
                  <c:v>1014</c:v>
                </c:pt>
                <c:pt idx="327">
                  <c:v>1014</c:v>
                </c:pt>
                <c:pt idx="328">
                  <c:v>1014</c:v>
                </c:pt>
                <c:pt idx="329">
                  <c:v>1014</c:v>
                </c:pt>
                <c:pt idx="330">
                  <c:v>1014</c:v>
                </c:pt>
                <c:pt idx="331">
                  <c:v>1014</c:v>
                </c:pt>
                <c:pt idx="332">
                  <c:v>1014</c:v>
                </c:pt>
                <c:pt idx="333">
                  <c:v>1014</c:v>
                </c:pt>
                <c:pt idx="334">
                  <c:v>1014</c:v>
                </c:pt>
                <c:pt idx="335">
                  <c:v>1014</c:v>
                </c:pt>
                <c:pt idx="336">
                  <c:v>1014</c:v>
                </c:pt>
                <c:pt idx="337">
                  <c:v>1014</c:v>
                </c:pt>
                <c:pt idx="338">
                  <c:v>1014</c:v>
                </c:pt>
                <c:pt idx="339">
                  <c:v>1014</c:v>
                </c:pt>
                <c:pt idx="340">
                  <c:v>1014</c:v>
                </c:pt>
                <c:pt idx="341">
                  <c:v>1014</c:v>
                </c:pt>
                <c:pt idx="342">
                  <c:v>1014</c:v>
                </c:pt>
                <c:pt idx="343">
                  <c:v>1014</c:v>
                </c:pt>
                <c:pt idx="344">
                  <c:v>1014</c:v>
                </c:pt>
                <c:pt idx="345">
                  <c:v>1014</c:v>
                </c:pt>
                <c:pt idx="346">
                  <c:v>1014</c:v>
                </c:pt>
                <c:pt idx="347">
                  <c:v>1014</c:v>
                </c:pt>
                <c:pt idx="348">
                  <c:v>1014</c:v>
                </c:pt>
                <c:pt idx="349">
                  <c:v>1014</c:v>
                </c:pt>
                <c:pt idx="350">
                  <c:v>1014</c:v>
                </c:pt>
                <c:pt idx="351">
                  <c:v>1014</c:v>
                </c:pt>
                <c:pt idx="352">
                  <c:v>1014</c:v>
                </c:pt>
                <c:pt idx="353">
                  <c:v>1014</c:v>
                </c:pt>
                <c:pt idx="354">
                  <c:v>1014</c:v>
                </c:pt>
                <c:pt idx="355">
                  <c:v>1014</c:v>
                </c:pt>
                <c:pt idx="356">
                  <c:v>1014</c:v>
                </c:pt>
                <c:pt idx="357">
                  <c:v>1014</c:v>
                </c:pt>
                <c:pt idx="358">
                  <c:v>1014</c:v>
                </c:pt>
                <c:pt idx="359">
                  <c:v>1014</c:v>
                </c:pt>
                <c:pt idx="360">
                  <c:v>1014</c:v>
                </c:pt>
                <c:pt idx="361">
                  <c:v>1014</c:v>
                </c:pt>
                <c:pt idx="362">
                  <c:v>1014</c:v>
                </c:pt>
                <c:pt idx="363">
                  <c:v>1014</c:v>
                </c:pt>
                <c:pt idx="364">
                  <c:v>1014</c:v>
                </c:pt>
                <c:pt idx="365">
                  <c:v>1014</c:v>
                </c:pt>
                <c:pt idx="366">
                  <c:v>1014</c:v>
                </c:pt>
                <c:pt idx="367">
                  <c:v>1014</c:v>
                </c:pt>
                <c:pt idx="368">
                  <c:v>1014</c:v>
                </c:pt>
                <c:pt idx="369">
                  <c:v>1014</c:v>
                </c:pt>
                <c:pt idx="370">
                  <c:v>1014</c:v>
                </c:pt>
                <c:pt idx="371">
                  <c:v>1015</c:v>
                </c:pt>
                <c:pt idx="372">
                  <c:v>1015</c:v>
                </c:pt>
                <c:pt idx="373">
                  <c:v>1015</c:v>
                </c:pt>
                <c:pt idx="374">
                  <c:v>1015</c:v>
                </c:pt>
                <c:pt idx="375">
                  <c:v>1015</c:v>
                </c:pt>
                <c:pt idx="376">
                  <c:v>1015</c:v>
                </c:pt>
                <c:pt idx="377">
                  <c:v>1015</c:v>
                </c:pt>
                <c:pt idx="378">
                  <c:v>1015</c:v>
                </c:pt>
                <c:pt idx="379">
                  <c:v>1015</c:v>
                </c:pt>
                <c:pt idx="380">
                  <c:v>1015</c:v>
                </c:pt>
                <c:pt idx="381">
                  <c:v>1015</c:v>
                </c:pt>
                <c:pt idx="382">
                  <c:v>1015</c:v>
                </c:pt>
                <c:pt idx="383">
                  <c:v>1015</c:v>
                </c:pt>
                <c:pt idx="384">
                  <c:v>1015</c:v>
                </c:pt>
                <c:pt idx="385">
                  <c:v>1015</c:v>
                </c:pt>
                <c:pt idx="386">
                  <c:v>1015</c:v>
                </c:pt>
                <c:pt idx="387">
                  <c:v>1015</c:v>
                </c:pt>
                <c:pt idx="388">
                  <c:v>1015</c:v>
                </c:pt>
                <c:pt idx="389">
                  <c:v>1015</c:v>
                </c:pt>
                <c:pt idx="390">
                  <c:v>1015</c:v>
                </c:pt>
                <c:pt idx="391">
                  <c:v>1015</c:v>
                </c:pt>
                <c:pt idx="392">
                  <c:v>1015</c:v>
                </c:pt>
                <c:pt idx="393">
                  <c:v>1015</c:v>
                </c:pt>
                <c:pt idx="394">
                  <c:v>1015</c:v>
                </c:pt>
                <c:pt idx="395">
                  <c:v>1015</c:v>
                </c:pt>
                <c:pt idx="396">
                  <c:v>1015</c:v>
                </c:pt>
                <c:pt idx="397">
                  <c:v>1015</c:v>
                </c:pt>
                <c:pt idx="398">
                  <c:v>1015</c:v>
                </c:pt>
                <c:pt idx="399">
                  <c:v>1015</c:v>
                </c:pt>
                <c:pt idx="400">
                  <c:v>1015</c:v>
                </c:pt>
                <c:pt idx="401">
                  <c:v>1015</c:v>
                </c:pt>
                <c:pt idx="402">
                  <c:v>1015</c:v>
                </c:pt>
                <c:pt idx="403">
                  <c:v>1015</c:v>
                </c:pt>
                <c:pt idx="404">
                  <c:v>1015</c:v>
                </c:pt>
                <c:pt idx="405">
                  <c:v>1015</c:v>
                </c:pt>
                <c:pt idx="406">
                  <c:v>1015</c:v>
                </c:pt>
                <c:pt idx="407">
                  <c:v>1015</c:v>
                </c:pt>
                <c:pt idx="408">
                  <c:v>1015</c:v>
                </c:pt>
                <c:pt idx="409">
                  <c:v>1015</c:v>
                </c:pt>
                <c:pt idx="410">
                  <c:v>1015</c:v>
                </c:pt>
                <c:pt idx="411">
                  <c:v>1015</c:v>
                </c:pt>
                <c:pt idx="412">
                  <c:v>1015</c:v>
                </c:pt>
                <c:pt idx="413">
                  <c:v>1015</c:v>
                </c:pt>
                <c:pt idx="414">
                  <c:v>1015</c:v>
                </c:pt>
                <c:pt idx="415">
                  <c:v>1015</c:v>
                </c:pt>
                <c:pt idx="416">
                  <c:v>1015</c:v>
                </c:pt>
                <c:pt idx="417">
                  <c:v>1015</c:v>
                </c:pt>
                <c:pt idx="418">
                  <c:v>1015</c:v>
                </c:pt>
                <c:pt idx="419">
                  <c:v>1015</c:v>
                </c:pt>
                <c:pt idx="420">
                  <c:v>1015</c:v>
                </c:pt>
                <c:pt idx="421">
                  <c:v>1015</c:v>
                </c:pt>
                <c:pt idx="422">
                  <c:v>1015</c:v>
                </c:pt>
                <c:pt idx="423">
                  <c:v>1015</c:v>
                </c:pt>
                <c:pt idx="424">
                  <c:v>1015</c:v>
                </c:pt>
                <c:pt idx="425">
                  <c:v>1015</c:v>
                </c:pt>
                <c:pt idx="426">
                  <c:v>1015</c:v>
                </c:pt>
                <c:pt idx="427">
                  <c:v>1015</c:v>
                </c:pt>
                <c:pt idx="428">
                  <c:v>1015</c:v>
                </c:pt>
                <c:pt idx="429">
                  <c:v>1014</c:v>
                </c:pt>
                <c:pt idx="430">
                  <c:v>1014</c:v>
                </c:pt>
                <c:pt idx="431">
                  <c:v>1014</c:v>
                </c:pt>
                <c:pt idx="432">
                  <c:v>1014</c:v>
                </c:pt>
                <c:pt idx="433">
                  <c:v>1014</c:v>
                </c:pt>
                <c:pt idx="434">
                  <c:v>1014</c:v>
                </c:pt>
                <c:pt idx="435">
                  <c:v>1014</c:v>
                </c:pt>
                <c:pt idx="436">
                  <c:v>1014</c:v>
                </c:pt>
                <c:pt idx="437">
                  <c:v>1014</c:v>
                </c:pt>
                <c:pt idx="438">
                  <c:v>1014</c:v>
                </c:pt>
                <c:pt idx="439">
                  <c:v>1014</c:v>
                </c:pt>
                <c:pt idx="440">
                  <c:v>1014</c:v>
                </c:pt>
                <c:pt idx="441">
                  <c:v>1014</c:v>
                </c:pt>
                <c:pt idx="442">
                  <c:v>1014</c:v>
                </c:pt>
                <c:pt idx="443">
                  <c:v>1014</c:v>
                </c:pt>
                <c:pt idx="444">
                  <c:v>1014</c:v>
                </c:pt>
                <c:pt idx="445">
                  <c:v>1014</c:v>
                </c:pt>
                <c:pt idx="446">
                  <c:v>1014</c:v>
                </c:pt>
                <c:pt idx="447">
                  <c:v>1014</c:v>
                </c:pt>
                <c:pt idx="448">
                  <c:v>1014</c:v>
                </c:pt>
                <c:pt idx="449">
                  <c:v>1014</c:v>
                </c:pt>
                <c:pt idx="450">
                  <c:v>1014</c:v>
                </c:pt>
                <c:pt idx="451">
                  <c:v>1014</c:v>
                </c:pt>
                <c:pt idx="452">
                  <c:v>1014</c:v>
                </c:pt>
                <c:pt idx="453">
                  <c:v>1014</c:v>
                </c:pt>
                <c:pt idx="454">
                  <c:v>1014</c:v>
                </c:pt>
                <c:pt idx="455">
                  <c:v>1014</c:v>
                </c:pt>
                <c:pt idx="456">
                  <c:v>1014</c:v>
                </c:pt>
                <c:pt idx="457">
                  <c:v>1014</c:v>
                </c:pt>
                <c:pt idx="458">
                  <c:v>1014</c:v>
                </c:pt>
                <c:pt idx="459">
                  <c:v>1014</c:v>
                </c:pt>
                <c:pt idx="460">
                  <c:v>1014</c:v>
                </c:pt>
                <c:pt idx="461">
                  <c:v>1014</c:v>
                </c:pt>
                <c:pt idx="462">
                  <c:v>1014</c:v>
                </c:pt>
                <c:pt idx="463">
                  <c:v>1014</c:v>
                </c:pt>
                <c:pt idx="464">
                  <c:v>1014</c:v>
                </c:pt>
                <c:pt idx="465">
                  <c:v>1014</c:v>
                </c:pt>
                <c:pt idx="466">
                  <c:v>1014</c:v>
                </c:pt>
                <c:pt idx="467">
                  <c:v>1014</c:v>
                </c:pt>
                <c:pt idx="468">
                  <c:v>1014</c:v>
                </c:pt>
                <c:pt idx="469">
                  <c:v>1014</c:v>
                </c:pt>
                <c:pt idx="470">
                  <c:v>1014</c:v>
                </c:pt>
                <c:pt idx="471">
                  <c:v>1014</c:v>
                </c:pt>
                <c:pt idx="472">
                  <c:v>1014</c:v>
                </c:pt>
                <c:pt idx="473">
                  <c:v>1014</c:v>
                </c:pt>
                <c:pt idx="474">
                  <c:v>1014</c:v>
                </c:pt>
                <c:pt idx="475">
                  <c:v>1014</c:v>
                </c:pt>
                <c:pt idx="476">
                  <c:v>1014</c:v>
                </c:pt>
                <c:pt idx="477">
                  <c:v>1014</c:v>
                </c:pt>
                <c:pt idx="478">
                  <c:v>1014</c:v>
                </c:pt>
                <c:pt idx="479">
                  <c:v>1014</c:v>
                </c:pt>
                <c:pt idx="480">
                  <c:v>1014</c:v>
                </c:pt>
                <c:pt idx="481">
                  <c:v>1014</c:v>
                </c:pt>
                <c:pt idx="482">
                  <c:v>1014</c:v>
                </c:pt>
                <c:pt idx="483">
                  <c:v>1014</c:v>
                </c:pt>
                <c:pt idx="484">
                  <c:v>1014</c:v>
                </c:pt>
                <c:pt idx="485">
                  <c:v>1014</c:v>
                </c:pt>
                <c:pt idx="486">
                  <c:v>1014</c:v>
                </c:pt>
                <c:pt idx="487">
                  <c:v>1014</c:v>
                </c:pt>
                <c:pt idx="488">
                  <c:v>1014</c:v>
                </c:pt>
                <c:pt idx="489">
                  <c:v>1014</c:v>
                </c:pt>
                <c:pt idx="490">
                  <c:v>1014</c:v>
                </c:pt>
                <c:pt idx="491">
                  <c:v>1014</c:v>
                </c:pt>
                <c:pt idx="492">
                  <c:v>1014</c:v>
                </c:pt>
                <c:pt idx="493">
                  <c:v>1014</c:v>
                </c:pt>
                <c:pt idx="494">
                  <c:v>1014</c:v>
                </c:pt>
                <c:pt idx="495">
                  <c:v>1014</c:v>
                </c:pt>
                <c:pt idx="496">
                  <c:v>1014</c:v>
                </c:pt>
                <c:pt idx="497">
                  <c:v>1014</c:v>
                </c:pt>
                <c:pt idx="498">
                  <c:v>1014</c:v>
                </c:pt>
                <c:pt idx="499">
                  <c:v>1014</c:v>
                </c:pt>
                <c:pt idx="500">
                  <c:v>1014</c:v>
                </c:pt>
                <c:pt idx="501">
                  <c:v>1014</c:v>
                </c:pt>
                <c:pt idx="502">
                  <c:v>1014</c:v>
                </c:pt>
                <c:pt idx="503">
                  <c:v>1014</c:v>
                </c:pt>
                <c:pt idx="504">
                  <c:v>1014</c:v>
                </c:pt>
                <c:pt idx="505">
                  <c:v>1014</c:v>
                </c:pt>
                <c:pt idx="506">
                  <c:v>1014</c:v>
                </c:pt>
                <c:pt idx="507">
                  <c:v>1014</c:v>
                </c:pt>
                <c:pt idx="508">
                  <c:v>1014</c:v>
                </c:pt>
                <c:pt idx="509">
                  <c:v>1014</c:v>
                </c:pt>
                <c:pt idx="510">
                  <c:v>1014</c:v>
                </c:pt>
                <c:pt idx="511">
                  <c:v>1014</c:v>
                </c:pt>
                <c:pt idx="512">
                  <c:v>1014</c:v>
                </c:pt>
                <c:pt idx="513">
                  <c:v>1014</c:v>
                </c:pt>
                <c:pt idx="514">
                  <c:v>1014</c:v>
                </c:pt>
                <c:pt idx="515">
                  <c:v>1014</c:v>
                </c:pt>
                <c:pt idx="516">
                  <c:v>1014</c:v>
                </c:pt>
                <c:pt idx="517">
                  <c:v>1014</c:v>
                </c:pt>
                <c:pt idx="518">
                  <c:v>1014</c:v>
                </c:pt>
                <c:pt idx="519">
                  <c:v>1014</c:v>
                </c:pt>
                <c:pt idx="520">
                  <c:v>1014</c:v>
                </c:pt>
                <c:pt idx="521">
                  <c:v>1014</c:v>
                </c:pt>
                <c:pt idx="522">
                  <c:v>1014</c:v>
                </c:pt>
                <c:pt idx="523">
                  <c:v>1014</c:v>
                </c:pt>
                <c:pt idx="524">
                  <c:v>1014</c:v>
                </c:pt>
                <c:pt idx="525">
                  <c:v>1014</c:v>
                </c:pt>
                <c:pt idx="526">
                  <c:v>1014</c:v>
                </c:pt>
                <c:pt idx="527">
                  <c:v>1014</c:v>
                </c:pt>
                <c:pt idx="528">
                  <c:v>1014</c:v>
                </c:pt>
                <c:pt idx="529">
                  <c:v>1014</c:v>
                </c:pt>
                <c:pt idx="530">
                  <c:v>1014</c:v>
                </c:pt>
                <c:pt idx="531">
                  <c:v>1014</c:v>
                </c:pt>
                <c:pt idx="532">
                  <c:v>1014</c:v>
                </c:pt>
                <c:pt idx="533">
                  <c:v>1014</c:v>
                </c:pt>
                <c:pt idx="534">
                  <c:v>1014</c:v>
                </c:pt>
                <c:pt idx="535">
                  <c:v>1014</c:v>
                </c:pt>
                <c:pt idx="536">
                  <c:v>1014</c:v>
                </c:pt>
                <c:pt idx="537">
                  <c:v>1014</c:v>
                </c:pt>
                <c:pt idx="538">
                  <c:v>1014</c:v>
                </c:pt>
                <c:pt idx="539">
                  <c:v>1014</c:v>
                </c:pt>
                <c:pt idx="540">
                  <c:v>1014</c:v>
                </c:pt>
                <c:pt idx="541">
                  <c:v>1014</c:v>
                </c:pt>
                <c:pt idx="542">
                  <c:v>1014</c:v>
                </c:pt>
                <c:pt idx="543">
                  <c:v>1014</c:v>
                </c:pt>
                <c:pt idx="544">
                  <c:v>1015</c:v>
                </c:pt>
                <c:pt idx="545">
                  <c:v>1015</c:v>
                </c:pt>
                <c:pt idx="546">
                  <c:v>1015</c:v>
                </c:pt>
                <c:pt idx="547">
                  <c:v>1015</c:v>
                </c:pt>
                <c:pt idx="548">
                  <c:v>1015</c:v>
                </c:pt>
                <c:pt idx="549">
                  <c:v>1015</c:v>
                </c:pt>
                <c:pt idx="550">
                  <c:v>1015</c:v>
                </c:pt>
                <c:pt idx="551">
                  <c:v>1015</c:v>
                </c:pt>
                <c:pt idx="552">
                  <c:v>1015</c:v>
                </c:pt>
                <c:pt idx="553">
                  <c:v>1015</c:v>
                </c:pt>
                <c:pt idx="554">
                  <c:v>1015</c:v>
                </c:pt>
                <c:pt idx="555">
                  <c:v>1015</c:v>
                </c:pt>
                <c:pt idx="556">
                  <c:v>1015</c:v>
                </c:pt>
                <c:pt idx="557">
                  <c:v>1015</c:v>
                </c:pt>
                <c:pt idx="558">
                  <c:v>1015</c:v>
                </c:pt>
                <c:pt idx="559">
                  <c:v>1015</c:v>
                </c:pt>
                <c:pt idx="560">
                  <c:v>1015</c:v>
                </c:pt>
                <c:pt idx="561">
                  <c:v>1015</c:v>
                </c:pt>
                <c:pt idx="562">
                  <c:v>1015</c:v>
                </c:pt>
                <c:pt idx="563">
                  <c:v>1015</c:v>
                </c:pt>
                <c:pt idx="564">
                  <c:v>1015</c:v>
                </c:pt>
                <c:pt idx="565">
                  <c:v>1015</c:v>
                </c:pt>
                <c:pt idx="566">
                  <c:v>1015</c:v>
                </c:pt>
                <c:pt idx="567">
                  <c:v>1015</c:v>
                </c:pt>
                <c:pt idx="568">
                  <c:v>1015</c:v>
                </c:pt>
                <c:pt idx="569">
                  <c:v>1015</c:v>
                </c:pt>
                <c:pt idx="570">
                  <c:v>1015</c:v>
                </c:pt>
                <c:pt idx="571">
                  <c:v>1015</c:v>
                </c:pt>
                <c:pt idx="572">
                  <c:v>1015</c:v>
                </c:pt>
                <c:pt idx="573">
                  <c:v>1015</c:v>
                </c:pt>
                <c:pt idx="574">
                  <c:v>1015</c:v>
                </c:pt>
                <c:pt idx="575">
                  <c:v>1015</c:v>
                </c:pt>
                <c:pt idx="576">
                  <c:v>1015</c:v>
                </c:pt>
                <c:pt idx="577">
                  <c:v>1015</c:v>
                </c:pt>
                <c:pt idx="578">
                  <c:v>1015</c:v>
                </c:pt>
                <c:pt idx="579">
                  <c:v>1015</c:v>
                </c:pt>
                <c:pt idx="580">
                  <c:v>1015</c:v>
                </c:pt>
                <c:pt idx="581">
                  <c:v>1015</c:v>
                </c:pt>
                <c:pt idx="582">
                  <c:v>1015</c:v>
                </c:pt>
                <c:pt idx="583">
                  <c:v>1015</c:v>
                </c:pt>
                <c:pt idx="584">
                  <c:v>1015</c:v>
                </c:pt>
                <c:pt idx="585">
                  <c:v>1015</c:v>
                </c:pt>
                <c:pt idx="586">
                  <c:v>1015</c:v>
                </c:pt>
                <c:pt idx="587">
                  <c:v>1015</c:v>
                </c:pt>
                <c:pt idx="588">
                  <c:v>1015</c:v>
                </c:pt>
                <c:pt idx="589">
                  <c:v>1015</c:v>
                </c:pt>
                <c:pt idx="590">
                  <c:v>1015</c:v>
                </c:pt>
                <c:pt idx="591">
                  <c:v>1015</c:v>
                </c:pt>
                <c:pt idx="592">
                  <c:v>1015</c:v>
                </c:pt>
                <c:pt idx="593">
                  <c:v>1015</c:v>
                </c:pt>
                <c:pt idx="594">
                  <c:v>1015</c:v>
                </c:pt>
                <c:pt idx="595">
                  <c:v>1015</c:v>
                </c:pt>
                <c:pt idx="596">
                  <c:v>1015</c:v>
                </c:pt>
                <c:pt idx="597">
                  <c:v>1015</c:v>
                </c:pt>
                <c:pt idx="598">
                  <c:v>1015</c:v>
                </c:pt>
                <c:pt idx="599">
                  <c:v>1015</c:v>
                </c:pt>
                <c:pt idx="600">
                  <c:v>1015</c:v>
                </c:pt>
                <c:pt idx="601">
                  <c:v>1015</c:v>
                </c:pt>
                <c:pt idx="602">
                  <c:v>1015</c:v>
                </c:pt>
                <c:pt idx="603">
                  <c:v>1015</c:v>
                </c:pt>
                <c:pt idx="604">
                  <c:v>1015</c:v>
                </c:pt>
                <c:pt idx="605">
                  <c:v>1015</c:v>
                </c:pt>
                <c:pt idx="606">
                  <c:v>1015</c:v>
                </c:pt>
                <c:pt idx="607">
                  <c:v>1015</c:v>
                </c:pt>
                <c:pt idx="608">
                  <c:v>1015</c:v>
                </c:pt>
                <c:pt idx="609">
                  <c:v>1015</c:v>
                </c:pt>
                <c:pt idx="610">
                  <c:v>1015</c:v>
                </c:pt>
                <c:pt idx="611">
                  <c:v>1015</c:v>
                </c:pt>
                <c:pt idx="612">
                  <c:v>1015</c:v>
                </c:pt>
                <c:pt idx="613">
                  <c:v>1015</c:v>
                </c:pt>
                <c:pt idx="614">
                  <c:v>1015</c:v>
                </c:pt>
                <c:pt idx="615">
                  <c:v>1015</c:v>
                </c:pt>
                <c:pt idx="616">
                  <c:v>1015</c:v>
                </c:pt>
                <c:pt idx="617">
                  <c:v>1015</c:v>
                </c:pt>
                <c:pt idx="618">
                  <c:v>1015</c:v>
                </c:pt>
                <c:pt idx="619">
                  <c:v>1015</c:v>
                </c:pt>
                <c:pt idx="620">
                  <c:v>1015</c:v>
                </c:pt>
                <c:pt idx="621">
                  <c:v>1015</c:v>
                </c:pt>
                <c:pt idx="622">
                  <c:v>1015</c:v>
                </c:pt>
                <c:pt idx="623">
                  <c:v>1015</c:v>
                </c:pt>
                <c:pt idx="624">
                  <c:v>1015</c:v>
                </c:pt>
                <c:pt idx="625">
                  <c:v>1015</c:v>
                </c:pt>
                <c:pt idx="626">
                  <c:v>1015</c:v>
                </c:pt>
                <c:pt idx="627">
                  <c:v>1015</c:v>
                </c:pt>
                <c:pt idx="628">
                  <c:v>1016</c:v>
                </c:pt>
                <c:pt idx="629">
                  <c:v>1016</c:v>
                </c:pt>
                <c:pt idx="630">
                  <c:v>1016</c:v>
                </c:pt>
                <c:pt idx="631">
                  <c:v>1016</c:v>
                </c:pt>
                <c:pt idx="632">
                  <c:v>1016</c:v>
                </c:pt>
                <c:pt idx="633">
                  <c:v>1016</c:v>
                </c:pt>
                <c:pt idx="634">
                  <c:v>1016</c:v>
                </c:pt>
                <c:pt idx="635">
                  <c:v>1016</c:v>
                </c:pt>
                <c:pt idx="636">
                  <c:v>1016</c:v>
                </c:pt>
                <c:pt idx="637">
                  <c:v>1016</c:v>
                </c:pt>
                <c:pt idx="638">
                  <c:v>1016</c:v>
                </c:pt>
                <c:pt idx="639">
                  <c:v>1016</c:v>
                </c:pt>
                <c:pt idx="640">
                  <c:v>1016</c:v>
                </c:pt>
                <c:pt idx="641">
                  <c:v>1016</c:v>
                </c:pt>
                <c:pt idx="642">
                  <c:v>1016</c:v>
                </c:pt>
                <c:pt idx="643">
                  <c:v>1016</c:v>
                </c:pt>
                <c:pt idx="644">
                  <c:v>1016</c:v>
                </c:pt>
                <c:pt idx="645">
                  <c:v>1016</c:v>
                </c:pt>
                <c:pt idx="646">
                  <c:v>1016</c:v>
                </c:pt>
                <c:pt idx="647">
                  <c:v>1016</c:v>
                </c:pt>
                <c:pt idx="648">
                  <c:v>1016</c:v>
                </c:pt>
                <c:pt idx="649">
                  <c:v>1016</c:v>
                </c:pt>
                <c:pt idx="650">
                  <c:v>1016</c:v>
                </c:pt>
                <c:pt idx="651">
                  <c:v>1016</c:v>
                </c:pt>
                <c:pt idx="652">
                  <c:v>1016</c:v>
                </c:pt>
                <c:pt idx="653">
                  <c:v>1016</c:v>
                </c:pt>
                <c:pt idx="654">
                  <c:v>1016</c:v>
                </c:pt>
                <c:pt idx="655">
                  <c:v>1016</c:v>
                </c:pt>
                <c:pt idx="656">
                  <c:v>1015</c:v>
                </c:pt>
                <c:pt idx="657">
                  <c:v>1015</c:v>
                </c:pt>
                <c:pt idx="658">
                  <c:v>1015</c:v>
                </c:pt>
                <c:pt idx="659">
                  <c:v>1015</c:v>
                </c:pt>
                <c:pt idx="660">
                  <c:v>1015</c:v>
                </c:pt>
                <c:pt idx="661">
                  <c:v>1015</c:v>
                </c:pt>
                <c:pt idx="662">
                  <c:v>1015</c:v>
                </c:pt>
                <c:pt idx="663">
                  <c:v>1015</c:v>
                </c:pt>
                <c:pt idx="664">
                  <c:v>1015</c:v>
                </c:pt>
                <c:pt idx="665">
                  <c:v>1015</c:v>
                </c:pt>
                <c:pt idx="666">
                  <c:v>1015</c:v>
                </c:pt>
                <c:pt idx="667">
                  <c:v>1015</c:v>
                </c:pt>
                <c:pt idx="668">
                  <c:v>1015</c:v>
                </c:pt>
                <c:pt idx="669">
                  <c:v>1015</c:v>
                </c:pt>
                <c:pt idx="670">
                  <c:v>1015</c:v>
                </c:pt>
                <c:pt idx="671">
                  <c:v>1015</c:v>
                </c:pt>
                <c:pt idx="672">
                  <c:v>1015</c:v>
                </c:pt>
                <c:pt idx="673">
                  <c:v>1015</c:v>
                </c:pt>
                <c:pt idx="674">
                  <c:v>1015</c:v>
                </c:pt>
                <c:pt idx="675">
                  <c:v>1015</c:v>
                </c:pt>
                <c:pt idx="676">
                  <c:v>1015</c:v>
                </c:pt>
                <c:pt idx="677">
                  <c:v>1015</c:v>
                </c:pt>
                <c:pt idx="678">
                  <c:v>1015</c:v>
                </c:pt>
                <c:pt idx="679">
                  <c:v>1015</c:v>
                </c:pt>
                <c:pt idx="680">
                  <c:v>1015</c:v>
                </c:pt>
                <c:pt idx="681">
                  <c:v>1015</c:v>
                </c:pt>
                <c:pt idx="682">
                  <c:v>1015</c:v>
                </c:pt>
                <c:pt idx="683">
                  <c:v>1015</c:v>
                </c:pt>
                <c:pt idx="684">
                  <c:v>1016</c:v>
                </c:pt>
                <c:pt idx="685">
                  <c:v>1016</c:v>
                </c:pt>
                <c:pt idx="686">
                  <c:v>1016</c:v>
                </c:pt>
                <c:pt idx="687">
                  <c:v>1016</c:v>
                </c:pt>
                <c:pt idx="688">
                  <c:v>1016</c:v>
                </c:pt>
                <c:pt idx="689">
                  <c:v>1016</c:v>
                </c:pt>
                <c:pt idx="690">
                  <c:v>1016</c:v>
                </c:pt>
                <c:pt idx="691">
                  <c:v>1016</c:v>
                </c:pt>
                <c:pt idx="692">
                  <c:v>1016</c:v>
                </c:pt>
                <c:pt idx="693">
                  <c:v>1016</c:v>
                </c:pt>
                <c:pt idx="694">
                  <c:v>1016</c:v>
                </c:pt>
                <c:pt idx="695">
                  <c:v>1016</c:v>
                </c:pt>
                <c:pt idx="696">
                  <c:v>1016</c:v>
                </c:pt>
                <c:pt idx="697">
                  <c:v>1016</c:v>
                </c:pt>
                <c:pt idx="698">
                  <c:v>1016</c:v>
                </c:pt>
                <c:pt idx="699">
                  <c:v>1016</c:v>
                </c:pt>
                <c:pt idx="700">
                  <c:v>1016</c:v>
                </c:pt>
                <c:pt idx="701">
                  <c:v>1016</c:v>
                </c:pt>
                <c:pt idx="702">
                  <c:v>1016</c:v>
                </c:pt>
                <c:pt idx="703">
                  <c:v>1016</c:v>
                </c:pt>
                <c:pt idx="704">
                  <c:v>1016</c:v>
                </c:pt>
                <c:pt idx="705">
                  <c:v>1016</c:v>
                </c:pt>
                <c:pt idx="706">
                  <c:v>1016</c:v>
                </c:pt>
                <c:pt idx="707">
                  <c:v>1016</c:v>
                </c:pt>
                <c:pt idx="708">
                  <c:v>1016</c:v>
                </c:pt>
                <c:pt idx="709">
                  <c:v>1016</c:v>
                </c:pt>
                <c:pt idx="710">
                  <c:v>1016</c:v>
                </c:pt>
                <c:pt idx="711">
                  <c:v>1016</c:v>
                </c:pt>
                <c:pt idx="712">
                  <c:v>1016</c:v>
                </c:pt>
                <c:pt idx="713">
                  <c:v>1016</c:v>
                </c:pt>
                <c:pt idx="714">
                  <c:v>1016</c:v>
                </c:pt>
                <c:pt idx="715">
                  <c:v>1016</c:v>
                </c:pt>
                <c:pt idx="716">
                  <c:v>1016</c:v>
                </c:pt>
                <c:pt idx="717">
                  <c:v>1016</c:v>
                </c:pt>
                <c:pt idx="718">
                  <c:v>1016</c:v>
                </c:pt>
                <c:pt idx="719">
                  <c:v>1016</c:v>
                </c:pt>
                <c:pt idx="720">
                  <c:v>1016</c:v>
                </c:pt>
                <c:pt idx="721">
                  <c:v>1016</c:v>
                </c:pt>
                <c:pt idx="722">
                  <c:v>1016</c:v>
                </c:pt>
                <c:pt idx="723">
                  <c:v>1016</c:v>
                </c:pt>
                <c:pt idx="724">
                  <c:v>1016</c:v>
                </c:pt>
                <c:pt idx="725">
                  <c:v>1016</c:v>
                </c:pt>
                <c:pt idx="726">
                  <c:v>1016</c:v>
                </c:pt>
                <c:pt idx="727">
                  <c:v>1016</c:v>
                </c:pt>
                <c:pt idx="728">
                  <c:v>1016</c:v>
                </c:pt>
                <c:pt idx="729">
                  <c:v>1016</c:v>
                </c:pt>
                <c:pt idx="730">
                  <c:v>1016</c:v>
                </c:pt>
                <c:pt idx="731">
                  <c:v>1016</c:v>
                </c:pt>
                <c:pt idx="732">
                  <c:v>1016</c:v>
                </c:pt>
                <c:pt idx="733">
                  <c:v>1016</c:v>
                </c:pt>
                <c:pt idx="734">
                  <c:v>1016</c:v>
                </c:pt>
                <c:pt idx="735">
                  <c:v>1016</c:v>
                </c:pt>
                <c:pt idx="736">
                  <c:v>1016</c:v>
                </c:pt>
                <c:pt idx="737">
                  <c:v>1016</c:v>
                </c:pt>
                <c:pt idx="738">
                  <c:v>1016</c:v>
                </c:pt>
                <c:pt idx="739">
                  <c:v>1016</c:v>
                </c:pt>
                <c:pt idx="740">
                  <c:v>1016</c:v>
                </c:pt>
                <c:pt idx="741">
                  <c:v>1016</c:v>
                </c:pt>
                <c:pt idx="742">
                  <c:v>1016</c:v>
                </c:pt>
                <c:pt idx="743">
                  <c:v>1016</c:v>
                </c:pt>
                <c:pt idx="744">
                  <c:v>1016</c:v>
                </c:pt>
                <c:pt idx="745">
                  <c:v>1016</c:v>
                </c:pt>
                <c:pt idx="746">
                  <c:v>1016</c:v>
                </c:pt>
                <c:pt idx="747">
                  <c:v>1016</c:v>
                </c:pt>
                <c:pt idx="748">
                  <c:v>1016</c:v>
                </c:pt>
                <c:pt idx="749">
                  <c:v>1016</c:v>
                </c:pt>
                <c:pt idx="750">
                  <c:v>1016</c:v>
                </c:pt>
                <c:pt idx="751">
                  <c:v>1016</c:v>
                </c:pt>
                <c:pt idx="752">
                  <c:v>1016</c:v>
                </c:pt>
                <c:pt idx="753">
                  <c:v>1016</c:v>
                </c:pt>
                <c:pt idx="754">
                  <c:v>1016</c:v>
                </c:pt>
                <c:pt idx="755">
                  <c:v>1016</c:v>
                </c:pt>
                <c:pt idx="756">
                  <c:v>1016</c:v>
                </c:pt>
                <c:pt idx="757">
                  <c:v>1016</c:v>
                </c:pt>
                <c:pt idx="758">
                  <c:v>1016</c:v>
                </c:pt>
                <c:pt idx="759">
                  <c:v>1016</c:v>
                </c:pt>
                <c:pt idx="760">
                  <c:v>1016</c:v>
                </c:pt>
                <c:pt idx="761">
                  <c:v>1016</c:v>
                </c:pt>
                <c:pt idx="762">
                  <c:v>1016</c:v>
                </c:pt>
                <c:pt idx="763">
                  <c:v>1016</c:v>
                </c:pt>
                <c:pt idx="764">
                  <c:v>1016</c:v>
                </c:pt>
                <c:pt idx="765">
                  <c:v>1016</c:v>
                </c:pt>
                <c:pt idx="766">
                  <c:v>1016</c:v>
                </c:pt>
                <c:pt idx="767">
                  <c:v>1016</c:v>
                </c:pt>
                <c:pt idx="768">
                  <c:v>1016</c:v>
                </c:pt>
                <c:pt idx="769">
                  <c:v>1016</c:v>
                </c:pt>
                <c:pt idx="770">
                  <c:v>1016</c:v>
                </c:pt>
                <c:pt idx="771">
                  <c:v>1016</c:v>
                </c:pt>
                <c:pt idx="772">
                  <c:v>1016</c:v>
                </c:pt>
                <c:pt idx="773">
                  <c:v>1016</c:v>
                </c:pt>
                <c:pt idx="774">
                  <c:v>1016</c:v>
                </c:pt>
                <c:pt idx="775">
                  <c:v>1016</c:v>
                </c:pt>
                <c:pt idx="776">
                  <c:v>1016</c:v>
                </c:pt>
                <c:pt idx="777">
                  <c:v>1016</c:v>
                </c:pt>
                <c:pt idx="778">
                  <c:v>1016</c:v>
                </c:pt>
                <c:pt idx="779">
                  <c:v>1016</c:v>
                </c:pt>
                <c:pt idx="780">
                  <c:v>1016</c:v>
                </c:pt>
                <c:pt idx="781">
                  <c:v>1016</c:v>
                </c:pt>
                <c:pt idx="782">
                  <c:v>1016</c:v>
                </c:pt>
                <c:pt idx="783">
                  <c:v>1016</c:v>
                </c:pt>
                <c:pt idx="784">
                  <c:v>1016</c:v>
                </c:pt>
                <c:pt idx="785">
                  <c:v>1016</c:v>
                </c:pt>
                <c:pt idx="786">
                  <c:v>1016</c:v>
                </c:pt>
                <c:pt idx="787">
                  <c:v>1016</c:v>
                </c:pt>
                <c:pt idx="788">
                  <c:v>1016</c:v>
                </c:pt>
                <c:pt idx="789">
                  <c:v>1016</c:v>
                </c:pt>
                <c:pt idx="790">
                  <c:v>1016</c:v>
                </c:pt>
                <c:pt idx="791">
                  <c:v>1016</c:v>
                </c:pt>
                <c:pt idx="792">
                  <c:v>1016</c:v>
                </c:pt>
                <c:pt idx="793">
                  <c:v>1016</c:v>
                </c:pt>
                <c:pt idx="794">
                  <c:v>1016</c:v>
                </c:pt>
                <c:pt idx="795">
                  <c:v>1016</c:v>
                </c:pt>
                <c:pt idx="796">
                  <c:v>1016</c:v>
                </c:pt>
                <c:pt idx="797">
                  <c:v>1016</c:v>
                </c:pt>
                <c:pt idx="798">
                  <c:v>1016</c:v>
                </c:pt>
                <c:pt idx="799">
                  <c:v>1016</c:v>
                </c:pt>
                <c:pt idx="800">
                  <c:v>1016</c:v>
                </c:pt>
                <c:pt idx="801">
                  <c:v>1016</c:v>
                </c:pt>
                <c:pt idx="802">
                  <c:v>1016</c:v>
                </c:pt>
                <c:pt idx="803">
                  <c:v>1016</c:v>
                </c:pt>
                <c:pt idx="804">
                  <c:v>1016</c:v>
                </c:pt>
                <c:pt idx="805">
                  <c:v>1016</c:v>
                </c:pt>
                <c:pt idx="806">
                  <c:v>1016</c:v>
                </c:pt>
                <c:pt idx="807">
                  <c:v>1016</c:v>
                </c:pt>
                <c:pt idx="808">
                  <c:v>1016</c:v>
                </c:pt>
                <c:pt idx="809">
                  <c:v>1016</c:v>
                </c:pt>
                <c:pt idx="810">
                  <c:v>1016</c:v>
                </c:pt>
                <c:pt idx="811">
                  <c:v>1016</c:v>
                </c:pt>
                <c:pt idx="812">
                  <c:v>1016</c:v>
                </c:pt>
                <c:pt idx="813">
                  <c:v>1016</c:v>
                </c:pt>
                <c:pt idx="814">
                  <c:v>1016</c:v>
                </c:pt>
                <c:pt idx="815">
                  <c:v>1016</c:v>
                </c:pt>
                <c:pt idx="816">
                  <c:v>1016</c:v>
                </c:pt>
                <c:pt idx="817">
                  <c:v>1016</c:v>
                </c:pt>
                <c:pt idx="818">
                  <c:v>1016</c:v>
                </c:pt>
                <c:pt idx="819">
                  <c:v>1016</c:v>
                </c:pt>
                <c:pt idx="820">
                  <c:v>1016</c:v>
                </c:pt>
                <c:pt idx="821">
                  <c:v>1016</c:v>
                </c:pt>
                <c:pt idx="822">
                  <c:v>1016</c:v>
                </c:pt>
                <c:pt idx="823">
                  <c:v>1016</c:v>
                </c:pt>
                <c:pt idx="824">
                  <c:v>1016</c:v>
                </c:pt>
                <c:pt idx="825">
                  <c:v>1016</c:v>
                </c:pt>
                <c:pt idx="826">
                  <c:v>1016</c:v>
                </c:pt>
                <c:pt idx="827">
                  <c:v>1016</c:v>
                </c:pt>
                <c:pt idx="828">
                  <c:v>1016</c:v>
                </c:pt>
                <c:pt idx="829">
                  <c:v>1016</c:v>
                </c:pt>
                <c:pt idx="830">
                  <c:v>1016</c:v>
                </c:pt>
                <c:pt idx="831">
                  <c:v>1016</c:v>
                </c:pt>
                <c:pt idx="832">
                  <c:v>1016</c:v>
                </c:pt>
                <c:pt idx="833">
                  <c:v>1016</c:v>
                </c:pt>
                <c:pt idx="834">
                  <c:v>1016</c:v>
                </c:pt>
                <c:pt idx="835">
                  <c:v>1016</c:v>
                </c:pt>
                <c:pt idx="836">
                  <c:v>1016</c:v>
                </c:pt>
                <c:pt idx="837">
                  <c:v>1016</c:v>
                </c:pt>
                <c:pt idx="838">
                  <c:v>1016</c:v>
                </c:pt>
                <c:pt idx="839">
                  <c:v>1016</c:v>
                </c:pt>
                <c:pt idx="840">
                  <c:v>1016</c:v>
                </c:pt>
                <c:pt idx="841">
                  <c:v>1016</c:v>
                </c:pt>
                <c:pt idx="842">
                  <c:v>1016</c:v>
                </c:pt>
                <c:pt idx="843">
                  <c:v>1016</c:v>
                </c:pt>
                <c:pt idx="844">
                  <c:v>1016</c:v>
                </c:pt>
                <c:pt idx="845">
                  <c:v>1016</c:v>
                </c:pt>
                <c:pt idx="846">
                  <c:v>1016</c:v>
                </c:pt>
                <c:pt idx="847">
                  <c:v>1016</c:v>
                </c:pt>
                <c:pt idx="848">
                  <c:v>1016</c:v>
                </c:pt>
                <c:pt idx="849">
                  <c:v>1016</c:v>
                </c:pt>
                <c:pt idx="850">
                  <c:v>1016</c:v>
                </c:pt>
                <c:pt idx="851">
                  <c:v>1016</c:v>
                </c:pt>
                <c:pt idx="852">
                  <c:v>1016</c:v>
                </c:pt>
                <c:pt idx="853">
                  <c:v>1016</c:v>
                </c:pt>
                <c:pt idx="854">
                  <c:v>1016</c:v>
                </c:pt>
                <c:pt idx="855">
                  <c:v>1016</c:v>
                </c:pt>
                <c:pt idx="856">
                  <c:v>1016</c:v>
                </c:pt>
                <c:pt idx="857">
                  <c:v>1016</c:v>
                </c:pt>
                <c:pt idx="858">
                  <c:v>1016</c:v>
                </c:pt>
                <c:pt idx="859">
                  <c:v>1016</c:v>
                </c:pt>
                <c:pt idx="860">
                  <c:v>1016</c:v>
                </c:pt>
                <c:pt idx="861">
                  <c:v>1016</c:v>
                </c:pt>
                <c:pt idx="862">
                  <c:v>1016</c:v>
                </c:pt>
                <c:pt idx="863">
                  <c:v>1016</c:v>
                </c:pt>
                <c:pt idx="864">
                  <c:v>1016</c:v>
                </c:pt>
                <c:pt idx="865">
                  <c:v>1016</c:v>
                </c:pt>
                <c:pt idx="866">
                  <c:v>1016</c:v>
                </c:pt>
                <c:pt idx="867">
                  <c:v>1016</c:v>
                </c:pt>
                <c:pt idx="868">
                  <c:v>1016</c:v>
                </c:pt>
                <c:pt idx="869">
                  <c:v>1016</c:v>
                </c:pt>
                <c:pt idx="870">
                  <c:v>1016</c:v>
                </c:pt>
                <c:pt idx="871">
                  <c:v>1016</c:v>
                </c:pt>
                <c:pt idx="872">
                  <c:v>1016</c:v>
                </c:pt>
                <c:pt idx="873">
                  <c:v>1016</c:v>
                </c:pt>
                <c:pt idx="874">
                  <c:v>1016</c:v>
                </c:pt>
                <c:pt idx="875">
                  <c:v>1016</c:v>
                </c:pt>
                <c:pt idx="876">
                  <c:v>1016</c:v>
                </c:pt>
                <c:pt idx="877">
                  <c:v>1016</c:v>
                </c:pt>
                <c:pt idx="878">
                  <c:v>1016</c:v>
                </c:pt>
                <c:pt idx="879">
                  <c:v>1016</c:v>
                </c:pt>
                <c:pt idx="880">
                  <c:v>1016</c:v>
                </c:pt>
                <c:pt idx="881">
                  <c:v>1016</c:v>
                </c:pt>
                <c:pt idx="882">
                  <c:v>1016</c:v>
                </c:pt>
                <c:pt idx="883">
                  <c:v>1016</c:v>
                </c:pt>
                <c:pt idx="884">
                  <c:v>1016</c:v>
                </c:pt>
                <c:pt idx="885">
                  <c:v>1016</c:v>
                </c:pt>
                <c:pt idx="886">
                  <c:v>1016</c:v>
                </c:pt>
                <c:pt idx="887">
                  <c:v>1016</c:v>
                </c:pt>
                <c:pt idx="888">
                  <c:v>1016</c:v>
                </c:pt>
                <c:pt idx="889">
                  <c:v>1016</c:v>
                </c:pt>
                <c:pt idx="890">
                  <c:v>1016</c:v>
                </c:pt>
                <c:pt idx="891">
                  <c:v>1016</c:v>
                </c:pt>
                <c:pt idx="892">
                  <c:v>1016</c:v>
                </c:pt>
                <c:pt idx="893">
                  <c:v>1016</c:v>
                </c:pt>
                <c:pt idx="894">
                  <c:v>1016</c:v>
                </c:pt>
                <c:pt idx="895">
                  <c:v>1016</c:v>
                </c:pt>
                <c:pt idx="896">
                  <c:v>1016</c:v>
                </c:pt>
                <c:pt idx="897">
                  <c:v>1016</c:v>
                </c:pt>
                <c:pt idx="898">
                  <c:v>1016</c:v>
                </c:pt>
                <c:pt idx="899">
                  <c:v>1016</c:v>
                </c:pt>
                <c:pt idx="900">
                  <c:v>1016</c:v>
                </c:pt>
                <c:pt idx="901">
                  <c:v>1016</c:v>
                </c:pt>
                <c:pt idx="902">
                  <c:v>1016</c:v>
                </c:pt>
                <c:pt idx="903">
                  <c:v>1016</c:v>
                </c:pt>
                <c:pt idx="904">
                  <c:v>1016</c:v>
                </c:pt>
                <c:pt idx="905">
                  <c:v>1016</c:v>
                </c:pt>
                <c:pt idx="906">
                  <c:v>1016</c:v>
                </c:pt>
                <c:pt idx="907">
                  <c:v>1016</c:v>
                </c:pt>
                <c:pt idx="908">
                  <c:v>1016</c:v>
                </c:pt>
                <c:pt idx="909">
                  <c:v>1016</c:v>
                </c:pt>
                <c:pt idx="910">
                  <c:v>1016</c:v>
                </c:pt>
                <c:pt idx="911">
                  <c:v>1016</c:v>
                </c:pt>
                <c:pt idx="912">
                  <c:v>1016</c:v>
                </c:pt>
                <c:pt idx="913">
                  <c:v>1016</c:v>
                </c:pt>
                <c:pt idx="914">
                  <c:v>1016</c:v>
                </c:pt>
                <c:pt idx="915">
                  <c:v>1016</c:v>
                </c:pt>
                <c:pt idx="916">
                  <c:v>1016</c:v>
                </c:pt>
                <c:pt idx="917">
                  <c:v>1016</c:v>
                </c:pt>
                <c:pt idx="918">
                  <c:v>1016</c:v>
                </c:pt>
                <c:pt idx="919">
                  <c:v>1016</c:v>
                </c:pt>
                <c:pt idx="920">
                  <c:v>1016</c:v>
                </c:pt>
                <c:pt idx="921">
                  <c:v>1016</c:v>
                </c:pt>
                <c:pt idx="922">
                  <c:v>1016</c:v>
                </c:pt>
                <c:pt idx="923">
                  <c:v>1016</c:v>
                </c:pt>
                <c:pt idx="924">
                  <c:v>1016</c:v>
                </c:pt>
                <c:pt idx="925">
                  <c:v>1016</c:v>
                </c:pt>
                <c:pt idx="926">
                  <c:v>1016</c:v>
                </c:pt>
                <c:pt idx="927">
                  <c:v>1016</c:v>
                </c:pt>
                <c:pt idx="928">
                  <c:v>1016</c:v>
                </c:pt>
                <c:pt idx="929">
                  <c:v>1016</c:v>
                </c:pt>
                <c:pt idx="930">
                  <c:v>1016</c:v>
                </c:pt>
                <c:pt idx="931">
                  <c:v>1016</c:v>
                </c:pt>
                <c:pt idx="932">
                  <c:v>1016</c:v>
                </c:pt>
                <c:pt idx="933">
                  <c:v>1016</c:v>
                </c:pt>
                <c:pt idx="934">
                  <c:v>1016</c:v>
                </c:pt>
                <c:pt idx="935">
                  <c:v>1016</c:v>
                </c:pt>
                <c:pt idx="936">
                  <c:v>1016</c:v>
                </c:pt>
                <c:pt idx="937">
                  <c:v>1016</c:v>
                </c:pt>
                <c:pt idx="938">
                  <c:v>1016</c:v>
                </c:pt>
                <c:pt idx="939">
                  <c:v>1016</c:v>
                </c:pt>
                <c:pt idx="940">
                  <c:v>1016</c:v>
                </c:pt>
                <c:pt idx="941">
                  <c:v>1016</c:v>
                </c:pt>
                <c:pt idx="942">
                  <c:v>1016</c:v>
                </c:pt>
                <c:pt idx="943">
                  <c:v>1016</c:v>
                </c:pt>
                <c:pt idx="944">
                  <c:v>1016</c:v>
                </c:pt>
                <c:pt idx="945">
                  <c:v>1016</c:v>
                </c:pt>
                <c:pt idx="946">
                  <c:v>1016</c:v>
                </c:pt>
                <c:pt idx="947">
                  <c:v>1016</c:v>
                </c:pt>
                <c:pt idx="948">
                  <c:v>1016</c:v>
                </c:pt>
                <c:pt idx="949">
                  <c:v>1016</c:v>
                </c:pt>
                <c:pt idx="950">
                  <c:v>1016</c:v>
                </c:pt>
                <c:pt idx="951">
                  <c:v>1016</c:v>
                </c:pt>
                <c:pt idx="952">
                  <c:v>1016</c:v>
                </c:pt>
                <c:pt idx="953">
                  <c:v>1016</c:v>
                </c:pt>
                <c:pt idx="954">
                  <c:v>1016</c:v>
                </c:pt>
                <c:pt idx="955">
                  <c:v>1016</c:v>
                </c:pt>
                <c:pt idx="956">
                  <c:v>1016</c:v>
                </c:pt>
                <c:pt idx="957">
                  <c:v>1016</c:v>
                </c:pt>
                <c:pt idx="958">
                  <c:v>1016</c:v>
                </c:pt>
                <c:pt idx="959">
                  <c:v>1016</c:v>
                </c:pt>
                <c:pt idx="960">
                  <c:v>1016</c:v>
                </c:pt>
                <c:pt idx="961">
                  <c:v>1016</c:v>
                </c:pt>
                <c:pt idx="962">
                  <c:v>1016</c:v>
                </c:pt>
                <c:pt idx="963">
                  <c:v>1016</c:v>
                </c:pt>
                <c:pt idx="964">
                  <c:v>1016</c:v>
                </c:pt>
                <c:pt idx="965">
                  <c:v>1016</c:v>
                </c:pt>
                <c:pt idx="966">
                  <c:v>1016</c:v>
                </c:pt>
                <c:pt idx="967">
                  <c:v>1016</c:v>
                </c:pt>
                <c:pt idx="968">
                  <c:v>1016</c:v>
                </c:pt>
                <c:pt idx="969">
                  <c:v>1016</c:v>
                </c:pt>
                <c:pt idx="970">
                  <c:v>1016</c:v>
                </c:pt>
                <c:pt idx="971">
                  <c:v>1016</c:v>
                </c:pt>
                <c:pt idx="972">
                  <c:v>1016</c:v>
                </c:pt>
                <c:pt idx="973">
                  <c:v>1016</c:v>
                </c:pt>
                <c:pt idx="974">
                  <c:v>1016</c:v>
                </c:pt>
                <c:pt idx="975">
                  <c:v>1016</c:v>
                </c:pt>
                <c:pt idx="976">
                  <c:v>1016</c:v>
                </c:pt>
                <c:pt idx="977">
                  <c:v>1016</c:v>
                </c:pt>
                <c:pt idx="978">
                  <c:v>1016</c:v>
                </c:pt>
                <c:pt idx="979">
                  <c:v>1016</c:v>
                </c:pt>
                <c:pt idx="980">
                  <c:v>1016</c:v>
                </c:pt>
                <c:pt idx="981">
                  <c:v>1016</c:v>
                </c:pt>
                <c:pt idx="982">
                  <c:v>1016</c:v>
                </c:pt>
                <c:pt idx="983">
                  <c:v>1016</c:v>
                </c:pt>
                <c:pt idx="984">
                  <c:v>1016</c:v>
                </c:pt>
                <c:pt idx="985">
                  <c:v>1016</c:v>
                </c:pt>
                <c:pt idx="986">
                  <c:v>1016</c:v>
                </c:pt>
                <c:pt idx="987">
                  <c:v>1016</c:v>
                </c:pt>
                <c:pt idx="988">
                  <c:v>1016</c:v>
                </c:pt>
                <c:pt idx="989">
                  <c:v>1016</c:v>
                </c:pt>
                <c:pt idx="990">
                  <c:v>1016</c:v>
                </c:pt>
                <c:pt idx="991">
                  <c:v>1016</c:v>
                </c:pt>
                <c:pt idx="992">
                  <c:v>1016</c:v>
                </c:pt>
                <c:pt idx="993">
                  <c:v>1016</c:v>
                </c:pt>
                <c:pt idx="994">
                  <c:v>1016</c:v>
                </c:pt>
                <c:pt idx="995">
                  <c:v>1016</c:v>
                </c:pt>
                <c:pt idx="996">
                  <c:v>1016</c:v>
                </c:pt>
                <c:pt idx="997">
                  <c:v>1016</c:v>
                </c:pt>
                <c:pt idx="998">
                  <c:v>1016</c:v>
                </c:pt>
                <c:pt idx="999">
                  <c:v>1016</c:v>
                </c:pt>
                <c:pt idx="1000">
                  <c:v>1016</c:v>
                </c:pt>
                <c:pt idx="1001">
                  <c:v>1016</c:v>
                </c:pt>
                <c:pt idx="1002">
                  <c:v>1016</c:v>
                </c:pt>
                <c:pt idx="1003">
                  <c:v>1016</c:v>
                </c:pt>
                <c:pt idx="1004">
                  <c:v>1016</c:v>
                </c:pt>
                <c:pt idx="1005">
                  <c:v>1016</c:v>
                </c:pt>
                <c:pt idx="1006">
                  <c:v>1016</c:v>
                </c:pt>
                <c:pt idx="1007">
                  <c:v>1016</c:v>
                </c:pt>
                <c:pt idx="1008">
                  <c:v>1016</c:v>
                </c:pt>
                <c:pt idx="1009">
                  <c:v>1016</c:v>
                </c:pt>
                <c:pt idx="1010">
                  <c:v>1016</c:v>
                </c:pt>
                <c:pt idx="1011">
                  <c:v>1016</c:v>
                </c:pt>
                <c:pt idx="1012">
                  <c:v>1016</c:v>
                </c:pt>
                <c:pt idx="1013">
                  <c:v>1016</c:v>
                </c:pt>
                <c:pt idx="1014">
                  <c:v>1016</c:v>
                </c:pt>
                <c:pt idx="1015">
                  <c:v>1016</c:v>
                </c:pt>
                <c:pt idx="1016">
                  <c:v>1016</c:v>
                </c:pt>
                <c:pt idx="1017">
                  <c:v>1016</c:v>
                </c:pt>
                <c:pt idx="1018">
                  <c:v>1016</c:v>
                </c:pt>
                <c:pt idx="1019">
                  <c:v>1016</c:v>
                </c:pt>
                <c:pt idx="1020">
                  <c:v>1016</c:v>
                </c:pt>
                <c:pt idx="1021">
                  <c:v>1016</c:v>
                </c:pt>
                <c:pt idx="1022">
                  <c:v>1016</c:v>
                </c:pt>
                <c:pt idx="1023">
                  <c:v>1016</c:v>
                </c:pt>
                <c:pt idx="1024">
                  <c:v>1016</c:v>
                </c:pt>
                <c:pt idx="1025">
                  <c:v>1016</c:v>
                </c:pt>
                <c:pt idx="1026">
                  <c:v>1016</c:v>
                </c:pt>
                <c:pt idx="1027">
                  <c:v>1016</c:v>
                </c:pt>
                <c:pt idx="1028">
                  <c:v>1016</c:v>
                </c:pt>
                <c:pt idx="1029">
                  <c:v>1016</c:v>
                </c:pt>
                <c:pt idx="1030">
                  <c:v>1016</c:v>
                </c:pt>
                <c:pt idx="1031">
                  <c:v>1016</c:v>
                </c:pt>
                <c:pt idx="1032">
                  <c:v>1016</c:v>
                </c:pt>
                <c:pt idx="1033">
                  <c:v>1016</c:v>
                </c:pt>
                <c:pt idx="1034">
                  <c:v>1016</c:v>
                </c:pt>
                <c:pt idx="1035">
                  <c:v>1016</c:v>
                </c:pt>
                <c:pt idx="1036">
                  <c:v>1016</c:v>
                </c:pt>
                <c:pt idx="1037">
                  <c:v>1016</c:v>
                </c:pt>
                <c:pt idx="1038">
                  <c:v>1016</c:v>
                </c:pt>
                <c:pt idx="1039">
                  <c:v>1016</c:v>
                </c:pt>
                <c:pt idx="1040">
                  <c:v>1016</c:v>
                </c:pt>
                <c:pt idx="1041">
                  <c:v>1016</c:v>
                </c:pt>
                <c:pt idx="1042">
                  <c:v>1016</c:v>
                </c:pt>
                <c:pt idx="1043">
                  <c:v>1016</c:v>
                </c:pt>
                <c:pt idx="1044">
                  <c:v>1016</c:v>
                </c:pt>
                <c:pt idx="1045">
                  <c:v>1016</c:v>
                </c:pt>
                <c:pt idx="1046">
                  <c:v>1016</c:v>
                </c:pt>
                <c:pt idx="1047">
                  <c:v>1016</c:v>
                </c:pt>
                <c:pt idx="1048">
                  <c:v>1016</c:v>
                </c:pt>
                <c:pt idx="1049">
                  <c:v>1016</c:v>
                </c:pt>
                <c:pt idx="1050">
                  <c:v>1016</c:v>
                </c:pt>
                <c:pt idx="1051">
                  <c:v>1016</c:v>
                </c:pt>
                <c:pt idx="1052">
                  <c:v>1016</c:v>
                </c:pt>
                <c:pt idx="1053">
                  <c:v>1016</c:v>
                </c:pt>
                <c:pt idx="1054">
                  <c:v>1016</c:v>
                </c:pt>
                <c:pt idx="1055">
                  <c:v>1016</c:v>
                </c:pt>
                <c:pt idx="1056">
                  <c:v>1016</c:v>
                </c:pt>
                <c:pt idx="1057">
                  <c:v>1016</c:v>
                </c:pt>
                <c:pt idx="1058">
                  <c:v>1016</c:v>
                </c:pt>
                <c:pt idx="1059">
                  <c:v>1016</c:v>
                </c:pt>
                <c:pt idx="1060">
                  <c:v>1016</c:v>
                </c:pt>
                <c:pt idx="1061">
                  <c:v>1016</c:v>
                </c:pt>
                <c:pt idx="1062">
                  <c:v>1016</c:v>
                </c:pt>
                <c:pt idx="1063">
                  <c:v>1016</c:v>
                </c:pt>
                <c:pt idx="1064">
                  <c:v>1016</c:v>
                </c:pt>
                <c:pt idx="1065">
                  <c:v>1016</c:v>
                </c:pt>
                <c:pt idx="1066">
                  <c:v>1016</c:v>
                </c:pt>
                <c:pt idx="1067">
                  <c:v>1016</c:v>
                </c:pt>
                <c:pt idx="1068">
                  <c:v>1016</c:v>
                </c:pt>
                <c:pt idx="1069">
                  <c:v>1016</c:v>
                </c:pt>
                <c:pt idx="1070">
                  <c:v>1016</c:v>
                </c:pt>
                <c:pt idx="1071">
                  <c:v>1016</c:v>
                </c:pt>
                <c:pt idx="1072">
                  <c:v>1016</c:v>
                </c:pt>
                <c:pt idx="1073">
                  <c:v>1016</c:v>
                </c:pt>
                <c:pt idx="1074">
                  <c:v>1016</c:v>
                </c:pt>
                <c:pt idx="1075">
                  <c:v>1016</c:v>
                </c:pt>
                <c:pt idx="1076">
                  <c:v>1016</c:v>
                </c:pt>
                <c:pt idx="1077">
                  <c:v>1016</c:v>
                </c:pt>
                <c:pt idx="1078">
                  <c:v>1016</c:v>
                </c:pt>
                <c:pt idx="1079">
                  <c:v>1016</c:v>
                </c:pt>
                <c:pt idx="1080">
                  <c:v>1016</c:v>
                </c:pt>
                <c:pt idx="1081">
                  <c:v>1016</c:v>
                </c:pt>
                <c:pt idx="1082">
                  <c:v>1016</c:v>
                </c:pt>
                <c:pt idx="1083">
                  <c:v>1016</c:v>
                </c:pt>
                <c:pt idx="1084">
                  <c:v>1016</c:v>
                </c:pt>
                <c:pt idx="1085">
                  <c:v>1016</c:v>
                </c:pt>
                <c:pt idx="1086">
                  <c:v>1016</c:v>
                </c:pt>
                <c:pt idx="1087">
                  <c:v>1016</c:v>
                </c:pt>
                <c:pt idx="1088">
                  <c:v>1016</c:v>
                </c:pt>
                <c:pt idx="1089">
                  <c:v>1016</c:v>
                </c:pt>
                <c:pt idx="1090">
                  <c:v>1016</c:v>
                </c:pt>
                <c:pt idx="1091">
                  <c:v>1016</c:v>
                </c:pt>
                <c:pt idx="1092">
                  <c:v>1016</c:v>
                </c:pt>
                <c:pt idx="1093">
                  <c:v>1016</c:v>
                </c:pt>
                <c:pt idx="1094">
                  <c:v>1016</c:v>
                </c:pt>
                <c:pt idx="1095">
                  <c:v>1016</c:v>
                </c:pt>
                <c:pt idx="1096">
                  <c:v>1016</c:v>
                </c:pt>
                <c:pt idx="1097">
                  <c:v>1016</c:v>
                </c:pt>
                <c:pt idx="1098">
                  <c:v>1016</c:v>
                </c:pt>
                <c:pt idx="1099">
                  <c:v>1016</c:v>
                </c:pt>
                <c:pt idx="1100">
                  <c:v>1016</c:v>
                </c:pt>
                <c:pt idx="1101">
                  <c:v>1016</c:v>
                </c:pt>
                <c:pt idx="1102">
                  <c:v>1016</c:v>
                </c:pt>
                <c:pt idx="1103">
                  <c:v>1016</c:v>
                </c:pt>
                <c:pt idx="1104">
                  <c:v>1016</c:v>
                </c:pt>
                <c:pt idx="1105">
                  <c:v>1016</c:v>
                </c:pt>
                <c:pt idx="1106">
                  <c:v>1016</c:v>
                </c:pt>
                <c:pt idx="1107">
                  <c:v>1016</c:v>
                </c:pt>
                <c:pt idx="1108">
                  <c:v>1016</c:v>
                </c:pt>
                <c:pt idx="1109">
                  <c:v>1016</c:v>
                </c:pt>
                <c:pt idx="1110">
                  <c:v>1016</c:v>
                </c:pt>
                <c:pt idx="1111">
                  <c:v>1016</c:v>
                </c:pt>
                <c:pt idx="1112">
                  <c:v>1016</c:v>
                </c:pt>
                <c:pt idx="1113">
                  <c:v>1016</c:v>
                </c:pt>
                <c:pt idx="1114">
                  <c:v>1016</c:v>
                </c:pt>
                <c:pt idx="1115">
                  <c:v>1016</c:v>
                </c:pt>
                <c:pt idx="1116">
                  <c:v>1016</c:v>
                </c:pt>
                <c:pt idx="1117">
                  <c:v>1016</c:v>
                </c:pt>
                <c:pt idx="1118">
                  <c:v>1016</c:v>
                </c:pt>
                <c:pt idx="1119">
                  <c:v>1016</c:v>
                </c:pt>
                <c:pt idx="1120">
                  <c:v>1016</c:v>
                </c:pt>
                <c:pt idx="1121">
                  <c:v>1016</c:v>
                </c:pt>
                <c:pt idx="1122">
                  <c:v>1016</c:v>
                </c:pt>
                <c:pt idx="1123">
                  <c:v>1016</c:v>
                </c:pt>
                <c:pt idx="1124">
                  <c:v>1016</c:v>
                </c:pt>
                <c:pt idx="1125">
                  <c:v>1016</c:v>
                </c:pt>
                <c:pt idx="1126">
                  <c:v>1016</c:v>
                </c:pt>
                <c:pt idx="1127">
                  <c:v>1016</c:v>
                </c:pt>
                <c:pt idx="1128">
                  <c:v>1016</c:v>
                </c:pt>
                <c:pt idx="1129">
                  <c:v>1016</c:v>
                </c:pt>
                <c:pt idx="1130">
                  <c:v>1016</c:v>
                </c:pt>
                <c:pt idx="1131">
                  <c:v>1016</c:v>
                </c:pt>
                <c:pt idx="1132">
                  <c:v>1016</c:v>
                </c:pt>
                <c:pt idx="1133">
                  <c:v>1016</c:v>
                </c:pt>
                <c:pt idx="1134">
                  <c:v>1016</c:v>
                </c:pt>
                <c:pt idx="1135">
                  <c:v>1016</c:v>
                </c:pt>
                <c:pt idx="1136">
                  <c:v>1016</c:v>
                </c:pt>
                <c:pt idx="1137">
                  <c:v>1016</c:v>
                </c:pt>
                <c:pt idx="1138">
                  <c:v>1016</c:v>
                </c:pt>
                <c:pt idx="1139">
                  <c:v>1016</c:v>
                </c:pt>
                <c:pt idx="1140">
                  <c:v>1016</c:v>
                </c:pt>
                <c:pt idx="1141">
                  <c:v>1016</c:v>
                </c:pt>
                <c:pt idx="1142">
                  <c:v>1016</c:v>
                </c:pt>
                <c:pt idx="1143">
                  <c:v>1016</c:v>
                </c:pt>
                <c:pt idx="1144">
                  <c:v>1016</c:v>
                </c:pt>
                <c:pt idx="1145">
                  <c:v>1016</c:v>
                </c:pt>
                <c:pt idx="1146">
                  <c:v>1016</c:v>
                </c:pt>
                <c:pt idx="1147">
                  <c:v>1016</c:v>
                </c:pt>
                <c:pt idx="1148">
                  <c:v>1016</c:v>
                </c:pt>
                <c:pt idx="1149">
                  <c:v>1016</c:v>
                </c:pt>
                <c:pt idx="1150">
                  <c:v>1016</c:v>
                </c:pt>
                <c:pt idx="1151">
                  <c:v>1016</c:v>
                </c:pt>
                <c:pt idx="1152">
                  <c:v>1016</c:v>
                </c:pt>
                <c:pt idx="1153">
                  <c:v>1016</c:v>
                </c:pt>
                <c:pt idx="1154">
                  <c:v>1016</c:v>
                </c:pt>
                <c:pt idx="1155">
                  <c:v>1016</c:v>
                </c:pt>
                <c:pt idx="1156">
                  <c:v>1016</c:v>
                </c:pt>
                <c:pt idx="1157">
                  <c:v>1016</c:v>
                </c:pt>
                <c:pt idx="1158">
                  <c:v>1016</c:v>
                </c:pt>
                <c:pt idx="1159">
                  <c:v>1016</c:v>
                </c:pt>
                <c:pt idx="1160">
                  <c:v>1016</c:v>
                </c:pt>
                <c:pt idx="1161">
                  <c:v>1016</c:v>
                </c:pt>
                <c:pt idx="1162">
                  <c:v>1016</c:v>
                </c:pt>
                <c:pt idx="1163">
                  <c:v>1016</c:v>
                </c:pt>
                <c:pt idx="1164">
                  <c:v>1016</c:v>
                </c:pt>
                <c:pt idx="1165">
                  <c:v>1016</c:v>
                </c:pt>
                <c:pt idx="1166">
                  <c:v>1016</c:v>
                </c:pt>
                <c:pt idx="1167">
                  <c:v>1016</c:v>
                </c:pt>
                <c:pt idx="1168">
                  <c:v>1016</c:v>
                </c:pt>
                <c:pt idx="1169">
                  <c:v>1016</c:v>
                </c:pt>
                <c:pt idx="1170">
                  <c:v>1016</c:v>
                </c:pt>
                <c:pt idx="1171">
                  <c:v>1016</c:v>
                </c:pt>
                <c:pt idx="1172">
                  <c:v>1016</c:v>
                </c:pt>
                <c:pt idx="1173">
                  <c:v>1016</c:v>
                </c:pt>
                <c:pt idx="1174">
                  <c:v>1016</c:v>
                </c:pt>
                <c:pt idx="1175">
                  <c:v>1016</c:v>
                </c:pt>
                <c:pt idx="1176">
                  <c:v>1016</c:v>
                </c:pt>
                <c:pt idx="1177">
                  <c:v>1016</c:v>
                </c:pt>
                <c:pt idx="1178">
                  <c:v>1016</c:v>
                </c:pt>
                <c:pt idx="1179">
                  <c:v>1016</c:v>
                </c:pt>
                <c:pt idx="1180">
                  <c:v>1016</c:v>
                </c:pt>
                <c:pt idx="1181">
                  <c:v>1016</c:v>
                </c:pt>
                <c:pt idx="1182">
                  <c:v>1016</c:v>
                </c:pt>
                <c:pt idx="1183">
                  <c:v>1016</c:v>
                </c:pt>
                <c:pt idx="1184">
                  <c:v>1016</c:v>
                </c:pt>
                <c:pt idx="1185">
                  <c:v>1016</c:v>
                </c:pt>
                <c:pt idx="1186">
                  <c:v>1016</c:v>
                </c:pt>
                <c:pt idx="1187">
                  <c:v>1016</c:v>
                </c:pt>
                <c:pt idx="1188">
                  <c:v>1016</c:v>
                </c:pt>
                <c:pt idx="1189">
                  <c:v>1016</c:v>
                </c:pt>
                <c:pt idx="1190">
                  <c:v>1016</c:v>
                </c:pt>
                <c:pt idx="1191">
                  <c:v>1016</c:v>
                </c:pt>
                <c:pt idx="1192">
                  <c:v>1016</c:v>
                </c:pt>
                <c:pt idx="1193">
                  <c:v>1016</c:v>
                </c:pt>
                <c:pt idx="1194">
                  <c:v>1016</c:v>
                </c:pt>
                <c:pt idx="1195">
                  <c:v>1016</c:v>
                </c:pt>
                <c:pt idx="1196">
                  <c:v>1016</c:v>
                </c:pt>
                <c:pt idx="1197">
                  <c:v>1016</c:v>
                </c:pt>
                <c:pt idx="1198">
                  <c:v>1016</c:v>
                </c:pt>
                <c:pt idx="1199">
                  <c:v>1016</c:v>
                </c:pt>
                <c:pt idx="1200">
                  <c:v>1016</c:v>
                </c:pt>
                <c:pt idx="1201">
                  <c:v>1016</c:v>
                </c:pt>
                <c:pt idx="1202">
                  <c:v>1016</c:v>
                </c:pt>
                <c:pt idx="1203">
                  <c:v>1016</c:v>
                </c:pt>
                <c:pt idx="1204">
                  <c:v>1016</c:v>
                </c:pt>
                <c:pt idx="1205">
                  <c:v>1016</c:v>
                </c:pt>
                <c:pt idx="1206">
                  <c:v>1016</c:v>
                </c:pt>
                <c:pt idx="1207">
                  <c:v>1016</c:v>
                </c:pt>
                <c:pt idx="1208">
                  <c:v>1016</c:v>
                </c:pt>
                <c:pt idx="1209">
                  <c:v>1016</c:v>
                </c:pt>
                <c:pt idx="1210">
                  <c:v>1016</c:v>
                </c:pt>
                <c:pt idx="1211">
                  <c:v>1016</c:v>
                </c:pt>
                <c:pt idx="1212">
                  <c:v>1016</c:v>
                </c:pt>
                <c:pt idx="1213">
                  <c:v>1016</c:v>
                </c:pt>
                <c:pt idx="1214">
                  <c:v>1016</c:v>
                </c:pt>
                <c:pt idx="1215">
                  <c:v>1016</c:v>
                </c:pt>
                <c:pt idx="1216">
                  <c:v>1016</c:v>
                </c:pt>
                <c:pt idx="1217">
                  <c:v>1016</c:v>
                </c:pt>
                <c:pt idx="1218">
                  <c:v>1016</c:v>
                </c:pt>
                <c:pt idx="1219">
                  <c:v>1016</c:v>
                </c:pt>
                <c:pt idx="1220">
                  <c:v>1016</c:v>
                </c:pt>
                <c:pt idx="1221">
                  <c:v>1016</c:v>
                </c:pt>
                <c:pt idx="1222">
                  <c:v>1016</c:v>
                </c:pt>
                <c:pt idx="1223">
                  <c:v>1016</c:v>
                </c:pt>
                <c:pt idx="1224">
                  <c:v>1016</c:v>
                </c:pt>
                <c:pt idx="1225">
                  <c:v>1016</c:v>
                </c:pt>
                <c:pt idx="1226">
                  <c:v>1016</c:v>
                </c:pt>
                <c:pt idx="1227">
                  <c:v>1016</c:v>
                </c:pt>
                <c:pt idx="1228">
                  <c:v>1016</c:v>
                </c:pt>
                <c:pt idx="1229">
                  <c:v>1016</c:v>
                </c:pt>
                <c:pt idx="1230">
                  <c:v>1016</c:v>
                </c:pt>
                <c:pt idx="1231">
                  <c:v>1016</c:v>
                </c:pt>
                <c:pt idx="1232">
                  <c:v>1016</c:v>
                </c:pt>
                <c:pt idx="1233">
                  <c:v>1016</c:v>
                </c:pt>
                <c:pt idx="1234">
                  <c:v>1016</c:v>
                </c:pt>
                <c:pt idx="1235">
                  <c:v>1016</c:v>
                </c:pt>
                <c:pt idx="1236">
                  <c:v>1016</c:v>
                </c:pt>
                <c:pt idx="1237">
                  <c:v>1016</c:v>
                </c:pt>
                <c:pt idx="1238">
                  <c:v>1016</c:v>
                </c:pt>
                <c:pt idx="1239">
                  <c:v>1016</c:v>
                </c:pt>
                <c:pt idx="1240">
                  <c:v>1016</c:v>
                </c:pt>
                <c:pt idx="1241">
                  <c:v>1016</c:v>
                </c:pt>
                <c:pt idx="1242">
                  <c:v>1016</c:v>
                </c:pt>
                <c:pt idx="1243">
                  <c:v>1016</c:v>
                </c:pt>
                <c:pt idx="1244">
                  <c:v>1016</c:v>
                </c:pt>
                <c:pt idx="1245">
                  <c:v>1016</c:v>
                </c:pt>
                <c:pt idx="1246">
                  <c:v>1016</c:v>
                </c:pt>
                <c:pt idx="1247">
                  <c:v>1016</c:v>
                </c:pt>
                <c:pt idx="1248">
                  <c:v>1016</c:v>
                </c:pt>
                <c:pt idx="1249">
                  <c:v>1016</c:v>
                </c:pt>
                <c:pt idx="1250">
                  <c:v>1016</c:v>
                </c:pt>
                <c:pt idx="1251">
                  <c:v>1016</c:v>
                </c:pt>
                <c:pt idx="1252">
                  <c:v>1016</c:v>
                </c:pt>
                <c:pt idx="1253">
                  <c:v>1016</c:v>
                </c:pt>
                <c:pt idx="1254">
                  <c:v>1016</c:v>
                </c:pt>
                <c:pt idx="1255">
                  <c:v>1016</c:v>
                </c:pt>
                <c:pt idx="1256">
                  <c:v>1016</c:v>
                </c:pt>
                <c:pt idx="1257">
                  <c:v>1016</c:v>
                </c:pt>
                <c:pt idx="1258">
                  <c:v>1016</c:v>
                </c:pt>
                <c:pt idx="1259">
                  <c:v>1016</c:v>
                </c:pt>
                <c:pt idx="1260">
                  <c:v>1016</c:v>
                </c:pt>
                <c:pt idx="1261">
                  <c:v>1016</c:v>
                </c:pt>
                <c:pt idx="1262">
                  <c:v>1016</c:v>
                </c:pt>
                <c:pt idx="1263">
                  <c:v>1016</c:v>
                </c:pt>
                <c:pt idx="1264">
                  <c:v>1016</c:v>
                </c:pt>
                <c:pt idx="1265">
                  <c:v>1016</c:v>
                </c:pt>
                <c:pt idx="1266">
                  <c:v>1016</c:v>
                </c:pt>
                <c:pt idx="1267">
                  <c:v>1016</c:v>
                </c:pt>
                <c:pt idx="1268">
                  <c:v>1016</c:v>
                </c:pt>
                <c:pt idx="1269">
                  <c:v>1016</c:v>
                </c:pt>
                <c:pt idx="1270">
                  <c:v>1016</c:v>
                </c:pt>
                <c:pt idx="1271">
                  <c:v>1016</c:v>
                </c:pt>
                <c:pt idx="1272">
                  <c:v>1016</c:v>
                </c:pt>
                <c:pt idx="1273">
                  <c:v>1016</c:v>
                </c:pt>
                <c:pt idx="1274">
                  <c:v>1016</c:v>
                </c:pt>
                <c:pt idx="1275">
                  <c:v>1016</c:v>
                </c:pt>
                <c:pt idx="1276">
                  <c:v>1016</c:v>
                </c:pt>
                <c:pt idx="1277">
                  <c:v>1016</c:v>
                </c:pt>
                <c:pt idx="1278">
                  <c:v>1016</c:v>
                </c:pt>
                <c:pt idx="1279">
                  <c:v>1016</c:v>
                </c:pt>
                <c:pt idx="1280">
                  <c:v>1016</c:v>
                </c:pt>
                <c:pt idx="1281">
                  <c:v>1016</c:v>
                </c:pt>
                <c:pt idx="1282">
                  <c:v>1016</c:v>
                </c:pt>
                <c:pt idx="1283">
                  <c:v>1016</c:v>
                </c:pt>
                <c:pt idx="1284">
                  <c:v>1016</c:v>
                </c:pt>
                <c:pt idx="1285">
                  <c:v>1016</c:v>
                </c:pt>
                <c:pt idx="1286">
                  <c:v>1016</c:v>
                </c:pt>
                <c:pt idx="1287">
                  <c:v>1016</c:v>
                </c:pt>
                <c:pt idx="1288">
                  <c:v>1016</c:v>
                </c:pt>
                <c:pt idx="1289">
                  <c:v>1016</c:v>
                </c:pt>
                <c:pt idx="1290">
                  <c:v>1016</c:v>
                </c:pt>
                <c:pt idx="1291">
                  <c:v>1016</c:v>
                </c:pt>
                <c:pt idx="1292">
                  <c:v>1016</c:v>
                </c:pt>
                <c:pt idx="1293">
                  <c:v>1016</c:v>
                </c:pt>
                <c:pt idx="1294">
                  <c:v>1016</c:v>
                </c:pt>
                <c:pt idx="1295">
                  <c:v>1016</c:v>
                </c:pt>
                <c:pt idx="1296">
                  <c:v>1016</c:v>
                </c:pt>
                <c:pt idx="1297">
                  <c:v>1016</c:v>
                </c:pt>
                <c:pt idx="1298">
                  <c:v>1016</c:v>
                </c:pt>
                <c:pt idx="1299">
                  <c:v>1016</c:v>
                </c:pt>
                <c:pt idx="1300">
                  <c:v>1016</c:v>
                </c:pt>
                <c:pt idx="1301">
                  <c:v>1016</c:v>
                </c:pt>
                <c:pt idx="1302">
                  <c:v>1016</c:v>
                </c:pt>
                <c:pt idx="1303">
                  <c:v>1016</c:v>
                </c:pt>
                <c:pt idx="1304">
                  <c:v>1016</c:v>
                </c:pt>
                <c:pt idx="1305">
                  <c:v>1016</c:v>
                </c:pt>
                <c:pt idx="1306">
                  <c:v>1016</c:v>
                </c:pt>
                <c:pt idx="1307">
                  <c:v>1016</c:v>
                </c:pt>
                <c:pt idx="1308">
                  <c:v>1016</c:v>
                </c:pt>
                <c:pt idx="1309">
                  <c:v>1016</c:v>
                </c:pt>
                <c:pt idx="1310">
                  <c:v>1016</c:v>
                </c:pt>
                <c:pt idx="1311">
                  <c:v>1016</c:v>
                </c:pt>
                <c:pt idx="1312">
                  <c:v>1016</c:v>
                </c:pt>
                <c:pt idx="1313">
                  <c:v>1016</c:v>
                </c:pt>
                <c:pt idx="1314">
                  <c:v>1016</c:v>
                </c:pt>
                <c:pt idx="1315">
                  <c:v>1016</c:v>
                </c:pt>
                <c:pt idx="1316">
                  <c:v>1016</c:v>
                </c:pt>
                <c:pt idx="1317">
                  <c:v>1016</c:v>
                </c:pt>
                <c:pt idx="1318">
                  <c:v>1016</c:v>
                </c:pt>
                <c:pt idx="1319">
                  <c:v>1016</c:v>
                </c:pt>
                <c:pt idx="1320">
                  <c:v>1016</c:v>
                </c:pt>
                <c:pt idx="1321">
                  <c:v>1016</c:v>
                </c:pt>
                <c:pt idx="1322">
                  <c:v>1016</c:v>
                </c:pt>
                <c:pt idx="1323">
                  <c:v>1016</c:v>
                </c:pt>
                <c:pt idx="1324">
                  <c:v>1016</c:v>
                </c:pt>
                <c:pt idx="1325">
                  <c:v>1016</c:v>
                </c:pt>
                <c:pt idx="1326">
                  <c:v>1016</c:v>
                </c:pt>
                <c:pt idx="1327">
                  <c:v>1016</c:v>
                </c:pt>
                <c:pt idx="1328">
                  <c:v>1016</c:v>
                </c:pt>
                <c:pt idx="1329">
                  <c:v>1016</c:v>
                </c:pt>
                <c:pt idx="1330">
                  <c:v>1016</c:v>
                </c:pt>
                <c:pt idx="1331">
                  <c:v>1016</c:v>
                </c:pt>
                <c:pt idx="1332">
                  <c:v>1016</c:v>
                </c:pt>
                <c:pt idx="1333">
                  <c:v>1016</c:v>
                </c:pt>
                <c:pt idx="1334">
                  <c:v>1016</c:v>
                </c:pt>
                <c:pt idx="1335">
                  <c:v>1016</c:v>
                </c:pt>
                <c:pt idx="1336">
                  <c:v>1016</c:v>
                </c:pt>
                <c:pt idx="1337">
                  <c:v>1016</c:v>
                </c:pt>
                <c:pt idx="1338">
                  <c:v>1016</c:v>
                </c:pt>
                <c:pt idx="1339">
                  <c:v>1016</c:v>
                </c:pt>
                <c:pt idx="1340">
                  <c:v>1016</c:v>
                </c:pt>
                <c:pt idx="1341">
                  <c:v>1016</c:v>
                </c:pt>
                <c:pt idx="1342">
                  <c:v>1016</c:v>
                </c:pt>
                <c:pt idx="1343">
                  <c:v>1016</c:v>
                </c:pt>
                <c:pt idx="1344">
                  <c:v>1016</c:v>
                </c:pt>
                <c:pt idx="1345">
                  <c:v>1016</c:v>
                </c:pt>
                <c:pt idx="1346">
                  <c:v>1016</c:v>
                </c:pt>
                <c:pt idx="1347">
                  <c:v>1016</c:v>
                </c:pt>
                <c:pt idx="1348">
                  <c:v>1016</c:v>
                </c:pt>
                <c:pt idx="1349">
                  <c:v>1016</c:v>
                </c:pt>
                <c:pt idx="1350">
                  <c:v>1016</c:v>
                </c:pt>
                <c:pt idx="1351">
                  <c:v>1016</c:v>
                </c:pt>
                <c:pt idx="1352">
                  <c:v>1016</c:v>
                </c:pt>
                <c:pt idx="1353">
                  <c:v>1016</c:v>
                </c:pt>
                <c:pt idx="1354">
                  <c:v>1016</c:v>
                </c:pt>
                <c:pt idx="1355">
                  <c:v>1016</c:v>
                </c:pt>
                <c:pt idx="1356">
                  <c:v>1016</c:v>
                </c:pt>
                <c:pt idx="1357">
                  <c:v>1016</c:v>
                </c:pt>
                <c:pt idx="1358">
                  <c:v>1016</c:v>
                </c:pt>
                <c:pt idx="1359">
                  <c:v>1016</c:v>
                </c:pt>
                <c:pt idx="1360">
                  <c:v>1016</c:v>
                </c:pt>
                <c:pt idx="1361">
                  <c:v>1016</c:v>
                </c:pt>
                <c:pt idx="1362">
                  <c:v>1016</c:v>
                </c:pt>
                <c:pt idx="1363">
                  <c:v>1016</c:v>
                </c:pt>
                <c:pt idx="1364">
                  <c:v>1016</c:v>
                </c:pt>
                <c:pt idx="1365">
                  <c:v>1016</c:v>
                </c:pt>
                <c:pt idx="1366">
                  <c:v>1016</c:v>
                </c:pt>
                <c:pt idx="1367">
                  <c:v>1016</c:v>
                </c:pt>
                <c:pt idx="1368">
                  <c:v>1016</c:v>
                </c:pt>
                <c:pt idx="1369">
                  <c:v>1016</c:v>
                </c:pt>
                <c:pt idx="1370">
                  <c:v>1016</c:v>
                </c:pt>
                <c:pt idx="1371">
                  <c:v>1016</c:v>
                </c:pt>
                <c:pt idx="1372">
                  <c:v>1016</c:v>
                </c:pt>
                <c:pt idx="1373">
                  <c:v>1016</c:v>
                </c:pt>
                <c:pt idx="1374">
                  <c:v>1016</c:v>
                </c:pt>
                <c:pt idx="1375">
                  <c:v>1016</c:v>
                </c:pt>
                <c:pt idx="1376">
                  <c:v>1016</c:v>
                </c:pt>
                <c:pt idx="1377">
                  <c:v>1016</c:v>
                </c:pt>
                <c:pt idx="1378">
                  <c:v>1016</c:v>
                </c:pt>
                <c:pt idx="1379">
                  <c:v>1016</c:v>
                </c:pt>
                <c:pt idx="1380">
                  <c:v>1016</c:v>
                </c:pt>
                <c:pt idx="1381">
                  <c:v>1016</c:v>
                </c:pt>
                <c:pt idx="1382">
                  <c:v>1016</c:v>
                </c:pt>
                <c:pt idx="1383">
                  <c:v>1016</c:v>
                </c:pt>
                <c:pt idx="1384">
                  <c:v>1016</c:v>
                </c:pt>
                <c:pt idx="1385">
                  <c:v>1016</c:v>
                </c:pt>
                <c:pt idx="1386">
                  <c:v>1016</c:v>
                </c:pt>
                <c:pt idx="1387">
                  <c:v>1016</c:v>
                </c:pt>
                <c:pt idx="1388">
                  <c:v>1016</c:v>
                </c:pt>
                <c:pt idx="1389">
                  <c:v>1016</c:v>
                </c:pt>
                <c:pt idx="1390">
                  <c:v>1016</c:v>
                </c:pt>
                <c:pt idx="1391">
                  <c:v>1016</c:v>
                </c:pt>
                <c:pt idx="1392">
                  <c:v>1016</c:v>
                </c:pt>
                <c:pt idx="1393">
                  <c:v>1016</c:v>
                </c:pt>
                <c:pt idx="1394">
                  <c:v>1016</c:v>
                </c:pt>
                <c:pt idx="1395">
                  <c:v>1016</c:v>
                </c:pt>
                <c:pt idx="1396">
                  <c:v>1016</c:v>
                </c:pt>
                <c:pt idx="1397">
                  <c:v>1016</c:v>
                </c:pt>
                <c:pt idx="1398">
                  <c:v>1016</c:v>
                </c:pt>
                <c:pt idx="1399">
                  <c:v>1016</c:v>
                </c:pt>
                <c:pt idx="1400">
                  <c:v>1016</c:v>
                </c:pt>
                <c:pt idx="1401">
                  <c:v>1016</c:v>
                </c:pt>
                <c:pt idx="1402">
                  <c:v>1016</c:v>
                </c:pt>
                <c:pt idx="1403">
                  <c:v>1016</c:v>
                </c:pt>
                <c:pt idx="1404">
                  <c:v>1016</c:v>
                </c:pt>
                <c:pt idx="1405">
                  <c:v>1016</c:v>
                </c:pt>
                <c:pt idx="1406">
                  <c:v>1016</c:v>
                </c:pt>
                <c:pt idx="1407">
                  <c:v>1016</c:v>
                </c:pt>
                <c:pt idx="1408">
                  <c:v>1016</c:v>
                </c:pt>
                <c:pt idx="1409">
                  <c:v>1016</c:v>
                </c:pt>
                <c:pt idx="1410">
                  <c:v>1016</c:v>
                </c:pt>
                <c:pt idx="1411">
                  <c:v>1016</c:v>
                </c:pt>
                <c:pt idx="1412">
                  <c:v>1016</c:v>
                </c:pt>
                <c:pt idx="1413">
                  <c:v>1016</c:v>
                </c:pt>
                <c:pt idx="1414">
                  <c:v>1016</c:v>
                </c:pt>
                <c:pt idx="1415">
                  <c:v>1016</c:v>
                </c:pt>
                <c:pt idx="1416">
                  <c:v>1016</c:v>
                </c:pt>
                <c:pt idx="1417">
                  <c:v>1016</c:v>
                </c:pt>
                <c:pt idx="1418">
                  <c:v>1016</c:v>
                </c:pt>
                <c:pt idx="1419">
                  <c:v>1016</c:v>
                </c:pt>
                <c:pt idx="1420">
                  <c:v>1016</c:v>
                </c:pt>
                <c:pt idx="1421">
                  <c:v>1016</c:v>
                </c:pt>
                <c:pt idx="1422">
                  <c:v>1016</c:v>
                </c:pt>
                <c:pt idx="1423">
                  <c:v>1016</c:v>
                </c:pt>
                <c:pt idx="1424">
                  <c:v>1016</c:v>
                </c:pt>
                <c:pt idx="1425">
                  <c:v>1016</c:v>
                </c:pt>
                <c:pt idx="1426">
                  <c:v>1016</c:v>
                </c:pt>
                <c:pt idx="1427">
                  <c:v>1016</c:v>
                </c:pt>
                <c:pt idx="1428">
                  <c:v>1016</c:v>
                </c:pt>
                <c:pt idx="1429">
                  <c:v>1016</c:v>
                </c:pt>
                <c:pt idx="1430">
                  <c:v>1016</c:v>
                </c:pt>
                <c:pt idx="1431">
                  <c:v>1016</c:v>
                </c:pt>
                <c:pt idx="1432">
                  <c:v>1016</c:v>
                </c:pt>
                <c:pt idx="1433">
                  <c:v>1016</c:v>
                </c:pt>
                <c:pt idx="1434">
                  <c:v>1016</c:v>
                </c:pt>
                <c:pt idx="1435">
                  <c:v>1016</c:v>
                </c:pt>
                <c:pt idx="1436">
                  <c:v>1016</c:v>
                </c:pt>
                <c:pt idx="1437">
                  <c:v>1016</c:v>
                </c:pt>
                <c:pt idx="1438">
                  <c:v>1016</c:v>
                </c:pt>
                <c:pt idx="1439">
                  <c:v>1016</c:v>
                </c:pt>
                <c:pt idx="1440">
                  <c:v>1016</c:v>
                </c:pt>
                <c:pt idx="1441">
                  <c:v>1016</c:v>
                </c:pt>
                <c:pt idx="1442">
                  <c:v>1016</c:v>
                </c:pt>
                <c:pt idx="1443">
                  <c:v>1016</c:v>
                </c:pt>
                <c:pt idx="1444">
                  <c:v>1016</c:v>
                </c:pt>
                <c:pt idx="1445">
                  <c:v>1016</c:v>
                </c:pt>
                <c:pt idx="1446">
                  <c:v>1016</c:v>
                </c:pt>
                <c:pt idx="1447">
                  <c:v>1016</c:v>
                </c:pt>
                <c:pt idx="1448">
                  <c:v>1016</c:v>
                </c:pt>
                <c:pt idx="1449">
                  <c:v>1016</c:v>
                </c:pt>
                <c:pt idx="1450">
                  <c:v>1016</c:v>
                </c:pt>
                <c:pt idx="1451">
                  <c:v>1016</c:v>
                </c:pt>
                <c:pt idx="1452">
                  <c:v>1016</c:v>
                </c:pt>
                <c:pt idx="1453">
                  <c:v>1016</c:v>
                </c:pt>
                <c:pt idx="1454">
                  <c:v>1016</c:v>
                </c:pt>
                <c:pt idx="1455">
                  <c:v>1016</c:v>
                </c:pt>
                <c:pt idx="1456">
                  <c:v>1016</c:v>
                </c:pt>
                <c:pt idx="1457">
                  <c:v>1016</c:v>
                </c:pt>
                <c:pt idx="1458">
                  <c:v>1016</c:v>
                </c:pt>
                <c:pt idx="1459">
                  <c:v>1016</c:v>
                </c:pt>
                <c:pt idx="1460">
                  <c:v>1016</c:v>
                </c:pt>
                <c:pt idx="1461">
                  <c:v>1016</c:v>
                </c:pt>
                <c:pt idx="1462">
                  <c:v>1016</c:v>
                </c:pt>
                <c:pt idx="1463">
                  <c:v>1016</c:v>
                </c:pt>
                <c:pt idx="1464">
                  <c:v>1016</c:v>
                </c:pt>
                <c:pt idx="1465">
                  <c:v>1016</c:v>
                </c:pt>
                <c:pt idx="1466">
                  <c:v>1016</c:v>
                </c:pt>
                <c:pt idx="1467">
                  <c:v>1016</c:v>
                </c:pt>
                <c:pt idx="1468">
                  <c:v>1016</c:v>
                </c:pt>
                <c:pt idx="1469">
                  <c:v>1016</c:v>
                </c:pt>
                <c:pt idx="1470">
                  <c:v>1016</c:v>
                </c:pt>
                <c:pt idx="1471">
                  <c:v>1016</c:v>
                </c:pt>
                <c:pt idx="1472">
                  <c:v>1016</c:v>
                </c:pt>
                <c:pt idx="1473">
                  <c:v>1016</c:v>
                </c:pt>
                <c:pt idx="1474">
                  <c:v>1016</c:v>
                </c:pt>
                <c:pt idx="1475">
                  <c:v>1016</c:v>
                </c:pt>
                <c:pt idx="1476">
                  <c:v>1016</c:v>
                </c:pt>
                <c:pt idx="1477">
                  <c:v>1016</c:v>
                </c:pt>
                <c:pt idx="1478">
                  <c:v>1016</c:v>
                </c:pt>
                <c:pt idx="1479">
                  <c:v>1016</c:v>
                </c:pt>
                <c:pt idx="1480">
                  <c:v>1016</c:v>
                </c:pt>
                <c:pt idx="1481">
                  <c:v>1016</c:v>
                </c:pt>
                <c:pt idx="1482">
                  <c:v>1016</c:v>
                </c:pt>
                <c:pt idx="1483">
                  <c:v>1016</c:v>
                </c:pt>
                <c:pt idx="1484">
                  <c:v>1016</c:v>
                </c:pt>
                <c:pt idx="1485">
                  <c:v>1016</c:v>
                </c:pt>
                <c:pt idx="1486">
                  <c:v>1016</c:v>
                </c:pt>
                <c:pt idx="1487">
                  <c:v>1016</c:v>
                </c:pt>
                <c:pt idx="1488">
                  <c:v>1016</c:v>
                </c:pt>
                <c:pt idx="1489">
                  <c:v>1016</c:v>
                </c:pt>
                <c:pt idx="1490">
                  <c:v>1016</c:v>
                </c:pt>
                <c:pt idx="1491">
                  <c:v>1016</c:v>
                </c:pt>
                <c:pt idx="1492">
                  <c:v>1016</c:v>
                </c:pt>
                <c:pt idx="1493">
                  <c:v>1016</c:v>
                </c:pt>
                <c:pt idx="1494">
                  <c:v>1016</c:v>
                </c:pt>
                <c:pt idx="1495">
                  <c:v>1016</c:v>
                </c:pt>
                <c:pt idx="1496">
                  <c:v>1016</c:v>
                </c:pt>
                <c:pt idx="1497">
                  <c:v>1016</c:v>
                </c:pt>
                <c:pt idx="1498">
                  <c:v>1016</c:v>
                </c:pt>
                <c:pt idx="1499">
                  <c:v>1016</c:v>
                </c:pt>
                <c:pt idx="1500">
                  <c:v>1016</c:v>
                </c:pt>
                <c:pt idx="1501">
                  <c:v>1016</c:v>
                </c:pt>
                <c:pt idx="1502">
                  <c:v>1016</c:v>
                </c:pt>
                <c:pt idx="1503">
                  <c:v>1016</c:v>
                </c:pt>
                <c:pt idx="1504">
                  <c:v>1016</c:v>
                </c:pt>
                <c:pt idx="1505">
                  <c:v>1016</c:v>
                </c:pt>
                <c:pt idx="1506">
                  <c:v>1016</c:v>
                </c:pt>
                <c:pt idx="1507">
                  <c:v>1016</c:v>
                </c:pt>
                <c:pt idx="1508">
                  <c:v>1016</c:v>
                </c:pt>
                <c:pt idx="1509">
                  <c:v>1016</c:v>
                </c:pt>
                <c:pt idx="1510">
                  <c:v>1016</c:v>
                </c:pt>
                <c:pt idx="1511">
                  <c:v>1016</c:v>
                </c:pt>
                <c:pt idx="1512">
                  <c:v>1016</c:v>
                </c:pt>
                <c:pt idx="1513">
                  <c:v>1016</c:v>
                </c:pt>
                <c:pt idx="1514">
                  <c:v>1015</c:v>
                </c:pt>
                <c:pt idx="1515">
                  <c:v>1015</c:v>
                </c:pt>
                <c:pt idx="1516">
                  <c:v>1015</c:v>
                </c:pt>
                <c:pt idx="1517">
                  <c:v>1015</c:v>
                </c:pt>
                <c:pt idx="1518">
                  <c:v>1015</c:v>
                </c:pt>
                <c:pt idx="1519">
                  <c:v>1015</c:v>
                </c:pt>
                <c:pt idx="1520">
                  <c:v>1015</c:v>
                </c:pt>
                <c:pt idx="1521">
                  <c:v>1015</c:v>
                </c:pt>
                <c:pt idx="1522">
                  <c:v>1015</c:v>
                </c:pt>
                <c:pt idx="1523">
                  <c:v>1015</c:v>
                </c:pt>
                <c:pt idx="1524">
                  <c:v>1015</c:v>
                </c:pt>
                <c:pt idx="1525">
                  <c:v>1015</c:v>
                </c:pt>
                <c:pt idx="1526">
                  <c:v>1015</c:v>
                </c:pt>
                <c:pt idx="1527">
                  <c:v>1015</c:v>
                </c:pt>
                <c:pt idx="1528">
                  <c:v>1015</c:v>
                </c:pt>
                <c:pt idx="1529">
                  <c:v>1015</c:v>
                </c:pt>
                <c:pt idx="1530">
                  <c:v>1015</c:v>
                </c:pt>
                <c:pt idx="1531">
                  <c:v>1015</c:v>
                </c:pt>
                <c:pt idx="1532">
                  <c:v>1015</c:v>
                </c:pt>
                <c:pt idx="1533">
                  <c:v>1015</c:v>
                </c:pt>
                <c:pt idx="1534">
                  <c:v>1015</c:v>
                </c:pt>
                <c:pt idx="1535">
                  <c:v>1015</c:v>
                </c:pt>
                <c:pt idx="1536">
                  <c:v>1015</c:v>
                </c:pt>
                <c:pt idx="1537">
                  <c:v>1015</c:v>
                </c:pt>
                <c:pt idx="1538">
                  <c:v>1015</c:v>
                </c:pt>
                <c:pt idx="1539">
                  <c:v>1015</c:v>
                </c:pt>
                <c:pt idx="1540">
                  <c:v>1015</c:v>
                </c:pt>
                <c:pt idx="1541">
                  <c:v>1015</c:v>
                </c:pt>
                <c:pt idx="1542">
                  <c:v>1015</c:v>
                </c:pt>
                <c:pt idx="1543">
                  <c:v>1015</c:v>
                </c:pt>
                <c:pt idx="1544">
                  <c:v>1015</c:v>
                </c:pt>
                <c:pt idx="1545">
                  <c:v>1015</c:v>
                </c:pt>
                <c:pt idx="1546">
                  <c:v>1015</c:v>
                </c:pt>
                <c:pt idx="1547">
                  <c:v>1015</c:v>
                </c:pt>
                <c:pt idx="1548">
                  <c:v>1015</c:v>
                </c:pt>
                <c:pt idx="1549">
                  <c:v>1015</c:v>
                </c:pt>
                <c:pt idx="1550">
                  <c:v>1015</c:v>
                </c:pt>
                <c:pt idx="1551">
                  <c:v>1015</c:v>
                </c:pt>
                <c:pt idx="1552">
                  <c:v>1015</c:v>
                </c:pt>
                <c:pt idx="1553">
                  <c:v>1015</c:v>
                </c:pt>
                <c:pt idx="1554">
                  <c:v>1015</c:v>
                </c:pt>
                <c:pt idx="1555">
                  <c:v>1015</c:v>
                </c:pt>
                <c:pt idx="1556">
                  <c:v>1015</c:v>
                </c:pt>
                <c:pt idx="1557">
                  <c:v>1015</c:v>
                </c:pt>
                <c:pt idx="1558">
                  <c:v>1015</c:v>
                </c:pt>
                <c:pt idx="1559">
                  <c:v>1015</c:v>
                </c:pt>
                <c:pt idx="1560">
                  <c:v>1015</c:v>
                </c:pt>
                <c:pt idx="1561">
                  <c:v>1015</c:v>
                </c:pt>
                <c:pt idx="1562">
                  <c:v>1015</c:v>
                </c:pt>
                <c:pt idx="1563">
                  <c:v>1015</c:v>
                </c:pt>
                <c:pt idx="1564">
                  <c:v>1015</c:v>
                </c:pt>
                <c:pt idx="1565">
                  <c:v>1015</c:v>
                </c:pt>
                <c:pt idx="1566">
                  <c:v>1015</c:v>
                </c:pt>
                <c:pt idx="1567">
                  <c:v>1015</c:v>
                </c:pt>
                <c:pt idx="1568">
                  <c:v>1015</c:v>
                </c:pt>
                <c:pt idx="1569">
                  <c:v>1015</c:v>
                </c:pt>
                <c:pt idx="1570">
                  <c:v>1015</c:v>
                </c:pt>
                <c:pt idx="1571">
                  <c:v>1015</c:v>
                </c:pt>
                <c:pt idx="1572">
                  <c:v>1015</c:v>
                </c:pt>
                <c:pt idx="1573">
                  <c:v>1015</c:v>
                </c:pt>
                <c:pt idx="1574">
                  <c:v>1015</c:v>
                </c:pt>
                <c:pt idx="1575">
                  <c:v>1015</c:v>
                </c:pt>
                <c:pt idx="1576">
                  <c:v>1015</c:v>
                </c:pt>
                <c:pt idx="1577">
                  <c:v>1015</c:v>
                </c:pt>
                <c:pt idx="1578">
                  <c:v>1015</c:v>
                </c:pt>
                <c:pt idx="1579">
                  <c:v>1015</c:v>
                </c:pt>
                <c:pt idx="1580">
                  <c:v>1015</c:v>
                </c:pt>
                <c:pt idx="1581">
                  <c:v>1015</c:v>
                </c:pt>
                <c:pt idx="1582">
                  <c:v>1015</c:v>
                </c:pt>
                <c:pt idx="1583">
                  <c:v>1015</c:v>
                </c:pt>
                <c:pt idx="1584">
                  <c:v>1015</c:v>
                </c:pt>
                <c:pt idx="1585">
                  <c:v>1015</c:v>
                </c:pt>
                <c:pt idx="1586">
                  <c:v>1015</c:v>
                </c:pt>
                <c:pt idx="1587">
                  <c:v>1015</c:v>
                </c:pt>
                <c:pt idx="1588">
                  <c:v>1015</c:v>
                </c:pt>
                <c:pt idx="1589">
                  <c:v>1015</c:v>
                </c:pt>
                <c:pt idx="1590">
                  <c:v>1015</c:v>
                </c:pt>
                <c:pt idx="1591">
                  <c:v>1015</c:v>
                </c:pt>
                <c:pt idx="1592">
                  <c:v>1015</c:v>
                </c:pt>
                <c:pt idx="1593">
                  <c:v>1015</c:v>
                </c:pt>
                <c:pt idx="1594">
                  <c:v>1015</c:v>
                </c:pt>
                <c:pt idx="1595">
                  <c:v>1015</c:v>
                </c:pt>
                <c:pt idx="1596">
                  <c:v>1015</c:v>
                </c:pt>
                <c:pt idx="1597">
                  <c:v>1015</c:v>
                </c:pt>
                <c:pt idx="1598">
                  <c:v>1015</c:v>
                </c:pt>
                <c:pt idx="1599">
                  <c:v>1015</c:v>
                </c:pt>
                <c:pt idx="1600">
                  <c:v>1015</c:v>
                </c:pt>
                <c:pt idx="1601">
                  <c:v>1015</c:v>
                </c:pt>
                <c:pt idx="1602">
                  <c:v>1015</c:v>
                </c:pt>
                <c:pt idx="1603">
                  <c:v>1015</c:v>
                </c:pt>
                <c:pt idx="1604">
                  <c:v>1015</c:v>
                </c:pt>
                <c:pt idx="1605">
                  <c:v>1015</c:v>
                </c:pt>
                <c:pt idx="1606">
                  <c:v>1015</c:v>
                </c:pt>
                <c:pt idx="1607">
                  <c:v>1015</c:v>
                </c:pt>
                <c:pt idx="1608">
                  <c:v>1015</c:v>
                </c:pt>
                <c:pt idx="1609">
                  <c:v>1015</c:v>
                </c:pt>
                <c:pt idx="1610">
                  <c:v>1015</c:v>
                </c:pt>
                <c:pt idx="1611">
                  <c:v>1015</c:v>
                </c:pt>
                <c:pt idx="1612">
                  <c:v>1015</c:v>
                </c:pt>
                <c:pt idx="1613">
                  <c:v>1015</c:v>
                </c:pt>
                <c:pt idx="1614">
                  <c:v>1015</c:v>
                </c:pt>
                <c:pt idx="1615">
                  <c:v>1015</c:v>
                </c:pt>
                <c:pt idx="1616">
                  <c:v>1015</c:v>
                </c:pt>
                <c:pt idx="1617">
                  <c:v>1015</c:v>
                </c:pt>
                <c:pt idx="1618">
                  <c:v>1015</c:v>
                </c:pt>
                <c:pt idx="1619">
                  <c:v>1015</c:v>
                </c:pt>
                <c:pt idx="1620">
                  <c:v>1015</c:v>
                </c:pt>
                <c:pt idx="1621">
                  <c:v>1015</c:v>
                </c:pt>
                <c:pt idx="1622">
                  <c:v>1015</c:v>
                </c:pt>
                <c:pt idx="1623">
                  <c:v>1015</c:v>
                </c:pt>
                <c:pt idx="1624">
                  <c:v>1015</c:v>
                </c:pt>
                <c:pt idx="1625">
                  <c:v>1015</c:v>
                </c:pt>
                <c:pt idx="1626">
                  <c:v>1015</c:v>
                </c:pt>
                <c:pt idx="1627">
                  <c:v>1015</c:v>
                </c:pt>
                <c:pt idx="1628">
                  <c:v>1015</c:v>
                </c:pt>
                <c:pt idx="1629">
                  <c:v>1015</c:v>
                </c:pt>
                <c:pt idx="1630">
                  <c:v>1015</c:v>
                </c:pt>
                <c:pt idx="1631">
                  <c:v>1015</c:v>
                </c:pt>
                <c:pt idx="1632">
                  <c:v>1015</c:v>
                </c:pt>
                <c:pt idx="1633">
                  <c:v>1015</c:v>
                </c:pt>
                <c:pt idx="1634">
                  <c:v>1015</c:v>
                </c:pt>
                <c:pt idx="1635">
                  <c:v>1015</c:v>
                </c:pt>
                <c:pt idx="1636">
                  <c:v>1015</c:v>
                </c:pt>
                <c:pt idx="1637">
                  <c:v>1015</c:v>
                </c:pt>
                <c:pt idx="1638">
                  <c:v>1015</c:v>
                </c:pt>
                <c:pt idx="1639">
                  <c:v>1015</c:v>
                </c:pt>
                <c:pt idx="1640">
                  <c:v>1015</c:v>
                </c:pt>
                <c:pt idx="1641">
                  <c:v>1015</c:v>
                </c:pt>
                <c:pt idx="1642">
                  <c:v>1015</c:v>
                </c:pt>
                <c:pt idx="1643">
                  <c:v>1015</c:v>
                </c:pt>
                <c:pt idx="1644">
                  <c:v>1015</c:v>
                </c:pt>
                <c:pt idx="1645">
                  <c:v>1015</c:v>
                </c:pt>
                <c:pt idx="1646">
                  <c:v>1015</c:v>
                </c:pt>
                <c:pt idx="1647">
                  <c:v>1015</c:v>
                </c:pt>
                <c:pt idx="1648">
                  <c:v>1015</c:v>
                </c:pt>
                <c:pt idx="1649">
                  <c:v>1015</c:v>
                </c:pt>
                <c:pt idx="1650">
                  <c:v>1015</c:v>
                </c:pt>
                <c:pt idx="1651">
                  <c:v>1015</c:v>
                </c:pt>
                <c:pt idx="1652">
                  <c:v>1015</c:v>
                </c:pt>
                <c:pt idx="1653">
                  <c:v>1015</c:v>
                </c:pt>
                <c:pt idx="1654">
                  <c:v>1015</c:v>
                </c:pt>
                <c:pt idx="1655">
                  <c:v>1015</c:v>
                </c:pt>
                <c:pt idx="1656">
                  <c:v>1015</c:v>
                </c:pt>
                <c:pt idx="1657">
                  <c:v>1015</c:v>
                </c:pt>
                <c:pt idx="1658">
                  <c:v>1015</c:v>
                </c:pt>
                <c:pt idx="1659">
                  <c:v>1015</c:v>
                </c:pt>
                <c:pt idx="1660">
                  <c:v>1015</c:v>
                </c:pt>
                <c:pt idx="1661">
                  <c:v>1015</c:v>
                </c:pt>
                <c:pt idx="1662">
                  <c:v>1015</c:v>
                </c:pt>
                <c:pt idx="1663">
                  <c:v>1015</c:v>
                </c:pt>
                <c:pt idx="1664">
                  <c:v>1015</c:v>
                </c:pt>
                <c:pt idx="1665">
                  <c:v>1015</c:v>
                </c:pt>
                <c:pt idx="1666">
                  <c:v>1015</c:v>
                </c:pt>
                <c:pt idx="1667">
                  <c:v>1015</c:v>
                </c:pt>
                <c:pt idx="1668">
                  <c:v>1015</c:v>
                </c:pt>
                <c:pt idx="1669">
                  <c:v>1015</c:v>
                </c:pt>
                <c:pt idx="1670">
                  <c:v>1015</c:v>
                </c:pt>
                <c:pt idx="1671">
                  <c:v>1015</c:v>
                </c:pt>
                <c:pt idx="1672">
                  <c:v>1015</c:v>
                </c:pt>
                <c:pt idx="1673">
                  <c:v>1015</c:v>
                </c:pt>
                <c:pt idx="1674">
                  <c:v>1015</c:v>
                </c:pt>
                <c:pt idx="1675">
                  <c:v>1015</c:v>
                </c:pt>
                <c:pt idx="1676">
                  <c:v>1015</c:v>
                </c:pt>
                <c:pt idx="1677">
                  <c:v>1015</c:v>
                </c:pt>
                <c:pt idx="1678">
                  <c:v>1015</c:v>
                </c:pt>
                <c:pt idx="1679">
                  <c:v>1015</c:v>
                </c:pt>
                <c:pt idx="1680">
                  <c:v>1015</c:v>
                </c:pt>
                <c:pt idx="1681">
                  <c:v>1015</c:v>
                </c:pt>
                <c:pt idx="1682">
                  <c:v>1015</c:v>
                </c:pt>
                <c:pt idx="1683">
                  <c:v>1015</c:v>
                </c:pt>
                <c:pt idx="1684">
                  <c:v>1015</c:v>
                </c:pt>
                <c:pt idx="1685">
                  <c:v>1015</c:v>
                </c:pt>
                <c:pt idx="1686">
                  <c:v>1015</c:v>
                </c:pt>
                <c:pt idx="1687">
                  <c:v>1015</c:v>
                </c:pt>
                <c:pt idx="1688">
                  <c:v>1015</c:v>
                </c:pt>
                <c:pt idx="1689">
                  <c:v>1015</c:v>
                </c:pt>
                <c:pt idx="1690">
                  <c:v>1015</c:v>
                </c:pt>
                <c:pt idx="1691">
                  <c:v>1015</c:v>
                </c:pt>
                <c:pt idx="1692">
                  <c:v>1015</c:v>
                </c:pt>
                <c:pt idx="1693">
                  <c:v>1015</c:v>
                </c:pt>
                <c:pt idx="1694">
                  <c:v>1015</c:v>
                </c:pt>
                <c:pt idx="1695">
                  <c:v>1015</c:v>
                </c:pt>
                <c:pt idx="1696">
                  <c:v>1015</c:v>
                </c:pt>
                <c:pt idx="1697">
                  <c:v>1015</c:v>
                </c:pt>
                <c:pt idx="1698">
                  <c:v>1015</c:v>
                </c:pt>
                <c:pt idx="1699">
                  <c:v>1015</c:v>
                </c:pt>
                <c:pt idx="1700">
                  <c:v>1015</c:v>
                </c:pt>
                <c:pt idx="1701">
                  <c:v>1015</c:v>
                </c:pt>
                <c:pt idx="1702">
                  <c:v>1015</c:v>
                </c:pt>
                <c:pt idx="1703">
                  <c:v>1015</c:v>
                </c:pt>
                <c:pt idx="1704">
                  <c:v>1015</c:v>
                </c:pt>
                <c:pt idx="1705">
                  <c:v>1015</c:v>
                </c:pt>
                <c:pt idx="1706">
                  <c:v>1015</c:v>
                </c:pt>
                <c:pt idx="1707">
                  <c:v>1015</c:v>
                </c:pt>
                <c:pt idx="1708">
                  <c:v>1015</c:v>
                </c:pt>
                <c:pt idx="1709">
                  <c:v>1015</c:v>
                </c:pt>
                <c:pt idx="1710">
                  <c:v>1015</c:v>
                </c:pt>
                <c:pt idx="1711">
                  <c:v>1015</c:v>
                </c:pt>
                <c:pt idx="1712">
                  <c:v>1015</c:v>
                </c:pt>
                <c:pt idx="1713">
                  <c:v>1015</c:v>
                </c:pt>
                <c:pt idx="1714">
                  <c:v>1015</c:v>
                </c:pt>
                <c:pt idx="1715">
                  <c:v>1015</c:v>
                </c:pt>
                <c:pt idx="1716">
                  <c:v>1015</c:v>
                </c:pt>
                <c:pt idx="1717">
                  <c:v>1015</c:v>
                </c:pt>
                <c:pt idx="1718">
                  <c:v>1015</c:v>
                </c:pt>
                <c:pt idx="1719">
                  <c:v>1015</c:v>
                </c:pt>
                <c:pt idx="1720">
                  <c:v>1015</c:v>
                </c:pt>
                <c:pt idx="1721">
                  <c:v>1015</c:v>
                </c:pt>
                <c:pt idx="1722">
                  <c:v>1015</c:v>
                </c:pt>
                <c:pt idx="1723">
                  <c:v>1015</c:v>
                </c:pt>
                <c:pt idx="1724">
                  <c:v>1015</c:v>
                </c:pt>
                <c:pt idx="1725">
                  <c:v>1015</c:v>
                </c:pt>
                <c:pt idx="1726">
                  <c:v>1015</c:v>
                </c:pt>
                <c:pt idx="1727">
                  <c:v>1015</c:v>
                </c:pt>
                <c:pt idx="1728">
                  <c:v>1015</c:v>
                </c:pt>
                <c:pt idx="1729">
                  <c:v>1015</c:v>
                </c:pt>
                <c:pt idx="1730">
                  <c:v>1015</c:v>
                </c:pt>
                <c:pt idx="1731">
                  <c:v>1015</c:v>
                </c:pt>
                <c:pt idx="1732">
                  <c:v>1015</c:v>
                </c:pt>
                <c:pt idx="1733">
                  <c:v>1015</c:v>
                </c:pt>
                <c:pt idx="1734">
                  <c:v>1015</c:v>
                </c:pt>
                <c:pt idx="1735">
                  <c:v>1015</c:v>
                </c:pt>
                <c:pt idx="1736">
                  <c:v>1015</c:v>
                </c:pt>
                <c:pt idx="1737">
                  <c:v>1015</c:v>
                </c:pt>
                <c:pt idx="1738">
                  <c:v>1015</c:v>
                </c:pt>
                <c:pt idx="1739">
                  <c:v>1015</c:v>
                </c:pt>
                <c:pt idx="1740">
                  <c:v>1015</c:v>
                </c:pt>
                <c:pt idx="1741">
                  <c:v>1015</c:v>
                </c:pt>
                <c:pt idx="1742">
                  <c:v>1015</c:v>
                </c:pt>
                <c:pt idx="1743">
                  <c:v>1015</c:v>
                </c:pt>
                <c:pt idx="1744">
                  <c:v>1015</c:v>
                </c:pt>
                <c:pt idx="1745">
                  <c:v>1015</c:v>
                </c:pt>
                <c:pt idx="1746">
                  <c:v>1015</c:v>
                </c:pt>
                <c:pt idx="1747">
                  <c:v>1015</c:v>
                </c:pt>
                <c:pt idx="1748">
                  <c:v>1015</c:v>
                </c:pt>
                <c:pt idx="1749">
                  <c:v>1015</c:v>
                </c:pt>
                <c:pt idx="1750">
                  <c:v>1015</c:v>
                </c:pt>
                <c:pt idx="1751">
                  <c:v>1015</c:v>
                </c:pt>
                <c:pt idx="1752">
                  <c:v>1015</c:v>
                </c:pt>
                <c:pt idx="1753">
                  <c:v>1015</c:v>
                </c:pt>
                <c:pt idx="1754">
                  <c:v>1015</c:v>
                </c:pt>
                <c:pt idx="1755">
                  <c:v>1015</c:v>
                </c:pt>
                <c:pt idx="1756">
                  <c:v>1015</c:v>
                </c:pt>
                <c:pt idx="1757">
                  <c:v>1015</c:v>
                </c:pt>
                <c:pt idx="1758">
                  <c:v>1015</c:v>
                </c:pt>
                <c:pt idx="1759">
                  <c:v>1015</c:v>
                </c:pt>
                <c:pt idx="1760">
                  <c:v>1015</c:v>
                </c:pt>
                <c:pt idx="1761">
                  <c:v>1015</c:v>
                </c:pt>
                <c:pt idx="1762">
                  <c:v>1015</c:v>
                </c:pt>
                <c:pt idx="1763">
                  <c:v>1015</c:v>
                </c:pt>
                <c:pt idx="1764">
                  <c:v>1015</c:v>
                </c:pt>
                <c:pt idx="1765">
                  <c:v>1015</c:v>
                </c:pt>
                <c:pt idx="1766">
                  <c:v>1015</c:v>
                </c:pt>
                <c:pt idx="1767">
                  <c:v>1015</c:v>
                </c:pt>
                <c:pt idx="1768">
                  <c:v>1015</c:v>
                </c:pt>
                <c:pt idx="1769">
                  <c:v>1015</c:v>
                </c:pt>
                <c:pt idx="1770">
                  <c:v>1015</c:v>
                </c:pt>
                <c:pt idx="1771">
                  <c:v>1015</c:v>
                </c:pt>
                <c:pt idx="1772">
                  <c:v>1015</c:v>
                </c:pt>
                <c:pt idx="1773">
                  <c:v>1015</c:v>
                </c:pt>
                <c:pt idx="1774">
                  <c:v>1015</c:v>
                </c:pt>
                <c:pt idx="1775">
                  <c:v>1015</c:v>
                </c:pt>
                <c:pt idx="1776">
                  <c:v>1015</c:v>
                </c:pt>
                <c:pt idx="1777">
                  <c:v>1015</c:v>
                </c:pt>
                <c:pt idx="1778">
                  <c:v>1015</c:v>
                </c:pt>
                <c:pt idx="1779">
                  <c:v>1015</c:v>
                </c:pt>
                <c:pt idx="1780">
                  <c:v>1015</c:v>
                </c:pt>
                <c:pt idx="1781">
                  <c:v>1015</c:v>
                </c:pt>
                <c:pt idx="1782">
                  <c:v>1015</c:v>
                </c:pt>
                <c:pt idx="1783">
                  <c:v>1015</c:v>
                </c:pt>
                <c:pt idx="1784">
                  <c:v>1015</c:v>
                </c:pt>
                <c:pt idx="1785">
                  <c:v>1015</c:v>
                </c:pt>
                <c:pt idx="1786">
                  <c:v>1015</c:v>
                </c:pt>
                <c:pt idx="1787">
                  <c:v>1015</c:v>
                </c:pt>
                <c:pt idx="1788">
                  <c:v>1015</c:v>
                </c:pt>
                <c:pt idx="1789">
                  <c:v>1015</c:v>
                </c:pt>
                <c:pt idx="1790">
                  <c:v>1015</c:v>
                </c:pt>
                <c:pt idx="1791">
                  <c:v>1015</c:v>
                </c:pt>
                <c:pt idx="1792">
                  <c:v>1015</c:v>
                </c:pt>
                <c:pt idx="1793">
                  <c:v>1015</c:v>
                </c:pt>
                <c:pt idx="1794">
                  <c:v>1015</c:v>
                </c:pt>
                <c:pt idx="1795">
                  <c:v>1015</c:v>
                </c:pt>
                <c:pt idx="1796">
                  <c:v>1015</c:v>
                </c:pt>
                <c:pt idx="1797">
                  <c:v>1015</c:v>
                </c:pt>
                <c:pt idx="1798">
                  <c:v>1015</c:v>
                </c:pt>
                <c:pt idx="1799">
                  <c:v>1015</c:v>
                </c:pt>
                <c:pt idx="1800">
                  <c:v>1015</c:v>
                </c:pt>
                <c:pt idx="1801">
                  <c:v>1015</c:v>
                </c:pt>
                <c:pt idx="1802">
                  <c:v>1015</c:v>
                </c:pt>
                <c:pt idx="1803">
                  <c:v>1015</c:v>
                </c:pt>
                <c:pt idx="1804">
                  <c:v>1015</c:v>
                </c:pt>
                <c:pt idx="1805">
                  <c:v>1015</c:v>
                </c:pt>
                <c:pt idx="1806">
                  <c:v>1015</c:v>
                </c:pt>
                <c:pt idx="1807">
                  <c:v>1015</c:v>
                </c:pt>
                <c:pt idx="1808">
                  <c:v>1015</c:v>
                </c:pt>
                <c:pt idx="1809">
                  <c:v>1015</c:v>
                </c:pt>
                <c:pt idx="1810">
                  <c:v>1015</c:v>
                </c:pt>
                <c:pt idx="1811">
                  <c:v>1015</c:v>
                </c:pt>
                <c:pt idx="1812">
                  <c:v>1015</c:v>
                </c:pt>
                <c:pt idx="1813">
                  <c:v>1015</c:v>
                </c:pt>
                <c:pt idx="1814">
                  <c:v>1015</c:v>
                </c:pt>
                <c:pt idx="1815">
                  <c:v>1015</c:v>
                </c:pt>
                <c:pt idx="1816">
                  <c:v>1015</c:v>
                </c:pt>
                <c:pt idx="1817">
                  <c:v>1015</c:v>
                </c:pt>
                <c:pt idx="1818">
                  <c:v>1015</c:v>
                </c:pt>
                <c:pt idx="1819">
                  <c:v>1015</c:v>
                </c:pt>
                <c:pt idx="1820">
                  <c:v>1015</c:v>
                </c:pt>
                <c:pt idx="1821">
                  <c:v>1015</c:v>
                </c:pt>
                <c:pt idx="1822">
                  <c:v>1015</c:v>
                </c:pt>
                <c:pt idx="1823">
                  <c:v>1015</c:v>
                </c:pt>
                <c:pt idx="1824">
                  <c:v>1015</c:v>
                </c:pt>
                <c:pt idx="1825">
                  <c:v>1015</c:v>
                </c:pt>
                <c:pt idx="1826">
                  <c:v>1015</c:v>
                </c:pt>
                <c:pt idx="1827">
                  <c:v>1015</c:v>
                </c:pt>
                <c:pt idx="1828">
                  <c:v>1015</c:v>
                </c:pt>
                <c:pt idx="1829">
                  <c:v>1015</c:v>
                </c:pt>
                <c:pt idx="1830">
                  <c:v>1015</c:v>
                </c:pt>
                <c:pt idx="1831">
                  <c:v>1015</c:v>
                </c:pt>
                <c:pt idx="1832">
                  <c:v>1015</c:v>
                </c:pt>
                <c:pt idx="1833">
                  <c:v>1015</c:v>
                </c:pt>
                <c:pt idx="1834">
                  <c:v>1015</c:v>
                </c:pt>
                <c:pt idx="1835">
                  <c:v>1015</c:v>
                </c:pt>
                <c:pt idx="1836">
                  <c:v>1015</c:v>
                </c:pt>
                <c:pt idx="1837">
                  <c:v>1015</c:v>
                </c:pt>
                <c:pt idx="1838">
                  <c:v>1015</c:v>
                </c:pt>
                <c:pt idx="1839">
                  <c:v>1015</c:v>
                </c:pt>
                <c:pt idx="1840">
                  <c:v>1015</c:v>
                </c:pt>
                <c:pt idx="1841">
                  <c:v>1015</c:v>
                </c:pt>
                <c:pt idx="1842">
                  <c:v>1015</c:v>
                </c:pt>
                <c:pt idx="1843">
                  <c:v>1015</c:v>
                </c:pt>
                <c:pt idx="1844">
                  <c:v>1015</c:v>
                </c:pt>
                <c:pt idx="1845">
                  <c:v>1015</c:v>
                </c:pt>
                <c:pt idx="1846">
                  <c:v>1015</c:v>
                </c:pt>
                <c:pt idx="1847">
                  <c:v>1015</c:v>
                </c:pt>
                <c:pt idx="1848">
                  <c:v>1015</c:v>
                </c:pt>
                <c:pt idx="1849">
                  <c:v>1015</c:v>
                </c:pt>
                <c:pt idx="1850">
                  <c:v>1015</c:v>
                </c:pt>
                <c:pt idx="1851">
                  <c:v>1015</c:v>
                </c:pt>
                <c:pt idx="1852">
                  <c:v>1015</c:v>
                </c:pt>
                <c:pt idx="1853">
                  <c:v>1015</c:v>
                </c:pt>
                <c:pt idx="1854">
                  <c:v>1015</c:v>
                </c:pt>
                <c:pt idx="1855">
                  <c:v>1015</c:v>
                </c:pt>
                <c:pt idx="1856">
                  <c:v>1015</c:v>
                </c:pt>
                <c:pt idx="1857">
                  <c:v>1015</c:v>
                </c:pt>
                <c:pt idx="1858">
                  <c:v>1015</c:v>
                </c:pt>
                <c:pt idx="1859">
                  <c:v>1015</c:v>
                </c:pt>
                <c:pt idx="1860">
                  <c:v>1015</c:v>
                </c:pt>
                <c:pt idx="1861">
                  <c:v>1015</c:v>
                </c:pt>
                <c:pt idx="1862">
                  <c:v>1015</c:v>
                </c:pt>
                <c:pt idx="1863">
                  <c:v>1015</c:v>
                </c:pt>
                <c:pt idx="1864">
                  <c:v>1015</c:v>
                </c:pt>
                <c:pt idx="1865">
                  <c:v>1015</c:v>
                </c:pt>
                <c:pt idx="1866">
                  <c:v>1015</c:v>
                </c:pt>
                <c:pt idx="1867">
                  <c:v>1015</c:v>
                </c:pt>
                <c:pt idx="1868">
                  <c:v>1015</c:v>
                </c:pt>
                <c:pt idx="1869">
                  <c:v>1015</c:v>
                </c:pt>
                <c:pt idx="1870">
                  <c:v>1015</c:v>
                </c:pt>
                <c:pt idx="1871">
                  <c:v>1015</c:v>
                </c:pt>
                <c:pt idx="1872">
                  <c:v>1015</c:v>
                </c:pt>
                <c:pt idx="1873">
                  <c:v>1015</c:v>
                </c:pt>
                <c:pt idx="1874">
                  <c:v>1015</c:v>
                </c:pt>
                <c:pt idx="1875">
                  <c:v>1015</c:v>
                </c:pt>
                <c:pt idx="1876">
                  <c:v>1015</c:v>
                </c:pt>
                <c:pt idx="1877">
                  <c:v>1015</c:v>
                </c:pt>
                <c:pt idx="1878">
                  <c:v>1015</c:v>
                </c:pt>
                <c:pt idx="1879">
                  <c:v>1015</c:v>
                </c:pt>
                <c:pt idx="1880">
                  <c:v>1015</c:v>
                </c:pt>
                <c:pt idx="1881">
                  <c:v>1015</c:v>
                </c:pt>
                <c:pt idx="1882">
                  <c:v>1015</c:v>
                </c:pt>
                <c:pt idx="1883">
                  <c:v>1015</c:v>
                </c:pt>
                <c:pt idx="1884">
                  <c:v>1015</c:v>
                </c:pt>
                <c:pt idx="1885">
                  <c:v>1015</c:v>
                </c:pt>
                <c:pt idx="1886">
                  <c:v>1015</c:v>
                </c:pt>
                <c:pt idx="1887">
                  <c:v>1015</c:v>
                </c:pt>
                <c:pt idx="1888">
                  <c:v>1015</c:v>
                </c:pt>
                <c:pt idx="1889">
                  <c:v>1015</c:v>
                </c:pt>
                <c:pt idx="1890">
                  <c:v>1015</c:v>
                </c:pt>
                <c:pt idx="1891">
                  <c:v>1015</c:v>
                </c:pt>
                <c:pt idx="1892">
                  <c:v>1015</c:v>
                </c:pt>
                <c:pt idx="1893">
                  <c:v>1015</c:v>
                </c:pt>
                <c:pt idx="1894">
                  <c:v>1015</c:v>
                </c:pt>
                <c:pt idx="1895">
                  <c:v>1015</c:v>
                </c:pt>
                <c:pt idx="1896">
                  <c:v>1015</c:v>
                </c:pt>
                <c:pt idx="1897">
                  <c:v>1015</c:v>
                </c:pt>
                <c:pt idx="1898">
                  <c:v>1015</c:v>
                </c:pt>
                <c:pt idx="1899">
                  <c:v>1015</c:v>
                </c:pt>
                <c:pt idx="1900">
                  <c:v>1015</c:v>
                </c:pt>
                <c:pt idx="1901">
                  <c:v>1015</c:v>
                </c:pt>
                <c:pt idx="1902">
                  <c:v>1015</c:v>
                </c:pt>
                <c:pt idx="1903">
                  <c:v>1015</c:v>
                </c:pt>
                <c:pt idx="1904">
                  <c:v>1015</c:v>
                </c:pt>
                <c:pt idx="1905">
                  <c:v>1015</c:v>
                </c:pt>
                <c:pt idx="1906">
                  <c:v>1015</c:v>
                </c:pt>
                <c:pt idx="1907">
                  <c:v>1015</c:v>
                </c:pt>
                <c:pt idx="1908">
                  <c:v>1015</c:v>
                </c:pt>
                <c:pt idx="1909">
                  <c:v>1015</c:v>
                </c:pt>
                <c:pt idx="1910">
                  <c:v>1015</c:v>
                </c:pt>
                <c:pt idx="1911">
                  <c:v>1015</c:v>
                </c:pt>
                <c:pt idx="1912">
                  <c:v>1015</c:v>
                </c:pt>
                <c:pt idx="1913">
                  <c:v>1015</c:v>
                </c:pt>
                <c:pt idx="1914">
                  <c:v>1015</c:v>
                </c:pt>
                <c:pt idx="1915">
                  <c:v>1015</c:v>
                </c:pt>
                <c:pt idx="1916">
                  <c:v>1015</c:v>
                </c:pt>
                <c:pt idx="1917">
                  <c:v>1015</c:v>
                </c:pt>
                <c:pt idx="1918">
                  <c:v>1015</c:v>
                </c:pt>
                <c:pt idx="1919">
                  <c:v>1015</c:v>
                </c:pt>
                <c:pt idx="1920">
                  <c:v>1015</c:v>
                </c:pt>
                <c:pt idx="1921">
                  <c:v>1015</c:v>
                </c:pt>
                <c:pt idx="1922">
                  <c:v>1015</c:v>
                </c:pt>
                <c:pt idx="1923">
                  <c:v>1015</c:v>
                </c:pt>
                <c:pt idx="1924">
                  <c:v>1015</c:v>
                </c:pt>
                <c:pt idx="1925">
                  <c:v>1015</c:v>
                </c:pt>
                <c:pt idx="1926">
                  <c:v>1015</c:v>
                </c:pt>
                <c:pt idx="1927">
                  <c:v>1015</c:v>
                </c:pt>
                <c:pt idx="1928">
                  <c:v>1015</c:v>
                </c:pt>
                <c:pt idx="1929">
                  <c:v>1015</c:v>
                </c:pt>
                <c:pt idx="1930">
                  <c:v>1015</c:v>
                </c:pt>
                <c:pt idx="1931">
                  <c:v>1015</c:v>
                </c:pt>
                <c:pt idx="1932">
                  <c:v>1015</c:v>
                </c:pt>
                <c:pt idx="1933">
                  <c:v>1015</c:v>
                </c:pt>
                <c:pt idx="1934">
                  <c:v>1015</c:v>
                </c:pt>
                <c:pt idx="1935">
                  <c:v>1015</c:v>
                </c:pt>
                <c:pt idx="1936">
                  <c:v>1015</c:v>
                </c:pt>
                <c:pt idx="1937">
                  <c:v>1015</c:v>
                </c:pt>
                <c:pt idx="1938">
                  <c:v>1015</c:v>
                </c:pt>
                <c:pt idx="1939">
                  <c:v>1015</c:v>
                </c:pt>
                <c:pt idx="1940">
                  <c:v>1016</c:v>
                </c:pt>
                <c:pt idx="1941">
                  <c:v>1016</c:v>
                </c:pt>
                <c:pt idx="1942">
                  <c:v>1016</c:v>
                </c:pt>
                <c:pt idx="1943">
                  <c:v>1016</c:v>
                </c:pt>
                <c:pt idx="1944">
                  <c:v>1016</c:v>
                </c:pt>
                <c:pt idx="1945">
                  <c:v>1016</c:v>
                </c:pt>
                <c:pt idx="1946">
                  <c:v>1016</c:v>
                </c:pt>
                <c:pt idx="1947">
                  <c:v>1016</c:v>
                </c:pt>
                <c:pt idx="1948">
                  <c:v>1016</c:v>
                </c:pt>
                <c:pt idx="1949">
                  <c:v>1016</c:v>
                </c:pt>
                <c:pt idx="1950">
                  <c:v>1016</c:v>
                </c:pt>
                <c:pt idx="1951">
                  <c:v>1016</c:v>
                </c:pt>
                <c:pt idx="1952">
                  <c:v>1016</c:v>
                </c:pt>
                <c:pt idx="1953">
                  <c:v>1016</c:v>
                </c:pt>
                <c:pt idx="1954">
                  <c:v>1016</c:v>
                </c:pt>
                <c:pt idx="1955">
                  <c:v>1016</c:v>
                </c:pt>
                <c:pt idx="1956">
                  <c:v>1016</c:v>
                </c:pt>
                <c:pt idx="1957">
                  <c:v>1016</c:v>
                </c:pt>
                <c:pt idx="1958">
                  <c:v>1016</c:v>
                </c:pt>
                <c:pt idx="1959">
                  <c:v>1016</c:v>
                </c:pt>
                <c:pt idx="1960">
                  <c:v>1016</c:v>
                </c:pt>
                <c:pt idx="1961">
                  <c:v>1016</c:v>
                </c:pt>
                <c:pt idx="1962">
                  <c:v>1016</c:v>
                </c:pt>
                <c:pt idx="1963">
                  <c:v>1016</c:v>
                </c:pt>
                <c:pt idx="1964">
                  <c:v>1016</c:v>
                </c:pt>
                <c:pt idx="1965">
                  <c:v>1016</c:v>
                </c:pt>
                <c:pt idx="1966">
                  <c:v>1016</c:v>
                </c:pt>
                <c:pt idx="1967">
                  <c:v>1016</c:v>
                </c:pt>
                <c:pt idx="1968">
                  <c:v>1016</c:v>
                </c:pt>
                <c:pt idx="1969">
                  <c:v>1016</c:v>
                </c:pt>
                <c:pt idx="1970">
                  <c:v>1016</c:v>
                </c:pt>
                <c:pt idx="1971">
                  <c:v>1016</c:v>
                </c:pt>
                <c:pt idx="1972">
                  <c:v>1016</c:v>
                </c:pt>
                <c:pt idx="1973">
                  <c:v>1016</c:v>
                </c:pt>
                <c:pt idx="1974">
                  <c:v>1016</c:v>
                </c:pt>
                <c:pt idx="1975">
                  <c:v>1016</c:v>
                </c:pt>
                <c:pt idx="1976">
                  <c:v>1016</c:v>
                </c:pt>
                <c:pt idx="1977">
                  <c:v>1016</c:v>
                </c:pt>
                <c:pt idx="1978">
                  <c:v>1016</c:v>
                </c:pt>
                <c:pt idx="1979">
                  <c:v>1016</c:v>
                </c:pt>
                <c:pt idx="1980">
                  <c:v>1016</c:v>
                </c:pt>
                <c:pt idx="1981">
                  <c:v>1016</c:v>
                </c:pt>
                <c:pt idx="1982">
                  <c:v>1016</c:v>
                </c:pt>
                <c:pt idx="1983">
                  <c:v>1016</c:v>
                </c:pt>
                <c:pt idx="1984">
                  <c:v>1016</c:v>
                </c:pt>
                <c:pt idx="1985">
                  <c:v>1016</c:v>
                </c:pt>
                <c:pt idx="1986">
                  <c:v>1016</c:v>
                </c:pt>
                <c:pt idx="1987">
                  <c:v>1016</c:v>
                </c:pt>
                <c:pt idx="1988">
                  <c:v>1016</c:v>
                </c:pt>
                <c:pt idx="1989">
                  <c:v>1016</c:v>
                </c:pt>
                <c:pt idx="1990">
                  <c:v>1016</c:v>
                </c:pt>
                <c:pt idx="1991">
                  <c:v>1016</c:v>
                </c:pt>
                <c:pt idx="1992">
                  <c:v>1016</c:v>
                </c:pt>
                <c:pt idx="1993">
                  <c:v>1016</c:v>
                </c:pt>
                <c:pt idx="1994">
                  <c:v>1016</c:v>
                </c:pt>
                <c:pt idx="1995">
                  <c:v>1016</c:v>
                </c:pt>
                <c:pt idx="1996">
                  <c:v>1016</c:v>
                </c:pt>
                <c:pt idx="1997">
                  <c:v>1016</c:v>
                </c:pt>
                <c:pt idx="1998">
                  <c:v>1016</c:v>
                </c:pt>
                <c:pt idx="1999">
                  <c:v>1016</c:v>
                </c:pt>
                <c:pt idx="2000">
                  <c:v>1016</c:v>
                </c:pt>
                <c:pt idx="2001">
                  <c:v>1016</c:v>
                </c:pt>
                <c:pt idx="2002">
                  <c:v>1016</c:v>
                </c:pt>
                <c:pt idx="2003">
                  <c:v>1016</c:v>
                </c:pt>
                <c:pt idx="2004">
                  <c:v>1016</c:v>
                </c:pt>
                <c:pt idx="2005">
                  <c:v>1016</c:v>
                </c:pt>
                <c:pt idx="2006">
                  <c:v>1016</c:v>
                </c:pt>
                <c:pt idx="2007">
                  <c:v>1016</c:v>
                </c:pt>
                <c:pt idx="2008">
                  <c:v>1016</c:v>
                </c:pt>
                <c:pt idx="2009">
                  <c:v>1016</c:v>
                </c:pt>
                <c:pt idx="2010">
                  <c:v>1016</c:v>
                </c:pt>
                <c:pt idx="2011">
                  <c:v>1016</c:v>
                </c:pt>
                <c:pt idx="2012">
                  <c:v>1016</c:v>
                </c:pt>
                <c:pt idx="2013">
                  <c:v>1016</c:v>
                </c:pt>
                <c:pt idx="2014">
                  <c:v>1016</c:v>
                </c:pt>
                <c:pt idx="2015">
                  <c:v>1016</c:v>
                </c:pt>
                <c:pt idx="2016">
                  <c:v>1016</c:v>
                </c:pt>
                <c:pt idx="2017">
                  <c:v>1016</c:v>
                </c:pt>
                <c:pt idx="2018">
                  <c:v>1016</c:v>
                </c:pt>
                <c:pt idx="2019">
                  <c:v>1016</c:v>
                </c:pt>
                <c:pt idx="2020">
                  <c:v>1016</c:v>
                </c:pt>
                <c:pt idx="2021">
                  <c:v>1016</c:v>
                </c:pt>
                <c:pt idx="2022">
                  <c:v>1016</c:v>
                </c:pt>
                <c:pt idx="2023">
                  <c:v>1016</c:v>
                </c:pt>
                <c:pt idx="2024">
                  <c:v>1016</c:v>
                </c:pt>
                <c:pt idx="2025">
                  <c:v>1016</c:v>
                </c:pt>
                <c:pt idx="2026">
                  <c:v>1016</c:v>
                </c:pt>
                <c:pt idx="2027">
                  <c:v>1016</c:v>
                </c:pt>
                <c:pt idx="2028">
                  <c:v>1016</c:v>
                </c:pt>
                <c:pt idx="2029">
                  <c:v>1016</c:v>
                </c:pt>
                <c:pt idx="2030">
                  <c:v>1016</c:v>
                </c:pt>
                <c:pt idx="2031">
                  <c:v>1016</c:v>
                </c:pt>
                <c:pt idx="2032">
                  <c:v>1016</c:v>
                </c:pt>
                <c:pt idx="2033">
                  <c:v>1016</c:v>
                </c:pt>
                <c:pt idx="2034">
                  <c:v>1016</c:v>
                </c:pt>
                <c:pt idx="2035">
                  <c:v>1016</c:v>
                </c:pt>
                <c:pt idx="2036">
                  <c:v>1016</c:v>
                </c:pt>
                <c:pt idx="2037">
                  <c:v>1016</c:v>
                </c:pt>
                <c:pt idx="2038">
                  <c:v>1016</c:v>
                </c:pt>
                <c:pt idx="2039">
                  <c:v>1016</c:v>
                </c:pt>
                <c:pt idx="2040">
                  <c:v>1016</c:v>
                </c:pt>
                <c:pt idx="2041">
                  <c:v>1016</c:v>
                </c:pt>
                <c:pt idx="2042">
                  <c:v>1016</c:v>
                </c:pt>
                <c:pt idx="2043">
                  <c:v>1016</c:v>
                </c:pt>
                <c:pt idx="2044">
                  <c:v>1016</c:v>
                </c:pt>
                <c:pt idx="2045">
                  <c:v>1016</c:v>
                </c:pt>
                <c:pt idx="2046">
                  <c:v>1016</c:v>
                </c:pt>
                <c:pt idx="2047">
                  <c:v>1016</c:v>
                </c:pt>
                <c:pt idx="2048">
                  <c:v>1016</c:v>
                </c:pt>
                <c:pt idx="2049">
                  <c:v>1016</c:v>
                </c:pt>
                <c:pt idx="2050">
                  <c:v>1016</c:v>
                </c:pt>
                <c:pt idx="2051">
                  <c:v>1016</c:v>
                </c:pt>
                <c:pt idx="2052">
                  <c:v>1016</c:v>
                </c:pt>
                <c:pt idx="2053">
                  <c:v>1015</c:v>
                </c:pt>
                <c:pt idx="2054">
                  <c:v>1015</c:v>
                </c:pt>
                <c:pt idx="2055">
                  <c:v>1015</c:v>
                </c:pt>
                <c:pt idx="2056">
                  <c:v>1015</c:v>
                </c:pt>
                <c:pt idx="2057">
                  <c:v>1015</c:v>
                </c:pt>
                <c:pt idx="2058">
                  <c:v>1015</c:v>
                </c:pt>
                <c:pt idx="2059">
                  <c:v>1015</c:v>
                </c:pt>
                <c:pt idx="2060">
                  <c:v>1015</c:v>
                </c:pt>
                <c:pt idx="2061">
                  <c:v>1015</c:v>
                </c:pt>
                <c:pt idx="2062">
                  <c:v>1015</c:v>
                </c:pt>
                <c:pt idx="2063">
                  <c:v>1015</c:v>
                </c:pt>
                <c:pt idx="2064">
                  <c:v>1015</c:v>
                </c:pt>
                <c:pt idx="2065">
                  <c:v>1015</c:v>
                </c:pt>
                <c:pt idx="2066">
                  <c:v>1015</c:v>
                </c:pt>
                <c:pt idx="2067">
                  <c:v>1015</c:v>
                </c:pt>
                <c:pt idx="2068">
                  <c:v>1015</c:v>
                </c:pt>
                <c:pt idx="2069">
                  <c:v>1015</c:v>
                </c:pt>
                <c:pt idx="2070">
                  <c:v>1015</c:v>
                </c:pt>
                <c:pt idx="2071">
                  <c:v>1015</c:v>
                </c:pt>
                <c:pt idx="2072">
                  <c:v>1015</c:v>
                </c:pt>
                <c:pt idx="2073">
                  <c:v>1015</c:v>
                </c:pt>
                <c:pt idx="2074">
                  <c:v>1015</c:v>
                </c:pt>
                <c:pt idx="2075">
                  <c:v>1015</c:v>
                </c:pt>
                <c:pt idx="2076">
                  <c:v>1015</c:v>
                </c:pt>
                <c:pt idx="2077">
                  <c:v>1015</c:v>
                </c:pt>
                <c:pt idx="2078">
                  <c:v>1015</c:v>
                </c:pt>
                <c:pt idx="2079">
                  <c:v>1015</c:v>
                </c:pt>
                <c:pt idx="2080">
                  <c:v>1015</c:v>
                </c:pt>
                <c:pt idx="2081">
                  <c:v>1015</c:v>
                </c:pt>
                <c:pt idx="2082">
                  <c:v>1015</c:v>
                </c:pt>
                <c:pt idx="2083">
                  <c:v>1015</c:v>
                </c:pt>
                <c:pt idx="2084">
                  <c:v>1015</c:v>
                </c:pt>
                <c:pt idx="2085">
                  <c:v>1015</c:v>
                </c:pt>
                <c:pt idx="2086">
                  <c:v>1015</c:v>
                </c:pt>
                <c:pt idx="2087">
                  <c:v>1015</c:v>
                </c:pt>
                <c:pt idx="2088">
                  <c:v>1015</c:v>
                </c:pt>
                <c:pt idx="2089">
                  <c:v>1015</c:v>
                </c:pt>
                <c:pt idx="2090">
                  <c:v>1015</c:v>
                </c:pt>
                <c:pt idx="2091">
                  <c:v>1015</c:v>
                </c:pt>
                <c:pt idx="2092">
                  <c:v>1015</c:v>
                </c:pt>
                <c:pt idx="2093">
                  <c:v>1015</c:v>
                </c:pt>
                <c:pt idx="2094">
                  <c:v>1015</c:v>
                </c:pt>
                <c:pt idx="2095">
                  <c:v>1015</c:v>
                </c:pt>
                <c:pt idx="2096">
                  <c:v>1015</c:v>
                </c:pt>
                <c:pt idx="2097">
                  <c:v>1015</c:v>
                </c:pt>
                <c:pt idx="2098">
                  <c:v>1015</c:v>
                </c:pt>
                <c:pt idx="2099">
                  <c:v>1015</c:v>
                </c:pt>
                <c:pt idx="2100">
                  <c:v>1015</c:v>
                </c:pt>
                <c:pt idx="2101">
                  <c:v>1015</c:v>
                </c:pt>
                <c:pt idx="2102">
                  <c:v>1015</c:v>
                </c:pt>
                <c:pt idx="2103">
                  <c:v>1015</c:v>
                </c:pt>
                <c:pt idx="2104">
                  <c:v>1015</c:v>
                </c:pt>
                <c:pt idx="2105">
                  <c:v>1015</c:v>
                </c:pt>
                <c:pt idx="2106">
                  <c:v>1015</c:v>
                </c:pt>
                <c:pt idx="2107">
                  <c:v>1015</c:v>
                </c:pt>
                <c:pt idx="2108">
                  <c:v>1015</c:v>
                </c:pt>
                <c:pt idx="2109">
                  <c:v>1015</c:v>
                </c:pt>
                <c:pt idx="2110">
                  <c:v>1015</c:v>
                </c:pt>
                <c:pt idx="2111">
                  <c:v>1015</c:v>
                </c:pt>
                <c:pt idx="2112">
                  <c:v>1015</c:v>
                </c:pt>
                <c:pt idx="2113">
                  <c:v>1015</c:v>
                </c:pt>
                <c:pt idx="2114">
                  <c:v>1015</c:v>
                </c:pt>
                <c:pt idx="2115">
                  <c:v>1015</c:v>
                </c:pt>
                <c:pt idx="2116">
                  <c:v>1015</c:v>
                </c:pt>
                <c:pt idx="2117">
                  <c:v>1015</c:v>
                </c:pt>
                <c:pt idx="2118">
                  <c:v>1015</c:v>
                </c:pt>
                <c:pt idx="2119">
                  <c:v>1015</c:v>
                </c:pt>
                <c:pt idx="2120">
                  <c:v>1015</c:v>
                </c:pt>
                <c:pt idx="2121">
                  <c:v>1015</c:v>
                </c:pt>
                <c:pt idx="2122">
                  <c:v>1015</c:v>
                </c:pt>
                <c:pt idx="2123">
                  <c:v>1015</c:v>
                </c:pt>
                <c:pt idx="2124">
                  <c:v>1015</c:v>
                </c:pt>
                <c:pt idx="2125">
                  <c:v>1015</c:v>
                </c:pt>
                <c:pt idx="2126">
                  <c:v>1015</c:v>
                </c:pt>
                <c:pt idx="2127">
                  <c:v>1015</c:v>
                </c:pt>
                <c:pt idx="2128">
                  <c:v>1015</c:v>
                </c:pt>
                <c:pt idx="2129">
                  <c:v>1015</c:v>
                </c:pt>
                <c:pt idx="2130">
                  <c:v>1015</c:v>
                </c:pt>
                <c:pt idx="2131">
                  <c:v>1015</c:v>
                </c:pt>
                <c:pt idx="2132">
                  <c:v>1015</c:v>
                </c:pt>
                <c:pt idx="2133">
                  <c:v>1015</c:v>
                </c:pt>
                <c:pt idx="2134">
                  <c:v>1015</c:v>
                </c:pt>
                <c:pt idx="2135">
                  <c:v>1015</c:v>
                </c:pt>
                <c:pt idx="2136">
                  <c:v>1015</c:v>
                </c:pt>
                <c:pt idx="2137">
                  <c:v>1015</c:v>
                </c:pt>
                <c:pt idx="2138">
                  <c:v>1015</c:v>
                </c:pt>
                <c:pt idx="2139">
                  <c:v>1015</c:v>
                </c:pt>
                <c:pt idx="2140">
                  <c:v>1015</c:v>
                </c:pt>
                <c:pt idx="2141">
                  <c:v>1015</c:v>
                </c:pt>
                <c:pt idx="2142">
                  <c:v>1015</c:v>
                </c:pt>
                <c:pt idx="2143">
                  <c:v>1015</c:v>
                </c:pt>
                <c:pt idx="2144">
                  <c:v>1015</c:v>
                </c:pt>
                <c:pt idx="2145">
                  <c:v>1015</c:v>
                </c:pt>
                <c:pt idx="2146">
                  <c:v>1015</c:v>
                </c:pt>
                <c:pt idx="2147">
                  <c:v>1015</c:v>
                </c:pt>
                <c:pt idx="2148">
                  <c:v>1015</c:v>
                </c:pt>
                <c:pt idx="2149">
                  <c:v>1015</c:v>
                </c:pt>
                <c:pt idx="2150">
                  <c:v>1015</c:v>
                </c:pt>
                <c:pt idx="2151">
                  <c:v>1015</c:v>
                </c:pt>
                <c:pt idx="2152">
                  <c:v>1015</c:v>
                </c:pt>
                <c:pt idx="2153">
                  <c:v>1015</c:v>
                </c:pt>
                <c:pt idx="2154">
                  <c:v>1015</c:v>
                </c:pt>
                <c:pt idx="2155">
                  <c:v>1015</c:v>
                </c:pt>
                <c:pt idx="2156">
                  <c:v>1015</c:v>
                </c:pt>
                <c:pt idx="2157">
                  <c:v>1015</c:v>
                </c:pt>
                <c:pt idx="2158">
                  <c:v>1015</c:v>
                </c:pt>
                <c:pt idx="2159">
                  <c:v>1015</c:v>
                </c:pt>
                <c:pt idx="2160">
                  <c:v>1015</c:v>
                </c:pt>
                <c:pt idx="2161">
                  <c:v>1015</c:v>
                </c:pt>
                <c:pt idx="2162">
                  <c:v>1015</c:v>
                </c:pt>
                <c:pt idx="2163">
                  <c:v>1015</c:v>
                </c:pt>
                <c:pt idx="2164">
                  <c:v>1015</c:v>
                </c:pt>
                <c:pt idx="2165">
                  <c:v>1015</c:v>
                </c:pt>
                <c:pt idx="2166">
                  <c:v>1015</c:v>
                </c:pt>
                <c:pt idx="2167">
                  <c:v>1015</c:v>
                </c:pt>
                <c:pt idx="2168">
                  <c:v>1015</c:v>
                </c:pt>
                <c:pt idx="2169">
                  <c:v>1015</c:v>
                </c:pt>
                <c:pt idx="2170">
                  <c:v>1015</c:v>
                </c:pt>
                <c:pt idx="2171">
                  <c:v>1015</c:v>
                </c:pt>
                <c:pt idx="2172">
                  <c:v>1015</c:v>
                </c:pt>
                <c:pt idx="2173">
                  <c:v>1015</c:v>
                </c:pt>
                <c:pt idx="2174">
                  <c:v>1015</c:v>
                </c:pt>
                <c:pt idx="2175">
                  <c:v>1015</c:v>
                </c:pt>
                <c:pt idx="2176">
                  <c:v>1015</c:v>
                </c:pt>
                <c:pt idx="2177">
                  <c:v>1015</c:v>
                </c:pt>
                <c:pt idx="2178">
                  <c:v>1015</c:v>
                </c:pt>
                <c:pt idx="2179">
                  <c:v>1015</c:v>
                </c:pt>
                <c:pt idx="2180">
                  <c:v>1015</c:v>
                </c:pt>
                <c:pt idx="2181">
                  <c:v>1015</c:v>
                </c:pt>
                <c:pt idx="2182">
                  <c:v>1015</c:v>
                </c:pt>
                <c:pt idx="2183">
                  <c:v>1015</c:v>
                </c:pt>
                <c:pt idx="2184">
                  <c:v>1015</c:v>
                </c:pt>
                <c:pt idx="2185">
                  <c:v>1015</c:v>
                </c:pt>
                <c:pt idx="2186">
                  <c:v>1015</c:v>
                </c:pt>
                <c:pt idx="2187">
                  <c:v>1015</c:v>
                </c:pt>
                <c:pt idx="2188">
                  <c:v>1015</c:v>
                </c:pt>
                <c:pt idx="2189">
                  <c:v>1015</c:v>
                </c:pt>
                <c:pt idx="2190">
                  <c:v>1015</c:v>
                </c:pt>
                <c:pt idx="2191">
                  <c:v>1015</c:v>
                </c:pt>
                <c:pt idx="2192">
                  <c:v>1015</c:v>
                </c:pt>
                <c:pt idx="2193">
                  <c:v>1015</c:v>
                </c:pt>
                <c:pt idx="2194">
                  <c:v>1015</c:v>
                </c:pt>
                <c:pt idx="2195">
                  <c:v>1015</c:v>
                </c:pt>
                <c:pt idx="2196">
                  <c:v>1015</c:v>
                </c:pt>
                <c:pt idx="2197">
                  <c:v>1014</c:v>
                </c:pt>
                <c:pt idx="2198">
                  <c:v>1014</c:v>
                </c:pt>
                <c:pt idx="2199">
                  <c:v>1014</c:v>
                </c:pt>
                <c:pt idx="2200">
                  <c:v>1014</c:v>
                </c:pt>
                <c:pt idx="2201">
                  <c:v>1014</c:v>
                </c:pt>
                <c:pt idx="2202">
                  <c:v>1014</c:v>
                </c:pt>
                <c:pt idx="2203">
                  <c:v>1014</c:v>
                </c:pt>
                <c:pt idx="2204">
                  <c:v>1014</c:v>
                </c:pt>
                <c:pt idx="2205">
                  <c:v>1014</c:v>
                </c:pt>
                <c:pt idx="2206">
                  <c:v>1014</c:v>
                </c:pt>
                <c:pt idx="2207">
                  <c:v>1014</c:v>
                </c:pt>
                <c:pt idx="2208">
                  <c:v>1014</c:v>
                </c:pt>
                <c:pt idx="2209">
                  <c:v>1014</c:v>
                </c:pt>
                <c:pt idx="2210">
                  <c:v>1014</c:v>
                </c:pt>
                <c:pt idx="2211">
                  <c:v>1014</c:v>
                </c:pt>
                <c:pt idx="2212">
                  <c:v>1014</c:v>
                </c:pt>
                <c:pt idx="2213">
                  <c:v>1014</c:v>
                </c:pt>
                <c:pt idx="2214">
                  <c:v>1014</c:v>
                </c:pt>
                <c:pt idx="2215">
                  <c:v>1014</c:v>
                </c:pt>
                <c:pt idx="2216">
                  <c:v>1014</c:v>
                </c:pt>
                <c:pt idx="2217">
                  <c:v>1014</c:v>
                </c:pt>
                <c:pt idx="2218">
                  <c:v>1014</c:v>
                </c:pt>
                <c:pt idx="2219">
                  <c:v>1014</c:v>
                </c:pt>
                <c:pt idx="2220">
                  <c:v>1014</c:v>
                </c:pt>
                <c:pt idx="2221">
                  <c:v>1014</c:v>
                </c:pt>
                <c:pt idx="2222">
                  <c:v>1014</c:v>
                </c:pt>
                <c:pt idx="2223">
                  <c:v>1014</c:v>
                </c:pt>
                <c:pt idx="2224">
                  <c:v>1014</c:v>
                </c:pt>
                <c:pt idx="2225">
                  <c:v>1014</c:v>
                </c:pt>
                <c:pt idx="2226">
                  <c:v>1014</c:v>
                </c:pt>
                <c:pt idx="2227">
                  <c:v>1014</c:v>
                </c:pt>
                <c:pt idx="2228">
                  <c:v>1014</c:v>
                </c:pt>
                <c:pt idx="2229">
                  <c:v>1014</c:v>
                </c:pt>
                <c:pt idx="2230">
                  <c:v>1014</c:v>
                </c:pt>
                <c:pt idx="2231">
                  <c:v>1014</c:v>
                </c:pt>
                <c:pt idx="2232">
                  <c:v>1014</c:v>
                </c:pt>
                <c:pt idx="2233">
                  <c:v>1014</c:v>
                </c:pt>
                <c:pt idx="2234">
                  <c:v>1014</c:v>
                </c:pt>
                <c:pt idx="2235">
                  <c:v>1014</c:v>
                </c:pt>
                <c:pt idx="2236">
                  <c:v>1014</c:v>
                </c:pt>
                <c:pt idx="2237">
                  <c:v>1014</c:v>
                </c:pt>
                <c:pt idx="2238">
                  <c:v>1014</c:v>
                </c:pt>
                <c:pt idx="2239">
                  <c:v>1014</c:v>
                </c:pt>
                <c:pt idx="2240">
                  <c:v>1014</c:v>
                </c:pt>
                <c:pt idx="2241">
                  <c:v>1014</c:v>
                </c:pt>
                <c:pt idx="2242">
                  <c:v>1014</c:v>
                </c:pt>
                <c:pt idx="2243">
                  <c:v>1014</c:v>
                </c:pt>
                <c:pt idx="2244">
                  <c:v>1014</c:v>
                </c:pt>
                <c:pt idx="2245">
                  <c:v>1014</c:v>
                </c:pt>
                <c:pt idx="2246">
                  <c:v>1014</c:v>
                </c:pt>
                <c:pt idx="2247">
                  <c:v>1014</c:v>
                </c:pt>
                <c:pt idx="2248">
                  <c:v>1014</c:v>
                </c:pt>
                <c:pt idx="2249">
                  <c:v>1014</c:v>
                </c:pt>
                <c:pt idx="2250">
                  <c:v>1014</c:v>
                </c:pt>
                <c:pt idx="2251">
                  <c:v>1014</c:v>
                </c:pt>
                <c:pt idx="2252">
                  <c:v>1014</c:v>
                </c:pt>
                <c:pt idx="2253">
                  <c:v>1014</c:v>
                </c:pt>
                <c:pt idx="2254">
                  <c:v>1014</c:v>
                </c:pt>
                <c:pt idx="2255">
                  <c:v>1014</c:v>
                </c:pt>
                <c:pt idx="2256">
                  <c:v>1014</c:v>
                </c:pt>
                <c:pt idx="2257">
                  <c:v>1014</c:v>
                </c:pt>
                <c:pt idx="2258">
                  <c:v>1014</c:v>
                </c:pt>
                <c:pt idx="2259">
                  <c:v>1014</c:v>
                </c:pt>
                <c:pt idx="2260">
                  <c:v>1014</c:v>
                </c:pt>
                <c:pt idx="2261">
                  <c:v>1014</c:v>
                </c:pt>
                <c:pt idx="2262">
                  <c:v>1014</c:v>
                </c:pt>
                <c:pt idx="2263">
                  <c:v>1014</c:v>
                </c:pt>
                <c:pt idx="2264">
                  <c:v>1014</c:v>
                </c:pt>
                <c:pt idx="2265">
                  <c:v>1014</c:v>
                </c:pt>
                <c:pt idx="2266">
                  <c:v>1014</c:v>
                </c:pt>
                <c:pt idx="2267">
                  <c:v>1014</c:v>
                </c:pt>
                <c:pt idx="2268">
                  <c:v>1014</c:v>
                </c:pt>
                <c:pt idx="2269">
                  <c:v>1014</c:v>
                </c:pt>
                <c:pt idx="2270">
                  <c:v>1014</c:v>
                </c:pt>
                <c:pt idx="2271">
                  <c:v>1014</c:v>
                </c:pt>
                <c:pt idx="2272">
                  <c:v>1014</c:v>
                </c:pt>
                <c:pt idx="2273">
                  <c:v>1014</c:v>
                </c:pt>
                <c:pt idx="2274">
                  <c:v>1014</c:v>
                </c:pt>
                <c:pt idx="2275">
                  <c:v>1014</c:v>
                </c:pt>
                <c:pt idx="2276">
                  <c:v>1014</c:v>
                </c:pt>
                <c:pt idx="2277">
                  <c:v>1014</c:v>
                </c:pt>
                <c:pt idx="2278">
                  <c:v>1014</c:v>
                </c:pt>
                <c:pt idx="2279">
                  <c:v>1014</c:v>
                </c:pt>
                <c:pt idx="2280">
                  <c:v>1014</c:v>
                </c:pt>
                <c:pt idx="2281">
                  <c:v>1014</c:v>
                </c:pt>
                <c:pt idx="2282">
                  <c:v>1014</c:v>
                </c:pt>
                <c:pt idx="2283">
                  <c:v>1014</c:v>
                </c:pt>
                <c:pt idx="2284">
                  <c:v>1014</c:v>
                </c:pt>
                <c:pt idx="2285">
                  <c:v>1014</c:v>
                </c:pt>
                <c:pt idx="2286">
                  <c:v>1014</c:v>
                </c:pt>
                <c:pt idx="2287">
                  <c:v>1014</c:v>
                </c:pt>
                <c:pt idx="2288">
                  <c:v>1014</c:v>
                </c:pt>
                <c:pt idx="2289">
                  <c:v>1014</c:v>
                </c:pt>
                <c:pt idx="2290">
                  <c:v>1014</c:v>
                </c:pt>
                <c:pt idx="2291">
                  <c:v>1014</c:v>
                </c:pt>
                <c:pt idx="2292">
                  <c:v>1014</c:v>
                </c:pt>
                <c:pt idx="2293">
                  <c:v>1014</c:v>
                </c:pt>
                <c:pt idx="2294">
                  <c:v>1014</c:v>
                </c:pt>
                <c:pt idx="2295">
                  <c:v>1014</c:v>
                </c:pt>
                <c:pt idx="2296">
                  <c:v>1014</c:v>
                </c:pt>
                <c:pt idx="2297">
                  <c:v>1014</c:v>
                </c:pt>
                <c:pt idx="2298">
                  <c:v>1014</c:v>
                </c:pt>
                <c:pt idx="2299">
                  <c:v>1014</c:v>
                </c:pt>
                <c:pt idx="2300">
                  <c:v>1014</c:v>
                </c:pt>
                <c:pt idx="2301">
                  <c:v>1014</c:v>
                </c:pt>
                <c:pt idx="2302">
                  <c:v>1014</c:v>
                </c:pt>
                <c:pt idx="2303">
                  <c:v>1014</c:v>
                </c:pt>
                <c:pt idx="2304">
                  <c:v>1014</c:v>
                </c:pt>
                <c:pt idx="2305">
                  <c:v>1014</c:v>
                </c:pt>
                <c:pt idx="2306">
                  <c:v>1014</c:v>
                </c:pt>
                <c:pt idx="2307">
                  <c:v>1014</c:v>
                </c:pt>
                <c:pt idx="2308">
                  <c:v>1014</c:v>
                </c:pt>
                <c:pt idx="2309">
                  <c:v>1014</c:v>
                </c:pt>
                <c:pt idx="2310">
                  <c:v>1014</c:v>
                </c:pt>
                <c:pt idx="2311">
                  <c:v>1014</c:v>
                </c:pt>
                <c:pt idx="2312">
                  <c:v>1014</c:v>
                </c:pt>
                <c:pt idx="2313">
                  <c:v>1014</c:v>
                </c:pt>
                <c:pt idx="2314">
                  <c:v>1014</c:v>
                </c:pt>
                <c:pt idx="2315">
                  <c:v>1014</c:v>
                </c:pt>
                <c:pt idx="2316">
                  <c:v>1014</c:v>
                </c:pt>
                <c:pt idx="2317">
                  <c:v>1014</c:v>
                </c:pt>
                <c:pt idx="2318">
                  <c:v>1014</c:v>
                </c:pt>
                <c:pt idx="2319">
                  <c:v>1014</c:v>
                </c:pt>
                <c:pt idx="2320">
                  <c:v>1014</c:v>
                </c:pt>
                <c:pt idx="2321">
                  <c:v>1014</c:v>
                </c:pt>
                <c:pt idx="2322">
                  <c:v>1014</c:v>
                </c:pt>
                <c:pt idx="2323">
                  <c:v>1014</c:v>
                </c:pt>
                <c:pt idx="2324">
                  <c:v>1014</c:v>
                </c:pt>
                <c:pt idx="2325">
                  <c:v>1014</c:v>
                </c:pt>
                <c:pt idx="2326">
                  <c:v>1014</c:v>
                </c:pt>
                <c:pt idx="2327">
                  <c:v>1014</c:v>
                </c:pt>
                <c:pt idx="2328">
                  <c:v>1014</c:v>
                </c:pt>
                <c:pt idx="2329">
                  <c:v>1014</c:v>
                </c:pt>
                <c:pt idx="2330">
                  <c:v>1014</c:v>
                </c:pt>
                <c:pt idx="2331">
                  <c:v>1014</c:v>
                </c:pt>
                <c:pt idx="2332">
                  <c:v>1014</c:v>
                </c:pt>
                <c:pt idx="2333">
                  <c:v>1014</c:v>
                </c:pt>
                <c:pt idx="2334">
                  <c:v>1014</c:v>
                </c:pt>
                <c:pt idx="2335">
                  <c:v>1014</c:v>
                </c:pt>
                <c:pt idx="2336">
                  <c:v>1014</c:v>
                </c:pt>
                <c:pt idx="2337">
                  <c:v>1014</c:v>
                </c:pt>
                <c:pt idx="2338">
                  <c:v>1014</c:v>
                </c:pt>
                <c:pt idx="2339">
                  <c:v>1014</c:v>
                </c:pt>
                <c:pt idx="2340">
                  <c:v>1014</c:v>
                </c:pt>
                <c:pt idx="2341">
                  <c:v>1014</c:v>
                </c:pt>
                <c:pt idx="2342">
                  <c:v>1014</c:v>
                </c:pt>
                <c:pt idx="2343">
                  <c:v>1014</c:v>
                </c:pt>
                <c:pt idx="2344">
                  <c:v>1014</c:v>
                </c:pt>
                <c:pt idx="2345">
                  <c:v>1014</c:v>
                </c:pt>
                <c:pt idx="2346">
                  <c:v>1014</c:v>
                </c:pt>
                <c:pt idx="2347">
                  <c:v>1014</c:v>
                </c:pt>
                <c:pt idx="2348">
                  <c:v>1014</c:v>
                </c:pt>
                <c:pt idx="2349">
                  <c:v>1014</c:v>
                </c:pt>
                <c:pt idx="2350">
                  <c:v>1014</c:v>
                </c:pt>
                <c:pt idx="2351">
                  <c:v>1014</c:v>
                </c:pt>
                <c:pt idx="2352">
                  <c:v>1014</c:v>
                </c:pt>
                <c:pt idx="2353">
                  <c:v>1014</c:v>
                </c:pt>
                <c:pt idx="2354">
                  <c:v>1014</c:v>
                </c:pt>
                <c:pt idx="2355">
                  <c:v>1014</c:v>
                </c:pt>
                <c:pt idx="2356">
                  <c:v>1014</c:v>
                </c:pt>
                <c:pt idx="2357">
                  <c:v>1014</c:v>
                </c:pt>
                <c:pt idx="2358">
                  <c:v>1014</c:v>
                </c:pt>
                <c:pt idx="2359">
                  <c:v>1014</c:v>
                </c:pt>
                <c:pt idx="2360">
                  <c:v>1014</c:v>
                </c:pt>
                <c:pt idx="2361">
                  <c:v>1014</c:v>
                </c:pt>
                <c:pt idx="2362">
                  <c:v>1014</c:v>
                </c:pt>
                <c:pt idx="2363">
                  <c:v>1014</c:v>
                </c:pt>
                <c:pt idx="2364">
                  <c:v>1014</c:v>
                </c:pt>
                <c:pt idx="2365">
                  <c:v>1014</c:v>
                </c:pt>
                <c:pt idx="2366">
                  <c:v>1014</c:v>
                </c:pt>
                <c:pt idx="2367">
                  <c:v>1014</c:v>
                </c:pt>
                <c:pt idx="2368">
                  <c:v>1014</c:v>
                </c:pt>
                <c:pt idx="2369">
                  <c:v>1014</c:v>
                </c:pt>
                <c:pt idx="2370">
                  <c:v>1014</c:v>
                </c:pt>
                <c:pt idx="2371">
                  <c:v>1014</c:v>
                </c:pt>
                <c:pt idx="2372">
                  <c:v>1014</c:v>
                </c:pt>
                <c:pt idx="2373">
                  <c:v>1014</c:v>
                </c:pt>
                <c:pt idx="2374">
                  <c:v>1014</c:v>
                </c:pt>
                <c:pt idx="2375">
                  <c:v>1014</c:v>
                </c:pt>
                <c:pt idx="2376">
                  <c:v>1014</c:v>
                </c:pt>
                <c:pt idx="2377">
                  <c:v>1014</c:v>
                </c:pt>
                <c:pt idx="2378">
                  <c:v>1014</c:v>
                </c:pt>
                <c:pt idx="2379">
                  <c:v>1014</c:v>
                </c:pt>
                <c:pt idx="2380">
                  <c:v>1014</c:v>
                </c:pt>
                <c:pt idx="2381">
                  <c:v>1014</c:v>
                </c:pt>
                <c:pt idx="2382">
                  <c:v>1014</c:v>
                </c:pt>
                <c:pt idx="2383">
                  <c:v>1014</c:v>
                </c:pt>
                <c:pt idx="2384">
                  <c:v>1014</c:v>
                </c:pt>
                <c:pt idx="2385">
                  <c:v>1014</c:v>
                </c:pt>
                <c:pt idx="2386">
                  <c:v>1014</c:v>
                </c:pt>
                <c:pt idx="2387">
                  <c:v>1014</c:v>
                </c:pt>
                <c:pt idx="2388">
                  <c:v>1014</c:v>
                </c:pt>
                <c:pt idx="2389">
                  <c:v>1014</c:v>
                </c:pt>
                <c:pt idx="2390">
                  <c:v>1014</c:v>
                </c:pt>
                <c:pt idx="2391">
                  <c:v>1014</c:v>
                </c:pt>
                <c:pt idx="2392">
                  <c:v>1014</c:v>
                </c:pt>
                <c:pt idx="2393">
                  <c:v>1014</c:v>
                </c:pt>
                <c:pt idx="2394">
                  <c:v>1014</c:v>
                </c:pt>
                <c:pt idx="2395">
                  <c:v>1014</c:v>
                </c:pt>
                <c:pt idx="2396">
                  <c:v>1014</c:v>
                </c:pt>
                <c:pt idx="2397">
                  <c:v>1014</c:v>
                </c:pt>
                <c:pt idx="2398">
                  <c:v>1014</c:v>
                </c:pt>
                <c:pt idx="2399">
                  <c:v>1014</c:v>
                </c:pt>
                <c:pt idx="2400">
                  <c:v>1014</c:v>
                </c:pt>
                <c:pt idx="2401">
                  <c:v>1014</c:v>
                </c:pt>
                <c:pt idx="2402">
                  <c:v>1014</c:v>
                </c:pt>
                <c:pt idx="2403">
                  <c:v>1014</c:v>
                </c:pt>
                <c:pt idx="2404">
                  <c:v>1014</c:v>
                </c:pt>
                <c:pt idx="2405">
                  <c:v>1014</c:v>
                </c:pt>
                <c:pt idx="2406">
                  <c:v>1014</c:v>
                </c:pt>
                <c:pt idx="2407">
                  <c:v>1014</c:v>
                </c:pt>
                <c:pt idx="2408">
                  <c:v>1014</c:v>
                </c:pt>
                <c:pt idx="2409">
                  <c:v>1014</c:v>
                </c:pt>
                <c:pt idx="2410">
                  <c:v>1014</c:v>
                </c:pt>
                <c:pt idx="2411">
                  <c:v>1014</c:v>
                </c:pt>
                <c:pt idx="2412">
                  <c:v>1014</c:v>
                </c:pt>
                <c:pt idx="2413">
                  <c:v>1014</c:v>
                </c:pt>
                <c:pt idx="2414">
                  <c:v>1014</c:v>
                </c:pt>
                <c:pt idx="2415">
                  <c:v>1014</c:v>
                </c:pt>
                <c:pt idx="2416">
                  <c:v>1014</c:v>
                </c:pt>
                <c:pt idx="2417">
                  <c:v>1014</c:v>
                </c:pt>
                <c:pt idx="2418">
                  <c:v>1014</c:v>
                </c:pt>
                <c:pt idx="2419">
                  <c:v>1014</c:v>
                </c:pt>
                <c:pt idx="2420">
                  <c:v>1014</c:v>
                </c:pt>
                <c:pt idx="2421">
                  <c:v>1014</c:v>
                </c:pt>
                <c:pt idx="2422">
                  <c:v>1014</c:v>
                </c:pt>
                <c:pt idx="2423">
                  <c:v>1014</c:v>
                </c:pt>
                <c:pt idx="2424">
                  <c:v>1014</c:v>
                </c:pt>
                <c:pt idx="2425">
                  <c:v>1014</c:v>
                </c:pt>
                <c:pt idx="2426">
                  <c:v>1014</c:v>
                </c:pt>
                <c:pt idx="2427">
                  <c:v>1014</c:v>
                </c:pt>
                <c:pt idx="2428">
                  <c:v>1014</c:v>
                </c:pt>
                <c:pt idx="2429">
                  <c:v>1014</c:v>
                </c:pt>
                <c:pt idx="2430">
                  <c:v>1014</c:v>
                </c:pt>
                <c:pt idx="2431">
                  <c:v>1014</c:v>
                </c:pt>
                <c:pt idx="2432">
                  <c:v>1014</c:v>
                </c:pt>
                <c:pt idx="2433">
                  <c:v>1014</c:v>
                </c:pt>
                <c:pt idx="2434">
                  <c:v>1014</c:v>
                </c:pt>
                <c:pt idx="2435">
                  <c:v>1014</c:v>
                </c:pt>
                <c:pt idx="2436">
                  <c:v>1014</c:v>
                </c:pt>
                <c:pt idx="2437">
                  <c:v>1014</c:v>
                </c:pt>
                <c:pt idx="2438">
                  <c:v>1014</c:v>
                </c:pt>
                <c:pt idx="2439">
                  <c:v>1014</c:v>
                </c:pt>
                <c:pt idx="2440">
                  <c:v>1014</c:v>
                </c:pt>
                <c:pt idx="2441">
                  <c:v>1014</c:v>
                </c:pt>
                <c:pt idx="2442">
                  <c:v>1014</c:v>
                </c:pt>
                <c:pt idx="2443">
                  <c:v>1014</c:v>
                </c:pt>
                <c:pt idx="2444">
                  <c:v>1014</c:v>
                </c:pt>
                <c:pt idx="2445">
                  <c:v>1014</c:v>
                </c:pt>
                <c:pt idx="2446">
                  <c:v>1014</c:v>
                </c:pt>
                <c:pt idx="2447">
                  <c:v>1014</c:v>
                </c:pt>
                <c:pt idx="2448">
                  <c:v>1014</c:v>
                </c:pt>
                <c:pt idx="2449">
                  <c:v>1014</c:v>
                </c:pt>
                <c:pt idx="2450">
                  <c:v>1014</c:v>
                </c:pt>
                <c:pt idx="2451">
                  <c:v>1014</c:v>
                </c:pt>
                <c:pt idx="2452">
                  <c:v>1014</c:v>
                </c:pt>
                <c:pt idx="2453">
                  <c:v>1014</c:v>
                </c:pt>
                <c:pt idx="2454">
                  <c:v>1014</c:v>
                </c:pt>
                <c:pt idx="2455">
                  <c:v>1014</c:v>
                </c:pt>
                <c:pt idx="2456">
                  <c:v>1014</c:v>
                </c:pt>
                <c:pt idx="2457">
                  <c:v>1014</c:v>
                </c:pt>
                <c:pt idx="2458">
                  <c:v>1014</c:v>
                </c:pt>
                <c:pt idx="2459">
                  <c:v>1014</c:v>
                </c:pt>
                <c:pt idx="2460">
                  <c:v>1014</c:v>
                </c:pt>
                <c:pt idx="2461">
                  <c:v>1014</c:v>
                </c:pt>
                <c:pt idx="2462">
                  <c:v>1014</c:v>
                </c:pt>
                <c:pt idx="2463">
                  <c:v>1014</c:v>
                </c:pt>
                <c:pt idx="2464">
                  <c:v>1014</c:v>
                </c:pt>
                <c:pt idx="2465">
                  <c:v>1014</c:v>
                </c:pt>
                <c:pt idx="2466">
                  <c:v>1014</c:v>
                </c:pt>
                <c:pt idx="2467">
                  <c:v>1014</c:v>
                </c:pt>
                <c:pt idx="2468">
                  <c:v>1014</c:v>
                </c:pt>
                <c:pt idx="2469">
                  <c:v>1014</c:v>
                </c:pt>
                <c:pt idx="2470">
                  <c:v>1014</c:v>
                </c:pt>
                <c:pt idx="2471">
                  <c:v>1014</c:v>
                </c:pt>
                <c:pt idx="2472">
                  <c:v>1014</c:v>
                </c:pt>
                <c:pt idx="2473">
                  <c:v>1014</c:v>
                </c:pt>
                <c:pt idx="2474">
                  <c:v>1014</c:v>
                </c:pt>
                <c:pt idx="2475">
                  <c:v>1014</c:v>
                </c:pt>
                <c:pt idx="2476">
                  <c:v>1014</c:v>
                </c:pt>
                <c:pt idx="2477">
                  <c:v>1014</c:v>
                </c:pt>
                <c:pt idx="2478">
                  <c:v>1014</c:v>
                </c:pt>
                <c:pt idx="2479">
                  <c:v>1014</c:v>
                </c:pt>
                <c:pt idx="2480">
                  <c:v>1014</c:v>
                </c:pt>
                <c:pt idx="2481">
                  <c:v>1014</c:v>
                </c:pt>
                <c:pt idx="2482">
                  <c:v>1014</c:v>
                </c:pt>
                <c:pt idx="2483">
                  <c:v>1014</c:v>
                </c:pt>
                <c:pt idx="2484">
                  <c:v>1014</c:v>
                </c:pt>
                <c:pt idx="2485">
                  <c:v>1014</c:v>
                </c:pt>
                <c:pt idx="2486">
                  <c:v>1014</c:v>
                </c:pt>
                <c:pt idx="2487">
                  <c:v>1014</c:v>
                </c:pt>
                <c:pt idx="2488">
                  <c:v>1014</c:v>
                </c:pt>
                <c:pt idx="2489">
                  <c:v>1014</c:v>
                </c:pt>
                <c:pt idx="2490">
                  <c:v>1014</c:v>
                </c:pt>
                <c:pt idx="2491">
                  <c:v>1014</c:v>
                </c:pt>
                <c:pt idx="2492">
                  <c:v>1014</c:v>
                </c:pt>
                <c:pt idx="2493">
                  <c:v>1014</c:v>
                </c:pt>
                <c:pt idx="2494">
                  <c:v>1014</c:v>
                </c:pt>
                <c:pt idx="2495">
                  <c:v>1014</c:v>
                </c:pt>
                <c:pt idx="2496">
                  <c:v>1014</c:v>
                </c:pt>
                <c:pt idx="2497">
                  <c:v>1014</c:v>
                </c:pt>
                <c:pt idx="2498">
                  <c:v>1014</c:v>
                </c:pt>
                <c:pt idx="2499">
                  <c:v>1014</c:v>
                </c:pt>
                <c:pt idx="2500">
                  <c:v>1014</c:v>
                </c:pt>
                <c:pt idx="2501">
                  <c:v>1014</c:v>
                </c:pt>
                <c:pt idx="2502">
                  <c:v>1014</c:v>
                </c:pt>
                <c:pt idx="2503">
                  <c:v>1014</c:v>
                </c:pt>
                <c:pt idx="2504">
                  <c:v>1014</c:v>
                </c:pt>
                <c:pt idx="2505">
                  <c:v>1014</c:v>
                </c:pt>
                <c:pt idx="2506">
                  <c:v>1014</c:v>
                </c:pt>
                <c:pt idx="2507">
                  <c:v>1014</c:v>
                </c:pt>
                <c:pt idx="2508">
                  <c:v>1014</c:v>
                </c:pt>
                <c:pt idx="2509">
                  <c:v>1014</c:v>
                </c:pt>
                <c:pt idx="2510">
                  <c:v>1014</c:v>
                </c:pt>
                <c:pt idx="2511">
                  <c:v>1014</c:v>
                </c:pt>
                <c:pt idx="2512">
                  <c:v>1014</c:v>
                </c:pt>
                <c:pt idx="2513">
                  <c:v>1014</c:v>
                </c:pt>
                <c:pt idx="2514">
                  <c:v>1014</c:v>
                </c:pt>
                <c:pt idx="2515">
                  <c:v>1014</c:v>
                </c:pt>
                <c:pt idx="2516">
                  <c:v>1014</c:v>
                </c:pt>
                <c:pt idx="2517">
                  <c:v>1014</c:v>
                </c:pt>
                <c:pt idx="2518">
                  <c:v>1014</c:v>
                </c:pt>
                <c:pt idx="2519">
                  <c:v>1014</c:v>
                </c:pt>
                <c:pt idx="2520">
                  <c:v>1014</c:v>
                </c:pt>
                <c:pt idx="2521">
                  <c:v>1014</c:v>
                </c:pt>
                <c:pt idx="2522">
                  <c:v>1014</c:v>
                </c:pt>
                <c:pt idx="2523">
                  <c:v>1014</c:v>
                </c:pt>
                <c:pt idx="2524">
                  <c:v>1014</c:v>
                </c:pt>
                <c:pt idx="2525">
                  <c:v>1014</c:v>
                </c:pt>
                <c:pt idx="2526">
                  <c:v>1014</c:v>
                </c:pt>
                <c:pt idx="2527">
                  <c:v>1014</c:v>
                </c:pt>
                <c:pt idx="2528">
                  <c:v>1014</c:v>
                </c:pt>
                <c:pt idx="2529">
                  <c:v>1014</c:v>
                </c:pt>
                <c:pt idx="2530">
                  <c:v>1014</c:v>
                </c:pt>
                <c:pt idx="2531">
                  <c:v>1014</c:v>
                </c:pt>
                <c:pt idx="2532">
                  <c:v>1014</c:v>
                </c:pt>
                <c:pt idx="2533">
                  <c:v>1014</c:v>
                </c:pt>
                <c:pt idx="2534">
                  <c:v>1014</c:v>
                </c:pt>
                <c:pt idx="2535">
                  <c:v>1014</c:v>
                </c:pt>
                <c:pt idx="2536">
                  <c:v>1014</c:v>
                </c:pt>
                <c:pt idx="2537">
                  <c:v>1014</c:v>
                </c:pt>
                <c:pt idx="2538">
                  <c:v>1014</c:v>
                </c:pt>
                <c:pt idx="2539">
                  <c:v>1014</c:v>
                </c:pt>
                <c:pt idx="2540">
                  <c:v>1014</c:v>
                </c:pt>
                <c:pt idx="2541">
                  <c:v>1014</c:v>
                </c:pt>
                <c:pt idx="2542">
                  <c:v>1014</c:v>
                </c:pt>
                <c:pt idx="2543">
                  <c:v>1014</c:v>
                </c:pt>
                <c:pt idx="2544">
                  <c:v>1014</c:v>
                </c:pt>
                <c:pt idx="2545">
                  <c:v>1014</c:v>
                </c:pt>
                <c:pt idx="2546">
                  <c:v>1014</c:v>
                </c:pt>
                <c:pt idx="2547">
                  <c:v>1014</c:v>
                </c:pt>
                <c:pt idx="2548">
                  <c:v>1014</c:v>
                </c:pt>
                <c:pt idx="2549">
                  <c:v>1014</c:v>
                </c:pt>
                <c:pt idx="2550">
                  <c:v>1014</c:v>
                </c:pt>
                <c:pt idx="2551">
                  <c:v>1014</c:v>
                </c:pt>
                <c:pt idx="2552">
                  <c:v>1014</c:v>
                </c:pt>
                <c:pt idx="2553">
                  <c:v>1014</c:v>
                </c:pt>
                <c:pt idx="2554">
                  <c:v>1014</c:v>
                </c:pt>
                <c:pt idx="2555">
                  <c:v>1014</c:v>
                </c:pt>
                <c:pt idx="2556">
                  <c:v>1014</c:v>
                </c:pt>
                <c:pt idx="2557">
                  <c:v>1014</c:v>
                </c:pt>
                <c:pt idx="2558">
                  <c:v>1014</c:v>
                </c:pt>
                <c:pt idx="2559">
                  <c:v>1014</c:v>
                </c:pt>
                <c:pt idx="2560">
                  <c:v>1014</c:v>
                </c:pt>
                <c:pt idx="2561">
                  <c:v>1014</c:v>
                </c:pt>
                <c:pt idx="2562">
                  <c:v>1014</c:v>
                </c:pt>
                <c:pt idx="2563">
                  <c:v>1014</c:v>
                </c:pt>
                <c:pt idx="2564">
                  <c:v>1014</c:v>
                </c:pt>
                <c:pt idx="2565">
                  <c:v>1014</c:v>
                </c:pt>
                <c:pt idx="2566">
                  <c:v>1014</c:v>
                </c:pt>
                <c:pt idx="2567">
                  <c:v>1014</c:v>
                </c:pt>
                <c:pt idx="2568">
                  <c:v>1014</c:v>
                </c:pt>
                <c:pt idx="2569">
                  <c:v>1014</c:v>
                </c:pt>
                <c:pt idx="2570">
                  <c:v>1014</c:v>
                </c:pt>
                <c:pt idx="2571">
                  <c:v>1014</c:v>
                </c:pt>
                <c:pt idx="2572">
                  <c:v>1014</c:v>
                </c:pt>
                <c:pt idx="2573">
                  <c:v>1014</c:v>
                </c:pt>
                <c:pt idx="2574">
                  <c:v>1014</c:v>
                </c:pt>
                <c:pt idx="2575">
                  <c:v>1014</c:v>
                </c:pt>
                <c:pt idx="2576">
                  <c:v>1014</c:v>
                </c:pt>
                <c:pt idx="2577">
                  <c:v>1014</c:v>
                </c:pt>
                <c:pt idx="2578">
                  <c:v>1014</c:v>
                </c:pt>
                <c:pt idx="2579">
                  <c:v>1014</c:v>
                </c:pt>
                <c:pt idx="2580">
                  <c:v>1014</c:v>
                </c:pt>
                <c:pt idx="2581">
                  <c:v>1014</c:v>
                </c:pt>
                <c:pt idx="2582">
                  <c:v>1014</c:v>
                </c:pt>
                <c:pt idx="2583">
                  <c:v>1014</c:v>
                </c:pt>
                <c:pt idx="2584">
                  <c:v>1014</c:v>
                </c:pt>
                <c:pt idx="2585">
                  <c:v>1014</c:v>
                </c:pt>
                <c:pt idx="2586">
                  <c:v>1014</c:v>
                </c:pt>
                <c:pt idx="2587">
                  <c:v>1014</c:v>
                </c:pt>
                <c:pt idx="2588">
                  <c:v>1014</c:v>
                </c:pt>
                <c:pt idx="2589">
                  <c:v>1014</c:v>
                </c:pt>
                <c:pt idx="2590">
                  <c:v>1014</c:v>
                </c:pt>
                <c:pt idx="2591">
                  <c:v>1014</c:v>
                </c:pt>
                <c:pt idx="2592">
                  <c:v>1014</c:v>
                </c:pt>
                <c:pt idx="2593">
                  <c:v>1014</c:v>
                </c:pt>
                <c:pt idx="2594">
                  <c:v>1014</c:v>
                </c:pt>
                <c:pt idx="2595">
                  <c:v>1014</c:v>
                </c:pt>
                <c:pt idx="2596">
                  <c:v>1014</c:v>
                </c:pt>
                <c:pt idx="2597">
                  <c:v>1014</c:v>
                </c:pt>
                <c:pt idx="2598">
                  <c:v>1014</c:v>
                </c:pt>
                <c:pt idx="2599">
                  <c:v>1014</c:v>
                </c:pt>
                <c:pt idx="2600">
                  <c:v>1014</c:v>
                </c:pt>
                <c:pt idx="2601">
                  <c:v>1014</c:v>
                </c:pt>
                <c:pt idx="2602">
                  <c:v>1014</c:v>
                </c:pt>
                <c:pt idx="2603">
                  <c:v>1014</c:v>
                </c:pt>
                <c:pt idx="2604">
                  <c:v>1014</c:v>
                </c:pt>
                <c:pt idx="2605">
                  <c:v>1014</c:v>
                </c:pt>
                <c:pt idx="2606">
                  <c:v>1014</c:v>
                </c:pt>
                <c:pt idx="2607">
                  <c:v>1014</c:v>
                </c:pt>
                <c:pt idx="2608">
                  <c:v>1014</c:v>
                </c:pt>
                <c:pt idx="2609">
                  <c:v>1014</c:v>
                </c:pt>
                <c:pt idx="2610">
                  <c:v>1014</c:v>
                </c:pt>
                <c:pt idx="2611">
                  <c:v>1014</c:v>
                </c:pt>
                <c:pt idx="2612">
                  <c:v>1014</c:v>
                </c:pt>
                <c:pt idx="2613">
                  <c:v>1014</c:v>
                </c:pt>
                <c:pt idx="2614">
                  <c:v>1014</c:v>
                </c:pt>
                <c:pt idx="2615">
                  <c:v>1014</c:v>
                </c:pt>
                <c:pt idx="2616">
                  <c:v>1014</c:v>
                </c:pt>
                <c:pt idx="2617">
                  <c:v>1014</c:v>
                </c:pt>
                <c:pt idx="2618">
                  <c:v>1014</c:v>
                </c:pt>
                <c:pt idx="2619">
                  <c:v>1014</c:v>
                </c:pt>
                <c:pt idx="2620">
                  <c:v>1014</c:v>
                </c:pt>
                <c:pt idx="2621">
                  <c:v>1014</c:v>
                </c:pt>
                <c:pt idx="2622">
                  <c:v>1014</c:v>
                </c:pt>
                <c:pt idx="2623">
                  <c:v>1014</c:v>
                </c:pt>
                <c:pt idx="2624">
                  <c:v>1015</c:v>
                </c:pt>
                <c:pt idx="2625">
                  <c:v>1015</c:v>
                </c:pt>
                <c:pt idx="2626">
                  <c:v>1015</c:v>
                </c:pt>
                <c:pt idx="2627">
                  <c:v>1015</c:v>
                </c:pt>
                <c:pt idx="2628">
                  <c:v>1015</c:v>
                </c:pt>
                <c:pt idx="2629">
                  <c:v>1015</c:v>
                </c:pt>
                <c:pt idx="2630">
                  <c:v>1015</c:v>
                </c:pt>
                <c:pt idx="2631">
                  <c:v>1015</c:v>
                </c:pt>
                <c:pt idx="2632">
                  <c:v>1015</c:v>
                </c:pt>
                <c:pt idx="2633">
                  <c:v>1015</c:v>
                </c:pt>
                <c:pt idx="2634">
                  <c:v>1015</c:v>
                </c:pt>
                <c:pt idx="2635">
                  <c:v>1015</c:v>
                </c:pt>
                <c:pt idx="2636">
                  <c:v>1015</c:v>
                </c:pt>
                <c:pt idx="2637">
                  <c:v>1015</c:v>
                </c:pt>
                <c:pt idx="2638">
                  <c:v>1015</c:v>
                </c:pt>
                <c:pt idx="2639">
                  <c:v>1015</c:v>
                </c:pt>
                <c:pt idx="2640">
                  <c:v>1015</c:v>
                </c:pt>
                <c:pt idx="2641">
                  <c:v>1015</c:v>
                </c:pt>
                <c:pt idx="2642">
                  <c:v>1015</c:v>
                </c:pt>
                <c:pt idx="2643">
                  <c:v>1015</c:v>
                </c:pt>
                <c:pt idx="2644">
                  <c:v>1015</c:v>
                </c:pt>
                <c:pt idx="2645">
                  <c:v>1015</c:v>
                </c:pt>
                <c:pt idx="2646">
                  <c:v>1015</c:v>
                </c:pt>
                <c:pt idx="2647">
                  <c:v>1015</c:v>
                </c:pt>
                <c:pt idx="2648">
                  <c:v>1015</c:v>
                </c:pt>
                <c:pt idx="2649">
                  <c:v>1015</c:v>
                </c:pt>
                <c:pt idx="2650">
                  <c:v>1015</c:v>
                </c:pt>
                <c:pt idx="2651">
                  <c:v>1015</c:v>
                </c:pt>
                <c:pt idx="2652">
                  <c:v>1015</c:v>
                </c:pt>
                <c:pt idx="2653">
                  <c:v>1015</c:v>
                </c:pt>
                <c:pt idx="2654">
                  <c:v>1015</c:v>
                </c:pt>
                <c:pt idx="2655">
                  <c:v>1015</c:v>
                </c:pt>
                <c:pt idx="2656">
                  <c:v>1015</c:v>
                </c:pt>
                <c:pt idx="2657">
                  <c:v>1015</c:v>
                </c:pt>
                <c:pt idx="2658">
                  <c:v>1015</c:v>
                </c:pt>
                <c:pt idx="2659">
                  <c:v>1015</c:v>
                </c:pt>
                <c:pt idx="2660">
                  <c:v>1015</c:v>
                </c:pt>
                <c:pt idx="2661">
                  <c:v>1015</c:v>
                </c:pt>
                <c:pt idx="2662">
                  <c:v>1015</c:v>
                </c:pt>
                <c:pt idx="2663">
                  <c:v>1015</c:v>
                </c:pt>
                <c:pt idx="2664">
                  <c:v>1015</c:v>
                </c:pt>
                <c:pt idx="2665">
                  <c:v>1015</c:v>
                </c:pt>
                <c:pt idx="2666">
                  <c:v>1015</c:v>
                </c:pt>
                <c:pt idx="2667">
                  <c:v>1015</c:v>
                </c:pt>
                <c:pt idx="2668">
                  <c:v>1015</c:v>
                </c:pt>
                <c:pt idx="2669">
                  <c:v>1015</c:v>
                </c:pt>
                <c:pt idx="2670">
                  <c:v>1015</c:v>
                </c:pt>
                <c:pt idx="2671">
                  <c:v>1015</c:v>
                </c:pt>
                <c:pt idx="2672">
                  <c:v>1015</c:v>
                </c:pt>
                <c:pt idx="2673">
                  <c:v>1015</c:v>
                </c:pt>
                <c:pt idx="2674">
                  <c:v>1015</c:v>
                </c:pt>
                <c:pt idx="2675">
                  <c:v>1015</c:v>
                </c:pt>
                <c:pt idx="2676">
                  <c:v>1015</c:v>
                </c:pt>
                <c:pt idx="2677">
                  <c:v>1015</c:v>
                </c:pt>
                <c:pt idx="2678">
                  <c:v>1015</c:v>
                </c:pt>
                <c:pt idx="2679">
                  <c:v>1015</c:v>
                </c:pt>
                <c:pt idx="2680">
                  <c:v>1015</c:v>
                </c:pt>
                <c:pt idx="2681">
                  <c:v>1015</c:v>
                </c:pt>
                <c:pt idx="2682">
                  <c:v>1015</c:v>
                </c:pt>
                <c:pt idx="2683">
                  <c:v>1015</c:v>
                </c:pt>
                <c:pt idx="2684">
                  <c:v>1015</c:v>
                </c:pt>
                <c:pt idx="2685">
                  <c:v>1015</c:v>
                </c:pt>
                <c:pt idx="2686">
                  <c:v>1015</c:v>
                </c:pt>
                <c:pt idx="2687">
                  <c:v>1015</c:v>
                </c:pt>
                <c:pt idx="2688">
                  <c:v>1015</c:v>
                </c:pt>
                <c:pt idx="2689">
                  <c:v>1015</c:v>
                </c:pt>
                <c:pt idx="2690">
                  <c:v>1015</c:v>
                </c:pt>
                <c:pt idx="2691">
                  <c:v>1015</c:v>
                </c:pt>
                <c:pt idx="2692">
                  <c:v>1015</c:v>
                </c:pt>
                <c:pt idx="2693">
                  <c:v>1015</c:v>
                </c:pt>
                <c:pt idx="2694">
                  <c:v>1015</c:v>
                </c:pt>
                <c:pt idx="2695">
                  <c:v>1015</c:v>
                </c:pt>
                <c:pt idx="2696">
                  <c:v>1015</c:v>
                </c:pt>
                <c:pt idx="2697">
                  <c:v>1015</c:v>
                </c:pt>
                <c:pt idx="2698">
                  <c:v>1015</c:v>
                </c:pt>
                <c:pt idx="2699">
                  <c:v>1015</c:v>
                </c:pt>
                <c:pt idx="2700">
                  <c:v>1015</c:v>
                </c:pt>
                <c:pt idx="2701">
                  <c:v>1015</c:v>
                </c:pt>
                <c:pt idx="2702">
                  <c:v>1015</c:v>
                </c:pt>
                <c:pt idx="2703">
                  <c:v>1015</c:v>
                </c:pt>
                <c:pt idx="2704">
                  <c:v>1015</c:v>
                </c:pt>
                <c:pt idx="2705">
                  <c:v>1015</c:v>
                </c:pt>
                <c:pt idx="2706">
                  <c:v>1015</c:v>
                </c:pt>
                <c:pt idx="2707">
                  <c:v>1015</c:v>
                </c:pt>
                <c:pt idx="2708">
                  <c:v>1015</c:v>
                </c:pt>
                <c:pt idx="2709">
                  <c:v>1015</c:v>
                </c:pt>
                <c:pt idx="2710">
                  <c:v>1015</c:v>
                </c:pt>
                <c:pt idx="2711">
                  <c:v>1015</c:v>
                </c:pt>
                <c:pt idx="2712">
                  <c:v>1015</c:v>
                </c:pt>
                <c:pt idx="2713">
                  <c:v>1015</c:v>
                </c:pt>
                <c:pt idx="2714">
                  <c:v>1015</c:v>
                </c:pt>
                <c:pt idx="2715">
                  <c:v>1015</c:v>
                </c:pt>
                <c:pt idx="2716">
                  <c:v>1015</c:v>
                </c:pt>
                <c:pt idx="2717">
                  <c:v>1015</c:v>
                </c:pt>
                <c:pt idx="2718">
                  <c:v>1015</c:v>
                </c:pt>
                <c:pt idx="2719">
                  <c:v>1015</c:v>
                </c:pt>
                <c:pt idx="2720">
                  <c:v>1015</c:v>
                </c:pt>
                <c:pt idx="2721">
                  <c:v>1015</c:v>
                </c:pt>
                <c:pt idx="2722">
                  <c:v>1015</c:v>
                </c:pt>
                <c:pt idx="2723">
                  <c:v>1015</c:v>
                </c:pt>
                <c:pt idx="2724">
                  <c:v>1015</c:v>
                </c:pt>
                <c:pt idx="2725">
                  <c:v>1015</c:v>
                </c:pt>
                <c:pt idx="2726">
                  <c:v>1015</c:v>
                </c:pt>
                <c:pt idx="2727">
                  <c:v>1015</c:v>
                </c:pt>
                <c:pt idx="2728">
                  <c:v>1015</c:v>
                </c:pt>
                <c:pt idx="2729">
                  <c:v>1015</c:v>
                </c:pt>
                <c:pt idx="2730">
                  <c:v>1015</c:v>
                </c:pt>
                <c:pt idx="2731">
                  <c:v>1015</c:v>
                </c:pt>
                <c:pt idx="2732">
                  <c:v>1015</c:v>
                </c:pt>
                <c:pt idx="2733">
                  <c:v>1015</c:v>
                </c:pt>
                <c:pt idx="2734">
                  <c:v>1015</c:v>
                </c:pt>
                <c:pt idx="2735">
                  <c:v>1015</c:v>
                </c:pt>
                <c:pt idx="2736">
                  <c:v>1015</c:v>
                </c:pt>
                <c:pt idx="2737">
                  <c:v>1015</c:v>
                </c:pt>
                <c:pt idx="2738">
                  <c:v>1015</c:v>
                </c:pt>
                <c:pt idx="2739">
                  <c:v>1015</c:v>
                </c:pt>
                <c:pt idx="2740">
                  <c:v>1015</c:v>
                </c:pt>
                <c:pt idx="2741">
                  <c:v>1015</c:v>
                </c:pt>
                <c:pt idx="2742">
                  <c:v>1015</c:v>
                </c:pt>
                <c:pt idx="2743">
                  <c:v>1015</c:v>
                </c:pt>
                <c:pt idx="2744">
                  <c:v>1015</c:v>
                </c:pt>
                <c:pt idx="2745">
                  <c:v>1015</c:v>
                </c:pt>
                <c:pt idx="2746">
                  <c:v>1015</c:v>
                </c:pt>
                <c:pt idx="2747">
                  <c:v>1015</c:v>
                </c:pt>
                <c:pt idx="2748">
                  <c:v>1015</c:v>
                </c:pt>
                <c:pt idx="2749">
                  <c:v>1015</c:v>
                </c:pt>
                <c:pt idx="2750">
                  <c:v>1015</c:v>
                </c:pt>
                <c:pt idx="2751">
                  <c:v>1015</c:v>
                </c:pt>
                <c:pt idx="2752">
                  <c:v>1015</c:v>
                </c:pt>
                <c:pt idx="2753">
                  <c:v>1015</c:v>
                </c:pt>
                <c:pt idx="2754">
                  <c:v>1015</c:v>
                </c:pt>
                <c:pt idx="2755">
                  <c:v>1015</c:v>
                </c:pt>
                <c:pt idx="2756">
                  <c:v>1015</c:v>
                </c:pt>
                <c:pt idx="2757">
                  <c:v>1015</c:v>
                </c:pt>
                <c:pt idx="2758">
                  <c:v>1015</c:v>
                </c:pt>
                <c:pt idx="2759">
                  <c:v>1015</c:v>
                </c:pt>
                <c:pt idx="2760">
                  <c:v>1015</c:v>
                </c:pt>
                <c:pt idx="2761">
                  <c:v>1015</c:v>
                </c:pt>
                <c:pt idx="2762">
                  <c:v>1015</c:v>
                </c:pt>
                <c:pt idx="2763">
                  <c:v>1015</c:v>
                </c:pt>
                <c:pt idx="2764">
                  <c:v>1015</c:v>
                </c:pt>
                <c:pt idx="2765">
                  <c:v>1015</c:v>
                </c:pt>
                <c:pt idx="2766">
                  <c:v>1015</c:v>
                </c:pt>
                <c:pt idx="2767">
                  <c:v>1015</c:v>
                </c:pt>
                <c:pt idx="2768">
                  <c:v>1015</c:v>
                </c:pt>
                <c:pt idx="2769">
                  <c:v>1015</c:v>
                </c:pt>
                <c:pt idx="2770">
                  <c:v>1015</c:v>
                </c:pt>
                <c:pt idx="2771">
                  <c:v>1015</c:v>
                </c:pt>
                <c:pt idx="2772">
                  <c:v>1015</c:v>
                </c:pt>
                <c:pt idx="2773">
                  <c:v>1015</c:v>
                </c:pt>
                <c:pt idx="2774">
                  <c:v>1015</c:v>
                </c:pt>
                <c:pt idx="2775">
                  <c:v>1015</c:v>
                </c:pt>
                <c:pt idx="2776">
                  <c:v>1015</c:v>
                </c:pt>
                <c:pt idx="2777">
                  <c:v>1015</c:v>
                </c:pt>
                <c:pt idx="2778">
                  <c:v>1015</c:v>
                </c:pt>
                <c:pt idx="2779">
                  <c:v>1015</c:v>
                </c:pt>
                <c:pt idx="2780">
                  <c:v>1015</c:v>
                </c:pt>
                <c:pt idx="2781">
                  <c:v>1015</c:v>
                </c:pt>
                <c:pt idx="2782">
                  <c:v>1015</c:v>
                </c:pt>
                <c:pt idx="2783">
                  <c:v>1015</c:v>
                </c:pt>
                <c:pt idx="2784">
                  <c:v>1015</c:v>
                </c:pt>
                <c:pt idx="2785">
                  <c:v>1015</c:v>
                </c:pt>
                <c:pt idx="2786">
                  <c:v>1015</c:v>
                </c:pt>
                <c:pt idx="2787">
                  <c:v>1015</c:v>
                </c:pt>
                <c:pt idx="2788">
                  <c:v>1015</c:v>
                </c:pt>
                <c:pt idx="2789">
                  <c:v>1015</c:v>
                </c:pt>
                <c:pt idx="2790">
                  <c:v>1015</c:v>
                </c:pt>
                <c:pt idx="2791">
                  <c:v>1015</c:v>
                </c:pt>
                <c:pt idx="2792">
                  <c:v>1016</c:v>
                </c:pt>
                <c:pt idx="2793">
                  <c:v>1016</c:v>
                </c:pt>
                <c:pt idx="2794">
                  <c:v>1016</c:v>
                </c:pt>
                <c:pt idx="2795">
                  <c:v>1016</c:v>
                </c:pt>
                <c:pt idx="2796">
                  <c:v>1016</c:v>
                </c:pt>
                <c:pt idx="2797">
                  <c:v>1016</c:v>
                </c:pt>
                <c:pt idx="2798">
                  <c:v>1016</c:v>
                </c:pt>
                <c:pt idx="2799">
                  <c:v>1016</c:v>
                </c:pt>
                <c:pt idx="2800">
                  <c:v>1016</c:v>
                </c:pt>
                <c:pt idx="2801">
                  <c:v>1016</c:v>
                </c:pt>
                <c:pt idx="2802">
                  <c:v>1016</c:v>
                </c:pt>
                <c:pt idx="2803">
                  <c:v>1016</c:v>
                </c:pt>
                <c:pt idx="2804">
                  <c:v>1016</c:v>
                </c:pt>
                <c:pt idx="2805">
                  <c:v>1016</c:v>
                </c:pt>
                <c:pt idx="2806">
                  <c:v>1016</c:v>
                </c:pt>
                <c:pt idx="2807">
                  <c:v>1016</c:v>
                </c:pt>
                <c:pt idx="2808">
                  <c:v>1016</c:v>
                </c:pt>
                <c:pt idx="2809">
                  <c:v>1016</c:v>
                </c:pt>
                <c:pt idx="2810">
                  <c:v>1016</c:v>
                </c:pt>
                <c:pt idx="2811">
                  <c:v>1016</c:v>
                </c:pt>
                <c:pt idx="2812">
                  <c:v>1016</c:v>
                </c:pt>
                <c:pt idx="2813">
                  <c:v>1016</c:v>
                </c:pt>
                <c:pt idx="2814">
                  <c:v>1016</c:v>
                </c:pt>
                <c:pt idx="2815">
                  <c:v>1016</c:v>
                </c:pt>
                <c:pt idx="2816">
                  <c:v>1016</c:v>
                </c:pt>
                <c:pt idx="2817">
                  <c:v>1016</c:v>
                </c:pt>
                <c:pt idx="2818">
                  <c:v>1016</c:v>
                </c:pt>
                <c:pt idx="2819">
                  <c:v>1016</c:v>
                </c:pt>
                <c:pt idx="2820">
                  <c:v>1016</c:v>
                </c:pt>
                <c:pt idx="2821">
                  <c:v>1016</c:v>
                </c:pt>
                <c:pt idx="2822">
                  <c:v>1016</c:v>
                </c:pt>
                <c:pt idx="2823">
                  <c:v>1016</c:v>
                </c:pt>
                <c:pt idx="2824">
                  <c:v>1016</c:v>
                </c:pt>
                <c:pt idx="2825">
                  <c:v>1016</c:v>
                </c:pt>
                <c:pt idx="2826">
                  <c:v>1016</c:v>
                </c:pt>
                <c:pt idx="2827">
                  <c:v>1016</c:v>
                </c:pt>
                <c:pt idx="2828">
                  <c:v>1016</c:v>
                </c:pt>
                <c:pt idx="2829">
                  <c:v>1016</c:v>
                </c:pt>
                <c:pt idx="2830">
                  <c:v>1016</c:v>
                </c:pt>
                <c:pt idx="2831">
                  <c:v>1016</c:v>
                </c:pt>
                <c:pt idx="2832">
                  <c:v>1016</c:v>
                </c:pt>
                <c:pt idx="2833">
                  <c:v>1016</c:v>
                </c:pt>
                <c:pt idx="2834">
                  <c:v>1016</c:v>
                </c:pt>
                <c:pt idx="2835">
                  <c:v>1016</c:v>
                </c:pt>
                <c:pt idx="2836">
                  <c:v>1016</c:v>
                </c:pt>
                <c:pt idx="2837">
                  <c:v>1016</c:v>
                </c:pt>
                <c:pt idx="2838">
                  <c:v>1016</c:v>
                </c:pt>
                <c:pt idx="2839">
                  <c:v>1016</c:v>
                </c:pt>
                <c:pt idx="2840">
                  <c:v>1016</c:v>
                </c:pt>
                <c:pt idx="2841">
                  <c:v>1016</c:v>
                </c:pt>
                <c:pt idx="2842">
                  <c:v>1016</c:v>
                </c:pt>
                <c:pt idx="2843">
                  <c:v>1016</c:v>
                </c:pt>
                <c:pt idx="2844">
                  <c:v>1016</c:v>
                </c:pt>
                <c:pt idx="2845">
                  <c:v>1016</c:v>
                </c:pt>
                <c:pt idx="2846">
                  <c:v>1016</c:v>
                </c:pt>
                <c:pt idx="2847">
                  <c:v>1016</c:v>
                </c:pt>
                <c:pt idx="2848">
                  <c:v>1016</c:v>
                </c:pt>
                <c:pt idx="2849">
                  <c:v>1016</c:v>
                </c:pt>
                <c:pt idx="2850">
                  <c:v>1016</c:v>
                </c:pt>
                <c:pt idx="2851">
                  <c:v>1016</c:v>
                </c:pt>
                <c:pt idx="2852">
                  <c:v>1016</c:v>
                </c:pt>
                <c:pt idx="2853">
                  <c:v>1016</c:v>
                </c:pt>
                <c:pt idx="2854">
                  <c:v>1016</c:v>
                </c:pt>
                <c:pt idx="2855">
                  <c:v>1016</c:v>
                </c:pt>
                <c:pt idx="2856">
                  <c:v>1016</c:v>
                </c:pt>
                <c:pt idx="2857">
                  <c:v>1016</c:v>
                </c:pt>
                <c:pt idx="2858">
                  <c:v>1016</c:v>
                </c:pt>
                <c:pt idx="2859">
                  <c:v>1016</c:v>
                </c:pt>
                <c:pt idx="2860">
                  <c:v>1016</c:v>
                </c:pt>
                <c:pt idx="2861">
                  <c:v>1016</c:v>
                </c:pt>
                <c:pt idx="2862">
                  <c:v>1016</c:v>
                </c:pt>
                <c:pt idx="2863">
                  <c:v>1016</c:v>
                </c:pt>
                <c:pt idx="2864">
                  <c:v>1016</c:v>
                </c:pt>
                <c:pt idx="2865">
                  <c:v>1016</c:v>
                </c:pt>
                <c:pt idx="2866">
                  <c:v>1016</c:v>
                </c:pt>
                <c:pt idx="2867">
                  <c:v>1016</c:v>
                </c:pt>
                <c:pt idx="2868">
                  <c:v>1016</c:v>
                </c:pt>
                <c:pt idx="2869">
                  <c:v>1016</c:v>
                </c:pt>
                <c:pt idx="2870">
                  <c:v>1016</c:v>
                </c:pt>
                <c:pt idx="2871">
                  <c:v>1016</c:v>
                </c:pt>
                <c:pt idx="2872">
                  <c:v>1016</c:v>
                </c:pt>
                <c:pt idx="2873">
                  <c:v>1016</c:v>
                </c:pt>
                <c:pt idx="2874">
                  <c:v>1016</c:v>
                </c:pt>
                <c:pt idx="2875">
                  <c:v>1016</c:v>
                </c:pt>
                <c:pt idx="2876">
                  <c:v>1016</c:v>
                </c:pt>
                <c:pt idx="2877">
                  <c:v>1016</c:v>
                </c:pt>
                <c:pt idx="2878">
                  <c:v>1016</c:v>
                </c:pt>
                <c:pt idx="2879">
                  <c:v>1016</c:v>
                </c:pt>
                <c:pt idx="2880">
                  <c:v>1016</c:v>
                </c:pt>
                <c:pt idx="2881">
                  <c:v>1016</c:v>
                </c:pt>
                <c:pt idx="2882">
                  <c:v>1016</c:v>
                </c:pt>
                <c:pt idx="2883">
                  <c:v>1016</c:v>
                </c:pt>
                <c:pt idx="2884">
                  <c:v>1016</c:v>
                </c:pt>
                <c:pt idx="2885">
                  <c:v>1016</c:v>
                </c:pt>
                <c:pt idx="2886">
                  <c:v>1016</c:v>
                </c:pt>
                <c:pt idx="2887">
                  <c:v>1016</c:v>
                </c:pt>
                <c:pt idx="2888">
                  <c:v>1016</c:v>
                </c:pt>
                <c:pt idx="2889">
                  <c:v>1016</c:v>
                </c:pt>
                <c:pt idx="2890">
                  <c:v>1016</c:v>
                </c:pt>
                <c:pt idx="2891">
                  <c:v>1016</c:v>
                </c:pt>
                <c:pt idx="2892">
                  <c:v>1016</c:v>
                </c:pt>
                <c:pt idx="2893">
                  <c:v>1016</c:v>
                </c:pt>
                <c:pt idx="2894">
                  <c:v>1016</c:v>
                </c:pt>
                <c:pt idx="2895">
                  <c:v>1016</c:v>
                </c:pt>
                <c:pt idx="2896">
                  <c:v>1016</c:v>
                </c:pt>
                <c:pt idx="2897">
                  <c:v>1016</c:v>
                </c:pt>
                <c:pt idx="2898">
                  <c:v>1016</c:v>
                </c:pt>
                <c:pt idx="2899">
                  <c:v>1016</c:v>
                </c:pt>
                <c:pt idx="2900">
                  <c:v>1016</c:v>
                </c:pt>
                <c:pt idx="2901">
                  <c:v>1016</c:v>
                </c:pt>
                <c:pt idx="2902">
                  <c:v>1016</c:v>
                </c:pt>
                <c:pt idx="2903">
                  <c:v>1016</c:v>
                </c:pt>
                <c:pt idx="2904">
                  <c:v>1016</c:v>
                </c:pt>
                <c:pt idx="2905">
                  <c:v>1016</c:v>
                </c:pt>
                <c:pt idx="2906">
                  <c:v>1016</c:v>
                </c:pt>
                <c:pt idx="2907">
                  <c:v>1016</c:v>
                </c:pt>
                <c:pt idx="2908">
                  <c:v>1016</c:v>
                </c:pt>
                <c:pt idx="2909">
                  <c:v>1016</c:v>
                </c:pt>
                <c:pt idx="2910">
                  <c:v>1016</c:v>
                </c:pt>
                <c:pt idx="2911">
                  <c:v>1016</c:v>
                </c:pt>
                <c:pt idx="2912">
                  <c:v>1016</c:v>
                </c:pt>
                <c:pt idx="2913">
                  <c:v>1016</c:v>
                </c:pt>
                <c:pt idx="2914">
                  <c:v>1016</c:v>
                </c:pt>
                <c:pt idx="2915">
                  <c:v>1016</c:v>
                </c:pt>
                <c:pt idx="2916">
                  <c:v>1016</c:v>
                </c:pt>
                <c:pt idx="2917">
                  <c:v>1016</c:v>
                </c:pt>
                <c:pt idx="2918">
                  <c:v>1016</c:v>
                </c:pt>
                <c:pt idx="2919">
                  <c:v>1016</c:v>
                </c:pt>
                <c:pt idx="2920">
                  <c:v>1016</c:v>
                </c:pt>
                <c:pt idx="2921">
                  <c:v>1016</c:v>
                </c:pt>
                <c:pt idx="2922">
                  <c:v>1016</c:v>
                </c:pt>
                <c:pt idx="2923">
                  <c:v>1016</c:v>
                </c:pt>
                <c:pt idx="2924">
                  <c:v>1016</c:v>
                </c:pt>
                <c:pt idx="2925">
                  <c:v>1016</c:v>
                </c:pt>
                <c:pt idx="2926">
                  <c:v>1016</c:v>
                </c:pt>
                <c:pt idx="2927">
                  <c:v>1016</c:v>
                </c:pt>
                <c:pt idx="2928">
                  <c:v>1016</c:v>
                </c:pt>
                <c:pt idx="2929">
                  <c:v>1016</c:v>
                </c:pt>
                <c:pt idx="2930">
                  <c:v>1016</c:v>
                </c:pt>
                <c:pt idx="2931">
                  <c:v>1016</c:v>
                </c:pt>
                <c:pt idx="2932">
                  <c:v>1016</c:v>
                </c:pt>
                <c:pt idx="2933">
                  <c:v>1016</c:v>
                </c:pt>
                <c:pt idx="2934">
                  <c:v>1016</c:v>
                </c:pt>
                <c:pt idx="2935">
                  <c:v>1016</c:v>
                </c:pt>
                <c:pt idx="2936">
                  <c:v>1016</c:v>
                </c:pt>
                <c:pt idx="2937">
                  <c:v>1016</c:v>
                </c:pt>
                <c:pt idx="2938">
                  <c:v>1016</c:v>
                </c:pt>
                <c:pt idx="2939">
                  <c:v>1016</c:v>
                </c:pt>
                <c:pt idx="2940">
                  <c:v>1016</c:v>
                </c:pt>
                <c:pt idx="2941">
                  <c:v>1016</c:v>
                </c:pt>
                <c:pt idx="2942">
                  <c:v>1016</c:v>
                </c:pt>
                <c:pt idx="2943">
                  <c:v>1016</c:v>
                </c:pt>
                <c:pt idx="2944">
                  <c:v>1016</c:v>
                </c:pt>
                <c:pt idx="2945">
                  <c:v>1016</c:v>
                </c:pt>
                <c:pt idx="2946">
                  <c:v>1016</c:v>
                </c:pt>
                <c:pt idx="2947">
                  <c:v>1016</c:v>
                </c:pt>
                <c:pt idx="2948">
                  <c:v>1016</c:v>
                </c:pt>
                <c:pt idx="2949">
                  <c:v>1016</c:v>
                </c:pt>
                <c:pt idx="2950">
                  <c:v>1016</c:v>
                </c:pt>
                <c:pt idx="2951">
                  <c:v>1016</c:v>
                </c:pt>
                <c:pt idx="2952">
                  <c:v>1016</c:v>
                </c:pt>
                <c:pt idx="2953">
                  <c:v>1016</c:v>
                </c:pt>
                <c:pt idx="2954">
                  <c:v>1016</c:v>
                </c:pt>
                <c:pt idx="2955">
                  <c:v>1016</c:v>
                </c:pt>
                <c:pt idx="2956">
                  <c:v>1016</c:v>
                </c:pt>
                <c:pt idx="2957">
                  <c:v>1016</c:v>
                </c:pt>
                <c:pt idx="2958">
                  <c:v>1016</c:v>
                </c:pt>
                <c:pt idx="2959">
                  <c:v>1016</c:v>
                </c:pt>
                <c:pt idx="2960">
                  <c:v>1016</c:v>
                </c:pt>
                <c:pt idx="2961">
                  <c:v>1016</c:v>
                </c:pt>
                <c:pt idx="2962">
                  <c:v>1016</c:v>
                </c:pt>
                <c:pt idx="2963">
                  <c:v>1016</c:v>
                </c:pt>
                <c:pt idx="2964">
                  <c:v>1016</c:v>
                </c:pt>
                <c:pt idx="2965">
                  <c:v>1016</c:v>
                </c:pt>
                <c:pt idx="2966">
                  <c:v>1016</c:v>
                </c:pt>
                <c:pt idx="2967">
                  <c:v>1016</c:v>
                </c:pt>
                <c:pt idx="2968">
                  <c:v>1016</c:v>
                </c:pt>
                <c:pt idx="2969">
                  <c:v>1016</c:v>
                </c:pt>
                <c:pt idx="2970">
                  <c:v>1016</c:v>
                </c:pt>
                <c:pt idx="2971">
                  <c:v>1016</c:v>
                </c:pt>
                <c:pt idx="2972">
                  <c:v>1016</c:v>
                </c:pt>
                <c:pt idx="2973">
                  <c:v>1016</c:v>
                </c:pt>
                <c:pt idx="2974">
                  <c:v>1016</c:v>
                </c:pt>
                <c:pt idx="2975">
                  <c:v>1016</c:v>
                </c:pt>
                <c:pt idx="2976">
                  <c:v>1016</c:v>
                </c:pt>
                <c:pt idx="2977">
                  <c:v>1016</c:v>
                </c:pt>
                <c:pt idx="2978">
                  <c:v>1016</c:v>
                </c:pt>
                <c:pt idx="2979">
                  <c:v>1016</c:v>
                </c:pt>
                <c:pt idx="2980">
                  <c:v>1016</c:v>
                </c:pt>
                <c:pt idx="2981">
                  <c:v>1016</c:v>
                </c:pt>
                <c:pt idx="2982">
                  <c:v>1016</c:v>
                </c:pt>
                <c:pt idx="2983">
                  <c:v>1016</c:v>
                </c:pt>
                <c:pt idx="2984">
                  <c:v>1016</c:v>
                </c:pt>
                <c:pt idx="2985">
                  <c:v>1016</c:v>
                </c:pt>
                <c:pt idx="2986">
                  <c:v>1016</c:v>
                </c:pt>
                <c:pt idx="2987">
                  <c:v>1016</c:v>
                </c:pt>
                <c:pt idx="2988">
                  <c:v>1016</c:v>
                </c:pt>
                <c:pt idx="2989">
                  <c:v>1016</c:v>
                </c:pt>
                <c:pt idx="2990">
                  <c:v>1016</c:v>
                </c:pt>
                <c:pt idx="2991">
                  <c:v>1016</c:v>
                </c:pt>
                <c:pt idx="2992">
                  <c:v>1016</c:v>
                </c:pt>
                <c:pt idx="2993">
                  <c:v>1016</c:v>
                </c:pt>
                <c:pt idx="2994">
                  <c:v>1016</c:v>
                </c:pt>
                <c:pt idx="2995">
                  <c:v>1016</c:v>
                </c:pt>
                <c:pt idx="2996">
                  <c:v>1016</c:v>
                </c:pt>
                <c:pt idx="2997">
                  <c:v>1016</c:v>
                </c:pt>
                <c:pt idx="2998">
                  <c:v>1016</c:v>
                </c:pt>
                <c:pt idx="2999">
                  <c:v>1016</c:v>
                </c:pt>
                <c:pt idx="3000">
                  <c:v>1016</c:v>
                </c:pt>
                <c:pt idx="3001">
                  <c:v>1016</c:v>
                </c:pt>
                <c:pt idx="3002">
                  <c:v>1016</c:v>
                </c:pt>
                <c:pt idx="3003">
                  <c:v>1016</c:v>
                </c:pt>
                <c:pt idx="3004">
                  <c:v>1016</c:v>
                </c:pt>
                <c:pt idx="3005">
                  <c:v>1016</c:v>
                </c:pt>
                <c:pt idx="3006">
                  <c:v>1016</c:v>
                </c:pt>
                <c:pt idx="3007">
                  <c:v>1016</c:v>
                </c:pt>
                <c:pt idx="3008">
                  <c:v>1016</c:v>
                </c:pt>
                <c:pt idx="3009">
                  <c:v>1016</c:v>
                </c:pt>
                <c:pt idx="3010">
                  <c:v>1016</c:v>
                </c:pt>
                <c:pt idx="3011">
                  <c:v>1016</c:v>
                </c:pt>
                <c:pt idx="3012">
                  <c:v>1016</c:v>
                </c:pt>
                <c:pt idx="3013">
                  <c:v>1016</c:v>
                </c:pt>
                <c:pt idx="3014">
                  <c:v>1016</c:v>
                </c:pt>
                <c:pt idx="3015">
                  <c:v>1016</c:v>
                </c:pt>
                <c:pt idx="3016">
                  <c:v>1016</c:v>
                </c:pt>
                <c:pt idx="3017">
                  <c:v>1016</c:v>
                </c:pt>
                <c:pt idx="3018">
                  <c:v>1016</c:v>
                </c:pt>
                <c:pt idx="3019">
                  <c:v>1016</c:v>
                </c:pt>
                <c:pt idx="3020">
                  <c:v>1016</c:v>
                </c:pt>
                <c:pt idx="3021">
                  <c:v>1016</c:v>
                </c:pt>
                <c:pt idx="3022">
                  <c:v>1016</c:v>
                </c:pt>
                <c:pt idx="3023">
                  <c:v>1016</c:v>
                </c:pt>
                <c:pt idx="3024">
                  <c:v>1016</c:v>
                </c:pt>
                <c:pt idx="3025">
                  <c:v>1016</c:v>
                </c:pt>
                <c:pt idx="3026">
                  <c:v>1016</c:v>
                </c:pt>
                <c:pt idx="3027">
                  <c:v>1016</c:v>
                </c:pt>
                <c:pt idx="3028">
                  <c:v>1016</c:v>
                </c:pt>
                <c:pt idx="3029">
                  <c:v>1016</c:v>
                </c:pt>
                <c:pt idx="3030">
                  <c:v>1016</c:v>
                </c:pt>
                <c:pt idx="3031">
                  <c:v>1016</c:v>
                </c:pt>
                <c:pt idx="3032">
                  <c:v>1016</c:v>
                </c:pt>
                <c:pt idx="3033">
                  <c:v>1016</c:v>
                </c:pt>
                <c:pt idx="3034">
                  <c:v>1016</c:v>
                </c:pt>
                <c:pt idx="3035">
                  <c:v>1016</c:v>
                </c:pt>
                <c:pt idx="3036">
                  <c:v>1016</c:v>
                </c:pt>
                <c:pt idx="3037">
                  <c:v>1016</c:v>
                </c:pt>
                <c:pt idx="3038">
                  <c:v>1016</c:v>
                </c:pt>
                <c:pt idx="3039">
                  <c:v>1016</c:v>
                </c:pt>
                <c:pt idx="3040">
                  <c:v>1016</c:v>
                </c:pt>
                <c:pt idx="3041">
                  <c:v>1016</c:v>
                </c:pt>
                <c:pt idx="3042">
                  <c:v>1016</c:v>
                </c:pt>
                <c:pt idx="3043">
                  <c:v>1016</c:v>
                </c:pt>
                <c:pt idx="3044">
                  <c:v>1016</c:v>
                </c:pt>
                <c:pt idx="3045">
                  <c:v>1016</c:v>
                </c:pt>
                <c:pt idx="3046">
                  <c:v>1016</c:v>
                </c:pt>
                <c:pt idx="3047">
                  <c:v>1016</c:v>
                </c:pt>
                <c:pt idx="3048">
                  <c:v>1016</c:v>
                </c:pt>
                <c:pt idx="3049">
                  <c:v>1016</c:v>
                </c:pt>
                <c:pt idx="3050">
                  <c:v>1016</c:v>
                </c:pt>
                <c:pt idx="3051">
                  <c:v>1016</c:v>
                </c:pt>
                <c:pt idx="3052">
                  <c:v>1016</c:v>
                </c:pt>
                <c:pt idx="3053">
                  <c:v>1016</c:v>
                </c:pt>
                <c:pt idx="3054">
                  <c:v>1016</c:v>
                </c:pt>
                <c:pt idx="3055">
                  <c:v>1016</c:v>
                </c:pt>
                <c:pt idx="3056">
                  <c:v>1016</c:v>
                </c:pt>
                <c:pt idx="3057">
                  <c:v>1016</c:v>
                </c:pt>
                <c:pt idx="3058">
                  <c:v>1016</c:v>
                </c:pt>
                <c:pt idx="3059">
                  <c:v>1016</c:v>
                </c:pt>
                <c:pt idx="3060">
                  <c:v>1016</c:v>
                </c:pt>
                <c:pt idx="3061">
                  <c:v>1016</c:v>
                </c:pt>
                <c:pt idx="3062">
                  <c:v>1016</c:v>
                </c:pt>
                <c:pt idx="3063">
                  <c:v>1016</c:v>
                </c:pt>
                <c:pt idx="3064">
                  <c:v>1016</c:v>
                </c:pt>
                <c:pt idx="3065">
                  <c:v>1016</c:v>
                </c:pt>
                <c:pt idx="3066">
                  <c:v>1016</c:v>
                </c:pt>
                <c:pt idx="3067">
                  <c:v>1016</c:v>
                </c:pt>
                <c:pt idx="3068">
                  <c:v>1016</c:v>
                </c:pt>
                <c:pt idx="3069">
                  <c:v>1016</c:v>
                </c:pt>
                <c:pt idx="3070">
                  <c:v>1016</c:v>
                </c:pt>
                <c:pt idx="3071">
                  <c:v>1016</c:v>
                </c:pt>
                <c:pt idx="3072">
                  <c:v>1016</c:v>
                </c:pt>
                <c:pt idx="3073">
                  <c:v>1016</c:v>
                </c:pt>
                <c:pt idx="3074">
                  <c:v>1016</c:v>
                </c:pt>
                <c:pt idx="3075">
                  <c:v>1016</c:v>
                </c:pt>
                <c:pt idx="3076">
                  <c:v>1016</c:v>
                </c:pt>
                <c:pt idx="3077">
                  <c:v>1016</c:v>
                </c:pt>
                <c:pt idx="3078">
                  <c:v>1016</c:v>
                </c:pt>
                <c:pt idx="3079">
                  <c:v>1016</c:v>
                </c:pt>
                <c:pt idx="3080">
                  <c:v>1016</c:v>
                </c:pt>
                <c:pt idx="3081">
                  <c:v>1016</c:v>
                </c:pt>
                <c:pt idx="3082">
                  <c:v>1016</c:v>
                </c:pt>
                <c:pt idx="3083">
                  <c:v>1016</c:v>
                </c:pt>
                <c:pt idx="3084">
                  <c:v>1016</c:v>
                </c:pt>
                <c:pt idx="3085">
                  <c:v>1016</c:v>
                </c:pt>
                <c:pt idx="3086">
                  <c:v>1016</c:v>
                </c:pt>
                <c:pt idx="3087">
                  <c:v>1016</c:v>
                </c:pt>
                <c:pt idx="3088">
                  <c:v>1016</c:v>
                </c:pt>
                <c:pt idx="3089">
                  <c:v>1016</c:v>
                </c:pt>
                <c:pt idx="3090">
                  <c:v>1016</c:v>
                </c:pt>
                <c:pt idx="3091">
                  <c:v>1016</c:v>
                </c:pt>
                <c:pt idx="3092">
                  <c:v>1016</c:v>
                </c:pt>
                <c:pt idx="3093">
                  <c:v>1016</c:v>
                </c:pt>
                <c:pt idx="3094">
                  <c:v>1016</c:v>
                </c:pt>
                <c:pt idx="3095">
                  <c:v>1016</c:v>
                </c:pt>
                <c:pt idx="3096">
                  <c:v>1016</c:v>
                </c:pt>
                <c:pt idx="3097">
                  <c:v>1016</c:v>
                </c:pt>
                <c:pt idx="3098">
                  <c:v>1016</c:v>
                </c:pt>
                <c:pt idx="3099">
                  <c:v>1016</c:v>
                </c:pt>
                <c:pt idx="3100">
                  <c:v>1016</c:v>
                </c:pt>
                <c:pt idx="3101">
                  <c:v>1016</c:v>
                </c:pt>
                <c:pt idx="3102">
                  <c:v>1016</c:v>
                </c:pt>
                <c:pt idx="3103">
                  <c:v>1016</c:v>
                </c:pt>
                <c:pt idx="3104">
                  <c:v>1016</c:v>
                </c:pt>
                <c:pt idx="3105">
                  <c:v>1016</c:v>
                </c:pt>
                <c:pt idx="3106">
                  <c:v>1016</c:v>
                </c:pt>
                <c:pt idx="3107">
                  <c:v>1016</c:v>
                </c:pt>
                <c:pt idx="3108">
                  <c:v>1016</c:v>
                </c:pt>
                <c:pt idx="3109">
                  <c:v>1016</c:v>
                </c:pt>
                <c:pt idx="3110">
                  <c:v>1016</c:v>
                </c:pt>
                <c:pt idx="3111">
                  <c:v>1016</c:v>
                </c:pt>
                <c:pt idx="3112">
                  <c:v>1016</c:v>
                </c:pt>
                <c:pt idx="3113">
                  <c:v>1016</c:v>
                </c:pt>
                <c:pt idx="3114">
                  <c:v>1016</c:v>
                </c:pt>
                <c:pt idx="3115">
                  <c:v>1016</c:v>
                </c:pt>
                <c:pt idx="3116">
                  <c:v>1016</c:v>
                </c:pt>
                <c:pt idx="3117">
                  <c:v>1016</c:v>
                </c:pt>
                <c:pt idx="3118">
                  <c:v>1016</c:v>
                </c:pt>
                <c:pt idx="3119">
                  <c:v>1016</c:v>
                </c:pt>
                <c:pt idx="3120">
                  <c:v>1016</c:v>
                </c:pt>
                <c:pt idx="3121">
                  <c:v>1016</c:v>
                </c:pt>
                <c:pt idx="3122">
                  <c:v>1016</c:v>
                </c:pt>
                <c:pt idx="3123">
                  <c:v>1016</c:v>
                </c:pt>
                <c:pt idx="3124">
                  <c:v>1016</c:v>
                </c:pt>
                <c:pt idx="3125">
                  <c:v>1016</c:v>
                </c:pt>
                <c:pt idx="3126">
                  <c:v>1016</c:v>
                </c:pt>
                <c:pt idx="3127">
                  <c:v>1016</c:v>
                </c:pt>
                <c:pt idx="3128">
                  <c:v>1016</c:v>
                </c:pt>
                <c:pt idx="3129">
                  <c:v>1016</c:v>
                </c:pt>
                <c:pt idx="3130">
                  <c:v>1016</c:v>
                </c:pt>
                <c:pt idx="3131">
                  <c:v>1016</c:v>
                </c:pt>
                <c:pt idx="3132">
                  <c:v>1016</c:v>
                </c:pt>
                <c:pt idx="3133">
                  <c:v>1016</c:v>
                </c:pt>
                <c:pt idx="3134">
                  <c:v>1016</c:v>
                </c:pt>
                <c:pt idx="3135">
                  <c:v>1016</c:v>
                </c:pt>
                <c:pt idx="3136">
                  <c:v>1016</c:v>
                </c:pt>
                <c:pt idx="3137">
                  <c:v>1016</c:v>
                </c:pt>
                <c:pt idx="3138">
                  <c:v>1016</c:v>
                </c:pt>
                <c:pt idx="3139">
                  <c:v>1016</c:v>
                </c:pt>
                <c:pt idx="3140">
                  <c:v>1016</c:v>
                </c:pt>
                <c:pt idx="3141">
                  <c:v>1016</c:v>
                </c:pt>
                <c:pt idx="3142">
                  <c:v>1016</c:v>
                </c:pt>
                <c:pt idx="3143">
                  <c:v>1016</c:v>
                </c:pt>
                <c:pt idx="3144">
                  <c:v>1016</c:v>
                </c:pt>
                <c:pt idx="3145">
                  <c:v>1016</c:v>
                </c:pt>
                <c:pt idx="3146">
                  <c:v>1016</c:v>
                </c:pt>
                <c:pt idx="3147">
                  <c:v>1016</c:v>
                </c:pt>
                <c:pt idx="3148">
                  <c:v>1016</c:v>
                </c:pt>
                <c:pt idx="3149">
                  <c:v>1016</c:v>
                </c:pt>
                <c:pt idx="3150">
                  <c:v>1016</c:v>
                </c:pt>
                <c:pt idx="3151">
                  <c:v>1016</c:v>
                </c:pt>
                <c:pt idx="3152">
                  <c:v>1016</c:v>
                </c:pt>
                <c:pt idx="3153">
                  <c:v>1016</c:v>
                </c:pt>
                <c:pt idx="3154">
                  <c:v>1016</c:v>
                </c:pt>
                <c:pt idx="3155">
                  <c:v>1016</c:v>
                </c:pt>
                <c:pt idx="3156">
                  <c:v>1016</c:v>
                </c:pt>
                <c:pt idx="3157">
                  <c:v>1016</c:v>
                </c:pt>
                <c:pt idx="3158">
                  <c:v>1016</c:v>
                </c:pt>
                <c:pt idx="3159">
                  <c:v>1016</c:v>
                </c:pt>
                <c:pt idx="3160">
                  <c:v>1016</c:v>
                </c:pt>
                <c:pt idx="3161">
                  <c:v>1016</c:v>
                </c:pt>
                <c:pt idx="3162">
                  <c:v>1016</c:v>
                </c:pt>
                <c:pt idx="3163">
                  <c:v>1016</c:v>
                </c:pt>
                <c:pt idx="3164">
                  <c:v>1016</c:v>
                </c:pt>
                <c:pt idx="3165">
                  <c:v>1016</c:v>
                </c:pt>
                <c:pt idx="3166">
                  <c:v>1016</c:v>
                </c:pt>
                <c:pt idx="3167">
                  <c:v>1016</c:v>
                </c:pt>
                <c:pt idx="3168">
                  <c:v>1016</c:v>
                </c:pt>
                <c:pt idx="3169">
                  <c:v>1016</c:v>
                </c:pt>
                <c:pt idx="3170">
                  <c:v>1016</c:v>
                </c:pt>
                <c:pt idx="3171">
                  <c:v>1016</c:v>
                </c:pt>
                <c:pt idx="3172">
                  <c:v>1016</c:v>
                </c:pt>
                <c:pt idx="3173">
                  <c:v>1016</c:v>
                </c:pt>
                <c:pt idx="3174">
                  <c:v>1016</c:v>
                </c:pt>
                <c:pt idx="3175">
                  <c:v>1016</c:v>
                </c:pt>
                <c:pt idx="3176">
                  <c:v>1016</c:v>
                </c:pt>
                <c:pt idx="3177">
                  <c:v>1016</c:v>
                </c:pt>
                <c:pt idx="3178">
                  <c:v>1016</c:v>
                </c:pt>
                <c:pt idx="3179">
                  <c:v>1016</c:v>
                </c:pt>
                <c:pt idx="3180">
                  <c:v>1016</c:v>
                </c:pt>
                <c:pt idx="3181">
                  <c:v>1016</c:v>
                </c:pt>
                <c:pt idx="3182">
                  <c:v>1016</c:v>
                </c:pt>
                <c:pt idx="3183">
                  <c:v>1016</c:v>
                </c:pt>
                <c:pt idx="3184">
                  <c:v>1017</c:v>
                </c:pt>
                <c:pt idx="3185">
                  <c:v>1017</c:v>
                </c:pt>
                <c:pt idx="3186">
                  <c:v>1017</c:v>
                </c:pt>
                <c:pt idx="3187">
                  <c:v>1017</c:v>
                </c:pt>
                <c:pt idx="3188">
                  <c:v>1017</c:v>
                </c:pt>
                <c:pt idx="3189">
                  <c:v>1017</c:v>
                </c:pt>
                <c:pt idx="3190">
                  <c:v>1017</c:v>
                </c:pt>
                <c:pt idx="3191">
                  <c:v>1017</c:v>
                </c:pt>
                <c:pt idx="3192">
                  <c:v>1017</c:v>
                </c:pt>
                <c:pt idx="3193">
                  <c:v>1017</c:v>
                </c:pt>
                <c:pt idx="3194">
                  <c:v>1017</c:v>
                </c:pt>
                <c:pt idx="3195">
                  <c:v>1017</c:v>
                </c:pt>
                <c:pt idx="3196">
                  <c:v>1017</c:v>
                </c:pt>
                <c:pt idx="3197">
                  <c:v>1017</c:v>
                </c:pt>
                <c:pt idx="3198">
                  <c:v>1017</c:v>
                </c:pt>
                <c:pt idx="3199">
                  <c:v>1017</c:v>
                </c:pt>
                <c:pt idx="3200">
                  <c:v>1017</c:v>
                </c:pt>
                <c:pt idx="3201">
                  <c:v>1017</c:v>
                </c:pt>
                <c:pt idx="3202">
                  <c:v>1017</c:v>
                </c:pt>
                <c:pt idx="3203">
                  <c:v>1017</c:v>
                </c:pt>
                <c:pt idx="3204">
                  <c:v>1017</c:v>
                </c:pt>
                <c:pt idx="3205">
                  <c:v>1017</c:v>
                </c:pt>
                <c:pt idx="3206">
                  <c:v>1017</c:v>
                </c:pt>
                <c:pt idx="3207">
                  <c:v>1017</c:v>
                </c:pt>
                <c:pt idx="3208">
                  <c:v>1017</c:v>
                </c:pt>
                <c:pt idx="3209">
                  <c:v>1017</c:v>
                </c:pt>
                <c:pt idx="3210">
                  <c:v>1017</c:v>
                </c:pt>
                <c:pt idx="3211">
                  <c:v>1017</c:v>
                </c:pt>
                <c:pt idx="3212">
                  <c:v>1017</c:v>
                </c:pt>
                <c:pt idx="3213">
                  <c:v>1017</c:v>
                </c:pt>
                <c:pt idx="3214">
                  <c:v>1017</c:v>
                </c:pt>
                <c:pt idx="3215">
                  <c:v>1017</c:v>
                </c:pt>
                <c:pt idx="3216">
                  <c:v>1017</c:v>
                </c:pt>
                <c:pt idx="3217">
                  <c:v>1017</c:v>
                </c:pt>
                <c:pt idx="3218">
                  <c:v>1017</c:v>
                </c:pt>
                <c:pt idx="3219">
                  <c:v>1017</c:v>
                </c:pt>
                <c:pt idx="3220">
                  <c:v>1017</c:v>
                </c:pt>
                <c:pt idx="3221">
                  <c:v>1017</c:v>
                </c:pt>
                <c:pt idx="3222">
                  <c:v>1017</c:v>
                </c:pt>
                <c:pt idx="3223">
                  <c:v>1017</c:v>
                </c:pt>
                <c:pt idx="3224">
                  <c:v>1017</c:v>
                </c:pt>
                <c:pt idx="3225">
                  <c:v>1017</c:v>
                </c:pt>
                <c:pt idx="3226">
                  <c:v>1017</c:v>
                </c:pt>
                <c:pt idx="3227">
                  <c:v>1017</c:v>
                </c:pt>
                <c:pt idx="3228">
                  <c:v>1017</c:v>
                </c:pt>
                <c:pt idx="3229">
                  <c:v>1017</c:v>
                </c:pt>
                <c:pt idx="3230">
                  <c:v>1017</c:v>
                </c:pt>
                <c:pt idx="3231">
                  <c:v>1017</c:v>
                </c:pt>
                <c:pt idx="3232">
                  <c:v>1017</c:v>
                </c:pt>
                <c:pt idx="3233">
                  <c:v>1017</c:v>
                </c:pt>
                <c:pt idx="3234">
                  <c:v>1017</c:v>
                </c:pt>
                <c:pt idx="3235">
                  <c:v>1017</c:v>
                </c:pt>
                <c:pt idx="3236">
                  <c:v>1017</c:v>
                </c:pt>
                <c:pt idx="3237">
                  <c:v>1017</c:v>
                </c:pt>
                <c:pt idx="3238">
                  <c:v>1017</c:v>
                </c:pt>
                <c:pt idx="3239">
                  <c:v>1017</c:v>
                </c:pt>
                <c:pt idx="3240">
                  <c:v>1017</c:v>
                </c:pt>
                <c:pt idx="3241">
                  <c:v>1017</c:v>
                </c:pt>
                <c:pt idx="3242">
                  <c:v>1017</c:v>
                </c:pt>
                <c:pt idx="3243">
                  <c:v>1017</c:v>
                </c:pt>
                <c:pt idx="3244">
                  <c:v>1017</c:v>
                </c:pt>
                <c:pt idx="3245">
                  <c:v>1017</c:v>
                </c:pt>
                <c:pt idx="3246">
                  <c:v>1017</c:v>
                </c:pt>
                <c:pt idx="3247">
                  <c:v>1017</c:v>
                </c:pt>
                <c:pt idx="3248">
                  <c:v>1017</c:v>
                </c:pt>
                <c:pt idx="3249">
                  <c:v>1017</c:v>
                </c:pt>
                <c:pt idx="3250">
                  <c:v>1017</c:v>
                </c:pt>
                <c:pt idx="3251">
                  <c:v>1017</c:v>
                </c:pt>
                <c:pt idx="3252">
                  <c:v>1017</c:v>
                </c:pt>
                <c:pt idx="3253">
                  <c:v>1017</c:v>
                </c:pt>
                <c:pt idx="3254">
                  <c:v>1017</c:v>
                </c:pt>
                <c:pt idx="3255">
                  <c:v>1017</c:v>
                </c:pt>
                <c:pt idx="3256">
                  <c:v>1017</c:v>
                </c:pt>
                <c:pt idx="3257">
                  <c:v>1017</c:v>
                </c:pt>
                <c:pt idx="3258">
                  <c:v>1017</c:v>
                </c:pt>
                <c:pt idx="3259">
                  <c:v>1017</c:v>
                </c:pt>
                <c:pt idx="3260">
                  <c:v>1017</c:v>
                </c:pt>
                <c:pt idx="3261">
                  <c:v>1017</c:v>
                </c:pt>
                <c:pt idx="3262">
                  <c:v>1017</c:v>
                </c:pt>
                <c:pt idx="3263">
                  <c:v>1017</c:v>
                </c:pt>
                <c:pt idx="3264">
                  <c:v>1017</c:v>
                </c:pt>
                <c:pt idx="3265">
                  <c:v>1017</c:v>
                </c:pt>
                <c:pt idx="3266">
                  <c:v>1017</c:v>
                </c:pt>
                <c:pt idx="3267">
                  <c:v>1017</c:v>
                </c:pt>
                <c:pt idx="3268">
                  <c:v>1017</c:v>
                </c:pt>
                <c:pt idx="3269">
                  <c:v>1017</c:v>
                </c:pt>
                <c:pt idx="3270">
                  <c:v>1017</c:v>
                </c:pt>
                <c:pt idx="3271">
                  <c:v>1017</c:v>
                </c:pt>
                <c:pt idx="3272">
                  <c:v>1017</c:v>
                </c:pt>
                <c:pt idx="3273">
                  <c:v>1017</c:v>
                </c:pt>
                <c:pt idx="3274">
                  <c:v>1017</c:v>
                </c:pt>
                <c:pt idx="3275">
                  <c:v>1017</c:v>
                </c:pt>
                <c:pt idx="3276">
                  <c:v>1017</c:v>
                </c:pt>
                <c:pt idx="3277">
                  <c:v>1017</c:v>
                </c:pt>
                <c:pt idx="3278">
                  <c:v>1017</c:v>
                </c:pt>
                <c:pt idx="3279">
                  <c:v>1017</c:v>
                </c:pt>
                <c:pt idx="3280">
                  <c:v>1017</c:v>
                </c:pt>
                <c:pt idx="3281">
                  <c:v>1017</c:v>
                </c:pt>
                <c:pt idx="3282">
                  <c:v>1017</c:v>
                </c:pt>
                <c:pt idx="3283">
                  <c:v>1017</c:v>
                </c:pt>
                <c:pt idx="3284">
                  <c:v>1017</c:v>
                </c:pt>
                <c:pt idx="3285">
                  <c:v>1017</c:v>
                </c:pt>
                <c:pt idx="3286">
                  <c:v>1017</c:v>
                </c:pt>
                <c:pt idx="3287">
                  <c:v>1017</c:v>
                </c:pt>
                <c:pt idx="3288">
                  <c:v>1017</c:v>
                </c:pt>
                <c:pt idx="3289">
                  <c:v>1017</c:v>
                </c:pt>
                <c:pt idx="3290">
                  <c:v>1017</c:v>
                </c:pt>
                <c:pt idx="3291">
                  <c:v>1017</c:v>
                </c:pt>
                <c:pt idx="3292">
                  <c:v>1017</c:v>
                </c:pt>
                <c:pt idx="3293">
                  <c:v>1017</c:v>
                </c:pt>
                <c:pt idx="3294">
                  <c:v>1017</c:v>
                </c:pt>
                <c:pt idx="3295">
                  <c:v>1017</c:v>
                </c:pt>
                <c:pt idx="3296">
                  <c:v>1017</c:v>
                </c:pt>
                <c:pt idx="3297">
                  <c:v>1017</c:v>
                </c:pt>
                <c:pt idx="3298">
                  <c:v>1017</c:v>
                </c:pt>
                <c:pt idx="3299">
                  <c:v>1017</c:v>
                </c:pt>
                <c:pt idx="3300">
                  <c:v>1017</c:v>
                </c:pt>
                <c:pt idx="3301">
                  <c:v>1017</c:v>
                </c:pt>
                <c:pt idx="3302">
                  <c:v>1017</c:v>
                </c:pt>
                <c:pt idx="3303">
                  <c:v>1017</c:v>
                </c:pt>
                <c:pt idx="3304">
                  <c:v>1017</c:v>
                </c:pt>
                <c:pt idx="3305">
                  <c:v>1017</c:v>
                </c:pt>
                <c:pt idx="3306">
                  <c:v>1017</c:v>
                </c:pt>
                <c:pt idx="3307">
                  <c:v>1017</c:v>
                </c:pt>
                <c:pt idx="3308">
                  <c:v>1017</c:v>
                </c:pt>
                <c:pt idx="3309">
                  <c:v>1017</c:v>
                </c:pt>
                <c:pt idx="3310">
                  <c:v>1017</c:v>
                </c:pt>
                <c:pt idx="3311">
                  <c:v>1017</c:v>
                </c:pt>
                <c:pt idx="3312">
                  <c:v>1017</c:v>
                </c:pt>
                <c:pt idx="3313">
                  <c:v>1017</c:v>
                </c:pt>
                <c:pt idx="3314">
                  <c:v>1017</c:v>
                </c:pt>
                <c:pt idx="3315">
                  <c:v>1017</c:v>
                </c:pt>
                <c:pt idx="3316">
                  <c:v>1017</c:v>
                </c:pt>
                <c:pt idx="3317">
                  <c:v>1017</c:v>
                </c:pt>
                <c:pt idx="3318">
                  <c:v>1017</c:v>
                </c:pt>
                <c:pt idx="3319">
                  <c:v>1017</c:v>
                </c:pt>
                <c:pt idx="3320">
                  <c:v>1017</c:v>
                </c:pt>
                <c:pt idx="3321">
                  <c:v>1017</c:v>
                </c:pt>
                <c:pt idx="3322">
                  <c:v>1017</c:v>
                </c:pt>
                <c:pt idx="3323">
                  <c:v>1017</c:v>
                </c:pt>
                <c:pt idx="3324">
                  <c:v>1017</c:v>
                </c:pt>
                <c:pt idx="3325">
                  <c:v>1017</c:v>
                </c:pt>
                <c:pt idx="3326">
                  <c:v>1017</c:v>
                </c:pt>
                <c:pt idx="3327">
                  <c:v>1017</c:v>
                </c:pt>
                <c:pt idx="3328">
                  <c:v>1017</c:v>
                </c:pt>
                <c:pt idx="3329">
                  <c:v>1017</c:v>
                </c:pt>
                <c:pt idx="3330">
                  <c:v>1017</c:v>
                </c:pt>
                <c:pt idx="3331">
                  <c:v>1017</c:v>
                </c:pt>
                <c:pt idx="3332">
                  <c:v>1017</c:v>
                </c:pt>
                <c:pt idx="3333">
                  <c:v>1017</c:v>
                </c:pt>
                <c:pt idx="3334">
                  <c:v>1017</c:v>
                </c:pt>
                <c:pt idx="3335">
                  <c:v>1017</c:v>
                </c:pt>
                <c:pt idx="3336">
                  <c:v>1017</c:v>
                </c:pt>
                <c:pt idx="3337">
                  <c:v>1017</c:v>
                </c:pt>
                <c:pt idx="3338">
                  <c:v>1017</c:v>
                </c:pt>
                <c:pt idx="3339">
                  <c:v>1017</c:v>
                </c:pt>
                <c:pt idx="3340">
                  <c:v>1017</c:v>
                </c:pt>
                <c:pt idx="3341">
                  <c:v>1017</c:v>
                </c:pt>
                <c:pt idx="3342">
                  <c:v>1017</c:v>
                </c:pt>
                <c:pt idx="3343">
                  <c:v>1017</c:v>
                </c:pt>
                <c:pt idx="3344">
                  <c:v>1017</c:v>
                </c:pt>
                <c:pt idx="3345">
                  <c:v>1017</c:v>
                </c:pt>
                <c:pt idx="3346">
                  <c:v>1017</c:v>
                </c:pt>
                <c:pt idx="3347">
                  <c:v>1017</c:v>
                </c:pt>
                <c:pt idx="3348">
                  <c:v>1017</c:v>
                </c:pt>
                <c:pt idx="3349">
                  <c:v>1017</c:v>
                </c:pt>
                <c:pt idx="3350">
                  <c:v>1017</c:v>
                </c:pt>
                <c:pt idx="3351">
                  <c:v>1017</c:v>
                </c:pt>
                <c:pt idx="3352">
                  <c:v>1017</c:v>
                </c:pt>
                <c:pt idx="3353">
                  <c:v>1017</c:v>
                </c:pt>
                <c:pt idx="3354">
                  <c:v>1017</c:v>
                </c:pt>
                <c:pt idx="3355">
                  <c:v>1017</c:v>
                </c:pt>
                <c:pt idx="3356">
                  <c:v>1017</c:v>
                </c:pt>
                <c:pt idx="3357">
                  <c:v>1017</c:v>
                </c:pt>
                <c:pt idx="3358">
                  <c:v>1017</c:v>
                </c:pt>
                <c:pt idx="3359">
                  <c:v>1017</c:v>
                </c:pt>
                <c:pt idx="3360">
                  <c:v>1017</c:v>
                </c:pt>
                <c:pt idx="3361">
                  <c:v>1017</c:v>
                </c:pt>
                <c:pt idx="3362">
                  <c:v>1017</c:v>
                </c:pt>
                <c:pt idx="3363">
                  <c:v>1017</c:v>
                </c:pt>
                <c:pt idx="3364">
                  <c:v>1017</c:v>
                </c:pt>
                <c:pt idx="3365">
                  <c:v>1017</c:v>
                </c:pt>
                <c:pt idx="3366">
                  <c:v>1017</c:v>
                </c:pt>
                <c:pt idx="3367">
                  <c:v>1017</c:v>
                </c:pt>
                <c:pt idx="3368">
                  <c:v>1017</c:v>
                </c:pt>
                <c:pt idx="3369">
                  <c:v>1017</c:v>
                </c:pt>
                <c:pt idx="3370">
                  <c:v>1017</c:v>
                </c:pt>
                <c:pt idx="3371">
                  <c:v>1017</c:v>
                </c:pt>
                <c:pt idx="3372">
                  <c:v>1017</c:v>
                </c:pt>
                <c:pt idx="3373">
                  <c:v>1017</c:v>
                </c:pt>
                <c:pt idx="3374">
                  <c:v>1017</c:v>
                </c:pt>
                <c:pt idx="3375">
                  <c:v>1017</c:v>
                </c:pt>
                <c:pt idx="3376">
                  <c:v>1017</c:v>
                </c:pt>
                <c:pt idx="3377">
                  <c:v>1017</c:v>
                </c:pt>
                <c:pt idx="3378">
                  <c:v>1017</c:v>
                </c:pt>
                <c:pt idx="3379">
                  <c:v>1017</c:v>
                </c:pt>
                <c:pt idx="3380">
                  <c:v>1017</c:v>
                </c:pt>
                <c:pt idx="3381">
                  <c:v>1017</c:v>
                </c:pt>
                <c:pt idx="3382">
                  <c:v>1017</c:v>
                </c:pt>
                <c:pt idx="3383">
                  <c:v>1017</c:v>
                </c:pt>
                <c:pt idx="3384">
                  <c:v>1017</c:v>
                </c:pt>
                <c:pt idx="3385">
                  <c:v>1017</c:v>
                </c:pt>
                <c:pt idx="3386">
                  <c:v>1017</c:v>
                </c:pt>
                <c:pt idx="3387">
                  <c:v>1017</c:v>
                </c:pt>
                <c:pt idx="3388">
                  <c:v>1017</c:v>
                </c:pt>
                <c:pt idx="3389">
                  <c:v>1017</c:v>
                </c:pt>
                <c:pt idx="3390">
                  <c:v>1017</c:v>
                </c:pt>
                <c:pt idx="3391">
                  <c:v>1017</c:v>
                </c:pt>
                <c:pt idx="3392">
                  <c:v>1017</c:v>
                </c:pt>
                <c:pt idx="3393">
                  <c:v>1017</c:v>
                </c:pt>
                <c:pt idx="3394">
                  <c:v>1017</c:v>
                </c:pt>
                <c:pt idx="3395">
                  <c:v>1017</c:v>
                </c:pt>
                <c:pt idx="3396">
                  <c:v>1017</c:v>
                </c:pt>
                <c:pt idx="3397">
                  <c:v>1017</c:v>
                </c:pt>
                <c:pt idx="3398">
                  <c:v>1017</c:v>
                </c:pt>
                <c:pt idx="3399">
                  <c:v>1017</c:v>
                </c:pt>
                <c:pt idx="3400">
                  <c:v>1017</c:v>
                </c:pt>
                <c:pt idx="3401">
                  <c:v>1017</c:v>
                </c:pt>
                <c:pt idx="3402">
                  <c:v>1017</c:v>
                </c:pt>
                <c:pt idx="3403">
                  <c:v>1017</c:v>
                </c:pt>
                <c:pt idx="3404">
                  <c:v>1017</c:v>
                </c:pt>
                <c:pt idx="3405">
                  <c:v>1017</c:v>
                </c:pt>
                <c:pt idx="3406">
                  <c:v>1017</c:v>
                </c:pt>
                <c:pt idx="3407">
                  <c:v>1017</c:v>
                </c:pt>
                <c:pt idx="3408">
                  <c:v>1017</c:v>
                </c:pt>
                <c:pt idx="3409">
                  <c:v>1017</c:v>
                </c:pt>
                <c:pt idx="3410">
                  <c:v>1017</c:v>
                </c:pt>
                <c:pt idx="3411">
                  <c:v>1017</c:v>
                </c:pt>
                <c:pt idx="3412">
                  <c:v>1017</c:v>
                </c:pt>
                <c:pt idx="3413">
                  <c:v>1017</c:v>
                </c:pt>
                <c:pt idx="3414">
                  <c:v>1017</c:v>
                </c:pt>
                <c:pt idx="3415">
                  <c:v>1017</c:v>
                </c:pt>
                <c:pt idx="3416">
                  <c:v>1017</c:v>
                </c:pt>
                <c:pt idx="3417">
                  <c:v>1017</c:v>
                </c:pt>
                <c:pt idx="3418">
                  <c:v>1017</c:v>
                </c:pt>
                <c:pt idx="3419">
                  <c:v>1017</c:v>
                </c:pt>
                <c:pt idx="3420">
                  <c:v>1017</c:v>
                </c:pt>
                <c:pt idx="3421">
                  <c:v>1017</c:v>
                </c:pt>
                <c:pt idx="3422">
                  <c:v>1017</c:v>
                </c:pt>
                <c:pt idx="3423">
                  <c:v>1017</c:v>
                </c:pt>
                <c:pt idx="3424">
                  <c:v>1017</c:v>
                </c:pt>
                <c:pt idx="3425">
                  <c:v>1017</c:v>
                </c:pt>
                <c:pt idx="3426">
                  <c:v>1017</c:v>
                </c:pt>
                <c:pt idx="3427">
                  <c:v>1017</c:v>
                </c:pt>
                <c:pt idx="3428">
                  <c:v>1017</c:v>
                </c:pt>
                <c:pt idx="3429">
                  <c:v>1017</c:v>
                </c:pt>
                <c:pt idx="3430">
                  <c:v>1017</c:v>
                </c:pt>
                <c:pt idx="3431">
                  <c:v>1017</c:v>
                </c:pt>
                <c:pt idx="3432">
                  <c:v>1017</c:v>
                </c:pt>
                <c:pt idx="3433">
                  <c:v>1017</c:v>
                </c:pt>
                <c:pt idx="3434">
                  <c:v>1017</c:v>
                </c:pt>
                <c:pt idx="3435">
                  <c:v>1017</c:v>
                </c:pt>
                <c:pt idx="3436">
                  <c:v>1017</c:v>
                </c:pt>
                <c:pt idx="3437">
                  <c:v>1017</c:v>
                </c:pt>
                <c:pt idx="3438">
                  <c:v>1017</c:v>
                </c:pt>
                <c:pt idx="3439">
                  <c:v>1017</c:v>
                </c:pt>
                <c:pt idx="3440">
                  <c:v>1017</c:v>
                </c:pt>
                <c:pt idx="3441">
                  <c:v>1017</c:v>
                </c:pt>
                <c:pt idx="3442">
                  <c:v>1017</c:v>
                </c:pt>
                <c:pt idx="3443">
                  <c:v>1017</c:v>
                </c:pt>
                <c:pt idx="3444">
                  <c:v>1017</c:v>
                </c:pt>
                <c:pt idx="3445">
                  <c:v>1017</c:v>
                </c:pt>
                <c:pt idx="3446">
                  <c:v>1017</c:v>
                </c:pt>
                <c:pt idx="3447">
                  <c:v>1017</c:v>
                </c:pt>
                <c:pt idx="3448">
                  <c:v>1017</c:v>
                </c:pt>
                <c:pt idx="3449">
                  <c:v>1017</c:v>
                </c:pt>
                <c:pt idx="3450">
                  <c:v>1017</c:v>
                </c:pt>
                <c:pt idx="3451">
                  <c:v>1017</c:v>
                </c:pt>
                <c:pt idx="3452">
                  <c:v>1017</c:v>
                </c:pt>
                <c:pt idx="3453">
                  <c:v>1017</c:v>
                </c:pt>
                <c:pt idx="3454">
                  <c:v>1017</c:v>
                </c:pt>
                <c:pt idx="3455">
                  <c:v>1017</c:v>
                </c:pt>
                <c:pt idx="3456">
                  <c:v>1017</c:v>
                </c:pt>
                <c:pt idx="3457">
                  <c:v>1017</c:v>
                </c:pt>
                <c:pt idx="3458">
                  <c:v>1017</c:v>
                </c:pt>
                <c:pt idx="3459">
                  <c:v>1017</c:v>
                </c:pt>
                <c:pt idx="3460">
                  <c:v>1017</c:v>
                </c:pt>
                <c:pt idx="3461">
                  <c:v>1017</c:v>
                </c:pt>
                <c:pt idx="3462">
                  <c:v>1017</c:v>
                </c:pt>
                <c:pt idx="3463">
                  <c:v>1017</c:v>
                </c:pt>
                <c:pt idx="3464">
                  <c:v>1016</c:v>
                </c:pt>
                <c:pt idx="3465">
                  <c:v>1016</c:v>
                </c:pt>
                <c:pt idx="3466">
                  <c:v>1016</c:v>
                </c:pt>
                <c:pt idx="3467">
                  <c:v>1016</c:v>
                </c:pt>
                <c:pt idx="3468">
                  <c:v>1016</c:v>
                </c:pt>
                <c:pt idx="3469">
                  <c:v>1016</c:v>
                </c:pt>
                <c:pt idx="3470">
                  <c:v>1016</c:v>
                </c:pt>
                <c:pt idx="3471">
                  <c:v>1016</c:v>
                </c:pt>
                <c:pt idx="3472">
                  <c:v>1016</c:v>
                </c:pt>
                <c:pt idx="3473">
                  <c:v>1016</c:v>
                </c:pt>
                <c:pt idx="3474">
                  <c:v>1016</c:v>
                </c:pt>
                <c:pt idx="3475">
                  <c:v>1016</c:v>
                </c:pt>
                <c:pt idx="3476">
                  <c:v>1016</c:v>
                </c:pt>
                <c:pt idx="3477">
                  <c:v>1016</c:v>
                </c:pt>
                <c:pt idx="3478">
                  <c:v>1016</c:v>
                </c:pt>
                <c:pt idx="3479">
                  <c:v>1016</c:v>
                </c:pt>
                <c:pt idx="3480">
                  <c:v>1016</c:v>
                </c:pt>
                <c:pt idx="3481">
                  <c:v>1016</c:v>
                </c:pt>
                <c:pt idx="3482">
                  <c:v>1016</c:v>
                </c:pt>
                <c:pt idx="3483">
                  <c:v>1016</c:v>
                </c:pt>
                <c:pt idx="3484">
                  <c:v>1016</c:v>
                </c:pt>
                <c:pt idx="3485">
                  <c:v>1016</c:v>
                </c:pt>
                <c:pt idx="3486">
                  <c:v>1016</c:v>
                </c:pt>
                <c:pt idx="3487">
                  <c:v>1016</c:v>
                </c:pt>
                <c:pt idx="3488">
                  <c:v>1016</c:v>
                </c:pt>
                <c:pt idx="3489">
                  <c:v>1016</c:v>
                </c:pt>
                <c:pt idx="3490">
                  <c:v>1016</c:v>
                </c:pt>
                <c:pt idx="3491">
                  <c:v>1016</c:v>
                </c:pt>
                <c:pt idx="3492">
                  <c:v>1016</c:v>
                </c:pt>
                <c:pt idx="3493">
                  <c:v>1016</c:v>
                </c:pt>
                <c:pt idx="3494">
                  <c:v>1016</c:v>
                </c:pt>
                <c:pt idx="3495">
                  <c:v>1016</c:v>
                </c:pt>
                <c:pt idx="3496">
                  <c:v>1016</c:v>
                </c:pt>
                <c:pt idx="3497">
                  <c:v>1016</c:v>
                </c:pt>
                <c:pt idx="3498">
                  <c:v>1016</c:v>
                </c:pt>
                <c:pt idx="3499">
                  <c:v>1016</c:v>
                </c:pt>
                <c:pt idx="3500">
                  <c:v>1016</c:v>
                </c:pt>
                <c:pt idx="3501">
                  <c:v>1016</c:v>
                </c:pt>
                <c:pt idx="3502">
                  <c:v>1016</c:v>
                </c:pt>
                <c:pt idx="3503">
                  <c:v>1016</c:v>
                </c:pt>
                <c:pt idx="3504">
                  <c:v>1016</c:v>
                </c:pt>
                <c:pt idx="3505">
                  <c:v>1016</c:v>
                </c:pt>
                <c:pt idx="3506">
                  <c:v>1016</c:v>
                </c:pt>
                <c:pt idx="3507">
                  <c:v>1016</c:v>
                </c:pt>
                <c:pt idx="3508">
                  <c:v>1016</c:v>
                </c:pt>
                <c:pt idx="3509">
                  <c:v>1016</c:v>
                </c:pt>
                <c:pt idx="3510">
                  <c:v>1016</c:v>
                </c:pt>
                <c:pt idx="3511">
                  <c:v>1016</c:v>
                </c:pt>
                <c:pt idx="3512">
                  <c:v>1016</c:v>
                </c:pt>
                <c:pt idx="3513">
                  <c:v>1016</c:v>
                </c:pt>
                <c:pt idx="3514">
                  <c:v>1016</c:v>
                </c:pt>
                <c:pt idx="3515">
                  <c:v>1016</c:v>
                </c:pt>
                <c:pt idx="3516">
                  <c:v>1016</c:v>
                </c:pt>
                <c:pt idx="3517">
                  <c:v>1016</c:v>
                </c:pt>
                <c:pt idx="3518">
                  <c:v>1016</c:v>
                </c:pt>
                <c:pt idx="3519">
                  <c:v>1016</c:v>
                </c:pt>
                <c:pt idx="3520">
                  <c:v>1016</c:v>
                </c:pt>
                <c:pt idx="3521">
                  <c:v>1016</c:v>
                </c:pt>
                <c:pt idx="3522">
                  <c:v>1016</c:v>
                </c:pt>
                <c:pt idx="3523">
                  <c:v>1016</c:v>
                </c:pt>
                <c:pt idx="3524">
                  <c:v>1016</c:v>
                </c:pt>
                <c:pt idx="3525">
                  <c:v>1016</c:v>
                </c:pt>
                <c:pt idx="3526">
                  <c:v>1016</c:v>
                </c:pt>
                <c:pt idx="3527">
                  <c:v>1016</c:v>
                </c:pt>
                <c:pt idx="3528">
                  <c:v>1016</c:v>
                </c:pt>
                <c:pt idx="3529">
                  <c:v>1016</c:v>
                </c:pt>
                <c:pt idx="3530">
                  <c:v>1016</c:v>
                </c:pt>
                <c:pt idx="3531">
                  <c:v>1016</c:v>
                </c:pt>
                <c:pt idx="3532">
                  <c:v>1016</c:v>
                </c:pt>
                <c:pt idx="3533">
                  <c:v>1016</c:v>
                </c:pt>
                <c:pt idx="3534">
                  <c:v>1016</c:v>
                </c:pt>
                <c:pt idx="3535">
                  <c:v>1016</c:v>
                </c:pt>
                <c:pt idx="3536">
                  <c:v>1016</c:v>
                </c:pt>
                <c:pt idx="3537">
                  <c:v>1016</c:v>
                </c:pt>
                <c:pt idx="3538">
                  <c:v>1016</c:v>
                </c:pt>
                <c:pt idx="3539">
                  <c:v>1016</c:v>
                </c:pt>
                <c:pt idx="3540">
                  <c:v>1016</c:v>
                </c:pt>
                <c:pt idx="3541">
                  <c:v>1016</c:v>
                </c:pt>
                <c:pt idx="3542">
                  <c:v>1016</c:v>
                </c:pt>
                <c:pt idx="3543">
                  <c:v>1016</c:v>
                </c:pt>
                <c:pt idx="3544">
                  <c:v>1016</c:v>
                </c:pt>
                <c:pt idx="3545">
                  <c:v>1016</c:v>
                </c:pt>
                <c:pt idx="3546">
                  <c:v>1016</c:v>
                </c:pt>
                <c:pt idx="3547">
                  <c:v>1016</c:v>
                </c:pt>
                <c:pt idx="3548">
                  <c:v>1016</c:v>
                </c:pt>
                <c:pt idx="3549">
                  <c:v>1016</c:v>
                </c:pt>
                <c:pt idx="3550">
                  <c:v>1016</c:v>
                </c:pt>
                <c:pt idx="3551">
                  <c:v>1016</c:v>
                </c:pt>
                <c:pt idx="3552">
                  <c:v>1016</c:v>
                </c:pt>
                <c:pt idx="3553">
                  <c:v>1016</c:v>
                </c:pt>
                <c:pt idx="3554">
                  <c:v>1016</c:v>
                </c:pt>
                <c:pt idx="3555">
                  <c:v>1016</c:v>
                </c:pt>
                <c:pt idx="3556">
                  <c:v>1016</c:v>
                </c:pt>
                <c:pt idx="3557">
                  <c:v>1016</c:v>
                </c:pt>
                <c:pt idx="3558">
                  <c:v>1016</c:v>
                </c:pt>
                <c:pt idx="3559">
                  <c:v>1016</c:v>
                </c:pt>
                <c:pt idx="3560">
                  <c:v>1016</c:v>
                </c:pt>
                <c:pt idx="3561">
                  <c:v>1016</c:v>
                </c:pt>
                <c:pt idx="3562">
                  <c:v>1016</c:v>
                </c:pt>
                <c:pt idx="3563">
                  <c:v>1016</c:v>
                </c:pt>
                <c:pt idx="3564">
                  <c:v>1016</c:v>
                </c:pt>
                <c:pt idx="3565">
                  <c:v>1016</c:v>
                </c:pt>
                <c:pt idx="3566">
                  <c:v>1016</c:v>
                </c:pt>
                <c:pt idx="3567">
                  <c:v>1016</c:v>
                </c:pt>
                <c:pt idx="3568">
                  <c:v>1016</c:v>
                </c:pt>
                <c:pt idx="3569">
                  <c:v>1016</c:v>
                </c:pt>
                <c:pt idx="3570">
                  <c:v>1016</c:v>
                </c:pt>
                <c:pt idx="3571">
                  <c:v>1016</c:v>
                </c:pt>
                <c:pt idx="3572">
                  <c:v>1016</c:v>
                </c:pt>
                <c:pt idx="3573">
                  <c:v>1016</c:v>
                </c:pt>
                <c:pt idx="3574">
                  <c:v>1016</c:v>
                </c:pt>
                <c:pt idx="3575">
                  <c:v>1016</c:v>
                </c:pt>
                <c:pt idx="3576">
                  <c:v>1016</c:v>
                </c:pt>
                <c:pt idx="3577">
                  <c:v>1016</c:v>
                </c:pt>
                <c:pt idx="3578">
                  <c:v>1016</c:v>
                </c:pt>
                <c:pt idx="3579">
                  <c:v>1016</c:v>
                </c:pt>
                <c:pt idx="3580">
                  <c:v>1016</c:v>
                </c:pt>
                <c:pt idx="3581">
                  <c:v>1016</c:v>
                </c:pt>
                <c:pt idx="3582">
                  <c:v>1016</c:v>
                </c:pt>
                <c:pt idx="3583">
                  <c:v>1016</c:v>
                </c:pt>
                <c:pt idx="3584">
                  <c:v>1016</c:v>
                </c:pt>
                <c:pt idx="3585">
                  <c:v>1016</c:v>
                </c:pt>
                <c:pt idx="3586">
                  <c:v>1016</c:v>
                </c:pt>
                <c:pt idx="3587">
                  <c:v>1016</c:v>
                </c:pt>
                <c:pt idx="3588">
                  <c:v>1016</c:v>
                </c:pt>
                <c:pt idx="3589">
                  <c:v>1016</c:v>
                </c:pt>
                <c:pt idx="3590">
                  <c:v>1016</c:v>
                </c:pt>
                <c:pt idx="3591">
                  <c:v>1016</c:v>
                </c:pt>
                <c:pt idx="3592">
                  <c:v>1016</c:v>
                </c:pt>
                <c:pt idx="3593">
                  <c:v>1016</c:v>
                </c:pt>
                <c:pt idx="3594">
                  <c:v>1016</c:v>
                </c:pt>
                <c:pt idx="3595">
                  <c:v>1016</c:v>
                </c:pt>
                <c:pt idx="3596">
                  <c:v>1016</c:v>
                </c:pt>
                <c:pt idx="3597">
                  <c:v>1016</c:v>
                </c:pt>
                <c:pt idx="3598">
                  <c:v>1016</c:v>
                </c:pt>
                <c:pt idx="3599">
                  <c:v>1016</c:v>
                </c:pt>
                <c:pt idx="3600">
                  <c:v>1016</c:v>
                </c:pt>
                <c:pt idx="3601">
                  <c:v>1016</c:v>
                </c:pt>
                <c:pt idx="3602">
                  <c:v>1016</c:v>
                </c:pt>
                <c:pt idx="3603">
                  <c:v>1016</c:v>
                </c:pt>
                <c:pt idx="3604">
                  <c:v>1016</c:v>
                </c:pt>
                <c:pt idx="3605">
                  <c:v>1016</c:v>
                </c:pt>
                <c:pt idx="3606">
                  <c:v>1016</c:v>
                </c:pt>
                <c:pt idx="3607">
                  <c:v>1016</c:v>
                </c:pt>
                <c:pt idx="3608">
                  <c:v>1016</c:v>
                </c:pt>
                <c:pt idx="3609">
                  <c:v>1016</c:v>
                </c:pt>
                <c:pt idx="3610">
                  <c:v>1016</c:v>
                </c:pt>
                <c:pt idx="3611">
                  <c:v>1016</c:v>
                </c:pt>
                <c:pt idx="3612">
                  <c:v>1016</c:v>
                </c:pt>
                <c:pt idx="3613">
                  <c:v>1016</c:v>
                </c:pt>
                <c:pt idx="3614">
                  <c:v>1016</c:v>
                </c:pt>
                <c:pt idx="3615">
                  <c:v>1016</c:v>
                </c:pt>
                <c:pt idx="3616">
                  <c:v>1016</c:v>
                </c:pt>
                <c:pt idx="3617">
                  <c:v>1016</c:v>
                </c:pt>
                <c:pt idx="3618">
                  <c:v>1016</c:v>
                </c:pt>
                <c:pt idx="3619">
                  <c:v>1016</c:v>
                </c:pt>
                <c:pt idx="3620">
                  <c:v>1016</c:v>
                </c:pt>
                <c:pt idx="3621">
                  <c:v>1016</c:v>
                </c:pt>
                <c:pt idx="3622">
                  <c:v>1016</c:v>
                </c:pt>
                <c:pt idx="3623">
                  <c:v>1016</c:v>
                </c:pt>
                <c:pt idx="3624">
                  <c:v>1016</c:v>
                </c:pt>
                <c:pt idx="3625">
                  <c:v>1016</c:v>
                </c:pt>
                <c:pt idx="3626">
                  <c:v>1016</c:v>
                </c:pt>
                <c:pt idx="3627">
                  <c:v>1016</c:v>
                </c:pt>
                <c:pt idx="3628">
                  <c:v>1016</c:v>
                </c:pt>
                <c:pt idx="3629">
                  <c:v>1016</c:v>
                </c:pt>
                <c:pt idx="3630">
                  <c:v>1016</c:v>
                </c:pt>
                <c:pt idx="3631">
                  <c:v>1016</c:v>
                </c:pt>
                <c:pt idx="3632">
                  <c:v>1016</c:v>
                </c:pt>
                <c:pt idx="3633">
                  <c:v>1016</c:v>
                </c:pt>
                <c:pt idx="3634">
                  <c:v>1016</c:v>
                </c:pt>
                <c:pt idx="3635">
                  <c:v>1016</c:v>
                </c:pt>
                <c:pt idx="3636">
                  <c:v>1016</c:v>
                </c:pt>
                <c:pt idx="3637">
                  <c:v>1016</c:v>
                </c:pt>
                <c:pt idx="3638">
                  <c:v>1016</c:v>
                </c:pt>
                <c:pt idx="3639">
                  <c:v>1016</c:v>
                </c:pt>
                <c:pt idx="3640">
                  <c:v>1016</c:v>
                </c:pt>
                <c:pt idx="3641">
                  <c:v>1016</c:v>
                </c:pt>
                <c:pt idx="3642">
                  <c:v>1016</c:v>
                </c:pt>
                <c:pt idx="3643">
                  <c:v>1016</c:v>
                </c:pt>
                <c:pt idx="3644">
                  <c:v>1016</c:v>
                </c:pt>
                <c:pt idx="3645">
                  <c:v>1016</c:v>
                </c:pt>
                <c:pt idx="3646">
                  <c:v>1016</c:v>
                </c:pt>
                <c:pt idx="3647">
                  <c:v>1016</c:v>
                </c:pt>
                <c:pt idx="3648">
                  <c:v>1016</c:v>
                </c:pt>
                <c:pt idx="3649">
                  <c:v>1016</c:v>
                </c:pt>
                <c:pt idx="3650">
                  <c:v>1016</c:v>
                </c:pt>
                <c:pt idx="3651">
                  <c:v>1016</c:v>
                </c:pt>
                <c:pt idx="3652">
                  <c:v>1016</c:v>
                </c:pt>
                <c:pt idx="3653">
                  <c:v>1016</c:v>
                </c:pt>
                <c:pt idx="3654">
                  <c:v>1016</c:v>
                </c:pt>
                <c:pt idx="3655">
                  <c:v>1016</c:v>
                </c:pt>
                <c:pt idx="3656">
                  <c:v>1015</c:v>
                </c:pt>
                <c:pt idx="3657">
                  <c:v>1015</c:v>
                </c:pt>
                <c:pt idx="3658">
                  <c:v>1015</c:v>
                </c:pt>
                <c:pt idx="3659">
                  <c:v>1015</c:v>
                </c:pt>
                <c:pt idx="3660">
                  <c:v>1015</c:v>
                </c:pt>
                <c:pt idx="3661">
                  <c:v>1015</c:v>
                </c:pt>
                <c:pt idx="3662">
                  <c:v>1015</c:v>
                </c:pt>
                <c:pt idx="3663">
                  <c:v>1015</c:v>
                </c:pt>
                <c:pt idx="3664">
                  <c:v>1015</c:v>
                </c:pt>
                <c:pt idx="3665">
                  <c:v>1015</c:v>
                </c:pt>
                <c:pt idx="3666">
                  <c:v>1015</c:v>
                </c:pt>
                <c:pt idx="3667">
                  <c:v>1015</c:v>
                </c:pt>
                <c:pt idx="3668">
                  <c:v>1015</c:v>
                </c:pt>
                <c:pt idx="3669">
                  <c:v>1015</c:v>
                </c:pt>
                <c:pt idx="3670">
                  <c:v>1015</c:v>
                </c:pt>
                <c:pt idx="3671">
                  <c:v>1015</c:v>
                </c:pt>
                <c:pt idx="3672">
                  <c:v>1015</c:v>
                </c:pt>
                <c:pt idx="3673">
                  <c:v>1015</c:v>
                </c:pt>
                <c:pt idx="3674">
                  <c:v>1015</c:v>
                </c:pt>
                <c:pt idx="3675">
                  <c:v>1015</c:v>
                </c:pt>
                <c:pt idx="3676">
                  <c:v>1015</c:v>
                </c:pt>
                <c:pt idx="3677">
                  <c:v>1015</c:v>
                </c:pt>
                <c:pt idx="3678">
                  <c:v>1015</c:v>
                </c:pt>
                <c:pt idx="3679">
                  <c:v>1015</c:v>
                </c:pt>
                <c:pt idx="3680">
                  <c:v>1015</c:v>
                </c:pt>
                <c:pt idx="3681">
                  <c:v>1015</c:v>
                </c:pt>
                <c:pt idx="3682">
                  <c:v>1015</c:v>
                </c:pt>
                <c:pt idx="3683">
                  <c:v>1015</c:v>
                </c:pt>
                <c:pt idx="3684">
                  <c:v>1015</c:v>
                </c:pt>
                <c:pt idx="3685">
                  <c:v>1015</c:v>
                </c:pt>
                <c:pt idx="3686">
                  <c:v>1015</c:v>
                </c:pt>
                <c:pt idx="3687">
                  <c:v>1015</c:v>
                </c:pt>
                <c:pt idx="3688">
                  <c:v>1015</c:v>
                </c:pt>
                <c:pt idx="3689">
                  <c:v>1015</c:v>
                </c:pt>
                <c:pt idx="3690">
                  <c:v>1015</c:v>
                </c:pt>
                <c:pt idx="3691">
                  <c:v>1015</c:v>
                </c:pt>
                <c:pt idx="3692">
                  <c:v>1015</c:v>
                </c:pt>
                <c:pt idx="3693">
                  <c:v>1015</c:v>
                </c:pt>
                <c:pt idx="3694">
                  <c:v>1015</c:v>
                </c:pt>
                <c:pt idx="3695">
                  <c:v>1015</c:v>
                </c:pt>
                <c:pt idx="3696">
                  <c:v>1015</c:v>
                </c:pt>
                <c:pt idx="3697">
                  <c:v>1015</c:v>
                </c:pt>
                <c:pt idx="3698">
                  <c:v>1015</c:v>
                </c:pt>
                <c:pt idx="3699">
                  <c:v>1015</c:v>
                </c:pt>
                <c:pt idx="3700">
                  <c:v>1015</c:v>
                </c:pt>
                <c:pt idx="3701">
                  <c:v>1015</c:v>
                </c:pt>
                <c:pt idx="3702">
                  <c:v>1015</c:v>
                </c:pt>
                <c:pt idx="3703">
                  <c:v>1015</c:v>
                </c:pt>
                <c:pt idx="3704">
                  <c:v>1015</c:v>
                </c:pt>
                <c:pt idx="3705">
                  <c:v>1015</c:v>
                </c:pt>
                <c:pt idx="3706">
                  <c:v>1015</c:v>
                </c:pt>
                <c:pt idx="3707">
                  <c:v>1015</c:v>
                </c:pt>
                <c:pt idx="3708">
                  <c:v>1015</c:v>
                </c:pt>
                <c:pt idx="3709">
                  <c:v>1015</c:v>
                </c:pt>
                <c:pt idx="3710">
                  <c:v>1015</c:v>
                </c:pt>
                <c:pt idx="3711">
                  <c:v>1015</c:v>
                </c:pt>
                <c:pt idx="3712">
                  <c:v>1015</c:v>
                </c:pt>
                <c:pt idx="3713">
                  <c:v>1015</c:v>
                </c:pt>
                <c:pt idx="3714">
                  <c:v>1015</c:v>
                </c:pt>
                <c:pt idx="3715">
                  <c:v>1015</c:v>
                </c:pt>
                <c:pt idx="3716">
                  <c:v>1015</c:v>
                </c:pt>
                <c:pt idx="3717">
                  <c:v>1015</c:v>
                </c:pt>
                <c:pt idx="3718">
                  <c:v>1015</c:v>
                </c:pt>
                <c:pt idx="3719">
                  <c:v>1015</c:v>
                </c:pt>
                <c:pt idx="3720">
                  <c:v>1015</c:v>
                </c:pt>
                <c:pt idx="3721">
                  <c:v>1015</c:v>
                </c:pt>
                <c:pt idx="3722">
                  <c:v>1015</c:v>
                </c:pt>
                <c:pt idx="3723">
                  <c:v>1015</c:v>
                </c:pt>
                <c:pt idx="3724">
                  <c:v>1015</c:v>
                </c:pt>
                <c:pt idx="3725">
                  <c:v>1015</c:v>
                </c:pt>
                <c:pt idx="3726">
                  <c:v>1015</c:v>
                </c:pt>
                <c:pt idx="3727">
                  <c:v>1015</c:v>
                </c:pt>
                <c:pt idx="3728">
                  <c:v>1015</c:v>
                </c:pt>
                <c:pt idx="3729">
                  <c:v>1015</c:v>
                </c:pt>
                <c:pt idx="3730">
                  <c:v>1015</c:v>
                </c:pt>
                <c:pt idx="3731">
                  <c:v>1015</c:v>
                </c:pt>
                <c:pt idx="3732">
                  <c:v>1015</c:v>
                </c:pt>
                <c:pt idx="3733">
                  <c:v>1015</c:v>
                </c:pt>
                <c:pt idx="3734">
                  <c:v>1015</c:v>
                </c:pt>
                <c:pt idx="3735">
                  <c:v>1015</c:v>
                </c:pt>
                <c:pt idx="3736">
                  <c:v>1015</c:v>
                </c:pt>
                <c:pt idx="3737">
                  <c:v>1015</c:v>
                </c:pt>
                <c:pt idx="3738">
                  <c:v>1015</c:v>
                </c:pt>
                <c:pt idx="3739">
                  <c:v>1015</c:v>
                </c:pt>
                <c:pt idx="3740">
                  <c:v>1015</c:v>
                </c:pt>
                <c:pt idx="3741">
                  <c:v>1015</c:v>
                </c:pt>
                <c:pt idx="3742">
                  <c:v>1015</c:v>
                </c:pt>
                <c:pt idx="3743">
                  <c:v>1015</c:v>
                </c:pt>
                <c:pt idx="3744">
                  <c:v>1015</c:v>
                </c:pt>
                <c:pt idx="3745">
                  <c:v>1015</c:v>
                </c:pt>
                <c:pt idx="3746">
                  <c:v>1015</c:v>
                </c:pt>
                <c:pt idx="3747">
                  <c:v>1015</c:v>
                </c:pt>
                <c:pt idx="3748">
                  <c:v>1015</c:v>
                </c:pt>
                <c:pt idx="3749">
                  <c:v>1015</c:v>
                </c:pt>
                <c:pt idx="3750">
                  <c:v>1015</c:v>
                </c:pt>
                <c:pt idx="3751">
                  <c:v>1015</c:v>
                </c:pt>
                <c:pt idx="3752">
                  <c:v>1015</c:v>
                </c:pt>
                <c:pt idx="3753">
                  <c:v>1015</c:v>
                </c:pt>
                <c:pt idx="3754">
                  <c:v>1015</c:v>
                </c:pt>
                <c:pt idx="3755">
                  <c:v>1015</c:v>
                </c:pt>
                <c:pt idx="3756">
                  <c:v>1015</c:v>
                </c:pt>
                <c:pt idx="3757">
                  <c:v>1015</c:v>
                </c:pt>
                <c:pt idx="3758">
                  <c:v>1015</c:v>
                </c:pt>
                <c:pt idx="3759">
                  <c:v>1015</c:v>
                </c:pt>
                <c:pt idx="3760">
                  <c:v>1015</c:v>
                </c:pt>
                <c:pt idx="3761">
                  <c:v>1015</c:v>
                </c:pt>
                <c:pt idx="3762">
                  <c:v>1015</c:v>
                </c:pt>
                <c:pt idx="3763">
                  <c:v>1015</c:v>
                </c:pt>
                <c:pt idx="3764">
                  <c:v>1015</c:v>
                </c:pt>
                <c:pt idx="3765">
                  <c:v>1015</c:v>
                </c:pt>
                <c:pt idx="3766">
                  <c:v>1015</c:v>
                </c:pt>
                <c:pt idx="3767">
                  <c:v>1015</c:v>
                </c:pt>
                <c:pt idx="3768">
                  <c:v>1015</c:v>
                </c:pt>
                <c:pt idx="3769">
                  <c:v>1015</c:v>
                </c:pt>
                <c:pt idx="3770">
                  <c:v>1015</c:v>
                </c:pt>
                <c:pt idx="3771">
                  <c:v>1015</c:v>
                </c:pt>
                <c:pt idx="3772">
                  <c:v>1015</c:v>
                </c:pt>
                <c:pt idx="3773">
                  <c:v>1015</c:v>
                </c:pt>
                <c:pt idx="3774">
                  <c:v>1015</c:v>
                </c:pt>
                <c:pt idx="3775">
                  <c:v>1015</c:v>
                </c:pt>
                <c:pt idx="3776">
                  <c:v>1015</c:v>
                </c:pt>
                <c:pt idx="3777">
                  <c:v>1015</c:v>
                </c:pt>
                <c:pt idx="3778">
                  <c:v>1015</c:v>
                </c:pt>
                <c:pt idx="3779">
                  <c:v>1015</c:v>
                </c:pt>
                <c:pt idx="3780">
                  <c:v>1015</c:v>
                </c:pt>
                <c:pt idx="3781">
                  <c:v>1015</c:v>
                </c:pt>
                <c:pt idx="3782">
                  <c:v>1015</c:v>
                </c:pt>
                <c:pt idx="3783">
                  <c:v>1015</c:v>
                </c:pt>
                <c:pt idx="3784">
                  <c:v>1015</c:v>
                </c:pt>
                <c:pt idx="3785">
                  <c:v>1015</c:v>
                </c:pt>
                <c:pt idx="3786">
                  <c:v>1015</c:v>
                </c:pt>
                <c:pt idx="3787">
                  <c:v>1015</c:v>
                </c:pt>
                <c:pt idx="3788">
                  <c:v>1015</c:v>
                </c:pt>
                <c:pt idx="3789">
                  <c:v>1015</c:v>
                </c:pt>
                <c:pt idx="3790">
                  <c:v>1015</c:v>
                </c:pt>
                <c:pt idx="3791">
                  <c:v>1015</c:v>
                </c:pt>
                <c:pt idx="3792">
                  <c:v>1015</c:v>
                </c:pt>
                <c:pt idx="3793">
                  <c:v>1015</c:v>
                </c:pt>
                <c:pt idx="3794">
                  <c:v>1015</c:v>
                </c:pt>
                <c:pt idx="3795">
                  <c:v>1015</c:v>
                </c:pt>
                <c:pt idx="3796">
                  <c:v>1015</c:v>
                </c:pt>
                <c:pt idx="3797">
                  <c:v>1015</c:v>
                </c:pt>
                <c:pt idx="3798">
                  <c:v>1015</c:v>
                </c:pt>
                <c:pt idx="3799">
                  <c:v>1015</c:v>
                </c:pt>
                <c:pt idx="3800">
                  <c:v>1015</c:v>
                </c:pt>
                <c:pt idx="3801">
                  <c:v>1015</c:v>
                </c:pt>
                <c:pt idx="3802">
                  <c:v>1015</c:v>
                </c:pt>
                <c:pt idx="3803">
                  <c:v>1015</c:v>
                </c:pt>
                <c:pt idx="3804">
                  <c:v>1015</c:v>
                </c:pt>
                <c:pt idx="3805">
                  <c:v>1015</c:v>
                </c:pt>
                <c:pt idx="3806">
                  <c:v>1015</c:v>
                </c:pt>
                <c:pt idx="3807">
                  <c:v>1015</c:v>
                </c:pt>
                <c:pt idx="3808">
                  <c:v>1015</c:v>
                </c:pt>
                <c:pt idx="3809">
                  <c:v>1015</c:v>
                </c:pt>
                <c:pt idx="3810">
                  <c:v>1015</c:v>
                </c:pt>
                <c:pt idx="3811">
                  <c:v>1015</c:v>
                </c:pt>
                <c:pt idx="3812">
                  <c:v>1015</c:v>
                </c:pt>
                <c:pt idx="3813">
                  <c:v>1015</c:v>
                </c:pt>
                <c:pt idx="3814">
                  <c:v>1015</c:v>
                </c:pt>
                <c:pt idx="3815">
                  <c:v>1015</c:v>
                </c:pt>
                <c:pt idx="3816">
                  <c:v>1015</c:v>
                </c:pt>
                <c:pt idx="3817">
                  <c:v>1015</c:v>
                </c:pt>
                <c:pt idx="3818">
                  <c:v>1015</c:v>
                </c:pt>
                <c:pt idx="3819">
                  <c:v>1015</c:v>
                </c:pt>
                <c:pt idx="3820">
                  <c:v>1015</c:v>
                </c:pt>
                <c:pt idx="3821">
                  <c:v>1015</c:v>
                </c:pt>
                <c:pt idx="3822">
                  <c:v>1015</c:v>
                </c:pt>
                <c:pt idx="3823">
                  <c:v>1015</c:v>
                </c:pt>
                <c:pt idx="3824">
                  <c:v>1015</c:v>
                </c:pt>
                <c:pt idx="3825">
                  <c:v>1015</c:v>
                </c:pt>
                <c:pt idx="3826">
                  <c:v>1015</c:v>
                </c:pt>
                <c:pt idx="3827">
                  <c:v>1015</c:v>
                </c:pt>
                <c:pt idx="3828">
                  <c:v>1015</c:v>
                </c:pt>
                <c:pt idx="3829">
                  <c:v>1015</c:v>
                </c:pt>
                <c:pt idx="3830">
                  <c:v>1015</c:v>
                </c:pt>
                <c:pt idx="3831">
                  <c:v>1015</c:v>
                </c:pt>
                <c:pt idx="3832">
                  <c:v>1015</c:v>
                </c:pt>
                <c:pt idx="3833">
                  <c:v>1015</c:v>
                </c:pt>
                <c:pt idx="3834">
                  <c:v>1015</c:v>
                </c:pt>
                <c:pt idx="3835">
                  <c:v>1015</c:v>
                </c:pt>
                <c:pt idx="3836">
                  <c:v>1015</c:v>
                </c:pt>
                <c:pt idx="3837">
                  <c:v>1015</c:v>
                </c:pt>
                <c:pt idx="3838">
                  <c:v>1015</c:v>
                </c:pt>
                <c:pt idx="3839">
                  <c:v>1015</c:v>
                </c:pt>
                <c:pt idx="3840">
                  <c:v>1015</c:v>
                </c:pt>
                <c:pt idx="3841">
                  <c:v>1015</c:v>
                </c:pt>
                <c:pt idx="3842">
                  <c:v>1015</c:v>
                </c:pt>
                <c:pt idx="3843">
                  <c:v>1015</c:v>
                </c:pt>
                <c:pt idx="3844">
                  <c:v>1015</c:v>
                </c:pt>
                <c:pt idx="3845">
                  <c:v>1015</c:v>
                </c:pt>
                <c:pt idx="3846">
                  <c:v>1015</c:v>
                </c:pt>
                <c:pt idx="3847">
                  <c:v>1015</c:v>
                </c:pt>
                <c:pt idx="3848">
                  <c:v>1015</c:v>
                </c:pt>
                <c:pt idx="3849">
                  <c:v>1015</c:v>
                </c:pt>
                <c:pt idx="3850">
                  <c:v>1015</c:v>
                </c:pt>
                <c:pt idx="3851">
                  <c:v>1015</c:v>
                </c:pt>
                <c:pt idx="3852">
                  <c:v>1015</c:v>
                </c:pt>
                <c:pt idx="3853">
                  <c:v>1015</c:v>
                </c:pt>
                <c:pt idx="3854">
                  <c:v>1015</c:v>
                </c:pt>
                <c:pt idx="3855">
                  <c:v>1015</c:v>
                </c:pt>
                <c:pt idx="3856">
                  <c:v>1015</c:v>
                </c:pt>
                <c:pt idx="3857">
                  <c:v>1015</c:v>
                </c:pt>
                <c:pt idx="3858">
                  <c:v>1015</c:v>
                </c:pt>
                <c:pt idx="3859">
                  <c:v>1015</c:v>
                </c:pt>
                <c:pt idx="3860">
                  <c:v>1015</c:v>
                </c:pt>
                <c:pt idx="3861">
                  <c:v>1015</c:v>
                </c:pt>
                <c:pt idx="3862">
                  <c:v>1015</c:v>
                </c:pt>
                <c:pt idx="3863">
                  <c:v>1015</c:v>
                </c:pt>
                <c:pt idx="3864">
                  <c:v>1015</c:v>
                </c:pt>
                <c:pt idx="3865">
                  <c:v>1015</c:v>
                </c:pt>
                <c:pt idx="3866">
                  <c:v>1015</c:v>
                </c:pt>
                <c:pt idx="3867">
                  <c:v>1015</c:v>
                </c:pt>
                <c:pt idx="3868">
                  <c:v>1015</c:v>
                </c:pt>
                <c:pt idx="3869">
                  <c:v>1015</c:v>
                </c:pt>
                <c:pt idx="3870">
                  <c:v>1015</c:v>
                </c:pt>
                <c:pt idx="3871">
                  <c:v>1015</c:v>
                </c:pt>
                <c:pt idx="3872">
                  <c:v>1015</c:v>
                </c:pt>
                <c:pt idx="3873">
                  <c:v>1015</c:v>
                </c:pt>
                <c:pt idx="3874">
                  <c:v>1015</c:v>
                </c:pt>
                <c:pt idx="3875">
                  <c:v>1015</c:v>
                </c:pt>
                <c:pt idx="3876">
                  <c:v>1015</c:v>
                </c:pt>
                <c:pt idx="3877">
                  <c:v>1015</c:v>
                </c:pt>
                <c:pt idx="3878">
                  <c:v>1015</c:v>
                </c:pt>
                <c:pt idx="3879">
                  <c:v>1015</c:v>
                </c:pt>
                <c:pt idx="3880">
                  <c:v>1015</c:v>
                </c:pt>
                <c:pt idx="3881">
                  <c:v>1015</c:v>
                </c:pt>
                <c:pt idx="3882">
                  <c:v>1015</c:v>
                </c:pt>
                <c:pt idx="3883">
                  <c:v>1015</c:v>
                </c:pt>
                <c:pt idx="3884">
                  <c:v>1015</c:v>
                </c:pt>
                <c:pt idx="3885">
                  <c:v>1015</c:v>
                </c:pt>
                <c:pt idx="3886">
                  <c:v>1015</c:v>
                </c:pt>
                <c:pt idx="3887">
                  <c:v>1015</c:v>
                </c:pt>
                <c:pt idx="3888">
                  <c:v>1015</c:v>
                </c:pt>
                <c:pt idx="3889">
                  <c:v>1015</c:v>
                </c:pt>
                <c:pt idx="3890">
                  <c:v>1015</c:v>
                </c:pt>
                <c:pt idx="3891">
                  <c:v>1015</c:v>
                </c:pt>
                <c:pt idx="3892">
                  <c:v>1015</c:v>
                </c:pt>
                <c:pt idx="3893">
                  <c:v>1015</c:v>
                </c:pt>
                <c:pt idx="3894">
                  <c:v>1015</c:v>
                </c:pt>
                <c:pt idx="3895">
                  <c:v>1015</c:v>
                </c:pt>
                <c:pt idx="3896">
                  <c:v>1015</c:v>
                </c:pt>
                <c:pt idx="3897">
                  <c:v>1015</c:v>
                </c:pt>
                <c:pt idx="3898">
                  <c:v>1015</c:v>
                </c:pt>
                <c:pt idx="3899">
                  <c:v>1015</c:v>
                </c:pt>
                <c:pt idx="3900">
                  <c:v>1015</c:v>
                </c:pt>
                <c:pt idx="3901">
                  <c:v>1015</c:v>
                </c:pt>
                <c:pt idx="3902">
                  <c:v>1015</c:v>
                </c:pt>
                <c:pt idx="3903">
                  <c:v>1015</c:v>
                </c:pt>
                <c:pt idx="3904">
                  <c:v>1015</c:v>
                </c:pt>
                <c:pt idx="3905">
                  <c:v>1015</c:v>
                </c:pt>
                <c:pt idx="3906">
                  <c:v>1015</c:v>
                </c:pt>
                <c:pt idx="3907">
                  <c:v>1015</c:v>
                </c:pt>
                <c:pt idx="3908">
                  <c:v>1015</c:v>
                </c:pt>
                <c:pt idx="3909">
                  <c:v>1015</c:v>
                </c:pt>
                <c:pt idx="3910">
                  <c:v>1015</c:v>
                </c:pt>
                <c:pt idx="3911">
                  <c:v>1015</c:v>
                </c:pt>
                <c:pt idx="3912">
                  <c:v>1015</c:v>
                </c:pt>
                <c:pt idx="3913">
                  <c:v>1015</c:v>
                </c:pt>
                <c:pt idx="3914">
                  <c:v>1015</c:v>
                </c:pt>
                <c:pt idx="3915">
                  <c:v>1015</c:v>
                </c:pt>
                <c:pt idx="3916">
                  <c:v>1015</c:v>
                </c:pt>
                <c:pt idx="3917">
                  <c:v>1015</c:v>
                </c:pt>
                <c:pt idx="3918">
                  <c:v>1015</c:v>
                </c:pt>
                <c:pt idx="3919">
                  <c:v>1015</c:v>
                </c:pt>
                <c:pt idx="3920">
                  <c:v>1015</c:v>
                </c:pt>
                <c:pt idx="3921">
                  <c:v>1015</c:v>
                </c:pt>
                <c:pt idx="3922">
                  <c:v>1015</c:v>
                </c:pt>
                <c:pt idx="3923">
                  <c:v>1015</c:v>
                </c:pt>
                <c:pt idx="3924">
                  <c:v>1015</c:v>
                </c:pt>
                <c:pt idx="3925">
                  <c:v>1015</c:v>
                </c:pt>
                <c:pt idx="3926">
                  <c:v>1015</c:v>
                </c:pt>
                <c:pt idx="3927">
                  <c:v>1015</c:v>
                </c:pt>
                <c:pt idx="3928">
                  <c:v>1015</c:v>
                </c:pt>
                <c:pt idx="3929">
                  <c:v>1015</c:v>
                </c:pt>
                <c:pt idx="3930">
                  <c:v>1015</c:v>
                </c:pt>
                <c:pt idx="3931">
                  <c:v>1015</c:v>
                </c:pt>
                <c:pt idx="3932">
                  <c:v>1015</c:v>
                </c:pt>
                <c:pt idx="3933">
                  <c:v>1015</c:v>
                </c:pt>
                <c:pt idx="3934">
                  <c:v>1015</c:v>
                </c:pt>
                <c:pt idx="3935">
                  <c:v>1015</c:v>
                </c:pt>
                <c:pt idx="3936">
                  <c:v>1015</c:v>
                </c:pt>
                <c:pt idx="3937">
                  <c:v>1015</c:v>
                </c:pt>
                <c:pt idx="3938">
                  <c:v>1015</c:v>
                </c:pt>
                <c:pt idx="3939">
                  <c:v>1015</c:v>
                </c:pt>
                <c:pt idx="3940">
                  <c:v>1016</c:v>
                </c:pt>
                <c:pt idx="3941">
                  <c:v>1016</c:v>
                </c:pt>
                <c:pt idx="3942">
                  <c:v>1016</c:v>
                </c:pt>
                <c:pt idx="3943">
                  <c:v>1016</c:v>
                </c:pt>
                <c:pt idx="3944">
                  <c:v>1016</c:v>
                </c:pt>
                <c:pt idx="3945">
                  <c:v>1016</c:v>
                </c:pt>
                <c:pt idx="3946">
                  <c:v>1016</c:v>
                </c:pt>
                <c:pt idx="3947">
                  <c:v>1016</c:v>
                </c:pt>
                <c:pt idx="3948">
                  <c:v>1016</c:v>
                </c:pt>
                <c:pt idx="3949">
                  <c:v>1016</c:v>
                </c:pt>
                <c:pt idx="3950">
                  <c:v>1016</c:v>
                </c:pt>
                <c:pt idx="3951">
                  <c:v>1016</c:v>
                </c:pt>
                <c:pt idx="3952">
                  <c:v>1016</c:v>
                </c:pt>
                <c:pt idx="3953">
                  <c:v>1016</c:v>
                </c:pt>
                <c:pt idx="3954">
                  <c:v>1016</c:v>
                </c:pt>
                <c:pt idx="3955">
                  <c:v>1016</c:v>
                </c:pt>
                <c:pt idx="3956">
                  <c:v>1016</c:v>
                </c:pt>
                <c:pt idx="3957">
                  <c:v>1016</c:v>
                </c:pt>
                <c:pt idx="3958">
                  <c:v>1016</c:v>
                </c:pt>
                <c:pt idx="3959">
                  <c:v>1016</c:v>
                </c:pt>
                <c:pt idx="3960">
                  <c:v>1016</c:v>
                </c:pt>
                <c:pt idx="3961">
                  <c:v>1016</c:v>
                </c:pt>
                <c:pt idx="3962">
                  <c:v>1016</c:v>
                </c:pt>
                <c:pt idx="3963">
                  <c:v>1016</c:v>
                </c:pt>
                <c:pt idx="3964">
                  <c:v>1016</c:v>
                </c:pt>
                <c:pt idx="3965">
                  <c:v>1016</c:v>
                </c:pt>
                <c:pt idx="3966">
                  <c:v>1016</c:v>
                </c:pt>
                <c:pt idx="3967">
                  <c:v>1016</c:v>
                </c:pt>
                <c:pt idx="3968">
                  <c:v>1016</c:v>
                </c:pt>
                <c:pt idx="3969">
                  <c:v>1016</c:v>
                </c:pt>
                <c:pt idx="3970">
                  <c:v>1016</c:v>
                </c:pt>
                <c:pt idx="3971">
                  <c:v>1016</c:v>
                </c:pt>
                <c:pt idx="3972">
                  <c:v>1016</c:v>
                </c:pt>
                <c:pt idx="3973">
                  <c:v>1016</c:v>
                </c:pt>
                <c:pt idx="3974">
                  <c:v>1016</c:v>
                </c:pt>
                <c:pt idx="3975">
                  <c:v>1016</c:v>
                </c:pt>
                <c:pt idx="3976">
                  <c:v>1016</c:v>
                </c:pt>
                <c:pt idx="3977">
                  <c:v>1016</c:v>
                </c:pt>
                <c:pt idx="3978">
                  <c:v>1016</c:v>
                </c:pt>
                <c:pt idx="3979">
                  <c:v>1016</c:v>
                </c:pt>
                <c:pt idx="3980">
                  <c:v>1016</c:v>
                </c:pt>
                <c:pt idx="3981">
                  <c:v>1016</c:v>
                </c:pt>
                <c:pt idx="3982">
                  <c:v>1016</c:v>
                </c:pt>
                <c:pt idx="3983">
                  <c:v>1016</c:v>
                </c:pt>
                <c:pt idx="3984">
                  <c:v>1016</c:v>
                </c:pt>
                <c:pt idx="3985">
                  <c:v>1016</c:v>
                </c:pt>
                <c:pt idx="3986">
                  <c:v>1016</c:v>
                </c:pt>
                <c:pt idx="3987">
                  <c:v>1016</c:v>
                </c:pt>
                <c:pt idx="3988">
                  <c:v>1016</c:v>
                </c:pt>
                <c:pt idx="3989">
                  <c:v>1016</c:v>
                </c:pt>
                <c:pt idx="3990">
                  <c:v>1016</c:v>
                </c:pt>
                <c:pt idx="3991">
                  <c:v>1016</c:v>
                </c:pt>
                <c:pt idx="3992">
                  <c:v>1016</c:v>
                </c:pt>
                <c:pt idx="3993">
                  <c:v>1016</c:v>
                </c:pt>
                <c:pt idx="3994">
                  <c:v>1016</c:v>
                </c:pt>
                <c:pt idx="3995">
                  <c:v>1016</c:v>
                </c:pt>
                <c:pt idx="3996">
                  <c:v>1016</c:v>
                </c:pt>
                <c:pt idx="3997">
                  <c:v>1016</c:v>
                </c:pt>
                <c:pt idx="3998">
                  <c:v>1016</c:v>
                </c:pt>
                <c:pt idx="3999">
                  <c:v>1016</c:v>
                </c:pt>
                <c:pt idx="4000">
                  <c:v>1016</c:v>
                </c:pt>
                <c:pt idx="4001">
                  <c:v>1016</c:v>
                </c:pt>
                <c:pt idx="4002">
                  <c:v>1016</c:v>
                </c:pt>
                <c:pt idx="4003">
                  <c:v>1016</c:v>
                </c:pt>
                <c:pt idx="4004">
                  <c:v>1016</c:v>
                </c:pt>
                <c:pt idx="4005">
                  <c:v>1016</c:v>
                </c:pt>
                <c:pt idx="4006">
                  <c:v>1016</c:v>
                </c:pt>
                <c:pt idx="4007">
                  <c:v>1016</c:v>
                </c:pt>
                <c:pt idx="4008">
                  <c:v>1016</c:v>
                </c:pt>
                <c:pt idx="4009">
                  <c:v>1016</c:v>
                </c:pt>
                <c:pt idx="4010">
                  <c:v>1016</c:v>
                </c:pt>
                <c:pt idx="4011">
                  <c:v>1016</c:v>
                </c:pt>
                <c:pt idx="4012">
                  <c:v>1016</c:v>
                </c:pt>
                <c:pt idx="4013">
                  <c:v>1016</c:v>
                </c:pt>
                <c:pt idx="4014">
                  <c:v>1016</c:v>
                </c:pt>
                <c:pt idx="4015">
                  <c:v>1016</c:v>
                </c:pt>
                <c:pt idx="4016">
                  <c:v>1016</c:v>
                </c:pt>
                <c:pt idx="4017">
                  <c:v>1016</c:v>
                </c:pt>
                <c:pt idx="4018">
                  <c:v>1016</c:v>
                </c:pt>
                <c:pt idx="4019">
                  <c:v>1016</c:v>
                </c:pt>
                <c:pt idx="4020">
                  <c:v>1016</c:v>
                </c:pt>
                <c:pt idx="4021">
                  <c:v>1016</c:v>
                </c:pt>
                <c:pt idx="4022">
                  <c:v>1016</c:v>
                </c:pt>
                <c:pt idx="4023">
                  <c:v>1016</c:v>
                </c:pt>
                <c:pt idx="4024">
                  <c:v>1016</c:v>
                </c:pt>
                <c:pt idx="4025">
                  <c:v>1016</c:v>
                </c:pt>
                <c:pt idx="4026">
                  <c:v>1016</c:v>
                </c:pt>
                <c:pt idx="4027">
                  <c:v>1016</c:v>
                </c:pt>
                <c:pt idx="4028">
                  <c:v>1016</c:v>
                </c:pt>
                <c:pt idx="4029">
                  <c:v>1016</c:v>
                </c:pt>
                <c:pt idx="4030">
                  <c:v>1016</c:v>
                </c:pt>
                <c:pt idx="4031">
                  <c:v>1016</c:v>
                </c:pt>
                <c:pt idx="4032">
                  <c:v>1016</c:v>
                </c:pt>
                <c:pt idx="4033">
                  <c:v>1016</c:v>
                </c:pt>
                <c:pt idx="4034">
                  <c:v>1016</c:v>
                </c:pt>
                <c:pt idx="4035">
                  <c:v>1016</c:v>
                </c:pt>
                <c:pt idx="4036">
                  <c:v>1016</c:v>
                </c:pt>
                <c:pt idx="4037">
                  <c:v>1016</c:v>
                </c:pt>
                <c:pt idx="4038">
                  <c:v>1016</c:v>
                </c:pt>
                <c:pt idx="4039">
                  <c:v>1016</c:v>
                </c:pt>
                <c:pt idx="4040">
                  <c:v>1016</c:v>
                </c:pt>
                <c:pt idx="4041">
                  <c:v>1016</c:v>
                </c:pt>
                <c:pt idx="4042">
                  <c:v>1016</c:v>
                </c:pt>
                <c:pt idx="4043">
                  <c:v>1016</c:v>
                </c:pt>
                <c:pt idx="4044">
                  <c:v>1016</c:v>
                </c:pt>
                <c:pt idx="4045">
                  <c:v>1016</c:v>
                </c:pt>
                <c:pt idx="4046">
                  <c:v>1016</c:v>
                </c:pt>
                <c:pt idx="4047">
                  <c:v>1016</c:v>
                </c:pt>
                <c:pt idx="4048">
                  <c:v>1016</c:v>
                </c:pt>
                <c:pt idx="4049">
                  <c:v>1016</c:v>
                </c:pt>
                <c:pt idx="4050">
                  <c:v>1016</c:v>
                </c:pt>
                <c:pt idx="4051">
                  <c:v>1016</c:v>
                </c:pt>
                <c:pt idx="4052">
                  <c:v>1016</c:v>
                </c:pt>
                <c:pt idx="4053">
                  <c:v>1016</c:v>
                </c:pt>
                <c:pt idx="4054">
                  <c:v>1016</c:v>
                </c:pt>
                <c:pt idx="4055">
                  <c:v>1017</c:v>
                </c:pt>
                <c:pt idx="4056">
                  <c:v>1017</c:v>
                </c:pt>
                <c:pt idx="4057">
                  <c:v>1017</c:v>
                </c:pt>
                <c:pt idx="4058">
                  <c:v>1017</c:v>
                </c:pt>
                <c:pt idx="4059">
                  <c:v>1017</c:v>
                </c:pt>
                <c:pt idx="4060">
                  <c:v>1017</c:v>
                </c:pt>
                <c:pt idx="4061">
                  <c:v>1017</c:v>
                </c:pt>
                <c:pt idx="4062">
                  <c:v>1017</c:v>
                </c:pt>
                <c:pt idx="4063">
                  <c:v>1017</c:v>
                </c:pt>
                <c:pt idx="4064">
                  <c:v>1017</c:v>
                </c:pt>
                <c:pt idx="4065">
                  <c:v>1017</c:v>
                </c:pt>
                <c:pt idx="4066">
                  <c:v>1017</c:v>
                </c:pt>
                <c:pt idx="4067">
                  <c:v>1017</c:v>
                </c:pt>
                <c:pt idx="4068">
                  <c:v>1017</c:v>
                </c:pt>
                <c:pt idx="4069">
                  <c:v>1017</c:v>
                </c:pt>
                <c:pt idx="4070">
                  <c:v>1017</c:v>
                </c:pt>
                <c:pt idx="4071">
                  <c:v>1017</c:v>
                </c:pt>
                <c:pt idx="4072">
                  <c:v>1017</c:v>
                </c:pt>
                <c:pt idx="4073">
                  <c:v>1017</c:v>
                </c:pt>
                <c:pt idx="4074">
                  <c:v>1017</c:v>
                </c:pt>
                <c:pt idx="4075">
                  <c:v>1017</c:v>
                </c:pt>
                <c:pt idx="4076">
                  <c:v>1017</c:v>
                </c:pt>
                <c:pt idx="4077">
                  <c:v>1017</c:v>
                </c:pt>
                <c:pt idx="4078">
                  <c:v>1017</c:v>
                </c:pt>
                <c:pt idx="4079">
                  <c:v>1017</c:v>
                </c:pt>
                <c:pt idx="4080">
                  <c:v>1017</c:v>
                </c:pt>
                <c:pt idx="4081">
                  <c:v>1017</c:v>
                </c:pt>
                <c:pt idx="4082">
                  <c:v>1017</c:v>
                </c:pt>
                <c:pt idx="4083">
                  <c:v>1017</c:v>
                </c:pt>
                <c:pt idx="4084">
                  <c:v>1017</c:v>
                </c:pt>
                <c:pt idx="4085">
                  <c:v>1017</c:v>
                </c:pt>
                <c:pt idx="4086">
                  <c:v>1017</c:v>
                </c:pt>
                <c:pt idx="4087">
                  <c:v>1017</c:v>
                </c:pt>
                <c:pt idx="4088">
                  <c:v>1017</c:v>
                </c:pt>
                <c:pt idx="4089">
                  <c:v>1017</c:v>
                </c:pt>
                <c:pt idx="4090">
                  <c:v>1017</c:v>
                </c:pt>
                <c:pt idx="4091">
                  <c:v>1017</c:v>
                </c:pt>
                <c:pt idx="4092">
                  <c:v>1017</c:v>
                </c:pt>
                <c:pt idx="4093">
                  <c:v>1017</c:v>
                </c:pt>
                <c:pt idx="4094">
                  <c:v>1017</c:v>
                </c:pt>
                <c:pt idx="4095">
                  <c:v>1017</c:v>
                </c:pt>
                <c:pt idx="4096">
                  <c:v>1017</c:v>
                </c:pt>
                <c:pt idx="4097">
                  <c:v>1017</c:v>
                </c:pt>
                <c:pt idx="4098">
                  <c:v>1017</c:v>
                </c:pt>
                <c:pt idx="4099">
                  <c:v>1017</c:v>
                </c:pt>
                <c:pt idx="4100">
                  <c:v>1017</c:v>
                </c:pt>
                <c:pt idx="4101">
                  <c:v>1017</c:v>
                </c:pt>
                <c:pt idx="4102">
                  <c:v>1017</c:v>
                </c:pt>
                <c:pt idx="4103">
                  <c:v>1017</c:v>
                </c:pt>
                <c:pt idx="4104">
                  <c:v>1017</c:v>
                </c:pt>
                <c:pt idx="4105">
                  <c:v>1017</c:v>
                </c:pt>
                <c:pt idx="4106">
                  <c:v>1017</c:v>
                </c:pt>
                <c:pt idx="4107">
                  <c:v>1017</c:v>
                </c:pt>
                <c:pt idx="4108">
                  <c:v>1017</c:v>
                </c:pt>
                <c:pt idx="4109">
                  <c:v>1017</c:v>
                </c:pt>
                <c:pt idx="4110">
                  <c:v>1017</c:v>
                </c:pt>
                <c:pt idx="4111">
                  <c:v>1017</c:v>
                </c:pt>
                <c:pt idx="4112">
                  <c:v>1017</c:v>
                </c:pt>
                <c:pt idx="4113">
                  <c:v>1017</c:v>
                </c:pt>
                <c:pt idx="4114">
                  <c:v>1017</c:v>
                </c:pt>
                <c:pt idx="4115">
                  <c:v>1017</c:v>
                </c:pt>
                <c:pt idx="4116">
                  <c:v>1017</c:v>
                </c:pt>
                <c:pt idx="4117">
                  <c:v>1017</c:v>
                </c:pt>
                <c:pt idx="4118">
                  <c:v>1017</c:v>
                </c:pt>
                <c:pt idx="4119">
                  <c:v>1017</c:v>
                </c:pt>
                <c:pt idx="4120">
                  <c:v>1017</c:v>
                </c:pt>
                <c:pt idx="4121">
                  <c:v>1017</c:v>
                </c:pt>
                <c:pt idx="4122">
                  <c:v>1017</c:v>
                </c:pt>
                <c:pt idx="4123">
                  <c:v>1017</c:v>
                </c:pt>
                <c:pt idx="4124">
                  <c:v>1017</c:v>
                </c:pt>
                <c:pt idx="4125">
                  <c:v>1017</c:v>
                </c:pt>
                <c:pt idx="4126">
                  <c:v>1017</c:v>
                </c:pt>
                <c:pt idx="4127">
                  <c:v>1017</c:v>
                </c:pt>
                <c:pt idx="4128">
                  <c:v>1017</c:v>
                </c:pt>
                <c:pt idx="4129">
                  <c:v>1017</c:v>
                </c:pt>
                <c:pt idx="4130">
                  <c:v>1017</c:v>
                </c:pt>
                <c:pt idx="4131">
                  <c:v>1017</c:v>
                </c:pt>
                <c:pt idx="4132">
                  <c:v>1017</c:v>
                </c:pt>
                <c:pt idx="4133">
                  <c:v>1017</c:v>
                </c:pt>
                <c:pt idx="4134">
                  <c:v>1017</c:v>
                </c:pt>
                <c:pt idx="4135">
                  <c:v>1017</c:v>
                </c:pt>
                <c:pt idx="4136">
                  <c:v>1017</c:v>
                </c:pt>
                <c:pt idx="4137">
                  <c:v>1017</c:v>
                </c:pt>
                <c:pt idx="4138">
                  <c:v>1017</c:v>
                </c:pt>
                <c:pt idx="4139">
                  <c:v>1017</c:v>
                </c:pt>
                <c:pt idx="4140">
                  <c:v>1017</c:v>
                </c:pt>
                <c:pt idx="4141">
                  <c:v>1017</c:v>
                </c:pt>
                <c:pt idx="4142">
                  <c:v>1017</c:v>
                </c:pt>
                <c:pt idx="4143">
                  <c:v>1017</c:v>
                </c:pt>
                <c:pt idx="4144">
                  <c:v>1017</c:v>
                </c:pt>
                <c:pt idx="4145">
                  <c:v>1017</c:v>
                </c:pt>
                <c:pt idx="4146">
                  <c:v>1017</c:v>
                </c:pt>
                <c:pt idx="4147">
                  <c:v>1017</c:v>
                </c:pt>
                <c:pt idx="4148">
                  <c:v>1017</c:v>
                </c:pt>
                <c:pt idx="4149">
                  <c:v>1017</c:v>
                </c:pt>
                <c:pt idx="4150">
                  <c:v>1017</c:v>
                </c:pt>
                <c:pt idx="4151">
                  <c:v>1017</c:v>
                </c:pt>
                <c:pt idx="4152">
                  <c:v>1017</c:v>
                </c:pt>
                <c:pt idx="4153">
                  <c:v>1017</c:v>
                </c:pt>
                <c:pt idx="4154">
                  <c:v>1017</c:v>
                </c:pt>
                <c:pt idx="4155">
                  <c:v>1017</c:v>
                </c:pt>
                <c:pt idx="4156">
                  <c:v>1017</c:v>
                </c:pt>
                <c:pt idx="4157">
                  <c:v>1017</c:v>
                </c:pt>
                <c:pt idx="4158">
                  <c:v>1017</c:v>
                </c:pt>
                <c:pt idx="4159">
                  <c:v>1017</c:v>
                </c:pt>
                <c:pt idx="4160">
                  <c:v>1017</c:v>
                </c:pt>
                <c:pt idx="4161">
                  <c:v>1017</c:v>
                </c:pt>
                <c:pt idx="4162">
                  <c:v>1017</c:v>
                </c:pt>
                <c:pt idx="4163">
                  <c:v>1017</c:v>
                </c:pt>
                <c:pt idx="4164">
                  <c:v>1017</c:v>
                </c:pt>
                <c:pt idx="4165">
                  <c:v>1017</c:v>
                </c:pt>
                <c:pt idx="4166">
                  <c:v>1017</c:v>
                </c:pt>
                <c:pt idx="4167">
                  <c:v>1017</c:v>
                </c:pt>
                <c:pt idx="4168">
                  <c:v>1017</c:v>
                </c:pt>
                <c:pt idx="4169">
                  <c:v>1017</c:v>
                </c:pt>
                <c:pt idx="4170">
                  <c:v>1017</c:v>
                </c:pt>
                <c:pt idx="4171">
                  <c:v>1017</c:v>
                </c:pt>
                <c:pt idx="4172">
                  <c:v>1017</c:v>
                </c:pt>
                <c:pt idx="4173">
                  <c:v>1017</c:v>
                </c:pt>
                <c:pt idx="4174">
                  <c:v>1017</c:v>
                </c:pt>
                <c:pt idx="4175">
                  <c:v>1017</c:v>
                </c:pt>
                <c:pt idx="4176">
                  <c:v>1017</c:v>
                </c:pt>
                <c:pt idx="4177">
                  <c:v>1017</c:v>
                </c:pt>
                <c:pt idx="4178">
                  <c:v>1017</c:v>
                </c:pt>
                <c:pt idx="4179">
                  <c:v>1017</c:v>
                </c:pt>
                <c:pt idx="4180">
                  <c:v>1017</c:v>
                </c:pt>
                <c:pt idx="4181">
                  <c:v>1017</c:v>
                </c:pt>
                <c:pt idx="4182">
                  <c:v>1017</c:v>
                </c:pt>
                <c:pt idx="4183">
                  <c:v>1017</c:v>
                </c:pt>
                <c:pt idx="4184">
                  <c:v>1017</c:v>
                </c:pt>
                <c:pt idx="4185">
                  <c:v>1017</c:v>
                </c:pt>
                <c:pt idx="4186">
                  <c:v>1017</c:v>
                </c:pt>
                <c:pt idx="4187">
                  <c:v>1017</c:v>
                </c:pt>
                <c:pt idx="4188">
                  <c:v>1017</c:v>
                </c:pt>
                <c:pt idx="4189">
                  <c:v>1017</c:v>
                </c:pt>
                <c:pt idx="4190">
                  <c:v>1017</c:v>
                </c:pt>
                <c:pt idx="4191">
                  <c:v>1017</c:v>
                </c:pt>
                <c:pt idx="4192">
                  <c:v>1017</c:v>
                </c:pt>
                <c:pt idx="4193">
                  <c:v>1017</c:v>
                </c:pt>
                <c:pt idx="4194">
                  <c:v>1017</c:v>
                </c:pt>
                <c:pt idx="4195">
                  <c:v>1017</c:v>
                </c:pt>
                <c:pt idx="4196">
                  <c:v>1017</c:v>
                </c:pt>
                <c:pt idx="4197">
                  <c:v>1017</c:v>
                </c:pt>
                <c:pt idx="4198">
                  <c:v>1017</c:v>
                </c:pt>
                <c:pt idx="4199">
                  <c:v>1017</c:v>
                </c:pt>
                <c:pt idx="4200">
                  <c:v>1017</c:v>
                </c:pt>
                <c:pt idx="4201">
                  <c:v>1017</c:v>
                </c:pt>
                <c:pt idx="4202">
                  <c:v>1017</c:v>
                </c:pt>
                <c:pt idx="4203">
                  <c:v>1017</c:v>
                </c:pt>
                <c:pt idx="4204">
                  <c:v>1017</c:v>
                </c:pt>
                <c:pt idx="4205">
                  <c:v>1017</c:v>
                </c:pt>
                <c:pt idx="4206">
                  <c:v>1017</c:v>
                </c:pt>
                <c:pt idx="4207">
                  <c:v>1017</c:v>
                </c:pt>
                <c:pt idx="4208">
                  <c:v>1017</c:v>
                </c:pt>
                <c:pt idx="4209">
                  <c:v>1017</c:v>
                </c:pt>
                <c:pt idx="4210">
                  <c:v>1017</c:v>
                </c:pt>
                <c:pt idx="4211">
                  <c:v>1017</c:v>
                </c:pt>
                <c:pt idx="4212">
                  <c:v>1017</c:v>
                </c:pt>
                <c:pt idx="4213">
                  <c:v>1017</c:v>
                </c:pt>
                <c:pt idx="4214">
                  <c:v>1017</c:v>
                </c:pt>
                <c:pt idx="4215">
                  <c:v>1017</c:v>
                </c:pt>
                <c:pt idx="4216">
                  <c:v>1017</c:v>
                </c:pt>
                <c:pt idx="4217">
                  <c:v>1017</c:v>
                </c:pt>
                <c:pt idx="4218">
                  <c:v>1017</c:v>
                </c:pt>
                <c:pt idx="4219">
                  <c:v>1017</c:v>
                </c:pt>
                <c:pt idx="4220">
                  <c:v>1017</c:v>
                </c:pt>
                <c:pt idx="4221">
                  <c:v>1017</c:v>
                </c:pt>
                <c:pt idx="4222">
                  <c:v>1017</c:v>
                </c:pt>
                <c:pt idx="4223">
                  <c:v>1017</c:v>
                </c:pt>
                <c:pt idx="4224">
                  <c:v>1017</c:v>
                </c:pt>
                <c:pt idx="4225">
                  <c:v>1017</c:v>
                </c:pt>
                <c:pt idx="4226">
                  <c:v>1017</c:v>
                </c:pt>
                <c:pt idx="4227">
                  <c:v>1017</c:v>
                </c:pt>
                <c:pt idx="4228">
                  <c:v>1017</c:v>
                </c:pt>
                <c:pt idx="4229">
                  <c:v>1017</c:v>
                </c:pt>
                <c:pt idx="4230">
                  <c:v>1017</c:v>
                </c:pt>
                <c:pt idx="4231">
                  <c:v>1017</c:v>
                </c:pt>
                <c:pt idx="4232">
                  <c:v>1017</c:v>
                </c:pt>
                <c:pt idx="4233">
                  <c:v>1017</c:v>
                </c:pt>
                <c:pt idx="4234">
                  <c:v>1017</c:v>
                </c:pt>
                <c:pt idx="4235">
                  <c:v>1017</c:v>
                </c:pt>
                <c:pt idx="4236">
                  <c:v>1017</c:v>
                </c:pt>
                <c:pt idx="4237">
                  <c:v>1017</c:v>
                </c:pt>
                <c:pt idx="4238">
                  <c:v>1017</c:v>
                </c:pt>
                <c:pt idx="4239">
                  <c:v>1017</c:v>
                </c:pt>
                <c:pt idx="4240">
                  <c:v>1017</c:v>
                </c:pt>
                <c:pt idx="4241">
                  <c:v>1017</c:v>
                </c:pt>
                <c:pt idx="4242">
                  <c:v>1017</c:v>
                </c:pt>
                <c:pt idx="4243">
                  <c:v>1017</c:v>
                </c:pt>
                <c:pt idx="4244">
                  <c:v>1017</c:v>
                </c:pt>
                <c:pt idx="4245">
                  <c:v>1017</c:v>
                </c:pt>
                <c:pt idx="4246">
                  <c:v>1017</c:v>
                </c:pt>
                <c:pt idx="4247">
                  <c:v>1017</c:v>
                </c:pt>
                <c:pt idx="4248">
                  <c:v>1017</c:v>
                </c:pt>
                <c:pt idx="4249">
                  <c:v>1017</c:v>
                </c:pt>
                <c:pt idx="4250">
                  <c:v>1017</c:v>
                </c:pt>
                <c:pt idx="4251">
                  <c:v>1017</c:v>
                </c:pt>
                <c:pt idx="4252">
                  <c:v>1017</c:v>
                </c:pt>
                <c:pt idx="4253">
                  <c:v>1017</c:v>
                </c:pt>
                <c:pt idx="4254">
                  <c:v>1017</c:v>
                </c:pt>
                <c:pt idx="4255">
                  <c:v>1017</c:v>
                </c:pt>
                <c:pt idx="4256">
                  <c:v>1017</c:v>
                </c:pt>
                <c:pt idx="4257">
                  <c:v>1017</c:v>
                </c:pt>
                <c:pt idx="4258">
                  <c:v>1017</c:v>
                </c:pt>
                <c:pt idx="4259">
                  <c:v>1017</c:v>
                </c:pt>
                <c:pt idx="4260">
                  <c:v>1017</c:v>
                </c:pt>
                <c:pt idx="4261">
                  <c:v>1017</c:v>
                </c:pt>
                <c:pt idx="4262">
                  <c:v>1017</c:v>
                </c:pt>
                <c:pt idx="4263">
                  <c:v>1017</c:v>
                </c:pt>
                <c:pt idx="4264">
                  <c:v>1017</c:v>
                </c:pt>
                <c:pt idx="4265">
                  <c:v>1017</c:v>
                </c:pt>
                <c:pt idx="4266">
                  <c:v>1017</c:v>
                </c:pt>
                <c:pt idx="4267">
                  <c:v>1017</c:v>
                </c:pt>
                <c:pt idx="4268">
                  <c:v>1017</c:v>
                </c:pt>
                <c:pt idx="4269">
                  <c:v>1017</c:v>
                </c:pt>
                <c:pt idx="4270">
                  <c:v>1017</c:v>
                </c:pt>
                <c:pt idx="4271">
                  <c:v>1017</c:v>
                </c:pt>
                <c:pt idx="4272">
                  <c:v>1017</c:v>
                </c:pt>
                <c:pt idx="4273">
                  <c:v>1017</c:v>
                </c:pt>
                <c:pt idx="4274">
                  <c:v>1017</c:v>
                </c:pt>
                <c:pt idx="4275">
                  <c:v>1017</c:v>
                </c:pt>
                <c:pt idx="4276">
                  <c:v>1017</c:v>
                </c:pt>
                <c:pt idx="4277">
                  <c:v>1017</c:v>
                </c:pt>
                <c:pt idx="4278">
                  <c:v>1017</c:v>
                </c:pt>
                <c:pt idx="4279">
                  <c:v>1017</c:v>
                </c:pt>
                <c:pt idx="4280">
                  <c:v>1017</c:v>
                </c:pt>
                <c:pt idx="4281">
                  <c:v>1017</c:v>
                </c:pt>
                <c:pt idx="4282">
                  <c:v>1017</c:v>
                </c:pt>
                <c:pt idx="4283">
                  <c:v>1017</c:v>
                </c:pt>
                <c:pt idx="4284">
                  <c:v>1017</c:v>
                </c:pt>
                <c:pt idx="4285">
                  <c:v>1017</c:v>
                </c:pt>
                <c:pt idx="4286">
                  <c:v>1017</c:v>
                </c:pt>
                <c:pt idx="4287">
                  <c:v>1017</c:v>
                </c:pt>
                <c:pt idx="4288">
                  <c:v>1017</c:v>
                </c:pt>
                <c:pt idx="4289">
                  <c:v>1017</c:v>
                </c:pt>
                <c:pt idx="4290">
                  <c:v>1017</c:v>
                </c:pt>
                <c:pt idx="4291">
                  <c:v>1017</c:v>
                </c:pt>
                <c:pt idx="4292">
                  <c:v>1017</c:v>
                </c:pt>
                <c:pt idx="4293">
                  <c:v>1017</c:v>
                </c:pt>
                <c:pt idx="4294">
                  <c:v>1017</c:v>
                </c:pt>
                <c:pt idx="4295">
                  <c:v>1017</c:v>
                </c:pt>
                <c:pt idx="4296">
                  <c:v>1017</c:v>
                </c:pt>
                <c:pt idx="4297">
                  <c:v>1017</c:v>
                </c:pt>
                <c:pt idx="4298">
                  <c:v>1017</c:v>
                </c:pt>
                <c:pt idx="4299">
                  <c:v>1017</c:v>
                </c:pt>
                <c:pt idx="4300">
                  <c:v>1017</c:v>
                </c:pt>
                <c:pt idx="4301">
                  <c:v>1017</c:v>
                </c:pt>
                <c:pt idx="4302">
                  <c:v>1017</c:v>
                </c:pt>
                <c:pt idx="4303">
                  <c:v>1017</c:v>
                </c:pt>
                <c:pt idx="4304">
                  <c:v>1017</c:v>
                </c:pt>
                <c:pt idx="4305">
                  <c:v>1017</c:v>
                </c:pt>
                <c:pt idx="4306">
                  <c:v>1017</c:v>
                </c:pt>
                <c:pt idx="4307">
                  <c:v>1017</c:v>
                </c:pt>
                <c:pt idx="4308">
                  <c:v>1017</c:v>
                </c:pt>
                <c:pt idx="4309">
                  <c:v>1017</c:v>
                </c:pt>
                <c:pt idx="4310">
                  <c:v>1017</c:v>
                </c:pt>
                <c:pt idx="4311">
                  <c:v>1017</c:v>
                </c:pt>
                <c:pt idx="4312">
                  <c:v>1017</c:v>
                </c:pt>
                <c:pt idx="4313">
                  <c:v>1017</c:v>
                </c:pt>
                <c:pt idx="4314">
                  <c:v>1017</c:v>
                </c:pt>
                <c:pt idx="4315">
                  <c:v>1017</c:v>
                </c:pt>
                <c:pt idx="4316">
                  <c:v>1017</c:v>
                </c:pt>
                <c:pt idx="4317">
                  <c:v>1017</c:v>
                </c:pt>
                <c:pt idx="4318">
                  <c:v>1017</c:v>
                </c:pt>
                <c:pt idx="4319">
                  <c:v>1017</c:v>
                </c:pt>
                <c:pt idx="4320">
                  <c:v>1017</c:v>
                </c:pt>
                <c:pt idx="4321">
                  <c:v>1017</c:v>
                </c:pt>
                <c:pt idx="4322">
                  <c:v>1017</c:v>
                </c:pt>
                <c:pt idx="4323">
                  <c:v>1017</c:v>
                </c:pt>
                <c:pt idx="4324">
                  <c:v>1017</c:v>
                </c:pt>
                <c:pt idx="4325">
                  <c:v>1017</c:v>
                </c:pt>
                <c:pt idx="4326">
                  <c:v>1017</c:v>
                </c:pt>
                <c:pt idx="4327">
                  <c:v>1017</c:v>
                </c:pt>
                <c:pt idx="4328">
                  <c:v>1017</c:v>
                </c:pt>
                <c:pt idx="4329">
                  <c:v>1017</c:v>
                </c:pt>
                <c:pt idx="4330">
                  <c:v>1017</c:v>
                </c:pt>
                <c:pt idx="4331">
                  <c:v>1017</c:v>
                </c:pt>
                <c:pt idx="4332">
                  <c:v>1017</c:v>
                </c:pt>
                <c:pt idx="4333">
                  <c:v>1017</c:v>
                </c:pt>
                <c:pt idx="4334">
                  <c:v>1017</c:v>
                </c:pt>
                <c:pt idx="4335">
                  <c:v>1017</c:v>
                </c:pt>
                <c:pt idx="4336">
                  <c:v>1017</c:v>
                </c:pt>
                <c:pt idx="4337">
                  <c:v>1017</c:v>
                </c:pt>
                <c:pt idx="4338">
                  <c:v>1017</c:v>
                </c:pt>
                <c:pt idx="4339">
                  <c:v>1017</c:v>
                </c:pt>
                <c:pt idx="4340">
                  <c:v>1017</c:v>
                </c:pt>
                <c:pt idx="4341">
                  <c:v>1017</c:v>
                </c:pt>
                <c:pt idx="4342">
                  <c:v>1017</c:v>
                </c:pt>
                <c:pt idx="4343">
                  <c:v>1017</c:v>
                </c:pt>
                <c:pt idx="4344">
                  <c:v>1017</c:v>
                </c:pt>
                <c:pt idx="4345">
                  <c:v>1017</c:v>
                </c:pt>
                <c:pt idx="4346">
                  <c:v>1017</c:v>
                </c:pt>
                <c:pt idx="4347">
                  <c:v>1017</c:v>
                </c:pt>
                <c:pt idx="4348">
                  <c:v>1017</c:v>
                </c:pt>
                <c:pt idx="4349">
                  <c:v>1017</c:v>
                </c:pt>
                <c:pt idx="4350">
                  <c:v>1017</c:v>
                </c:pt>
                <c:pt idx="4351">
                  <c:v>1017</c:v>
                </c:pt>
                <c:pt idx="4352">
                  <c:v>1017</c:v>
                </c:pt>
                <c:pt idx="4353">
                  <c:v>1017</c:v>
                </c:pt>
                <c:pt idx="4354">
                  <c:v>1017</c:v>
                </c:pt>
                <c:pt idx="4355">
                  <c:v>1017</c:v>
                </c:pt>
                <c:pt idx="4356">
                  <c:v>1017</c:v>
                </c:pt>
                <c:pt idx="4357">
                  <c:v>1017</c:v>
                </c:pt>
                <c:pt idx="4358">
                  <c:v>1017</c:v>
                </c:pt>
                <c:pt idx="4359">
                  <c:v>1017</c:v>
                </c:pt>
                <c:pt idx="4360">
                  <c:v>1017</c:v>
                </c:pt>
                <c:pt idx="4361">
                  <c:v>1017</c:v>
                </c:pt>
                <c:pt idx="4362">
                  <c:v>1017</c:v>
                </c:pt>
                <c:pt idx="4363">
                  <c:v>1017</c:v>
                </c:pt>
                <c:pt idx="4364">
                  <c:v>1017</c:v>
                </c:pt>
                <c:pt idx="4365">
                  <c:v>1017</c:v>
                </c:pt>
                <c:pt idx="4366">
                  <c:v>1017</c:v>
                </c:pt>
                <c:pt idx="4367">
                  <c:v>1017</c:v>
                </c:pt>
                <c:pt idx="4368">
                  <c:v>1017</c:v>
                </c:pt>
                <c:pt idx="4369">
                  <c:v>1017</c:v>
                </c:pt>
                <c:pt idx="4370">
                  <c:v>1017</c:v>
                </c:pt>
                <c:pt idx="4371">
                  <c:v>1017</c:v>
                </c:pt>
                <c:pt idx="4372">
                  <c:v>1017</c:v>
                </c:pt>
                <c:pt idx="4373">
                  <c:v>1017</c:v>
                </c:pt>
                <c:pt idx="4374">
                  <c:v>1017</c:v>
                </c:pt>
                <c:pt idx="4375">
                  <c:v>1017</c:v>
                </c:pt>
                <c:pt idx="4376">
                  <c:v>1017</c:v>
                </c:pt>
                <c:pt idx="4377">
                  <c:v>1017</c:v>
                </c:pt>
                <c:pt idx="4378">
                  <c:v>1017</c:v>
                </c:pt>
                <c:pt idx="4379">
                  <c:v>1017</c:v>
                </c:pt>
                <c:pt idx="4380">
                  <c:v>1017</c:v>
                </c:pt>
                <c:pt idx="4381">
                  <c:v>1017</c:v>
                </c:pt>
                <c:pt idx="4382">
                  <c:v>1017</c:v>
                </c:pt>
                <c:pt idx="4383">
                  <c:v>1017</c:v>
                </c:pt>
                <c:pt idx="4384">
                  <c:v>1017</c:v>
                </c:pt>
                <c:pt idx="4385">
                  <c:v>1017</c:v>
                </c:pt>
                <c:pt idx="4386">
                  <c:v>1017</c:v>
                </c:pt>
                <c:pt idx="4387">
                  <c:v>1017</c:v>
                </c:pt>
                <c:pt idx="4388">
                  <c:v>1017</c:v>
                </c:pt>
                <c:pt idx="4389">
                  <c:v>1017</c:v>
                </c:pt>
                <c:pt idx="4390">
                  <c:v>1017</c:v>
                </c:pt>
                <c:pt idx="4391">
                  <c:v>1017</c:v>
                </c:pt>
                <c:pt idx="4392">
                  <c:v>1017</c:v>
                </c:pt>
                <c:pt idx="4393">
                  <c:v>1017</c:v>
                </c:pt>
                <c:pt idx="4394">
                  <c:v>1017</c:v>
                </c:pt>
                <c:pt idx="4395">
                  <c:v>1017</c:v>
                </c:pt>
                <c:pt idx="4396">
                  <c:v>1017</c:v>
                </c:pt>
                <c:pt idx="4397">
                  <c:v>1017</c:v>
                </c:pt>
                <c:pt idx="4398">
                  <c:v>1017</c:v>
                </c:pt>
                <c:pt idx="4399">
                  <c:v>1017</c:v>
                </c:pt>
                <c:pt idx="4400">
                  <c:v>1017</c:v>
                </c:pt>
                <c:pt idx="4401">
                  <c:v>1017</c:v>
                </c:pt>
                <c:pt idx="4402">
                  <c:v>1017</c:v>
                </c:pt>
                <c:pt idx="4403">
                  <c:v>1017</c:v>
                </c:pt>
                <c:pt idx="4404">
                  <c:v>1017</c:v>
                </c:pt>
                <c:pt idx="4405">
                  <c:v>1017</c:v>
                </c:pt>
                <c:pt idx="4406">
                  <c:v>1017</c:v>
                </c:pt>
                <c:pt idx="4407">
                  <c:v>1017</c:v>
                </c:pt>
                <c:pt idx="4408">
                  <c:v>1017</c:v>
                </c:pt>
                <c:pt idx="4409">
                  <c:v>1017</c:v>
                </c:pt>
                <c:pt idx="4410">
                  <c:v>1017</c:v>
                </c:pt>
                <c:pt idx="4411">
                  <c:v>1017</c:v>
                </c:pt>
                <c:pt idx="4412">
                  <c:v>1017</c:v>
                </c:pt>
                <c:pt idx="4413">
                  <c:v>1017</c:v>
                </c:pt>
                <c:pt idx="4414">
                  <c:v>1017</c:v>
                </c:pt>
                <c:pt idx="4415">
                  <c:v>1017</c:v>
                </c:pt>
                <c:pt idx="4416">
                  <c:v>1017</c:v>
                </c:pt>
                <c:pt idx="4417">
                  <c:v>1017</c:v>
                </c:pt>
                <c:pt idx="4418">
                  <c:v>1017</c:v>
                </c:pt>
                <c:pt idx="4419">
                  <c:v>1017</c:v>
                </c:pt>
                <c:pt idx="4420">
                  <c:v>1017</c:v>
                </c:pt>
                <c:pt idx="4421">
                  <c:v>1017</c:v>
                </c:pt>
                <c:pt idx="4422">
                  <c:v>1017</c:v>
                </c:pt>
                <c:pt idx="4423">
                  <c:v>1017</c:v>
                </c:pt>
                <c:pt idx="4424">
                  <c:v>1017</c:v>
                </c:pt>
                <c:pt idx="4425">
                  <c:v>1017</c:v>
                </c:pt>
                <c:pt idx="4426">
                  <c:v>1017</c:v>
                </c:pt>
                <c:pt idx="4427">
                  <c:v>1017</c:v>
                </c:pt>
                <c:pt idx="4428">
                  <c:v>1017</c:v>
                </c:pt>
                <c:pt idx="4429">
                  <c:v>1017</c:v>
                </c:pt>
                <c:pt idx="4430">
                  <c:v>1017</c:v>
                </c:pt>
                <c:pt idx="4431">
                  <c:v>1017</c:v>
                </c:pt>
                <c:pt idx="4432">
                  <c:v>1017</c:v>
                </c:pt>
                <c:pt idx="4433">
                  <c:v>1017</c:v>
                </c:pt>
                <c:pt idx="4434">
                  <c:v>1017</c:v>
                </c:pt>
                <c:pt idx="4435">
                  <c:v>1017</c:v>
                </c:pt>
                <c:pt idx="4436">
                  <c:v>1017</c:v>
                </c:pt>
                <c:pt idx="4437">
                  <c:v>1017</c:v>
                </c:pt>
                <c:pt idx="4438">
                  <c:v>1017</c:v>
                </c:pt>
                <c:pt idx="4439">
                  <c:v>1017</c:v>
                </c:pt>
                <c:pt idx="4440">
                  <c:v>1017</c:v>
                </c:pt>
                <c:pt idx="4441">
                  <c:v>1017</c:v>
                </c:pt>
                <c:pt idx="4442">
                  <c:v>1017</c:v>
                </c:pt>
                <c:pt idx="4443">
                  <c:v>1017</c:v>
                </c:pt>
                <c:pt idx="4444">
                  <c:v>1017</c:v>
                </c:pt>
                <c:pt idx="4445">
                  <c:v>1017</c:v>
                </c:pt>
                <c:pt idx="4446">
                  <c:v>1017</c:v>
                </c:pt>
                <c:pt idx="4447">
                  <c:v>1017</c:v>
                </c:pt>
                <c:pt idx="4448">
                  <c:v>1017</c:v>
                </c:pt>
                <c:pt idx="4449">
                  <c:v>1017</c:v>
                </c:pt>
                <c:pt idx="4450">
                  <c:v>1017</c:v>
                </c:pt>
                <c:pt idx="4451">
                  <c:v>1017</c:v>
                </c:pt>
                <c:pt idx="4452">
                  <c:v>1017</c:v>
                </c:pt>
                <c:pt idx="4453">
                  <c:v>1017</c:v>
                </c:pt>
                <c:pt idx="4454">
                  <c:v>1017</c:v>
                </c:pt>
                <c:pt idx="4455">
                  <c:v>1017</c:v>
                </c:pt>
                <c:pt idx="4456">
                  <c:v>1017</c:v>
                </c:pt>
                <c:pt idx="4457">
                  <c:v>1017</c:v>
                </c:pt>
                <c:pt idx="4458">
                  <c:v>1017</c:v>
                </c:pt>
                <c:pt idx="4459">
                  <c:v>1017</c:v>
                </c:pt>
                <c:pt idx="4460">
                  <c:v>1017</c:v>
                </c:pt>
                <c:pt idx="4461">
                  <c:v>1017</c:v>
                </c:pt>
                <c:pt idx="4462">
                  <c:v>1017</c:v>
                </c:pt>
                <c:pt idx="4463">
                  <c:v>1017</c:v>
                </c:pt>
                <c:pt idx="4464">
                  <c:v>1017</c:v>
                </c:pt>
                <c:pt idx="4465">
                  <c:v>1017</c:v>
                </c:pt>
                <c:pt idx="4466">
                  <c:v>1017</c:v>
                </c:pt>
                <c:pt idx="4467">
                  <c:v>1017</c:v>
                </c:pt>
                <c:pt idx="4468">
                  <c:v>1017</c:v>
                </c:pt>
                <c:pt idx="4469">
                  <c:v>1017</c:v>
                </c:pt>
                <c:pt idx="4470">
                  <c:v>1017</c:v>
                </c:pt>
                <c:pt idx="4471">
                  <c:v>1017</c:v>
                </c:pt>
                <c:pt idx="4472">
                  <c:v>1017</c:v>
                </c:pt>
                <c:pt idx="4473">
                  <c:v>1017</c:v>
                </c:pt>
                <c:pt idx="4474">
                  <c:v>1017</c:v>
                </c:pt>
                <c:pt idx="4475">
                  <c:v>1017</c:v>
                </c:pt>
                <c:pt idx="4476">
                  <c:v>1017</c:v>
                </c:pt>
                <c:pt idx="4477">
                  <c:v>1017</c:v>
                </c:pt>
                <c:pt idx="4478">
                  <c:v>1017</c:v>
                </c:pt>
                <c:pt idx="4479">
                  <c:v>1017</c:v>
                </c:pt>
                <c:pt idx="4480">
                  <c:v>1017</c:v>
                </c:pt>
                <c:pt idx="4481">
                  <c:v>1017</c:v>
                </c:pt>
                <c:pt idx="4482">
                  <c:v>1017</c:v>
                </c:pt>
                <c:pt idx="4483">
                  <c:v>1017</c:v>
                </c:pt>
                <c:pt idx="4484">
                  <c:v>1017</c:v>
                </c:pt>
                <c:pt idx="4485">
                  <c:v>1017</c:v>
                </c:pt>
                <c:pt idx="4486">
                  <c:v>1017</c:v>
                </c:pt>
                <c:pt idx="4487">
                  <c:v>1017</c:v>
                </c:pt>
                <c:pt idx="4488">
                  <c:v>1017</c:v>
                </c:pt>
                <c:pt idx="4489">
                  <c:v>1017</c:v>
                </c:pt>
                <c:pt idx="4490">
                  <c:v>1017</c:v>
                </c:pt>
                <c:pt idx="4491">
                  <c:v>1017</c:v>
                </c:pt>
                <c:pt idx="4492">
                  <c:v>1017</c:v>
                </c:pt>
                <c:pt idx="4493">
                  <c:v>1017</c:v>
                </c:pt>
                <c:pt idx="4494">
                  <c:v>1017</c:v>
                </c:pt>
                <c:pt idx="4495">
                  <c:v>1017</c:v>
                </c:pt>
                <c:pt idx="4496">
                  <c:v>1017</c:v>
                </c:pt>
                <c:pt idx="4497">
                  <c:v>1017</c:v>
                </c:pt>
                <c:pt idx="4498">
                  <c:v>1017</c:v>
                </c:pt>
                <c:pt idx="4499">
                  <c:v>1017</c:v>
                </c:pt>
                <c:pt idx="4500">
                  <c:v>1017</c:v>
                </c:pt>
                <c:pt idx="4501">
                  <c:v>1017</c:v>
                </c:pt>
                <c:pt idx="4502">
                  <c:v>1017</c:v>
                </c:pt>
                <c:pt idx="4503">
                  <c:v>1017</c:v>
                </c:pt>
                <c:pt idx="4504">
                  <c:v>1017</c:v>
                </c:pt>
                <c:pt idx="4505">
                  <c:v>1017</c:v>
                </c:pt>
                <c:pt idx="4506">
                  <c:v>1017</c:v>
                </c:pt>
                <c:pt idx="4507">
                  <c:v>1017</c:v>
                </c:pt>
                <c:pt idx="4508">
                  <c:v>1017</c:v>
                </c:pt>
                <c:pt idx="4509">
                  <c:v>1017</c:v>
                </c:pt>
                <c:pt idx="4510">
                  <c:v>1017</c:v>
                </c:pt>
                <c:pt idx="4511">
                  <c:v>1017</c:v>
                </c:pt>
                <c:pt idx="4512">
                  <c:v>1017</c:v>
                </c:pt>
                <c:pt idx="4513">
                  <c:v>1017</c:v>
                </c:pt>
                <c:pt idx="4514">
                  <c:v>1017</c:v>
                </c:pt>
                <c:pt idx="4515">
                  <c:v>1017</c:v>
                </c:pt>
                <c:pt idx="4516">
                  <c:v>1017</c:v>
                </c:pt>
                <c:pt idx="4517">
                  <c:v>1017</c:v>
                </c:pt>
                <c:pt idx="4518">
                  <c:v>1017</c:v>
                </c:pt>
                <c:pt idx="4519">
                  <c:v>1017</c:v>
                </c:pt>
                <c:pt idx="4520">
                  <c:v>1017</c:v>
                </c:pt>
                <c:pt idx="4521">
                  <c:v>1017</c:v>
                </c:pt>
                <c:pt idx="4522">
                  <c:v>1017</c:v>
                </c:pt>
                <c:pt idx="4523">
                  <c:v>1017</c:v>
                </c:pt>
                <c:pt idx="4524">
                  <c:v>1017</c:v>
                </c:pt>
                <c:pt idx="4525">
                  <c:v>1017</c:v>
                </c:pt>
                <c:pt idx="4526">
                  <c:v>1017</c:v>
                </c:pt>
                <c:pt idx="4527">
                  <c:v>1017</c:v>
                </c:pt>
                <c:pt idx="4528">
                  <c:v>1017</c:v>
                </c:pt>
                <c:pt idx="4529">
                  <c:v>1017</c:v>
                </c:pt>
                <c:pt idx="4530">
                  <c:v>1017</c:v>
                </c:pt>
                <c:pt idx="4531">
                  <c:v>1017</c:v>
                </c:pt>
                <c:pt idx="4532">
                  <c:v>1017</c:v>
                </c:pt>
                <c:pt idx="4533">
                  <c:v>1017</c:v>
                </c:pt>
                <c:pt idx="4534">
                  <c:v>1017</c:v>
                </c:pt>
                <c:pt idx="4535">
                  <c:v>1017</c:v>
                </c:pt>
                <c:pt idx="4536">
                  <c:v>1017</c:v>
                </c:pt>
                <c:pt idx="4537">
                  <c:v>1017</c:v>
                </c:pt>
                <c:pt idx="4538">
                  <c:v>1017</c:v>
                </c:pt>
                <c:pt idx="4539">
                  <c:v>1017</c:v>
                </c:pt>
                <c:pt idx="4540">
                  <c:v>1017</c:v>
                </c:pt>
                <c:pt idx="4541">
                  <c:v>1017</c:v>
                </c:pt>
                <c:pt idx="4542">
                  <c:v>1017</c:v>
                </c:pt>
                <c:pt idx="4543">
                  <c:v>1017</c:v>
                </c:pt>
                <c:pt idx="4544">
                  <c:v>1017</c:v>
                </c:pt>
                <c:pt idx="4545">
                  <c:v>1017</c:v>
                </c:pt>
                <c:pt idx="4546">
                  <c:v>1017</c:v>
                </c:pt>
                <c:pt idx="4547">
                  <c:v>1017</c:v>
                </c:pt>
                <c:pt idx="4548">
                  <c:v>1018</c:v>
                </c:pt>
                <c:pt idx="4549">
                  <c:v>1018</c:v>
                </c:pt>
                <c:pt idx="4550">
                  <c:v>1018</c:v>
                </c:pt>
                <c:pt idx="4551">
                  <c:v>1018</c:v>
                </c:pt>
                <c:pt idx="4552">
                  <c:v>1018</c:v>
                </c:pt>
                <c:pt idx="4553">
                  <c:v>1018</c:v>
                </c:pt>
                <c:pt idx="4554">
                  <c:v>1018</c:v>
                </c:pt>
                <c:pt idx="4555">
                  <c:v>1018</c:v>
                </c:pt>
                <c:pt idx="4556">
                  <c:v>1018</c:v>
                </c:pt>
                <c:pt idx="4557">
                  <c:v>1018</c:v>
                </c:pt>
                <c:pt idx="4558">
                  <c:v>1018</c:v>
                </c:pt>
                <c:pt idx="4559">
                  <c:v>1018</c:v>
                </c:pt>
                <c:pt idx="4560">
                  <c:v>1018</c:v>
                </c:pt>
                <c:pt idx="4561">
                  <c:v>1018</c:v>
                </c:pt>
                <c:pt idx="4562">
                  <c:v>1018</c:v>
                </c:pt>
                <c:pt idx="4563">
                  <c:v>1018</c:v>
                </c:pt>
                <c:pt idx="4564">
                  <c:v>1018</c:v>
                </c:pt>
                <c:pt idx="4565">
                  <c:v>1018</c:v>
                </c:pt>
                <c:pt idx="4566">
                  <c:v>1018</c:v>
                </c:pt>
                <c:pt idx="4567">
                  <c:v>1018</c:v>
                </c:pt>
                <c:pt idx="4568">
                  <c:v>1018</c:v>
                </c:pt>
                <c:pt idx="4569">
                  <c:v>1018</c:v>
                </c:pt>
                <c:pt idx="4570">
                  <c:v>1018</c:v>
                </c:pt>
                <c:pt idx="4571">
                  <c:v>1018</c:v>
                </c:pt>
                <c:pt idx="4572">
                  <c:v>1018</c:v>
                </c:pt>
                <c:pt idx="4573">
                  <c:v>1018</c:v>
                </c:pt>
                <c:pt idx="4574">
                  <c:v>1018</c:v>
                </c:pt>
                <c:pt idx="4575">
                  <c:v>1018</c:v>
                </c:pt>
                <c:pt idx="4576">
                  <c:v>1018</c:v>
                </c:pt>
                <c:pt idx="4577">
                  <c:v>1018</c:v>
                </c:pt>
                <c:pt idx="4578">
                  <c:v>1018</c:v>
                </c:pt>
                <c:pt idx="4579">
                  <c:v>1018</c:v>
                </c:pt>
                <c:pt idx="4580">
                  <c:v>1018</c:v>
                </c:pt>
                <c:pt idx="4581">
                  <c:v>1018</c:v>
                </c:pt>
                <c:pt idx="4582">
                  <c:v>1018</c:v>
                </c:pt>
                <c:pt idx="4583">
                  <c:v>1018</c:v>
                </c:pt>
                <c:pt idx="4584">
                  <c:v>1018</c:v>
                </c:pt>
                <c:pt idx="4585">
                  <c:v>1018</c:v>
                </c:pt>
                <c:pt idx="4586">
                  <c:v>1018</c:v>
                </c:pt>
                <c:pt idx="4587">
                  <c:v>1018</c:v>
                </c:pt>
                <c:pt idx="4588">
                  <c:v>1018</c:v>
                </c:pt>
                <c:pt idx="4589">
                  <c:v>1018</c:v>
                </c:pt>
                <c:pt idx="4590">
                  <c:v>1018</c:v>
                </c:pt>
                <c:pt idx="4591">
                  <c:v>1018</c:v>
                </c:pt>
                <c:pt idx="4592">
                  <c:v>1018</c:v>
                </c:pt>
                <c:pt idx="4593">
                  <c:v>1018</c:v>
                </c:pt>
                <c:pt idx="4594">
                  <c:v>1018</c:v>
                </c:pt>
                <c:pt idx="4595">
                  <c:v>1018</c:v>
                </c:pt>
                <c:pt idx="4596">
                  <c:v>1018</c:v>
                </c:pt>
                <c:pt idx="4597">
                  <c:v>1018</c:v>
                </c:pt>
                <c:pt idx="4598">
                  <c:v>1018</c:v>
                </c:pt>
                <c:pt idx="4599">
                  <c:v>1018</c:v>
                </c:pt>
                <c:pt idx="4600">
                  <c:v>1018</c:v>
                </c:pt>
                <c:pt idx="4601">
                  <c:v>1018</c:v>
                </c:pt>
                <c:pt idx="4602">
                  <c:v>1018</c:v>
                </c:pt>
                <c:pt idx="4603">
                  <c:v>1018</c:v>
                </c:pt>
                <c:pt idx="4604">
                  <c:v>1018</c:v>
                </c:pt>
                <c:pt idx="4605">
                  <c:v>1018</c:v>
                </c:pt>
                <c:pt idx="4606">
                  <c:v>1018</c:v>
                </c:pt>
                <c:pt idx="4607">
                  <c:v>1018</c:v>
                </c:pt>
                <c:pt idx="4608">
                  <c:v>1018</c:v>
                </c:pt>
                <c:pt idx="4609">
                  <c:v>1018</c:v>
                </c:pt>
                <c:pt idx="4610">
                  <c:v>1018</c:v>
                </c:pt>
                <c:pt idx="4611">
                  <c:v>1018</c:v>
                </c:pt>
                <c:pt idx="4612">
                  <c:v>1018</c:v>
                </c:pt>
                <c:pt idx="4613">
                  <c:v>1018</c:v>
                </c:pt>
                <c:pt idx="4614">
                  <c:v>1018</c:v>
                </c:pt>
                <c:pt idx="4615">
                  <c:v>1018</c:v>
                </c:pt>
                <c:pt idx="4616">
                  <c:v>1018</c:v>
                </c:pt>
                <c:pt idx="4617">
                  <c:v>1018</c:v>
                </c:pt>
                <c:pt idx="4618">
                  <c:v>1018</c:v>
                </c:pt>
                <c:pt idx="4619">
                  <c:v>1018</c:v>
                </c:pt>
                <c:pt idx="4620">
                  <c:v>1018</c:v>
                </c:pt>
                <c:pt idx="4621">
                  <c:v>1018</c:v>
                </c:pt>
                <c:pt idx="4622">
                  <c:v>1018</c:v>
                </c:pt>
                <c:pt idx="4623">
                  <c:v>1018</c:v>
                </c:pt>
                <c:pt idx="4624">
                  <c:v>1018</c:v>
                </c:pt>
                <c:pt idx="4625">
                  <c:v>1018</c:v>
                </c:pt>
                <c:pt idx="4626">
                  <c:v>1018</c:v>
                </c:pt>
                <c:pt idx="4627">
                  <c:v>1018</c:v>
                </c:pt>
                <c:pt idx="4628">
                  <c:v>1018</c:v>
                </c:pt>
                <c:pt idx="4629">
                  <c:v>1018</c:v>
                </c:pt>
                <c:pt idx="4630">
                  <c:v>1018</c:v>
                </c:pt>
                <c:pt idx="4631">
                  <c:v>1018</c:v>
                </c:pt>
                <c:pt idx="4632">
                  <c:v>1018</c:v>
                </c:pt>
                <c:pt idx="4633">
                  <c:v>1018</c:v>
                </c:pt>
                <c:pt idx="4634">
                  <c:v>1018</c:v>
                </c:pt>
                <c:pt idx="4635">
                  <c:v>1018</c:v>
                </c:pt>
                <c:pt idx="4636">
                  <c:v>1018</c:v>
                </c:pt>
                <c:pt idx="4637">
                  <c:v>1018</c:v>
                </c:pt>
                <c:pt idx="4638">
                  <c:v>1018</c:v>
                </c:pt>
                <c:pt idx="4639">
                  <c:v>1018</c:v>
                </c:pt>
                <c:pt idx="4640">
                  <c:v>1018</c:v>
                </c:pt>
                <c:pt idx="4641">
                  <c:v>1018</c:v>
                </c:pt>
                <c:pt idx="4642">
                  <c:v>1018</c:v>
                </c:pt>
                <c:pt idx="4643">
                  <c:v>1018</c:v>
                </c:pt>
                <c:pt idx="4644">
                  <c:v>1018</c:v>
                </c:pt>
                <c:pt idx="4645">
                  <c:v>1018</c:v>
                </c:pt>
                <c:pt idx="4646">
                  <c:v>1018</c:v>
                </c:pt>
                <c:pt idx="4647">
                  <c:v>1018</c:v>
                </c:pt>
                <c:pt idx="4648">
                  <c:v>1018</c:v>
                </c:pt>
                <c:pt idx="4649">
                  <c:v>1018</c:v>
                </c:pt>
                <c:pt idx="4650">
                  <c:v>1018</c:v>
                </c:pt>
                <c:pt idx="4651">
                  <c:v>1018</c:v>
                </c:pt>
                <c:pt idx="4652">
                  <c:v>1018</c:v>
                </c:pt>
                <c:pt idx="4653">
                  <c:v>1018</c:v>
                </c:pt>
                <c:pt idx="4654">
                  <c:v>1018</c:v>
                </c:pt>
                <c:pt idx="4655">
                  <c:v>1018</c:v>
                </c:pt>
                <c:pt idx="4656">
                  <c:v>1018</c:v>
                </c:pt>
                <c:pt idx="4657">
                  <c:v>1018</c:v>
                </c:pt>
                <c:pt idx="4658">
                  <c:v>1018</c:v>
                </c:pt>
                <c:pt idx="4659">
                  <c:v>1018</c:v>
                </c:pt>
                <c:pt idx="4660">
                  <c:v>1018</c:v>
                </c:pt>
                <c:pt idx="4661">
                  <c:v>1018</c:v>
                </c:pt>
                <c:pt idx="4662">
                  <c:v>1018</c:v>
                </c:pt>
                <c:pt idx="4663">
                  <c:v>1018</c:v>
                </c:pt>
                <c:pt idx="4664">
                  <c:v>1018</c:v>
                </c:pt>
                <c:pt idx="4665">
                  <c:v>1018</c:v>
                </c:pt>
                <c:pt idx="4666">
                  <c:v>1018</c:v>
                </c:pt>
                <c:pt idx="4667">
                  <c:v>1018</c:v>
                </c:pt>
                <c:pt idx="4668">
                  <c:v>1018</c:v>
                </c:pt>
                <c:pt idx="4669">
                  <c:v>1018</c:v>
                </c:pt>
                <c:pt idx="4670">
                  <c:v>1018</c:v>
                </c:pt>
                <c:pt idx="4671">
                  <c:v>1018</c:v>
                </c:pt>
                <c:pt idx="4672">
                  <c:v>1018</c:v>
                </c:pt>
                <c:pt idx="4673">
                  <c:v>1018</c:v>
                </c:pt>
                <c:pt idx="4674">
                  <c:v>1018</c:v>
                </c:pt>
                <c:pt idx="4675">
                  <c:v>1018</c:v>
                </c:pt>
                <c:pt idx="4676">
                  <c:v>1018</c:v>
                </c:pt>
                <c:pt idx="4677">
                  <c:v>1018</c:v>
                </c:pt>
                <c:pt idx="4678">
                  <c:v>1018</c:v>
                </c:pt>
                <c:pt idx="4679">
                  <c:v>1018</c:v>
                </c:pt>
                <c:pt idx="4680">
                  <c:v>1018</c:v>
                </c:pt>
                <c:pt idx="4681">
                  <c:v>1018</c:v>
                </c:pt>
                <c:pt idx="4682">
                  <c:v>1018</c:v>
                </c:pt>
                <c:pt idx="4683">
                  <c:v>1018</c:v>
                </c:pt>
                <c:pt idx="4684">
                  <c:v>1018</c:v>
                </c:pt>
                <c:pt idx="4685">
                  <c:v>1018</c:v>
                </c:pt>
                <c:pt idx="4686">
                  <c:v>1018</c:v>
                </c:pt>
                <c:pt idx="4687">
                  <c:v>1018</c:v>
                </c:pt>
                <c:pt idx="4688">
                  <c:v>1018</c:v>
                </c:pt>
                <c:pt idx="4689">
                  <c:v>1018</c:v>
                </c:pt>
                <c:pt idx="4690">
                  <c:v>1018</c:v>
                </c:pt>
                <c:pt idx="4691">
                  <c:v>1018</c:v>
                </c:pt>
                <c:pt idx="4692">
                  <c:v>1018</c:v>
                </c:pt>
                <c:pt idx="4693">
                  <c:v>1018</c:v>
                </c:pt>
                <c:pt idx="4694">
                  <c:v>1018</c:v>
                </c:pt>
                <c:pt idx="4695">
                  <c:v>1018</c:v>
                </c:pt>
                <c:pt idx="4696">
                  <c:v>1018</c:v>
                </c:pt>
                <c:pt idx="4697">
                  <c:v>1018</c:v>
                </c:pt>
                <c:pt idx="4698">
                  <c:v>1018</c:v>
                </c:pt>
                <c:pt idx="4699">
                  <c:v>1018</c:v>
                </c:pt>
                <c:pt idx="4700">
                  <c:v>1018</c:v>
                </c:pt>
                <c:pt idx="4701">
                  <c:v>1018</c:v>
                </c:pt>
                <c:pt idx="4702">
                  <c:v>1018</c:v>
                </c:pt>
                <c:pt idx="4703">
                  <c:v>1018</c:v>
                </c:pt>
                <c:pt idx="4704">
                  <c:v>1018</c:v>
                </c:pt>
                <c:pt idx="4705">
                  <c:v>1018</c:v>
                </c:pt>
                <c:pt idx="4706">
                  <c:v>1018</c:v>
                </c:pt>
                <c:pt idx="4707">
                  <c:v>1018</c:v>
                </c:pt>
                <c:pt idx="4708">
                  <c:v>1018</c:v>
                </c:pt>
                <c:pt idx="4709">
                  <c:v>1018</c:v>
                </c:pt>
                <c:pt idx="4710">
                  <c:v>1018</c:v>
                </c:pt>
                <c:pt idx="4711">
                  <c:v>1018</c:v>
                </c:pt>
                <c:pt idx="4712">
                  <c:v>1018</c:v>
                </c:pt>
                <c:pt idx="4713">
                  <c:v>1018</c:v>
                </c:pt>
                <c:pt idx="4714">
                  <c:v>1018</c:v>
                </c:pt>
                <c:pt idx="4715">
                  <c:v>1018</c:v>
                </c:pt>
                <c:pt idx="4716">
                  <c:v>1019</c:v>
                </c:pt>
                <c:pt idx="4717">
                  <c:v>1019</c:v>
                </c:pt>
                <c:pt idx="4718">
                  <c:v>1019</c:v>
                </c:pt>
                <c:pt idx="4719">
                  <c:v>1019</c:v>
                </c:pt>
                <c:pt idx="4720">
                  <c:v>1019</c:v>
                </c:pt>
                <c:pt idx="4721">
                  <c:v>1019</c:v>
                </c:pt>
                <c:pt idx="4722">
                  <c:v>1019</c:v>
                </c:pt>
                <c:pt idx="4723">
                  <c:v>1019</c:v>
                </c:pt>
                <c:pt idx="4724">
                  <c:v>1019</c:v>
                </c:pt>
                <c:pt idx="4725">
                  <c:v>1019</c:v>
                </c:pt>
                <c:pt idx="4726">
                  <c:v>1019</c:v>
                </c:pt>
                <c:pt idx="4727">
                  <c:v>1019</c:v>
                </c:pt>
                <c:pt idx="4728">
                  <c:v>1019</c:v>
                </c:pt>
                <c:pt idx="4729">
                  <c:v>1019</c:v>
                </c:pt>
                <c:pt idx="4730">
                  <c:v>1019</c:v>
                </c:pt>
                <c:pt idx="4731">
                  <c:v>1019</c:v>
                </c:pt>
                <c:pt idx="4732">
                  <c:v>1019</c:v>
                </c:pt>
                <c:pt idx="4733">
                  <c:v>1019</c:v>
                </c:pt>
                <c:pt idx="4734">
                  <c:v>1019</c:v>
                </c:pt>
                <c:pt idx="4735">
                  <c:v>1019</c:v>
                </c:pt>
                <c:pt idx="4736">
                  <c:v>1019</c:v>
                </c:pt>
                <c:pt idx="4737">
                  <c:v>1019</c:v>
                </c:pt>
                <c:pt idx="4738">
                  <c:v>1019</c:v>
                </c:pt>
                <c:pt idx="4739">
                  <c:v>1019</c:v>
                </c:pt>
                <c:pt idx="4740">
                  <c:v>1019</c:v>
                </c:pt>
                <c:pt idx="4741">
                  <c:v>1019</c:v>
                </c:pt>
                <c:pt idx="4742">
                  <c:v>1019</c:v>
                </c:pt>
                <c:pt idx="4743">
                  <c:v>1019</c:v>
                </c:pt>
                <c:pt idx="4744">
                  <c:v>1019</c:v>
                </c:pt>
                <c:pt idx="4745">
                  <c:v>1019</c:v>
                </c:pt>
                <c:pt idx="4746">
                  <c:v>1019</c:v>
                </c:pt>
                <c:pt idx="4747">
                  <c:v>1019</c:v>
                </c:pt>
                <c:pt idx="4748">
                  <c:v>1019</c:v>
                </c:pt>
                <c:pt idx="4749">
                  <c:v>1019</c:v>
                </c:pt>
                <c:pt idx="4750">
                  <c:v>1019</c:v>
                </c:pt>
                <c:pt idx="4751">
                  <c:v>1019</c:v>
                </c:pt>
                <c:pt idx="4752">
                  <c:v>1019</c:v>
                </c:pt>
                <c:pt idx="4753">
                  <c:v>1019</c:v>
                </c:pt>
                <c:pt idx="4754">
                  <c:v>1019</c:v>
                </c:pt>
                <c:pt idx="4755">
                  <c:v>1019</c:v>
                </c:pt>
                <c:pt idx="4756">
                  <c:v>1019</c:v>
                </c:pt>
                <c:pt idx="4757">
                  <c:v>1019</c:v>
                </c:pt>
                <c:pt idx="4758">
                  <c:v>1019</c:v>
                </c:pt>
                <c:pt idx="4759">
                  <c:v>1019</c:v>
                </c:pt>
                <c:pt idx="4760">
                  <c:v>1019</c:v>
                </c:pt>
                <c:pt idx="4761">
                  <c:v>1019</c:v>
                </c:pt>
                <c:pt idx="4762">
                  <c:v>1019</c:v>
                </c:pt>
                <c:pt idx="4763">
                  <c:v>1019</c:v>
                </c:pt>
                <c:pt idx="4764">
                  <c:v>1019</c:v>
                </c:pt>
                <c:pt idx="4765">
                  <c:v>1019</c:v>
                </c:pt>
                <c:pt idx="4766">
                  <c:v>1019</c:v>
                </c:pt>
                <c:pt idx="4767">
                  <c:v>1019</c:v>
                </c:pt>
                <c:pt idx="4768">
                  <c:v>1019</c:v>
                </c:pt>
                <c:pt idx="4769">
                  <c:v>1019</c:v>
                </c:pt>
                <c:pt idx="4770">
                  <c:v>1019</c:v>
                </c:pt>
                <c:pt idx="4771">
                  <c:v>1019</c:v>
                </c:pt>
                <c:pt idx="4772">
                  <c:v>1019</c:v>
                </c:pt>
                <c:pt idx="4773">
                  <c:v>1019</c:v>
                </c:pt>
                <c:pt idx="4774">
                  <c:v>1019</c:v>
                </c:pt>
                <c:pt idx="4775">
                  <c:v>1019</c:v>
                </c:pt>
                <c:pt idx="4776">
                  <c:v>1019</c:v>
                </c:pt>
                <c:pt idx="4777">
                  <c:v>1019</c:v>
                </c:pt>
                <c:pt idx="4778">
                  <c:v>1019</c:v>
                </c:pt>
                <c:pt idx="4779">
                  <c:v>1019</c:v>
                </c:pt>
                <c:pt idx="4780">
                  <c:v>1019</c:v>
                </c:pt>
                <c:pt idx="4781">
                  <c:v>1019</c:v>
                </c:pt>
                <c:pt idx="4782">
                  <c:v>1019</c:v>
                </c:pt>
                <c:pt idx="4783">
                  <c:v>1019</c:v>
                </c:pt>
                <c:pt idx="4784">
                  <c:v>1019</c:v>
                </c:pt>
                <c:pt idx="4785">
                  <c:v>1019</c:v>
                </c:pt>
                <c:pt idx="4786">
                  <c:v>1019</c:v>
                </c:pt>
                <c:pt idx="4787">
                  <c:v>1019</c:v>
                </c:pt>
                <c:pt idx="4788">
                  <c:v>1019</c:v>
                </c:pt>
                <c:pt idx="4789">
                  <c:v>1019</c:v>
                </c:pt>
                <c:pt idx="4790">
                  <c:v>1019</c:v>
                </c:pt>
                <c:pt idx="4791">
                  <c:v>1019</c:v>
                </c:pt>
                <c:pt idx="4792">
                  <c:v>1019</c:v>
                </c:pt>
                <c:pt idx="4793">
                  <c:v>1019</c:v>
                </c:pt>
                <c:pt idx="4794">
                  <c:v>1019</c:v>
                </c:pt>
                <c:pt idx="4795">
                  <c:v>1019</c:v>
                </c:pt>
                <c:pt idx="4796">
                  <c:v>1019</c:v>
                </c:pt>
                <c:pt idx="4797">
                  <c:v>1019</c:v>
                </c:pt>
                <c:pt idx="4798">
                  <c:v>1019</c:v>
                </c:pt>
                <c:pt idx="4799">
                  <c:v>1019</c:v>
                </c:pt>
                <c:pt idx="4800">
                  <c:v>1019</c:v>
                </c:pt>
                <c:pt idx="4801">
                  <c:v>1019</c:v>
                </c:pt>
                <c:pt idx="4802">
                  <c:v>1019</c:v>
                </c:pt>
                <c:pt idx="4803">
                  <c:v>1019</c:v>
                </c:pt>
                <c:pt idx="4804">
                  <c:v>1019</c:v>
                </c:pt>
                <c:pt idx="4805">
                  <c:v>1019</c:v>
                </c:pt>
                <c:pt idx="4806">
                  <c:v>1019</c:v>
                </c:pt>
                <c:pt idx="4807">
                  <c:v>1019</c:v>
                </c:pt>
                <c:pt idx="4808">
                  <c:v>1019</c:v>
                </c:pt>
                <c:pt idx="4809">
                  <c:v>1019</c:v>
                </c:pt>
                <c:pt idx="4810">
                  <c:v>1019</c:v>
                </c:pt>
                <c:pt idx="4811">
                  <c:v>1019</c:v>
                </c:pt>
                <c:pt idx="4812">
                  <c:v>1019</c:v>
                </c:pt>
                <c:pt idx="4813">
                  <c:v>1019</c:v>
                </c:pt>
                <c:pt idx="4814">
                  <c:v>1019</c:v>
                </c:pt>
                <c:pt idx="4815">
                  <c:v>1019</c:v>
                </c:pt>
                <c:pt idx="4816">
                  <c:v>1019</c:v>
                </c:pt>
                <c:pt idx="4817">
                  <c:v>1019</c:v>
                </c:pt>
                <c:pt idx="4818">
                  <c:v>1019</c:v>
                </c:pt>
                <c:pt idx="4819">
                  <c:v>1019</c:v>
                </c:pt>
                <c:pt idx="4820">
                  <c:v>1019</c:v>
                </c:pt>
                <c:pt idx="4821">
                  <c:v>1019</c:v>
                </c:pt>
                <c:pt idx="4822">
                  <c:v>1019</c:v>
                </c:pt>
                <c:pt idx="4823">
                  <c:v>1019</c:v>
                </c:pt>
                <c:pt idx="4824">
                  <c:v>1019</c:v>
                </c:pt>
                <c:pt idx="4825">
                  <c:v>1019</c:v>
                </c:pt>
                <c:pt idx="4826">
                  <c:v>1019</c:v>
                </c:pt>
                <c:pt idx="4827">
                  <c:v>1019</c:v>
                </c:pt>
                <c:pt idx="4828">
                  <c:v>1019</c:v>
                </c:pt>
                <c:pt idx="4829">
                  <c:v>1019</c:v>
                </c:pt>
                <c:pt idx="4830">
                  <c:v>1019</c:v>
                </c:pt>
                <c:pt idx="4831">
                  <c:v>1019</c:v>
                </c:pt>
                <c:pt idx="4832">
                  <c:v>1019</c:v>
                </c:pt>
                <c:pt idx="4833">
                  <c:v>1019</c:v>
                </c:pt>
                <c:pt idx="4834">
                  <c:v>1019</c:v>
                </c:pt>
                <c:pt idx="4835">
                  <c:v>1019</c:v>
                </c:pt>
                <c:pt idx="4836">
                  <c:v>1019</c:v>
                </c:pt>
                <c:pt idx="4837">
                  <c:v>1019</c:v>
                </c:pt>
                <c:pt idx="4838">
                  <c:v>1019</c:v>
                </c:pt>
                <c:pt idx="4839">
                  <c:v>1019</c:v>
                </c:pt>
                <c:pt idx="4840">
                  <c:v>1019</c:v>
                </c:pt>
                <c:pt idx="4841">
                  <c:v>1019</c:v>
                </c:pt>
                <c:pt idx="4842">
                  <c:v>1019</c:v>
                </c:pt>
                <c:pt idx="4843">
                  <c:v>1019</c:v>
                </c:pt>
                <c:pt idx="4844">
                  <c:v>1019</c:v>
                </c:pt>
                <c:pt idx="4845">
                  <c:v>1019</c:v>
                </c:pt>
                <c:pt idx="4846">
                  <c:v>1019</c:v>
                </c:pt>
                <c:pt idx="4847">
                  <c:v>1019</c:v>
                </c:pt>
                <c:pt idx="4848">
                  <c:v>1019</c:v>
                </c:pt>
                <c:pt idx="4849">
                  <c:v>1019</c:v>
                </c:pt>
                <c:pt idx="4850">
                  <c:v>1019</c:v>
                </c:pt>
                <c:pt idx="4851">
                  <c:v>1019</c:v>
                </c:pt>
                <c:pt idx="4852">
                  <c:v>1019</c:v>
                </c:pt>
                <c:pt idx="4853">
                  <c:v>1019</c:v>
                </c:pt>
                <c:pt idx="4854">
                  <c:v>1019</c:v>
                </c:pt>
                <c:pt idx="4855">
                  <c:v>1019</c:v>
                </c:pt>
                <c:pt idx="4856">
                  <c:v>1019</c:v>
                </c:pt>
                <c:pt idx="4857">
                  <c:v>1019</c:v>
                </c:pt>
                <c:pt idx="4858">
                  <c:v>1019</c:v>
                </c:pt>
                <c:pt idx="4859">
                  <c:v>1019</c:v>
                </c:pt>
                <c:pt idx="4860">
                  <c:v>1019</c:v>
                </c:pt>
                <c:pt idx="4861">
                  <c:v>1019</c:v>
                </c:pt>
                <c:pt idx="4862">
                  <c:v>1019</c:v>
                </c:pt>
                <c:pt idx="4863">
                  <c:v>1019</c:v>
                </c:pt>
                <c:pt idx="4864">
                  <c:v>1019</c:v>
                </c:pt>
                <c:pt idx="4865">
                  <c:v>1019</c:v>
                </c:pt>
                <c:pt idx="4866">
                  <c:v>1019</c:v>
                </c:pt>
                <c:pt idx="4867">
                  <c:v>1019</c:v>
                </c:pt>
                <c:pt idx="4868">
                  <c:v>1019</c:v>
                </c:pt>
                <c:pt idx="4869">
                  <c:v>1019</c:v>
                </c:pt>
                <c:pt idx="4870">
                  <c:v>1019</c:v>
                </c:pt>
                <c:pt idx="4871">
                  <c:v>1019</c:v>
                </c:pt>
                <c:pt idx="4872">
                  <c:v>1019</c:v>
                </c:pt>
                <c:pt idx="4873">
                  <c:v>1019</c:v>
                </c:pt>
                <c:pt idx="4874">
                  <c:v>1019</c:v>
                </c:pt>
                <c:pt idx="4875">
                  <c:v>1019</c:v>
                </c:pt>
                <c:pt idx="4876">
                  <c:v>1019</c:v>
                </c:pt>
                <c:pt idx="4877">
                  <c:v>1019</c:v>
                </c:pt>
                <c:pt idx="4878">
                  <c:v>1019</c:v>
                </c:pt>
                <c:pt idx="4879">
                  <c:v>1019</c:v>
                </c:pt>
                <c:pt idx="4880">
                  <c:v>1019</c:v>
                </c:pt>
                <c:pt idx="4881">
                  <c:v>1019</c:v>
                </c:pt>
                <c:pt idx="4882">
                  <c:v>1019</c:v>
                </c:pt>
                <c:pt idx="4883">
                  <c:v>1019</c:v>
                </c:pt>
                <c:pt idx="4884">
                  <c:v>1019</c:v>
                </c:pt>
                <c:pt idx="4885">
                  <c:v>1019</c:v>
                </c:pt>
                <c:pt idx="4886">
                  <c:v>1019</c:v>
                </c:pt>
                <c:pt idx="4887">
                  <c:v>1019</c:v>
                </c:pt>
                <c:pt idx="4888">
                  <c:v>1019</c:v>
                </c:pt>
                <c:pt idx="4889">
                  <c:v>1019</c:v>
                </c:pt>
                <c:pt idx="4890">
                  <c:v>1019</c:v>
                </c:pt>
                <c:pt idx="4891">
                  <c:v>1019</c:v>
                </c:pt>
                <c:pt idx="4892">
                  <c:v>1019</c:v>
                </c:pt>
                <c:pt idx="4893">
                  <c:v>1019</c:v>
                </c:pt>
                <c:pt idx="4894">
                  <c:v>1019</c:v>
                </c:pt>
                <c:pt idx="4895">
                  <c:v>1019</c:v>
                </c:pt>
                <c:pt idx="4896">
                  <c:v>1019</c:v>
                </c:pt>
                <c:pt idx="4897">
                  <c:v>1019</c:v>
                </c:pt>
                <c:pt idx="4898">
                  <c:v>1019</c:v>
                </c:pt>
                <c:pt idx="4899">
                  <c:v>1019</c:v>
                </c:pt>
                <c:pt idx="4900">
                  <c:v>1019</c:v>
                </c:pt>
                <c:pt idx="4901">
                  <c:v>1019</c:v>
                </c:pt>
                <c:pt idx="4902">
                  <c:v>1019</c:v>
                </c:pt>
                <c:pt idx="4903">
                  <c:v>1019</c:v>
                </c:pt>
                <c:pt idx="4904">
                  <c:v>1019</c:v>
                </c:pt>
                <c:pt idx="4905">
                  <c:v>1019</c:v>
                </c:pt>
                <c:pt idx="4906">
                  <c:v>1019</c:v>
                </c:pt>
                <c:pt idx="4907">
                  <c:v>1019</c:v>
                </c:pt>
                <c:pt idx="4908">
                  <c:v>1019</c:v>
                </c:pt>
                <c:pt idx="4909">
                  <c:v>1019</c:v>
                </c:pt>
                <c:pt idx="4910">
                  <c:v>1019</c:v>
                </c:pt>
                <c:pt idx="4911">
                  <c:v>1019</c:v>
                </c:pt>
                <c:pt idx="4912">
                  <c:v>1019</c:v>
                </c:pt>
                <c:pt idx="4913">
                  <c:v>1019</c:v>
                </c:pt>
                <c:pt idx="4914">
                  <c:v>1019</c:v>
                </c:pt>
                <c:pt idx="4915">
                  <c:v>1019</c:v>
                </c:pt>
                <c:pt idx="4916">
                  <c:v>1019</c:v>
                </c:pt>
                <c:pt idx="4917">
                  <c:v>1019</c:v>
                </c:pt>
                <c:pt idx="4918">
                  <c:v>1019</c:v>
                </c:pt>
                <c:pt idx="4919">
                  <c:v>1019</c:v>
                </c:pt>
                <c:pt idx="4920">
                  <c:v>1019</c:v>
                </c:pt>
                <c:pt idx="4921">
                  <c:v>1019</c:v>
                </c:pt>
                <c:pt idx="4922">
                  <c:v>1019</c:v>
                </c:pt>
                <c:pt idx="4923">
                  <c:v>1019</c:v>
                </c:pt>
                <c:pt idx="4924">
                  <c:v>1019</c:v>
                </c:pt>
                <c:pt idx="4925">
                  <c:v>1019</c:v>
                </c:pt>
                <c:pt idx="4926">
                  <c:v>1019</c:v>
                </c:pt>
                <c:pt idx="4927">
                  <c:v>1019</c:v>
                </c:pt>
                <c:pt idx="4928">
                  <c:v>1019</c:v>
                </c:pt>
                <c:pt idx="4929">
                  <c:v>1019</c:v>
                </c:pt>
                <c:pt idx="4930">
                  <c:v>1019</c:v>
                </c:pt>
                <c:pt idx="4931">
                  <c:v>1019</c:v>
                </c:pt>
                <c:pt idx="4932">
                  <c:v>1019</c:v>
                </c:pt>
                <c:pt idx="4933">
                  <c:v>1019</c:v>
                </c:pt>
                <c:pt idx="4934">
                  <c:v>1019</c:v>
                </c:pt>
                <c:pt idx="4935">
                  <c:v>1019</c:v>
                </c:pt>
                <c:pt idx="4936">
                  <c:v>1019</c:v>
                </c:pt>
                <c:pt idx="4937">
                  <c:v>1019</c:v>
                </c:pt>
                <c:pt idx="4938">
                  <c:v>1019</c:v>
                </c:pt>
                <c:pt idx="4939">
                  <c:v>1019</c:v>
                </c:pt>
                <c:pt idx="4940">
                  <c:v>1019</c:v>
                </c:pt>
                <c:pt idx="4941">
                  <c:v>1019</c:v>
                </c:pt>
                <c:pt idx="4942">
                  <c:v>1019</c:v>
                </c:pt>
                <c:pt idx="4943">
                  <c:v>1019</c:v>
                </c:pt>
                <c:pt idx="4944">
                  <c:v>1019</c:v>
                </c:pt>
                <c:pt idx="4945">
                  <c:v>1019</c:v>
                </c:pt>
                <c:pt idx="4946">
                  <c:v>1019</c:v>
                </c:pt>
                <c:pt idx="4947">
                  <c:v>1019</c:v>
                </c:pt>
                <c:pt idx="4948">
                  <c:v>1019</c:v>
                </c:pt>
                <c:pt idx="4949">
                  <c:v>1019</c:v>
                </c:pt>
                <c:pt idx="4950">
                  <c:v>1019</c:v>
                </c:pt>
                <c:pt idx="4951">
                  <c:v>1019</c:v>
                </c:pt>
                <c:pt idx="4952">
                  <c:v>1019</c:v>
                </c:pt>
                <c:pt idx="4953">
                  <c:v>1019</c:v>
                </c:pt>
                <c:pt idx="4954">
                  <c:v>1019</c:v>
                </c:pt>
                <c:pt idx="4955">
                  <c:v>1019</c:v>
                </c:pt>
                <c:pt idx="4956">
                  <c:v>1019</c:v>
                </c:pt>
                <c:pt idx="4957">
                  <c:v>1019</c:v>
                </c:pt>
                <c:pt idx="4958">
                  <c:v>1019</c:v>
                </c:pt>
                <c:pt idx="4959">
                  <c:v>1019</c:v>
                </c:pt>
                <c:pt idx="4960">
                  <c:v>1019</c:v>
                </c:pt>
                <c:pt idx="4961">
                  <c:v>1019</c:v>
                </c:pt>
                <c:pt idx="4962">
                  <c:v>1019</c:v>
                </c:pt>
                <c:pt idx="4963">
                  <c:v>1019</c:v>
                </c:pt>
                <c:pt idx="4964">
                  <c:v>1019</c:v>
                </c:pt>
                <c:pt idx="4965">
                  <c:v>1019</c:v>
                </c:pt>
                <c:pt idx="4966">
                  <c:v>1019</c:v>
                </c:pt>
                <c:pt idx="4967">
                  <c:v>1019</c:v>
                </c:pt>
                <c:pt idx="4968">
                  <c:v>1020</c:v>
                </c:pt>
                <c:pt idx="4969">
                  <c:v>1020</c:v>
                </c:pt>
                <c:pt idx="4970">
                  <c:v>1020</c:v>
                </c:pt>
                <c:pt idx="4971">
                  <c:v>1020</c:v>
                </c:pt>
                <c:pt idx="4972">
                  <c:v>1020</c:v>
                </c:pt>
                <c:pt idx="4973">
                  <c:v>1020</c:v>
                </c:pt>
                <c:pt idx="4974">
                  <c:v>1020</c:v>
                </c:pt>
                <c:pt idx="4975">
                  <c:v>1020</c:v>
                </c:pt>
                <c:pt idx="4976">
                  <c:v>1020</c:v>
                </c:pt>
                <c:pt idx="4977">
                  <c:v>1020</c:v>
                </c:pt>
                <c:pt idx="4978">
                  <c:v>1020</c:v>
                </c:pt>
                <c:pt idx="4979">
                  <c:v>1020</c:v>
                </c:pt>
                <c:pt idx="4980">
                  <c:v>1020</c:v>
                </c:pt>
                <c:pt idx="4981">
                  <c:v>1020</c:v>
                </c:pt>
                <c:pt idx="4982">
                  <c:v>1020</c:v>
                </c:pt>
                <c:pt idx="4983">
                  <c:v>1020</c:v>
                </c:pt>
                <c:pt idx="4984">
                  <c:v>1020</c:v>
                </c:pt>
                <c:pt idx="4985">
                  <c:v>1020</c:v>
                </c:pt>
                <c:pt idx="4986">
                  <c:v>1020</c:v>
                </c:pt>
                <c:pt idx="4987">
                  <c:v>1020</c:v>
                </c:pt>
                <c:pt idx="4988">
                  <c:v>1020</c:v>
                </c:pt>
                <c:pt idx="4989">
                  <c:v>1020</c:v>
                </c:pt>
                <c:pt idx="4990">
                  <c:v>1020</c:v>
                </c:pt>
                <c:pt idx="4991">
                  <c:v>1020</c:v>
                </c:pt>
                <c:pt idx="4992">
                  <c:v>1020</c:v>
                </c:pt>
                <c:pt idx="4993">
                  <c:v>1020</c:v>
                </c:pt>
                <c:pt idx="4994">
                  <c:v>1020</c:v>
                </c:pt>
                <c:pt idx="4995">
                  <c:v>1020</c:v>
                </c:pt>
                <c:pt idx="4996">
                  <c:v>1020</c:v>
                </c:pt>
                <c:pt idx="4997">
                  <c:v>1020</c:v>
                </c:pt>
                <c:pt idx="4998">
                  <c:v>1020</c:v>
                </c:pt>
                <c:pt idx="4999">
                  <c:v>1020</c:v>
                </c:pt>
                <c:pt idx="5000">
                  <c:v>1020</c:v>
                </c:pt>
                <c:pt idx="5001">
                  <c:v>1020</c:v>
                </c:pt>
                <c:pt idx="5002">
                  <c:v>1020</c:v>
                </c:pt>
                <c:pt idx="5003">
                  <c:v>1020</c:v>
                </c:pt>
                <c:pt idx="5004">
                  <c:v>1020</c:v>
                </c:pt>
                <c:pt idx="5005">
                  <c:v>1020</c:v>
                </c:pt>
                <c:pt idx="5006">
                  <c:v>1020</c:v>
                </c:pt>
                <c:pt idx="5007">
                  <c:v>1020</c:v>
                </c:pt>
                <c:pt idx="5008">
                  <c:v>1020</c:v>
                </c:pt>
                <c:pt idx="5009">
                  <c:v>1020</c:v>
                </c:pt>
                <c:pt idx="5010">
                  <c:v>1020</c:v>
                </c:pt>
                <c:pt idx="5011">
                  <c:v>1020</c:v>
                </c:pt>
                <c:pt idx="5012">
                  <c:v>1020</c:v>
                </c:pt>
                <c:pt idx="5013">
                  <c:v>1020</c:v>
                </c:pt>
                <c:pt idx="5014">
                  <c:v>1020</c:v>
                </c:pt>
                <c:pt idx="5015">
                  <c:v>1020</c:v>
                </c:pt>
                <c:pt idx="5016">
                  <c:v>1020</c:v>
                </c:pt>
                <c:pt idx="5017">
                  <c:v>1020</c:v>
                </c:pt>
                <c:pt idx="5018">
                  <c:v>1020</c:v>
                </c:pt>
                <c:pt idx="5019">
                  <c:v>1020</c:v>
                </c:pt>
                <c:pt idx="5020">
                  <c:v>1020</c:v>
                </c:pt>
                <c:pt idx="5021">
                  <c:v>1020</c:v>
                </c:pt>
                <c:pt idx="5022">
                  <c:v>1020</c:v>
                </c:pt>
                <c:pt idx="5023">
                  <c:v>1020</c:v>
                </c:pt>
                <c:pt idx="5024">
                  <c:v>1020</c:v>
                </c:pt>
                <c:pt idx="5025">
                  <c:v>1020</c:v>
                </c:pt>
                <c:pt idx="5026">
                  <c:v>1020</c:v>
                </c:pt>
                <c:pt idx="5027">
                  <c:v>1020</c:v>
                </c:pt>
                <c:pt idx="5028">
                  <c:v>1020</c:v>
                </c:pt>
                <c:pt idx="5029">
                  <c:v>1020</c:v>
                </c:pt>
                <c:pt idx="5030">
                  <c:v>1020</c:v>
                </c:pt>
                <c:pt idx="5031">
                  <c:v>1020</c:v>
                </c:pt>
                <c:pt idx="5032">
                  <c:v>1020</c:v>
                </c:pt>
                <c:pt idx="5033">
                  <c:v>1020</c:v>
                </c:pt>
                <c:pt idx="5034">
                  <c:v>1020</c:v>
                </c:pt>
                <c:pt idx="5035">
                  <c:v>1020</c:v>
                </c:pt>
                <c:pt idx="5036">
                  <c:v>1020</c:v>
                </c:pt>
                <c:pt idx="5037">
                  <c:v>1020</c:v>
                </c:pt>
                <c:pt idx="5038">
                  <c:v>1020</c:v>
                </c:pt>
                <c:pt idx="5039">
                  <c:v>1020</c:v>
                </c:pt>
                <c:pt idx="5040">
                  <c:v>1020</c:v>
                </c:pt>
                <c:pt idx="5041">
                  <c:v>1020</c:v>
                </c:pt>
                <c:pt idx="5042">
                  <c:v>1020</c:v>
                </c:pt>
                <c:pt idx="5043">
                  <c:v>1020</c:v>
                </c:pt>
                <c:pt idx="5044">
                  <c:v>1020</c:v>
                </c:pt>
                <c:pt idx="5045">
                  <c:v>1020</c:v>
                </c:pt>
                <c:pt idx="5046">
                  <c:v>1020</c:v>
                </c:pt>
                <c:pt idx="5047">
                  <c:v>1020</c:v>
                </c:pt>
                <c:pt idx="5048">
                  <c:v>1020</c:v>
                </c:pt>
                <c:pt idx="5049">
                  <c:v>1020</c:v>
                </c:pt>
                <c:pt idx="5050">
                  <c:v>1020</c:v>
                </c:pt>
                <c:pt idx="5051">
                  <c:v>1020</c:v>
                </c:pt>
                <c:pt idx="5052">
                  <c:v>1020</c:v>
                </c:pt>
                <c:pt idx="5053">
                  <c:v>1020</c:v>
                </c:pt>
                <c:pt idx="5054">
                  <c:v>1020</c:v>
                </c:pt>
                <c:pt idx="5055">
                  <c:v>1020</c:v>
                </c:pt>
                <c:pt idx="5056">
                  <c:v>1020</c:v>
                </c:pt>
                <c:pt idx="5057">
                  <c:v>1020</c:v>
                </c:pt>
                <c:pt idx="5058">
                  <c:v>1020</c:v>
                </c:pt>
                <c:pt idx="5059">
                  <c:v>1020</c:v>
                </c:pt>
                <c:pt idx="5060">
                  <c:v>1020</c:v>
                </c:pt>
                <c:pt idx="5061">
                  <c:v>1020</c:v>
                </c:pt>
                <c:pt idx="5062">
                  <c:v>1020</c:v>
                </c:pt>
                <c:pt idx="5063">
                  <c:v>1020</c:v>
                </c:pt>
                <c:pt idx="5064">
                  <c:v>1020</c:v>
                </c:pt>
                <c:pt idx="5065">
                  <c:v>1020</c:v>
                </c:pt>
                <c:pt idx="5066">
                  <c:v>1020</c:v>
                </c:pt>
                <c:pt idx="5067">
                  <c:v>1020</c:v>
                </c:pt>
                <c:pt idx="5068">
                  <c:v>1020</c:v>
                </c:pt>
                <c:pt idx="5069">
                  <c:v>1020</c:v>
                </c:pt>
                <c:pt idx="5070">
                  <c:v>1020</c:v>
                </c:pt>
                <c:pt idx="5071">
                  <c:v>1020</c:v>
                </c:pt>
                <c:pt idx="5072">
                  <c:v>1020</c:v>
                </c:pt>
                <c:pt idx="5073">
                  <c:v>1020</c:v>
                </c:pt>
                <c:pt idx="5074">
                  <c:v>1020</c:v>
                </c:pt>
                <c:pt idx="5075">
                  <c:v>1020</c:v>
                </c:pt>
                <c:pt idx="5076">
                  <c:v>1020</c:v>
                </c:pt>
                <c:pt idx="5077">
                  <c:v>1020</c:v>
                </c:pt>
                <c:pt idx="5078">
                  <c:v>1020</c:v>
                </c:pt>
                <c:pt idx="5079">
                  <c:v>1020</c:v>
                </c:pt>
                <c:pt idx="5080">
                  <c:v>1020</c:v>
                </c:pt>
                <c:pt idx="5081">
                  <c:v>1020</c:v>
                </c:pt>
                <c:pt idx="5082">
                  <c:v>1020</c:v>
                </c:pt>
                <c:pt idx="5083">
                  <c:v>1020</c:v>
                </c:pt>
                <c:pt idx="5084">
                  <c:v>1020</c:v>
                </c:pt>
                <c:pt idx="5085">
                  <c:v>1020</c:v>
                </c:pt>
                <c:pt idx="5086">
                  <c:v>1020</c:v>
                </c:pt>
                <c:pt idx="5087">
                  <c:v>1020</c:v>
                </c:pt>
                <c:pt idx="5088">
                  <c:v>1020</c:v>
                </c:pt>
                <c:pt idx="5089">
                  <c:v>1020</c:v>
                </c:pt>
                <c:pt idx="5090">
                  <c:v>1020</c:v>
                </c:pt>
                <c:pt idx="5091">
                  <c:v>1020</c:v>
                </c:pt>
                <c:pt idx="5092">
                  <c:v>1020</c:v>
                </c:pt>
                <c:pt idx="5093">
                  <c:v>1020</c:v>
                </c:pt>
                <c:pt idx="5094">
                  <c:v>1020</c:v>
                </c:pt>
                <c:pt idx="5095">
                  <c:v>1020</c:v>
                </c:pt>
                <c:pt idx="5096">
                  <c:v>1020</c:v>
                </c:pt>
                <c:pt idx="5097">
                  <c:v>1020</c:v>
                </c:pt>
                <c:pt idx="5098">
                  <c:v>1020</c:v>
                </c:pt>
                <c:pt idx="5099">
                  <c:v>1020</c:v>
                </c:pt>
                <c:pt idx="5100">
                  <c:v>1020</c:v>
                </c:pt>
                <c:pt idx="5101">
                  <c:v>1020</c:v>
                </c:pt>
                <c:pt idx="5102">
                  <c:v>1020</c:v>
                </c:pt>
                <c:pt idx="5103">
                  <c:v>1020</c:v>
                </c:pt>
                <c:pt idx="5104">
                  <c:v>1020</c:v>
                </c:pt>
                <c:pt idx="5105">
                  <c:v>1020</c:v>
                </c:pt>
                <c:pt idx="5106">
                  <c:v>1020</c:v>
                </c:pt>
                <c:pt idx="5107">
                  <c:v>1020</c:v>
                </c:pt>
                <c:pt idx="5108">
                  <c:v>1020</c:v>
                </c:pt>
                <c:pt idx="5109">
                  <c:v>1020</c:v>
                </c:pt>
                <c:pt idx="5110">
                  <c:v>1020</c:v>
                </c:pt>
                <c:pt idx="5111">
                  <c:v>1020</c:v>
                </c:pt>
                <c:pt idx="5112">
                  <c:v>1020</c:v>
                </c:pt>
                <c:pt idx="5113">
                  <c:v>1020</c:v>
                </c:pt>
                <c:pt idx="5114">
                  <c:v>1020</c:v>
                </c:pt>
                <c:pt idx="5115">
                  <c:v>1020</c:v>
                </c:pt>
                <c:pt idx="5116">
                  <c:v>1020</c:v>
                </c:pt>
                <c:pt idx="5117">
                  <c:v>1020</c:v>
                </c:pt>
                <c:pt idx="5118">
                  <c:v>1020</c:v>
                </c:pt>
                <c:pt idx="5119">
                  <c:v>1020</c:v>
                </c:pt>
                <c:pt idx="5120">
                  <c:v>1020</c:v>
                </c:pt>
                <c:pt idx="5121">
                  <c:v>1020</c:v>
                </c:pt>
                <c:pt idx="5122">
                  <c:v>1020</c:v>
                </c:pt>
                <c:pt idx="5123">
                  <c:v>1020</c:v>
                </c:pt>
                <c:pt idx="5124">
                  <c:v>1020</c:v>
                </c:pt>
                <c:pt idx="5125">
                  <c:v>1020</c:v>
                </c:pt>
                <c:pt idx="5126">
                  <c:v>1020</c:v>
                </c:pt>
                <c:pt idx="5127">
                  <c:v>1020</c:v>
                </c:pt>
                <c:pt idx="5128">
                  <c:v>1020</c:v>
                </c:pt>
                <c:pt idx="5129">
                  <c:v>1020</c:v>
                </c:pt>
                <c:pt idx="5130">
                  <c:v>1020</c:v>
                </c:pt>
                <c:pt idx="5131">
                  <c:v>1020</c:v>
                </c:pt>
                <c:pt idx="5132">
                  <c:v>1020</c:v>
                </c:pt>
                <c:pt idx="5133">
                  <c:v>1020</c:v>
                </c:pt>
                <c:pt idx="5134">
                  <c:v>1020</c:v>
                </c:pt>
                <c:pt idx="5135">
                  <c:v>1020</c:v>
                </c:pt>
                <c:pt idx="5136">
                  <c:v>1020</c:v>
                </c:pt>
                <c:pt idx="5137">
                  <c:v>1020</c:v>
                </c:pt>
                <c:pt idx="5138">
                  <c:v>1020</c:v>
                </c:pt>
                <c:pt idx="5139">
                  <c:v>1020</c:v>
                </c:pt>
                <c:pt idx="5140">
                  <c:v>1020</c:v>
                </c:pt>
                <c:pt idx="5141">
                  <c:v>1020</c:v>
                </c:pt>
                <c:pt idx="5142">
                  <c:v>1020</c:v>
                </c:pt>
                <c:pt idx="5143">
                  <c:v>1020</c:v>
                </c:pt>
                <c:pt idx="5144">
                  <c:v>1020</c:v>
                </c:pt>
                <c:pt idx="5145">
                  <c:v>1020</c:v>
                </c:pt>
                <c:pt idx="5146">
                  <c:v>1020</c:v>
                </c:pt>
                <c:pt idx="5147">
                  <c:v>1020</c:v>
                </c:pt>
                <c:pt idx="5148">
                  <c:v>1020</c:v>
                </c:pt>
                <c:pt idx="5149">
                  <c:v>1020</c:v>
                </c:pt>
                <c:pt idx="5150">
                  <c:v>1020</c:v>
                </c:pt>
                <c:pt idx="5151">
                  <c:v>1020</c:v>
                </c:pt>
                <c:pt idx="5152">
                  <c:v>1020</c:v>
                </c:pt>
                <c:pt idx="5153">
                  <c:v>1020</c:v>
                </c:pt>
                <c:pt idx="5154">
                  <c:v>1020</c:v>
                </c:pt>
                <c:pt idx="5155">
                  <c:v>1020</c:v>
                </c:pt>
                <c:pt idx="5156">
                  <c:v>1020</c:v>
                </c:pt>
                <c:pt idx="5157">
                  <c:v>1020</c:v>
                </c:pt>
                <c:pt idx="5158">
                  <c:v>1020</c:v>
                </c:pt>
                <c:pt idx="5159">
                  <c:v>1020</c:v>
                </c:pt>
                <c:pt idx="5160">
                  <c:v>1020</c:v>
                </c:pt>
                <c:pt idx="5161">
                  <c:v>1020</c:v>
                </c:pt>
                <c:pt idx="5162">
                  <c:v>1020</c:v>
                </c:pt>
                <c:pt idx="5163">
                  <c:v>1020</c:v>
                </c:pt>
                <c:pt idx="5164">
                  <c:v>1020</c:v>
                </c:pt>
                <c:pt idx="5165">
                  <c:v>1020</c:v>
                </c:pt>
                <c:pt idx="5166">
                  <c:v>1020</c:v>
                </c:pt>
                <c:pt idx="5167">
                  <c:v>1020</c:v>
                </c:pt>
                <c:pt idx="5168">
                  <c:v>1020</c:v>
                </c:pt>
                <c:pt idx="5169">
                  <c:v>1020</c:v>
                </c:pt>
                <c:pt idx="5170">
                  <c:v>1020</c:v>
                </c:pt>
                <c:pt idx="5171">
                  <c:v>1020</c:v>
                </c:pt>
                <c:pt idx="5172">
                  <c:v>1020</c:v>
                </c:pt>
                <c:pt idx="5173">
                  <c:v>1020</c:v>
                </c:pt>
                <c:pt idx="5174">
                  <c:v>1020</c:v>
                </c:pt>
                <c:pt idx="5175">
                  <c:v>1020</c:v>
                </c:pt>
                <c:pt idx="5176">
                  <c:v>1020</c:v>
                </c:pt>
                <c:pt idx="5177">
                  <c:v>1020</c:v>
                </c:pt>
                <c:pt idx="5178">
                  <c:v>1020</c:v>
                </c:pt>
                <c:pt idx="5179">
                  <c:v>1020</c:v>
                </c:pt>
                <c:pt idx="5180">
                  <c:v>1020</c:v>
                </c:pt>
                <c:pt idx="5181">
                  <c:v>1020</c:v>
                </c:pt>
                <c:pt idx="5182">
                  <c:v>1020</c:v>
                </c:pt>
                <c:pt idx="5183">
                  <c:v>1020</c:v>
                </c:pt>
                <c:pt idx="5184">
                  <c:v>1020</c:v>
                </c:pt>
                <c:pt idx="5185">
                  <c:v>1020</c:v>
                </c:pt>
                <c:pt idx="5186">
                  <c:v>1020</c:v>
                </c:pt>
                <c:pt idx="5187">
                  <c:v>1020</c:v>
                </c:pt>
                <c:pt idx="5188">
                  <c:v>1020</c:v>
                </c:pt>
                <c:pt idx="5189">
                  <c:v>1020</c:v>
                </c:pt>
                <c:pt idx="5190">
                  <c:v>1020</c:v>
                </c:pt>
                <c:pt idx="5191">
                  <c:v>1020</c:v>
                </c:pt>
                <c:pt idx="5192">
                  <c:v>1020</c:v>
                </c:pt>
                <c:pt idx="5193">
                  <c:v>1020</c:v>
                </c:pt>
                <c:pt idx="5194">
                  <c:v>1020</c:v>
                </c:pt>
                <c:pt idx="5195">
                  <c:v>1020</c:v>
                </c:pt>
                <c:pt idx="5196">
                  <c:v>1020</c:v>
                </c:pt>
                <c:pt idx="5197">
                  <c:v>1020</c:v>
                </c:pt>
                <c:pt idx="5198">
                  <c:v>1020</c:v>
                </c:pt>
                <c:pt idx="5199">
                  <c:v>1020</c:v>
                </c:pt>
                <c:pt idx="5200">
                  <c:v>1020</c:v>
                </c:pt>
                <c:pt idx="5201">
                  <c:v>1020</c:v>
                </c:pt>
                <c:pt idx="5202">
                  <c:v>1020</c:v>
                </c:pt>
                <c:pt idx="5203">
                  <c:v>1020</c:v>
                </c:pt>
                <c:pt idx="5204">
                  <c:v>1020</c:v>
                </c:pt>
                <c:pt idx="5205">
                  <c:v>1020</c:v>
                </c:pt>
                <c:pt idx="5206">
                  <c:v>1020</c:v>
                </c:pt>
                <c:pt idx="5207">
                  <c:v>1020</c:v>
                </c:pt>
                <c:pt idx="5208">
                  <c:v>1020</c:v>
                </c:pt>
                <c:pt idx="5209">
                  <c:v>1020</c:v>
                </c:pt>
                <c:pt idx="5210">
                  <c:v>1020</c:v>
                </c:pt>
                <c:pt idx="5211">
                  <c:v>1020</c:v>
                </c:pt>
                <c:pt idx="5212">
                  <c:v>1020</c:v>
                </c:pt>
                <c:pt idx="5213">
                  <c:v>1020</c:v>
                </c:pt>
                <c:pt idx="5214">
                  <c:v>1020</c:v>
                </c:pt>
                <c:pt idx="5215">
                  <c:v>1020</c:v>
                </c:pt>
                <c:pt idx="5216">
                  <c:v>1020</c:v>
                </c:pt>
                <c:pt idx="5217">
                  <c:v>1020</c:v>
                </c:pt>
                <c:pt idx="5218">
                  <c:v>1020</c:v>
                </c:pt>
                <c:pt idx="5219">
                  <c:v>1020</c:v>
                </c:pt>
                <c:pt idx="5220">
                  <c:v>1020</c:v>
                </c:pt>
                <c:pt idx="5221">
                  <c:v>1020</c:v>
                </c:pt>
                <c:pt idx="5222">
                  <c:v>1020</c:v>
                </c:pt>
                <c:pt idx="5223">
                  <c:v>1020</c:v>
                </c:pt>
                <c:pt idx="5224">
                  <c:v>1020</c:v>
                </c:pt>
                <c:pt idx="5225">
                  <c:v>1020</c:v>
                </c:pt>
                <c:pt idx="5226">
                  <c:v>1020</c:v>
                </c:pt>
                <c:pt idx="5227">
                  <c:v>1020</c:v>
                </c:pt>
                <c:pt idx="5228">
                  <c:v>1020</c:v>
                </c:pt>
                <c:pt idx="5229">
                  <c:v>1020</c:v>
                </c:pt>
                <c:pt idx="5230">
                  <c:v>1020</c:v>
                </c:pt>
                <c:pt idx="5231">
                  <c:v>1020</c:v>
                </c:pt>
                <c:pt idx="5232">
                  <c:v>1020</c:v>
                </c:pt>
                <c:pt idx="5233">
                  <c:v>1020</c:v>
                </c:pt>
                <c:pt idx="5234">
                  <c:v>1020</c:v>
                </c:pt>
                <c:pt idx="5235">
                  <c:v>1020</c:v>
                </c:pt>
                <c:pt idx="5236">
                  <c:v>1020</c:v>
                </c:pt>
                <c:pt idx="5237">
                  <c:v>1020</c:v>
                </c:pt>
                <c:pt idx="5238">
                  <c:v>1020</c:v>
                </c:pt>
                <c:pt idx="5239">
                  <c:v>1020</c:v>
                </c:pt>
                <c:pt idx="5240">
                  <c:v>1020</c:v>
                </c:pt>
                <c:pt idx="5241">
                  <c:v>1020</c:v>
                </c:pt>
                <c:pt idx="5242">
                  <c:v>1020</c:v>
                </c:pt>
                <c:pt idx="5243">
                  <c:v>1020</c:v>
                </c:pt>
                <c:pt idx="5244">
                  <c:v>1020</c:v>
                </c:pt>
                <c:pt idx="5245">
                  <c:v>1020</c:v>
                </c:pt>
                <c:pt idx="5246">
                  <c:v>1020</c:v>
                </c:pt>
                <c:pt idx="5247">
                  <c:v>1020</c:v>
                </c:pt>
                <c:pt idx="5248">
                  <c:v>1020</c:v>
                </c:pt>
                <c:pt idx="5249">
                  <c:v>1019</c:v>
                </c:pt>
                <c:pt idx="5250">
                  <c:v>1019</c:v>
                </c:pt>
                <c:pt idx="5251">
                  <c:v>1019</c:v>
                </c:pt>
                <c:pt idx="5252">
                  <c:v>1019</c:v>
                </c:pt>
                <c:pt idx="5253">
                  <c:v>1019</c:v>
                </c:pt>
                <c:pt idx="5254">
                  <c:v>1019</c:v>
                </c:pt>
                <c:pt idx="5255">
                  <c:v>1019</c:v>
                </c:pt>
                <c:pt idx="5256">
                  <c:v>1019</c:v>
                </c:pt>
                <c:pt idx="5257">
                  <c:v>1019</c:v>
                </c:pt>
                <c:pt idx="5258">
                  <c:v>1019</c:v>
                </c:pt>
                <c:pt idx="5259">
                  <c:v>1019</c:v>
                </c:pt>
                <c:pt idx="5260">
                  <c:v>1019</c:v>
                </c:pt>
                <c:pt idx="5261">
                  <c:v>1019</c:v>
                </c:pt>
                <c:pt idx="5262">
                  <c:v>1019</c:v>
                </c:pt>
                <c:pt idx="5263">
                  <c:v>1019</c:v>
                </c:pt>
                <c:pt idx="5264">
                  <c:v>1019</c:v>
                </c:pt>
                <c:pt idx="5265">
                  <c:v>1019</c:v>
                </c:pt>
                <c:pt idx="5266">
                  <c:v>1019</c:v>
                </c:pt>
                <c:pt idx="5267">
                  <c:v>1019</c:v>
                </c:pt>
                <c:pt idx="5268">
                  <c:v>1019</c:v>
                </c:pt>
                <c:pt idx="5269">
                  <c:v>1019</c:v>
                </c:pt>
                <c:pt idx="5270">
                  <c:v>1019</c:v>
                </c:pt>
                <c:pt idx="5271">
                  <c:v>1019</c:v>
                </c:pt>
                <c:pt idx="5272">
                  <c:v>1019</c:v>
                </c:pt>
                <c:pt idx="5273">
                  <c:v>1019</c:v>
                </c:pt>
                <c:pt idx="5274">
                  <c:v>1019</c:v>
                </c:pt>
                <c:pt idx="5275">
                  <c:v>1019</c:v>
                </c:pt>
                <c:pt idx="5276">
                  <c:v>1019</c:v>
                </c:pt>
                <c:pt idx="5277">
                  <c:v>1020</c:v>
                </c:pt>
                <c:pt idx="5278">
                  <c:v>1020</c:v>
                </c:pt>
                <c:pt idx="5279">
                  <c:v>1020</c:v>
                </c:pt>
                <c:pt idx="5280">
                  <c:v>1020</c:v>
                </c:pt>
                <c:pt idx="5281">
                  <c:v>1020</c:v>
                </c:pt>
                <c:pt idx="5282">
                  <c:v>1020</c:v>
                </c:pt>
                <c:pt idx="5283">
                  <c:v>1020</c:v>
                </c:pt>
                <c:pt idx="5284">
                  <c:v>1020</c:v>
                </c:pt>
                <c:pt idx="5285">
                  <c:v>1020</c:v>
                </c:pt>
                <c:pt idx="5286">
                  <c:v>1020</c:v>
                </c:pt>
                <c:pt idx="5287">
                  <c:v>1020</c:v>
                </c:pt>
                <c:pt idx="5288">
                  <c:v>1020</c:v>
                </c:pt>
                <c:pt idx="5289">
                  <c:v>1020</c:v>
                </c:pt>
                <c:pt idx="5290">
                  <c:v>1020</c:v>
                </c:pt>
                <c:pt idx="5291">
                  <c:v>1020</c:v>
                </c:pt>
                <c:pt idx="5292">
                  <c:v>1020</c:v>
                </c:pt>
                <c:pt idx="5293">
                  <c:v>1020</c:v>
                </c:pt>
                <c:pt idx="5294">
                  <c:v>1020</c:v>
                </c:pt>
                <c:pt idx="5295">
                  <c:v>1020</c:v>
                </c:pt>
                <c:pt idx="5296">
                  <c:v>1020</c:v>
                </c:pt>
                <c:pt idx="5297">
                  <c:v>1020</c:v>
                </c:pt>
                <c:pt idx="5298">
                  <c:v>1020</c:v>
                </c:pt>
                <c:pt idx="5299">
                  <c:v>1020</c:v>
                </c:pt>
                <c:pt idx="5300">
                  <c:v>1020</c:v>
                </c:pt>
                <c:pt idx="5301">
                  <c:v>1020</c:v>
                </c:pt>
                <c:pt idx="5302">
                  <c:v>1020</c:v>
                </c:pt>
                <c:pt idx="5303">
                  <c:v>1020</c:v>
                </c:pt>
                <c:pt idx="5304">
                  <c:v>1020</c:v>
                </c:pt>
                <c:pt idx="5305">
                  <c:v>1020</c:v>
                </c:pt>
                <c:pt idx="5306">
                  <c:v>1020</c:v>
                </c:pt>
                <c:pt idx="5307">
                  <c:v>1020</c:v>
                </c:pt>
                <c:pt idx="5308">
                  <c:v>1020</c:v>
                </c:pt>
                <c:pt idx="5309">
                  <c:v>1020</c:v>
                </c:pt>
                <c:pt idx="5310">
                  <c:v>1020</c:v>
                </c:pt>
                <c:pt idx="5311">
                  <c:v>1020</c:v>
                </c:pt>
                <c:pt idx="5312">
                  <c:v>1020</c:v>
                </c:pt>
                <c:pt idx="5313">
                  <c:v>1020</c:v>
                </c:pt>
                <c:pt idx="5314">
                  <c:v>1020</c:v>
                </c:pt>
                <c:pt idx="5315">
                  <c:v>1020</c:v>
                </c:pt>
                <c:pt idx="5316">
                  <c:v>1020</c:v>
                </c:pt>
                <c:pt idx="5317">
                  <c:v>1020</c:v>
                </c:pt>
                <c:pt idx="5318">
                  <c:v>1020</c:v>
                </c:pt>
                <c:pt idx="5319">
                  <c:v>1020</c:v>
                </c:pt>
                <c:pt idx="5320">
                  <c:v>1020</c:v>
                </c:pt>
                <c:pt idx="5321">
                  <c:v>1020</c:v>
                </c:pt>
                <c:pt idx="5322">
                  <c:v>1020</c:v>
                </c:pt>
                <c:pt idx="5323">
                  <c:v>1020</c:v>
                </c:pt>
                <c:pt idx="5324">
                  <c:v>1020</c:v>
                </c:pt>
                <c:pt idx="5325">
                  <c:v>1020</c:v>
                </c:pt>
                <c:pt idx="5326">
                  <c:v>1020</c:v>
                </c:pt>
                <c:pt idx="5327">
                  <c:v>1020</c:v>
                </c:pt>
                <c:pt idx="5328">
                  <c:v>1020</c:v>
                </c:pt>
                <c:pt idx="5329">
                  <c:v>1020</c:v>
                </c:pt>
                <c:pt idx="5330">
                  <c:v>1020</c:v>
                </c:pt>
                <c:pt idx="5331">
                  <c:v>1020</c:v>
                </c:pt>
                <c:pt idx="5332">
                  <c:v>1020</c:v>
                </c:pt>
                <c:pt idx="5333">
                  <c:v>1020</c:v>
                </c:pt>
                <c:pt idx="5334">
                  <c:v>1020</c:v>
                </c:pt>
                <c:pt idx="5335">
                  <c:v>1020</c:v>
                </c:pt>
                <c:pt idx="5336">
                  <c:v>1020</c:v>
                </c:pt>
                <c:pt idx="5337">
                  <c:v>1020</c:v>
                </c:pt>
                <c:pt idx="5338">
                  <c:v>1020</c:v>
                </c:pt>
                <c:pt idx="5339">
                  <c:v>1020</c:v>
                </c:pt>
                <c:pt idx="5340">
                  <c:v>1020</c:v>
                </c:pt>
                <c:pt idx="5341">
                  <c:v>1020</c:v>
                </c:pt>
                <c:pt idx="5342">
                  <c:v>1020</c:v>
                </c:pt>
                <c:pt idx="5343">
                  <c:v>1020</c:v>
                </c:pt>
                <c:pt idx="5344">
                  <c:v>1020</c:v>
                </c:pt>
                <c:pt idx="5345">
                  <c:v>1020</c:v>
                </c:pt>
                <c:pt idx="5346">
                  <c:v>1020</c:v>
                </c:pt>
                <c:pt idx="5347">
                  <c:v>1020</c:v>
                </c:pt>
                <c:pt idx="5348">
                  <c:v>1020</c:v>
                </c:pt>
                <c:pt idx="5349">
                  <c:v>1020</c:v>
                </c:pt>
                <c:pt idx="5350">
                  <c:v>1020</c:v>
                </c:pt>
                <c:pt idx="5351">
                  <c:v>1020</c:v>
                </c:pt>
                <c:pt idx="5352">
                  <c:v>1020</c:v>
                </c:pt>
                <c:pt idx="5353">
                  <c:v>1020</c:v>
                </c:pt>
                <c:pt idx="5354">
                  <c:v>1020</c:v>
                </c:pt>
                <c:pt idx="5355">
                  <c:v>1020</c:v>
                </c:pt>
                <c:pt idx="5356">
                  <c:v>1020</c:v>
                </c:pt>
                <c:pt idx="5357">
                  <c:v>1020</c:v>
                </c:pt>
                <c:pt idx="5358">
                  <c:v>1020</c:v>
                </c:pt>
                <c:pt idx="5359">
                  <c:v>1020</c:v>
                </c:pt>
                <c:pt idx="5360">
                  <c:v>1020</c:v>
                </c:pt>
                <c:pt idx="5361">
                  <c:v>1020</c:v>
                </c:pt>
                <c:pt idx="5362">
                  <c:v>1020</c:v>
                </c:pt>
                <c:pt idx="5363">
                  <c:v>1020</c:v>
                </c:pt>
                <c:pt idx="5364">
                  <c:v>1020</c:v>
                </c:pt>
                <c:pt idx="5365">
                  <c:v>1020</c:v>
                </c:pt>
                <c:pt idx="5366">
                  <c:v>1020</c:v>
                </c:pt>
                <c:pt idx="5367">
                  <c:v>1020</c:v>
                </c:pt>
                <c:pt idx="5368">
                  <c:v>1020</c:v>
                </c:pt>
                <c:pt idx="5369">
                  <c:v>1020</c:v>
                </c:pt>
                <c:pt idx="5370">
                  <c:v>1020</c:v>
                </c:pt>
                <c:pt idx="5371">
                  <c:v>1020</c:v>
                </c:pt>
                <c:pt idx="5372">
                  <c:v>1020</c:v>
                </c:pt>
                <c:pt idx="5373">
                  <c:v>1020</c:v>
                </c:pt>
                <c:pt idx="5374">
                  <c:v>1020</c:v>
                </c:pt>
                <c:pt idx="5375">
                  <c:v>1020</c:v>
                </c:pt>
                <c:pt idx="5376">
                  <c:v>1020</c:v>
                </c:pt>
                <c:pt idx="5377">
                  <c:v>1020</c:v>
                </c:pt>
                <c:pt idx="5378">
                  <c:v>1020</c:v>
                </c:pt>
                <c:pt idx="5379">
                  <c:v>1020</c:v>
                </c:pt>
                <c:pt idx="5380">
                  <c:v>1020</c:v>
                </c:pt>
                <c:pt idx="5381">
                  <c:v>1020</c:v>
                </c:pt>
                <c:pt idx="5382">
                  <c:v>1020</c:v>
                </c:pt>
                <c:pt idx="5383">
                  <c:v>1020</c:v>
                </c:pt>
                <c:pt idx="5384">
                  <c:v>1020</c:v>
                </c:pt>
                <c:pt idx="5385">
                  <c:v>1020</c:v>
                </c:pt>
                <c:pt idx="5386">
                  <c:v>1020</c:v>
                </c:pt>
                <c:pt idx="5387">
                  <c:v>1020</c:v>
                </c:pt>
                <c:pt idx="5388">
                  <c:v>1020</c:v>
                </c:pt>
                <c:pt idx="5389">
                  <c:v>1020</c:v>
                </c:pt>
                <c:pt idx="5390">
                  <c:v>1020</c:v>
                </c:pt>
                <c:pt idx="5391">
                  <c:v>1020</c:v>
                </c:pt>
                <c:pt idx="5392">
                  <c:v>1020</c:v>
                </c:pt>
                <c:pt idx="5393">
                  <c:v>1020</c:v>
                </c:pt>
                <c:pt idx="5394">
                  <c:v>1020</c:v>
                </c:pt>
                <c:pt idx="5395">
                  <c:v>1020</c:v>
                </c:pt>
                <c:pt idx="5396">
                  <c:v>1020</c:v>
                </c:pt>
                <c:pt idx="5397">
                  <c:v>1020</c:v>
                </c:pt>
                <c:pt idx="5398">
                  <c:v>1020</c:v>
                </c:pt>
                <c:pt idx="5399">
                  <c:v>1020</c:v>
                </c:pt>
                <c:pt idx="5400">
                  <c:v>1020</c:v>
                </c:pt>
                <c:pt idx="5401">
                  <c:v>1020</c:v>
                </c:pt>
                <c:pt idx="5402">
                  <c:v>1020</c:v>
                </c:pt>
                <c:pt idx="5403">
                  <c:v>1020</c:v>
                </c:pt>
                <c:pt idx="5404">
                  <c:v>1020</c:v>
                </c:pt>
                <c:pt idx="5405">
                  <c:v>1020</c:v>
                </c:pt>
                <c:pt idx="5406">
                  <c:v>1020</c:v>
                </c:pt>
                <c:pt idx="5407">
                  <c:v>1020</c:v>
                </c:pt>
                <c:pt idx="5408">
                  <c:v>1020</c:v>
                </c:pt>
                <c:pt idx="5409">
                  <c:v>1020</c:v>
                </c:pt>
                <c:pt idx="5410">
                  <c:v>1020</c:v>
                </c:pt>
                <c:pt idx="5411">
                  <c:v>1020</c:v>
                </c:pt>
                <c:pt idx="5412">
                  <c:v>1020</c:v>
                </c:pt>
                <c:pt idx="5413">
                  <c:v>1020</c:v>
                </c:pt>
                <c:pt idx="5414">
                  <c:v>1020</c:v>
                </c:pt>
                <c:pt idx="5415">
                  <c:v>1020</c:v>
                </c:pt>
                <c:pt idx="5416">
                  <c:v>1020</c:v>
                </c:pt>
                <c:pt idx="5417">
                  <c:v>1020</c:v>
                </c:pt>
                <c:pt idx="5418">
                  <c:v>1020</c:v>
                </c:pt>
                <c:pt idx="5419">
                  <c:v>1020</c:v>
                </c:pt>
                <c:pt idx="5420">
                  <c:v>1020</c:v>
                </c:pt>
                <c:pt idx="5421">
                  <c:v>1020</c:v>
                </c:pt>
                <c:pt idx="5422">
                  <c:v>1020</c:v>
                </c:pt>
                <c:pt idx="5423">
                  <c:v>1020</c:v>
                </c:pt>
                <c:pt idx="5424">
                  <c:v>1020</c:v>
                </c:pt>
                <c:pt idx="5425">
                  <c:v>1020</c:v>
                </c:pt>
                <c:pt idx="5426">
                  <c:v>1020</c:v>
                </c:pt>
                <c:pt idx="5427">
                  <c:v>1020</c:v>
                </c:pt>
                <c:pt idx="5428">
                  <c:v>1020</c:v>
                </c:pt>
                <c:pt idx="5429">
                  <c:v>1020</c:v>
                </c:pt>
                <c:pt idx="5430">
                  <c:v>1020</c:v>
                </c:pt>
                <c:pt idx="5431">
                  <c:v>1020</c:v>
                </c:pt>
                <c:pt idx="5432">
                  <c:v>1020</c:v>
                </c:pt>
                <c:pt idx="5433">
                  <c:v>1020</c:v>
                </c:pt>
                <c:pt idx="5434">
                  <c:v>1020</c:v>
                </c:pt>
                <c:pt idx="5435">
                  <c:v>1020</c:v>
                </c:pt>
                <c:pt idx="5436">
                  <c:v>1020</c:v>
                </c:pt>
                <c:pt idx="5437">
                  <c:v>1020</c:v>
                </c:pt>
                <c:pt idx="5438">
                  <c:v>1020</c:v>
                </c:pt>
                <c:pt idx="5439">
                  <c:v>1020</c:v>
                </c:pt>
                <c:pt idx="5440">
                  <c:v>1020</c:v>
                </c:pt>
                <c:pt idx="5441">
                  <c:v>1020</c:v>
                </c:pt>
                <c:pt idx="5442">
                  <c:v>1020</c:v>
                </c:pt>
                <c:pt idx="5443">
                  <c:v>1020</c:v>
                </c:pt>
                <c:pt idx="5444">
                  <c:v>1020</c:v>
                </c:pt>
                <c:pt idx="5445">
                  <c:v>1020</c:v>
                </c:pt>
                <c:pt idx="5446">
                  <c:v>1020</c:v>
                </c:pt>
                <c:pt idx="5447">
                  <c:v>1020</c:v>
                </c:pt>
                <c:pt idx="5448">
                  <c:v>1020</c:v>
                </c:pt>
                <c:pt idx="5449">
                  <c:v>1020</c:v>
                </c:pt>
                <c:pt idx="5450">
                  <c:v>1020</c:v>
                </c:pt>
                <c:pt idx="5451">
                  <c:v>1020</c:v>
                </c:pt>
                <c:pt idx="5452">
                  <c:v>1020</c:v>
                </c:pt>
                <c:pt idx="5453">
                  <c:v>1020</c:v>
                </c:pt>
                <c:pt idx="5454">
                  <c:v>1020</c:v>
                </c:pt>
                <c:pt idx="5455">
                  <c:v>1020</c:v>
                </c:pt>
                <c:pt idx="5456">
                  <c:v>1020</c:v>
                </c:pt>
                <c:pt idx="5457">
                  <c:v>1020</c:v>
                </c:pt>
                <c:pt idx="5458">
                  <c:v>1020</c:v>
                </c:pt>
                <c:pt idx="5459">
                  <c:v>1020</c:v>
                </c:pt>
                <c:pt idx="5460">
                  <c:v>1020</c:v>
                </c:pt>
                <c:pt idx="5461">
                  <c:v>1020</c:v>
                </c:pt>
                <c:pt idx="5462">
                  <c:v>1020</c:v>
                </c:pt>
                <c:pt idx="5463">
                  <c:v>1020</c:v>
                </c:pt>
                <c:pt idx="5464">
                  <c:v>1020</c:v>
                </c:pt>
                <c:pt idx="5465">
                  <c:v>1020</c:v>
                </c:pt>
                <c:pt idx="5466">
                  <c:v>1020</c:v>
                </c:pt>
                <c:pt idx="5467">
                  <c:v>1020</c:v>
                </c:pt>
                <c:pt idx="5468">
                  <c:v>1020</c:v>
                </c:pt>
                <c:pt idx="5469">
                  <c:v>1020</c:v>
                </c:pt>
                <c:pt idx="5470">
                  <c:v>1020</c:v>
                </c:pt>
                <c:pt idx="5471">
                  <c:v>1020</c:v>
                </c:pt>
                <c:pt idx="5472">
                  <c:v>1020</c:v>
                </c:pt>
                <c:pt idx="5473">
                  <c:v>1020</c:v>
                </c:pt>
                <c:pt idx="5474">
                  <c:v>1020</c:v>
                </c:pt>
                <c:pt idx="5475">
                  <c:v>1020</c:v>
                </c:pt>
                <c:pt idx="5476">
                  <c:v>1020</c:v>
                </c:pt>
                <c:pt idx="5477">
                  <c:v>1020</c:v>
                </c:pt>
                <c:pt idx="5478">
                  <c:v>1020</c:v>
                </c:pt>
                <c:pt idx="5479">
                  <c:v>1020</c:v>
                </c:pt>
                <c:pt idx="5480">
                  <c:v>1020</c:v>
                </c:pt>
                <c:pt idx="5481">
                  <c:v>1020</c:v>
                </c:pt>
                <c:pt idx="5482">
                  <c:v>1020</c:v>
                </c:pt>
                <c:pt idx="5483">
                  <c:v>1020</c:v>
                </c:pt>
                <c:pt idx="5484">
                  <c:v>1020</c:v>
                </c:pt>
                <c:pt idx="5485">
                  <c:v>1020</c:v>
                </c:pt>
                <c:pt idx="5486">
                  <c:v>1020</c:v>
                </c:pt>
                <c:pt idx="5487">
                  <c:v>1020</c:v>
                </c:pt>
                <c:pt idx="5488">
                  <c:v>1020</c:v>
                </c:pt>
                <c:pt idx="5489">
                  <c:v>1020</c:v>
                </c:pt>
                <c:pt idx="5490">
                  <c:v>1020</c:v>
                </c:pt>
                <c:pt idx="5491">
                  <c:v>1020</c:v>
                </c:pt>
                <c:pt idx="5492">
                  <c:v>1020</c:v>
                </c:pt>
                <c:pt idx="5493">
                  <c:v>1020</c:v>
                </c:pt>
                <c:pt idx="5494">
                  <c:v>1020</c:v>
                </c:pt>
                <c:pt idx="5495">
                  <c:v>1020</c:v>
                </c:pt>
                <c:pt idx="5496">
                  <c:v>1020</c:v>
                </c:pt>
                <c:pt idx="5497">
                  <c:v>1020</c:v>
                </c:pt>
                <c:pt idx="5498">
                  <c:v>1020</c:v>
                </c:pt>
                <c:pt idx="5499">
                  <c:v>1020</c:v>
                </c:pt>
                <c:pt idx="5500">
                  <c:v>1020</c:v>
                </c:pt>
                <c:pt idx="5501">
                  <c:v>1020</c:v>
                </c:pt>
                <c:pt idx="5502">
                  <c:v>1020</c:v>
                </c:pt>
                <c:pt idx="5503">
                  <c:v>1020</c:v>
                </c:pt>
                <c:pt idx="5504">
                  <c:v>1020</c:v>
                </c:pt>
                <c:pt idx="5505">
                  <c:v>1020</c:v>
                </c:pt>
                <c:pt idx="5506">
                  <c:v>1020</c:v>
                </c:pt>
                <c:pt idx="5507">
                  <c:v>1020</c:v>
                </c:pt>
                <c:pt idx="5508">
                  <c:v>1020</c:v>
                </c:pt>
                <c:pt idx="5509">
                  <c:v>1020</c:v>
                </c:pt>
                <c:pt idx="5510">
                  <c:v>1020</c:v>
                </c:pt>
                <c:pt idx="5511">
                  <c:v>1020</c:v>
                </c:pt>
                <c:pt idx="5512">
                  <c:v>1020</c:v>
                </c:pt>
                <c:pt idx="5513">
                  <c:v>1020</c:v>
                </c:pt>
                <c:pt idx="5514">
                  <c:v>1020</c:v>
                </c:pt>
                <c:pt idx="5515">
                  <c:v>1020</c:v>
                </c:pt>
                <c:pt idx="5516">
                  <c:v>1020</c:v>
                </c:pt>
                <c:pt idx="5517">
                  <c:v>1020</c:v>
                </c:pt>
                <c:pt idx="5518">
                  <c:v>1020</c:v>
                </c:pt>
                <c:pt idx="5519">
                  <c:v>1020</c:v>
                </c:pt>
                <c:pt idx="5520">
                  <c:v>1020</c:v>
                </c:pt>
                <c:pt idx="5521">
                  <c:v>1020</c:v>
                </c:pt>
                <c:pt idx="5522">
                  <c:v>1020</c:v>
                </c:pt>
                <c:pt idx="5523">
                  <c:v>1020</c:v>
                </c:pt>
                <c:pt idx="5524">
                  <c:v>1020</c:v>
                </c:pt>
                <c:pt idx="5525">
                  <c:v>1020</c:v>
                </c:pt>
                <c:pt idx="5526">
                  <c:v>1020</c:v>
                </c:pt>
                <c:pt idx="5527">
                  <c:v>1020</c:v>
                </c:pt>
                <c:pt idx="5528">
                  <c:v>1020</c:v>
                </c:pt>
                <c:pt idx="5529">
                  <c:v>1020</c:v>
                </c:pt>
                <c:pt idx="5530">
                  <c:v>1020</c:v>
                </c:pt>
                <c:pt idx="5531">
                  <c:v>1020</c:v>
                </c:pt>
                <c:pt idx="5532">
                  <c:v>1020</c:v>
                </c:pt>
                <c:pt idx="5533">
                  <c:v>1020</c:v>
                </c:pt>
                <c:pt idx="5534">
                  <c:v>1020</c:v>
                </c:pt>
                <c:pt idx="5535">
                  <c:v>1020</c:v>
                </c:pt>
                <c:pt idx="5536">
                  <c:v>1020</c:v>
                </c:pt>
                <c:pt idx="5537">
                  <c:v>1020</c:v>
                </c:pt>
                <c:pt idx="5538">
                  <c:v>1020</c:v>
                </c:pt>
                <c:pt idx="5539">
                  <c:v>1020</c:v>
                </c:pt>
                <c:pt idx="5540">
                  <c:v>1020</c:v>
                </c:pt>
                <c:pt idx="5541">
                  <c:v>1020</c:v>
                </c:pt>
                <c:pt idx="5542">
                  <c:v>1020</c:v>
                </c:pt>
                <c:pt idx="5543">
                  <c:v>1020</c:v>
                </c:pt>
                <c:pt idx="5544">
                  <c:v>1020</c:v>
                </c:pt>
                <c:pt idx="5545">
                  <c:v>1020</c:v>
                </c:pt>
                <c:pt idx="5546">
                  <c:v>1020</c:v>
                </c:pt>
                <c:pt idx="5547">
                  <c:v>1020</c:v>
                </c:pt>
                <c:pt idx="5548">
                  <c:v>1020</c:v>
                </c:pt>
                <c:pt idx="5549">
                  <c:v>1020</c:v>
                </c:pt>
                <c:pt idx="5550">
                  <c:v>1020</c:v>
                </c:pt>
                <c:pt idx="5551">
                  <c:v>1020</c:v>
                </c:pt>
                <c:pt idx="5552">
                  <c:v>1020</c:v>
                </c:pt>
                <c:pt idx="5553">
                  <c:v>1020</c:v>
                </c:pt>
                <c:pt idx="5554">
                  <c:v>1020</c:v>
                </c:pt>
                <c:pt idx="5555">
                  <c:v>1020</c:v>
                </c:pt>
                <c:pt idx="5556">
                  <c:v>1020</c:v>
                </c:pt>
                <c:pt idx="5557">
                  <c:v>1020</c:v>
                </c:pt>
                <c:pt idx="5558">
                  <c:v>1020</c:v>
                </c:pt>
                <c:pt idx="5559">
                  <c:v>1020</c:v>
                </c:pt>
                <c:pt idx="5560">
                  <c:v>1020</c:v>
                </c:pt>
                <c:pt idx="5561">
                  <c:v>1020</c:v>
                </c:pt>
                <c:pt idx="5562">
                  <c:v>1020</c:v>
                </c:pt>
                <c:pt idx="5563">
                  <c:v>1020</c:v>
                </c:pt>
                <c:pt idx="5564">
                  <c:v>1020</c:v>
                </c:pt>
                <c:pt idx="5565">
                  <c:v>1020</c:v>
                </c:pt>
                <c:pt idx="5566">
                  <c:v>1020</c:v>
                </c:pt>
                <c:pt idx="5567">
                  <c:v>1020</c:v>
                </c:pt>
                <c:pt idx="5568">
                  <c:v>1020</c:v>
                </c:pt>
                <c:pt idx="5569">
                  <c:v>1020</c:v>
                </c:pt>
                <c:pt idx="5570">
                  <c:v>1020</c:v>
                </c:pt>
                <c:pt idx="5571">
                  <c:v>1020</c:v>
                </c:pt>
                <c:pt idx="5572">
                  <c:v>1020</c:v>
                </c:pt>
                <c:pt idx="5573">
                  <c:v>1020</c:v>
                </c:pt>
                <c:pt idx="5574">
                  <c:v>1020</c:v>
                </c:pt>
                <c:pt idx="5575">
                  <c:v>1020</c:v>
                </c:pt>
                <c:pt idx="5576">
                  <c:v>1020</c:v>
                </c:pt>
                <c:pt idx="5577">
                  <c:v>1020</c:v>
                </c:pt>
                <c:pt idx="5578">
                  <c:v>1020</c:v>
                </c:pt>
                <c:pt idx="5579">
                  <c:v>1020</c:v>
                </c:pt>
                <c:pt idx="5580">
                  <c:v>1020</c:v>
                </c:pt>
                <c:pt idx="5581">
                  <c:v>1020</c:v>
                </c:pt>
                <c:pt idx="5582">
                  <c:v>1020</c:v>
                </c:pt>
                <c:pt idx="5583">
                  <c:v>1020</c:v>
                </c:pt>
                <c:pt idx="5584">
                  <c:v>1020</c:v>
                </c:pt>
                <c:pt idx="5585">
                  <c:v>1020</c:v>
                </c:pt>
                <c:pt idx="5586">
                  <c:v>1020</c:v>
                </c:pt>
                <c:pt idx="5587">
                  <c:v>1020</c:v>
                </c:pt>
                <c:pt idx="5588">
                  <c:v>1020</c:v>
                </c:pt>
                <c:pt idx="5589">
                  <c:v>1020</c:v>
                </c:pt>
                <c:pt idx="5590">
                  <c:v>1020</c:v>
                </c:pt>
                <c:pt idx="5591">
                  <c:v>1020</c:v>
                </c:pt>
                <c:pt idx="5592">
                  <c:v>1020</c:v>
                </c:pt>
                <c:pt idx="5593">
                  <c:v>1020</c:v>
                </c:pt>
                <c:pt idx="5594">
                  <c:v>1020</c:v>
                </c:pt>
                <c:pt idx="5595">
                  <c:v>1020</c:v>
                </c:pt>
                <c:pt idx="5596">
                  <c:v>1020</c:v>
                </c:pt>
                <c:pt idx="5597">
                  <c:v>1020</c:v>
                </c:pt>
                <c:pt idx="5598">
                  <c:v>1020</c:v>
                </c:pt>
                <c:pt idx="5599">
                  <c:v>1020</c:v>
                </c:pt>
                <c:pt idx="5600">
                  <c:v>1020</c:v>
                </c:pt>
                <c:pt idx="5601">
                  <c:v>1020</c:v>
                </c:pt>
                <c:pt idx="5602">
                  <c:v>1020</c:v>
                </c:pt>
                <c:pt idx="5603">
                  <c:v>1020</c:v>
                </c:pt>
                <c:pt idx="5604">
                  <c:v>1020</c:v>
                </c:pt>
                <c:pt idx="5605">
                  <c:v>1020</c:v>
                </c:pt>
                <c:pt idx="5606">
                  <c:v>1020</c:v>
                </c:pt>
                <c:pt idx="5607">
                  <c:v>1020</c:v>
                </c:pt>
                <c:pt idx="5608">
                  <c:v>1020</c:v>
                </c:pt>
                <c:pt idx="5609">
                  <c:v>1020</c:v>
                </c:pt>
                <c:pt idx="5610">
                  <c:v>1020</c:v>
                </c:pt>
                <c:pt idx="5611">
                  <c:v>1020</c:v>
                </c:pt>
                <c:pt idx="5612">
                  <c:v>1020</c:v>
                </c:pt>
                <c:pt idx="5613">
                  <c:v>1020</c:v>
                </c:pt>
                <c:pt idx="5614">
                  <c:v>1020</c:v>
                </c:pt>
                <c:pt idx="5615">
                  <c:v>1020</c:v>
                </c:pt>
                <c:pt idx="5616">
                  <c:v>1020</c:v>
                </c:pt>
                <c:pt idx="5617">
                  <c:v>1020</c:v>
                </c:pt>
                <c:pt idx="5618">
                  <c:v>1020</c:v>
                </c:pt>
                <c:pt idx="5619">
                  <c:v>1020</c:v>
                </c:pt>
                <c:pt idx="5620">
                  <c:v>1020</c:v>
                </c:pt>
                <c:pt idx="5621">
                  <c:v>1020</c:v>
                </c:pt>
                <c:pt idx="5622">
                  <c:v>1020</c:v>
                </c:pt>
                <c:pt idx="5623">
                  <c:v>1020</c:v>
                </c:pt>
                <c:pt idx="5624">
                  <c:v>1020</c:v>
                </c:pt>
                <c:pt idx="5625">
                  <c:v>1020</c:v>
                </c:pt>
                <c:pt idx="5626">
                  <c:v>1020</c:v>
                </c:pt>
                <c:pt idx="5627">
                  <c:v>1020</c:v>
                </c:pt>
                <c:pt idx="5628">
                  <c:v>1020</c:v>
                </c:pt>
                <c:pt idx="5629">
                  <c:v>1020</c:v>
                </c:pt>
                <c:pt idx="5630">
                  <c:v>1020</c:v>
                </c:pt>
                <c:pt idx="5631">
                  <c:v>1020</c:v>
                </c:pt>
                <c:pt idx="5632">
                  <c:v>1020</c:v>
                </c:pt>
                <c:pt idx="5633">
                  <c:v>1020</c:v>
                </c:pt>
                <c:pt idx="5634">
                  <c:v>1020</c:v>
                </c:pt>
                <c:pt idx="5635">
                  <c:v>1020</c:v>
                </c:pt>
                <c:pt idx="5636">
                  <c:v>1020</c:v>
                </c:pt>
                <c:pt idx="5637">
                  <c:v>1020</c:v>
                </c:pt>
                <c:pt idx="5638">
                  <c:v>1020</c:v>
                </c:pt>
                <c:pt idx="5639">
                  <c:v>1020</c:v>
                </c:pt>
                <c:pt idx="5640">
                  <c:v>1020</c:v>
                </c:pt>
                <c:pt idx="5641">
                  <c:v>1020</c:v>
                </c:pt>
                <c:pt idx="5642">
                  <c:v>1020</c:v>
                </c:pt>
                <c:pt idx="5643">
                  <c:v>1020</c:v>
                </c:pt>
                <c:pt idx="5644">
                  <c:v>1020</c:v>
                </c:pt>
                <c:pt idx="5645">
                  <c:v>1020</c:v>
                </c:pt>
                <c:pt idx="5646">
                  <c:v>1020</c:v>
                </c:pt>
                <c:pt idx="5647">
                  <c:v>1020</c:v>
                </c:pt>
                <c:pt idx="5648">
                  <c:v>1020</c:v>
                </c:pt>
                <c:pt idx="5649">
                  <c:v>1020</c:v>
                </c:pt>
                <c:pt idx="5650">
                  <c:v>1020</c:v>
                </c:pt>
                <c:pt idx="5651">
                  <c:v>1020</c:v>
                </c:pt>
                <c:pt idx="5652">
                  <c:v>1020</c:v>
                </c:pt>
                <c:pt idx="5653">
                  <c:v>1020</c:v>
                </c:pt>
                <c:pt idx="5654">
                  <c:v>1020</c:v>
                </c:pt>
                <c:pt idx="5655">
                  <c:v>1020</c:v>
                </c:pt>
                <c:pt idx="5656">
                  <c:v>1020</c:v>
                </c:pt>
                <c:pt idx="5657">
                  <c:v>1020</c:v>
                </c:pt>
                <c:pt idx="5658">
                  <c:v>1020</c:v>
                </c:pt>
                <c:pt idx="5659">
                  <c:v>1020</c:v>
                </c:pt>
                <c:pt idx="5660">
                  <c:v>1020</c:v>
                </c:pt>
                <c:pt idx="5661">
                  <c:v>1020</c:v>
                </c:pt>
                <c:pt idx="5662">
                  <c:v>1020</c:v>
                </c:pt>
                <c:pt idx="5663">
                  <c:v>1020</c:v>
                </c:pt>
                <c:pt idx="5664">
                  <c:v>1020</c:v>
                </c:pt>
                <c:pt idx="5665">
                  <c:v>1020</c:v>
                </c:pt>
                <c:pt idx="5666">
                  <c:v>1020</c:v>
                </c:pt>
                <c:pt idx="5667">
                  <c:v>1020</c:v>
                </c:pt>
                <c:pt idx="5668">
                  <c:v>1020</c:v>
                </c:pt>
                <c:pt idx="5669">
                  <c:v>1020</c:v>
                </c:pt>
                <c:pt idx="5670">
                  <c:v>1020</c:v>
                </c:pt>
                <c:pt idx="5671">
                  <c:v>1020</c:v>
                </c:pt>
                <c:pt idx="5672">
                  <c:v>1020</c:v>
                </c:pt>
                <c:pt idx="5673">
                  <c:v>1020</c:v>
                </c:pt>
                <c:pt idx="5674">
                  <c:v>1020</c:v>
                </c:pt>
                <c:pt idx="5675">
                  <c:v>1020</c:v>
                </c:pt>
                <c:pt idx="5676">
                  <c:v>1020</c:v>
                </c:pt>
                <c:pt idx="5677">
                  <c:v>1020</c:v>
                </c:pt>
                <c:pt idx="5678">
                  <c:v>1020</c:v>
                </c:pt>
                <c:pt idx="5679">
                  <c:v>1020</c:v>
                </c:pt>
                <c:pt idx="5680">
                  <c:v>1020</c:v>
                </c:pt>
                <c:pt idx="5681">
                  <c:v>1020</c:v>
                </c:pt>
                <c:pt idx="5682">
                  <c:v>1020</c:v>
                </c:pt>
                <c:pt idx="5683">
                  <c:v>1020</c:v>
                </c:pt>
                <c:pt idx="5684">
                  <c:v>1020</c:v>
                </c:pt>
                <c:pt idx="5685">
                  <c:v>1020</c:v>
                </c:pt>
                <c:pt idx="5686">
                  <c:v>1020</c:v>
                </c:pt>
                <c:pt idx="5687">
                  <c:v>1020</c:v>
                </c:pt>
                <c:pt idx="5688">
                  <c:v>1020</c:v>
                </c:pt>
                <c:pt idx="5689">
                  <c:v>1020</c:v>
                </c:pt>
                <c:pt idx="5690">
                  <c:v>1020</c:v>
                </c:pt>
                <c:pt idx="5691">
                  <c:v>1020</c:v>
                </c:pt>
                <c:pt idx="5692">
                  <c:v>1020</c:v>
                </c:pt>
                <c:pt idx="5693">
                  <c:v>1020</c:v>
                </c:pt>
                <c:pt idx="5694">
                  <c:v>1020</c:v>
                </c:pt>
                <c:pt idx="5695">
                  <c:v>1020</c:v>
                </c:pt>
                <c:pt idx="5696">
                  <c:v>1020</c:v>
                </c:pt>
                <c:pt idx="5697">
                  <c:v>1020</c:v>
                </c:pt>
                <c:pt idx="5698">
                  <c:v>1020</c:v>
                </c:pt>
                <c:pt idx="5699">
                  <c:v>1020</c:v>
                </c:pt>
                <c:pt idx="5700">
                  <c:v>1020</c:v>
                </c:pt>
                <c:pt idx="5701">
                  <c:v>1020</c:v>
                </c:pt>
                <c:pt idx="5702">
                  <c:v>1020</c:v>
                </c:pt>
                <c:pt idx="5703">
                  <c:v>1020</c:v>
                </c:pt>
                <c:pt idx="5704">
                  <c:v>1020</c:v>
                </c:pt>
                <c:pt idx="5705">
                  <c:v>1020</c:v>
                </c:pt>
                <c:pt idx="5706">
                  <c:v>1020</c:v>
                </c:pt>
                <c:pt idx="5707">
                  <c:v>1020</c:v>
                </c:pt>
                <c:pt idx="5708">
                  <c:v>1020</c:v>
                </c:pt>
                <c:pt idx="5709">
                  <c:v>1020</c:v>
                </c:pt>
                <c:pt idx="5710">
                  <c:v>1020</c:v>
                </c:pt>
                <c:pt idx="5711">
                  <c:v>1020</c:v>
                </c:pt>
                <c:pt idx="5712">
                  <c:v>1020</c:v>
                </c:pt>
                <c:pt idx="5713">
                  <c:v>1020</c:v>
                </c:pt>
                <c:pt idx="5714">
                  <c:v>1020</c:v>
                </c:pt>
                <c:pt idx="5715">
                  <c:v>1020</c:v>
                </c:pt>
                <c:pt idx="5716">
                  <c:v>1020</c:v>
                </c:pt>
                <c:pt idx="5717">
                  <c:v>1020</c:v>
                </c:pt>
                <c:pt idx="5718">
                  <c:v>1020</c:v>
                </c:pt>
                <c:pt idx="5719">
                  <c:v>1020</c:v>
                </c:pt>
                <c:pt idx="5720">
                  <c:v>1020</c:v>
                </c:pt>
                <c:pt idx="5721">
                  <c:v>1020</c:v>
                </c:pt>
                <c:pt idx="5722">
                  <c:v>1020</c:v>
                </c:pt>
                <c:pt idx="5723">
                  <c:v>1020</c:v>
                </c:pt>
                <c:pt idx="5724">
                  <c:v>1020</c:v>
                </c:pt>
                <c:pt idx="5725">
                  <c:v>1020</c:v>
                </c:pt>
                <c:pt idx="5726">
                  <c:v>1020</c:v>
                </c:pt>
                <c:pt idx="5727">
                  <c:v>1020</c:v>
                </c:pt>
                <c:pt idx="5728">
                  <c:v>1020</c:v>
                </c:pt>
                <c:pt idx="5729">
                  <c:v>1020</c:v>
                </c:pt>
                <c:pt idx="5730">
                  <c:v>1020</c:v>
                </c:pt>
                <c:pt idx="5731">
                  <c:v>1020</c:v>
                </c:pt>
                <c:pt idx="5732">
                  <c:v>1020</c:v>
                </c:pt>
                <c:pt idx="5733">
                  <c:v>1020</c:v>
                </c:pt>
                <c:pt idx="5734">
                  <c:v>1020</c:v>
                </c:pt>
                <c:pt idx="5735">
                  <c:v>1020</c:v>
                </c:pt>
                <c:pt idx="5736">
                  <c:v>1020</c:v>
                </c:pt>
                <c:pt idx="5737">
                  <c:v>1020</c:v>
                </c:pt>
                <c:pt idx="5738">
                  <c:v>1020</c:v>
                </c:pt>
                <c:pt idx="5739">
                  <c:v>1020</c:v>
                </c:pt>
                <c:pt idx="5740">
                  <c:v>1020</c:v>
                </c:pt>
                <c:pt idx="5741">
                  <c:v>1020</c:v>
                </c:pt>
                <c:pt idx="5742">
                  <c:v>1020</c:v>
                </c:pt>
                <c:pt idx="5743">
                  <c:v>1020</c:v>
                </c:pt>
                <c:pt idx="5744">
                  <c:v>1020</c:v>
                </c:pt>
                <c:pt idx="5745">
                  <c:v>1020</c:v>
                </c:pt>
                <c:pt idx="5746">
                  <c:v>1020</c:v>
                </c:pt>
                <c:pt idx="5747">
                  <c:v>1020</c:v>
                </c:pt>
                <c:pt idx="5748">
                  <c:v>1020</c:v>
                </c:pt>
                <c:pt idx="5749">
                  <c:v>1020</c:v>
                </c:pt>
                <c:pt idx="5750">
                  <c:v>1020</c:v>
                </c:pt>
                <c:pt idx="5751">
                  <c:v>1020</c:v>
                </c:pt>
                <c:pt idx="5752">
                  <c:v>1020</c:v>
                </c:pt>
                <c:pt idx="5753">
                  <c:v>1020</c:v>
                </c:pt>
                <c:pt idx="5754">
                  <c:v>1020</c:v>
                </c:pt>
                <c:pt idx="5755">
                  <c:v>1020</c:v>
                </c:pt>
                <c:pt idx="5756">
                  <c:v>1020</c:v>
                </c:pt>
                <c:pt idx="5757">
                  <c:v>1020</c:v>
                </c:pt>
                <c:pt idx="5758">
                  <c:v>1020</c:v>
                </c:pt>
                <c:pt idx="5759">
                  <c:v>1020</c:v>
                </c:pt>
                <c:pt idx="5760">
                  <c:v>1020</c:v>
                </c:pt>
                <c:pt idx="5761">
                  <c:v>1020</c:v>
                </c:pt>
                <c:pt idx="5762">
                  <c:v>1020</c:v>
                </c:pt>
                <c:pt idx="5763">
                  <c:v>1020</c:v>
                </c:pt>
                <c:pt idx="5764">
                  <c:v>1020</c:v>
                </c:pt>
                <c:pt idx="5765">
                  <c:v>1020</c:v>
                </c:pt>
                <c:pt idx="5766">
                  <c:v>1020</c:v>
                </c:pt>
                <c:pt idx="5767">
                  <c:v>1020</c:v>
                </c:pt>
                <c:pt idx="5768">
                  <c:v>1020</c:v>
                </c:pt>
                <c:pt idx="5769">
                  <c:v>1020</c:v>
                </c:pt>
                <c:pt idx="5770">
                  <c:v>1020</c:v>
                </c:pt>
                <c:pt idx="5771">
                  <c:v>1020</c:v>
                </c:pt>
                <c:pt idx="5772">
                  <c:v>1020</c:v>
                </c:pt>
                <c:pt idx="5773">
                  <c:v>1020</c:v>
                </c:pt>
                <c:pt idx="5774">
                  <c:v>1020</c:v>
                </c:pt>
                <c:pt idx="5775">
                  <c:v>1020</c:v>
                </c:pt>
                <c:pt idx="5776">
                  <c:v>1020</c:v>
                </c:pt>
                <c:pt idx="5777">
                  <c:v>1020</c:v>
                </c:pt>
                <c:pt idx="5778">
                  <c:v>1020</c:v>
                </c:pt>
                <c:pt idx="5779">
                  <c:v>1020</c:v>
                </c:pt>
                <c:pt idx="5780">
                  <c:v>1020</c:v>
                </c:pt>
                <c:pt idx="5781">
                  <c:v>1020</c:v>
                </c:pt>
                <c:pt idx="5782">
                  <c:v>1020</c:v>
                </c:pt>
                <c:pt idx="5783">
                  <c:v>1020</c:v>
                </c:pt>
                <c:pt idx="5784">
                  <c:v>1020</c:v>
                </c:pt>
                <c:pt idx="5785">
                  <c:v>1020</c:v>
                </c:pt>
                <c:pt idx="5786">
                  <c:v>1020</c:v>
                </c:pt>
                <c:pt idx="5787">
                  <c:v>1020</c:v>
                </c:pt>
                <c:pt idx="5788">
                  <c:v>1020</c:v>
                </c:pt>
                <c:pt idx="5789">
                  <c:v>1020</c:v>
                </c:pt>
                <c:pt idx="5790">
                  <c:v>1020</c:v>
                </c:pt>
                <c:pt idx="5791">
                  <c:v>1020</c:v>
                </c:pt>
                <c:pt idx="5792">
                  <c:v>1020</c:v>
                </c:pt>
                <c:pt idx="5793">
                  <c:v>1020</c:v>
                </c:pt>
                <c:pt idx="5794">
                  <c:v>1020</c:v>
                </c:pt>
                <c:pt idx="5795">
                  <c:v>1020</c:v>
                </c:pt>
                <c:pt idx="5796">
                  <c:v>1020</c:v>
                </c:pt>
                <c:pt idx="5797">
                  <c:v>1020</c:v>
                </c:pt>
                <c:pt idx="5798">
                  <c:v>1020</c:v>
                </c:pt>
                <c:pt idx="5799">
                  <c:v>1020</c:v>
                </c:pt>
                <c:pt idx="5800">
                  <c:v>1020</c:v>
                </c:pt>
                <c:pt idx="5801">
                  <c:v>1020</c:v>
                </c:pt>
                <c:pt idx="5802">
                  <c:v>1020</c:v>
                </c:pt>
                <c:pt idx="5803">
                  <c:v>1020</c:v>
                </c:pt>
                <c:pt idx="5804">
                  <c:v>1020</c:v>
                </c:pt>
                <c:pt idx="5805">
                  <c:v>1020</c:v>
                </c:pt>
                <c:pt idx="5806">
                  <c:v>1020</c:v>
                </c:pt>
                <c:pt idx="5807">
                  <c:v>1020</c:v>
                </c:pt>
                <c:pt idx="5808">
                  <c:v>1020</c:v>
                </c:pt>
                <c:pt idx="5809">
                  <c:v>1020</c:v>
                </c:pt>
                <c:pt idx="5810">
                  <c:v>1020</c:v>
                </c:pt>
                <c:pt idx="5811">
                  <c:v>1020</c:v>
                </c:pt>
                <c:pt idx="5812">
                  <c:v>1020</c:v>
                </c:pt>
                <c:pt idx="5813">
                  <c:v>1020</c:v>
                </c:pt>
                <c:pt idx="5814">
                  <c:v>1020</c:v>
                </c:pt>
                <c:pt idx="5815">
                  <c:v>1020</c:v>
                </c:pt>
                <c:pt idx="5816">
                  <c:v>1020</c:v>
                </c:pt>
                <c:pt idx="5817">
                  <c:v>1020</c:v>
                </c:pt>
                <c:pt idx="5818">
                  <c:v>1020</c:v>
                </c:pt>
                <c:pt idx="5819">
                  <c:v>1020</c:v>
                </c:pt>
                <c:pt idx="5820">
                  <c:v>1020</c:v>
                </c:pt>
                <c:pt idx="5821">
                  <c:v>1020</c:v>
                </c:pt>
                <c:pt idx="5822">
                  <c:v>1020</c:v>
                </c:pt>
                <c:pt idx="5823">
                  <c:v>1020</c:v>
                </c:pt>
                <c:pt idx="5824">
                  <c:v>1020</c:v>
                </c:pt>
                <c:pt idx="5825">
                  <c:v>1020</c:v>
                </c:pt>
                <c:pt idx="5826">
                  <c:v>1020</c:v>
                </c:pt>
                <c:pt idx="5827">
                  <c:v>1020</c:v>
                </c:pt>
                <c:pt idx="5828">
                  <c:v>1020</c:v>
                </c:pt>
                <c:pt idx="5829">
                  <c:v>1020</c:v>
                </c:pt>
                <c:pt idx="5830">
                  <c:v>1020</c:v>
                </c:pt>
                <c:pt idx="5831">
                  <c:v>1020</c:v>
                </c:pt>
                <c:pt idx="5832">
                  <c:v>1020</c:v>
                </c:pt>
                <c:pt idx="5833">
                  <c:v>1020</c:v>
                </c:pt>
                <c:pt idx="5834">
                  <c:v>1020</c:v>
                </c:pt>
                <c:pt idx="5835">
                  <c:v>1020</c:v>
                </c:pt>
                <c:pt idx="5836">
                  <c:v>1020</c:v>
                </c:pt>
                <c:pt idx="5837">
                  <c:v>1020</c:v>
                </c:pt>
                <c:pt idx="5838">
                  <c:v>1020</c:v>
                </c:pt>
                <c:pt idx="5839">
                  <c:v>1020</c:v>
                </c:pt>
                <c:pt idx="5840">
                  <c:v>1020</c:v>
                </c:pt>
                <c:pt idx="5841">
                  <c:v>1020</c:v>
                </c:pt>
                <c:pt idx="5842">
                  <c:v>1020</c:v>
                </c:pt>
                <c:pt idx="5843">
                  <c:v>1020</c:v>
                </c:pt>
                <c:pt idx="5844">
                  <c:v>1020</c:v>
                </c:pt>
                <c:pt idx="5845">
                  <c:v>1020</c:v>
                </c:pt>
                <c:pt idx="5846">
                  <c:v>1020</c:v>
                </c:pt>
                <c:pt idx="5847">
                  <c:v>1020</c:v>
                </c:pt>
                <c:pt idx="5848">
                  <c:v>1020</c:v>
                </c:pt>
                <c:pt idx="5849">
                  <c:v>1020</c:v>
                </c:pt>
                <c:pt idx="5850">
                  <c:v>1020</c:v>
                </c:pt>
                <c:pt idx="5851">
                  <c:v>1020</c:v>
                </c:pt>
                <c:pt idx="5852">
                  <c:v>1020</c:v>
                </c:pt>
                <c:pt idx="5853">
                  <c:v>1020</c:v>
                </c:pt>
                <c:pt idx="5854">
                  <c:v>1020</c:v>
                </c:pt>
                <c:pt idx="5855">
                  <c:v>1020</c:v>
                </c:pt>
                <c:pt idx="5856">
                  <c:v>1020</c:v>
                </c:pt>
                <c:pt idx="5857">
                  <c:v>1020</c:v>
                </c:pt>
                <c:pt idx="5858">
                  <c:v>1020</c:v>
                </c:pt>
                <c:pt idx="5859">
                  <c:v>1020</c:v>
                </c:pt>
                <c:pt idx="5860">
                  <c:v>1020</c:v>
                </c:pt>
                <c:pt idx="5861">
                  <c:v>1020</c:v>
                </c:pt>
                <c:pt idx="5862">
                  <c:v>1020</c:v>
                </c:pt>
                <c:pt idx="5863">
                  <c:v>1020</c:v>
                </c:pt>
                <c:pt idx="5864">
                  <c:v>1020</c:v>
                </c:pt>
                <c:pt idx="5865">
                  <c:v>1020</c:v>
                </c:pt>
                <c:pt idx="5866">
                  <c:v>1020</c:v>
                </c:pt>
                <c:pt idx="5867">
                  <c:v>1020</c:v>
                </c:pt>
                <c:pt idx="5868">
                  <c:v>1020</c:v>
                </c:pt>
                <c:pt idx="5869">
                  <c:v>1020</c:v>
                </c:pt>
                <c:pt idx="5870">
                  <c:v>1020</c:v>
                </c:pt>
                <c:pt idx="5871">
                  <c:v>1020</c:v>
                </c:pt>
                <c:pt idx="5872">
                  <c:v>1020</c:v>
                </c:pt>
                <c:pt idx="5873">
                  <c:v>1020</c:v>
                </c:pt>
                <c:pt idx="5874">
                  <c:v>1020</c:v>
                </c:pt>
                <c:pt idx="5875">
                  <c:v>1020</c:v>
                </c:pt>
                <c:pt idx="5876">
                  <c:v>1020</c:v>
                </c:pt>
                <c:pt idx="5877">
                  <c:v>1020</c:v>
                </c:pt>
                <c:pt idx="5878">
                  <c:v>1020</c:v>
                </c:pt>
                <c:pt idx="5879">
                  <c:v>1020</c:v>
                </c:pt>
                <c:pt idx="5880">
                  <c:v>1020</c:v>
                </c:pt>
                <c:pt idx="5881">
                  <c:v>1020</c:v>
                </c:pt>
                <c:pt idx="5882">
                  <c:v>1020</c:v>
                </c:pt>
                <c:pt idx="5883">
                  <c:v>1020</c:v>
                </c:pt>
                <c:pt idx="5884">
                  <c:v>1020</c:v>
                </c:pt>
                <c:pt idx="5885">
                  <c:v>1020</c:v>
                </c:pt>
                <c:pt idx="5886">
                  <c:v>1020</c:v>
                </c:pt>
                <c:pt idx="5887">
                  <c:v>1020</c:v>
                </c:pt>
                <c:pt idx="5888">
                  <c:v>1020</c:v>
                </c:pt>
                <c:pt idx="5889">
                  <c:v>1020</c:v>
                </c:pt>
                <c:pt idx="5890">
                  <c:v>1020</c:v>
                </c:pt>
                <c:pt idx="5891">
                  <c:v>1020</c:v>
                </c:pt>
                <c:pt idx="5892">
                  <c:v>1020</c:v>
                </c:pt>
                <c:pt idx="5893">
                  <c:v>1020</c:v>
                </c:pt>
                <c:pt idx="5894">
                  <c:v>1020</c:v>
                </c:pt>
                <c:pt idx="5895">
                  <c:v>1020</c:v>
                </c:pt>
                <c:pt idx="5896">
                  <c:v>1020</c:v>
                </c:pt>
                <c:pt idx="5897">
                  <c:v>1020</c:v>
                </c:pt>
                <c:pt idx="5898">
                  <c:v>1020</c:v>
                </c:pt>
                <c:pt idx="5899">
                  <c:v>1020</c:v>
                </c:pt>
                <c:pt idx="5900">
                  <c:v>1020</c:v>
                </c:pt>
                <c:pt idx="5901">
                  <c:v>1020</c:v>
                </c:pt>
                <c:pt idx="5902">
                  <c:v>1020</c:v>
                </c:pt>
                <c:pt idx="5903">
                  <c:v>1020</c:v>
                </c:pt>
                <c:pt idx="5904">
                  <c:v>1020</c:v>
                </c:pt>
                <c:pt idx="5905">
                  <c:v>1020</c:v>
                </c:pt>
                <c:pt idx="5906">
                  <c:v>1020</c:v>
                </c:pt>
                <c:pt idx="5907">
                  <c:v>1020</c:v>
                </c:pt>
                <c:pt idx="5908">
                  <c:v>1020</c:v>
                </c:pt>
                <c:pt idx="5909">
                  <c:v>1020</c:v>
                </c:pt>
                <c:pt idx="5910">
                  <c:v>1020</c:v>
                </c:pt>
                <c:pt idx="5911">
                  <c:v>1020</c:v>
                </c:pt>
                <c:pt idx="5912">
                  <c:v>1020</c:v>
                </c:pt>
                <c:pt idx="5913">
                  <c:v>1020</c:v>
                </c:pt>
                <c:pt idx="5914">
                  <c:v>1020</c:v>
                </c:pt>
                <c:pt idx="5915">
                  <c:v>1020</c:v>
                </c:pt>
                <c:pt idx="5916">
                  <c:v>1020</c:v>
                </c:pt>
                <c:pt idx="5917">
                  <c:v>1020</c:v>
                </c:pt>
                <c:pt idx="5918">
                  <c:v>1020</c:v>
                </c:pt>
                <c:pt idx="5919">
                  <c:v>1020</c:v>
                </c:pt>
                <c:pt idx="5920">
                  <c:v>1020</c:v>
                </c:pt>
                <c:pt idx="5921">
                  <c:v>1020</c:v>
                </c:pt>
                <c:pt idx="5922">
                  <c:v>1020</c:v>
                </c:pt>
                <c:pt idx="5923">
                  <c:v>1020</c:v>
                </c:pt>
                <c:pt idx="5924">
                  <c:v>1020</c:v>
                </c:pt>
                <c:pt idx="5925">
                  <c:v>1020</c:v>
                </c:pt>
                <c:pt idx="5926">
                  <c:v>1020</c:v>
                </c:pt>
                <c:pt idx="5927">
                  <c:v>1020</c:v>
                </c:pt>
                <c:pt idx="5928">
                  <c:v>1020</c:v>
                </c:pt>
                <c:pt idx="5929">
                  <c:v>1020</c:v>
                </c:pt>
                <c:pt idx="5930">
                  <c:v>1020</c:v>
                </c:pt>
                <c:pt idx="5931">
                  <c:v>1020</c:v>
                </c:pt>
                <c:pt idx="5932">
                  <c:v>1020</c:v>
                </c:pt>
                <c:pt idx="5933">
                  <c:v>1020</c:v>
                </c:pt>
                <c:pt idx="5934">
                  <c:v>1020</c:v>
                </c:pt>
                <c:pt idx="5935">
                  <c:v>1020</c:v>
                </c:pt>
                <c:pt idx="5936">
                  <c:v>1020</c:v>
                </c:pt>
                <c:pt idx="5937">
                  <c:v>1020</c:v>
                </c:pt>
                <c:pt idx="5938">
                  <c:v>1020</c:v>
                </c:pt>
                <c:pt idx="5939">
                  <c:v>1020</c:v>
                </c:pt>
                <c:pt idx="5940">
                  <c:v>1020</c:v>
                </c:pt>
                <c:pt idx="5941">
                  <c:v>1020</c:v>
                </c:pt>
                <c:pt idx="5942">
                  <c:v>1020</c:v>
                </c:pt>
                <c:pt idx="5943">
                  <c:v>1020</c:v>
                </c:pt>
                <c:pt idx="5944">
                  <c:v>1020</c:v>
                </c:pt>
                <c:pt idx="5945">
                  <c:v>1020</c:v>
                </c:pt>
                <c:pt idx="5946">
                  <c:v>1020</c:v>
                </c:pt>
                <c:pt idx="5947">
                  <c:v>1020</c:v>
                </c:pt>
                <c:pt idx="5948">
                  <c:v>1020</c:v>
                </c:pt>
                <c:pt idx="5949">
                  <c:v>1020</c:v>
                </c:pt>
                <c:pt idx="5950">
                  <c:v>1020</c:v>
                </c:pt>
                <c:pt idx="5951">
                  <c:v>1020</c:v>
                </c:pt>
                <c:pt idx="5952">
                  <c:v>1020</c:v>
                </c:pt>
                <c:pt idx="5953">
                  <c:v>1020</c:v>
                </c:pt>
                <c:pt idx="5954">
                  <c:v>1020</c:v>
                </c:pt>
                <c:pt idx="5955">
                  <c:v>1020</c:v>
                </c:pt>
                <c:pt idx="5956">
                  <c:v>1020</c:v>
                </c:pt>
                <c:pt idx="5957">
                  <c:v>1020</c:v>
                </c:pt>
                <c:pt idx="5958">
                  <c:v>1020</c:v>
                </c:pt>
                <c:pt idx="5959">
                  <c:v>1020</c:v>
                </c:pt>
                <c:pt idx="5960">
                  <c:v>1020</c:v>
                </c:pt>
                <c:pt idx="5961">
                  <c:v>1020</c:v>
                </c:pt>
                <c:pt idx="5962">
                  <c:v>1020</c:v>
                </c:pt>
                <c:pt idx="5963">
                  <c:v>1020</c:v>
                </c:pt>
                <c:pt idx="5964">
                  <c:v>1020</c:v>
                </c:pt>
                <c:pt idx="5965">
                  <c:v>1020</c:v>
                </c:pt>
                <c:pt idx="5966">
                  <c:v>1020</c:v>
                </c:pt>
                <c:pt idx="5967">
                  <c:v>1020</c:v>
                </c:pt>
                <c:pt idx="5968">
                  <c:v>1020</c:v>
                </c:pt>
                <c:pt idx="5969">
                  <c:v>1020</c:v>
                </c:pt>
                <c:pt idx="5970">
                  <c:v>1020</c:v>
                </c:pt>
                <c:pt idx="5971">
                  <c:v>1020</c:v>
                </c:pt>
                <c:pt idx="5972">
                  <c:v>1020</c:v>
                </c:pt>
                <c:pt idx="5973">
                  <c:v>1020</c:v>
                </c:pt>
                <c:pt idx="5974">
                  <c:v>1020</c:v>
                </c:pt>
                <c:pt idx="5975">
                  <c:v>1020</c:v>
                </c:pt>
                <c:pt idx="5976">
                  <c:v>1020</c:v>
                </c:pt>
                <c:pt idx="5977">
                  <c:v>1020</c:v>
                </c:pt>
                <c:pt idx="5978">
                  <c:v>1020</c:v>
                </c:pt>
                <c:pt idx="5979">
                  <c:v>1020</c:v>
                </c:pt>
                <c:pt idx="5980">
                  <c:v>1020</c:v>
                </c:pt>
                <c:pt idx="5981">
                  <c:v>1020</c:v>
                </c:pt>
                <c:pt idx="5982">
                  <c:v>1020</c:v>
                </c:pt>
                <c:pt idx="5983">
                  <c:v>1020</c:v>
                </c:pt>
                <c:pt idx="5984">
                  <c:v>1020</c:v>
                </c:pt>
                <c:pt idx="5985">
                  <c:v>1020</c:v>
                </c:pt>
                <c:pt idx="5986">
                  <c:v>1020</c:v>
                </c:pt>
                <c:pt idx="5987">
                  <c:v>1020</c:v>
                </c:pt>
                <c:pt idx="5988">
                  <c:v>1020</c:v>
                </c:pt>
                <c:pt idx="5989">
                  <c:v>1020</c:v>
                </c:pt>
                <c:pt idx="5990">
                  <c:v>1020</c:v>
                </c:pt>
                <c:pt idx="5991">
                  <c:v>1020</c:v>
                </c:pt>
                <c:pt idx="5992">
                  <c:v>1020</c:v>
                </c:pt>
                <c:pt idx="5993">
                  <c:v>1020</c:v>
                </c:pt>
                <c:pt idx="5994">
                  <c:v>1020</c:v>
                </c:pt>
                <c:pt idx="5995">
                  <c:v>1020</c:v>
                </c:pt>
                <c:pt idx="5996">
                  <c:v>1020</c:v>
                </c:pt>
                <c:pt idx="5997">
                  <c:v>1020</c:v>
                </c:pt>
                <c:pt idx="5998">
                  <c:v>1020</c:v>
                </c:pt>
                <c:pt idx="5999">
                  <c:v>1020</c:v>
                </c:pt>
                <c:pt idx="6000">
                  <c:v>1020</c:v>
                </c:pt>
                <c:pt idx="6001">
                  <c:v>1020</c:v>
                </c:pt>
                <c:pt idx="6002">
                  <c:v>1020</c:v>
                </c:pt>
                <c:pt idx="6003">
                  <c:v>1020</c:v>
                </c:pt>
                <c:pt idx="6004">
                  <c:v>1020</c:v>
                </c:pt>
                <c:pt idx="6005">
                  <c:v>1020</c:v>
                </c:pt>
                <c:pt idx="6006">
                  <c:v>1020</c:v>
                </c:pt>
                <c:pt idx="6007">
                  <c:v>1020</c:v>
                </c:pt>
                <c:pt idx="6008">
                  <c:v>1020</c:v>
                </c:pt>
                <c:pt idx="6009">
                  <c:v>1020</c:v>
                </c:pt>
                <c:pt idx="6010">
                  <c:v>1020</c:v>
                </c:pt>
                <c:pt idx="6011">
                  <c:v>1020</c:v>
                </c:pt>
                <c:pt idx="6012">
                  <c:v>1020</c:v>
                </c:pt>
                <c:pt idx="6013">
                  <c:v>1020</c:v>
                </c:pt>
                <c:pt idx="6014">
                  <c:v>1020</c:v>
                </c:pt>
                <c:pt idx="6015">
                  <c:v>1020</c:v>
                </c:pt>
                <c:pt idx="6016">
                  <c:v>1020</c:v>
                </c:pt>
                <c:pt idx="6017">
                  <c:v>1020</c:v>
                </c:pt>
                <c:pt idx="6018">
                  <c:v>1020</c:v>
                </c:pt>
                <c:pt idx="6019">
                  <c:v>1020</c:v>
                </c:pt>
                <c:pt idx="6020">
                  <c:v>1020</c:v>
                </c:pt>
                <c:pt idx="6021">
                  <c:v>1020</c:v>
                </c:pt>
                <c:pt idx="6022">
                  <c:v>1020</c:v>
                </c:pt>
                <c:pt idx="6023">
                  <c:v>1020</c:v>
                </c:pt>
                <c:pt idx="6024">
                  <c:v>1020</c:v>
                </c:pt>
                <c:pt idx="6025">
                  <c:v>1020</c:v>
                </c:pt>
                <c:pt idx="6026">
                  <c:v>1020</c:v>
                </c:pt>
                <c:pt idx="6027">
                  <c:v>1020</c:v>
                </c:pt>
                <c:pt idx="6028">
                  <c:v>1020</c:v>
                </c:pt>
                <c:pt idx="6029">
                  <c:v>1020</c:v>
                </c:pt>
                <c:pt idx="6030">
                  <c:v>1020</c:v>
                </c:pt>
                <c:pt idx="6031">
                  <c:v>1020</c:v>
                </c:pt>
                <c:pt idx="6032">
                  <c:v>1020</c:v>
                </c:pt>
                <c:pt idx="6033">
                  <c:v>1020</c:v>
                </c:pt>
                <c:pt idx="6034">
                  <c:v>1020</c:v>
                </c:pt>
                <c:pt idx="6035">
                  <c:v>1020</c:v>
                </c:pt>
                <c:pt idx="6036">
                  <c:v>1020</c:v>
                </c:pt>
                <c:pt idx="6037">
                  <c:v>1020</c:v>
                </c:pt>
                <c:pt idx="6038">
                  <c:v>1020</c:v>
                </c:pt>
                <c:pt idx="6039">
                  <c:v>1020</c:v>
                </c:pt>
                <c:pt idx="6040">
                  <c:v>1020</c:v>
                </c:pt>
                <c:pt idx="6041">
                  <c:v>1020</c:v>
                </c:pt>
                <c:pt idx="6042">
                  <c:v>1020</c:v>
                </c:pt>
                <c:pt idx="6043">
                  <c:v>1020</c:v>
                </c:pt>
                <c:pt idx="6044">
                  <c:v>1020</c:v>
                </c:pt>
                <c:pt idx="6045">
                  <c:v>1020</c:v>
                </c:pt>
                <c:pt idx="6046">
                  <c:v>1020</c:v>
                </c:pt>
                <c:pt idx="6047">
                  <c:v>1020</c:v>
                </c:pt>
                <c:pt idx="6048">
                  <c:v>1020</c:v>
                </c:pt>
                <c:pt idx="6049">
                  <c:v>1020</c:v>
                </c:pt>
                <c:pt idx="6050">
                  <c:v>1020</c:v>
                </c:pt>
                <c:pt idx="6051">
                  <c:v>1020</c:v>
                </c:pt>
                <c:pt idx="6052">
                  <c:v>1020</c:v>
                </c:pt>
                <c:pt idx="6053">
                  <c:v>1020</c:v>
                </c:pt>
                <c:pt idx="6054">
                  <c:v>1020</c:v>
                </c:pt>
                <c:pt idx="6055">
                  <c:v>1020</c:v>
                </c:pt>
                <c:pt idx="6056">
                  <c:v>1020</c:v>
                </c:pt>
                <c:pt idx="6057">
                  <c:v>1020</c:v>
                </c:pt>
                <c:pt idx="6058">
                  <c:v>1020</c:v>
                </c:pt>
                <c:pt idx="6059">
                  <c:v>1020</c:v>
                </c:pt>
                <c:pt idx="6060">
                  <c:v>1020</c:v>
                </c:pt>
                <c:pt idx="6061">
                  <c:v>1020</c:v>
                </c:pt>
                <c:pt idx="6062">
                  <c:v>1020</c:v>
                </c:pt>
                <c:pt idx="6063">
                  <c:v>1020</c:v>
                </c:pt>
                <c:pt idx="6064">
                  <c:v>1020</c:v>
                </c:pt>
                <c:pt idx="6065">
                  <c:v>1020</c:v>
                </c:pt>
                <c:pt idx="6066">
                  <c:v>1020</c:v>
                </c:pt>
                <c:pt idx="6067">
                  <c:v>1020</c:v>
                </c:pt>
                <c:pt idx="6068">
                  <c:v>1020</c:v>
                </c:pt>
                <c:pt idx="6069">
                  <c:v>1020</c:v>
                </c:pt>
                <c:pt idx="6070">
                  <c:v>1020</c:v>
                </c:pt>
                <c:pt idx="6071">
                  <c:v>1020</c:v>
                </c:pt>
                <c:pt idx="6072">
                  <c:v>1020</c:v>
                </c:pt>
                <c:pt idx="6073">
                  <c:v>1020</c:v>
                </c:pt>
                <c:pt idx="6074">
                  <c:v>1020</c:v>
                </c:pt>
                <c:pt idx="6075">
                  <c:v>1020</c:v>
                </c:pt>
                <c:pt idx="6076">
                  <c:v>1020</c:v>
                </c:pt>
                <c:pt idx="6077">
                  <c:v>1020</c:v>
                </c:pt>
                <c:pt idx="6078">
                  <c:v>1020</c:v>
                </c:pt>
                <c:pt idx="6079">
                  <c:v>1020</c:v>
                </c:pt>
                <c:pt idx="6080">
                  <c:v>1020</c:v>
                </c:pt>
                <c:pt idx="6081">
                  <c:v>1020</c:v>
                </c:pt>
                <c:pt idx="6082">
                  <c:v>1020</c:v>
                </c:pt>
                <c:pt idx="6083">
                  <c:v>1020</c:v>
                </c:pt>
                <c:pt idx="6084">
                  <c:v>1020</c:v>
                </c:pt>
                <c:pt idx="6085">
                  <c:v>1020</c:v>
                </c:pt>
                <c:pt idx="6086">
                  <c:v>1020</c:v>
                </c:pt>
                <c:pt idx="6087">
                  <c:v>1020</c:v>
                </c:pt>
                <c:pt idx="6088">
                  <c:v>1020</c:v>
                </c:pt>
                <c:pt idx="6089">
                  <c:v>1020</c:v>
                </c:pt>
                <c:pt idx="6090">
                  <c:v>1020</c:v>
                </c:pt>
                <c:pt idx="6091">
                  <c:v>1020</c:v>
                </c:pt>
                <c:pt idx="6092">
                  <c:v>1020</c:v>
                </c:pt>
                <c:pt idx="6093">
                  <c:v>1020</c:v>
                </c:pt>
                <c:pt idx="6094">
                  <c:v>1020</c:v>
                </c:pt>
                <c:pt idx="6095">
                  <c:v>1020</c:v>
                </c:pt>
                <c:pt idx="6096">
                  <c:v>1020</c:v>
                </c:pt>
                <c:pt idx="6097">
                  <c:v>1020</c:v>
                </c:pt>
                <c:pt idx="6098">
                  <c:v>1020</c:v>
                </c:pt>
                <c:pt idx="6099">
                  <c:v>1020</c:v>
                </c:pt>
                <c:pt idx="6100">
                  <c:v>1020</c:v>
                </c:pt>
                <c:pt idx="6101">
                  <c:v>1020</c:v>
                </c:pt>
                <c:pt idx="6102">
                  <c:v>1020</c:v>
                </c:pt>
                <c:pt idx="6103">
                  <c:v>1020</c:v>
                </c:pt>
                <c:pt idx="6104">
                  <c:v>1020</c:v>
                </c:pt>
                <c:pt idx="6105">
                  <c:v>1020</c:v>
                </c:pt>
                <c:pt idx="6106">
                  <c:v>1020</c:v>
                </c:pt>
                <c:pt idx="6107">
                  <c:v>1020</c:v>
                </c:pt>
                <c:pt idx="6108">
                  <c:v>1020</c:v>
                </c:pt>
                <c:pt idx="6109">
                  <c:v>1020</c:v>
                </c:pt>
                <c:pt idx="6110">
                  <c:v>1020</c:v>
                </c:pt>
                <c:pt idx="6111">
                  <c:v>1020</c:v>
                </c:pt>
                <c:pt idx="6112">
                  <c:v>1020</c:v>
                </c:pt>
                <c:pt idx="6113">
                  <c:v>1020</c:v>
                </c:pt>
                <c:pt idx="6114">
                  <c:v>1020</c:v>
                </c:pt>
                <c:pt idx="6115">
                  <c:v>1020</c:v>
                </c:pt>
                <c:pt idx="6116">
                  <c:v>1020</c:v>
                </c:pt>
                <c:pt idx="6117">
                  <c:v>1021</c:v>
                </c:pt>
                <c:pt idx="6118">
                  <c:v>1021</c:v>
                </c:pt>
                <c:pt idx="6119">
                  <c:v>1021</c:v>
                </c:pt>
                <c:pt idx="6120">
                  <c:v>1021</c:v>
                </c:pt>
                <c:pt idx="6121">
                  <c:v>1021</c:v>
                </c:pt>
                <c:pt idx="6122">
                  <c:v>1021</c:v>
                </c:pt>
                <c:pt idx="6123">
                  <c:v>1021</c:v>
                </c:pt>
                <c:pt idx="6124">
                  <c:v>1021</c:v>
                </c:pt>
                <c:pt idx="6125">
                  <c:v>1021</c:v>
                </c:pt>
                <c:pt idx="6126">
                  <c:v>1021</c:v>
                </c:pt>
                <c:pt idx="6127">
                  <c:v>1021</c:v>
                </c:pt>
                <c:pt idx="6128">
                  <c:v>1021</c:v>
                </c:pt>
                <c:pt idx="6129">
                  <c:v>1021</c:v>
                </c:pt>
                <c:pt idx="6130">
                  <c:v>1021</c:v>
                </c:pt>
                <c:pt idx="6131">
                  <c:v>1021</c:v>
                </c:pt>
                <c:pt idx="6132">
                  <c:v>1021</c:v>
                </c:pt>
                <c:pt idx="6133">
                  <c:v>1021</c:v>
                </c:pt>
                <c:pt idx="6134">
                  <c:v>1021</c:v>
                </c:pt>
                <c:pt idx="6135">
                  <c:v>1021</c:v>
                </c:pt>
                <c:pt idx="6136">
                  <c:v>1021</c:v>
                </c:pt>
                <c:pt idx="6137">
                  <c:v>1021</c:v>
                </c:pt>
                <c:pt idx="6138">
                  <c:v>1021</c:v>
                </c:pt>
                <c:pt idx="6139">
                  <c:v>1021</c:v>
                </c:pt>
                <c:pt idx="6140">
                  <c:v>1021</c:v>
                </c:pt>
                <c:pt idx="6141">
                  <c:v>1021</c:v>
                </c:pt>
                <c:pt idx="6142">
                  <c:v>1021</c:v>
                </c:pt>
                <c:pt idx="6143">
                  <c:v>1021</c:v>
                </c:pt>
                <c:pt idx="6144">
                  <c:v>1021</c:v>
                </c:pt>
                <c:pt idx="6145">
                  <c:v>1021</c:v>
                </c:pt>
                <c:pt idx="6146">
                  <c:v>1021</c:v>
                </c:pt>
                <c:pt idx="6147">
                  <c:v>1021</c:v>
                </c:pt>
                <c:pt idx="6148">
                  <c:v>1021</c:v>
                </c:pt>
                <c:pt idx="6149">
                  <c:v>1021</c:v>
                </c:pt>
                <c:pt idx="6150">
                  <c:v>1021</c:v>
                </c:pt>
                <c:pt idx="6151">
                  <c:v>1021</c:v>
                </c:pt>
                <c:pt idx="6152">
                  <c:v>1021</c:v>
                </c:pt>
                <c:pt idx="6153">
                  <c:v>1021</c:v>
                </c:pt>
                <c:pt idx="6154">
                  <c:v>1021</c:v>
                </c:pt>
                <c:pt idx="6155">
                  <c:v>1021</c:v>
                </c:pt>
                <c:pt idx="6156">
                  <c:v>1021</c:v>
                </c:pt>
                <c:pt idx="6157">
                  <c:v>1021</c:v>
                </c:pt>
                <c:pt idx="6158">
                  <c:v>1021</c:v>
                </c:pt>
                <c:pt idx="6159">
                  <c:v>1021</c:v>
                </c:pt>
                <c:pt idx="6160">
                  <c:v>1021</c:v>
                </c:pt>
                <c:pt idx="6161">
                  <c:v>1021</c:v>
                </c:pt>
                <c:pt idx="6162">
                  <c:v>1021</c:v>
                </c:pt>
                <c:pt idx="6163">
                  <c:v>1021</c:v>
                </c:pt>
                <c:pt idx="6164">
                  <c:v>1021</c:v>
                </c:pt>
                <c:pt idx="6165">
                  <c:v>1021</c:v>
                </c:pt>
                <c:pt idx="6166">
                  <c:v>1021</c:v>
                </c:pt>
                <c:pt idx="6167">
                  <c:v>1021</c:v>
                </c:pt>
                <c:pt idx="6168">
                  <c:v>1021</c:v>
                </c:pt>
                <c:pt idx="6169">
                  <c:v>1021</c:v>
                </c:pt>
                <c:pt idx="6170">
                  <c:v>1021</c:v>
                </c:pt>
                <c:pt idx="6171">
                  <c:v>1021</c:v>
                </c:pt>
                <c:pt idx="6172">
                  <c:v>1021</c:v>
                </c:pt>
                <c:pt idx="6173">
                  <c:v>1021</c:v>
                </c:pt>
                <c:pt idx="6174">
                  <c:v>1021</c:v>
                </c:pt>
                <c:pt idx="6175">
                  <c:v>1021</c:v>
                </c:pt>
                <c:pt idx="6176">
                  <c:v>1021</c:v>
                </c:pt>
                <c:pt idx="6177">
                  <c:v>1021</c:v>
                </c:pt>
                <c:pt idx="6178">
                  <c:v>1021</c:v>
                </c:pt>
                <c:pt idx="6179">
                  <c:v>1021</c:v>
                </c:pt>
                <c:pt idx="6180">
                  <c:v>1021</c:v>
                </c:pt>
                <c:pt idx="6181">
                  <c:v>1021</c:v>
                </c:pt>
                <c:pt idx="6182">
                  <c:v>1021</c:v>
                </c:pt>
                <c:pt idx="6183">
                  <c:v>1021</c:v>
                </c:pt>
                <c:pt idx="6184">
                  <c:v>1021</c:v>
                </c:pt>
                <c:pt idx="6185">
                  <c:v>1021</c:v>
                </c:pt>
                <c:pt idx="6186">
                  <c:v>1021</c:v>
                </c:pt>
                <c:pt idx="6187">
                  <c:v>1021</c:v>
                </c:pt>
                <c:pt idx="6188">
                  <c:v>1021</c:v>
                </c:pt>
                <c:pt idx="6189">
                  <c:v>1021</c:v>
                </c:pt>
                <c:pt idx="6190">
                  <c:v>1021</c:v>
                </c:pt>
                <c:pt idx="6191">
                  <c:v>1021</c:v>
                </c:pt>
                <c:pt idx="6192">
                  <c:v>1021</c:v>
                </c:pt>
                <c:pt idx="6193">
                  <c:v>1021</c:v>
                </c:pt>
                <c:pt idx="6194">
                  <c:v>1021</c:v>
                </c:pt>
                <c:pt idx="6195">
                  <c:v>1021</c:v>
                </c:pt>
                <c:pt idx="6196">
                  <c:v>1021</c:v>
                </c:pt>
                <c:pt idx="6197">
                  <c:v>1021</c:v>
                </c:pt>
                <c:pt idx="6198">
                  <c:v>1021</c:v>
                </c:pt>
                <c:pt idx="6199">
                  <c:v>1021</c:v>
                </c:pt>
                <c:pt idx="6200">
                  <c:v>1021</c:v>
                </c:pt>
                <c:pt idx="6201">
                  <c:v>1021</c:v>
                </c:pt>
                <c:pt idx="6202">
                  <c:v>1021</c:v>
                </c:pt>
                <c:pt idx="6203">
                  <c:v>1021</c:v>
                </c:pt>
                <c:pt idx="6204">
                  <c:v>1021</c:v>
                </c:pt>
                <c:pt idx="6205">
                  <c:v>1021</c:v>
                </c:pt>
                <c:pt idx="6206">
                  <c:v>1021</c:v>
                </c:pt>
                <c:pt idx="6207">
                  <c:v>1021</c:v>
                </c:pt>
                <c:pt idx="6208">
                  <c:v>1021</c:v>
                </c:pt>
                <c:pt idx="6209">
                  <c:v>1021</c:v>
                </c:pt>
                <c:pt idx="6210">
                  <c:v>1021</c:v>
                </c:pt>
                <c:pt idx="6211">
                  <c:v>1021</c:v>
                </c:pt>
                <c:pt idx="6212">
                  <c:v>1021</c:v>
                </c:pt>
                <c:pt idx="6213">
                  <c:v>1021</c:v>
                </c:pt>
                <c:pt idx="6214">
                  <c:v>1021</c:v>
                </c:pt>
                <c:pt idx="6215">
                  <c:v>1021</c:v>
                </c:pt>
                <c:pt idx="6216">
                  <c:v>1021</c:v>
                </c:pt>
                <c:pt idx="6217">
                  <c:v>1021</c:v>
                </c:pt>
                <c:pt idx="6218">
                  <c:v>1021</c:v>
                </c:pt>
                <c:pt idx="6219">
                  <c:v>1021</c:v>
                </c:pt>
                <c:pt idx="6220">
                  <c:v>1021</c:v>
                </c:pt>
                <c:pt idx="6221">
                  <c:v>1021</c:v>
                </c:pt>
                <c:pt idx="6222">
                  <c:v>1021</c:v>
                </c:pt>
                <c:pt idx="6223">
                  <c:v>1021</c:v>
                </c:pt>
                <c:pt idx="6224">
                  <c:v>1021</c:v>
                </c:pt>
                <c:pt idx="6225">
                  <c:v>1021</c:v>
                </c:pt>
                <c:pt idx="6226">
                  <c:v>1021</c:v>
                </c:pt>
                <c:pt idx="6227">
                  <c:v>1021</c:v>
                </c:pt>
                <c:pt idx="6228">
                  <c:v>1021</c:v>
                </c:pt>
                <c:pt idx="6229">
                  <c:v>1021</c:v>
                </c:pt>
                <c:pt idx="6230">
                  <c:v>1021</c:v>
                </c:pt>
                <c:pt idx="6231">
                  <c:v>1021</c:v>
                </c:pt>
                <c:pt idx="6232">
                  <c:v>1021</c:v>
                </c:pt>
                <c:pt idx="6233">
                  <c:v>1021</c:v>
                </c:pt>
                <c:pt idx="6234">
                  <c:v>1021</c:v>
                </c:pt>
                <c:pt idx="6235">
                  <c:v>1021</c:v>
                </c:pt>
                <c:pt idx="6236">
                  <c:v>1021</c:v>
                </c:pt>
                <c:pt idx="6237">
                  <c:v>1021</c:v>
                </c:pt>
                <c:pt idx="6238">
                  <c:v>1021</c:v>
                </c:pt>
                <c:pt idx="6239">
                  <c:v>1021</c:v>
                </c:pt>
                <c:pt idx="6240">
                  <c:v>1021</c:v>
                </c:pt>
                <c:pt idx="6241">
                  <c:v>1021</c:v>
                </c:pt>
                <c:pt idx="6242">
                  <c:v>1021</c:v>
                </c:pt>
                <c:pt idx="6243">
                  <c:v>1021</c:v>
                </c:pt>
                <c:pt idx="6244">
                  <c:v>1021</c:v>
                </c:pt>
                <c:pt idx="6245">
                  <c:v>1021</c:v>
                </c:pt>
                <c:pt idx="6246">
                  <c:v>1021</c:v>
                </c:pt>
                <c:pt idx="6247">
                  <c:v>1021</c:v>
                </c:pt>
                <c:pt idx="6248">
                  <c:v>1021</c:v>
                </c:pt>
                <c:pt idx="6249">
                  <c:v>1021</c:v>
                </c:pt>
                <c:pt idx="6250">
                  <c:v>1021</c:v>
                </c:pt>
                <c:pt idx="6251">
                  <c:v>1021</c:v>
                </c:pt>
                <c:pt idx="6252">
                  <c:v>1021</c:v>
                </c:pt>
                <c:pt idx="6253">
                  <c:v>1021</c:v>
                </c:pt>
                <c:pt idx="6254">
                  <c:v>1020</c:v>
                </c:pt>
                <c:pt idx="6255">
                  <c:v>1020</c:v>
                </c:pt>
                <c:pt idx="6256">
                  <c:v>1020</c:v>
                </c:pt>
                <c:pt idx="6257">
                  <c:v>1020</c:v>
                </c:pt>
                <c:pt idx="6258">
                  <c:v>1020</c:v>
                </c:pt>
                <c:pt idx="6259">
                  <c:v>1020</c:v>
                </c:pt>
                <c:pt idx="6260">
                  <c:v>1020</c:v>
                </c:pt>
                <c:pt idx="6261">
                  <c:v>1020</c:v>
                </c:pt>
                <c:pt idx="6262">
                  <c:v>1020</c:v>
                </c:pt>
                <c:pt idx="6263">
                  <c:v>1020</c:v>
                </c:pt>
                <c:pt idx="6264">
                  <c:v>1020</c:v>
                </c:pt>
                <c:pt idx="6265">
                  <c:v>1020</c:v>
                </c:pt>
                <c:pt idx="6266">
                  <c:v>1020</c:v>
                </c:pt>
                <c:pt idx="6267">
                  <c:v>1020</c:v>
                </c:pt>
                <c:pt idx="6268">
                  <c:v>1020</c:v>
                </c:pt>
                <c:pt idx="6269">
                  <c:v>1020</c:v>
                </c:pt>
                <c:pt idx="6270">
                  <c:v>1020</c:v>
                </c:pt>
                <c:pt idx="6271">
                  <c:v>1020</c:v>
                </c:pt>
                <c:pt idx="6272">
                  <c:v>1020</c:v>
                </c:pt>
                <c:pt idx="6273">
                  <c:v>1020</c:v>
                </c:pt>
                <c:pt idx="6274">
                  <c:v>1020</c:v>
                </c:pt>
                <c:pt idx="6275">
                  <c:v>1020</c:v>
                </c:pt>
                <c:pt idx="6276">
                  <c:v>1020</c:v>
                </c:pt>
                <c:pt idx="6277">
                  <c:v>1020</c:v>
                </c:pt>
                <c:pt idx="6278">
                  <c:v>1020</c:v>
                </c:pt>
                <c:pt idx="6279">
                  <c:v>1020</c:v>
                </c:pt>
                <c:pt idx="6280">
                  <c:v>1020</c:v>
                </c:pt>
                <c:pt idx="6281">
                  <c:v>1020</c:v>
                </c:pt>
                <c:pt idx="6282">
                  <c:v>1020</c:v>
                </c:pt>
                <c:pt idx="6283">
                  <c:v>1020</c:v>
                </c:pt>
                <c:pt idx="6284">
                  <c:v>1020</c:v>
                </c:pt>
                <c:pt idx="6285">
                  <c:v>1020</c:v>
                </c:pt>
                <c:pt idx="6286">
                  <c:v>1020</c:v>
                </c:pt>
                <c:pt idx="6287">
                  <c:v>1020</c:v>
                </c:pt>
                <c:pt idx="6288">
                  <c:v>1020</c:v>
                </c:pt>
                <c:pt idx="6289">
                  <c:v>1020</c:v>
                </c:pt>
                <c:pt idx="6290">
                  <c:v>1020</c:v>
                </c:pt>
                <c:pt idx="6291">
                  <c:v>1020</c:v>
                </c:pt>
                <c:pt idx="6292">
                  <c:v>1020</c:v>
                </c:pt>
                <c:pt idx="6293">
                  <c:v>1020</c:v>
                </c:pt>
                <c:pt idx="6294">
                  <c:v>1020</c:v>
                </c:pt>
                <c:pt idx="6295">
                  <c:v>1020</c:v>
                </c:pt>
                <c:pt idx="6296">
                  <c:v>1020</c:v>
                </c:pt>
                <c:pt idx="6297">
                  <c:v>1020</c:v>
                </c:pt>
                <c:pt idx="6298">
                  <c:v>1020</c:v>
                </c:pt>
                <c:pt idx="6299">
                  <c:v>1020</c:v>
                </c:pt>
                <c:pt idx="6300">
                  <c:v>1020</c:v>
                </c:pt>
                <c:pt idx="6301">
                  <c:v>1020</c:v>
                </c:pt>
                <c:pt idx="6302">
                  <c:v>1020</c:v>
                </c:pt>
                <c:pt idx="6303">
                  <c:v>1020</c:v>
                </c:pt>
                <c:pt idx="6304">
                  <c:v>1020</c:v>
                </c:pt>
                <c:pt idx="6305">
                  <c:v>1020</c:v>
                </c:pt>
                <c:pt idx="6306">
                  <c:v>1020</c:v>
                </c:pt>
                <c:pt idx="6307">
                  <c:v>1020</c:v>
                </c:pt>
                <c:pt idx="6308">
                  <c:v>1020</c:v>
                </c:pt>
                <c:pt idx="6309">
                  <c:v>1020</c:v>
                </c:pt>
                <c:pt idx="6310">
                  <c:v>1020</c:v>
                </c:pt>
                <c:pt idx="6311">
                  <c:v>1020</c:v>
                </c:pt>
                <c:pt idx="6312">
                  <c:v>1020</c:v>
                </c:pt>
                <c:pt idx="6313">
                  <c:v>1020</c:v>
                </c:pt>
                <c:pt idx="6314">
                  <c:v>1020</c:v>
                </c:pt>
                <c:pt idx="6315">
                  <c:v>1020</c:v>
                </c:pt>
                <c:pt idx="6316">
                  <c:v>1020</c:v>
                </c:pt>
                <c:pt idx="6317">
                  <c:v>1020</c:v>
                </c:pt>
                <c:pt idx="6318">
                  <c:v>1020</c:v>
                </c:pt>
                <c:pt idx="6319">
                  <c:v>1020</c:v>
                </c:pt>
                <c:pt idx="6320">
                  <c:v>1020</c:v>
                </c:pt>
                <c:pt idx="6321">
                  <c:v>1020</c:v>
                </c:pt>
                <c:pt idx="6322">
                  <c:v>1020</c:v>
                </c:pt>
                <c:pt idx="6323">
                  <c:v>1020</c:v>
                </c:pt>
                <c:pt idx="6324">
                  <c:v>1020</c:v>
                </c:pt>
                <c:pt idx="6325">
                  <c:v>1020</c:v>
                </c:pt>
                <c:pt idx="6326">
                  <c:v>1020</c:v>
                </c:pt>
                <c:pt idx="6327">
                  <c:v>1020</c:v>
                </c:pt>
                <c:pt idx="6328">
                  <c:v>1020</c:v>
                </c:pt>
                <c:pt idx="6329">
                  <c:v>1020</c:v>
                </c:pt>
                <c:pt idx="6330">
                  <c:v>1020</c:v>
                </c:pt>
                <c:pt idx="6331">
                  <c:v>1020</c:v>
                </c:pt>
                <c:pt idx="6332">
                  <c:v>1020</c:v>
                </c:pt>
                <c:pt idx="6333">
                  <c:v>1020</c:v>
                </c:pt>
                <c:pt idx="6334">
                  <c:v>1020</c:v>
                </c:pt>
                <c:pt idx="6335">
                  <c:v>1020</c:v>
                </c:pt>
                <c:pt idx="6336">
                  <c:v>1020</c:v>
                </c:pt>
                <c:pt idx="6337">
                  <c:v>1020</c:v>
                </c:pt>
                <c:pt idx="6338">
                  <c:v>1020</c:v>
                </c:pt>
                <c:pt idx="6339">
                  <c:v>1020</c:v>
                </c:pt>
                <c:pt idx="6340">
                  <c:v>1020</c:v>
                </c:pt>
                <c:pt idx="6341">
                  <c:v>1020</c:v>
                </c:pt>
                <c:pt idx="6342">
                  <c:v>1020</c:v>
                </c:pt>
                <c:pt idx="6343">
                  <c:v>1020</c:v>
                </c:pt>
                <c:pt idx="6344">
                  <c:v>1020</c:v>
                </c:pt>
                <c:pt idx="6345">
                  <c:v>1020</c:v>
                </c:pt>
                <c:pt idx="6346">
                  <c:v>1020</c:v>
                </c:pt>
                <c:pt idx="6347">
                  <c:v>1020</c:v>
                </c:pt>
                <c:pt idx="6348">
                  <c:v>1020</c:v>
                </c:pt>
                <c:pt idx="6349">
                  <c:v>1020</c:v>
                </c:pt>
                <c:pt idx="6350">
                  <c:v>1020</c:v>
                </c:pt>
                <c:pt idx="6351">
                  <c:v>1020</c:v>
                </c:pt>
                <c:pt idx="6352">
                  <c:v>1020</c:v>
                </c:pt>
                <c:pt idx="6353">
                  <c:v>1020</c:v>
                </c:pt>
                <c:pt idx="6354">
                  <c:v>1020</c:v>
                </c:pt>
                <c:pt idx="6355">
                  <c:v>1020</c:v>
                </c:pt>
                <c:pt idx="6356">
                  <c:v>1020</c:v>
                </c:pt>
                <c:pt idx="6357">
                  <c:v>1020</c:v>
                </c:pt>
                <c:pt idx="6358">
                  <c:v>1020</c:v>
                </c:pt>
                <c:pt idx="6359">
                  <c:v>1020</c:v>
                </c:pt>
                <c:pt idx="6360">
                  <c:v>1020</c:v>
                </c:pt>
                <c:pt idx="6361">
                  <c:v>1020</c:v>
                </c:pt>
                <c:pt idx="6362">
                  <c:v>1020</c:v>
                </c:pt>
                <c:pt idx="6363">
                  <c:v>1020</c:v>
                </c:pt>
                <c:pt idx="6364">
                  <c:v>1020</c:v>
                </c:pt>
                <c:pt idx="6365">
                  <c:v>1020</c:v>
                </c:pt>
                <c:pt idx="6366">
                  <c:v>1020</c:v>
                </c:pt>
                <c:pt idx="6367">
                  <c:v>1020</c:v>
                </c:pt>
                <c:pt idx="6368">
                  <c:v>1020</c:v>
                </c:pt>
                <c:pt idx="6369">
                  <c:v>1020</c:v>
                </c:pt>
                <c:pt idx="6370">
                  <c:v>1020</c:v>
                </c:pt>
                <c:pt idx="6371">
                  <c:v>1020</c:v>
                </c:pt>
                <c:pt idx="6372">
                  <c:v>1020</c:v>
                </c:pt>
                <c:pt idx="6373">
                  <c:v>1020</c:v>
                </c:pt>
                <c:pt idx="6374">
                  <c:v>1020</c:v>
                </c:pt>
                <c:pt idx="6375">
                  <c:v>1020</c:v>
                </c:pt>
                <c:pt idx="6376">
                  <c:v>1020</c:v>
                </c:pt>
                <c:pt idx="6377">
                  <c:v>1020</c:v>
                </c:pt>
                <c:pt idx="6378">
                  <c:v>1020</c:v>
                </c:pt>
                <c:pt idx="6379">
                  <c:v>1020</c:v>
                </c:pt>
                <c:pt idx="6380">
                  <c:v>1020</c:v>
                </c:pt>
                <c:pt idx="6381">
                  <c:v>1020</c:v>
                </c:pt>
                <c:pt idx="6382">
                  <c:v>1020</c:v>
                </c:pt>
                <c:pt idx="6383">
                  <c:v>1020</c:v>
                </c:pt>
                <c:pt idx="6384">
                  <c:v>1020</c:v>
                </c:pt>
                <c:pt idx="6385">
                  <c:v>1020</c:v>
                </c:pt>
                <c:pt idx="6386">
                  <c:v>1020</c:v>
                </c:pt>
                <c:pt idx="6387">
                  <c:v>1020</c:v>
                </c:pt>
                <c:pt idx="6388">
                  <c:v>1020</c:v>
                </c:pt>
                <c:pt idx="6389">
                  <c:v>1020</c:v>
                </c:pt>
                <c:pt idx="6390">
                  <c:v>1020</c:v>
                </c:pt>
                <c:pt idx="6391">
                  <c:v>1020</c:v>
                </c:pt>
                <c:pt idx="6392">
                  <c:v>1020</c:v>
                </c:pt>
                <c:pt idx="6393">
                  <c:v>1020</c:v>
                </c:pt>
                <c:pt idx="6394">
                  <c:v>1020</c:v>
                </c:pt>
                <c:pt idx="6395">
                  <c:v>1020</c:v>
                </c:pt>
                <c:pt idx="6396">
                  <c:v>1020</c:v>
                </c:pt>
                <c:pt idx="6397">
                  <c:v>1020</c:v>
                </c:pt>
                <c:pt idx="6398">
                  <c:v>1020</c:v>
                </c:pt>
                <c:pt idx="6399">
                  <c:v>1020</c:v>
                </c:pt>
                <c:pt idx="6400">
                  <c:v>1020</c:v>
                </c:pt>
                <c:pt idx="6401">
                  <c:v>1020</c:v>
                </c:pt>
                <c:pt idx="6402">
                  <c:v>1020</c:v>
                </c:pt>
                <c:pt idx="6403">
                  <c:v>1020</c:v>
                </c:pt>
                <c:pt idx="6404">
                  <c:v>1020</c:v>
                </c:pt>
                <c:pt idx="6405">
                  <c:v>1020</c:v>
                </c:pt>
                <c:pt idx="6406">
                  <c:v>1020</c:v>
                </c:pt>
                <c:pt idx="6407">
                  <c:v>1020</c:v>
                </c:pt>
                <c:pt idx="6408">
                  <c:v>1020</c:v>
                </c:pt>
                <c:pt idx="6409">
                  <c:v>1020</c:v>
                </c:pt>
                <c:pt idx="6410">
                  <c:v>1020</c:v>
                </c:pt>
                <c:pt idx="6411">
                  <c:v>1020</c:v>
                </c:pt>
                <c:pt idx="6412">
                  <c:v>1020</c:v>
                </c:pt>
                <c:pt idx="6413">
                  <c:v>1020</c:v>
                </c:pt>
                <c:pt idx="6414">
                  <c:v>1020</c:v>
                </c:pt>
                <c:pt idx="6415">
                  <c:v>1020</c:v>
                </c:pt>
                <c:pt idx="6416">
                  <c:v>1020</c:v>
                </c:pt>
                <c:pt idx="6417">
                  <c:v>1020</c:v>
                </c:pt>
                <c:pt idx="6418">
                  <c:v>1020</c:v>
                </c:pt>
                <c:pt idx="6419">
                  <c:v>1020</c:v>
                </c:pt>
                <c:pt idx="6420">
                  <c:v>1020</c:v>
                </c:pt>
                <c:pt idx="6421">
                  <c:v>1020</c:v>
                </c:pt>
                <c:pt idx="6422">
                  <c:v>1020</c:v>
                </c:pt>
                <c:pt idx="6423">
                  <c:v>1020</c:v>
                </c:pt>
                <c:pt idx="6424">
                  <c:v>1020</c:v>
                </c:pt>
                <c:pt idx="6425">
                  <c:v>1020</c:v>
                </c:pt>
                <c:pt idx="6426">
                  <c:v>1020</c:v>
                </c:pt>
                <c:pt idx="6427">
                  <c:v>1020</c:v>
                </c:pt>
                <c:pt idx="6428">
                  <c:v>1020</c:v>
                </c:pt>
                <c:pt idx="6429">
                  <c:v>1020</c:v>
                </c:pt>
                <c:pt idx="6430">
                  <c:v>1020</c:v>
                </c:pt>
                <c:pt idx="6431">
                  <c:v>1020</c:v>
                </c:pt>
                <c:pt idx="6432">
                  <c:v>1020</c:v>
                </c:pt>
                <c:pt idx="6433">
                  <c:v>1020</c:v>
                </c:pt>
                <c:pt idx="6434">
                  <c:v>1020</c:v>
                </c:pt>
                <c:pt idx="6435">
                  <c:v>1020</c:v>
                </c:pt>
                <c:pt idx="6436">
                  <c:v>1020</c:v>
                </c:pt>
                <c:pt idx="6437">
                  <c:v>1020</c:v>
                </c:pt>
                <c:pt idx="6438">
                  <c:v>1020</c:v>
                </c:pt>
                <c:pt idx="6439">
                  <c:v>1020</c:v>
                </c:pt>
                <c:pt idx="6440">
                  <c:v>1020</c:v>
                </c:pt>
                <c:pt idx="6441">
                  <c:v>1020</c:v>
                </c:pt>
                <c:pt idx="6442">
                  <c:v>1020</c:v>
                </c:pt>
                <c:pt idx="6443">
                  <c:v>1020</c:v>
                </c:pt>
                <c:pt idx="6444">
                  <c:v>1020</c:v>
                </c:pt>
                <c:pt idx="6445">
                  <c:v>1020</c:v>
                </c:pt>
                <c:pt idx="6446">
                  <c:v>1020</c:v>
                </c:pt>
                <c:pt idx="6447">
                  <c:v>1020</c:v>
                </c:pt>
                <c:pt idx="6448">
                  <c:v>1020</c:v>
                </c:pt>
                <c:pt idx="6449">
                  <c:v>1020</c:v>
                </c:pt>
                <c:pt idx="6450">
                  <c:v>1020</c:v>
                </c:pt>
                <c:pt idx="6451">
                  <c:v>1020</c:v>
                </c:pt>
                <c:pt idx="6452">
                  <c:v>1020</c:v>
                </c:pt>
                <c:pt idx="6453">
                  <c:v>1020</c:v>
                </c:pt>
                <c:pt idx="6454">
                  <c:v>1020</c:v>
                </c:pt>
                <c:pt idx="6455">
                  <c:v>1020</c:v>
                </c:pt>
                <c:pt idx="6456">
                  <c:v>1020</c:v>
                </c:pt>
                <c:pt idx="6457">
                  <c:v>1020</c:v>
                </c:pt>
                <c:pt idx="6458">
                  <c:v>1020</c:v>
                </c:pt>
                <c:pt idx="6459">
                  <c:v>1020</c:v>
                </c:pt>
                <c:pt idx="6460">
                  <c:v>1020</c:v>
                </c:pt>
                <c:pt idx="6461">
                  <c:v>1020</c:v>
                </c:pt>
                <c:pt idx="6462">
                  <c:v>1020</c:v>
                </c:pt>
                <c:pt idx="6463">
                  <c:v>1020</c:v>
                </c:pt>
                <c:pt idx="6464">
                  <c:v>1020</c:v>
                </c:pt>
                <c:pt idx="6465">
                  <c:v>1020</c:v>
                </c:pt>
                <c:pt idx="6466">
                  <c:v>1020</c:v>
                </c:pt>
                <c:pt idx="6467">
                  <c:v>1020</c:v>
                </c:pt>
                <c:pt idx="6468">
                  <c:v>1020</c:v>
                </c:pt>
                <c:pt idx="6469">
                  <c:v>1020</c:v>
                </c:pt>
                <c:pt idx="6470">
                  <c:v>1020</c:v>
                </c:pt>
                <c:pt idx="6471">
                  <c:v>1020</c:v>
                </c:pt>
                <c:pt idx="6472">
                  <c:v>1020</c:v>
                </c:pt>
                <c:pt idx="6473">
                  <c:v>1020</c:v>
                </c:pt>
                <c:pt idx="6474">
                  <c:v>1020</c:v>
                </c:pt>
                <c:pt idx="6475">
                  <c:v>1020</c:v>
                </c:pt>
                <c:pt idx="6476">
                  <c:v>1020</c:v>
                </c:pt>
                <c:pt idx="6477">
                  <c:v>1020</c:v>
                </c:pt>
                <c:pt idx="6478">
                  <c:v>1020</c:v>
                </c:pt>
                <c:pt idx="6479">
                  <c:v>1020</c:v>
                </c:pt>
                <c:pt idx="6480">
                  <c:v>1020</c:v>
                </c:pt>
                <c:pt idx="6481">
                  <c:v>1020</c:v>
                </c:pt>
                <c:pt idx="6482">
                  <c:v>1020</c:v>
                </c:pt>
                <c:pt idx="6483">
                  <c:v>1020</c:v>
                </c:pt>
                <c:pt idx="6484">
                  <c:v>1020</c:v>
                </c:pt>
                <c:pt idx="6485">
                  <c:v>1020</c:v>
                </c:pt>
                <c:pt idx="6486">
                  <c:v>1020</c:v>
                </c:pt>
                <c:pt idx="6487">
                  <c:v>1020</c:v>
                </c:pt>
                <c:pt idx="6488">
                  <c:v>1020</c:v>
                </c:pt>
                <c:pt idx="6489">
                  <c:v>1020</c:v>
                </c:pt>
                <c:pt idx="6490">
                  <c:v>1020</c:v>
                </c:pt>
                <c:pt idx="6491">
                  <c:v>1020</c:v>
                </c:pt>
                <c:pt idx="6492">
                  <c:v>1020</c:v>
                </c:pt>
                <c:pt idx="6493">
                  <c:v>1020</c:v>
                </c:pt>
                <c:pt idx="6494">
                  <c:v>1020</c:v>
                </c:pt>
                <c:pt idx="6495">
                  <c:v>1020</c:v>
                </c:pt>
                <c:pt idx="6496">
                  <c:v>1020</c:v>
                </c:pt>
                <c:pt idx="6497">
                  <c:v>1020</c:v>
                </c:pt>
                <c:pt idx="6498">
                  <c:v>1020</c:v>
                </c:pt>
                <c:pt idx="6499">
                  <c:v>1020</c:v>
                </c:pt>
                <c:pt idx="6500">
                  <c:v>1020</c:v>
                </c:pt>
                <c:pt idx="6501">
                  <c:v>1020</c:v>
                </c:pt>
                <c:pt idx="6502">
                  <c:v>1020</c:v>
                </c:pt>
                <c:pt idx="6503">
                  <c:v>1020</c:v>
                </c:pt>
                <c:pt idx="6504">
                  <c:v>1020</c:v>
                </c:pt>
                <c:pt idx="6505">
                  <c:v>1020</c:v>
                </c:pt>
                <c:pt idx="6506">
                  <c:v>1019</c:v>
                </c:pt>
                <c:pt idx="6507">
                  <c:v>1019</c:v>
                </c:pt>
                <c:pt idx="6508">
                  <c:v>1019</c:v>
                </c:pt>
                <c:pt idx="6509">
                  <c:v>1019</c:v>
                </c:pt>
                <c:pt idx="6510">
                  <c:v>1019</c:v>
                </c:pt>
                <c:pt idx="6511">
                  <c:v>1019</c:v>
                </c:pt>
                <c:pt idx="6512">
                  <c:v>1019</c:v>
                </c:pt>
                <c:pt idx="6513">
                  <c:v>1019</c:v>
                </c:pt>
                <c:pt idx="6514">
                  <c:v>1019</c:v>
                </c:pt>
                <c:pt idx="6515">
                  <c:v>1019</c:v>
                </c:pt>
                <c:pt idx="6516">
                  <c:v>1019</c:v>
                </c:pt>
                <c:pt idx="6517">
                  <c:v>1019</c:v>
                </c:pt>
                <c:pt idx="6518">
                  <c:v>1019</c:v>
                </c:pt>
                <c:pt idx="6519">
                  <c:v>1019</c:v>
                </c:pt>
                <c:pt idx="6520">
                  <c:v>1019</c:v>
                </c:pt>
                <c:pt idx="6521">
                  <c:v>1019</c:v>
                </c:pt>
                <c:pt idx="6522">
                  <c:v>1019</c:v>
                </c:pt>
                <c:pt idx="6523">
                  <c:v>1019</c:v>
                </c:pt>
                <c:pt idx="6524">
                  <c:v>1019</c:v>
                </c:pt>
                <c:pt idx="6525">
                  <c:v>1019</c:v>
                </c:pt>
                <c:pt idx="6526">
                  <c:v>1019</c:v>
                </c:pt>
                <c:pt idx="6527">
                  <c:v>1019</c:v>
                </c:pt>
                <c:pt idx="6528">
                  <c:v>1019</c:v>
                </c:pt>
                <c:pt idx="6529">
                  <c:v>1019</c:v>
                </c:pt>
                <c:pt idx="6530">
                  <c:v>1019</c:v>
                </c:pt>
                <c:pt idx="6531">
                  <c:v>1019</c:v>
                </c:pt>
                <c:pt idx="6532">
                  <c:v>1019</c:v>
                </c:pt>
                <c:pt idx="6533">
                  <c:v>1019</c:v>
                </c:pt>
                <c:pt idx="6534">
                  <c:v>1019</c:v>
                </c:pt>
                <c:pt idx="6535">
                  <c:v>1019</c:v>
                </c:pt>
                <c:pt idx="6536">
                  <c:v>1019</c:v>
                </c:pt>
                <c:pt idx="6537">
                  <c:v>1019</c:v>
                </c:pt>
                <c:pt idx="6538">
                  <c:v>1019</c:v>
                </c:pt>
                <c:pt idx="6539">
                  <c:v>1019</c:v>
                </c:pt>
                <c:pt idx="6540">
                  <c:v>1019</c:v>
                </c:pt>
                <c:pt idx="6541">
                  <c:v>1019</c:v>
                </c:pt>
                <c:pt idx="6542">
                  <c:v>1019</c:v>
                </c:pt>
                <c:pt idx="6543">
                  <c:v>1019</c:v>
                </c:pt>
                <c:pt idx="6544">
                  <c:v>1019</c:v>
                </c:pt>
                <c:pt idx="6545">
                  <c:v>1019</c:v>
                </c:pt>
                <c:pt idx="6546">
                  <c:v>1019</c:v>
                </c:pt>
                <c:pt idx="6547">
                  <c:v>1019</c:v>
                </c:pt>
                <c:pt idx="6548">
                  <c:v>1019</c:v>
                </c:pt>
                <c:pt idx="6549">
                  <c:v>1019</c:v>
                </c:pt>
                <c:pt idx="6550">
                  <c:v>1019</c:v>
                </c:pt>
                <c:pt idx="6551">
                  <c:v>1019</c:v>
                </c:pt>
                <c:pt idx="6552">
                  <c:v>1019</c:v>
                </c:pt>
                <c:pt idx="6553">
                  <c:v>1019</c:v>
                </c:pt>
                <c:pt idx="6554">
                  <c:v>1019</c:v>
                </c:pt>
                <c:pt idx="6555">
                  <c:v>1019</c:v>
                </c:pt>
                <c:pt idx="6556">
                  <c:v>1019</c:v>
                </c:pt>
                <c:pt idx="6557">
                  <c:v>1019</c:v>
                </c:pt>
                <c:pt idx="6558">
                  <c:v>1019</c:v>
                </c:pt>
                <c:pt idx="6559">
                  <c:v>1019</c:v>
                </c:pt>
                <c:pt idx="6560">
                  <c:v>1019</c:v>
                </c:pt>
                <c:pt idx="6561">
                  <c:v>1019</c:v>
                </c:pt>
                <c:pt idx="6562">
                  <c:v>1020</c:v>
                </c:pt>
                <c:pt idx="6563">
                  <c:v>1020</c:v>
                </c:pt>
                <c:pt idx="6564">
                  <c:v>1020</c:v>
                </c:pt>
                <c:pt idx="6565">
                  <c:v>1020</c:v>
                </c:pt>
                <c:pt idx="6566">
                  <c:v>1020</c:v>
                </c:pt>
                <c:pt idx="6567">
                  <c:v>1020</c:v>
                </c:pt>
                <c:pt idx="6568">
                  <c:v>1020</c:v>
                </c:pt>
                <c:pt idx="6569">
                  <c:v>1020</c:v>
                </c:pt>
                <c:pt idx="6570">
                  <c:v>1020</c:v>
                </c:pt>
                <c:pt idx="6571">
                  <c:v>1020</c:v>
                </c:pt>
                <c:pt idx="6572">
                  <c:v>1020</c:v>
                </c:pt>
                <c:pt idx="6573">
                  <c:v>1020</c:v>
                </c:pt>
                <c:pt idx="6574">
                  <c:v>1020</c:v>
                </c:pt>
                <c:pt idx="6575">
                  <c:v>1020</c:v>
                </c:pt>
                <c:pt idx="6576">
                  <c:v>1020</c:v>
                </c:pt>
                <c:pt idx="6577">
                  <c:v>1020</c:v>
                </c:pt>
                <c:pt idx="6578">
                  <c:v>1020</c:v>
                </c:pt>
                <c:pt idx="6579">
                  <c:v>1020</c:v>
                </c:pt>
                <c:pt idx="6580">
                  <c:v>1020</c:v>
                </c:pt>
                <c:pt idx="6581">
                  <c:v>1020</c:v>
                </c:pt>
                <c:pt idx="6582">
                  <c:v>1020</c:v>
                </c:pt>
                <c:pt idx="6583">
                  <c:v>1020</c:v>
                </c:pt>
                <c:pt idx="6584">
                  <c:v>1020</c:v>
                </c:pt>
                <c:pt idx="6585">
                  <c:v>1020</c:v>
                </c:pt>
                <c:pt idx="6586">
                  <c:v>1020</c:v>
                </c:pt>
                <c:pt idx="6587">
                  <c:v>1020</c:v>
                </c:pt>
                <c:pt idx="6588">
                  <c:v>1020</c:v>
                </c:pt>
                <c:pt idx="6589">
                  <c:v>1020</c:v>
                </c:pt>
                <c:pt idx="6590">
                  <c:v>1019</c:v>
                </c:pt>
                <c:pt idx="6591">
                  <c:v>1019</c:v>
                </c:pt>
                <c:pt idx="6592">
                  <c:v>1019</c:v>
                </c:pt>
                <c:pt idx="6593">
                  <c:v>1019</c:v>
                </c:pt>
                <c:pt idx="6594">
                  <c:v>1019</c:v>
                </c:pt>
                <c:pt idx="6595">
                  <c:v>1019</c:v>
                </c:pt>
                <c:pt idx="6596">
                  <c:v>1019</c:v>
                </c:pt>
                <c:pt idx="6597">
                  <c:v>1019</c:v>
                </c:pt>
                <c:pt idx="6598">
                  <c:v>1019</c:v>
                </c:pt>
                <c:pt idx="6599">
                  <c:v>1019</c:v>
                </c:pt>
                <c:pt idx="6600">
                  <c:v>1019</c:v>
                </c:pt>
                <c:pt idx="6601">
                  <c:v>1019</c:v>
                </c:pt>
                <c:pt idx="6602">
                  <c:v>1019</c:v>
                </c:pt>
                <c:pt idx="6603">
                  <c:v>1019</c:v>
                </c:pt>
                <c:pt idx="6604">
                  <c:v>1019</c:v>
                </c:pt>
                <c:pt idx="6605">
                  <c:v>1019</c:v>
                </c:pt>
                <c:pt idx="6606">
                  <c:v>1019</c:v>
                </c:pt>
                <c:pt idx="6607">
                  <c:v>1019</c:v>
                </c:pt>
                <c:pt idx="6608">
                  <c:v>1019</c:v>
                </c:pt>
                <c:pt idx="6609">
                  <c:v>1019</c:v>
                </c:pt>
                <c:pt idx="6610">
                  <c:v>1019</c:v>
                </c:pt>
                <c:pt idx="6611">
                  <c:v>1019</c:v>
                </c:pt>
                <c:pt idx="6612">
                  <c:v>1019</c:v>
                </c:pt>
                <c:pt idx="6613">
                  <c:v>1019</c:v>
                </c:pt>
                <c:pt idx="6614">
                  <c:v>1019</c:v>
                </c:pt>
                <c:pt idx="6615">
                  <c:v>1019</c:v>
                </c:pt>
                <c:pt idx="6616">
                  <c:v>1019</c:v>
                </c:pt>
                <c:pt idx="6617">
                  <c:v>1019</c:v>
                </c:pt>
                <c:pt idx="6618">
                  <c:v>1019</c:v>
                </c:pt>
                <c:pt idx="6619">
                  <c:v>1019</c:v>
                </c:pt>
                <c:pt idx="6620">
                  <c:v>1019</c:v>
                </c:pt>
                <c:pt idx="6621">
                  <c:v>1019</c:v>
                </c:pt>
                <c:pt idx="6622">
                  <c:v>1019</c:v>
                </c:pt>
                <c:pt idx="6623">
                  <c:v>1019</c:v>
                </c:pt>
                <c:pt idx="6624">
                  <c:v>1019</c:v>
                </c:pt>
                <c:pt idx="6625">
                  <c:v>1019</c:v>
                </c:pt>
                <c:pt idx="6626">
                  <c:v>1019</c:v>
                </c:pt>
                <c:pt idx="6627">
                  <c:v>1019</c:v>
                </c:pt>
                <c:pt idx="6628">
                  <c:v>1019</c:v>
                </c:pt>
                <c:pt idx="6629">
                  <c:v>1019</c:v>
                </c:pt>
                <c:pt idx="6630">
                  <c:v>1019</c:v>
                </c:pt>
                <c:pt idx="6631">
                  <c:v>1019</c:v>
                </c:pt>
                <c:pt idx="6632">
                  <c:v>1019</c:v>
                </c:pt>
                <c:pt idx="6633">
                  <c:v>1019</c:v>
                </c:pt>
                <c:pt idx="6634">
                  <c:v>1019</c:v>
                </c:pt>
                <c:pt idx="6635">
                  <c:v>1019</c:v>
                </c:pt>
                <c:pt idx="6636">
                  <c:v>1019</c:v>
                </c:pt>
                <c:pt idx="6637">
                  <c:v>1019</c:v>
                </c:pt>
                <c:pt idx="6638">
                  <c:v>1019</c:v>
                </c:pt>
                <c:pt idx="6639">
                  <c:v>1019</c:v>
                </c:pt>
                <c:pt idx="6640">
                  <c:v>1019</c:v>
                </c:pt>
                <c:pt idx="6641">
                  <c:v>1019</c:v>
                </c:pt>
                <c:pt idx="6642">
                  <c:v>1019</c:v>
                </c:pt>
                <c:pt idx="6643">
                  <c:v>1019</c:v>
                </c:pt>
                <c:pt idx="6644">
                  <c:v>1019</c:v>
                </c:pt>
                <c:pt idx="6645">
                  <c:v>1019</c:v>
                </c:pt>
                <c:pt idx="6646">
                  <c:v>1020</c:v>
                </c:pt>
                <c:pt idx="6647">
                  <c:v>1020</c:v>
                </c:pt>
                <c:pt idx="6648">
                  <c:v>1020</c:v>
                </c:pt>
                <c:pt idx="6649">
                  <c:v>1020</c:v>
                </c:pt>
                <c:pt idx="6650">
                  <c:v>1020</c:v>
                </c:pt>
                <c:pt idx="6651">
                  <c:v>1020</c:v>
                </c:pt>
                <c:pt idx="6652">
                  <c:v>1020</c:v>
                </c:pt>
                <c:pt idx="6653">
                  <c:v>1020</c:v>
                </c:pt>
                <c:pt idx="6654">
                  <c:v>1020</c:v>
                </c:pt>
                <c:pt idx="6655">
                  <c:v>1020</c:v>
                </c:pt>
                <c:pt idx="6656">
                  <c:v>1020</c:v>
                </c:pt>
                <c:pt idx="6657">
                  <c:v>1020</c:v>
                </c:pt>
                <c:pt idx="6658">
                  <c:v>1020</c:v>
                </c:pt>
                <c:pt idx="6659">
                  <c:v>1020</c:v>
                </c:pt>
                <c:pt idx="6660">
                  <c:v>1020</c:v>
                </c:pt>
                <c:pt idx="6661">
                  <c:v>1020</c:v>
                </c:pt>
                <c:pt idx="6662">
                  <c:v>1020</c:v>
                </c:pt>
                <c:pt idx="6663">
                  <c:v>1020</c:v>
                </c:pt>
                <c:pt idx="6664">
                  <c:v>1020</c:v>
                </c:pt>
                <c:pt idx="6665">
                  <c:v>1020</c:v>
                </c:pt>
                <c:pt idx="6666">
                  <c:v>1020</c:v>
                </c:pt>
                <c:pt idx="6667">
                  <c:v>1020</c:v>
                </c:pt>
                <c:pt idx="6668">
                  <c:v>1020</c:v>
                </c:pt>
                <c:pt idx="6669">
                  <c:v>1020</c:v>
                </c:pt>
                <c:pt idx="6670">
                  <c:v>1020</c:v>
                </c:pt>
                <c:pt idx="6671">
                  <c:v>1020</c:v>
                </c:pt>
                <c:pt idx="6672">
                  <c:v>1020</c:v>
                </c:pt>
                <c:pt idx="6673">
                  <c:v>1020</c:v>
                </c:pt>
                <c:pt idx="6674">
                  <c:v>1020</c:v>
                </c:pt>
                <c:pt idx="6675">
                  <c:v>1020</c:v>
                </c:pt>
                <c:pt idx="6676">
                  <c:v>1020</c:v>
                </c:pt>
                <c:pt idx="6677">
                  <c:v>1020</c:v>
                </c:pt>
                <c:pt idx="6678">
                  <c:v>1020</c:v>
                </c:pt>
                <c:pt idx="6679">
                  <c:v>1020</c:v>
                </c:pt>
                <c:pt idx="6680">
                  <c:v>1020</c:v>
                </c:pt>
                <c:pt idx="6681">
                  <c:v>1020</c:v>
                </c:pt>
                <c:pt idx="6682">
                  <c:v>1020</c:v>
                </c:pt>
                <c:pt idx="6683">
                  <c:v>1020</c:v>
                </c:pt>
                <c:pt idx="6684">
                  <c:v>1020</c:v>
                </c:pt>
                <c:pt idx="6685">
                  <c:v>1020</c:v>
                </c:pt>
                <c:pt idx="6686">
                  <c:v>1020</c:v>
                </c:pt>
                <c:pt idx="6687">
                  <c:v>1020</c:v>
                </c:pt>
                <c:pt idx="6688">
                  <c:v>1020</c:v>
                </c:pt>
                <c:pt idx="6689">
                  <c:v>1020</c:v>
                </c:pt>
                <c:pt idx="6690">
                  <c:v>1020</c:v>
                </c:pt>
                <c:pt idx="6691">
                  <c:v>1020</c:v>
                </c:pt>
                <c:pt idx="6692">
                  <c:v>1020</c:v>
                </c:pt>
                <c:pt idx="6693">
                  <c:v>1020</c:v>
                </c:pt>
                <c:pt idx="6694">
                  <c:v>1020</c:v>
                </c:pt>
                <c:pt idx="6695">
                  <c:v>1020</c:v>
                </c:pt>
                <c:pt idx="6696">
                  <c:v>1020</c:v>
                </c:pt>
                <c:pt idx="6697">
                  <c:v>1020</c:v>
                </c:pt>
                <c:pt idx="6698">
                  <c:v>1020</c:v>
                </c:pt>
                <c:pt idx="6699">
                  <c:v>1020</c:v>
                </c:pt>
                <c:pt idx="6700">
                  <c:v>1020</c:v>
                </c:pt>
                <c:pt idx="6701">
                  <c:v>1020</c:v>
                </c:pt>
                <c:pt idx="6702">
                  <c:v>1020</c:v>
                </c:pt>
                <c:pt idx="6703">
                  <c:v>1020</c:v>
                </c:pt>
                <c:pt idx="6704">
                  <c:v>1020</c:v>
                </c:pt>
                <c:pt idx="6705">
                  <c:v>1020</c:v>
                </c:pt>
                <c:pt idx="6706">
                  <c:v>1020</c:v>
                </c:pt>
                <c:pt idx="6707">
                  <c:v>1020</c:v>
                </c:pt>
                <c:pt idx="6708">
                  <c:v>1020</c:v>
                </c:pt>
                <c:pt idx="6709">
                  <c:v>1020</c:v>
                </c:pt>
                <c:pt idx="6710">
                  <c:v>1020</c:v>
                </c:pt>
                <c:pt idx="6711">
                  <c:v>1020</c:v>
                </c:pt>
                <c:pt idx="6712">
                  <c:v>1020</c:v>
                </c:pt>
                <c:pt idx="6713">
                  <c:v>1020</c:v>
                </c:pt>
                <c:pt idx="6714">
                  <c:v>1020</c:v>
                </c:pt>
                <c:pt idx="6715">
                  <c:v>1020</c:v>
                </c:pt>
                <c:pt idx="6716">
                  <c:v>1020</c:v>
                </c:pt>
                <c:pt idx="6717">
                  <c:v>1020</c:v>
                </c:pt>
                <c:pt idx="6718">
                  <c:v>1020</c:v>
                </c:pt>
                <c:pt idx="6719">
                  <c:v>1020</c:v>
                </c:pt>
                <c:pt idx="6720">
                  <c:v>1020</c:v>
                </c:pt>
                <c:pt idx="6721">
                  <c:v>1020</c:v>
                </c:pt>
                <c:pt idx="6722">
                  <c:v>1020</c:v>
                </c:pt>
                <c:pt idx="6723">
                  <c:v>1020</c:v>
                </c:pt>
                <c:pt idx="6724">
                  <c:v>1020</c:v>
                </c:pt>
                <c:pt idx="6725">
                  <c:v>1020</c:v>
                </c:pt>
                <c:pt idx="6726">
                  <c:v>1020</c:v>
                </c:pt>
                <c:pt idx="6727">
                  <c:v>1020</c:v>
                </c:pt>
                <c:pt idx="6728">
                  <c:v>1020</c:v>
                </c:pt>
                <c:pt idx="6729">
                  <c:v>1020</c:v>
                </c:pt>
                <c:pt idx="6730">
                  <c:v>1020</c:v>
                </c:pt>
                <c:pt idx="6731">
                  <c:v>1020</c:v>
                </c:pt>
                <c:pt idx="6732">
                  <c:v>1020</c:v>
                </c:pt>
                <c:pt idx="6733">
                  <c:v>1020</c:v>
                </c:pt>
                <c:pt idx="6734">
                  <c:v>1020</c:v>
                </c:pt>
                <c:pt idx="6735">
                  <c:v>1020</c:v>
                </c:pt>
                <c:pt idx="6736">
                  <c:v>1020</c:v>
                </c:pt>
                <c:pt idx="6737">
                  <c:v>1020</c:v>
                </c:pt>
                <c:pt idx="6738">
                  <c:v>1020</c:v>
                </c:pt>
                <c:pt idx="6739">
                  <c:v>1020</c:v>
                </c:pt>
                <c:pt idx="6740">
                  <c:v>1020</c:v>
                </c:pt>
                <c:pt idx="6741">
                  <c:v>1020</c:v>
                </c:pt>
                <c:pt idx="6742">
                  <c:v>1020</c:v>
                </c:pt>
                <c:pt idx="6743">
                  <c:v>1020</c:v>
                </c:pt>
                <c:pt idx="6744">
                  <c:v>1020</c:v>
                </c:pt>
                <c:pt idx="6745">
                  <c:v>1020</c:v>
                </c:pt>
                <c:pt idx="6746">
                  <c:v>1020</c:v>
                </c:pt>
                <c:pt idx="6747">
                  <c:v>1020</c:v>
                </c:pt>
                <c:pt idx="6748">
                  <c:v>1020</c:v>
                </c:pt>
                <c:pt idx="6749">
                  <c:v>1020</c:v>
                </c:pt>
                <c:pt idx="6750">
                  <c:v>1020</c:v>
                </c:pt>
                <c:pt idx="6751">
                  <c:v>1020</c:v>
                </c:pt>
                <c:pt idx="6752">
                  <c:v>1020</c:v>
                </c:pt>
                <c:pt idx="6753">
                  <c:v>1020</c:v>
                </c:pt>
                <c:pt idx="6754">
                  <c:v>1020</c:v>
                </c:pt>
                <c:pt idx="6755">
                  <c:v>1020</c:v>
                </c:pt>
                <c:pt idx="6756">
                  <c:v>1020</c:v>
                </c:pt>
                <c:pt idx="6757">
                  <c:v>1020</c:v>
                </c:pt>
                <c:pt idx="6758">
                  <c:v>1020</c:v>
                </c:pt>
                <c:pt idx="6759">
                  <c:v>1020</c:v>
                </c:pt>
                <c:pt idx="6760">
                  <c:v>1020</c:v>
                </c:pt>
                <c:pt idx="6761">
                  <c:v>1020</c:v>
                </c:pt>
                <c:pt idx="6762">
                  <c:v>1020</c:v>
                </c:pt>
                <c:pt idx="6763">
                  <c:v>1020</c:v>
                </c:pt>
                <c:pt idx="6764">
                  <c:v>1020</c:v>
                </c:pt>
                <c:pt idx="6765">
                  <c:v>1020</c:v>
                </c:pt>
                <c:pt idx="6766">
                  <c:v>1020</c:v>
                </c:pt>
                <c:pt idx="6767">
                  <c:v>1020</c:v>
                </c:pt>
                <c:pt idx="6768">
                  <c:v>1020</c:v>
                </c:pt>
                <c:pt idx="6769">
                  <c:v>1020</c:v>
                </c:pt>
                <c:pt idx="6770">
                  <c:v>1020</c:v>
                </c:pt>
                <c:pt idx="6771">
                  <c:v>1020</c:v>
                </c:pt>
                <c:pt idx="6772">
                  <c:v>1020</c:v>
                </c:pt>
                <c:pt idx="6773">
                  <c:v>1020</c:v>
                </c:pt>
                <c:pt idx="6774">
                  <c:v>1020</c:v>
                </c:pt>
                <c:pt idx="6775">
                  <c:v>1020</c:v>
                </c:pt>
                <c:pt idx="6776">
                  <c:v>1020</c:v>
                </c:pt>
                <c:pt idx="6777">
                  <c:v>1020</c:v>
                </c:pt>
                <c:pt idx="6778">
                  <c:v>1020</c:v>
                </c:pt>
                <c:pt idx="6779">
                  <c:v>1020</c:v>
                </c:pt>
                <c:pt idx="6780">
                  <c:v>1020</c:v>
                </c:pt>
                <c:pt idx="6781">
                  <c:v>1020</c:v>
                </c:pt>
                <c:pt idx="6782">
                  <c:v>1020</c:v>
                </c:pt>
                <c:pt idx="6783">
                  <c:v>1020</c:v>
                </c:pt>
                <c:pt idx="6784">
                  <c:v>1020</c:v>
                </c:pt>
                <c:pt idx="6785">
                  <c:v>1020</c:v>
                </c:pt>
                <c:pt idx="6786">
                  <c:v>1020</c:v>
                </c:pt>
                <c:pt idx="6787">
                  <c:v>1020</c:v>
                </c:pt>
                <c:pt idx="6788">
                  <c:v>1020</c:v>
                </c:pt>
                <c:pt idx="6789">
                  <c:v>1020</c:v>
                </c:pt>
                <c:pt idx="6790">
                  <c:v>1020</c:v>
                </c:pt>
                <c:pt idx="6791">
                  <c:v>1020</c:v>
                </c:pt>
                <c:pt idx="6792">
                  <c:v>1020</c:v>
                </c:pt>
                <c:pt idx="6793">
                  <c:v>1020</c:v>
                </c:pt>
                <c:pt idx="6794">
                  <c:v>1020</c:v>
                </c:pt>
                <c:pt idx="6795">
                  <c:v>1020</c:v>
                </c:pt>
                <c:pt idx="6796">
                  <c:v>1020</c:v>
                </c:pt>
                <c:pt idx="6797">
                  <c:v>1020</c:v>
                </c:pt>
                <c:pt idx="6798">
                  <c:v>1020</c:v>
                </c:pt>
                <c:pt idx="6799">
                  <c:v>1020</c:v>
                </c:pt>
                <c:pt idx="6800">
                  <c:v>1020</c:v>
                </c:pt>
                <c:pt idx="6801">
                  <c:v>1020</c:v>
                </c:pt>
                <c:pt idx="6802">
                  <c:v>1020</c:v>
                </c:pt>
                <c:pt idx="6803">
                  <c:v>1020</c:v>
                </c:pt>
                <c:pt idx="6804">
                  <c:v>1020</c:v>
                </c:pt>
                <c:pt idx="6805">
                  <c:v>1020</c:v>
                </c:pt>
                <c:pt idx="6806">
                  <c:v>1020</c:v>
                </c:pt>
                <c:pt idx="6807">
                  <c:v>1020</c:v>
                </c:pt>
                <c:pt idx="6808">
                  <c:v>1020</c:v>
                </c:pt>
                <c:pt idx="6809">
                  <c:v>1020</c:v>
                </c:pt>
                <c:pt idx="6810">
                  <c:v>1020</c:v>
                </c:pt>
                <c:pt idx="6811">
                  <c:v>1020</c:v>
                </c:pt>
                <c:pt idx="6812">
                  <c:v>1020</c:v>
                </c:pt>
                <c:pt idx="6813">
                  <c:v>1020</c:v>
                </c:pt>
                <c:pt idx="6814">
                  <c:v>1020</c:v>
                </c:pt>
                <c:pt idx="6815">
                  <c:v>1020</c:v>
                </c:pt>
                <c:pt idx="6816">
                  <c:v>1020</c:v>
                </c:pt>
                <c:pt idx="6817">
                  <c:v>1020</c:v>
                </c:pt>
                <c:pt idx="6818">
                  <c:v>1020</c:v>
                </c:pt>
                <c:pt idx="6819">
                  <c:v>1020</c:v>
                </c:pt>
                <c:pt idx="6820">
                  <c:v>1020</c:v>
                </c:pt>
                <c:pt idx="6821">
                  <c:v>1020</c:v>
                </c:pt>
                <c:pt idx="6822">
                  <c:v>1020</c:v>
                </c:pt>
                <c:pt idx="6823">
                  <c:v>1020</c:v>
                </c:pt>
                <c:pt idx="6824">
                  <c:v>1020</c:v>
                </c:pt>
                <c:pt idx="6825">
                  <c:v>1020</c:v>
                </c:pt>
                <c:pt idx="6826">
                  <c:v>1020</c:v>
                </c:pt>
                <c:pt idx="6827">
                  <c:v>1020</c:v>
                </c:pt>
                <c:pt idx="6828">
                  <c:v>1020</c:v>
                </c:pt>
                <c:pt idx="6829">
                  <c:v>1020</c:v>
                </c:pt>
                <c:pt idx="6830">
                  <c:v>1020</c:v>
                </c:pt>
                <c:pt idx="6831">
                  <c:v>1020</c:v>
                </c:pt>
                <c:pt idx="6832">
                  <c:v>1020</c:v>
                </c:pt>
                <c:pt idx="6833">
                  <c:v>1020</c:v>
                </c:pt>
                <c:pt idx="6834">
                  <c:v>1020</c:v>
                </c:pt>
                <c:pt idx="6835">
                  <c:v>1020</c:v>
                </c:pt>
                <c:pt idx="6836">
                  <c:v>1020</c:v>
                </c:pt>
                <c:pt idx="6837">
                  <c:v>1020</c:v>
                </c:pt>
                <c:pt idx="6838">
                  <c:v>1020</c:v>
                </c:pt>
                <c:pt idx="6839">
                  <c:v>1020</c:v>
                </c:pt>
                <c:pt idx="6840">
                  <c:v>1020</c:v>
                </c:pt>
                <c:pt idx="6841">
                  <c:v>1020</c:v>
                </c:pt>
                <c:pt idx="6842">
                  <c:v>1019</c:v>
                </c:pt>
                <c:pt idx="6843">
                  <c:v>1019</c:v>
                </c:pt>
                <c:pt idx="6844">
                  <c:v>1019</c:v>
                </c:pt>
                <c:pt idx="6845">
                  <c:v>1019</c:v>
                </c:pt>
                <c:pt idx="6846">
                  <c:v>1019</c:v>
                </c:pt>
                <c:pt idx="6847">
                  <c:v>1019</c:v>
                </c:pt>
                <c:pt idx="6848">
                  <c:v>1019</c:v>
                </c:pt>
                <c:pt idx="6849">
                  <c:v>1019</c:v>
                </c:pt>
                <c:pt idx="6850">
                  <c:v>1019</c:v>
                </c:pt>
                <c:pt idx="6851">
                  <c:v>1019</c:v>
                </c:pt>
                <c:pt idx="6852">
                  <c:v>1019</c:v>
                </c:pt>
                <c:pt idx="6853">
                  <c:v>1019</c:v>
                </c:pt>
                <c:pt idx="6854">
                  <c:v>1019</c:v>
                </c:pt>
                <c:pt idx="6855">
                  <c:v>1019</c:v>
                </c:pt>
                <c:pt idx="6856">
                  <c:v>1019</c:v>
                </c:pt>
                <c:pt idx="6857">
                  <c:v>1019</c:v>
                </c:pt>
                <c:pt idx="6858">
                  <c:v>1019</c:v>
                </c:pt>
                <c:pt idx="6859">
                  <c:v>1019</c:v>
                </c:pt>
                <c:pt idx="6860">
                  <c:v>1019</c:v>
                </c:pt>
                <c:pt idx="6861">
                  <c:v>1019</c:v>
                </c:pt>
                <c:pt idx="6862">
                  <c:v>1019</c:v>
                </c:pt>
                <c:pt idx="6863">
                  <c:v>1019</c:v>
                </c:pt>
                <c:pt idx="6864">
                  <c:v>1019</c:v>
                </c:pt>
                <c:pt idx="6865">
                  <c:v>1019</c:v>
                </c:pt>
                <c:pt idx="6866">
                  <c:v>1019</c:v>
                </c:pt>
                <c:pt idx="6867">
                  <c:v>1019</c:v>
                </c:pt>
                <c:pt idx="6868">
                  <c:v>1019</c:v>
                </c:pt>
                <c:pt idx="6869">
                  <c:v>1019</c:v>
                </c:pt>
                <c:pt idx="6870">
                  <c:v>1019</c:v>
                </c:pt>
                <c:pt idx="6871">
                  <c:v>1019</c:v>
                </c:pt>
                <c:pt idx="6872">
                  <c:v>1019</c:v>
                </c:pt>
                <c:pt idx="6873">
                  <c:v>1019</c:v>
                </c:pt>
                <c:pt idx="6874">
                  <c:v>1019</c:v>
                </c:pt>
                <c:pt idx="6875">
                  <c:v>1019</c:v>
                </c:pt>
                <c:pt idx="6876">
                  <c:v>1019</c:v>
                </c:pt>
                <c:pt idx="6877">
                  <c:v>1019</c:v>
                </c:pt>
                <c:pt idx="6878">
                  <c:v>1019</c:v>
                </c:pt>
                <c:pt idx="6879">
                  <c:v>1019</c:v>
                </c:pt>
                <c:pt idx="6880">
                  <c:v>1019</c:v>
                </c:pt>
                <c:pt idx="6881">
                  <c:v>1019</c:v>
                </c:pt>
                <c:pt idx="6882">
                  <c:v>1019</c:v>
                </c:pt>
                <c:pt idx="6883">
                  <c:v>1019</c:v>
                </c:pt>
                <c:pt idx="6884">
                  <c:v>1019</c:v>
                </c:pt>
                <c:pt idx="6885">
                  <c:v>1019</c:v>
                </c:pt>
                <c:pt idx="6886">
                  <c:v>1019</c:v>
                </c:pt>
                <c:pt idx="6887">
                  <c:v>1019</c:v>
                </c:pt>
                <c:pt idx="6888">
                  <c:v>1019</c:v>
                </c:pt>
                <c:pt idx="6889">
                  <c:v>1019</c:v>
                </c:pt>
                <c:pt idx="6890">
                  <c:v>1019</c:v>
                </c:pt>
                <c:pt idx="6891">
                  <c:v>1019</c:v>
                </c:pt>
                <c:pt idx="6892">
                  <c:v>1019</c:v>
                </c:pt>
                <c:pt idx="6893">
                  <c:v>1019</c:v>
                </c:pt>
                <c:pt idx="6894">
                  <c:v>1019</c:v>
                </c:pt>
                <c:pt idx="6895">
                  <c:v>1019</c:v>
                </c:pt>
                <c:pt idx="6896">
                  <c:v>1019</c:v>
                </c:pt>
                <c:pt idx="6897">
                  <c:v>1019</c:v>
                </c:pt>
                <c:pt idx="6898">
                  <c:v>1019</c:v>
                </c:pt>
                <c:pt idx="6899">
                  <c:v>1019</c:v>
                </c:pt>
                <c:pt idx="6900">
                  <c:v>1019</c:v>
                </c:pt>
                <c:pt idx="6901">
                  <c:v>1019</c:v>
                </c:pt>
                <c:pt idx="6902">
                  <c:v>1019</c:v>
                </c:pt>
                <c:pt idx="6903">
                  <c:v>1019</c:v>
                </c:pt>
                <c:pt idx="6904">
                  <c:v>1019</c:v>
                </c:pt>
                <c:pt idx="6905">
                  <c:v>1019</c:v>
                </c:pt>
                <c:pt idx="6906">
                  <c:v>1019</c:v>
                </c:pt>
                <c:pt idx="6907">
                  <c:v>1019</c:v>
                </c:pt>
                <c:pt idx="6908">
                  <c:v>1019</c:v>
                </c:pt>
                <c:pt idx="6909">
                  <c:v>1019</c:v>
                </c:pt>
                <c:pt idx="6910">
                  <c:v>1019</c:v>
                </c:pt>
                <c:pt idx="6911">
                  <c:v>1019</c:v>
                </c:pt>
                <c:pt idx="6912">
                  <c:v>1019</c:v>
                </c:pt>
                <c:pt idx="6913">
                  <c:v>1019</c:v>
                </c:pt>
                <c:pt idx="6914">
                  <c:v>1019</c:v>
                </c:pt>
                <c:pt idx="6915">
                  <c:v>1019</c:v>
                </c:pt>
                <c:pt idx="6916">
                  <c:v>1019</c:v>
                </c:pt>
                <c:pt idx="6917">
                  <c:v>1019</c:v>
                </c:pt>
                <c:pt idx="6918">
                  <c:v>1019</c:v>
                </c:pt>
                <c:pt idx="6919">
                  <c:v>1019</c:v>
                </c:pt>
                <c:pt idx="6920">
                  <c:v>1019</c:v>
                </c:pt>
                <c:pt idx="6921">
                  <c:v>1019</c:v>
                </c:pt>
                <c:pt idx="6922">
                  <c:v>1019</c:v>
                </c:pt>
                <c:pt idx="6923">
                  <c:v>1019</c:v>
                </c:pt>
                <c:pt idx="6924">
                  <c:v>1019</c:v>
                </c:pt>
                <c:pt idx="6925">
                  <c:v>1019</c:v>
                </c:pt>
                <c:pt idx="6926">
                  <c:v>1019</c:v>
                </c:pt>
                <c:pt idx="6927">
                  <c:v>1019</c:v>
                </c:pt>
                <c:pt idx="6928">
                  <c:v>1019</c:v>
                </c:pt>
                <c:pt idx="6929">
                  <c:v>1019</c:v>
                </c:pt>
                <c:pt idx="6930">
                  <c:v>1019</c:v>
                </c:pt>
                <c:pt idx="6931">
                  <c:v>1019</c:v>
                </c:pt>
                <c:pt idx="6932">
                  <c:v>1019</c:v>
                </c:pt>
                <c:pt idx="6933">
                  <c:v>1019</c:v>
                </c:pt>
                <c:pt idx="6934">
                  <c:v>1019</c:v>
                </c:pt>
                <c:pt idx="6935">
                  <c:v>1019</c:v>
                </c:pt>
                <c:pt idx="6936">
                  <c:v>1019</c:v>
                </c:pt>
                <c:pt idx="6937">
                  <c:v>1019</c:v>
                </c:pt>
                <c:pt idx="6938">
                  <c:v>1019</c:v>
                </c:pt>
                <c:pt idx="6939">
                  <c:v>1019</c:v>
                </c:pt>
                <c:pt idx="6940">
                  <c:v>1019</c:v>
                </c:pt>
                <c:pt idx="6941">
                  <c:v>1019</c:v>
                </c:pt>
                <c:pt idx="6942">
                  <c:v>1019</c:v>
                </c:pt>
                <c:pt idx="6943">
                  <c:v>1019</c:v>
                </c:pt>
                <c:pt idx="6944">
                  <c:v>1019</c:v>
                </c:pt>
                <c:pt idx="6945">
                  <c:v>1019</c:v>
                </c:pt>
                <c:pt idx="6946">
                  <c:v>1019</c:v>
                </c:pt>
                <c:pt idx="6947">
                  <c:v>1019</c:v>
                </c:pt>
                <c:pt idx="6948">
                  <c:v>1019</c:v>
                </c:pt>
                <c:pt idx="6949">
                  <c:v>1019</c:v>
                </c:pt>
                <c:pt idx="6950">
                  <c:v>1019</c:v>
                </c:pt>
                <c:pt idx="6951">
                  <c:v>1019</c:v>
                </c:pt>
                <c:pt idx="6952">
                  <c:v>1019</c:v>
                </c:pt>
                <c:pt idx="6953">
                  <c:v>1019</c:v>
                </c:pt>
                <c:pt idx="6954">
                  <c:v>1019</c:v>
                </c:pt>
                <c:pt idx="6955">
                  <c:v>1019</c:v>
                </c:pt>
                <c:pt idx="6956">
                  <c:v>1019</c:v>
                </c:pt>
                <c:pt idx="6957">
                  <c:v>1019</c:v>
                </c:pt>
                <c:pt idx="6958">
                  <c:v>1019</c:v>
                </c:pt>
                <c:pt idx="6959">
                  <c:v>1019</c:v>
                </c:pt>
                <c:pt idx="6960">
                  <c:v>1019</c:v>
                </c:pt>
                <c:pt idx="6961">
                  <c:v>1019</c:v>
                </c:pt>
                <c:pt idx="6962">
                  <c:v>1019</c:v>
                </c:pt>
                <c:pt idx="6963">
                  <c:v>1019</c:v>
                </c:pt>
                <c:pt idx="6964">
                  <c:v>1019</c:v>
                </c:pt>
                <c:pt idx="6965">
                  <c:v>1019</c:v>
                </c:pt>
                <c:pt idx="6966">
                  <c:v>1019</c:v>
                </c:pt>
                <c:pt idx="6967">
                  <c:v>1019</c:v>
                </c:pt>
                <c:pt idx="6968">
                  <c:v>1019</c:v>
                </c:pt>
                <c:pt idx="6969">
                  <c:v>1019</c:v>
                </c:pt>
                <c:pt idx="6970">
                  <c:v>1019</c:v>
                </c:pt>
                <c:pt idx="6971">
                  <c:v>1019</c:v>
                </c:pt>
                <c:pt idx="6972">
                  <c:v>1019</c:v>
                </c:pt>
                <c:pt idx="6973">
                  <c:v>1019</c:v>
                </c:pt>
                <c:pt idx="6974">
                  <c:v>1019</c:v>
                </c:pt>
                <c:pt idx="6975">
                  <c:v>1019</c:v>
                </c:pt>
                <c:pt idx="6976">
                  <c:v>1019</c:v>
                </c:pt>
                <c:pt idx="6977">
                  <c:v>1019</c:v>
                </c:pt>
                <c:pt idx="6978">
                  <c:v>1019</c:v>
                </c:pt>
                <c:pt idx="6979">
                  <c:v>1019</c:v>
                </c:pt>
                <c:pt idx="6980">
                  <c:v>1019</c:v>
                </c:pt>
                <c:pt idx="6981">
                  <c:v>1019</c:v>
                </c:pt>
                <c:pt idx="6982">
                  <c:v>1019</c:v>
                </c:pt>
                <c:pt idx="6983">
                  <c:v>1019</c:v>
                </c:pt>
                <c:pt idx="6984">
                  <c:v>1019</c:v>
                </c:pt>
                <c:pt idx="6985">
                  <c:v>1019</c:v>
                </c:pt>
                <c:pt idx="6986">
                  <c:v>1019</c:v>
                </c:pt>
                <c:pt idx="6987">
                  <c:v>1019</c:v>
                </c:pt>
                <c:pt idx="6988">
                  <c:v>1019</c:v>
                </c:pt>
                <c:pt idx="6989">
                  <c:v>1019</c:v>
                </c:pt>
                <c:pt idx="6990">
                  <c:v>1019</c:v>
                </c:pt>
                <c:pt idx="6991">
                  <c:v>1019</c:v>
                </c:pt>
                <c:pt idx="6992">
                  <c:v>1019</c:v>
                </c:pt>
                <c:pt idx="6993">
                  <c:v>1019</c:v>
                </c:pt>
                <c:pt idx="6994">
                  <c:v>1019</c:v>
                </c:pt>
                <c:pt idx="6995">
                  <c:v>1019</c:v>
                </c:pt>
                <c:pt idx="6996">
                  <c:v>1019</c:v>
                </c:pt>
                <c:pt idx="6997">
                  <c:v>1019</c:v>
                </c:pt>
                <c:pt idx="6998">
                  <c:v>1019</c:v>
                </c:pt>
                <c:pt idx="6999">
                  <c:v>1019</c:v>
                </c:pt>
                <c:pt idx="7000">
                  <c:v>1019</c:v>
                </c:pt>
                <c:pt idx="7001">
                  <c:v>1019</c:v>
                </c:pt>
                <c:pt idx="7002">
                  <c:v>1019</c:v>
                </c:pt>
                <c:pt idx="7003">
                  <c:v>1019</c:v>
                </c:pt>
                <c:pt idx="7004">
                  <c:v>1019</c:v>
                </c:pt>
                <c:pt idx="7005">
                  <c:v>1019</c:v>
                </c:pt>
                <c:pt idx="7006">
                  <c:v>1019</c:v>
                </c:pt>
                <c:pt idx="7007">
                  <c:v>1019</c:v>
                </c:pt>
                <c:pt idx="7008">
                  <c:v>1019</c:v>
                </c:pt>
                <c:pt idx="7009">
                  <c:v>1019</c:v>
                </c:pt>
                <c:pt idx="7010">
                  <c:v>1019</c:v>
                </c:pt>
                <c:pt idx="7011">
                  <c:v>1019</c:v>
                </c:pt>
                <c:pt idx="7012">
                  <c:v>1019</c:v>
                </c:pt>
                <c:pt idx="7013">
                  <c:v>1019</c:v>
                </c:pt>
                <c:pt idx="7014">
                  <c:v>1019</c:v>
                </c:pt>
                <c:pt idx="7015">
                  <c:v>1019</c:v>
                </c:pt>
                <c:pt idx="7016">
                  <c:v>1019</c:v>
                </c:pt>
                <c:pt idx="7017">
                  <c:v>1019</c:v>
                </c:pt>
                <c:pt idx="7018">
                  <c:v>1019</c:v>
                </c:pt>
                <c:pt idx="7019">
                  <c:v>1019</c:v>
                </c:pt>
                <c:pt idx="7020">
                  <c:v>1019</c:v>
                </c:pt>
                <c:pt idx="7021">
                  <c:v>1019</c:v>
                </c:pt>
                <c:pt idx="7022">
                  <c:v>1019</c:v>
                </c:pt>
                <c:pt idx="7023">
                  <c:v>1019</c:v>
                </c:pt>
                <c:pt idx="7024">
                  <c:v>1019</c:v>
                </c:pt>
                <c:pt idx="7025">
                  <c:v>1019</c:v>
                </c:pt>
                <c:pt idx="7026">
                  <c:v>1019</c:v>
                </c:pt>
                <c:pt idx="7027">
                  <c:v>1019</c:v>
                </c:pt>
                <c:pt idx="7028">
                  <c:v>1019</c:v>
                </c:pt>
                <c:pt idx="7029">
                  <c:v>1019</c:v>
                </c:pt>
                <c:pt idx="7030">
                  <c:v>1019</c:v>
                </c:pt>
                <c:pt idx="7031">
                  <c:v>1019</c:v>
                </c:pt>
                <c:pt idx="7032">
                  <c:v>1019</c:v>
                </c:pt>
                <c:pt idx="7033">
                  <c:v>1019</c:v>
                </c:pt>
                <c:pt idx="7034">
                  <c:v>1019</c:v>
                </c:pt>
                <c:pt idx="7035">
                  <c:v>1019</c:v>
                </c:pt>
                <c:pt idx="7036">
                  <c:v>1019</c:v>
                </c:pt>
                <c:pt idx="7037">
                  <c:v>1019</c:v>
                </c:pt>
                <c:pt idx="7038">
                  <c:v>1019</c:v>
                </c:pt>
                <c:pt idx="7039">
                  <c:v>1019</c:v>
                </c:pt>
                <c:pt idx="7040">
                  <c:v>1019</c:v>
                </c:pt>
                <c:pt idx="7041">
                  <c:v>1019</c:v>
                </c:pt>
                <c:pt idx="7042">
                  <c:v>1019</c:v>
                </c:pt>
                <c:pt idx="7043">
                  <c:v>1019</c:v>
                </c:pt>
                <c:pt idx="7044">
                  <c:v>1019</c:v>
                </c:pt>
                <c:pt idx="7045">
                  <c:v>1019</c:v>
                </c:pt>
                <c:pt idx="7046">
                  <c:v>1019</c:v>
                </c:pt>
                <c:pt idx="7047">
                  <c:v>1019</c:v>
                </c:pt>
                <c:pt idx="7048">
                  <c:v>1019</c:v>
                </c:pt>
                <c:pt idx="7049">
                  <c:v>1019</c:v>
                </c:pt>
                <c:pt idx="7050">
                  <c:v>1019</c:v>
                </c:pt>
                <c:pt idx="7051">
                  <c:v>1019</c:v>
                </c:pt>
                <c:pt idx="7052">
                  <c:v>1019</c:v>
                </c:pt>
                <c:pt idx="7053">
                  <c:v>1019</c:v>
                </c:pt>
                <c:pt idx="7054">
                  <c:v>1019</c:v>
                </c:pt>
                <c:pt idx="7055">
                  <c:v>1019</c:v>
                </c:pt>
                <c:pt idx="7056">
                  <c:v>1019</c:v>
                </c:pt>
                <c:pt idx="7057">
                  <c:v>1019</c:v>
                </c:pt>
                <c:pt idx="7058">
                  <c:v>1019</c:v>
                </c:pt>
                <c:pt idx="7059">
                  <c:v>1019</c:v>
                </c:pt>
                <c:pt idx="7060">
                  <c:v>1019</c:v>
                </c:pt>
                <c:pt idx="7061">
                  <c:v>1019</c:v>
                </c:pt>
                <c:pt idx="7062">
                  <c:v>1019</c:v>
                </c:pt>
                <c:pt idx="7063">
                  <c:v>1019</c:v>
                </c:pt>
                <c:pt idx="7064">
                  <c:v>1019</c:v>
                </c:pt>
                <c:pt idx="7065">
                  <c:v>1019</c:v>
                </c:pt>
                <c:pt idx="7066">
                  <c:v>1019</c:v>
                </c:pt>
                <c:pt idx="7067">
                  <c:v>1019</c:v>
                </c:pt>
                <c:pt idx="7068">
                  <c:v>1019</c:v>
                </c:pt>
                <c:pt idx="7069">
                  <c:v>1019</c:v>
                </c:pt>
                <c:pt idx="7070">
                  <c:v>1019</c:v>
                </c:pt>
                <c:pt idx="7071">
                  <c:v>1019</c:v>
                </c:pt>
                <c:pt idx="7072">
                  <c:v>1019</c:v>
                </c:pt>
                <c:pt idx="7073">
                  <c:v>1019</c:v>
                </c:pt>
                <c:pt idx="7074">
                  <c:v>1019</c:v>
                </c:pt>
                <c:pt idx="7075">
                  <c:v>1019</c:v>
                </c:pt>
                <c:pt idx="7076">
                  <c:v>1019</c:v>
                </c:pt>
                <c:pt idx="7077">
                  <c:v>1019</c:v>
                </c:pt>
                <c:pt idx="7078">
                  <c:v>1019</c:v>
                </c:pt>
                <c:pt idx="7079">
                  <c:v>1019</c:v>
                </c:pt>
                <c:pt idx="7080">
                  <c:v>1019</c:v>
                </c:pt>
                <c:pt idx="7081">
                  <c:v>1019</c:v>
                </c:pt>
                <c:pt idx="7082">
                  <c:v>1019</c:v>
                </c:pt>
                <c:pt idx="7083">
                  <c:v>1019</c:v>
                </c:pt>
                <c:pt idx="7084">
                  <c:v>1019</c:v>
                </c:pt>
                <c:pt idx="7085">
                  <c:v>1019</c:v>
                </c:pt>
                <c:pt idx="7086">
                  <c:v>1019</c:v>
                </c:pt>
                <c:pt idx="7087">
                  <c:v>1019</c:v>
                </c:pt>
                <c:pt idx="7088">
                  <c:v>1019</c:v>
                </c:pt>
                <c:pt idx="7089">
                  <c:v>1019</c:v>
                </c:pt>
                <c:pt idx="7090">
                  <c:v>1019</c:v>
                </c:pt>
                <c:pt idx="7091">
                  <c:v>1019</c:v>
                </c:pt>
                <c:pt idx="7092">
                  <c:v>1019</c:v>
                </c:pt>
                <c:pt idx="7093">
                  <c:v>1019</c:v>
                </c:pt>
                <c:pt idx="7094">
                  <c:v>1019</c:v>
                </c:pt>
                <c:pt idx="7095">
                  <c:v>1019</c:v>
                </c:pt>
                <c:pt idx="7096">
                  <c:v>1019</c:v>
                </c:pt>
                <c:pt idx="7097">
                  <c:v>1019</c:v>
                </c:pt>
                <c:pt idx="7098">
                  <c:v>1019</c:v>
                </c:pt>
                <c:pt idx="7099">
                  <c:v>1019</c:v>
                </c:pt>
                <c:pt idx="7100">
                  <c:v>1019</c:v>
                </c:pt>
                <c:pt idx="7101">
                  <c:v>1019</c:v>
                </c:pt>
                <c:pt idx="7102">
                  <c:v>1019</c:v>
                </c:pt>
                <c:pt idx="7103">
                  <c:v>1019</c:v>
                </c:pt>
                <c:pt idx="7104">
                  <c:v>1019</c:v>
                </c:pt>
                <c:pt idx="7105">
                  <c:v>1019</c:v>
                </c:pt>
                <c:pt idx="7106">
                  <c:v>1019</c:v>
                </c:pt>
                <c:pt idx="7107">
                  <c:v>1019</c:v>
                </c:pt>
                <c:pt idx="7108">
                  <c:v>1019</c:v>
                </c:pt>
                <c:pt idx="7109">
                  <c:v>1019</c:v>
                </c:pt>
                <c:pt idx="7110">
                  <c:v>1019</c:v>
                </c:pt>
                <c:pt idx="7111">
                  <c:v>1019</c:v>
                </c:pt>
                <c:pt idx="7112">
                  <c:v>1019</c:v>
                </c:pt>
                <c:pt idx="7113">
                  <c:v>1019</c:v>
                </c:pt>
                <c:pt idx="7114">
                  <c:v>1019</c:v>
                </c:pt>
                <c:pt idx="7115">
                  <c:v>1019</c:v>
                </c:pt>
                <c:pt idx="7116">
                  <c:v>1019</c:v>
                </c:pt>
                <c:pt idx="7117">
                  <c:v>1019</c:v>
                </c:pt>
                <c:pt idx="7118">
                  <c:v>1019</c:v>
                </c:pt>
                <c:pt idx="7119">
                  <c:v>1019</c:v>
                </c:pt>
                <c:pt idx="7120">
                  <c:v>1019</c:v>
                </c:pt>
                <c:pt idx="7121">
                  <c:v>1019</c:v>
                </c:pt>
                <c:pt idx="7122">
                  <c:v>1019</c:v>
                </c:pt>
                <c:pt idx="7123">
                  <c:v>1019</c:v>
                </c:pt>
                <c:pt idx="7124">
                  <c:v>1019</c:v>
                </c:pt>
                <c:pt idx="7125">
                  <c:v>1019</c:v>
                </c:pt>
                <c:pt idx="7126">
                  <c:v>1019</c:v>
                </c:pt>
                <c:pt idx="7127">
                  <c:v>1019</c:v>
                </c:pt>
                <c:pt idx="7128">
                  <c:v>1019</c:v>
                </c:pt>
                <c:pt idx="7129">
                  <c:v>1019</c:v>
                </c:pt>
                <c:pt idx="7130">
                  <c:v>1019</c:v>
                </c:pt>
                <c:pt idx="7131">
                  <c:v>1019</c:v>
                </c:pt>
                <c:pt idx="7132">
                  <c:v>1019</c:v>
                </c:pt>
                <c:pt idx="7133">
                  <c:v>1019</c:v>
                </c:pt>
                <c:pt idx="7134">
                  <c:v>1019</c:v>
                </c:pt>
                <c:pt idx="7135">
                  <c:v>1019</c:v>
                </c:pt>
                <c:pt idx="7136">
                  <c:v>1019</c:v>
                </c:pt>
                <c:pt idx="7137">
                  <c:v>1019</c:v>
                </c:pt>
                <c:pt idx="7138">
                  <c:v>1019</c:v>
                </c:pt>
                <c:pt idx="7139">
                  <c:v>1019</c:v>
                </c:pt>
                <c:pt idx="7140">
                  <c:v>1019</c:v>
                </c:pt>
                <c:pt idx="7141">
                  <c:v>1019</c:v>
                </c:pt>
                <c:pt idx="7142">
                  <c:v>1019</c:v>
                </c:pt>
                <c:pt idx="7143">
                  <c:v>1019</c:v>
                </c:pt>
                <c:pt idx="7144">
                  <c:v>1019</c:v>
                </c:pt>
                <c:pt idx="7145">
                  <c:v>1019</c:v>
                </c:pt>
                <c:pt idx="7146">
                  <c:v>1019</c:v>
                </c:pt>
                <c:pt idx="7147">
                  <c:v>1019</c:v>
                </c:pt>
                <c:pt idx="7148">
                  <c:v>1019</c:v>
                </c:pt>
                <c:pt idx="7149">
                  <c:v>1019</c:v>
                </c:pt>
                <c:pt idx="7150">
                  <c:v>1018</c:v>
                </c:pt>
                <c:pt idx="7151">
                  <c:v>1018</c:v>
                </c:pt>
                <c:pt idx="7152">
                  <c:v>1018</c:v>
                </c:pt>
                <c:pt idx="7153">
                  <c:v>1018</c:v>
                </c:pt>
                <c:pt idx="7154">
                  <c:v>1018</c:v>
                </c:pt>
                <c:pt idx="7155">
                  <c:v>1018</c:v>
                </c:pt>
                <c:pt idx="7156">
                  <c:v>1018</c:v>
                </c:pt>
                <c:pt idx="7157">
                  <c:v>1018</c:v>
                </c:pt>
                <c:pt idx="7158">
                  <c:v>1018</c:v>
                </c:pt>
                <c:pt idx="7159">
                  <c:v>1018</c:v>
                </c:pt>
                <c:pt idx="7160">
                  <c:v>1018</c:v>
                </c:pt>
                <c:pt idx="7161">
                  <c:v>1018</c:v>
                </c:pt>
                <c:pt idx="7162">
                  <c:v>1018</c:v>
                </c:pt>
                <c:pt idx="7163">
                  <c:v>1018</c:v>
                </c:pt>
                <c:pt idx="7164">
                  <c:v>1018</c:v>
                </c:pt>
                <c:pt idx="7165">
                  <c:v>1018</c:v>
                </c:pt>
                <c:pt idx="7166">
                  <c:v>1018</c:v>
                </c:pt>
                <c:pt idx="7167">
                  <c:v>1018</c:v>
                </c:pt>
                <c:pt idx="7168">
                  <c:v>1018</c:v>
                </c:pt>
                <c:pt idx="7169">
                  <c:v>1018</c:v>
                </c:pt>
                <c:pt idx="7170">
                  <c:v>1018</c:v>
                </c:pt>
                <c:pt idx="7171">
                  <c:v>1018</c:v>
                </c:pt>
                <c:pt idx="7172">
                  <c:v>1018</c:v>
                </c:pt>
                <c:pt idx="7173">
                  <c:v>1018</c:v>
                </c:pt>
                <c:pt idx="7174">
                  <c:v>1018</c:v>
                </c:pt>
                <c:pt idx="7175">
                  <c:v>1018</c:v>
                </c:pt>
                <c:pt idx="7176">
                  <c:v>1018</c:v>
                </c:pt>
                <c:pt idx="7177">
                  <c:v>1018</c:v>
                </c:pt>
                <c:pt idx="7178">
                  <c:v>1018</c:v>
                </c:pt>
                <c:pt idx="7179">
                  <c:v>1018</c:v>
                </c:pt>
                <c:pt idx="7180">
                  <c:v>1018</c:v>
                </c:pt>
                <c:pt idx="7181">
                  <c:v>1018</c:v>
                </c:pt>
                <c:pt idx="7182">
                  <c:v>1018</c:v>
                </c:pt>
                <c:pt idx="7183">
                  <c:v>1018</c:v>
                </c:pt>
                <c:pt idx="7184">
                  <c:v>1018</c:v>
                </c:pt>
                <c:pt idx="7185">
                  <c:v>1018</c:v>
                </c:pt>
                <c:pt idx="7186">
                  <c:v>1018</c:v>
                </c:pt>
                <c:pt idx="7187">
                  <c:v>1018</c:v>
                </c:pt>
                <c:pt idx="7188">
                  <c:v>1018</c:v>
                </c:pt>
                <c:pt idx="7189">
                  <c:v>1018</c:v>
                </c:pt>
                <c:pt idx="7190">
                  <c:v>1018</c:v>
                </c:pt>
                <c:pt idx="7191">
                  <c:v>1018</c:v>
                </c:pt>
                <c:pt idx="7192">
                  <c:v>1018</c:v>
                </c:pt>
                <c:pt idx="7193">
                  <c:v>1018</c:v>
                </c:pt>
                <c:pt idx="7194">
                  <c:v>1018</c:v>
                </c:pt>
                <c:pt idx="7195">
                  <c:v>1018</c:v>
                </c:pt>
                <c:pt idx="7196">
                  <c:v>1018</c:v>
                </c:pt>
                <c:pt idx="7197">
                  <c:v>1018</c:v>
                </c:pt>
                <c:pt idx="7198">
                  <c:v>1018</c:v>
                </c:pt>
                <c:pt idx="7199">
                  <c:v>1018</c:v>
                </c:pt>
                <c:pt idx="7200">
                  <c:v>1018</c:v>
                </c:pt>
                <c:pt idx="7201">
                  <c:v>1018</c:v>
                </c:pt>
                <c:pt idx="7202">
                  <c:v>1018</c:v>
                </c:pt>
                <c:pt idx="7203">
                  <c:v>1018</c:v>
                </c:pt>
                <c:pt idx="7204">
                  <c:v>1018</c:v>
                </c:pt>
                <c:pt idx="7205">
                  <c:v>1018</c:v>
                </c:pt>
                <c:pt idx="7206">
                  <c:v>1018</c:v>
                </c:pt>
                <c:pt idx="7207">
                  <c:v>1018</c:v>
                </c:pt>
                <c:pt idx="7208">
                  <c:v>1018</c:v>
                </c:pt>
                <c:pt idx="7209">
                  <c:v>1018</c:v>
                </c:pt>
                <c:pt idx="7210">
                  <c:v>1018</c:v>
                </c:pt>
                <c:pt idx="7211">
                  <c:v>1018</c:v>
                </c:pt>
                <c:pt idx="7212">
                  <c:v>1018</c:v>
                </c:pt>
                <c:pt idx="7213">
                  <c:v>1018</c:v>
                </c:pt>
                <c:pt idx="7214">
                  <c:v>1018</c:v>
                </c:pt>
                <c:pt idx="7215">
                  <c:v>1018</c:v>
                </c:pt>
                <c:pt idx="7216">
                  <c:v>1018</c:v>
                </c:pt>
                <c:pt idx="7217">
                  <c:v>1018</c:v>
                </c:pt>
                <c:pt idx="7218">
                  <c:v>1018</c:v>
                </c:pt>
                <c:pt idx="7219">
                  <c:v>1018</c:v>
                </c:pt>
                <c:pt idx="7220">
                  <c:v>1018</c:v>
                </c:pt>
                <c:pt idx="7221">
                  <c:v>1018</c:v>
                </c:pt>
                <c:pt idx="7222">
                  <c:v>1018</c:v>
                </c:pt>
                <c:pt idx="7223">
                  <c:v>1018</c:v>
                </c:pt>
                <c:pt idx="7224">
                  <c:v>1018</c:v>
                </c:pt>
                <c:pt idx="7225">
                  <c:v>1018</c:v>
                </c:pt>
                <c:pt idx="7226">
                  <c:v>1018</c:v>
                </c:pt>
                <c:pt idx="7227">
                  <c:v>1018</c:v>
                </c:pt>
                <c:pt idx="7228">
                  <c:v>1018</c:v>
                </c:pt>
                <c:pt idx="7229">
                  <c:v>1018</c:v>
                </c:pt>
                <c:pt idx="7230">
                  <c:v>1018</c:v>
                </c:pt>
                <c:pt idx="7231">
                  <c:v>1018</c:v>
                </c:pt>
                <c:pt idx="7232">
                  <c:v>1018</c:v>
                </c:pt>
                <c:pt idx="7233">
                  <c:v>1018</c:v>
                </c:pt>
                <c:pt idx="7234">
                  <c:v>1018</c:v>
                </c:pt>
                <c:pt idx="7235">
                  <c:v>1018</c:v>
                </c:pt>
                <c:pt idx="7236">
                  <c:v>1018</c:v>
                </c:pt>
                <c:pt idx="7237">
                  <c:v>1018</c:v>
                </c:pt>
                <c:pt idx="7238">
                  <c:v>1018</c:v>
                </c:pt>
                <c:pt idx="7239">
                  <c:v>1018</c:v>
                </c:pt>
                <c:pt idx="7240">
                  <c:v>1018</c:v>
                </c:pt>
                <c:pt idx="7241">
                  <c:v>1018</c:v>
                </c:pt>
                <c:pt idx="7242">
                  <c:v>1018</c:v>
                </c:pt>
                <c:pt idx="7243">
                  <c:v>1018</c:v>
                </c:pt>
                <c:pt idx="7244">
                  <c:v>1018</c:v>
                </c:pt>
                <c:pt idx="7245">
                  <c:v>1018</c:v>
                </c:pt>
                <c:pt idx="7246">
                  <c:v>1018</c:v>
                </c:pt>
                <c:pt idx="7247">
                  <c:v>1018</c:v>
                </c:pt>
                <c:pt idx="7248">
                  <c:v>1018</c:v>
                </c:pt>
                <c:pt idx="7249">
                  <c:v>1018</c:v>
                </c:pt>
                <c:pt idx="7250">
                  <c:v>1018</c:v>
                </c:pt>
                <c:pt idx="7251">
                  <c:v>1018</c:v>
                </c:pt>
                <c:pt idx="7252">
                  <c:v>1018</c:v>
                </c:pt>
                <c:pt idx="7253">
                  <c:v>1018</c:v>
                </c:pt>
                <c:pt idx="7254">
                  <c:v>1018</c:v>
                </c:pt>
                <c:pt idx="7255">
                  <c:v>1018</c:v>
                </c:pt>
                <c:pt idx="7256">
                  <c:v>1018</c:v>
                </c:pt>
                <c:pt idx="7257">
                  <c:v>1018</c:v>
                </c:pt>
                <c:pt idx="7258">
                  <c:v>1018</c:v>
                </c:pt>
                <c:pt idx="7259">
                  <c:v>1018</c:v>
                </c:pt>
                <c:pt idx="7260">
                  <c:v>1018</c:v>
                </c:pt>
                <c:pt idx="7261">
                  <c:v>1018</c:v>
                </c:pt>
                <c:pt idx="7262">
                  <c:v>1018</c:v>
                </c:pt>
                <c:pt idx="7263">
                  <c:v>1018</c:v>
                </c:pt>
                <c:pt idx="7264">
                  <c:v>1018</c:v>
                </c:pt>
                <c:pt idx="7265">
                  <c:v>1018</c:v>
                </c:pt>
                <c:pt idx="7266">
                  <c:v>1018</c:v>
                </c:pt>
                <c:pt idx="7267">
                  <c:v>1018</c:v>
                </c:pt>
                <c:pt idx="7268">
                  <c:v>1018</c:v>
                </c:pt>
                <c:pt idx="7269">
                  <c:v>1018</c:v>
                </c:pt>
                <c:pt idx="7270">
                  <c:v>1018</c:v>
                </c:pt>
                <c:pt idx="7271">
                  <c:v>1018</c:v>
                </c:pt>
                <c:pt idx="7272">
                  <c:v>1018</c:v>
                </c:pt>
                <c:pt idx="7273">
                  <c:v>1018</c:v>
                </c:pt>
                <c:pt idx="7274">
                  <c:v>1018</c:v>
                </c:pt>
                <c:pt idx="7275">
                  <c:v>1018</c:v>
                </c:pt>
                <c:pt idx="7276">
                  <c:v>1018</c:v>
                </c:pt>
                <c:pt idx="7277">
                  <c:v>1018</c:v>
                </c:pt>
                <c:pt idx="7278">
                  <c:v>1018</c:v>
                </c:pt>
                <c:pt idx="7279">
                  <c:v>1018</c:v>
                </c:pt>
                <c:pt idx="7280">
                  <c:v>1018</c:v>
                </c:pt>
                <c:pt idx="7281">
                  <c:v>1018</c:v>
                </c:pt>
                <c:pt idx="7282">
                  <c:v>1018</c:v>
                </c:pt>
                <c:pt idx="7283">
                  <c:v>1018</c:v>
                </c:pt>
                <c:pt idx="7284">
                  <c:v>1018</c:v>
                </c:pt>
                <c:pt idx="7285">
                  <c:v>1018</c:v>
                </c:pt>
                <c:pt idx="7286">
                  <c:v>1018</c:v>
                </c:pt>
                <c:pt idx="7287">
                  <c:v>1018</c:v>
                </c:pt>
                <c:pt idx="7288">
                  <c:v>1018</c:v>
                </c:pt>
                <c:pt idx="7289">
                  <c:v>1018</c:v>
                </c:pt>
                <c:pt idx="7290">
                  <c:v>1018</c:v>
                </c:pt>
                <c:pt idx="7291">
                  <c:v>1018</c:v>
                </c:pt>
                <c:pt idx="7292">
                  <c:v>1018</c:v>
                </c:pt>
                <c:pt idx="7293">
                  <c:v>1018</c:v>
                </c:pt>
                <c:pt idx="7294">
                  <c:v>1018</c:v>
                </c:pt>
                <c:pt idx="7295">
                  <c:v>1018</c:v>
                </c:pt>
                <c:pt idx="7296">
                  <c:v>1018</c:v>
                </c:pt>
                <c:pt idx="7297">
                  <c:v>1018</c:v>
                </c:pt>
                <c:pt idx="7298">
                  <c:v>1018</c:v>
                </c:pt>
                <c:pt idx="7299">
                  <c:v>1018</c:v>
                </c:pt>
                <c:pt idx="7300">
                  <c:v>1018</c:v>
                </c:pt>
                <c:pt idx="7301">
                  <c:v>1018</c:v>
                </c:pt>
                <c:pt idx="7302">
                  <c:v>1018</c:v>
                </c:pt>
                <c:pt idx="7303">
                  <c:v>1018</c:v>
                </c:pt>
                <c:pt idx="7304">
                  <c:v>1018</c:v>
                </c:pt>
                <c:pt idx="7305">
                  <c:v>1018</c:v>
                </c:pt>
                <c:pt idx="7306">
                  <c:v>1018</c:v>
                </c:pt>
                <c:pt idx="7307">
                  <c:v>1018</c:v>
                </c:pt>
                <c:pt idx="7308">
                  <c:v>1018</c:v>
                </c:pt>
                <c:pt idx="7309">
                  <c:v>1018</c:v>
                </c:pt>
                <c:pt idx="7310">
                  <c:v>1018</c:v>
                </c:pt>
                <c:pt idx="7311">
                  <c:v>1018</c:v>
                </c:pt>
                <c:pt idx="7312">
                  <c:v>1018</c:v>
                </c:pt>
                <c:pt idx="7313">
                  <c:v>1018</c:v>
                </c:pt>
                <c:pt idx="7314">
                  <c:v>1018</c:v>
                </c:pt>
                <c:pt idx="7315">
                  <c:v>1018</c:v>
                </c:pt>
                <c:pt idx="7316">
                  <c:v>1018</c:v>
                </c:pt>
                <c:pt idx="7317">
                  <c:v>1018</c:v>
                </c:pt>
                <c:pt idx="7318">
                  <c:v>1018</c:v>
                </c:pt>
                <c:pt idx="7319">
                  <c:v>1018</c:v>
                </c:pt>
                <c:pt idx="7320">
                  <c:v>1018</c:v>
                </c:pt>
                <c:pt idx="7321">
                  <c:v>1018</c:v>
                </c:pt>
                <c:pt idx="7322">
                  <c:v>1018</c:v>
                </c:pt>
                <c:pt idx="7323">
                  <c:v>1018</c:v>
                </c:pt>
                <c:pt idx="7324">
                  <c:v>1018</c:v>
                </c:pt>
                <c:pt idx="7325">
                  <c:v>1018</c:v>
                </c:pt>
                <c:pt idx="7326">
                  <c:v>1018</c:v>
                </c:pt>
                <c:pt idx="7327">
                  <c:v>1018</c:v>
                </c:pt>
                <c:pt idx="7328">
                  <c:v>1018</c:v>
                </c:pt>
                <c:pt idx="7329">
                  <c:v>1018</c:v>
                </c:pt>
                <c:pt idx="7330">
                  <c:v>1018</c:v>
                </c:pt>
                <c:pt idx="7331">
                  <c:v>1018</c:v>
                </c:pt>
                <c:pt idx="7332">
                  <c:v>1018</c:v>
                </c:pt>
                <c:pt idx="7333">
                  <c:v>1018</c:v>
                </c:pt>
                <c:pt idx="7334">
                  <c:v>1018</c:v>
                </c:pt>
                <c:pt idx="7335">
                  <c:v>1018</c:v>
                </c:pt>
                <c:pt idx="7336">
                  <c:v>1018</c:v>
                </c:pt>
                <c:pt idx="7337">
                  <c:v>1018</c:v>
                </c:pt>
                <c:pt idx="7338">
                  <c:v>1018</c:v>
                </c:pt>
                <c:pt idx="7339">
                  <c:v>1018</c:v>
                </c:pt>
                <c:pt idx="7340">
                  <c:v>1018</c:v>
                </c:pt>
                <c:pt idx="7341">
                  <c:v>1018</c:v>
                </c:pt>
                <c:pt idx="7342">
                  <c:v>1018</c:v>
                </c:pt>
                <c:pt idx="7343">
                  <c:v>1018</c:v>
                </c:pt>
                <c:pt idx="7344">
                  <c:v>1018</c:v>
                </c:pt>
                <c:pt idx="7345">
                  <c:v>1018</c:v>
                </c:pt>
                <c:pt idx="7346">
                  <c:v>1018</c:v>
                </c:pt>
                <c:pt idx="7347">
                  <c:v>1018</c:v>
                </c:pt>
                <c:pt idx="7348">
                  <c:v>1018</c:v>
                </c:pt>
                <c:pt idx="7349">
                  <c:v>1018</c:v>
                </c:pt>
                <c:pt idx="7350">
                  <c:v>1018</c:v>
                </c:pt>
                <c:pt idx="7351">
                  <c:v>1018</c:v>
                </c:pt>
                <c:pt idx="7352">
                  <c:v>1018</c:v>
                </c:pt>
                <c:pt idx="7353">
                  <c:v>1018</c:v>
                </c:pt>
                <c:pt idx="7354">
                  <c:v>1018</c:v>
                </c:pt>
                <c:pt idx="7355">
                  <c:v>1018</c:v>
                </c:pt>
                <c:pt idx="7356">
                  <c:v>1018</c:v>
                </c:pt>
                <c:pt idx="7357">
                  <c:v>1018</c:v>
                </c:pt>
                <c:pt idx="7358">
                  <c:v>1018</c:v>
                </c:pt>
                <c:pt idx="7359">
                  <c:v>1018</c:v>
                </c:pt>
                <c:pt idx="7360">
                  <c:v>1018</c:v>
                </c:pt>
                <c:pt idx="7361">
                  <c:v>1018</c:v>
                </c:pt>
                <c:pt idx="7362">
                  <c:v>1018</c:v>
                </c:pt>
                <c:pt idx="7363">
                  <c:v>1018</c:v>
                </c:pt>
                <c:pt idx="7364">
                  <c:v>1018</c:v>
                </c:pt>
                <c:pt idx="7365">
                  <c:v>1018</c:v>
                </c:pt>
                <c:pt idx="7366">
                  <c:v>1018</c:v>
                </c:pt>
                <c:pt idx="7367">
                  <c:v>1018</c:v>
                </c:pt>
                <c:pt idx="7368">
                  <c:v>1018</c:v>
                </c:pt>
                <c:pt idx="7369">
                  <c:v>1018</c:v>
                </c:pt>
                <c:pt idx="7370">
                  <c:v>1018</c:v>
                </c:pt>
                <c:pt idx="7371">
                  <c:v>1018</c:v>
                </c:pt>
                <c:pt idx="7372">
                  <c:v>1018</c:v>
                </c:pt>
                <c:pt idx="7373">
                  <c:v>1018</c:v>
                </c:pt>
                <c:pt idx="7374">
                  <c:v>1018</c:v>
                </c:pt>
                <c:pt idx="7375">
                  <c:v>1018</c:v>
                </c:pt>
                <c:pt idx="7376">
                  <c:v>1018</c:v>
                </c:pt>
                <c:pt idx="7377">
                  <c:v>1018</c:v>
                </c:pt>
                <c:pt idx="7378">
                  <c:v>1018</c:v>
                </c:pt>
                <c:pt idx="7379">
                  <c:v>1018</c:v>
                </c:pt>
                <c:pt idx="7380">
                  <c:v>1018</c:v>
                </c:pt>
                <c:pt idx="7381">
                  <c:v>1018</c:v>
                </c:pt>
                <c:pt idx="7382">
                  <c:v>1018</c:v>
                </c:pt>
                <c:pt idx="7383">
                  <c:v>1018</c:v>
                </c:pt>
                <c:pt idx="7384">
                  <c:v>1018</c:v>
                </c:pt>
                <c:pt idx="7385">
                  <c:v>1018</c:v>
                </c:pt>
                <c:pt idx="7386">
                  <c:v>1018</c:v>
                </c:pt>
                <c:pt idx="7387">
                  <c:v>1018</c:v>
                </c:pt>
                <c:pt idx="7388">
                  <c:v>1018</c:v>
                </c:pt>
                <c:pt idx="7389">
                  <c:v>1018</c:v>
                </c:pt>
                <c:pt idx="7390">
                  <c:v>1018</c:v>
                </c:pt>
                <c:pt idx="7391">
                  <c:v>1018</c:v>
                </c:pt>
                <c:pt idx="7392">
                  <c:v>1018</c:v>
                </c:pt>
                <c:pt idx="7393">
                  <c:v>1018</c:v>
                </c:pt>
                <c:pt idx="7394">
                  <c:v>1018</c:v>
                </c:pt>
                <c:pt idx="7395">
                  <c:v>1018</c:v>
                </c:pt>
                <c:pt idx="7396">
                  <c:v>1018</c:v>
                </c:pt>
                <c:pt idx="7397">
                  <c:v>1018</c:v>
                </c:pt>
                <c:pt idx="7398">
                  <c:v>1018</c:v>
                </c:pt>
                <c:pt idx="7399">
                  <c:v>1018</c:v>
                </c:pt>
                <c:pt idx="7400">
                  <c:v>1018</c:v>
                </c:pt>
                <c:pt idx="7401">
                  <c:v>1018</c:v>
                </c:pt>
                <c:pt idx="7402">
                  <c:v>1018</c:v>
                </c:pt>
                <c:pt idx="7403">
                  <c:v>1018</c:v>
                </c:pt>
                <c:pt idx="7404">
                  <c:v>1018</c:v>
                </c:pt>
                <c:pt idx="7405">
                  <c:v>1018</c:v>
                </c:pt>
                <c:pt idx="7406">
                  <c:v>1018</c:v>
                </c:pt>
                <c:pt idx="7407">
                  <c:v>1018</c:v>
                </c:pt>
                <c:pt idx="7408">
                  <c:v>1018</c:v>
                </c:pt>
                <c:pt idx="7409">
                  <c:v>1018</c:v>
                </c:pt>
                <c:pt idx="7410">
                  <c:v>1018</c:v>
                </c:pt>
                <c:pt idx="7411">
                  <c:v>1018</c:v>
                </c:pt>
                <c:pt idx="7412">
                  <c:v>1018</c:v>
                </c:pt>
                <c:pt idx="7413">
                  <c:v>1018</c:v>
                </c:pt>
                <c:pt idx="7414">
                  <c:v>1018</c:v>
                </c:pt>
                <c:pt idx="7415">
                  <c:v>1018</c:v>
                </c:pt>
                <c:pt idx="7416">
                  <c:v>1018</c:v>
                </c:pt>
                <c:pt idx="7417">
                  <c:v>1018</c:v>
                </c:pt>
                <c:pt idx="7418">
                  <c:v>1018</c:v>
                </c:pt>
                <c:pt idx="7419">
                  <c:v>1018</c:v>
                </c:pt>
                <c:pt idx="7420">
                  <c:v>1018</c:v>
                </c:pt>
                <c:pt idx="7421">
                  <c:v>1018</c:v>
                </c:pt>
                <c:pt idx="7422">
                  <c:v>1018</c:v>
                </c:pt>
                <c:pt idx="7423">
                  <c:v>1018</c:v>
                </c:pt>
                <c:pt idx="7424">
                  <c:v>1018</c:v>
                </c:pt>
                <c:pt idx="7425">
                  <c:v>1018</c:v>
                </c:pt>
                <c:pt idx="7426">
                  <c:v>1018</c:v>
                </c:pt>
                <c:pt idx="7427">
                  <c:v>1018</c:v>
                </c:pt>
                <c:pt idx="7428">
                  <c:v>1018</c:v>
                </c:pt>
                <c:pt idx="7429">
                  <c:v>1018</c:v>
                </c:pt>
                <c:pt idx="7430">
                  <c:v>1018</c:v>
                </c:pt>
                <c:pt idx="7431">
                  <c:v>1018</c:v>
                </c:pt>
                <c:pt idx="7432">
                  <c:v>1018</c:v>
                </c:pt>
                <c:pt idx="7433">
                  <c:v>1018</c:v>
                </c:pt>
                <c:pt idx="7434">
                  <c:v>1018</c:v>
                </c:pt>
                <c:pt idx="7435">
                  <c:v>1018</c:v>
                </c:pt>
                <c:pt idx="7436">
                  <c:v>1018</c:v>
                </c:pt>
                <c:pt idx="7437">
                  <c:v>1018</c:v>
                </c:pt>
                <c:pt idx="7438">
                  <c:v>1018</c:v>
                </c:pt>
                <c:pt idx="7439">
                  <c:v>1018</c:v>
                </c:pt>
                <c:pt idx="7440">
                  <c:v>1018</c:v>
                </c:pt>
                <c:pt idx="7441">
                  <c:v>1018</c:v>
                </c:pt>
                <c:pt idx="7442">
                  <c:v>1018</c:v>
                </c:pt>
                <c:pt idx="7443">
                  <c:v>1018</c:v>
                </c:pt>
                <c:pt idx="7444">
                  <c:v>1018</c:v>
                </c:pt>
                <c:pt idx="7445">
                  <c:v>1018</c:v>
                </c:pt>
                <c:pt idx="7446">
                  <c:v>1018</c:v>
                </c:pt>
                <c:pt idx="7447">
                  <c:v>1018</c:v>
                </c:pt>
                <c:pt idx="7448">
                  <c:v>1018</c:v>
                </c:pt>
                <c:pt idx="7449">
                  <c:v>1018</c:v>
                </c:pt>
                <c:pt idx="7450">
                  <c:v>1018</c:v>
                </c:pt>
                <c:pt idx="7451">
                  <c:v>1018</c:v>
                </c:pt>
                <c:pt idx="7452">
                  <c:v>1018</c:v>
                </c:pt>
                <c:pt idx="7453">
                  <c:v>1018</c:v>
                </c:pt>
                <c:pt idx="7454">
                  <c:v>1018</c:v>
                </c:pt>
                <c:pt idx="7455">
                  <c:v>1018</c:v>
                </c:pt>
                <c:pt idx="7456">
                  <c:v>1018</c:v>
                </c:pt>
                <c:pt idx="7457">
                  <c:v>1018</c:v>
                </c:pt>
                <c:pt idx="7458">
                  <c:v>1018</c:v>
                </c:pt>
                <c:pt idx="7459">
                  <c:v>1018</c:v>
                </c:pt>
                <c:pt idx="7460">
                  <c:v>1018</c:v>
                </c:pt>
                <c:pt idx="7461">
                  <c:v>1018</c:v>
                </c:pt>
                <c:pt idx="7462">
                  <c:v>1018</c:v>
                </c:pt>
                <c:pt idx="7463">
                  <c:v>1018</c:v>
                </c:pt>
                <c:pt idx="7464">
                  <c:v>1018</c:v>
                </c:pt>
                <c:pt idx="7465">
                  <c:v>1018</c:v>
                </c:pt>
                <c:pt idx="7466">
                  <c:v>1018</c:v>
                </c:pt>
                <c:pt idx="7467">
                  <c:v>1018</c:v>
                </c:pt>
                <c:pt idx="7468">
                  <c:v>1018</c:v>
                </c:pt>
                <c:pt idx="7469">
                  <c:v>1018</c:v>
                </c:pt>
                <c:pt idx="7470">
                  <c:v>1018</c:v>
                </c:pt>
                <c:pt idx="7471">
                  <c:v>1018</c:v>
                </c:pt>
                <c:pt idx="7472">
                  <c:v>1018</c:v>
                </c:pt>
                <c:pt idx="7473">
                  <c:v>1018</c:v>
                </c:pt>
                <c:pt idx="7474">
                  <c:v>1018</c:v>
                </c:pt>
                <c:pt idx="7475">
                  <c:v>1018</c:v>
                </c:pt>
                <c:pt idx="7476">
                  <c:v>1018</c:v>
                </c:pt>
                <c:pt idx="7477">
                  <c:v>1018</c:v>
                </c:pt>
                <c:pt idx="7478">
                  <c:v>1018</c:v>
                </c:pt>
                <c:pt idx="7479">
                  <c:v>1018</c:v>
                </c:pt>
                <c:pt idx="7480">
                  <c:v>1018</c:v>
                </c:pt>
                <c:pt idx="7481">
                  <c:v>1018</c:v>
                </c:pt>
                <c:pt idx="7482">
                  <c:v>1018</c:v>
                </c:pt>
                <c:pt idx="7483">
                  <c:v>1018</c:v>
                </c:pt>
                <c:pt idx="7484">
                  <c:v>1018</c:v>
                </c:pt>
                <c:pt idx="7485">
                  <c:v>1018</c:v>
                </c:pt>
                <c:pt idx="7486">
                  <c:v>1018</c:v>
                </c:pt>
                <c:pt idx="7487">
                  <c:v>1018</c:v>
                </c:pt>
                <c:pt idx="7488">
                  <c:v>1018</c:v>
                </c:pt>
                <c:pt idx="7489">
                  <c:v>1018</c:v>
                </c:pt>
                <c:pt idx="7490">
                  <c:v>1018</c:v>
                </c:pt>
                <c:pt idx="7491">
                  <c:v>1018</c:v>
                </c:pt>
                <c:pt idx="7492">
                  <c:v>1018</c:v>
                </c:pt>
                <c:pt idx="7493">
                  <c:v>1018</c:v>
                </c:pt>
                <c:pt idx="7494">
                  <c:v>1018</c:v>
                </c:pt>
                <c:pt idx="7495">
                  <c:v>1018</c:v>
                </c:pt>
                <c:pt idx="7496">
                  <c:v>1018</c:v>
                </c:pt>
                <c:pt idx="7497">
                  <c:v>1018</c:v>
                </c:pt>
                <c:pt idx="7498">
                  <c:v>1018</c:v>
                </c:pt>
                <c:pt idx="7499">
                  <c:v>1018</c:v>
                </c:pt>
                <c:pt idx="7500">
                  <c:v>1018</c:v>
                </c:pt>
                <c:pt idx="7501">
                  <c:v>1018</c:v>
                </c:pt>
                <c:pt idx="7502">
                  <c:v>1018</c:v>
                </c:pt>
                <c:pt idx="7503">
                  <c:v>1018</c:v>
                </c:pt>
                <c:pt idx="7504">
                  <c:v>1018</c:v>
                </c:pt>
                <c:pt idx="7505">
                  <c:v>1018</c:v>
                </c:pt>
                <c:pt idx="7506">
                  <c:v>1018</c:v>
                </c:pt>
                <c:pt idx="7507">
                  <c:v>1018</c:v>
                </c:pt>
                <c:pt idx="7508">
                  <c:v>1018</c:v>
                </c:pt>
                <c:pt idx="7509">
                  <c:v>1018</c:v>
                </c:pt>
                <c:pt idx="7510">
                  <c:v>1018</c:v>
                </c:pt>
                <c:pt idx="7511">
                  <c:v>1018</c:v>
                </c:pt>
                <c:pt idx="7512">
                  <c:v>1018</c:v>
                </c:pt>
                <c:pt idx="7513">
                  <c:v>1018</c:v>
                </c:pt>
                <c:pt idx="7514">
                  <c:v>1018</c:v>
                </c:pt>
                <c:pt idx="7515">
                  <c:v>1018</c:v>
                </c:pt>
                <c:pt idx="7516">
                  <c:v>1018</c:v>
                </c:pt>
                <c:pt idx="7517">
                  <c:v>1018</c:v>
                </c:pt>
                <c:pt idx="7518">
                  <c:v>1018</c:v>
                </c:pt>
                <c:pt idx="7519">
                  <c:v>1018</c:v>
                </c:pt>
                <c:pt idx="7520">
                  <c:v>1018</c:v>
                </c:pt>
                <c:pt idx="7521">
                  <c:v>1018</c:v>
                </c:pt>
                <c:pt idx="7522">
                  <c:v>1018</c:v>
                </c:pt>
                <c:pt idx="7523">
                  <c:v>1018</c:v>
                </c:pt>
                <c:pt idx="7524">
                  <c:v>1018</c:v>
                </c:pt>
                <c:pt idx="7525">
                  <c:v>1018</c:v>
                </c:pt>
                <c:pt idx="7526">
                  <c:v>1018</c:v>
                </c:pt>
                <c:pt idx="7527">
                  <c:v>1018</c:v>
                </c:pt>
                <c:pt idx="7528">
                  <c:v>1018</c:v>
                </c:pt>
                <c:pt idx="7529">
                  <c:v>1018</c:v>
                </c:pt>
                <c:pt idx="7530">
                  <c:v>1018</c:v>
                </c:pt>
                <c:pt idx="7531">
                  <c:v>1018</c:v>
                </c:pt>
                <c:pt idx="7532">
                  <c:v>1018</c:v>
                </c:pt>
                <c:pt idx="7533">
                  <c:v>1018</c:v>
                </c:pt>
                <c:pt idx="7534">
                  <c:v>1018</c:v>
                </c:pt>
                <c:pt idx="7535">
                  <c:v>1018</c:v>
                </c:pt>
                <c:pt idx="7536">
                  <c:v>1018</c:v>
                </c:pt>
                <c:pt idx="7537">
                  <c:v>1018</c:v>
                </c:pt>
                <c:pt idx="7538">
                  <c:v>1018</c:v>
                </c:pt>
                <c:pt idx="7539">
                  <c:v>1018</c:v>
                </c:pt>
                <c:pt idx="7540">
                  <c:v>1018</c:v>
                </c:pt>
                <c:pt idx="7541">
                  <c:v>1018</c:v>
                </c:pt>
                <c:pt idx="7542">
                  <c:v>1018</c:v>
                </c:pt>
                <c:pt idx="7543">
                  <c:v>1018</c:v>
                </c:pt>
                <c:pt idx="7544">
                  <c:v>1018</c:v>
                </c:pt>
                <c:pt idx="7545">
                  <c:v>1018</c:v>
                </c:pt>
                <c:pt idx="7546">
                  <c:v>1018</c:v>
                </c:pt>
                <c:pt idx="7547">
                  <c:v>1018</c:v>
                </c:pt>
                <c:pt idx="7548">
                  <c:v>1018</c:v>
                </c:pt>
                <c:pt idx="7549">
                  <c:v>1018</c:v>
                </c:pt>
                <c:pt idx="7550">
                  <c:v>1018</c:v>
                </c:pt>
                <c:pt idx="7551">
                  <c:v>1018</c:v>
                </c:pt>
                <c:pt idx="7552">
                  <c:v>1018</c:v>
                </c:pt>
                <c:pt idx="7553">
                  <c:v>1018</c:v>
                </c:pt>
                <c:pt idx="7554">
                  <c:v>1018</c:v>
                </c:pt>
                <c:pt idx="7555">
                  <c:v>1018</c:v>
                </c:pt>
                <c:pt idx="7556">
                  <c:v>1018</c:v>
                </c:pt>
                <c:pt idx="7557">
                  <c:v>1018</c:v>
                </c:pt>
                <c:pt idx="7558">
                  <c:v>1018</c:v>
                </c:pt>
                <c:pt idx="7559">
                  <c:v>1018</c:v>
                </c:pt>
                <c:pt idx="7560">
                  <c:v>1018</c:v>
                </c:pt>
                <c:pt idx="7561">
                  <c:v>1018</c:v>
                </c:pt>
                <c:pt idx="7562">
                  <c:v>1018</c:v>
                </c:pt>
                <c:pt idx="7563">
                  <c:v>1018</c:v>
                </c:pt>
                <c:pt idx="7564">
                  <c:v>1018</c:v>
                </c:pt>
                <c:pt idx="7565">
                  <c:v>1018</c:v>
                </c:pt>
                <c:pt idx="7566">
                  <c:v>1018</c:v>
                </c:pt>
                <c:pt idx="7567">
                  <c:v>1018</c:v>
                </c:pt>
                <c:pt idx="7568">
                  <c:v>1018</c:v>
                </c:pt>
                <c:pt idx="7569">
                  <c:v>1018</c:v>
                </c:pt>
                <c:pt idx="7570">
                  <c:v>1018</c:v>
                </c:pt>
                <c:pt idx="7571">
                  <c:v>1018</c:v>
                </c:pt>
                <c:pt idx="7572">
                  <c:v>1018</c:v>
                </c:pt>
                <c:pt idx="7573">
                  <c:v>1018</c:v>
                </c:pt>
                <c:pt idx="7574">
                  <c:v>1018</c:v>
                </c:pt>
                <c:pt idx="7575">
                  <c:v>1018</c:v>
                </c:pt>
                <c:pt idx="7576">
                  <c:v>1018</c:v>
                </c:pt>
                <c:pt idx="7577">
                  <c:v>1018</c:v>
                </c:pt>
                <c:pt idx="7578">
                  <c:v>1018</c:v>
                </c:pt>
                <c:pt idx="7579">
                  <c:v>1018</c:v>
                </c:pt>
                <c:pt idx="7580">
                  <c:v>1018</c:v>
                </c:pt>
                <c:pt idx="7581">
                  <c:v>1018</c:v>
                </c:pt>
                <c:pt idx="7582">
                  <c:v>1018</c:v>
                </c:pt>
                <c:pt idx="7583">
                  <c:v>1018</c:v>
                </c:pt>
                <c:pt idx="7584">
                  <c:v>1018</c:v>
                </c:pt>
                <c:pt idx="7585">
                  <c:v>1018</c:v>
                </c:pt>
                <c:pt idx="7586">
                  <c:v>1018</c:v>
                </c:pt>
                <c:pt idx="7587">
                  <c:v>1018</c:v>
                </c:pt>
                <c:pt idx="7588">
                  <c:v>1018</c:v>
                </c:pt>
                <c:pt idx="7589">
                  <c:v>1018</c:v>
                </c:pt>
                <c:pt idx="7590">
                  <c:v>1018</c:v>
                </c:pt>
                <c:pt idx="7591">
                  <c:v>1018</c:v>
                </c:pt>
                <c:pt idx="7592">
                  <c:v>1018</c:v>
                </c:pt>
                <c:pt idx="7593">
                  <c:v>1018</c:v>
                </c:pt>
                <c:pt idx="7594">
                  <c:v>1018</c:v>
                </c:pt>
                <c:pt idx="7595">
                  <c:v>1018</c:v>
                </c:pt>
                <c:pt idx="7596">
                  <c:v>1018</c:v>
                </c:pt>
                <c:pt idx="7597">
                  <c:v>1018</c:v>
                </c:pt>
                <c:pt idx="7598">
                  <c:v>1018</c:v>
                </c:pt>
                <c:pt idx="7599">
                  <c:v>1018</c:v>
                </c:pt>
                <c:pt idx="7600">
                  <c:v>1018</c:v>
                </c:pt>
                <c:pt idx="7601">
                  <c:v>1018</c:v>
                </c:pt>
                <c:pt idx="7602">
                  <c:v>1018</c:v>
                </c:pt>
                <c:pt idx="7603">
                  <c:v>1018</c:v>
                </c:pt>
                <c:pt idx="7604">
                  <c:v>1018</c:v>
                </c:pt>
                <c:pt idx="7605">
                  <c:v>1018</c:v>
                </c:pt>
                <c:pt idx="7606">
                  <c:v>1018</c:v>
                </c:pt>
                <c:pt idx="7607">
                  <c:v>1018</c:v>
                </c:pt>
                <c:pt idx="7608">
                  <c:v>1018</c:v>
                </c:pt>
                <c:pt idx="7609">
                  <c:v>1018</c:v>
                </c:pt>
                <c:pt idx="7610">
                  <c:v>1018</c:v>
                </c:pt>
                <c:pt idx="7611">
                  <c:v>1018</c:v>
                </c:pt>
                <c:pt idx="7612">
                  <c:v>1018</c:v>
                </c:pt>
                <c:pt idx="7613">
                  <c:v>1018</c:v>
                </c:pt>
                <c:pt idx="7614">
                  <c:v>1018</c:v>
                </c:pt>
                <c:pt idx="7615">
                  <c:v>1018</c:v>
                </c:pt>
                <c:pt idx="7616">
                  <c:v>1018</c:v>
                </c:pt>
                <c:pt idx="7617">
                  <c:v>1018</c:v>
                </c:pt>
                <c:pt idx="7618">
                  <c:v>1018</c:v>
                </c:pt>
                <c:pt idx="7619">
                  <c:v>1018</c:v>
                </c:pt>
                <c:pt idx="7620">
                  <c:v>1018</c:v>
                </c:pt>
                <c:pt idx="7621">
                  <c:v>1018</c:v>
                </c:pt>
                <c:pt idx="7622">
                  <c:v>1018</c:v>
                </c:pt>
                <c:pt idx="7623">
                  <c:v>1018</c:v>
                </c:pt>
                <c:pt idx="7624">
                  <c:v>1018</c:v>
                </c:pt>
                <c:pt idx="7625">
                  <c:v>1018</c:v>
                </c:pt>
                <c:pt idx="7626">
                  <c:v>1018</c:v>
                </c:pt>
                <c:pt idx="7627">
                  <c:v>1018</c:v>
                </c:pt>
                <c:pt idx="7628">
                  <c:v>1018</c:v>
                </c:pt>
                <c:pt idx="7629">
                  <c:v>1018</c:v>
                </c:pt>
                <c:pt idx="7630">
                  <c:v>1018</c:v>
                </c:pt>
                <c:pt idx="7631">
                  <c:v>1018</c:v>
                </c:pt>
                <c:pt idx="7632">
                  <c:v>1018</c:v>
                </c:pt>
                <c:pt idx="7633">
                  <c:v>1018</c:v>
                </c:pt>
                <c:pt idx="7634">
                  <c:v>1018</c:v>
                </c:pt>
                <c:pt idx="7635">
                  <c:v>1018</c:v>
                </c:pt>
                <c:pt idx="7636">
                  <c:v>1018</c:v>
                </c:pt>
                <c:pt idx="7637">
                  <c:v>1018</c:v>
                </c:pt>
                <c:pt idx="7638">
                  <c:v>1018</c:v>
                </c:pt>
                <c:pt idx="7639">
                  <c:v>1018</c:v>
                </c:pt>
                <c:pt idx="7640">
                  <c:v>1018</c:v>
                </c:pt>
                <c:pt idx="7641">
                  <c:v>1018</c:v>
                </c:pt>
                <c:pt idx="7642">
                  <c:v>1018</c:v>
                </c:pt>
                <c:pt idx="7643">
                  <c:v>1018</c:v>
                </c:pt>
                <c:pt idx="7644">
                  <c:v>1018</c:v>
                </c:pt>
                <c:pt idx="7645">
                  <c:v>1018</c:v>
                </c:pt>
                <c:pt idx="7646">
                  <c:v>1018</c:v>
                </c:pt>
                <c:pt idx="7647">
                  <c:v>1018</c:v>
                </c:pt>
                <c:pt idx="7648">
                  <c:v>1018</c:v>
                </c:pt>
                <c:pt idx="7649">
                  <c:v>1018</c:v>
                </c:pt>
                <c:pt idx="7650">
                  <c:v>1018</c:v>
                </c:pt>
                <c:pt idx="7651">
                  <c:v>1018</c:v>
                </c:pt>
                <c:pt idx="7652">
                  <c:v>1018</c:v>
                </c:pt>
                <c:pt idx="7653">
                  <c:v>1018</c:v>
                </c:pt>
                <c:pt idx="7654">
                  <c:v>1018</c:v>
                </c:pt>
                <c:pt idx="7655">
                  <c:v>1018</c:v>
                </c:pt>
                <c:pt idx="7656">
                  <c:v>1018</c:v>
                </c:pt>
                <c:pt idx="7657">
                  <c:v>1018</c:v>
                </c:pt>
                <c:pt idx="7658">
                  <c:v>1018</c:v>
                </c:pt>
                <c:pt idx="7659">
                  <c:v>1018</c:v>
                </c:pt>
                <c:pt idx="7660">
                  <c:v>1018</c:v>
                </c:pt>
                <c:pt idx="7661">
                  <c:v>1018</c:v>
                </c:pt>
                <c:pt idx="7662">
                  <c:v>1018</c:v>
                </c:pt>
                <c:pt idx="7663">
                  <c:v>1018</c:v>
                </c:pt>
                <c:pt idx="7664">
                  <c:v>1018</c:v>
                </c:pt>
                <c:pt idx="7665">
                  <c:v>1018</c:v>
                </c:pt>
                <c:pt idx="7666">
                  <c:v>1018</c:v>
                </c:pt>
                <c:pt idx="7667">
                  <c:v>1018</c:v>
                </c:pt>
                <c:pt idx="7668">
                  <c:v>1018</c:v>
                </c:pt>
                <c:pt idx="7669">
                  <c:v>1018</c:v>
                </c:pt>
                <c:pt idx="7670">
                  <c:v>1018</c:v>
                </c:pt>
                <c:pt idx="7671">
                  <c:v>1018</c:v>
                </c:pt>
                <c:pt idx="7672">
                  <c:v>1018</c:v>
                </c:pt>
                <c:pt idx="7673">
                  <c:v>1018</c:v>
                </c:pt>
                <c:pt idx="7674">
                  <c:v>1018</c:v>
                </c:pt>
                <c:pt idx="7675">
                  <c:v>1018</c:v>
                </c:pt>
                <c:pt idx="7676">
                  <c:v>1018</c:v>
                </c:pt>
                <c:pt idx="7677">
                  <c:v>1018</c:v>
                </c:pt>
                <c:pt idx="7678">
                  <c:v>1018</c:v>
                </c:pt>
                <c:pt idx="7679">
                  <c:v>1018</c:v>
                </c:pt>
                <c:pt idx="7680">
                  <c:v>1018</c:v>
                </c:pt>
                <c:pt idx="7681">
                  <c:v>1018</c:v>
                </c:pt>
                <c:pt idx="7682">
                  <c:v>1018</c:v>
                </c:pt>
                <c:pt idx="7683">
                  <c:v>1018</c:v>
                </c:pt>
                <c:pt idx="7684">
                  <c:v>1018</c:v>
                </c:pt>
                <c:pt idx="7685">
                  <c:v>1018</c:v>
                </c:pt>
                <c:pt idx="7686">
                  <c:v>1018</c:v>
                </c:pt>
                <c:pt idx="7687">
                  <c:v>1018</c:v>
                </c:pt>
                <c:pt idx="7688">
                  <c:v>1018</c:v>
                </c:pt>
                <c:pt idx="7689">
                  <c:v>1018</c:v>
                </c:pt>
                <c:pt idx="7690">
                  <c:v>1018</c:v>
                </c:pt>
                <c:pt idx="7691">
                  <c:v>1018</c:v>
                </c:pt>
                <c:pt idx="7692">
                  <c:v>1018</c:v>
                </c:pt>
                <c:pt idx="7693">
                  <c:v>1018</c:v>
                </c:pt>
                <c:pt idx="7694">
                  <c:v>1018</c:v>
                </c:pt>
                <c:pt idx="7695">
                  <c:v>1018</c:v>
                </c:pt>
                <c:pt idx="7696">
                  <c:v>1018</c:v>
                </c:pt>
                <c:pt idx="7697">
                  <c:v>1018</c:v>
                </c:pt>
                <c:pt idx="7698">
                  <c:v>1018</c:v>
                </c:pt>
                <c:pt idx="7699">
                  <c:v>1018</c:v>
                </c:pt>
                <c:pt idx="7700">
                  <c:v>1018</c:v>
                </c:pt>
                <c:pt idx="7701">
                  <c:v>1018</c:v>
                </c:pt>
                <c:pt idx="7702">
                  <c:v>1018</c:v>
                </c:pt>
                <c:pt idx="7703">
                  <c:v>1018</c:v>
                </c:pt>
                <c:pt idx="7704">
                  <c:v>1018</c:v>
                </c:pt>
                <c:pt idx="7705">
                  <c:v>1018</c:v>
                </c:pt>
                <c:pt idx="7706">
                  <c:v>1018</c:v>
                </c:pt>
                <c:pt idx="7707">
                  <c:v>1018</c:v>
                </c:pt>
                <c:pt idx="7708">
                  <c:v>1018</c:v>
                </c:pt>
                <c:pt idx="7709">
                  <c:v>1018</c:v>
                </c:pt>
                <c:pt idx="7710">
                  <c:v>1018</c:v>
                </c:pt>
                <c:pt idx="7711">
                  <c:v>1018</c:v>
                </c:pt>
                <c:pt idx="7712">
                  <c:v>1018</c:v>
                </c:pt>
                <c:pt idx="7713">
                  <c:v>1018</c:v>
                </c:pt>
                <c:pt idx="7714">
                  <c:v>1018</c:v>
                </c:pt>
                <c:pt idx="7715">
                  <c:v>1018</c:v>
                </c:pt>
                <c:pt idx="7716">
                  <c:v>1018</c:v>
                </c:pt>
                <c:pt idx="7717">
                  <c:v>1018</c:v>
                </c:pt>
                <c:pt idx="7718">
                  <c:v>1018</c:v>
                </c:pt>
                <c:pt idx="7719">
                  <c:v>1018</c:v>
                </c:pt>
                <c:pt idx="7720">
                  <c:v>1018</c:v>
                </c:pt>
                <c:pt idx="7721">
                  <c:v>1018</c:v>
                </c:pt>
                <c:pt idx="7722">
                  <c:v>1018</c:v>
                </c:pt>
                <c:pt idx="7723">
                  <c:v>1018</c:v>
                </c:pt>
                <c:pt idx="7724">
                  <c:v>1018</c:v>
                </c:pt>
                <c:pt idx="7725">
                  <c:v>1018</c:v>
                </c:pt>
                <c:pt idx="7726">
                  <c:v>1018</c:v>
                </c:pt>
                <c:pt idx="7727">
                  <c:v>1018</c:v>
                </c:pt>
                <c:pt idx="7728">
                  <c:v>1018</c:v>
                </c:pt>
                <c:pt idx="7729">
                  <c:v>1018</c:v>
                </c:pt>
                <c:pt idx="7730">
                  <c:v>1018</c:v>
                </c:pt>
                <c:pt idx="7731">
                  <c:v>1018</c:v>
                </c:pt>
                <c:pt idx="7732">
                  <c:v>1018</c:v>
                </c:pt>
                <c:pt idx="7733">
                  <c:v>1018</c:v>
                </c:pt>
                <c:pt idx="7734">
                  <c:v>1018</c:v>
                </c:pt>
                <c:pt idx="7735">
                  <c:v>1018</c:v>
                </c:pt>
                <c:pt idx="7736">
                  <c:v>1018</c:v>
                </c:pt>
                <c:pt idx="7737">
                  <c:v>1018</c:v>
                </c:pt>
                <c:pt idx="7738">
                  <c:v>1018</c:v>
                </c:pt>
                <c:pt idx="7739">
                  <c:v>1018</c:v>
                </c:pt>
                <c:pt idx="7740">
                  <c:v>1018</c:v>
                </c:pt>
                <c:pt idx="7741">
                  <c:v>1018</c:v>
                </c:pt>
                <c:pt idx="7742">
                  <c:v>1018</c:v>
                </c:pt>
                <c:pt idx="7743">
                  <c:v>1018</c:v>
                </c:pt>
                <c:pt idx="7744">
                  <c:v>1018</c:v>
                </c:pt>
                <c:pt idx="7745">
                  <c:v>1018</c:v>
                </c:pt>
                <c:pt idx="7746">
                  <c:v>1018</c:v>
                </c:pt>
                <c:pt idx="7747">
                  <c:v>1018</c:v>
                </c:pt>
                <c:pt idx="7748">
                  <c:v>1018</c:v>
                </c:pt>
                <c:pt idx="7749">
                  <c:v>1018</c:v>
                </c:pt>
                <c:pt idx="7750">
                  <c:v>1018</c:v>
                </c:pt>
                <c:pt idx="7751">
                  <c:v>1018</c:v>
                </c:pt>
                <c:pt idx="7752">
                  <c:v>1018</c:v>
                </c:pt>
                <c:pt idx="7753">
                  <c:v>1018</c:v>
                </c:pt>
                <c:pt idx="7754">
                  <c:v>1018</c:v>
                </c:pt>
                <c:pt idx="7755">
                  <c:v>1018</c:v>
                </c:pt>
                <c:pt idx="7756">
                  <c:v>1018</c:v>
                </c:pt>
                <c:pt idx="7757">
                  <c:v>1018</c:v>
                </c:pt>
                <c:pt idx="7758">
                  <c:v>1018</c:v>
                </c:pt>
                <c:pt idx="7759">
                  <c:v>1018</c:v>
                </c:pt>
                <c:pt idx="7760">
                  <c:v>1018</c:v>
                </c:pt>
                <c:pt idx="7761">
                  <c:v>1018</c:v>
                </c:pt>
                <c:pt idx="7762">
                  <c:v>1018</c:v>
                </c:pt>
                <c:pt idx="7763">
                  <c:v>1018</c:v>
                </c:pt>
                <c:pt idx="7764">
                  <c:v>1018</c:v>
                </c:pt>
                <c:pt idx="7765">
                  <c:v>1018</c:v>
                </c:pt>
                <c:pt idx="7766">
                  <c:v>1018</c:v>
                </c:pt>
                <c:pt idx="7767">
                  <c:v>1018</c:v>
                </c:pt>
                <c:pt idx="7768">
                  <c:v>1018</c:v>
                </c:pt>
                <c:pt idx="7769">
                  <c:v>1018</c:v>
                </c:pt>
                <c:pt idx="7770">
                  <c:v>1018</c:v>
                </c:pt>
                <c:pt idx="7771">
                  <c:v>1017</c:v>
                </c:pt>
                <c:pt idx="7772">
                  <c:v>1017</c:v>
                </c:pt>
                <c:pt idx="7773">
                  <c:v>1017</c:v>
                </c:pt>
                <c:pt idx="7774">
                  <c:v>1017</c:v>
                </c:pt>
                <c:pt idx="7775">
                  <c:v>1017</c:v>
                </c:pt>
                <c:pt idx="7776">
                  <c:v>1017</c:v>
                </c:pt>
                <c:pt idx="7777">
                  <c:v>1017</c:v>
                </c:pt>
                <c:pt idx="7778">
                  <c:v>1017</c:v>
                </c:pt>
                <c:pt idx="7779">
                  <c:v>1017</c:v>
                </c:pt>
                <c:pt idx="7780">
                  <c:v>1017</c:v>
                </c:pt>
                <c:pt idx="7781">
                  <c:v>1017</c:v>
                </c:pt>
                <c:pt idx="7782">
                  <c:v>1017</c:v>
                </c:pt>
                <c:pt idx="7783">
                  <c:v>1017</c:v>
                </c:pt>
                <c:pt idx="7784">
                  <c:v>1017</c:v>
                </c:pt>
                <c:pt idx="7785">
                  <c:v>1017</c:v>
                </c:pt>
                <c:pt idx="7786">
                  <c:v>1017</c:v>
                </c:pt>
                <c:pt idx="7787">
                  <c:v>1017</c:v>
                </c:pt>
                <c:pt idx="7788">
                  <c:v>1017</c:v>
                </c:pt>
                <c:pt idx="7789">
                  <c:v>1017</c:v>
                </c:pt>
                <c:pt idx="7790">
                  <c:v>1017</c:v>
                </c:pt>
                <c:pt idx="7791">
                  <c:v>1017</c:v>
                </c:pt>
                <c:pt idx="7792">
                  <c:v>1017</c:v>
                </c:pt>
                <c:pt idx="7793">
                  <c:v>1017</c:v>
                </c:pt>
                <c:pt idx="7794">
                  <c:v>1017</c:v>
                </c:pt>
                <c:pt idx="7795">
                  <c:v>1017</c:v>
                </c:pt>
                <c:pt idx="7796">
                  <c:v>1017</c:v>
                </c:pt>
                <c:pt idx="7797">
                  <c:v>1017</c:v>
                </c:pt>
                <c:pt idx="7798">
                  <c:v>1017</c:v>
                </c:pt>
                <c:pt idx="7799">
                  <c:v>1017</c:v>
                </c:pt>
                <c:pt idx="7800">
                  <c:v>1017</c:v>
                </c:pt>
                <c:pt idx="7801">
                  <c:v>1017</c:v>
                </c:pt>
                <c:pt idx="7802">
                  <c:v>1017</c:v>
                </c:pt>
                <c:pt idx="7803">
                  <c:v>1017</c:v>
                </c:pt>
                <c:pt idx="7804">
                  <c:v>1017</c:v>
                </c:pt>
                <c:pt idx="7805">
                  <c:v>1017</c:v>
                </c:pt>
                <c:pt idx="7806">
                  <c:v>1017</c:v>
                </c:pt>
                <c:pt idx="7807">
                  <c:v>1017</c:v>
                </c:pt>
                <c:pt idx="7808">
                  <c:v>1017</c:v>
                </c:pt>
                <c:pt idx="7809">
                  <c:v>1017</c:v>
                </c:pt>
                <c:pt idx="7810">
                  <c:v>1017</c:v>
                </c:pt>
                <c:pt idx="7811">
                  <c:v>1017</c:v>
                </c:pt>
                <c:pt idx="7812">
                  <c:v>1017</c:v>
                </c:pt>
                <c:pt idx="7813">
                  <c:v>1017</c:v>
                </c:pt>
                <c:pt idx="7814">
                  <c:v>1017</c:v>
                </c:pt>
                <c:pt idx="7815">
                  <c:v>1017</c:v>
                </c:pt>
                <c:pt idx="7816">
                  <c:v>1017</c:v>
                </c:pt>
                <c:pt idx="7817">
                  <c:v>1017</c:v>
                </c:pt>
                <c:pt idx="7818">
                  <c:v>1017</c:v>
                </c:pt>
                <c:pt idx="7819">
                  <c:v>1017</c:v>
                </c:pt>
                <c:pt idx="7820">
                  <c:v>1017</c:v>
                </c:pt>
                <c:pt idx="7821">
                  <c:v>1017</c:v>
                </c:pt>
                <c:pt idx="7822">
                  <c:v>1017</c:v>
                </c:pt>
                <c:pt idx="7823">
                  <c:v>1017</c:v>
                </c:pt>
                <c:pt idx="7824">
                  <c:v>1017</c:v>
                </c:pt>
                <c:pt idx="7825">
                  <c:v>1017</c:v>
                </c:pt>
                <c:pt idx="7826">
                  <c:v>1017</c:v>
                </c:pt>
                <c:pt idx="7827">
                  <c:v>1017</c:v>
                </c:pt>
                <c:pt idx="7828">
                  <c:v>1017</c:v>
                </c:pt>
                <c:pt idx="7829">
                  <c:v>1017</c:v>
                </c:pt>
                <c:pt idx="7830">
                  <c:v>1017</c:v>
                </c:pt>
                <c:pt idx="7831">
                  <c:v>1017</c:v>
                </c:pt>
                <c:pt idx="7832">
                  <c:v>1017</c:v>
                </c:pt>
                <c:pt idx="7833">
                  <c:v>1017</c:v>
                </c:pt>
                <c:pt idx="7834">
                  <c:v>1017</c:v>
                </c:pt>
                <c:pt idx="7835">
                  <c:v>1017</c:v>
                </c:pt>
                <c:pt idx="7836">
                  <c:v>1017</c:v>
                </c:pt>
                <c:pt idx="7837">
                  <c:v>1017</c:v>
                </c:pt>
                <c:pt idx="7838">
                  <c:v>1017</c:v>
                </c:pt>
                <c:pt idx="7839">
                  <c:v>1017</c:v>
                </c:pt>
                <c:pt idx="7840">
                  <c:v>1017</c:v>
                </c:pt>
                <c:pt idx="7841">
                  <c:v>1017</c:v>
                </c:pt>
                <c:pt idx="7842">
                  <c:v>1017</c:v>
                </c:pt>
                <c:pt idx="7843">
                  <c:v>1017</c:v>
                </c:pt>
                <c:pt idx="7844">
                  <c:v>1017</c:v>
                </c:pt>
                <c:pt idx="7845">
                  <c:v>1017</c:v>
                </c:pt>
                <c:pt idx="7846">
                  <c:v>1017</c:v>
                </c:pt>
                <c:pt idx="7847">
                  <c:v>1017</c:v>
                </c:pt>
                <c:pt idx="7848">
                  <c:v>1017</c:v>
                </c:pt>
                <c:pt idx="7849">
                  <c:v>1017</c:v>
                </c:pt>
                <c:pt idx="7850">
                  <c:v>1017</c:v>
                </c:pt>
                <c:pt idx="7851">
                  <c:v>1017</c:v>
                </c:pt>
                <c:pt idx="7852">
                  <c:v>1017</c:v>
                </c:pt>
                <c:pt idx="7853">
                  <c:v>1017</c:v>
                </c:pt>
                <c:pt idx="7854">
                  <c:v>1017</c:v>
                </c:pt>
                <c:pt idx="7855">
                  <c:v>1017</c:v>
                </c:pt>
                <c:pt idx="7856">
                  <c:v>1017</c:v>
                </c:pt>
                <c:pt idx="7857">
                  <c:v>1017</c:v>
                </c:pt>
                <c:pt idx="7858">
                  <c:v>1017</c:v>
                </c:pt>
                <c:pt idx="7859">
                  <c:v>1017</c:v>
                </c:pt>
                <c:pt idx="7860">
                  <c:v>1017</c:v>
                </c:pt>
                <c:pt idx="7861">
                  <c:v>1017</c:v>
                </c:pt>
                <c:pt idx="7862">
                  <c:v>1017</c:v>
                </c:pt>
                <c:pt idx="7863">
                  <c:v>1017</c:v>
                </c:pt>
                <c:pt idx="7864">
                  <c:v>1017</c:v>
                </c:pt>
                <c:pt idx="7865">
                  <c:v>1017</c:v>
                </c:pt>
                <c:pt idx="7866">
                  <c:v>1017</c:v>
                </c:pt>
                <c:pt idx="7867">
                  <c:v>1017</c:v>
                </c:pt>
                <c:pt idx="7868">
                  <c:v>1017</c:v>
                </c:pt>
                <c:pt idx="7869">
                  <c:v>1017</c:v>
                </c:pt>
                <c:pt idx="7870">
                  <c:v>1017</c:v>
                </c:pt>
                <c:pt idx="7871">
                  <c:v>1017</c:v>
                </c:pt>
                <c:pt idx="7872">
                  <c:v>1017</c:v>
                </c:pt>
                <c:pt idx="7873">
                  <c:v>1017</c:v>
                </c:pt>
                <c:pt idx="7874">
                  <c:v>1017</c:v>
                </c:pt>
                <c:pt idx="7875">
                  <c:v>1017</c:v>
                </c:pt>
                <c:pt idx="7876">
                  <c:v>1017</c:v>
                </c:pt>
                <c:pt idx="7877">
                  <c:v>1017</c:v>
                </c:pt>
                <c:pt idx="7878">
                  <c:v>1017</c:v>
                </c:pt>
                <c:pt idx="7879">
                  <c:v>1017</c:v>
                </c:pt>
                <c:pt idx="7880">
                  <c:v>1017</c:v>
                </c:pt>
                <c:pt idx="7881">
                  <c:v>1017</c:v>
                </c:pt>
                <c:pt idx="7882">
                  <c:v>1017</c:v>
                </c:pt>
                <c:pt idx="7883">
                  <c:v>1017</c:v>
                </c:pt>
                <c:pt idx="7884">
                  <c:v>1017</c:v>
                </c:pt>
                <c:pt idx="7885">
                  <c:v>1017</c:v>
                </c:pt>
                <c:pt idx="7886">
                  <c:v>1017</c:v>
                </c:pt>
                <c:pt idx="7887">
                  <c:v>1017</c:v>
                </c:pt>
                <c:pt idx="7888">
                  <c:v>1017</c:v>
                </c:pt>
                <c:pt idx="7889">
                  <c:v>1017</c:v>
                </c:pt>
                <c:pt idx="7890">
                  <c:v>1017</c:v>
                </c:pt>
                <c:pt idx="7891">
                  <c:v>1017</c:v>
                </c:pt>
                <c:pt idx="7892">
                  <c:v>1017</c:v>
                </c:pt>
                <c:pt idx="7893">
                  <c:v>1017</c:v>
                </c:pt>
                <c:pt idx="7894">
                  <c:v>1017</c:v>
                </c:pt>
                <c:pt idx="7895">
                  <c:v>1017</c:v>
                </c:pt>
                <c:pt idx="7896">
                  <c:v>1017</c:v>
                </c:pt>
                <c:pt idx="7897">
                  <c:v>1017</c:v>
                </c:pt>
                <c:pt idx="7898">
                  <c:v>1017</c:v>
                </c:pt>
                <c:pt idx="7899">
                  <c:v>1017</c:v>
                </c:pt>
                <c:pt idx="7900">
                  <c:v>1017</c:v>
                </c:pt>
                <c:pt idx="7901">
                  <c:v>1017</c:v>
                </c:pt>
                <c:pt idx="7902">
                  <c:v>1017</c:v>
                </c:pt>
                <c:pt idx="7903">
                  <c:v>1017</c:v>
                </c:pt>
                <c:pt idx="7904">
                  <c:v>1017</c:v>
                </c:pt>
                <c:pt idx="7905">
                  <c:v>1017</c:v>
                </c:pt>
                <c:pt idx="7906">
                  <c:v>1017</c:v>
                </c:pt>
                <c:pt idx="7907">
                  <c:v>1017</c:v>
                </c:pt>
                <c:pt idx="7908">
                  <c:v>1017</c:v>
                </c:pt>
                <c:pt idx="7909">
                  <c:v>1017</c:v>
                </c:pt>
                <c:pt idx="7910">
                  <c:v>1017</c:v>
                </c:pt>
                <c:pt idx="7911">
                  <c:v>1017</c:v>
                </c:pt>
                <c:pt idx="7912">
                  <c:v>1017</c:v>
                </c:pt>
                <c:pt idx="7913">
                  <c:v>1017</c:v>
                </c:pt>
                <c:pt idx="7914">
                  <c:v>1017</c:v>
                </c:pt>
                <c:pt idx="7915">
                  <c:v>1017</c:v>
                </c:pt>
                <c:pt idx="7916">
                  <c:v>1017</c:v>
                </c:pt>
                <c:pt idx="7917">
                  <c:v>1017</c:v>
                </c:pt>
                <c:pt idx="7918">
                  <c:v>1017</c:v>
                </c:pt>
                <c:pt idx="7919">
                  <c:v>1017</c:v>
                </c:pt>
                <c:pt idx="7920">
                  <c:v>1017</c:v>
                </c:pt>
                <c:pt idx="7921">
                  <c:v>1017</c:v>
                </c:pt>
                <c:pt idx="7922">
                  <c:v>1017</c:v>
                </c:pt>
                <c:pt idx="7923">
                  <c:v>1017</c:v>
                </c:pt>
                <c:pt idx="7924">
                  <c:v>1017</c:v>
                </c:pt>
                <c:pt idx="7925">
                  <c:v>1017</c:v>
                </c:pt>
                <c:pt idx="7926">
                  <c:v>1017</c:v>
                </c:pt>
                <c:pt idx="7927">
                  <c:v>1017</c:v>
                </c:pt>
                <c:pt idx="7928">
                  <c:v>1017</c:v>
                </c:pt>
                <c:pt idx="7929">
                  <c:v>1017</c:v>
                </c:pt>
                <c:pt idx="7930">
                  <c:v>1017</c:v>
                </c:pt>
                <c:pt idx="7931">
                  <c:v>1017</c:v>
                </c:pt>
                <c:pt idx="7932">
                  <c:v>1017</c:v>
                </c:pt>
                <c:pt idx="7933">
                  <c:v>1017</c:v>
                </c:pt>
                <c:pt idx="7934">
                  <c:v>1017</c:v>
                </c:pt>
                <c:pt idx="7935">
                  <c:v>1017</c:v>
                </c:pt>
                <c:pt idx="7936">
                  <c:v>1017</c:v>
                </c:pt>
                <c:pt idx="7937">
                  <c:v>1017</c:v>
                </c:pt>
                <c:pt idx="7938">
                  <c:v>1017</c:v>
                </c:pt>
                <c:pt idx="7939">
                  <c:v>1017</c:v>
                </c:pt>
                <c:pt idx="7940">
                  <c:v>1017</c:v>
                </c:pt>
                <c:pt idx="7941">
                  <c:v>1017</c:v>
                </c:pt>
                <c:pt idx="7942">
                  <c:v>1017</c:v>
                </c:pt>
                <c:pt idx="7943">
                  <c:v>1017</c:v>
                </c:pt>
                <c:pt idx="7944">
                  <c:v>1017</c:v>
                </c:pt>
                <c:pt idx="7945">
                  <c:v>1017</c:v>
                </c:pt>
                <c:pt idx="7946">
                  <c:v>1017</c:v>
                </c:pt>
                <c:pt idx="7947">
                  <c:v>1017</c:v>
                </c:pt>
                <c:pt idx="7948">
                  <c:v>1017</c:v>
                </c:pt>
                <c:pt idx="7949">
                  <c:v>1017</c:v>
                </c:pt>
                <c:pt idx="7950">
                  <c:v>1017</c:v>
                </c:pt>
                <c:pt idx="7951">
                  <c:v>1017</c:v>
                </c:pt>
                <c:pt idx="7952">
                  <c:v>1017</c:v>
                </c:pt>
                <c:pt idx="7953">
                  <c:v>1017</c:v>
                </c:pt>
                <c:pt idx="7954">
                  <c:v>1017</c:v>
                </c:pt>
                <c:pt idx="7955">
                  <c:v>1017</c:v>
                </c:pt>
                <c:pt idx="7956">
                  <c:v>1017</c:v>
                </c:pt>
                <c:pt idx="7957">
                  <c:v>1017</c:v>
                </c:pt>
                <c:pt idx="7958">
                  <c:v>1017</c:v>
                </c:pt>
                <c:pt idx="7959">
                  <c:v>1017</c:v>
                </c:pt>
                <c:pt idx="7960">
                  <c:v>1017</c:v>
                </c:pt>
                <c:pt idx="7961">
                  <c:v>1017</c:v>
                </c:pt>
                <c:pt idx="7962">
                  <c:v>1017</c:v>
                </c:pt>
                <c:pt idx="7963">
                  <c:v>1017</c:v>
                </c:pt>
                <c:pt idx="7964">
                  <c:v>1017</c:v>
                </c:pt>
                <c:pt idx="7965">
                  <c:v>1017</c:v>
                </c:pt>
                <c:pt idx="7966">
                  <c:v>1017</c:v>
                </c:pt>
                <c:pt idx="7967">
                  <c:v>1017</c:v>
                </c:pt>
                <c:pt idx="7968">
                  <c:v>1017</c:v>
                </c:pt>
                <c:pt idx="7969">
                  <c:v>1017</c:v>
                </c:pt>
                <c:pt idx="7970">
                  <c:v>1017</c:v>
                </c:pt>
                <c:pt idx="7971">
                  <c:v>1017</c:v>
                </c:pt>
                <c:pt idx="7972">
                  <c:v>1017</c:v>
                </c:pt>
                <c:pt idx="7973">
                  <c:v>1017</c:v>
                </c:pt>
                <c:pt idx="7974">
                  <c:v>1017</c:v>
                </c:pt>
                <c:pt idx="7975">
                  <c:v>1017</c:v>
                </c:pt>
                <c:pt idx="7976">
                  <c:v>1017</c:v>
                </c:pt>
                <c:pt idx="7977">
                  <c:v>1017</c:v>
                </c:pt>
                <c:pt idx="7978">
                  <c:v>1017</c:v>
                </c:pt>
                <c:pt idx="7979">
                  <c:v>1017</c:v>
                </c:pt>
                <c:pt idx="7980">
                  <c:v>1017</c:v>
                </c:pt>
                <c:pt idx="7981">
                  <c:v>1017</c:v>
                </c:pt>
                <c:pt idx="7982">
                  <c:v>1017</c:v>
                </c:pt>
                <c:pt idx="7983">
                  <c:v>1017</c:v>
                </c:pt>
                <c:pt idx="7984">
                  <c:v>1017</c:v>
                </c:pt>
                <c:pt idx="7985">
                  <c:v>1017</c:v>
                </c:pt>
                <c:pt idx="7986">
                  <c:v>1017</c:v>
                </c:pt>
                <c:pt idx="7987">
                  <c:v>1017</c:v>
                </c:pt>
                <c:pt idx="7988">
                  <c:v>1017</c:v>
                </c:pt>
                <c:pt idx="7989">
                  <c:v>1017</c:v>
                </c:pt>
                <c:pt idx="7990">
                  <c:v>1017</c:v>
                </c:pt>
                <c:pt idx="7991">
                  <c:v>1017</c:v>
                </c:pt>
                <c:pt idx="7992">
                  <c:v>1017</c:v>
                </c:pt>
                <c:pt idx="7993">
                  <c:v>1017</c:v>
                </c:pt>
                <c:pt idx="7994">
                  <c:v>1017</c:v>
                </c:pt>
                <c:pt idx="7995">
                  <c:v>1017</c:v>
                </c:pt>
                <c:pt idx="7996">
                  <c:v>1017</c:v>
                </c:pt>
                <c:pt idx="7997">
                  <c:v>1017</c:v>
                </c:pt>
                <c:pt idx="7998">
                  <c:v>1017</c:v>
                </c:pt>
                <c:pt idx="7999">
                  <c:v>1017</c:v>
                </c:pt>
                <c:pt idx="8000">
                  <c:v>1017</c:v>
                </c:pt>
                <c:pt idx="8001">
                  <c:v>1017</c:v>
                </c:pt>
                <c:pt idx="8002">
                  <c:v>1017</c:v>
                </c:pt>
                <c:pt idx="8003">
                  <c:v>1017</c:v>
                </c:pt>
                <c:pt idx="8004">
                  <c:v>1017</c:v>
                </c:pt>
                <c:pt idx="8005">
                  <c:v>1017</c:v>
                </c:pt>
                <c:pt idx="8006">
                  <c:v>1017</c:v>
                </c:pt>
                <c:pt idx="8007">
                  <c:v>1017</c:v>
                </c:pt>
                <c:pt idx="8008">
                  <c:v>1017</c:v>
                </c:pt>
                <c:pt idx="8009">
                  <c:v>1017</c:v>
                </c:pt>
                <c:pt idx="8010">
                  <c:v>1017</c:v>
                </c:pt>
                <c:pt idx="8011">
                  <c:v>1017</c:v>
                </c:pt>
                <c:pt idx="8012">
                  <c:v>1017</c:v>
                </c:pt>
                <c:pt idx="8013">
                  <c:v>1017</c:v>
                </c:pt>
                <c:pt idx="8014">
                  <c:v>1017</c:v>
                </c:pt>
                <c:pt idx="8015">
                  <c:v>1017</c:v>
                </c:pt>
                <c:pt idx="8016">
                  <c:v>1017</c:v>
                </c:pt>
                <c:pt idx="8017">
                  <c:v>1017</c:v>
                </c:pt>
                <c:pt idx="8018">
                  <c:v>1017</c:v>
                </c:pt>
                <c:pt idx="8019">
                  <c:v>1017</c:v>
                </c:pt>
                <c:pt idx="8020">
                  <c:v>1017</c:v>
                </c:pt>
                <c:pt idx="8021">
                  <c:v>1017</c:v>
                </c:pt>
                <c:pt idx="8022">
                  <c:v>1017</c:v>
                </c:pt>
                <c:pt idx="8023">
                  <c:v>1017</c:v>
                </c:pt>
                <c:pt idx="8024">
                  <c:v>1017</c:v>
                </c:pt>
                <c:pt idx="8025">
                  <c:v>1017</c:v>
                </c:pt>
                <c:pt idx="8026">
                  <c:v>1017</c:v>
                </c:pt>
                <c:pt idx="8027">
                  <c:v>1017</c:v>
                </c:pt>
                <c:pt idx="8028">
                  <c:v>1017</c:v>
                </c:pt>
                <c:pt idx="8029">
                  <c:v>1017</c:v>
                </c:pt>
                <c:pt idx="8030">
                  <c:v>1017</c:v>
                </c:pt>
                <c:pt idx="8031">
                  <c:v>1017</c:v>
                </c:pt>
                <c:pt idx="8032">
                  <c:v>1017</c:v>
                </c:pt>
                <c:pt idx="8033">
                  <c:v>1017</c:v>
                </c:pt>
                <c:pt idx="8034">
                  <c:v>1017</c:v>
                </c:pt>
                <c:pt idx="8035">
                  <c:v>1017</c:v>
                </c:pt>
                <c:pt idx="8036">
                  <c:v>1017</c:v>
                </c:pt>
                <c:pt idx="8037">
                  <c:v>1017</c:v>
                </c:pt>
                <c:pt idx="8038">
                  <c:v>1017</c:v>
                </c:pt>
                <c:pt idx="8039">
                  <c:v>1017</c:v>
                </c:pt>
                <c:pt idx="8040">
                  <c:v>1017</c:v>
                </c:pt>
                <c:pt idx="8041">
                  <c:v>1017</c:v>
                </c:pt>
                <c:pt idx="8042">
                  <c:v>1017</c:v>
                </c:pt>
                <c:pt idx="8043">
                  <c:v>1017</c:v>
                </c:pt>
                <c:pt idx="8044">
                  <c:v>1017</c:v>
                </c:pt>
                <c:pt idx="8045">
                  <c:v>1017</c:v>
                </c:pt>
                <c:pt idx="8046">
                  <c:v>1017</c:v>
                </c:pt>
                <c:pt idx="8047">
                  <c:v>1017</c:v>
                </c:pt>
                <c:pt idx="8048">
                  <c:v>1017</c:v>
                </c:pt>
                <c:pt idx="8049">
                  <c:v>1017</c:v>
                </c:pt>
                <c:pt idx="8050">
                  <c:v>1017</c:v>
                </c:pt>
                <c:pt idx="8051">
                  <c:v>1017</c:v>
                </c:pt>
                <c:pt idx="8052">
                  <c:v>1017</c:v>
                </c:pt>
                <c:pt idx="8053">
                  <c:v>1017</c:v>
                </c:pt>
                <c:pt idx="8054">
                  <c:v>1017</c:v>
                </c:pt>
                <c:pt idx="8055">
                  <c:v>1017</c:v>
                </c:pt>
                <c:pt idx="8056">
                  <c:v>1017</c:v>
                </c:pt>
                <c:pt idx="8057">
                  <c:v>1017</c:v>
                </c:pt>
                <c:pt idx="8058">
                  <c:v>1017</c:v>
                </c:pt>
                <c:pt idx="8059">
                  <c:v>1017</c:v>
                </c:pt>
                <c:pt idx="8060">
                  <c:v>1017</c:v>
                </c:pt>
                <c:pt idx="8061">
                  <c:v>1017</c:v>
                </c:pt>
                <c:pt idx="8062">
                  <c:v>1017</c:v>
                </c:pt>
                <c:pt idx="8063">
                  <c:v>1017</c:v>
                </c:pt>
                <c:pt idx="8064">
                  <c:v>1017</c:v>
                </c:pt>
                <c:pt idx="8065">
                  <c:v>1017</c:v>
                </c:pt>
                <c:pt idx="8066">
                  <c:v>1017</c:v>
                </c:pt>
                <c:pt idx="8067">
                  <c:v>1017</c:v>
                </c:pt>
                <c:pt idx="8068">
                  <c:v>1017</c:v>
                </c:pt>
                <c:pt idx="8069">
                  <c:v>1017</c:v>
                </c:pt>
                <c:pt idx="8070">
                  <c:v>1017</c:v>
                </c:pt>
                <c:pt idx="8071">
                  <c:v>1017</c:v>
                </c:pt>
                <c:pt idx="8072">
                  <c:v>1017</c:v>
                </c:pt>
                <c:pt idx="8073">
                  <c:v>1017</c:v>
                </c:pt>
                <c:pt idx="8074">
                  <c:v>1017</c:v>
                </c:pt>
                <c:pt idx="8075">
                  <c:v>1017</c:v>
                </c:pt>
                <c:pt idx="8076">
                  <c:v>1017</c:v>
                </c:pt>
                <c:pt idx="8077">
                  <c:v>1017</c:v>
                </c:pt>
                <c:pt idx="8078">
                  <c:v>1017</c:v>
                </c:pt>
                <c:pt idx="8079">
                  <c:v>1017</c:v>
                </c:pt>
                <c:pt idx="8080">
                  <c:v>1017</c:v>
                </c:pt>
                <c:pt idx="8081">
                  <c:v>1017</c:v>
                </c:pt>
                <c:pt idx="8082">
                  <c:v>1017</c:v>
                </c:pt>
                <c:pt idx="8083">
                  <c:v>1017</c:v>
                </c:pt>
                <c:pt idx="8084">
                  <c:v>1017</c:v>
                </c:pt>
                <c:pt idx="8085">
                  <c:v>1017</c:v>
                </c:pt>
                <c:pt idx="8086">
                  <c:v>1017</c:v>
                </c:pt>
                <c:pt idx="8087">
                  <c:v>1017</c:v>
                </c:pt>
                <c:pt idx="8088">
                  <c:v>1017</c:v>
                </c:pt>
                <c:pt idx="8089">
                  <c:v>1017</c:v>
                </c:pt>
                <c:pt idx="8090">
                  <c:v>1017</c:v>
                </c:pt>
                <c:pt idx="8091">
                  <c:v>1017</c:v>
                </c:pt>
                <c:pt idx="8092">
                  <c:v>1017</c:v>
                </c:pt>
                <c:pt idx="8093">
                  <c:v>1017</c:v>
                </c:pt>
                <c:pt idx="8094">
                  <c:v>1017</c:v>
                </c:pt>
                <c:pt idx="8095">
                  <c:v>1017</c:v>
                </c:pt>
                <c:pt idx="8096">
                  <c:v>1017</c:v>
                </c:pt>
                <c:pt idx="8097">
                  <c:v>1017</c:v>
                </c:pt>
                <c:pt idx="8098">
                  <c:v>1017</c:v>
                </c:pt>
                <c:pt idx="8099">
                  <c:v>1017</c:v>
                </c:pt>
                <c:pt idx="8100">
                  <c:v>1017</c:v>
                </c:pt>
                <c:pt idx="8101">
                  <c:v>1017</c:v>
                </c:pt>
                <c:pt idx="8102">
                  <c:v>1017</c:v>
                </c:pt>
                <c:pt idx="8103">
                  <c:v>1017</c:v>
                </c:pt>
                <c:pt idx="8104">
                  <c:v>1017</c:v>
                </c:pt>
                <c:pt idx="8105">
                  <c:v>1017</c:v>
                </c:pt>
                <c:pt idx="8106">
                  <c:v>1017</c:v>
                </c:pt>
                <c:pt idx="8107">
                  <c:v>1017</c:v>
                </c:pt>
                <c:pt idx="8108">
                  <c:v>1017</c:v>
                </c:pt>
                <c:pt idx="8109">
                  <c:v>1017</c:v>
                </c:pt>
                <c:pt idx="8110">
                  <c:v>1017</c:v>
                </c:pt>
                <c:pt idx="8111">
                  <c:v>1017</c:v>
                </c:pt>
                <c:pt idx="8112">
                  <c:v>1017</c:v>
                </c:pt>
                <c:pt idx="8113">
                  <c:v>1017</c:v>
                </c:pt>
                <c:pt idx="8114">
                  <c:v>1017</c:v>
                </c:pt>
                <c:pt idx="8115">
                  <c:v>1017</c:v>
                </c:pt>
                <c:pt idx="8116">
                  <c:v>1017</c:v>
                </c:pt>
                <c:pt idx="8117">
                  <c:v>1017</c:v>
                </c:pt>
                <c:pt idx="8118">
                  <c:v>1017</c:v>
                </c:pt>
                <c:pt idx="8119">
                  <c:v>1017</c:v>
                </c:pt>
                <c:pt idx="8120">
                  <c:v>1017</c:v>
                </c:pt>
                <c:pt idx="8121">
                  <c:v>1017</c:v>
                </c:pt>
                <c:pt idx="8122">
                  <c:v>1017</c:v>
                </c:pt>
                <c:pt idx="8123">
                  <c:v>1017</c:v>
                </c:pt>
                <c:pt idx="8124">
                  <c:v>1017</c:v>
                </c:pt>
                <c:pt idx="8125">
                  <c:v>1017</c:v>
                </c:pt>
                <c:pt idx="8126">
                  <c:v>1017</c:v>
                </c:pt>
                <c:pt idx="8127">
                  <c:v>1017</c:v>
                </c:pt>
                <c:pt idx="8128">
                  <c:v>1017</c:v>
                </c:pt>
                <c:pt idx="8129">
                  <c:v>1017</c:v>
                </c:pt>
                <c:pt idx="8130">
                  <c:v>1017</c:v>
                </c:pt>
                <c:pt idx="8131">
                  <c:v>1017</c:v>
                </c:pt>
                <c:pt idx="8132">
                  <c:v>1017</c:v>
                </c:pt>
                <c:pt idx="8133">
                  <c:v>1017</c:v>
                </c:pt>
                <c:pt idx="8134">
                  <c:v>1017</c:v>
                </c:pt>
                <c:pt idx="8135">
                  <c:v>1017</c:v>
                </c:pt>
                <c:pt idx="8136">
                  <c:v>1017</c:v>
                </c:pt>
                <c:pt idx="8137">
                  <c:v>1017</c:v>
                </c:pt>
                <c:pt idx="8138">
                  <c:v>1017</c:v>
                </c:pt>
                <c:pt idx="8139">
                  <c:v>1017</c:v>
                </c:pt>
                <c:pt idx="8140">
                  <c:v>1017</c:v>
                </c:pt>
                <c:pt idx="8141">
                  <c:v>1017</c:v>
                </c:pt>
                <c:pt idx="8142">
                  <c:v>1017</c:v>
                </c:pt>
                <c:pt idx="8143">
                  <c:v>1017</c:v>
                </c:pt>
                <c:pt idx="8144">
                  <c:v>1017</c:v>
                </c:pt>
                <c:pt idx="8145">
                  <c:v>1017</c:v>
                </c:pt>
                <c:pt idx="8146">
                  <c:v>1017</c:v>
                </c:pt>
                <c:pt idx="8147">
                  <c:v>1017</c:v>
                </c:pt>
                <c:pt idx="8148">
                  <c:v>1018</c:v>
                </c:pt>
                <c:pt idx="8149">
                  <c:v>1018</c:v>
                </c:pt>
                <c:pt idx="8150">
                  <c:v>1018</c:v>
                </c:pt>
                <c:pt idx="8151">
                  <c:v>1018</c:v>
                </c:pt>
                <c:pt idx="8152">
                  <c:v>1018</c:v>
                </c:pt>
                <c:pt idx="8153">
                  <c:v>1018</c:v>
                </c:pt>
                <c:pt idx="8154">
                  <c:v>1018</c:v>
                </c:pt>
                <c:pt idx="8155">
                  <c:v>1018</c:v>
                </c:pt>
                <c:pt idx="8156">
                  <c:v>1018</c:v>
                </c:pt>
                <c:pt idx="8157">
                  <c:v>1018</c:v>
                </c:pt>
                <c:pt idx="8158">
                  <c:v>1018</c:v>
                </c:pt>
                <c:pt idx="8159">
                  <c:v>1018</c:v>
                </c:pt>
                <c:pt idx="8160">
                  <c:v>1018</c:v>
                </c:pt>
                <c:pt idx="8161">
                  <c:v>1018</c:v>
                </c:pt>
                <c:pt idx="8162">
                  <c:v>1018</c:v>
                </c:pt>
                <c:pt idx="8163">
                  <c:v>1018</c:v>
                </c:pt>
                <c:pt idx="8164">
                  <c:v>1018</c:v>
                </c:pt>
                <c:pt idx="8165">
                  <c:v>1018</c:v>
                </c:pt>
                <c:pt idx="8166">
                  <c:v>1018</c:v>
                </c:pt>
                <c:pt idx="8167">
                  <c:v>1018</c:v>
                </c:pt>
                <c:pt idx="8168">
                  <c:v>1018</c:v>
                </c:pt>
                <c:pt idx="8169">
                  <c:v>1018</c:v>
                </c:pt>
                <c:pt idx="8170">
                  <c:v>1018</c:v>
                </c:pt>
                <c:pt idx="8171">
                  <c:v>1018</c:v>
                </c:pt>
                <c:pt idx="8172">
                  <c:v>1018</c:v>
                </c:pt>
                <c:pt idx="8173">
                  <c:v>1018</c:v>
                </c:pt>
                <c:pt idx="8174">
                  <c:v>1018</c:v>
                </c:pt>
                <c:pt idx="8175">
                  <c:v>1018</c:v>
                </c:pt>
                <c:pt idx="8176">
                  <c:v>1018</c:v>
                </c:pt>
                <c:pt idx="8177">
                  <c:v>1017</c:v>
                </c:pt>
                <c:pt idx="8178">
                  <c:v>1017</c:v>
                </c:pt>
                <c:pt idx="8179">
                  <c:v>1017</c:v>
                </c:pt>
                <c:pt idx="8180">
                  <c:v>1017</c:v>
                </c:pt>
                <c:pt idx="8181">
                  <c:v>1017</c:v>
                </c:pt>
                <c:pt idx="8182">
                  <c:v>1017</c:v>
                </c:pt>
                <c:pt idx="8183">
                  <c:v>1017</c:v>
                </c:pt>
                <c:pt idx="8184">
                  <c:v>1017</c:v>
                </c:pt>
                <c:pt idx="8185">
                  <c:v>1017</c:v>
                </c:pt>
                <c:pt idx="8186">
                  <c:v>1017</c:v>
                </c:pt>
                <c:pt idx="8187">
                  <c:v>1017</c:v>
                </c:pt>
                <c:pt idx="8188">
                  <c:v>1017</c:v>
                </c:pt>
                <c:pt idx="8189">
                  <c:v>1017</c:v>
                </c:pt>
                <c:pt idx="8190">
                  <c:v>1017</c:v>
                </c:pt>
                <c:pt idx="8191">
                  <c:v>1017</c:v>
                </c:pt>
                <c:pt idx="8192">
                  <c:v>1017</c:v>
                </c:pt>
                <c:pt idx="8193">
                  <c:v>1017</c:v>
                </c:pt>
                <c:pt idx="8194">
                  <c:v>1017</c:v>
                </c:pt>
                <c:pt idx="8195">
                  <c:v>1017</c:v>
                </c:pt>
                <c:pt idx="8196">
                  <c:v>1017</c:v>
                </c:pt>
                <c:pt idx="8197">
                  <c:v>1017</c:v>
                </c:pt>
                <c:pt idx="8198">
                  <c:v>1017</c:v>
                </c:pt>
                <c:pt idx="8199">
                  <c:v>1017</c:v>
                </c:pt>
                <c:pt idx="8200">
                  <c:v>1017</c:v>
                </c:pt>
                <c:pt idx="8201">
                  <c:v>1017</c:v>
                </c:pt>
                <c:pt idx="8202">
                  <c:v>1017</c:v>
                </c:pt>
                <c:pt idx="8203">
                  <c:v>1017</c:v>
                </c:pt>
                <c:pt idx="8204">
                  <c:v>1017</c:v>
                </c:pt>
                <c:pt idx="8205">
                  <c:v>1017</c:v>
                </c:pt>
                <c:pt idx="8206">
                  <c:v>1017</c:v>
                </c:pt>
                <c:pt idx="8207">
                  <c:v>1017</c:v>
                </c:pt>
                <c:pt idx="8208">
                  <c:v>1017</c:v>
                </c:pt>
                <c:pt idx="8209">
                  <c:v>1017</c:v>
                </c:pt>
                <c:pt idx="8210">
                  <c:v>1017</c:v>
                </c:pt>
                <c:pt idx="8211">
                  <c:v>1017</c:v>
                </c:pt>
                <c:pt idx="8212">
                  <c:v>1017</c:v>
                </c:pt>
                <c:pt idx="8213">
                  <c:v>1017</c:v>
                </c:pt>
                <c:pt idx="8214">
                  <c:v>1017</c:v>
                </c:pt>
                <c:pt idx="8215">
                  <c:v>1017</c:v>
                </c:pt>
                <c:pt idx="8216">
                  <c:v>1017</c:v>
                </c:pt>
                <c:pt idx="8217">
                  <c:v>1017</c:v>
                </c:pt>
                <c:pt idx="8218">
                  <c:v>1017</c:v>
                </c:pt>
                <c:pt idx="8219">
                  <c:v>1017</c:v>
                </c:pt>
                <c:pt idx="8220">
                  <c:v>1017</c:v>
                </c:pt>
                <c:pt idx="8221">
                  <c:v>1017</c:v>
                </c:pt>
                <c:pt idx="8222">
                  <c:v>1017</c:v>
                </c:pt>
                <c:pt idx="8223">
                  <c:v>1017</c:v>
                </c:pt>
                <c:pt idx="8224">
                  <c:v>1017</c:v>
                </c:pt>
                <c:pt idx="8225">
                  <c:v>1017</c:v>
                </c:pt>
                <c:pt idx="8226">
                  <c:v>1017</c:v>
                </c:pt>
                <c:pt idx="8227">
                  <c:v>1017</c:v>
                </c:pt>
                <c:pt idx="8228">
                  <c:v>1017</c:v>
                </c:pt>
                <c:pt idx="8229">
                  <c:v>1017</c:v>
                </c:pt>
                <c:pt idx="8230">
                  <c:v>1017</c:v>
                </c:pt>
                <c:pt idx="8231">
                  <c:v>1017</c:v>
                </c:pt>
                <c:pt idx="8232">
                  <c:v>1017</c:v>
                </c:pt>
                <c:pt idx="8233">
                  <c:v>1017</c:v>
                </c:pt>
                <c:pt idx="8234">
                  <c:v>1017</c:v>
                </c:pt>
                <c:pt idx="8235">
                  <c:v>1017</c:v>
                </c:pt>
                <c:pt idx="8236">
                  <c:v>1018</c:v>
                </c:pt>
                <c:pt idx="8237">
                  <c:v>1018</c:v>
                </c:pt>
                <c:pt idx="8238">
                  <c:v>1018</c:v>
                </c:pt>
                <c:pt idx="8239">
                  <c:v>1018</c:v>
                </c:pt>
                <c:pt idx="8240">
                  <c:v>1018</c:v>
                </c:pt>
                <c:pt idx="8241">
                  <c:v>1018</c:v>
                </c:pt>
                <c:pt idx="8242">
                  <c:v>1018</c:v>
                </c:pt>
                <c:pt idx="8243">
                  <c:v>1018</c:v>
                </c:pt>
                <c:pt idx="8244">
                  <c:v>1018</c:v>
                </c:pt>
                <c:pt idx="8245">
                  <c:v>1018</c:v>
                </c:pt>
                <c:pt idx="8246">
                  <c:v>1018</c:v>
                </c:pt>
                <c:pt idx="8247">
                  <c:v>1018</c:v>
                </c:pt>
                <c:pt idx="8248">
                  <c:v>1018</c:v>
                </c:pt>
                <c:pt idx="8249">
                  <c:v>1018</c:v>
                </c:pt>
                <c:pt idx="8250">
                  <c:v>1018</c:v>
                </c:pt>
                <c:pt idx="8251">
                  <c:v>1018</c:v>
                </c:pt>
                <c:pt idx="8252">
                  <c:v>1018</c:v>
                </c:pt>
                <c:pt idx="8253">
                  <c:v>1018</c:v>
                </c:pt>
                <c:pt idx="8254">
                  <c:v>1018</c:v>
                </c:pt>
                <c:pt idx="8255">
                  <c:v>1018</c:v>
                </c:pt>
                <c:pt idx="8256">
                  <c:v>1018</c:v>
                </c:pt>
                <c:pt idx="8257">
                  <c:v>1018</c:v>
                </c:pt>
                <c:pt idx="8258">
                  <c:v>1018</c:v>
                </c:pt>
                <c:pt idx="8259">
                  <c:v>1018</c:v>
                </c:pt>
                <c:pt idx="8260">
                  <c:v>1018</c:v>
                </c:pt>
                <c:pt idx="8261">
                  <c:v>1018</c:v>
                </c:pt>
                <c:pt idx="8262">
                  <c:v>1018</c:v>
                </c:pt>
                <c:pt idx="8263">
                  <c:v>1018</c:v>
                </c:pt>
                <c:pt idx="8264">
                  <c:v>1018</c:v>
                </c:pt>
                <c:pt idx="8265">
                  <c:v>1018</c:v>
                </c:pt>
                <c:pt idx="8266">
                  <c:v>1017</c:v>
                </c:pt>
                <c:pt idx="8267">
                  <c:v>1017</c:v>
                </c:pt>
                <c:pt idx="8268">
                  <c:v>1017</c:v>
                </c:pt>
                <c:pt idx="8269">
                  <c:v>1017</c:v>
                </c:pt>
                <c:pt idx="8270">
                  <c:v>1017</c:v>
                </c:pt>
                <c:pt idx="8271">
                  <c:v>1017</c:v>
                </c:pt>
                <c:pt idx="8272">
                  <c:v>1017</c:v>
                </c:pt>
                <c:pt idx="8273">
                  <c:v>1017</c:v>
                </c:pt>
                <c:pt idx="8274">
                  <c:v>1017</c:v>
                </c:pt>
                <c:pt idx="8275">
                  <c:v>1017</c:v>
                </c:pt>
                <c:pt idx="8276">
                  <c:v>1017</c:v>
                </c:pt>
                <c:pt idx="8277">
                  <c:v>1017</c:v>
                </c:pt>
                <c:pt idx="8278">
                  <c:v>1017</c:v>
                </c:pt>
                <c:pt idx="8279">
                  <c:v>1017</c:v>
                </c:pt>
                <c:pt idx="8280">
                  <c:v>1017</c:v>
                </c:pt>
                <c:pt idx="8281">
                  <c:v>1017</c:v>
                </c:pt>
                <c:pt idx="8282">
                  <c:v>1017</c:v>
                </c:pt>
                <c:pt idx="8283">
                  <c:v>1017</c:v>
                </c:pt>
                <c:pt idx="8284">
                  <c:v>1017</c:v>
                </c:pt>
                <c:pt idx="8285">
                  <c:v>1017</c:v>
                </c:pt>
                <c:pt idx="8286">
                  <c:v>1017</c:v>
                </c:pt>
                <c:pt idx="8287">
                  <c:v>1017</c:v>
                </c:pt>
                <c:pt idx="8288">
                  <c:v>1017</c:v>
                </c:pt>
                <c:pt idx="8289">
                  <c:v>1017</c:v>
                </c:pt>
                <c:pt idx="8290">
                  <c:v>1017</c:v>
                </c:pt>
                <c:pt idx="8291">
                  <c:v>1017</c:v>
                </c:pt>
                <c:pt idx="8292">
                  <c:v>1017</c:v>
                </c:pt>
                <c:pt idx="8293">
                  <c:v>1017</c:v>
                </c:pt>
                <c:pt idx="8294">
                  <c:v>1017</c:v>
                </c:pt>
                <c:pt idx="8295">
                  <c:v>1017</c:v>
                </c:pt>
                <c:pt idx="8296">
                  <c:v>1017</c:v>
                </c:pt>
                <c:pt idx="8297">
                  <c:v>1017</c:v>
                </c:pt>
                <c:pt idx="8298">
                  <c:v>1017</c:v>
                </c:pt>
                <c:pt idx="8299">
                  <c:v>1017</c:v>
                </c:pt>
                <c:pt idx="8300">
                  <c:v>1017</c:v>
                </c:pt>
                <c:pt idx="8301">
                  <c:v>1017</c:v>
                </c:pt>
                <c:pt idx="8302">
                  <c:v>1017</c:v>
                </c:pt>
                <c:pt idx="8303">
                  <c:v>1017</c:v>
                </c:pt>
                <c:pt idx="8304">
                  <c:v>1017</c:v>
                </c:pt>
                <c:pt idx="8305">
                  <c:v>1017</c:v>
                </c:pt>
                <c:pt idx="8306">
                  <c:v>1017</c:v>
                </c:pt>
                <c:pt idx="8307">
                  <c:v>1017</c:v>
                </c:pt>
                <c:pt idx="8308">
                  <c:v>1017</c:v>
                </c:pt>
                <c:pt idx="8309">
                  <c:v>1017</c:v>
                </c:pt>
                <c:pt idx="8310">
                  <c:v>1017</c:v>
                </c:pt>
                <c:pt idx="8311">
                  <c:v>1017</c:v>
                </c:pt>
                <c:pt idx="8312">
                  <c:v>1017</c:v>
                </c:pt>
                <c:pt idx="8313">
                  <c:v>1017</c:v>
                </c:pt>
                <c:pt idx="8314">
                  <c:v>1017</c:v>
                </c:pt>
                <c:pt idx="8315">
                  <c:v>1017</c:v>
                </c:pt>
                <c:pt idx="8316">
                  <c:v>1017</c:v>
                </c:pt>
                <c:pt idx="8317">
                  <c:v>1017</c:v>
                </c:pt>
                <c:pt idx="8318">
                  <c:v>1017</c:v>
                </c:pt>
                <c:pt idx="8319">
                  <c:v>1017</c:v>
                </c:pt>
                <c:pt idx="8320">
                  <c:v>1017</c:v>
                </c:pt>
                <c:pt idx="8321">
                  <c:v>1017</c:v>
                </c:pt>
                <c:pt idx="8322">
                  <c:v>1017</c:v>
                </c:pt>
                <c:pt idx="8323">
                  <c:v>1017</c:v>
                </c:pt>
                <c:pt idx="8324">
                  <c:v>1017</c:v>
                </c:pt>
                <c:pt idx="8325">
                  <c:v>1017</c:v>
                </c:pt>
                <c:pt idx="8326">
                  <c:v>1017</c:v>
                </c:pt>
                <c:pt idx="8327">
                  <c:v>1017</c:v>
                </c:pt>
                <c:pt idx="8328">
                  <c:v>1017</c:v>
                </c:pt>
                <c:pt idx="8329">
                  <c:v>1017</c:v>
                </c:pt>
                <c:pt idx="8330">
                  <c:v>1017</c:v>
                </c:pt>
                <c:pt idx="8331">
                  <c:v>1017</c:v>
                </c:pt>
                <c:pt idx="8332">
                  <c:v>1017</c:v>
                </c:pt>
                <c:pt idx="8333">
                  <c:v>1017</c:v>
                </c:pt>
                <c:pt idx="8334">
                  <c:v>1017</c:v>
                </c:pt>
                <c:pt idx="8335">
                  <c:v>1017</c:v>
                </c:pt>
                <c:pt idx="8336">
                  <c:v>1017</c:v>
                </c:pt>
                <c:pt idx="8337">
                  <c:v>1017</c:v>
                </c:pt>
                <c:pt idx="8338">
                  <c:v>1017</c:v>
                </c:pt>
                <c:pt idx="8339">
                  <c:v>1017</c:v>
                </c:pt>
                <c:pt idx="8340">
                  <c:v>1017</c:v>
                </c:pt>
                <c:pt idx="8341">
                  <c:v>1017</c:v>
                </c:pt>
                <c:pt idx="8342">
                  <c:v>1017</c:v>
                </c:pt>
                <c:pt idx="8343">
                  <c:v>1017</c:v>
                </c:pt>
                <c:pt idx="8344">
                  <c:v>1017</c:v>
                </c:pt>
                <c:pt idx="8345">
                  <c:v>1017</c:v>
                </c:pt>
                <c:pt idx="8346">
                  <c:v>1017</c:v>
                </c:pt>
                <c:pt idx="8347">
                  <c:v>1017</c:v>
                </c:pt>
                <c:pt idx="8348">
                  <c:v>1017</c:v>
                </c:pt>
                <c:pt idx="8349">
                  <c:v>1017</c:v>
                </c:pt>
                <c:pt idx="8350">
                  <c:v>1017</c:v>
                </c:pt>
                <c:pt idx="8351">
                  <c:v>1017</c:v>
                </c:pt>
                <c:pt idx="8352">
                  <c:v>1017</c:v>
                </c:pt>
                <c:pt idx="8353">
                  <c:v>1017</c:v>
                </c:pt>
                <c:pt idx="8354">
                  <c:v>1017</c:v>
                </c:pt>
                <c:pt idx="8355">
                  <c:v>1017</c:v>
                </c:pt>
                <c:pt idx="8356">
                  <c:v>1017</c:v>
                </c:pt>
                <c:pt idx="8357">
                  <c:v>1017</c:v>
                </c:pt>
                <c:pt idx="8358">
                  <c:v>1017</c:v>
                </c:pt>
                <c:pt idx="8359">
                  <c:v>1017</c:v>
                </c:pt>
                <c:pt idx="8360">
                  <c:v>1017</c:v>
                </c:pt>
                <c:pt idx="8361">
                  <c:v>1017</c:v>
                </c:pt>
                <c:pt idx="8362">
                  <c:v>1017</c:v>
                </c:pt>
                <c:pt idx="8363">
                  <c:v>1017</c:v>
                </c:pt>
                <c:pt idx="8364">
                  <c:v>1017</c:v>
                </c:pt>
                <c:pt idx="8365">
                  <c:v>1017</c:v>
                </c:pt>
                <c:pt idx="8366">
                  <c:v>1017</c:v>
                </c:pt>
                <c:pt idx="8367">
                  <c:v>1017</c:v>
                </c:pt>
                <c:pt idx="8368">
                  <c:v>1017</c:v>
                </c:pt>
                <c:pt idx="8369">
                  <c:v>1017</c:v>
                </c:pt>
                <c:pt idx="8370">
                  <c:v>1017</c:v>
                </c:pt>
                <c:pt idx="8371">
                  <c:v>1017</c:v>
                </c:pt>
                <c:pt idx="8372">
                  <c:v>1017</c:v>
                </c:pt>
                <c:pt idx="8373">
                  <c:v>1017</c:v>
                </c:pt>
                <c:pt idx="8374">
                  <c:v>1017</c:v>
                </c:pt>
                <c:pt idx="8375">
                  <c:v>1017</c:v>
                </c:pt>
                <c:pt idx="8376">
                  <c:v>1017</c:v>
                </c:pt>
                <c:pt idx="8377">
                  <c:v>1017</c:v>
                </c:pt>
                <c:pt idx="8378">
                  <c:v>1017</c:v>
                </c:pt>
                <c:pt idx="8379">
                  <c:v>1017</c:v>
                </c:pt>
                <c:pt idx="8380">
                  <c:v>1017</c:v>
                </c:pt>
                <c:pt idx="8381">
                  <c:v>1017</c:v>
                </c:pt>
                <c:pt idx="8382">
                  <c:v>1017</c:v>
                </c:pt>
                <c:pt idx="8383">
                  <c:v>1017</c:v>
                </c:pt>
                <c:pt idx="8384">
                  <c:v>1017</c:v>
                </c:pt>
                <c:pt idx="8385">
                  <c:v>1017</c:v>
                </c:pt>
                <c:pt idx="8386">
                  <c:v>1017</c:v>
                </c:pt>
                <c:pt idx="8387">
                  <c:v>1017</c:v>
                </c:pt>
                <c:pt idx="8388">
                  <c:v>1017</c:v>
                </c:pt>
                <c:pt idx="8389">
                  <c:v>1017</c:v>
                </c:pt>
                <c:pt idx="8390">
                  <c:v>1017</c:v>
                </c:pt>
                <c:pt idx="8391">
                  <c:v>1017</c:v>
                </c:pt>
                <c:pt idx="8392">
                  <c:v>1017</c:v>
                </c:pt>
                <c:pt idx="8393">
                  <c:v>1017</c:v>
                </c:pt>
                <c:pt idx="8394">
                  <c:v>1017</c:v>
                </c:pt>
                <c:pt idx="8395">
                  <c:v>1017</c:v>
                </c:pt>
                <c:pt idx="8396">
                  <c:v>1017</c:v>
                </c:pt>
                <c:pt idx="8397">
                  <c:v>1017</c:v>
                </c:pt>
                <c:pt idx="8398">
                  <c:v>1017</c:v>
                </c:pt>
                <c:pt idx="8399">
                  <c:v>1017</c:v>
                </c:pt>
                <c:pt idx="8400">
                  <c:v>1017</c:v>
                </c:pt>
                <c:pt idx="8401">
                  <c:v>1017</c:v>
                </c:pt>
                <c:pt idx="8402">
                  <c:v>1017</c:v>
                </c:pt>
                <c:pt idx="8403">
                  <c:v>1017</c:v>
                </c:pt>
                <c:pt idx="8404">
                  <c:v>1017</c:v>
                </c:pt>
                <c:pt idx="8405">
                  <c:v>1017</c:v>
                </c:pt>
                <c:pt idx="8406">
                  <c:v>1017</c:v>
                </c:pt>
                <c:pt idx="8407">
                  <c:v>1017</c:v>
                </c:pt>
                <c:pt idx="8408">
                  <c:v>1017</c:v>
                </c:pt>
                <c:pt idx="8409">
                  <c:v>1017</c:v>
                </c:pt>
                <c:pt idx="8410">
                  <c:v>1017</c:v>
                </c:pt>
                <c:pt idx="8411">
                  <c:v>1017</c:v>
                </c:pt>
                <c:pt idx="8412">
                  <c:v>1017</c:v>
                </c:pt>
                <c:pt idx="8413">
                  <c:v>1017</c:v>
                </c:pt>
                <c:pt idx="8414">
                  <c:v>1017</c:v>
                </c:pt>
                <c:pt idx="8415">
                  <c:v>1017</c:v>
                </c:pt>
                <c:pt idx="8416">
                  <c:v>1017</c:v>
                </c:pt>
                <c:pt idx="8417">
                  <c:v>1017</c:v>
                </c:pt>
                <c:pt idx="8418">
                  <c:v>1017</c:v>
                </c:pt>
                <c:pt idx="8419">
                  <c:v>1017</c:v>
                </c:pt>
                <c:pt idx="8420">
                  <c:v>1017</c:v>
                </c:pt>
                <c:pt idx="8421">
                  <c:v>1017</c:v>
                </c:pt>
                <c:pt idx="8422">
                  <c:v>1017</c:v>
                </c:pt>
                <c:pt idx="8423">
                  <c:v>1017</c:v>
                </c:pt>
                <c:pt idx="8424">
                  <c:v>1017</c:v>
                </c:pt>
                <c:pt idx="8425">
                  <c:v>1017</c:v>
                </c:pt>
                <c:pt idx="8426">
                  <c:v>1017</c:v>
                </c:pt>
                <c:pt idx="8427">
                  <c:v>1017</c:v>
                </c:pt>
                <c:pt idx="8428">
                  <c:v>1017</c:v>
                </c:pt>
                <c:pt idx="8429">
                  <c:v>1017</c:v>
                </c:pt>
                <c:pt idx="8430">
                  <c:v>1017</c:v>
                </c:pt>
                <c:pt idx="8431">
                  <c:v>1017</c:v>
                </c:pt>
                <c:pt idx="8432">
                  <c:v>1017</c:v>
                </c:pt>
                <c:pt idx="8433">
                  <c:v>1017</c:v>
                </c:pt>
                <c:pt idx="8434">
                  <c:v>1017</c:v>
                </c:pt>
                <c:pt idx="8435">
                  <c:v>1017</c:v>
                </c:pt>
                <c:pt idx="8436">
                  <c:v>1017</c:v>
                </c:pt>
                <c:pt idx="8437">
                  <c:v>1017</c:v>
                </c:pt>
                <c:pt idx="8438">
                  <c:v>1017</c:v>
                </c:pt>
                <c:pt idx="8439">
                  <c:v>1017</c:v>
                </c:pt>
                <c:pt idx="8440">
                  <c:v>1017</c:v>
                </c:pt>
                <c:pt idx="8441">
                  <c:v>1017</c:v>
                </c:pt>
                <c:pt idx="8442">
                  <c:v>1017</c:v>
                </c:pt>
                <c:pt idx="8443">
                  <c:v>1017</c:v>
                </c:pt>
                <c:pt idx="8444">
                  <c:v>1017</c:v>
                </c:pt>
                <c:pt idx="8445">
                  <c:v>1017</c:v>
                </c:pt>
                <c:pt idx="8446">
                  <c:v>1017</c:v>
                </c:pt>
                <c:pt idx="8447">
                  <c:v>1017</c:v>
                </c:pt>
                <c:pt idx="8448">
                  <c:v>1017</c:v>
                </c:pt>
                <c:pt idx="8449">
                  <c:v>1017</c:v>
                </c:pt>
                <c:pt idx="8450">
                  <c:v>1017</c:v>
                </c:pt>
                <c:pt idx="8451">
                  <c:v>1017</c:v>
                </c:pt>
                <c:pt idx="8452">
                  <c:v>1017</c:v>
                </c:pt>
                <c:pt idx="8453">
                  <c:v>1017</c:v>
                </c:pt>
                <c:pt idx="8454">
                  <c:v>1017</c:v>
                </c:pt>
                <c:pt idx="8455">
                  <c:v>1017</c:v>
                </c:pt>
                <c:pt idx="8456">
                  <c:v>1017</c:v>
                </c:pt>
                <c:pt idx="8457">
                  <c:v>1017</c:v>
                </c:pt>
                <c:pt idx="8458">
                  <c:v>1017</c:v>
                </c:pt>
                <c:pt idx="8459">
                  <c:v>1017</c:v>
                </c:pt>
                <c:pt idx="8460">
                  <c:v>1017</c:v>
                </c:pt>
                <c:pt idx="8461">
                  <c:v>1017</c:v>
                </c:pt>
                <c:pt idx="8462">
                  <c:v>1017</c:v>
                </c:pt>
                <c:pt idx="8463">
                  <c:v>1017</c:v>
                </c:pt>
                <c:pt idx="8464">
                  <c:v>1017</c:v>
                </c:pt>
                <c:pt idx="8465">
                  <c:v>1017</c:v>
                </c:pt>
                <c:pt idx="8466">
                  <c:v>1017</c:v>
                </c:pt>
                <c:pt idx="8467">
                  <c:v>1017</c:v>
                </c:pt>
                <c:pt idx="8468">
                  <c:v>1017</c:v>
                </c:pt>
                <c:pt idx="8469">
                  <c:v>1017</c:v>
                </c:pt>
                <c:pt idx="8470">
                  <c:v>1017</c:v>
                </c:pt>
                <c:pt idx="8471">
                  <c:v>1017</c:v>
                </c:pt>
                <c:pt idx="8472">
                  <c:v>1017</c:v>
                </c:pt>
                <c:pt idx="8473">
                  <c:v>1017</c:v>
                </c:pt>
                <c:pt idx="8474">
                  <c:v>1017</c:v>
                </c:pt>
                <c:pt idx="8475">
                  <c:v>1017</c:v>
                </c:pt>
                <c:pt idx="8476">
                  <c:v>1017</c:v>
                </c:pt>
                <c:pt idx="8477">
                  <c:v>1017</c:v>
                </c:pt>
                <c:pt idx="8478">
                  <c:v>1017</c:v>
                </c:pt>
                <c:pt idx="8479">
                  <c:v>1017</c:v>
                </c:pt>
                <c:pt idx="8480">
                  <c:v>1017</c:v>
                </c:pt>
                <c:pt idx="8481">
                  <c:v>1017</c:v>
                </c:pt>
                <c:pt idx="8482">
                  <c:v>1017</c:v>
                </c:pt>
                <c:pt idx="8483">
                  <c:v>1017</c:v>
                </c:pt>
                <c:pt idx="8484">
                  <c:v>1017</c:v>
                </c:pt>
                <c:pt idx="8485">
                  <c:v>1017</c:v>
                </c:pt>
                <c:pt idx="8486">
                  <c:v>1017</c:v>
                </c:pt>
                <c:pt idx="8487">
                  <c:v>1017</c:v>
                </c:pt>
                <c:pt idx="8488">
                  <c:v>1017</c:v>
                </c:pt>
                <c:pt idx="8489">
                  <c:v>1017</c:v>
                </c:pt>
                <c:pt idx="8490">
                  <c:v>1017</c:v>
                </c:pt>
                <c:pt idx="8491">
                  <c:v>1017</c:v>
                </c:pt>
                <c:pt idx="8492">
                  <c:v>1017</c:v>
                </c:pt>
                <c:pt idx="8493">
                  <c:v>1017</c:v>
                </c:pt>
                <c:pt idx="8494">
                  <c:v>1017</c:v>
                </c:pt>
                <c:pt idx="8495">
                  <c:v>1017</c:v>
                </c:pt>
                <c:pt idx="8496">
                  <c:v>1017</c:v>
                </c:pt>
                <c:pt idx="8497">
                  <c:v>1017</c:v>
                </c:pt>
                <c:pt idx="8498">
                  <c:v>1017</c:v>
                </c:pt>
                <c:pt idx="8499">
                  <c:v>1017</c:v>
                </c:pt>
                <c:pt idx="8500">
                  <c:v>1017</c:v>
                </c:pt>
                <c:pt idx="8501">
                  <c:v>1017</c:v>
                </c:pt>
                <c:pt idx="8502">
                  <c:v>1017</c:v>
                </c:pt>
                <c:pt idx="8503">
                  <c:v>1017</c:v>
                </c:pt>
                <c:pt idx="8504">
                  <c:v>1017</c:v>
                </c:pt>
                <c:pt idx="8505">
                  <c:v>1017</c:v>
                </c:pt>
                <c:pt idx="8506">
                  <c:v>1017</c:v>
                </c:pt>
                <c:pt idx="8507">
                  <c:v>1017</c:v>
                </c:pt>
                <c:pt idx="8508">
                  <c:v>1017</c:v>
                </c:pt>
                <c:pt idx="8509">
                  <c:v>1017</c:v>
                </c:pt>
                <c:pt idx="8510">
                  <c:v>1017</c:v>
                </c:pt>
                <c:pt idx="8511">
                  <c:v>1017</c:v>
                </c:pt>
                <c:pt idx="8512">
                  <c:v>1017</c:v>
                </c:pt>
                <c:pt idx="8513">
                  <c:v>1017</c:v>
                </c:pt>
                <c:pt idx="8514">
                  <c:v>1017</c:v>
                </c:pt>
                <c:pt idx="8515">
                  <c:v>1017</c:v>
                </c:pt>
                <c:pt idx="8516">
                  <c:v>1017</c:v>
                </c:pt>
                <c:pt idx="8517">
                  <c:v>1017</c:v>
                </c:pt>
                <c:pt idx="8518">
                  <c:v>1017</c:v>
                </c:pt>
                <c:pt idx="8519">
                  <c:v>1017</c:v>
                </c:pt>
                <c:pt idx="8520">
                  <c:v>1017</c:v>
                </c:pt>
                <c:pt idx="8521">
                  <c:v>1017</c:v>
                </c:pt>
                <c:pt idx="8522">
                  <c:v>1017</c:v>
                </c:pt>
                <c:pt idx="8523">
                  <c:v>1017</c:v>
                </c:pt>
                <c:pt idx="8524">
                  <c:v>1017</c:v>
                </c:pt>
                <c:pt idx="8525">
                  <c:v>1017</c:v>
                </c:pt>
                <c:pt idx="8526">
                  <c:v>1017</c:v>
                </c:pt>
                <c:pt idx="8527">
                  <c:v>1017</c:v>
                </c:pt>
                <c:pt idx="8528">
                  <c:v>1017</c:v>
                </c:pt>
                <c:pt idx="8529">
                  <c:v>1017</c:v>
                </c:pt>
                <c:pt idx="8530">
                  <c:v>1017</c:v>
                </c:pt>
                <c:pt idx="8531">
                  <c:v>1017</c:v>
                </c:pt>
                <c:pt idx="8532">
                  <c:v>1017</c:v>
                </c:pt>
                <c:pt idx="8533">
                  <c:v>1017</c:v>
                </c:pt>
                <c:pt idx="8534">
                  <c:v>1017</c:v>
                </c:pt>
                <c:pt idx="8535">
                  <c:v>1017</c:v>
                </c:pt>
                <c:pt idx="8536">
                  <c:v>1017</c:v>
                </c:pt>
                <c:pt idx="8537">
                  <c:v>1017</c:v>
                </c:pt>
                <c:pt idx="8538">
                  <c:v>1017</c:v>
                </c:pt>
                <c:pt idx="8539">
                  <c:v>1017</c:v>
                </c:pt>
                <c:pt idx="8540">
                  <c:v>1017</c:v>
                </c:pt>
                <c:pt idx="8541">
                  <c:v>1017</c:v>
                </c:pt>
                <c:pt idx="8542">
                  <c:v>1017</c:v>
                </c:pt>
                <c:pt idx="8543">
                  <c:v>1017</c:v>
                </c:pt>
                <c:pt idx="8544">
                  <c:v>1017</c:v>
                </c:pt>
                <c:pt idx="8545">
                  <c:v>1017</c:v>
                </c:pt>
                <c:pt idx="8546">
                  <c:v>1017</c:v>
                </c:pt>
                <c:pt idx="8547">
                  <c:v>1017</c:v>
                </c:pt>
                <c:pt idx="8548">
                  <c:v>1017</c:v>
                </c:pt>
                <c:pt idx="8549">
                  <c:v>1017</c:v>
                </c:pt>
                <c:pt idx="8550">
                  <c:v>1017</c:v>
                </c:pt>
                <c:pt idx="8551">
                  <c:v>1017</c:v>
                </c:pt>
                <c:pt idx="8552">
                  <c:v>1017</c:v>
                </c:pt>
                <c:pt idx="8553">
                  <c:v>1017</c:v>
                </c:pt>
                <c:pt idx="8554">
                  <c:v>1017</c:v>
                </c:pt>
                <c:pt idx="8555">
                  <c:v>1017</c:v>
                </c:pt>
                <c:pt idx="8556">
                  <c:v>1017</c:v>
                </c:pt>
                <c:pt idx="8557">
                  <c:v>1017</c:v>
                </c:pt>
                <c:pt idx="8558">
                  <c:v>1017</c:v>
                </c:pt>
                <c:pt idx="8559">
                  <c:v>1017</c:v>
                </c:pt>
                <c:pt idx="8560">
                  <c:v>1017</c:v>
                </c:pt>
                <c:pt idx="8561">
                  <c:v>1017</c:v>
                </c:pt>
                <c:pt idx="8562">
                  <c:v>1017</c:v>
                </c:pt>
                <c:pt idx="8563">
                  <c:v>1017</c:v>
                </c:pt>
                <c:pt idx="8564">
                  <c:v>1017</c:v>
                </c:pt>
                <c:pt idx="8565">
                  <c:v>1017</c:v>
                </c:pt>
                <c:pt idx="8566">
                  <c:v>1017</c:v>
                </c:pt>
                <c:pt idx="8567">
                  <c:v>1017</c:v>
                </c:pt>
                <c:pt idx="8568">
                  <c:v>1017</c:v>
                </c:pt>
                <c:pt idx="8569">
                  <c:v>1017</c:v>
                </c:pt>
                <c:pt idx="8570">
                  <c:v>1017</c:v>
                </c:pt>
                <c:pt idx="8571">
                  <c:v>1017</c:v>
                </c:pt>
                <c:pt idx="8572">
                  <c:v>1017</c:v>
                </c:pt>
                <c:pt idx="8573">
                  <c:v>1017</c:v>
                </c:pt>
                <c:pt idx="8574">
                  <c:v>1017</c:v>
                </c:pt>
                <c:pt idx="8575">
                  <c:v>1017</c:v>
                </c:pt>
                <c:pt idx="8576">
                  <c:v>1017</c:v>
                </c:pt>
                <c:pt idx="8577">
                  <c:v>1017</c:v>
                </c:pt>
                <c:pt idx="8578">
                  <c:v>1017</c:v>
                </c:pt>
                <c:pt idx="8579">
                  <c:v>1017</c:v>
                </c:pt>
                <c:pt idx="8580">
                  <c:v>1017</c:v>
                </c:pt>
                <c:pt idx="8581">
                  <c:v>1017</c:v>
                </c:pt>
                <c:pt idx="8582">
                  <c:v>1017</c:v>
                </c:pt>
                <c:pt idx="8583">
                  <c:v>1017</c:v>
                </c:pt>
                <c:pt idx="8584">
                  <c:v>1017</c:v>
                </c:pt>
                <c:pt idx="8585">
                  <c:v>1017</c:v>
                </c:pt>
                <c:pt idx="8586">
                  <c:v>1017</c:v>
                </c:pt>
                <c:pt idx="8587">
                  <c:v>1017</c:v>
                </c:pt>
                <c:pt idx="8588">
                  <c:v>1017</c:v>
                </c:pt>
                <c:pt idx="8589">
                  <c:v>1017</c:v>
                </c:pt>
                <c:pt idx="8590">
                  <c:v>1017</c:v>
                </c:pt>
                <c:pt idx="8591">
                  <c:v>1017</c:v>
                </c:pt>
                <c:pt idx="8592">
                  <c:v>1017</c:v>
                </c:pt>
                <c:pt idx="8593">
                  <c:v>1017</c:v>
                </c:pt>
                <c:pt idx="8594">
                  <c:v>1017</c:v>
                </c:pt>
                <c:pt idx="8595">
                  <c:v>1017</c:v>
                </c:pt>
                <c:pt idx="8596">
                  <c:v>1017</c:v>
                </c:pt>
                <c:pt idx="8597">
                  <c:v>1017</c:v>
                </c:pt>
                <c:pt idx="8598">
                  <c:v>1017</c:v>
                </c:pt>
                <c:pt idx="8599">
                  <c:v>1017</c:v>
                </c:pt>
                <c:pt idx="8600">
                  <c:v>1017</c:v>
                </c:pt>
                <c:pt idx="8601">
                  <c:v>1017</c:v>
                </c:pt>
                <c:pt idx="8602">
                  <c:v>1017</c:v>
                </c:pt>
                <c:pt idx="8603">
                  <c:v>1017</c:v>
                </c:pt>
                <c:pt idx="8604">
                  <c:v>1017</c:v>
                </c:pt>
                <c:pt idx="8605">
                  <c:v>1017</c:v>
                </c:pt>
                <c:pt idx="8606">
                  <c:v>1017</c:v>
                </c:pt>
                <c:pt idx="8607">
                  <c:v>1017</c:v>
                </c:pt>
                <c:pt idx="8608">
                  <c:v>1017</c:v>
                </c:pt>
                <c:pt idx="8609">
                  <c:v>1017</c:v>
                </c:pt>
                <c:pt idx="8610">
                  <c:v>1017</c:v>
                </c:pt>
                <c:pt idx="8611">
                  <c:v>1017</c:v>
                </c:pt>
                <c:pt idx="8612">
                  <c:v>1017</c:v>
                </c:pt>
                <c:pt idx="8613">
                  <c:v>1017</c:v>
                </c:pt>
                <c:pt idx="8614">
                  <c:v>1017</c:v>
                </c:pt>
                <c:pt idx="8615">
                  <c:v>1017</c:v>
                </c:pt>
                <c:pt idx="8616">
                  <c:v>1017</c:v>
                </c:pt>
                <c:pt idx="8617">
                  <c:v>1017</c:v>
                </c:pt>
                <c:pt idx="8618">
                  <c:v>1017</c:v>
                </c:pt>
                <c:pt idx="8619">
                  <c:v>1017</c:v>
                </c:pt>
                <c:pt idx="8620">
                  <c:v>1017</c:v>
                </c:pt>
                <c:pt idx="8621">
                  <c:v>1017</c:v>
                </c:pt>
                <c:pt idx="8622">
                  <c:v>1017</c:v>
                </c:pt>
                <c:pt idx="8623">
                  <c:v>1017</c:v>
                </c:pt>
                <c:pt idx="8624">
                  <c:v>1017</c:v>
                </c:pt>
                <c:pt idx="8625">
                  <c:v>1017</c:v>
                </c:pt>
                <c:pt idx="8626">
                  <c:v>1017</c:v>
                </c:pt>
                <c:pt idx="8627">
                  <c:v>1017</c:v>
                </c:pt>
                <c:pt idx="8628">
                  <c:v>1017</c:v>
                </c:pt>
                <c:pt idx="8629">
                  <c:v>1017</c:v>
                </c:pt>
                <c:pt idx="8630">
                  <c:v>1017</c:v>
                </c:pt>
                <c:pt idx="8631">
                  <c:v>1017</c:v>
                </c:pt>
                <c:pt idx="8632">
                  <c:v>1017</c:v>
                </c:pt>
                <c:pt idx="8633">
                  <c:v>1017</c:v>
                </c:pt>
                <c:pt idx="8634">
                  <c:v>1017</c:v>
                </c:pt>
                <c:pt idx="8635">
                  <c:v>1017</c:v>
                </c:pt>
                <c:pt idx="8636">
                  <c:v>1017</c:v>
                </c:pt>
                <c:pt idx="8637">
                  <c:v>1017</c:v>
                </c:pt>
                <c:pt idx="8638">
                  <c:v>1017</c:v>
                </c:pt>
                <c:pt idx="8639">
                  <c:v>1017</c:v>
                </c:pt>
                <c:pt idx="8640">
                  <c:v>1017</c:v>
                </c:pt>
                <c:pt idx="8641">
                  <c:v>1017</c:v>
                </c:pt>
                <c:pt idx="8642">
                  <c:v>1017</c:v>
                </c:pt>
                <c:pt idx="8643">
                  <c:v>1017</c:v>
                </c:pt>
                <c:pt idx="8644">
                  <c:v>1017</c:v>
                </c:pt>
                <c:pt idx="8645">
                  <c:v>1017</c:v>
                </c:pt>
                <c:pt idx="8646">
                  <c:v>1017</c:v>
                </c:pt>
                <c:pt idx="8647">
                  <c:v>1017</c:v>
                </c:pt>
                <c:pt idx="8648">
                  <c:v>1017</c:v>
                </c:pt>
                <c:pt idx="8649">
                  <c:v>1017</c:v>
                </c:pt>
                <c:pt idx="8650">
                  <c:v>1017</c:v>
                </c:pt>
                <c:pt idx="8651">
                  <c:v>1017</c:v>
                </c:pt>
                <c:pt idx="8652">
                  <c:v>1017</c:v>
                </c:pt>
                <c:pt idx="8653">
                  <c:v>1017</c:v>
                </c:pt>
                <c:pt idx="8654">
                  <c:v>1017</c:v>
                </c:pt>
                <c:pt idx="8655">
                  <c:v>1017</c:v>
                </c:pt>
                <c:pt idx="8656">
                  <c:v>1017</c:v>
                </c:pt>
                <c:pt idx="8657">
                  <c:v>1017</c:v>
                </c:pt>
                <c:pt idx="8658">
                  <c:v>1017</c:v>
                </c:pt>
                <c:pt idx="8659">
                  <c:v>1017</c:v>
                </c:pt>
                <c:pt idx="8660">
                  <c:v>1017</c:v>
                </c:pt>
                <c:pt idx="8661">
                  <c:v>1017</c:v>
                </c:pt>
                <c:pt idx="8662">
                  <c:v>1017</c:v>
                </c:pt>
                <c:pt idx="8663">
                  <c:v>1017</c:v>
                </c:pt>
                <c:pt idx="8664">
                  <c:v>1017</c:v>
                </c:pt>
                <c:pt idx="8665">
                  <c:v>1017</c:v>
                </c:pt>
                <c:pt idx="8666">
                  <c:v>1017</c:v>
                </c:pt>
                <c:pt idx="8667">
                  <c:v>1017</c:v>
                </c:pt>
                <c:pt idx="8668">
                  <c:v>1017</c:v>
                </c:pt>
                <c:pt idx="8669">
                  <c:v>1017</c:v>
                </c:pt>
                <c:pt idx="8670">
                  <c:v>1017</c:v>
                </c:pt>
                <c:pt idx="8671">
                  <c:v>1017</c:v>
                </c:pt>
                <c:pt idx="8672">
                  <c:v>1017</c:v>
                </c:pt>
                <c:pt idx="8673">
                  <c:v>1017</c:v>
                </c:pt>
                <c:pt idx="8674">
                  <c:v>1017</c:v>
                </c:pt>
                <c:pt idx="8675">
                  <c:v>1017</c:v>
                </c:pt>
                <c:pt idx="8676">
                  <c:v>1017</c:v>
                </c:pt>
                <c:pt idx="8677">
                  <c:v>1017</c:v>
                </c:pt>
                <c:pt idx="8678">
                  <c:v>1017</c:v>
                </c:pt>
                <c:pt idx="8679">
                  <c:v>1017</c:v>
                </c:pt>
                <c:pt idx="8680">
                  <c:v>1017</c:v>
                </c:pt>
                <c:pt idx="8681">
                  <c:v>1017</c:v>
                </c:pt>
                <c:pt idx="8682">
                  <c:v>1017</c:v>
                </c:pt>
                <c:pt idx="8683">
                  <c:v>1017</c:v>
                </c:pt>
                <c:pt idx="8684">
                  <c:v>1017</c:v>
                </c:pt>
                <c:pt idx="8685">
                  <c:v>1017</c:v>
                </c:pt>
                <c:pt idx="8686">
                  <c:v>1017</c:v>
                </c:pt>
                <c:pt idx="8687">
                  <c:v>1017</c:v>
                </c:pt>
                <c:pt idx="8688">
                  <c:v>1017</c:v>
                </c:pt>
                <c:pt idx="8689">
                  <c:v>1017</c:v>
                </c:pt>
                <c:pt idx="8690">
                  <c:v>1017</c:v>
                </c:pt>
                <c:pt idx="8691">
                  <c:v>1017</c:v>
                </c:pt>
                <c:pt idx="8692">
                  <c:v>1017</c:v>
                </c:pt>
                <c:pt idx="8693">
                  <c:v>1017</c:v>
                </c:pt>
                <c:pt idx="8694">
                  <c:v>1017</c:v>
                </c:pt>
                <c:pt idx="8695">
                  <c:v>1017</c:v>
                </c:pt>
                <c:pt idx="8696">
                  <c:v>1017</c:v>
                </c:pt>
                <c:pt idx="8697">
                  <c:v>1017</c:v>
                </c:pt>
                <c:pt idx="8698">
                  <c:v>1017</c:v>
                </c:pt>
                <c:pt idx="8699">
                  <c:v>1017</c:v>
                </c:pt>
                <c:pt idx="8700">
                  <c:v>1017</c:v>
                </c:pt>
                <c:pt idx="8701">
                  <c:v>1017</c:v>
                </c:pt>
                <c:pt idx="8702">
                  <c:v>1017</c:v>
                </c:pt>
                <c:pt idx="8703">
                  <c:v>1017</c:v>
                </c:pt>
                <c:pt idx="8704">
                  <c:v>1017</c:v>
                </c:pt>
                <c:pt idx="8705">
                  <c:v>1017</c:v>
                </c:pt>
                <c:pt idx="8706">
                  <c:v>1017</c:v>
                </c:pt>
                <c:pt idx="8707">
                  <c:v>1017</c:v>
                </c:pt>
                <c:pt idx="8708">
                  <c:v>1017</c:v>
                </c:pt>
                <c:pt idx="8709">
                  <c:v>1017</c:v>
                </c:pt>
                <c:pt idx="8710">
                  <c:v>1017</c:v>
                </c:pt>
                <c:pt idx="8711">
                  <c:v>1017</c:v>
                </c:pt>
                <c:pt idx="8712">
                  <c:v>1017</c:v>
                </c:pt>
                <c:pt idx="8713">
                  <c:v>1017</c:v>
                </c:pt>
                <c:pt idx="8714">
                  <c:v>1017</c:v>
                </c:pt>
                <c:pt idx="8715">
                  <c:v>1017</c:v>
                </c:pt>
                <c:pt idx="8716">
                  <c:v>1017</c:v>
                </c:pt>
                <c:pt idx="8717">
                  <c:v>1017</c:v>
                </c:pt>
                <c:pt idx="8718">
                  <c:v>1017</c:v>
                </c:pt>
                <c:pt idx="8719">
                  <c:v>1017</c:v>
                </c:pt>
                <c:pt idx="8720">
                  <c:v>1017</c:v>
                </c:pt>
                <c:pt idx="8721">
                  <c:v>1017</c:v>
                </c:pt>
                <c:pt idx="8722">
                  <c:v>1017</c:v>
                </c:pt>
                <c:pt idx="8723">
                  <c:v>1017</c:v>
                </c:pt>
                <c:pt idx="8724">
                  <c:v>1017</c:v>
                </c:pt>
                <c:pt idx="8725">
                  <c:v>1017</c:v>
                </c:pt>
                <c:pt idx="8726">
                  <c:v>1017</c:v>
                </c:pt>
                <c:pt idx="8727">
                  <c:v>1017</c:v>
                </c:pt>
                <c:pt idx="8728">
                  <c:v>1017</c:v>
                </c:pt>
                <c:pt idx="8729">
                  <c:v>1017</c:v>
                </c:pt>
                <c:pt idx="8730">
                  <c:v>1017</c:v>
                </c:pt>
                <c:pt idx="8731">
                  <c:v>1017</c:v>
                </c:pt>
                <c:pt idx="8732">
                  <c:v>1017</c:v>
                </c:pt>
                <c:pt idx="8733">
                  <c:v>1017</c:v>
                </c:pt>
                <c:pt idx="8734">
                  <c:v>1017</c:v>
                </c:pt>
                <c:pt idx="8735">
                  <c:v>1017</c:v>
                </c:pt>
                <c:pt idx="8736">
                  <c:v>1017</c:v>
                </c:pt>
                <c:pt idx="8737">
                  <c:v>1017</c:v>
                </c:pt>
                <c:pt idx="8738">
                  <c:v>1017</c:v>
                </c:pt>
                <c:pt idx="8739">
                  <c:v>1017</c:v>
                </c:pt>
                <c:pt idx="8740">
                  <c:v>1017</c:v>
                </c:pt>
                <c:pt idx="8741">
                  <c:v>1017</c:v>
                </c:pt>
                <c:pt idx="8742">
                  <c:v>1017</c:v>
                </c:pt>
                <c:pt idx="8743">
                  <c:v>1017</c:v>
                </c:pt>
                <c:pt idx="8744">
                  <c:v>1017</c:v>
                </c:pt>
                <c:pt idx="8745">
                  <c:v>1017</c:v>
                </c:pt>
                <c:pt idx="8746">
                  <c:v>1017</c:v>
                </c:pt>
                <c:pt idx="8747">
                  <c:v>1017</c:v>
                </c:pt>
                <c:pt idx="8748">
                  <c:v>1017</c:v>
                </c:pt>
                <c:pt idx="8749">
                  <c:v>1017</c:v>
                </c:pt>
                <c:pt idx="8750">
                  <c:v>1017</c:v>
                </c:pt>
                <c:pt idx="8751">
                  <c:v>1017</c:v>
                </c:pt>
                <c:pt idx="8752">
                  <c:v>1017</c:v>
                </c:pt>
                <c:pt idx="8753">
                  <c:v>1017</c:v>
                </c:pt>
                <c:pt idx="8754">
                  <c:v>1017</c:v>
                </c:pt>
                <c:pt idx="8755">
                  <c:v>1017</c:v>
                </c:pt>
                <c:pt idx="8756">
                  <c:v>1017</c:v>
                </c:pt>
                <c:pt idx="8757">
                  <c:v>1017</c:v>
                </c:pt>
                <c:pt idx="8758">
                  <c:v>1017</c:v>
                </c:pt>
                <c:pt idx="8759">
                  <c:v>1017</c:v>
                </c:pt>
                <c:pt idx="8760">
                  <c:v>1017</c:v>
                </c:pt>
                <c:pt idx="8761">
                  <c:v>1017</c:v>
                </c:pt>
                <c:pt idx="8762">
                  <c:v>1017</c:v>
                </c:pt>
                <c:pt idx="8763">
                  <c:v>1017</c:v>
                </c:pt>
                <c:pt idx="8764">
                  <c:v>1017</c:v>
                </c:pt>
                <c:pt idx="8765">
                  <c:v>1017</c:v>
                </c:pt>
                <c:pt idx="8766">
                  <c:v>1017</c:v>
                </c:pt>
                <c:pt idx="8767">
                  <c:v>1017</c:v>
                </c:pt>
                <c:pt idx="8768">
                  <c:v>1017</c:v>
                </c:pt>
                <c:pt idx="8769">
                  <c:v>1017</c:v>
                </c:pt>
                <c:pt idx="8770">
                  <c:v>1017</c:v>
                </c:pt>
                <c:pt idx="8771">
                  <c:v>1017</c:v>
                </c:pt>
                <c:pt idx="8772">
                  <c:v>1017</c:v>
                </c:pt>
                <c:pt idx="8773">
                  <c:v>1017</c:v>
                </c:pt>
                <c:pt idx="8774">
                  <c:v>1017</c:v>
                </c:pt>
                <c:pt idx="8775">
                  <c:v>1017</c:v>
                </c:pt>
                <c:pt idx="8776">
                  <c:v>1017</c:v>
                </c:pt>
                <c:pt idx="8777">
                  <c:v>1017</c:v>
                </c:pt>
                <c:pt idx="8778">
                  <c:v>1017</c:v>
                </c:pt>
                <c:pt idx="8779">
                  <c:v>1017</c:v>
                </c:pt>
                <c:pt idx="8780">
                  <c:v>1017</c:v>
                </c:pt>
                <c:pt idx="8781">
                  <c:v>1017</c:v>
                </c:pt>
                <c:pt idx="8782">
                  <c:v>1017</c:v>
                </c:pt>
                <c:pt idx="8783">
                  <c:v>1017</c:v>
                </c:pt>
                <c:pt idx="8784">
                  <c:v>1017</c:v>
                </c:pt>
                <c:pt idx="8785">
                  <c:v>1017</c:v>
                </c:pt>
                <c:pt idx="8786">
                  <c:v>1017</c:v>
                </c:pt>
                <c:pt idx="8787">
                  <c:v>1017</c:v>
                </c:pt>
                <c:pt idx="8788">
                  <c:v>1017</c:v>
                </c:pt>
                <c:pt idx="8789">
                  <c:v>1017</c:v>
                </c:pt>
                <c:pt idx="8790">
                  <c:v>1017</c:v>
                </c:pt>
                <c:pt idx="8791">
                  <c:v>1017</c:v>
                </c:pt>
                <c:pt idx="8792">
                  <c:v>1017</c:v>
                </c:pt>
                <c:pt idx="8793">
                  <c:v>1017</c:v>
                </c:pt>
                <c:pt idx="8794">
                  <c:v>1017</c:v>
                </c:pt>
                <c:pt idx="8795">
                  <c:v>1017</c:v>
                </c:pt>
                <c:pt idx="8796">
                  <c:v>1017</c:v>
                </c:pt>
                <c:pt idx="8797">
                  <c:v>1017</c:v>
                </c:pt>
                <c:pt idx="8798">
                  <c:v>1017</c:v>
                </c:pt>
                <c:pt idx="8799">
                  <c:v>1017</c:v>
                </c:pt>
                <c:pt idx="8800">
                  <c:v>1017</c:v>
                </c:pt>
                <c:pt idx="8801">
                  <c:v>1017</c:v>
                </c:pt>
                <c:pt idx="8802">
                  <c:v>1017</c:v>
                </c:pt>
                <c:pt idx="8803">
                  <c:v>1017</c:v>
                </c:pt>
                <c:pt idx="8804">
                  <c:v>1017</c:v>
                </c:pt>
                <c:pt idx="8805">
                  <c:v>1017</c:v>
                </c:pt>
                <c:pt idx="8806">
                  <c:v>1017</c:v>
                </c:pt>
                <c:pt idx="8807">
                  <c:v>1017</c:v>
                </c:pt>
                <c:pt idx="8808">
                  <c:v>1017</c:v>
                </c:pt>
                <c:pt idx="8809">
                  <c:v>1017</c:v>
                </c:pt>
                <c:pt idx="8810">
                  <c:v>1017</c:v>
                </c:pt>
                <c:pt idx="8811">
                  <c:v>1017</c:v>
                </c:pt>
                <c:pt idx="8812">
                  <c:v>1017</c:v>
                </c:pt>
                <c:pt idx="8813">
                  <c:v>1017</c:v>
                </c:pt>
                <c:pt idx="8814">
                  <c:v>1017</c:v>
                </c:pt>
                <c:pt idx="8815">
                  <c:v>1017</c:v>
                </c:pt>
                <c:pt idx="8816">
                  <c:v>1017</c:v>
                </c:pt>
                <c:pt idx="8817">
                  <c:v>1017</c:v>
                </c:pt>
                <c:pt idx="8818">
                  <c:v>1017</c:v>
                </c:pt>
                <c:pt idx="8819">
                  <c:v>1017</c:v>
                </c:pt>
                <c:pt idx="8820">
                  <c:v>1017</c:v>
                </c:pt>
                <c:pt idx="8821">
                  <c:v>1017</c:v>
                </c:pt>
                <c:pt idx="8822">
                  <c:v>1017</c:v>
                </c:pt>
                <c:pt idx="8823">
                  <c:v>1017</c:v>
                </c:pt>
                <c:pt idx="8824">
                  <c:v>1017</c:v>
                </c:pt>
                <c:pt idx="8825">
                  <c:v>1017</c:v>
                </c:pt>
                <c:pt idx="8826">
                  <c:v>1017</c:v>
                </c:pt>
                <c:pt idx="8827">
                  <c:v>1017</c:v>
                </c:pt>
                <c:pt idx="8828">
                  <c:v>1017</c:v>
                </c:pt>
                <c:pt idx="8829">
                  <c:v>1017</c:v>
                </c:pt>
                <c:pt idx="8830">
                  <c:v>1017</c:v>
                </c:pt>
                <c:pt idx="8831">
                  <c:v>1017</c:v>
                </c:pt>
                <c:pt idx="8832">
                  <c:v>1017</c:v>
                </c:pt>
                <c:pt idx="8833">
                  <c:v>1017</c:v>
                </c:pt>
                <c:pt idx="8834">
                  <c:v>1017</c:v>
                </c:pt>
                <c:pt idx="8835">
                  <c:v>1017</c:v>
                </c:pt>
                <c:pt idx="8836">
                  <c:v>1017</c:v>
                </c:pt>
                <c:pt idx="8837">
                  <c:v>1017</c:v>
                </c:pt>
                <c:pt idx="8838">
                  <c:v>1017</c:v>
                </c:pt>
                <c:pt idx="8839">
                  <c:v>1017</c:v>
                </c:pt>
                <c:pt idx="8840">
                  <c:v>1017</c:v>
                </c:pt>
                <c:pt idx="8841">
                  <c:v>1017</c:v>
                </c:pt>
                <c:pt idx="8842">
                  <c:v>1017</c:v>
                </c:pt>
                <c:pt idx="8843">
                  <c:v>1017</c:v>
                </c:pt>
                <c:pt idx="8844">
                  <c:v>1017</c:v>
                </c:pt>
                <c:pt idx="8845">
                  <c:v>1017</c:v>
                </c:pt>
                <c:pt idx="8846">
                  <c:v>1017</c:v>
                </c:pt>
                <c:pt idx="8847">
                  <c:v>1017</c:v>
                </c:pt>
                <c:pt idx="8848">
                  <c:v>1017</c:v>
                </c:pt>
                <c:pt idx="8849">
                  <c:v>1017</c:v>
                </c:pt>
                <c:pt idx="8850">
                  <c:v>1017</c:v>
                </c:pt>
                <c:pt idx="8851">
                  <c:v>1017</c:v>
                </c:pt>
                <c:pt idx="8852">
                  <c:v>1017</c:v>
                </c:pt>
                <c:pt idx="8853">
                  <c:v>1017</c:v>
                </c:pt>
                <c:pt idx="8854">
                  <c:v>1017</c:v>
                </c:pt>
                <c:pt idx="8855">
                  <c:v>1017</c:v>
                </c:pt>
                <c:pt idx="8856">
                  <c:v>1017</c:v>
                </c:pt>
                <c:pt idx="8857">
                  <c:v>1017</c:v>
                </c:pt>
                <c:pt idx="8858">
                  <c:v>1017</c:v>
                </c:pt>
                <c:pt idx="8859">
                  <c:v>1017</c:v>
                </c:pt>
                <c:pt idx="8860">
                  <c:v>1017</c:v>
                </c:pt>
                <c:pt idx="8861">
                  <c:v>1017</c:v>
                </c:pt>
                <c:pt idx="8862">
                  <c:v>1017</c:v>
                </c:pt>
                <c:pt idx="8863">
                  <c:v>1017</c:v>
                </c:pt>
                <c:pt idx="8864">
                  <c:v>1017</c:v>
                </c:pt>
                <c:pt idx="8865">
                  <c:v>1017</c:v>
                </c:pt>
                <c:pt idx="8866">
                  <c:v>1017</c:v>
                </c:pt>
                <c:pt idx="8867">
                  <c:v>1017</c:v>
                </c:pt>
                <c:pt idx="8868">
                  <c:v>1017</c:v>
                </c:pt>
                <c:pt idx="8869">
                  <c:v>1017</c:v>
                </c:pt>
                <c:pt idx="8870">
                  <c:v>1017</c:v>
                </c:pt>
                <c:pt idx="8871">
                  <c:v>1017</c:v>
                </c:pt>
                <c:pt idx="8872">
                  <c:v>1017</c:v>
                </c:pt>
                <c:pt idx="8873">
                  <c:v>1017</c:v>
                </c:pt>
                <c:pt idx="8874">
                  <c:v>1017</c:v>
                </c:pt>
                <c:pt idx="8875">
                  <c:v>1017</c:v>
                </c:pt>
                <c:pt idx="8876">
                  <c:v>1017</c:v>
                </c:pt>
                <c:pt idx="8877">
                  <c:v>1017</c:v>
                </c:pt>
                <c:pt idx="8878">
                  <c:v>1017</c:v>
                </c:pt>
                <c:pt idx="8879">
                  <c:v>1017</c:v>
                </c:pt>
                <c:pt idx="8880">
                  <c:v>1017</c:v>
                </c:pt>
                <c:pt idx="8881">
                  <c:v>1017</c:v>
                </c:pt>
                <c:pt idx="8882">
                  <c:v>1017</c:v>
                </c:pt>
                <c:pt idx="8883">
                  <c:v>1017</c:v>
                </c:pt>
                <c:pt idx="8884">
                  <c:v>1017</c:v>
                </c:pt>
                <c:pt idx="8885">
                  <c:v>1017</c:v>
                </c:pt>
                <c:pt idx="8886">
                  <c:v>1017</c:v>
                </c:pt>
                <c:pt idx="8887">
                  <c:v>1017</c:v>
                </c:pt>
                <c:pt idx="8888">
                  <c:v>1017</c:v>
                </c:pt>
                <c:pt idx="8889">
                  <c:v>1017</c:v>
                </c:pt>
                <c:pt idx="8890">
                  <c:v>1017</c:v>
                </c:pt>
                <c:pt idx="8891">
                  <c:v>1017</c:v>
                </c:pt>
                <c:pt idx="8892">
                  <c:v>1017</c:v>
                </c:pt>
                <c:pt idx="8893">
                  <c:v>1017</c:v>
                </c:pt>
                <c:pt idx="8894">
                  <c:v>1017</c:v>
                </c:pt>
                <c:pt idx="8895">
                  <c:v>1017</c:v>
                </c:pt>
                <c:pt idx="8896">
                  <c:v>1017</c:v>
                </c:pt>
                <c:pt idx="8897">
                  <c:v>1017</c:v>
                </c:pt>
                <c:pt idx="8898">
                  <c:v>1017</c:v>
                </c:pt>
                <c:pt idx="8899">
                  <c:v>1017</c:v>
                </c:pt>
                <c:pt idx="8900">
                  <c:v>1017</c:v>
                </c:pt>
                <c:pt idx="8901">
                  <c:v>1017</c:v>
                </c:pt>
                <c:pt idx="8902">
                  <c:v>1017</c:v>
                </c:pt>
                <c:pt idx="8903">
                  <c:v>1017</c:v>
                </c:pt>
                <c:pt idx="8904">
                  <c:v>1017</c:v>
                </c:pt>
                <c:pt idx="8905">
                  <c:v>1017</c:v>
                </c:pt>
                <c:pt idx="8906">
                  <c:v>1017</c:v>
                </c:pt>
                <c:pt idx="8907">
                  <c:v>1017</c:v>
                </c:pt>
                <c:pt idx="8908">
                  <c:v>1017</c:v>
                </c:pt>
                <c:pt idx="8909">
                  <c:v>1017</c:v>
                </c:pt>
                <c:pt idx="8910">
                  <c:v>1017</c:v>
                </c:pt>
                <c:pt idx="8911">
                  <c:v>1017</c:v>
                </c:pt>
                <c:pt idx="8912">
                  <c:v>1017</c:v>
                </c:pt>
                <c:pt idx="8913">
                  <c:v>1017</c:v>
                </c:pt>
                <c:pt idx="8914">
                  <c:v>1017</c:v>
                </c:pt>
                <c:pt idx="8915">
                  <c:v>1017</c:v>
                </c:pt>
                <c:pt idx="8916">
                  <c:v>1017</c:v>
                </c:pt>
                <c:pt idx="8917">
                  <c:v>1017</c:v>
                </c:pt>
                <c:pt idx="8918">
                  <c:v>1017</c:v>
                </c:pt>
                <c:pt idx="8919">
                  <c:v>1017</c:v>
                </c:pt>
                <c:pt idx="8920">
                  <c:v>1017</c:v>
                </c:pt>
                <c:pt idx="8921">
                  <c:v>1017</c:v>
                </c:pt>
                <c:pt idx="8922">
                  <c:v>1017</c:v>
                </c:pt>
                <c:pt idx="8923">
                  <c:v>1017</c:v>
                </c:pt>
                <c:pt idx="8924">
                  <c:v>1017</c:v>
                </c:pt>
                <c:pt idx="8925">
                  <c:v>1017</c:v>
                </c:pt>
                <c:pt idx="8926">
                  <c:v>1017</c:v>
                </c:pt>
                <c:pt idx="8927">
                  <c:v>1017</c:v>
                </c:pt>
                <c:pt idx="8928">
                  <c:v>1017</c:v>
                </c:pt>
                <c:pt idx="8929">
                  <c:v>1017</c:v>
                </c:pt>
                <c:pt idx="8930">
                  <c:v>1017</c:v>
                </c:pt>
                <c:pt idx="8931">
                  <c:v>1017</c:v>
                </c:pt>
                <c:pt idx="8932">
                  <c:v>1017</c:v>
                </c:pt>
                <c:pt idx="8933">
                  <c:v>1017</c:v>
                </c:pt>
                <c:pt idx="8934">
                  <c:v>1017</c:v>
                </c:pt>
                <c:pt idx="8935">
                  <c:v>1017</c:v>
                </c:pt>
                <c:pt idx="8936">
                  <c:v>1017</c:v>
                </c:pt>
                <c:pt idx="8937">
                  <c:v>1017</c:v>
                </c:pt>
                <c:pt idx="8938">
                  <c:v>1017</c:v>
                </c:pt>
                <c:pt idx="8939">
                  <c:v>1017</c:v>
                </c:pt>
                <c:pt idx="8940">
                  <c:v>1017</c:v>
                </c:pt>
                <c:pt idx="8941">
                  <c:v>1017</c:v>
                </c:pt>
                <c:pt idx="8942">
                  <c:v>1017</c:v>
                </c:pt>
                <c:pt idx="8943">
                  <c:v>1017</c:v>
                </c:pt>
                <c:pt idx="8944">
                  <c:v>1017</c:v>
                </c:pt>
                <c:pt idx="8945">
                  <c:v>1017</c:v>
                </c:pt>
                <c:pt idx="8946">
                  <c:v>1017</c:v>
                </c:pt>
                <c:pt idx="8947">
                  <c:v>1017</c:v>
                </c:pt>
                <c:pt idx="8948">
                  <c:v>1017</c:v>
                </c:pt>
                <c:pt idx="8949">
                  <c:v>1017</c:v>
                </c:pt>
                <c:pt idx="8950">
                  <c:v>1017</c:v>
                </c:pt>
                <c:pt idx="8951">
                  <c:v>1017</c:v>
                </c:pt>
                <c:pt idx="8952">
                  <c:v>1017</c:v>
                </c:pt>
                <c:pt idx="8953">
                  <c:v>1017</c:v>
                </c:pt>
                <c:pt idx="8954">
                  <c:v>1017</c:v>
                </c:pt>
                <c:pt idx="8955">
                  <c:v>1017</c:v>
                </c:pt>
                <c:pt idx="8956">
                  <c:v>1017</c:v>
                </c:pt>
                <c:pt idx="8957">
                  <c:v>1017</c:v>
                </c:pt>
                <c:pt idx="8958">
                  <c:v>1017</c:v>
                </c:pt>
                <c:pt idx="8959">
                  <c:v>1017</c:v>
                </c:pt>
                <c:pt idx="8960">
                  <c:v>1017</c:v>
                </c:pt>
                <c:pt idx="8961">
                  <c:v>1017</c:v>
                </c:pt>
                <c:pt idx="8962">
                  <c:v>1017</c:v>
                </c:pt>
                <c:pt idx="8963">
                  <c:v>1017</c:v>
                </c:pt>
                <c:pt idx="8964">
                  <c:v>1017</c:v>
                </c:pt>
                <c:pt idx="8965">
                  <c:v>1017</c:v>
                </c:pt>
                <c:pt idx="8966">
                  <c:v>1017</c:v>
                </c:pt>
                <c:pt idx="8967">
                  <c:v>1017</c:v>
                </c:pt>
                <c:pt idx="8968">
                  <c:v>1017</c:v>
                </c:pt>
                <c:pt idx="8969">
                  <c:v>1018</c:v>
                </c:pt>
                <c:pt idx="8970">
                  <c:v>1018</c:v>
                </c:pt>
                <c:pt idx="8971">
                  <c:v>1018</c:v>
                </c:pt>
                <c:pt idx="8972">
                  <c:v>1018</c:v>
                </c:pt>
                <c:pt idx="8973">
                  <c:v>1018</c:v>
                </c:pt>
                <c:pt idx="8974">
                  <c:v>1018</c:v>
                </c:pt>
                <c:pt idx="8975">
                  <c:v>1018</c:v>
                </c:pt>
                <c:pt idx="8976">
                  <c:v>1018</c:v>
                </c:pt>
                <c:pt idx="8977">
                  <c:v>1018</c:v>
                </c:pt>
                <c:pt idx="8978">
                  <c:v>1018</c:v>
                </c:pt>
                <c:pt idx="8979">
                  <c:v>1018</c:v>
                </c:pt>
                <c:pt idx="8980">
                  <c:v>1018</c:v>
                </c:pt>
                <c:pt idx="8981">
                  <c:v>1018</c:v>
                </c:pt>
                <c:pt idx="8982">
                  <c:v>1018</c:v>
                </c:pt>
                <c:pt idx="8983">
                  <c:v>1018</c:v>
                </c:pt>
                <c:pt idx="8984">
                  <c:v>1018</c:v>
                </c:pt>
                <c:pt idx="8985">
                  <c:v>1018</c:v>
                </c:pt>
                <c:pt idx="8986">
                  <c:v>1018</c:v>
                </c:pt>
                <c:pt idx="8987">
                  <c:v>1018</c:v>
                </c:pt>
                <c:pt idx="8988">
                  <c:v>1018</c:v>
                </c:pt>
                <c:pt idx="8989">
                  <c:v>1018</c:v>
                </c:pt>
                <c:pt idx="8990">
                  <c:v>1018</c:v>
                </c:pt>
                <c:pt idx="8991">
                  <c:v>1018</c:v>
                </c:pt>
                <c:pt idx="8992">
                  <c:v>1018</c:v>
                </c:pt>
                <c:pt idx="8993">
                  <c:v>1018</c:v>
                </c:pt>
                <c:pt idx="8994">
                  <c:v>1018</c:v>
                </c:pt>
                <c:pt idx="8995">
                  <c:v>1018</c:v>
                </c:pt>
                <c:pt idx="8996">
                  <c:v>1018</c:v>
                </c:pt>
                <c:pt idx="8997">
                  <c:v>1018</c:v>
                </c:pt>
                <c:pt idx="8998">
                  <c:v>1018</c:v>
                </c:pt>
                <c:pt idx="8999">
                  <c:v>1018</c:v>
                </c:pt>
                <c:pt idx="9000">
                  <c:v>1018</c:v>
                </c:pt>
                <c:pt idx="9001">
                  <c:v>1018</c:v>
                </c:pt>
                <c:pt idx="9002">
                  <c:v>1018</c:v>
                </c:pt>
                <c:pt idx="9003">
                  <c:v>1018</c:v>
                </c:pt>
                <c:pt idx="9004">
                  <c:v>1018</c:v>
                </c:pt>
                <c:pt idx="9005">
                  <c:v>1018</c:v>
                </c:pt>
                <c:pt idx="9006">
                  <c:v>1018</c:v>
                </c:pt>
                <c:pt idx="9007">
                  <c:v>1018</c:v>
                </c:pt>
                <c:pt idx="9008">
                  <c:v>1018</c:v>
                </c:pt>
                <c:pt idx="9009">
                  <c:v>1018</c:v>
                </c:pt>
                <c:pt idx="9010">
                  <c:v>1018</c:v>
                </c:pt>
                <c:pt idx="9011">
                  <c:v>1018</c:v>
                </c:pt>
                <c:pt idx="9012">
                  <c:v>1018</c:v>
                </c:pt>
                <c:pt idx="9013">
                  <c:v>1018</c:v>
                </c:pt>
                <c:pt idx="9014">
                  <c:v>1018</c:v>
                </c:pt>
                <c:pt idx="9015">
                  <c:v>1018</c:v>
                </c:pt>
                <c:pt idx="9016">
                  <c:v>1018</c:v>
                </c:pt>
                <c:pt idx="9017">
                  <c:v>1018</c:v>
                </c:pt>
                <c:pt idx="9018">
                  <c:v>1018</c:v>
                </c:pt>
                <c:pt idx="9019">
                  <c:v>1018</c:v>
                </c:pt>
                <c:pt idx="9020">
                  <c:v>1018</c:v>
                </c:pt>
                <c:pt idx="9021">
                  <c:v>1018</c:v>
                </c:pt>
                <c:pt idx="9022">
                  <c:v>1018</c:v>
                </c:pt>
                <c:pt idx="9023">
                  <c:v>1018</c:v>
                </c:pt>
                <c:pt idx="9024">
                  <c:v>1018</c:v>
                </c:pt>
                <c:pt idx="9025">
                  <c:v>1018</c:v>
                </c:pt>
                <c:pt idx="9026">
                  <c:v>1018</c:v>
                </c:pt>
                <c:pt idx="9027">
                  <c:v>1018</c:v>
                </c:pt>
                <c:pt idx="9028">
                  <c:v>1018</c:v>
                </c:pt>
                <c:pt idx="9029">
                  <c:v>1018</c:v>
                </c:pt>
                <c:pt idx="9030">
                  <c:v>1018</c:v>
                </c:pt>
                <c:pt idx="9031">
                  <c:v>1018</c:v>
                </c:pt>
                <c:pt idx="9032">
                  <c:v>1018</c:v>
                </c:pt>
                <c:pt idx="9033">
                  <c:v>1018</c:v>
                </c:pt>
                <c:pt idx="9034">
                  <c:v>1018</c:v>
                </c:pt>
                <c:pt idx="9035">
                  <c:v>1018</c:v>
                </c:pt>
                <c:pt idx="9036">
                  <c:v>1018</c:v>
                </c:pt>
                <c:pt idx="9037">
                  <c:v>1018</c:v>
                </c:pt>
                <c:pt idx="9038">
                  <c:v>1018</c:v>
                </c:pt>
                <c:pt idx="9039">
                  <c:v>1018</c:v>
                </c:pt>
                <c:pt idx="9040">
                  <c:v>1018</c:v>
                </c:pt>
                <c:pt idx="9041">
                  <c:v>1018</c:v>
                </c:pt>
                <c:pt idx="9042">
                  <c:v>1018</c:v>
                </c:pt>
                <c:pt idx="9043">
                  <c:v>1018</c:v>
                </c:pt>
                <c:pt idx="9044">
                  <c:v>1018</c:v>
                </c:pt>
                <c:pt idx="9045">
                  <c:v>1018</c:v>
                </c:pt>
                <c:pt idx="9046">
                  <c:v>1018</c:v>
                </c:pt>
                <c:pt idx="9047">
                  <c:v>1018</c:v>
                </c:pt>
                <c:pt idx="9048">
                  <c:v>1018</c:v>
                </c:pt>
                <c:pt idx="9049">
                  <c:v>1018</c:v>
                </c:pt>
                <c:pt idx="9050">
                  <c:v>1018</c:v>
                </c:pt>
                <c:pt idx="9051">
                  <c:v>1018</c:v>
                </c:pt>
                <c:pt idx="9052">
                  <c:v>1018</c:v>
                </c:pt>
                <c:pt idx="9053">
                  <c:v>1018</c:v>
                </c:pt>
                <c:pt idx="9054">
                  <c:v>1018</c:v>
                </c:pt>
                <c:pt idx="9055">
                  <c:v>1018</c:v>
                </c:pt>
                <c:pt idx="9056">
                  <c:v>1018</c:v>
                </c:pt>
                <c:pt idx="9057">
                  <c:v>1018</c:v>
                </c:pt>
                <c:pt idx="9058">
                  <c:v>1018</c:v>
                </c:pt>
                <c:pt idx="9059">
                  <c:v>1018</c:v>
                </c:pt>
                <c:pt idx="9060">
                  <c:v>1018</c:v>
                </c:pt>
                <c:pt idx="9061">
                  <c:v>1018</c:v>
                </c:pt>
                <c:pt idx="9062">
                  <c:v>1018</c:v>
                </c:pt>
                <c:pt idx="9063">
                  <c:v>1018</c:v>
                </c:pt>
                <c:pt idx="9064">
                  <c:v>1018</c:v>
                </c:pt>
                <c:pt idx="9065">
                  <c:v>1018</c:v>
                </c:pt>
                <c:pt idx="9066">
                  <c:v>1018</c:v>
                </c:pt>
                <c:pt idx="9067">
                  <c:v>1018</c:v>
                </c:pt>
                <c:pt idx="9068">
                  <c:v>1018</c:v>
                </c:pt>
                <c:pt idx="9069">
                  <c:v>1018</c:v>
                </c:pt>
                <c:pt idx="9070">
                  <c:v>1018</c:v>
                </c:pt>
                <c:pt idx="9071">
                  <c:v>1018</c:v>
                </c:pt>
                <c:pt idx="9072">
                  <c:v>1018</c:v>
                </c:pt>
                <c:pt idx="9073">
                  <c:v>1018</c:v>
                </c:pt>
                <c:pt idx="9074">
                  <c:v>1018</c:v>
                </c:pt>
                <c:pt idx="9075">
                  <c:v>1018</c:v>
                </c:pt>
                <c:pt idx="9076">
                  <c:v>1018</c:v>
                </c:pt>
                <c:pt idx="9077">
                  <c:v>1018</c:v>
                </c:pt>
                <c:pt idx="9078">
                  <c:v>1018</c:v>
                </c:pt>
                <c:pt idx="9079">
                  <c:v>1018</c:v>
                </c:pt>
                <c:pt idx="9080">
                  <c:v>1018</c:v>
                </c:pt>
                <c:pt idx="9081">
                  <c:v>1018</c:v>
                </c:pt>
                <c:pt idx="9082">
                  <c:v>1018</c:v>
                </c:pt>
                <c:pt idx="9083">
                  <c:v>1018</c:v>
                </c:pt>
                <c:pt idx="9084">
                  <c:v>1018</c:v>
                </c:pt>
                <c:pt idx="9085">
                  <c:v>1018</c:v>
                </c:pt>
                <c:pt idx="9086">
                  <c:v>1018</c:v>
                </c:pt>
                <c:pt idx="9087">
                  <c:v>1018</c:v>
                </c:pt>
                <c:pt idx="9088">
                  <c:v>1018</c:v>
                </c:pt>
                <c:pt idx="9089">
                  <c:v>1018</c:v>
                </c:pt>
                <c:pt idx="9090">
                  <c:v>1018</c:v>
                </c:pt>
                <c:pt idx="9091">
                  <c:v>1018</c:v>
                </c:pt>
                <c:pt idx="9092">
                  <c:v>1018</c:v>
                </c:pt>
                <c:pt idx="9093">
                  <c:v>1018</c:v>
                </c:pt>
                <c:pt idx="9094">
                  <c:v>1018</c:v>
                </c:pt>
                <c:pt idx="9095">
                  <c:v>1018</c:v>
                </c:pt>
                <c:pt idx="9096">
                  <c:v>1018</c:v>
                </c:pt>
                <c:pt idx="9097">
                  <c:v>1018</c:v>
                </c:pt>
                <c:pt idx="9098">
                  <c:v>1018</c:v>
                </c:pt>
                <c:pt idx="9099">
                  <c:v>1018</c:v>
                </c:pt>
                <c:pt idx="9100">
                  <c:v>1018</c:v>
                </c:pt>
                <c:pt idx="9101">
                  <c:v>1018</c:v>
                </c:pt>
                <c:pt idx="9102">
                  <c:v>1018</c:v>
                </c:pt>
                <c:pt idx="9103">
                  <c:v>1018</c:v>
                </c:pt>
                <c:pt idx="9104">
                  <c:v>1018</c:v>
                </c:pt>
                <c:pt idx="9105">
                  <c:v>1018</c:v>
                </c:pt>
                <c:pt idx="9106">
                  <c:v>1018</c:v>
                </c:pt>
                <c:pt idx="9107">
                  <c:v>1018</c:v>
                </c:pt>
                <c:pt idx="9108">
                  <c:v>1018</c:v>
                </c:pt>
                <c:pt idx="9109">
                  <c:v>1018</c:v>
                </c:pt>
                <c:pt idx="9110">
                  <c:v>1018</c:v>
                </c:pt>
                <c:pt idx="9111">
                  <c:v>1018</c:v>
                </c:pt>
                <c:pt idx="9112">
                  <c:v>1018</c:v>
                </c:pt>
                <c:pt idx="9113">
                  <c:v>1018</c:v>
                </c:pt>
                <c:pt idx="9114">
                  <c:v>1018</c:v>
                </c:pt>
                <c:pt idx="9115">
                  <c:v>1018</c:v>
                </c:pt>
                <c:pt idx="9116">
                  <c:v>1018</c:v>
                </c:pt>
                <c:pt idx="9117">
                  <c:v>1018</c:v>
                </c:pt>
                <c:pt idx="9118">
                  <c:v>1018</c:v>
                </c:pt>
                <c:pt idx="9119">
                  <c:v>1018</c:v>
                </c:pt>
                <c:pt idx="9120">
                  <c:v>1018</c:v>
                </c:pt>
                <c:pt idx="9121">
                  <c:v>1018</c:v>
                </c:pt>
                <c:pt idx="9122">
                  <c:v>1018</c:v>
                </c:pt>
                <c:pt idx="9123">
                  <c:v>1018</c:v>
                </c:pt>
                <c:pt idx="9124">
                  <c:v>1018</c:v>
                </c:pt>
                <c:pt idx="9125">
                  <c:v>1018</c:v>
                </c:pt>
                <c:pt idx="9126">
                  <c:v>1018</c:v>
                </c:pt>
                <c:pt idx="9127">
                  <c:v>1018</c:v>
                </c:pt>
                <c:pt idx="9128">
                  <c:v>1018</c:v>
                </c:pt>
                <c:pt idx="9129">
                  <c:v>1018</c:v>
                </c:pt>
                <c:pt idx="9130">
                  <c:v>1018</c:v>
                </c:pt>
                <c:pt idx="9131">
                  <c:v>1018</c:v>
                </c:pt>
                <c:pt idx="9132">
                  <c:v>1018</c:v>
                </c:pt>
                <c:pt idx="9133">
                  <c:v>1018</c:v>
                </c:pt>
                <c:pt idx="9134">
                  <c:v>1018</c:v>
                </c:pt>
                <c:pt idx="9135">
                  <c:v>1018</c:v>
                </c:pt>
                <c:pt idx="9136">
                  <c:v>1018</c:v>
                </c:pt>
                <c:pt idx="9137">
                  <c:v>1018</c:v>
                </c:pt>
                <c:pt idx="9138">
                  <c:v>1018</c:v>
                </c:pt>
                <c:pt idx="9139">
                  <c:v>1018</c:v>
                </c:pt>
                <c:pt idx="9140">
                  <c:v>1018</c:v>
                </c:pt>
                <c:pt idx="9141">
                  <c:v>1018</c:v>
                </c:pt>
                <c:pt idx="9142">
                  <c:v>1018</c:v>
                </c:pt>
                <c:pt idx="9143">
                  <c:v>1018</c:v>
                </c:pt>
                <c:pt idx="9144">
                  <c:v>1018</c:v>
                </c:pt>
                <c:pt idx="9145">
                  <c:v>1018</c:v>
                </c:pt>
                <c:pt idx="9146">
                  <c:v>1018</c:v>
                </c:pt>
                <c:pt idx="9147">
                  <c:v>1018</c:v>
                </c:pt>
                <c:pt idx="9148">
                  <c:v>1018</c:v>
                </c:pt>
                <c:pt idx="9149">
                  <c:v>1018</c:v>
                </c:pt>
                <c:pt idx="9150">
                  <c:v>1018</c:v>
                </c:pt>
                <c:pt idx="9151">
                  <c:v>1018</c:v>
                </c:pt>
                <c:pt idx="9152">
                  <c:v>1018</c:v>
                </c:pt>
                <c:pt idx="9153">
                  <c:v>1018</c:v>
                </c:pt>
                <c:pt idx="9154">
                  <c:v>1018</c:v>
                </c:pt>
                <c:pt idx="9155">
                  <c:v>1018</c:v>
                </c:pt>
                <c:pt idx="9156">
                  <c:v>1018</c:v>
                </c:pt>
                <c:pt idx="9157">
                  <c:v>1018</c:v>
                </c:pt>
                <c:pt idx="9158">
                  <c:v>1018</c:v>
                </c:pt>
                <c:pt idx="9159">
                  <c:v>1018</c:v>
                </c:pt>
                <c:pt idx="9160">
                  <c:v>1018</c:v>
                </c:pt>
                <c:pt idx="9161">
                  <c:v>1018</c:v>
                </c:pt>
                <c:pt idx="9162">
                  <c:v>1018</c:v>
                </c:pt>
                <c:pt idx="9163">
                  <c:v>1018</c:v>
                </c:pt>
                <c:pt idx="9164">
                  <c:v>1018</c:v>
                </c:pt>
                <c:pt idx="9165">
                  <c:v>1018</c:v>
                </c:pt>
                <c:pt idx="9166">
                  <c:v>1018</c:v>
                </c:pt>
                <c:pt idx="9167">
                  <c:v>1018</c:v>
                </c:pt>
                <c:pt idx="9168">
                  <c:v>1018</c:v>
                </c:pt>
                <c:pt idx="9169">
                  <c:v>1018</c:v>
                </c:pt>
                <c:pt idx="9170">
                  <c:v>1018</c:v>
                </c:pt>
                <c:pt idx="9171">
                  <c:v>1018</c:v>
                </c:pt>
                <c:pt idx="9172">
                  <c:v>1018</c:v>
                </c:pt>
                <c:pt idx="9173">
                  <c:v>1018</c:v>
                </c:pt>
                <c:pt idx="9174">
                  <c:v>1018</c:v>
                </c:pt>
                <c:pt idx="9175">
                  <c:v>1018</c:v>
                </c:pt>
                <c:pt idx="9176">
                  <c:v>1018</c:v>
                </c:pt>
                <c:pt idx="9177">
                  <c:v>1018</c:v>
                </c:pt>
                <c:pt idx="9178">
                  <c:v>1018</c:v>
                </c:pt>
                <c:pt idx="9179">
                  <c:v>1018</c:v>
                </c:pt>
                <c:pt idx="9180">
                  <c:v>1018</c:v>
                </c:pt>
                <c:pt idx="9181">
                  <c:v>1018</c:v>
                </c:pt>
                <c:pt idx="9182">
                  <c:v>1018</c:v>
                </c:pt>
                <c:pt idx="9183">
                  <c:v>1018</c:v>
                </c:pt>
                <c:pt idx="9184">
                  <c:v>1018</c:v>
                </c:pt>
                <c:pt idx="9185">
                  <c:v>1018</c:v>
                </c:pt>
                <c:pt idx="9186">
                  <c:v>1018</c:v>
                </c:pt>
                <c:pt idx="9187">
                  <c:v>1018</c:v>
                </c:pt>
                <c:pt idx="9188">
                  <c:v>1018</c:v>
                </c:pt>
                <c:pt idx="9189">
                  <c:v>1018</c:v>
                </c:pt>
                <c:pt idx="9190">
                  <c:v>1018</c:v>
                </c:pt>
                <c:pt idx="9191">
                  <c:v>1018</c:v>
                </c:pt>
                <c:pt idx="9192">
                  <c:v>1018</c:v>
                </c:pt>
                <c:pt idx="9193">
                  <c:v>1018</c:v>
                </c:pt>
                <c:pt idx="9194">
                  <c:v>1018</c:v>
                </c:pt>
                <c:pt idx="9195">
                  <c:v>1018</c:v>
                </c:pt>
                <c:pt idx="9196">
                  <c:v>1018</c:v>
                </c:pt>
                <c:pt idx="9197">
                  <c:v>1018</c:v>
                </c:pt>
                <c:pt idx="9198">
                  <c:v>1018</c:v>
                </c:pt>
                <c:pt idx="9199">
                  <c:v>1018</c:v>
                </c:pt>
                <c:pt idx="9200">
                  <c:v>1018</c:v>
                </c:pt>
                <c:pt idx="9201">
                  <c:v>1018</c:v>
                </c:pt>
                <c:pt idx="9202">
                  <c:v>1018</c:v>
                </c:pt>
                <c:pt idx="9203">
                  <c:v>1018</c:v>
                </c:pt>
                <c:pt idx="9204">
                  <c:v>1018</c:v>
                </c:pt>
                <c:pt idx="9205">
                  <c:v>1018</c:v>
                </c:pt>
                <c:pt idx="9206">
                  <c:v>1018</c:v>
                </c:pt>
                <c:pt idx="9207">
                  <c:v>1018</c:v>
                </c:pt>
                <c:pt idx="9208">
                  <c:v>1018</c:v>
                </c:pt>
                <c:pt idx="9209">
                  <c:v>1018</c:v>
                </c:pt>
                <c:pt idx="9210">
                  <c:v>1018</c:v>
                </c:pt>
                <c:pt idx="9211">
                  <c:v>1018</c:v>
                </c:pt>
                <c:pt idx="9212">
                  <c:v>1018</c:v>
                </c:pt>
                <c:pt idx="9213">
                  <c:v>1018</c:v>
                </c:pt>
                <c:pt idx="9214">
                  <c:v>1018</c:v>
                </c:pt>
                <c:pt idx="9215">
                  <c:v>1018</c:v>
                </c:pt>
                <c:pt idx="9216">
                  <c:v>1018</c:v>
                </c:pt>
                <c:pt idx="9217">
                  <c:v>1018</c:v>
                </c:pt>
                <c:pt idx="9218">
                  <c:v>1018</c:v>
                </c:pt>
                <c:pt idx="9219">
                  <c:v>1018</c:v>
                </c:pt>
                <c:pt idx="9220">
                  <c:v>1018</c:v>
                </c:pt>
                <c:pt idx="9221">
                  <c:v>1018</c:v>
                </c:pt>
                <c:pt idx="9222">
                  <c:v>1018</c:v>
                </c:pt>
                <c:pt idx="9223">
                  <c:v>1018</c:v>
                </c:pt>
                <c:pt idx="9224">
                  <c:v>1018</c:v>
                </c:pt>
                <c:pt idx="9225">
                  <c:v>1018</c:v>
                </c:pt>
                <c:pt idx="9226">
                  <c:v>1018</c:v>
                </c:pt>
                <c:pt idx="9227">
                  <c:v>1018</c:v>
                </c:pt>
                <c:pt idx="9228">
                  <c:v>1018</c:v>
                </c:pt>
                <c:pt idx="9229">
                  <c:v>1018</c:v>
                </c:pt>
                <c:pt idx="9230">
                  <c:v>1018</c:v>
                </c:pt>
                <c:pt idx="9231">
                  <c:v>1018</c:v>
                </c:pt>
                <c:pt idx="9232">
                  <c:v>1018</c:v>
                </c:pt>
                <c:pt idx="9233">
                  <c:v>1018</c:v>
                </c:pt>
                <c:pt idx="9234">
                  <c:v>1018</c:v>
                </c:pt>
                <c:pt idx="9235">
                  <c:v>1018</c:v>
                </c:pt>
                <c:pt idx="9236">
                  <c:v>1018</c:v>
                </c:pt>
                <c:pt idx="9237">
                  <c:v>1018</c:v>
                </c:pt>
                <c:pt idx="9238">
                  <c:v>1018</c:v>
                </c:pt>
                <c:pt idx="9239">
                  <c:v>1018</c:v>
                </c:pt>
                <c:pt idx="9240">
                  <c:v>1018</c:v>
                </c:pt>
                <c:pt idx="9241">
                  <c:v>1018</c:v>
                </c:pt>
                <c:pt idx="9242">
                  <c:v>1018</c:v>
                </c:pt>
                <c:pt idx="9243">
                  <c:v>1018</c:v>
                </c:pt>
                <c:pt idx="9244">
                  <c:v>1018</c:v>
                </c:pt>
                <c:pt idx="9245">
                  <c:v>1018</c:v>
                </c:pt>
                <c:pt idx="9246">
                  <c:v>1018</c:v>
                </c:pt>
                <c:pt idx="9247">
                  <c:v>1018</c:v>
                </c:pt>
                <c:pt idx="9248">
                  <c:v>1018</c:v>
                </c:pt>
                <c:pt idx="9249">
                  <c:v>1018</c:v>
                </c:pt>
                <c:pt idx="9250">
                  <c:v>1018</c:v>
                </c:pt>
                <c:pt idx="9251">
                  <c:v>1018</c:v>
                </c:pt>
                <c:pt idx="9252">
                  <c:v>1018</c:v>
                </c:pt>
                <c:pt idx="9253">
                  <c:v>1018</c:v>
                </c:pt>
                <c:pt idx="9254">
                  <c:v>1018</c:v>
                </c:pt>
                <c:pt idx="9255">
                  <c:v>1018</c:v>
                </c:pt>
                <c:pt idx="9256">
                  <c:v>1018</c:v>
                </c:pt>
                <c:pt idx="9257">
                  <c:v>1018</c:v>
                </c:pt>
                <c:pt idx="9258">
                  <c:v>1018</c:v>
                </c:pt>
                <c:pt idx="9259">
                  <c:v>1018</c:v>
                </c:pt>
                <c:pt idx="9260">
                  <c:v>1018</c:v>
                </c:pt>
                <c:pt idx="9261">
                  <c:v>1018</c:v>
                </c:pt>
                <c:pt idx="9262">
                  <c:v>1018</c:v>
                </c:pt>
                <c:pt idx="9263">
                  <c:v>1018</c:v>
                </c:pt>
                <c:pt idx="9264">
                  <c:v>1018</c:v>
                </c:pt>
                <c:pt idx="9265">
                  <c:v>1018</c:v>
                </c:pt>
                <c:pt idx="9266">
                  <c:v>1018</c:v>
                </c:pt>
                <c:pt idx="9267">
                  <c:v>1018</c:v>
                </c:pt>
                <c:pt idx="9268">
                  <c:v>1018</c:v>
                </c:pt>
                <c:pt idx="9269">
                  <c:v>1018</c:v>
                </c:pt>
                <c:pt idx="9270">
                  <c:v>1018</c:v>
                </c:pt>
                <c:pt idx="9271">
                  <c:v>1018</c:v>
                </c:pt>
                <c:pt idx="9272">
                  <c:v>1018</c:v>
                </c:pt>
                <c:pt idx="9273">
                  <c:v>1018</c:v>
                </c:pt>
                <c:pt idx="9274">
                  <c:v>1018</c:v>
                </c:pt>
                <c:pt idx="9275">
                  <c:v>1018</c:v>
                </c:pt>
                <c:pt idx="9276">
                  <c:v>1018</c:v>
                </c:pt>
                <c:pt idx="9277">
                  <c:v>1018</c:v>
                </c:pt>
                <c:pt idx="9278">
                  <c:v>1018</c:v>
                </c:pt>
                <c:pt idx="9279">
                  <c:v>1018</c:v>
                </c:pt>
                <c:pt idx="9280">
                  <c:v>1018</c:v>
                </c:pt>
                <c:pt idx="9281">
                  <c:v>1018</c:v>
                </c:pt>
                <c:pt idx="9282">
                  <c:v>1018</c:v>
                </c:pt>
                <c:pt idx="9283">
                  <c:v>1018</c:v>
                </c:pt>
                <c:pt idx="9284">
                  <c:v>1018</c:v>
                </c:pt>
                <c:pt idx="9285">
                  <c:v>1018</c:v>
                </c:pt>
                <c:pt idx="9286">
                  <c:v>1018</c:v>
                </c:pt>
                <c:pt idx="9287">
                  <c:v>1018</c:v>
                </c:pt>
                <c:pt idx="9288">
                  <c:v>1018</c:v>
                </c:pt>
                <c:pt idx="9289">
                  <c:v>1018</c:v>
                </c:pt>
                <c:pt idx="9290">
                  <c:v>1018</c:v>
                </c:pt>
                <c:pt idx="9291">
                  <c:v>1018</c:v>
                </c:pt>
                <c:pt idx="9292">
                  <c:v>1018</c:v>
                </c:pt>
                <c:pt idx="9293">
                  <c:v>1018</c:v>
                </c:pt>
                <c:pt idx="9294">
                  <c:v>1018</c:v>
                </c:pt>
                <c:pt idx="9295">
                  <c:v>1018</c:v>
                </c:pt>
                <c:pt idx="9296">
                  <c:v>1018</c:v>
                </c:pt>
                <c:pt idx="9297">
                  <c:v>1018</c:v>
                </c:pt>
                <c:pt idx="9298">
                  <c:v>1018</c:v>
                </c:pt>
                <c:pt idx="9299">
                  <c:v>1018</c:v>
                </c:pt>
                <c:pt idx="9300">
                  <c:v>1018</c:v>
                </c:pt>
                <c:pt idx="9301">
                  <c:v>1018</c:v>
                </c:pt>
                <c:pt idx="9302">
                  <c:v>1018</c:v>
                </c:pt>
                <c:pt idx="9303">
                  <c:v>1018</c:v>
                </c:pt>
                <c:pt idx="9304">
                  <c:v>1018</c:v>
                </c:pt>
                <c:pt idx="9305">
                  <c:v>1018</c:v>
                </c:pt>
                <c:pt idx="9306">
                  <c:v>1018</c:v>
                </c:pt>
                <c:pt idx="9307">
                  <c:v>1018</c:v>
                </c:pt>
                <c:pt idx="9308">
                  <c:v>1018</c:v>
                </c:pt>
                <c:pt idx="9309">
                  <c:v>1018</c:v>
                </c:pt>
                <c:pt idx="9310">
                  <c:v>1018</c:v>
                </c:pt>
                <c:pt idx="9311">
                  <c:v>1018</c:v>
                </c:pt>
                <c:pt idx="9312">
                  <c:v>1018</c:v>
                </c:pt>
                <c:pt idx="9313">
                  <c:v>1018</c:v>
                </c:pt>
                <c:pt idx="9314">
                  <c:v>1018</c:v>
                </c:pt>
                <c:pt idx="9315">
                  <c:v>1018</c:v>
                </c:pt>
                <c:pt idx="9316">
                  <c:v>1018</c:v>
                </c:pt>
                <c:pt idx="9317">
                  <c:v>1018</c:v>
                </c:pt>
                <c:pt idx="9318">
                  <c:v>1018</c:v>
                </c:pt>
                <c:pt idx="9319">
                  <c:v>1018</c:v>
                </c:pt>
                <c:pt idx="9320">
                  <c:v>1018</c:v>
                </c:pt>
                <c:pt idx="9321">
                  <c:v>1018</c:v>
                </c:pt>
                <c:pt idx="9322">
                  <c:v>1018</c:v>
                </c:pt>
                <c:pt idx="9323">
                  <c:v>1018</c:v>
                </c:pt>
                <c:pt idx="9324">
                  <c:v>1018</c:v>
                </c:pt>
                <c:pt idx="9325">
                  <c:v>1018</c:v>
                </c:pt>
                <c:pt idx="9326">
                  <c:v>1018</c:v>
                </c:pt>
                <c:pt idx="9327">
                  <c:v>1018</c:v>
                </c:pt>
                <c:pt idx="9328">
                  <c:v>1018</c:v>
                </c:pt>
                <c:pt idx="9329">
                  <c:v>1018</c:v>
                </c:pt>
                <c:pt idx="9330">
                  <c:v>1018</c:v>
                </c:pt>
                <c:pt idx="9331">
                  <c:v>1018</c:v>
                </c:pt>
                <c:pt idx="9332">
                  <c:v>1018</c:v>
                </c:pt>
                <c:pt idx="9333">
                  <c:v>1018</c:v>
                </c:pt>
                <c:pt idx="9334">
                  <c:v>1018</c:v>
                </c:pt>
                <c:pt idx="9335">
                  <c:v>1018</c:v>
                </c:pt>
                <c:pt idx="9336">
                  <c:v>1018</c:v>
                </c:pt>
                <c:pt idx="9337">
                  <c:v>1018</c:v>
                </c:pt>
                <c:pt idx="9338">
                  <c:v>1018</c:v>
                </c:pt>
                <c:pt idx="9339">
                  <c:v>1018</c:v>
                </c:pt>
                <c:pt idx="9340">
                  <c:v>1018</c:v>
                </c:pt>
                <c:pt idx="9341">
                  <c:v>1018</c:v>
                </c:pt>
                <c:pt idx="9342">
                  <c:v>1018</c:v>
                </c:pt>
                <c:pt idx="9343">
                  <c:v>1018</c:v>
                </c:pt>
                <c:pt idx="9344">
                  <c:v>1018</c:v>
                </c:pt>
                <c:pt idx="9345">
                  <c:v>1018</c:v>
                </c:pt>
                <c:pt idx="9346">
                  <c:v>1018</c:v>
                </c:pt>
                <c:pt idx="9347">
                  <c:v>1018</c:v>
                </c:pt>
                <c:pt idx="9348">
                  <c:v>1018</c:v>
                </c:pt>
                <c:pt idx="9349">
                  <c:v>1018</c:v>
                </c:pt>
                <c:pt idx="9350">
                  <c:v>1018</c:v>
                </c:pt>
                <c:pt idx="9351">
                  <c:v>1018</c:v>
                </c:pt>
                <c:pt idx="9352">
                  <c:v>1018</c:v>
                </c:pt>
                <c:pt idx="9353">
                  <c:v>1018</c:v>
                </c:pt>
                <c:pt idx="9354">
                  <c:v>1018</c:v>
                </c:pt>
                <c:pt idx="9355">
                  <c:v>1018</c:v>
                </c:pt>
                <c:pt idx="9356">
                  <c:v>1018</c:v>
                </c:pt>
                <c:pt idx="9357">
                  <c:v>1018</c:v>
                </c:pt>
                <c:pt idx="9358">
                  <c:v>1018</c:v>
                </c:pt>
                <c:pt idx="9359">
                  <c:v>1018</c:v>
                </c:pt>
                <c:pt idx="9360">
                  <c:v>1018</c:v>
                </c:pt>
                <c:pt idx="9361">
                  <c:v>1018</c:v>
                </c:pt>
                <c:pt idx="9362">
                  <c:v>1018</c:v>
                </c:pt>
                <c:pt idx="9363">
                  <c:v>1018</c:v>
                </c:pt>
                <c:pt idx="9364">
                  <c:v>1018</c:v>
                </c:pt>
                <c:pt idx="9365">
                  <c:v>1018</c:v>
                </c:pt>
                <c:pt idx="9366">
                  <c:v>1018</c:v>
                </c:pt>
                <c:pt idx="9367">
                  <c:v>1018</c:v>
                </c:pt>
                <c:pt idx="9368">
                  <c:v>1018</c:v>
                </c:pt>
                <c:pt idx="9369">
                  <c:v>1018</c:v>
                </c:pt>
                <c:pt idx="9370">
                  <c:v>1018</c:v>
                </c:pt>
                <c:pt idx="9371">
                  <c:v>1018</c:v>
                </c:pt>
                <c:pt idx="9372">
                  <c:v>1018</c:v>
                </c:pt>
                <c:pt idx="9373">
                  <c:v>1018</c:v>
                </c:pt>
                <c:pt idx="9374">
                  <c:v>1018</c:v>
                </c:pt>
                <c:pt idx="9375">
                  <c:v>1018</c:v>
                </c:pt>
                <c:pt idx="9376">
                  <c:v>1018</c:v>
                </c:pt>
                <c:pt idx="9377">
                  <c:v>1018</c:v>
                </c:pt>
                <c:pt idx="9378">
                  <c:v>1018</c:v>
                </c:pt>
                <c:pt idx="9379">
                  <c:v>1018</c:v>
                </c:pt>
                <c:pt idx="9380">
                  <c:v>1018</c:v>
                </c:pt>
                <c:pt idx="9381">
                  <c:v>1018</c:v>
                </c:pt>
                <c:pt idx="9382">
                  <c:v>1018</c:v>
                </c:pt>
                <c:pt idx="9383">
                  <c:v>1018</c:v>
                </c:pt>
                <c:pt idx="9384">
                  <c:v>1018</c:v>
                </c:pt>
                <c:pt idx="9385">
                  <c:v>1018</c:v>
                </c:pt>
                <c:pt idx="9386">
                  <c:v>1018</c:v>
                </c:pt>
                <c:pt idx="9387">
                  <c:v>1018</c:v>
                </c:pt>
                <c:pt idx="9388">
                  <c:v>1018</c:v>
                </c:pt>
                <c:pt idx="9389">
                  <c:v>1018</c:v>
                </c:pt>
                <c:pt idx="9390">
                  <c:v>1018</c:v>
                </c:pt>
                <c:pt idx="9391">
                  <c:v>1018</c:v>
                </c:pt>
                <c:pt idx="9392">
                  <c:v>1018</c:v>
                </c:pt>
                <c:pt idx="9393">
                  <c:v>1018</c:v>
                </c:pt>
                <c:pt idx="9394">
                  <c:v>1018</c:v>
                </c:pt>
                <c:pt idx="9395">
                  <c:v>1018</c:v>
                </c:pt>
                <c:pt idx="9396">
                  <c:v>1018</c:v>
                </c:pt>
                <c:pt idx="9397">
                  <c:v>1018</c:v>
                </c:pt>
                <c:pt idx="9398">
                  <c:v>1018</c:v>
                </c:pt>
                <c:pt idx="9399">
                  <c:v>1018</c:v>
                </c:pt>
                <c:pt idx="9400">
                  <c:v>1018</c:v>
                </c:pt>
                <c:pt idx="9401">
                  <c:v>1018</c:v>
                </c:pt>
                <c:pt idx="9402">
                  <c:v>1018</c:v>
                </c:pt>
                <c:pt idx="9403">
                  <c:v>1018</c:v>
                </c:pt>
                <c:pt idx="9404">
                  <c:v>1018</c:v>
                </c:pt>
                <c:pt idx="9405">
                  <c:v>1018</c:v>
                </c:pt>
                <c:pt idx="9406">
                  <c:v>1018</c:v>
                </c:pt>
                <c:pt idx="9407">
                  <c:v>1018</c:v>
                </c:pt>
                <c:pt idx="9408">
                  <c:v>1018</c:v>
                </c:pt>
                <c:pt idx="9409">
                  <c:v>1018</c:v>
                </c:pt>
                <c:pt idx="9410">
                  <c:v>1018</c:v>
                </c:pt>
                <c:pt idx="9411">
                  <c:v>1018</c:v>
                </c:pt>
                <c:pt idx="9412">
                  <c:v>1018</c:v>
                </c:pt>
                <c:pt idx="9413">
                  <c:v>1018</c:v>
                </c:pt>
                <c:pt idx="9414">
                  <c:v>1018</c:v>
                </c:pt>
                <c:pt idx="9415">
                  <c:v>1018</c:v>
                </c:pt>
                <c:pt idx="9416">
                  <c:v>1018</c:v>
                </c:pt>
                <c:pt idx="9417">
                  <c:v>1018</c:v>
                </c:pt>
                <c:pt idx="9418">
                  <c:v>1018</c:v>
                </c:pt>
                <c:pt idx="9419">
                  <c:v>1018</c:v>
                </c:pt>
                <c:pt idx="9420">
                  <c:v>1018</c:v>
                </c:pt>
                <c:pt idx="9421">
                  <c:v>1018</c:v>
                </c:pt>
                <c:pt idx="9422">
                  <c:v>1018</c:v>
                </c:pt>
                <c:pt idx="9423">
                  <c:v>1018</c:v>
                </c:pt>
                <c:pt idx="9424">
                  <c:v>1018</c:v>
                </c:pt>
                <c:pt idx="9425">
                  <c:v>1018</c:v>
                </c:pt>
                <c:pt idx="9426">
                  <c:v>1018</c:v>
                </c:pt>
                <c:pt idx="9427">
                  <c:v>1019</c:v>
                </c:pt>
                <c:pt idx="9428">
                  <c:v>1019</c:v>
                </c:pt>
                <c:pt idx="9429">
                  <c:v>1019</c:v>
                </c:pt>
                <c:pt idx="9430">
                  <c:v>1019</c:v>
                </c:pt>
                <c:pt idx="9431">
                  <c:v>1019</c:v>
                </c:pt>
                <c:pt idx="9432">
                  <c:v>1019</c:v>
                </c:pt>
                <c:pt idx="9433">
                  <c:v>1019</c:v>
                </c:pt>
                <c:pt idx="9434">
                  <c:v>1019</c:v>
                </c:pt>
                <c:pt idx="9435">
                  <c:v>1019</c:v>
                </c:pt>
                <c:pt idx="9436">
                  <c:v>1019</c:v>
                </c:pt>
                <c:pt idx="9437">
                  <c:v>1019</c:v>
                </c:pt>
                <c:pt idx="9438">
                  <c:v>1019</c:v>
                </c:pt>
                <c:pt idx="9439">
                  <c:v>1019</c:v>
                </c:pt>
                <c:pt idx="9440">
                  <c:v>1019</c:v>
                </c:pt>
                <c:pt idx="9441">
                  <c:v>1019</c:v>
                </c:pt>
                <c:pt idx="9442">
                  <c:v>1019</c:v>
                </c:pt>
                <c:pt idx="9443">
                  <c:v>1019</c:v>
                </c:pt>
                <c:pt idx="9444">
                  <c:v>1019</c:v>
                </c:pt>
                <c:pt idx="9445">
                  <c:v>1019</c:v>
                </c:pt>
                <c:pt idx="9446">
                  <c:v>1019</c:v>
                </c:pt>
                <c:pt idx="9447">
                  <c:v>1019</c:v>
                </c:pt>
                <c:pt idx="9448">
                  <c:v>1019</c:v>
                </c:pt>
                <c:pt idx="9449">
                  <c:v>1019</c:v>
                </c:pt>
                <c:pt idx="9450">
                  <c:v>1019</c:v>
                </c:pt>
                <c:pt idx="9451">
                  <c:v>1019</c:v>
                </c:pt>
                <c:pt idx="9452">
                  <c:v>1019</c:v>
                </c:pt>
                <c:pt idx="9453">
                  <c:v>1019</c:v>
                </c:pt>
                <c:pt idx="9454">
                  <c:v>1019</c:v>
                </c:pt>
                <c:pt idx="9455">
                  <c:v>1019</c:v>
                </c:pt>
                <c:pt idx="9456">
                  <c:v>1019</c:v>
                </c:pt>
                <c:pt idx="9457">
                  <c:v>1019</c:v>
                </c:pt>
                <c:pt idx="9458">
                  <c:v>1019</c:v>
                </c:pt>
                <c:pt idx="9459">
                  <c:v>1019</c:v>
                </c:pt>
                <c:pt idx="9460">
                  <c:v>1019</c:v>
                </c:pt>
                <c:pt idx="9461">
                  <c:v>1019</c:v>
                </c:pt>
                <c:pt idx="9462">
                  <c:v>1019</c:v>
                </c:pt>
                <c:pt idx="9463">
                  <c:v>1019</c:v>
                </c:pt>
                <c:pt idx="9464">
                  <c:v>1019</c:v>
                </c:pt>
                <c:pt idx="9465">
                  <c:v>1019</c:v>
                </c:pt>
                <c:pt idx="9466">
                  <c:v>1019</c:v>
                </c:pt>
                <c:pt idx="9467">
                  <c:v>1019</c:v>
                </c:pt>
                <c:pt idx="9468">
                  <c:v>1019</c:v>
                </c:pt>
                <c:pt idx="9469">
                  <c:v>1019</c:v>
                </c:pt>
                <c:pt idx="9470">
                  <c:v>1019</c:v>
                </c:pt>
                <c:pt idx="9471">
                  <c:v>1019</c:v>
                </c:pt>
                <c:pt idx="9472">
                  <c:v>1019</c:v>
                </c:pt>
                <c:pt idx="9473">
                  <c:v>1019</c:v>
                </c:pt>
                <c:pt idx="9474">
                  <c:v>1019</c:v>
                </c:pt>
                <c:pt idx="9475">
                  <c:v>1019</c:v>
                </c:pt>
                <c:pt idx="9476">
                  <c:v>1019</c:v>
                </c:pt>
                <c:pt idx="9477">
                  <c:v>1019</c:v>
                </c:pt>
                <c:pt idx="9478">
                  <c:v>1019</c:v>
                </c:pt>
                <c:pt idx="9479">
                  <c:v>1019</c:v>
                </c:pt>
                <c:pt idx="9480">
                  <c:v>1019</c:v>
                </c:pt>
                <c:pt idx="9481">
                  <c:v>1019</c:v>
                </c:pt>
                <c:pt idx="9482">
                  <c:v>1019</c:v>
                </c:pt>
                <c:pt idx="9483">
                  <c:v>1019</c:v>
                </c:pt>
                <c:pt idx="9484">
                  <c:v>1019</c:v>
                </c:pt>
                <c:pt idx="9485">
                  <c:v>1019</c:v>
                </c:pt>
                <c:pt idx="9486">
                  <c:v>1019</c:v>
                </c:pt>
                <c:pt idx="9487">
                  <c:v>1019</c:v>
                </c:pt>
                <c:pt idx="9488">
                  <c:v>1019</c:v>
                </c:pt>
                <c:pt idx="9489">
                  <c:v>1019</c:v>
                </c:pt>
                <c:pt idx="9490">
                  <c:v>1019</c:v>
                </c:pt>
                <c:pt idx="9491">
                  <c:v>1019</c:v>
                </c:pt>
                <c:pt idx="9492">
                  <c:v>1019</c:v>
                </c:pt>
                <c:pt idx="9493">
                  <c:v>1019</c:v>
                </c:pt>
                <c:pt idx="9494">
                  <c:v>1019</c:v>
                </c:pt>
                <c:pt idx="9495">
                  <c:v>1019</c:v>
                </c:pt>
                <c:pt idx="9496">
                  <c:v>1019</c:v>
                </c:pt>
                <c:pt idx="9497">
                  <c:v>1019</c:v>
                </c:pt>
                <c:pt idx="9498">
                  <c:v>1019</c:v>
                </c:pt>
                <c:pt idx="9499">
                  <c:v>1019</c:v>
                </c:pt>
                <c:pt idx="9500">
                  <c:v>1019</c:v>
                </c:pt>
                <c:pt idx="9501">
                  <c:v>1019</c:v>
                </c:pt>
                <c:pt idx="9502">
                  <c:v>1019</c:v>
                </c:pt>
                <c:pt idx="9503">
                  <c:v>1019</c:v>
                </c:pt>
                <c:pt idx="9504">
                  <c:v>1019</c:v>
                </c:pt>
                <c:pt idx="9505">
                  <c:v>1019</c:v>
                </c:pt>
                <c:pt idx="9506">
                  <c:v>1019</c:v>
                </c:pt>
                <c:pt idx="9507">
                  <c:v>1019</c:v>
                </c:pt>
                <c:pt idx="9508">
                  <c:v>1019</c:v>
                </c:pt>
                <c:pt idx="9509">
                  <c:v>1019</c:v>
                </c:pt>
                <c:pt idx="9510">
                  <c:v>1019</c:v>
                </c:pt>
                <c:pt idx="9511">
                  <c:v>1019</c:v>
                </c:pt>
                <c:pt idx="9512">
                  <c:v>1019</c:v>
                </c:pt>
                <c:pt idx="9513">
                  <c:v>1019</c:v>
                </c:pt>
                <c:pt idx="9514">
                  <c:v>1020</c:v>
                </c:pt>
                <c:pt idx="9515">
                  <c:v>1020</c:v>
                </c:pt>
                <c:pt idx="9516">
                  <c:v>1020</c:v>
                </c:pt>
                <c:pt idx="9517">
                  <c:v>1020</c:v>
                </c:pt>
                <c:pt idx="9518">
                  <c:v>1020</c:v>
                </c:pt>
                <c:pt idx="9519">
                  <c:v>1020</c:v>
                </c:pt>
                <c:pt idx="9520">
                  <c:v>1020</c:v>
                </c:pt>
                <c:pt idx="9521">
                  <c:v>1020</c:v>
                </c:pt>
                <c:pt idx="9522">
                  <c:v>1020</c:v>
                </c:pt>
                <c:pt idx="9523">
                  <c:v>1020</c:v>
                </c:pt>
                <c:pt idx="9524">
                  <c:v>1020</c:v>
                </c:pt>
                <c:pt idx="9525">
                  <c:v>1020</c:v>
                </c:pt>
                <c:pt idx="9526">
                  <c:v>1020</c:v>
                </c:pt>
                <c:pt idx="9527">
                  <c:v>1020</c:v>
                </c:pt>
                <c:pt idx="9528">
                  <c:v>1020</c:v>
                </c:pt>
                <c:pt idx="9529">
                  <c:v>1020</c:v>
                </c:pt>
                <c:pt idx="9530">
                  <c:v>1020</c:v>
                </c:pt>
                <c:pt idx="9531">
                  <c:v>1020</c:v>
                </c:pt>
                <c:pt idx="9532">
                  <c:v>1020</c:v>
                </c:pt>
                <c:pt idx="9533">
                  <c:v>1020</c:v>
                </c:pt>
                <c:pt idx="9534">
                  <c:v>1020</c:v>
                </c:pt>
                <c:pt idx="9535">
                  <c:v>1020</c:v>
                </c:pt>
                <c:pt idx="9536">
                  <c:v>1020</c:v>
                </c:pt>
                <c:pt idx="9537">
                  <c:v>1020</c:v>
                </c:pt>
                <c:pt idx="9538">
                  <c:v>1020</c:v>
                </c:pt>
                <c:pt idx="9539">
                  <c:v>1020</c:v>
                </c:pt>
                <c:pt idx="9540">
                  <c:v>1020</c:v>
                </c:pt>
                <c:pt idx="9541">
                  <c:v>1020</c:v>
                </c:pt>
                <c:pt idx="9542">
                  <c:v>1020</c:v>
                </c:pt>
                <c:pt idx="9543">
                  <c:v>1020</c:v>
                </c:pt>
                <c:pt idx="9544">
                  <c:v>1020</c:v>
                </c:pt>
                <c:pt idx="9545">
                  <c:v>1020</c:v>
                </c:pt>
                <c:pt idx="9546">
                  <c:v>1020</c:v>
                </c:pt>
                <c:pt idx="9547">
                  <c:v>1020</c:v>
                </c:pt>
                <c:pt idx="9548">
                  <c:v>1020</c:v>
                </c:pt>
                <c:pt idx="9549">
                  <c:v>1020</c:v>
                </c:pt>
                <c:pt idx="9550">
                  <c:v>1020</c:v>
                </c:pt>
                <c:pt idx="9551">
                  <c:v>1020</c:v>
                </c:pt>
                <c:pt idx="9552">
                  <c:v>1020</c:v>
                </c:pt>
                <c:pt idx="9553">
                  <c:v>1020</c:v>
                </c:pt>
                <c:pt idx="9554">
                  <c:v>1020</c:v>
                </c:pt>
                <c:pt idx="9555">
                  <c:v>1020</c:v>
                </c:pt>
                <c:pt idx="9556">
                  <c:v>1020</c:v>
                </c:pt>
                <c:pt idx="9557">
                  <c:v>1020</c:v>
                </c:pt>
                <c:pt idx="9558">
                  <c:v>1020</c:v>
                </c:pt>
                <c:pt idx="9559">
                  <c:v>1020</c:v>
                </c:pt>
                <c:pt idx="9560">
                  <c:v>1020</c:v>
                </c:pt>
                <c:pt idx="9561">
                  <c:v>1020</c:v>
                </c:pt>
                <c:pt idx="9562">
                  <c:v>1020</c:v>
                </c:pt>
                <c:pt idx="9563">
                  <c:v>1020</c:v>
                </c:pt>
                <c:pt idx="9564">
                  <c:v>1020</c:v>
                </c:pt>
                <c:pt idx="9565">
                  <c:v>1020</c:v>
                </c:pt>
                <c:pt idx="9566">
                  <c:v>1020</c:v>
                </c:pt>
                <c:pt idx="9567">
                  <c:v>1020</c:v>
                </c:pt>
                <c:pt idx="9568">
                  <c:v>1020</c:v>
                </c:pt>
                <c:pt idx="9569">
                  <c:v>1020</c:v>
                </c:pt>
                <c:pt idx="9570">
                  <c:v>1020</c:v>
                </c:pt>
                <c:pt idx="9571">
                  <c:v>1020</c:v>
                </c:pt>
                <c:pt idx="9572">
                  <c:v>1020</c:v>
                </c:pt>
                <c:pt idx="9573">
                  <c:v>1020</c:v>
                </c:pt>
                <c:pt idx="9574">
                  <c:v>1020</c:v>
                </c:pt>
                <c:pt idx="9575">
                  <c:v>1020</c:v>
                </c:pt>
                <c:pt idx="9576">
                  <c:v>1020</c:v>
                </c:pt>
                <c:pt idx="9577">
                  <c:v>1020</c:v>
                </c:pt>
                <c:pt idx="9578">
                  <c:v>1020</c:v>
                </c:pt>
                <c:pt idx="9579">
                  <c:v>1020</c:v>
                </c:pt>
                <c:pt idx="9580">
                  <c:v>1020</c:v>
                </c:pt>
                <c:pt idx="9581">
                  <c:v>1020</c:v>
                </c:pt>
                <c:pt idx="9582">
                  <c:v>1020</c:v>
                </c:pt>
                <c:pt idx="9583">
                  <c:v>1020</c:v>
                </c:pt>
                <c:pt idx="9584">
                  <c:v>1020</c:v>
                </c:pt>
                <c:pt idx="9585">
                  <c:v>1020</c:v>
                </c:pt>
                <c:pt idx="9586">
                  <c:v>1020</c:v>
                </c:pt>
                <c:pt idx="9587">
                  <c:v>1020</c:v>
                </c:pt>
                <c:pt idx="9588">
                  <c:v>1020</c:v>
                </c:pt>
                <c:pt idx="9589">
                  <c:v>1020</c:v>
                </c:pt>
                <c:pt idx="9590">
                  <c:v>1020</c:v>
                </c:pt>
                <c:pt idx="9591">
                  <c:v>1020</c:v>
                </c:pt>
                <c:pt idx="9592">
                  <c:v>1020</c:v>
                </c:pt>
                <c:pt idx="9593">
                  <c:v>1020</c:v>
                </c:pt>
                <c:pt idx="9594">
                  <c:v>1020</c:v>
                </c:pt>
                <c:pt idx="9595">
                  <c:v>1020</c:v>
                </c:pt>
                <c:pt idx="9596">
                  <c:v>1020</c:v>
                </c:pt>
                <c:pt idx="9597">
                  <c:v>1020</c:v>
                </c:pt>
                <c:pt idx="9598">
                  <c:v>1020</c:v>
                </c:pt>
                <c:pt idx="9599">
                  <c:v>1020</c:v>
                </c:pt>
                <c:pt idx="9600">
                  <c:v>1020</c:v>
                </c:pt>
                <c:pt idx="9601">
                  <c:v>1020</c:v>
                </c:pt>
                <c:pt idx="9602">
                  <c:v>1020</c:v>
                </c:pt>
                <c:pt idx="9603">
                  <c:v>1020</c:v>
                </c:pt>
                <c:pt idx="9604">
                  <c:v>1020</c:v>
                </c:pt>
                <c:pt idx="9605">
                  <c:v>1020</c:v>
                </c:pt>
                <c:pt idx="9606">
                  <c:v>1020</c:v>
                </c:pt>
                <c:pt idx="9607">
                  <c:v>1020</c:v>
                </c:pt>
                <c:pt idx="9608">
                  <c:v>1020</c:v>
                </c:pt>
                <c:pt idx="9609">
                  <c:v>1020</c:v>
                </c:pt>
                <c:pt idx="9610">
                  <c:v>1020</c:v>
                </c:pt>
                <c:pt idx="9611">
                  <c:v>1020</c:v>
                </c:pt>
                <c:pt idx="9612">
                  <c:v>1020</c:v>
                </c:pt>
                <c:pt idx="9613">
                  <c:v>1020</c:v>
                </c:pt>
                <c:pt idx="9614">
                  <c:v>1020</c:v>
                </c:pt>
                <c:pt idx="9615">
                  <c:v>1020</c:v>
                </c:pt>
                <c:pt idx="9616">
                  <c:v>1020</c:v>
                </c:pt>
                <c:pt idx="9617">
                  <c:v>1020</c:v>
                </c:pt>
                <c:pt idx="9618">
                  <c:v>1020</c:v>
                </c:pt>
                <c:pt idx="9619">
                  <c:v>1020</c:v>
                </c:pt>
                <c:pt idx="9620">
                  <c:v>1020</c:v>
                </c:pt>
                <c:pt idx="9621">
                  <c:v>1020</c:v>
                </c:pt>
                <c:pt idx="9622">
                  <c:v>1020</c:v>
                </c:pt>
                <c:pt idx="9623">
                  <c:v>1020</c:v>
                </c:pt>
                <c:pt idx="9624">
                  <c:v>1020</c:v>
                </c:pt>
                <c:pt idx="9625">
                  <c:v>1020</c:v>
                </c:pt>
                <c:pt idx="9626">
                  <c:v>1020</c:v>
                </c:pt>
                <c:pt idx="9627">
                  <c:v>1020</c:v>
                </c:pt>
                <c:pt idx="9628">
                  <c:v>1020</c:v>
                </c:pt>
                <c:pt idx="9629">
                  <c:v>1020</c:v>
                </c:pt>
                <c:pt idx="9630">
                  <c:v>1020</c:v>
                </c:pt>
                <c:pt idx="9631">
                  <c:v>1020</c:v>
                </c:pt>
                <c:pt idx="9632">
                  <c:v>1020</c:v>
                </c:pt>
                <c:pt idx="9633">
                  <c:v>1020</c:v>
                </c:pt>
                <c:pt idx="9634">
                  <c:v>1020</c:v>
                </c:pt>
                <c:pt idx="9635">
                  <c:v>1020</c:v>
                </c:pt>
                <c:pt idx="9636">
                  <c:v>1020</c:v>
                </c:pt>
                <c:pt idx="9637">
                  <c:v>1020</c:v>
                </c:pt>
                <c:pt idx="9638">
                  <c:v>1020</c:v>
                </c:pt>
                <c:pt idx="9639">
                  <c:v>1020</c:v>
                </c:pt>
                <c:pt idx="9640">
                  <c:v>1020</c:v>
                </c:pt>
                <c:pt idx="9641">
                  <c:v>1020</c:v>
                </c:pt>
                <c:pt idx="9642">
                  <c:v>1020</c:v>
                </c:pt>
                <c:pt idx="9643">
                  <c:v>1020</c:v>
                </c:pt>
                <c:pt idx="9644">
                  <c:v>1020</c:v>
                </c:pt>
                <c:pt idx="9645">
                  <c:v>1020</c:v>
                </c:pt>
                <c:pt idx="9646">
                  <c:v>1020</c:v>
                </c:pt>
                <c:pt idx="9647">
                  <c:v>1020</c:v>
                </c:pt>
                <c:pt idx="9648">
                  <c:v>1020</c:v>
                </c:pt>
                <c:pt idx="9649">
                  <c:v>1020</c:v>
                </c:pt>
                <c:pt idx="9650">
                  <c:v>1020</c:v>
                </c:pt>
                <c:pt idx="9651">
                  <c:v>1020</c:v>
                </c:pt>
                <c:pt idx="9652">
                  <c:v>1020</c:v>
                </c:pt>
                <c:pt idx="9653">
                  <c:v>1020</c:v>
                </c:pt>
                <c:pt idx="9654">
                  <c:v>1020</c:v>
                </c:pt>
                <c:pt idx="9655">
                  <c:v>1020</c:v>
                </c:pt>
                <c:pt idx="9656">
                  <c:v>1020</c:v>
                </c:pt>
                <c:pt idx="9657">
                  <c:v>1020</c:v>
                </c:pt>
                <c:pt idx="9658">
                  <c:v>1020</c:v>
                </c:pt>
                <c:pt idx="9659">
                  <c:v>1020</c:v>
                </c:pt>
                <c:pt idx="9660">
                  <c:v>1020</c:v>
                </c:pt>
                <c:pt idx="9661">
                  <c:v>1020</c:v>
                </c:pt>
                <c:pt idx="9662">
                  <c:v>1020</c:v>
                </c:pt>
                <c:pt idx="9663">
                  <c:v>1020</c:v>
                </c:pt>
                <c:pt idx="9664">
                  <c:v>1020</c:v>
                </c:pt>
                <c:pt idx="9665">
                  <c:v>1020</c:v>
                </c:pt>
                <c:pt idx="9666">
                  <c:v>1020</c:v>
                </c:pt>
                <c:pt idx="9667">
                  <c:v>1020</c:v>
                </c:pt>
                <c:pt idx="9668">
                  <c:v>1020</c:v>
                </c:pt>
                <c:pt idx="9669">
                  <c:v>1020</c:v>
                </c:pt>
                <c:pt idx="9670">
                  <c:v>1020</c:v>
                </c:pt>
                <c:pt idx="9671">
                  <c:v>1020</c:v>
                </c:pt>
                <c:pt idx="9672">
                  <c:v>1020</c:v>
                </c:pt>
                <c:pt idx="9673">
                  <c:v>1020</c:v>
                </c:pt>
                <c:pt idx="9674">
                  <c:v>1020</c:v>
                </c:pt>
                <c:pt idx="9675">
                  <c:v>1020</c:v>
                </c:pt>
                <c:pt idx="9676">
                  <c:v>1020</c:v>
                </c:pt>
                <c:pt idx="9677">
                  <c:v>1020</c:v>
                </c:pt>
                <c:pt idx="9678">
                  <c:v>1020</c:v>
                </c:pt>
                <c:pt idx="9679">
                  <c:v>1020</c:v>
                </c:pt>
                <c:pt idx="9680">
                  <c:v>1020</c:v>
                </c:pt>
                <c:pt idx="9681">
                  <c:v>1020</c:v>
                </c:pt>
                <c:pt idx="9682">
                  <c:v>1020</c:v>
                </c:pt>
                <c:pt idx="9683">
                  <c:v>1020</c:v>
                </c:pt>
                <c:pt idx="9684">
                  <c:v>1020</c:v>
                </c:pt>
                <c:pt idx="9685">
                  <c:v>1020</c:v>
                </c:pt>
                <c:pt idx="9686">
                  <c:v>1020</c:v>
                </c:pt>
                <c:pt idx="9687">
                  <c:v>1020</c:v>
                </c:pt>
                <c:pt idx="9688">
                  <c:v>1020</c:v>
                </c:pt>
                <c:pt idx="9689">
                  <c:v>1020</c:v>
                </c:pt>
                <c:pt idx="9690">
                  <c:v>1020</c:v>
                </c:pt>
                <c:pt idx="9691">
                  <c:v>1020</c:v>
                </c:pt>
                <c:pt idx="9692">
                  <c:v>1020</c:v>
                </c:pt>
                <c:pt idx="9693">
                  <c:v>1020</c:v>
                </c:pt>
                <c:pt idx="9694">
                  <c:v>1020</c:v>
                </c:pt>
                <c:pt idx="9695">
                  <c:v>1020</c:v>
                </c:pt>
                <c:pt idx="9696">
                  <c:v>1020</c:v>
                </c:pt>
                <c:pt idx="9697">
                  <c:v>1020</c:v>
                </c:pt>
                <c:pt idx="9698">
                  <c:v>1020</c:v>
                </c:pt>
                <c:pt idx="9699">
                  <c:v>1020</c:v>
                </c:pt>
                <c:pt idx="9700">
                  <c:v>1020</c:v>
                </c:pt>
                <c:pt idx="9701">
                  <c:v>1020</c:v>
                </c:pt>
                <c:pt idx="9702">
                  <c:v>1020</c:v>
                </c:pt>
                <c:pt idx="9703">
                  <c:v>1020</c:v>
                </c:pt>
                <c:pt idx="9704">
                  <c:v>1020</c:v>
                </c:pt>
                <c:pt idx="9705">
                  <c:v>1020</c:v>
                </c:pt>
                <c:pt idx="9706">
                  <c:v>1020</c:v>
                </c:pt>
                <c:pt idx="9707">
                  <c:v>1020</c:v>
                </c:pt>
                <c:pt idx="9708">
                  <c:v>1020</c:v>
                </c:pt>
                <c:pt idx="9709">
                  <c:v>1020</c:v>
                </c:pt>
                <c:pt idx="9710">
                  <c:v>1020</c:v>
                </c:pt>
                <c:pt idx="9711">
                  <c:v>1020</c:v>
                </c:pt>
                <c:pt idx="9712">
                  <c:v>1020</c:v>
                </c:pt>
                <c:pt idx="9713">
                  <c:v>1020</c:v>
                </c:pt>
                <c:pt idx="9714">
                  <c:v>1020</c:v>
                </c:pt>
                <c:pt idx="9715">
                  <c:v>1020</c:v>
                </c:pt>
                <c:pt idx="9716">
                  <c:v>1020</c:v>
                </c:pt>
                <c:pt idx="9717">
                  <c:v>1020</c:v>
                </c:pt>
                <c:pt idx="9718">
                  <c:v>1020</c:v>
                </c:pt>
                <c:pt idx="9719">
                  <c:v>1020</c:v>
                </c:pt>
                <c:pt idx="9720">
                  <c:v>1020</c:v>
                </c:pt>
                <c:pt idx="9721">
                  <c:v>1020</c:v>
                </c:pt>
                <c:pt idx="9722">
                  <c:v>1020</c:v>
                </c:pt>
                <c:pt idx="9723">
                  <c:v>1020</c:v>
                </c:pt>
                <c:pt idx="9724">
                  <c:v>1020</c:v>
                </c:pt>
                <c:pt idx="9725">
                  <c:v>1020</c:v>
                </c:pt>
                <c:pt idx="9726">
                  <c:v>1020</c:v>
                </c:pt>
                <c:pt idx="9727">
                  <c:v>1020</c:v>
                </c:pt>
                <c:pt idx="9728">
                  <c:v>1020</c:v>
                </c:pt>
                <c:pt idx="9729">
                  <c:v>1020</c:v>
                </c:pt>
                <c:pt idx="9730">
                  <c:v>1020</c:v>
                </c:pt>
                <c:pt idx="9731">
                  <c:v>1020</c:v>
                </c:pt>
                <c:pt idx="9732">
                  <c:v>1020</c:v>
                </c:pt>
                <c:pt idx="9733">
                  <c:v>1020</c:v>
                </c:pt>
                <c:pt idx="9734">
                  <c:v>1020</c:v>
                </c:pt>
                <c:pt idx="9735">
                  <c:v>1020</c:v>
                </c:pt>
                <c:pt idx="9736">
                  <c:v>1020</c:v>
                </c:pt>
                <c:pt idx="9737">
                  <c:v>1020</c:v>
                </c:pt>
                <c:pt idx="9738">
                  <c:v>1020</c:v>
                </c:pt>
                <c:pt idx="9739">
                  <c:v>1020</c:v>
                </c:pt>
                <c:pt idx="9740">
                  <c:v>1020</c:v>
                </c:pt>
                <c:pt idx="9741">
                  <c:v>1020</c:v>
                </c:pt>
                <c:pt idx="9742">
                  <c:v>1020</c:v>
                </c:pt>
                <c:pt idx="9743">
                  <c:v>1020</c:v>
                </c:pt>
                <c:pt idx="9744">
                  <c:v>1020</c:v>
                </c:pt>
                <c:pt idx="9745">
                  <c:v>1020</c:v>
                </c:pt>
                <c:pt idx="9746">
                  <c:v>1020</c:v>
                </c:pt>
                <c:pt idx="9747">
                  <c:v>1020</c:v>
                </c:pt>
                <c:pt idx="9748">
                  <c:v>1020</c:v>
                </c:pt>
                <c:pt idx="9749">
                  <c:v>1020</c:v>
                </c:pt>
                <c:pt idx="9750">
                  <c:v>1020</c:v>
                </c:pt>
                <c:pt idx="9751">
                  <c:v>1020</c:v>
                </c:pt>
                <c:pt idx="9752">
                  <c:v>1020</c:v>
                </c:pt>
                <c:pt idx="9753">
                  <c:v>1020</c:v>
                </c:pt>
                <c:pt idx="9754">
                  <c:v>1020</c:v>
                </c:pt>
                <c:pt idx="9755">
                  <c:v>1020</c:v>
                </c:pt>
                <c:pt idx="9756">
                  <c:v>1020</c:v>
                </c:pt>
                <c:pt idx="9757">
                  <c:v>1020</c:v>
                </c:pt>
                <c:pt idx="9758">
                  <c:v>1020</c:v>
                </c:pt>
                <c:pt idx="9759">
                  <c:v>1020</c:v>
                </c:pt>
                <c:pt idx="9760">
                  <c:v>1020</c:v>
                </c:pt>
                <c:pt idx="9761">
                  <c:v>1020</c:v>
                </c:pt>
                <c:pt idx="9762">
                  <c:v>1020</c:v>
                </c:pt>
                <c:pt idx="9763">
                  <c:v>1020</c:v>
                </c:pt>
                <c:pt idx="9764">
                  <c:v>1020</c:v>
                </c:pt>
                <c:pt idx="9765">
                  <c:v>1020</c:v>
                </c:pt>
                <c:pt idx="9766">
                  <c:v>1020</c:v>
                </c:pt>
                <c:pt idx="9767">
                  <c:v>1020</c:v>
                </c:pt>
                <c:pt idx="9768">
                  <c:v>1020</c:v>
                </c:pt>
                <c:pt idx="9769">
                  <c:v>1020</c:v>
                </c:pt>
                <c:pt idx="9770">
                  <c:v>1020</c:v>
                </c:pt>
                <c:pt idx="9771">
                  <c:v>1020</c:v>
                </c:pt>
                <c:pt idx="9772">
                  <c:v>1020</c:v>
                </c:pt>
                <c:pt idx="9773">
                  <c:v>1019</c:v>
                </c:pt>
                <c:pt idx="9774">
                  <c:v>1019</c:v>
                </c:pt>
                <c:pt idx="9775">
                  <c:v>1019</c:v>
                </c:pt>
                <c:pt idx="9776">
                  <c:v>1019</c:v>
                </c:pt>
                <c:pt idx="9777">
                  <c:v>1019</c:v>
                </c:pt>
                <c:pt idx="9778">
                  <c:v>1019</c:v>
                </c:pt>
                <c:pt idx="9779">
                  <c:v>1019</c:v>
                </c:pt>
                <c:pt idx="9780">
                  <c:v>1019</c:v>
                </c:pt>
                <c:pt idx="9781">
                  <c:v>1019</c:v>
                </c:pt>
                <c:pt idx="9782">
                  <c:v>1019</c:v>
                </c:pt>
                <c:pt idx="9783">
                  <c:v>1019</c:v>
                </c:pt>
                <c:pt idx="9784">
                  <c:v>1019</c:v>
                </c:pt>
                <c:pt idx="9785">
                  <c:v>1019</c:v>
                </c:pt>
                <c:pt idx="9786">
                  <c:v>1019</c:v>
                </c:pt>
                <c:pt idx="9787">
                  <c:v>1019</c:v>
                </c:pt>
                <c:pt idx="9788">
                  <c:v>1019</c:v>
                </c:pt>
                <c:pt idx="9789">
                  <c:v>1019</c:v>
                </c:pt>
                <c:pt idx="9790">
                  <c:v>1019</c:v>
                </c:pt>
                <c:pt idx="9791">
                  <c:v>1019</c:v>
                </c:pt>
                <c:pt idx="9792">
                  <c:v>1019</c:v>
                </c:pt>
                <c:pt idx="9793">
                  <c:v>1019</c:v>
                </c:pt>
                <c:pt idx="9794">
                  <c:v>1019</c:v>
                </c:pt>
                <c:pt idx="9795">
                  <c:v>1019</c:v>
                </c:pt>
                <c:pt idx="9796">
                  <c:v>1019</c:v>
                </c:pt>
                <c:pt idx="9797">
                  <c:v>1019</c:v>
                </c:pt>
                <c:pt idx="9798">
                  <c:v>1019</c:v>
                </c:pt>
                <c:pt idx="9799">
                  <c:v>1019</c:v>
                </c:pt>
                <c:pt idx="9800">
                  <c:v>1019</c:v>
                </c:pt>
                <c:pt idx="9801">
                  <c:v>1019</c:v>
                </c:pt>
                <c:pt idx="9802">
                  <c:v>1019</c:v>
                </c:pt>
                <c:pt idx="9803">
                  <c:v>1019</c:v>
                </c:pt>
                <c:pt idx="9804">
                  <c:v>1019</c:v>
                </c:pt>
                <c:pt idx="9805">
                  <c:v>1019</c:v>
                </c:pt>
                <c:pt idx="9806">
                  <c:v>1019</c:v>
                </c:pt>
                <c:pt idx="9807">
                  <c:v>1019</c:v>
                </c:pt>
                <c:pt idx="9808">
                  <c:v>1019</c:v>
                </c:pt>
                <c:pt idx="9809">
                  <c:v>1019</c:v>
                </c:pt>
                <c:pt idx="9810">
                  <c:v>1019</c:v>
                </c:pt>
                <c:pt idx="9811">
                  <c:v>1019</c:v>
                </c:pt>
                <c:pt idx="9812">
                  <c:v>1019</c:v>
                </c:pt>
                <c:pt idx="9813">
                  <c:v>1019</c:v>
                </c:pt>
                <c:pt idx="9814">
                  <c:v>1019</c:v>
                </c:pt>
                <c:pt idx="9815">
                  <c:v>1019</c:v>
                </c:pt>
                <c:pt idx="9816">
                  <c:v>1019</c:v>
                </c:pt>
                <c:pt idx="9817">
                  <c:v>1019</c:v>
                </c:pt>
                <c:pt idx="9818">
                  <c:v>1019</c:v>
                </c:pt>
                <c:pt idx="9819">
                  <c:v>1019</c:v>
                </c:pt>
                <c:pt idx="9820">
                  <c:v>1019</c:v>
                </c:pt>
                <c:pt idx="9821">
                  <c:v>1019</c:v>
                </c:pt>
                <c:pt idx="9822">
                  <c:v>1019</c:v>
                </c:pt>
                <c:pt idx="9823">
                  <c:v>1019</c:v>
                </c:pt>
                <c:pt idx="9824">
                  <c:v>1019</c:v>
                </c:pt>
                <c:pt idx="9825">
                  <c:v>1019</c:v>
                </c:pt>
                <c:pt idx="9826">
                  <c:v>1019</c:v>
                </c:pt>
                <c:pt idx="9827">
                  <c:v>1019</c:v>
                </c:pt>
                <c:pt idx="9828">
                  <c:v>1019</c:v>
                </c:pt>
                <c:pt idx="9829">
                  <c:v>1019</c:v>
                </c:pt>
                <c:pt idx="9830">
                  <c:v>1019</c:v>
                </c:pt>
                <c:pt idx="9831">
                  <c:v>1019</c:v>
                </c:pt>
                <c:pt idx="9832">
                  <c:v>1019</c:v>
                </c:pt>
                <c:pt idx="9833">
                  <c:v>1019</c:v>
                </c:pt>
                <c:pt idx="9834">
                  <c:v>1019</c:v>
                </c:pt>
                <c:pt idx="9835">
                  <c:v>1019</c:v>
                </c:pt>
                <c:pt idx="9836">
                  <c:v>1019</c:v>
                </c:pt>
                <c:pt idx="9837">
                  <c:v>1019</c:v>
                </c:pt>
                <c:pt idx="9838">
                  <c:v>1019</c:v>
                </c:pt>
                <c:pt idx="9839">
                  <c:v>1019</c:v>
                </c:pt>
                <c:pt idx="9840">
                  <c:v>1019</c:v>
                </c:pt>
                <c:pt idx="9841">
                  <c:v>1019</c:v>
                </c:pt>
                <c:pt idx="9842">
                  <c:v>1019</c:v>
                </c:pt>
                <c:pt idx="9843">
                  <c:v>1019</c:v>
                </c:pt>
                <c:pt idx="9844">
                  <c:v>1019</c:v>
                </c:pt>
                <c:pt idx="9845">
                  <c:v>1019</c:v>
                </c:pt>
                <c:pt idx="9846">
                  <c:v>1019</c:v>
                </c:pt>
                <c:pt idx="9847">
                  <c:v>1019</c:v>
                </c:pt>
                <c:pt idx="9848">
                  <c:v>1019</c:v>
                </c:pt>
                <c:pt idx="9849">
                  <c:v>1019</c:v>
                </c:pt>
                <c:pt idx="9850">
                  <c:v>1019</c:v>
                </c:pt>
                <c:pt idx="9851">
                  <c:v>1019</c:v>
                </c:pt>
                <c:pt idx="9852">
                  <c:v>1019</c:v>
                </c:pt>
                <c:pt idx="9853">
                  <c:v>1019</c:v>
                </c:pt>
                <c:pt idx="9854">
                  <c:v>1019</c:v>
                </c:pt>
                <c:pt idx="9855">
                  <c:v>1019</c:v>
                </c:pt>
                <c:pt idx="9856">
                  <c:v>1019</c:v>
                </c:pt>
                <c:pt idx="9857">
                  <c:v>1019</c:v>
                </c:pt>
                <c:pt idx="9858">
                  <c:v>1019</c:v>
                </c:pt>
                <c:pt idx="9859">
                  <c:v>1019</c:v>
                </c:pt>
                <c:pt idx="9860">
                  <c:v>1019</c:v>
                </c:pt>
                <c:pt idx="9861">
                  <c:v>1019</c:v>
                </c:pt>
                <c:pt idx="9862">
                  <c:v>1019</c:v>
                </c:pt>
                <c:pt idx="9863">
                  <c:v>1019</c:v>
                </c:pt>
                <c:pt idx="9864">
                  <c:v>1019</c:v>
                </c:pt>
                <c:pt idx="9865">
                  <c:v>1019</c:v>
                </c:pt>
                <c:pt idx="9866">
                  <c:v>1019</c:v>
                </c:pt>
                <c:pt idx="9867">
                  <c:v>1019</c:v>
                </c:pt>
                <c:pt idx="9868">
                  <c:v>1019</c:v>
                </c:pt>
                <c:pt idx="9869">
                  <c:v>1019</c:v>
                </c:pt>
                <c:pt idx="9870">
                  <c:v>1019</c:v>
                </c:pt>
                <c:pt idx="9871">
                  <c:v>1019</c:v>
                </c:pt>
                <c:pt idx="9872">
                  <c:v>1019</c:v>
                </c:pt>
                <c:pt idx="9873">
                  <c:v>1019</c:v>
                </c:pt>
                <c:pt idx="9874">
                  <c:v>1019</c:v>
                </c:pt>
                <c:pt idx="9875">
                  <c:v>1019</c:v>
                </c:pt>
                <c:pt idx="9876">
                  <c:v>1019</c:v>
                </c:pt>
                <c:pt idx="9877">
                  <c:v>1019</c:v>
                </c:pt>
                <c:pt idx="9878">
                  <c:v>1019</c:v>
                </c:pt>
                <c:pt idx="9879">
                  <c:v>1019</c:v>
                </c:pt>
                <c:pt idx="9880">
                  <c:v>1019</c:v>
                </c:pt>
                <c:pt idx="9881">
                  <c:v>1019</c:v>
                </c:pt>
                <c:pt idx="9882">
                  <c:v>1019</c:v>
                </c:pt>
                <c:pt idx="9883">
                  <c:v>1019</c:v>
                </c:pt>
                <c:pt idx="9884">
                  <c:v>1019</c:v>
                </c:pt>
                <c:pt idx="9885">
                  <c:v>1019</c:v>
                </c:pt>
                <c:pt idx="9886">
                  <c:v>1019</c:v>
                </c:pt>
                <c:pt idx="9887">
                  <c:v>1019</c:v>
                </c:pt>
                <c:pt idx="9888">
                  <c:v>1019</c:v>
                </c:pt>
                <c:pt idx="9889">
                  <c:v>1019</c:v>
                </c:pt>
                <c:pt idx="9890">
                  <c:v>1019</c:v>
                </c:pt>
                <c:pt idx="9891">
                  <c:v>1019</c:v>
                </c:pt>
                <c:pt idx="9892">
                  <c:v>1019</c:v>
                </c:pt>
                <c:pt idx="9893">
                  <c:v>1019</c:v>
                </c:pt>
                <c:pt idx="9894">
                  <c:v>1019</c:v>
                </c:pt>
                <c:pt idx="9895">
                  <c:v>1019</c:v>
                </c:pt>
                <c:pt idx="9896">
                  <c:v>1019</c:v>
                </c:pt>
                <c:pt idx="9897">
                  <c:v>1019</c:v>
                </c:pt>
                <c:pt idx="9898">
                  <c:v>1019</c:v>
                </c:pt>
                <c:pt idx="9899">
                  <c:v>1019</c:v>
                </c:pt>
                <c:pt idx="9900">
                  <c:v>1019</c:v>
                </c:pt>
                <c:pt idx="9901">
                  <c:v>1019</c:v>
                </c:pt>
                <c:pt idx="9902">
                  <c:v>1019</c:v>
                </c:pt>
                <c:pt idx="9903">
                  <c:v>1019</c:v>
                </c:pt>
                <c:pt idx="9904">
                  <c:v>1019</c:v>
                </c:pt>
                <c:pt idx="9905">
                  <c:v>1019</c:v>
                </c:pt>
                <c:pt idx="9906">
                  <c:v>1019</c:v>
                </c:pt>
                <c:pt idx="9907">
                  <c:v>1019</c:v>
                </c:pt>
                <c:pt idx="9908">
                  <c:v>1019</c:v>
                </c:pt>
                <c:pt idx="9909">
                  <c:v>1019</c:v>
                </c:pt>
                <c:pt idx="9910">
                  <c:v>1019</c:v>
                </c:pt>
                <c:pt idx="9911">
                  <c:v>1019</c:v>
                </c:pt>
                <c:pt idx="9912">
                  <c:v>1019</c:v>
                </c:pt>
                <c:pt idx="9913">
                  <c:v>1019</c:v>
                </c:pt>
                <c:pt idx="9914">
                  <c:v>1019</c:v>
                </c:pt>
                <c:pt idx="9915">
                  <c:v>1019</c:v>
                </c:pt>
                <c:pt idx="9916">
                  <c:v>1019</c:v>
                </c:pt>
                <c:pt idx="9917">
                  <c:v>1019</c:v>
                </c:pt>
                <c:pt idx="9918">
                  <c:v>1019</c:v>
                </c:pt>
                <c:pt idx="9919">
                  <c:v>1019</c:v>
                </c:pt>
                <c:pt idx="9920">
                  <c:v>1019</c:v>
                </c:pt>
                <c:pt idx="9921">
                  <c:v>1019</c:v>
                </c:pt>
                <c:pt idx="9922">
                  <c:v>1019</c:v>
                </c:pt>
                <c:pt idx="9923">
                  <c:v>1019</c:v>
                </c:pt>
                <c:pt idx="9924">
                  <c:v>1019</c:v>
                </c:pt>
                <c:pt idx="9925">
                  <c:v>1019</c:v>
                </c:pt>
                <c:pt idx="9926">
                  <c:v>1019</c:v>
                </c:pt>
                <c:pt idx="9927">
                  <c:v>1019</c:v>
                </c:pt>
                <c:pt idx="9928">
                  <c:v>1019</c:v>
                </c:pt>
                <c:pt idx="9929">
                  <c:v>1019</c:v>
                </c:pt>
                <c:pt idx="9930">
                  <c:v>1019</c:v>
                </c:pt>
                <c:pt idx="9931">
                  <c:v>1019</c:v>
                </c:pt>
                <c:pt idx="9932">
                  <c:v>1019</c:v>
                </c:pt>
                <c:pt idx="9933">
                  <c:v>1019</c:v>
                </c:pt>
                <c:pt idx="9934">
                  <c:v>1019</c:v>
                </c:pt>
                <c:pt idx="9935">
                  <c:v>1019</c:v>
                </c:pt>
                <c:pt idx="9936">
                  <c:v>1019</c:v>
                </c:pt>
                <c:pt idx="9937">
                  <c:v>1019</c:v>
                </c:pt>
                <c:pt idx="9938">
                  <c:v>1019</c:v>
                </c:pt>
                <c:pt idx="9939">
                  <c:v>1019</c:v>
                </c:pt>
                <c:pt idx="9940">
                  <c:v>1019</c:v>
                </c:pt>
                <c:pt idx="9941">
                  <c:v>1019</c:v>
                </c:pt>
                <c:pt idx="9942">
                  <c:v>1019</c:v>
                </c:pt>
                <c:pt idx="9943">
                  <c:v>1019</c:v>
                </c:pt>
                <c:pt idx="9944">
                  <c:v>1019</c:v>
                </c:pt>
                <c:pt idx="9945">
                  <c:v>1019</c:v>
                </c:pt>
                <c:pt idx="9946">
                  <c:v>1019</c:v>
                </c:pt>
                <c:pt idx="9947">
                  <c:v>1019</c:v>
                </c:pt>
                <c:pt idx="9948">
                  <c:v>1019</c:v>
                </c:pt>
                <c:pt idx="9949">
                  <c:v>1019</c:v>
                </c:pt>
                <c:pt idx="9950">
                  <c:v>1019</c:v>
                </c:pt>
                <c:pt idx="9951">
                  <c:v>1019</c:v>
                </c:pt>
                <c:pt idx="9952">
                  <c:v>1019</c:v>
                </c:pt>
                <c:pt idx="9953">
                  <c:v>1019</c:v>
                </c:pt>
                <c:pt idx="9954">
                  <c:v>1019</c:v>
                </c:pt>
                <c:pt idx="9955">
                  <c:v>1019</c:v>
                </c:pt>
                <c:pt idx="9956">
                  <c:v>1019</c:v>
                </c:pt>
                <c:pt idx="9957">
                  <c:v>1019</c:v>
                </c:pt>
                <c:pt idx="9958">
                  <c:v>1019</c:v>
                </c:pt>
                <c:pt idx="9959">
                  <c:v>1019</c:v>
                </c:pt>
                <c:pt idx="9960">
                  <c:v>1019</c:v>
                </c:pt>
                <c:pt idx="9961">
                  <c:v>1019</c:v>
                </c:pt>
                <c:pt idx="9962">
                  <c:v>1019</c:v>
                </c:pt>
                <c:pt idx="9963">
                  <c:v>1019</c:v>
                </c:pt>
                <c:pt idx="9964">
                  <c:v>1019</c:v>
                </c:pt>
                <c:pt idx="9965">
                  <c:v>1019</c:v>
                </c:pt>
                <c:pt idx="9966">
                  <c:v>1019</c:v>
                </c:pt>
                <c:pt idx="9967">
                  <c:v>1019</c:v>
                </c:pt>
                <c:pt idx="9968">
                  <c:v>1019</c:v>
                </c:pt>
                <c:pt idx="9969">
                  <c:v>1019</c:v>
                </c:pt>
                <c:pt idx="9970">
                  <c:v>1019</c:v>
                </c:pt>
                <c:pt idx="9971">
                  <c:v>1019</c:v>
                </c:pt>
                <c:pt idx="9972">
                  <c:v>1019</c:v>
                </c:pt>
                <c:pt idx="9973">
                  <c:v>1019</c:v>
                </c:pt>
                <c:pt idx="9974">
                  <c:v>1019</c:v>
                </c:pt>
                <c:pt idx="9975">
                  <c:v>1019</c:v>
                </c:pt>
                <c:pt idx="9976">
                  <c:v>1019</c:v>
                </c:pt>
                <c:pt idx="9977">
                  <c:v>1019</c:v>
                </c:pt>
                <c:pt idx="9978">
                  <c:v>1019</c:v>
                </c:pt>
                <c:pt idx="9979">
                  <c:v>1019</c:v>
                </c:pt>
                <c:pt idx="9980">
                  <c:v>1019</c:v>
                </c:pt>
                <c:pt idx="9981">
                  <c:v>1019</c:v>
                </c:pt>
                <c:pt idx="9982">
                  <c:v>1019</c:v>
                </c:pt>
                <c:pt idx="9983">
                  <c:v>1019</c:v>
                </c:pt>
                <c:pt idx="9984">
                  <c:v>1019</c:v>
                </c:pt>
                <c:pt idx="9985">
                  <c:v>1019</c:v>
                </c:pt>
                <c:pt idx="9986">
                  <c:v>1019</c:v>
                </c:pt>
                <c:pt idx="9987">
                  <c:v>1019</c:v>
                </c:pt>
                <c:pt idx="9988">
                  <c:v>1019</c:v>
                </c:pt>
                <c:pt idx="9989">
                  <c:v>1019</c:v>
                </c:pt>
                <c:pt idx="9990">
                  <c:v>1019</c:v>
                </c:pt>
                <c:pt idx="9991">
                  <c:v>1019</c:v>
                </c:pt>
                <c:pt idx="9992">
                  <c:v>1019</c:v>
                </c:pt>
                <c:pt idx="9993">
                  <c:v>1019</c:v>
                </c:pt>
                <c:pt idx="9994">
                  <c:v>1019</c:v>
                </c:pt>
                <c:pt idx="9995">
                  <c:v>1019</c:v>
                </c:pt>
                <c:pt idx="9996">
                  <c:v>1019</c:v>
                </c:pt>
                <c:pt idx="9997">
                  <c:v>1019</c:v>
                </c:pt>
                <c:pt idx="9998">
                  <c:v>1019</c:v>
                </c:pt>
                <c:pt idx="9999">
                  <c:v>1019</c:v>
                </c:pt>
                <c:pt idx="10000">
                  <c:v>1019</c:v>
                </c:pt>
                <c:pt idx="10001">
                  <c:v>1019</c:v>
                </c:pt>
                <c:pt idx="10002">
                  <c:v>1019</c:v>
                </c:pt>
                <c:pt idx="10003">
                  <c:v>1019</c:v>
                </c:pt>
                <c:pt idx="10004">
                  <c:v>1019</c:v>
                </c:pt>
                <c:pt idx="10005">
                  <c:v>1019</c:v>
                </c:pt>
                <c:pt idx="10006">
                  <c:v>1019</c:v>
                </c:pt>
                <c:pt idx="10007">
                  <c:v>1019</c:v>
                </c:pt>
                <c:pt idx="10008">
                  <c:v>1019</c:v>
                </c:pt>
                <c:pt idx="10009">
                  <c:v>1019</c:v>
                </c:pt>
                <c:pt idx="10010">
                  <c:v>1019</c:v>
                </c:pt>
                <c:pt idx="10011">
                  <c:v>1019</c:v>
                </c:pt>
                <c:pt idx="10012">
                  <c:v>1019</c:v>
                </c:pt>
                <c:pt idx="10013">
                  <c:v>1019</c:v>
                </c:pt>
                <c:pt idx="10014">
                  <c:v>1019</c:v>
                </c:pt>
                <c:pt idx="10015">
                  <c:v>1019</c:v>
                </c:pt>
                <c:pt idx="10016">
                  <c:v>1019</c:v>
                </c:pt>
                <c:pt idx="10017">
                  <c:v>1019</c:v>
                </c:pt>
                <c:pt idx="10018">
                  <c:v>1019</c:v>
                </c:pt>
                <c:pt idx="10019">
                  <c:v>1019</c:v>
                </c:pt>
                <c:pt idx="10020">
                  <c:v>1019</c:v>
                </c:pt>
                <c:pt idx="10021">
                  <c:v>1019</c:v>
                </c:pt>
                <c:pt idx="10022">
                  <c:v>1019</c:v>
                </c:pt>
                <c:pt idx="10023">
                  <c:v>1019</c:v>
                </c:pt>
                <c:pt idx="10024">
                  <c:v>1019</c:v>
                </c:pt>
                <c:pt idx="10025">
                  <c:v>1019</c:v>
                </c:pt>
                <c:pt idx="10026">
                  <c:v>1019</c:v>
                </c:pt>
                <c:pt idx="10027">
                  <c:v>1019</c:v>
                </c:pt>
                <c:pt idx="10028">
                  <c:v>1019</c:v>
                </c:pt>
                <c:pt idx="10029">
                  <c:v>1019</c:v>
                </c:pt>
                <c:pt idx="10030">
                  <c:v>1019</c:v>
                </c:pt>
                <c:pt idx="10031">
                  <c:v>1019</c:v>
                </c:pt>
                <c:pt idx="10032">
                  <c:v>1019</c:v>
                </c:pt>
                <c:pt idx="10033">
                  <c:v>1019</c:v>
                </c:pt>
                <c:pt idx="10034">
                  <c:v>1019</c:v>
                </c:pt>
                <c:pt idx="10035">
                  <c:v>1019</c:v>
                </c:pt>
                <c:pt idx="10036">
                  <c:v>1019</c:v>
                </c:pt>
                <c:pt idx="10037">
                  <c:v>1019</c:v>
                </c:pt>
                <c:pt idx="10038">
                  <c:v>1019</c:v>
                </c:pt>
                <c:pt idx="10039">
                  <c:v>1019</c:v>
                </c:pt>
                <c:pt idx="10040">
                  <c:v>1019</c:v>
                </c:pt>
                <c:pt idx="10041">
                  <c:v>1019</c:v>
                </c:pt>
                <c:pt idx="10042">
                  <c:v>1019</c:v>
                </c:pt>
                <c:pt idx="10043">
                  <c:v>1019</c:v>
                </c:pt>
                <c:pt idx="10044">
                  <c:v>1019</c:v>
                </c:pt>
                <c:pt idx="10045">
                  <c:v>1019</c:v>
                </c:pt>
                <c:pt idx="10046">
                  <c:v>1019</c:v>
                </c:pt>
                <c:pt idx="10047">
                  <c:v>1019</c:v>
                </c:pt>
                <c:pt idx="10048">
                  <c:v>1019</c:v>
                </c:pt>
                <c:pt idx="10049">
                  <c:v>1019</c:v>
                </c:pt>
                <c:pt idx="10050">
                  <c:v>1019</c:v>
                </c:pt>
                <c:pt idx="10051">
                  <c:v>1019</c:v>
                </c:pt>
                <c:pt idx="10052">
                  <c:v>1019</c:v>
                </c:pt>
                <c:pt idx="10053">
                  <c:v>1019</c:v>
                </c:pt>
                <c:pt idx="10054">
                  <c:v>1019</c:v>
                </c:pt>
                <c:pt idx="10055">
                  <c:v>1019</c:v>
                </c:pt>
                <c:pt idx="10056">
                  <c:v>1019</c:v>
                </c:pt>
                <c:pt idx="10057">
                  <c:v>1019</c:v>
                </c:pt>
                <c:pt idx="10058">
                  <c:v>1019</c:v>
                </c:pt>
                <c:pt idx="10059">
                  <c:v>1019</c:v>
                </c:pt>
                <c:pt idx="10060">
                  <c:v>1019</c:v>
                </c:pt>
                <c:pt idx="10061">
                  <c:v>1019</c:v>
                </c:pt>
                <c:pt idx="10062">
                  <c:v>1019</c:v>
                </c:pt>
                <c:pt idx="10063">
                  <c:v>1020</c:v>
                </c:pt>
                <c:pt idx="10064">
                  <c:v>1020</c:v>
                </c:pt>
                <c:pt idx="10065">
                  <c:v>1020</c:v>
                </c:pt>
                <c:pt idx="10066">
                  <c:v>1020</c:v>
                </c:pt>
                <c:pt idx="10067">
                  <c:v>1020</c:v>
                </c:pt>
                <c:pt idx="10068">
                  <c:v>1020</c:v>
                </c:pt>
                <c:pt idx="10069">
                  <c:v>1020</c:v>
                </c:pt>
                <c:pt idx="10070">
                  <c:v>1020</c:v>
                </c:pt>
                <c:pt idx="10071">
                  <c:v>1020</c:v>
                </c:pt>
                <c:pt idx="10072">
                  <c:v>1020</c:v>
                </c:pt>
                <c:pt idx="10073">
                  <c:v>1020</c:v>
                </c:pt>
                <c:pt idx="10074">
                  <c:v>1020</c:v>
                </c:pt>
                <c:pt idx="10075">
                  <c:v>1020</c:v>
                </c:pt>
                <c:pt idx="10076">
                  <c:v>1020</c:v>
                </c:pt>
                <c:pt idx="10077">
                  <c:v>1020</c:v>
                </c:pt>
                <c:pt idx="10078">
                  <c:v>1020</c:v>
                </c:pt>
                <c:pt idx="10079">
                  <c:v>1020</c:v>
                </c:pt>
                <c:pt idx="10080">
                  <c:v>1020</c:v>
                </c:pt>
                <c:pt idx="10081">
                  <c:v>1020</c:v>
                </c:pt>
                <c:pt idx="10082">
                  <c:v>1020</c:v>
                </c:pt>
                <c:pt idx="10083">
                  <c:v>1020</c:v>
                </c:pt>
                <c:pt idx="10084">
                  <c:v>1020</c:v>
                </c:pt>
                <c:pt idx="10085">
                  <c:v>1020</c:v>
                </c:pt>
                <c:pt idx="10086">
                  <c:v>1020</c:v>
                </c:pt>
                <c:pt idx="10087">
                  <c:v>1020</c:v>
                </c:pt>
                <c:pt idx="10088">
                  <c:v>1020</c:v>
                </c:pt>
                <c:pt idx="10089">
                  <c:v>1020</c:v>
                </c:pt>
                <c:pt idx="10090">
                  <c:v>1020</c:v>
                </c:pt>
                <c:pt idx="10091">
                  <c:v>1020</c:v>
                </c:pt>
                <c:pt idx="10092">
                  <c:v>1019</c:v>
                </c:pt>
                <c:pt idx="10093">
                  <c:v>1019</c:v>
                </c:pt>
                <c:pt idx="10094">
                  <c:v>1019</c:v>
                </c:pt>
                <c:pt idx="10095">
                  <c:v>1019</c:v>
                </c:pt>
                <c:pt idx="10096">
                  <c:v>1019</c:v>
                </c:pt>
                <c:pt idx="10097">
                  <c:v>1019</c:v>
                </c:pt>
                <c:pt idx="10098">
                  <c:v>1019</c:v>
                </c:pt>
                <c:pt idx="10099">
                  <c:v>1019</c:v>
                </c:pt>
                <c:pt idx="10100">
                  <c:v>1019</c:v>
                </c:pt>
                <c:pt idx="10101">
                  <c:v>1019</c:v>
                </c:pt>
                <c:pt idx="10102">
                  <c:v>1019</c:v>
                </c:pt>
                <c:pt idx="10103">
                  <c:v>1019</c:v>
                </c:pt>
                <c:pt idx="10104">
                  <c:v>1019</c:v>
                </c:pt>
                <c:pt idx="10105">
                  <c:v>1019</c:v>
                </c:pt>
                <c:pt idx="10106">
                  <c:v>1019</c:v>
                </c:pt>
                <c:pt idx="10107">
                  <c:v>1019</c:v>
                </c:pt>
                <c:pt idx="10108">
                  <c:v>1019</c:v>
                </c:pt>
                <c:pt idx="10109">
                  <c:v>1019</c:v>
                </c:pt>
                <c:pt idx="10110">
                  <c:v>1019</c:v>
                </c:pt>
                <c:pt idx="10111">
                  <c:v>1019</c:v>
                </c:pt>
                <c:pt idx="10112">
                  <c:v>1019</c:v>
                </c:pt>
                <c:pt idx="10113">
                  <c:v>1019</c:v>
                </c:pt>
                <c:pt idx="10114">
                  <c:v>1019</c:v>
                </c:pt>
                <c:pt idx="10115">
                  <c:v>1019</c:v>
                </c:pt>
                <c:pt idx="10116">
                  <c:v>1019</c:v>
                </c:pt>
                <c:pt idx="10117">
                  <c:v>1019</c:v>
                </c:pt>
                <c:pt idx="10118">
                  <c:v>1019</c:v>
                </c:pt>
                <c:pt idx="10119">
                  <c:v>1019</c:v>
                </c:pt>
                <c:pt idx="10120">
                  <c:v>1019</c:v>
                </c:pt>
                <c:pt idx="10121">
                  <c:v>1019</c:v>
                </c:pt>
                <c:pt idx="10122">
                  <c:v>1020</c:v>
                </c:pt>
                <c:pt idx="10123">
                  <c:v>1020</c:v>
                </c:pt>
                <c:pt idx="10124">
                  <c:v>1020</c:v>
                </c:pt>
                <c:pt idx="10125">
                  <c:v>1020</c:v>
                </c:pt>
                <c:pt idx="10126">
                  <c:v>1020</c:v>
                </c:pt>
                <c:pt idx="10127">
                  <c:v>1020</c:v>
                </c:pt>
                <c:pt idx="10128">
                  <c:v>1020</c:v>
                </c:pt>
                <c:pt idx="10129">
                  <c:v>1020</c:v>
                </c:pt>
                <c:pt idx="10130">
                  <c:v>1020</c:v>
                </c:pt>
              </c:numCache>
            </c:numRef>
          </c:xVal>
          <c:yVal>
            <c:numRef>
              <c:f>'BARI-01_2017-04-29_2017-04-30_s'!$E$2:$E$10132</c:f>
              <c:numCache>
                <c:formatCode>0.0000000</c:formatCode>
                <c:ptCount val="10131"/>
                <c:pt idx="0">
                  <c:v>24.065569999999965</c:v>
                </c:pt>
                <c:pt idx="1">
                  <c:v>24.606560000000005</c:v>
                </c:pt>
                <c:pt idx="2">
                  <c:v>24.721309999999967</c:v>
                </c:pt>
                <c:pt idx="3">
                  <c:v>25.278689999999965</c:v>
                </c:pt>
                <c:pt idx="4">
                  <c:v>24.622949999999989</c:v>
                </c:pt>
                <c:pt idx="5">
                  <c:v>24.655740000000002</c:v>
                </c:pt>
                <c:pt idx="6">
                  <c:v>26.655740000000002</c:v>
                </c:pt>
                <c:pt idx="7">
                  <c:v>25.229509999999966</c:v>
                </c:pt>
                <c:pt idx="8">
                  <c:v>25.52459</c:v>
                </c:pt>
                <c:pt idx="9">
                  <c:v>25.622949999999989</c:v>
                </c:pt>
                <c:pt idx="10">
                  <c:v>23.754100000000001</c:v>
                </c:pt>
                <c:pt idx="11">
                  <c:v>25.475409999999961</c:v>
                </c:pt>
                <c:pt idx="12">
                  <c:v>25.032789999999967</c:v>
                </c:pt>
                <c:pt idx="13">
                  <c:v>24.901639999999961</c:v>
                </c:pt>
                <c:pt idx="14">
                  <c:v>24.57377</c:v>
                </c:pt>
                <c:pt idx="15">
                  <c:v>24.295079999999967</c:v>
                </c:pt>
                <c:pt idx="16">
                  <c:v>25.163930000000001</c:v>
                </c:pt>
                <c:pt idx="17">
                  <c:v>25.278689999999965</c:v>
                </c:pt>
                <c:pt idx="18">
                  <c:v>24.491800000000001</c:v>
                </c:pt>
                <c:pt idx="19">
                  <c:v>25.36065</c:v>
                </c:pt>
                <c:pt idx="20">
                  <c:v>24.606560000000005</c:v>
                </c:pt>
                <c:pt idx="21">
                  <c:v>24.311480000000028</c:v>
                </c:pt>
                <c:pt idx="22">
                  <c:v>24.622949999999989</c:v>
                </c:pt>
                <c:pt idx="23">
                  <c:v>23.475409999999961</c:v>
                </c:pt>
                <c:pt idx="24">
                  <c:v>25.36065</c:v>
                </c:pt>
                <c:pt idx="25">
                  <c:v>25.409839999999971</c:v>
                </c:pt>
                <c:pt idx="26">
                  <c:v>25.918030000000002</c:v>
                </c:pt>
                <c:pt idx="27">
                  <c:v>24.622949999999989</c:v>
                </c:pt>
                <c:pt idx="28">
                  <c:v>25.622949999999989</c:v>
                </c:pt>
                <c:pt idx="29">
                  <c:v>24.52459</c:v>
                </c:pt>
                <c:pt idx="30">
                  <c:v>25.459019999999967</c:v>
                </c:pt>
                <c:pt idx="31">
                  <c:v>25.852460000000001</c:v>
                </c:pt>
                <c:pt idx="32">
                  <c:v>24.180329999999966</c:v>
                </c:pt>
                <c:pt idx="33">
                  <c:v>25.655740000000002</c:v>
                </c:pt>
                <c:pt idx="34">
                  <c:v>25.278689999999965</c:v>
                </c:pt>
                <c:pt idx="35">
                  <c:v>25.295079999999967</c:v>
                </c:pt>
                <c:pt idx="36">
                  <c:v>25.147539999999989</c:v>
                </c:pt>
                <c:pt idx="37">
                  <c:v>24.803280000000001</c:v>
                </c:pt>
                <c:pt idx="38">
                  <c:v>24.606560000000005</c:v>
                </c:pt>
                <c:pt idx="39">
                  <c:v>25.393439999999963</c:v>
                </c:pt>
                <c:pt idx="40">
                  <c:v>25.032789999999967</c:v>
                </c:pt>
                <c:pt idx="41">
                  <c:v>25.639350000000036</c:v>
                </c:pt>
                <c:pt idx="42">
                  <c:v>25.606560000000005</c:v>
                </c:pt>
                <c:pt idx="43">
                  <c:v>24.295079999999967</c:v>
                </c:pt>
                <c:pt idx="44">
                  <c:v>26.065569999999965</c:v>
                </c:pt>
                <c:pt idx="45">
                  <c:v>26.032789999999967</c:v>
                </c:pt>
                <c:pt idx="46">
                  <c:v>24.557379999999988</c:v>
                </c:pt>
                <c:pt idx="47">
                  <c:v>24.180329999999966</c:v>
                </c:pt>
                <c:pt idx="48">
                  <c:v>25.131150000000044</c:v>
                </c:pt>
                <c:pt idx="49">
                  <c:v>25.147539999999989</c:v>
                </c:pt>
                <c:pt idx="50">
                  <c:v>24.852460000000001</c:v>
                </c:pt>
                <c:pt idx="51">
                  <c:v>23.885249999999942</c:v>
                </c:pt>
                <c:pt idx="52">
                  <c:v>25.442619999999945</c:v>
                </c:pt>
                <c:pt idx="53">
                  <c:v>24.590160000000001</c:v>
                </c:pt>
                <c:pt idx="54">
                  <c:v>25.606560000000005</c:v>
                </c:pt>
                <c:pt idx="55">
                  <c:v>25.262289999999961</c:v>
                </c:pt>
                <c:pt idx="56">
                  <c:v>24.836069999999999</c:v>
                </c:pt>
                <c:pt idx="57">
                  <c:v>24.393439999999963</c:v>
                </c:pt>
                <c:pt idx="58">
                  <c:v>24.622949999999989</c:v>
                </c:pt>
                <c:pt idx="59">
                  <c:v>25.180329999999966</c:v>
                </c:pt>
                <c:pt idx="60">
                  <c:v>24.180329999999966</c:v>
                </c:pt>
                <c:pt idx="61">
                  <c:v>24.36065</c:v>
                </c:pt>
                <c:pt idx="62">
                  <c:v>24.934429999999967</c:v>
                </c:pt>
                <c:pt idx="63">
                  <c:v>24.836069999999999</c:v>
                </c:pt>
                <c:pt idx="64">
                  <c:v>25.229509999999966</c:v>
                </c:pt>
                <c:pt idx="65">
                  <c:v>24.803280000000001</c:v>
                </c:pt>
                <c:pt idx="66">
                  <c:v>24.803280000000001</c:v>
                </c:pt>
                <c:pt idx="67">
                  <c:v>23.52459</c:v>
                </c:pt>
                <c:pt idx="68">
                  <c:v>25.016390000000001</c:v>
                </c:pt>
                <c:pt idx="69">
                  <c:v>24.639350000000036</c:v>
                </c:pt>
                <c:pt idx="70">
                  <c:v>25.163930000000001</c:v>
                </c:pt>
                <c:pt idx="71">
                  <c:v>25.868849999999963</c:v>
                </c:pt>
                <c:pt idx="72">
                  <c:v>24.459019999999967</c:v>
                </c:pt>
                <c:pt idx="73">
                  <c:v>24.967209999999966</c:v>
                </c:pt>
                <c:pt idx="74">
                  <c:v>25.344259999999988</c:v>
                </c:pt>
                <c:pt idx="75">
                  <c:v>24.508199999999967</c:v>
                </c:pt>
                <c:pt idx="76">
                  <c:v>24.393439999999963</c:v>
                </c:pt>
                <c:pt idx="77">
                  <c:v>24.21312</c:v>
                </c:pt>
                <c:pt idx="78">
                  <c:v>24.409839999999971</c:v>
                </c:pt>
                <c:pt idx="79">
                  <c:v>25.016390000000001</c:v>
                </c:pt>
                <c:pt idx="80">
                  <c:v>24.770489999999967</c:v>
                </c:pt>
                <c:pt idx="81">
                  <c:v>25.295079999999967</c:v>
                </c:pt>
                <c:pt idx="82">
                  <c:v>24.803280000000001</c:v>
                </c:pt>
                <c:pt idx="83">
                  <c:v>25.311480000000028</c:v>
                </c:pt>
                <c:pt idx="84">
                  <c:v>23.770489999999967</c:v>
                </c:pt>
                <c:pt idx="85">
                  <c:v>26.508199999999967</c:v>
                </c:pt>
                <c:pt idx="86">
                  <c:v>24.36065</c:v>
                </c:pt>
                <c:pt idx="87">
                  <c:v>24.57377</c:v>
                </c:pt>
                <c:pt idx="88">
                  <c:v>24.770489999999967</c:v>
                </c:pt>
                <c:pt idx="89">
                  <c:v>25.09836</c:v>
                </c:pt>
                <c:pt idx="90">
                  <c:v>24.163930000000001</c:v>
                </c:pt>
                <c:pt idx="91">
                  <c:v>25.475409999999961</c:v>
                </c:pt>
                <c:pt idx="92">
                  <c:v>24.73771</c:v>
                </c:pt>
                <c:pt idx="93">
                  <c:v>24.377050000000036</c:v>
                </c:pt>
                <c:pt idx="94">
                  <c:v>25.04918</c:v>
                </c:pt>
                <c:pt idx="95">
                  <c:v>23.983609999999942</c:v>
                </c:pt>
                <c:pt idx="96">
                  <c:v>24.147539999999989</c:v>
                </c:pt>
                <c:pt idx="97">
                  <c:v>25.885249999999942</c:v>
                </c:pt>
                <c:pt idx="98">
                  <c:v>24.918030000000002</c:v>
                </c:pt>
                <c:pt idx="99">
                  <c:v>24.78688</c:v>
                </c:pt>
                <c:pt idx="100">
                  <c:v>24.606560000000005</c:v>
                </c:pt>
                <c:pt idx="101">
                  <c:v>24.426229999999954</c:v>
                </c:pt>
                <c:pt idx="102">
                  <c:v>24.836069999999999</c:v>
                </c:pt>
                <c:pt idx="103">
                  <c:v>24.672129999999989</c:v>
                </c:pt>
                <c:pt idx="104">
                  <c:v>25.868849999999963</c:v>
                </c:pt>
                <c:pt idx="105">
                  <c:v>25.377050000000036</c:v>
                </c:pt>
                <c:pt idx="106">
                  <c:v>25.540980000000001</c:v>
                </c:pt>
                <c:pt idx="107">
                  <c:v>24.901639999999961</c:v>
                </c:pt>
                <c:pt idx="108">
                  <c:v>25</c:v>
                </c:pt>
                <c:pt idx="109">
                  <c:v>24.229509999999966</c:v>
                </c:pt>
                <c:pt idx="110">
                  <c:v>25.278689999999965</c:v>
                </c:pt>
                <c:pt idx="111">
                  <c:v>24.672129999999989</c:v>
                </c:pt>
                <c:pt idx="112">
                  <c:v>25.147539999999989</c:v>
                </c:pt>
                <c:pt idx="113">
                  <c:v>24.803280000000001</c:v>
                </c:pt>
                <c:pt idx="114">
                  <c:v>24.606560000000005</c:v>
                </c:pt>
                <c:pt idx="115">
                  <c:v>24.131150000000044</c:v>
                </c:pt>
                <c:pt idx="116">
                  <c:v>25.09836</c:v>
                </c:pt>
                <c:pt idx="117">
                  <c:v>24.672129999999989</c:v>
                </c:pt>
                <c:pt idx="118">
                  <c:v>25.409839999999971</c:v>
                </c:pt>
                <c:pt idx="119">
                  <c:v>24.442619999999945</c:v>
                </c:pt>
                <c:pt idx="120">
                  <c:v>23.721309999999967</c:v>
                </c:pt>
                <c:pt idx="121">
                  <c:v>24.819669999999999</c:v>
                </c:pt>
                <c:pt idx="122">
                  <c:v>24.770489999999967</c:v>
                </c:pt>
                <c:pt idx="123">
                  <c:v>24.016390000000001</c:v>
                </c:pt>
                <c:pt idx="124">
                  <c:v>24.295079999999967</c:v>
                </c:pt>
                <c:pt idx="125">
                  <c:v>25.73771</c:v>
                </c:pt>
                <c:pt idx="126">
                  <c:v>25.36065</c:v>
                </c:pt>
                <c:pt idx="127">
                  <c:v>24.52459</c:v>
                </c:pt>
                <c:pt idx="128">
                  <c:v>24.852460000000001</c:v>
                </c:pt>
                <c:pt idx="129">
                  <c:v>25.622949999999989</c:v>
                </c:pt>
                <c:pt idx="130">
                  <c:v>24.836069999999999</c:v>
                </c:pt>
                <c:pt idx="131">
                  <c:v>24.163930000000001</c:v>
                </c:pt>
                <c:pt idx="132">
                  <c:v>24.754100000000001</c:v>
                </c:pt>
                <c:pt idx="133">
                  <c:v>24.393439999999963</c:v>
                </c:pt>
                <c:pt idx="134">
                  <c:v>24.836069999999999</c:v>
                </c:pt>
                <c:pt idx="135">
                  <c:v>25.704920000000001</c:v>
                </c:pt>
                <c:pt idx="136">
                  <c:v>24.114750000000036</c:v>
                </c:pt>
                <c:pt idx="137">
                  <c:v>24.622949999999989</c:v>
                </c:pt>
                <c:pt idx="138">
                  <c:v>23.278689999999965</c:v>
                </c:pt>
                <c:pt idx="139">
                  <c:v>24.278689999999965</c:v>
                </c:pt>
                <c:pt idx="140">
                  <c:v>24.311480000000028</c:v>
                </c:pt>
                <c:pt idx="141">
                  <c:v>23.704920000000001</c:v>
                </c:pt>
                <c:pt idx="142">
                  <c:v>23.672129999999989</c:v>
                </c:pt>
                <c:pt idx="143">
                  <c:v>23.721309999999967</c:v>
                </c:pt>
                <c:pt idx="144">
                  <c:v>26.377050000000036</c:v>
                </c:pt>
                <c:pt idx="145">
                  <c:v>24.57377</c:v>
                </c:pt>
                <c:pt idx="146">
                  <c:v>24.163930000000001</c:v>
                </c:pt>
                <c:pt idx="147">
                  <c:v>22.901639999999961</c:v>
                </c:pt>
                <c:pt idx="148">
                  <c:v>24.491800000000001</c:v>
                </c:pt>
                <c:pt idx="149">
                  <c:v>24.196719999999971</c:v>
                </c:pt>
                <c:pt idx="150">
                  <c:v>23.540980000000001</c:v>
                </c:pt>
                <c:pt idx="151">
                  <c:v>23.655740000000002</c:v>
                </c:pt>
                <c:pt idx="152">
                  <c:v>24.901639999999961</c:v>
                </c:pt>
                <c:pt idx="153">
                  <c:v>24.508199999999967</c:v>
                </c:pt>
                <c:pt idx="154">
                  <c:v>25.196719999999971</c:v>
                </c:pt>
                <c:pt idx="155">
                  <c:v>24.065569999999965</c:v>
                </c:pt>
                <c:pt idx="156">
                  <c:v>23.622949999999989</c:v>
                </c:pt>
                <c:pt idx="157">
                  <c:v>24.868849999999963</c:v>
                </c:pt>
                <c:pt idx="158">
                  <c:v>23.868849999999963</c:v>
                </c:pt>
                <c:pt idx="159">
                  <c:v>23.639350000000036</c:v>
                </c:pt>
                <c:pt idx="160">
                  <c:v>23.327870000000036</c:v>
                </c:pt>
                <c:pt idx="161">
                  <c:v>25.508199999999967</c:v>
                </c:pt>
                <c:pt idx="162">
                  <c:v>24.52459</c:v>
                </c:pt>
                <c:pt idx="163">
                  <c:v>25.295079999999967</c:v>
                </c:pt>
                <c:pt idx="164">
                  <c:v>24.09836</c:v>
                </c:pt>
                <c:pt idx="165">
                  <c:v>23.78688</c:v>
                </c:pt>
                <c:pt idx="166">
                  <c:v>23.688519999999961</c:v>
                </c:pt>
                <c:pt idx="167">
                  <c:v>23.868849999999963</c:v>
                </c:pt>
                <c:pt idx="168">
                  <c:v>22.852460000000001</c:v>
                </c:pt>
                <c:pt idx="169">
                  <c:v>24.754100000000001</c:v>
                </c:pt>
                <c:pt idx="170">
                  <c:v>23.590160000000001</c:v>
                </c:pt>
                <c:pt idx="171">
                  <c:v>24.606560000000005</c:v>
                </c:pt>
                <c:pt idx="172">
                  <c:v>25.09836</c:v>
                </c:pt>
                <c:pt idx="173">
                  <c:v>23.606560000000005</c:v>
                </c:pt>
                <c:pt idx="174">
                  <c:v>24.065569999999965</c:v>
                </c:pt>
                <c:pt idx="175">
                  <c:v>23.04918</c:v>
                </c:pt>
                <c:pt idx="176">
                  <c:v>24.311480000000028</c:v>
                </c:pt>
                <c:pt idx="177">
                  <c:v>24.21312</c:v>
                </c:pt>
                <c:pt idx="178">
                  <c:v>23.229509999999966</c:v>
                </c:pt>
                <c:pt idx="179">
                  <c:v>24.245899999999967</c:v>
                </c:pt>
                <c:pt idx="180">
                  <c:v>23.918030000000002</c:v>
                </c:pt>
                <c:pt idx="181">
                  <c:v>24.672129999999989</c:v>
                </c:pt>
                <c:pt idx="182">
                  <c:v>23.639350000000036</c:v>
                </c:pt>
                <c:pt idx="183">
                  <c:v>24.131150000000044</c:v>
                </c:pt>
                <c:pt idx="184">
                  <c:v>23.770489999999967</c:v>
                </c:pt>
                <c:pt idx="185">
                  <c:v>22.983609999999942</c:v>
                </c:pt>
                <c:pt idx="186">
                  <c:v>24.901639999999961</c:v>
                </c:pt>
                <c:pt idx="187">
                  <c:v>22.409839999999971</c:v>
                </c:pt>
                <c:pt idx="188">
                  <c:v>23.491800000000001</c:v>
                </c:pt>
                <c:pt idx="189">
                  <c:v>24.426229999999954</c:v>
                </c:pt>
                <c:pt idx="190">
                  <c:v>24.147539999999989</c:v>
                </c:pt>
                <c:pt idx="191">
                  <c:v>24.852460000000001</c:v>
                </c:pt>
                <c:pt idx="192">
                  <c:v>24.672129999999989</c:v>
                </c:pt>
                <c:pt idx="193">
                  <c:v>22.983609999999942</c:v>
                </c:pt>
                <c:pt idx="194">
                  <c:v>24.081969999999988</c:v>
                </c:pt>
                <c:pt idx="195">
                  <c:v>23.459019999999967</c:v>
                </c:pt>
                <c:pt idx="196">
                  <c:v>23.967209999999966</c:v>
                </c:pt>
                <c:pt idx="197">
                  <c:v>23.278689999999965</c:v>
                </c:pt>
                <c:pt idx="198">
                  <c:v>23.868849999999963</c:v>
                </c:pt>
                <c:pt idx="199">
                  <c:v>24.491800000000001</c:v>
                </c:pt>
                <c:pt idx="200">
                  <c:v>23.655740000000002</c:v>
                </c:pt>
                <c:pt idx="201">
                  <c:v>23.622949999999989</c:v>
                </c:pt>
                <c:pt idx="202">
                  <c:v>25.09836</c:v>
                </c:pt>
                <c:pt idx="203">
                  <c:v>24.344259999999988</c:v>
                </c:pt>
                <c:pt idx="204">
                  <c:v>23.688519999999961</c:v>
                </c:pt>
                <c:pt idx="205">
                  <c:v>24.163930000000001</c:v>
                </c:pt>
                <c:pt idx="206">
                  <c:v>24.032789999999967</c:v>
                </c:pt>
                <c:pt idx="207">
                  <c:v>23.836069999999999</c:v>
                </c:pt>
                <c:pt idx="208">
                  <c:v>24.032789999999967</c:v>
                </c:pt>
                <c:pt idx="209">
                  <c:v>24.655740000000002</c:v>
                </c:pt>
                <c:pt idx="210">
                  <c:v>23.475409999999961</c:v>
                </c:pt>
                <c:pt idx="211">
                  <c:v>24.557379999999988</c:v>
                </c:pt>
                <c:pt idx="212">
                  <c:v>24.180329999999966</c:v>
                </c:pt>
                <c:pt idx="213">
                  <c:v>23.655740000000002</c:v>
                </c:pt>
                <c:pt idx="214">
                  <c:v>24.688519999999961</c:v>
                </c:pt>
                <c:pt idx="215">
                  <c:v>24.278689999999965</c:v>
                </c:pt>
                <c:pt idx="216">
                  <c:v>24.508199999999967</c:v>
                </c:pt>
                <c:pt idx="217">
                  <c:v>23.754100000000001</c:v>
                </c:pt>
                <c:pt idx="218">
                  <c:v>24.983609999999942</c:v>
                </c:pt>
                <c:pt idx="219">
                  <c:v>23.622949999999989</c:v>
                </c:pt>
                <c:pt idx="220">
                  <c:v>24.245899999999967</c:v>
                </c:pt>
                <c:pt idx="221">
                  <c:v>23.967209999999966</c:v>
                </c:pt>
                <c:pt idx="222">
                  <c:v>24.180329999999966</c:v>
                </c:pt>
                <c:pt idx="223">
                  <c:v>23.278689999999965</c:v>
                </c:pt>
                <c:pt idx="224">
                  <c:v>23.131150000000044</c:v>
                </c:pt>
                <c:pt idx="225">
                  <c:v>23.245899999999967</c:v>
                </c:pt>
                <c:pt idx="226">
                  <c:v>23.557379999999988</c:v>
                </c:pt>
                <c:pt idx="227">
                  <c:v>24.245899999999967</c:v>
                </c:pt>
                <c:pt idx="228">
                  <c:v>24.606560000000005</c:v>
                </c:pt>
                <c:pt idx="229">
                  <c:v>24.147539999999989</c:v>
                </c:pt>
                <c:pt idx="230">
                  <c:v>22.934429999999967</c:v>
                </c:pt>
                <c:pt idx="231">
                  <c:v>24.196719999999971</c:v>
                </c:pt>
                <c:pt idx="232">
                  <c:v>24.311480000000028</c:v>
                </c:pt>
                <c:pt idx="233">
                  <c:v>24.065569999999965</c:v>
                </c:pt>
                <c:pt idx="234">
                  <c:v>23.852460000000001</c:v>
                </c:pt>
                <c:pt idx="235">
                  <c:v>23.967209999999966</c:v>
                </c:pt>
                <c:pt idx="236">
                  <c:v>24.327870000000036</c:v>
                </c:pt>
                <c:pt idx="237">
                  <c:v>23.688519999999961</c:v>
                </c:pt>
                <c:pt idx="238">
                  <c:v>23.442619999999945</c:v>
                </c:pt>
                <c:pt idx="239">
                  <c:v>24.901639999999961</c:v>
                </c:pt>
                <c:pt idx="240">
                  <c:v>23.426229999999954</c:v>
                </c:pt>
                <c:pt idx="241">
                  <c:v>24.196719999999971</c:v>
                </c:pt>
                <c:pt idx="242">
                  <c:v>23.57377</c:v>
                </c:pt>
                <c:pt idx="243">
                  <c:v>24.934429999999967</c:v>
                </c:pt>
                <c:pt idx="244">
                  <c:v>23.21312</c:v>
                </c:pt>
                <c:pt idx="245">
                  <c:v>24.229509999999966</c:v>
                </c:pt>
                <c:pt idx="246">
                  <c:v>24.967209999999966</c:v>
                </c:pt>
                <c:pt idx="247">
                  <c:v>23.803280000000001</c:v>
                </c:pt>
                <c:pt idx="248">
                  <c:v>24.78688</c:v>
                </c:pt>
                <c:pt idx="249">
                  <c:v>23.819669999999999</c:v>
                </c:pt>
                <c:pt idx="250">
                  <c:v>23.327870000000036</c:v>
                </c:pt>
                <c:pt idx="251">
                  <c:v>25.21312</c:v>
                </c:pt>
                <c:pt idx="252">
                  <c:v>23.508199999999967</c:v>
                </c:pt>
                <c:pt idx="253">
                  <c:v>25.180329999999966</c:v>
                </c:pt>
                <c:pt idx="254">
                  <c:v>23.983609999999942</c:v>
                </c:pt>
                <c:pt idx="255">
                  <c:v>24.163930000000001</c:v>
                </c:pt>
                <c:pt idx="256">
                  <c:v>23.606560000000005</c:v>
                </c:pt>
                <c:pt idx="257">
                  <c:v>25.09836</c:v>
                </c:pt>
                <c:pt idx="258">
                  <c:v>24.180329999999966</c:v>
                </c:pt>
                <c:pt idx="259">
                  <c:v>23.36065</c:v>
                </c:pt>
                <c:pt idx="260">
                  <c:v>22.73771</c:v>
                </c:pt>
                <c:pt idx="261">
                  <c:v>23.540980000000001</c:v>
                </c:pt>
                <c:pt idx="262">
                  <c:v>24.78688</c:v>
                </c:pt>
                <c:pt idx="263">
                  <c:v>24.770489999999967</c:v>
                </c:pt>
                <c:pt idx="264">
                  <c:v>23.09836</c:v>
                </c:pt>
                <c:pt idx="265">
                  <c:v>23.655740000000002</c:v>
                </c:pt>
                <c:pt idx="266">
                  <c:v>24.081969999999988</c:v>
                </c:pt>
                <c:pt idx="267">
                  <c:v>24.491800000000001</c:v>
                </c:pt>
                <c:pt idx="268">
                  <c:v>23.639350000000036</c:v>
                </c:pt>
                <c:pt idx="269">
                  <c:v>24.78688</c:v>
                </c:pt>
                <c:pt idx="270">
                  <c:v>23.852460000000001</c:v>
                </c:pt>
                <c:pt idx="271">
                  <c:v>24.459019999999967</c:v>
                </c:pt>
                <c:pt idx="272">
                  <c:v>23.295079999999967</c:v>
                </c:pt>
                <c:pt idx="273">
                  <c:v>23.868849999999963</c:v>
                </c:pt>
                <c:pt idx="274">
                  <c:v>23.409839999999971</c:v>
                </c:pt>
                <c:pt idx="275">
                  <c:v>24.622949999999989</c:v>
                </c:pt>
                <c:pt idx="276">
                  <c:v>24.459019999999967</c:v>
                </c:pt>
                <c:pt idx="277">
                  <c:v>23.95082</c:v>
                </c:pt>
                <c:pt idx="278">
                  <c:v>23.704920000000001</c:v>
                </c:pt>
                <c:pt idx="279">
                  <c:v>25.245899999999967</c:v>
                </c:pt>
                <c:pt idx="280">
                  <c:v>23.196719999999971</c:v>
                </c:pt>
                <c:pt idx="281">
                  <c:v>23.131150000000044</c:v>
                </c:pt>
                <c:pt idx="282">
                  <c:v>24.180329999999966</c:v>
                </c:pt>
                <c:pt idx="283">
                  <c:v>22.901639999999961</c:v>
                </c:pt>
                <c:pt idx="284">
                  <c:v>23.262289999999961</c:v>
                </c:pt>
                <c:pt idx="285">
                  <c:v>23.426229999999954</c:v>
                </c:pt>
                <c:pt idx="286">
                  <c:v>23.639350000000036</c:v>
                </c:pt>
                <c:pt idx="287">
                  <c:v>23.245899999999967</c:v>
                </c:pt>
                <c:pt idx="288">
                  <c:v>24.180329999999966</c:v>
                </c:pt>
                <c:pt idx="289">
                  <c:v>24.278689999999965</c:v>
                </c:pt>
                <c:pt idx="290">
                  <c:v>23.57377</c:v>
                </c:pt>
                <c:pt idx="291">
                  <c:v>23.245899999999967</c:v>
                </c:pt>
                <c:pt idx="292">
                  <c:v>24.344259999999988</c:v>
                </c:pt>
                <c:pt idx="293">
                  <c:v>24.901639999999961</c:v>
                </c:pt>
                <c:pt idx="294">
                  <c:v>23.442619999999945</c:v>
                </c:pt>
                <c:pt idx="295">
                  <c:v>24.459019999999967</c:v>
                </c:pt>
                <c:pt idx="296">
                  <c:v>24.09836</c:v>
                </c:pt>
                <c:pt idx="297">
                  <c:v>23.639350000000036</c:v>
                </c:pt>
                <c:pt idx="298">
                  <c:v>23.852460000000001</c:v>
                </c:pt>
                <c:pt idx="299">
                  <c:v>23.295079999999967</c:v>
                </c:pt>
                <c:pt idx="300">
                  <c:v>25.229509999999966</c:v>
                </c:pt>
                <c:pt idx="301">
                  <c:v>23.704920000000001</c:v>
                </c:pt>
                <c:pt idx="302">
                  <c:v>23.491800000000001</c:v>
                </c:pt>
                <c:pt idx="303">
                  <c:v>22.901639999999961</c:v>
                </c:pt>
                <c:pt idx="304">
                  <c:v>22.836069999999999</c:v>
                </c:pt>
                <c:pt idx="305">
                  <c:v>23.344259999999988</c:v>
                </c:pt>
                <c:pt idx="306">
                  <c:v>23.639350000000036</c:v>
                </c:pt>
                <c:pt idx="307">
                  <c:v>25.311480000000028</c:v>
                </c:pt>
                <c:pt idx="308">
                  <c:v>23.262289999999961</c:v>
                </c:pt>
                <c:pt idx="309">
                  <c:v>24.770489999999967</c:v>
                </c:pt>
                <c:pt idx="310">
                  <c:v>25.442619999999945</c:v>
                </c:pt>
                <c:pt idx="311">
                  <c:v>24.73771</c:v>
                </c:pt>
                <c:pt idx="312">
                  <c:v>25.09836</c:v>
                </c:pt>
                <c:pt idx="313">
                  <c:v>24.655740000000002</c:v>
                </c:pt>
                <c:pt idx="314">
                  <c:v>23.311480000000028</c:v>
                </c:pt>
                <c:pt idx="315">
                  <c:v>25.04918</c:v>
                </c:pt>
                <c:pt idx="316">
                  <c:v>23.278689999999965</c:v>
                </c:pt>
                <c:pt idx="317">
                  <c:v>23.770489999999967</c:v>
                </c:pt>
                <c:pt idx="318">
                  <c:v>24.95082</c:v>
                </c:pt>
                <c:pt idx="319">
                  <c:v>24.639350000000036</c:v>
                </c:pt>
                <c:pt idx="320">
                  <c:v>24.770489999999967</c:v>
                </c:pt>
                <c:pt idx="321">
                  <c:v>23.95082</c:v>
                </c:pt>
                <c:pt idx="322">
                  <c:v>23.967209999999966</c:v>
                </c:pt>
                <c:pt idx="323">
                  <c:v>23.606560000000005</c:v>
                </c:pt>
                <c:pt idx="324">
                  <c:v>23.78688</c:v>
                </c:pt>
                <c:pt idx="325">
                  <c:v>23.52459</c:v>
                </c:pt>
                <c:pt idx="326">
                  <c:v>24.344259999999988</c:v>
                </c:pt>
                <c:pt idx="327">
                  <c:v>24.180329999999966</c:v>
                </c:pt>
                <c:pt idx="328">
                  <c:v>25.426229999999954</c:v>
                </c:pt>
                <c:pt idx="329">
                  <c:v>24.770489999999967</c:v>
                </c:pt>
                <c:pt idx="330">
                  <c:v>24.36065</c:v>
                </c:pt>
                <c:pt idx="331">
                  <c:v>25.04918</c:v>
                </c:pt>
                <c:pt idx="332">
                  <c:v>24.262289999999961</c:v>
                </c:pt>
                <c:pt idx="333">
                  <c:v>24.196719999999971</c:v>
                </c:pt>
                <c:pt idx="334">
                  <c:v>24.655740000000002</c:v>
                </c:pt>
                <c:pt idx="335">
                  <c:v>24.081969999999988</c:v>
                </c:pt>
                <c:pt idx="336">
                  <c:v>24.819669999999999</c:v>
                </c:pt>
                <c:pt idx="337">
                  <c:v>24.081969999999988</c:v>
                </c:pt>
                <c:pt idx="338">
                  <c:v>24.426229999999954</c:v>
                </c:pt>
                <c:pt idx="339">
                  <c:v>24.770489999999967</c:v>
                </c:pt>
                <c:pt idx="340">
                  <c:v>23.377050000000036</c:v>
                </c:pt>
                <c:pt idx="341">
                  <c:v>23.885249999999942</c:v>
                </c:pt>
                <c:pt idx="342">
                  <c:v>23.819669999999999</c:v>
                </c:pt>
                <c:pt idx="343">
                  <c:v>24.131150000000044</c:v>
                </c:pt>
                <c:pt idx="344">
                  <c:v>24.344259999999988</c:v>
                </c:pt>
                <c:pt idx="345">
                  <c:v>24.754100000000001</c:v>
                </c:pt>
                <c:pt idx="346">
                  <c:v>24.229509999999966</c:v>
                </c:pt>
                <c:pt idx="347">
                  <c:v>25.196719999999971</c:v>
                </c:pt>
                <c:pt idx="348">
                  <c:v>23.311480000000028</c:v>
                </c:pt>
                <c:pt idx="349">
                  <c:v>23.491800000000001</c:v>
                </c:pt>
                <c:pt idx="350">
                  <c:v>24.09836</c:v>
                </c:pt>
                <c:pt idx="351">
                  <c:v>23.934429999999967</c:v>
                </c:pt>
                <c:pt idx="352">
                  <c:v>23.819669999999999</c:v>
                </c:pt>
                <c:pt idx="353">
                  <c:v>24</c:v>
                </c:pt>
                <c:pt idx="354">
                  <c:v>24.081969999999988</c:v>
                </c:pt>
                <c:pt idx="355">
                  <c:v>23.868849999999963</c:v>
                </c:pt>
                <c:pt idx="356">
                  <c:v>23.754100000000001</c:v>
                </c:pt>
                <c:pt idx="357">
                  <c:v>23.836069999999999</c:v>
                </c:pt>
                <c:pt idx="358">
                  <c:v>24.131150000000044</c:v>
                </c:pt>
                <c:pt idx="359">
                  <c:v>24.245899999999967</c:v>
                </c:pt>
                <c:pt idx="360">
                  <c:v>25.196719999999971</c:v>
                </c:pt>
                <c:pt idx="361">
                  <c:v>24.73771</c:v>
                </c:pt>
                <c:pt idx="362">
                  <c:v>24.688519999999961</c:v>
                </c:pt>
                <c:pt idx="363">
                  <c:v>25.852460000000001</c:v>
                </c:pt>
                <c:pt idx="364">
                  <c:v>24.721309999999967</c:v>
                </c:pt>
                <c:pt idx="365">
                  <c:v>23.836069999999999</c:v>
                </c:pt>
                <c:pt idx="366">
                  <c:v>24.163930000000001</c:v>
                </c:pt>
                <c:pt idx="367">
                  <c:v>24.967209999999966</c:v>
                </c:pt>
                <c:pt idx="368">
                  <c:v>24.557379999999988</c:v>
                </c:pt>
                <c:pt idx="369">
                  <c:v>24.04918</c:v>
                </c:pt>
                <c:pt idx="370">
                  <c:v>25.36065</c:v>
                </c:pt>
                <c:pt idx="371">
                  <c:v>24.21312</c:v>
                </c:pt>
                <c:pt idx="372">
                  <c:v>25.278689999999965</c:v>
                </c:pt>
                <c:pt idx="373">
                  <c:v>23.590160000000001</c:v>
                </c:pt>
                <c:pt idx="374">
                  <c:v>24.57377</c:v>
                </c:pt>
                <c:pt idx="375">
                  <c:v>24.52459</c:v>
                </c:pt>
                <c:pt idx="376">
                  <c:v>25.196719999999971</c:v>
                </c:pt>
                <c:pt idx="377">
                  <c:v>23.819669999999999</c:v>
                </c:pt>
                <c:pt idx="378">
                  <c:v>24.377050000000036</c:v>
                </c:pt>
                <c:pt idx="379">
                  <c:v>26.508199999999967</c:v>
                </c:pt>
                <c:pt idx="380">
                  <c:v>24.163930000000001</c:v>
                </c:pt>
                <c:pt idx="381">
                  <c:v>23.229509999999966</c:v>
                </c:pt>
                <c:pt idx="382">
                  <c:v>23.639350000000036</c:v>
                </c:pt>
                <c:pt idx="383">
                  <c:v>24.245899999999967</c:v>
                </c:pt>
                <c:pt idx="384">
                  <c:v>23.196719999999971</c:v>
                </c:pt>
                <c:pt idx="385">
                  <c:v>23.983609999999942</c:v>
                </c:pt>
                <c:pt idx="386">
                  <c:v>24.180329999999966</c:v>
                </c:pt>
                <c:pt idx="387">
                  <c:v>24.163930000000001</c:v>
                </c:pt>
                <c:pt idx="388">
                  <c:v>24.295079999999967</c:v>
                </c:pt>
                <c:pt idx="389">
                  <c:v>24.73771</c:v>
                </c:pt>
                <c:pt idx="390">
                  <c:v>24.196719999999971</c:v>
                </c:pt>
                <c:pt idx="391">
                  <c:v>23.721309999999967</c:v>
                </c:pt>
                <c:pt idx="392">
                  <c:v>23.803280000000001</c:v>
                </c:pt>
                <c:pt idx="393">
                  <c:v>23.57377</c:v>
                </c:pt>
                <c:pt idx="394">
                  <c:v>24.540980000000001</c:v>
                </c:pt>
                <c:pt idx="395">
                  <c:v>23.475409999999961</c:v>
                </c:pt>
                <c:pt idx="396">
                  <c:v>23.508199999999967</c:v>
                </c:pt>
                <c:pt idx="397">
                  <c:v>23.163930000000001</c:v>
                </c:pt>
                <c:pt idx="398">
                  <c:v>22.983609999999942</c:v>
                </c:pt>
                <c:pt idx="399">
                  <c:v>23.409839999999971</c:v>
                </c:pt>
                <c:pt idx="400">
                  <c:v>23.590160000000001</c:v>
                </c:pt>
                <c:pt idx="401">
                  <c:v>24.245899999999967</c:v>
                </c:pt>
                <c:pt idx="402">
                  <c:v>24.09836</c:v>
                </c:pt>
                <c:pt idx="403">
                  <c:v>24.967209999999966</c:v>
                </c:pt>
                <c:pt idx="404">
                  <c:v>23.868849999999963</c:v>
                </c:pt>
                <c:pt idx="405">
                  <c:v>22.819669999999999</c:v>
                </c:pt>
                <c:pt idx="406">
                  <c:v>23.639350000000036</c:v>
                </c:pt>
                <c:pt idx="407">
                  <c:v>23.311480000000028</c:v>
                </c:pt>
                <c:pt idx="408">
                  <c:v>24.95082</c:v>
                </c:pt>
                <c:pt idx="409">
                  <c:v>24.131150000000044</c:v>
                </c:pt>
                <c:pt idx="410">
                  <c:v>23.836069999999999</c:v>
                </c:pt>
                <c:pt idx="411">
                  <c:v>24.57377</c:v>
                </c:pt>
                <c:pt idx="412">
                  <c:v>24.73771</c:v>
                </c:pt>
                <c:pt idx="413">
                  <c:v>24.409839999999971</c:v>
                </c:pt>
                <c:pt idx="414">
                  <c:v>23.983609999999942</c:v>
                </c:pt>
                <c:pt idx="415">
                  <c:v>24.78688</c:v>
                </c:pt>
                <c:pt idx="416">
                  <c:v>23.704920000000001</c:v>
                </c:pt>
                <c:pt idx="417">
                  <c:v>24.409839999999971</c:v>
                </c:pt>
                <c:pt idx="418">
                  <c:v>24.163930000000001</c:v>
                </c:pt>
                <c:pt idx="419">
                  <c:v>25.852460000000001</c:v>
                </c:pt>
                <c:pt idx="420">
                  <c:v>25.508199999999967</c:v>
                </c:pt>
                <c:pt idx="421">
                  <c:v>25.606560000000005</c:v>
                </c:pt>
                <c:pt idx="422">
                  <c:v>25.393439999999963</c:v>
                </c:pt>
                <c:pt idx="423">
                  <c:v>25.016390000000001</c:v>
                </c:pt>
                <c:pt idx="424">
                  <c:v>25.377050000000036</c:v>
                </c:pt>
                <c:pt idx="425">
                  <c:v>23.491800000000001</c:v>
                </c:pt>
                <c:pt idx="426">
                  <c:v>24.065569999999965</c:v>
                </c:pt>
                <c:pt idx="427">
                  <c:v>25.426229999999954</c:v>
                </c:pt>
                <c:pt idx="428">
                  <c:v>25.032789999999967</c:v>
                </c:pt>
                <c:pt idx="429">
                  <c:v>24.147539999999989</c:v>
                </c:pt>
                <c:pt idx="430">
                  <c:v>25.114750000000036</c:v>
                </c:pt>
                <c:pt idx="431">
                  <c:v>25.442619999999945</c:v>
                </c:pt>
                <c:pt idx="432">
                  <c:v>25.131150000000044</c:v>
                </c:pt>
                <c:pt idx="433">
                  <c:v>24.491800000000001</c:v>
                </c:pt>
                <c:pt idx="434">
                  <c:v>24.590160000000001</c:v>
                </c:pt>
                <c:pt idx="435">
                  <c:v>24.557379999999988</c:v>
                </c:pt>
                <c:pt idx="436">
                  <c:v>26</c:v>
                </c:pt>
                <c:pt idx="437">
                  <c:v>24.540980000000001</c:v>
                </c:pt>
                <c:pt idx="438">
                  <c:v>25.163930000000001</c:v>
                </c:pt>
                <c:pt idx="439">
                  <c:v>25.622949999999989</c:v>
                </c:pt>
                <c:pt idx="440">
                  <c:v>25.606560000000005</c:v>
                </c:pt>
                <c:pt idx="441">
                  <c:v>24.065569999999965</c:v>
                </c:pt>
                <c:pt idx="442">
                  <c:v>24</c:v>
                </c:pt>
                <c:pt idx="443">
                  <c:v>24.704920000000001</c:v>
                </c:pt>
                <c:pt idx="444">
                  <c:v>25.442619999999945</c:v>
                </c:pt>
                <c:pt idx="445">
                  <c:v>25.065569999999965</c:v>
                </c:pt>
                <c:pt idx="446">
                  <c:v>24.655740000000002</c:v>
                </c:pt>
                <c:pt idx="447">
                  <c:v>25.147539999999989</c:v>
                </c:pt>
                <c:pt idx="448">
                  <c:v>24.655740000000002</c:v>
                </c:pt>
                <c:pt idx="449">
                  <c:v>24.327870000000036</c:v>
                </c:pt>
                <c:pt idx="450">
                  <c:v>23.754100000000001</c:v>
                </c:pt>
                <c:pt idx="451">
                  <c:v>23.770489999999967</c:v>
                </c:pt>
                <c:pt idx="452">
                  <c:v>25.081969999999988</c:v>
                </c:pt>
                <c:pt idx="453">
                  <c:v>23.590160000000001</c:v>
                </c:pt>
                <c:pt idx="454">
                  <c:v>25.36065</c:v>
                </c:pt>
                <c:pt idx="455">
                  <c:v>23.73771</c:v>
                </c:pt>
                <c:pt idx="456">
                  <c:v>25.475409999999961</c:v>
                </c:pt>
                <c:pt idx="457">
                  <c:v>24.377050000000036</c:v>
                </c:pt>
                <c:pt idx="458">
                  <c:v>23.377050000000036</c:v>
                </c:pt>
                <c:pt idx="459">
                  <c:v>24.622949999999989</c:v>
                </c:pt>
                <c:pt idx="460">
                  <c:v>24.475409999999961</c:v>
                </c:pt>
                <c:pt idx="461">
                  <c:v>24.377050000000036</c:v>
                </c:pt>
                <c:pt idx="462">
                  <c:v>24.229509999999966</c:v>
                </c:pt>
                <c:pt idx="463">
                  <c:v>23.377050000000036</c:v>
                </c:pt>
                <c:pt idx="464">
                  <c:v>25.262289999999961</c:v>
                </c:pt>
                <c:pt idx="465">
                  <c:v>24.114750000000036</c:v>
                </c:pt>
                <c:pt idx="466">
                  <c:v>24.639350000000036</c:v>
                </c:pt>
                <c:pt idx="467">
                  <c:v>24.57377</c:v>
                </c:pt>
                <c:pt idx="468">
                  <c:v>24.803280000000001</c:v>
                </c:pt>
                <c:pt idx="469">
                  <c:v>24.934429999999967</c:v>
                </c:pt>
                <c:pt idx="470">
                  <c:v>24.639350000000036</c:v>
                </c:pt>
                <c:pt idx="471">
                  <c:v>25.163930000000001</c:v>
                </c:pt>
                <c:pt idx="472">
                  <c:v>24.819669999999999</c:v>
                </c:pt>
                <c:pt idx="473">
                  <c:v>23.967209999999966</c:v>
                </c:pt>
                <c:pt idx="474">
                  <c:v>24.459019999999967</c:v>
                </c:pt>
                <c:pt idx="475">
                  <c:v>25.508199999999967</c:v>
                </c:pt>
                <c:pt idx="476">
                  <c:v>24.868849999999963</c:v>
                </c:pt>
                <c:pt idx="477">
                  <c:v>24.393439999999963</c:v>
                </c:pt>
                <c:pt idx="478">
                  <c:v>23.95082</c:v>
                </c:pt>
                <c:pt idx="479">
                  <c:v>23.852460000000001</c:v>
                </c:pt>
                <c:pt idx="480">
                  <c:v>25.672129999999989</c:v>
                </c:pt>
                <c:pt idx="481">
                  <c:v>24.918030000000002</c:v>
                </c:pt>
                <c:pt idx="482">
                  <c:v>23.590160000000001</c:v>
                </c:pt>
                <c:pt idx="483">
                  <c:v>24.754100000000001</c:v>
                </c:pt>
                <c:pt idx="484">
                  <c:v>23.95082</c:v>
                </c:pt>
                <c:pt idx="485">
                  <c:v>24.95082</c:v>
                </c:pt>
                <c:pt idx="486">
                  <c:v>24.885249999999942</c:v>
                </c:pt>
                <c:pt idx="487">
                  <c:v>23.622949999999989</c:v>
                </c:pt>
                <c:pt idx="488">
                  <c:v>23.688519999999961</c:v>
                </c:pt>
                <c:pt idx="489">
                  <c:v>24.229509999999966</c:v>
                </c:pt>
                <c:pt idx="490">
                  <c:v>24.344259999999988</c:v>
                </c:pt>
                <c:pt idx="491">
                  <c:v>24.491800000000001</c:v>
                </c:pt>
                <c:pt idx="492">
                  <c:v>24.852460000000001</c:v>
                </c:pt>
                <c:pt idx="493">
                  <c:v>24.377050000000036</c:v>
                </c:pt>
                <c:pt idx="494">
                  <c:v>24.327870000000036</c:v>
                </c:pt>
                <c:pt idx="495">
                  <c:v>24.836069999999999</c:v>
                </c:pt>
                <c:pt idx="496">
                  <c:v>24.508199999999967</c:v>
                </c:pt>
                <c:pt idx="497">
                  <c:v>23.770489999999967</c:v>
                </c:pt>
                <c:pt idx="498">
                  <c:v>23.688519999999961</c:v>
                </c:pt>
                <c:pt idx="499">
                  <c:v>24.426229999999954</c:v>
                </c:pt>
                <c:pt idx="500">
                  <c:v>24.754100000000001</c:v>
                </c:pt>
                <c:pt idx="501">
                  <c:v>24.081969999999988</c:v>
                </c:pt>
                <c:pt idx="502">
                  <c:v>25.540980000000001</c:v>
                </c:pt>
                <c:pt idx="503">
                  <c:v>24.344259999999988</c:v>
                </c:pt>
                <c:pt idx="504">
                  <c:v>24.377050000000036</c:v>
                </c:pt>
                <c:pt idx="505">
                  <c:v>25.081969999999988</c:v>
                </c:pt>
                <c:pt idx="506">
                  <c:v>23.885249999999942</c:v>
                </c:pt>
                <c:pt idx="507">
                  <c:v>24.377050000000036</c:v>
                </c:pt>
                <c:pt idx="508">
                  <c:v>25.081969999999988</c:v>
                </c:pt>
                <c:pt idx="509">
                  <c:v>25.688519999999961</c:v>
                </c:pt>
                <c:pt idx="510">
                  <c:v>25.081969999999988</c:v>
                </c:pt>
                <c:pt idx="511">
                  <c:v>25.36065</c:v>
                </c:pt>
                <c:pt idx="512">
                  <c:v>24.196719999999971</c:v>
                </c:pt>
                <c:pt idx="513">
                  <c:v>24.065569999999965</c:v>
                </c:pt>
                <c:pt idx="514">
                  <c:v>24.557379999999988</c:v>
                </c:pt>
                <c:pt idx="515">
                  <c:v>24.459019999999967</c:v>
                </c:pt>
                <c:pt idx="516">
                  <c:v>25.147539999999989</c:v>
                </c:pt>
                <c:pt idx="517">
                  <c:v>25.52459</c:v>
                </c:pt>
                <c:pt idx="518">
                  <c:v>24.78688</c:v>
                </c:pt>
                <c:pt idx="519">
                  <c:v>24.622949999999989</c:v>
                </c:pt>
                <c:pt idx="520">
                  <c:v>25.032789999999967</c:v>
                </c:pt>
                <c:pt idx="521">
                  <c:v>25.21312</c:v>
                </c:pt>
                <c:pt idx="522">
                  <c:v>24.426229999999954</c:v>
                </c:pt>
                <c:pt idx="523">
                  <c:v>24.09836</c:v>
                </c:pt>
                <c:pt idx="524">
                  <c:v>25.327870000000036</c:v>
                </c:pt>
                <c:pt idx="525">
                  <c:v>25.622949999999989</c:v>
                </c:pt>
                <c:pt idx="526">
                  <c:v>25.245899999999967</c:v>
                </c:pt>
                <c:pt idx="527">
                  <c:v>24.081969999999988</c:v>
                </c:pt>
                <c:pt idx="528">
                  <c:v>25.918030000000002</c:v>
                </c:pt>
                <c:pt idx="529">
                  <c:v>23.73771</c:v>
                </c:pt>
                <c:pt idx="530">
                  <c:v>25.311480000000028</c:v>
                </c:pt>
                <c:pt idx="531">
                  <c:v>25.278689999999965</c:v>
                </c:pt>
                <c:pt idx="532">
                  <c:v>26.081969999999988</c:v>
                </c:pt>
                <c:pt idx="533">
                  <c:v>27.016390000000001</c:v>
                </c:pt>
                <c:pt idx="534">
                  <c:v>26.196719999999971</c:v>
                </c:pt>
                <c:pt idx="535">
                  <c:v>25.754100000000001</c:v>
                </c:pt>
                <c:pt idx="536">
                  <c:v>24.377050000000036</c:v>
                </c:pt>
                <c:pt idx="537">
                  <c:v>24.426229999999954</c:v>
                </c:pt>
                <c:pt idx="538">
                  <c:v>26.016390000000001</c:v>
                </c:pt>
                <c:pt idx="539">
                  <c:v>24.868849999999963</c:v>
                </c:pt>
                <c:pt idx="540">
                  <c:v>24.52459</c:v>
                </c:pt>
                <c:pt idx="541">
                  <c:v>25.278689999999965</c:v>
                </c:pt>
                <c:pt idx="542">
                  <c:v>24.639350000000036</c:v>
                </c:pt>
                <c:pt idx="543">
                  <c:v>25.622949999999989</c:v>
                </c:pt>
                <c:pt idx="544">
                  <c:v>23.295079999999967</c:v>
                </c:pt>
                <c:pt idx="545">
                  <c:v>25.04918</c:v>
                </c:pt>
                <c:pt idx="546">
                  <c:v>24.491800000000001</c:v>
                </c:pt>
                <c:pt idx="547">
                  <c:v>24.770489999999967</c:v>
                </c:pt>
                <c:pt idx="548">
                  <c:v>24.672129999999989</c:v>
                </c:pt>
                <c:pt idx="549">
                  <c:v>24.934429999999967</c:v>
                </c:pt>
                <c:pt idx="550">
                  <c:v>23.311480000000028</c:v>
                </c:pt>
                <c:pt idx="551">
                  <c:v>23.95082</c:v>
                </c:pt>
                <c:pt idx="552">
                  <c:v>26.377050000000036</c:v>
                </c:pt>
                <c:pt idx="553">
                  <c:v>24.754100000000001</c:v>
                </c:pt>
                <c:pt idx="554">
                  <c:v>25.311480000000028</c:v>
                </c:pt>
                <c:pt idx="555">
                  <c:v>23.754100000000001</c:v>
                </c:pt>
                <c:pt idx="556">
                  <c:v>25.04918</c:v>
                </c:pt>
                <c:pt idx="557">
                  <c:v>25.295079999999967</c:v>
                </c:pt>
                <c:pt idx="558">
                  <c:v>25.09836</c:v>
                </c:pt>
                <c:pt idx="559">
                  <c:v>26.131150000000044</c:v>
                </c:pt>
                <c:pt idx="560">
                  <c:v>24.918030000000002</c:v>
                </c:pt>
                <c:pt idx="561">
                  <c:v>24.57377</c:v>
                </c:pt>
                <c:pt idx="562">
                  <c:v>24.180329999999966</c:v>
                </c:pt>
                <c:pt idx="563">
                  <c:v>25.163930000000001</c:v>
                </c:pt>
                <c:pt idx="564">
                  <c:v>26.21312</c:v>
                </c:pt>
                <c:pt idx="565">
                  <c:v>25.934429999999967</c:v>
                </c:pt>
                <c:pt idx="566">
                  <c:v>25</c:v>
                </c:pt>
                <c:pt idx="567">
                  <c:v>24.016390000000001</c:v>
                </c:pt>
                <c:pt idx="568">
                  <c:v>24.606560000000005</c:v>
                </c:pt>
                <c:pt idx="569">
                  <c:v>25.21312</c:v>
                </c:pt>
                <c:pt idx="570">
                  <c:v>25.393439999999963</c:v>
                </c:pt>
                <c:pt idx="571">
                  <c:v>24.639350000000036</c:v>
                </c:pt>
                <c:pt idx="572">
                  <c:v>25.36065</c:v>
                </c:pt>
                <c:pt idx="573">
                  <c:v>25.918030000000002</c:v>
                </c:pt>
                <c:pt idx="574">
                  <c:v>24.983609999999942</c:v>
                </c:pt>
                <c:pt idx="575">
                  <c:v>23.721309999999967</c:v>
                </c:pt>
                <c:pt idx="576">
                  <c:v>24.459019999999967</c:v>
                </c:pt>
                <c:pt idx="577">
                  <c:v>25.508199999999967</c:v>
                </c:pt>
                <c:pt idx="578">
                  <c:v>25.459019999999967</c:v>
                </c:pt>
                <c:pt idx="579">
                  <c:v>24.639350000000036</c:v>
                </c:pt>
                <c:pt idx="580">
                  <c:v>24.180329999999966</c:v>
                </c:pt>
                <c:pt idx="581">
                  <c:v>24.590160000000001</c:v>
                </c:pt>
                <c:pt idx="582">
                  <c:v>25.459019999999967</c:v>
                </c:pt>
                <c:pt idx="583">
                  <c:v>25.327870000000036</c:v>
                </c:pt>
                <c:pt idx="584">
                  <c:v>25.819669999999999</c:v>
                </c:pt>
                <c:pt idx="585">
                  <c:v>25.852460000000001</c:v>
                </c:pt>
                <c:pt idx="586">
                  <c:v>25.78688</c:v>
                </c:pt>
                <c:pt idx="587">
                  <c:v>24.606560000000005</c:v>
                </c:pt>
                <c:pt idx="588">
                  <c:v>24.901639999999961</c:v>
                </c:pt>
                <c:pt idx="589">
                  <c:v>23.967209999999966</c:v>
                </c:pt>
                <c:pt idx="590">
                  <c:v>25.131150000000044</c:v>
                </c:pt>
                <c:pt idx="591">
                  <c:v>24.491800000000001</c:v>
                </c:pt>
                <c:pt idx="592">
                  <c:v>24.196719999999971</c:v>
                </c:pt>
                <c:pt idx="593">
                  <c:v>24.770489999999967</c:v>
                </c:pt>
                <c:pt idx="594">
                  <c:v>24.295079999999967</c:v>
                </c:pt>
                <c:pt idx="595">
                  <c:v>23.426229999999954</c:v>
                </c:pt>
                <c:pt idx="596">
                  <c:v>25.09836</c:v>
                </c:pt>
                <c:pt idx="597">
                  <c:v>26.327870000000036</c:v>
                </c:pt>
                <c:pt idx="598">
                  <c:v>25.196719999999971</c:v>
                </c:pt>
                <c:pt idx="599">
                  <c:v>25.04918</c:v>
                </c:pt>
                <c:pt idx="600">
                  <c:v>24.852460000000001</c:v>
                </c:pt>
                <c:pt idx="601">
                  <c:v>25.606560000000005</c:v>
                </c:pt>
                <c:pt idx="602">
                  <c:v>23.885249999999942</c:v>
                </c:pt>
                <c:pt idx="603">
                  <c:v>24.836069999999999</c:v>
                </c:pt>
                <c:pt idx="604">
                  <c:v>24.57377</c:v>
                </c:pt>
                <c:pt idx="605">
                  <c:v>25.672129999999989</c:v>
                </c:pt>
                <c:pt idx="606">
                  <c:v>25.147539999999989</c:v>
                </c:pt>
                <c:pt idx="607">
                  <c:v>25.52459</c:v>
                </c:pt>
                <c:pt idx="608">
                  <c:v>24.639350000000036</c:v>
                </c:pt>
                <c:pt idx="609">
                  <c:v>24.032789999999967</c:v>
                </c:pt>
                <c:pt idx="610">
                  <c:v>24.639350000000036</c:v>
                </c:pt>
                <c:pt idx="611">
                  <c:v>24.655740000000002</c:v>
                </c:pt>
                <c:pt idx="612">
                  <c:v>24.672129999999989</c:v>
                </c:pt>
                <c:pt idx="613">
                  <c:v>25.21312</c:v>
                </c:pt>
                <c:pt idx="614">
                  <c:v>24.57377</c:v>
                </c:pt>
                <c:pt idx="615">
                  <c:v>24.901639999999961</c:v>
                </c:pt>
                <c:pt idx="616">
                  <c:v>25.459019999999967</c:v>
                </c:pt>
                <c:pt idx="617">
                  <c:v>25.21312</c:v>
                </c:pt>
                <c:pt idx="618">
                  <c:v>27.21312</c:v>
                </c:pt>
                <c:pt idx="619">
                  <c:v>25.21312</c:v>
                </c:pt>
                <c:pt idx="620">
                  <c:v>25.770489999999967</c:v>
                </c:pt>
                <c:pt idx="621">
                  <c:v>25.196719999999971</c:v>
                </c:pt>
                <c:pt idx="622">
                  <c:v>25.78688</c:v>
                </c:pt>
                <c:pt idx="623">
                  <c:v>25.245899999999967</c:v>
                </c:pt>
                <c:pt idx="624">
                  <c:v>24.983609999999942</c:v>
                </c:pt>
                <c:pt idx="625">
                  <c:v>25.09836</c:v>
                </c:pt>
                <c:pt idx="626">
                  <c:v>25.426229999999954</c:v>
                </c:pt>
                <c:pt idx="627">
                  <c:v>25.426229999999954</c:v>
                </c:pt>
                <c:pt idx="628">
                  <c:v>25.114750000000036</c:v>
                </c:pt>
                <c:pt idx="629">
                  <c:v>24.639350000000036</c:v>
                </c:pt>
                <c:pt idx="630">
                  <c:v>25.442619999999945</c:v>
                </c:pt>
                <c:pt idx="631">
                  <c:v>26.081969999999988</c:v>
                </c:pt>
                <c:pt idx="632">
                  <c:v>24.967209999999966</c:v>
                </c:pt>
                <c:pt idx="633">
                  <c:v>26.377050000000036</c:v>
                </c:pt>
                <c:pt idx="634">
                  <c:v>26.459019999999967</c:v>
                </c:pt>
                <c:pt idx="635">
                  <c:v>25.21312</c:v>
                </c:pt>
                <c:pt idx="636">
                  <c:v>25.491800000000001</c:v>
                </c:pt>
                <c:pt idx="637">
                  <c:v>24.836069999999999</c:v>
                </c:pt>
                <c:pt idx="638">
                  <c:v>24.622949999999989</c:v>
                </c:pt>
                <c:pt idx="639">
                  <c:v>24.180329999999966</c:v>
                </c:pt>
                <c:pt idx="640">
                  <c:v>25.229509999999966</c:v>
                </c:pt>
                <c:pt idx="641">
                  <c:v>25.262289999999961</c:v>
                </c:pt>
                <c:pt idx="642">
                  <c:v>25.016390000000001</c:v>
                </c:pt>
                <c:pt idx="643">
                  <c:v>25.508199999999967</c:v>
                </c:pt>
                <c:pt idx="644">
                  <c:v>26.278689999999965</c:v>
                </c:pt>
                <c:pt idx="645">
                  <c:v>26.409839999999971</c:v>
                </c:pt>
                <c:pt idx="646">
                  <c:v>25.721309999999967</c:v>
                </c:pt>
                <c:pt idx="647">
                  <c:v>24.885249999999942</c:v>
                </c:pt>
                <c:pt idx="648">
                  <c:v>25.180329999999966</c:v>
                </c:pt>
                <c:pt idx="649">
                  <c:v>25.278689999999965</c:v>
                </c:pt>
                <c:pt idx="650">
                  <c:v>25.459019999999967</c:v>
                </c:pt>
                <c:pt idx="651">
                  <c:v>25.09836</c:v>
                </c:pt>
                <c:pt idx="652">
                  <c:v>25.836069999999999</c:v>
                </c:pt>
                <c:pt idx="653">
                  <c:v>24.540980000000001</c:v>
                </c:pt>
                <c:pt idx="654">
                  <c:v>26.032789999999967</c:v>
                </c:pt>
                <c:pt idx="655">
                  <c:v>24.934429999999967</c:v>
                </c:pt>
                <c:pt idx="656">
                  <c:v>24.590160000000001</c:v>
                </c:pt>
                <c:pt idx="657">
                  <c:v>25.57377</c:v>
                </c:pt>
                <c:pt idx="658">
                  <c:v>26.229509999999966</c:v>
                </c:pt>
                <c:pt idx="659">
                  <c:v>25.09836</c:v>
                </c:pt>
                <c:pt idx="660">
                  <c:v>25.918030000000002</c:v>
                </c:pt>
                <c:pt idx="661">
                  <c:v>24.655740000000002</c:v>
                </c:pt>
                <c:pt idx="662">
                  <c:v>24.672129999999989</c:v>
                </c:pt>
                <c:pt idx="663">
                  <c:v>25.295079999999967</c:v>
                </c:pt>
                <c:pt idx="664">
                  <c:v>24.868849999999963</c:v>
                </c:pt>
                <c:pt idx="665">
                  <c:v>24.770489999999967</c:v>
                </c:pt>
                <c:pt idx="666">
                  <c:v>25.475409999999961</c:v>
                </c:pt>
                <c:pt idx="667">
                  <c:v>25.36065</c:v>
                </c:pt>
                <c:pt idx="668">
                  <c:v>25.442619999999945</c:v>
                </c:pt>
                <c:pt idx="669">
                  <c:v>25.114750000000036</c:v>
                </c:pt>
                <c:pt idx="670">
                  <c:v>25.409839999999971</c:v>
                </c:pt>
                <c:pt idx="671">
                  <c:v>25.229509999999966</c:v>
                </c:pt>
                <c:pt idx="672">
                  <c:v>25.508199999999967</c:v>
                </c:pt>
                <c:pt idx="673">
                  <c:v>25.377050000000036</c:v>
                </c:pt>
                <c:pt idx="674">
                  <c:v>24.704920000000001</c:v>
                </c:pt>
                <c:pt idx="675">
                  <c:v>25.032789999999967</c:v>
                </c:pt>
                <c:pt idx="676">
                  <c:v>25.114750000000036</c:v>
                </c:pt>
                <c:pt idx="677">
                  <c:v>26.081969999999988</c:v>
                </c:pt>
                <c:pt idx="678">
                  <c:v>25.901639999999961</c:v>
                </c:pt>
                <c:pt idx="679">
                  <c:v>26.655740000000002</c:v>
                </c:pt>
                <c:pt idx="680">
                  <c:v>26.393439999999963</c:v>
                </c:pt>
                <c:pt idx="681">
                  <c:v>25.442619999999945</c:v>
                </c:pt>
                <c:pt idx="682">
                  <c:v>24.754100000000001</c:v>
                </c:pt>
                <c:pt idx="683">
                  <c:v>25.655740000000002</c:v>
                </c:pt>
                <c:pt idx="684">
                  <c:v>25.311480000000028</c:v>
                </c:pt>
                <c:pt idx="685">
                  <c:v>25.672129999999989</c:v>
                </c:pt>
                <c:pt idx="686">
                  <c:v>24.819669999999999</c:v>
                </c:pt>
                <c:pt idx="687">
                  <c:v>25.901639999999961</c:v>
                </c:pt>
                <c:pt idx="688">
                  <c:v>24.409839999999971</c:v>
                </c:pt>
                <c:pt idx="689">
                  <c:v>25.704920000000001</c:v>
                </c:pt>
                <c:pt idx="690">
                  <c:v>25.754100000000001</c:v>
                </c:pt>
                <c:pt idx="691">
                  <c:v>24.78688</c:v>
                </c:pt>
                <c:pt idx="692">
                  <c:v>26.967209999999966</c:v>
                </c:pt>
                <c:pt idx="693">
                  <c:v>24.819669999999999</c:v>
                </c:pt>
                <c:pt idx="694">
                  <c:v>25.606560000000005</c:v>
                </c:pt>
                <c:pt idx="695">
                  <c:v>25.311480000000028</c:v>
                </c:pt>
                <c:pt idx="696">
                  <c:v>26.688519999999961</c:v>
                </c:pt>
                <c:pt idx="697">
                  <c:v>25.016390000000001</c:v>
                </c:pt>
                <c:pt idx="698">
                  <c:v>25.967209999999966</c:v>
                </c:pt>
                <c:pt idx="699">
                  <c:v>25.819669999999999</c:v>
                </c:pt>
                <c:pt idx="700">
                  <c:v>24.590160000000001</c:v>
                </c:pt>
                <c:pt idx="701">
                  <c:v>24</c:v>
                </c:pt>
                <c:pt idx="702">
                  <c:v>26.344259999999988</c:v>
                </c:pt>
                <c:pt idx="703">
                  <c:v>25.95082</c:v>
                </c:pt>
                <c:pt idx="704">
                  <c:v>23.491800000000001</c:v>
                </c:pt>
                <c:pt idx="705">
                  <c:v>25.409839999999971</c:v>
                </c:pt>
                <c:pt idx="706">
                  <c:v>25.754100000000001</c:v>
                </c:pt>
                <c:pt idx="707">
                  <c:v>24.426229999999954</c:v>
                </c:pt>
                <c:pt idx="708">
                  <c:v>25.508199999999967</c:v>
                </c:pt>
                <c:pt idx="709">
                  <c:v>24.344259999999988</c:v>
                </c:pt>
                <c:pt idx="710">
                  <c:v>25.688519999999961</c:v>
                </c:pt>
                <c:pt idx="711">
                  <c:v>24.885249999999942</c:v>
                </c:pt>
                <c:pt idx="712">
                  <c:v>25.327870000000036</c:v>
                </c:pt>
                <c:pt idx="713">
                  <c:v>25.04918</c:v>
                </c:pt>
                <c:pt idx="714">
                  <c:v>25.262289999999961</c:v>
                </c:pt>
                <c:pt idx="715">
                  <c:v>25.278689999999965</c:v>
                </c:pt>
                <c:pt idx="716">
                  <c:v>26.081969999999988</c:v>
                </c:pt>
                <c:pt idx="717">
                  <c:v>25.180329999999966</c:v>
                </c:pt>
                <c:pt idx="718">
                  <c:v>24.852460000000001</c:v>
                </c:pt>
                <c:pt idx="719">
                  <c:v>26.918030000000002</c:v>
                </c:pt>
                <c:pt idx="720">
                  <c:v>23.967209999999966</c:v>
                </c:pt>
                <c:pt idx="721">
                  <c:v>25.590160000000001</c:v>
                </c:pt>
                <c:pt idx="722">
                  <c:v>25.655740000000002</c:v>
                </c:pt>
                <c:pt idx="723">
                  <c:v>25.09836</c:v>
                </c:pt>
                <c:pt idx="724">
                  <c:v>24.09836</c:v>
                </c:pt>
                <c:pt idx="725">
                  <c:v>25.803280000000001</c:v>
                </c:pt>
                <c:pt idx="726">
                  <c:v>24.09836</c:v>
                </c:pt>
                <c:pt idx="727">
                  <c:v>24.52459</c:v>
                </c:pt>
                <c:pt idx="728">
                  <c:v>26.540980000000001</c:v>
                </c:pt>
                <c:pt idx="729">
                  <c:v>25.180329999999966</c:v>
                </c:pt>
                <c:pt idx="730">
                  <c:v>25.327870000000036</c:v>
                </c:pt>
                <c:pt idx="731">
                  <c:v>25.311480000000028</c:v>
                </c:pt>
                <c:pt idx="732">
                  <c:v>25.852460000000001</c:v>
                </c:pt>
                <c:pt idx="733">
                  <c:v>24.721309999999967</c:v>
                </c:pt>
                <c:pt idx="734">
                  <c:v>25.622949999999989</c:v>
                </c:pt>
                <c:pt idx="735">
                  <c:v>26.196719999999971</c:v>
                </c:pt>
                <c:pt idx="736">
                  <c:v>24.73771</c:v>
                </c:pt>
                <c:pt idx="737">
                  <c:v>24.426229999999954</c:v>
                </c:pt>
                <c:pt idx="738">
                  <c:v>26.147539999999989</c:v>
                </c:pt>
                <c:pt idx="739">
                  <c:v>25.295079999999967</c:v>
                </c:pt>
                <c:pt idx="740">
                  <c:v>25.032789999999967</c:v>
                </c:pt>
                <c:pt idx="741">
                  <c:v>24.655740000000002</c:v>
                </c:pt>
                <c:pt idx="742">
                  <c:v>25.442619999999945</c:v>
                </c:pt>
                <c:pt idx="743">
                  <c:v>26.344259999999988</c:v>
                </c:pt>
                <c:pt idx="744">
                  <c:v>24.803280000000001</c:v>
                </c:pt>
                <c:pt idx="745">
                  <c:v>24.065569999999965</c:v>
                </c:pt>
                <c:pt idx="746">
                  <c:v>24.754100000000001</c:v>
                </c:pt>
                <c:pt idx="747">
                  <c:v>26.639350000000036</c:v>
                </c:pt>
                <c:pt idx="748">
                  <c:v>24.442619999999945</c:v>
                </c:pt>
                <c:pt idx="749">
                  <c:v>25.409839999999971</c:v>
                </c:pt>
                <c:pt idx="750">
                  <c:v>24.09836</c:v>
                </c:pt>
                <c:pt idx="751">
                  <c:v>24.934429999999967</c:v>
                </c:pt>
                <c:pt idx="752">
                  <c:v>24.508199999999967</c:v>
                </c:pt>
                <c:pt idx="753">
                  <c:v>24.21312</c:v>
                </c:pt>
                <c:pt idx="754">
                  <c:v>23.836069999999999</c:v>
                </c:pt>
                <c:pt idx="755">
                  <c:v>23.590160000000001</c:v>
                </c:pt>
                <c:pt idx="756">
                  <c:v>24.704920000000001</c:v>
                </c:pt>
                <c:pt idx="757">
                  <c:v>25.09836</c:v>
                </c:pt>
                <c:pt idx="758">
                  <c:v>24.934429999999967</c:v>
                </c:pt>
                <c:pt idx="759">
                  <c:v>24.09836</c:v>
                </c:pt>
                <c:pt idx="760">
                  <c:v>24.229509999999966</c:v>
                </c:pt>
                <c:pt idx="761">
                  <c:v>24.590160000000001</c:v>
                </c:pt>
                <c:pt idx="762">
                  <c:v>23.622949999999989</c:v>
                </c:pt>
                <c:pt idx="763">
                  <c:v>24.016390000000001</c:v>
                </c:pt>
                <c:pt idx="764">
                  <c:v>24.393439999999963</c:v>
                </c:pt>
                <c:pt idx="765">
                  <c:v>24.491800000000001</c:v>
                </c:pt>
                <c:pt idx="766">
                  <c:v>25.163930000000001</c:v>
                </c:pt>
                <c:pt idx="767">
                  <c:v>25.295079999999967</c:v>
                </c:pt>
                <c:pt idx="768">
                  <c:v>24.442619999999945</c:v>
                </c:pt>
                <c:pt idx="769">
                  <c:v>24.229509999999966</c:v>
                </c:pt>
                <c:pt idx="770">
                  <c:v>24.114750000000036</c:v>
                </c:pt>
                <c:pt idx="771">
                  <c:v>23.868849999999963</c:v>
                </c:pt>
                <c:pt idx="772">
                  <c:v>24.262289999999961</c:v>
                </c:pt>
                <c:pt idx="773">
                  <c:v>25.459019999999967</c:v>
                </c:pt>
                <c:pt idx="774">
                  <c:v>24.295079999999967</c:v>
                </c:pt>
                <c:pt idx="775">
                  <c:v>23.704920000000001</c:v>
                </c:pt>
                <c:pt idx="776">
                  <c:v>24.885249999999942</c:v>
                </c:pt>
                <c:pt idx="777">
                  <c:v>24.245899999999967</c:v>
                </c:pt>
                <c:pt idx="778">
                  <c:v>25.147539999999989</c:v>
                </c:pt>
                <c:pt idx="779">
                  <c:v>24.918030000000002</c:v>
                </c:pt>
                <c:pt idx="780">
                  <c:v>23.803280000000001</c:v>
                </c:pt>
                <c:pt idx="781">
                  <c:v>24.590160000000001</c:v>
                </c:pt>
                <c:pt idx="782">
                  <c:v>24.147539999999989</c:v>
                </c:pt>
                <c:pt idx="783">
                  <c:v>24.032789999999967</c:v>
                </c:pt>
                <c:pt idx="784">
                  <c:v>25.983609999999942</c:v>
                </c:pt>
                <c:pt idx="785">
                  <c:v>25.311480000000028</c:v>
                </c:pt>
                <c:pt idx="786">
                  <c:v>24.311480000000028</c:v>
                </c:pt>
                <c:pt idx="787">
                  <c:v>24.311480000000028</c:v>
                </c:pt>
                <c:pt idx="788">
                  <c:v>24.918030000000002</c:v>
                </c:pt>
                <c:pt idx="789">
                  <c:v>24.459019999999967</c:v>
                </c:pt>
                <c:pt idx="790">
                  <c:v>23.016390000000001</c:v>
                </c:pt>
                <c:pt idx="791">
                  <c:v>24.327870000000036</c:v>
                </c:pt>
                <c:pt idx="792">
                  <c:v>24</c:v>
                </c:pt>
                <c:pt idx="793">
                  <c:v>23.819669999999999</c:v>
                </c:pt>
                <c:pt idx="794">
                  <c:v>24.688519999999961</c:v>
                </c:pt>
                <c:pt idx="795">
                  <c:v>24.278689999999965</c:v>
                </c:pt>
                <c:pt idx="796">
                  <c:v>23.983609999999942</c:v>
                </c:pt>
                <c:pt idx="797">
                  <c:v>24.180329999999966</c:v>
                </c:pt>
                <c:pt idx="798">
                  <c:v>24.639350000000036</c:v>
                </c:pt>
                <c:pt idx="799">
                  <c:v>25.557379999999988</c:v>
                </c:pt>
                <c:pt idx="800">
                  <c:v>25.344259999999988</c:v>
                </c:pt>
                <c:pt idx="801">
                  <c:v>25.032789999999967</c:v>
                </c:pt>
                <c:pt idx="802">
                  <c:v>25.295079999999967</c:v>
                </c:pt>
                <c:pt idx="803">
                  <c:v>24.540980000000001</c:v>
                </c:pt>
                <c:pt idx="804">
                  <c:v>25</c:v>
                </c:pt>
                <c:pt idx="805">
                  <c:v>25.262289999999961</c:v>
                </c:pt>
                <c:pt idx="806">
                  <c:v>23.73771</c:v>
                </c:pt>
                <c:pt idx="807">
                  <c:v>24.95082</c:v>
                </c:pt>
                <c:pt idx="808">
                  <c:v>25.016390000000001</c:v>
                </c:pt>
                <c:pt idx="809">
                  <c:v>24.967209999999966</c:v>
                </c:pt>
                <c:pt idx="810">
                  <c:v>23.163930000000001</c:v>
                </c:pt>
                <c:pt idx="811">
                  <c:v>24.245899999999967</c:v>
                </c:pt>
                <c:pt idx="812">
                  <c:v>24.622949999999989</c:v>
                </c:pt>
                <c:pt idx="813">
                  <c:v>25.78688</c:v>
                </c:pt>
                <c:pt idx="814">
                  <c:v>23.590160000000001</c:v>
                </c:pt>
                <c:pt idx="815">
                  <c:v>25.606560000000005</c:v>
                </c:pt>
                <c:pt idx="816">
                  <c:v>24.36065</c:v>
                </c:pt>
                <c:pt idx="817">
                  <c:v>24.278689999999965</c:v>
                </c:pt>
                <c:pt idx="818">
                  <c:v>25.327870000000036</c:v>
                </c:pt>
                <c:pt idx="819">
                  <c:v>24.491800000000001</c:v>
                </c:pt>
                <c:pt idx="820">
                  <c:v>23.639350000000036</c:v>
                </c:pt>
                <c:pt idx="821">
                  <c:v>23.065569999999965</c:v>
                </c:pt>
                <c:pt idx="822">
                  <c:v>24.491800000000001</c:v>
                </c:pt>
                <c:pt idx="823">
                  <c:v>25.21312</c:v>
                </c:pt>
                <c:pt idx="824">
                  <c:v>24.52459</c:v>
                </c:pt>
                <c:pt idx="825">
                  <c:v>23.852460000000001</c:v>
                </c:pt>
                <c:pt idx="826">
                  <c:v>24.836069999999999</c:v>
                </c:pt>
                <c:pt idx="827">
                  <c:v>24.688519999999961</c:v>
                </c:pt>
                <c:pt idx="828">
                  <c:v>25.196719999999971</c:v>
                </c:pt>
                <c:pt idx="829">
                  <c:v>24.52459</c:v>
                </c:pt>
                <c:pt idx="830">
                  <c:v>25.393439999999963</c:v>
                </c:pt>
                <c:pt idx="831">
                  <c:v>24.557379999999988</c:v>
                </c:pt>
                <c:pt idx="832">
                  <c:v>26.21312</c:v>
                </c:pt>
                <c:pt idx="833">
                  <c:v>25.262289999999961</c:v>
                </c:pt>
                <c:pt idx="834">
                  <c:v>24.327870000000036</c:v>
                </c:pt>
                <c:pt idx="835">
                  <c:v>23.918030000000002</c:v>
                </c:pt>
                <c:pt idx="836">
                  <c:v>24.557379999999988</c:v>
                </c:pt>
                <c:pt idx="837">
                  <c:v>23.590160000000001</c:v>
                </c:pt>
                <c:pt idx="838">
                  <c:v>23.934429999999967</c:v>
                </c:pt>
                <c:pt idx="839">
                  <c:v>25.065569999999965</c:v>
                </c:pt>
                <c:pt idx="840">
                  <c:v>25.131150000000044</c:v>
                </c:pt>
                <c:pt idx="841">
                  <c:v>24.344259999999988</c:v>
                </c:pt>
                <c:pt idx="842">
                  <c:v>25.196719999999971</c:v>
                </c:pt>
                <c:pt idx="843">
                  <c:v>25.672129999999989</c:v>
                </c:pt>
                <c:pt idx="844">
                  <c:v>23.885249999999942</c:v>
                </c:pt>
                <c:pt idx="845">
                  <c:v>23.836069999999999</c:v>
                </c:pt>
                <c:pt idx="846">
                  <c:v>25.393439999999963</c:v>
                </c:pt>
                <c:pt idx="847">
                  <c:v>25</c:v>
                </c:pt>
                <c:pt idx="848">
                  <c:v>24.967209999999966</c:v>
                </c:pt>
                <c:pt idx="849">
                  <c:v>26.180329999999966</c:v>
                </c:pt>
                <c:pt idx="850">
                  <c:v>25.278689999999965</c:v>
                </c:pt>
                <c:pt idx="851">
                  <c:v>25.081969999999988</c:v>
                </c:pt>
                <c:pt idx="852">
                  <c:v>24.032789999999967</c:v>
                </c:pt>
                <c:pt idx="853">
                  <c:v>24.52459</c:v>
                </c:pt>
                <c:pt idx="854">
                  <c:v>24.344259999999988</c:v>
                </c:pt>
                <c:pt idx="855">
                  <c:v>24.426229999999954</c:v>
                </c:pt>
                <c:pt idx="856">
                  <c:v>25.327870000000036</c:v>
                </c:pt>
                <c:pt idx="857">
                  <c:v>24.508199999999967</c:v>
                </c:pt>
                <c:pt idx="858">
                  <c:v>24.983609999999942</c:v>
                </c:pt>
                <c:pt idx="859">
                  <c:v>25.065569999999965</c:v>
                </c:pt>
                <c:pt idx="860">
                  <c:v>25.278689999999965</c:v>
                </c:pt>
                <c:pt idx="861">
                  <c:v>24.590160000000001</c:v>
                </c:pt>
                <c:pt idx="862">
                  <c:v>23.967209999999966</c:v>
                </c:pt>
                <c:pt idx="863">
                  <c:v>24.688519999999961</c:v>
                </c:pt>
                <c:pt idx="864">
                  <c:v>24.934429999999967</c:v>
                </c:pt>
                <c:pt idx="865">
                  <c:v>24.73771</c:v>
                </c:pt>
                <c:pt idx="866">
                  <c:v>24.557379999999988</c:v>
                </c:pt>
                <c:pt idx="867">
                  <c:v>25.442619999999945</c:v>
                </c:pt>
                <c:pt idx="868">
                  <c:v>23.885249999999942</c:v>
                </c:pt>
                <c:pt idx="869">
                  <c:v>24.229509999999966</c:v>
                </c:pt>
                <c:pt idx="870">
                  <c:v>24.704920000000001</c:v>
                </c:pt>
                <c:pt idx="871">
                  <c:v>25.04918</c:v>
                </c:pt>
                <c:pt idx="872">
                  <c:v>23.983609999999942</c:v>
                </c:pt>
                <c:pt idx="873">
                  <c:v>24.295079999999967</c:v>
                </c:pt>
                <c:pt idx="874">
                  <c:v>24.836069999999999</c:v>
                </c:pt>
                <c:pt idx="875">
                  <c:v>24.639350000000036</c:v>
                </c:pt>
                <c:pt idx="876">
                  <c:v>23.770489999999967</c:v>
                </c:pt>
                <c:pt idx="877">
                  <c:v>25.393439999999963</c:v>
                </c:pt>
                <c:pt idx="878">
                  <c:v>23.803280000000001</c:v>
                </c:pt>
                <c:pt idx="879">
                  <c:v>24.459019999999967</c:v>
                </c:pt>
                <c:pt idx="880">
                  <c:v>24.967209999999966</c:v>
                </c:pt>
                <c:pt idx="881">
                  <c:v>25.295079999999967</c:v>
                </c:pt>
                <c:pt idx="882">
                  <c:v>24.475409999999961</c:v>
                </c:pt>
                <c:pt idx="883">
                  <c:v>23.885249999999942</c:v>
                </c:pt>
                <c:pt idx="884">
                  <c:v>24.590160000000001</c:v>
                </c:pt>
                <c:pt idx="885">
                  <c:v>26.016390000000001</c:v>
                </c:pt>
                <c:pt idx="886">
                  <c:v>25.04918</c:v>
                </c:pt>
                <c:pt idx="887">
                  <c:v>24.426229999999954</c:v>
                </c:pt>
                <c:pt idx="888">
                  <c:v>24.819669999999999</c:v>
                </c:pt>
                <c:pt idx="889">
                  <c:v>25.967209999999966</c:v>
                </c:pt>
                <c:pt idx="890">
                  <c:v>25.147539999999989</c:v>
                </c:pt>
                <c:pt idx="891">
                  <c:v>24.311480000000028</c:v>
                </c:pt>
                <c:pt idx="892">
                  <c:v>24.04918</c:v>
                </c:pt>
                <c:pt idx="893">
                  <c:v>25.754100000000001</c:v>
                </c:pt>
                <c:pt idx="894">
                  <c:v>24.52459</c:v>
                </c:pt>
                <c:pt idx="895">
                  <c:v>24.016390000000001</c:v>
                </c:pt>
                <c:pt idx="896">
                  <c:v>24.491800000000001</c:v>
                </c:pt>
                <c:pt idx="897">
                  <c:v>24.344259999999988</c:v>
                </c:pt>
                <c:pt idx="898">
                  <c:v>24.557379999999988</c:v>
                </c:pt>
                <c:pt idx="899">
                  <c:v>24.688519999999961</c:v>
                </c:pt>
                <c:pt idx="900">
                  <c:v>24.606560000000005</c:v>
                </c:pt>
                <c:pt idx="901">
                  <c:v>24.147539999999989</c:v>
                </c:pt>
                <c:pt idx="902">
                  <c:v>24.885249999999942</c:v>
                </c:pt>
                <c:pt idx="903">
                  <c:v>25.491800000000001</c:v>
                </c:pt>
                <c:pt idx="904">
                  <c:v>24.04918</c:v>
                </c:pt>
                <c:pt idx="905">
                  <c:v>24.21312</c:v>
                </c:pt>
                <c:pt idx="906">
                  <c:v>25.065569999999965</c:v>
                </c:pt>
                <c:pt idx="907">
                  <c:v>23.508199999999967</c:v>
                </c:pt>
                <c:pt idx="908">
                  <c:v>25.803280000000001</c:v>
                </c:pt>
                <c:pt idx="909">
                  <c:v>24.688519999999961</c:v>
                </c:pt>
                <c:pt idx="910">
                  <c:v>24.344259999999988</c:v>
                </c:pt>
                <c:pt idx="911">
                  <c:v>24.508199999999967</c:v>
                </c:pt>
                <c:pt idx="912">
                  <c:v>24.819669999999999</c:v>
                </c:pt>
                <c:pt idx="913">
                  <c:v>25.344259999999988</c:v>
                </c:pt>
                <c:pt idx="914">
                  <c:v>24.21312</c:v>
                </c:pt>
                <c:pt idx="915">
                  <c:v>23.918030000000002</c:v>
                </c:pt>
                <c:pt idx="916">
                  <c:v>24</c:v>
                </c:pt>
                <c:pt idx="917">
                  <c:v>22.73771</c:v>
                </c:pt>
                <c:pt idx="918">
                  <c:v>24.52459</c:v>
                </c:pt>
                <c:pt idx="919">
                  <c:v>24.918030000000002</c:v>
                </c:pt>
                <c:pt idx="920">
                  <c:v>25.196719999999971</c:v>
                </c:pt>
                <c:pt idx="921">
                  <c:v>24.557379999999988</c:v>
                </c:pt>
                <c:pt idx="922">
                  <c:v>24.639350000000036</c:v>
                </c:pt>
                <c:pt idx="923">
                  <c:v>23.672129999999989</c:v>
                </c:pt>
                <c:pt idx="924">
                  <c:v>24.262289999999961</c:v>
                </c:pt>
                <c:pt idx="925">
                  <c:v>22.622949999999989</c:v>
                </c:pt>
                <c:pt idx="926">
                  <c:v>23.57377</c:v>
                </c:pt>
                <c:pt idx="927">
                  <c:v>24.73771</c:v>
                </c:pt>
                <c:pt idx="928">
                  <c:v>24.819669999999999</c:v>
                </c:pt>
                <c:pt idx="929">
                  <c:v>24.639350000000036</c:v>
                </c:pt>
                <c:pt idx="930">
                  <c:v>25.131150000000044</c:v>
                </c:pt>
                <c:pt idx="931">
                  <c:v>24.065569999999965</c:v>
                </c:pt>
                <c:pt idx="932">
                  <c:v>24.327870000000036</c:v>
                </c:pt>
                <c:pt idx="933">
                  <c:v>23.770489999999967</c:v>
                </c:pt>
                <c:pt idx="934">
                  <c:v>24.73771</c:v>
                </c:pt>
                <c:pt idx="935">
                  <c:v>25.557379999999988</c:v>
                </c:pt>
                <c:pt idx="936">
                  <c:v>26.36065</c:v>
                </c:pt>
                <c:pt idx="937">
                  <c:v>23.704920000000001</c:v>
                </c:pt>
                <c:pt idx="938">
                  <c:v>25.557379999999988</c:v>
                </c:pt>
                <c:pt idx="939">
                  <c:v>23.622949999999989</c:v>
                </c:pt>
                <c:pt idx="940">
                  <c:v>24.295079999999967</c:v>
                </c:pt>
                <c:pt idx="941">
                  <c:v>24.04918</c:v>
                </c:pt>
                <c:pt idx="942">
                  <c:v>24.491800000000001</c:v>
                </c:pt>
                <c:pt idx="943">
                  <c:v>24.163930000000001</c:v>
                </c:pt>
                <c:pt idx="944">
                  <c:v>24.04918</c:v>
                </c:pt>
                <c:pt idx="945">
                  <c:v>24.491800000000001</c:v>
                </c:pt>
                <c:pt idx="946">
                  <c:v>24.147539999999989</c:v>
                </c:pt>
                <c:pt idx="947">
                  <c:v>23.606560000000005</c:v>
                </c:pt>
                <c:pt idx="948">
                  <c:v>24.327870000000036</c:v>
                </c:pt>
                <c:pt idx="949">
                  <c:v>25.21312</c:v>
                </c:pt>
                <c:pt idx="950">
                  <c:v>25.114750000000036</c:v>
                </c:pt>
                <c:pt idx="951">
                  <c:v>25.196719999999971</c:v>
                </c:pt>
                <c:pt idx="952">
                  <c:v>25.180329999999966</c:v>
                </c:pt>
                <c:pt idx="953">
                  <c:v>24.393439999999963</c:v>
                </c:pt>
                <c:pt idx="954">
                  <c:v>23.688519999999961</c:v>
                </c:pt>
                <c:pt idx="955">
                  <c:v>24.78688</c:v>
                </c:pt>
                <c:pt idx="956">
                  <c:v>24.73771</c:v>
                </c:pt>
                <c:pt idx="957">
                  <c:v>23.311480000000028</c:v>
                </c:pt>
                <c:pt idx="958">
                  <c:v>24.639350000000036</c:v>
                </c:pt>
                <c:pt idx="959">
                  <c:v>24.934429999999967</c:v>
                </c:pt>
                <c:pt idx="960">
                  <c:v>23.983609999999942</c:v>
                </c:pt>
                <c:pt idx="961">
                  <c:v>23.557379999999988</c:v>
                </c:pt>
                <c:pt idx="962">
                  <c:v>25.114750000000036</c:v>
                </c:pt>
                <c:pt idx="963">
                  <c:v>24.163930000000001</c:v>
                </c:pt>
                <c:pt idx="964">
                  <c:v>24.557379999999988</c:v>
                </c:pt>
                <c:pt idx="965">
                  <c:v>24.688519999999961</c:v>
                </c:pt>
                <c:pt idx="966">
                  <c:v>23.688519999999961</c:v>
                </c:pt>
                <c:pt idx="967">
                  <c:v>24.147539999999989</c:v>
                </c:pt>
                <c:pt idx="968">
                  <c:v>23.95082</c:v>
                </c:pt>
                <c:pt idx="969">
                  <c:v>25.983609999999942</c:v>
                </c:pt>
                <c:pt idx="970">
                  <c:v>24.508199999999967</c:v>
                </c:pt>
                <c:pt idx="971">
                  <c:v>24.36065</c:v>
                </c:pt>
                <c:pt idx="972">
                  <c:v>24.852460000000001</c:v>
                </c:pt>
                <c:pt idx="973">
                  <c:v>24.131150000000044</c:v>
                </c:pt>
                <c:pt idx="974">
                  <c:v>24.57377</c:v>
                </c:pt>
                <c:pt idx="975">
                  <c:v>24.196719999999971</c:v>
                </c:pt>
                <c:pt idx="976">
                  <c:v>24.655740000000002</c:v>
                </c:pt>
                <c:pt idx="977">
                  <c:v>25.262289999999961</c:v>
                </c:pt>
                <c:pt idx="978">
                  <c:v>25.229509999999966</c:v>
                </c:pt>
                <c:pt idx="979">
                  <c:v>24.459019999999967</c:v>
                </c:pt>
                <c:pt idx="980">
                  <c:v>22.918030000000002</c:v>
                </c:pt>
                <c:pt idx="981">
                  <c:v>24.21312</c:v>
                </c:pt>
                <c:pt idx="982">
                  <c:v>24.327870000000036</c:v>
                </c:pt>
                <c:pt idx="983">
                  <c:v>23.52459</c:v>
                </c:pt>
                <c:pt idx="984">
                  <c:v>23.95082</c:v>
                </c:pt>
                <c:pt idx="985">
                  <c:v>26.344259999999988</c:v>
                </c:pt>
                <c:pt idx="986">
                  <c:v>22.426229999999954</c:v>
                </c:pt>
                <c:pt idx="987">
                  <c:v>24.885249999999942</c:v>
                </c:pt>
                <c:pt idx="988">
                  <c:v>23.688519999999961</c:v>
                </c:pt>
                <c:pt idx="989">
                  <c:v>23.311480000000028</c:v>
                </c:pt>
                <c:pt idx="990">
                  <c:v>24.229509999999966</c:v>
                </c:pt>
                <c:pt idx="991">
                  <c:v>24.09836</c:v>
                </c:pt>
                <c:pt idx="992">
                  <c:v>23.327870000000036</c:v>
                </c:pt>
                <c:pt idx="993">
                  <c:v>22.836069999999999</c:v>
                </c:pt>
                <c:pt idx="994">
                  <c:v>24.688519999999961</c:v>
                </c:pt>
                <c:pt idx="995">
                  <c:v>24.622949999999989</c:v>
                </c:pt>
                <c:pt idx="996">
                  <c:v>24.131150000000044</c:v>
                </c:pt>
                <c:pt idx="997">
                  <c:v>24.245899999999967</c:v>
                </c:pt>
                <c:pt idx="998">
                  <c:v>24</c:v>
                </c:pt>
                <c:pt idx="999">
                  <c:v>24.377050000000036</c:v>
                </c:pt>
                <c:pt idx="1000">
                  <c:v>23.52459</c:v>
                </c:pt>
                <c:pt idx="1001">
                  <c:v>24.016390000000001</c:v>
                </c:pt>
                <c:pt idx="1002">
                  <c:v>24.016390000000001</c:v>
                </c:pt>
                <c:pt idx="1003">
                  <c:v>23.36065</c:v>
                </c:pt>
                <c:pt idx="1004">
                  <c:v>24.278689999999965</c:v>
                </c:pt>
                <c:pt idx="1005">
                  <c:v>23.754100000000001</c:v>
                </c:pt>
                <c:pt idx="1006">
                  <c:v>24.704920000000001</c:v>
                </c:pt>
                <c:pt idx="1007">
                  <c:v>24.721309999999967</c:v>
                </c:pt>
                <c:pt idx="1008">
                  <c:v>24.622949999999989</c:v>
                </c:pt>
                <c:pt idx="1009">
                  <c:v>24.622949999999989</c:v>
                </c:pt>
                <c:pt idx="1010">
                  <c:v>23.295079999999967</c:v>
                </c:pt>
                <c:pt idx="1011">
                  <c:v>25.016390000000001</c:v>
                </c:pt>
                <c:pt idx="1012">
                  <c:v>24.934429999999967</c:v>
                </c:pt>
                <c:pt idx="1013">
                  <c:v>23.655740000000002</c:v>
                </c:pt>
                <c:pt idx="1014">
                  <c:v>23.262289999999961</c:v>
                </c:pt>
                <c:pt idx="1015">
                  <c:v>24.934429999999967</c:v>
                </c:pt>
                <c:pt idx="1016">
                  <c:v>24.704920000000001</c:v>
                </c:pt>
                <c:pt idx="1017">
                  <c:v>23.590160000000001</c:v>
                </c:pt>
                <c:pt idx="1018">
                  <c:v>23.73771</c:v>
                </c:pt>
                <c:pt idx="1019">
                  <c:v>22.557379999999988</c:v>
                </c:pt>
                <c:pt idx="1020">
                  <c:v>24.475409999999961</c:v>
                </c:pt>
                <c:pt idx="1021">
                  <c:v>24.032789999999967</c:v>
                </c:pt>
                <c:pt idx="1022">
                  <c:v>24.278689999999965</c:v>
                </c:pt>
                <c:pt idx="1023">
                  <c:v>23.885249999999942</c:v>
                </c:pt>
                <c:pt idx="1024">
                  <c:v>24.508199999999967</c:v>
                </c:pt>
                <c:pt idx="1025">
                  <c:v>24.327870000000036</c:v>
                </c:pt>
                <c:pt idx="1026">
                  <c:v>24.114750000000036</c:v>
                </c:pt>
                <c:pt idx="1027">
                  <c:v>24.57377</c:v>
                </c:pt>
                <c:pt idx="1028">
                  <c:v>24.557379999999988</c:v>
                </c:pt>
                <c:pt idx="1029">
                  <c:v>24.491800000000001</c:v>
                </c:pt>
                <c:pt idx="1030">
                  <c:v>24.196719999999971</c:v>
                </c:pt>
                <c:pt idx="1031">
                  <c:v>25.016390000000001</c:v>
                </c:pt>
                <c:pt idx="1032">
                  <c:v>23.721309999999967</c:v>
                </c:pt>
                <c:pt idx="1033">
                  <c:v>24.065569999999965</c:v>
                </c:pt>
                <c:pt idx="1034">
                  <c:v>24.622949999999989</c:v>
                </c:pt>
                <c:pt idx="1035">
                  <c:v>24.114750000000036</c:v>
                </c:pt>
                <c:pt idx="1036">
                  <c:v>24.655740000000002</c:v>
                </c:pt>
                <c:pt idx="1037">
                  <c:v>23.868849999999963</c:v>
                </c:pt>
                <c:pt idx="1038">
                  <c:v>24.57377</c:v>
                </c:pt>
                <c:pt idx="1039">
                  <c:v>25.557379999999988</c:v>
                </c:pt>
                <c:pt idx="1040">
                  <c:v>24.639350000000036</c:v>
                </c:pt>
                <c:pt idx="1041">
                  <c:v>24.262289999999961</c:v>
                </c:pt>
                <c:pt idx="1042">
                  <c:v>24.754100000000001</c:v>
                </c:pt>
                <c:pt idx="1043">
                  <c:v>24.278689999999965</c:v>
                </c:pt>
                <c:pt idx="1044">
                  <c:v>24.327870000000036</c:v>
                </c:pt>
                <c:pt idx="1045">
                  <c:v>25.36065</c:v>
                </c:pt>
                <c:pt idx="1046">
                  <c:v>23.147539999999989</c:v>
                </c:pt>
                <c:pt idx="1047">
                  <c:v>24.377050000000036</c:v>
                </c:pt>
                <c:pt idx="1048">
                  <c:v>24.57377</c:v>
                </c:pt>
                <c:pt idx="1049">
                  <c:v>25.245899999999967</c:v>
                </c:pt>
                <c:pt idx="1050">
                  <c:v>25.852460000000001</c:v>
                </c:pt>
                <c:pt idx="1051">
                  <c:v>24.426229999999954</c:v>
                </c:pt>
                <c:pt idx="1052">
                  <c:v>24.770489999999967</c:v>
                </c:pt>
                <c:pt idx="1053">
                  <c:v>25.442619999999945</c:v>
                </c:pt>
                <c:pt idx="1054">
                  <c:v>25.73771</c:v>
                </c:pt>
                <c:pt idx="1055">
                  <c:v>24.540980000000001</c:v>
                </c:pt>
                <c:pt idx="1056">
                  <c:v>24.590160000000001</c:v>
                </c:pt>
                <c:pt idx="1057">
                  <c:v>24.262289999999961</c:v>
                </c:pt>
                <c:pt idx="1058">
                  <c:v>25.311480000000028</c:v>
                </c:pt>
                <c:pt idx="1059">
                  <c:v>23.688519999999961</c:v>
                </c:pt>
                <c:pt idx="1060">
                  <c:v>24.967209999999966</c:v>
                </c:pt>
                <c:pt idx="1061">
                  <c:v>25.180329999999966</c:v>
                </c:pt>
                <c:pt idx="1062">
                  <c:v>24.016390000000001</c:v>
                </c:pt>
                <c:pt idx="1063">
                  <c:v>25.131150000000044</c:v>
                </c:pt>
                <c:pt idx="1064">
                  <c:v>24.78688</c:v>
                </c:pt>
                <c:pt idx="1065">
                  <c:v>24.868849999999963</c:v>
                </c:pt>
                <c:pt idx="1066">
                  <c:v>24.016390000000001</c:v>
                </c:pt>
                <c:pt idx="1067">
                  <c:v>25.295079999999967</c:v>
                </c:pt>
                <c:pt idx="1068">
                  <c:v>23.918030000000002</c:v>
                </c:pt>
                <c:pt idx="1069">
                  <c:v>25.377050000000036</c:v>
                </c:pt>
                <c:pt idx="1070">
                  <c:v>24.409839999999971</c:v>
                </c:pt>
                <c:pt idx="1071">
                  <c:v>24.639350000000036</c:v>
                </c:pt>
                <c:pt idx="1072">
                  <c:v>25.065569999999965</c:v>
                </c:pt>
                <c:pt idx="1073">
                  <c:v>25.295079999999967</c:v>
                </c:pt>
                <c:pt idx="1074">
                  <c:v>24.934429999999967</c:v>
                </c:pt>
                <c:pt idx="1075">
                  <c:v>24.918030000000002</c:v>
                </c:pt>
                <c:pt idx="1076">
                  <c:v>25.081969999999988</c:v>
                </c:pt>
                <c:pt idx="1077">
                  <c:v>25.311480000000028</c:v>
                </c:pt>
                <c:pt idx="1078">
                  <c:v>24.344259999999988</c:v>
                </c:pt>
                <c:pt idx="1079">
                  <c:v>25.032789999999967</c:v>
                </c:pt>
                <c:pt idx="1080">
                  <c:v>25.016390000000001</c:v>
                </c:pt>
                <c:pt idx="1081">
                  <c:v>24.918030000000002</c:v>
                </c:pt>
                <c:pt idx="1082">
                  <c:v>24.688519999999961</c:v>
                </c:pt>
                <c:pt idx="1083">
                  <c:v>24.868849999999963</c:v>
                </c:pt>
                <c:pt idx="1084">
                  <c:v>25.09836</c:v>
                </c:pt>
                <c:pt idx="1085">
                  <c:v>24.803280000000001</c:v>
                </c:pt>
                <c:pt idx="1086">
                  <c:v>24.114750000000036</c:v>
                </c:pt>
                <c:pt idx="1087">
                  <c:v>24.147539999999989</c:v>
                </c:pt>
                <c:pt idx="1088">
                  <c:v>24.131150000000044</c:v>
                </c:pt>
                <c:pt idx="1089">
                  <c:v>25.311480000000028</c:v>
                </c:pt>
                <c:pt idx="1090">
                  <c:v>24.967209999999966</c:v>
                </c:pt>
                <c:pt idx="1091">
                  <c:v>25.262289999999961</c:v>
                </c:pt>
                <c:pt idx="1092">
                  <c:v>23.557379999999988</c:v>
                </c:pt>
                <c:pt idx="1093">
                  <c:v>24.04918</c:v>
                </c:pt>
                <c:pt idx="1094">
                  <c:v>24.180329999999966</c:v>
                </c:pt>
                <c:pt idx="1095">
                  <c:v>24.852460000000001</c:v>
                </c:pt>
                <c:pt idx="1096">
                  <c:v>24.52459</c:v>
                </c:pt>
                <c:pt idx="1097">
                  <c:v>25.147539999999989</c:v>
                </c:pt>
                <c:pt idx="1098">
                  <c:v>24.639350000000036</c:v>
                </c:pt>
                <c:pt idx="1099">
                  <c:v>24.622949999999989</c:v>
                </c:pt>
                <c:pt idx="1100">
                  <c:v>24.393439999999963</c:v>
                </c:pt>
                <c:pt idx="1101">
                  <c:v>24.754100000000001</c:v>
                </c:pt>
                <c:pt idx="1102">
                  <c:v>24.36065</c:v>
                </c:pt>
                <c:pt idx="1103">
                  <c:v>23.639350000000036</c:v>
                </c:pt>
                <c:pt idx="1104">
                  <c:v>23.770489999999967</c:v>
                </c:pt>
                <c:pt idx="1105">
                  <c:v>23.901639999999961</c:v>
                </c:pt>
                <c:pt idx="1106">
                  <c:v>23.557379999999988</c:v>
                </c:pt>
                <c:pt idx="1107">
                  <c:v>25.245899999999967</c:v>
                </c:pt>
                <c:pt idx="1108">
                  <c:v>24.147539999999989</c:v>
                </c:pt>
                <c:pt idx="1109">
                  <c:v>24.57377</c:v>
                </c:pt>
                <c:pt idx="1110">
                  <c:v>24.819669999999999</c:v>
                </c:pt>
                <c:pt idx="1111">
                  <c:v>24.704920000000001</c:v>
                </c:pt>
                <c:pt idx="1112">
                  <c:v>24.508199999999967</c:v>
                </c:pt>
                <c:pt idx="1113">
                  <c:v>24.540980000000001</c:v>
                </c:pt>
                <c:pt idx="1114">
                  <c:v>23.655740000000002</c:v>
                </c:pt>
                <c:pt idx="1115">
                  <c:v>24.36065</c:v>
                </c:pt>
                <c:pt idx="1116">
                  <c:v>24.78688</c:v>
                </c:pt>
                <c:pt idx="1117">
                  <c:v>24.73771</c:v>
                </c:pt>
                <c:pt idx="1118">
                  <c:v>24.442619999999945</c:v>
                </c:pt>
                <c:pt idx="1119">
                  <c:v>24.57377</c:v>
                </c:pt>
                <c:pt idx="1120">
                  <c:v>24.508199999999967</c:v>
                </c:pt>
                <c:pt idx="1121">
                  <c:v>24.754100000000001</c:v>
                </c:pt>
                <c:pt idx="1122">
                  <c:v>24.21312</c:v>
                </c:pt>
                <c:pt idx="1123">
                  <c:v>23.803280000000001</c:v>
                </c:pt>
                <c:pt idx="1124">
                  <c:v>24.540980000000001</c:v>
                </c:pt>
                <c:pt idx="1125">
                  <c:v>23.590160000000001</c:v>
                </c:pt>
                <c:pt idx="1126">
                  <c:v>24.704920000000001</c:v>
                </c:pt>
                <c:pt idx="1127">
                  <c:v>25.622949999999989</c:v>
                </c:pt>
                <c:pt idx="1128">
                  <c:v>24.475409999999961</c:v>
                </c:pt>
                <c:pt idx="1129">
                  <c:v>23.52459</c:v>
                </c:pt>
                <c:pt idx="1130">
                  <c:v>24.131150000000044</c:v>
                </c:pt>
                <c:pt idx="1131">
                  <c:v>25.459019999999967</c:v>
                </c:pt>
                <c:pt idx="1132">
                  <c:v>25.967209999999966</c:v>
                </c:pt>
                <c:pt idx="1133">
                  <c:v>22.73771</c:v>
                </c:pt>
                <c:pt idx="1134">
                  <c:v>23.721309999999967</c:v>
                </c:pt>
                <c:pt idx="1135">
                  <c:v>25.21312</c:v>
                </c:pt>
                <c:pt idx="1136">
                  <c:v>24.52459</c:v>
                </c:pt>
                <c:pt idx="1137">
                  <c:v>25.344259999999988</c:v>
                </c:pt>
                <c:pt idx="1138">
                  <c:v>23.852460000000001</c:v>
                </c:pt>
                <c:pt idx="1139">
                  <c:v>24.52459</c:v>
                </c:pt>
                <c:pt idx="1140">
                  <c:v>24.52459</c:v>
                </c:pt>
                <c:pt idx="1141">
                  <c:v>24.36065</c:v>
                </c:pt>
                <c:pt idx="1142">
                  <c:v>23.52459</c:v>
                </c:pt>
                <c:pt idx="1143">
                  <c:v>25.21312</c:v>
                </c:pt>
                <c:pt idx="1144">
                  <c:v>24.688519999999961</c:v>
                </c:pt>
                <c:pt idx="1145">
                  <c:v>23.901639999999961</c:v>
                </c:pt>
                <c:pt idx="1146">
                  <c:v>24.409839999999971</c:v>
                </c:pt>
                <c:pt idx="1147">
                  <c:v>25.114750000000036</c:v>
                </c:pt>
                <c:pt idx="1148">
                  <c:v>24.868849999999963</c:v>
                </c:pt>
                <c:pt idx="1149">
                  <c:v>23.803280000000001</c:v>
                </c:pt>
                <c:pt idx="1150">
                  <c:v>23.114750000000036</c:v>
                </c:pt>
                <c:pt idx="1151">
                  <c:v>23.967209999999966</c:v>
                </c:pt>
                <c:pt idx="1152">
                  <c:v>25.081969999999988</c:v>
                </c:pt>
                <c:pt idx="1153">
                  <c:v>24.754100000000001</c:v>
                </c:pt>
                <c:pt idx="1154">
                  <c:v>23.622949999999989</c:v>
                </c:pt>
                <c:pt idx="1155">
                  <c:v>24.344259999999988</c:v>
                </c:pt>
                <c:pt idx="1156">
                  <c:v>24.278689999999965</c:v>
                </c:pt>
                <c:pt idx="1157">
                  <c:v>25</c:v>
                </c:pt>
                <c:pt idx="1158">
                  <c:v>24.409839999999971</c:v>
                </c:pt>
                <c:pt idx="1159">
                  <c:v>24.803280000000001</c:v>
                </c:pt>
                <c:pt idx="1160">
                  <c:v>24.491800000000001</c:v>
                </c:pt>
                <c:pt idx="1161">
                  <c:v>25.377050000000036</c:v>
                </c:pt>
                <c:pt idx="1162">
                  <c:v>24.426229999999954</c:v>
                </c:pt>
                <c:pt idx="1163">
                  <c:v>24.868849999999963</c:v>
                </c:pt>
                <c:pt idx="1164">
                  <c:v>24.409839999999971</c:v>
                </c:pt>
                <c:pt idx="1165">
                  <c:v>25.491800000000001</c:v>
                </c:pt>
                <c:pt idx="1166">
                  <c:v>23.344259999999988</c:v>
                </c:pt>
                <c:pt idx="1167">
                  <c:v>24.377050000000036</c:v>
                </c:pt>
                <c:pt idx="1168">
                  <c:v>24.114750000000036</c:v>
                </c:pt>
                <c:pt idx="1169">
                  <c:v>25.393439999999963</c:v>
                </c:pt>
                <c:pt idx="1170">
                  <c:v>23.606560000000005</c:v>
                </c:pt>
                <c:pt idx="1171">
                  <c:v>24.639350000000036</c:v>
                </c:pt>
                <c:pt idx="1172">
                  <c:v>24.95082</c:v>
                </c:pt>
                <c:pt idx="1173">
                  <c:v>24.803280000000001</c:v>
                </c:pt>
                <c:pt idx="1174">
                  <c:v>25.016390000000001</c:v>
                </c:pt>
                <c:pt idx="1175">
                  <c:v>23.672129999999989</c:v>
                </c:pt>
                <c:pt idx="1176">
                  <c:v>24.016390000000001</c:v>
                </c:pt>
                <c:pt idx="1177">
                  <c:v>24.508199999999967</c:v>
                </c:pt>
                <c:pt idx="1178">
                  <c:v>23.852460000000001</c:v>
                </c:pt>
                <c:pt idx="1179">
                  <c:v>25.147539999999989</c:v>
                </c:pt>
                <c:pt idx="1180">
                  <c:v>23.04918</c:v>
                </c:pt>
                <c:pt idx="1181">
                  <c:v>24.163930000000001</c:v>
                </c:pt>
                <c:pt idx="1182">
                  <c:v>24.09836</c:v>
                </c:pt>
                <c:pt idx="1183">
                  <c:v>23.688519999999961</c:v>
                </c:pt>
                <c:pt idx="1184">
                  <c:v>24.557379999999988</c:v>
                </c:pt>
                <c:pt idx="1185">
                  <c:v>24.459019999999967</c:v>
                </c:pt>
                <c:pt idx="1186">
                  <c:v>24.606560000000005</c:v>
                </c:pt>
                <c:pt idx="1187">
                  <c:v>23.868849999999963</c:v>
                </c:pt>
                <c:pt idx="1188">
                  <c:v>23.344259999999988</c:v>
                </c:pt>
                <c:pt idx="1189">
                  <c:v>24.393439999999963</c:v>
                </c:pt>
                <c:pt idx="1190">
                  <c:v>24.04918</c:v>
                </c:pt>
                <c:pt idx="1191">
                  <c:v>24.459019999999967</c:v>
                </c:pt>
                <c:pt idx="1192">
                  <c:v>24.868849999999963</c:v>
                </c:pt>
                <c:pt idx="1193">
                  <c:v>23.688519999999961</c:v>
                </c:pt>
                <c:pt idx="1194">
                  <c:v>23.57377</c:v>
                </c:pt>
                <c:pt idx="1195">
                  <c:v>25.52459</c:v>
                </c:pt>
                <c:pt idx="1196">
                  <c:v>24.983609999999942</c:v>
                </c:pt>
                <c:pt idx="1197">
                  <c:v>24.73771</c:v>
                </c:pt>
                <c:pt idx="1198">
                  <c:v>23.622949999999989</c:v>
                </c:pt>
                <c:pt idx="1199">
                  <c:v>24.147539999999989</c:v>
                </c:pt>
                <c:pt idx="1200">
                  <c:v>24.770489999999967</c:v>
                </c:pt>
                <c:pt idx="1201">
                  <c:v>23.311480000000028</c:v>
                </c:pt>
                <c:pt idx="1202">
                  <c:v>24.885249999999942</c:v>
                </c:pt>
                <c:pt idx="1203">
                  <c:v>24.885249999999942</c:v>
                </c:pt>
                <c:pt idx="1204">
                  <c:v>24.590160000000001</c:v>
                </c:pt>
                <c:pt idx="1205">
                  <c:v>24.180329999999966</c:v>
                </c:pt>
                <c:pt idx="1206">
                  <c:v>24.918030000000002</c:v>
                </c:pt>
                <c:pt idx="1207">
                  <c:v>23.655740000000002</c:v>
                </c:pt>
                <c:pt idx="1208">
                  <c:v>24.21312</c:v>
                </c:pt>
                <c:pt idx="1209">
                  <c:v>23.081969999999988</c:v>
                </c:pt>
                <c:pt idx="1210">
                  <c:v>25.606560000000005</c:v>
                </c:pt>
                <c:pt idx="1211">
                  <c:v>24.196719999999971</c:v>
                </c:pt>
                <c:pt idx="1212">
                  <c:v>24.032789999999967</c:v>
                </c:pt>
                <c:pt idx="1213">
                  <c:v>25.606560000000005</c:v>
                </c:pt>
                <c:pt idx="1214">
                  <c:v>24.196719999999971</c:v>
                </c:pt>
                <c:pt idx="1215">
                  <c:v>24.327870000000036</c:v>
                </c:pt>
                <c:pt idx="1216">
                  <c:v>23.770489999999967</c:v>
                </c:pt>
                <c:pt idx="1217">
                  <c:v>24.78688</c:v>
                </c:pt>
                <c:pt idx="1218">
                  <c:v>24.229509999999966</c:v>
                </c:pt>
                <c:pt idx="1219">
                  <c:v>24.065569999999965</c:v>
                </c:pt>
                <c:pt idx="1220">
                  <c:v>26.21312</c:v>
                </c:pt>
                <c:pt idx="1221">
                  <c:v>23.704920000000001</c:v>
                </c:pt>
                <c:pt idx="1222">
                  <c:v>24.901639999999961</c:v>
                </c:pt>
                <c:pt idx="1223">
                  <c:v>24.245899999999967</c:v>
                </c:pt>
                <c:pt idx="1224">
                  <c:v>24.065569999999965</c:v>
                </c:pt>
                <c:pt idx="1225">
                  <c:v>24.52459</c:v>
                </c:pt>
                <c:pt idx="1226">
                  <c:v>25.983609999999942</c:v>
                </c:pt>
                <c:pt idx="1227">
                  <c:v>24.36065</c:v>
                </c:pt>
                <c:pt idx="1228">
                  <c:v>24.04918</c:v>
                </c:pt>
                <c:pt idx="1229">
                  <c:v>24.95082</c:v>
                </c:pt>
                <c:pt idx="1230">
                  <c:v>25.852460000000001</c:v>
                </c:pt>
                <c:pt idx="1231">
                  <c:v>25.229509999999966</c:v>
                </c:pt>
                <c:pt idx="1232">
                  <c:v>25.295079999999967</c:v>
                </c:pt>
                <c:pt idx="1233">
                  <c:v>25.606560000000005</c:v>
                </c:pt>
                <c:pt idx="1234">
                  <c:v>24.147539999999989</c:v>
                </c:pt>
                <c:pt idx="1235">
                  <c:v>25.590160000000001</c:v>
                </c:pt>
                <c:pt idx="1236">
                  <c:v>24.95082</c:v>
                </c:pt>
                <c:pt idx="1237">
                  <c:v>24.672129999999989</c:v>
                </c:pt>
                <c:pt idx="1238">
                  <c:v>24.344259999999988</c:v>
                </c:pt>
                <c:pt idx="1239">
                  <c:v>24.606560000000005</c:v>
                </c:pt>
                <c:pt idx="1240">
                  <c:v>24.704920000000001</c:v>
                </c:pt>
                <c:pt idx="1241">
                  <c:v>24.459019999999967</c:v>
                </c:pt>
                <c:pt idx="1242">
                  <c:v>25.426229999999954</c:v>
                </c:pt>
                <c:pt idx="1243">
                  <c:v>24.442619999999945</c:v>
                </c:pt>
                <c:pt idx="1244">
                  <c:v>24.754100000000001</c:v>
                </c:pt>
                <c:pt idx="1245">
                  <c:v>24.459019999999967</c:v>
                </c:pt>
                <c:pt idx="1246">
                  <c:v>25.459019999999967</c:v>
                </c:pt>
                <c:pt idx="1247">
                  <c:v>25.065569999999965</c:v>
                </c:pt>
                <c:pt idx="1248">
                  <c:v>25.065569999999965</c:v>
                </c:pt>
                <c:pt idx="1249">
                  <c:v>25.180329999999966</c:v>
                </c:pt>
                <c:pt idx="1250">
                  <c:v>24.409839999999971</c:v>
                </c:pt>
                <c:pt idx="1251">
                  <c:v>24.78688</c:v>
                </c:pt>
                <c:pt idx="1252">
                  <c:v>25.672129999999989</c:v>
                </c:pt>
                <c:pt idx="1253">
                  <c:v>23.836069999999999</c:v>
                </c:pt>
                <c:pt idx="1254">
                  <c:v>25.016390000000001</c:v>
                </c:pt>
                <c:pt idx="1255">
                  <c:v>24.327870000000036</c:v>
                </c:pt>
                <c:pt idx="1256">
                  <c:v>24.885249999999942</c:v>
                </c:pt>
                <c:pt idx="1257">
                  <c:v>23.426229999999954</c:v>
                </c:pt>
                <c:pt idx="1258">
                  <c:v>24.229509999999966</c:v>
                </c:pt>
                <c:pt idx="1259">
                  <c:v>24.36065</c:v>
                </c:pt>
                <c:pt idx="1260">
                  <c:v>24.426229999999954</c:v>
                </c:pt>
                <c:pt idx="1261">
                  <c:v>24.09836</c:v>
                </c:pt>
                <c:pt idx="1262">
                  <c:v>24.78688</c:v>
                </c:pt>
                <c:pt idx="1263">
                  <c:v>25.590160000000001</c:v>
                </c:pt>
                <c:pt idx="1264">
                  <c:v>24.557379999999988</c:v>
                </c:pt>
                <c:pt idx="1265">
                  <c:v>25.688519999999961</c:v>
                </c:pt>
                <c:pt idx="1266">
                  <c:v>23.704920000000001</c:v>
                </c:pt>
                <c:pt idx="1267">
                  <c:v>24.754100000000001</c:v>
                </c:pt>
                <c:pt idx="1268">
                  <c:v>25.475409999999961</c:v>
                </c:pt>
                <c:pt idx="1269">
                  <c:v>25.016390000000001</c:v>
                </c:pt>
                <c:pt idx="1270">
                  <c:v>26.016390000000001</c:v>
                </c:pt>
                <c:pt idx="1271">
                  <c:v>23.09836</c:v>
                </c:pt>
                <c:pt idx="1272">
                  <c:v>24.508199999999967</c:v>
                </c:pt>
                <c:pt idx="1273">
                  <c:v>25.442619999999945</c:v>
                </c:pt>
                <c:pt idx="1274">
                  <c:v>26.131150000000044</c:v>
                </c:pt>
                <c:pt idx="1275">
                  <c:v>24.590160000000001</c:v>
                </c:pt>
                <c:pt idx="1276">
                  <c:v>25.147539999999989</c:v>
                </c:pt>
                <c:pt idx="1277">
                  <c:v>24.04918</c:v>
                </c:pt>
                <c:pt idx="1278">
                  <c:v>24.426229999999954</c:v>
                </c:pt>
                <c:pt idx="1279">
                  <c:v>24.377050000000036</c:v>
                </c:pt>
                <c:pt idx="1280">
                  <c:v>25.377050000000036</c:v>
                </c:pt>
                <c:pt idx="1281">
                  <c:v>25.09836</c:v>
                </c:pt>
                <c:pt idx="1282">
                  <c:v>25.21312</c:v>
                </c:pt>
                <c:pt idx="1283">
                  <c:v>24.655740000000002</c:v>
                </c:pt>
                <c:pt idx="1284">
                  <c:v>24.278689999999965</c:v>
                </c:pt>
                <c:pt idx="1285">
                  <c:v>25.426229999999954</c:v>
                </c:pt>
                <c:pt idx="1286">
                  <c:v>25.557379999999988</c:v>
                </c:pt>
                <c:pt idx="1287">
                  <c:v>23.770489999999967</c:v>
                </c:pt>
                <c:pt idx="1288">
                  <c:v>25.475409999999961</c:v>
                </c:pt>
                <c:pt idx="1289">
                  <c:v>25.459019999999967</c:v>
                </c:pt>
                <c:pt idx="1290">
                  <c:v>25.04918</c:v>
                </c:pt>
                <c:pt idx="1291">
                  <c:v>24.409839999999971</c:v>
                </c:pt>
                <c:pt idx="1292">
                  <c:v>25.78688</c:v>
                </c:pt>
                <c:pt idx="1293">
                  <c:v>24.655740000000002</c:v>
                </c:pt>
                <c:pt idx="1294">
                  <c:v>25.57377</c:v>
                </c:pt>
                <c:pt idx="1295">
                  <c:v>25.508199999999967</c:v>
                </c:pt>
                <c:pt idx="1296">
                  <c:v>25.245899999999967</c:v>
                </c:pt>
                <c:pt idx="1297">
                  <c:v>23.639350000000036</c:v>
                </c:pt>
                <c:pt idx="1298">
                  <c:v>24.770489999999967</c:v>
                </c:pt>
                <c:pt idx="1299">
                  <c:v>24.95082</c:v>
                </c:pt>
                <c:pt idx="1300">
                  <c:v>24.327870000000036</c:v>
                </c:pt>
                <c:pt idx="1301">
                  <c:v>24.688519999999961</c:v>
                </c:pt>
                <c:pt idx="1302">
                  <c:v>25.081969999999988</c:v>
                </c:pt>
                <c:pt idx="1303">
                  <c:v>25.754100000000001</c:v>
                </c:pt>
                <c:pt idx="1304">
                  <c:v>25.245899999999967</c:v>
                </c:pt>
                <c:pt idx="1305">
                  <c:v>24.475409999999961</c:v>
                </c:pt>
                <c:pt idx="1306">
                  <c:v>25.065569999999965</c:v>
                </c:pt>
                <c:pt idx="1307">
                  <c:v>24.229509999999966</c:v>
                </c:pt>
                <c:pt idx="1308">
                  <c:v>23.918030000000002</c:v>
                </c:pt>
                <c:pt idx="1309">
                  <c:v>25.147539999999989</c:v>
                </c:pt>
                <c:pt idx="1310">
                  <c:v>24.606560000000005</c:v>
                </c:pt>
                <c:pt idx="1311">
                  <c:v>25.819669999999999</c:v>
                </c:pt>
                <c:pt idx="1312">
                  <c:v>24.901639999999961</c:v>
                </c:pt>
                <c:pt idx="1313">
                  <c:v>24.016390000000001</c:v>
                </c:pt>
                <c:pt idx="1314">
                  <c:v>24.803280000000001</c:v>
                </c:pt>
                <c:pt idx="1315">
                  <c:v>25.163930000000001</c:v>
                </c:pt>
                <c:pt idx="1316">
                  <c:v>25.114750000000036</c:v>
                </c:pt>
                <c:pt idx="1317">
                  <c:v>24.852460000000001</c:v>
                </c:pt>
                <c:pt idx="1318">
                  <c:v>24.803280000000001</c:v>
                </c:pt>
                <c:pt idx="1319">
                  <c:v>25.508199999999967</c:v>
                </c:pt>
                <c:pt idx="1320">
                  <c:v>24.557379999999988</c:v>
                </c:pt>
                <c:pt idx="1321">
                  <c:v>26.229509999999966</c:v>
                </c:pt>
                <c:pt idx="1322">
                  <c:v>24.409839999999971</c:v>
                </c:pt>
                <c:pt idx="1323">
                  <c:v>24.229509999999966</c:v>
                </c:pt>
                <c:pt idx="1324">
                  <c:v>24.393439999999963</c:v>
                </c:pt>
                <c:pt idx="1325">
                  <c:v>25.180329999999966</c:v>
                </c:pt>
                <c:pt idx="1326">
                  <c:v>25.688519999999961</c:v>
                </c:pt>
                <c:pt idx="1327">
                  <c:v>25.147539999999989</c:v>
                </c:pt>
                <c:pt idx="1328">
                  <c:v>24.081969999999988</c:v>
                </c:pt>
                <c:pt idx="1329">
                  <c:v>25.852460000000001</c:v>
                </c:pt>
                <c:pt idx="1330">
                  <c:v>24.262289999999961</c:v>
                </c:pt>
                <c:pt idx="1331">
                  <c:v>25.393439999999963</c:v>
                </c:pt>
                <c:pt idx="1332">
                  <c:v>24.52459</c:v>
                </c:pt>
                <c:pt idx="1333">
                  <c:v>25.52459</c:v>
                </c:pt>
                <c:pt idx="1334">
                  <c:v>25.885249999999942</c:v>
                </c:pt>
                <c:pt idx="1335">
                  <c:v>24</c:v>
                </c:pt>
                <c:pt idx="1336">
                  <c:v>25.065569999999965</c:v>
                </c:pt>
                <c:pt idx="1337">
                  <c:v>24.229509999999966</c:v>
                </c:pt>
                <c:pt idx="1338">
                  <c:v>24.475409999999961</c:v>
                </c:pt>
                <c:pt idx="1339">
                  <c:v>24.672129999999989</c:v>
                </c:pt>
                <c:pt idx="1340">
                  <c:v>24.278689999999965</c:v>
                </c:pt>
                <c:pt idx="1341">
                  <c:v>24.639350000000036</c:v>
                </c:pt>
                <c:pt idx="1342">
                  <c:v>24.622949999999989</c:v>
                </c:pt>
                <c:pt idx="1343">
                  <c:v>24.426229999999954</c:v>
                </c:pt>
                <c:pt idx="1344">
                  <c:v>25.311480000000028</c:v>
                </c:pt>
                <c:pt idx="1345">
                  <c:v>26.065569999999965</c:v>
                </c:pt>
                <c:pt idx="1346">
                  <c:v>24.52459</c:v>
                </c:pt>
                <c:pt idx="1347">
                  <c:v>24.262289999999961</c:v>
                </c:pt>
                <c:pt idx="1348">
                  <c:v>25.09836</c:v>
                </c:pt>
                <c:pt idx="1349">
                  <c:v>25.377050000000036</c:v>
                </c:pt>
                <c:pt idx="1350">
                  <c:v>24.508199999999967</c:v>
                </c:pt>
                <c:pt idx="1351">
                  <c:v>24.36065</c:v>
                </c:pt>
                <c:pt idx="1352">
                  <c:v>24.475409999999961</c:v>
                </c:pt>
                <c:pt idx="1353">
                  <c:v>25.934429999999967</c:v>
                </c:pt>
                <c:pt idx="1354">
                  <c:v>24.983609999999942</c:v>
                </c:pt>
                <c:pt idx="1355">
                  <c:v>23.967209999999966</c:v>
                </c:pt>
                <c:pt idx="1356">
                  <c:v>25.311480000000028</c:v>
                </c:pt>
                <c:pt idx="1357">
                  <c:v>24.36065</c:v>
                </c:pt>
                <c:pt idx="1358">
                  <c:v>25.262289999999961</c:v>
                </c:pt>
                <c:pt idx="1359">
                  <c:v>25.327870000000036</c:v>
                </c:pt>
                <c:pt idx="1360">
                  <c:v>25.295079999999967</c:v>
                </c:pt>
                <c:pt idx="1361">
                  <c:v>24.672129999999989</c:v>
                </c:pt>
                <c:pt idx="1362">
                  <c:v>25.590160000000001</c:v>
                </c:pt>
                <c:pt idx="1363">
                  <c:v>24.245899999999967</c:v>
                </c:pt>
                <c:pt idx="1364">
                  <c:v>25.393439999999963</c:v>
                </c:pt>
                <c:pt idx="1365">
                  <c:v>24.639350000000036</c:v>
                </c:pt>
                <c:pt idx="1366">
                  <c:v>25.229509999999966</c:v>
                </c:pt>
                <c:pt idx="1367">
                  <c:v>24.032789999999967</c:v>
                </c:pt>
                <c:pt idx="1368">
                  <c:v>22.983609999999942</c:v>
                </c:pt>
                <c:pt idx="1369">
                  <c:v>25.229509999999966</c:v>
                </c:pt>
                <c:pt idx="1370">
                  <c:v>23.262289999999961</c:v>
                </c:pt>
                <c:pt idx="1371">
                  <c:v>24.770489999999967</c:v>
                </c:pt>
                <c:pt idx="1372">
                  <c:v>25.639350000000036</c:v>
                </c:pt>
                <c:pt idx="1373">
                  <c:v>23.819669999999999</c:v>
                </c:pt>
                <c:pt idx="1374">
                  <c:v>25.04918</c:v>
                </c:pt>
                <c:pt idx="1375">
                  <c:v>25.36065</c:v>
                </c:pt>
                <c:pt idx="1376">
                  <c:v>24.819669999999999</c:v>
                </c:pt>
                <c:pt idx="1377">
                  <c:v>24.590160000000001</c:v>
                </c:pt>
                <c:pt idx="1378">
                  <c:v>24.540980000000001</c:v>
                </c:pt>
                <c:pt idx="1379">
                  <c:v>25.295079999999967</c:v>
                </c:pt>
                <c:pt idx="1380">
                  <c:v>24.557379999999988</c:v>
                </c:pt>
                <c:pt idx="1381">
                  <c:v>24.606560000000005</c:v>
                </c:pt>
                <c:pt idx="1382">
                  <c:v>23.540980000000001</c:v>
                </c:pt>
                <c:pt idx="1383">
                  <c:v>25.557379999999988</c:v>
                </c:pt>
                <c:pt idx="1384">
                  <c:v>24.57377</c:v>
                </c:pt>
                <c:pt idx="1385">
                  <c:v>24.491800000000001</c:v>
                </c:pt>
                <c:pt idx="1386">
                  <c:v>24.934429999999967</c:v>
                </c:pt>
                <c:pt idx="1387">
                  <c:v>24.983609999999942</c:v>
                </c:pt>
                <c:pt idx="1388">
                  <c:v>25.180329999999966</c:v>
                </c:pt>
                <c:pt idx="1389">
                  <c:v>25.016390000000001</c:v>
                </c:pt>
                <c:pt idx="1390">
                  <c:v>24.754100000000001</c:v>
                </c:pt>
                <c:pt idx="1391">
                  <c:v>25.09836</c:v>
                </c:pt>
                <c:pt idx="1392">
                  <c:v>24.442619999999945</c:v>
                </c:pt>
                <c:pt idx="1393">
                  <c:v>24.639350000000036</c:v>
                </c:pt>
                <c:pt idx="1394">
                  <c:v>23.606560000000005</c:v>
                </c:pt>
                <c:pt idx="1395">
                  <c:v>25.04918</c:v>
                </c:pt>
                <c:pt idx="1396">
                  <c:v>24.590160000000001</c:v>
                </c:pt>
                <c:pt idx="1397">
                  <c:v>24.622949999999989</c:v>
                </c:pt>
                <c:pt idx="1398">
                  <c:v>24.508199999999967</c:v>
                </c:pt>
                <c:pt idx="1399">
                  <c:v>25.327870000000036</c:v>
                </c:pt>
                <c:pt idx="1400">
                  <c:v>26.852460000000001</c:v>
                </c:pt>
                <c:pt idx="1401">
                  <c:v>24.180329999999966</c:v>
                </c:pt>
                <c:pt idx="1402">
                  <c:v>26.016390000000001</c:v>
                </c:pt>
                <c:pt idx="1403">
                  <c:v>24.655740000000002</c:v>
                </c:pt>
                <c:pt idx="1404">
                  <c:v>24.934429999999967</c:v>
                </c:pt>
                <c:pt idx="1405">
                  <c:v>25.09836</c:v>
                </c:pt>
                <c:pt idx="1406">
                  <c:v>25.278689999999965</c:v>
                </c:pt>
                <c:pt idx="1407">
                  <c:v>25.196719999999971</c:v>
                </c:pt>
                <c:pt idx="1408">
                  <c:v>24.721309999999967</c:v>
                </c:pt>
                <c:pt idx="1409">
                  <c:v>25.245899999999967</c:v>
                </c:pt>
                <c:pt idx="1410">
                  <c:v>25.04918</c:v>
                </c:pt>
                <c:pt idx="1411">
                  <c:v>24.901639999999961</c:v>
                </c:pt>
                <c:pt idx="1412">
                  <c:v>23.73771</c:v>
                </c:pt>
                <c:pt idx="1413">
                  <c:v>25.09836</c:v>
                </c:pt>
                <c:pt idx="1414">
                  <c:v>24.36065</c:v>
                </c:pt>
                <c:pt idx="1415">
                  <c:v>24.278689999999965</c:v>
                </c:pt>
                <c:pt idx="1416">
                  <c:v>24.09836</c:v>
                </c:pt>
                <c:pt idx="1417">
                  <c:v>24.344259999999988</c:v>
                </c:pt>
                <c:pt idx="1418">
                  <c:v>24.803280000000001</c:v>
                </c:pt>
                <c:pt idx="1419">
                  <c:v>25.09836</c:v>
                </c:pt>
                <c:pt idx="1420">
                  <c:v>25.459019999999967</c:v>
                </c:pt>
                <c:pt idx="1421">
                  <c:v>24.09836</c:v>
                </c:pt>
                <c:pt idx="1422">
                  <c:v>24.78688</c:v>
                </c:pt>
                <c:pt idx="1423">
                  <c:v>25.918030000000002</c:v>
                </c:pt>
                <c:pt idx="1424">
                  <c:v>26.016390000000001</c:v>
                </c:pt>
                <c:pt idx="1425">
                  <c:v>24.245899999999967</c:v>
                </c:pt>
                <c:pt idx="1426">
                  <c:v>24.672129999999989</c:v>
                </c:pt>
                <c:pt idx="1427">
                  <c:v>24.852460000000001</c:v>
                </c:pt>
                <c:pt idx="1428">
                  <c:v>24.278689999999965</c:v>
                </c:pt>
                <c:pt idx="1429">
                  <c:v>24.52459</c:v>
                </c:pt>
                <c:pt idx="1430">
                  <c:v>25.032789999999967</c:v>
                </c:pt>
                <c:pt idx="1431">
                  <c:v>25.721309999999967</c:v>
                </c:pt>
                <c:pt idx="1432">
                  <c:v>24.655740000000002</c:v>
                </c:pt>
                <c:pt idx="1433">
                  <c:v>24.196719999999971</c:v>
                </c:pt>
                <c:pt idx="1434">
                  <c:v>25.04918</c:v>
                </c:pt>
                <c:pt idx="1435">
                  <c:v>24.409839999999971</c:v>
                </c:pt>
                <c:pt idx="1436">
                  <c:v>25.131150000000044</c:v>
                </c:pt>
                <c:pt idx="1437">
                  <c:v>25.180329999999966</c:v>
                </c:pt>
                <c:pt idx="1438">
                  <c:v>24.262289999999961</c:v>
                </c:pt>
                <c:pt idx="1439">
                  <c:v>24.885249999999942</c:v>
                </c:pt>
                <c:pt idx="1440">
                  <c:v>23.901639999999961</c:v>
                </c:pt>
                <c:pt idx="1441">
                  <c:v>25.557379999999988</c:v>
                </c:pt>
                <c:pt idx="1442">
                  <c:v>24.278689999999965</c:v>
                </c:pt>
                <c:pt idx="1443">
                  <c:v>24.426229999999954</c:v>
                </c:pt>
                <c:pt idx="1444">
                  <c:v>24.934429999999967</c:v>
                </c:pt>
                <c:pt idx="1445">
                  <c:v>24.622949999999989</c:v>
                </c:pt>
                <c:pt idx="1446">
                  <c:v>24.245899999999967</c:v>
                </c:pt>
                <c:pt idx="1447">
                  <c:v>24.459019999999967</c:v>
                </c:pt>
                <c:pt idx="1448">
                  <c:v>26.245899999999967</c:v>
                </c:pt>
                <c:pt idx="1449">
                  <c:v>24.819669999999999</c:v>
                </c:pt>
                <c:pt idx="1450">
                  <c:v>25.245899999999967</c:v>
                </c:pt>
                <c:pt idx="1451">
                  <c:v>25.95082</c:v>
                </c:pt>
                <c:pt idx="1452">
                  <c:v>26.065569999999965</c:v>
                </c:pt>
                <c:pt idx="1453">
                  <c:v>25.21312</c:v>
                </c:pt>
                <c:pt idx="1454">
                  <c:v>24.57377</c:v>
                </c:pt>
                <c:pt idx="1455">
                  <c:v>24.377050000000036</c:v>
                </c:pt>
                <c:pt idx="1456">
                  <c:v>26.229509999999966</c:v>
                </c:pt>
                <c:pt idx="1457">
                  <c:v>25.622949999999989</c:v>
                </c:pt>
                <c:pt idx="1458">
                  <c:v>25.557379999999988</c:v>
                </c:pt>
                <c:pt idx="1459">
                  <c:v>23.57377</c:v>
                </c:pt>
                <c:pt idx="1460">
                  <c:v>24.52459</c:v>
                </c:pt>
                <c:pt idx="1461">
                  <c:v>24.52459</c:v>
                </c:pt>
                <c:pt idx="1462">
                  <c:v>24.688519999999961</c:v>
                </c:pt>
                <c:pt idx="1463">
                  <c:v>25.622949999999989</c:v>
                </c:pt>
                <c:pt idx="1464">
                  <c:v>25.180329999999966</c:v>
                </c:pt>
                <c:pt idx="1465">
                  <c:v>25.04918</c:v>
                </c:pt>
                <c:pt idx="1466">
                  <c:v>23.721309999999967</c:v>
                </c:pt>
                <c:pt idx="1467">
                  <c:v>24.196719999999971</c:v>
                </c:pt>
                <c:pt idx="1468">
                  <c:v>23.868849999999963</c:v>
                </c:pt>
                <c:pt idx="1469">
                  <c:v>26.114750000000036</c:v>
                </c:pt>
                <c:pt idx="1470">
                  <c:v>23.95082</c:v>
                </c:pt>
                <c:pt idx="1471">
                  <c:v>24.04918</c:v>
                </c:pt>
                <c:pt idx="1472">
                  <c:v>24.196719999999971</c:v>
                </c:pt>
                <c:pt idx="1473">
                  <c:v>25.09836</c:v>
                </c:pt>
                <c:pt idx="1474">
                  <c:v>24.754100000000001</c:v>
                </c:pt>
                <c:pt idx="1475">
                  <c:v>26.475409999999961</c:v>
                </c:pt>
                <c:pt idx="1476">
                  <c:v>25.606560000000005</c:v>
                </c:pt>
                <c:pt idx="1477">
                  <c:v>24.081969999999988</c:v>
                </c:pt>
                <c:pt idx="1478">
                  <c:v>24.754100000000001</c:v>
                </c:pt>
                <c:pt idx="1479">
                  <c:v>24.868849999999963</c:v>
                </c:pt>
                <c:pt idx="1480">
                  <c:v>24.901639999999961</c:v>
                </c:pt>
                <c:pt idx="1481">
                  <c:v>25.311480000000028</c:v>
                </c:pt>
                <c:pt idx="1482">
                  <c:v>24.163930000000001</c:v>
                </c:pt>
                <c:pt idx="1483">
                  <c:v>24.393439999999963</c:v>
                </c:pt>
                <c:pt idx="1484">
                  <c:v>24.442619999999945</c:v>
                </c:pt>
                <c:pt idx="1485">
                  <c:v>25.04918</c:v>
                </c:pt>
                <c:pt idx="1486">
                  <c:v>24.114750000000036</c:v>
                </c:pt>
                <c:pt idx="1487">
                  <c:v>24.540980000000001</c:v>
                </c:pt>
                <c:pt idx="1488">
                  <c:v>23.672129999999989</c:v>
                </c:pt>
                <c:pt idx="1489">
                  <c:v>25.245899999999967</c:v>
                </c:pt>
                <c:pt idx="1490">
                  <c:v>24.262289999999961</c:v>
                </c:pt>
                <c:pt idx="1491">
                  <c:v>24.21312</c:v>
                </c:pt>
                <c:pt idx="1492">
                  <c:v>25.147539999999989</c:v>
                </c:pt>
                <c:pt idx="1493">
                  <c:v>24.901639999999961</c:v>
                </c:pt>
                <c:pt idx="1494">
                  <c:v>23.868849999999963</c:v>
                </c:pt>
                <c:pt idx="1495">
                  <c:v>25.508199999999967</c:v>
                </c:pt>
                <c:pt idx="1496">
                  <c:v>24.622949999999989</c:v>
                </c:pt>
                <c:pt idx="1497">
                  <c:v>26.327870000000036</c:v>
                </c:pt>
                <c:pt idx="1498">
                  <c:v>24.114750000000036</c:v>
                </c:pt>
                <c:pt idx="1499">
                  <c:v>23.344259999999988</c:v>
                </c:pt>
                <c:pt idx="1500">
                  <c:v>24.655740000000002</c:v>
                </c:pt>
                <c:pt idx="1501">
                  <c:v>24.540980000000001</c:v>
                </c:pt>
                <c:pt idx="1502">
                  <c:v>24.639350000000036</c:v>
                </c:pt>
                <c:pt idx="1503">
                  <c:v>23.78688</c:v>
                </c:pt>
                <c:pt idx="1504">
                  <c:v>23.819669999999999</c:v>
                </c:pt>
                <c:pt idx="1505">
                  <c:v>24.229509999999966</c:v>
                </c:pt>
                <c:pt idx="1506">
                  <c:v>25.459019999999967</c:v>
                </c:pt>
                <c:pt idx="1507">
                  <c:v>24.344259999999988</c:v>
                </c:pt>
                <c:pt idx="1508">
                  <c:v>24.688519999999961</c:v>
                </c:pt>
                <c:pt idx="1509">
                  <c:v>24.295079999999967</c:v>
                </c:pt>
                <c:pt idx="1510">
                  <c:v>23.918030000000002</c:v>
                </c:pt>
                <c:pt idx="1511">
                  <c:v>24.311480000000028</c:v>
                </c:pt>
                <c:pt idx="1512">
                  <c:v>23.36065</c:v>
                </c:pt>
                <c:pt idx="1513">
                  <c:v>25.295079999999967</c:v>
                </c:pt>
                <c:pt idx="1514">
                  <c:v>25.09836</c:v>
                </c:pt>
                <c:pt idx="1515">
                  <c:v>24.57377</c:v>
                </c:pt>
                <c:pt idx="1516">
                  <c:v>25.032789999999967</c:v>
                </c:pt>
                <c:pt idx="1517">
                  <c:v>24.032789999999967</c:v>
                </c:pt>
                <c:pt idx="1518">
                  <c:v>25.04918</c:v>
                </c:pt>
                <c:pt idx="1519">
                  <c:v>23.967209999999966</c:v>
                </c:pt>
                <c:pt idx="1520">
                  <c:v>26</c:v>
                </c:pt>
                <c:pt idx="1521">
                  <c:v>23.295079999999967</c:v>
                </c:pt>
                <c:pt idx="1522">
                  <c:v>25.016390000000001</c:v>
                </c:pt>
                <c:pt idx="1523">
                  <c:v>25.819669999999999</c:v>
                </c:pt>
                <c:pt idx="1524">
                  <c:v>24.52459</c:v>
                </c:pt>
                <c:pt idx="1525">
                  <c:v>24.295079999999967</c:v>
                </c:pt>
                <c:pt idx="1526">
                  <c:v>25</c:v>
                </c:pt>
                <c:pt idx="1527">
                  <c:v>24.721309999999967</c:v>
                </c:pt>
                <c:pt idx="1528">
                  <c:v>24.311480000000028</c:v>
                </c:pt>
                <c:pt idx="1529">
                  <c:v>25.278689999999965</c:v>
                </c:pt>
                <c:pt idx="1530">
                  <c:v>25.52459</c:v>
                </c:pt>
                <c:pt idx="1531">
                  <c:v>24.475409999999961</c:v>
                </c:pt>
                <c:pt idx="1532">
                  <c:v>24.459019999999967</c:v>
                </c:pt>
                <c:pt idx="1533">
                  <c:v>25.393439999999963</c:v>
                </c:pt>
                <c:pt idx="1534">
                  <c:v>25.065569999999965</c:v>
                </c:pt>
                <c:pt idx="1535">
                  <c:v>24.852460000000001</c:v>
                </c:pt>
                <c:pt idx="1536">
                  <c:v>23.819669999999999</c:v>
                </c:pt>
                <c:pt idx="1537">
                  <c:v>24.081969999999988</c:v>
                </c:pt>
                <c:pt idx="1538">
                  <c:v>24.983609999999942</c:v>
                </c:pt>
                <c:pt idx="1539">
                  <c:v>25.868849999999963</c:v>
                </c:pt>
                <c:pt idx="1540">
                  <c:v>24.557379999999988</c:v>
                </c:pt>
                <c:pt idx="1541">
                  <c:v>24.868849999999963</c:v>
                </c:pt>
                <c:pt idx="1542">
                  <c:v>24.344259999999988</c:v>
                </c:pt>
                <c:pt idx="1543">
                  <c:v>25.327870000000036</c:v>
                </c:pt>
                <c:pt idx="1544">
                  <c:v>25.57377</c:v>
                </c:pt>
                <c:pt idx="1545">
                  <c:v>25.131150000000044</c:v>
                </c:pt>
                <c:pt idx="1546">
                  <c:v>24.983609999999942</c:v>
                </c:pt>
                <c:pt idx="1547">
                  <c:v>24.295079999999967</c:v>
                </c:pt>
                <c:pt idx="1548">
                  <c:v>24.721309999999967</c:v>
                </c:pt>
                <c:pt idx="1549">
                  <c:v>24.295079999999967</c:v>
                </c:pt>
                <c:pt idx="1550">
                  <c:v>23.885249999999942</c:v>
                </c:pt>
                <c:pt idx="1551">
                  <c:v>24.245899999999967</c:v>
                </c:pt>
                <c:pt idx="1552">
                  <c:v>25.475409999999961</c:v>
                </c:pt>
                <c:pt idx="1553">
                  <c:v>24</c:v>
                </c:pt>
                <c:pt idx="1554">
                  <c:v>24.73771</c:v>
                </c:pt>
                <c:pt idx="1555">
                  <c:v>24.081969999999988</c:v>
                </c:pt>
                <c:pt idx="1556">
                  <c:v>23.704920000000001</c:v>
                </c:pt>
                <c:pt idx="1557">
                  <c:v>24.278689999999965</c:v>
                </c:pt>
                <c:pt idx="1558">
                  <c:v>25.52459</c:v>
                </c:pt>
                <c:pt idx="1559">
                  <c:v>25.655740000000002</c:v>
                </c:pt>
                <c:pt idx="1560">
                  <c:v>23.918030000000002</c:v>
                </c:pt>
                <c:pt idx="1561">
                  <c:v>24.590160000000001</c:v>
                </c:pt>
                <c:pt idx="1562">
                  <c:v>24.377050000000036</c:v>
                </c:pt>
                <c:pt idx="1563">
                  <c:v>25.147539999999989</c:v>
                </c:pt>
                <c:pt idx="1564">
                  <c:v>25.508199999999967</c:v>
                </c:pt>
                <c:pt idx="1565">
                  <c:v>24.836069999999999</c:v>
                </c:pt>
                <c:pt idx="1566">
                  <c:v>24.803280000000001</c:v>
                </c:pt>
                <c:pt idx="1567">
                  <c:v>24.229509999999966</c:v>
                </c:pt>
                <c:pt idx="1568">
                  <c:v>24.983609999999942</c:v>
                </c:pt>
                <c:pt idx="1569">
                  <c:v>25.491800000000001</c:v>
                </c:pt>
                <c:pt idx="1570">
                  <c:v>24.95082</c:v>
                </c:pt>
                <c:pt idx="1571">
                  <c:v>24.901639999999961</c:v>
                </c:pt>
                <c:pt idx="1572">
                  <c:v>24.967209999999966</c:v>
                </c:pt>
                <c:pt idx="1573">
                  <c:v>24.426229999999954</c:v>
                </c:pt>
                <c:pt idx="1574">
                  <c:v>24.78688</c:v>
                </c:pt>
                <c:pt idx="1575">
                  <c:v>25.344259999999988</c:v>
                </c:pt>
                <c:pt idx="1576">
                  <c:v>25.032789999999967</c:v>
                </c:pt>
                <c:pt idx="1577">
                  <c:v>24.52459</c:v>
                </c:pt>
                <c:pt idx="1578">
                  <c:v>24.508199999999967</c:v>
                </c:pt>
                <c:pt idx="1579">
                  <c:v>24.114750000000036</c:v>
                </c:pt>
                <c:pt idx="1580">
                  <c:v>25.295079999999967</c:v>
                </c:pt>
                <c:pt idx="1581">
                  <c:v>25.491800000000001</c:v>
                </c:pt>
                <c:pt idx="1582">
                  <c:v>26.065569999999965</c:v>
                </c:pt>
                <c:pt idx="1583">
                  <c:v>23.704920000000001</c:v>
                </c:pt>
                <c:pt idx="1584">
                  <c:v>24.868849999999963</c:v>
                </c:pt>
                <c:pt idx="1585">
                  <c:v>25.163930000000001</c:v>
                </c:pt>
                <c:pt idx="1586">
                  <c:v>25.262289999999961</c:v>
                </c:pt>
                <c:pt idx="1587">
                  <c:v>25.459019999999967</c:v>
                </c:pt>
                <c:pt idx="1588">
                  <c:v>24.704920000000001</c:v>
                </c:pt>
                <c:pt idx="1589">
                  <c:v>24.491800000000001</c:v>
                </c:pt>
                <c:pt idx="1590">
                  <c:v>25.09836</c:v>
                </c:pt>
                <c:pt idx="1591">
                  <c:v>25.163930000000001</c:v>
                </c:pt>
                <c:pt idx="1592">
                  <c:v>24.852460000000001</c:v>
                </c:pt>
                <c:pt idx="1593">
                  <c:v>25.065569999999965</c:v>
                </c:pt>
                <c:pt idx="1594">
                  <c:v>24.131150000000044</c:v>
                </c:pt>
                <c:pt idx="1595">
                  <c:v>23.885249999999942</c:v>
                </c:pt>
                <c:pt idx="1596">
                  <c:v>24.885249999999942</c:v>
                </c:pt>
                <c:pt idx="1597">
                  <c:v>25.442619999999945</c:v>
                </c:pt>
                <c:pt idx="1598">
                  <c:v>24.819669999999999</c:v>
                </c:pt>
                <c:pt idx="1599">
                  <c:v>24.540980000000001</c:v>
                </c:pt>
                <c:pt idx="1600">
                  <c:v>25.09836</c:v>
                </c:pt>
                <c:pt idx="1601">
                  <c:v>24.803280000000001</c:v>
                </c:pt>
                <c:pt idx="1602">
                  <c:v>24.327870000000036</c:v>
                </c:pt>
                <c:pt idx="1603">
                  <c:v>25.377050000000036</c:v>
                </c:pt>
                <c:pt idx="1604">
                  <c:v>23.606560000000005</c:v>
                </c:pt>
                <c:pt idx="1605">
                  <c:v>24.491800000000001</c:v>
                </c:pt>
                <c:pt idx="1606">
                  <c:v>24.557379999999988</c:v>
                </c:pt>
                <c:pt idx="1607">
                  <c:v>25.377050000000036</c:v>
                </c:pt>
                <c:pt idx="1608">
                  <c:v>23.868849999999963</c:v>
                </c:pt>
                <c:pt idx="1609">
                  <c:v>24.36065</c:v>
                </c:pt>
                <c:pt idx="1610">
                  <c:v>24.73771</c:v>
                </c:pt>
                <c:pt idx="1611">
                  <c:v>23.78688</c:v>
                </c:pt>
                <c:pt idx="1612">
                  <c:v>23.967209999999966</c:v>
                </c:pt>
                <c:pt idx="1613">
                  <c:v>24.032789999999967</c:v>
                </c:pt>
                <c:pt idx="1614">
                  <c:v>24.885249999999942</c:v>
                </c:pt>
                <c:pt idx="1615">
                  <c:v>24.836069999999999</c:v>
                </c:pt>
                <c:pt idx="1616">
                  <c:v>25.836069999999999</c:v>
                </c:pt>
                <c:pt idx="1617">
                  <c:v>23.311480000000028</c:v>
                </c:pt>
                <c:pt idx="1618">
                  <c:v>24.934429999999967</c:v>
                </c:pt>
                <c:pt idx="1619">
                  <c:v>24.557379999999988</c:v>
                </c:pt>
                <c:pt idx="1620">
                  <c:v>25.770489999999967</c:v>
                </c:pt>
                <c:pt idx="1621">
                  <c:v>24.229509999999966</c:v>
                </c:pt>
                <c:pt idx="1622">
                  <c:v>25.311480000000028</c:v>
                </c:pt>
                <c:pt idx="1623">
                  <c:v>24.147539999999989</c:v>
                </c:pt>
                <c:pt idx="1624">
                  <c:v>24.114750000000036</c:v>
                </c:pt>
                <c:pt idx="1625">
                  <c:v>24.606560000000005</c:v>
                </c:pt>
                <c:pt idx="1626">
                  <c:v>24.57377</c:v>
                </c:pt>
                <c:pt idx="1627">
                  <c:v>25.016390000000001</c:v>
                </c:pt>
                <c:pt idx="1628">
                  <c:v>25.032789999999967</c:v>
                </c:pt>
                <c:pt idx="1629">
                  <c:v>25.377050000000036</c:v>
                </c:pt>
                <c:pt idx="1630">
                  <c:v>23.278689999999965</c:v>
                </c:pt>
                <c:pt idx="1631">
                  <c:v>24.04918</c:v>
                </c:pt>
                <c:pt idx="1632">
                  <c:v>23.868849999999963</c:v>
                </c:pt>
                <c:pt idx="1633">
                  <c:v>25.73771</c:v>
                </c:pt>
                <c:pt idx="1634">
                  <c:v>25.131150000000044</c:v>
                </c:pt>
                <c:pt idx="1635">
                  <c:v>25.147539999999989</c:v>
                </c:pt>
                <c:pt idx="1636">
                  <c:v>25.081969999999988</c:v>
                </c:pt>
                <c:pt idx="1637">
                  <c:v>24.09836</c:v>
                </c:pt>
                <c:pt idx="1638">
                  <c:v>25.491800000000001</c:v>
                </c:pt>
                <c:pt idx="1639">
                  <c:v>24.606560000000005</c:v>
                </c:pt>
                <c:pt idx="1640">
                  <c:v>24.081969999999988</c:v>
                </c:pt>
                <c:pt idx="1641">
                  <c:v>24.770489999999967</c:v>
                </c:pt>
                <c:pt idx="1642">
                  <c:v>25.196719999999971</c:v>
                </c:pt>
                <c:pt idx="1643">
                  <c:v>24.704920000000001</c:v>
                </c:pt>
                <c:pt idx="1644">
                  <c:v>24.983609999999942</c:v>
                </c:pt>
                <c:pt idx="1645">
                  <c:v>24.557379999999988</c:v>
                </c:pt>
                <c:pt idx="1646">
                  <c:v>24.459019999999967</c:v>
                </c:pt>
                <c:pt idx="1647">
                  <c:v>25.229509999999966</c:v>
                </c:pt>
                <c:pt idx="1648">
                  <c:v>23.901639999999961</c:v>
                </c:pt>
                <c:pt idx="1649">
                  <c:v>25.245899999999967</c:v>
                </c:pt>
                <c:pt idx="1650">
                  <c:v>25.295079999999967</c:v>
                </c:pt>
                <c:pt idx="1651">
                  <c:v>25.163930000000001</c:v>
                </c:pt>
                <c:pt idx="1652">
                  <c:v>24.836069999999999</c:v>
                </c:pt>
                <c:pt idx="1653">
                  <c:v>24.672129999999989</c:v>
                </c:pt>
                <c:pt idx="1654">
                  <c:v>24.819669999999999</c:v>
                </c:pt>
                <c:pt idx="1655">
                  <c:v>24.262289999999961</c:v>
                </c:pt>
                <c:pt idx="1656">
                  <c:v>24.868849999999963</c:v>
                </c:pt>
                <c:pt idx="1657">
                  <c:v>24.377050000000036</c:v>
                </c:pt>
                <c:pt idx="1658">
                  <c:v>24.557379999999988</c:v>
                </c:pt>
                <c:pt idx="1659">
                  <c:v>24.295079999999967</c:v>
                </c:pt>
                <c:pt idx="1660">
                  <c:v>24.868849999999963</c:v>
                </c:pt>
                <c:pt idx="1661">
                  <c:v>24.442619999999945</c:v>
                </c:pt>
                <c:pt idx="1662">
                  <c:v>24.409839999999971</c:v>
                </c:pt>
                <c:pt idx="1663">
                  <c:v>25.065569999999965</c:v>
                </c:pt>
                <c:pt idx="1664">
                  <c:v>24.901639999999961</c:v>
                </c:pt>
                <c:pt idx="1665">
                  <c:v>25.557379999999988</c:v>
                </c:pt>
                <c:pt idx="1666">
                  <c:v>24.52459</c:v>
                </c:pt>
                <c:pt idx="1667">
                  <c:v>24.639350000000036</c:v>
                </c:pt>
                <c:pt idx="1668">
                  <c:v>24.426229999999954</c:v>
                </c:pt>
                <c:pt idx="1669">
                  <c:v>25.622949999999989</c:v>
                </c:pt>
                <c:pt idx="1670">
                  <c:v>24</c:v>
                </c:pt>
                <c:pt idx="1671">
                  <c:v>23.885249999999942</c:v>
                </c:pt>
                <c:pt idx="1672">
                  <c:v>25.721309999999967</c:v>
                </c:pt>
                <c:pt idx="1673">
                  <c:v>23.95082</c:v>
                </c:pt>
                <c:pt idx="1674">
                  <c:v>24.885249999999942</c:v>
                </c:pt>
                <c:pt idx="1675">
                  <c:v>24.606560000000005</c:v>
                </c:pt>
                <c:pt idx="1676">
                  <c:v>25.180329999999966</c:v>
                </c:pt>
                <c:pt idx="1677">
                  <c:v>24.311480000000028</c:v>
                </c:pt>
                <c:pt idx="1678">
                  <c:v>24.770489999999967</c:v>
                </c:pt>
                <c:pt idx="1679">
                  <c:v>26.606560000000005</c:v>
                </c:pt>
                <c:pt idx="1680">
                  <c:v>25.09836</c:v>
                </c:pt>
                <c:pt idx="1681">
                  <c:v>24.327870000000036</c:v>
                </c:pt>
                <c:pt idx="1682">
                  <c:v>24.639350000000036</c:v>
                </c:pt>
                <c:pt idx="1683">
                  <c:v>26.21312</c:v>
                </c:pt>
                <c:pt idx="1684">
                  <c:v>25.114750000000036</c:v>
                </c:pt>
                <c:pt idx="1685">
                  <c:v>24.721309999999967</c:v>
                </c:pt>
                <c:pt idx="1686">
                  <c:v>25.09836</c:v>
                </c:pt>
                <c:pt idx="1687">
                  <c:v>25.147539999999989</c:v>
                </c:pt>
                <c:pt idx="1688">
                  <c:v>24.934429999999967</c:v>
                </c:pt>
                <c:pt idx="1689">
                  <c:v>25.196719999999971</c:v>
                </c:pt>
                <c:pt idx="1690">
                  <c:v>24.803280000000001</c:v>
                </c:pt>
                <c:pt idx="1691">
                  <c:v>25.36065</c:v>
                </c:pt>
                <c:pt idx="1692">
                  <c:v>24.540980000000001</c:v>
                </c:pt>
                <c:pt idx="1693">
                  <c:v>24.475409999999961</c:v>
                </c:pt>
                <c:pt idx="1694">
                  <c:v>24.622949999999989</c:v>
                </c:pt>
                <c:pt idx="1695">
                  <c:v>24.78688</c:v>
                </c:pt>
                <c:pt idx="1696">
                  <c:v>25.819669999999999</c:v>
                </c:pt>
                <c:pt idx="1697">
                  <c:v>25.016390000000001</c:v>
                </c:pt>
                <c:pt idx="1698">
                  <c:v>25.114750000000036</c:v>
                </c:pt>
                <c:pt idx="1699">
                  <c:v>25.21312</c:v>
                </c:pt>
                <c:pt idx="1700">
                  <c:v>25.032789999999967</c:v>
                </c:pt>
                <c:pt idx="1701">
                  <c:v>23.770489999999967</c:v>
                </c:pt>
                <c:pt idx="1702">
                  <c:v>25.163930000000001</c:v>
                </c:pt>
                <c:pt idx="1703">
                  <c:v>24.442619999999945</c:v>
                </c:pt>
                <c:pt idx="1704">
                  <c:v>23.655740000000002</c:v>
                </c:pt>
                <c:pt idx="1705">
                  <c:v>25.311480000000028</c:v>
                </c:pt>
                <c:pt idx="1706">
                  <c:v>24.163930000000001</c:v>
                </c:pt>
                <c:pt idx="1707">
                  <c:v>25.04918</c:v>
                </c:pt>
                <c:pt idx="1708">
                  <c:v>24.557379999999988</c:v>
                </c:pt>
                <c:pt idx="1709">
                  <c:v>24.180329999999966</c:v>
                </c:pt>
                <c:pt idx="1710">
                  <c:v>24.032789999999967</c:v>
                </c:pt>
                <c:pt idx="1711">
                  <c:v>24.770489999999967</c:v>
                </c:pt>
                <c:pt idx="1712">
                  <c:v>24.721309999999967</c:v>
                </c:pt>
                <c:pt idx="1713">
                  <c:v>25.311480000000028</c:v>
                </c:pt>
                <c:pt idx="1714">
                  <c:v>24.590160000000001</c:v>
                </c:pt>
                <c:pt idx="1715">
                  <c:v>25.065569999999965</c:v>
                </c:pt>
                <c:pt idx="1716">
                  <c:v>25.442619999999945</c:v>
                </c:pt>
                <c:pt idx="1717">
                  <c:v>25.52459</c:v>
                </c:pt>
                <c:pt idx="1718">
                  <c:v>24.672129999999989</c:v>
                </c:pt>
                <c:pt idx="1719">
                  <c:v>24.344259999999988</c:v>
                </c:pt>
                <c:pt idx="1720">
                  <c:v>24.52459</c:v>
                </c:pt>
                <c:pt idx="1721">
                  <c:v>25.196719999999971</c:v>
                </c:pt>
                <c:pt idx="1722">
                  <c:v>25.196719999999971</c:v>
                </c:pt>
                <c:pt idx="1723">
                  <c:v>24.311480000000028</c:v>
                </c:pt>
                <c:pt idx="1724">
                  <c:v>26.04918</c:v>
                </c:pt>
                <c:pt idx="1725">
                  <c:v>24.967209999999966</c:v>
                </c:pt>
                <c:pt idx="1726">
                  <c:v>24.770489999999967</c:v>
                </c:pt>
                <c:pt idx="1727">
                  <c:v>25.196719999999971</c:v>
                </c:pt>
                <c:pt idx="1728">
                  <c:v>24.262289999999961</c:v>
                </c:pt>
                <c:pt idx="1729">
                  <c:v>24.819669999999999</c:v>
                </c:pt>
                <c:pt idx="1730">
                  <c:v>24.836069999999999</c:v>
                </c:pt>
                <c:pt idx="1731">
                  <c:v>23.770489999999967</c:v>
                </c:pt>
                <c:pt idx="1732">
                  <c:v>23.73771</c:v>
                </c:pt>
                <c:pt idx="1733">
                  <c:v>24.918030000000002</c:v>
                </c:pt>
                <c:pt idx="1734">
                  <c:v>25.327870000000036</c:v>
                </c:pt>
                <c:pt idx="1735">
                  <c:v>25.590160000000001</c:v>
                </c:pt>
                <c:pt idx="1736">
                  <c:v>24.196719999999971</c:v>
                </c:pt>
                <c:pt idx="1737">
                  <c:v>26.377050000000036</c:v>
                </c:pt>
                <c:pt idx="1738">
                  <c:v>25.639350000000036</c:v>
                </c:pt>
                <c:pt idx="1739">
                  <c:v>24.52459</c:v>
                </c:pt>
                <c:pt idx="1740">
                  <c:v>24.983609999999942</c:v>
                </c:pt>
                <c:pt idx="1741">
                  <c:v>24.983609999999942</c:v>
                </c:pt>
                <c:pt idx="1742">
                  <c:v>24.672129999999989</c:v>
                </c:pt>
                <c:pt idx="1743">
                  <c:v>24.836069999999999</c:v>
                </c:pt>
                <c:pt idx="1744">
                  <c:v>25.409839999999971</c:v>
                </c:pt>
                <c:pt idx="1745">
                  <c:v>23.770489999999967</c:v>
                </c:pt>
                <c:pt idx="1746">
                  <c:v>23.52459</c:v>
                </c:pt>
                <c:pt idx="1747">
                  <c:v>24.639350000000036</c:v>
                </c:pt>
                <c:pt idx="1748">
                  <c:v>23.229509999999966</c:v>
                </c:pt>
                <c:pt idx="1749">
                  <c:v>23.409839999999971</c:v>
                </c:pt>
                <c:pt idx="1750">
                  <c:v>25.21312</c:v>
                </c:pt>
                <c:pt idx="1751">
                  <c:v>23.95082</c:v>
                </c:pt>
                <c:pt idx="1752">
                  <c:v>25.081969999999988</c:v>
                </c:pt>
                <c:pt idx="1753">
                  <c:v>25.459019999999967</c:v>
                </c:pt>
                <c:pt idx="1754">
                  <c:v>25.295079999999967</c:v>
                </c:pt>
                <c:pt idx="1755">
                  <c:v>26.327870000000036</c:v>
                </c:pt>
                <c:pt idx="1756">
                  <c:v>24.934429999999967</c:v>
                </c:pt>
                <c:pt idx="1757">
                  <c:v>24.459019999999967</c:v>
                </c:pt>
                <c:pt idx="1758">
                  <c:v>24.934429999999967</c:v>
                </c:pt>
                <c:pt idx="1759">
                  <c:v>26.081969999999988</c:v>
                </c:pt>
                <c:pt idx="1760">
                  <c:v>24.557379999999988</c:v>
                </c:pt>
                <c:pt idx="1761">
                  <c:v>24.622949999999989</c:v>
                </c:pt>
                <c:pt idx="1762">
                  <c:v>24.114750000000036</c:v>
                </c:pt>
                <c:pt idx="1763">
                  <c:v>25.016390000000001</c:v>
                </c:pt>
                <c:pt idx="1764">
                  <c:v>24.622949999999989</c:v>
                </c:pt>
                <c:pt idx="1765">
                  <c:v>25.918030000000002</c:v>
                </c:pt>
                <c:pt idx="1766">
                  <c:v>24.885249999999942</c:v>
                </c:pt>
                <c:pt idx="1767">
                  <c:v>24.393439999999963</c:v>
                </c:pt>
                <c:pt idx="1768">
                  <c:v>25.540980000000001</c:v>
                </c:pt>
                <c:pt idx="1769">
                  <c:v>26.327870000000036</c:v>
                </c:pt>
                <c:pt idx="1770">
                  <c:v>25.016390000000001</c:v>
                </c:pt>
                <c:pt idx="1771">
                  <c:v>25.180329999999966</c:v>
                </c:pt>
                <c:pt idx="1772">
                  <c:v>25.09836</c:v>
                </c:pt>
                <c:pt idx="1773">
                  <c:v>24.409839999999971</c:v>
                </c:pt>
                <c:pt idx="1774">
                  <c:v>23.78688</c:v>
                </c:pt>
                <c:pt idx="1775">
                  <c:v>24.327870000000036</c:v>
                </c:pt>
                <c:pt idx="1776">
                  <c:v>24.426229999999954</c:v>
                </c:pt>
                <c:pt idx="1777">
                  <c:v>26.229509999999966</c:v>
                </c:pt>
                <c:pt idx="1778">
                  <c:v>24.639350000000036</c:v>
                </c:pt>
                <c:pt idx="1779">
                  <c:v>24.95082</c:v>
                </c:pt>
                <c:pt idx="1780">
                  <c:v>24.409839999999971</c:v>
                </c:pt>
                <c:pt idx="1781">
                  <c:v>25.475409999999961</c:v>
                </c:pt>
                <c:pt idx="1782">
                  <c:v>24.147539999999989</c:v>
                </c:pt>
                <c:pt idx="1783">
                  <c:v>24.622949999999989</c:v>
                </c:pt>
                <c:pt idx="1784">
                  <c:v>25.295079999999967</c:v>
                </c:pt>
                <c:pt idx="1785">
                  <c:v>25.426229999999954</c:v>
                </c:pt>
                <c:pt idx="1786">
                  <c:v>23.819669999999999</c:v>
                </c:pt>
                <c:pt idx="1787">
                  <c:v>25.721309999999967</c:v>
                </c:pt>
                <c:pt idx="1788">
                  <c:v>24.934429999999967</c:v>
                </c:pt>
                <c:pt idx="1789">
                  <c:v>24.688519999999961</c:v>
                </c:pt>
                <c:pt idx="1790">
                  <c:v>25.803280000000001</c:v>
                </c:pt>
                <c:pt idx="1791">
                  <c:v>25.606560000000005</c:v>
                </c:pt>
                <c:pt idx="1792">
                  <c:v>25.36065</c:v>
                </c:pt>
                <c:pt idx="1793">
                  <c:v>24.311480000000028</c:v>
                </c:pt>
                <c:pt idx="1794">
                  <c:v>25.475409999999961</c:v>
                </c:pt>
                <c:pt idx="1795">
                  <c:v>24.21312</c:v>
                </c:pt>
                <c:pt idx="1796">
                  <c:v>25.426229999999954</c:v>
                </c:pt>
                <c:pt idx="1797">
                  <c:v>25.04918</c:v>
                </c:pt>
                <c:pt idx="1798">
                  <c:v>24.295079999999967</c:v>
                </c:pt>
                <c:pt idx="1799">
                  <c:v>25.032789999999967</c:v>
                </c:pt>
                <c:pt idx="1800">
                  <c:v>23.918030000000002</c:v>
                </c:pt>
                <c:pt idx="1801">
                  <c:v>24.852460000000001</c:v>
                </c:pt>
                <c:pt idx="1802">
                  <c:v>25.52459</c:v>
                </c:pt>
                <c:pt idx="1803">
                  <c:v>25.180329999999966</c:v>
                </c:pt>
                <c:pt idx="1804">
                  <c:v>25.147539999999989</c:v>
                </c:pt>
                <c:pt idx="1805">
                  <c:v>24.868849999999963</c:v>
                </c:pt>
                <c:pt idx="1806">
                  <c:v>25.73771</c:v>
                </c:pt>
                <c:pt idx="1807">
                  <c:v>24.131150000000044</c:v>
                </c:pt>
                <c:pt idx="1808">
                  <c:v>24.344259999999988</c:v>
                </c:pt>
                <c:pt idx="1809">
                  <c:v>26.147539999999989</c:v>
                </c:pt>
                <c:pt idx="1810">
                  <c:v>24.655740000000002</c:v>
                </c:pt>
                <c:pt idx="1811">
                  <c:v>25.819669999999999</c:v>
                </c:pt>
                <c:pt idx="1812">
                  <c:v>25.475409999999961</c:v>
                </c:pt>
                <c:pt idx="1813">
                  <c:v>25.885249999999942</c:v>
                </c:pt>
                <c:pt idx="1814">
                  <c:v>25.04918</c:v>
                </c:pt>
                <c:pt idx="1815">
                  <c:v>26.508199999999967</c:v>
                </c:pt>
                <c:pt idx="1816">
                  <c:v>25.95082</c:v>
                </c:pt>
                <c:pt idx="1817">
                  <c:v>25.442619999999945</c:v>
                </c:pt>
                <c:pt idx="1818">
                  <c:v>25.721309999999967</c:v>
                </c:pt>
                <c:pt idx="1819">
                  <c:v>25.622949999999989</c:v>
                </c:pt>
                <c:pt idx="1820">
                  <c:v>24.721309999999967</c:v>
                </c:pt>
                <c:pt idx="1821">
                  <c:v>24.688519999999961</c:v>
                </c:pt>
                <c:pt idx="1822">
                  <c:v>24.163930000000001</c:v>
                </c:pt>
                <c:pt idx="1823">
                  <c:v>24.983609999999942</c:v>
                </c:pt>
                <c:pt idx="1824">
                  <c:v>24.245899999999967</c:v>
                </c:pt>
                <c:pt idx="1825">
                  <c:v>25</c:v>
                </c:pt>
                <c:pt idx="1826">
                  <c:v>24.78688</c:v>
                </c:pt>
                <c:pt idx="1827">
                  <c:v>24.459019999999967</c:v>
                </c:pt>
                <c:pt idx="1828">
                  <c:v>25.295079999999967</c:v>
                </c:pt>
                <c:pt idx="1829">
                  <c:v>25.09836</c:v>
                </c:pt>
                <c:pt idx="1830">
                  <c:v>25.983609999999942</c:v>
                </c:pt>
                <c:pt idx="1831">
                  <c:v>25.377050000000036</c:v>
                </c:pt>
                <c:pt idx="1832">
                  <c:v>25.918030000000002</c:v>
                </c:pt>
                <c:pt idx="1833">
                  <c:v>25.508199999999967</c:v>
                </c:pt>
                <c:pt idx="1834">
                  <c:v>25.344259999999988</c:v>
                </c:pt>
                <c:pt idx="1835">
                  <c:v>24.278689999999965</c:v>
                </c:pt>
                <c:pt idx="1836">
                  <c:v>25.868849999999963</c:v>
                </c:pt>
                <c:pt idx="1837">
                  <c:v>24.147539999999989</c:v>
                </c:pt>
                <c:pt idx="1838">
                  <c:v>25.442619999999945</c:v>
                </c:pt>
                <c:pt idx="1839">
                  <c:v>24.065569999999965</c:v>
                </c:pt>
                <c:pt idx="1840">
                  <c:v>24.311480000000028</c:v>
                </c:pt>
                <c:pt idx="1841">
                  <c:v>24.459019999999967</c:v>
                </c:pt>
                <c:pt idx="1842">
                  <c:v>24.918030000000002</c:v>
                </c:pt>
                <c:pt idx="1843">
                  <c:v>23.803280000000001</c:v>
                </c:pt>
                <c:pt idx="1844">
                  <c:v>25.295079999999967</c:v>
                </c:pt>
                <c:pt idx="1845">
                  <c:v>25.540980000000001</c:v>
                </c:pt>
                <c:pt idx="1846">
                  <c:v>26.032789999999967</c:v>
                </c:pt>
                <c:pt idx="1847">
                  <c:v>25.721309999999967</c:v>
                </c:pt>
                <c:pt idx="1848">
                  <c:v>24.081969999999988</c:v>
                </c:pt>
                <c:pt idx="1849">
                  <c:v>25.180329999999966</c:v>
                </c:pt>
                <c:pt idx="1850">
                  <c:v>25.704920000000001</c:v>
                </c:pt>
                <c:pt idx="1851">
                  <c:v>25.409839999999971</c:v>
                </c:pt>
                <c:pt idx="1852">
                  <c:v>23.95082</c:v>
                </c:pt>
                <c:pt idx="1853">
                  <c:v>24.983609999999942</c:v>
                </c:pt>
                <c:pt idx="1854">
                  <c:v>24.459019999999967</c:v>
                </c:pt>
                <c:pt idx="1855">
                  <c:v>25.377050000000036</c:v>
                </c:pt>
                <c:pt idx="1856">
                  <c:v>25.032789999999967</c:v>
                </c:pt>
                <c:pt idx="1857">
                  <c:v>25.327870000000036</c:v>
                </c:pt>
                <c:pt idx="1858">
                  <c:v>24.081969999999988</c:v>
                </c:pt>
                <c:pt idx="1859">
                  <c:v>24.885249999999942</c:v>
                </c:pt>
                <c:pt idx="1860">
                  <c:v>25.442619999999945</c:v>
                </c:pt>
                <c:pt idx="1861">
                  <c:v>25.442619999999945</c:v>
                </c:pt>
                <c:pt idx="1862">
                  <c:v>25.114750000000036</c:v>
                </c:pt>
                <c:pt idx="1863">
                  <c:v>25.983609999999942</c:v>
                </c:pt>
                <c:pt idx="1864">
                  <c:v>25.622949999999989</c:v>
                </c:pt>
                <c:pt idx="1865">
                  <c:v>25.327870000000036</c:v>
                </c:pt>
                <c:pt idx="1866">
                  <c:v>23.885249999999942</c:v>
                </c:pt>
                <c:pt idx="1867">
                  <c:v>25.442619999999945</c:v>
                </c:pt>
                <c:pt idx="1868">
                  <c:v>25.114750000000036</c:v>
                </c:pt>
                <c:pt idx="1869">
                  <c:v>25.245899999999967</c:v>
                </c:pt>
                <c:pt idx="1870">
                  <c:v>23.868849999999963</c:v>
                </c:pt>
                <c:pt idx="1871">
                  <c:v>24.21312</c:v>
                </c:pt>
                <c:pt idx="1872">
                  <c:v>25.081969999999988</c:v>
                </c:pt>
                <c:pt idx="1873">
                  <c:v>24.114750000000036</c:v>
                </c:pt>
                <c:pt idx="1874">
                  <c:v>25.721309999999967</c:v>
                </c:pt>
                <c:pt idx="1875">
                  <c:v>25.426229999999954</c:v>
                </c:pt>
                <c:pt idx="1876">
                  <c:v>25.377050000000036</c:v>
                </c:pt>
                <c:pt idx="1877">
                  <c:v>25.770489999999967</c:v>
                </c:pt>
                <c:pt idx="1878">
                  <c:v>25.36065</c:v>
                </c:pt>
                <c:pt idx="1879">
                  <c:v>24.672129999999989</c:v>
                </c:pt>
                <c:pt idx="1880">
                  <c:v>24.491800000000001</c:v>
                </c:pt>
                <c:pt idx="1881">
                  <c:v>24.704920000000001</c:v>
                </c:pt>
                <c:pt idx="1882">
                  <c:v>25.770489999999967</c:v>
                </c:pt>
                <c:pt idx="1883">
                  <c:v>25</c:v>
                </c:pt>
                <c:pt idx="1884">
                  <c:v>25.278689999999965</c:v>
                </c:pt>
                <c:pt idx="1885">
                  <c:v>25.131150000000044</c:v>
                </c:pt>
                <c:pt idx="1886">
                  <c:v>24.262289999999961</c:v>
                </c:pt>
                <c:pt idx="1887">
                  <c:v>24.491800000000001</c:v>
                </c:pt>
                <c:pt idx="1888">
                  <c:v>25.606560000000005</c:v>
                </c:pt>
                <c:pt idx="1889">
                  <c:v>24.622949999999989</c:v>
                </c:pt>
                <c:pt idx="1890">
                  <c:v>24.672129999999989</c:v>
                </c:pt>
                <c:pt idx="1891">
                  <c:v>24.672129999999989</c:v>
                </c:pt>
                <c:pt idx="1892">
                  <c:v>24.852460000000001</c:v>
                </c:pt>
                <c:pt idx="1893">
                  <c:v>25.52459</c:v>
                </c:pt>
                <c:pt idx="1894">
                  <c:v>25.09836</c:v>
                </c:pt>
                <c:pt idx="1895">
                  <c:v>24.278689999999965</c:v>
                </c:pt>
                <c:pt idx="1896">
                  <c:v>25.688519999999961</c:v>
                </c:pt>
                <c:pt idx="1897">
                  <c:v>24.803280000000001</c:v>
                </c:pt>
                <c:pt idx="1898">
                  <c:v>25.065569999999965</c:v>
                </c:pt>
                <c:pt idx="1899">
                  <c:v>24.704920000000001</c:v>
                </c:pt>
                <c:pt idx="1900">
                  <c:v>23.754100000000001</c:v>
                </c:pt>
                <c:pt idx="1901">
                  <c:v>24.918030000000002</c:v>
                </c:pt>
                <c:pt idx="1902">
                  <c:v>24.344259999999988</c:v>
                </c:pt>
                <c:pt idx="1903">
                  <c:v>24.639350000000036</c:v>
                </c:pt>
                <c:pt idx="1904">
                  <c:v>24.114750000000036</c:v>
                </c:pt>
                <c:pt idx="1905">
                  <c:v>24.819669999999999</c:v>
                </c:pt>
                <c:pt idx="1906">
                  <c:v>24.36065</c:v>
                </c:pt>
                <c:pt idx="1907">
                  <c:v>24.426229999999954</c:v>
                </c:pt>
                <c:pt idx="1908">
                  <c:v>24.442619999999945</c:v>
                </c:pt>
                <c:pt idx="1909">
                  <c:v>23.147539999999989</c:v>
                </c:pt>
                <c:pt idx="1910">
                  <c:v>23.606560000000005</c:v>
                </c:pt>
                <c:pt idx="1911">
                  <c:v>24.606560000000005</c:v>
                </c:pt>
                <c:pt idx="1912">
                  <c:v>23.967209999999966</c:v>
                </c:pt>
                <c:pt idx="1913">
                  <c:v>24.934429999999967</c:v>
                </c:pt>
                <c:pt idx="1914">
                  <c:v>24.409839999999971</c:v>
                </c:pt>
                <c:pt idx="1915">
                  <c:v>24.21312</c:v>
                </c:pt>
                <c:pt idx="1916">
                  <c:v>23.475409999999961</c:v>
                </c:pt>
                <c:pt idx="1917">
                  <c:v>24.114750000000036</c:v>
                </c:pt>
                <c:pt idx="1918">
                  <c:v>24.688519999999961</c:v>
                </c:pt>
                <c:pt idx="1919">
                  <c:v>23.606560000000005</c:v>
                </c:pt>
                <c:pt idx="1920">
                  <c:v>24.131150000000044</c:v>
                </c:pt>
                <c:pt idx="1921">
                  <c:v>23.983609999999942</c:v>
                </c:pt>
                <c:pt idx="1922">
                  <c:v>25.311480000000028</c:v>
                </c:pt>
                <c:pt idx="1923">
                  <c:v>25.426229999999954</c:v>
                </c:pt>
                <c:pt idx="1924">
                  <c:v>25.901639999999961</c:v>
                </c:pt>
                <c:pt idx="1925">
                  <c:v>24.163930000000001</c:v>
                </c:pt>
                <c:pt idx="1926">
                  <c:v>24.04918</c:v>
                </c:pt>
                <c:pt idx="1927">
                  <c:v>23.983609999999942</c:v>
                </c:pt>
                <c:pt idx="1928">
                  <c:v>24.426229999999954</c:v>
                </c:pt>
                <c:pt idx="1929">
                  <c:v>24.229509999999966</c:v>
                </c:pt>
                <c:pt idx="1930">
                  <c:v>25.180329999999966</c:v>
                </c:pt>
                <c:pt idx="1931">
                  <c:v>24.557379999999988</c:v>
                </c:pt>
                <c:pt idx="1932">
                  <c:v>24.262289999999961</c:v>
                </c:pt>
                <c:pt idx="1933">
                  <c:v>24.918030000000002</c:v>
                </c:pt>
                <c:pt idx="1934">
                  <c:v>24.245899999999967</c:v>
                </c:pt>
                <c:pt idx="1935">
                  <c:v>24.278689999999965</c:v>
                </c:pt>
                <c:pt idx="1936">
                  <c:v>24.73771</c:v>
                </c:pt>
                <c:pt idx="1937">
                  <c:v>24.672129999999989</c:v>
                </c:pt>
                <c:pt idx="1938">
                  <c:v>25.540980000000001</c:v>
                </c:pt>
                <c:pt idx="1939">
                  <c:v>24.442619999999945</c:v>
                </c:pt>
                <c:pt idx="1940">
                  <c:v>24.557379999999988</c:v>
                </c:pt>
                <c:pt idx="1941">
                  <c:v>24.901639999999961</c:v>
                </c:pt>
                <c:pt idx="1942">
                  <c:v>24.934429999999967</c:v>
                </c:pt>
                <c:pt idx="1943">
                  <c:v>24.967209999999966</c:v>
                </c:pt>
                <c:pt idx="1944">
                  <c:v>24.819669999999999</c:v>
                </c:pt>
                <c:pt idx="1945">
                  <c:v>24.934429999999967</c:v>
                </c:pt>
                <c:pt idx="1946">
                  <c:v>25.016390000000001</c:v>
                </c:pt>
                <c:pt idx="1947">
                  <c:v>24.426229999999954</c:v>
                </c:pt>
                <c:pt idx="1948">
                  <c:v>25</c:v>
                </c:pt>
                <c:pt idx="1949">
                  <c:v>24.704920000000001</c:v>
                </c:pt>
                <c:pt idx="1950">
                  <c:v>23.688519999999961</c:v>
                </c:pt>
                <c:pt idx="1951">
                  <c:v>24.409839999999971</c:v>
                </c:pt>
                <c:pt idx="1952">
                  <c:v>24.688519999999961</c:v>
                </c:pt>
                <c:pt idx="1953">
                  <c:v>25.04918</c:v>
                </c:pt>
                <c:pt idx="1954">
                  <c:v>24.426229999999954</c:v>
                </c:pt>
                <c:pt idx="1955">
                  <c:v>25.114750000000036</c:v>
                </c:pt>
                <c:pt idx="1956">
                  <c:v>25.114750000000036</c:v>
                </c:pt>
                <c:pt idx="1957">
                  <c:v>24.114750000000036</c:v>
                </c:pt>
                <c:pt idx="1958">
                  <c:v>25.147539999999989</c:v>
                </c:pt>
                <c:pt idx="1959">
                  <c:v>24.426229999999954</c:v>
                </c:pt>
                <c:pt idx="1960">
                  <c:v>24.885249999999942</c:v>
                </c:pt>
                <c:pt idx="1961">
                  <c:v>24.540980000000001</c:v>
                </c:pt>
                <c:pt idx="1962">
                  <c:v>24.819669999999999</c:v>
                </c:pt>
                <c:pt idx="1963">
                  <c:v>23.901639999999961</c:v>
                </c:pt>
                <c:pt idx="1964">
                  <c:v>23.344259999999988</c:v>
                </c:pt>
                <c:pt idx="1965">
                  <c:v>23.180329999999966</c:v>
                </c:pt>
                <c:pt idx="1966">
                  <c:v>24.393439999999963</c:v>
                </c:pt>
                <c:pt idx="1967">
                  <c:v>24.901639999999961</c:v>
                </c:pt>
                <c:pt idx="1968">
                  <c:v>24.868849999999963</c:v>
                </c:pt>
                <c:pt idx="1969">
                  <c:v>25.114750000000036</c:v>
                </c:pt>
                <c:pt idx="1970">
                  <c:v>25.409839999999971</c:v>
                </c:pt>
                <c:pt idx="1971">
                  <c:v>25.04918</c:v>
                </c:pt>
                <c:pt idx="1972">
                  <c:v>25.262289999999961</c:v>
                </c:pt>
                <c:pt idx="1973">
                  <c:v>24.491800000000001</c:v>
                </c:pt>
                <c:pt idx="1974">
                  <c:v>24.655740000000002</c:v>
                </c:pt>
                <c:pt idx="1975">
                  <c:v>24.229509999999966</c:v>
                </c:pt>
                <c:pt idx="1976">
                  <c:v>24.131150000000044</c:v>
                </c:pt>
                <c:pt idx="1977">
                  <c:v>25.36065</c:v>
                </c:pt>
                <c:pt idx="1978">
                  <c:v>24.721309999999967</c:v>
                </c:pt>
                <c:pt idx="1979">
                  <c:v>24.57377</c:v>
                </c:pt>
                <c:pt idx="1980">
                  <c:v>25.983609999999942</c:v>
                </c:pt>
                <c:pt idx="1981">
                  <c:v>25.754100000000001</c:v>
                </c:pt>
                <c:pt idx="1982">
                  <c:v>24.967209999999966</c:v>
                </c:pt>
                <c:pt idx="1983">
                  <c:v>24.704920000000001</c:v>
                </c:pt>
                <c:pt idx="1984">
                  <c:v>24.475409999999961</c:v>
                </c:pt>
                <c:pt idx="1985">
                  <c:v>24.163930000000001</c:v>
                </c:pt>
                <c:pt idx="1986">
                  <c:v>25.04918</c:v>
                </c:pt>
                <c:pt idx="1987">
                  <c:v>25.032789999999967</c:v>
                </c:pt>
                <c:pt idx="1988">
                  <c:v>24.540980000000001</c:v>
                </c:pt>
                <c:pt idx="1989">
                  <c:v>25.36065</c:v>
                </c:pt>
                <c:pt idx="1990">
                  <c:v>25.245899999999967</c:v>
                </c:pt>
                <c:pt idx="1991">
                  <c:v>24.95082</c:v>
                </c:pt>
                <c:pt idx="1992">
                  <c:v>23.901639999999961</c:v>
                </c:pt>
                <c:pt idx="1993">
                  <c:v>24.721309999999967</c:v>
                </c:pt>
                <c:pt idx="1994">
                  <c:v>24.655740000000002</c:v>
                </c:pt>
                <c:pt idx="1995">
                  <c:v>24.967209999999966</c:v>
                </c:pt>
                <c:pt idx="1996">
                  <c:v>25.868849999999963</c:v>
                </c:pt>
                <c:pt idx="1997">
                  <c:v>24.081969999999988</c:v>
                </c:pt>
                <c:pt idx="1998">
                  <c:v>25.52459</c:v>
                </c:pt>
                <c:pt idx="1999">
                  <c:v>25.016390000000001</c:v>
                </c:pt>
                <c:pt idx="2000">
                  <c:v>25.262289999999961</c:v>
                </c:pt>
                <c:pt idx="2001">
                  <c:v>24.393439999999963</c:v>
                </c:pt>
                <c:pt idx="2002">
                  <c:v>24.704920000000001</c:v>
                </c:pt>
                <c:pt idx="2003">
                  <c:v>25.377050000000036</c:v>
                </c:pt>
                <c:pt idx="2004">
                  <c:v>25</c:v>
                </c:pt>
                <c:pt idx="2005">
                  <c:v>25.278689999999965</c:v>
                </c:pt>
                <c:pt idx="2006">
                  <c:v>25.426229999999954</c:v>
                </c:pt>
                <c:pt idx="2007">
                  <c:v>24.131150000000044</c:v>
                </c:pt>
                <c:pt idx="2008">
                  <c:v>24.377050000000036</c:v>
                </c:pt>
                <c:pt idx="2009">
                  <c:v>25.311480000000028</c:v>
                </c:pt>
                <c:pt idx="2010">
                  <c:v>24.229509999999966</c:v>
                </c:pt>
                <c:pt idx="2011">
                  <c:v>25.409839999999971</c:v>
                </c:pt>
                <c:pt idx="2012">
                  <c:v>25.295079999999967</c:v>
                </c:pt>
                <c:pt idx="2013">
                  <c:v>24.606560000000005</c:v>
                </c:pt>
                <c:pt idx="2014">
                  <c:v>24.344259999999988</c:v>
                </c:pt>
                <c:pt idx="2015">
                  <c:v>25.770489999999967</c:v>
                </c:pt>
                <c:pt idx="2016">
                  <c:v>25.09836</c:v>
                </c:pt>
                <c:pt idx="2017">
                  <c:v>25.52459</c:v>
                </c:pt>
                <c:pt idx="2018">
                  <c:v>24.967209999999966</c:v>
                </c:pt>
                <c:pt idx="2019">
                  <c:v>24.983609999999942</c:v>
                </c:pt>
                <c:pt idx="2020">
                  <c:v>25.114750000000036</c:v>
                </c:pt>
                <c:pt idx="2021">
                  <c:v>24.508199999999967</c:v>
                </c:pt>
                <c:pt idx="2022">
                  <c:v>25.09836</c:v>
                </c:pt>
                <c:pt idx="2023">
                  <c:v>24.95082</c:v>
                </c:pt>
                <c:pt idx="2024">
                  <c:v>25.983609999999942</c:v>
                </c:pt>
                <c:pt idx="2025">
                  <c:v>24.639350000000036</c:v>
                </c:pt>
                <c:pt idx="2026">
                  <c:v>24.557379999999988</c:v>
                </c:pt>
                <c:pt idx="2027">
                  <c:v>24.672129999999989</c:v>
                </c:pt>
                <c:pt idx="2028">
                  <c:v>24.21312</c:v>
                </c:pt>
                <c:pt idx="2029">
                  <c:v>24.983609999999942</c:v>
                </c:pt>
                <c:pt idx="2030">
                  <c:v>26.655740000000002</c:v>
                </c:pt>
                <c:pt idx="2031">
                  <c:v>24.770489999999967</c:v>
                </c:pt>
                <c:pt idx="2032">
                  <c:v>25.557379999999988</c:v>
                </c:pt>
                <c:pt idx="2033">
                  <c:v>24.655740000000002</c:v>
                </c:pt>
                <c:pt idx="2034">
                  <c:v>25.442619999999945</c:v>
                </c:pt>
                <c:pt idx="2035">
                  <c:v>24.934429999999967</c:v>
                </c:pt>
                <c:pt idx="2036">
                  <c:v>25.540980000000001</c:v>
                </c:pt>
                <c:pt idx="2037">
                  <c:v>23.639350000000036</c:v>
                </c:pt>
                <c:pt idx="2038">
                  <c:v>23.295079999999967</c:v>
                </c:pt>
                <c:pt idx="2039">
                  <c:v>25.327870000000036</c:v>
                </c:pt>
                <c:pt idx="2040">
                  <c:v>24.704920000000001</c:v>
                </c:pt>
                <c:pt idx="2041">
                  <c:v>24.426229999999954</c:v>
                </c:pt>
                <c:pt idx="2042">
                  <c:v>24.36065</c:v>
                </c:pt>
                <c:pt idx="2043">
                  <c:v>23.704920000000001</c:v>
                </c:pt>
                <c:pt idx="2044">
                  <c:v>24.852460000000001</c:v>
                </c:pt>
                <c:pt idx="2045">
                  <c:v>25.327870000000036</c:v>
                </c:pt>
                <c:pt idx="2046">
                  <c:v>24.721309999999967</c:v>
                </c:pt>
                <c:pt idx="2047">
                  <c:v>24.852460000000001</c:v>
                </c:pt>
                <c:pt idx="2048">
                  <c:v>24.967209999999966</c:v>
                </c:pt>
                <c:pt idx="2049">
                  <c:v>25.459019999999967</c:v>
                </c:pt>
                <c:pt idx="2050">
                  <c:v>25.327870000000036</c:v>
                </c:pt>
                <c:pt idx="2051">
                  <c:v>25.622949999999989</c:v>
                </c:pt>
                <c:pt idx="2052">
                  <c:v>24.78688</c:v>
                </c:pt>
                <c:pt idx="2053">
                  <c:v>25.278689999999965</c:v>
                </c:pt>
                <c:pt idx="2054">
                  <c:v>24.78688</c:v>
                </c:pt>
                <c:pt idx="2055">
                  <c:v>24.868849999999963</c:v>
                </c:pt>
                <c:pt idx="2056">
                  <c:v>24.983609999999942</c:v>
                </c:pt>
                <c:pt idx="2057">
                  <c:v>25.622949999999989</c:v>
                </c:pt>
                <c:pt idx="2058">
                  <c:v>23.73771</c:v>
                </c:pt>
                <c:pt idx="2059">
                  <c:v>25.442619999999945</c:v>
                </c:pt>
                <c:pt idx="2060">
                  <c:v>23.983609999999942</c:v>
                </c:pt>
                <c:pt idx="2061">
                  <c:v>24.57377</c:v>
                </c:pt>
                <c:pt idx="2062">
                  <c:v>25.36065</c:v>
                </c:pt>
                <c:pt idx="2063">
                  <c:v>25.196719999999971</c:v>
                </c:pt>
                <c:pt idx="2064">
                  <c:v>25.459019999999967</c:v>
                </c:pt>
                <c:pt idx="2065">
                  <c:v>24.409839999999971</c:v>
                </c:pt>
                <c:pt idx="2066">
                  <c:v>25.52459</c:v>
                </c:pt>
                <c:pt idx="2067">
                  <c:v>24.819669999999999</c:v>
                </c:pt>
                <c:pt idx="2068">
                  <c:v>26.278689999999965</c:v>
                </c:pt>
                <c:pt idx="2069">
                  <c:v>25.688519999999961</c:v>
                </c:pt>
                <c:pt idx="2070">
                  <c:v>25.147539999999989</c:v>
                </c:pt>
                <c:pt idx="2071">
                  <c:v>24.868849999999963</c:v>
                </c:pt>
                <c:pt idx="2072">
                  <c:v>25.73771</c:v>
                </c:pt>
                <c:pt idx="2073">
                  <c:v>24.672129999999989</c:v>
                </c:pt>
                <c:pt idx="2074">
                  <c:v>24.442619999999945</c:v>
                </c:pt>
                <c:pt idx="2075">
                  <c:v>24.754100000000001</c:v>
                </c:pt>
                <c:pt idx="2076">
                  <c:v>23.901639999999961</c:v>
                </c:pt>
                <c:pt idx="2077">
                  <c:v>24.229509999999966</c:v>
                </c:pt>
                <c:pt idx="2078">
                  <c:v>24.934429999999967</c:v>
                </c:pt>
                <c:pt idx="2079">
                  <c:v>24.36065</c:v>
                </c:pt>
                <c:pt idx="2080">
                  <c:v>23.704920000000001</c:v>
                </c:pt>
                <c:pt idx="2081">
                  <c:v>24.311480000000028</c:v>
                </c:pt>
                <c:pt idx="2082">
                  <c:v>24.311480000000028</c:v>
                </c:pt>
                <c:pt idx="2083">
                  <c:v>24.262289999999961</c:v>
                </c:pt>
                <c:pt idx="2084">
                  <c:v>24.163930000000001</c:v>
                </c:pt>
                <c:pt idx="2085">
                  <c:v>23.885249999999942</c:v>
                </c:pt>
                <c:pt idx="2086">
                  <c:v>24.754100000000001</c:v>
                </c:pt>
                <c:pt idx="2087">
                  <c:v>25.262289999999961</c:v>
                </c:pt>
                <c:pt idx="2088">
                  <c:v>24.442619999999945</c:v>
                </c:pt>
                <c:pt idx="2089">
                  <c:v>24.557379999999988</c:v>
                </c:pt>
                <c:pt idx="2090">
                  <c:v>24.04918</c:v>
                </c:pt>
                <c:pt idx="2091">
                  <c:v>24.36065</c:v>
                </c:pt>
                <c:pt idx="2092">
                  <c:v>26.081969999999988</c:v>
                </c:pt>
                <c:pt idx="2093">
                  <c:v>24.262289999999961</c:v>
                </c:pt>
                <c:pt idx="2094">
                  <c:v>24.344259999999988</c:v>
                </c:pt>
                <c:pt idx="2095">
                  <c:v>25.344259999999988</c:v>
                </c:pt>
                <c:pt idx="2096">
                  <c:v>25.016390000000001</c:v>
                </c:pt>
                <c:pt idx="2097">
                  <c:v>25.081969999999988</c:v>
                </c:pt>
                <c:pt idx="2098">
                  <c:v>24.409839999999971</c:v>
                </c:pt>
                <c:pt idx="2099">
                  <c:v>24.04918</c:v>
                </c:pt>
                <c:pt idx="2100">
                  <c:v>25.983609999999942</c:v>
                </c:pt>
                <c:pt idx="2101">
                  <c:v>25.114750000000036</c:v>
                </c:pt>
                <c:pt idx="2102">
                  <c:v>25.36065</c:v>
                </c:pt>
                <c:pt idx="2103">
                  <c:v>23.868849999999963</c:v>
                </c:pt>
                <c:pt idx="2104">
                  <c:v>23.540980000000001</c:v>
                </c:pt>
                <c:pt idx="2105">
                  <c:v>24.327870000000036</c:v>
                </c:pt>
                <c:pt idx="2106">
                  <c:v>24.016390000000001</c:v>
                </c:pt>
                <c:pt idx="2107">
                  <c:v>24.393439999999963</c:v>
                </c:pt>
                <c:pt idx="2108">
                  <c:v>24.295079999999967</c:v>
                </c:pt>
                <c:pt idx="2109">
                  <c:v>24.114750000000036</c:v>
                </c:pt>
                <c:pt idx="2110">
                  <c:v>23.754100000000001</c:v>
                </c:pt>
                <c:pt idx="2111">
                  <c:v>25</c:v>
                </c:pt>
                <c:pt idx="2112">
                  <c:v>23.704920000000001</c:v>
                </c:pt>
                <c:pt idx="2113">
                  <c:v>24.04918</c:v>
                </c:pt>
                <c:pt idx="2114">
                  <c:v>23.704920000000001</c:v>
                </c:pt>
                <c:pt idx="2115">
                  <c:v>24.836069999999999</c:v>
                </c:pt>
                <c:pt idx="2116">
                  <c:v>23.885249999999942</c:v>
                </c:pt>
                <c:pt idx="2117">
                  <c:v>24.754100000000001</c:v>
                </c:pt>
                <c:pt idx="2118">
                  <c:v>24.967209999999966</c:v>
                </c:pt>
                <c:pt idx="2119">
                  <c:v>23.78688</c:v>
                </c:pt>
                <c:pt idx="2120">
                  <c:v>24.377050000000036</c:v>
                </c:pt>
                <c:pt idx="2121">
                  <c:v>24.475409999999961</c:v>
                </c:pt>
                <c:pt idx="2122">
                  <c:v>23.475409999999961</c:v>
                </c:pt>
                <c:pt idx="2123">
                  <c:v>24.131150000000044</c:v>
                </c:pt>
                <c:pt idx="2124">
                  <c:v>22.836069999999999</c:v>
                </c:pt>
                <c:pt idx="2125">
                  <c:v>24.983609999999942</c:v>
                </c:pt>
                <c:pt idx="2126">
                  <c:v>23.557379999999988</c:v>
                </c:pt>
                <c:pt idx="2127">
                  <c:v>24.344259999999988</c:v>
                </c:pt>
                <c:pt idx="2128">
                  <c:v>24.180329999999966</c:v>
                </c:pt>
                <c:pt idx="2129">
                  <c:v>23.442619999999945</c:v>
                </c:pt>
                <c:pt idx="2130">
                  <c:v>24.377050000000036</c:v>
                </c:pt>
                <c:pt idx="2131">
                  <c:v>25.163930000000001</c:v>
                </c:pt>
                <c:pt idx="2132">
                  <c:v>24.57377</c:v>
                </c:pt>
                <c:pt idx="2133">
                  <c:v>23.770489999999967</c:v>
                </c:pt>
                <c:pt idx="2134">
                  <c:v>24.590160000000001</c:v>
                </c:pt>
                <c:pt idx="2135">
                  <c:v>24.016390000000001</c:v>
                </c:pt>
                <c:pt idx="2136">
                  <c:v>24.590160000000001</c:v>
                </c:pt>
                <c:pt idx="2137">
                  <c:v>24.491800000000001</c:v>
                </c:pt>
                <c:pt idx="2138">
                  <c:v>25.081969999999988</c:v>
                </c:pt>
                <c:pt idx="2139">
                  <c:v>23.508199999999967</c:v>
                </c:pt>
                <c:pt idx="2140">
                  <c:v>24.327870000000036</c:v>
                </c:pt>
                <c:pt idx="2141">
                  <c:v>23.508199999999967</c:v>
                </c:pt>
                <c:pt idx="2142">
                  <c:v>24.196719999999971</c:v>
                </c:pt>
                <c:pt idx="2143">
                  <c:v>24.180329999999966</c:v>
                </c:pt>
                <c:pt idx="2144">
                  <c:v>24.967209999999966</c:v>
                </c:pt>
                <c:pt idx="2145">
                  <c:v>24.163930000000001</c:v>
                </c:pt>
                <c:pt idx="2146">
                  <c:v>24.196719999999971</c:v>
                </c:pt>
                <c:pt idx="2147">
                  <c:v>22.540980000000001</c:v>
                </c:pt>
                <c:pt idx="2148">
                  <c:v>24.163930000000001</c:v>
                </c:pt>
                <c:pt idx="2149">
                  <c:v>25.344259999999988</c:v>
                </c:pt>
                <c:pt idx="2150">
                  <c:v>24.065569999999965</c:v>
                </c:pt>
                <c:pt idx="2151">
                  <c:v>24.196719999999971</c:v>
                </c:pt>
                <c:pt idx="2152">
                  <c:v>24.57377</c:v>
                </c:pt>
                <c:pt idx="2153">
                  <c:v>23.868849999999963</c:v>
                </c:pt>
                <c:pt idx="2154">
                  <c:v>24.475409999999961</c:v>
                </c:pt>
                <c:pt idx="2155">
                  <c:v>25.245899999999967</c:v>
                </c:pt>
                <c:pt idx="2156">
                  <c:v>23.688519999999961</c:v>
                </c:pt>
                <c:pt idx="2157">
                  <c:v>24.344259999999988</c:v>
                </c:pt>
                <c:pt idx="2158">
                  <c:v>24.409839999999971</c:v>
                </c:pt>
                <c:pt idx="2159">
                  <c:v>24.245899999999967</c:v>
                </c:pt>
                <c:pt idx="2160">
                  <c:v>24.409839999999971</c:v>
                </c:pt>
                <c:pt idx="2161">
                  <c:v>25.114750000000036</c:v>
                </c:pt>
                <c:pt idx="2162">
                  <c:v>23.21312</c:v>
                </c:pt>
                <c:pt idx="2163">
                  <c:v>24.508199999999967</c:v>
                </c:pt>
                <c:pt idx="2164">
                  <c:v>23.442619999999945</c:v>
                </c:pt>
                <c:pt idx="2165">
                  <c:v>23.672129999999989</c:v>
                </c:pt>
                <c:pt idx="2166">
                  <c:v>23.508199999999967</c:v>
                </c:pt>
                <c:pt idx="2167">
                  <c:v>24.688519999999961</c:v>
                </c:pt>
                <c:pt idx="2168">
                  <c:v>24.508199999999967</c:v>
                </c:pt>
                <c:pt idx="2169">
                  <c:v>24.852460000000001</c:v>
                </c:pt>
                <c:pt idx="2170">
                  <c:v>23.918030000000002</c:v>
                </c:pt>
                <c:pt idx="2171">
                  <c:v>23.836069999999999</c:v>
                </c:pt>
                <c:pt idx="2172">
                  <c:v>25.131150000000044</c:v>
                </c:pt>
                <c:pt idx="2173">
                  <c:v>24.36065</c:v>
                </c:pt>
                <c:pt idx="2174">
                  <c:v>23.622949999999989</c:v>
                </c:pt>
                <c:pt idx="2175">
                  <c:v>24.52459</c:v>
                </c:pt>
                <c:pt idx="2176">
                  <c:v>22.836069999999999</c:v>
                </c:pt>
                <c:pt idx="2177">
                  <c:v>23.36065</c:v>
                </c:pt>
                <c:pt idx="2178">
                  <c:v>23.901639999999961</c:v>
                </c:pt>
                <c:pt idx="2179">
                  <c:v>24.852460000000001</c:v>
                </c:pt>
                <c:pt idx="2180">
                  <c:v>23.442619999999945</c:v>
                </c:pt>
                <c:pt idx="2181">
                  <c:v>25.114750000000036</c:v>
                </c:pt>
                <c:pt idx="2182">
                  <c:v>25.295079999999967</c:v>
                </c:pt>
                <c:pt idx="2183">
                  <c:v>24.819669999999999</c:v>
                </c:pt>
                <c:pt idx="2184">
                  <c:v>25.295079999999967</c:v>
                </c:pt>
                <c:pt idx="2185">
                  <c:v>23.606560000000005</c:v>
                </c:pt>
                <c:pt idx="2186">
                  <c:v>23.901639999999961</c:v>
                </c:pt>
                <c:pt idx="2187">
                  <c:v>23.852460000000001</c:v>
                </c:pt>
                <c:pt idx="2188">
                  <c:v>24.508199999999967</c:v>
                </c:pt>
                <c:pt idx="2189">
                  <c:v>23.52459</c:v>
                </c:pt>
                <c:pt idx="2190">
                  <c:v>23.606560000000005</c:v>
                </c:pt>
                <c:pt idx="2191">
                  <c:v>25.606560000000005</c:v>
                </c:pt>
                <c:pt idx="2192">
                  <c:v>24.065569999999965</c:v>
                </c:pt>
                <c:pt idx="2193">
                  <c:v>24.311480000000028</c:v>
                </c:pt>
                <c:pt idx="2194">
                  <c:v>24.655740000000002</c:v>
                </c:pt>
                <c:pt idx="2195">
                  <c:v>24.081969999999988</c:v>
                </c:pt>
                <c:pt idx="2196">
                  <c:v>24.52459</c:v>
                </c:pt>
                <c:pt idx="2197">
                  <c:v>25.229509999999966</c:v>
                </c:pt>
                <c:pt idx="2198">
                  <c:v>24.475409999999961</c:v>
                </c:pt>
                <c:pt idx="2199">
                  <c:v>23.393439999999963</c:v>
                </c:pt>
                <c:pt idx="2200">
                  <c:v>24.78688</c:v>
                </c:pt>
                <c:pt idx="2201">
                  <c:v>23.983609999999942</c:v>
                </c:pt>
                <c:pt idx="2202">
                  <c:v>24.032789999999967</c:v>
                </c:pt>
                <c:pt idx="2203">
                  <c:v>23.688519999999961</c:v>
                </c:pt>
                <c:pt idx="2204">
                  <c:v>24.688519999999961</c:v>
                </c:pt>
                <c:pt idx="2205">
                  <c:v>24.475409999999961</c:v>
                </c:pt>
                <c:pt idx="2206">
                  <c:v>23.21312</c:v>
                </c:pt>
                <c:pt idx="2207">
                  <c:v>24.868849999999963</c:v>
                </c:pt>
                <c:pt idx="2208">
                  <c:v>24</c:v>
                </c:pt>
                <c:pt idx="2209">
                  <c:v>23.754100000000001</c:v>
                </c:pt>
                <c:pt idx="2210">
                  <c:v>24.180329999999966</c:v>
                </c:pt>
                <c:pt idx="2211">
                  <c:v>22.606560000000005</c:v>
                </c:pt>
                <c:pt idx="2212">
                  <c:v>24.540980000000001</c:v>
                </c:pt>
                <c:pt idx="2213">
                  <c:v>25.262289999999961</c:v>
                </c:pt>
                <c:pt idx="2214">
                  <c:v>25.147539999999989</c:v>
                </c:pt>
                <c:pt idx="2215">
                  <c:v>25.04918</c:v>
                </c:pt>
                <c:pt idx="2216">
                  <c:v>24.78688</c:v>
                </c:pt>
                <c:pt idx="2217">
                  <c:v>24.803280000000001</c:v>
                </c:pt>
                <c:pt idx="2218">
                  <c:v>23.295079999999967</c:v>
                </c:pt>
                <c:pt idx="2219">
                  <c:v>24.229509999999966</c:v>
                </c:pt>
                <c:pt idx="2220">
                  <c:v>24.655740000000002</c:v>
                </c:pt>
                <c:pt idx="2221">
                  <c:v>24.065569999999965</c:v>
                </c:pt>
                <c:pt idx="2222">
                  <c:v>24.688519999999961</c:v>
                </c:pt>
                <c:pt idx="2223">
                  <c:v>24.590160000000001</c:v>
                </c:pt>
                <c:pt idx="2224">
                  <c:v>23.344259999999988</c:v>
                </c:pt>
                <c:pt idx="2225">
                  <c:v>24.721309999999967</c:v>
                </c:pt>
                <c:pt idx="2226">
                  <c:v>25.311480000000028</c:v>
                </c:pt>
                <c:pt idx="2227">
                  <c:v>23.606560000000005</c:v>
                </c:pt>
                <c:pt idx="2228">
                  <c:v>24.918030000000002</c:v>
                </c:pt>
                <c:pt idx="2229">
                  <c:v>24.327870000000036</c:v>
                </c:pt>
                <c:pt idx="2230">
                  <c:v>24.852460000000001</c:v>
                </c:pt>
                <c:pt idx="2231">
                  <c:v>25.262289999999961</c:v>
                </c:pt>
                <c:pt idx="2232">
                  <c:v>23.885249999999942</c:v>
                </c:pt>
                <c:pt idx="2233">
                  <c:v>25.36065</c:v>
                </c:pt>
                <c:pt idx="2234">
                  <c:v>25.114750000000036</c:v>
                </c:pt>
                <c:pt idx="2235">
                  <c:v>24.918030000000002</c:v>
                </c:pt>
                <c:pt idx="2236">
                  <c:v>24.868849999999963</c:v>
                </c:pt>
                <c:pt idx="2237">
                  <c:v>24.295079999999967</c:v>
                </c:pt>
                <c:pt idx="2238">
                  <c:v>24.901639999999961</c:v>
                </c:pt>
                <c:pt idx="2239">
                  <c:v>23.754100000000001</c:v>
                </c:pt>
                <c:pt idx="2240">
                  <c:v>23.278689999999965</c:v>
                </c:pt>
                <c:pt idx="2241">
                  <c:v>24.377050000000036</c:v>
                </c:pt>
                <c:pt idx="2242">
                  <c:v>25.639350000000036</c:v>
                </c:pt>
                <c:pt idx="2243">
                  <c:v>23.819669999999999</c:v>
                </c:pt>
                <c:pt idx="2244">
                  <c:v>24.278689999999965</c:v>
                </c:pt>
                <c:pt idx="2245">
                  <c:v>24.557379999999988</c:v>
                </c:pt>
                <c:pt idx="2246">
                  <c:v>23.754100000000001</c:v>
                </c:pt>
                <c:pt idx="2247">
                  <c:v>25.147539999999989</c:v>
                </c:pt>
                <c:pt idx="2248">
                  <c:v>23.081969999999988</c:v>
                </c:pt>
                <c:pt idx="2249">
                  <c:v>23.36065</c:v>
                </c:pt>
                <c:pt idx="2250">
                  <c:v>23.459019999999967</c:v>
                </c:pt>
                <c:pt idx="2251">
                  <c:v>25</c:v>
                </c:pt>
                <c:pt idx="2252">
                  <c:v>24.065569999999965</c:v>
                </c:pt>
                <c:pt idx="2253">
                  <c:v>24.918030000000002</c:v>
                </c:pt>
                <c:pt idx="2254">
                  <c:v>24.78688</c:v>
                </c:pt>
                <c:pt idx="2255">
                  <c:v>23.491800000000001</c:v>
                </c:pt>
                <c:pt idx="2256">
                  <c:v>23.655740000000002</c:v>
                </c:pt>
                <c:pt idx="2257">
                  <c:v>25.57377</c:v>
                </c:pt>
                <c:pt idx="2258">
                  <c:v>24.73771</c:v>
                </c:pt>
                <c:pt idx="2259">
                  <c:v>24.459019999999967</c:v>
                </c:pt>
                <c:pt idx="2260">
                  <c:v>25.21312</c:v>
                </c:pt>
                <c:pt idx="2261">
                  <c:v>23.491800000000001</c:v>
                </c:pt>
                <c:pt idx="2262">
                  <c:v>24.377050000000036</c:v>
                </c:pt>
                <c:pt idx="2263">
                  <c:v>25.540980000000001</c:v>
                </c:pt>
                <c:pt idx="2264">
                  <c:v>24.393439999999963</c:v>
                </c:pt>
                <c:pt idx="2265">
                  <c:v>24.52459</c:v>
                </c:pt>
                <c:pt idx="2266">
                  <c:v>25.131150000000044</c:v>
                </c:pt>
                <c:pt idx="2267">
                  <c:v>24.09836</c:v>
                </c:pt>
                <c:pt idx="2268">
                  <c:v>24.344259999999988</c:v>
                </c:pt>
                <c:pt idx="2269">
                  <c:v>24.081969999999988</c:v>
                </c:pt>
                <c:pt idx="2270">
                  <c:v>24.803280000000001</c:v>
                </c:pt>
                <c:pt idx="2271">
                  <c:v>24.21312</c:v>
                </c:pt>
                <c:pt idx="2272">
                  <c:v>25</c:v>
                </c:pt>
                <c:pt idx="2273">
                  <c:v>23.114750000000036</c:v>
                </c:pt>
                <c:pt idx="2274">
                  <c:v>24.327870000000036</c:v>
                </c:pt>
                <c:pt idx="2275">
                  <c:v>24.245899999999967</c:v>
                </c:pt>
                <c:pt idx="2276">
                  <c:v>24.278689999999965</c:v>
                </c:pt>
                <c:pt idx="2277">
                  <c:v>24.278689999999965</c:v>
                </c:pt>
                <c:pt idx="2278">
                  <c:v>25.229509999999966</c:v>
                </c:pt>
                <c:pt idx="2279">
                  <c:v>24.245899999999967</c:v>
                </c:pt>
                <c:pt idx="2280">
                  <c:v>25.114750000000036</c:v>
                </c:pt>
                <c:pt idx="2281">
                  <c:v>25.114750000000036</c:v>
                </c:pt>
                <c:pt idx="2282">
                  <c:v>25.590160000000001</c:v>
                </c:pt>
                <c:pt idx="2283">
                  <c:v>25.311480000000028</c:v>
                </c:pt>
                <c:pt idx="2284">
                  <c:v>24.885249999999942</c:v>
                </c:pt>
                <c:pt idx="2285">
                  <c:v>23.73771</c:v>
                </c:pt>
                <c:pt idx="2286">
                  <c:v>25.245899999999967</c:v>
                </c:pt>
                <c:pt idx="2287">
                  <c:v>24.819669999999999</c:v>
                </c:pt>
                <c:pt idx="2288">
                  <c:v>24.836069999999999</c:v>
                </c:pt>
                <c:pt idx="2289">
                  <c:v>25.04918</c:v>
                </c:pt>
                <c:pt idx="2290">
                  <c:v>24.852460000000001</c:v>
                </c:pt>
                <c:pt idx="2291">
                  <c:v>24.131150000000044</c:v>
                </c:pt>
                <c:pt idx="2292">
                  <c:v>26.590160000000001</c:v>
                </c:pt>
                <c:pt idx="2293">
                  <c:v>24.95082</c:v>
                </c:pt>
                <c:pt idx="2294">
                  <c:v>23.36065</c:v>
                </c:pt>
                <c:pt idx="2295">
                  <c:v>23.836069999999999</c:v>
                </c:pt>
                <c:pt idx="2296">
                  <c:v>24.901639999999961</c:v>
                </c:pt>
                <c:pt idx="2297">
                  <c:v>24.73771</c:v>
                </c:pt>
                <c:pt idx="2298">
                  <c:v>25.147539999999989</c:v>
                </c:pt>
                <c:pt idx="2299">
                  <c:v>26.57377</c:v>
                </c:pt>
                <c:pt idx="2300">
                  <c:v>23.934429999999967</c:v>
                </c:pt>
                <c:pt idx="2301">
                  <c:v>26.459019999999967</c:v>
                </c:pt>
                <c:pt idx="2302">
                  <c:v>25.885249999999942</c:v>
                </c:pt>
                <c:pt idx="2303">
                  <c:v>25.704920000000001</c:v>
                </c:pt>
                <c:pt idx="2304">
                  <c:v>24.639350000000036</c:v>
                </c:pt>
                <c:pt idx="2305">
                  <c:v>26.04918</c:v>
                </c:pt>
                <c:pt idx="2306">
                  <c:v>24.57377</c:v>
                </c:pt>
                <c:pt idx="2307">
                  <c:v>24.983609999999942</c:v>
                </c:pt>
                <c:pt idx="2308">
                  <c:v>23.770489999999967</c:v>
                </c:pt>
                <c:pt idx="2309">
                  <c:v>26</c:v>
                </c:pt>
                <c:pt idx="2310">
                  <c:v>25.016390000000001</c:v>
                </c:pt>
                <c:pt idx="2311">
                  <c:v>25.491800000000001</c:v>
                </c:pt>
                <c:pt idx="2312">
                  <c:v>25.262289999999961</c:v>
                </c:pt>
                <c:pt idx="2313">
                  <c:v>26.196719999999971</c:v>
                </c:pt>
                <c:pt idx="2314">
                  <c:v>25.704920000000001</c:v>
                </c:pt>
                <c:pt idx="2315">
                  <c:v>25.426229999999954</c:v>
                </c:pt>
                <c:pt idx="2316">
                  <c:v>25.377050000000036</c:v>
                </c:pt>
                <c:pt idx="2317">
                  <c:v>25.901639999999961</c:v>
                </c:pt>
                <c:pt idx="2318">
                  <c:v>25.459019999999967</c:v>
                </c:pt>
                <c:pt idx="2319">
                  <c:v>25.327870000000036</c:v>
                </c:pt>
                <c:pt idx="2320">
                  <c:v>26.262289999999961</c:v>
                </c:pt>
                <c:pt idx="2321">
                  <c:v>25.36065</c:v>
                </c:pt>
                <c:pt idx="2322">
                  <c:v>26.78688</c:v>
                </c:pt>
                <c:pt idx="2323">
                  <c:v>25.229509999999966</c:v>
                </c:pt>
                <c:pt idx="2324">
                  <c:v>25.344259999999988</c:v>
                </c:pt>
                <c:pt idx="2325">
                  <c:v>25.622949999999989</c:v>
                </c:pt>
                <c:pt idx="2326">
                  <c:v>26.639350000000036</c:v>
                </c:pt>
                <c:pt idx="2327">
                  <c:v>25.934429999999967</c:v>
                </c:pt>
                <c:pt idx="2328">
                  <c:v>24.147539999999989</c:v>
                </c:pt>
                <c:pt idx="2329">
                  <c:v>24.704920000000001</c:v>
                </c:pt>
                <c:pt idx="2330">
                  <c:v>25.819669999999999</c:v>
                </c:pt>
                <c:pt idx="2331">
                  <c:v>25.934429999999967</c:v>
                </c:pt>
                <c:pt idx="2332">
                  <c:v>24.590160000000001</c:v>
                </c:pt>
                <c:pt idx="2333">
                  <c:v>25.78688</c:v>
                </c:pt>
                <c:pt idx="2334">
                  <c:v>24.836069999999999</c:v>
                </c:pt>
                <c:pt idx="2335">
                  <c:v>26.147539999999989</c:v>
                </c:pt>
                <c:pt idx="2336">
                  <c:v>24.377050000000036</c:v>
                </c:pt>
                <c:pt idx="2337">
                  <c:v>24.754100000000001</c:v>
                </c:pt>
                <c:pt idx="2338">
                  <c:v>25.196719999999971</c:v>
                </c:pt>
                <c:pt idx="2339">
                  <c:v>25.180329999999966</c:v>
                </c:pt>
                <c:pt idx="2340">
                  <c:v>25.032789999999967</c:v>
                </c:pt>
                <c:pt idx="2341">
                  <c:v>24</c:v>
                </c:pt>
                <c:pt idx="2342">
                  <c:v>25.590160000000001</c:v>
                </c:pt>
                <c:pt idx="2343">
                  <c:v>25.918030000000002</c:v>
                </c:pt>
                <c:pt idx="2344">
                  <c:v>24.852460000000001</c:v>
                </c:pt>
                <c:pt idx="2345">
                  <c:v>25.475409999999961</c:v>
                </c:pt>
                <c:pt idx="2346">
                  <c:v>24.688519999999961</c:v>
                </c:pt>
                <c:pt idx="2347">
                  <c:v>25.52459</c:v>
                </c:pt>
                <c:pt idx="2348">
                  <c:v>24.721309999999967</c:v>
                </c:pt>
                <c:pt idx="2349">
                  <c:v>24.704920000000001</c:v>
                </c:pt>
                <c:pt idx="2350">
                  <c:v>24.557379999999988</c:v>
                </c:pt>
                <c:pt idx="2351">
                  <c:v>24.770489999999967</c:v>
                </c:pt>
                <c:pt idx="2352">
                  <c:v>24.540980000000001</c:v>
                </c:pt>
                <c:pt idx="2353">
                  <c:v>25.377050000000036</c:v>
                </c:pt>
                <c:pt idx="2354">
                  <c:v>25.590160000000001</c:v>
                </c:pt>
                <c:pt idx="2355">
                  <c:v>25.901639999999961</c:v>
                </c:pt>
                <c:pt idx="2356">
                  <c:v>24.836069999999999</c:v>
                </c:pt>
                <c:pt idx="2357">
                  <c:v>24.163930000000001</c:v>
                </c:pt>
                <c:pt idx="2358">
                  <c:v>25.819669999999999</c:v>
                </c:pt>
                <c:pt idx="2359">
                  <c:v>25.377050000000036</c:v>
                </c:pt>
                <c:pt idx="2360">
                  <c:v>25.262289999999961</c:v>
                </c:pt>
                <c:pt idx="2361">
                  <c:v>25.606560000000005</c:v>
                </c:pt>
                <c:pt idx="2362">
                  <c:v>24.754100000000001</c:v>
                </c:pt>
                <c:pt idx="2363">
                  <c:v>25.196719999999971</c:v>
                </c:pt>
                <c:pt idx="2364">
                  <c:v>25.442619999999945</c:v>
                </c:pt>
                <c:pt idx="2365">
                  <c:v>23.819669999999999</c:v>
                </c:pt>
                <c:pt idx="2366">
                  <c:v>24.295079999999967</c:v>
                </c:pt>
                <c:pt idx="2367">
                  <c:v>24.557379999999988</c:v>
                </c:pt>
                <c:pt idx="2368">
                  <c:v>24.327870000000036</c:v>
                </c:pt>
                <c:pt idx="2369">
                  <c:v>24.901639999999961</c:v>
                </c:pt>
                <c:pt idx="2370">
                  <c:v>24.852460000000001</c:v>
                </c:pt>
                <c:pt idx="2371">
                  <c:v>24.311480000000028</c:v>
                </c:pt>
                <c:pt idx="2372">
                  <c:v>24.065569999999965</c:v>
                </c:pt>
                <c:pt idx="2373">
                  <c:v>24.803280000000001</c:v>
                </c:pt>
                <c:pt idx="2374">
                  <c:v>24.852460000000001</c:v>
                </c:pt>
                <c:pt idx="2375">
                  <c:v>25.180329999999966</c:v>
                </c:pt>
                <c:pt idx="2376">
                  <c:v>25.770489999999967</c:v>
                </c:pt>
                <c:pt idx="2377">
                  <c:v>25.426229999999954</c:v>
                </c:pt>
                <c:pt idx="2378">
                  <c:v>24.704920000000001</c:v>
                </c:pt>
                <c:pt idx="2379">
                  <c:v>25.180329999999966</c:v>
                </c:pt>
                <c:pt idx="2380">
                  <c:v>24.967209999999966</c:v>
                </c:pt>
                <c:pt idx="2381">
                  <c:v>25.131150000000044</c:v>
                </c:pt>
                <c:pt idx="2382">
                  <c:v>24.081969999999988</c:v>
                </c:pt>
                <c:pt idx="2383">
                  <c:v>24.852460000000001</c:v>
                </c:pt>
                <c:pt idx="2384">
                  <c:v>24.09836</c:v>
                </c:pt>
                <c:pt idx="2385">
                  <c:v>24.639350000000036</c:v>
                </c:pt>
                <c:pt idx="2386">
                  <c:v>25.803280000000001</c:v>
                </c:pt>
                <c:pt idx="2387">
                  <c:v>25.655740000000002</c:v>
                </c:pt>
                <c:pt idx="2388">
                  <c:v>24.377050000000036</c:v>
                </c:pt>
                <c:pt idx="2389">
                  <c:v>25</c:v>
                </c:pt>
                <c:pt idx="2390">
                  <c:v>24.819669999999999</c:v>
                </c:pt>
                <c:pt idx="2391">
                  <c:v>25.491800000000001</c:v>
                </c:pt>
                <c:pt idx="2392">
                  <c:v>24.262289999999961</c:v>
                </c:pt>
                <c:pt idx="2393">
                  <c:v>25.180329999999966</c:v>
                </c:pt>
                <c:pt idx="2394">
                  <c:v>24.36065</c:v>
                </c:pt>
                <c:pt idx="2395">
                  <c:v>25.245899999999967</c:v>
                </c:pt>
                <c:pt idx="2396">
                  <c:v>23.590160000000001</c:v>
                </c:pt>
                <c:pt idx="2397">
                  <c:v>24.491800000000001</c:v>
                </c:pt>
                <c:pt idx="2398">
                  <c:v>24.934429999999967</c:v>
                </c:pt>
                <c:pt idx="2399">
                  <c:v>24.36065</c:v>
                </c:pt>
                <c:pt idx="2400">
                  <c:v>24.803280000000001</c:v>
                </c:pt>
                <c:pt idx="2401">
                  <c:v>24.180329999999966</c:v>
                </c:pt>
                <c:pt idx="2402">
                  <c:v>25.016390000000001</c:v>
                </c:pt>
                <c:pt idx="2403">
                  <c:v>23.393439999999963</c:v>
                </c:pt>
                <c:pt idx="2404">
                  <c:v>24.721309999999967</c:v>
                </c:pt>
                <c:pt idx="2405">
                  <c:v>24.065569999999965</c:v>
                </c:pt>
                <c:pt idx="2406">
                  <c:v>25.081969999999988</c:v>
                </c:pt>
                <c:pt idx="2407">
                  <c:v>23.540980000000001</c:v>
                </c:pt>
                <c:pt idx="2408">
                  <c:v>24.557379999999988</c:v>
                </c:pt>
                <c:pt idx="2409">
                  <c:v>24.688519999999961</c:v>
                </c:pt>
                <c:pt idx="2410">
                  <c:v>24.180329999999966</c:v>
                </c:pt>
                <c:pt idx="2411">
                  <c:v>25.393439999999963</c:v>
                </c:pt>
                <c:pt idx="2412">
                  <c:v>24.590160000000001</c:v>
                </c:pt>
                <c:pt idx="2413">
                  <c:v>24.09836</c:v>
                </c:pt>
                <c:pt idx="2414">
                  <c:v>23.78688</c:v>
                </c:pt>
                <c:pt idx="2415">
                  <c:v>23.78688</c:v>
                </c:pt>
                <c:pt idx="2416">
                  <c:v>25.36065</c:v>
                </c:pt>
                <c:pt idx="2417">
                  <c:v>23.393439999999963</c:v>
                </c:pt>
                <c:pt idx="2418">
                  <c:v>25.73771</c:v>
                </c:pt>
                <c:pt idx="2419">
                  <c:v>24.475409999999961</c:v>
                </c:pt>
                <c:pt idx="2420">
                  <c:v>23.704920000000001</c:v>
                </c:pt>
                <c:pt idx="2421">
                  <c:v>25.016390000000001</c:v>
                </c:pt>
                <c:pt idx="2422">
                  <c:v>23.803280000000001</c:v>
                </c:pt>
                <c:pt idx="2423">
                  <c:v>24.655740000000002</c:v>
                </c:pt>
                <c:pt idx="2424">
                  <c:v>25.295079999999967</c:v>
                </c:pt>
                <c:pt idx="2425">
                  <c:v>24.655740000000002</c:v>
                </c:pt>
                <c:pt idx="2426">
                  <c:v>24.967209999999966</c:v>
                </c:pt>
                <c:pt idx="2427">
                  <c:v>25.295079999999967</c:v>
                </c:pt>
                <c:pt idx="2428">
                  <c:v>25.393439999999963</c:v>
                </c:pt>
                <c:pt idx="2429">
                  <c:v>23.836069999999999</c:v>
                </c:pt>
                <c:pt idx="2430">
                  <c:v>25.196719999999971</c:v>
                </c:pt>
                <c:pt idx="2431">
                  <c:v>26.196719999999971</c:v>
                </c:pt>
                <c:pt idx="2432">
                  <c:v>25.803280000000001</c:v>
                </c:pt>
                <c:pt idx="2433">
                  <c:v>24.163930000000001</c:v>
                </c:pt>
                <c:pt idx="2434">
                  <c:v>25.278689999999965</c:v>
                </c:pt>
                <c:pt idx="2435">
                  <c:v>25.311480000000028</c:v>
                </c:pt>
                <c:pt idx="2436">
                  <c:v>26.016390000000001</c:v>
                </c:pt>
                <c:pt idx="2437">
                  <c:v>25</c:v>
                </c:pt>
                <c:pt idx="2438">
                  <c:v>25.131150000000044</c:v>
                </c:pt>
                <c:pt idx="2439">
                  <c:v>24.21312</c:v>
                </c:pt>
                <c:pt idx="2440">
                  <c:v>24.73771</c:v>
                </c:pt>
                <c:pt idx="2441">
                  <c:v>24.491800000000001</c:v>
                </c:pt>
                <c:pt idx="2442">
                  <c:v>25.540980000000001</c:v>
                </c:pt>
                <c:pt idx="2443">
                  <c:v>25.032789999999967</c:v>
                </c:pt>
                <c:pt idx="2444">
                  <c:v>24.803280000000001</c:v>
                </c:pt>
                <c:pt idx="2445">
                  <c:v>25.475409999999961</c:v>
                </c:pt>
                <c:pt idx="2446">
                  <c:v>25.196719999999971</c:v>
                </c:pt>
                <c:pt idx="2447">
                  <c:v>24.196719999999971</c:v>
                </c:pt>
                <c:pt idx="2448">
                  <c:v>25.245899999999967</c:v>
                </c:pt>
                <c:pt idx="2449">
                  <c:v>24.622949999999989</c:v>
                </c:pt>
                <c:pt idx="2450">
                  <c:v>24.704920000000001</c:v>
                </c:pt>
                <c:pt idx="2451">
                  <c:v>24.459019999999967</c:v>
                </c:pt>
                <c:pt idx="2452">
                  <c:v>25</c:v>
                </c:pt>
                <c:pt idx="2453">
                  <c:v>24.04918</c:v>
                </c:pt>
                <c:pt idx="2454">
                  <c:v>24.426229999999954</c:v>
                </c:pt>
                <c:pt idx="2455">
                  <c:v>24.229509999999966</c:v>
                </c:pt>
                <c:pt idx="2456">
                  <c:v>24.344259999999988</c:v>
                </c:pt>
                <c:pt idx="2457">
                  <c:v>24.704920000000001</c:v>
                </c:pt>
                <c:pt idx="2458">
                  <c:v>24.442619999999945</c:v>
                </c:pt>
                <c:pt idx="2459">
                  <c:v>25.311480000000028</c:v>
                </c:pt>
                <c:pt idx="2460">
                  <c:v>24.295079999999967</c:v>
                </c:pt>
                <c:pt idx="2461">
                  <c:v>25.016390000000001</c:v>
                </c:pt>
                <c:pt idx="2462">
                  <c:v>23.278689999999965</c:v>
                </c:pt>
                <c:pt idx="2463">
                  <c:v>24.819669999999999</c:v>
                </c:pt>
                <c:pt idx="2464">
                  <c:v>25.180329999999966</c:v>
                </c:pt>
                <c:pt idx="2465">
                  <c:v>25.57377</c:v>
                </c:pt>
                <c:pt idx="2466">
                  <c:v>25.180329999999966</c:v>
                </c:pt>
                <c:pt idx="2467">
                  <c:v>24.57377</c:v>
                </c:pt>
                <c:pt idx="2468">
                  <c:v>25.770489999999967</c:v>
                </c:pt>
                <c:pt idx="2469">
                  <c:v>24.590160000000001</c:v>
                </c:pt>
                <c:pt idx="2470">
                  <c:v>24.819669999999999</c:v>
                </c:pt>
                <c:pt idx="2471">
                  <c:v>25.229509999999966</c:v>
                </c:pt>
                <c:pt idx="2472">
                  <c:v>25.52459</c:v>
                </c:pt>
                <c:pt idx="2473">
                  <c:v>24.852460000000001</c:v>
                </c:pt>
                <c:pt idx="2474">
                  <c:v>25.163930000000001</c:v>
                </c:pt>
                <c:pt idx="2475">
                  <c:v>25.377050000000036</c:v>
                </c:pt>
                <c:pt idx="2476">
                  <c:v>25.770489999999967</c:v>
                </c:pt>
                <c:pt idx="2477">
                  <c:v>25.442619999999945</c:v>
                </c:pt>
                <c:pt idx="2478">
                  <c:v>24.065569999999965</c:v>
                </c:pt>
                <c:pt idx="2479">
                  <c:v>25.459019999999967</c:v>
                </c:pt>
                <c:pt idx="2480">
                  <c:v>25.377050000000036</c:v>
                </c:pt>
                <c:pt idx="2481">
                  <c:v>24.78688</c:v>
                </c:pt>
                <c:pt idx="2482">
                  <c:v>24.688519999999961</c:v>
                </c:pt>
                <c:pt idx="2483">
                  <c:v>24.344259999999988</c:v>
                </c:pt>
                <c:pt idx="2484">
                  <c:v>25.295079999999967</c:v>
                </c:pt>
                <c:pt idx="2485">
                  <c:v>26.393439999999963</c:v>
                </c:pt>
                <c:pt idx="2486">
                  <c:v>23.540980000000001</c:v>
                </c:pt>
                <c:pt idx="2487">
                  <c:v>24.754100000000001</c:v>
                </c:pt>
                <c:pt idx="2488">
                  <c:v>25.377050000000036</c:v>
                </c:pt>
                <c:pt idx="2489">
                  <c:v>25.081969999999988</c:v>
                </c:pt>
                <c:pt idx="2490">
                  <c:v>23.885249999999942</c:v>
                </c:pt>
                <c:pt idx="2491">
                  <c:v>24.655740000000002</c:v>
                </c:pt>
                <c:pt idx="2492">
                  <c:v>26.52459</c:v>
                </c:pt>
                <c:pt idx="2493">
                  <c:v>24.967209999999966</c:v>
                </c:pt>
                <c:pt idx="2494">
                  <c:v>24.016390000000001</c:v>
                </c:pt>
                <c:pt idx="2495">
                  <c:v>24.78688</c:v>
                </c:pt>
                <c:pt idx="2496">
                  <c:v>24.04918</c:v>
                </c:pt>
                <c:pt idx="2497">
                  <c:v>23.852460000000001</c:v>
                </c:pt>
                <c:pt idx="2498">
                  <c:v>23.901639999999961</c:v>
                </c:pt>
                <c:pt idx="2499">
                  <c:v>25.016390000000001</c:v>
                </c:pt>
                <c:pt idx="2500">
                  <c:v>24.819669999999999</c:v>
                </c:pt>
                <c:pt idx="2501">
                  <c:v>24.885249999999942</c:v>
                </c:pt>
                <c:pt idx="2502">
                  <c:v>25.21312</c:v>
                </c:pt>
                <c:pt idx="2503">
                  <c:v>24.57377</c:v>
                </c:pt>
                <c:pt idx="2504">
                  <c:v>24.262289999999961</c:v>
                </c:pt>
                <c:pt idx="2505">
                  <c:v>25.196719999999971</c:v>
                </c:pt>
                <c:pt idx="2506">
                  <c:v>25</c:v>
                </c:pt>
                <c:pt idx="2507">
                  <c:v>25.442619999999945</c:v>
                </c:pt>
                <c:pt idx="2508">
                  <c:v>24.065569999999965</c:v>
                </c:pt>
                <c:pt idx="2509">
                  <c:v>23.885249999999942</c:v>
                </c:pt>
                <c:pt idx="2510">
                  <c:v>25.442619999999945</c:v>
                </c:pt>
                <c:pt idx="2511">
                  <c:v>25.885249999999942</c:v>
                </c:pt>
                <c:pt idx="2512">
                  <c:v>24.73771</c:v>
                </c:pt>
                <c:pt idx="2513">
                  <c:v>24.131150000000044</c:v>
                </c:pt>
                <c:pt idx="2514">
                  <c:v>23.967209999999966</c:v>
                </c:pt>
                <c:pt idx="2515">
                  <c:v>23.803280000000001</c:v>
                </c:pt>
                <c:pt idx="2516">
                  <c:v>24.836069999999999</c:v>
                </c:pt>
                <c:pt idx="2517">
                  <c:v>24.78688</c:v>
                </c:pt>
                <c:pt idx="2518">
                  <c:v>25.21312</c:v>
                </c:pt>
                <c:pt idx="2519">
                  <c:v>24.836069999999999</c:v>
                </c:pt>
                <c:pt idx="2520">
                  <c:v>25.180329999999966</c:v>
                </c:pt>
                <c:pt idx="2521">
                  <c:v>25.704920000000001</c:v>
                </c:pt>
                <c:pt idx="2522">
                  <c:v>25.540980000000001</c:v>
                </c:pt>
                <c:pt idx="2523">
                  <c:v>24.508199999999967</c:v>
                </c:pt>
                <c:pt idx="2524">
                  <c:v>25.967209999999966</c:v>
                </c:pt>
                <c:pt idx="2525">
                  <c:v>24.311480000000028</c:v>
                </c:pt>
                <c:pt idx="2526">
                  <c:v>25.295079999999967</c:v>
                </c:pt>
                <c:pt idx="2527">
                  <c:v>23.901639999999961</c:v>
                </c:pt>
                <c:pt idx="2528">
                  <c:v>24.21312</c:v>
                </c:pt>
                <c:pt idx="2529">
                  <c:v>23.606560000000005</c:v>
                </c:pt>
                <c:pt idx="2530">
                  <c:v>25.032789999999967</c:v>
                </c:pt>
                <c:pt idx="2531">
                  <c:v>24.163930000000001</c:v>
                </c:pt>
                <c:pt idx="2532">
                  <c:v>25.344259999999988</c:v>
                </c:pt>
                <c:pt idx="2533">
                  <c:v>24.73771</c:v>
                </c:pt>
                <c:pt idx="2534">
                  <c:v>24.803280000000001</c:v>
                </c:pt>
                <c:pt idx="2535">
                  <c:v>24.147539999999989</c:v>
                </c:pt>
                <c:pt idx="2536">
                  <c:v>24.278689999999965</c:v>
                </c:pt>
                <c:pt idx="2537">
                  <c:v>25.442619999999945</c:v>
                </c:pt>
                <c:pt idx="2538">
                  <c:v>25.868849999999963</c:v>
                </c:pt>
                <c:pt idx="2539">
                  <c:v>25.540980000000001</c:v>
                </c:pt>
                <c:pt idx="2540">
                  <c:v>24.639350000000036</c:v>
                </c:pt>
                <c:pt idx="2541">
                  <c:v>26.147539999999989</c:v>
                </c:pt>
                <c:pt idx="2542">
                  <c:v>26.311480000000028</c:v>
                </c:pt>
                <c:pt idx="2543">
                  <c:v>24.622949999999989</c:v>
                </c:pt>
                <c:pt idx="2544">
                  <c:v>26.426229999999954</c:v>
                </c:pt>
                <c:pt idx="2545">
                  <c:v>24.754100000000001</c:v>
                </c:pt>
                <c:pt idx="2546">
                  <c:v>23.868849999999963</c:v>
                </c:pt>
                <c:pt idx="2547">
                  <c:v>24.016390000000001</c:v>
                </c:pt>
                <c:pt idx="2548">
                  <c:v>25.262289999999961</c:v>
                </c:pt>
                <c:pt idx="2549">
                  <c:v>25.278689999999965</c:v>
                </c:pt>
                <c:pt idx="2550">
                  <c:v>24.934429999999967</c:v>
                </c:pt>
                <c:pt idx="2551">
                  <c:v>24.278689999999965</c:v>
                </c:pt>
                <c:pt idx="2552">
                  <c:v>24.885249999999942</c:v>
                </c:pt>
                <c:pt idx="2553">
                  <c:v>25.508199999999967</c:v>
                </c:pt>
                <c:pt idx="2554">
                  <c:v>24.393439999999963</c:v>
                </c:pt>
                <c:pt idx="2555">
                  <c:v>23.754100000000001</c:v>
                </c:pt>
                <c:pt idx="2556">
                  <c:v>25</c:v>
                </c:pt>
                <c:pt idx="2557">
                  <c:v>23.852460000000001</c:v>
                </c:pt>
                <c:pt idx="2558">
                  <c:v>24.081969999999988</c:v>
                </c:pt>
                <c:pt idx="2559">
                  <c:v>25.163930000000001</c:v>
                </c:pt>
                <c:pt idx="2560">
                  <c:v>24.73771</c:v>
                </c:pt>
                <c:pt idx="2561">
                  <c:v>24.639350000000036</c:v>
                </c:pt>
                <c:pt idx="2562">
                  <c:v>24.278689999999965</c:v>
                </c:pt>
                <c:pt idx="2563">
                  <c:v>23.672129999999989</c:v>
                </c:pt>
                <c:pt idx="2564">
                  <c:v>24.639350000000036</c:v>
                </c:pt>
                <c:pt idx="2565">
                  <c:v>24.491800000000001</c:v>
                </c:pt>
                <c:pt idx="2566">
                  <c:v>24.229509999999966</c:v>
                </c:pt>
                <c:pt idx="2567">
                  <c:v>24.131150000000044</c:v>
                </c:pt>
                <c:pt idx="2568">
                  <c:v>24.426229999999954</c:v>
                </c:pt>
                <c:pt idx="2569">
                  <c:v>24.557379999999988</c:v>
                </c:pt>
                <c:pt idx="2570">
                  <c:v>25.475409999999961</c:v>
                </c:pt>
                <c:pt idx="2571">
                  <c:v>24.508199999999967</c:v>
                </c:pt>
                <c:pt idx="2572">
                  <c:v>24.131150000000044</c:v>
                </c:pt>
                <c:pt idx="2573">
                  <c:v>24.868849999999963</c:v>
                </c:pt>
                <c:pt idx="2574">
                  <c:v>25.688519999999961</c:v>
                </c:pt>
                <c:pt idx="2575">
                  <c:v>24.95082</c:v>
                </c:pt>
                <c:pt idx="2576">
                  <c:v>25</c:v>
                </c:pt>
                <c:pt idx="2577">
                  <c:v>23.770489999999967</c:v>
                </c:pt>
                <c:pt idx="2578">
                  <c:v>24.803280000000001</c:v>
                </c:pt>
                <c:pt idx="2579">
                  <c:v>25.09836</c:v>
                </c:pt>
                <c:pt idx="2580">
                  <c:v>24.852460000000001</c:v>
                </c:pt>
                <c:pt idx="2581">
                  <c:v>23.606560000000005</c:v>
                </c:pt>
                <c:pt idx="2582">
                  <c:v>25.032789999999967</c:v>
                </c:pt>
                <c:pt idx="2583">
                  <c:v>25.262289999999961</c:v>
                </c:pt>
                <c:pt idx="2584">
                  <c:v>24.311480000000028</c:v>
                </c:pt>
                <c:pt idx="2585">
                  <c:v>24.901639999999961</c:v>
                </c:pt>
                <c:pt idx="2586">
                  <c:v>26.09836</c:v>
                </c:pt>
                <c:pt idx="2587">
                  <c:v>24.327870000000036</c:v>
                </c:pt>
                <c:pt idx="2588">
                  <c:v>23.819669999999999</c:v>
                </c:pt>
                <c:pt idx="2589">
                  <c:v>23.934429999999967</c:v>
                </c:pt>
                <c:pt idx="2590">
                  <c:v>24.934429999999967</c:v>
                </c:pt>
                <c:pt idx="2591">
                  <c:v>23.803280000000001</c:v>
                </c:pt>
                <c:pt idx="2592">
                  <c:v>24.901639999999961</c:v>
                </c:pt>
                <c:pt idx="2593">
                  <c:v>24.983609999999942</c:v>
                </c:pt>
                <c:pt idx="2594">
                  <c:v>23.901639999999961</c:v>
                </c:pt>
                <c:pt idx="2595">
                  <c:v>24.540980000000001</c:v>
                </c:pt>
                <c:pt idx="2596">
                  <c:v>24.95082</c:v>
                </c:pt>
                <c:pt idx="2597">
                  <c:v>23.852460000000001</c:v>
                </c:pt>
                <c:pt idx="2598">
                  <c:v>23.52459</c:v>
                </c:pt>
                <c:pt idx="2599">
                  <c:v>24.163930000000001</c:v>
                </c:pt>
                <c:pt idx="2600">
                  <c:v>24.295079999999967</c:v>
                </c:pt>
                <c:pt idx="2601">
                  <c:v>24.180329999999966</c:v>
                </c:pt>
                <c:pt idx="2602">
                  <c:v>25.885249999999942</c:v>
                </c:pt>
                <c:pt idx="2603">
                  <c:v>23.540980000000001</c:v>
                </c:pt>
                <c:pt idx="2604">
                  <c:v>25.52459</c:v>
                </c:pt>
                <c:pt idx="2605">
                  <c:v>24.262289999999961</c:v>
                </c:pt>
                <c:pt idx="2606">
                  <c:v>24.967209999999966</c:v>
                </c:pt>
                <c:pt idx="2607">
                  <c:v>25</c:v>
                </c:pt>
                <c:pt idx="2608">
                  <c:v>24.770489999999967</c:v>
                </c:pt>
                <c:pt idx="2609">
                  <c:v>24.344259999999988</c:v>
                </c:pt>
                <c:pt idx="2610">
                  <c:v>23.344259999999988</c:v>
                </c:pt>
                <c:pt idx="2611">
                  <c:v>24.688519999999961</c:v>
                </c:pt>
                <c:pt idx="2612">
                  <c:v>23.52459</c:v>
                </c:pt>
                <c:pt idx="2613">
                  <c:v>24.459019999999967</c:v>
                </c:pt>
                <c:pt idx="2614">
                  <c:v>25.245899999999967</c:v>
                </c:pt>
                <c:pt idx="2615">
                  <c:v>24.836069999999999</c:v>
                </c:pt>
                <c:pt idx="2616">
                  <c:v>24.278689999999965</c:v>
                </c:pt>
                <c:pt idx="2617">
                  <c:v>23.590160000000001</c:v>
                </c:pt>
                <c:pt idx="2618">
                  <c:v>24.770489999999967</c:v>
                </c:pt>
                <c:pt idx="2619">
                  <c:v>24.065569999999965</c:v>
                </c:pt>
                <c:pt idx="2620">
                  <c:v>26.032789999999967</c:v>
                </c:pt>
                <c:pt idx="2621">
                  <c:v>24.95082</c:v>
                </c:pt>
                <c:pt idx="2622">
                  <c:v>25.131150000000044</c:v>
                </c:pt>
                <c:pt idx="2623">
                  <c:v>23.819669999999999</c:v>
                </c:pt>
                <c:pt idx="2624">
                  <c:v>24.770489999999967</c:v>
                </c:pt>
                <c:pt idx="2625">
                  <c:v>26.21312</c:v>
                </c:pt>
                <c:pt idx="2626">
                  <c:v>24.377050000000036</c:v>
                </c:pt>
                <c:pt idx="2627">
                  <c:v>24.901639999999961</c:v>
                </c:pt>
                <c:pt idx="2628">
                  <c:v>25.57377</c:v>
                </c:pt>
                <c:pt idx="2629">
                  <c:v>24.836069999999999</c:v>
                </c:pt>
                <c:pt idx="2630">
                  <c:v>25.344259999999988</c:v>
                </c:pt>
                <c:pt idx="2631">
                  <c:v>23.868849999999963</c:v>
                </c:pt>
                <c:pt idx="2632">
                  <c:v>24.967209999999966</c:v>
                </c:pt>
                <c:pt idx="2633">
                  <c:v>24.983609999999942</c:v>
                </c:pt>
                <c:pt idx="2634">
                  <c:v>25.21312</c:v>
                </c:pt>
                <c:pt idx="2635">
                  <c:v>25.967209999999966</c:v>
                </c:pt>
                <c:pt idx="2636">
                  <c:v>25.229509999999966</c:v>
                </c:pt>
                <c:pt idx="2637">
                  <c:v>24.918030000000002</c:v>
                </c:pt>
                <c:pt idx="2638">
                  <c:v>25.163930000000001</c:v>
                </c:pt>
                <c:pt idx="2639">
                  <c:v>24.819669999999999</c:v>
                </c:pt>
                <c:pt idx="2640">
                  <c:v>24.688519999999961</c:v>
                </c:pt>
                <c:pt idx="2641">
                  <c:v>25.09836</c:v>
                </c:pt>
                <c:pt idx="2642">
                  <c:v>24.606560000000005</c:v>
                </c:pt>
                <c:pt idx="2643">
                  <c:v>25.57377</c:v>
                </c:pt>
                <c:pt idx="2644">
                  <c:v>24.622949999999989</c:v>
                </c:pt>
                <c:pt idx="2645">
                  <c:v>25.262289999999961</c:v>
                </c:pt>
                <c:pt idx="2646">
                  <c:v>25.21312</c:v>
                </c:pt>
                <c:pt idx="2647">
                  <c:v>24.163930000000001</c:v>
                </c:pt>
                <c:pt idx="2648">
                  <c:v>25.21312</c:v>
                </c:pt>
                <c:pt idx="2649">
                  <c:v>25.081969999999988</c:v>
                </c:pt>
                <c:pt idx="2650">
                  <c:v>24.819669999999999</c:v>
                </c:pt>
                <c:pt idx="2651">
                  <c:v>25</c:v>
                </c:pt>
                <c:pt idx="2652">
                  <c:v>24.36065</c:v>
                </c:pt>
                <c:pt idx="2653">
                  <c:v>25.409839999999971</c:v>
                </c:pt>
                <c:pt idx="2654">
                  <c:v>25.032789999999967</c:v>
                </c:pt>
                <c:pt idx="2655">
                  <c:v>24.868849999999963</c:v>
                </c:pt>
                <c:pt idx="2656">
                  <c:v>25.032789999999967</c:v>
                </c:pt>
                <c:pt idx="2657">
                  <c:v>24.721309999999967</c:v>
                </c:pt>
                <c:pt idx="2658">
                  <c:v>24.557379999999988</c:v>
                </c:pt>
                <c:pt idx="2659">
                  <c:v>24.73771</c:v>
                </c:pt>
                <c:pt idx="2660">
                  <c:v>25.131150000000044</c:v>
                </c:pt>
                <c:pt idx="2661">
                  <c:v>24.754100000000001</c:v>
                </c:pt>
                <c:pt idx="2662">
                  <c:v>25.36065</c:v>
                </c:pt>
                <c:pt idx="2663">
                  <c:v>25.36065</c:v>
                </c:pt>
                <c:pt idx="2664">
                  <c:v>23.983609999999942</c:v>
                </c:pt>
                <c:pt idx="2665">
                  <c:v>25.508199999999967</c:v>
                </c:pt>
                <c:pt idx="2666">
                  <c:v>25.245899999999967</c:v>
                </c:pt>
                <c:pt idx="2667">
                  <c:v>24.655740000000002</c:v>
                </c:pt>
                <c:pt idx="2668">
                  <c:v>23.819669999999999</c:v>
                </c:pt>
                <c:pt idx="2669">
                  <c:v>24.95082</c:v>
                </c:pt>
                <c:pt idx="2670">
                  <c:v>25.344259999999988</c:v>
                </c:pt>
                <c:pt idx="2671">
                  <c:v>24.688519999999961</c:v>
                </c:pt>
                <c:pt idx="2672">
                  <c:v>24.688519999999961</c:v>
                </c:pt>
                <c:pt idx="2673">
                  <c:v>24.770489999999967</c:v>
                </c:pt>
                <c:pt idx="2674">
                  <c:v>25.409839999999971</c:v>
                </c:pt>
                <c:pt idx="2675">
                  <c:v>24.245899999999967</c:v>
                </c:pt>
                <c:pt idx="2676">
                  <c:v>25</c:v>
                </c:pt>
                <c:pt idx="2677">
                  <c:v>26.245899999999967</c:v>
                </c:pt>
                <c:pt idx="2678">
                  <c:v>24.491800000000001</c:v>
                </c:pt>
                <c:pt idx="2679">
                  <c:v>24.52459</c:v>
                </c:pt>
                <c:pt idx="2680">
                  <c:v>24.655740000000002</c:v>
                </c:pt>
                <c:pt idx="2681">
                  <c:v>25.344259999999988</c:v>
                </c:pt>
                <c:pt idx="2682">
                  <c:v>25.147539999999989</c:v>
                </c:pt>
                <c:pt idx="2683">
                  <c:v>25.557379999999988</c:v>
                </c:pt>
                <c:pt idx="2684">
                  <c:v>24.508199999999967</c:v>
                </c:pt>
                <c:pt idx="2685">
                  <c:v>25.147539999999989</c:v>
                </c:pt>
                <c:pt idx="2686">
                  <c:v>25.065569999999965</c:v>
                </c:pt>
                <c:pt idx="2687">
                  <c:v>24.032789999999967</c:v>
                </c:pt>
                <c:pt idx="2688">
                  <c:v>25.508199999999967</c:v>
                </c:pt>
                <c:pt idx="2689">
                  <c:v>25.016390000000001</c:v>
                </c:pt>
                <c:pt idx="2690">
                  <c:v>26.196719999999971</c:v>
                </c:pt>
                <c:pt idx="2691">
                  <c:v>25.229509999999966</c:v>
                </c:pt>
                <c:pt idx="2692">
                  <c:v>24.704920000000001</c:v>
                </c:pt>
                <c:pt idx="2693">
                  <c:v>24.967209999999966</c:v>
                </c:pt>
                <c:pt idx="2694">
                  <c:v>24.52459</c:v>
                </c:pt>
                <c:pt idx="2695">
                  <c:v>25.819669999999999</c:v>
                </c:pt>
                <c:pt idx="2696">
                  <c:v>24.180329999999966</c:v>
                </c:pt>
                <c:pt idx="2697">
                  <c:v>24.885249999999942</c:v>
                </c:pt>
                <c:pt idx="2698">
                  <c:v>25.540980000000001</c:v>
                </c:pt>
                <c:pt idx="2699">
                  <c:v>25.704920000000001</c:v>
                </c:pt>
                <c:pt idx="2700">
                  <c:v>24.852460000000001</c:v>
                </c:pt>
                <c:pt idx="2701">
                  <c:v>25.344259999999988</c:v>
                </c:pt>
                <c:pt idx="2702">
                  <c:v>25.52459</c:v>
                </c:pt>
                <c:pt idx="2703">
                  <c:v>24.557379999999988</c:v>
                </c:pt>
                <c:pt idx="2704">
                  <c:v>24.311480000000028</c:v>
                </c:pt>
                <c:pt idx="2705">
                  <c:v>23.95082</c:v>
                </c:pt>
                <c:pt idx="2706">
                  <c:v>24.409839999999971</c:v>
                </c:pt>
                <c:pt idx="2707">
                  <c:v>24.852460000000001</c:v>
                </c:pt>
                <c:pt idx="2708">
                  <c:v>24.655740000000002</c:v>
                </c:pt>
                <c:pt idx="2709">
                  <c:v>25.229509999999966</c:v>
                </c:pt>
                <c:pt idx="2710">
                  <c:v>23.967209999999966</c:v>
                </c:pt>
                <c:pt idx="2711">
                  <c:v>25.377050000000036</c:v>
                </c:pt>
                <c:pt idx="2712">
                  <c:v>24.606560000000005</c:v>
                </c:pt>
                <c:pt idx="2713">
                  <c:v>25.016390000000001</c:v>
                </c:pt>
                <c:pt idx="2714">
                  <c:v>24.78688</c:v>
                </c:pt>
                <c:pt idx="2715">
                  <c:v>26.016390000000001</c:v>
                </c:pt>
                <c:pt idx="2716">
                  <c:v>24.327870000000036</c:v>
                </c:pt>
                <c:pt idx="2717">
                  <c:v>25.95082</c:v>
                </c:pt>
                <c:pt idx="2718">
                  <c:v>25.245899999999967</c:v>
                </c:pt>
                <c:pt idx="2719">
                  <c:v>25.04918</c:v>
                </c:pt>
                <c:pt idx="2720">
                  <c:v>23.491800000000001</c:v>
                </c:pt>
                <c:pt idx="2721">
                  <c:v>24.590160000000001</c:v>
                </c:pt>
                <c:pt idx="2722">
                  <c:v>25.180329999999966</c:v>
                </c:pt>
                <c:pt idx="2723">
                  <c:v>24.885249999999942</c:v>
                </c:pt>
                <c:pt idx="2724">
                  <c:v>24.590160000000001</c:v>
                </c:pt>
                <c:pt idx="2725">
                  <c:v>25.131150000000044</c:v>
                </c:pt>
                <c:pt idx="2726">
                  <c:v>25.819669999999999</c:v>
                </c:pt>
                <c:pt idx="2727">
                  <c:v>24.295079999999967</c:v>
                </c:pt>
                <c:pt idx="2728">
                  <c:v>24.918030000000002</c:v>
                </c:pt>
                <c:pt idx="2729">
                  <c:v>24.73771</c:v>
                </c:pt>
                <c:pt idx="2730">
                  <c:v>25.081969999999988</c:v>
                </c:pt>
                <c:pt idx="2731">
                  <c:v>25.196719999999971</c:v>
                </c:pt>
                <c:pt idx="2732">
                  <c:v>25.245899999999967</c:v>
                </c:pt>
                <c:pt idx="2733">
                  <c:v>24.655740000000002</c:v>
                </c:pt>
                <c:pt idx="2734">
                  <c:v>24.311480000000028</c:v>
                </c:pt>
                <c:pt idx="2735">
                  <c:v>25.180329999999966</c:v>
                </c:pt>
                <c:pt idx="2736">
                  <c:v>24.983609999999942</c:v>
                </c:pt>
                <c:pt idx="2737">
                  <c:v>25.442619999999945</c:v>
                </c:pt>
                <c:pt idx="2738">
                  <c:v>25.721309999999967</c:v>
                </c:pt>
                <c:pt idx="2739">
                  <c:v>25.590160000000001</c:v>
                </c:pt>
                <c:pt idx="2740">
                  <c:v>24.819669999999999</c:v>
                </c:pt>
                <c:pt idx="2741">
                  <c:v>25.262289999999961</c:v>
                </c:pt>
                <c:pt idx="2742">
                  <c:v>25.081969999999988</c:v>
                </c:pt>
                <c:pt idx="2743">
                  <c:v>24.918030000000002</c:v>
                </c:pt>
                <c:pt idx="2744">
                  <c:v>25.196719999999971</c:v>
                </c:pt>
                <c:pt idx="2745">
                  <c:v>26.295079999999967</c:v>
                </c:pt>
                <c:pt idx="2746">
                  <c:v>25.540980000000001</c:v>
                </c:pt>
                <c:pt idx="2747">
                  <c:v>24.475409999999961</c:v>
                </c:pt>
                <c:pt idx="2748">
                  <c:v>25.163930000000001</c:v>
                </c:pt>
                <c:pt idx="2749">
                  <c:v>26.655740000000002</c:v>
                </c:pt>
                <c:pt idx="2750">
                  <c:v>25.508199999999967</c:v>
                </c:pt>
                <c:pt idx="2751">
                  <c:v>25.934429999999967</c:v>
                </c:pt>
                <c:pt idx="2752">
                  <c:v>25.409839999999971</c:v>
                </c:pt>
                <c:pt idx="2753">
                  <c:v>24.754100000000001</c:v>
                </c:pt>
                <c:pt idx="2754">
                  <c:v>24.36065</c:v>
                </c:pt>
                <c:pt idx="2755">
                  <c:v>23.819669999999999</c:v>
                </c:pt>
                <c:pt idx="2756">
                  <c:v>25.04918</c:v>
                </c:pt>
                <c:pt idx="2757">
                  <c:v>25.278689999999965</c:v>
                </c:pt>
                <c:pt idx="2758">
                  <c:v>24.508199999999967</c:v>
                </c:pt>
                <c:pt idx="2759">
                  <c:v>25.934429999999967</c:v>
                </c:pt>
                <c:pt idx="2760">
                  <c:v>25.393439999999963</c:v>
                </c:pt>
                <c:pt idx="2761">
                  <c:v>24.442619999999945</c:v>
                </c:pt>
                <c:pt idx="2762">
                  <c:v>26.09836</c:v>
                </c:pt>
                <c:pt idx="2763">
                  <c:v>25.672129999999989</c:v>
                </c:pt>
                <c:pt idx="2764">
                  <c:v>26.229509999999966</c:v>
                </c:pt>
                <c:pt idx="2765">
                  <c:v>25.262289999999961</c:v>
                </c:pt>
                <c:pt idx="2766">
                  <c:v>25.459019999999967</c:v>
                </c:pt>
                <c:pt idx="2767">
                  <c:v>26.032789999999967</c:v>
                </c:pt>
                <c:pt idx="2768">
                  <c:v>26</c:v>
                </c:pt>
                <c:pt idx="2769">
                  <c:v>25.032789999999967</c:v>
                </c:pt>
                <c:pt idx="2770">
                  <c:v>24.540980000000001</c:v>
                </c:pt>
                <c:pt idx="2771">
                  <c:v>25.245899999999967</c:v>
                </c:pt>
                <c:pt idx="2772">
                  <c:v>25.754100000000001</c:v>
                </c:pt>
                <c:pt idx="2773">
                  <c:v>24.491800000000001</c:v>
                </c:pt>
                <c:pt idx="2774">
                  <c:v>25.967209999999966</c:v>
                </c:pt>
                <c:pt idx="2775">
                  <c:v>25.803280000000001</c:v>
                </c:pt>
                <c:pt idx="2776">
                  <c:v>25.508199999999967</c:v>
                </c:pt>
                <c:pt idx="2777">
                  <c:v>25.95082</c:v>
                </c:pt>
                <c:pt idx="2778">
                  <c:v>24</c:v>
                </c:pt>
                <c:pt idx="2779">
                  <c:v>25.590160000000001</c:v>
                </c:pt>
                <c:pt idx="2780">
                  <c:v>25.327870000000036</c:v>
                </c:pt>
                <c:pt idx="2781">
                  <c:v>25.836069999999999</c:v>
                </c:pt>
                <c:pt idx="2782">
                  <c:v>26.57377</c:v>
                </c:pt>
                <c:pt idx="2783">
                  <c:v>24.704920000000001</c:v>
                </c:pt>
                <c:pt idx="2784">
                  <c:v>24.131150000000044</c:v>
                </c:pt>
                <c:pt idx="2785">
                  <c:v>24.901639999999961</c:v>
                </c:pt>
                <c:pt idx="2786">
                  <c:v>26.065569999999965</c:v>
                </c:pt>
                <c:pt idx="2787">
                  <c:v>24.540980000000001</c:v>
                </c:pt>
                <c:pt idx="2788">
                  <c:v>25.73771</c:v>
                </c:pt>
                <c:pt idx="2789">
                  <c:v>25.262289999999961</c:v>
                </c:pt>
                <c:pt idx="2790">
                  <c:v>26.426229999999954</c:v>
                </c:pt>
                <c:pt idx="2791">
                  <c:v>25.704920000000001</c:v>
                </c:pt>
                <c:pt idx="2792">
                  <c:v>25.016390000000001</c:v>
                </c:pt>
                <c:pt idx="2793">
                  <c:v>25.459019999999967</c:v>
                </c:pt>
                <c:pt idx="2794">
                  <c:v>24.180329999999966</c:v>
                </c:pt>
                <c:pt idx="2795">
                  <c:v>25.590160000000001</c:v>
                </c:pt>
                <c:pt idx="2796">
                  <c:v>25.409839999999971</c:v>
                </c:pt>
                <c:pt idx="2797">
                  <c:v>24.229509999999966</c:v>
                </c:pt>
                <c:pt idx="2798">
                  <c:v>25.016390000000001</c:v>
                </c:pt>
                <c:pt idx="2799">
                  <c:v>25.967209999999966</c:v>
                </c:pt>
                <c:pt idx="2800">
                  <c:v>24.180329999999966</c:v>
                </c:pt>
                <c:pt idx="2801">
                  <c:v>24.78688</c:v>
                </c:pt>
                <c:pt idx="2802">
                  <c:v>25.180329999999966</c:v>
                </c:pt>
                <c:pt idx="2803">
                  <c:v>25.606560000000005</c:v>
                </c:pt>
                <c:pt idx="2804">
                  <c:v>26.311480000000028</c:v>
                </c:pt>
                <c:pt idx="2805">
                  <c:v>24.327870000000036</c:v>
                </c:pt>
                <c:pt idx="2806">
                  <c:v>26.508199999999967</c:v>
                </c:pt>
                <c:pt idx="2807">
                  <c:v>24.934429999999967</c:v>
                </c:pt>
                <c:pt idx="2808">
                  <c:v>26.721309999999967</c:v>
                </c:pt>
                <c:pt idx="2809">
                  <c:v>24.655740000000002</c:v>
                </c:pt>
                <c:pt idx="2810">
                  <c:v>25.426229999999954</c:v>
                </c:pt>
                <c:pt idx="2811">
                  <c:v>26.147539999999989</c:v>
                </c:pt>
                <c:pt idx="2812">
                  <c:v>25.262289999999961</c:v>
                </c:pt>
                <c:pt idx="2813">
                  <c:v>25.311480000000028</c:v>
                </c:pt>
                <c:pt idx="2814">
                  <c:v>25.327870000000036</c:v>
                </c:pt>
                <c:pt idx="2815">
                  <c:v>24.540980000000001</c:v>
                </c:pt>
                <c:pt idx="2816">
                  <c:v>24.52459</c:v>
                </c:pt>
                <c:pt idx="2817">
                  <c:v>25.639350000000036</c:v>
                </c:pt>
                <c:pt idx="2818">
                  <c:v>24.262289999999961</c:v>
                </c:pt>
                <c:pt idx="2819">
                  <c:v>25.081969999999988</c:v>
                </c:pt>
                <c:pt idx="2820">
                  <c:v>25.21312</c:v>
                </c:pt>
                <c:pt idx="2821">
                  <c:v>25.278689999999965</c:v>
                </c:pt>
                <c:pt idx="2822">
                  <c:v>25.327870000000036</c:v>
                </c:pt>
                <c:pt idx="2823">
                  <c:v>25.590160000000001</c:v>
                </c:pt>
                <c:pt idx="2824">
                  <c:v>24.622949999999989</c:v>
                </c:pt>
                <c:pt idx="2825">
                  <c:v>25.622949999999989</c:v>
                </c:pt>
                <c:pt idx="2826">
                  <c:v>24.803280000000001</c:v>
                </c:pt>
                <c:pt idx="2827">
                  <c:v>25.04918</c:v>
                </c:pt>
                <c:pt idx="2828">
                  <c:v>25.180329999999966</c:v>
                </c:pt>
                <c:pt idx="2829">
                  <c:v>23.819669999999999</c:v>
                </c:pt>
                <c:pt idx="2830">
                  <c:v>24.688519999999961</c:v>
                </c:pt>
                <c:pt idx="2831">
                  <c:v>23.885249999999942</c:v>
                </c:pt>
                <c:pt idx="2832">
                  <c:v>24.540980000000001</c:v>
                </c:pt>
                <c:pt idx="2833">
                  <c:v>26.311480000000028</c:v>
                </c:pt>
                <c:pt idx="2834">
                  <c:v>23.622949999999989</c:v>
                </c:pt>
                <c:pt idx="2835">
                  <c:v>25.393439999999963</c:v>
                </c:pt>
                <c:pt idx="2836">
                  <c:v>24.918030000000002</c:v>
                </c:pt>
                <c:pt idx="2837">
                  <c:v>24.016390000000001</c:v>
                </c:pt>
                <c:pt idx="2838">
                  <c:v>25.491800000000001</c:v>
                </c:pt>
                <c:pt idx="2839">
                  <c:v>23.36065</c:v>
                </c:pt>
                <c:pt idx="2840">
                  <c:v>25.622949999999989</c:v>
                </c:pt>
                <c:pt idx="2841">
                  <c:v>25.344259999999988</c:v>
                </c:pt>
                <c:pt idx="2842">
                  <c:v>25.95082</c:v>
                </c:pt>
                <c:pt idx="2843">
                  <c:v>24.57377</c:v>
                </c:pt>
                <c:pt idx="2844">
                  <c:v>25.229509999999966</c:v>
                </c:pt>
                <c:pt idx="2845">
                  <c:v>25.147539999999989</c:v>
                </c:pt>
                <c:pt idx="2846">
                  <c:v>25.426229999999954</c:v>
                </c:pt>
                <c:pt idx="2847">
                  <c:v>25</c:v>
                </c:pt>
                <c:pt idx="2848">
                  <c:v>24.459019999999967</c:v>
                </c:pt>
                <c:pt idx="2849">
                  <c:v>24.327870000000036</c:v>
                </c:pt>
                <c:pt idx="2850">
                  <c:v>25.344259999999988</c:v>
                </c:pt>
                <c:pt idx="2851">
                  <c:v>24.672129999999989</c:v>
                </c:pt>
                <c:pt idx="2852">
                  <c:v>24.901639999999961</c:v>
                </c:pt>
                <c:pt idx="2853">
                  <c:v>25.131150000000044</c:v>
                </c:pt>
                <c:pt idx="2854">
                  <c:v>23.852460000000001</c:v>
                </c:pt>
                <c:pt idx="2855">
                  <c:v>23.754100000000001</c:v>
                </c:pt>
                <c:pt idx="2856">
                  <c:v>24.393439999999963</c:v>
                </c:pt>
                <c:pt idx="2857">
                  <c:v>24.491800000000001</c:v>
                </c:pt>
                <c:pt idx="2858">
                  <c:v>25.672129999999989</c:v>
                </c:pt>
                <c:pt idx="2859">
                  <c:v>24.770489999999967</c:v>
                </c:pt>
                <c:pt idx="2860">
                  <c:v>24.393439999999963</c:v>
                </c:pt>
                <c:pt idx="2861">
                  <c:v>25.180329999999966</c:v>
                </c:pt>
                <c:pt idx="2862">
                  <c:v>25.393439999999963</c:v>
                </c:pt>
                <c:pt idx="2863">
                  <c:v>25</c:v>
                </c:pt>
                <c:pt idx="2864">
                  <c:v>24.081969999999988</c:v>
                </c:pt>
                <c:pt idx="2865">
                  <c:v>24.95082</c:v>
                </c:pt>
                <c:pt idx="2866">
                  <c:v>25.065569999999965</c:v>
                </c:pt>
                <c:pt idx="2867">
                  <c:v>25.21312</c:v>
                </c:pt>
                <c:pt idx="2868">
                  <c:v>25.442619999999945</c:v>
                </c:pt>
                <c:pt idx="2869">
                  <c:v>24.704920000000001</c:v>
                </c:pt>
                <c:pt idx="2870">
                  <c:v>24.655740000000002</c:v>
                </c:pt>
                <c:pt idx="2871">
                  <c:v>26.344259999999988</c:v>
                </c:pt>
                <c:pt idx="2872">
                  <c:v>25.032789999999967</c:v>
                </c:pt>
                <c:pt idx="2873">
                  <c:v>24.704920000000001</c:v>
                </c:pt>
                <c:pt idx="2874">
                  <c:v>25.754100000000001</c:v>
                </c:pt>
                <c:pt idx="2875">
                  <c:v>24.819669999999999</c:v>
                </c:pt>
                <c:pt idx="2876">
                  <c:v>25.311480000000028</c:v>
                </c:pt>
                <c:pt idx="2877">
                  <c:v>25.147539999999989</c:v>
                </c:pt>
                <c:pt idx="2878">
                  <c:v>25.508199999999967</c:v>
                </c:pt>
                <c:pt idx="2879">
                  <c:v>25.557379999999988</c:v>
                </c:pt>
                <c:pt idx="2880">
                  <c:v>24.278689999999965</c:v>
                </c:pt>
                <c:pt idx="2881">
                  <c:v>24.836069999999999</c:v>
                </c:pt>
                <c:pt idx="2882">
                  <c:v>24.442619999999945</c:v>
                </c:pt>
                <c:pt idx="2883">
                  <c:v>25.196719999999971</c:v>
                </c:pt>
                <c:pt idx="2884">
                  <c:v>24.901639999999961</c:v>
                </c:pt>
                <c:pt idx="2885">
                  <c:v>24.065569999999965</c:v>
                </c:pt>
                <c:pt idx="2886">
                  <c:v>25.655740000000002</c:v>
                </c:pt>
                <c:pt idx="2887">
                  <c:v>24.606560000000005</c:v>
                </c:pt>
                <c:pt idx="2888">
                  <c:v>25.540980000000001</c:v>
                </c:pt>
                <c:pt idx="2889">
                  <c:v>24.196719999999971</c:v>
                </c:pt>
                <c:pt idx="2890">
                  <c:v>25.639350000000036</c:v>
                </c:pt>
                <c:pt idx="2891">
                  <c:v>24.327870000000036</c:v>
                </c:pt>
                <c:pt idx="2892">
                  <c:v>25.590160000000001</c:v>
                </c:pt>
                <c:pt idx="2893">
                  <c:v>25.311480000000028</c:v>
                </c:pt>
                <c:pt idx="2894">
                  <c:v>25.278689999999965</c:v>
                </c:pt>
                <c:pt idx="2895">
                  <c:v>24.704920000000001</c:v>
                </c:pt>
                <c:pt idx="2896">
                  <c:v>24.73771</c:v>
                </c:pt>
                <c:pt idx="2897">
                  <c:v>24.327870000000036</c:v>
                </c:pt>
                <c:pt idx="2898">
                  <c:v>23.639350000000036</c:v>
                </c:pt>
                <c:pt idx="2899">
                  <c:v>27.163930000000001</c:v>
                </c:pt>
                <c:pt idx="2900">
                  <c:v>24.459019999999967</c:v>
                </c:pt>
                <c:pt idx="2901">
                  <c:v>25.327870000000036</c:v>
                </c:pt>
                <c:pt idx="2902">
                  <c:v>25.311480000000028</c:v>
                </c:pt>
                <c:pt idx="2903">
                  <c:v>23.622949999999989</c:v>
                </c:pt>
                <c:pt idx="2904">
                  <c:v>24.983609999999942</c:v>
                </c:pt>
                <c:pt idx="2905">
                  <c:v>25</c:v>
                </c:pt>
                <c:pt idx="2906">
                  <c:v>25.393439999999963</c:v>
                </c:pt>
                <c:pt idx="2907">
                  <c:v>26.04918</c:v>
                </c:pt>
                <c:pt idx="2908">
                  <c:v>24.704920000000001</c:v>
                </c:pt>
                <c:pt idx="2909">
                  <c:v>24.245899999999967</c:v>
                </c:pt>
                <c:pt idx="2910">
                  <c:v>25.180329999999966</c:v>
                </c:pt>
                <c:pt idx="2911">
                  <c:v>24.52459</c:v>
                </c:pt>
                <c:pt idx="2912">
                  <c:v>24</c:v>
                </c:pt>
                <c:pt idx="2913">
                  <c:v>24.229509999999966</c:v>
                </c:pt>
                <c:pt idx="2914">
                  <c:v>24.967209999999966</c:v>
                </c:pt>
                <c:pt idx="2915">
                  <c:v>25.803280000000001</c:v>
                </c:pt>
                <c:pt idx="2916">
                  <c:v>24.295079999999967</c:v>
                </c:pt>
                <c:pt idx="2917">
                  <c:v>24.245899999999967</c:v>
                </c:pt>
                <c:pt idx="2918">
                  <c:v>24.836069999999999</c:v>
                </c:pt>
                <c:pt idx="2919">
                  <c:v>25.393439999999963</c:v>
                </c:pt>
                <c:pt idx="2920">
                  <c:v>24.672129999999989</c:v>
                </c:pt>
                <c:pt idx="2921">
                  <c:v>24.377050000000036</c:v>
                </c:pt>
                <c:pt idx="2922">
                  <c:v>23.196719999999971</c:v>
                </c:pt>
                <c:pt idx="2923">
                  <c:v>23.934429999999967</c:v>
                </c:pt>
                <c:pt idx="2924">
                  <c:v>24.426229999999954</c:v>
                </c:pt>
                <c:pt idx="2925">
                  <c:v>24.967209999999966</c:v>
                </c:pt>
                <c:pt idx="2926">
                  <c:v>24.065569999999965</c:v>
                </c:pt>
                <c:pt idx="2927">
                  <c:v>26.147539999999989</c:v>
                </c:pt>
                <c:pt idx="2928">
                  <c:v>26</c:v>
                </c:pt>
                <c:pt idx="2929">
                  <c:v>25.377050000000036</c:v>
                </c:pt>
                <c:pt idx="2930">
                  <c:v>24.163930000000001</c:v>
                </c:pt>
                <c:pt idx="2931">
                  <c:v>25.04918</c:v>
                </c:pt>
                <c:pt idx="2932">
                  <c:v>24.295079999999967</c:v>
                </c:pt>
                <c:pt idx="2933">
                  <c:v>24.426229999999954</c:v>
                </c:pt>
                <c:pt idx="2934">
                  <c:v>24.73771</c:v>
                </c:pt>
                <c:pt idx="2935">
                  <c:v>23.704920000000001</c:v>
                </c:pt>
                <c:pt idx="2936">
                  <c:v>24.622949999999989</c:v>
                </c:pt>
                <c:pt idx="2937">
                  <c:v>24.967209999999966</c:v>
                </c:pt>
                <c:pt idx="2938">
                  <c:v>25.065569999999965</c:v>
                </c:pt>
                <c:pt idx="2939">
                  <c:v>26.262289999999961</c:v>
                </c:pt>
                <c:pt idx="2940">
                  <c:v>24.672129999999989</c:v>
                </c:pt>
                <c:pt idx="2941">
                  <c:v>25.393439999999963</c:v>
                </c:pt>
                <c:pt idx="2942">
                  <c:v>25.262289999999961</c:v>
                </c:pt>
                <c:pt idx="2943">
                  <c:v>24.852460000000001</c:v>
                </c:pt>
                <c:pt idx="2944">
                  <c:v>25.52459</c:v>
                </c:pt>
                <c:pt idx="2945">
                  <c:v>24.344259999999988</c:v>
                </c:pt>
                <c:pt idx="2946">
                  <c:v>25.245899999999967</c:v>
                </c:pt>
                <c:pt idx="2947">
                  <c:v>25.622949999999989</c:v>
                </c:pt>
                <c:pt idx="2948">
                  <c:v>25.131150000000044</c:v>
                </c:pt>
                <c:pt idx="2949">
                  <c:v>24.852460000000001</c:v>
                </c:pt>
                <c:pt idx="2950">
                  <c:v>25.442619999999945</c:v>
                </c:pt>
                <c:pt idx="2951">
                  <c:v>25.508199999999967</c:v>
                </c:pt>
                <c:pt idx="2952">
                  <c:v>24.73771</c:v>
                </c:pt>
                <c:pt idx="2953">
                  <c:v>24.672129999999989</c:v>
                </c:pt>
                <c:pt idx="2954">
                  <c:v>24.688519999999961</c:v>
                </c:pt>
                <c:pt idx="2955">
                  <c:v>25.295079999999967</c:v>
                </c:pt>
                <c:pt idx="2956">
                  <c:v>25.262289999999961</c:v>
                </c:pt>
                <c:pt idx="2957">
                  <c:v>24.426229999999954</c:v>
                </c:pt>
                <c:pt idx="2958">
                  <c:v>24.377050000000036</c:v>
                </c:pt>
                <c:pt idx="2959">
                  <c:v>24.754100000000001</c:v>
                </c:pt>
                <c:pt idx="2960">
                  <c:v>23.295079999999967</c:v>
                </c:pt>
                <c:pt idx="2961">
                  <c:v>24.885249999999942</c:v>
                </c:pt>
                <c:pt idx="2962">
                  <c:v>25.36065</c:v>
                </c:pt>
                <c:pt idx="2963">
                  <c:v>24.754100000000001</c:v>
                </c:pt>
                <c:pt idx="2964">
                  <c:v>25.409839999999971</c:v>
                </c:pt>
                <c:pt idx="2965">
                  <c:v>24.409839999999971</c:v>
                </c:pt>
                <c:pt idx="2966">
                  <c:v>23.885249999999942</c:v>
                </c:pt>
                <c:pt idx="2967">
                  <c:v>25.262289999999961</c:v>
                </c:pt>
                <c:pt idx="2968">
                  <c:v>24.655740000000002</c:v>
                </c:pt>
                <c:pt idx="2969">
                  <c:v>25.672129999999989</c:v>
                </c:pt>
                <c:pt idx="2970">
                  <c:v>24.672129999999989</c:v>
                </c:pt>
                <c:pt idx="2971">
                  <c:v>24.180329999999966</c:v>
                </c:pt>
                <c:pt idx="2972">
                  <c:v>25.622949999999989</c:v>
                </c:pt>
                <c:pt idx="2973">
                  <c:v>24.459019999999967</c:v>
                </c:pt>
                <c:pt idx="2974">
                  <c:v>25.032789999999967</c:v>
                </c:pt>
                <c:pt idx="2975">
                  <c:v>25.196719999999971</c:v>
                </c:pt>
                <c:pt idx="2976">
                  <c:v>26.377050000000036</c:v>
                </c:pt>
                <c:pt idx="2977">
                  <c:v>24.344259999999988</c:v>
                </c:pt>
                <c:pt idx="2978">
                  <c:v>25.672129999999989</c:v>
                </c:pt>
                <c:pt idx="2979">
                  <c:v>26.278689999999965</c:v>
                </c:pt>
                <c:pt idx="2980">
                  <c:v>24.754100000000001</c:v>
                </c:pt>
                <c:pt idx="2981">
                  <c:v>25.245899999999967</c:v>
                </c:pt>
                <c:pt idx="2982">
                  <c:v>25.52459</c:v>
                </c:pt>
                <c:pt idx="2983">
                  <c:v>24.459019999999967</c:v>
                </c:pt>
                <c:pt idx="2984">
                  <c:v>25.622949999999989</c:v>
                </c:pt>
                <c:pt idx="2985">
                  <c:v>24.918030000000002</c:v>
                </c:pt>
                <c:pt idx="2986">
                  <c:v>26.508199999999967</c:v>
                </c:pt>
                <c:pt idx="2987">
                  <c:v>24.245899999999967</c:v>
                </c:pt>
                <c:pt idx="2988">
                  <c:v>24.114750000000036</c:v>
                </c:pt>
                <c:pt idx="2989">
                  <c:v>26.229509999999966</c:v>
                </c:pt>
                <c:pt idx="2990">
                  <c:v>24.147539999999989</c:v>
                </c:pt>
                <c:pt idx="2991">
                  <c:v>25.147539999999989</c:v>
                </c:pt>
                <c:pt idx="2992">
                  <c:v>26.377050000000036</c:v>
                </c:pt>
                <c:pt idx="2993">
                  <c:v>24.983609999999942</c:v>
                </c:pt>
                <c:pt idx="2994">
                  <c:v>24.803280000000001</c:v>
                </c:pt>
                <c:pt idx="2995">
                  <c:v>24.327870000000036</c:v>
                </c:pt>
                <c:pt idx="2996">
                  <c:v>24.803280000000001</c:v>
                </c:pt>
                <c:pt idx="2997">
                  <c:v>24.147539999999989</c:v>
                </c:pt>
                <c:pt idx="2998">
                  <c:v>25.393439999999963</c:v>
                </c:pt>
                <c:pt idx="2999">
                  <c:v>24.327870000000036</c:v>
                </c:pt>
                <c:pt idx="3000">
                  <c:v>25.278689999999965</c:v>
                </c:pt>
                <c:pt idx="3001">
                  <c:v>24.868849999999963</c:v>
                </c:pt>
                <c:pt idx="3002">
                  <c:v>24.836069999999999</c:v>
                </c:pt>
                <c:pt idx="3003">
                  <c:v>24.590160000000001</c:v>
                </c:pt>
                <c:pt idx="3004">
                  <c:v>25.04918</c:v>
                </c:pt>
                <c:pt idx="3005">
                  <c:v>25.557379999999988</c:v>
                </c:pt>
                <c:pt idx="3006">
                  <c:v>25.540980000000001</c:v>
                </c:pt>
                <c:pt idx="3007">
                  <c:v>25.114750000000036</c:v>
                </c:pt>
                <c:pt idx="3008">
                  <c:v>25.278689999999965</c:v>
                </c:pt>
                <c:pt idx="3009">
                  <c:v>25.655740000000002</c:v>
                </c:pt>
                <c:pt idx="3010">
                  <c:v>24.868849999999963</c:v>
                </c:pt>
                <c:pt idx="3011">
                  <c:v>25.557379999999988</c:v>
                </c:pt>
                <c:pt idx="3012">
                  <c:v>25.131150000000044</c:v>
                </c:pt>
                <c:pt idx="3013">
                  <c:v>26.311480000000028</c:v>
                </c:pt>
                <c:pt idx="3014">
                  <c:v>25.081969999999988</c:v>
                </c:pt>
                <c:pt idx="3015">
                  <c:v>23.114750000000036</c:v>
                </c:pt>
                <c:pt idx="3016">
                  <c:v>24.901639999999961</c:v>
                </c:pt>
                <c:pt idx="3017">
                  <c:v>25.262289999999961</c:v>
                </c:pt>
                <c:pt idx="3018">
                  <c:v>25.016390000000001</c:v>
                </c:pt>
                <c:pt idx="3019">
                  <c:v>25.409839999999971</c:v>
                </c:pt>
                <c:pt idx="3020">
                  <c:v>25.04918</c:v>
                </c:pt>
                <c:pt idx="3021">
                  <c:v>24.819669999999999</c:v>
                </c:pt>
                <c:pt idx="3022">
                  <c:v>25.04918</c:v>
                </c:pt>
                <c:pt idx="3023">
                  <c:v>25.508199999999967</c:v>
                </c:pt>
                <c:pt idx="3024">
                  <c:v>25.327870000000036</c:v>
                </c:pt>
                <c:pt idx="3025">
                  <c:v>25.180329999999966</c:v>
                </c:pt>
                <c:pt idx="3026">
                  <c:v>24.721309999999967</c:v>
                </c:pt>
                <c:pt idx="3027">
                  <c:v>25.819669999999999</c:v>
                </c:pt>
                <c:pt idx="3028">
                  <c:v>25.147539999999989</c:v>
                </c:pt>
                <c:pt idx="3029">
                  <c:v>25.016390000000001</c:v>
                </c:pt>
                <c:pt idx="3030">
                  <c:v>26.21312</c:v>
                </c:pt>
                <c:pt idx="3031">
                  <c:v>26.163930000000001</c:v>
                </c:pt>
                <c:pt idx="3032">
                  <c:v>25.09836</c:v>
                </c:pt>
                <c:pt idx="3033">
                  <c:v>25.344259999999988</c:v>
                </c:pt>
                <c:pt idx="3034">
                  <c:v>24.688519999999961</c:v>
                </c:pt>
                <c:pt idx="3035">
                  <c:v>24.426229999999954</c:v>
                </c:pt>
                <c:pt idx="3036">
                  <c:v>25.344259999999988</c:v>
                </c:pt>
                <c:pt idx="3037">
                  <c:v>24.442619999999945</c:v>
                </c:pt>
                <c:pt idx="3038">
                  <c:v>24.885249999999942</c:v>
                </c:pt>
                <c:pt idx="3039">
                  <c:v>24.442619999999945</c:v>
                </c:pt>
                <c:pt idx="3040">
                  <c:v>25.344259999999988</c:v>
                </c:pt>
                <c:pt idx="3041">
                  <c:v>26.262289999999961</c:v>
                </c:pt>
                <c:pt idx="3042">
                  <c:v>24.721309999999967</c:v>
                </c:pt>
                <c:pt idx="3043">
                  <c:v>25.819669999999999</c:v>
                </c:pt>
                <c:pt idx="3044">
                  <c:v>26.09836</c:v>
                </c:pt>
                <c:pt idx="3045">
                  <c:v>24.065569999999965</c:v>
                </c:pt>
                <c:pt idx="3046">
                  <c:v>24.704920000000001</c:v>
                </c:pt>
                <c:pt idx="3047">
                  <c:v>24.983609999999942</c:v>
                </c:pt>
                <c:pt idx="3048">
                  <c:v>24.836069999999999</c:v>
                </c:pt>
                <c:pt idx="3049">
                  <c:v>25.131150000000044</c:v>
                </c:pt>
                <c:pt idx="3050">
                  <c:v>24.868849999999963</c:v>
                </c:pt>
                <c:pt idx="3051">
                  <c:v>25.73771</c:v>
                </c:pt>
                <c:pt idx="3052">
                  <c:v>24.163930000000001</c:v>
                </c:pt>
                <c:pt idx="3053">
                  <c:v>24.491800000000001</c:v>
                </c:pt>
                <c:pt idx="3054">
                  <c:v>24.426229999999954</c:v>
                </c:pt>
                <c:pt idx="3055">
                  <c:v>26.540980000000001</c:v>
                </c:pt>
                <c:pt idx="3056">
                  <c:v>25.36065</c:v>
                </c:pt>
                <c:pt idx="3057">
                  <c:v>24.278689999999965</c:v>
                </c:pt>
                <c:pt idx="3058">
                  <c:v>25.918030000000002</c:v>
                </c:pt>
                <c:pt idx="3059">
                  <c:v>25.114750000000036</c:v>
                </c:pt>
                <c:pt idx="3060">
                  <c:v>25.622949999999989</c:v>
                </c:pt>
                <c:pt idx="3061">
                  <c:v>25.09836</c:v>
                </c:pt>
                <c:pt idx="3062">
                  <c:v>24.377050000000036</c:v>
                </c:pt>
                <c:pt idx="3063">
                  <c:v>25.311480000000028</c:v>
                </c:pt>
                <c:pt idx="3064">
                  <c:v>25.262289999999961</c:v>
                </c:pt>
                <c:pt idx="3065">
                  <c:v>26.04918</c:v>
                </c:pt>
                <c:pt idx="3066">
                  <c:v>24.754100000000001</c:v>
                </c:pt>
                <c:pt idx="3067">
                  <c:v>25.459019999999967</c:v>
                </c:pt>
                <c:pt idx="3068">
                  <c:v>25.032789999999967</c:v>
                </c:pt>
                <c:pt idx="3069">
                  <c:v>25.131150000000044</c:v>
                </c:pt>
                <c:pt idx="3070">
                  <c:v>26.311480000000028</c:v>
                </c:pt>
                <c:pt idx="3071">
                  <c:v>25.967209999999966</c:v>
                </c:pt>
                <c:pt idx="3072">
                  <c:v>24.934429999999967</c:v>
                </c:pt>
                <c:pt idx="3073">
                  <c:v>25.21312</c:v>
                </c:pt>
                <c:pt idx="3074">
                  <c:v>24.278689999999965</c:v>
                </c:pt>
                <c:pt idx="3075">
                  <c:v>25.377050000000036</c:v>
                </c:pt>
                <c:pt idx="3076">
                  <c:v>25.229509999999966</c:v>
                </c:pt>
                <c:pt idx="3077">
                  <c:v>25.311480000000028</c:v>
                </c:pt>
                <c:pt idx="3078">
                  <c:v>25.21312</c:v>
                </c:pt>
                <c:pt idx="3079">
                  <c:v>26.04918</c:v>
                </c:pt>
                <c:pt idx="3080">
                  <c:v>25</c:v>
                </c:pt>
                <c:pt idx="3081">
                  <c:v>24.983609999999942</c:v>
                </c:pt>
                <c:pt idx="3082">
                  <c:v>25.393439999999963</c:v>
                </c:pt>
                <c:pt idx="3083">
                  <c:v>25.081969999999988</c:v>
                </c:pt>
                <c:pt idx="3084">
                  <c:v>24.95082</c:v>
                </c:pt>
                <c:pt idx="3085">
                  <c:v>25.590160000000001</c:v>
                </c:pt>
                <c:pt idx="3086">
                  <c:v>25.426229999999954</c:v>
                </c:pt>
                <c:pt idx="3087">
                  <c:v>25.52459</c:v>
                </c:pt>
                <c:pt idx="3088">
                  <c:v>24.426229999999954</c:v>
                </c:pt>
                <c:pt idx="3089">
                  <c:v>25.393439999999963</c:v>
                </c:pt>
                <c:pt idx="3090">
                  <c:v>26.032789999999967</c:v>
                </c:pt>
                <c:pt idx="3091">
                  <c:v>24.557379999999988</c:v>
                </c:pt>
                <c:pt idx="3092">
                  <c:v>25.508199999999967</c:v>
                </c:pt>
                <c:pt idx="3093">
                  <c:v>25.721309999999967</c:v>
                </c:pt>
                <c:pt idx="3094">
                  <c:v>24.95082</c:v>
                </c:pt>
                <c:pt idx="3095">
                  <c:v>25.295079999999967</c:v>
                </c:pt>
                <c:pt idx="3096">
                  <c:v>25.409839999999971</c:v>
                </c:pt>
                <c:pt idx="3097">
                  <c:v>23.918030000000002</c:v>
                </c:pt>
                <c:pt idx="3098">
                  <c:v>25.967209999999966</c:v>
                </c:pt>
                <c:pt idx="3099">
                  <c:v>25.131150000000044</c:v>
                </c:pt>
                <c:pt idx="3100">
                  <c:v>25.245899999999967</c:v>
                </c:pt>
                <c:pt idx="3101">
                  <c:v>25.016390000000001</c:v>
                </c:pt>
                <c:pt idx="3102">
                  <c:v>24.606560000000005</c:v>
                </c:pt>
                <c:pt idx="3103">
                  <c:v>25.344259999999988</c:v>
                </c:pt>
                <c:pt idx="3104">
                  <c:v>25.721309999999967</c:v>
                </c:pt>
                <c:pt idx="3105">
                  <c:v>24.770489999999967</c:v>
                </c:pt>
                <c:pt idx="3106">
                  <c:v>25.114750000000036</c:v>
                </c:pt>
                <c:pt idx="3107">
                  <c:v>24.688519999999961</c:v>
                </c:pt>
                <c:pt idx="3108">
                  <c:v>26.032789999999967</c:v>
                </c:pt>
                <c:pt idx="3109">
                  <c:v>24.704920000000001</c:v>
                </c:pt>
                <c:pt idx="3110">
                  <c:v>24.754100000000001</c:v>
                </c:pt>
                <c:pt idx="3111">
                  <c:v>23.95082</c:v>
                </c:pt>
                <c:pt idx="3112">
                  <c:v>25.131150000000044</c:v>
                </c:pt>
                <c:pt idx="3113">
                  <c:v>24.295079999999967</c:v>
                </c:pt>
                <c:pt idx="3114">
                  <c:v>25.52459</c:v>
                </c:pt>
                <c:pt idx="3115">
                  <c:v>25.262289999999961</c:v>
                </c:pt>
                <c:pt idx="3116">
                  <c:v>25.655740000000002</c:v>
                </c:pt>
                <c:pt idx="3117">
                  <c:v>25.131150000000044</c:v>
                </c:pt>
                <c:pt idx="3118">
                  <c:v>26.016390000000001</c:v>
                </c:pt>
                <c:pt idx="3119">
                  <c:v>24.147539999999989</c:v>
                </c:pt>
                <c:pt idx="3120">
                  <c:v>24.590160000000001</c:v>
                </c:pt>
                <c:pt idx="3121">
                  <c:v>25.721309999999967</c:v>
                </c:pt>
                <c:pt idx="3122">
                  <c:v>25.36065</c:v>
                </c:pt>
                <c:pt idx="3123">
                  <c:v>26.131150000000044</c:v>
                </c:pt>
                <c:pt idx="3124">
                  <c:v>25.868849999999963</c:v>
                </c:pt>
                <c:pt idx="3125">
                  <c:v>24.721309999999967</c:v>
                </c:pt>
                <c:pt idx="3126">
                  <c:v>25.836069999999999</c:v>
                </c:pt>
                <c:pt idx="3127">
                  <c:v>24.229509999999966</c:v>
                </c:pt>
                <c:pt idx="3128">
                  <c:v>25.967209999999966</c:v>
                </c:pt>
                <c:pt idx="3129">
                  <c:v>24.147539999999989</c:v>
                </c:pt>
                <c:pt idx="3130">
                  <c:v>24.590160000000001</c:v>
                </c:pt>
                <c:pt idx="3131">
                  <c:v>24.426229999999954</c:v>
                </c:pt>
                <c:pt idx="3132">
                  <c:v>24.639350000000036</c:v>
                </c:pt>
                <c:pt idx="3133">
                  <c:v>25.73771</c:v>
                </c:pt>
                <c:pt idx="3134">
                  <c:v>24.245899999999967</c:v>
                </c:pt>
                <c:pt idx="3135">
                  <c:v>24.868849999999963</c:v>
                </c:pt>
                <c:pt idx="3136">
                  <c:v>24.639350000000036</c:v>
                </c:pt>
                <c:pt idx="3137">
                  <c:v>25.131150000000044</c:v>
                </c:pt>
                <c:pt idx="3138">
                  <c:v>25.934429999999967</c:v>
                </c:pt>
                <c:pt idx="3139">
                  <c:v>26.147539999999989</c:v>
                </c:pt>
                <c:pt idx="3140">
                  <c:v>24.967209999999966</c:v>
                </c:pt>
                <c:pt idx="3141">
                  <c:v>24.114750000000036</c:v>
                </c:pt>
                <c:pt idx="3142">
                  <c:v>24.803280000000001</c:v>
                </c:pt>
                <c:pt idx="3143">
                  <c:v>25.442619999999945</c:v>
                </c:pt>
                <c:pt idx="3144">
                  <c:v>23.868849999999963</c:v>
                </c:pt>
                <c:pt idx="3145">
                  <c:v>24.262289999999961</c:v>
                </c:pt>
                <c:pt idx="3146">
                  <c:v>25.229509999999966</c:v>
                </c:pt>
                <c:pt idx="3147">
                  <c:v>25.803280000000001</c:v>
                </c:pt>
                <c:pt idx="3148">
                  <c:v>25.721309999999967</c:v>
                </c:pt>
                <c:pt idx="3149">
                  <c:v>25.114750000000036</c:v>
                </c:pt>
                <c:pt idx="3150">
                  <c:v>25.73771</c:v>
                </c:pt>
                <c:pt idx="3151">
                  <c:v>25.147539999999989</c:v>
                </c:pt>
                <c:pt idx="3152">
                  <c:v>24.409839999999971</c:v>
                </c:pt>
                <c:pt idx="3153">
                  <c:v>25.704920000000001</c:v>
                </c:pt>
                <c:pt idx="3154">
                  <c:v>24.918030000000002</c:v>
                </c:pt>
                <c:pt idx="3155">
                  <c:v>25.426229999999954</c:v>
                </c:pt>
                <c:pt idx="3156">
                  <c:v>25.442619999999945</c:v>
                </c:pt>
                <c:pt idx="3157">
                  <c:v>24.016390000000001</c:v>
                </c:pt>
                <c:pt idx="3158">
                  <c:v>24.491800000000001</c:v>
                </c:pt>
                <c:pt idx="3159">
                  <c:v>24.032789999999967</c:v>
                </c:pt>
                <c:pt idx="3160">
                  <c:v>25.393439999999963</c:v>
                </c:pt>
                <c:pt idx="3161">
                  <c:v>24.475409999999961</c:v>
                </c:pt>
                <c:pt idx="3162">
                  <c:v>25.163930000000001</c:v>
                </c:pt>
                <c:pt idx="3163">
                  <c:v>25.491800000000001</c:v>
                </c:pt>
                <c:pt idx="3164">
                  <c:v>25.475409999999961</c:v>
                </c:pt>
                <c:pt idx="3165">
                  <c:v>24.770489999999967</c:v>
                </c:pt>
                <c:pt idx="3166">
                  <c:v>25</c:v>
                </c:pt>
                <c:pt idx="3167">
                  <c:v>24.032789999999967</c:v>
                </c:pt>
                <c:pt idx="3168">
                  <c:v>24.180329999999966</c:v>
                </c:pt>
                <c:pt idx="3169">
                  <c:v>24.655740000000002</c:v>
                </c:pt>
                <c:pt idx="3170">
                  <c:v>26.114750000000036</c:v>
                </c:pt>
                <c:pt idx="3171">
                  <c:v>24.426229999999954</c:v>
                </c:pt>
                <c:pt idx="3172">
                  <c:v>24.73771</c:v>
                </c:pt>
                <c:pt idx="3173">
                  <c:v>24.459019999999967</c:v>
                </c:pt>
                <c:pt idx="3174">
                  <c:v>25.131150000000044</c:v>
                </c:pt>
                <c:pt idx="3175">
                  <c:v>25.278689999999965</c:v>
                </c:pt>
                <c:pt idx="3176">
                  <c:v>24.967209999999966</c:v>
                </c:pt>
                <c:pt idx="3177">
                  <c:v>25.672129999999989</c:v>
                </c:pt>
                <c:pt idx="3178">
                  <c:v>25.377050000000036</c:v>
                </c:pt>
                <c:pt idx="3179">
                  <c:v>23.819669999999999</c:v>
                </c:pt>
                <c:pt idx="3180">
                  <c:v>25.327870000000036</c:v>
                </c:pt>
                <c:pt idx="3181">
                  <c:v>23.622949999999989</c:v>
                </c:pt>
                <c:pt idx="3182">
                  <c:v>25.131150000000044</c:v>
                </c:pt>
                <c:pt idx="3183">
                  <c:v>24.901639999999961</c:v>
                </c:pt>
                <c:pt idx="3184">
                  <c:v>25.95082</c:v>
                </c:pt>
                <c:pt idx="3185">
                  <c:v>25.147539999999989</c:v>
                </c:pt>
                <c:pt idx="3186">
                  <c:v>25.081969999999988</c:v>
                </c:pt>
                <c:pt idx="3187">
                  <c:v>24.622949999999989</c:v>
                </c:pt>
                <c:pt idx="3188">
                  <c:v>24.901639999999961</c:v>
                </c:pt>
                <c:pt idx="3189">
                  <c:v>24.21312</c:v>
                </c:pt>
                <c:pt idx="3190">
                  <c:v>24.983609999999942</c:v>
                </c:pt>
                <c:pt idx="3191">
                  <c:v>24.770489999999967</c:v>
                </c:pt>
                <c:pt idx="3192">
                  <c:v>26.21312</c:v>
                </c:pt>
                <c:pt idx="3193">
                  <c:v>24.295079999999967</c:v>
                </c:pt>
                <c:pt idx="3194">
                  <c:v>24.426229999999954</c:v>
                </c:pt>
                <c:pt idx="3195">
                  <c:v>24.04918</c:v>
                </c:pt>
                <c:pt idx="3196">
                  <c:v>25.819669999999999</c:v>
                </c:pt>
                <c:pt idx="3197">
                  <c:v>24.73771</c:v>
                </c:pt>
                <c:pt idx="3198">
                  <c:v>26.114750000000036</c:v>
                </c:pt>
                <c:pt idx="3199">
                  <c:v>25.852460000000001</c:v>
                </c:pt>
                <c:pt idx="3200">
                  <c:v>25.672129999999989</c:v>
                </c:pt>
                <c:pt idx="3201">
                  <c:v>25.065569999999965</c:v>
                </c:pt>
                <c:pt idx="3202">
                  <c:v>24.836069999999999</c:v>
                </c:pt>
                <c:pt idx="3203">
                  <c:v>25.606560000000005</c:v>
                </c:pt>
                <c:pt idx="3204">
                  <c:v>23.508199999999967</c:v>
                </c:pt>
                <c:pt idx="3205">
                  <c:v>25.278689999999965</c:v>
                </c:pt>
                <c:pt idx="3206">
                  <c:v>24.655740000000002</c:v>
                </c:pt>
                <c:pt idx="3207">
                  <c:v>25.163930000000001</c:v>
                </c:pt>
                <c:pt idx="3208">
                  <c:v>24.78688</c:v>
                </c:pt>
                <c:pt idx="3209">
                  <c:v>24.409839999999971</c:v>
                </c:pt>
                <c:pt idx="3210">
                  <c:v>25.590160000000001</c:v>
                </c:pt>
                <c:pt idx="3211">
                  <c:v>24.639350000000036</c:v>
                </c:pt>
                <c:pt idx="3212">
                  <c:v>24.459019999999967</c:v>
                </c:pt>
                <c:pt idx="3213">
                  <c:v>25.934429999999967</c:v>
                </c:pt>
                <c:pt idx="3214">
                  <c:v>25.409839999999971</c:v>
                </c:pt>
                <c:pt idx="3215">
                  <c:v>24.688519999999961</c:v>
                </c:pt>
                <c:pt idx="3216">
                  <c:v>25.622949999999989</c:v>
                </c:pt>
                <c:pt idx="3217">
                  <c:v>24.95082</c:v>
                </c:pt>
                <c:pt idx="3218">
                  <c:v>25.672129999999989</c:v>
                </c:pt>
                <c:pt idx="3219">
                  <c:v>25.57377</c:v>
                </c:pt>
                <c:pt idx="3220">
                  <c:v>24.918030000000002</c:v>
                </c:pt>
                <c:pt idx="3221">
                  <c:v>24.73771</c:v>
                </c:pt>
                <c:pt idx="3222">
                  <c:v>24.770489999999967</c:v>
                </c:pt>
                <c:pt idx="3223">
                  <c:v>24.278689999999965</c:v>
                </c:pt>
                <c:pt idx="3224">
                  <c:v>24.590160000000001</c:v>
                </c:pt>
                <c:pt idx="3225">
                  <c:v>25.311480000000028</c:v>
                </c:pt>
                <c:pt idx="3226">
                  <c:v>24.836069999999999</c:v>
                </c:pt>
                <c:pt idx="3227">
                  <c:v>26.245899999999967</c:v>
                </c:pt>
                <c:pt idx="3228">
                  <c:v>24.918030000000002</c:v>
                </c:pt>
                <c:pt idx="3229">
                  <c:v>24.704920000000001</c:v>
                </c:pt>
                <c:pt idx="3230">
                  <c:v>25.704920000000001</c:v>
                </c:pt>
                <c:pt idx="3231">
                  <c:v>25.688519999999961</c:v>
                </c:pt>
                <c:pt idx="3232">
                  <c:v>25.622949999999989</c:v>
                </c:pt>
                <c:pt idx="3233">
                  <c:v>24.163930000000001</c:v>
                </c:pt>
                <c:pt idx="3234">
                  <c:v>25</c:v>
                </c:pt>
                <c:pt idx="3235">
                  <c:v>24.819669999999999</c:v>
                </c:pt>
                <c:pt idx="3236">
                  <c:v>25.885249999999942</c:v>
                </c:pt>
                <c:pt idx="3237">
                  <c:v>25.918030000000002</c:v>
                </c:pt>
                <c:pt idx="3238">
                  <c:v>25.032789999999967</c:v>
                </c:pt>
                <c:pt idx="3239">
                  <c:v>25.131150000000044</c:v>
                </c:pt>
                <c:pt idx="3240">
                  <c:v>25.639350000000036</c:v>
                </c:pt>
                <c:pt idx="3241">
                  <c:v>25.52459</c:v>
                </c:pt>
                <c:pt idx="3242">
                  <c:v>24.622949999999989</c:v>
                </c:pt>
                <c:pt idx="3243">
                  <c:v>25.180329999999966</c:v>
                </c:pt>
                <c:pt idx="3244">
                  <c:v>24.196719999999971</c:v>
                </c:pt>
                <c:pt idx="3245">
                  <c:v>24.688519999999961</c:v>
                </c:pt>
                <c:pt idx="3246">
                  <c:v>24.606560000000005</c:v>
                </c:pt>
                <c:pt idx="3247">
                  <c:v>26.639350000000036</c:v>
                </c:pt>
                <c:pt idx="3248">
                  <c:v>25.065569999999965</c:v>
                </c:pt>
                <c:pt idx="3249">
                  <c:v>24.78688</c:v>
                </c:pt>
                <c:pt idx="3250">
                  <c:v>25</c:v>
                </c:pt>
                <c:pt idx="3251">
                  <c:v>25.163930000000001</c:v>
                </c:pt>
                <c:pt idx="3252">
                  <c:v>24.639350000000036</c:v>
                </c:pt>
                <c:pt idx="3253">
                  <c:v>25.016390000000001</c:v>
                </c:pt>
                <c:pt idx="3254">
                  <c:v>24.393439999999963</c:v>
                </c:pt>
                <c:pt idx="3255">
                  <c:v>26.475409999999961</c:v>
                </c:pt>
                <c:pt idx="3256">
                  <c:v>25.377050000000036</c:v>
                </c:pt>
                <c:pt idx="3257">
                  <c:v>25.983609999999942</c:v>
                </c:pt>
                <c:pt idx="3258">
                  <c:v>25.770489999999967</c:v>
                </c:pt>
                <c:pt idx="3259">
                  <c:v>25.672129999999989</c:v>
                </c:pt>
                <c:pt idx="3260">
                  <c:v>25.295079999999967</c:v>
                </c:pt>
                <c:pt idx="3261">
                  <c:v>25.639350000000036</c:v>
                </c:pt>
                <c:pt idx="3262">
                  <c:v>25.52459</c:v>
                </c:pt>
                <c:pt idx="3263">
                  <c:v>24.639350000000036</c:v>
                </c:pt>
                <c:pt idx="3264">
                  <c:v>25.147539999999989</c:v>
                </c:pt>
                <c:pt idx="3265">
                  <c:v>25.622949999999989</c:v>
                </c:pt>
                <c:pt idx="3266">
                  <c:v>24.409839999999971</c:v>
                </c:pt>
                <c:pt idx="3267">
                  <c:v>25.081969999999988</c:v>
                </c:pt>
                <c:pt idx="3268">
                  <c:v>25.196719999999971</c:v>
                </c:pt>
                <c:pt idx="3269">
                  <c:v>24.36065</c:v>
                </c:pt>
                <c:pt idx="3270">
                  <c:v>24.754100000000001</c:v>
                </c:pt>
                <c:pt idx="3271">
                  <c:v>25.04918</c:v>
                </c:pt>
                <c:pt idx="3272">
                  <c:v>25.918030000000002</c:v>
                </c:pt>
                <c:pt idx="3273">
                  <c:v>24.09836</c:v>
                </c:pt>
                <c:pt idx="3274">
                  <c:v>24.295079999999967</c:v>
                </c:pt>
                <c:pt idx="3275">
                  <c:v>25.639350000000036</c:v>
                </c:pt>
                <c:pt idx="3276">
                  <c:v>25.95082</c:v>
                </c:pt>
                <c:pt idx="3277">
                  <c:v>24.95082</c:v>
                </c:pt>
                <c:pt idx="3278">
                  <c:v>25.245899999999967</c:v>
                </c:pt>
                <c:pt idx="3279">
                  <c:v>25.885249999999942</c:v>
                </c:pt>
                <c:pt idx="3280">
                  <c:v>25.803280000000001</c:v>
                </c:pt>
                <c:pt idx="3281">
                  <c:v>25.459019999999967</c:v>
                </c:pt>
                <c:pt idx="3282">
                  <c:v>24.770489999999967</c:v>
                </c:pt>
                <c:pt idx="3283">
                  <c:v>24.770489999999967</c:v>
                </c:pt>
                <c:pt idx="3284">
                  <c:v>24.508199999999967</c:v>
                </c:pt>
                <c:pt idx="3285">
                  <c:v>25.442619999999945</c:v>
                </c:pt>
                <c:pt idx="3286">
                  <c:v>24.73771</c:v>
                </c:pt>
                <c:pt idx="3287">
                  <c:v>25.557379999999988</c:v>
                </c:pt>
                <c:pt idx="3288">
                  <c:v>25.918030000000002</c:v>
                </c:pt>
                <c:pt idx="3289">
                  <c:v>25.114750000000036</c:v>
                </c:pt>
                <c:pt idx="3290">
                  <c:v>24.885249999999942</c:v>
                </c:pt>
                <c:pt idx="3291">
                  <c:v>25.016390000000001</c:v>
                </c:pt>
                <c:pt idx="3292">
                  <c:v>24.540980000000001</c:v>
                </c:pt>
                <c:pt idx="3293">
                  <c:v>26.147539999999989</c:v>
                </c:pt>
                <c:pt idx="3294">
                  <c:v>25.032789999999967</c:v>
                </c:pt>
                <c:pt idx="3295">
                  <c:v>26.09836</c:v>
                </c:pt>
                <c:pt idx="3296">
                  <c:v>24.672129999999989</c:v>
                </c:pt>
                <c:pt idx="3297">
                  <c:v>25.295079999999967</c:v>
                </c:pt>
                <c:pt idx="3298">
                  <c:v>24.885249999999942</c:v>
                </c:pt>
                <c:pt idx="3299">
                  <c:v>26.278689999999965</c:v>
                </c:pt>
                <c:pt idx="3300">
                  <c:v>24.704920000000001</c:v>
                </c:pt>
                <c:pt idx="3301">
                  <c:v>25.04918</c:v>
                </c:pt>
                <c:pt idx="3302">
                  <c:v>25.590160000000001</c:v>
                </c:pt>
                <c:pt idx="3303">
                  <c:v>25.147539999999989</c:v>
                </c:pt>
                <c:pt idx="3304">
                  <c:v>25.672129999999989</c:v>
                </c:pt>
                <c:pt idx="3305">
                  <c:v>24.52459</c:v>
                </c:pt>
                <c:pt idx="3306">
                  <c:v>24.918030000000002</c:v>
                </c:pt>
                <c:pt idx="3307">
                  <c:v>25.655740000000002</c:v>
                </c:pt>
                <c:pt idx="3308">
                  <c:v>25.032789999999967</c:v>
                </c:pt>
                <c:pt idx="3309">
                  <c:v>24.819669999999999</c:v>
                </c:pt>
                <c:pt idx="3310">
                  <c:v>24.344259999999988</c:v>
                </c:pt>
                <c:pt idx="3311">
                  <c:v>25.344259999999988</c:v>
                </c:pt>
                <c:pt idx="3312">
                  <c:v>25.21312</c:v>
                </c:pt>
                <c:pt idx="3313">
                  <c:v>24.459019999999967</c:v>
                </c:pt>
                <c:pt idx="3314">
                  <c:v>25.327870000000036</c:v>
                </c:pt>
                <c:pt idx="3315">
                  <c:v>25.311480000000028</c:v>
                </c:pt>
                <c:pt idx="3316">
                  <c:v>25.508199999999967</c:v>
                </c:pt>
                <c:pt idx="3317">
                  <c:v>24.09836</c:v>
                </c:pt>
                <c:pt idx="3318">
                  <c:v>24.770489999999967</c:v>
                </c:pt>
                <c:pt idx="3319">
                  <c:v>24.688519999999961</c:v>
                </c:pt>
                <c:pt idx="3320">
                  <c:v>24.163930000000001</c:v>
                </c:pt>
                <c:pt idx="3321">
                  <c:v>25</c:v>
                </c:pt>
                <c:pt idx="3322">
                  <c:v>24.901639999999961</c:v>
                </c:pt>
                <c:pt idx="3323">
                  <c:v>25.852460000000001</c:v>
                </c:pt>
                <c:pt idx="3324">
                  <c:v>24.639350000000036</c:v>
                </c:pt>
                <c:pt idx="3325">
                  <c:v>25.278689999999965</c:v>
                </c:pt>
                <c:pt idx="3326">
                  <c:v>24.967209999999966</c:v>
                </c:pt>
                <c:pt idx="3327">
                  <c:v>24.262289999999961</c:v>
                </c:pt>
                <c:pt idx="3328">
                  <c:v>24.52459</c:v>
                </c:pt>
                <c:pt idx="3329">
                  <c:v>24.819669999999999</c:v>
                </c:pt>
                <c:pt idx="3330">
                  <c:v>24.508199999999967</c:v>
                </c:pt>
                <c:pt idx="3331">
                  <c:v>24.983609999999942</c:v>
                </c:pt>
                <c:pt idx="3332">
                  <c:v>24.196719999999971</c:v>
                </c:pt>
                <c:pt idx="3333">
                  <c:v>25.016390000000001</c:v>
                </c:pt>
                <c:pt idx="3334">
                  <c:v>23.655740000000002</c:v>
                </c:pt>
                <c:pt idx="3335">
                  <c:v>25.09836</c:v>
                </c:pt>
                <c:pt idx="3336">
                  <c:v>25.295079999999967</c:v>
                </c:pt>
                <c:pt idx="3337">
                  <c:v>24.78688</c:v>
                </c:pt>
                <c:pt idx="3338">
                  <c:v>25.639350000000036</c:v>
                </c:pt>
                <c:pt idx="3339">
                  <c:v>24.147539999999989</c:v>
                </c:pt>
                <c:pt idx="3340">
                  <c:v>26.639350000000036</c:v>
                </c:pt>
                <c:pt idx="3341">
                  <c:v>25.114750000000036</c:v>
                </c:pt>
                <c:pt idx="3342">
                  <c:v>25.639350000000036</c:v>
                </c:pt>
                <c:pt idx="3343">
                  <c:v>24.540980000000001</c:v>
                </c:pt>
                <c:pt idx="3344">
                  <c:v>24.163930000000001</c:v>
                </c:pt>
                <c:pt idx="3345">
                  <c:v>24.73771</c:v>
                </c:pt>
                <c:pt idx="3346">
                  <c:v>25.180329999999966</c:v>
                </c:pt>
                <c:pt idx="3347">
                  <c:v>24.295079999999967</c:v>
                </c:pt>
                <c:pt idx="3348">
                  <c:v>25.295079999999967</c:v>
                </c:pt>
                <c:pt idx="3349">
                  <c:v>24.721309999999967</c:v>
                </c:pt>
                <c:pt idx="3350">
                  <c:v>24.311480000000028</c:v>
                </c:pt>
                <c:pt idx="3351">
                  <c:v>24.918030000000002</c:v>
                </c:pt>
                <c:pt idx="3352">
                  <c:v>24.704920000000001</c:v>
                </c:pt>
                <c:pt idx="3353">
                  <c:v>24.114750000000036</c:v>
                </c:pt>
                <c:pt idx="3354">
                  <c:v>25.704920000000001</c:v>
                </c:pt>
                <c:pt idx="3355">
                  <c:v>24.295079999999967</c:v>
                </c:pt>
                <c:pt idx="3356">
                  <c:v>26.278689999999965</c:v>
                </c:pt>
                <c:pt idx="3357">
                  <c:v>25.557379999999988</c:v>
                </c:pt>
                <c:pt idx="3358">
                  <c:v>25.557379999999988</c:v>
                </c:pt>
                <c:pt idx="3359">
                  <c:v>24.983609999999942</c:v>
                </c:pt>
                <c:pt idx="3360">
                  <c:v>26.295079999999967</c:v>
                </c:pt>
                <c:pt idx="3361">
                  <c:v>25.295079999999967</c:v>
                </c:pt>
                <c:pt idx="3362">
                  <c:v>25.409839999999971</c:v>
                </c:pt>
                <c:pt idx="3363">
                  <c:v>25.245899999999967</c:v>
                </c:pt>
                <c:pt idx="3364">
                  <c:v>24.770489999999967</c:v>
                </c:pt>
                <c:pt idx="3365">
                  <c:v>25.73771</c:v>
                </c:pt>
                <c:pt idx="3366">
                  <c:v>25.442619999999945</c:v>
                </c:pt>
                <c:pt idx="3367">
                  <c:v>25.688519999999961</c:v>
                </c:pt>
                <c:pt idx="3368">
                  <c:v>24.590160000000001</c:v>
                </c:pt>
                <c:pt idx="3369">
                  <c:v>24.262289999999961</c:v>
                </c:pt>
                <c:pt idx="3370">
                  <c:v>25.393439999999963</c:v>
                </c:pt>
                <c:pt idx="3371">
                  <c:v>23.803280000000001</c:v>
                </c:pt>
                <c:pt idx="3372">
                  <c:v>26.016390000000001</c:v>
                </c:pt>
                <c:pt idx="3373">
                  <c:v>24.852460000000001</c:v>
                </c:pt>
                <c:pt idx="3374">
                  <c:v>26.04918</c:v>
                </c:pt>
                <c:pt idx="3375">
                  <c:v>25.57377</c:v>
                </c:pt>
                <c:pt idx="3376">
                  <c:v>24.327870000000036</c:v>
                </c:pt>
                <c:pt idx="3377">
                  <c:v>24.754100000000001</c:v>
                </c:pt>
                <c:pt idx="3378">
                  <c:v>25.885249999999942</c:v>
                </c:pt>
                <c:pt idx="3379">
                  <c:v>26.770489999999967</c:v>
                </c:pt>
                <c:pt idx="3380">
                  <c:v>25.868849999999963</c:v>
                </c:pt>
                <c:pt idx="3381">
                  <c:v>24.491800000000001</c:v>
                </c:pt>
                <c:pt idx="3382">
                  <c:v>24.704920000000001</c:v>
                </c:pt>
                <c:pt idx="3383">
                  <c:v>24.590160000000001</c:v>
                </c:pt>
                <c:pt idx="3384">
                  <c:v>24.754100000000001</c:v>
                </c:pt>
                <c:pt idx="3385">
                  <c:v>25.163930000000001</c:v>
                </c:pt>
                <c:pt idx="3386">
                  <c:v>24.311480000000028</c:v>
                </c:pt>
                <c:pt idx="3387">
                  <c:v>25.590160000000001</c:v>
                </c:pt>
                <c:pt idx="3388">
                  <c:v>25.606560000000005</c:v>
                </c:pt>
                <c:pt idx="3389">
                  <c:v>24.606560000000005</c:v>
                </c:pt>
                <c:pt idx="3390">
                  <c:v>25.622949999999989</c:v>
                </c:pt>
                <c:pt idx="3391">
                  <c:v>24.344259999999988</c:v>
                </c:pt>
                <c:pt idx="3392">
                  <c:v>24.163930000000001</c:v>
                </c:pt>
                <c:pt idx="3393">
                  <c:v>24.885249999999942</c:v>
                </c:pt>
                <c:pt idx="3394">
                  <c:v>25.21312</c:v>
                </c:pt>
                <c:pt idx="3395">
                  <c:v>24.344259999999988</c:v>
                </c:pt>
                <c:pt idx="3396">
                  <c:v>24.36065</c:v>
                </c:pt>
                <c:pt idx="3397">
                  <c:v>24.377050000000036</c:v>
                </c:pt>
                <c:pt idx="3398">
                  <c:v>24.983609999999942</c:v>
                </c:pt>
                <c:pt idx="3399">
                  <c:v>24.459019999999967</c:v>
                </c:pt>
                <c:pt idx="3400">
                  <c:v>25.327870000000036</c:v>
                </c:pt>
                <c:pt idx="3401">
                  <c:v>25.04918</c:v>
                </c:pt>
                <c:pt idx="3402">
                  <c:v>25.180329999999966</c:v>
                </c:pt>
                <c:pt idx="3403">
                  <c:v>25.180329999999966</c:v>
                </c:pt>
                <c:pt idx="3404">
                  <c:v>24.508199999999967</c:v>
                </c:pt>
                <c:pt idx="3405">
                  <c:v>23.180329999999966</c:v>
                </c:pt>
                <c:pt idx="3406">
                  <c:v>25.311480000000028</c:v>
                </c:pt>
                <c:pt idx="3407">
                  <c:v>25.803280000000001</c:v>
                </c:pt>
                <c:pt idx="3408">
                  <c:v>25.868849999999963</c:v>
                </c:pt>
                <c:pt idx="3409">
                  <c:v>24.934429999999967</c:v>
                </c:pt>
                <c:pt idx="3410">
                  <c:v>24.754100000000001</c:v>
                </c:pt>
                <c:pt idx="3411">
                  <c:v>25.754100000000001</c:v>
                </c:pt>
                <c:pt idx="3412">
                  <c:v>23.868849999999963</c:v>
                </c:pt>
                <c:pt idx="3413">
                  <c:v>25.21312</c:v>
                </c:pt>
                <c:pt idx="3414">
                  <c:v>25.704920000000001</c:v>
                </c:pt>
                <c:pt idx="3415">
                  <c:v>25.21312</c:v>
                </c:pt>
                <c:pt idx="3416">
                  <c:v>26.295079999999967</c:v>
                </c:pt>
                <c:pt idx="3417">
                  <c:v>25.180329999999966</c:v>
                </c:pt>
                <c:pt idx="3418">
                  <c:v>25.065569999999965</c:v>
                </c:pt>
                <c:pt idx="3419">
                  <c:v>24.409839999999971</c:v>
                </c:pt>
                <c:pt idx="3420">
                  <c:v>24.918030000000002</c:v>
                </c:pt>
                <c:pt idx="3421">
                  <c:v>23.688519999999961</c:v>
                </c:pt>
                <c:pt idx="3422">
                  <c:v>25.21312</c:v>
                </c:pt>
                <c:pt idx="3423">
                  <c:v>24.409839999999971</c:v>
                </c:pt>
                <c:pt idx="3424">
                  <c:v>24.655740000000002</c:v>
                </c:pt>
                <c:pt idx="3425">
                  <c:v>24.688519999999961</c:v>
                </c:pt>
                <c:pt idx="3426">
                  <c:v>24.639350000000036</c:v>
                </c:pt>
                <c:pt idx="3427">
                  <c:v>25.131150000000044</c:v>
                </c:pt>
                <c:pt idx="3428">
                  <c:v>24.491800000000001</c:v>
                </c:pt>
                <c:pt idx="3429">
                  <c:v>25.901639999999961</c:v>
                </c:pt>
                <c:pt idx="3430">
                  <c:v>25.393439999999963</c:v>
                </c:pt>
                <c:pt idx="3431">
                  <c:v>24.163930000000001</c:v>
                </c:pt>
                <c:pt idx="3432">
                  <c:v>23.295079999999967</c:v>
                </c:pt>
                <c:pt idx="3433">
                  <c:v>23.983609999999942</c:v>
                </c:pt>
                <c:pt idx="3434">
                  <c:v>25.344259999999988</c:v>
                </c:pt>
                <c:pt idx="3435">
                  <c:v>24.344259999999988</c:v>
                </c:pt>
                <c:pt idx="3436">
                  <c:v>25.21312</c:v>
                </c:pt>
                <c:pt idx="3437">
                  <c:v>25.114750000000036</c:v>
                </c:pt>
                <c:pt idx="3438">
                  <c:v>23.803280000000001</c:v>
                </c:pt>
                <c:pt idx="3439">
                  <c:v>24.885249999999942</c:v>
                </c:pt>
                <c:pt idx="3440">
                  <c:v>24.57377</c:v>
                </c:pt>
                <c:pt idx="3441">
                  <c:v>26.016390000000001</c:v>
                </c:pt>
                <c:pt idx="3442">
                  <c:v>24.655740000000002</c:v>
                </c:pt>
                <c:pt idx="3443">
                  <c:v>25.836069999999999</c:v>
                </c:pt>
                <c:pt idx="3444">
                  <c:v>24.803280000000001</c:v>
                </c:pt>
                <c:pt idx="3445">
                  <c:v>25.590160000000001</c:v>
                </c:pt>
                <c:pt idx="3446">
                  <c:v>24.09836</c:v>
                </c:pt>
                <c:pt idx="3447">
                  <c:v>24.983609999999942</c:v>
                </c:pt>
                <c:pt idx="3448">
                  <c:v>24.803280000000001</c:v>
                </c:pt>
                <c:pt idx="3449">
                  <c:v>25.245899999999967</c:v>
                </c:pt>
                <c:pt idx="3450">
                  <c:v>25.983609999999942</c:v>
                </c:pt>
                <c:pt idx="3451">
                  <c:v>25.327870000000036</c:v>
                </c:pt>
                <c:pt idx="3452">
                  <c:v>24.688519999999961</c:v>
                </c:pt>
                <c:pt idx="3453">
                  <c:v>24.508199999999967</c:v>
                </c:pt>
                <c:pt idx="3454">
                  <c:v>24.983609999999942</c:v>
                </c:pt>
                <c:pt idx="3455">
                  <c:v>24.704920000000001</c:v>
                </c:pt>
                <c:pt idx="3456">
                  <c:v>23.508199999999967</c:v>
                </c:pt>
                <c:pt idx="3457">
                  <c:v>24.639350000000036</c:v>
                </c:pt>
                <c:pt idx="3458">
                  <c:v>25.278689999999965</c:v>
                </c:pt>
                <c:pt idx="3459">
                  <c:v>25.09836</c:v>
                </c:pt>
                <c:pt idx="3460">
                  <c:v>24.78688</c:v>
                </c:pt>
                <c:pt idx="3461">
                  <c:v>24.163930000000001</c:v>
                </c:pt>
                <c:pt idx="3462">
                  <c:v>24.393439999999963</c:v>
                </c:pt>
                <c:pt idx="3463">
                  <c:v>23.295079999999967</c:v>
                </c:pt>
                <c:pt idx="3464">
                  <c:v>24.09836</c:v>
                </c:pt>
                <c:pt idx="3465">
                  <c:v>23.901639999999961</c:v>
                </c:pt>
                <c:pt idx="3466">
                  <c:v>25.475409999999961</c:v>
                </c:pt>
                <c:pt idx="3467">
                  <c:v>24.688519999999961</c:v>
                </c:pt>
                <c:pt idx="3468">
                  <c:v>25.508199999999967</c:v>
                </c:pt>
                <c:pt idx="3469">
                  <c:v>24.73771</c:v>
                </c:pt>
                <c:pt idx="3470">
                  <c:v>25</c:v>
                </c:pt>
                <c:pt idx="3471">
                  <c:v>25.065569999999965</c:v>
                </c:pt>
                <c:pt idx="3472">
                  <c:v>25.721309999999967</c:v>
                </c:pt>
                <c:pt idx="3473">
                  <c:v>24.245899999999967</c:v>
                </c:pt>
                <c:pt idx="3474">
                  <c:v>25.557379999999988</c:v>
                </c:pt>
                <c:pt idx="3475">
                  <c:v>23.803280000000001</c:v>
                </c:pt>
                <c:pt idx="3476">
                  <c:v>25.540980000000001</c:v>
                </c:pt>
                <c:pt idx="3477">
                  <c:v>23.934429999999967</c:v>
                </c:pt>
                <c:pt idx="3478">
                  <c:v>24.721309999999967</c:v>
                </c:pt>
                <c:pt idx="3479">
                  <c:v>24.295079999999967</c:v>
                </c:pt>
                <c:pt idx="3480">
                  <c:v>25.032789999999967</c:v>
                </c:pt>
                <c:pt idx="3481">
                  <c:v>24.967209999999966</c:v>
                </c:pt>
                <c:pt idx="3482">
                  <c:v>25.770489999999967</c:v>
                </c:pt>
                <c:pt idx="3483">
                  <c:v>26.180329999999966</c:v>
                </c:pt>
                <c:pt idx="3484">
                  <c:v>25.409839999999971</c:v>
                </c:pt>
                <c:pt idx="3485">
                  <c:v>23.295079999999967</c:v>
                </c:pt>
                <c:pt idx="3486">
                  <c:v>25.21312</c:v>
                </c:pt>
                <c:pt idx="3487">
                  <c:v>25.327870000000036</c:v>
                </c:pt>
                <c:pt idx="3488">
                  <c:v>24.114750000000036</c:v>
                </c:pt>
                <c:pt idx="3489">
                  <c:v>24.770489999999967</c:v>
                </c:pt>
                <c:pt idx="3490">
                  <c:v>23.688519999999961</c:v>
                </c:pt>
                <c:pt idx="3491">
                  <c:v>24.885249999999942</c:v>
                </c:pt>
                <c:pt idx="3492">
                  <c:v>24</c:v>
                </c:pt>
                <c:pt idx="3493">
                  <c:v>25.278689999999965</c:v>
                </c:pt>
                <c:pt idx="3494">
                  <c:v>25.344259999999988</c:v>
                </c:pt>
                <c:pt idx="3495">
                  <c:v>24.819669999999999</c:v>
                </c:pt>
                <c:pt idx="3496">
                  <c:v>24.491800000000001</c:v>
                </c:pt>
                <c:pt idx="3497">
                  <c:v>25.245899999999967</c:v>
                </c:pt>
                <c:pt idx="3498">
                  <c:v>25.016390000000001</c:v>
                </c:pt>
                <c:pt idx="3499">
                  <c:v>25.590160000000001</c:v>
                </c:pt>
                <c:pt idx="3500">
                  <c:v>25.78688</c:v>
                </c:pt>
                <c:pt idx="3501">
                  <c:v>24.78688</c:v>
                </c:pt>
                <c:pt idx="3502">
                  <c:v>24.163930000000001</c:v>
                </c:pt>
                <c:pt idx="3503">
                  <c:v>24.57377</c:v>
                </c:pt>
                <c:pt idx="3504">
                  <c:v>25.180329999999966</c:v>
                </c:pt>
                <c:pt idx="3505">
                  <c:v>25.459019999999967</c:v>
                </c:pt>
                <c:pt idx="3506">
                  <c:v>25.475409999999961</c:v>
                </c:pt>
                <c:pt idx="3507">
                  <c:v>26.09836</c:v>
                </c:pt>
                <c:pt idx="3508">
                  <c:v>24.967209999999966</c:v>
                </c:pt>
                <c:pt idx="3509">
                  <c:v>24.442619999999945</c:v>
                </c:pt>
                <c:pt idx="3510">
                  <c:v>25.704920000000001</c:v>
                </c:pt>
                <c:pt idx="3511">
                  <c:v>24.229509999999966</c:v>
                </c:pt>
                <c:pt idx="3512">
                  <c:v>24.688519999999961</c:v>
                </c:pt>
                <c:pt idx="3513">
                  <c:v>24.721309999999967</c:v>
                </c:pt>
                <c:pt idx="3514">
                  <c:v>24.590160000000001</c:v>
                </c:pt>
                <c:pt idx="3515">
                  <c:v>24.557379999999988</c:v>
                </c:pt>
                <c:pt idx="3516">
                  <c:v>25.147539999999989</c:v>
                </c:pt>
                <c:pt idx="3517">
                  <c:v>26.147539999999989</c:v>
                </c:pt>
                <c:pt idx="3518">
                  <c:v>24.639350000000036</c:v>
                </c:pt>
                <c:pt idx="3519">
                  <c:v>25.262289999999961</c:v>
                </c:pt>
                <c:pt idx="3520">
                  <c:v>26.262289999999961</c:v>
                </c:pt>
                <c:pt idx="3521">
                  <c:v>24.672129999999989</c:v>
                </c:pt>
                <c:pt idx="3522">
                  <c:v>26.09836</c:v>
                </c:pt>
                <c:pt idx="3523">
                  <c:v>24.459019999999967</c:v>
                </c:pt>
                <c:pt idx="3524">
                  <c:v>24.655740000000002</c:v>
                </c:pt>
                <c:pt idx="3525">
                  <c:v>24.147539999999989</c:v>
                </c:pt>
                <c:pt idx="3526">
                  <c:v>25.508199999999967</c:v>
                </c:pt>
                <c:pt idx="3527">
                  <c:v>25.508199999999967</c:v>
                </c:pt>
                <c:pt idx="3528">
                  <c:v>24.377050000000036</c:v>
                </c:pt>
                <c:pt idx="3529">
                  <c:v>25.967209999999966</c:v>
                </c:pt>
                <c:pt idx="3530">
                  <c:v>25.180329999999966</c:v>
                </c:pt>
                <c:pt idx="3531">
                  <c:v>24.344259999999988</c:v>
                </c:pt>
                <c:pt idx="3532">
                  <c:v>24.918030000000002</c:v>
                </c:pt>
                <c:pt idx="3533">
                  <c:v>24.278689999999965</c:v>
                </c:pt>
                <c:pt idx="3534">
                  <c:v>24.491800000000001</c:v>
                </c:pt>
                <c:pt idx="3535">
                  <c:v>25.475409999999961</c:v>
                </c:pt>
                <c:pt idx="3536">
                  <c:v>24.73771</c:v>
                </c:pt>
                <c:pt idx="3537">
                  <c:v>25.639350000000036</c:v>
                </c:pt>
                <c:pt idx="3538">
                  <c:v>24.852460000000001</c:v>
                </c:pt>
                <c:pt idx="3539">
                  <c:v>24.147539999999989</c:v>
                </c:pt>
                <c:pt idx="3540">
                  <c:v>24.426229999999954</c:v>
                </c:pt>
                <c:pt idx="3541">
                  <c:v>25.721309999999967</c:v>
                </c:pt>
                <c:pt idx="3542">
                  <c:v>25.836069999999999</c:v>
                </c:pt>
                <c:pt idx="3543">
                  <c:v>25.09836</c:v>
                </c:pt>
                <c:pt idx="3544">
                  <c:v>25.459019999999967</c:v>
                </c:pt>
                <c:pt idx="3545">
                  <c:v>25.721309999999967</c:v>
                </c:pt>
                <c:pt idx="3546">
                  <c:v>25.016390000000001</c:v>
                </c:pt>
                <c:pt idx="3547">
                  <c:v>26.131150000000044</c:v>
                </c:pt>
                <c:pt idx="3548">
                  <c:v>26.426229999999954</c:v>
                </c:pt>
                <c:pt idx="3549">
                  <c:v>25.672129999999989</c:v>
                </c:pt>
                <c:pt idx="3550">
                  <c:v>25.36065</c:v>
                </c:pt>
                <c:pt idx="3551">
                  <c:v>25.557379999999988</c:v>
                </c:pt>
                <c:pt idx="3552">
                  <c:v>24.688519999999961</c:v>
                </c:pt>
                <c:pt idx="3553">
                  <c:v>26.04918</c:v>
                </c:pt>
                <c:pt idx="3554">
                  <c:v>25.393439999999963</c:v>
                </c:pt>
                <c:pt idx="3555">
                  <c:v>25.918030000000002</c:v>
                </c:pt>
                <c:pt idx="3556">
                  <c:v>24.393439999999963</c:v>
                </c:pt>
                <c:pt idx="3557">
                  <c:v>25.393439999999963</c:v>
                </c:pt>
                <c:pt idx="3558">
                  <c:v>26.295079999999967</c:v>
                </c:pt>
                <c:pt idx="3559">
                  <c:v>25.032789999999967</c:v>
                </c:pt>
                <c:pt idx="3560">
                  <c:v>25.016390000000001</c:v>
                </c:pt>
                <c:pt idx="3561">
                  <c:v>26.09836</c:v>
                </c:pt>
                <c:pt idx="3562">
                  <c:v>25.36065</c:v>
                </c:pt>
                <c:pt idx="3563">
                  <c:v>25.278689999999965</c:v>
                </c:pt>
                <c:pt idx="3564">
                  <c:v>26.04918</c:v>
                </c:pt>
                <c:pt idx="3565">
                  <c:v>24.983609999999942</c:v>
                </c:pt>
                <c:pt idx="3566">
                  <c:v>24.540980000000001</c:v>
                </c:pt>
                <c:pt idx="3567">
                  <c:v>26.032789999999967</c:v>
                </c:pt>
                <c:pt idx="3568">
                  <c:v>25.688519999999961</c:v>
                </c:pt>
                <c:pt idx="3569">
                  <c:v>25.065569999999965</c:v>
                </c:pt>
                <c:pt idx="3570">
                  <c:v>25.04918</c:v>
                </c:pt>
                <c:pt idx="3571">
                  <c:v>25.901639999999961</c:v>
                </c:pt>
                <c:pt idx="3572">
                  <c:v>25.09836</c:v>
                </c:pt>
                <c:pt idx="3573">
                  <c:v>25.295079999999967</c:v>
                </c:pt>
                <c:pt idx="3574">
                  <c:v>25.344259999999988</c:v>
                </c:pt>
                <c:pt idx="3575">
                  <c:v>25.622949999999989</c:v>
                </c:pt>
                <c:pt idx="3576">
                  <c:v>25.245899999999967</c:v>
                </c:pt>
                <c:pt idx="3577">
                  <c:v>25.327870000000036</c:v>
                </c:pt>
                <c:pt idx="3578">
                  <c:v>25.327870000000036</c:v>
                </c:pt>
                <c:pt idx="3579">
                  <c:v>25.95082</c:v>
                </c:pt>
                <c:pt idx="3580">
                  <c:v>24.311480000000028</c:v>
                </c:pt>
                <c:pt idx="3581">
                  <c:v>24.475409999999961</c:v>
                </c:pt>
                <c:pt idx="3582">
                  <c:v>25.442619999999945</c:v>
                </c:pt>
                <c:pt idx="3583">
                  <c:v>25.36065</c:v>
                </c:pt>
                <c:pt idx="3584">
                  <c:v>26.459019999999967</c:v>
                </c:pt>
                <c:pt idx="3585">
                  <c:v>24.475409999999961</c:v>
                </c:pt>
                <c:pt idx="3586">
                  <c:v>24.344259999999988</c:v>
                </c:pt>
                <c:pt idx="3587">
                  <c:v>24.557379999999988</c:v>
                </c:pt>
                <c:pt idx="3588">
                  <c:v>25.081969999999988</c:v>
                </c:pt>
                <c:pt idx="3589">
                  <c:v>25.901639999999961</c:v>
                </c:pt>
                <c:pt idx="3590">
                  <c:v>25.475409999999961</c:v>
                </c:pt>
                <c:pt idx="3591">
                  <c:v>24.491800000000001</c:v>
                </c:pt>
                <c:pt idx="3592">
                  <c:v>25.196719999999971</c:v>
                </c:pt>
                <c:pt idx="3593">
                  <c:v>25.606560000000005</c:v>
                </c:pt>
                <c:pt idx="3594">
                  <c:v>25.655740000000002</c:v>
                </c:pt>
                <c:pt idx="3595">
                  <c:v>23.459019999999967</c:v>
                </c:pt>
                <c:pt idx="3596">
                  <c:v>25.09836</c:v>
                </c:pt>
                <c:pt idx="3597">
                  <c:v>24.57377</c:v>
                </c:pt>
                <c:pt idx="3598">
                  <c:v>25.311480000000028</c:v>
                </c:pt>
                <c:pt idx="3599">
                  <c:v>25.245899999999967</c:v>
                </c:pt>
                <c:pt idx="3600">
                  <c:v>26.459019999999967</c:v>
                </c:pt>
                <c:pt idx="3601">
                  <c:v>24.622949999999989</c:v>
                </c:pt>
                <c:pt idx="3602">
                  <c:v>25.147539999999989</c:v>
                </c:pt>
                <c:pt idx="3603">
                  <c:v>25.21312</c:v>
                </c:pt>
                <c:pt idx="3604">
                  <c:v>23.918030000000002</c:v>
                </c:pt>
                <c:pt idx="3605">
                  <c:v>23.73771</c:v>
                </c:pt>
                <c:pt idx="3606">
                  <c:v>23.114750000000036</c:v>
                </c:pt>
                <c:pt idx="3607">
                  <c:v>25.688519999999961</c:v>
                </c:pt>
                <c:pt idx="3608">
                  <c:v>24.819669999999999</c:v>
                </c:pt>
                <c:pt idx="3609">
                  <c:v>25.459019999999967</c:v>
                </c:pt>
                <c:pt idx="3610">
                  <c:v>25.114750000000036</c:v>
                </c:pt>
                <c:pt idx="3611">
                  <c:v>24.803280000000001</c:v>
                </c:pt>
                <c:pt idx="3612">
                  <c:v>25.491800000000001</c:v>
                </c:pt>
                <c:pt idx="3613">
                  <c:v>25.147539999999989</c:v>
                </c:pt>
                <c:pt idx="3614">
                  <c:v>25.163930000000001</c:v>
                </c:pt>
                <c:pt idx="3615">
                  <c:v>24.73771</c:v>
                </c:pt>
                <c:pt idx="3616">
                  <c:v>24.983609999999942</c:v>
                </c:pt>
                <c:pt idx="3617">
                  <c:v>25.442619999999945</c:v>
                </c:pt>
                <c:pt idx="3618">
                  <c:v>25.311480000000028</c:v>
                </c:pt>
                <c:pt idx="3619">
                  <c:v>25.278689999999965</c:v>
                </c:pt>
                <c:pt idx="3620">
                  <c:v>24.163930000000001</c:v>
                </c:pt>
                <c:pt idx="3621">
                  <c:v>23.819669999999999</c:v>
                </c:pt>
                <c:pt idx="3622">
                  <c:v>24.803280000000001</c:v>
                </c:pt>
                <c:pt idx="3623">
                  <c:v>24.754100000000001</c:v>
                </c:pt>
                <c:pt idx="3624">
                  <c:v>24.688519999999961</c:v>
                </c:pt>
                <c:pt idx="3625">
                  <c:v>26.229509999999966</c:v>
                </c:pt>
                <c:pt idx="3626">
                  <c:v>25.09836</c:v>
                </c:pt>
                <c:pt idx="3627">
                  <c:v>24.163930000000001</c:v>
                </c:pt>
                <c:pt idx="3628">
                  <c:v>25.09836</c:v>
                </c:pt>
                <c:pt idx="3629">
                  <c:v>24.475409999999961</c:v>
                </c:pt>
                <c:pt idx="3630">
                  <c:v>24.147539999999989</c:v>
                </c:pt>
                <c:pt idx="3631">
                  <c:v>25.163930000000001</c:v>
                </c:pt>
                <c:pt idx="3632">
                  <c:v>22.704920000000001</c:v>
                </c:pt>
                <c:pt idx="3633">
                  <c:v>24.459019999999967</c:v>
                </c:pt>
                <c:pt idx="3634">
                  <c:v>24.278689999999965</c:v>
                </c:pt>
                <c:pt idx="3635">
                  <c:v>25.016390000000001</c:v>
                </c:pt>
                <c:pt idx="3636">
                  <c:v>24.852460000000001</c:v>
                </c:pt>
                <c:pt idx="3637">
                  <c:v>24.803280000000001</c:v>
                </c:pt>
                <c:pt idx="3638">
                  <c:v>24.803280000000001</c:v>
                </c:pt>
                <c:pt idx="3639">
                  <c:v>24.508199999999967</c:v>
                </c:pt>
                <c:pt idx="3640">
                  <c:v>24.52459</c:v>
                </c:pt>
                <c:pt idx="3641">
                  <c:v>26.78688</c:v>
                </c:pt>
                <c:pt idx="3642">
                  <c:v>24.967209999999966</c:v>
                </c:pt>
                <c:pt idx="3643">
                  <c:v>24.803280000000001</c:v>
                </c:pt>
                <c:pt idx="3644">
                  <c:v>24.672129999999989</c:v>
                </c:pt>
                <c:pt idx="3645">
                  <c:v>24.131150000000044</c:v>
                </c:pt>
                <c:pt idx="3646">
                  <c:v>24.934429999999967</c:v>
                </c:pt>
                <c:pt idx="3647">
                  <c:v>24.918030000000002</c:v>
                </c:pt>
                <c:pt idx="3648">
                  <c:v>25.016390000000001</c:v>
                </c:pt>
                <c:pt idx="3649">
                  <c:v>24.475409999999961</c:v>
                </c:pt>
                <c:pt idx="3650">
                  <c:v>25.475409999999961</c:v>
                </c:pt>
                <c:pt idx="3651">
                  <c:v>25.95082</c:v>
                </c:pt>
                <c:pt idx="3652">
                  <c:v>24.78688</c:v>
                </c:pt>
                <c:pt idx="3653">
                  <c:v>24.655740000000002</c:v>
                </c:pt>
                <c:pt idx="3654">
                  <c:v>24.622949999999989</c:v>
                </c:pt>
                <c:pt idx="3655">
                  <c:v>24.327870000000036</c:v>
                </c:pt>
                <c:pt idx="3656">
                  <c:v>26.114750000000036</c:v>
                </c:pt>
                <c:pt idx="3657">
                  <c:v>24.409839999999971</c:v>
                </c:pt>
                <c:pt idx="3658">
                  <c:v>25</c:v>
                </c:pt>
                <c:pt idx="3659">
                  <c:v>23.803280000000001</c:v>
                </c:pt>
                <c:pt idx="3660">
                  <c:v>25.016390000000001</c:v>
                </c:pt>
                <c:pt idx="3661">
                  <c:v>23.95082</c:v>
                </c:pt>
                <c:pt idx="3662">
                  <c:v>24.770489999999967</c:v>
                </c:pt>
                <c:pt idx="3663">
                  <c:v>23.836069999999999</c:v>
                </c:pt>
                <c:pt idx="3664">
                  <c:v>23.852460000000001</c:v>
                </c:pt>
                <c:pt idx="3665">
                  <c:v>24.163930000000001</c:v>
                </c:pt>
                <c:pt idx="3666">
                  <c:v>24.229509999999966</c:v>
                </c:pt>
                <c:pt idx="3667">
                  <c:v>23.78688</c:v>
                </c:pt>
                <c:pt idx="3668">
                  <c:v>23.967209999999966</c:v>
                </c:pt>
                <c:pt idx="3669">
                  <c:v>23.52459</c:v>
                </c:pt>
                <c:pt idx="3670">
                  <c:v>23.622949999999989</c:v>
                </c:pt>
                <c:pt idx="3671">
                  <c:v>24.21312</c:v>
                </c:pt>
                <c:pt idx="3672">
                  <c:v>22.885249999999942</c:v>
                </c:pt>
                <c:pt idx="3673">
                  <c:v>24.163930000000001</c:v>
                </c:pt>
                <c:pt idx="3674">
                  <c:v>24.819669999999999</c:v>
                </c:pt>
                <c:pt idx="3675">
                  <c:v>24.36065</c:v>
                </c:pt>
                <c:pt idx="3676">
                  <c:v>25.196719999999971</c:v>
                </c:pt>
                <c:pt idx="3677">
                  <c:v>24.672129999999989</c:v>
                </c:pt>
                <c:pt idx="3678">
                  <c:v>24.426229999999954</c:v>
                </c:pt>
                <c:pt idx="3679">
                  <c:v>25.57377</c:v>
                </c:pt>
                <c:pt idx="3680">
                  <c:v>25.442619999999945</c:v>
                </c:pt>
                <c:pt idx="3681">
                  <c:v>25.04918</c:v>
                </c:pt>
                <c:pt idx="3682">
                  <c:v>24.426229999999954</c:v>
                </c:pt>
                <c:pt idx="3683">
                  <c:v>23.245899999999967</c:v>
                </c:pt>
                <c:pt idx="3684">
                  <c:v>25.393439999999963</c:v>
                </c:pt>
                <c:pt idx="3685">
                  <c:v>25.639350000000036</c:v>
                </c:pt>
                <c:pt idx="3686">
                  <c:v>25.09836</c:v>
                </c:pt>
                <c:pt idx="3687">
                  <c:v>24.245899999999967</c:v>
                </c:pt>
                <c:pt idx="3688">
                  <c:v>23.344259999999988</c:v>
                </c:pt>
                <c:pt idx="3689">
                  <c:v>23</c:v>
                </c:pt>
                <c:pt idx="3690">
                  <c:v>23.819669999999999</c:v>
                </c:pt>
                <c:pt idx="3691">
                  <c:v>23.442619999999945</c:v>
                </c:pt>
                <c:pt idx="3692">
                  <c:v>24.147539999999989</c:v>
                </c:pt>
                <c:pt idx="3693">
                  <c:v>24.426229999999954</c:v>
                </c:pt>
                <c:pt idx="3694">
                  <c:v>24.508199999999967</c:v>
                </c:pt>
                <c:pt idx="3695">
                  <c:v>23.508199999999967</c:v>
                </c:pt>
                <c:pt idx="3696">
                  <c:v>25.163930000000001</c:v>
                </c:pt>
                <c:pt idx="3697">
                  <c:v>24.032789999999967</c:v>
                </c:pt>
                <c:pt idx="3698">
                  <c:v>24.262289999999961</c:v>
                </c:pt>
                <c:pt idx="3699">
                  <c:v>24.622949999999989</c:v>
                </c:pt>
                <c:pt idx="3700">
                  <c:v>23.459019999999967</c:v>
                </c:pt>
                <c:pt idx="3701">
                  <c:v>23.311480000000028</c:v>
                </c:pt>
                <c:pt idx="3702">
                  <c:v>24.09836</c:v>
                </c:pt>
                <c:pt idx="3703">
                  <c:v>23.852460000000001</c:v>
                </c:pt>
                <c:pt idx="3704">
                  <c:v>23.442619999999945</c:v>
                </c:pt>
                <c:pt idx="3705">
                  <c:v>23.639350000000036</c:v>
                </c:pt>
                <c:pt idx="3706">
                  <c:v>24.180329999999966</c:v>
                </c:pt>
                <c:pt idx="3707">
                  <c:v>23.639350000000036</c:v>
                </c:pt>
                <c:pt idx="3708">
                  <c:v>24.721309999999967</c:v>
                </c:pt>
                <c:pt idx="3709">
                  <c:v>24.147539999999989</c:v>
                </c:pt>
                <c:pt idx="3710">
                  <c:v>24.95082</c:v>
                </c:pt>
                <c:pt idx="3711">
                  <c:v>25.770489999999967</c:v>
                </c:pt>
                <c:pt idx="3712">
                  <c:v>25.704920000000001</c:v>
                </c:pt>
                <c:pt idx="3713">
                  <c:v>25.688519999999961</c:v>
                </c:pt>
                <c:pt idx="3714">
                  <c:v>25.655740000000002</c:v>
                </c:pt>
                <c:pt idx="3715">
                  <c:v>25.147539999999989</c:v>
                </c:pt>
                <c:pt idx="3716">
                  <c:v>24.836069999999999</c:v>
                </c:pt>
                <c:pt idx="3717">
                  <c:v>24.918030000000002</c:v>
                </c:pt>
                <c:pt idx="3718">
                  <c:v>25.934429999999967</c:v>
                </c:pt>
                <c:pt idx="3719">
                  <c:v>26.491800000000001</c:v>
                </c:pt>
                <c:pt idx="3720">
                  <c:v>25.426229999999954</c:v>
                </c:pt>
                <c:pt idx="3721">
                  <c:v>24.327870000000036</c:v>
                </c:pt>
                <c:pt idx="3722">
                  <c:v>24.180329999999966</c:v>
                </c:pt>
                <c:pt idx="3723">
                  <c:v>25.967209999999966</c:v>
                </c:pt>
                <c:pt idx="3724">
                  <c:v>24.622949999999989</c:v>
                </c:pt>
                <c:pt idx="3725">
                  <c:v>23.655740000000002</c:v>
                </c:pt>
                <c:pt idx="3726">
                  <c:v>25.147539999999989</c:v>
                </c:pt>
                <c:pt idx="3727">
                  <c:v>24.344259999999988</c:v>
                </c:pt>
                <c:pt idx="3728">
                  <c:v>26.311480000000028</c:v>
                </c:pt>
                <c:pt idx="3729">
                  <c:v>24.409839999999971</c:v>
                </c:pt>
                <c:pt idx="3730">
                  <c:v>24.409839999999971</c:v>
                </c:pt>
                <c:pt idx="3731">
                  <c:v>25.622949999999989</c:v>
                </c:pt>
                <c:pt idx="3732">
                  <c:v>23.52459</c:v>
                </c:pt>
                <c:pt idx="3733">
                  <c:v>24.836069999999999</c:v>
                </c:pt>
                <c:pt idx="3734">
                  <c:v>23.901639999999961</c:v>
                </c:pt>
                <c:pt idx="3735">
                  <c:v>24.475409999999961</c:v>
                </c:pt>
                <c:pt idx="3736">
                  <c:v>25.311480000000028</c:v>
                </c:pt>
                <c:pt idx="3737">
                  <c:v>24.57377</c:v>
                </c:pt>
                <c:pt idx="3738">
                  <c:v>24.721309999999967</c:v>
                </c:pt>
                <c:pt idx="3739">
                  <c:v>24.590160000000001</c:v>
                </c:pt>
                <c:pt idx="3740">
                  <c:v>24.78688</c:v>
                </c:pt>
                <c:pt idx="3741">
                  <c:v>24.409839999999971</c:v>
                </c:pt>
                <c:pt idx="3742">
                  <c:v>24.901639999999961</c:v>
                </c:pt>
                <c:pt idx="3743">
                  <c:v>25.147539999999989</c:v>
                </c:pt>
                <c:pt idx="3744">
                  <c:v>24.606560000000005</c:v>
                </c:pt>
                <c:pt idx="3745">
                  <c:v>24.311480000000028</c:v>
                </c:pt>
                <c:pt idx="3746">
                  <c:v>25.508199999999967</c:v>
                </c:pt>
                <c:pt idx="3747">
                  <c:v>24.885249999999942</c:v>
                </c:pt>
                <c:pt idx="3748">
                  <c:v>23.73771</c:v>
                </c:pt>
                <c:pt idx="3749">
                  <c:v>24.934429999999967</c:v>
                </c:pt>
                <c:pt idx="3750">
                  <c:v>25.491800000000001</c:v>
                </c:pt>
                <c:pt idx="3751">
                  <c:v>24.57377</c:v>
                </c:pt>
                <c:pt idx="3752">
                  <c:v>25.278689999999965</c:v>
                </c:pt>
                <c:pt idx="3753">
                  <c:v>24.114750000000036</c:v>
                </c:pt>
                <c:pt idx="3754">
                  <c:v>24.278689999999965</c:v>
                </c:pt>
                <c:pt idx="3755">
                  <c:v>24.721309999999967</c:v>
                </c:pt>
                <c:pt idx="3756">
                  <c:v>24.852460000000001</c:v>
                </c:pt>
                <c:pt idx="3757">
                  <c:v>24.704920000000001</c:v>
                </c:pt>
                <c:pt idx="3758">
                  <c:v>25.081969999999988</c:v>
                </c:pt>
                <c:pt idx="3759">
                  <c:v>25.36065</c:v>
                </c:pt>
                <c:pt idx="3760">
                  <c:v>25.508199999999967</c:v>
                </c:pt>
                <c:pt idx="3761">
                  <c:v>24.836069999999999</c:v>
                </c:pt>
                <c:pt idx="3762">
                  <c:v>25.73771</c:v>
                </c:pt>
                <c:pt idx="3763">
                  <c:v>26.032789999999967</c:v>
                </c:pt>
                <c:pt idx="3764">
                  <c:v>24.622949999999989</c:v>
                </c:pt>
                <c:pt idx="3765">
                  <c:v>24.622949999999989</c:v>
                </c:pt>
                <c:pt idx="3766">
                  <c:v>24.114750000000036</c:v>
                </c:pt>
                <c:pt idx="3767">
                  <c:v>25.606560000000005</c:v>
                </c:pt>
                <c:pt idx="3768">
                  <c:v>24.95082</c:v>
                </c:pt>
                <c:pt idx="3769">
                  <c:v>25.57377</c:v>
                </c:pt>
                <c:pt idx="3770">
                  <c:v>25.278689999999965</c:v>
                </c:pt>
                <c:pt idx="3771">
                  <c:v>24.590160000000001</c:v>
                </c:pt>
                <c:pt idx="3772">
                  <c:v>24.442619999999945</c:v>
                </c:pt>
                <c:pt idx="3773">
                  <c:v>25.491800000000001</c:v>
                </c:pt>
                <c:pt idx="3774">
                  <c:v>25.163930000000001</c:v>
                </c:pt>
                <c:pt idx="3775">
                  <c:v>25.344259999999988</c:v>
                </c:pt>
                <c:pt idx="3776">
                  <c:v>23.901639999999961</c:v>
                </c:pt>
                <c:pt idx="3777">
                  <c:v>25.180329999999966</c:v>
                </c:pt>
                <c:pt idx="3778">
                  <c:v>24.016390000000001</c:v>
                </c:pt>
                <c:pt idx="3779">
                  <c:v>23.983609999999942</c:v>
                </c:pt>
                <c:pt idx="3780">
                  <c:v>24.868849999999963</c:v>
                </c:pt>
                <c:pt idx="3781">
                  <c:v>23.868849999999963</c:v>
                </c:pt>
                <c:pt idx="3782">
                  <c:v>24.557379999999988</c:v>
                </c:pt>
                <c:pt idx="3783">
                  <c:v>24.672129999999989</c:v>
                </c:pt>
                <c:pt idx="3784">
                  <c:v>25.540980000000001</c:v>
                </c:pt>
                <c:pt idx="3785">
                  <c:v>26.163930000000001</c:v>
                </c:pt>
                <c:pt idx="3786">
                  <c:v>24.540980000000001</c:v>
                </c:pt>
                <c:pt idx="3787">
                  <c:v>25.04918</c:v>
                </c:pt>
                <c:pt idx="3788">
                  <c:v>24.73771</c:v>
                </c:pt>
                <c:pt idx="3789">
                  <c:v>24.639350000000036</c:v>
                </c:pt>
                <c:pt idx="3790">
                  <c:v>25.393439999999963</c:v>
                </c:pt>
                <c:pt idx="3791">
                  <c:v>24.278689999999965</c:v>
                </c:pt>
                <c:pt idx="3792">
                  <c:v>25.606560000000005</c:v>
                </c:pt>
                <c:pt idx="3793">
                  <c:v>24.622949999999989</c:v>
                </c:pt>
                <c:pt idx="3794">
                  <c:v>23.409839999999971</c:v>
                </c:pt>
                <c:pt idx="3795">
                  <c:v>24.934429999999967</c:v>
                </c:pt>
                <c:pt idx="3796">
                  <c:v>24.114750000000036</c:v>
                </c:pt>
                <c:pt idx="3797">
                  <c:v>25.491800000000001</c:v>
                </c:pt>
                <c:pt idx="3798">
                  <c:v>24.459019999999967</c:v>
                </c:pt>
                <c:pt idx="3799">
                  <c:v>24.245899999999967</c:v>
                </c:pt>
                <c:pt idx="3800">
                  <c:v>25.229509999999966</c:v>
                </c:pt>
                <c:pt idx="3801">
                  <c:v>25.229509999999966</c:v>
                </c:pt>
                <c:pt idx="3802">
                  <c:v>25.311480000000028</c:v>
                </c:pt>
                <c:pt idx="3803">
                  <c:v>24.688519999999961</c:v>
                </c:pt>
                <c:pt idx="3804">
                  <c:v>23.655740000000002</c:v>
                </c:pt>
                <c:pt idx="3805">
                  <c:v>24.21312</c:v>
                </c:pt>
                <c:pt idx="3806">
                  <c:v>24.163930000000001</c:v>
                </c:pt>
                <c:pt idx="3807">
                  <c:v>26.344259999999988</c:v>
                </c:pt>
                <c:pt idx="3808">
                  <c:v>24.081969999999988</c:v>
                </c:pt>
                <c:pt idx="3809">
                  <c:v>24.36065</c:v>
                </c:pt>
                <c:pt idx="3810">
                  <c:v>24.459019999999967</c:v>
                </c:pt>
                <c:pt idx="3811">
                  <c:v>24.868849999999963</c:v>
                </c:pt>
                <c:pt idx="3812">
                  <c:v>25.491800000000001</c:v>
                </c:pt>
                <c:pt idx="3813">
                  <c:v>24.21312</c:v>
                </c:pt>
                <c:pt idx="3814">
                  <c:v>24.393439999999963</c:v>
                </c:pt>
                <c:pt idx="3815">
                  <c:v>24.377050000000036</c:v>
                </c:pt>
                <c:pt idx="3816">
                  <c:v>25.803280000000001</c:v>
                </c:pt>
                <c:pt idx="3817">
                  <c:v>23.885249999999942</c:v>
                </c:pt>
                <c:pt idx="3818">
                  <c:v>25.295079999999967</c:v>
                </c:pt>
                <c:pt idx="3819">
                  <c:v>25.21312</c:v>
                </c:pt>
                <c:pt idx="3820">
                  <c:v>25.21312</c:v>
                </c:pt>
                <c:pt idx="3821">
                  <c:v>24.163930000000001</c:v>
                </c:pt>
                <c:pt idx="3822">
                  <c:v>24.967209999999966</c:v>
                </c:pt>
                <c:pt idx="3823">
                  <c:v>24.327870000000036</c:v>
                </c:pt>
                <c:pt idx="3824">
                  <c:v>25</c:v>
                </c:pt>
                <c:pt idx="3825">
                  <c:v>24.295079999999967</c:v>
                </c:pt>
                <c:pt idx="3826">
                  <c:v>26.21312</c:v>
                </c:pt>
                <c:pt idx="3827">
                  <c:v>25.934429999999967</c:v>
                </c:pt>
                <c:pt idx="3828">
                  <c:v>25.655740000000002</c:v>
                </c:pt>
                <c:pt idx="3829">
                  <c:v>24.557379999999988</c:v>
                </c:pt>
                <c:pt idx="3830">
                  <c:v>24.852460000000001</c:v>
                </c:pt>
                <c:pt idx="3831">
                  <c:v>24.73771</c:v>
                </c:pt>
                <c:pt idx="3832">
                  <c:v>24.590160000000001</c:v>
                </c:pt>
                <c:pt idx="3833">
                  <c:v>24.983609999999942</c:v>
                </c:pt>
                <c:pt idx="3834">
                  <c:v>26.262289999999961</c:v>
                </c:pt>
                <c:pt idx="3835">
                  <c:v>25.393439999999963</c:v>
                </c:pt>
                <c:pt idx="3836">
                  <c:v>24.688519999999961</c:v>
                </c:pt>
                <c:pt idx="3837">
                  <c:v>25.147539999999989</c:v>
                </c:pt>
                <c:pt idx="3838">
                  <c:v>25.196719999999971</c:v>
                </c:pt>
                <c:pt idx="3839">
                  <c:v>24.704920000000001</c:v>
                </c:pt>
                <c:pt idx="3840">
                  <c:v>24.52459</c:v>
                </c:pt>
                <c:pt idx="3841">
                  <c:v>24.508199999999967</c:v>
                </c:pt>
                <c:pt idx="3842">
                  <c:v>26.163930000000001</c:v>
                </c:pt>
                <c:pt idx="3843">
                  <c:v>25.557379999999988</c:v>
                </c:pt>
                <c:pt idx="3844">
                  <c:v>24.36065</c:v>
                </c:pt>
                <c:pt idx="3845">
                  <c:v>25.426229999999954</c:v>
                </c:pt>
                <c:pt idx="3846">
                  <c:v>24.327870000000036</c:v>
                </c:pt>
                <c:pt idx="3847">
                  <c:v>24.295079999999967</c:v>
                </c:pt>
                <c:pt idx="3848">
                  <c:v>25</c:v>
                </c:pt>
                <c:pt idx="3849">
                  <c:v>23.78688</c:v>
                </c:pt>
                <c:pt idx="3850">
                  <c:v>24.95082</c:v>
                </c:pt>
                <c:pt idx="3851">
                  <c:v>23.311480000000028</c:v>
                </c:pt>
                <c:pt idx="3852">
                  <c:v>23.78688</c:v>
                </c:pt>
                <c:pt idx="3853">
                  <c:v>25.508199999999967</c:v>
                </c:pt>
                <c:pt idx="3854">
                  <c:v>23.78688</c:v>
                </c:pt>
                <c:pt idx="3855">
                  <c:v>24.622949999999989</c:v>
                </c:pt>
                <c:pt idx="3856">
                  <c:v>25.78688</c:v>
                </c:pt>
                <c:pt idx="3857">
                  <c:v>25.04918</c:v>
                </c:pt>
                <c:pt idx="3858">
                  <c:v>26.114750000000036</c:v>
                </c:pt>
                <c:pt idx="3859">
                  <c:v>26.393439999999963</c:v>
                </c:pt>
                <c:pt idx="3860">
                  <c:v>26.09836</c:v>
                </c:pt>
                <c:pt idx="3861">
                  <c:v>25.590160000000001</c:v>
                </c:pt>
                <c:pt idx="3862">
                  <c:v>23.967209999999966</c:v>
                </c:pt>
                <c:pt idx="3863">
                  <c:v>25.868849999999963</c:v>
                </c:pt>
                <c:pt idx="3864">
                  <c:v>25.229509999999966</c:v>
                </c:pt>
                <c:pt idx="3865">
                  <c:v>25.508199999999967</c:v>
                </c:pt>
                <c:pt idx="3866">
                  <c:v>24.655740000000002</c:v>
                </c:pt>
                <c:pt idx="3867">
                  <c:v>23.95082</c:v>
                </c:pt>
                <c:pt idx="3868">
                  <c:v>25.967209999999966</c:v>
                </c:pt>
                <c:pt idx="3869">
                  <c:v>24.918030000000002</c:v>
                </c:pt>
                <c:pt idx="3870">
                  <c:v>24.918030000000002</c:v>
                </c:pt>
                <c:pt idx="3871">
                  <c:v>25.57377</c:v>
                </c:pt>
                <c:pt idx="3872">
                  <c:v>25.622949999999989</c:v>
                </c:pt>
                <c:pt idx="3873">
                  <c:v>24.868849999999963</c:v>
                </c:pt>
                <c:pt idx="3874">
                  <c:v>24.245899999999967</c:v>
                </c:pt>
                <c:pt idx="3875">
                  <c:v>25</c:v>
                </c:pt>
                <c:pt idx="3876">
                  <c:v>25.131150000000044</c:v>
                </c:pt>
                <c:pt idx="3877">
                  <c:v>25.442619999999945</c:v>
                </c:pt>
                <c:pt idx="3878">
                  <c:v>24.836069999999999</c:v>
                </c:pt>
                <c:pt idx="3879">
                  <c:v>24.344259999999988</c:v>
                </c:pt>
                <c:pt idx="3880">
                  <c:v>26.09836</c:v>
                </c:pt>
                <c:pt idx="3881">
                  <c:v>26.065569999999965</c:v>
                </c:pt>
                <c:pt idx="3882">
                  <c:v>24.459019999999967</c:v>
                </c:pt>
                <c:pt idx="3883">
                  <c:v>25.393439999999963</c:v>
                </c:pt>
                <c:pt idx="3884">
                  <c:v>23.983609999999942</c:v>
                </c:pt>
                <c:pt idx="3885">
                  <c:v>25.344259999999988</c:v>
                </c:pt>
                <c:pt idx="3886">
                  <c:v>24.606560000000005</c:v>
                </c:pt>
                <c:pt idx="3887">
                  <c:v>24.754100000000001</c:v>
                </c:pt>
                <c:pt idx="3888">
                  <c:v>25.459019999999967</c:v>
                </c:pt>
                <c:pt idx="3889">
                  <c:v>24.065569999999965</c:v>
                </c:pt>
                <c:pt idx="3890">
                  <c:v>23.770489999999967</c:v>
                </c:pt>
                <c:pt idx="3891">
                  <c:v>24.114750000000036</c:v>
                </c:pt>
                <c:pt idx="3892">
                  <c:v>24.409839999999971</c:v>
                </c:pt>
                <c:pt idx="3893">
                  <c:v>24.868849999999963</c:v>
                </c:pt>
                <c:pt idx="3894">
                  <c:v>25.21312</c:v>
                </c:pt>
                <c:pt idx="3895">
                  <c:v>25.09836</c:v>
                </c:pt>
                <c:pt idx="3896">
                  <c:v>25.311480000000028</c:v>
                </c:pt>
                <c:pt idx="3897">
                  <c:v>24.540980000000001</c:v>
                </c:pt>
                <c:pt idx="3898">
                  <c:v>24.655740000000002</c:v>
                </c:pt>
                <c:pt idx="3899">
                  <c:v>24.590160000000001</c:v>
                </c:pt>
                <c:pt idx="3900">
                  <c:v>23.245899999999967</c:v>
                </c:pt>
                <c:pt idx="3901">
                  <c:v>24.557379999999988</c:v>
                </c:pt>
                <c:pt idx="3902">
                  <c:v>25.606560000000005</c:v>
                </c:pt>
                <c:pt idx="3903">
                  <c:v>25.459019999999967</c:v>
                </c:pt>
                <c:pt idx="3904">
                  <c:v>24.852460000000001</c:v>
                </c:pt>
                <c:pt idx="3905">
                  <c:v>25.639350000000036</c:v>
                </c:pt>
                <c:pt idx="3906">
                  <c:v>24.754100000000001</c:v>
                </c:pt>
                <c:pt idx="3907">
                  <c:v>24.983609999999942</c:v>
                </c:pt>
                <c:pt idx="3908">
                  <c:v>24.393439999999963</c:v>
                </c:pt>
                <c:pt idx="3909">
                  <c:v>24.409839999999971</c:v>
                </c:pt>
                <c:pt idx="3910">
                  <c:v>24.918030000000002</c:v>
                </c:pt>
                <c:pt idx="3911">
                  <c:v>24.704920000000001</c:v>
                </c:pt>
                <c:pt idx="3912">
                  <c:v>25.262289999999961</c:v>
                </c:pt>
                <c:pt idx="3913">
                  <c:v>25.491800000000001</c:v>
                </c:pt>
                <c:pt idx="3914">
                  <c:v>24.983609999999942</c:v>
                </c:pt>
                <c:pt idx="3915">
                  <c:v>24.622949999999989</c:v>
                </c:pt>
                <c:pt idx="3916">
                  <c:v>24.836069999999999</c:v>
                </c:pt>
                <c:pt idx="3917">
                  <c:v>23.934429999999967</c:v>
                </c:pt>
                <c:pt idx="3918">
                  <c:v>24.409839999999971</c:v>
                </c:pt>
                <c:pt idx="3919">
                  <c:v>24.622949999999989</c:v>
                </c:pt>
                <c:pt idx="3920">
                  <c:v>24.983609999999942</c:v>
                </c:pt>
                <c:pt idx="3921">
                  <c:v>25.311480000000028</c:v>
                </c:pt>
                <c:pt idx="3922">
                  <c:v>24.655740000000002</c:v>
                </c:pt>
                <c:pt idx="3923">
                  <c:v>23.901639999999961</c:v>
                </c:pt>
                <c:pt idx="3924">
                  <c:v>24.819669999999999</c:v>
                </c:pt>
                <c:pt idx="3925">
                  <c:v>25.081969999999988</c:v>
                </c:pt>
                <c:pt idx="3926">
                  <c:v>25.131150000000044</c:v>
                </c:pt>
                <c:pt idx="3927">
                  <c:v>24.73771</c:v>
                </c:pt>
                <c:pt idx="3928">
                  <c:v>24.606560000000005</c:v>
                </c:pt>
                <c:pt idx="3929">
                  <c:v>25.95082</c:v>
                </c:pt>
                <c:pt idx="3930">
                  <c:v>26.491800000000001</c:v>
                </c:pt>
                <c:pt idx="3931">
                  <c:v>25.278689999999965</c:v>
                </c:pt>
                <c:pt idx="3932">
                  <c:v>23.885249999999942</c:v>
                </c:pt>
                <c:pt idx="3933">
                  <c:v>26</c:v>
                </c:pt>
                <c:pt idx="3934">
                  <c:v>24.590160000000001</c:v>
                </c:pt>
                <c:pt idx="3935">
                  <c:v>24.606560000000005</c:v>
                </c:pt>
                <c:pt idx="3936">
                  <c:v>25.868849999999963</c:v>
                </c:pt>
                <c:pt idx="3937">
                  <c:v>25.770489999999967</c:v>
                </c:pt>
                <c:pt idx="3938">
                  <c:v>25.163930000000001</c:v>
                </c:pt>
                <c:pt idx="3939">
                  <c:v>25.262289999999961</c:v>
                </c:pt>
                <c:pt idx="3940">
                  <c:v>25.327870000000036</c:v>
                </c:pt>
                <c:pt idx="3941">
                  <c:v>24.704920000000001</c:v>
                </c:pt>
                <c:pt idx="3942">
                  <c:v>25.934429999999967</c:v>
                </c:pt>
                <c:pt idx="3943">
                  <c:v>24.426229999999954</c:v>
                </c:pt>
                <c:pt idx="3944">
                  <c:v>24.491800000000001</c:v>
                </c:pt>
                <c:pt idx="3945">
                  <c:v>25.557379999999988</c:v>
                </c:pt>
                <c:pt idx="3946">
                  <c:v>25.180329999999966</c:v>
                </c:pt>
                <c:pt idx="3947">
                  <c:v>24.95082</c:v>
                </c:pt>
                <c:pt idx="3948">
                  <c:v>25.081969999999988</c:v>
                </c:pt>
                <c:pt idx="3949">
                  <c:v>25.540980000000001</c:v>
                </c:pt>
                <c:pt idx="3950">
                  <c:v>24.016390000000001</c:v>
                </c:pt>
                <c:pt idx="3951">
                  <c:v>25.967209999999966</c:v>
                </c:pt>
                <c:pt idx="3952">
                  <c:v>24.508199999999967</c:v>
                </c:pt>
                <c:pt idx="3953">
                  <c:v>24.245899999999967</c:v>
                </c:pt>
                <c:pt idx="3954">
                  <c:v>26.278689999999965</c:v>
                </c:pt>
                <c:pt idx="3955">
                  <c:v>25.590160000000001</c:v>
                </c:pt>
                <c:pt idx="3956">
                  <c:v>25.032789999999967</c:v>
                </c:pt>
                <c:pt idx="3957">
                  <c:v>25.426229999999954</c:v>
                </c:pt>
                <c:pt idx="3958">
                  <c:v>24.393439999999963</c:v>
                </c:pt>
                <c:pt idx="3959">
                  <c:v>24.508199999999967</c:v>
                </c:pt>
                <c:pt idx="3960">
                  <c:v>25.754100000000001</c:v>
                </c:pt>
                <c:pt idx="3961">
                  <c:v>25.278689999999965</c:v>
                </c:pt>
                <c:pt idx="3962">
                  <c:v>24.918030000000002</c:v>
                </c:pt>
                <c:pt idx="3963">
                  <c:v>23.590160000000001</c:v>
                </c:pt>
                <c:pt idx="3964">
                  <c:v>24.21312</c:v>
                </c:pt>
                <c:pt idx="3965">
                  <c:v>24.868849999999963</c:v>
                </c:pt>
                <c:pt idx="3966">
                  <c:v>25.327870000000036</c:v>
                </c:pt>
                <c:pt idx="3967">
                  <c:v>24.557379999999988</c:v>
                </c:pt>
                <c:pt idx="3968">
                  <c:v>25.081969999999988</c:v>
                </c:pt>
                <c:pt idx="3969">
                  <c:v>24.377050000000036</c:v>
                </c:pt>
                <c:pt idx="3970">
                  <c:v>25.803280000000001</c:v>
                </c:pt>
                <c:pt idx="3971">
                  <c:v>25.295079999999967</c:v>
                </c:pt>
                <c:pt idx="3972">
                  <c:v>24.442619999999945</c:v>
                </c:pt>
                <c:pt idx="3973">
                  <c:v>24</c:v>
                </c:pt>
                <c:pt idx="3974">
                  <c:v>25.065569999999965</c:v>
                </c:pt>
                <c:pt idx="3975">
                  <c:v>25.180329999999966</c:v>
                </c:pt>
                <c:pt idx="3976">
                  <c:v>24.475409999999961</c:v>
                </c:pt>
                <c:pt idx="3977">
                  <c:v>24.655740000000002</c:v>
                </c:pt>
                <c:pt idx="3978">
                  <c:v>23.704920000000001</c:v>
                </c:pt>
                <c:pt idx="3979">
                  <c:v>24.934429999999967</c:v>
                </c:pt>
                <c:pt idx="3980">
                  <c:v>24.081969999999988</c:v>
                </c:pt>
                <c:pt idx="3981">
                  <c:v>24.229509999999966</c:v>
                </c:pt>
                <c:pt idx="3982">
                  <c:v>24.754100000000001</c:v>
                </c:pt>
                <c:pt idx="3983">
                  <c:v>24.459019999999967</c:v>
                </c:pt>
                <c:pt idx="3984">
                  <c:v>24.803280000000001</c:v>
                </c:pt>
                <c:pt idx="3985">
                  <c:v>25</c:v>
                </c:pt>
                <c:pt idx="3986">
                  <c:v>25.016390000000001</c:v>
                </c:pt>
                <c:pt idx="3987">
                  <c:v>24.95082</c:v>
                </c:pt>
                <c:pt idx="3988">
                  <c:v>23.590160000000001</c:v>
                </c:pt>
                <c:pt idx="3989">
                  <c:v>24.475409999999961</c:v>
                </c:pt>
                <c:pt idx="3990">
                  <c:v>25.475409999999961</c:v>
                </c:pt>
                <c:pt idx="3991">
                  <c:v>24.754100000000001</c:v>
                </c:pt>
                <c:pt idx="3992">
                  <c:v>23.73771</c:v>
                </c:pt>
                <c:pt idx="3993">
                  <c:v>25.196719999999971</c:v>
                </c:pt>
                <c:pt idx="3994">
                  <c:v>23.770489999999967</c:v>
                </c:pt>
                <c:pt idx="3995">
                  <c:v>24.147539999999989</c:v>
                </c:pt>
                <c:pt idx="3996">
                  <c:v>24.721309999999967</c:v>
                </c:pt>
                <c:pt idx="3997">
                  <c:v>24.262289999999961</c:v>
                </c:pt>
                <c:pt idx="3998">
                  <c:v>24.459019999999967</c:v>
                </c:pt>
                <c:pt idx="3999">
                  <c:v>24.016390000000001</c:v>
                </c:pt>
                <c:pt idx="4000">
                  <c:v>25.081969999999988</c:v>
                </c:pt>
                <c:pt idx="4001">
                  <c:v>25.278689999999965</c:v>
                </c:pt>
                <c:pt idx="4002">
                  <c:v>23.508199999999967</c:v>
                </c:pt>
                <c:pt idx="4003">
                  <c:v>24.819669999999999</c:v>
                </c:pt>
                <c:pt idx="4004">
                  <c:v>24.065569999999965</c:v>
                </c:pt>
                <c:pt idx="4005">
                  <c:v>25.262289999999961</c:v>
                </c:pt>
                <c:pt idx="4006">
                  <c:v>26.344259999999988</c:v>
                </c:pt>
                <c:pt idx="4007">
                  <c:v>23.95082</c:v>
                </c:pt>
                <c:pt idx="4008">
                  <c:v>25.016390000000001</c:v>
                </c:pt>
                <c:pt idx="4009">
                  <c:v>23.57377</c:v>
                </c:pt>
                <c:pt idx="4010">
                  <c:v>25.262289999999961</c:v>
                </c:pt>
                <c:pt idx="4011">
                  <c:v>24</c:v>
                </c:pt>
                <c:pt idx="4012">
                  <c:v>24.704920000000001</c:v>
                </c:pt>
                <c:pt idx="4013">
                  <c:v>22.901639999999961</c:v>
                </c:pt>
                <c:pt idx="4014">
                  <c:v>25.606560000000005</c:v>
                </c:pt>
                <c:pt idx="4015">
                  <c:v>24.36065</c:v>
                </c:pt>
                <c:pt idx="4016">
                  <c:v>24.295079999999967</c:v>
                </c:pt>
                <c:pt idx="4017">
                  <c:v>25.04918</c:v>
                </c:pt>
                <c:pt idx="4018">
                  <c:v>24.78688</c:v>
                </c:pt>
                <c:pt idx="4019">
                  <c:v>24.180329999999966</c:v>
                </c:pt>
                <c:pt idx="4020">
                  <c:v>23.344259999999988</c:v>
                </c:pt>
                <c:pt idx="4021">
                  <c:v>23.655740000000002</c:v>
                </c:pt>
                <c:pt idx="4022">
                  <c:v>25.196719999999971</c:v>
                </c:pt>
                <c:pt idx="4023">
                  <c:v>23.393439999999963</c:v>
                </c:pt>
                <c:pt idx="4024">
                  <c:v>23.57377</c:v>
                </c:pt>
                <c:pt idx="4025">
                  <c:v>24.229509999999966</c:v>
                </c:pt>
                <c:pt idx="4026">
                  <c:v>24.081969999999988</c:v>
                </c:pt>
                <c:pt idx="4027">
                  <c:v>23.721309999999967</c:v>
                </c:pt>
                <c:pt idx="4028">
                  <c:v>23.803280000000001</c:v>
                </c:pt>
                <c:pt idx="4029">
                  <c:v>23.639350000000036</c:v>
                </c:pt>
                <c:pt idx="4030">
                  <c:v>22.508199999999967</c:v>
                </c:pt>
                <c:pt idx="4031">
                  <c:v>24.622949999999989</c:v>
                </c:pt>
                <c:pt idx="4032">
                  <c:v>24.852460000000001</c:v>
                </c:pt>
                <c:pt idx="4033">
                  <c:v>23.868849999999963</c:v>
                </c:pt>
                <c:pt idx="4034">
                  <c:v>24.409839999999971</c:v>
                </c:pt>
                <c:pt idx="4035">
                  <c:v>23.983609999999942</c:v>
                </c:pt>
                <c:pt idx="4036">
                  <c:v>23.885249999999942</c:v>
                </c:pt>
                <c:pt idx="4037">
                  <c:v>23.377050000000036</c:v>
                </c:pt>
                <c:pt idx="4038">
                  <c:v>23.688519999999961</c:v>
                </c:pt>
                <c:pt idx="4039">
                  <c:v>23.73771</c:v>
                </c:pt>
                <c:pt idx="4040">
                  <c:v>24.967209999999966</c:v>
                </c:pt>
                <c:pt idx="4041">
                  <c:v>24.081969999999988</c:v>
                </c:pt>
                <c:pt idx="4042">
                  <c:v>23.377050000000036</c:v>
                </c:pt>
                <c:pt idx="4043">
                  <c:v>23.065569999999965</c:v>
                </c:pt>
                <c:pt idx="4044">
                  <c:v>24.032789999999967</c:v>
                </c:pt>
                <c:pt idx="4045">
                  <c:v>24.409839999999971</c:v>
                </c:pt>
                <c:pt idx="4046">
                  <c:v>24.426229999999954</c:v>
                </c:pt>
                <c:pt idx="4047">
                  <c:v>24.836069999999999</c:v>
                </c:pt>
                <c:pt idx="4048">
                  <c:v>23.52459</c:v>
                </c:pt>
                <c:pt idx="4049">
                  <c:v>23.278689999999965</c:v>
                </c:pt>
                <c:pt idx="4050">
                  <c:v>24.754100000000001</c:v>
                </c:pt>
                <c:pt idx="4051">
                  <c:v>23.114750000000036</c:v>
                </c:pt>
                <c:pt idx="4052">
                  <c:v>23.57377</c:v>
                </c:pt>
                <c:pt idx="4053">
                  <c:v>23.934429999999967</c:v>
                </c:pt>
                <c:pt idx="4054">
                  <c:v>24.04918</c:v>
                </c:pt>
                <c:pt idx="4055">
                  <c:v>23.459019999999967</c:v>
                </c:pt>
                <c:pt idx="4056">
                  <c:v>24.557379999999988</c:v>
                </c:pt>
                <c:pt idx="4057">
                  <c:v>24.344259999999988</c:v>
                </c:pt>
                <c:pt idx="4058">
                  <c:v>24.21312</c:v>
                </c:pt>
                <c:pt idx="4059">
                  <c:v>23.36065</c:v>
                </c:pt>
                <c:pt idx="4060">
                  <c:v>23.836069999999999</c:v>
                </c:pt>
                <c:pt idx="4061">
                  <c:v>23.672129999999989</c:v>
                </c:pt>
                <c:pt idx="4062">
                  <c:v>23.770489999999967</c:v>
                </c:pt>
                <c:pt idx="4063">
                  <c:v>24.868849999999963</c:v>
                </c:pt>
                <c:pt idx="4064">
                  <c:v>23.557379999999988</c:v>
                </c:pt>
                <c:pt idx="4065">
                  <c:v>23.73771</c:v>
                </c:pt>
                <c:pt idx="4066">
                  <c:v>24.163930000000001</c:v>
                </c:pt>
                <c:pt idx="4067">
                  <c:v>23.95082</c:v>
                </c:pt>
                <c:pt idx="4068">
                  <c:v>23.73771</c:v>
                </c:pt>
                <c:pt idx="4069">
                  <c:v>23.622949999999989</c:v>
                </c:pt>
                <c:pt idx="4070">
                  <c:v>24.344259999999988</c:v>
                </c:pt>
                <c:pt idx="4071">
                  <c:v>24.409839999999971</c:v>
                </c:pt>
                <c:pt idx="4072">
                  <c:v>23.344259999999988</c:v>
                </c:pt>
                <c:pt idx="4073">
                  <c:v>24.032789999999967</c:v>
                </c:pt>
                <c:pt idx="4074">
                  <c:v>23.606560000000005</c:v>
                </c:pt>
                <c:pt idx="4075">
                  <c:v>24.73771</c:v>
                </c:pt>
                <c:pt idx="4076">
                  <c:v>23.901639999999961</c:v>
                </c:pt>
                <c:pt idx="4077">
                  <c:v>24.065569999999965</c:v>
                </c:pt>
                <c:pt idx="4078">
                  <c:v>23.442619999999945</c:v>
                </c:pt>
                <c:pt idx="4079">
                  <c:v>25.295079999999967</c:v>
                </c:pt>
                <c:pt idx="4080">
                  <c:v>24.36065</c:v>
                </c:pt>
                <c:pt idx="4081">
                  <c:v>23.57377</c:v>
                </c:pt>
                <c:pt idx="4082">
                  <c:v>23.983609999999942</c:v>
                </c:pt>
                <c:pt idx="4083">
                  <c:v>24.032789999999967</c:v>
                </c:pt>
                <c:pt idx="4084">
                  <c:v>22.868849999999963</c:v>
                </c:pt>
                <c:pt idx="4085">
                  <c:v>23.377050000000036</c:v>
                </c:pt>
                <c:pt idx="4086">
                  <c:v>22.721309999999967</c:v>
                </c:pt>
                <c:pt idx="4087">
                  <c:v>22.557379999999988</c:v>
                </c:pt>
                <c:pt idx="4088">
                  <c:v>24.606560000000005</c:v>
                </c:pt>
                <c:pt idx="4089">
                  <c:v>24.442619999999945</c:v>
                </c:pt>
                <c:pt idx="4090">
                  <c:v>24.770489999999967</c:v>
                </c:pt>
                <c:pt idx="4091">
                  <c:v>24.508199999999967</c:v>
                </c:pt>
                <c:pt idx="4092">
                  <c:v>24.36065</c:v>
                </c:pt>
                <c:pt idx="4093">
                  <c:v>23.606560000000005</c:v>
                </c:pt>
                <c:pt idx="4094">
                  <c:v>24.540980000000001</c:v>
                </c:pt>
                <c:pt idx="4095">
                  <c:v>24.655740000000002</c:v>
                </c:pt>
                <c:pt idx="4096">
                  <c:v>22.344259999999988</c:v>
                </c:pt>
                <c:pt idx="4097">
                  <c:v>22.754100000000001</c:v>
                </c:pt>
                <c:pt idx="4098">
                  <c:v>23.032789999999967</c:v>
                </c:pt>
                <c:pt idx="4099">
                  <c:v>23.983609999999942</c:v>
                </c:pt>
                <c:pt idx="4100">
                  <c:v>23.688519999999961</c:v>
                </c:pt>
                <c:pt idx="4101">
                  <c:v>23.426229999999954</c:v>
                </c:pt>
                <c:pt idx="4102">
                  <c:v>24.409839999999971</c:v>
                </c:pt>
                <c:pt idx="4103">
                  <c:v>25.016390000000001</c:v>
                </c:pt>
                <c:pt idx="4104">
                  <c:v>24.540980000000001</c:v>
                </c:pt>
                <c:pt idx="4105">
                  <c:v>24.21312</c:v>
                </c:pt>
                <c:pt idx="4106">
                  <c:v>24.278689999999965</c:v>
                </c:pt>
                <c:pt idx="4107">
                  <c:v>24.36065</c:v>
                </c:pt>
                <c:pt idx="4108">
                  <c:v>24.311480000000028</c:v>
                </c:pt>
                <c:pt idx="4109">
                  <c:v>23.688519999999961</c:v>
                </c:pt>
                <c:pt idx="4110">
                  <c:v>24.491800000000001</c:v>
                </c:pt>
                <c:pt idx="4111">
                  <c:v>23.78688</c:v>
                </c:pt>
                <c:pt idx="4112">
                  <c:v>24.04918</c:v>
                </c:pt>
                <c:pt idx="4113">
                  <c:v>23.639350000000036</c:v>
                </c:pt>
                <c:pt idx="4114">
                  <c:v>24.721309999999967</c:v>
                </c:pt>
                <c:pt idx="4115">
                  <c:v>24.180329999999966</c:v>
                </c:pt>
                <c:pt idx="4116">
                  <c:v>23.622949999999989</c:v>
                </c:pt>
                <c:pt idx="4117">
                  <c:v>24.196719999999971</c:v>
                </c:pt>
                <c:pt idx="4118">
                  <c:v>24.491800000000001</c:v>
                </c:pt>
                <c:pt idx="4119">
                  <c:v>23.868849999999963</c:v>
                </c:pt>
                <c:pt idx="4120">
                  <c:v>24.163930000000001</c:v>
                </c:pt>
                <c:pt idx="4121">
                  <c:v>24.065569999999965</c:v>
                </c:pt>
                <c:pt idx="4122">
                  <c:v>23.147539999999989</c:v>
                </c:pt>
                <c:pt idx="4123">
                  <c:v>23.672129999999989</c:v>
                </c:pt>
                <c:pt idx="4124">
                  <c:v>24.983609999999942</c:v>
                </c:pt>
                <c:pt idx="4125">
                  <c:v>24.344259999999988</c:v>
                </c:pt>
                <c:pt idx="4126">
                  <c:v>23.918030000000002</c:v>
                </c:pt>
                <c:pt idx="4127">
                  <c:v>23.606560000000005</c:v>
                </c:pt>
                <c:pt idx="4128">
                  <c:v>23.770489999999967</c:v>
                </c:pt>
                <c:pt idx="4129">
                  <c:v>23.377050000000036</c:v>
                </c:pt>
                <c:pt idx="4130">
                  <c:v>23.04918</c:v>
                </c:pt>
                <c:pt idx="4131">
                  <c:v>23.459019999999967</c:v>
                </c:pt>
                <c:pt idx="4132">
                  <c:v>24.09836</c:v>
                </c:pt>
                <c:pt idx="4133">
                  <c:v>24.622949999999989</c:v>
                </c:pt>
                <c:pt idx="4134">
                  <c:v>24.032789999999967</c:v>
                </c:pt>
                <c:pt idx="4135">
                  <c:v>23.393439999999963</c:v>
                </c:pt>
                <c:pt idx="4136">
                  <c:v>23.393439999999963</c:v>
                </c:pt>
                <c:pt idx="4137">
                  <c:v>24.327870000000036</c:v>
                </c:pt>
                <c:pt idx="4138">
                  <c:v>23.803280000000001</c:v>
                </c:pt>
                <c:pt idx="4139">
                  <c:v>23.606560000000005</c:v>
                </c:pt>
                <c:pt idx="4140">
                  <c:v>25.131150000000044</c:v>
                </c:pt>
                <c:pt idx="4141">
                  <c:v>23.459019999999967</c:v>
                </c:pt>
                <c:pt idx="4142">
                  <c:v>24.377050000000036</c:v>
                </c:pt>
                <c:pt idx="4143">
                  <c:v>25.229509999999966</c:v>
                </c:pt>
                <c:pt idx="4144">
                  <c:v>23.868849999999963</c:v>
                </c:pt>
                <c:pt idx="4145">
                  <c:v>23.983609999999942</c:v>
                </c:pt>
                <c:pt idx="4146">
                  <c:v>24.36065</c:v>
                </c:pt>
                <c:pt idx="4147">
                  <c:v>24.147539999999989</c:v>
                </c:pt>
                <c:pt idx="4148">
                  <c:v>24.655740000000002</c:v>
                </c:pt>
                <c:pt idx="4149">
                  <c:v>22.73771</c:v>
                </c:pt>
                <c:pt idx="4150">
                  <c:v>23.73771</c:v>
                </c:pt>
                <c:pt idx="4151">
                  <c:v>24.114750000000036</c:v>
                </c:pt>
                <c:pt idx="4152">
                  <c:v>24.327870000000036</c:v>
                </c:pt>
                <c:pt idx="4153">
                  <c:v>24.475409999999961</c:v>
                </c:pt>
                <c:pt idx="4154">
                  <c:v>23.04918</c:v>
                </c:pt>
                <c:pt idx="4155">
                  <c:v>23.688519999999961</c:v>
                </c:pt>
                <c:pt idx="4156">
                  <c:v>22.606560000000005</c:v>
                </c:pt>
                <c:pt idx="4157">
                  <c:v>23.967209999999966</c:v>
                </c:pt>
                <c:pt idx="4158">
                  <c:v>23.04918</c:v>
                </c:pt>
                <c:pt idx="4159">
                  <c:v>24.934429999999967</c:v>
                </c:pt>
                <c:pt idx="4160">
                  <c:v>24</c:v>
                </c:pt>
                <c:pt idx="4161">
                  <c:v>24.377050000000036</c:v>
                </c:pt>
                <c:pt idx="4162">
                  <c:v>23.868849999999963</c:v>
                </c:pt>
                <c:pt idx="4163">
                  <c:v>23.459019999999967</c:v>
                </c:pt>
                <c:pt idx="4164">
                  <c:v>24.09836</c:v>
                </c:pt>
                <c:pt idx="4165">
                  <c:v>23.672129999999989</c:v>
                </c:pt>
                <c:pt idx="4166">
                  <c:v>25.032789999999967</c:v>
                </c:pt>
                <c:pt idx="4167">
                  <c:v>23.934429999999967</c:v>
                </c:pt>
                <c:pt idx="4168">
                  <c:v>23.147539999999989</c:v>
                </c:pt>
                <c:pt idx="4169">
                  <c:v>25.081969999999988</c:v>
                </c:pt>
                <c:pt idx="4170">
                  <c:v>24.475409999999961</c:v>
                </c:pt>
                <c:pt idx="4171">
                  <c:v>24.885249999999942</c:v>
                </c:pt>
                <c:pt idx="4172">
                  <c:v>23.508199999999967</c:v>
                </c:pt>
                <c:pt idx="4173">
                  <c:v>23.852460000000001</c:v>
                </c:pt>
                <c:pt idx="4174">
                  <c:v>22.967209999999966</c:v>
                </c:pt>
                <c:pt idx="4175">
                  <c:v>23.754100000000001</c:v>
                </c:pt>
                <c:pt idx="4176">
                  <c:v>24.475409999999961</c:v>
                </c:pt>
                <c:pt idx="4177">
                  <c:v>23.295079999999967</c:v>
                </c:pt>
                <c:pt idx="4178">
                  <c:v>23.377050000000036</c:v>
                </c:pt>
                <c:pt idx="4179">
                  <c:v>22.901639999999961</c:v>
                </c:pt>
                <c:pt idx="4180">
                  <c:v>23.557379999999988</c:v>
                </c:pt>
                <c:pt idx="4181">
                  <c:v>23.622949999999989</c:v>
                </c:pt>
                <c:pt idx="4182">
                  <c:v>25.180329999999966</c:v>
                </c:pt>
                <c:pt idx="4183">
                  <c:v>24.180329999999966</c:v>
                </c:pt>
                <c:pt idx="4184">
                  <c:v>22.901639999999961</c:v>
                </c:pt>
                <c:pt idx="4185">
                  <c:v>23.622949999999989</c:v>
                </c:pt>
                <c:pt idx="4186">
                  <c:v>23.78688</c:v>
                </c:pt>
                <c:pt idx="4187">
                  <c:v>23.52459</c:v>
                </c:pt>
                <c:pt idx="4188">
                  <c:v>24</c:v>
                </c:pt>
                <c:pt idx="4189">
                  <c:v>24.344259999999988</c:v>
                </c:pt>
                <c:pt idx="4190">
                  <c:v>23.508199999999967</c:v>
                </c:pt>
                <c:pt idx="4191">
                  <c:v>23.934429999999967</c:v>
                </c:pt>
                <c:pt idx="4192">
                  <c:v>23.754100000000001</c:v>
                </c:pt>
                <c:pt idx="4193">
                  <c:v>23.540980000000001</c:v>
                </c:pt>
                <c:pt idx="4194">
                  <c:v>23.491800000000001</c:v>
                </c:pt>
                <c:pt idx="4195">
                  <c:v>24.114750000000036</c:v>
                </c:pt>
                <c:pt idx="4196">
                  <c:v>22.295079999999967</c:v>
                </c:pt>
                <c:pt idx="4197">
                  <c:v>23.704920000000001</c:v>
                </c:pt>
                <c:pt idx="4198">
                  <c:v>22.983609999999942</c:v>
                </c:pt>
                <c:pt idx="4199">
                  <c:v>22.688519999999961</c:v>
                </c:pt>
                <c:pt idx="4200">
                  <c:v>24.393439999999963</c:v>
                </c:pt>
                <c:pt idx="4201">
                  <c:v>24.803280000000001</c:v>
                </c:pt>
                <c:pt idx="4202">
                  <c:v>24.295079999999967</c:v>
                </c:pt>
                <c:pt idx="4203">
                  <c:v>24.622949999999989</c:v>
                </c:pt>
                <c:pt idx="4204">
                  <c:v>24.196719999999971</c:v>
                </c:pt>
                <c:pt idx="4205">
                  <c:v>24</c:v>
                </c:pt>
                <c:pt idx="4206">
                  <c:v>24.672129999999989</c:v>
                </c:pt>
                <c:pt idx="4207">
                  <c:v>24.78688</c:v>
                </c:pt>
                <c:pt idx="4208">
                  <c:v>23.491800000000001</c:v>
                </c:pt>
                <c:pt idx="4209">
                  <c:v>23.327870000000036</c:v>
                </c:pt>
                <c:pt idx="4210">
                  <c:v>22.377050000000036</c:v>
                </c:pt>
                <c:pt idx="4211">
                  <c:v>24.262289999999961</c:v>
                </c:pt>
                <c:pt idx="4212">
                  <c:v>24.114750000000036</c:v>
                </c:pt>
                <c:pt idx="4213">
                  <c:v>23.885249999999942</c:v>
                </c:pt>
                <c:pt idx="4214">
                  <c:v>25.245899999999967</c:v>
                </c:pt>
                <c:pt idx="4215">
                  <c:v>24.836069999999999</c:v>
                </c:pt>
                <c:pt idx="4216">
                  <c:v>23.655740000000002</c:v>
                </c:pt>
                <c:pt idx="4217">
                  <c:v>24.868849999999963</c:v>
                </c:pt>
                <c:pt idx="4218">
                  <c:v>25.114750000000036</c:v>
                </c:pt>
                <c:pt idx="4219">
                  <c:v>23.442619999999945</c:v>
                </c:pt>
                <c:pt idx="4220">
                  <c:v>23.262289999999961</c:v>
                </c:pt>
                <c:pt idx="4221">
                  <c:v>25.262289999999961</c:v>
                </c:pt>
                <c:pt idx="4222">
                  <c:v>24.311480000000028</c:v>
                </c:pt>
                <c:pt idx="4223">
                  <c:v>25.114750000000036</c:v>
                </c:pt>
                <c:pt idx="4224">
                  <c:v>24.114750000000036</c:v>
                </c:pt>
                <c:pt idx="4225">
                  <c:v>23.983609999999942</c:v>
                </c:pt>
                <c:pt idx="4226">
                  <c:v>24.409839999999971</c:v>
                </c:pt>
                <c:pt idx="4227">
                  <c:v>24.081969999999988</c:v>
                </c:pt>
                <c:pt idx="4228">
                  <c:v>24.147539999999989</c:v>
                </c:pt>
                <c:pt idx="4229">
                  <c:v>23.491800000000001</c:v>
                </c:pt>
                <c:pt idx="4230">
                  <c:v>23.688519999999961</c:v>
                </c:pt>
                <c:pt idx="4231">
                  <c:v>22.688519999999961</c:v>
                </c:pt>
                <c:pt idx="4232">
                  <c:v>25.147539999999989</c:v>
                </c:pt>
                <c:pt idx="4233">
                  <c:v>24.57377</c:v>
                </c:pt>
                <c:pt idx="4234">
                  <c:v>25.229509999999966</c:v>
                </c:pt>
                <c:pt idx="4235">
                  <c:v>23.770489999999967</c:v>
                </c:pt>
                <c:pt idx="4236">
                  <c:v>23.032789999999967</c:v>
                </c:pt>
                <c:pt idx="4237">
                  <c:v>23.196719999999971</c:v>
                </c:pt>
                <c:pt idx="4238">
                  <c:v>23.918030000000002</c:v>
                </c:pt>
                <c:pt idx="4239">
                  <c:v>24.114750000000036</c:v>
                </c:pt>
                <c:pt idx="4240">
                  <c:v>24.688519999999961</c:v>
                </c:pt>
                <c:pt idx="4241">
                  <c:v>23.52459</c:v>
                </c:pt>
                <c:pt idx="4242">
                  <c:v>23.131150000000044</c:v>
                </c:pt>
                <c:pt idx="4243">
                  <c:v>22.918030000000002</c:v>
                </c:pt>
                <c:pt idx="4244">
                  <c:v>24.21312</c:v>
                </c:pt>
                <c:pt idx="4245">
                  <c:v>23.557379999999988</c:v>
                </c:pt>
                <c:pt idx="4246">
                  <c:v>24.409839999999971</c:v>
                </c:pt>
                <c:pt idx="4247">
                  <c:v>25.180329999999966</c:v>
                </c:pt>
                <c:pt idx="4248">
                  <c:v>24.311480000000028</c:v>
                </c:pt>
                <c:pt idx="4249">
                  <c:v>23.78688</c:v>
                </c:pt>
                <c:pt idx="4250">
                  <c:v>24.163930000000001</c:v>
                </c:pt>
                <c:pt idx="4251">
                  <c:v>23.622949999999989</c:v>
                </c:pt>
                <c:pt idx="4252">
                  <c:v>24.065569999999965</c:v>
                </c:pt>
                <c:pt idx="4253">
                  <c:v>23.655740000000002</c:v>
                </c:pt>
                <c:pt idx="4254">
                  <c:v>23.032789999999967</c:v>
                </c:pt>
                <c:pt idx="4255">
                  <c:v>24.442619999999945</c:v>
                </c:pt>
                <c:pt idx="4256">
                  <c:v>24.377050000000036</c:v>
                </c:pt>
                <c:pt idx="4257">
                  <c:v>23.901639999999961</c:v>
                </c:pt>
                <c:pt idx="4258">
                  <c:v>23.918030000000002</c:v>
                </c:pt>
                <c:pt idx="4259">
                  <c:v>24.081969999999988</c:v>
                </c:pt>
                <c:pt idx="4260">
                  <c:v>23.639350000000036</c:v>
                </c:pt>
                <c:pt idx="4261">
                  <c:v>24.377050000000036</c:v>
                </c:pt>
                <c:pt idx="4262">
                  <c:v>23.57377</c:v>
                </c:pt>
                <c:pt idx="4263">
                  <c:v>24.016390000000001</c:v>
                </c:pt>
                <c:pt idx="4264">
                  <c:v>24.065569999999965</c:v>
                </c:pt>
                <c:pt idx="4265">
                  <c:v>23.557379999999988</c:v>
                </c:pt>
                <c:pt idx="4266">
                  <c:v>24.377050000000036</c:v>
                </c:pt>
                <c:pt idx="4267">
                  <c:v>24.508199999999967</c:v>
                </c:pt>
                <c:pt idx="4268">
                  <c:v>25</c:v>
                </c:pt>
                <c:pt idx="4269">
                  <c:v>23.36065</c:v>
                </c:pt>
                <c:pt idx="4270">
                  <c:v>23.163930000000001</c:v>
                </c:pt>
                <c:pt idx="4271">
                  <c:v>22.819669999999999</c:v>
                </c:pt>
                <c:pt idx="4272">
                  <c:v>24.721309999999967</c:v>
                </c:pt>
                <c:pt idx="4273">
                  <c:v>24.688519999999961</c:v>
                </c:pt>
                <c:pt idx="4274">
                  <c:v>24</c:v>
                </c:pt>
                <c:pt idx="4275">
                  <c:v>24.606560000000005</c:v>
                </c:pt>
                <c:pt idx="4276">
                  <c:v>24.639350000000036</c:v>
                </c:pt>
                <c:pt idx="4277">
                  <c:v>23.196719999999971</c:v>
                </c:pt>
                <c:pt idx="4278">
                  <c:v>25.180329999999966</c:v>
                </c:pt>
                <c:pt idx="4279">
                  <c:v>23.278689999999965</c:v>
                </c:pt>
                <c:pt idx="4280">
                  <c:v>23.655740000000002</c:v>
                </c:pt>
                <c:pt idx="4281">
                  <c:v>24.09836</c:v>
                </c:pt>
                <c:pt idx="4282">
                  <c:v>24.73771</c:v>
                </c:pt>
                <c:pt idx="4283">
                  <c:v>23.721309999999967</c:v>
                </c:pt>
                <c:pt idx="4284">
                  <c:v>23.508199999999967</c:v>
                </c:pt>
                <c:pt idx="4285">
                  <c:v>25.295079999999967</c:v>
                </c:pt>
                <c:pt idx="4286">
                  <c:v>24.52459</c:v>
                </c:pt>
                <c:pt idx="4287">
                  <c:v>23.622949999999989</c:v>
                </c:pt>
                <c:pt idx="4288">
                  <c:v>24.344259999999988</c:v>
                </c:pt>
                <c:pt idx="4289">
                  <c:v>24.377050000000036</c:v>
                </c:pt>
                <c:pt idx="4290">
                  <c:v>24.114750000000036</c:v>
                </c:pt>
                <c:pt idx="4291">
                  <c:v>24.983609999999942</c:v>
                </c:pt>
                <c:pt idx="4292">
                  <c:v>24.721309999999967</c:v>
                </c:pt>
                <c:pt idx="4293">
                  <c:v>23.901639999999961</c:v>
                </c:pt>
                <c:pt idx="4294">
                  <c:v>22.819669999999999</c:v>
                </c:pt>
                <c:pt idx="4295">
                  <c:v>23.278689999999965</c:v>
                </c:pt>
                <c:pt idx="4296">
                  <c:v>23.606560000000005</c:v>
                </c:pt>
                <c:pt idx="4297">
                  <c:v>24.377050000000036</c:v>
                </c:pt>
                <c:pt idx="4298">
                  <c:v>23.868849999999963</c:v>
                </c:pt>
                <c:pt idx="4299">
                  <c:v>23.09836</c:v>
                </c:pt>
                <c:pt idx="4300">
                  <c:v>23.803280000000001</c:v>
                </c:pt>
                <c:pt idx="4301">
                  <c:v>24.918030000000002</c:v>
                </c:pt>
                <c:pt idx="4302">
                  <c:v>23.590160000000001</c:v>
                </c:pt>
                <c:pt idx="4303">
                  <c:v>24.278689999999965</c:v>
                </c:pt>
                <c:pt idx="4304">
                  <c:v>24.459019999999967</c:v>
                </c:pt>
                <c:pt idx="4305">
                  <c:v>24.967209999999966</c:v>
                </c:pt>
                <c:pt idx="4306">
                  <c:v>23.721309999999967</c:v>
                </c:pt>
                <c:pt idx="4307">
                  <c:v>24.721309999999967</c:v>
                </c:pt>
                <c:pt idx="4308">
                  <c:v>24.409839999999971</c:v>
                </c:pt>
                <c:pt idx="4309">
                  <c:v>23</c:v>
                </c:pt>
                <c:pt idx="4310">
                  <c:v>23.78688</c:v>
                </c:pt>
                <c:pt idx="4311">
                  <c:v>24.229509999999966</c:v>
                </c:pt>
                <c:pt idx="4312">
                  <c:v>23.459019999999967</c:v>
                </c:pt>
                <c:pt idx="4313">
                  <c:v>24.57377</c:v>
                </c:pt>
                <c:pt idx="4314">
                  <c:v>23.508199999999967</c:v>
                </c:pt>
                <c:pt idx="4315">
                  <c:v>24.377050000000036</c:v>
                </c:pt>
                <c:pt idx="4316">
                  <c:v>24.57377</c:v>
                </c:pt>
                <c:pt idx="4317">
                  <c:v>24.442619999999945</c:v>
                </c:pt>
                <c:pt idx="4318">
                  <c:v>24.639350000000036</c:v>
                </c:pt>
                <c:pt idx="4319">
                  <c:v>24.114750000000036</c:v>
                </c:pt>
                <c:pt idx="4320">
                  <c:v>23.836069999999999</c:v>
                </c:pt>
                <c:pt idx="4321">
                  <c:v>24.114750000000036</c:v>
                </c:pt>
                <c:pt idx="4322">
                  <c:v>23.622949999999989</c:v>
                </c:pt>
                <c:pt idx="4323">
                  <c:v>24.508199999999967</c:v>
                </c:pt>
                <c:pt idx="4324">
                  <c:v>24.36065</c:v>
                </c:pt>
                <c:pt idx="4325">
                  <c:v>23.672129999999989</c:v>
                </c:pt>
                <c:pt idx="4326">
                  <c:v>22.180329999999966</c:v>
                </c:pt>
                <c:pt idx="4327">
                  <c:v>24.491800000000001</c:v>
                </c:pt>
                <c:pt idx="4328">
                  <c:v>24.245899999999967</c:v>
                </c:pt>
                <c:pt idx="4329">
                  <c:v>23.491800000000001</c:v>
                </c:pt>
                <c:pt idx="4330">
                  <c:v>24.147539999999989</c:v>
                </c:pt>
                <c:pt idx="4331">
                  <c:v>23.311480000000028</c:v>
                </c:pt>
                <c:pt idx="4332">
                  <c:v>24.377050000000036</c:v>
                </c:pt>
                <c:pt idx="4333">
                  <c:v>23.344259999999988</c:v>
                </c:pt>
                <c:pt idx="4334">
                  <c:v>24.475409999999961</c:v>
                </c:pt>
                <c:pt idx="4335">
                  <c:v>23.52459</c:v>
                </c:pt>
                <c:pt idx="4336">
                  <c:v>24.09836</c:v>
                </c:pt>
                <c:pt idx="4337">
                  <c:v>24.36065</c:v>
                </c:pt>
                <c:pt idx="4338">
                  <c:v>24.885249999999942</c:v>
                </c:pt>
                <c:pt idx="4339">
                  <c:v>23.639350000000036</c:v>
                </c:pt>
                <c:pt idx="4340">
                  <c:v>25.229509999999966</c:v>
                </c:pt>
                <c:pt idx="4341">
                  <c:v>24</c:v>
                </c:pt>
                <c:pt idx="4342">
                  <c:v>24.196719999999971</c:v>
                </c:pt>
                <c:pt idx="4343">
                  <c:v>23.655740000000002</c:v>
                </c:pt>
                <c:pt idx="4344">
                  <c:v>24.868849999999963</c:v>
                </c:pt>
                <c:pt idx="4345">
                  <c:v>22.655740000000002</c:v>
                </c:pt>
                <c:pt idx="4346">
                  <c:v>24.09836</c:v>
                </c:pt>
                <c:pt idx="4347">
                  <c:v>25.147539999999989</c:v>
                </c:pt>
                <c:pt idx="4348">
                  <c:v>23.78688</c:v>
                </c:pt>
                <c:pt idx="4349">
                  <c:v>24.016390000000001</c:v>
                </c:pt>
                <c:pt idx="4350">
                  <c:v>23.590160000000001</c:v>
                </c:pt>
                <c:pt idx="4351">
                  <c:v>24.442619999999945</c:v>
                </c:pt>
                <c:pt idx="4352">
                  <c:v>24.639350000000036</c:v>
                </c:pt>
                <c:pt idx="4353">
                  <c:v>23.868849999999963</c:v>
                </c:pt>
                <c:pt idx="4354">
                  <c:v>23.131150000000044</c:v>
                </c:pt>
                <c:pt idx="4355">
                  <c:v>23.09836</c:v>
                </c:pt>
                <c:pt idx="4356">
                  <c:v>23.114750000000036</c:v>
                </c:pt>
                <c:pt idx="4357">
                  <c:v>23.327870000000036</c:v>
                </c:pt>
                <c:pt idx="4358">
                  <c:v>24.295079999999967</c:v>
                </c:pt>
                <c:pt idx="4359">
                  <c:v>23.704920000000001</c:v>
                </c:pt>
                <c:pt idx="4360">
                  <c:v>24.704920000000001</c:v>
                </c:pt>
                <c:pt idx="4361">
                  <c:v>23.491800000000001</c:v>
                </c:pt>
                <c:pt idx="4362">
                  <c:v>23.180329999999966</c:v>
                </c:pt>
                <c:pt idx="4363">
                  <c:v>24.639350000000036</c:v>
                </c:pt>
                <c:pt idx="4364">
                  <c:v>24.393439999999963</c:v>
                </c:pt>
                <c:pt idx="4365">
                  <c:v>23.426229999999954</c:v>
                </c:pt>
                <c:pt idx="4366">
                  <c:v>23.983609999999942</c:v>
                </c:pt>
                <c:pt idx="4367">
                  <c:v>23.327870000000036</c:v>
                </c:pt>
                <c:pt idx="4368">
                  <c:v>24.508199999999967</c:v>
                </c:pt>
                <c:pt idx="4369">
                  <c:v>24.262289999999961</c:v>
                </c:pt>
                <c:pt idx="4370">
                  <c:v>22.508199999999967</c:v>
                </c:pt>
                <c:pt idx="4371">
                  <c:v>23.475409999999961</c:v>
                </c:pt>
                <c:pt idx="4372">
                  <c:v>23</c:v>
                </c:pt>
                <c:pt idx="4373">
                  <c:v>24.393439999999963</c:v>
                </c:pt>
                <c:pt idx="4374">
                  <c:v>24.622949999999989</c:v>
                </c:pt>
                <c:pt idx="4375">
                  <c:v>23.09836</c:v>
                </c:pt>
                <c:pt idx="4376">
                  <c:v>24.245899999999967</c:v>
                </c:pt>
                <c:pt idx="4377">
                  <c:v>24.04918</c:v>
                </c:pt>
                <c:pt idx="4378">
                  <c:v>24.819669999999999</c:v>
                </c:pt>
                <c:pt idx="4379">
                  <c:v>24.688519999999961</c:v>
                </c:pt>
                <c:pt idx="4380">
                  <c:v>24.918030000000002</c:v>
                </c:pt>
                <c:pt idx="4381">
                  <c:v>24.311480000000028</c:v>
                </c:pt>
                <c:pt idx="4382">
                  <c:v>23.688519999999961</c:v>
                </c:pt>
                <c:pt idx="4383">
                  <c:v>23.885249999999942</c:v>
                </c:pt>
                <c:pt idx="4384">
                  <c:v>25.147539999999989</c:v>
                </c:pt>
                <c:pt idx="4385">
                  <c:v>23.770489999999967</c:v>
                </c:pt>
                <c:pt idx="4386">
                  <c:v>23.606560000000005</c:v>
                </c:pt>
                <c:pt idx="4387">
                  <c:v>24</c:v>
                </c:pt>
                <c:pt idx="4388">
                  <c:v>24.032789999999967</c:v>
                </c:pt>
                <c:pt idx="4389">
                  <c:v>24.459019999999967</c:v>
                </c:pt>
                <c:pt idx="4390">
                  <c:v>24.278689999999965</c:v>
                </c:pt>
                <c:pt idx="4391">
                  <c:v>24.557379999999988</c:v>
                </c:pt>
                <c:pt idx="4392">
                  <c:v>23.180329999999966</c:v>
                </c:pt>
                <c:pt idx="4393">
                  <c:v>24.114750000000036</c:v>
                </c:pt>
                <c:pt idx="4394">
                  <c:v>23.688519999999961</c:v>
                </c:pt>
                <c:pt idx="4395">
                  <c:v>24.245899999999967</c:v>
                </c:pt>
                <c:pt idx="4396">
                  <c:v>23.803280000000001</c:v>
                </c:pt>
                <c:pt idx="4397">
                  <c:v>23.344259999999988</c:v>
                </c:pt>
                <c:pt idx="4398">
                  <c:v>24.557379999999988</c:v>
                </c:pt>
                <c:pt idx="4399">
                  <c:v>23.688519999999961</c:v>
                </c:pt>
                <c:pt idx="4400">
                  <c:v>24.245899999999967</c:v>
                </c:pt>
                <c:pt idx="4401">
                  <c:v>23.311480000000028</c:v>
                </c:pt>
                <c:pt idx="4402">
                  <c:v>24.442619999999945</c:v>
                </c:pt>
                <c:pt idx="4403">
                  <c:v>23.557379999999988</c:v>
                </c:pt>
                <c:pt idx="4404">
                  <c:v>24.442619999999945</c:v>
                </c:pt>
                <c:pt idx="4405">
                  <c:v>24.262289999999961</c:v>
                </c:pt>
                <c:pt idx="4406">
                  <c:v>24.081969999999988</c:v>
                </c:pt>
                <c:pt idx="4407">
                  <c:v>24.327870000000036</c:v>
                </c:pt>
                <c:pt idx="4408">
                  <c:v>24.377050000000036</c:v>
                </c:pt>
                <c:pt idx="4409">
                  <c:v>24.852460000000001</c:v>
                </c:pt>
                <c:pt idx="4410">
                  <c:v>23.508199999999967</c:v>
                </c:pt>
                <c:pt idx="4411">
                  <c:v>23.901639999999961</c:v>
                </c:pt>
                <c:pt idx="4412">
                  <c:v>24.21312</c:v>
                </c:pt>
                <c:pt idx="4413">
                  <c:v>24.21312</c:v>
                </c:pt>
                <c:pt idx="4414">
                  <c:v>23.409839999999971</c:v>
                </c:pt>
                <c:pt idx="4415">
                  <c:v>24.52459</c:v>
                </c:pt>
                <c:pt idx="4416">
                  <c:v>24.147539999999989</c:v>
                </c:pt>
                <c:pt idx="4417">
                  <c:v>24.754100000000001</c:v>
                </c:pt>
                <c:pt idx="4418">
                  <c:v>24.081969999999988</c:v>
                </c:pt>
                <c:pt idx="4419">
                  <c:v>23.540980000000001</c:v>
                </c:pt>
                <c:pt idx="4420">
                  <c:v>24.065569999999965</c:v>
                </c:pt>
                <c:pt idx="4421">
                  <c:v>22.95082</c:v>
                </c:pt>
                <c:pt idx="4422">
                  <c:v>25.016390000000001</c:v>
                </c:pt>
                <c:pt idx="4423">
                  <c:v>24.639350000000036</c:v>
                </c:pt>
                <c:pt idx="4424">
                  <c:v>24.180329999999966</c:v>
                </c:pt>
                <c:pt idx="4425">
                  <c:v>23.032789999999967</c:v>
                </c:pt>
                <c:pt idx="4426">
                  <c:v>25.245899999999967</c:v>
                </c:pt>
                <c:pt idx="4427">
                  <c:v>24.131150000000044</c:v>
                </c:pt>
                <c:pt idx="4428">
                  <c:v>24.36065</c:v>
                </c:pt>
                <c:pt idx="4429">
                  <c:v>23.21312</c:v>
                </c:pt>
                <c:pt idx="4430">
                  <c:v>24.73771</c:v>
                </c:pt>
                <c:pt idx="4431">
                  <c:v>24.557379999999988</c:v>
                </c:pt>
                <c:pt idx="4432">
                  <c:v>24.36065</c:v>
                </c:pt>
                <c:pt idx="4433">
                  <c:v>23.983609999999942</c:v>
                </c:pt>
                <c:pt idx="4434">
                  <c:v>23.131150000000044</c:v>
                </c:pt>
                <c:pt idx="4435">
                  <c:v>24.918030000000002</c:v>
                </c:pt>
                <c:pt idx="4436">
                  <c:v>23.590160000000001</c:v>
                </c:pt>
                <c:pt idx="4437">
                  <c:v>24.327870000000036</c:v>
                </c:pt>
                <c:pt idx="4438">
                  <c:v>23.622949999999989</c:v>
                </c:pt>
                <c:pt idx="4439">
                  <c:v>24.426229999999954</c:v>
                </c:pt>
                <c:pt idx="4440">
                  <c:v>23.836069999999999</c:v>
                </c:pt>
                <c:pt idx="4441">
                  <c:v>24.21312</c:v>
                </c:pt>
                <c:pt idx="4442">
                  <c:v>23.475409999999961</c:v>
                </c:pt>
                <c:pt idx="4443">
                  <c:v>25.508199999999967</c:v>
                </c:pt>
                <c:pt idx="4444">
                  <c:v>23.934429999999967</c:v>
                </c:pt>
                <c:pt idx="4445">
                  <c:v>24.163930000000001</c:v>
                </c:pt>
                <c:pt idx="4446">
                  <c:v>23.819669999999999</c:v>
                </c:pt>
                <c:pt idx="4447">
                  <c:v>23.885249999999942</c:v>
                </c:pt>
                <c:pt idx="4448">
                  <c:v>24.21312</c:v>
                </c:pt>
                <c:pt idx="4449">
                  <c:v>23.868849999999963</c:v>
                </c:pt>
                <c:pt idx="4450">
                  <c:v>23.770489999999967</c:v>
                </c:pt>
                <c:pt idx="4451">
                  <c:v>23.442619999999945</c:v>
                </c:pt>
                <c:pt idx="4452">
                  <c:v>24.147539999999989</c:v>
                </c:pt>
                <c:pt idx="4453">
                  <c:v>22.393439999999963</c:v>
                </c:pt>
                <c:pt idx="4454">
                  <c:v>24.344259999999988</c:v>
                </c:pt>
                <c:pt idx="4455">
                  <c:v>24.081969999999988</c:v>
                </c:pt>
                <c:pt idx="4456">
                  <c:v>24.180329999999966</c:v>
                </c:pt>
                <c:pt idx="4457">
                  <c:v>24.73771</c:v>
                </c:pt>
                <c:pt idx="4458">
                  <c:v>24.672129999999989</c:v>
                </c:pt>
                <c:pt idx="4459">
                  <c:v>24</c:v>
                </c:pt>
                <c:pt idx="4460">
                  <c:v>25.426229999999954</c:v>
                </c:pt>
                <c:pt idx="4461">
                  <c:v>24.04918</c:v>
                </c:pt>
                <c:pt idx="4462">
                  <c:v>24.163930000000001</c:v>
                </c:pt>
                <c:pt idx="4463">
                  <c:v>23.540980000000001</c:v>
                </c:pt>
                <c:pt idx="4464">
                  <c:v>24.344259999999988</c:v>
                </c:pt>
                <c:pt idx="4465">
                  <c:v>24.57377</c:v>
                </c:pt>
                <c:pt idx="4466">
                  <c:v>22.57377</c:v>
                </c:pt>
                <c:pt idx="4467">
                  <c:v>23.57377</c:v>
                </c:pt>
                <c:pt idx="4468">
                  <c:v>24.918030000000002</c:v>
                </c:pt>
                <c:pt idx="4469">
                  <c:v>23.868849999999963</c:v>
                </c:pt>
                <c:pt idx="4470">
                  <c:v>23.836069999999999</c:v>
                </c:pt>
                <c:pt idx="4471">
                  <c:v>24.09836</c:v>
                </c:pt>
                <c:pt idx="4472">
                  <c:v>24.622949999999989</c:v>
                </c:pt>
                <c:pt idx="4473">
                  <c:v>23.721309999999967</c:v>
                </c:pt>
                <c:pt idx="4474">
                  <c:v>23.590160000000001</c:v>
                </c:pt>
                <c:pt idx="4475">
                  <c:v>24.344259999999988</c:v>
                </c:pt>
                <c:pt idx="4476">
                  <c:v>24.114750000000036</c:v>
                </c:pt>
                <c:pt idx="4477">
                  <c:v>25.295079999999967</c:v>
                </c:pt>
                <c:pt idx="4478">
                  <c:v>24.852460000000001</c:v>
                </c:pt>
                <c:pt idx="4479">
                  <c:v>24.754100000000001</c:v>
                </c:pt>
                <c:pt idx="4480">
                  <c:v>24.327870000000036</c:v>
                </c:pt>
                <c:pt idx="4481">
                  <c:v>25.557379999999988</c:v>
                </c:pt>
                <c:pt idx="4482">
                  <c:v>24.032789999999967</c:v>
                </c:pt>
                <c:pt idx="4483">
                  <c:v>24.934429999999967</c:v>
                </c:pt>
                <c:pt idx="4484">
                  <c:v>24.803280000000001</c:v>
                </c:pt>
                <c:pt idx="4485">
                  <c:v>25.393439999999963</c:v>
                </c:pt>
                <c:pt idx="4486">
                  <c:v>25.09836</c:v>
                </c:pt>
                <c:pt idx="4487">
                  <c:v>24.934429999999967</c:v>
                </c:pt>
                <c:pt idx="4488">
                  <c:v>25.967209999999966</c:v>
                </c:pt>
                <c:pt idx="4489">
                  <c:v>22.606560000000005</c:v>
                </c:pt>
                <c:pt idx="4490">
                  <c:v>23.655740000000002</c:v>
                </c:pt>
                <c:pt idx="4491">
                  <c:v>24.442619999999945</c:v>
                </c:pt>
                <c:pt idx="4492">
                  <c:v>23.770489999999967</c:v>
                </c:pt>
                <c:pt idx="4493">
                  <c:v>23.852460000000001</c:v>
                </c:pt>
                <c:pt idx="4494">
                  <c:v>23.409839999999971</c:v>
                </c:pt>
                <c:pt idx="4495">
                  <c:v>24.557379999999988</c:v>
                </c:pt>
                <c:pt idx="4496">
                  <c:v>24.114750000000036</c:v>
                </c:pt>
                <c:pt idx="4497">
                  <c:v>23.327870000000036</c:v>
                </c:pt>
                <c:pt idx="4498">
                  <c:v>23.311480000000028</c:v>
                </c:pt>
                <c:pt idx="4499">
                  <c:v>23.803280000000001</c:v>
                </c:pt>
                <c:pt idx="4500">
                  <c:v>24.704920000000001</c:v>
                </c:pt>
                <c:pt idx="4501">
                  <c:v>24.163930000000001</c:v>
                </c:pt>
                <c:pt idx="4502">
                  <c:v>24.065569999999965</c:v>
                </c:pt>
                <c:pt idx="4503">
                  <c:v>23.868849999999963</c:v>
                </c:pt>
                <c:pt idx="4504">
                  <c:v>24.245899999999967</c:v>
                </c:pt>
                <c:pt idx="4505">
                  <c:v>24.819669999999999</c:v>
                </c:pt>
                <c:pt idx="4506">
                  <c:v>23.262289999999961</c:v>
                </c:pt>
                <c:pt idx="4507">
                  <c:v>25.081969999999988</c:v>
                </c:pt>
                <c:pt idx="4508">
                  <c:v>23.57377</c:v>
                </c:pt>
                <c:pt idx="4509">
                  <c:v>25.688519999999961</c:v>
                </c:pt>
                <c:pt idx="4510">
                  <c:v>23.557379999999988</c:v>
                </c:pt>
                <c:pt idx="4511">
                  <c:v>23.065569999999965</c:v>
                </c:pt>
                <c:pt idx="4512">
                  <c:v>25.131150000000044</c:v>
                </c:pt>
                <c:pt idx="4513">
                  <c:v>23.95082</c:v>
                </c:pt>
                <c:pt idx="4514">
                  <c:v>24.147539999999989</c:v>
                </c:pt>
                <c:pt idx="4515">
                  <c:v>24.327870000000036</c:v>
                </c:pt>
                <c:pt idx="4516">
                  <c:v>24.491800000000001</c:v>
                </c:pt>
                <c:pt idx="4517">
                  <c:v>24.73771</c:v>
                </c:pt>
                <c:pt idx="4518">
                  <c:v>23.475409999999961</c:v>
                </c:pt>
                <c:pt idx="4519">
                  <c:v>24.754100000000001</c:v>
                </c:pt>
                <c:pt idx="4520">
                  <c:v>23.983609999999942</c:v>
                </c:pt>
                <c:pt idx="4521">
                  <c:v>23.606560000000005</c:v>
                </c:pt>
                <c:pt idx="4522">
                  <c:v>24.655740000000002</c:v>
                </c:pt>
                <c:pt idx="4523">
                  <c:v>24.229509999999966</c:v>
                </c:pt>
                <c:pt idx="4524">
                  <c:v>25.131150000000044</c:v>
                </c:pt>
                <c:pt idx="4525">
                  <c:v>24.245899999999967</c:v>
                </c:pt>
                <c:pt idx="4526">
                  <c:v>23.983609999999942</c:v>
                </c:pt>
                <c:pt idx="4527">
                  <c:v>23.770489999999967</c:v>
                </c:pt>
                <c:pt idx="4528">
                  <c:v>24.065569999999965</c:v>
                </c:pt>
                <c:pt idx="4529">
                  <c:v>24.57377</c:v>
                </c:pt>
                <c:pt idx="4530">
                  <c:v>24.459019999999967</c:v>
                </c:pt>
                <c:pt idx="4531">
                  <c:v>24.622949999999989</c:v>
                </c:pt>
                <c:pt idx="4532">
                  <c:v>24.590160000000001</c:v>
                </c:pt>
                <c:pt idx="4533">
                  <c:v>24.147539999999989</c:v>
                </c:pt>
                <c:pt idx="4534">
                  <c:v>24.180329999999966</c:v>
                </c:pt>
                <c:pt idx="4535">
                  <c:v>24.081969999999988</c:v>
                </c:pt>
                <c:pt idx="4536">
                  <c:v>24.704920000000001</c:v>
                </c:pt>
                <c:pt idx="4537">
                  <c:v>24.327870000000036</c:v>
                </c:pt>
                <c:pt idx="4538">
                  <c:v>24.409839999999971</c:v>
                </c:pt>
                <c:pt idx="4539">
                  <c:v>25.590160000000001</c:v>
                </c:pt>
                <c:pt idx="4540">
                  <c:v>24.73771</c:v>
                </c:pt>
                <c:pt idx="4541">
                  <c:v>25.081969999999988</c:v>
                </c:pt>
                <c:pt idx="4542">
                  <c:v>24.065569999999965</c:v>
                </c:pt>
                <c:pt idx="4543">
                  <c:v>23.409839999999971</c:v>
                </c:pt>
                <c:pt idx="4544">
                  <c:v>24.540980000000001</c:v>
                </c:pt>
                <c:pt idx="4545">
                  <c:v>25.21312</c:v>
                </c:pt>
                <c:pt idx="4546">
                  <c:v>23.475409999999961</c:v>
                </c:pt>
                <c:pt idx="4547">
                  <c:v>25.295079999999967</c:v>
                </c:pt>
                <c:pt idx="4548">
                  <c:v>25.065569999999965</c:v>
                </c:pt>
                <c:pt idx="4549">
                  <c:v>24</c:v>
                </c:pt>
                <c:pt idx="4550">
                  <c:v>24.885249999999942</c:v>
                </c:pt>
                <c:pt idx="4551">
                  <c:v>25.147539999999989</c:v>
                </c:pt>
                <c:pt idx="4552">
                  <c:v>25.52459</c:v>
                </c:pt>
                <c:pt idx="4553">
                  <c:v>25.229509999999966</c:v>
                </c:pt>
                <c:pt idx="4554">
                  <c:v>23.180329999999966</c:v>
                </c:pt>
                <c:pt idx="4555">
                  <c:v>25.016390000000001</c:v>
                </c:pt>
                <c:pt idx="4556">
                  <c:v>25.426229999999954</c:v>
                </c:pt>
                <c:pt idx="4557">
                  <c:v>25.065569999999965</c:v>
                </c:pt>
                <c:pt idx="4558">
                  <c:v>24.721309999999967</c:v>
                </c:pt>
                <c:pt idx="4559">
                  <c:v>24.344259999999988</c:v>
                </c:pt>
                <c:pt idx="4560">
                  <c:v>24.21312</c:v>
                </c:pt>
                <c:pt idx="4561">
                  <c:v>24.262289999999961</c:v>
                </c:pt>
                <c:pt idx="4562">
                  <c:v>24.672129999999989</c:v>
                </c:pt>
                <c:pt idx="4563">
                  <c:v>26.78688</c:v>
                </c:pt>
                <c:pt idx="4564">
                  <c:v>26.311480000000028</c:v>
                </c:pt>
                <c:pt idx="4565">
                  <c:v>24.540980000000001</c:v>
                </c:pt>
                <c:pt idx="4566">
                  <c:v>24.475409999999961</c:v>
                </c:pt>
                <c:pt idx="4567">
                  <c:v>25</c:v>
                </c:pt>
                <c:pt idx="4568">
                  <c:v>26.032789999999967</c:v>
                </c:pt>
                <c:pt idx="4569">
                  <c:v>25.377050000000036</c:v>
                </c:pt>
                <c:pt idx="4570">
                  <c:v>24.836069999999999</c:v>
                </c:pt>
                <c:pt idx="4571">
                  <c:v>25.36065</c:v>
                </c:pt>
                <c:pt idx="4572">
                  <c:v>24.606560000000005</c:v>
                </c:pt>
                <c:pt idx="4573">
                  <c:v>23.557379999999988</c:v>
                </c:pt>
                <c:pt idx="4574">
                  <c:v>23.934429999999967</c:v>
                </c:pt>
                <c:pt idx="4575">
                  <c:v>24.409839999999971</c:v>
                </c:pt>
                <c:pt idx="4576">
                  <c:v>25.114750000000036</c:v>
                </c:pt>
                <c:pt idx="4577">
                  <c:v>25.09836</c:v>
                </c:pt>
                <c:pt idx="4578">
                  <c:v>25.36065</c:v>
                </c:pt>
                <c:pt idx="4579">
                  <c:v>24.393439999999963</c:v>
                </c:pt>
                <c:pt idx="4580">
                  <c:v>24.672129999999989</c:v>
                </c:pt>
                <c:pt idx="4581">
                  <c:v>25.459019999999967</c:v>
                </c:pt>
                <c:pt idx="4582">
                  <c:v>26.229509999999966</c:v>
                </c:pt>
                <c:pt idx="4583">
                  <c:v>24.885249999999942</c:v>
                </c:pt>
                <c:pt idx="4584">
                  <c:v>25.196719999999971</c:v>
                </c:pt>
                <c:pt idx="4585">
                  <c:v>25.409839999999971</c:v>
                </c:pt>
                <c:pt idx="4586">
                  <c:v>24.672129999999989</c:v>
                </c:pt>
                <c:pt idx="4587">
                  <c:v>25.344259999999988</c:v>
                </c:pt>
                <c:pt idx="4588">
                  <c:v>24.442619999999945</c:v>
                </c:pt>
                <c:pt idx="4589">
                  <c:v>25.377050000000036</c:v>
                </c:pt>
                <c:pt idx="4590">
                  <c:v>25.409839999999971</c:v>
                </c:pt>
                <c:pt idx="4591">
                  <c:v>24.409839999999971</c:v>
                </c:pt>
                <c:pt idx="4592">
                  <c:v>24.36065</c:v>
                </c:pt>
                <c:pt idx="4593">
                  <c:v>24.04918</c:v>
                </c:pt>
                <c:pt idx="4594">
                  <c:v>24.491800000000001</c:v>
                </c:pt>
                <c:pt idx="4595">
                  <c:v>24.967209999999966</c:v>
                </c:pt>
                <c:pt idx="4596">
                  <c:v>24.704920000000001</c:v>
                </c:pt>
                <c:pt idx="4597">
                  <c:v>25.770489999999967</c:v>
                </c:pt>
                <c:pt idx="4598">
                  <c:v>25.196719999999971</c:v>
                </c:pt>
                <c:pt idx="4599">
                  <c:v>25.540980000000001</c:v>
                </c:pt>
                <c:pt idx="4600">
                  <c:v>24.819669999999999</c:v>
                </c:pt>
                <c:pt idx="4601">
                  <c:v>25.032789999999967</c:v>
                </c:pt>
                <c:pt idx="4602">
                  <c:v>25.508199999999967</c:v>
                </c:pt>
                <c:pt idx="4603">
                  <c:v>25.229509999999966</c:v>
                </c:pt>
                <c:pt idx="4604">
                  <c:v>25.459019999999967</c:v>
                </c:pt>
                <c:pt idx="4605">
                  <c:v>25.377050000000036</c:v>
                </c:pt>
                <c:pt idx="4606">
                  <c:v>25.606560000000005</c:v>
                </c:pt>
                <c:pt idx="4607">
                  <c:v>24.557379999999988</c:v>
                </c:pt>
                <c:pt idx="4608">
                  <c:v>25.868849999999963</c:v>
                </c:pt>
                <c:pt idx="4609">
                  <c:v>24.639350000000036</c:v>
                </c:pt>
                <c:pt idx="4610">
                  <c:v>25.491800000000001</c:v>
                </c:pt>
                <c:pt idx="4611">
                  <c:v>24.934429999999967</c:v>
                </c:pt>
                <c:pt idx="4612">
                  <c:v>24.36065</c:v>
                </c:pt>
                <c:pt idx="4613">
                  <c:v>25.491800000000001</c:v>
                </c:pt>
                <c:pt idx="4614">
                  <c:v>25.327870000000036</c:v>
                </c:pt>
                <c:pt idx="4615">
                  <c:v>25.983609999999942</c:v>
                </c:pt>
                <c:pt idx="4616">
                  <c:v>24.918030000000002</c:v>
                </c:pt>
                <c:pt idx="4617">
                  <c:v>24.278689999999965</c:v>
                </c:pt>
                <c:pt idx="4618">
                  <c:v>24.540980000000001</c:v>
                </c:pt>
                <c:pt idx="4619">
                  <c:v>25.393439999999963</c:v>
                </c:pt>
                <c:pt idx="4620">
                  <c:v>25.475409999999961</c:v>
                </c:pt>
                <c:pt idx="4621">
                  <c:v>25.196719999999971</c:v>
                </c:pt>
                <c:pt idx="4622">
                  <c:v>25.295079999999967</c:v>
                </c:pt>
                <c:pt idx="4623">
                  <c:v>26.21312</c:v>
                </c:pt>
                <c:pt idx="4624">
                  <c:v>24.606560000000005</c:v>
                </c:pt>
                <c:pt idx="4625">
                  <c:v>24.377050000000036</c:v>
                </c:pt>
                <c:pt idx="4626">
                  <c:v>26</c:v>
                </c:pt>
                <c:pt idx="4627">
                  <c:v>25.163930000000001</c:v>
                </c:pt>
                <c:pt idx="4628">
                  <c:v>24.639350000000036</c:v>
                </c:pt>
                <c:pt idx="4629">
                  <c:v>24.95082</c:v>
                </c:pt>
                <c:pt idx="4630">
                  <c:v>24.426229999999954</c:v>
                </c:pt>
                <c:pt idx="4631">
                  <c:v>25.180329999999966</c:v>
                </c:pt>
                <c:pt idx="4632">
                  <c:v>24.918030000000002</c:v>
                </c:pt>
                <c:pt idx="4633">
                  <c:v>24.983609999999942</c:v>
                </c:pt>
                <c:pt idx="4634">
                  <c:v>25.590160000000001</c:v>
                </c:pt>
                <c:pt idx="4635">
                  <c:v>24.639350000000036</c:v>
                </c:pt>
                <c:pt idx="4636">
                  <c:v>24.78688</c:v>
                </c:pt>
                <c:pt idx="4637">
                  <c:v>25.131150000000044</c:v>
                </c:pt>
                <c:pt idx="4638">
                  <c:v>24.180329999999966</c:v>
                </c:pt>
                <c:pt idx="4639">
                  <c:v>25.327870000000036</c:v>
                </c:pt>
                <c:pt idx="4640">
                  <c:v>26</c:v>
                </c:pt>
                <c:pt idx="4641">
                  <c:v>23.983609999999942</c:v>
                </c:pt>
                <c:pt idx="4642">
                  <c:v>24.52459</c:v>
                </c:pt>
                <c:pt idx="4643">
                  <c:v>24.918030000000002</c:v>
                </c:pt>
                <c:pt idx="4644">
                  <c:v>25.196719999999971</c:v>
                </c:pt>
                <c:pt idx="4645">
                  <c:v>25.721309999999967</c:v>
                </c:pt>
                <c:pt idx="4646">
                  <c:v>24.606560000000005</c:v>
                </c:pt>
                <c:pt idx="4647">
                  <c:v>25.04918</c:v>
                </c:pt>
                <c:pt idx="4648">
                  <c:v>23.836069999999999</c:v>
                </c:pt>
                <c:pt idx="4649">
                  <c:v>25.21312</c:v>
                </c:pt>
                <c:pt idx="4650">
                  <c:v>26.590160000000001</c:v>
                </c:pt>
                <c:pt idx="4651">
                  <c:v>25.491800000000001</c:v>
                </c:pt>
                <c:pt idx="4652">
                  <c:v>25.819669999999999</c:v>
                </c:pt>
                <c:pt idx="4653">
                  <c:v>25.163930000000001</c:v>
                </c:pt>
                <c:pt idx="4654">
                  <c:v>25.590160000000001</c:v>
                </c:pt>
                <c:pt idx="4655">
                  <c:v>24.836069999999999</c:v>
                </c:pt>
                <c:pt idx="4656">
                  <c:v>25.409839999999971</c:v>
                </c:pt>
                <c:pt idx="4657">
                  <c:v>25.475409999999961</c:v>
                </c:pt>
                <c:pt idx="4658">
                  <c:v>25.852460000000001</c:v>
                </c:pt>
                <c:pt idx="4659">
                  <c:v>25.278689999999965</c:v>
                </c:pt>
                <c:pt idx="4660">
                  <c:v>24.393439999999963</c:v>
                </c:pt>
                <c:pt idx="4661">
                  <c:v>24.918030000000002</c:v>
                </c:pt>
                <c:pt idx="4662">
                  <c:v>24.311480000000028</c:v>
                </c:pt>
                <c:pt idx="4663">
                  <c:v>24.278689999999965</c:v>
                </c:pt>
                <c:pt idx="4664">
                  <c:v>25.09836</c:v>
                </c:pt>
                <c:pt idx="4665">
                  <c:v>24.163930000000001</c:v>
                </c:pt>
                <c:pt idx="4666">
                  <c:v>25.09836</c:v>
                </c:pt>
                <c:pt idx="4667">
                  <c:v>24.09836</c:v>
                </c:pt>
                <c:pt idx="4668">
                  <c:v>26.180329999999966</c:v>
                </c:pt>
                <c:pt idx="4669">
                  <c:v>25.704920000000001</c:v>
                </c:pt>
                <c:pt idx="4670">
                  <c:v>25.245899999999967</c:v>
                </c:pt>
                <c:pt idx="4671">
                  <c:v>24.803280000000001</c:v>
                </c:pt>
                <c:pt idx="4672">
                  <c:v>24.508199999999967</c:v>
                </c:pt>
                <c:pt idx="4673">
                  <c:v>23.95082</c:v>
                </c:pt>
                <c:pt idx="4674">
                  <c:v>25.196719999999971</c:v>
                </c:pt>
                <c:pt idx="4675">
                  <c:v>24.606560000000005</c:v>
                </c:pt>
                <c:pt idx="4676">
                  <c:v>25.147539999999989</c:v>
                </c:pt>
                <c:pt idx="4677">
                  <c:v>25.196719999999971</c:v>
                </c:pt>
                <c:pt idx="4678">
                  <c:v>25.196719999999971</c:v>
                </c:pt>
                <c:pt idx="4679">
                  <c:v>24.688519999999961</c:v>
                </c:pt>
                <c:pt idx="4680">
                  <c:v>24.377050000000036</c:v>
                </c:pt>
                <c:pt idx="4681">
                  <c:v>25.868849999999963</c:v>
                </c:pt>
                <c:pt idx="4682">
                  <c:v>25.245899999999967</c:v>
                </c:pt>
                <c:pt idx="4683">
                  <c:v>25.016390000000001</c:v>
                </c:pt>
                <c:pt idx="4684">
                  <c:v>23.377050000000036</c:v>
                </c:pt>
                <c:pt idx="4685">
                  <c:v>24.426229999999954</c:v>
                </c:pt>
                <c:pt idx="4686">
                  <c:v>26.147539999999989</c:v>
                </c:pt>
                <c:pt idx="4687">
                  <c:v>25.196719999999971</c:v>
                </c:pt>
                <c:pt idx="4688">
                  <c:v>26.032789999999967</c:v>
                </c:pt>
                <c:pt idx="4689">
                  <c:v>26.09836</c:v>
                </c:pt>
                <c:pt idx="4690">
                  <c:v>25.065569999999965</c:v>
                </c:pt>
                <c:pt idx="4691">
                  <c:v>24.73771</c:v>
                </c:pt>
                <c:pt idx="4692">
                  <c:v>25.196719999999971</c:v>
                </c:pt>
                <c:pt idx="4693">
                  <c:v>25.622949999999989</c:v>
                </c:pt>
                <c:pt idx="4694">
                  <c:v>25.590160000000001</c:v>
                </c:pt>
                <c:pt idx="4695">
                  <c:v>24.78688</c:v>
                </c:pt>
                <c:pt idx="4696">
                  <c:v>25.344259999999988</c:v>
                </c:pt>
                <c:pt idx="4697">
                  <c:v>25.606560000000005</c:v>
                </c:pt>
                <c:pt idx="4698">
                  <c:v>25.803280000000001</c:v>
                </c:pt>
                <c:pt idx="4699">
                  <c:v>24.344259999999988</c:v>
                </c:pt>
                <c:pt idx="4700">
                  <c:v>25.95082</c:v>
                </c:pt>
                <c:pt idx="4701">
                  <c:v>24.901639999999961</c:v>
                </c:pt>
                <c:pt idx="4702">
                  <c:v>25</c:v>
                </c:pt>
                <c:pt idx="4703">
                  <c:v>26.131150000000044</c:v>
                </c:pt>
                <c:pt idx="4704">
                  <c:v>25.147539999999989</c:v>
                </c:pt>
                <c:pt idx="4705">
                  <c:v>25.508199999999967</c:v>
                </c:pt>
                <c:pt idx="4706">
                  <c:v>26.04918</c:v>
                </c:pt>
                <c:pt idx="4707">
                  <c:v>26.78688</c:v>
                </c:pt>
                <c:pt idx="4708">
                  <c:v>26.688519999999961</c:v>
                </c:pt>
                <c:pt idx="4709">
                  <c:v>25.36065</c:v>
                </c:pt>
                <c:pt idx="4710">
                  <c:v>26.081969999999988</c:v>
                </c:pt>
                <c:pt idx="4711">
                  <c:v>25.459019999999967</c:v>
                </c:pt>
                <c:pt idx="4712">
                  <c:v>25.459019999999967</c:v>
                </c:pt>
                <c:pt idx="4713">
                  <c:v>25.78688</c:v>
                </c:pt>
                <c:pt idx="4714">
                  <c:v>25.114750000000036</c:v>
                </c:pt>
                <c:pt idx="4715">
                  <c:v>24.836069999999999</c:v>
                </c:pt>
                <c:pt idx="4716">
                  <c:v>26.295079999999967</c:v>
                </c:pt>
                <c:pt idx="4717">
                  <c:v>25.606560000000005</c:v>
                </c:pt>
                <c:pt idx="4718">
                  <c:v>26.803280000000001</c:v>
                </c:pt>
                <c:pt idx="4719">
                  <c:v>25.278689999999965</c:v>
                </c:pt>
                <c:pt idx="4720">
                  <c:v>25.032789999999967</c:v>
                </c:pt>
                <c:pt idx="4721">
                  <c:v>25.918030000000002</c:v>
                </c:pt>
                <c:pt idx="4722">
                  <c:v>26.229509999999966</c:v>
                </c:pt>
                <c:pt idx="4723">
                  <c:v>25.918030000000002</c:v>
                </c:pt>
                <c:pt idx="4724">
                  <c:v>25.180329999999966</c:v>
                </c:pt>
                <c:pt idx="4725">
                  <c:v>25.885249999999942</c:v>
                </c:pt>
                <c:pt idx="4726">
                  <c:v>25.311480000000028</c:v>
                </c:pt>
                <c:pt idx="4727">
                  <c:v>25</c:v>
                </c:pt>
                <c:pt idx="4728">
                  <c:v>25.475409999999961</c:v>
                </c:pt>
                <c:pt idx="4729">
                  <c:v>25.065569999999965</c:v>
                </c:pt>
                <c:pt idx="4730">
                  <c:v>26.04918</c:v>
                </c:pt>
                <c:pt idx="4731">
                  <c:v>25.245899999999967</c:v>
                </c:pt>
                <c:pt idx="4732">
                  <c:v>26.180329999999966</c:v>
                </c:pt>
                <c:pt idx="4733">
                  <c:v>25.967209999999966</c:v>
                </c:pt>
                <c:pt idx="4734">
                  <c:v>25.377050000000036</c:v>
                </c:pt>
                <c:pt idx="4735">
                  <c:v>25.09836</c:v>
                </c:pt>
                <c:pt idx="4736">
                  <c:v>26.262289999999961</c:v>
                </c:pt>
                <c:pt idx="4737">
                  <c:v>26.196719999999971</c:v>
                </c:pt>
                <c:pt idx="4738">
                  <c:v>25.52459</c:v>
                </c:pt>
                <c:pt idx="4739">
                  <c:v>26.540980000000001</c:v>
                </c:pt>
                <c:pt idx="4740">
                  <c:v>25.557379999999988</c:v>
                </c:pt>
                <c:pt idx="4741">
                  <c:v>25.688519999999961</c:v>
                </c:pt>
                <c:pt idx="4742">
                  <c:v>26.21312</c:v>
                </c:pt>
                <c:pt idx="4743">
                  <c:v>25.967209999999966</c:v>
                </c:pt>
                <c:pt idx="4744">
                  <c:v>25.393439999999963</c:v>
                </c:pt>
                <c:pt idx="4745">
                  <c:v>25.967209999999966</c:v>
                </c:pt>
                <c:pt idx="4746">
                  <c:v>25.262289999999961</c:v>
                </c:pt>
                <c:pt idx="4747">
                  <c:v>25.819669999999999</c:v>
                </c:pt>
                <c:pt idx="4748">
                  <c:v>26.245899999999967</c:v>
                </c:pt>
                <c:pt idx="4749">
                  <c:v>25.04918</c:v>
                </c:pt>
                <c:pt idx="4750">
                  <c:v>25.78688</c:v>
                </c:pt>
                <c:pt idx="4751">
                  <c:v>25.262289999999961</c:v>
                </c:pt>
                <c:pt idx="4752">
                  <c:v>26.377050000000036</c:v>
                </c:pt>
                <c:pt idx="4753">
                  <c:v>26.475409999999961</c:v>
                </c:pt>
                <c:pt idx="4754">
                  <c:v>26.016390000000001</c:v>
                </c:pt>
                <c:pt idx="4755">
                  <c:v>25.803280000000001</c:v>
                </c:pt>
                <c:pt idx="4756">
                  <c:v>27.163930000000001</c:v>
                </c:pt>
                <c:pt idx="4757">
                  <c:v>25.163930000000001</c:v>
                </c:pt>
                <c:pt idx="4758">
                  <c:v>25.262289999999961</c:v>
                </c:pt>
                <c:pt idx="4759">
                  <c:v>26.655740000000002</c:v>
                </c:pt>
                <c:pt idx="4760">
                  <c:v>26.78688</c:v>
                </c:pt>
                <c:pt idx="4761">
                  <c:v>25.229509999999966</c:v>
                </c:pt>
                <c:pt idx="4762">
                  <c:v>25.344259999999988</c:v>
                </c:pt>
                <c:pt idx="4763">
                  <c:v>26.245899999999967</c:v>
                </c:pt>
                <c:pt idx="4764">
                  <c:v>24.885249999999942</c:v>
                </c:pt>
                <c:pt idx="4765">
                  <c:v>25.180329999999966</c:v>
                </c:pt>
                <c:pt idx="4766">
                  <c:v>25.590160000000001</c:v>
                </c:pt>
                <c:pt idx="4767">
                  <c:v>25.081969999999988</c:v>
                </c:pt>
                <c:pt idx="4768">
                  <c:v>26.196719999999971</c:v>
                </c:pt>
                <c:pt idx="4769">
                  <c:v>26.21312</c:v>
                </c:pt>
                <c:pt idx="4770">
                  <c:v>25.262289999999961</c:v>
                </c:pt>
                <c:pt idx="4771">
                  <c:v>25.377050000000036</c:v>
                </c:pt>
                <c:pt idx="4772">
                  <c:v>25.180329999999966</c:v>
                </c:pt>
                <c:pt idx="4773">
                  <c:v>26.672129999999989</c:v>
                </c:pt>
                <c:pt idx="4774">
                  <c:v>25.721309999999967</c:v>
                </c:pt>
                <c:pt idx="4775">
                  <c:v>25.459019999999967</c:v>
                </c:pt>
                <c:pt idx="4776">
                  <c:v>25.557379999999988</c:v>
                </c:pt>
                <c:pt idx="4777">
                  <c:v>24.918030000000002</c:v>
                </c:pt>
                <c:pt idx="4778">
                  <c:v>25.081969999999988</c:v>
                </c:pt>
                <c:pt idx="4779">
                  <c:v>25.590160000000001</c:v>
                </c:pt>
                <c:pt idx="4780">
                  <c:v>25.393439999999963</c:v>
                </c:pt>
                <c:pt idx="4781">
                  <c:v>26.262289999999961</c:v>
                </c:pt>
                <c:pt idx="4782">
                  <c:v>25.311480000000028</c:v>
                </c:pt>
                <c:pt idx="4783">
                  <c:v>26.622949999999989</c:v>
                </c:pt>
                <c:pt idx="4784">
                  <c:v>24.229509999999966</c:v>
                </c:pt>
                <c:pt idx="4785">
                  <c:v>24.540980000000001</c:v>
                </c:pt>
                <c:pt idx="4786">
                  <c:v>26.065569999999965</c:v>
                </c:pt>
                <c:pt idx="4787">
                  <c:v>24.901639999999961</c:v>
                </c:pt>
                <c:pt idx="4788">
                  <c:v>25.426229999999954</c:v>
                </c:pt>
                <c:pt idx="4789">
                  <c:v>24.836069999999999</c:v>
                </c:pt>
                <c:pt idx="4790">
                  <c:v>25.754100000000001</c:v>
                </c:pt>
                <c:pt idx="4791">
                  <c:v>25.491800000000001</c:v>
                </c:pt>
                <c:pt idx="4792">
                  <c:v>25.245899999999967</c:v>
                </c:pt>
                <c:pt idx="4793">
                  <c:v>24.967209999999966</c:v>
                </c:pt>
                <c:pt idx="4794">
                  <c:v>25.180329999999966</c:v>
                </c:pt>
                <c:pt idx="4795">
                  <c:v>24.95082</c:v>
                </c:pt>
                <c:pt idx="4796">
                  <c:v>25.688519999999961</c:v>
                </c:pt>
                <c:pt idx="4797">
                  <c:v>25.672129999999989</c:v>
                </c:pt>
                <c:pt idx="4798">
                  <c:v>26.09836</c:v>
                </c:pt>
                <c:pt idx="4799">
                  <c:v>25.672129999999989</c:v>
                </c:pt>
                <c:pt idx="4800">
                  <c:v>25.344259999999988</c:v>
                </c:pt>
                <c:pt idx="4801">
                  <c:v>25.655740000000002</c:v>
                </c:pt>
                <c:pt idx="4802">
                  <c:v>26.918030000000002</c:v>
                </c:pt>
                <c:pt idx="4803">
                  <c:v>25.327870000000036</c:v>
                </c:pt>
                <c:pt idx="4804">
                  <c:v>25.016390000000001</c:v>
                </c:pt>
                <c:pt idx="4805">
                  <c:v>25.016390000000001</c:v>
                </c:pt>
                <c:pt idx="4806">
                  <c:v>25.09836</c:v>
                </c:pt>
                <c:pt idx="4807">
                  <c:v>25.065569999999965</c:v>
                </c:pt>
                <c:pt idx="4808">
                  <c:v>25.655740000000002</c:v>
                </c:pt>
                <c:pt idx="4809">
                  <c:v>24.836069999999999</c:v>
                </c:pt>
                <c:pt idx="4810">
                  <c:v>26.409839999999971</c:v>
                </c:pt>
                <c:pt idx="4811">
                  <c:v>25.459019999999967</c:v>
                </c:pt>
                <c:pt idx="4812">
                  <c:v>24.95082</c:v>
                </c:pt>
                <c:pt idx="4813">
                  <c:v>24.704920000000001</c:v>
                </c:pt>
                <c:pt idx="4814">
                  <c:v>25.803280000000001</c:v>
                </c:pt>
                <c:pt idx="4815">
                  <c:v>24.57377</c:v>
                </c:pt>
                <c:pt idx="4816">
                  <c:v>25.163930000000001</c:v>
                </c:pt>
                <c:pt idx="4817">
                  <c:v>24.131150000000044</c:v>
                </c:pt>
                <c:pt idx="4818">
                  <c:v>24.21312</c:v>
                </c:pt>
                <c:pt idx="4819">
                  <c:v>25.032789999999967</c:v>
                </c:pt>
                <c:pt idx="4820">
                  <c:v>25.09836</c:v>
                </c:pt>
                <c:pt idx="4821">
                  <c:v>24.426229999999954</c:v>
                </c:pt>
                <c:pt idx="4822">
                  <c:v>25.819669999999999</c:v>
                </c:pt>
                <c:pt idx="4823">
                  <c:v>25.672129999999989</c:v>
                </c:pt>
                <c:pt idx="4824">
                  <c:v>25.081969999999988</c:v>
                </c:pt>
                <c:pt idx="4825">
                  <c:v>24.344259999999988</c:v>
                </c:pt>
                <c:pt idx="4826">
                  <c:v>24.770489999999967</c:v>
                </c:pt>
                <c:pt idx="4827">
                  <c:v>25.081969999999988</c:v>
                </c:pt>
                <c:pt idx="4828">
                  <c:v>25.344259999999988</c:v>
                </c:pt>
                <c:pt idx="4829">
                  <c:v>24.04918</c:v>
                </c:pt>
                <c:pt idx="4830">
                  <c:v>24.852460000000001</c:v>
                </c:pt>
                <c:pt idx="4831">
                  <c:v>25.295079999999967</c:v>
                </c:pt>
                <c:pt idx="4832">
                  <c:v>25.852460000000001</c:v>
                </c:pt>
                <c:pt idx="4833">
                  <c:v>25.606560000000005</c:v>
                </c:pt>
                <c:pt idx="4834">
                  <c:v>24.983609999999942</c:v>
                </c:pt>
                <c:pt idx="4835">
                  <c:v>25.803280000000001</c:v>
                </c:pt>
                <c:pt idx="4836">
                  <c:v>24.901639999999961</c:v>
                </c:pt>
                <c:pt idx="4837">
                  <c:v>26</c:v>
                </c:pt>
                <c:pt idx="4838">
                  <c:v>25.459019999999967</c:v>
                </c:pt>
                <c:pt idx="4839">
                  <c:v>25.377050000000036</c:v>
                </c:pt>
                <c:pt idx="4840">
                  <c:v>26.508199999999967</c:v>
                </c:pt>
                <c:pt idx="4841">
                  <c:v>26.557379999999988</c:v>
                </c:pt>
                <c:pt idx="4842">
                  <c:v>25.459019999999967</c:v>
                </c:pt>
                <c:pt idx="4843">
                  <c:v>25.52459</c:v>
                </c:pt>
                <c:pt idx="4844">
                  <c:v>26.032789999999967</c:v>
                </c:pt>
                <c:pt idx="4845">
                  <c:v>25.114750000000036</c:v>
                </c:pt>
                <c:pt idx="4846">
                  <c:v>25.639350000000036</c:v>
                </c:pt>
                <c:pt idx="4847">
                  <c:v>26.196719999999971</c:v>
                </c:pt>
                <c:pt idx="4848">
                  <c:v>25.557379999999988</c:v>
                </c:pt>
                <c:pt idx="4849">
                  <c:v>26.245899999999967</c:v>
                </c:pt>
                <c:pt idx="4850">
                  <c:v>25.819669999999999</c:v>
                </c:pt>
                <c:pt idx="4851">
                  <c:v>26.131150000000044</c:v>
                </c:pt>
                <c:pt idx="4852">
                  <c:v>24.04918</c:v>
                </c:pt>
                <c:pt idx="4853">
                  <c:v>25.081969999999988</c:v>
                </c:pt>
                <c:pt idx="4854">
                  <c:v>24.196719999999971</c:v>
                </c:pt>
                <c:pt idx="4855">
                  <c:v>26.09836</c:v>
                </c:pt>
                <c:pt idx="4856">
                  <c:v>26.09836</c:v>
                </c:pt>
                <c:pt idx="4857">
                  <c:v>26.180329999999966</c:v>
                </c:pt>
                <c:pt idx="4858">
                  <c:v>24.819669999999999</c:v>
                </c:pt>
                <c:pt idx="4859">
                  <c:v>25.21312</c:v>
                </c:pt>
                <c:pt idx="4860">
                  <c:v>25.426229999999954</c:v>
                </c:pt>
                <c:pt idx="4861">
                  <c:v>25.967209999999966</c:v>
                </c:pt>
                <c:pt idx="4862">
                  <c:v>24.704920000000001</c:v>
                </c:pt>
                <c:pt idx="4863">
                  <c:v>25.393439999999963</c:v>
                </c:pt>
                <c:pt idx="4864">
                  <c:v>24.836069999999999</c:v>
                </c:pt>
                <c:pt idx="4865">
                  <c:v>24.147539999999989</c:v>
                </c:pt>
                <c:pt idx="4866">
                  <c:v>25.327870000000036</c:v>
                </c:pt>
                <c:pt idx="4867">
                  <c:v>24.721309999999967</c:v>
                </c:pt>
                <c:pt idx="4868">
                  <c:v>25.327870000000036</c:v>
                </c:pt>
                <c:pt idx="4869">
                  <c:v>24.163930000000001</c:v>
                </c:pt>
                <c:pt idx="4870">
                  <c:v>26.934429999999967</c:v>
                </c:pt>
                <c:pt idx="4871">
                  <c:v>25.918030000000002</c:v>
                </c:pt>
                <c:pt idx="4872">
                  <c:v>26.295079999999967</c:v>
                </c:pt>
                <c:pt idx="4873">
                  <c:v>24.836069999999999</c:v>
                </c:pt>
                <c:pt idx="4874">
                  <c:v>25.52459</c:v>
                </c:pt>
                <c:pt idx="4875">
                  <c:v>24.672129999999989</c:v>
                </c:pt>
                <c:pt idx="4876">
                  <c:v>24.557379999999988</c:v>
                </c:pt>
                <c:pt idx="4877">
                  <c:v>25.065569999999965</c:v>
                </c:pt>
                <c:pt idx="4878">
                  <c:v>26.09836</c:v>
                </c:pt>
                <c:pt idx="4879">
                  <c:v>25.540980000000001</c:v>
                </c:pt>
                <c:pt idx="4880">
                  <c:v>25.311480000000028</c:v>
                </c:pt>
                <c:pt idx="4881">
                  <c:v>25.475409999999961</c:v>
                </c:pt>
                <c:pt idx="4882">
                  <c:v>25.311480000000028</c:v>
                </c:pt>
                <c:pt idx="4883">
                  <c:v>24.73771</c:v>
                </c:pt>
                <c:pt idx="4884">
                  <c:v>24.967209999999966</c:v>
                </c:pt>
                <c:pt idx="4885">
                  <c:v>26.540980000000001</c:v>
                </c:pt>
                <c:pt idx="4886">
                  <c:v>24.639350000000036</c:v>
                </c:pt>
                <c:pt idx="4887">
                  <c:v>25.655740000000002</c:v>
                </c:pt>
                <c:pt idx="4888">
                  <c:v>25.918030000000002</c:v>
                </c:pt>
                <c:pt idx="4889">
                  <c:v>25.278689999999965</c:v>
                </c:pt>
                <c:pt idx="4890">
                  <c:v>24.868849999999963</c:v>
                </c:pt>
                <c:pt idx="4891">
                  <c:v>25.508199999999967</c:v>
                </c:pt>
                <c:pt idx="4892">
                  <c:v>24.868849999999963</c:v>
                </c:pt>
                <c:pt idx="4893">
                  <c:v>25.327870000000036</c:v>
                </c:pt>
                <c:pt idx="4894">
                  <c:v>25.377050000000036</c:v>
                </c:pt>
                <c:pt idx="4895">
                  <c:v>24.065569999999965</c:v>
                </c:pt>
                <c:pt idx="4896">
                  <c:v>25.21312</c:v>
                </c:pt>
                <c:pt idx="4897">
                  <c:v>25.57377</c:v>
                </c:pt>
                <c:pt idx="4898">
                  <c:v>25</c:v>
                </c:pt>
                <c:pt idx="4899">
                  <c:v>24.590160000000001</c:v>
                </c:pt>
                <c:pt idx="4900">
                  <c:v>25.770489999999967</c:v>
                </c:pt>
                <c:pt idx="4901">
                  <c:v>26.639350000000036</c:v>
                </c:pt>
                <c:pt idx="4902">
                  <c:v>25.57377</c:v>
                </c:pt>
                <c:pt idx="4903">
                  <c:v>25.704920000000001</c:v>
                </c:pt>
                <c:pt idx="4904">
                  <c:v>24.95082</c:v>
                </c:pt>
                <c:pt idx="4905">
                  <c:v>25.065569999999965</c:v>
                </c:pt>
                <c:pt idx="4906">
                  <c:v>25.836069999999999</c:v>
                </c:pt>
                <c:pt idx="4907">
                  <c:v>25.442619999999945</c:v>
                </c:pt>
                <c:pt idx="4908">
                  <c:v>25.622949999999989</c:v>
                </c:pt>
                <c:pt idx="4909">
                  <c:v>26.426229999999954</c:v>
                </c:pt>
                <c:pt idx="4910">
                  <c:v>26.327870000000036</c:v>
                </c:pt>
                <c:pt idx="4911">
                  <c:v>26.04918</c:v>
                </c:pt>
                <c:pt idx="4912">
                  <c:v>25.885249999999942</c:v>
                </c:pt>
                <c:pt idx="4913">
                  <c:v>25.672129999999989</c:v>
                </c:pt>
                <c:pt idx="4914">
                  <c:v>25.704920000000001</c:v>
                </c:pt>
                <c:pt idx="4915">
                  <c:v>24.852460000000001</c:v>
                </c:pt>
                <c:pt idx="4916">
                  <c:v>24.918030000000002</c:v>
                </c:pt>
                <c:pt idx="4917">
                  <c:v>24.295079999999967</c:v>
                </c:pt>
                <c:pt idx="4918">
                  <c:v>25.180329999999966</c:v>
                </c:pt>
                <c:pt idx="4919">
                  <c:v>25.704920000000001</c:v>
                </c:pt>
                <c:pt idx="4920">
                  <c:v>26.114750000000036</c:v>
                </c:pt>
                <c:pt idx="4921">
                  <c:v>24.508199999999967</c:v>
                </c:pt>
                <c:pt idx="4922">
                  <c:v>24.622949999999989</c:v>
                </c:pt>
                <c:pt idx="4923">
                  <c:v>25.327870000000036</c:v>
                </c:pt>
                <c:pt idx="4924">
                  <c:v>24.04918</c:v>
                </c:pt>
                <c:pt idx="4925">
                  <c:v>24.475409999999961</c:v>
                </c:pt>
                <c:pt idx="4926">
                  <c:v>24.540980000000001</c:v>
                </c:pt>
                <c:pt idx="4927">
                  <c:v>24.196719999999971</c:v>
                </c:pt>
                <c:pt idx="4928">
                  <c:v>26.065569999999965</c:v>
                </c:pt>
                <c:pt idx="4929">
                  <c:v>24.622949999999989</c:v>
                </c:pt>
                <c:pt idx="4930">
                  <c:v>23.639350000000036</c:v>
                </c:pt>
                <c:pt idx="4931">
                  <c:v>24.377050000000036</c:v>
                </c:pt>
                <c:pt idx="4932">
                  <c:v>23.52459</c:v>
                </c:pt>
                <c:pt idx="4933">
                  <c:v>24.934429999999967</c:v>
                </c:pt>
                <c:pt idx="4934">
                  <c:v>25.278689999999965</c:v>
                </c:pt>
                <c:pt idx="4935">
                  <c:v>24.885249999999942</c:v>
                </c:pt>
                <c:pt idx="4936">
                  <c:v>25.229509999999966</c:v>
                </c:pt>
                <c:pt idx="4937">
                  <c:v>24.52459</c:v>
                </c:pt>
                <c:pt idx="4938">
                  <c:v>24.229509999999966</c:v>
                </c:pt>
                <c:pt idx="4939">
                  <c:v>24.901639999999961</c:v>
                </c:pt>
                <c:pt idx="4940">
                  <c:v>24.934429999999967</c:v>
                </c:pt>
                <c:pt idx="4941">
                  <c:v>24.606560000000005</c:v>
                </c:pt>
                <c:pt idx="4942">
                  <c:v>24.885249999999942</c:v>
                </c:pt>
                <c:pt idx="4943">
                  <c:v>25.606560000000005</c:v>
                </c:pt>
                <c:pt idx="4944">
                  <c:v>25.721309999999967</c:v>
                </c:pt>
                <c:pt idx="4945">
                  <c:v>23.770489999999967</c:v>
                </c:pt>
                <c:pt idx="4946">
                  <c:v>23.475409999999961</c:v>
                </c:pt>
                <c:pt idx="4947">
                  <c:v>25.04918</c:v>
                </c:pt>
                <c:pt idx="4948">
                  <c:v>25.016390000000001</c:v>
                </c:pt>
                <c:pt idx="4949">
                  <c:v>24.09836</c:v>
                </c:pt>
                <c:pt idx="4950">
                  <c:v>24.885249999999942</c:v>
                </c:pt>
                <c:pt idx="4951">
                  <c:v>25.836069999999999</c:v>
                </c:pt>
                <c:pt idx="4952">
                  <c:v>24.229509999999966</c:v>
                </c:pt>
                <c:pt idx="4953">
                  <c:v>25.655740000000002</c:v>
                </c:pt>
                <c:pt idx="4954">
                  <c:v>24.655740000000002</c:v>
                </c:pt>
                <c:pt idx="4955">
                  <c:v>25.04918</c:v>
                </c:pt>
                <c:pt idx="4956">
                  <c:v>24.52459</c:v>
                </c:pt>
                <c:pt idx="4957">
                  <c:v>25.836069999999999</c:v>
                </c:pt>
                <c:pt idx="4958">
                  <c:v>25.04918</c:v>
                </c:pt>
                <c:pt idx="4959">
                  <c:v>24.95082</c:v>
                </c:pt>
                <c:pt idx="4960">
                  <c:v>25.180329999999966</c:v>
                </c:pt>
                <c:pt idx="4961">
                  <c:v>25.36065</c:v>
                </c:pt>
                <c:pt idx="4962">
                  <c:v>24.639350000000036</c:v>
                </c:pt>
                <c:pt idx="4963">
                  <c:v>24.163930000000001</c:v>
                </c:pt>
                <c:pt idx="4964">
                  <c:v>25.754100000000001</c:v>
                </c:pt>
                <c:pt idx="4965">
                  <c:v>25.57377</c:v>
                </c:pt>
                <c:pt idx="4966">
                  <c:v>25.57377</c:v>
                </c:pt>
                <c:pt idx="4967">
                  <c:v>25.196719999999971</c:v>
                </c:pt>
                <c:pt idx="4968">
                  <c:v>23.868849999999963</c:v>
                </c:pt>
                <c:pt idx="4969">
                  <c:v>26.09836</c:v>
                </c:pt>
                <c:pt idx="4970">
                  <c:v>25.262289999999961</c:v>
                </c:pt>
                <c:pt idx="4971">
                  <c:v>25.278689999999965</c:v>
                </c:pt>
                <c:pt idx="4972">
                  <c:v>27.295079999999967</c:v>
                </c:pt>
                <c:pt idx="4973">
                  <c:v>24.393439999999963</c:v>
                </c:pt>
                <c:pt idx="4974">
                  <c:v>24.967209999999966</c:v>
                </c:pt>
                <c:pt idx="4975">
                  <c:v>25.04918</c:v>
                </c:pt>
                <c:pt idx="4976">
                  <c:v>25.52459</c:v>
                </c:pt>
                <c:pt idx="4977">
                  <c:v>25.901639999999961</c:v>
                </c:pt>
                <c:pt idx="4978">
                  <c:v>24.754100000000001</c:v>
                </c:pt>
                <c:pt idx="4979">
                  <c:v>24.393439999999963</c:v>
                </c:pt>
                <c:pt idx="4980">
                  <c:v>25.836069999999999</c:v>
                </c:pt>
                <c:pt idx="4981">
                  <c:v>25.327870000000036</c:v>
                </c:pt>
                <c:pt idx="4982">
                  <c:v>25.229509999999966</c:v>
                </c:pt>
                <c:pt idx="4983">
                  <c:v>24.065569999999965</c:v>
                </c:pt>
                <c:pt idx="4984">
                  <c:v>25.065569999999965</c:v>
                </c:pt>
                <c:pt idx="4985">
                  <c:v>25.475409999999961</c:v>
                </c:pt>
                <c:pt idx="4986">
                  <c:v>25.245899999999967</c:v>
                </c:pt>
                <c:pt idx="4987">
                  <c:v>24.508199999999967</c:v>
                </c:pt>
                <c:pt idx="4988">
                  <c:v>24.688519999999961</c:v>
                </c:pt>
                <c:pt idx="4989">
                  <c:v>25.983609999999942</c:v>
                </c:pt>
                <c:pt idx="4990">
                  <c:v>24.262289999999961</c:v>
                </c:pt>
                <c:pt idx="4991">
                  <c:v>25.73771</c:v>
                </c:pt>
                <c:pt idx="4992">
                  <c:v>24.229509999999966</c:v>
                </c:pt>
                <c:pt idx="4993">
                  <c:v>24.983609999999942</c:v>
                </c:pt>
                <c:pt idx="4994">
                  <c:v>26</c:v>
                </c:pt>
                <c:pt idx="4995">
                  <c:v>25.57377</c:v>
                </c:pt>
                <c:pt idx="4996">
                  <c:v>26.885249999999942</c:v>
                </c:pt>
                <c:pt idx="4997">
                  <c:v>25.229509999999966</c:v>
                </c:pt>
                <c:pt idx="4998">
                  <c:v>25.262289999999961</c:v>
                </c:pt>
                <c:pt idx="4999">
                  <c:v>25.540980000000001</c:v>
                </c:pt>
                <c:pt idx="5000">
                  <c:v>24.704920000000001</c:v>
                </c:pt>
                <c:pt idx="5001">
                  <c:v>25</c:v>
                </c:pt>
                <c:pt idx="5002">
                  <c:v>25.278689999999965</c:v>
                </c:pt>
                <c:pt idx="5003">
                  <c:v>25.409839999999971</c:v>
                </c:pt>
                <c:pt idx="5004">
                  <c:v>25.409839999999971</c:v>
                </c:pt>
                <c:pt idx="5005">
                  <c:v>24.442619999999945</c:v>
                </c:pt>
                <c:pt idx="5006">
                  <c:v>25.655740000000002</c:v>
                </c:pt>
                <c:pt idx="5007">
                  <c:v>24.721309999999967</c:v>
                </c:pt>
                <c:pt idx="5008">
                  <c:v>25.426229999999954</c:v>
                </c:pt>
                <c:pt idx="5009">
                  <c:v>23.721309999999967</c:v>
                </c:pt>
                <c:pt idx="5010">
                  <c:v>25.52459</c:v>
                </c:pt>
                <c:pt idx="5011">
                  <c:v>25.819669999999999</c:v>
                </c:pt>
                <c:pt idx="5012">
                  <c:v>25.245899999999967</c:v>
                </c:pt>
                <c:pt idx="5013">
                  <c:v>25.655740000000002</c:v>
                </c:pt>
                <c:pt idx="5014">
                  <c:v>25.016390000000001</c:v>
                </c:pt>
                <c:pt idx="5015">
                  <c:v>25.180329999999966</c:v>
                </c:pt>
                <c:pt idx="5016">
                  <c:v>25.622949999999989</c:v>
                </c:pt>
                <c:pt idx="5017">
                  <c:v>26.327870000000036</c:v>
                </c:pt>
                <c:pt idx="5018">
                  <c:v>26.327870000000036</c:v>
                </c:pt>
                <c:pt idx="5019">
                  <c:v>26.081969999999988</c:v>
                </c:pt>
                <c:pt idx="5020">
                  <c:v>24.622949999999989</c:v>
                </c:pt>
                <c:pt idx="5021">
                  <c:v>24.836069999999999</c:v>
                </c:pt>
                <c:pt idx="5022">
                  <c:v>25.819669999999999</c:v>
                </c:pt>
                <c:pt idx="5023">
                  <c:v>25.377050000000036</c:v>
                </c:pt>
                <c:pt idx="5024">
                  <c:v>25.196719999999971</c:v>
                </c:pt>
                <c:pt idx="5025">
                  <c:v>26.180329999999966</c:v>
                </c:pt>
                <c:pt idx="5026">
                  <c:v>25.393439999999963</c:v>
                </c:pt>
                <c:pt idx="5027">
                  <c:v>25.819669999999999</c:v>
                </c:pt>
                <c:pt idx="5028">
                  <c:v>27</c:v>
                </c:pt>
                <c:pt idx="5029">
                  <c:v>24.278689999999965</c:v>
                </c:pt>
                <c:pt idx="5030">
                  <c:v>24.819669999999999</c:v>
                </c:pt>
                <c:pt idx="5031">
                  <c:v>25.57377</c:v>
                </c:pt>
                <c:pt idx="5032">
                  <c:v>25.180329999999966</c:v>
                </c:pt>
                <c:pt idx="5033">
                  <c:v>24.622949999999989</c:v>
                </c:pt>
                <c:pt idx="5034">
                  <c:v>24.836069999999999</c:v>
                </c:pt>
                <c:pt idx="5035">
                  <c:v>24.901639999999961</c:v>
                </c:pt>
                <c:pt idx="5036">
                  <c:v>25.147539999999989</c:v>
                </c:pt>
                <c:pt idx="5037">
                  <c:v>25.409839999999971</c:v>
                </c:pt>
                <c:pt idx="5038">
                  <c:v>25.606560000000005</c:v>
                </c:pt>
                <c:pt idx="5039">
                  <c:v>26.36065</c:v>
                </c:pt>
                <c:pt idx="5040">
                  <c:v>25.52459</c:v>
                </c:pt>
                <c:pt idx="5041">
                  <c:v>24.672129999999989</c:v>
                </c:pt>
                <c:pt idx="5042">
                  <c:v>24.852460000000001</c:v>
                </c:pt>
                <c:pt idx="5043">
                  <c:v>22.754100000000001</c:v>
                </c:pt>
                <c:pt idx="5044">
                  <c:v>25.885249999999942</c:v>
                </c:pt>
                <c:pt idx="5045">
                  <c:v>24.639350000000036</c:v>
                </c:pt>
                <c:pt idx="5046">
                  <c:v>24.229509999999966</c:v>
                </c:pt>
                <c:pt idx="5047">
                  <c:v>25.508199999999967</c:v>
                </c:pt>
                <c:pt idx="5048">
                  <c:v>25.377050000000036</c:v>
                </c:pt>
                <c:pt idx="5049">
                  <c:v>25.475409999999961</c:v>
                </c:pt>
                <c:pt idx="5050">
                  <c:v>24.557379999999988</c:v>
                </c:pt>
                <c:pt idx="5051">
                  <c:v>25.918030000000002</c:v>
                </c:pt>
                <c:pt idx="5052">
                  <c:v>24.622949999999989</c:v>
                </c:pt>
                <c:pt idx="5053">
                  <c:v>25</c:v>
                </c:pt>
                <c:pt idx="5054">
                  <c:v>25.36065</c:v>
                </c:pt>
                <c:pt idx="5055">
                  <c:v>25</c:v>
                </c:pt>
                <c:pt idx="5056">
                  <c:v>25.475409999999961</c:v>
                </c:pt>
                <c:pt idx="5057">
                  <c:v>25.131150000000044</c:v>
                </c:pt>
                <c:pt idx="5058">
                  <c:v>24.278689999999965</c:v>
                </c:pt>
                <c:pt idx="5059">
                  <c:v>24.639350000000036</c:v>
                </c:pt>
                <c:pt idx="5060">
                  <c:v>25.114750000000036</c:v>
                </c:pt>
                <c:pt idx="5061">
                  <c:v>24.081969999999988</c:v>
                </c:pt>
                <c:pt idx="5062">
                  <c:v>25.180329999999966</c:v>
                </c:pt>
                <c:pt idx="5063">
                  <c:v>24.278689999999965</c:v>
                </c:pt>
                <c:pt idx="5064">
                  <c:v>25.475409999999961</c:v>
                </c:pt>
                <c:pt idx="5065">
                  <c:v>24.540980000000001</c:v>
                </c:pt>
                <c:pt idx="5066">
                  <c:v>25.57377</c:v>
                </c:pt>
                <c:pt idx="5067">
                  <c:v>25.770489999999967</c:v>
                </c:pt>
                <c:pt idx="5068">
                  <c:v>24.934429999999967</c:v>
                </c:pt>
                <c:pt idx="5069">
                  <c:v>25.311480000000028</c:v>
                </c:pt>
                <c:pt idx="5070">
                  <c:v>24.508199999999967</c:v>
                </c:pt>
                <c:pt idx="5071">
                  <c:v>24.836069999999999</c:v>
                </c:pt>
                <c:pt idx="5072">
                  <c:v>25.52459</c:v>
                </c:pt>
                <c:pt idx="5073">
                  <c:v>24.688519999999961</c:v>
                </c:pt>
                <c:pt idx="5074">
                  <c:v>24.639350000000036</c:v>
                </c:pt>
                <c:pt idx="5075">
                  <c:v>23.754100000000001</c:v>
                </c:pt>
                <c:pt idx="5076">
                  <c:v>24.229509999999966</c:v>
                </c:pt>
                <c:pt idx="5077">
                  <c:v>24</c:v>
                </c:pt>
                <c:pt idx="5078">
                  <c:v>25.131150000000044</c:v>
                </c:pt>
                <c:pt idx="5079">
                  <c:v>25.475409999999961</c:v>
                </c:pt>
                <c:pt idx="5080">
                  <c:v>24.459019999999967</c:v>
                </c:pt>
                <c:pt idx="5081">
                  <c:v>24.04918</c:v>
                </c:pt>
                <c:pt idx="5082">
                  <c:v>24.114750000000036</c:v>
                </c:pt>
                <c:pt idx="5083">
                  <c:v>25.131150000000044</c:v>
                </c:pt>
                <c:pt idx="5084">
                  <c:v>23.704920000000001</c:v>
                </c:pt>
                <c:pt idx="5085">
                  <c:v>24.21312</c:v>
                </c:pt>
                <c:pt idx="5086">
                  <c:v>25.278689999999965</c:v>
                </c:pt>
                <c:pt idx="5087">
                  <c:v>25.081969999999988</c:v>
                </c:pt>
                <c:pt idx="5088">
                  <c:v>24.852460000000001</c:v>
                </c:pt>
                <c:pt idx="5089">
                  <c:v>25.918030000000002</c:v>
                </c:pt>
                <c:pt idx="5090">
                  <c:v>24.163930000000001</c:v>
                </c:pt>
                <c:pt idx="5091">
                  <c:v>25.295079999999967</c:v>
                </c:pt>
                <c:pt idx="5092">
                  <c:v>24.032789999999967</c:v>
                </c:pt>
                <c:pt idx="5093">
                  <c:v>23.754100000000001</c:v>
                </c:pt>
                <c:pt idx="5094">
                  <c:v>24.754100000000001</c:v>
                </c:pt>
                <c:pt idx="5095">
                  <c:v>25.393439999999963</c:v>
                </c:pt>
                <c:pt idx="5096">
                  <c:v>25.52459</c:v>
                </c:pt>
                <c:pt idx="5097">
                  <c:v>24.377050000000036</c:v>
                </c:pt>
                <c:pt idx="5098">
                  <c:v>24.52459</c:v>
                </c:pt>
                <c:pt idx="5099">
                  <c:v>24.04918</c:v>
                </c:pt>
                <c:pt idx="5100">
                  <c:v>25.508199999999967</c:v>
                </c:pt>
                <c:pt idx="5101">
                  <c:v>24.52459</c:v>
                </c:pt>
                <c:pt idx="5102">
                  <c:v>25.409839999999971</c:v>
                </c:pt>
                <c:pt idx="5103">
                  <c:v>24.639350000000036</c:v>
                </c:pt>
                <c:pt idx="5104">
                  <c:v>23.622949999999989</c:v>
                </c:pt>
                <c:pt idx="5105">
                  <c:v>23.73771</c:v>
                </c:pt>
                <c:pt idx="5106">
                  <c:v>26.114750000000036</c:v>
                </c:pt>
                <c:pt idx="5107">
                  <c:v>25.672129999999989</c:v>
                </c:pt>
                <c:pt idx="5108">
                  <c:v>24.393439999999963</c:v>
                </c:pt>
                <c:pt idx="5109">
                  <c:v>25.147539999999989</c:v>
                </c:pt>
                <c:pt idx="5110">
                  <c:v>25.04918</c:v>
                </c:pt>
                <c:pt idx="5111">
                  <c:v>25.819669999999999</c:v>
                </c:pt>
                <c:pt idx="5112">
                  <c:v>24.21312</c:v>
                </c:pt>
                <c:pt idx="5113">
                  <c:v>25.475409999999961</c:v>
                </c:pt>
                <c:pt idx="5114">
                  <c:v>25.459019999999967</c:v>
                </c:pt>
                <c:pt idx="5115">
                  <c:v>24.295079999999967</c:v>
                </c:pt>
                <c:pt idx="5116">
                  <c:v>24.163930000000001</c:v>
                </c:pt>
                <c:pt idx="5117">
                  <c:v>25.73771</c:v>
                </c:pt>
                <c:pt idx="5118">
                  <c:v>23.557379999999988</c:v>
                </c:pt>
                <c:pt idx="5119">
                  <c:v>24.229509999999966</c:v>
                </c:pt>
                <c:pt idx="5120">
                  <c:v>25.262289999999961</c:v>
                </c:pt>
                <c:pt idx="5121">
                  <c:v>25.295079999999967</c:v>
                </c:pt>
                <c:pt idx="5122">
                  <c:v>24.754100000000001</c:v>
                </c:pt>
                <c:pt idx="5123">
                  <c:v>24.52459</c:v>
                </c:pt>
                <c:pt idx="5124">
                  <c:v>24.21312</c:v>
                </c:pt>
                <c:pt idx="5125">
                  <c:v>25.081969999999988</c:v>
                </c:pt>
                <c:pt idx="5126">
                  <c:v>25.114750000000036</c:v>
                </c:pt>
                <c:pt idx="5127">
                  <c:v>25.081969999999988</c:v>
                </c:pt>
                <c:pt idx="5128">
                  <c:v>24.78688</c:v>
                </c:pt>
                <c:pt idx="5129">
                  <c:v>23.557379999999988</c:v>
                </c:pt>
                <c:pt idx="5130">
                  <c:v>26.163930000000001</c:v>
                </c:pt>
                <c:pt idx="5131">
                  <c:v>25.770489999999967</c:v>
                </c:pt>
                <c:pt idx="5132">
                  <c:v>24.21312</c:v>
                </c:pt>
                <c:pt idx="5133">
                  <c:v>23.819669999999999</c:v>
                </c:pt>
                <c:pt idx="5134">
                  <c:v>24.819669999999999</c:v>
                </c:pt>
                <c:pt idx="5135">
                  <c:v>24.639350000000036</c:v>
                </c:pt>
                <c:pt idx="5136">
                  <c:v>24.852460000000001</c:v>
                </c:pt>
                <c:pt idx="5137">
                  <c:v>25.508199999999967</c:v>
                </c:pt>
                <c:pt idx="5138">
                  <c:v>24.803280000000001</c:v>
                </c:pt>
                <c:pt idx="5139">
                  <c:v>24.770489999999967</c:v>
                </c:pt>
                <c:pt idx="5140">
                  <c:v>25.836069999999999</c:v>
                </c:pt>
                <c:pt idx="5141">
                  <c:v>25.196719999999971</c:v>
                </c:pt>
                <c:pt idx="5142">
                  <c:v>24.09836</c:v>
                </c:pt>
                <c:pt idx="5143">
                  <c:v>25.557379999999988</c:v>
                </c:pt>
                <c:pt idx="5144">
                  <c:v>24.95082</c:v>
                </c:pt>
                <c:pt idx="5145">
                  <c:v>24.78688</c:v>
                </c:pt>
                <c:pt idx="5146">
                  <c:v>24.803280000000001</c:v>
                </c:pt>
                <c:pt idx="5147">
                  <c:v>25</c:v>
                </c:pt>
                <c:pt idx="5148">
                  <c:v>24.868849999999963</c:v>
                </c:pt>
                <c:pt idx="5149">
                  <c:v>24.95082</c:v>
                </c:pt>
                <c:pt idx="5150">
                  <c:v>25.721309999999967</c:v>
                </c:pt>
                <c:pt idx="5151">
                  <c:v>25.278689999999965</c:v>
                </c:pt>
                <c:pt idx="5152">
                  <c:v>25.311480000000028</c:v>
                </c:pt>
                <c:pt idx="5153">
                  <c:v>24.803280000000001</c:v>
                </c:pt>
                <c:pt idx="5154">
                  <c:v>24.262289999999961</c:v>
                </c:pt>
                <c:pt idx="5155">
                  <c:v>24.245899999999967</c:v>
                </c:pt>
                <c:pt idx="5156">
                  <c:v>25.426229999999954</c:v>
                </c:pt>
                <c:pt idx="5157">
                  <c:v>25.459019999999967</c:v>
                </c:pt>
                <c:pt idx="5158">
                  <c:v>25.967209999999966</c:v>
                </c:pt>
                <c:pt idx="5159">
                  <c:v>25.180329999999966</c:v>
                </c:pt>
                <c:pt idx="5160">
                  <c:v>24.508199999999967</c:v>
                </c:pt>
                <c:pt idx="5161">
                  <c:v>23.196719999999971</c:v>
                </c:pt>
                <c:pt idx="5162">
                  <c:v>25.393439999999963</c:v>
                </c:pt>
                <c:pt idx="5163">
                  <c:v>25.393439999999963</c:v>
                </c:pt>
                <c:pt idx="5164">
                  <c:v>25.262289999999961</c:v>
                </c:pt>
                <c:pt idx="5165">
                  <c:v>24.508199999999967</c:v>
                </c:pt>
                <c:pt idx="5166">
                  <c:v>24.967209999999966</c:v>
                </c:pt>
                <c:pt idx="5167">
                  <c:v>23.836069999999999</c:v>
                </c:pt>
                <c:pt idx="5168">
                  <c:v>25.73771</c:v>
                </c:pt>
                <c:pt idx="5169">
                  <c:v>25.606560000000005</c:v>
                </c:pt>
                <c:pt idx="5170">
                  <c:v>25.065569999999965</c:v>
                </c:pt>
                <c:pt idx="5171">
                  <c:v>26.311480000000028</c:v>
                </c:pt>
                <c:pt idx="5172">
                  <c:v>24.803280000000001</c:v>
                </c:pt>
                <c:pt idx="5173">
                  <c:v>25.491800000000001</c:v>
                </c:pt>
                <c:pt idx="5174">
                  <c:v>24.918030000000002</c:v>
                </c:pt>
                <c:pt idx="5175">
                  <c:v>24.229509999999966</c:v>
                </c:pt>
                <c:pt idx="5176">
                  <c:v>25.196719999999971</c:v>
                </c:pt>
                <c:pt idx="5177">
                  <c:v>24.983609999999942</c:v>
                </c:pt>
                <c:pt idx="5178">
                  <c:v>24.73771</c:v>
                </c:pt>
                <c:pt idx="5179">
                  <c:v>24.163930000000001</c:v>
                </c:pt>
                <c:pt idx="5180">
                  <c:v>24.491800000000001</c:v>
                </c:pt>
                <c:pt idx="5181">
                  <c:v>25.934429999999967</c:v>
                </c:pt>
                <c:pt idx="5182">
                  <c:v>25.377050000000036</c:v>
                </c:pt>
                <c:pt idx="5183">
                  <c:v>25.655740000000002</c:v>
                </c:pt>
                <c:pt idx="5184">
                  <c:v>24.229509999999966</c:v>
                </c:pt>
                <c:pt idx="5185">
                  <c:v>25.508199999999967</c:v>
                </c:pt>
                <c:pt idx="5186">
                  <c:v>25.508199999999967</c:v>
                </c:pt>
                <c:pt idx="5187">
                  <c:v>24</c:v>
                </c:pt>
                <c:pt idx="5188">
                  <c:v>25.016390000000001</c:v>
                </c:pt>
                <c:pt idx="5189">
                  <c:v>24.78688</c:v>
                </c:pt>
                <c:pt idx="5190">
                  <c:v>25.016390000000001</c:v>
                </c:pt>
                <c:pt idx="5191">
                  <c:v>25.196719999999971</c:v>
                </c:pt>
                <c:pt idx="5192">
                  <c:v>24.557379999999988</c:v>
                </c:pt>
                <c:pt idx="5193">
                  <c:v>24.04918</c:v>
                </c:pt>
                <c:pt idx="5194">
                  <c:v>25.229509999999966</c:v>
                </c:pt>
                <c:pt idx="5195">
                  <c:v>24.442619999999945</c:v>
                </c:pt>
                <c:pt idx="5196">
                  <c:v>24.983609999999942</c:v>
                </c:pt>
                <c:pt idx="5197">
                  <c:v>26.196719999999971</c:v>
                </c:pt>
                <c:pt idx="5198">
                  <c:v>23.885249999999942</c:v>
                </c:pt>
                <c:pt idx="5199">
                  <c:v>26.409839999999971</c:v>
                </c:pt>
                <c:pt idx="5200">
                  <c:v>24.409839999999971</c:v>
                </c:pt>
                <c:pt idx="5201">
                  <c:v>25.672129999999989</c:v>
                </c:pt>
                <c:pt idx="5202">
                  <c:v>24.754100000000001</c:v>
                </c:pt>
                <c:pt idx="5203">
                  <c:v>24.770489999999967</c:v>
                </c:pt>
                <c:pt idx="5204">
                  <c:v>25.639350000000036</c:v>
                </c:pt>
                <c:pt idx="5205">
                  <c:v>24.819669999999999</c:v>
                </c:pt>
                <c:pt idx="5206">
                  <c:v>24.967209999999966</c:v>
                </c:pt>
                <c:pt idx="5207">
                  <c:v>24.655740000000002</c:v>
                </c:pt>
                <c:pt idx="5208">
                  <c:v>24.95082</c:v>
                </c:pt>
                <c:pt idx="5209">
                  <c:v>26.672129999999989</c:v>
                </c:pt>
                <c:pt idx="5210">
                  <c:v>25.803280000000001</c:v>
                </c:pt>
                <c:pt idx="5211">
                  <c:v>25.655740000000002</c:v>
                </c:pt>
                <c:pt idx="5212">
                  <c:v>25.245899999999967</c:v>
                </c:pt>
                <c:pt idx="5213">
                  <c:v>25.311480000000028</c:v>
                </c:pt>
                <c:pt idx="5214">
                  <c:v>24.885249999999942</c:v>
                </c:pt>
                <c:pt idx="5215">
                  <c:v>23.704920000000001</c:v>
                </c:pt>
                <c:pt idx="5216">
                  <c:v>25.147539999999989</c:v>
                </c:pt>
                <c:pt idx="5217">
                  <c:v>24.09836</c:v>
                </c:pt>
                <c:pt idx="5218">
                  <c:v>25.196719999999971</c:v>
                </c:pt>
                <c:pt idx="5219">
                  <c:v>24.967209999999966</c:v>
                </c:pt>
                <c:pt idx="5220">
                  <c:v>25.803280000000001</c:v>
                </c:pt>
                <c:pt idx="5221">
                  <c:v>25.147539999999989</c:v>
                </c:pt>
                <c:pt idx="5222">
                  <c:v>25.180329999999966</c:v>
                </c:pt>
                <c:pt idx="5223">
                  <c:v>25.393439999999963</c:v>
                </c:pt>
                <c:pt idx="5224">
                  <c:v>25.459019999999967</c:v>
                </c:pt>
                <c:pt idx="5225">
                  <c:v>25.377050000000036</c:v>
                </c:pt>
                <c:pt idx="5226">
                  <c:v>26.016390000000001</c:v>
                </c:pt>
                <c:pt idx="5227">
                  <c:v>25.245899999999967</c:v>
                </c:pt>
                <c:pt idx="5228">
                  <c:v>25.52459</c:v>
                </c:pt>
                <c:pt idx="5229">
                  <c:v>25.442619999999945</c:v>
                </c:pt>
                <c:pt idx="5230">
                  <c:v>24.868849999999963</c:v>
                </c:pt>
                <c:pt idx="5231">
                  <c:v>25.344259999999988</c:v>
                </c:pt>
                <c:pt idx="5232">
                  <c:v>24.918030000000002</c:v>
                </c:pt>
                <c:pt idx="5233">
                  <c:v>24.459019999999967</c:v>
                </c:pt>
                <c:pt idx="5234">
                  <c:v>25.311480000000028</c:v>
                </c:pt>
                <c:pt idx="5235">
                  <c:v>23.655740000000002</c:v>
                </c:pt>
                <c:pt idx="5236">
                  <c:v>25.147539999999989</c:v>
                </c:pt>
                <c:pt idx="5237">
                  <c:v>24.163930000000001</c:v>
                </c:pt>
                <c:pt idx="5238">
                  <c:v>25.836069999999999</c:v>
                </c:pt>
                <c:pt idx="5239">
                  <c:v>25.032789999999967</c:v>
                </c:pt>
                <c:pt idx="5240">
                  <c:v>24.57377</c:v>
                </c:pt>
                <c:pt idx="5241">
                  <c:v>25.918030000000002</c:v>
                </c:pt>
                <c:pt idx="5242">
                  <c:v>25.901639999999961</c:v>
                </c:pt>
                <c:pt idx="5243">
                  <c:v>23.901639999999961</c:v>
                </c:pt>
                <c:pt idx="5244">
                  <c:v>25.73771</c:v>
                </c:pt>
                <c:pt idx="5245">
                  <c:v>24</c:v>
                </c:pt>
                <c:pt idx="5246">
                  <c:v>25.065569999999965</c:v>
                </c:pt>
                <c:pt idx="5247">
                  <c:v>26.229509999999966</c:v>
                </c:pt>
                <c:pt idx="5248">
                  <c:v>23.426229999999954</c:v>
                </c:pt>
                <c:pt idx="5249">
                  <c:v>25.967209999999966</c:v>
                </c:pt>
                <c:pt idx="5250">
                  <c:v>24.147539999999989</c:v>
                </c:pt>
                <c:pt idx="5251">
                  <c:v>25.868849999999963</c:v>
                </c:pt>
                <c:pt idx="5252">
                  <c:v>24.95082</c:v>
                </c:pt>
                <c:pt idx="5253">
                  <c:v>25.803280000000001</c:v>
                </c:pt>
                <c:pt idx="5254">
                  <c:v>24.688519999999961</c:v>
                </c:pt>
                <c:pt idx="5255">
                  <c:v>25.393439999999963</c:v>
                </c:pt>
                <c:pt idx="5256">
                  <c:v>24.229509999999966</c:v>
                </c:pt>
                <c:pt idx="5257">
                  <c:v>24.73771</c:v>
                </c:pt>
                <c:pt idx="5258">
                  <c:v>24.114750000000036</c:v>
                </c:pt>
                <c:pt idx="5259">
                  <c:v>25.262289999999961</c:v>
                </c:pt>
                <c:pt idx="5260">
                  <c:v>25.147539999999989</c:v>
                </c:pt>
                <c:pt idx="5261">
                  <c:v>25</c:v>
                </c:pt>
                <c:pt idx="5262">
                  <c:v>24.73771</c:v>
                </c:pt>
                <c:pt idx="5263">
                  <c:v>24.409839999999971</c:v>
                </c:pt>
                <c:pt idx="5264">
                  <c:v>26.409839999999971</c:v>
                </c:pt>
                <c:pt idx="5265">
                  <c:v>25.295079999999967</c:v>
                </c:pt>
                <c:pt idx="5266">
                  <c:v>25.327870000000036</c:v>
                </c:pt>
                <c:pt idx="5267">
                  <c:v>24.852460000000001</c:v>
                </c:pt>
                <c:pt idx="5268">
                  <c:v>25.655740000000002</c:v>
                </c:pt>
                <c:pt idx="5269">
                  <c:v>25.819669999999999</c:v>
                </c:pt>
                <c:pt idx="5270">
                  <c:v>25.147539999999989</c:v>
                </c:pt>
                <c:pt idx="5271">
                  <c:v>26.114750000000036</c:v>
                </c:pt>
                <c:pt idx="5272">
                  <c:v>25.78688</c:v>
                </c:pt>
                <c:pt idx="5273">
                  <c:v>25.311480000000028</c:v>
                </c:pt>
                <c:pt idx="5274">
                  <c:v>25.918030000000002</c:v>
                </c:pt>
                <c:pt idx="5275">
                  <c:v>24.672129999999989</c:v>
                </c:pt>
                <c:pt idx="5276">
                  <c:v>25.885249999999942</c:v>
                </c:pt>
                <c:pt idx="5277">
                  <c:v>25.131150000000044</c:v>
                </c:pt>
                <c:pt idx="5278">
                  <c:v>25.04918</c:v>
                </c:pt>
                <c:pt idx="5279">
                  <c:v>25.901639999999961</c:v>
                </c:pt>
                <c:pt idx="5280">
                  <c:v>25.278689999999965</c:v>
                </c:pt>
                <c:pt idx="5281">
                  <c:v>25.78688</c:v>
                </c:pt>
                <c:pt idx="5282">
                  <c:v>24.393439999999963</c:v>
                </c:pt>
                <c:pt idx="5283">
                  <c:v>24.393439999999963</c:v>
                </c:pt>
                <c:pt idx="5284">
                  <c:v>25.57377</c:v>
                </c:pt>
                <c:pt idx="5285">
                  <c:v>26.147539999999989</c:v>
                </c:pt>
                <c:pt idx="5286">
                  <c:v>24.983609999999942</c:v>
                </c:pt>
                <c:pt idx="5287">
                  <c:v>24.426229999999954</c:v>
                </c:pt>
                <c:pt idx="5288">
                  <c:v>25.409839999999971</c:v>
                </c:pt>
                <c:pt idx="5289">
                  <c:v>24.95082</c:v>
                </c:pt>
                <c:pt idx="5290">
                  <c:v>24.262289999999961</c:v>
                </c:pt>
                <c:pt idx="5291">
                  <c:v>25.344259999999988</c:v>
                </c:pt>
                <c:pt idx="5292">
                  <c:v>25.52459</c:v>
                </c:pt>
                <c:pt idx="5293">
                  <c:v>25.032789999999967</c:v>
                </c:pt>
                <c:pt idx="5294">
                  <c:v>25.163930000000001</c:v>
                </c:pt>
                <c:pt idx="5295">
                  <c:v>25.229509999999966</c:v>
                </c:pt>
                <c:pt idx="5296">
                  <c:v>25.852460000000001</c:v>
                </c:pt>
                <c:pt idx="5297">
                  <c:v>24.590160000000001</c:v>
                </c:pt>
                <c:pt idx="5298">
                  <c:v>25.065569999999965</c:v>
                </c:pt>
                <c:pt idx="5299">
                  <c:v>24.721309999999967</c:v>
                </c:pt>
                <c:pt idx="5300">
                  <c:v>24.901639999999961</c:v>
                </c:pt>
                <c:pt idx="5301">
                  <c:v>26.295079999999967</c:v>
                </c:pt>
                <c:pt idx="5302">
                  <c:v>25.278689999999965</c:v>
                </c:pt>
                <c:pt idx="5303">
                  <c:v>25.803280000000001</c:v>
                </c:pt>
                <c:pt idx="5304">
                  <c:v>24.868849999999963</c:v>
                </c:pt>
                <c:pt idx="5305">
                  <c:v>24.95082</c:v>
                </c:pt>
                <c:pt idx="5306">
                  <c:v>25.295079999999967</c:v>
                </c:pt>
                <c:pt idx="5307">
                  <c:v>24.852460000000001</c:v>
                </c:pt>
                <c:pt idx="5308">
                  <c:v>25.590160000000001</c:v>
                </c:pt>
                <c:pt idx="5309">
                  <c:v>25.278689999999965</c:v>
                </c:pt>
                <c:pt idx="5310">
                  <c:v>25.836069999999999</c:v>
                </c:pt>
                <c:pt idx="5311">
                  <c:v>25.57377</c:v>
                </c:pt>
                <c:pt idx="5312">
                  <c:v>25.147539999999989</c:v>
                </c:pt>
                <c:pt idx="5313">
                  <c:v>25.95082</c:v>
                </c:pt>
                <c:pt idx="5314">
                  <c:v>25.918030000000002</c:v>
                </c:pt>
                <c:pt idx="5315">
                  <c:v>24.78688</c:v>
                </c:pt>
                <c:pt idx="5316">
                  <c:v>25.721309999999967</c:v>
                </c:pt>
                <c:pt idx="5317">
                  <c:v>23.819669999999999</c:v>
                </c:pt>
                <c:pt idx="5318">
                  <c:v>25.327870000000036</c:v>
                </c:pt>
                <c:pt idx="5319">
                  <c:v>24.672129999999989</c:v>
                </c:pt>
                <c:pt idx="5320">
                  <c:v>26.081969999999988</c:v>
                </c:pt>
                <c:pt idx="5321">
                  <c:v>24.721309999999967</c:v>
                </c:pt>
                <c:pt idx="5322">
                  <c:v>25.967209999999966</c:v>
                </c:pt>
                <c:pt idx="5323">
                  <c:v>25.639350000000036</c:v>
                </c:pt>
                <c:pt idx="5324">
                  <c:v>25.114750000000036</c:v>
                </c:pt>
                <c:pt idx="5325">
                  <c:v>24.327870000000036</c:v>
                </c:pt>
                <c:pt idx="5326">
                  <c:v>24.442619999999945</c:v>
                </c:pt>
                <c:pt idx="5327">
                  <c:v>25.131150000000044</c:v>
                </c:pt>
                <c:pt idx="5328">
                  <c:v>25.770489999999967</c:v>
                </c:pt>
                <c:pt idx="5329">
                  <c:v>25.114750000000036</c:v>
                </c:pt>
                <c:pt idx="5330">
                  <c:v>25.21312</c:v>
                </c:pt>
                <c:pt idx="5331">
                  <c:v>24.836069999999999</c:v>
                </c:pt>
                <c:pt idx="5332">
                  <c:v>25.065569999999965</c:v>
                </c:pt>
                <c:pt idx="5333">
                  <c:v>25.442619999999945</c:v>
                </c:pt>
                <c:pt idx="5334">
                  <c:v>25.327870000000036</c:v>
                </c:pt>
                <c:pt idx="5335">
                  <c:v>26.065569999999965</c:v>
                </c:pt>
                <c:pt idx="5336">
                  <c:v>25.770489999999967</c:v>
                </c:pt>
                <c:pt idx="5337">
                  <c:v>24.508199999999967</c:v>
                </c:pt>
                <c:pt idx="5338">
                  <c:v>24.459019999999967</c:v>
                </c:pt>
                <c:pt idx="5339">
                  <c:v>25.672129999999989</c:v>
                </c:pt>
                <c:pt idx="5340">
                  <c:v>25.901639999999961</c:v>
                </c:pt>
                <c:pt idx="5341">
                  <c:v>26.442619999999945</c:v>
                </c:pt>
                <c:pt idx="5342">
                  <c:v>25.278689999999965</c:v>
                </c:pt>
                <c:pt idx="5343">
                  <c:v>26.344259999999988</c:v>
                </c:pt>
                <c:pt idx="5344">
                  <c:v>25.36065</c:v>
                </c:pt>
                <c:pt idx="5345">
                  <c:v>25.36065</c:v>
                </c:pt>
                <c:pt idx="5346">
                  <c:v>25.803280000000001</c:v>
                </c:pt>
                <c:pt idx="5347">
                  <c:v>25.442619999999945</c:v>
                </c:pt>
                <c:pt idx="5348">
                  <c:v>23.868849999999963</c:v>
                </c:pt>
                <c:pt idx="5349">
                  <c:v>25.311480000000028</c:v>
                </c:pt>
                <c:pt idx="5350">
                  <c:v>25.393439999999963</c:v>
                </c:pt>
                <c:pt idx="5351">
                  <c:v>24.95082</c:v>
                </c:pt>
                <c:pt idx="5352">
                  <c:v>24.73771</c:v>
                </c:pt>
                <c:pt idx="5353">
                  <c:v>25.95082</c:v>
                </c:pt>
                <c:pt idx="5354">
                  <c:v>24.393439999999963</c:v>
                </c:pt>
                <c:pt idx="5355">
                  <c:v>24.819669999999999</c:v>
                </c:pt>
                <c:pt idx="5356">
                  <c:v>25.114750000000036</c:v>
                </c:pt>
                <c:pt idx="5357">
                  <c:v>25.114750000000036</c:v>
                </c:pt>
                <c:pt idx="5358">
                  <c:v>25.639350000000036</c:v>
                </c:pt>
                <c:pt idx="5359">
                  <c:v>25.852460000000001</c:v>
                </c:pt>
                <c:pt idx="5360">
                  <c:v>24.770489999999967</c:v>
                </c:pt>
                <c:pt idx="5361">
                  <c:v>24.704920000000001</c:v>
                </c:pt>
                <c:pt idx="5362">
                  <c:v>25.36065</c:v>
                </c:pt>
                <c:pt idx="5363">
                  <c:v>26.163930000000001</c:v>
                </c:pt>
                <c:pt idx="5364">
                  <c:v>24.672129999999989</c:v>
                </c:pt>
                <c:pt idx="5365">
                  <c:v>25.426229999999954</c:v>
                </c:pt>
                <c:pt idx="5366">
                  <c:v>24.819669999999999</c:v>
                </c:pt>
                <c:pt idx="5367">
                  <c:v>26.327870000000036</c:v>
                </c:pt>
                <c:pt idx="5368">
                  <c:v>26.393439999999963</c:v>
                </c:pt>
                <c:pt idx="5369">
                  <c:v>25.721309999999967</c:v>
                </c:pt>
                <c:pt idx="5370">
                  <c:v>26.672129999999989</c:v>
                </c:pt>
                <c:pt idx="5371">
                  <c:v>25.09836</c:v>
                </c:pt>
                <c:pt idx="5372">
                  <c:v>24.967209999999966</c:v>
                </c:pt>
                <c:pt idx="5373">
                  <c:v>25.311480000000028</c:v>
                </c:pt>
                <c:pt idx="5374">
                  <c:v>26.131150000000044</c:v>
                </c:pt>
                <c:pt idx="5375">
                  <c:v>25.262289999999961</c:v>
                </c:pt>
                <c:pt idx="5376">
                  <c:v>25.836069999999999</c:v>
                </c:pt>
                <c:pt idx="5377">
                  <c:v>25.426229999999954</c:v>
                </c:pt>
                <c:pt idx="5378">
                  <c:v>25.655740000000002</c:v>
                </c:pt>
                <c:pt idx="5379">
                  <c:v>24.426229999999954</c:v>
                </c:pt>
                <c:pt idx="5380">
                  <c:v>25.229509999999966</c:v>
                </c:pt>
                <c:pt idx="5381">
                  <c:v>26.590160000000001</c:v>
                </c:pt>
                <c:pt idx="5382">
                  <c:v>24.409839999999971</c:v>
                </c:pt>
                <c:pt idx="5383">
                  <c:v>25.180329999999966</c:v>
                </c:pt>
                <c:pt idx="5384">
                  <c:v>24.803280000000001</c:v>
                </c:pt>
                <c:pt idx="5385">
                  <c:v>26.032789999999967</c:v>
                </c:pt>
                <c:pt idx="5386">
                  <c:v>25.491800000000001</c:v>
                </c:pt>
                <c:pt idx="5387">
                  <c:v>24.622949999999989</c:v>
                </c:pt>
                <c:pt idx="5388">
                  <c:v>24.590160000000001</c:v>
                </c:pt>
                <c:pt idx="5389">
                  <c:v>24.95082</c:v>
                </c:pt>
                <c:pt idx="5390">
                  <c:v>25.606560000000005</c:v>
                </c:pt>
                <c:pt idx="5391">
                  <c:v>25</c:v>
                </c:pt>
                <c:pt idx="5392">
                  <c:v>24.901639999999961</c:v>
                </c:pt>
                <c:pt idx="5393">
                  <c:v>25.180329999999966</c:v>
                </c:pt>
                <c:pt idx="5394">
                  <c:v>25.131150000000044</c:v>
                </c:pt>
                <c:pt idx="5395">
                  <c:v>24.901639999999961</c:v>
                </c:pt>
                <c:pt idx="5396">
                  <c:v>25.819669999999999</c:v>
                </c:pt>
                <c:pt idx="5397">
                  <c:v>25.704920000000001</c:v>
                </c:pt>
                <c:pt idx="5398">
                  <c:v>25.081969999999988</c:v>
                </c:pt>
                <c:pt idx="5399">
                  <c:v>26.016390000000001</c:v>
                </c:pt>
                <c:pt idx="5400">
                  <c:v>25.016390000000001</c:v>
                </c:pt>
                <c:pt idx="5401">
                  <c:v>25.688519999999961</c:v>
                </c:pt>
                <c:pt idx="5402">
                  <c:v>24.114750000000036</c:v>
                </c:pt>
                <c:pt idx="5403">
                  <c:v>26.852460000000001</c:v>
                </c:pt>
                <c:pt idx="5404">
                  <c:v>25.52459</c:v>
                </c:pt>
                <c:pt idx="5405">
                  <c:v>26.09836</c:v>
                </c:pt>
                <c:pt idx="5406">
                  <c:v>24.459019999999967</c:v>
                </c:pt>
                <c:pt idx="5407">
                  <c:v>24.704920000000001</c:v>
                </c:pt>
                <c:pt idx="5408">
                  <c:v>24.295079999999967</c:v>
                </c:pt>
                <c:pt idx="5409">
                  <c:v>25.278689999999965</c:v>
                </c:pt>
                <c:pt idx="5410">
                  <c:v>24.852460000000001</c:v>
                </c:pt>
                <c:pt idx="5411">
                  <c:v>25.442619999999945</c:v>
                </c:pt>
                <c:pt idx="5412">
                  <c:v>24.57377</c:v>
                </c:pt>
                <c:pt idx="5413">
                  <c:v>25.180329999999966</c:v>
                </c:pt>
                <c:pt idx="5414">
                  <c:v>24.868849999999963</c:v>
                </c:pt>
                <c:pt idx="5415">
                  <c:v>26.114750000000036</c:v>
                </c:pt>
                <c:pt idx="5416">
                  <c:v>25.803280000000001</c:v>
                </c:pt>
                <c:pt idx="5417">
                  <c:v>25.557379999999988</c:v>
                </c:pt>
                <c:pt idx="5418">
                  <c:v>26.229509999999966</c:v>
                </c:pt>
                <c:pt idx="5419">
                  <c:v>24.409839999999971</c:v>
                </c:pt>
                <c:pt idx="5420">
                  <c:v>24.934429999999967</c:v>
                </c:pt>
                <c:pt idx="5421">
                  <c:v>25.836069999999999</c:v>
                </c:pt>
                <c:pt idx="5422">
                  <c:v>24.73771</c:v>
                </c:pt>
                <c:pt idx="5423">
                  <c:v>25</c:v>
                </c:pt>
                <c:pt idx="5424">
                  <c:v>25.442619999999945</c:v>
                </c:pt>
                <c:pt idx="5425">
                  <c:v>25.196719999999971</c:v>
                </c:pt>
                <c:pt idx="5426">
                  <c:v>26</c:v>
                </c:pt>
                <c:pt idx="5427">
                  <c:v>23.918030000000002</c:v>
                </c:pt>
                <c:pt idx="5428">
                  <c:v>25.032789999999967</c:v>
                </c:pt>
                <c:pt idx="5429">
                  <c:v>24.770489999999967</c:v>
                </c:pt>
                <c:pt idx="5430">
                  <c:v>24.918030000000002</c:v>
                </c:pt>
                <c:pt idx="5431">
                  <c:v>24.475409999999961</c:v>
                </c:pt>
                <c:pt idx="5432">
                  <c:v>23.852460000000001</c:v>
                </c:pt>
                <c:pt idx="5433">
                  <c:v>26.163930000000001</c:v>
                </c:pt>
                <c:pt idx="5434">
                  <c:v>25.459019999999967</c:v>
                </c:pt>
                <c:pt idx="5435">
                  <c:v>24.754100000000001</c:v>
                </c:pt>
                <c:pt idx="5436">
                  <c:v>25.57377</c:v>
                </c:pt>
                <c:pt idx="5437">
                  <c:v>25.327870000000036</c:v>
                </c:pt>
                <c:pt idx="5438">
                  <c:v>25.114750000000036</c:v>
                </c:pt>
                <c:pt idx="5439">
                  <c:v>24.836069999999999</c:v>
                </c:pt>
                <c:pt idx="5440">
                  <c:v>26.09836</c:v>
                </c:pt>
                <c:pt idx="5441">
                  <c:v>25.819669999999999</c:v>
                </c:pt>
                <c:pt idx="5442">
                  <c:v>24.065569999999965</c:v>
                </c:pt>
                <c:pt idx="5443">
                  <c:v>26.409839999999971</c:v>
                </c:pt>
                <c:pt idx="5444">
                  <c:v>24.721309999999967</c:v>
                </c:pt>
                <c:pt idx="5445">
                  <c:v>24.95082</c:v>
                </c:pt>
                <c:pt idx="5446">
                  <c:v>25.508199999999967</c:v>
                </c:pt>
                <c:pt idx="5447">
                  <c:v>25.967209999999966</c:v>
                </c:pt>
                <c:pt idx="5448">
                  <c:v>25.426229999999954</c:v>
                </c:pt>
                <c:pt idx="5449">
                  <c:v>25.688519999999961</c:v>
                </c:pt>
                <c:pt idx="5450">
                  <c:v>25.639350000000036</c:v>
                </c:pt>
                <c:pt idx="5451">
                  <c:v>24.639350000000036</c:v>
                </c:pt>
                <c:pt idx="5452">
                  <c:v>24.672129999999989</c:v>
                </c:pt>
                <c:pt idx="5453">
                  <c:v>25.21312</c:v>
                </c:pt>
                <c:pt idx="5454">
                  <c:v>26.163930000000001</c:v>
                </c:pt>
                <c:pt idx="5455">
                  <c:v>25.147539999999989</c:v>
                </c:pt>
                <c:pt idx="5456">
                  <c:v>25.163930000000001</c:v>
                </c:pt>
                <c:pt idx="5457">
                  <c:v>25.196719999999971</c:v>
                </c:pt>
                <c:pt idx="5458">
                  <c:v>25.622949999999989</c:v>
                </c:pt>
                <c:pt idx="5459">
                  <c:v>25.278689999999965</c:v>
                </c:pt>
                <c:pt idx="5460">
                  <c:v>24.73771</c:v>
                </c:pt>
                <c:pt idx="5461">
                  <c:v>24.918030000000002</c:v>
                </c:pt>
                <c:pt idx="5462">
                  <c:v>24.393439999999963</c:v>
                </c:pt>
                <c:pt idx="5463">
                  <c:v>24.557379999999988</c:v>
                </c:pt>
                <c:pt idx="5464">
                  <c:v>24.606560000000005</c:v>
                </c:pt>
                <c:pt idx="5465">
                  <c:v>26.803280000000001</c:v>
                </c:pt>
                <c:pt idx="5466">
                  <c:v>25.409839999999971</c:v>
                </c:pt>
                <c:pt idx="5467">
                  <c:v>25.180329999999966</c:v>
                </c:pt>
                <c:pt idx="5468">
                  <c:v>24</c:v>
                </c:pt>
                <c:pt idx="5469">
                  <c:v>25.278689999999965</c:v>
                </c:pt>
                <c:pt idx="5470">
                  <c:v>25.327870000000036</c:v>
                </c:pt>
                <c:pt idx="5471">
                  <c:v>25.377050000000036</c:v>
                </c:pt>
                <c:pt idx="5472">
                  <c:v>25</c:v>
                </c:pt>
                <c:pt idx="5473">
                  <c:v>25.672129999999989</c:v>
                </c:pt>
                <c:pt idx="5474">
                  <c:v>25.262289999999961</c:v>
                </c:pt>
                <c:pt idx="5475">
                  <c:v>24.868849999999963</c:v>
                </c:pt>
                <c:pt idx="5476">
                  <c:v>26.393439999999963</c:v>
                </c:pt>
                <c:pt idx="5477">
                  <c:v>25.032789999999967</c:v>
                </c:pt>
                <c:pt idx="5478">
                  <c:v>25.819669999999999</c:v>
                </c:pt>
                <c:pt idx="5479">
                  <c:v>25.655740000000002</c:v>
                </c:pt>
                <c:pt idx="5480">
                  <c:v>24.377050000000036</c:v>
                </c:pt>
                <c:pt idx="5481">
                  <c:v>25.196719999999971</c:v>
                </c:pt>
                <c:pt idx="5482">
                  <c:v>26.21312</c:v>
                </c:pt>
                <c:pt idx="5483">
                  <c:v>25.52459</c:v>
                </c:pt>
                <c:pt idx="5484">
                  <c:v>25.622949999999989</c:v>
                </c:pt>
                <c:pt idx="5485">
                  <c:v>23.393439999999963</c:v>
                </c:pt>
                <c:pt idx="5486">
                  <c:v>25.016390000000001</c:v>
                </c:pt>
                <c:pt idx="5487">
                  <c:v>24.901639999999961</c:v>
                </c:pt>
                <c:pt idx="5488">
                  <c:v>23.688519999999961</c:v>
                </c:pt>
                <c:pt idx="5489">
                  <c:v>24.21312</c:v>
                </c:pt>
                <c:pt idx="5490">
                  <c:v>23.934429999999967</c:v>
                </c:pt>
                <c:pt idx="5491">
                  <c:v>24.852460000000001</c:v>
                </c:pt>
                <c:pt idx="5492">
                  <c:v>24.065569999999965</c:v>
                </c:pt>
                <c:pt idx="5493">
                  <c:v>23.934429999999967</c:v>
                </c:pt>
                <c:pt idx="5494">
                  <c:v>25.081969999999988</c:v>
                </c:pt>
                <c:pt idx="5495">
                  <c:v>24.770489999999967</c:v>
                </c:pt>
                <c:pt idx="5496">
                  <c:v>24.393439999999963</c:v>
                </c:pt>
                <c:pt idx="5497">
                  <c:v>25.229509999999966</c:v>
                </c:pt>
                <c:pt idx="5498">
                  <c:v>24.721309999999967</c:v>
                </c:pt>
                <c:pt idx="5499">
                  <c:v>24.852460000000001</c:v>
                </c:pt>
                <c:pt idx="5500">
                  <c:v>24.540980000000001</c:v>
                </c:pt>
                <c:pt idx="5501">
                  <c:v>24.409839999999971</c:v>
                </c:pt>
                <c:pt idx="5502">
                  <c:v>24.852460000000001</c:v>
                </c:pt>
                <c:pt idx="5503">
                  <c:v>24.606560000000005</c:v>
                </c:pt>
                <c:pt idx="5504">
                  <c:v>24.78688</c:v>
                </c:pt>
                <c:pt idx="5505">
                  <c:v>24.344259999999988</c:v>
                </c:pt>
                <c:pt idx="5506">
                  <c:v>26.065569999999965</c:v>
                </c:pt>
                <c:pt idx="5507">
                  <c:v>24.377050000000036</c:v>
                </c:pt>
                <c:pt idx="5508">
                  <c:v>25.622949999999989</c:v>
                </c:pt>
                <c:pt idx="5509">
                  <c:v>25.754100000000001</c:v>
                </c:pt>
                <c:pt idx="5510">
                  <c:v>24.459019999999967</c:v>
                </c:pt>
                <c:pt idx="5511">
                  <c:v>24.459019999999967</c:v>
                </c:pt>
                <c:pt idx="5512">
                  <c:v>25.491800000000001</c:v>
                </c:pt>
                <c:pt idx="5513">
                  <c:v>25.672129999999989</c:v>
                </c:pt>
                <c:pt idx="5514">
                  <c:v>25.180329999999966</c:v>
                </c:pt>
                <c:pt idx="5515">
                  <c:v>24.196719999999971</c:v>
                </c:pt>
                <c:pt idx="5516">
                  <c:v>26.688519999999961</c:v>
                </c:pt>
                <c:pt idx="5517">
                  <c:v>25.803280000000001</c:v>
                </c:pt>
                <c:pt idx="5518">
                  <c:v>24.295079999999967</c:v>
                </c:pt>
                <c:pt idx="5519">
                  <c:v>25.918030000000002</c:v>
                </c:pt>
                <c:pt idx="5520">
                  <c:v>25.655740000000002</c:v>
                </c:pt>
                <c:pt idx="5521">
                  <c:v>26.04918</c:v>
                </c:pt>
                <c:pt idx="5522">
                  <c:v>25.426229999999954</c:v>
                </c:pt>
                <c:pt idx="5523">
                  <c:v>24.114750000000036</c:v>
                </c:pt>
                <c:pt idx="5524">
                  <c:v>25.032789999999967</c:v>
                </c:pt>
                <c:pt idx="5525">
                  <c:v>23.442619999999945</c:v>
                </c:pt>
                <c:pt idx="5526">
                  <c:v>24.081969999999988</c:v>
                </c:pt>
                <c:pt idx="5527">
                  <c:v>24.09836</c:v>
                </c:pt>
                <c:pt idx="5528">
                  <c:v>25.163930000000001</c:v>
                </c:pt>
                <c:pt idx="5529">
                  <c:v>25.196719999999971</c:v>
                </c:pt>
                <c:pt idx="5530">
                  <c:v>24.327870000000036</c:v>
                </c:pt>
                <c:pt idx="5531">
                  <c:v>26.229509999999966</c:v>
                </c:pt>
                <c:pt idx="5532">
                  <c:v>25.78688</c:v>
                </c:pt>
                <c:pt idx="5533">
                  <c:v>24.639350000000036</c:v>
                </c:pt>
                <c:pt idx="5534">
                  <c:v>24.901639999999961</c:v>
                </c:pt>
                <c:pt idx="5535">
                  <c:v>25.21312</c:v>
                </c:pt>
                <c:pt idx="5536">
                  <c:v>26.081969999999988</c:v>
                </c:pt>
                <c:pt idx="5537">
                  <c:v>23.377050000000036</c:v>
                </c:pt>
                <c:pt idx="5538">
                  <c:v>24.36065</c:v>
                </c:pt>
                <c:pt idx="5539">
                  <c:v>24.065569999999965</c:v>
                </c:pt>
                <c:pt idx="5540">
                  <c:v>25.52459</c:v>
                </c:pt>
                <c:pt idx="5541">
                  <c:v>25.73771</c:v>
                </c:pt>
                <c:pt idx="5542">
                  <c:v>25.180329999999966</c:v>
                </c:pt>
                <c:pt idx="5543">
                  <c:v>24.52459</c:v>
                </c:pt>
                <c:pt idx="5544">
                  <c:v>25.016390000000001</c:v>
                </c:pt>
                <c:pt idx="5545">
                  <c:v>24.754100000000001</c:v>
                </c:pt>
                <c:pt idx="5546">
                  <c:v>25.065569999999965</c:v>
                </c:pt>
                <c:pt idx="5547">
                  <c:v>24.163930000000001</c:v>
                </c:pt>
                <c:pt idx="5548">
                  <c:v>25.622949999999989</c:v>
                </c:pt>
                <c:pt idx="5549">
                  <c:v>24.754100000000001</c:v>
                </c:pt>
                <c:pt idx="5550">
                  <c:v>24.852460000000001</c:v>
                </c:pt>
                <c:pt idx="5551">
                  <c:v>24.540980000000001</c:v>
                </c:pt>
                <c:pt idx="5552">
                  <c:v>24.803280000000001</c:v>
                </c:pt>
                <c:pt idx="5553">
                  <c:v>25.09836</c:v>
                </c:pt>
                <c:pt idx="5554">
                  <c:v>24.983609999999942</c:v>
                </c:pt>
                <c:pt idx="5555">
                  <c:v>25.344259999999988</c:v>
                </c:pt>
                <c:pt idx="5556">
                  <c:v>25.245899999999967</c:v>
                </c:pt>
                <c:pt idx="5557">
                  <c:v>24.983609999999942</c:v>
                </c:pt>
                <c:pt idx="5558">
                  <c:v>24.180329999999966</c:v>
                </c:pt>
                <c:pt idx="5559">
                  <c:v>25.262289999999961</c:v>
                </c:pt>
                <c:pt idx="5560">
                  <c:v>26.016390000000001</c:v>
                </c:pt>
                <c:pt idx="5561">
                  <c:v>25.475409999999961</c:v>
                </c:pt>
                <c:pt idx="5562">
                  <c:v>26.377050000000036</c:v>
                </c:pt>
                <c:pt idx="5563">
                  <c:v>24.983609999999942</c:v>
                </c:pt>
                <c:pt idx="5564">
                  <c:v>24.377050000000036</c:v>
                </c:pt>
                <c:pt idx="5565">
                  <c:v>24.95082</c:v>
                </c:pt>
                <c:pt idx="5566">
                  <c:v>25.721309999999967</c:v>
                </c:pt>
                <c:pt idx="5567">
                  <c:v>25.622949999999989</c:v>
                </c:pt>
                <c:pt idx="5568">
                  <c:v>24.967209999999966</c:v>
                </c:pt>
                <c:pt idx="5569">
                  <c:v>24.78688</c:v>
                </c:pt>
                <c:pt idx="5570">
                  <c:v>24.885249999999942</c:v>
                </c:pt>
                <c:pt idx="5571">
                  <c:v>25.163930000000001</c:v>
                </c:pt>
                <c:pt idx="5572">
                  <c:v>25.016390000000001</c:v>
                </c:pt>
                <c:pt idx="5573">
                  <c:v>24.442619999999945</c:v>
                </c:pt>
                <c:pt idx="5574">
                  <c:v>26.704920000000001</c:v>
                </c:pt>
                <c:pt idx="5575">
                  <c:v>24.901639999999961</c:v>
                </c:pt>
                <c:pt idx="5576">
                  <c:v>25.081969999999988</c:v>
                </c:pt>
                <c:pt idx="5577">
                  <c:v>24.196719999999971</c:v>
                </c:pt>
                <c:pt idx="5578">
                  <c:v>24.836069999999999</c:v>
                </c:pt>
                <c:pt idx="5579">
                  <c:v>24.540980000000001</c:v>
                </c:pt>
                <c:pt idx="5580">
                  <c:v>25.721309999999967</c:v>
                </c:pt>
                <c:pt idx="5581">
                  <c:v>24.409839999999971</c:v>
                </c:pt>
                <c:pt idx="5582">
                  <c:v>25.262289999999961</c:v>
                </c:pt>
                <c:pt idx="5583">
                  <c:v>23.918030000000002</c:v>
                </c:pt>
                <c:pt idx="5584">
                  <c:v>25.901639999999961</c:v>
                </c:pt>
                <c:pt idx="5585">
                  <c:v>24.819669999999999</c:v>
                </c:pt>
                <c:pt idx="5586">
                  <c:v>24.754100000000001</c:v>
                </c:pt>
                <c:pt idx="5587">
                  <c:v>25.52459</c:v>
                </c:pt>
                <c:pt idx="5588">
                  <c:v>25.868849999999963</c:v>
                </c:pt>
                <c:pt idx="5589">
                  <c:v>24.245899999999967</c:v>
                </c:pt>
                <c:pt idx="5590">
                  <c:v>23.95082</c:v>
                </c:pt>
                <c:pt idx="5591">
                  <c:v>25.131150000000044</c:v>
                </c:pt>
                <c:pt idx="5592">
                  <c:v>25.508199999999967</c:v>
                </c:pt>
                <c:pt idx="5593">
                  <c:v>24.721309999999967</c:v>
                </c:pt>
                <c:pt idx="5594">
                  <c:v>25.032789999999967</c:v>
                </c:pt>
                <c:pt idx="5595">
                  <c:v>25.459019999999967</c:v>
                </c:pt>
                <c:pt idx="5596">
                  <c:v>25.491800000000001</c:v>
                </c:pt>
                <c:pt idx="5597">
                  <c:v>24.475409999999961</c:v>
                </c:pt>
                <c:pt idx="5598">
                  <c:v>26.04918</c:v>
                </c:pt>
                <c:pt idx="5599">
                  <c:v>24.803280000000001</c:v>
                </c:pt>
                <c:pt idx="5600">
                  <c:v>24.229509999999966</c:v>
                </c:pt>
                <c:pt idx="5601">
                  <c:v>24.475409999999961</c:v>
                </c:pt>
                <c:pt idx="5602">
                  <c:v>25.278689999999965</c:v>
                </c:pt>
                <c:pt idx="5603">
                  <c:v>24.606560000000005</c:v>
                </c:pt>
                <c:pt idx="5604">
                  <c:v>24.311480000000028</c:v>
                </c:pt>
                <c:pt idx="5605">
                  <c:v>24.426229999999954</c:v>
                </c:pt>
                <c:pt idx="5606">
                  <c:v>26.163930000000001</c:v>
                </c:pt>
                <c:pt idx="5607">
                  <c:v>25.622949999999989</c:v>
                </c:pt>
                <c:pt idx="5608">
                  <c:v>25.426229999999954</c:v>
                </c:pt>
                <c:pt idx="5609">
                  <c:v>24.557379999999988</c:v>
                </c:pt>
                <c:pt idx="5610">
                  <c:v>24.245899999999967</c:v>
                </c:pt>
                <c:pt idx="5611">
                  <c:v>23.754100000000001</c:v>
                </c:pt>
                <c:pt idx="5612">
                  <c:v>24.590160000000001</c:v>
                </c:pt>
                <c:pt idx="5613">
                  <c:v>24.065569999999965</c:v>
                </c:pt>
                <c:pt idx="5614">
                  <c:v>24.409839999999971</c:v>
                </c:pt>
                <c:pt idx="5615">
                  <c:v>24.672129999999989</c:v>
                </c:pt>
                <c:pt idx="5616">
                  <c:v>26.04918</c:v>
                </c:pt>
                <c:pt idx="5617">
                  <c:v>24.967209999999966</c:v>
                </c:pt>
                <c:pt idx="5618">
                  <c:v>25.147539999999989</c:v>
                </c:pt>
                <c:pt idx="5619">
                  <c:v>24.57377</c:v>
                </c:pt>
                <c:pt idx="5620">
                  <c:v>24.967209999999966</c:v>
                </c:pt>
                <c:pt idx="5621">
                  <c:v>25.147539999999989</c:v>
                </c:pt>
                <c:pt idx="5622">
                  <c:v>25.311480000000028</c:v>
                </c:pt>
                <c:pt idx="5623">
                  <c:v>23.311480000000028</c:v>
                </c:pt>
                <c:pt idx="5624">
                  <c:v>24.278689999999965</c:v>
                </c:pt>
                <c:pt idx="5625">
                  <c:v>25.327870000000036</c:v>
                </c:pt>
                <c:pt idx="5626">
                  <c:v>25.754100000000001</c:v>
                </c:pt>
                <c:pt idx="5627">
                  <c:v>24.491800000000001</c:v>
                </c:pt>
                <c:pt idx="5628">
                  <c:v>24.295079999999967</c:v>
                </c:pt>
                <c:pt idx="5629">
                  <c:v>25.721309999999967</c:v>
                </c:pt>
                <c:pt idx="5630">
                  <c:v>24.377050000000036</c:v>
                </c:pt>
                <c:pt idx="5631">
                  <c:v>25.032789999999967</c:v>
                </c:pt>
                <c:pt idx="5632">
                  <c:v>23.704920000000001</c:v>
                </c:pt>
                <c:pt idx="5633">
                  <c:v>25.163930000000001</c:v>
                </c:pt>
                <c:pt idx="5634">
                  <c:v>26.36065</c:v>
                </c:pt>
                <c:pt idx="5635">
                  <c:v>24.229509999999966</c:v>
                </c:pt>
                <c:pt idx="5636">
                  <c:v>25.836069999999999</c:v>
                </c:pt>
                <c:pt idx="5637">
                  <c:v>24.442619999999945</c:v>
                </c:pt>
                <c:pt idx="5638">
                  <c:v>24.622949999999989</c:v>
                </c:pt>
                <c:pt idx="5639">
                  <c:v>25.672129999999989</c:v>
                </c:pt>
                <c:pt idx="5640">
                  <c:v>23.852460000000001</c:v>
                </c:pt>
                <c:pt idx="5641">
                  <c:v>24.73771</c:v>
                </c:pt>
                <c:pt idx="5642">
                  <c:v>24.803280000000001</c:v>
                </c:pt>
                <c:pt idx="5643">
                  <c:v>25.475409999999961</c:v>
                </c:pt>
                <c:pt idx="5644">
                  <c:v>24.180329999999966</c:v>
                </c:pt>
                <c:pt idx="5645">
                  <c:v>24.032789999999967</c:v>
                </c:pt>
                <c:pt idx="5646">
                  <c:v>25.295079999999967</c:v>
                </c:pt>
                <c:pt idx="5647">
                  <c:v>24.131150000000044</c:v>
                </c:pt>
                <c:pt idx="5648">
                  <c:v>25.901639999999961</c:v>
                </c:pt>
                <c:pt idx="5649">
                  <c:v>25.590160000000001</c:v>
                </c:pt>
                <c:pt idx="5650">
                  <c:v>25.065569999999965</c:v>
                </c:pt>
                <c:pt idx="5651">
                  <c:v>24.377050000000036</c:v>
                </c:pt>
                <c:pt idx="5652">
                  <c:v>24.229509999999966</c:v>
                </c:pt>
                <c:pt idx="5653">
                  <c:v>25.688519999999961</c:v>
                </c:pt>
                <c:pt idx="5654">
                  <c:v>25.114750000000036</c:v>
                </c:pt>
                <c:pt idx="5655">
                  <c:v>24.557379999999988</c:v>
                </c:pt>
                <c:pt idx="5656">
                  <c:v>24.754100000000001</c:v>
                </c:pt>
                <c:pt idx="5657">
                  <c:v>25.04918</c:v>
                </c:pt>
                <c:pt idx="5658">
                  <c:v>25.393439999999963</c:v>
                </c:pt>
                <c:pt idx="5659">
                  <c:v>24.836069999999999</c:v>
                </c:pt>
                <c:pt idx="5660">
                  <c:v>25.131150000000044</c:v>
                </c:pt>
                <c:pt idx="5661">
                  <c:v>24.229509999999966</c:v>
                </c:pt>
                <c:pt idx="5662">
                  <c:v>24.311480000000028</c:v>
                </c:pt>
                <c:pt idx="5663">
                  <c:v>26</c:v>
                </c:pt>
                <c:pt idx="5664">
                  <c:v>25.114750000000036</c:v>
                </c:pt>
                <c:pt idx="5665">
                  <c:v>24.590160000000001</c:v>
                </c:pt>
                <c:pt idx="5666">
                  <c:v>24.065569999999965</c:v>
                </c:pt>
                <c:pt idx="5667">
                  <c:v>24.901639999999961</c:v>
                </c:pt>
                <c:pt idx="5668">
                  <c:v>24.475409999999961</c:v>
                </c:pt>
                <c:pt idx="5669">
                  <c:v>24.311480000000028</c:v>
                </c:pt>
                <c:pt idx="5670">
                  <c:v>24.311480000000028</c:v>
                </c:pt>
                <c:pt idx="5671">
                  <c:v>24.934429999999967</c:v>
                </c:pt>
                <c:pt idx="5672">
                  <c:v>25.508199999999967</c:v>
                </c:pt>
                <c:pt idx="5673">
                  <c:v>25.73771</c:v>
                </c:pt>
                <c:pt idx="5674">
                  <c:v>25.032789999999967</c:v>
                </c:pt>
                <c:pt idx="5675">
                  <c:v>24.393439999999963</c:v>
                </c:pt>
                <c:pt idx="5676">
                  <c:v>24.622949999999989</c:v>
                </c:pt>
                <c:pt idx="5677">
                  <c:v>24.721309999999967</c:v>
                </c:pt>
                <c:pt idx="5678">
                  <c:v>24.918030000000002</c:v>
                </c:pt>
                <c:pt idx="5679">
                  <c:v>25.295079999999967</c:v>
                </c:pt>
                <c:pt idx="5680">
                  <c:v>25.229509999999966</c:v>
                </c:pt>
                <c:pt idx="5681">
                  <c:v>25.311480000000028</c:v>
                </c:pt>
                <c:pt idx="5682">
                  <c:v>25.09836</c:v>
                </c:pt>
                <c:pt idx="5683">
                  <c:v>24.590160000000001</c:v>
                </c:pt>
                <c:pt idx="5684">
                  <c:v>24.57377</c:v>
                </c:pt>
                <c:pt idx="5685">
                  <c:v>24.885249999999942</c:v>
                </c:pt>
                <c:pt idx="5686">
                  <c:v>24.032789999999967</c:v>
                </c:pt>
                <c:pt idx="5687">
                  <c:v>23.52459</c:v>
                </c:pt>
                <c:pt idx="5688">
                  <c:v>24.475409999999961</c:v>
                </c:pt>
                <c:pt idx="5689">
                  <c:v>25.016390000000001</c:v>
                </c:pt>
                <c:pt idx="5690">
                  <c:v>24.459019999999967</c:v>
                </c:pt>
                <c:pt idx="5691">
                  <c:v>24.409839999999971</c:v>
                </c:pt>
                <c:pt idx="5692">
                  <c:v>24.606560000000005</c:v>
                </c:pt>
                <c:pt idx="5693">
                  <c:v>25.311480000000028</c:v>
                </c:pt>
                <c:pt idx="5694">
                  <c:v>25.803280000000001</c:v>
                </c:pt>
                <c:pt idx="5695">
                  <c:v>25</c:v>
                </c:pt>
                <c:pt idx="5696">
                  <c:v>24.245899999999967</c:v>
                </c:pt>
                <c:pt idx="5697">
                  <c:v>26.065569999999965</c:v>
                </c:pt>
                <c:pt idx="5698">
                  <c:v>24.868849999999963</c:v>
                </c:pt>
                <c:pt idx="5699">
                  <c:v>24.934429999999967</c:v>
                </c:pt>
                <c:pt idx="5700">
                  <c:v>26.081969999999988</c:v>
                </c:pt>
                <c:pt idx="5701">
                  <c:v>23.655740000000002</c:v>
                </c:pt>
                <c:pt idx="5702">
                  <c:v>24.967209999999966</c:v>
                </c:pt>
                <c:pt idx="5703">
                  <c:v>24.688519999999961</c:v>
                </c:pt>
                <c:pt idx="5704">
                  <c:v>24.52459</c:v>
                </c:pt>
                <c:pt idx="5705">
                  <c:v>25.114750000000036</c:v>
                </c:pt>
                <c:pt idx="5706">
                  <c:v>23.770489999999967</c:v>
                </c:pt>
                <c:pt idx="5707">
                  <c:v>25.409839999999971</c:v>
                </c:pt>
                <c:pt idx="5708">
                  <c:v>24.147539999999989</c:v>
                </c:pt>
                <c:pt idx="5709">
                  <c:v>25.065569999999965</c:v>
                </c:pt>
                <c:pt idx="5710">
                  <c:v>26.032789999999967</c:v>
                </c:pt>
                <c:pt idx="5711">
                  <c:v>25.311480000000028</c:v>
                </c:pt>
                <c:pt idx="5712">
                  <c:v>24.04918</c:v>
                </c:pt>
                <c:pt idx="5713">
                  <c:v>24.57377</c:v>
                </c:pt>
                <c:pt idx="5714">
                  <c:v>24.52459</c:v>
                </c:pt>
                <c:pt idx="5715">
                  <c:v>25.163930000000001</c:v>
                </c:pt>
                <c:pt idx="5716">
                  <c:v>25.721309999999967</c:v>
                </c:pt>
                <c:pt idx="5717">
                  <c:v>23.475409999999961</c:v>
                </c:pt>
                <c:pt idx="5718">
                  <c:v>23.967209999999966</c:v>
                </c:pt>
                <c:pt idx="5719">
                  <c:v>24.590160000000001</c:v>
                </c:pt>
                <c:pt idx="5720">
                  <c:v>24.78688</c:v>
                </c:pt>
                <c:pt idx="5721">
                  <c:v>24.295079999999967</c:v>
                </c:pt>
                <c:pt idx="5722">
                  <c:v>25.131150000000044</c:v>
                </c:pt>
                <c:pt idx="5723">
                  <c:v>26.78688</c:v>
                </c:pt>
                <c:pt idx="5724">
                  <c:v>24.196719999999971</c:v>
                </c:pt>
                <c:pt idx="5725">
                  <c:v>25.04918</c:v>
                </c:pt>
                <c:pt idx="5726">
                  <c:v>23.590160000000001</c:v>
                </c:pt>
                <c:pt idx="5727">
                  <c:v>24.73771</c:v>
                </c:pt>
                <c:pt idx="5728">
                  <c:v>25.229509999999966</c:v>
                </c:pt>
                <c:pt idx="5729">
                  <c:v>24.377050000000036</c:v>
                </c:pt>
                <c:pt idx="5730">
                  <c:v>24.409839999999971</c:v>
                </c:pt>
                <c:pt idx="5731">
                  <c:v>25.967209999999966</c:v>
                </c:pt>
                <c:pt idx="5732">
                  <c:v>23.688519999999961</c:v>
                </c:pt>
                <c:pt idx="5733">
                  <c:v>25.918030000000002</c:v>
                </c:pt>
                <c:pt idx="5734">
                  <c:v>25.114750000000036</c:v>
                </c:pt>
                <c:pt idx="5735">
                  <c:v>24.934429999999967</c:v>
                </c:pt>
                <c:pt idx="5736">
                  <c:v>24.245899999999967</c:v>
                </c:pt>
                <c:pt idx="5737">
                  <c:v>25.459019999999967</c:v>
                </c:pt>
                <c:pt idx="5738">
                  <c:v>25.278689999999965</c:v>
                </c:pt>
                <c:pt idx="5739">
                  <c:v>25.852460000000001</c:v>
                </c:pt>
                <c:pt idx="5740">
                  <c:v>26.114750000000036</c:v>
                </c:pt>
                <c:pt idx="5741">
                  <c:v>25.327870000000036</c:v>
                </c:pt>
                <c:pt idx="5742">
                  <c:v>23.95082</c:v>
                </c:pt>
                <c:pt idx="5743">
                  <c:v>24.459019999999967</c:v>
                </c:pt>
                <c:pt idx="5744">
                  <c:v>26.09836</c:v>
                </c:pt>
                <c:pt idx="5745">
                  <c:v>25.770489999999967</c:v>
                </c:pt>
                <c:pt idx="5746">
                  <c:v>24.688519999999961</c:v>
                </c:pt>
                <c:pt idx="5747">
                  <c:v>24.754100000000001</c:v>
                </c:pt>
                <c:pt idx="5748">
                  <c:v>25.393439999999963</c:v>
                </c:pt>
                <c:pt idx="5749">
                  <c:v>25.73771</c:v>
                </c:pt>
                <c:pt idx="5750">
                  <c:v>25.639350000000036</c:v>
                </c:pt>
                <c:pt idx="5751">
                  <c:v>24.016390000000001</c:v>
                </c:pt>
                <c:pt idx="5752">
                  <c:v>25.262289999999961</c:v>
                </c:pt>
                <c:pt idx="5753">
                  <c:v>24.344259999999988</c:v>
                </c:pt>
                <c:pt idx="5754">
                  <c:v>25.52459</c:v>
                </c:pt>
                <c:pt idx="5755">
                  <c:v>25.622949999999989</c:v>
                </c:pt>
                <c:pt idx="5756">
                  <c:v>24.803280000000001</c:v>
                </c:pt>
                <c:pt idx="5757">
                  <c:v>25.163930000000001</c:v>
                </c:pt>
                <c:pt idx="5758">
                  <c:v>25.180329999999966</c:v>
                </c:pt>
                <c:pt idx="5759">
                  <c:v>25.836069999999999</c:v>
                </c:pt>
                <c:pt idx="5760">
                  <c:v>25.803280000000001</c:v>
                </c:pt>
                <c:pt idx="5761">
                  <c:v>25.131150000000044</c:v>
                </c:pt>
                <c:pt idx="5762">
                  <c:v>24.934429999999967</c:v>
                </c:pt>
                <c:pt idx="5763">
                  <c:v>24.672129999999989</c:v>
                </c:pt>
                <c:pt idx="5764">
                  <c:v>25.901639999999961</c:v>
                </c:pt>
                <c:pt idx="5765">
                  <c:v>25.163930000000001</c:v>
                </c:pt>
                <c:pt idx="5766">
                  <c:v>25.327870000000036</c:v>
                </c:pt>
                <c:pt idx="5767">
                  <c:v>24.721309999999967</c:v>
                </c:pt>
                <c:pt idx="5768">
                  <c:v>24.967209999999966</c:v>
                </c:pt>
                <c:pt idx="5769">
                  <c:v>25.377050000000036</c:v>
                </c:pt>
                <c:pt idx="5770">
                  <c:v>26.114750000000036</c:v>
                </c:pt>
                <c:pt idx="5771">
                  <c:v>25.868849999999963</c:v>
                </c:pt>
                <c:pt idx="5772">
                  <c:v>27.377050000000036</c:v>
                </c:pt>
                <c:pt idx="5773">
                  <c:v>26.09836</c:v>
                </c:pt>
                <c:pt idx="5774">
                  <c:v>25.180329999999966</c:v>
                </c:pt>
                <c:pt idx="5775">
                  <c:v>23.868849999999963</c:v>
                </c:pt>
                <c:pt idx="5776">
                  <c:v>25.606560000000005</c:v>
                </c:pt>
                <c:pt idx="5777">
                  <c:v>24.459019999999967</c:v>
                </c:pt>
                <c:pt idx="5778">
                  <c:v>25.295079999999967</c:v>
                </c:pt>
                <c:pt idx="5779">
                  <c:v>25.229509999999966</c:v>
                </c:pt>
                <c:pt idx="5780">
                  <c:v>24.475409999999961</c:v>
                </c:pt>
                <c:pt idx="5781">
                  <c:v>24.78688</c:v>
                </c:pt>
                <c:pt idx="5782">
                  <c:v>25.721309999999967</c:v>
                </c:pt>
                <c:pt idx="5783">
                  <c:v>24.95082</c:v>
                </c:pt>
                <c:pt idx="5784">
                  <c:v>26.065569999999965</c:v>
                </c:pt>
                <c:pt idx="5785">
                  <c:v>24.196719999999971</c:v>
                </c:pt>
                <c:pt idx="5786">
                  <c:v>25.393439999999963</c:v>
                </c:pt>
                <c:pt idx="5787">
                  <c:v>24.819669999999999</c:v>
                </c:pt>
                <c:pt idx="5788">
                  <c:v>25.147539999999989</c:v>
                </c:pt>
                <c:pt idx="5789">
                  <c:v>25.622949999999989</c:v>
                </c:pt>
                <c:pt idx="5790">
                  <c:v>24.73771</c:v>
                </c:pt>
                <c:pt idx="5791">
                  <c:v>24.852460000000001</c:v>
                </c:pt>
                <c:pt idx="5792">
                  <c:v>25.475409999999961</c:v>
                </c:pt>
                <c:pt idx="5793">
                  <c:v>25.459019999999967</c:v>
                </c:pt>
                <c:pt idx="5794">
                  <c:v>25.918030000000002</c:v>
                </c:pt>
                <c:pt idx="5795">
                  <c:v>26.475409999999961</c:v>
                </c:pt>
                <c:pt idx="5796">
                  <c:v>25.557379999999988</c:v>
                </c:pt>
                <c:pt idx="5797">
                  <c:v>23.836069999999999</c:v>
                </c:pt>
                <c:pt idx="5798">
                  <c:v>24.540980000000001</c:v>
                </c:pt>
                <c:pt idx="5799">
                  <c:v>25.983609999999942</c:v>
                </c:pt>
                <c:pt idx="5800">
                  <c:v>25.475409999999961</c:v>
                </c:pt>
                <c:pt idx="5801">
                  <c:v>26.262289999999961</c:v>
                </c:pt>
                <c:pt idx="5802">
                  <c:v>25.016390000000001</c:v>
                </c:pt>
                <c:pt idx="5803">
                  <c:v>25.09836</c:v>
                </c:pt>
                <c:pt idx="5804">
                  <c:v>25</c:v>
                </c:pt>
                <c:pt idx="5805">
                  <c:v>25.721309999999967</c:v>
                </c:pt>
                <c:pt idx="5806">
                  <c:v>25.393439999999963</c:v>
                </c:pt>
                <c:pt idx="5807">
                  <c:v>24.918030000000002</c:v>
                </c:pt>
                <c:pt idx="5808">
                  <c:v>24.868849999999963</c:v>
                </c:pt>
                <c:pt idx="5809">
                  <c:v>25.852460000000001</c:v>
                </c:pt>
                <c:pt idx="5810">
                  <c:v>25.442619999999945</c:v>
                </c:pt>
                <c:pt idx="5811">
                  <c:v>26.21312</c:v>
                </c:pt>
                <c:pt idx="5812">
                  <c:v>26.590160000000001</c:v>
                </c:pt>
                <c:pt idx="5813">
                  <c:v>25.901639999999961</c:v>
                </c:pt>
                <c:pt idx="5814">
                  <c:v>24.704920000000001</c:v>
                </c:pt>
                <c:pt idx="5815">
                  <c:v>25.52459</c:v>
                </c:pt>
                <c:pt idx="5816">
                  <c:v>26.016390000000001</c:v>
                </c:pt>
                <c:pt idx="5817">
                  <c:v>26.36065</c:v>
                </c:pt>
                <c:pt idx="5818">
                  <c:v>25.311480000000028</c:v>
                </c:pt>
                <c:pt idx="5819">
                  <c:v>24.704920000000001</c:v>
                </c:pt>
                <c:pt idx="5820">
                  <c:v>24.803280000000001</c:v>
                </c:pt>
                <c:pt idx="5821">
                  <c:v>23.934429999999967</c:v>
                </c:pt>
                <c:pt idx="5822">
                  <c:v>24.278689999999965</c:v>
                </c:pt>
                <c:pt idx="5823">
                  <c:v>24.836069999999999</c:v>
                </c:pt>
                <c:pt idx="5824">
                  <c:v>24.065569999999965</c:v>
                </c:pt>
                <c:pt idx="5825">
                  <c:v>25.622949999999989</c:v>
                </c:pt>
                <c:pt idx="5826">
                  <c:v>25.459019999999967</c:v>
                </c:pt>
                <c:pt idx="5827">
                  <c:v>24.508199999999967</c:v>
                </c:pt>
                <c:pt idx="5828">
                  <c:v>24.655740000000002</c:v>
                </c:pt>
                <c:pt idx="5829">
                  <c:v>24.508199999999967</c:v>
                </c:pt>
                <c:pt idx="5830">
                  <c:v>25.393439999999963</c:v>
                </c:pt>
                <c:pt idx="5831">
                  <c:v>26.180329999999966</c:v>
                </c:pt>
                <c:pt idx="5832">
                  <c:v>24.540980000000001</c:v>
                </c:pt>
                <c:pt idx="5833">
                  <c:v>25.131150000000044</c:v>
                </c:pt>
                <c:pt idx="5834">
                  <c:v>24.655740000000002</c:v>
                </c:pt>
                <c:pt idx="5835">
                  <c:v>25.885249999999942</c:v>
                </c:pt>
                <c:pt idx="5836">
                  <c:v>25.57377</c:v>
                </c:pt>
                <c:pt idx="5837">
                  <c:v>25.147539999999989</c:v>
                </c:pt>
                <c:pt idx="5838">
                  <c:v>24.147539999999989</c:v>
                </c:pt>
                <c:pt idx="5839">
                  <c:v>24.540980000000001</c:v>
                </c:pt>
                <c:pt idx="5840">
                  <c:v>24.278689999999965</c:v>
                </c:pt>
                <c:pt idx="5841">
                  <c:v>24.983609999999942</c:v>
                </c:pt>
                <c:pt idx="5842">
                  <c:v>25.04918</c:v>
                </c:pt>
                <c:pt idx="5843">
                  <c:v>24.852460000000001</c:v>
                </c:pt>
                <c:pt idx="5844">
                  <c:v>25.409839999999971</c:v>
                </c:pt>
                <c:pt idx="5845">
                  <c:v>25.344259999999988</c:v>
                </c:pt>
                <c:pt idx="5846">
                  <c:v>25.967209999999966</c:v>
                </c:pt>
                <c:pt idx="5847">
                  <c:v>26.163930000000001</c:v>
                </c:pt>
                <c:pt idx="5848">
                  <c:v>26.016390000000001</c:v>
                </c:pt>
                <c:pt idx="5849">
                  <c:v>24.721309999999967</c:v>
                </c:pt>
                <c:pt idx="5850">
                  <c:v>25.442619999999945</c:v>
                </c:pt>
                <c:pt idx="5851">
                  <c:v>24.426229999999954</c:v>
                </c:pt>
                <c:pt idx="5852">
                  <c:v>25.95082</c:v>
                </c:pt>
                <c:pt idx="5853">
                  <c:v>24.78688</c:v>
                </c:pt>
                <c:pt idx="5854">
                  <c:v>24.672129999999989</c:v>
                </c:pt>
                <c:pt idx="5855">
                  <c:v>24.327870000000036</c:v>
                </c:pt>
                <c:pt idx="5856">
                  <c:v>25.147539999999989</c:v>
                </c:pt>
                <c:pt idx="5857">
                  <c:v>25.04918</c:v>
                </c:pt>
                <c:pt idx="5858">
                  <c:v>25.327870000000036</c:v>
                </c:pt>
                <c:pt idx="5859">
                  <c:v>26.065569999999965</c:v>
                </c:pt>
                <c:pt idx="5860">
                  <c:v>23.868849999999963</c:v>
                </c:pt>
                <c:pt idx="5861">
                  <c:v>24.967209999999966</c:v>
                </c:pt>
                <c:pt idx="5862">
                  <c:v>24.967209999999966</c:v>
                </c:pt>
                <c:pt idx="5863">
                  <c:v>24.770489999999967</c:v>
                </c:pt>
                <c:pt idx="5864">
                  <c:v>25.442619999999945</c:v>
                </c:pt>
                <c:pt idx="5865">
                  <c:v>25.262289999999961</c:v>
                </c:pt>
                <c:pt idx="5866">
                  <c:v>24.983609999999942</c:v>
                </c:pt>
                <c:pt idx="5867">
                  <c:v>24.114750000000036</c:v>
                </c:pt>
                <c:pt idx="5868">
                  <c:v>24.901639999999961</c:v>
                </c:pt>
                <c:pt idx="5869">
                  <c:v>24.475409999999961</c:v>
                </c:pt>
                <c:pt idx="5870">
                  <c:v>24.688519999999961</c:v>
                </c:pt>
                <c:pt idx="5871">
                  <c:v>25.393439999999963</c:v>
                </c:pt>
                <c:pt idx="5872">
                  <c:v>24.754100000000001</c:v>
                </c:pt>
                <c:pt idx="5873">
                  <c:v>24.032789999999967</c:v>
                </c:pt>
                <c:pt idx="5874">
                  <c:v>25.819669999999999</c:v>
                </c:pt>
                <c:pt idx="5875">
                  <c:v>24.393439999999963</c:v>
                </c:pt>
                <c:pt idx="5876">
                  <c:v>25.819669999999999</c:v>
                </c:pt>
                <c:pt idx="5877">
                  <c:v>25.590160000000001</c:v>
                </c:pt>
                <c:pt idx="5878">
                  <c:v>24.672129999999989</c:v>
                </c:pt>
                <c:pt idx="5879">
                  <c:v>25.114750000000036</c:v>
                </c:pt>
                <c:pt idx="5880">
                  <c:v>25.196719999999971</c:v>
                </c:pt>
                <c:pt idx="5881">
                  <c:v>25.393439999999963</c:v>
                </c:pt>
                <c:pt idx="5882">
                  <c:v>25.508199999999967</c:v>
                </c:pt>
                <c:pt idx="5883">
                  <c:v>24.459019999999967</c:v>
                </c:pt>
                <c:pt idx="5884">
                  <c:v>26.196719999999971</c:v>
                </c:pt>
                <c:pt idx="5885">
                  <c:v>24.836069999999999</c:v>
                </c:pt>
                <c:pt idx="5886">
                  <c:v>24.36065</c:v>
                </c:pt>
                <c:pt idx="5887">
                  <c:v>25.278689999999965</c:v>
                </c:pt>
                <c:pt idx="5888">
                  <c:v>25.409839999999971</c:v>
                </c:pt>
                <c:pt idx="5889">
                  <c:v>24.327870000000036</c:v>
                </c:pt>
                <c:pt idx="5890">
                  <c:v>24.885249999999942</c:v>
                </c:pt>
                <c:pt idx="5891">
                  <c:v>24.885249999999942</c:v>
                </c:pt>
                <c:pt idx="5892">
                  <c:v>24.688519999999961</c:v>
                </c:pt>
                <c:pt idx="5893">
                  <c:v>25.196719999999971</c:v>
                </c:pt>
                <c:pt idx="5894">
                  <c:v>25.901639999999961</c:v>
                </c:pt>
                <c:pt idx="5895">
                  <c:v>23.770489999999967</c:v>
                </c:pt>
                <c:pt idx="5896">
                  <c:v>26.901639999999961</c:v>
                </c:pt>
                <c:pt idx="5897">
                  <c:v>25.770489999999967</c:v>
                </c:pt>
                <c:pt idx="5898">
                  <c:v>25.491800000000001</c:v>
                </c:pt>
                <c:pt idx="5899">
                  <c:v>25.016390000000001</c:v>
                </c:pt>
                <c:pt idx="5900">
                  <c:v>25.163930000000001</c:v>
                </c:pt>
                <c:pt idx="5901">
                  <c:v>24.721309999999967</c:v>
                </c:pt>
                <c:pt idx="5902">
                  <c:v>26.163930000000001</c:v>
                </c:pt>
                <c:pt idx="5903">
                  <c:v>25.114750000000036</c:v>
                </c:pt>
                <c:pt idx="5904">
                  <c:v>25.229509999999966</c:v>
                </c:pt>
                <c:pt idx="5905">
                  <c:v>25.180329999999966</c:v>
                </c:pt>
                <c:pt idx="5906">
                  <c:v>25.09836</c:v>
                </c:pt>
                <c:pt idx="5907">
                  <c:v>25.622949999999989</c:v>
                </c:pt>
                <c:pt idx="5908">
                  <c:v>25.688519999999961</c:v>
                </c:pt>
                <c:pt idx="5909">
                  <c:v>25.918030000000002</c:v>
                </c:pt>
                <c:pt idx="5910">
                  <c:v>26.081969999999988</c:v>
                </c:pt>
                <c:pt idx="5911">
                  <c:v>24.73771</c:v>
                </c:pt>
                <c:pt idx="5912">
                  <c:v>24.180329999999966</c:v>
                </c:pt>
                <c:pt idx="5913">
                  <c:v>24.57377</c:v>
                </c:pt>
                <c:pt idx="5914">
                  <c:v>25.065569999999965</c:v>
                </c:pt>
                <c:pt idx="5915">
                  <c:v>24.655740000000002</c:v>
                </c:pt>
                <c:pt idx="5916">
                  <c:v>25.131150000000044</c:v>
                </c:pt>
                <c:pt idx="5917">
                  <c:v>25.36065</c:v>
                </c:pt>
                <c:pt idx="5918">
                  <c:v>25.09836</c:v>
                </c:pt>
                <c:pt idx="5919">
                  <c:v>24.622949999999989</c:v>
                </c:pt>
                <c:pt idx="5920">
                  <c:v>25.426229999999954</c:v>
                </c:pt>
                <c:pt idx="5921">
                  <c:v>24.491800000000001</c:v>
                </c:pt>
                <c:pt idx="5922">
                  <c:v>24.016390000000001</c:v>
                </c:pt>
                <c:pt idx="5923">
                  <c:v>24.934429999999967</c:v>
                </c:pt>
                <c:pt idx="5924">
                  <c:v>24.377050000000036</c:v>
                </c:pt>
                <c:pt idx="5925">
                  <c:v>26.163930000000001</c:v>
                </c:pt>
                <c:pt idx="5926">
                  <c:v>25.311480000000028</c:v>
                </c:pt>
                <c:pt idx="5927">
                  <c:v>23.934429999999967</c:v>
                </c:pt>
                <c:pt idx="5928">
                  <c:v>25.262289999999961</c:v>
                </c:pt>
                <c:pt idx="5929">
                  <c:v>24.508199999999967</c:v>
                </c:pt>
                <c:pt idx="5930">
                  <c:v>24.983609999999942</c:v>
                </c:pt>
                <c:pt idx="5931">
                  <c:v>24.163930000000001</c:v>
                </c:pt>
                <c:pt idx="5932">
                  <c:v>25.52459</c:v>
                </c:pt>
                <c:pt idx="5933">
                  <c:v>24.967209999999966</c:v>
                </c:pt>
                <c:pt idx="5934">
                  <c:v>25.262289999999961</c:v>
                </c:pt>
                <c:pt idx="5935">
                  <c:v>24.57377</c:v>
                </c:pt>
                <c:pt idx="5936">
                  <c:v>24.967209999999966</c:v>
                </c:pt>
                <c:pt idx="5937">
                  <c:v>25.836069999999999</c:v>
                </c:pt>
                <c:pt idx="5938">
                  <c:v>24.508199999999967</c:v>
                </c:pt>
                <c:pt idx="5939">
                  <c:v>24.868849999999963</c:v>
                </c:pt>
                <c:pt idx="5940">
                  <c:v>25.377050000000036</c:v>
                </c:pt>
                <c:pt idx="5941">
                  <c:v>24.918030000000002</c:v>
                </c:pt>
                <c:pt idx="5942">
                  <c:v>24.52459</c:v>
                </c:pt>
                <c:pt idx="5943">
                  <c:v>25.459019999999967</c:v>
                </c:pt>
                <c:pt idx="5944">
                  <c:v>24.377050000000036</c:v>
                </c:pt>
                <c:pt idx="5945">
                  <c:v>23.655740000000002</c:v>
                </c:pt>
                <c:pt idx="5946">
                  <c:v>24.180329999999966</c:v>
                </c:pt>
                <c:pt idx="5947">
                  <c:v>24.196719999999971</c:v>
                </c:pt>
                <c:pt idx="5948">
                  <c:v>24.688519999999961</c:v>
                </c:pt>
                <c:pt idx="5949">
                  <c:v>23.21312</c:v>
                </c:pt>
                <c:pt idx="5950">
                  <c:v>24.311480000000028</c:v>
                </c:pt>
                <c:pt idx="5951">
                  <c:v>24.868849999999963</c:v>
                </c:pt>
                <c:pt idx="5952">
                  <c:v>24.557379999999988</c:v>
                </c:pt>
                <c:pt idx="5953">
                  <c:v>25.819669999999999</c:v>
                </c:pt>
                <c:pt idx="5954">
                  <c:v>25.622949999999989</c:v>
                </c:pt>
                <c:pt idx="5955">
                  <c:v>24.672129999999989</c:v>
                </c:pt>
                <c:pt idx="5956">
                  <c:v>25.52459</c:v>
                </c:pt>
                <c:pt idx="5957">
                  <c:v>24.540980000000001</c:v>
                </c:pt>
                <c:pt idx="5958">
                  <c:v>25.327870000000036</c:v>
                </c:pt>
                <c:pt idx="5959">
                  <c:v>25.967209999999966</c:v>
                </c:pt>
                <c:pt idx="5960">
                  <c:v>25.836069999999999</c:v>
                </c:pt>
                <c:pt idx="5961">
                  <c:v>25.163930000000001</c:v>
                </c:pt>
                <c:pt idx="5962">
                  <c:v>25.377050000000036</c:v>
                </c:pt>
                <c:pt idx="5963">
                  <c:v>25.655740000000002</c:v>
                </c:pt>
                <c:pt idx="5964">
                  <c:v>24.442619999999945</c:v>
                </c:pt>
                <c:pt idx="5965">
                  <c:v>25.262289999999961</c:v>
                </c:pt>
                <c:pt idx="5966">
                  <c:v>25.295079999999967</c:v>
                </c:pt>
                <c:pt idx="5967">
                  <c:v>24</c:v>
                </c:pt>
                <c:pt idx="5968">
                  <c:v>25.36065</c:v>
                </c:pt>
                <c:pt idx="5969">
                  <c:v>25.442619999999945</c:v>
                </c:pt>
                <c:pt idx="5970">
                  <c:v>25.163930000000001</c:v>
                </c:pt>
                <c:pt idx="5971">
                  <c:v>25.475409999999961</c:v>
                </c:pt>
                <c:pt idx="5972">
                  <c:v>24.377050000000036</c:v>
                </c:pt>
                <c:pt idx="5973">
                  <c:v>25.36065</c:v>
                </c:pt>
                <c:pt idx="5974">
                  <c:v>24.409839999999971</c:v>
                </c:pt>
                <c:pt idx="5975">
                  <c:v>26.081969999999988</c:v>
                </c:pt>
                <c:pt idx="5976">
                  <c:v>25.819669999999999</c:v>
                </c:pt>
                <c:pt idx="5977">
                  <c:v>26.295079999999967</c:v>
                </c:pt>
                <c:pt idx="5978">
                  <c:v>25.163930000000001</c:v>
                </c:pt>
                <c:pt idx="5979">
                  <c:v>25.163930000000001</c:v>
                </c:pt>
                <c:pt idx="5980">
                  <c:v>25.147539999999989</c:v>
                </c:pt>
                <c:pt idx="5981">
                  <c:v>25.770489999999967</c:v>
                </c:pt>
                <c:pt idx="5982">
                  <c:v>23.639350000000036</c:v>
                </c:pt>
                <c:pt idx="5983">
                  <c:v>25.426229999999954</c:v>
                </c:pt>
                <c:pt idx="5984">
                  <c:v>25.459019999999967</c:v>
                </c:pt>
                <c:pt idx="5985">
                  <c:v>25.918030000000002</c:v>
                </c:pt>
                <c:pt idx="5986">
                  <c:v>24.081969999999988</c:v>
                </c:pt>
                <c:pt idx="5987">
                  <c:v>24.540980000000001</c:v>
                </c:pt>
                <c:pt idx="5988">
                  <c:v>24.803280000000001</c:v>
                </c:pt>
                <c:pt idx="5989">
                  <c:v>25.508199999999967</c:v>
                </c:pt>
                <c:pt idx="5990">
                  <c:v>25.344259999999988</c:v>
                </c:pt>
                <c:pt idx="5991">
                  <c:v>25.09836</c:v>
                </c:pt>
                <c:pt idx="5992">
                  <c:v>26.311480000000028</c:v>
                </c:pt>
                <c:pt idx="5993">
                  <c:v>25.36065</c:v>
                </c:pt>
                <c:pt idx="5994">
                  <c:v>24.73771</c:v>
                </c:pt>
                <c:pt idx="5995">
                  <c:v>24.590160000000001</c:v>
                </c:pt>
                <c:pt idx="5996">
                  <c:v>25.377050000000036</c:v>
                </c:pt>
                <c:pt idx="5997">
                  <c:v>25.147539999999989</c:v>
                </c:pt>
                <c:pt idx="5998">
                  <c:v>24.09836</c:v>
                </c:pt>
                <c:pt idx="5999">
                  <c:v>26.688519999999961</c:v>
                </c:pt>
                <c:pt idx="6000">
                  <c:v>25.704920000000001</c:v>
                </c:pt>
                <c:pt idx="6001">
                  <c:v>24.491800000000001</c:v>
                </c:pt>
                <c:pt idx="6002">
                  <c:v>24.967209999999966</c:v>
                </c:pt>
                <c:pt idx="6003">
                  <c:v>25.278689999999965</c:v>
                </c:pt>
                <c:pt idx="6004">
                  <c:v>24.639350000000036</c:v>
                </c:pt>
                <c:pt idx="6005">
                  <c:v>25.114750000000036</c:v>
                </c:pt>
                <c:pt idx="6006">
                  <c:v>24.885249999999942</c:v>
                </c:pt>
                <c:pt idx="6007">
                  <c:v>24.852460000000001</c:v>
                </c:pt>
                <c:pt idx="6008">
                  <c:v>25.967209999999966</c:v>
                </c:pt>
                <c:pt idx="6009">
                  <c:v>24.934429999999967</c:v>
                </c:pt>
                <c:pt idx="6010">
                  <c:v>25.180329999999966</c:v>
                </c:pt>
                <c:pt idx="6011">
                  <c:v>25.73771</c:v>
                </c:pt>
                <c:pt idx="6012">
                  <c:v>25.21312</c:v>
                </c:pt>
                <c:pt idx="6013">
                  <c:v>25.229509999999966</c:v>
                </c:pt>
                <c:pt idx="6014">
                  <c:v>25.327870000000036</c:v>
                </c:pt>
                <c:pt idx="6015">
                  <c:v>25.557379999999988</c:v>
                </c:pt>
                <c:pt idx="6016">
                  <c:v>24.245899999999967</c:v>
                </c:pt>
                <c:pt idx="6017">
                  <c:v>25.868849999999963</c:v>
                </c:pt>
                <c:pt idx="6018">
                  <c:v>24.819669999999999</c:v>
                </c:pt>
                <c:pt idx="6019">
                  <c:v>24.459019999999967</c:v>
                </c:pt>
                <c:pt idx="6020">
                  <c:v>25.852460000000001</c:v>
                </c:pt>
                <c:pt idx="6021">
                  <c:v>24.918030000000002</c:v>
                </c:pt>
                <c:pt idx="6022">
                  <c:v>25.21312</c:v>
                </c:pt>
                <c:pt idx="6023">
                  <c:v>24.73771</c:v>
                </c:pt>
                <c:pt idx="6024">
                  <c:v>24.836069999999999</c:v>
                </c:pt>
                <c:pt idx="6025">
                  <c:v>24.967209999999966</c:v>
                </c:pt>
                <c:pt idx="6026">
                  <c:v>23.934429999999967</c:v>
                </c:pt>
                <c:pt idx="6027">
                  <c:v>26.245899999999967</c:v>
                </c:pt>
                <c:pt idx="6028">
                  <c:v>25.721309999999967</c:v>
                </c:pt>
                <c:pt idx="6029">
                  <c:v>25.967209999999966</c:v>
                </c:pt>
                <c:pt idx="6030">
                  <c:v>25.901639999999961</c:v>
                </c:pt>
                <c:pt idx="6031">
                  <c:v>25.639350000000036</c:v>
                </c:pt>
                <c:pt idx="6032">
                  <c:v>25.704920000000001</c:v>
                </c:pt>
                <c:pt idx="6033">
                  <c:v>25.754100000000001</c:v>
                </c:pt>
                <c:pt idx="6034">
                  <c:v>26.147539999999989</c:v>
                </c:pt>
                <c:pt idx="6035">
                  <c:v>26.803280000000001</c:v>
                </c:pt>
                <c:pt idx="6036">
                  <c:v>25.131150000000044</c:v>
                </c:pt>
                <c:pt idx="6037">
                  <c:v>25.52459</c:v>
                </c:pt>
                <c:pt idx="6038">
                  <c:v>26.36065</c:v>
                </c:pt>
                <c:pt idx="6039">
                  <c:v>25.327870000000036</c:v>
                </c:pt>
                <c:pt idx="6040">
                  <c:v>25.721309999999967</c:v>
                </c:pt>
                <c:pt idx="6041">
                  <c:v>26.21312</c:v>
                </c:pt>
                <c:pt idx="6042">
                  <c:v>25.57377</c:v>
                </c:pt>
                <c:pt idx="6043">
                  <c:v>24.557379999999988</c:v>
                </c:pt>
                <c:pt idx="6044">
                  <c:v>25.885249999999942</c:v>
                </c:pt>
                <c:pt idx="6045">
                  <c:v>24.73771</c:v>
                </c:pt>
                <c:pt idx="6046">
                  <c:v>25.622949999999989</c:v>
                </c:pt>
                <c:pt idx="6047">
                  <c:v>24.672129999999989</c:v>
                </c:pt>
                <c:pt idx="6048">
                  <c:v>25.95082</c:v>
                </c:pt>
                <c:pt idx="6049">
                  <c:v>26.606560000000005</c:v>
                </c:pt>
                <c:pt idx="6050">
                  <c:v>25.393439999999963</c:v>
                </c:pt>
                <c:pt idx="6051">
                  <c:v>27.032789999999967</c:v>
                </c:pt>
                <c:pt idx="6052">
                  <c:v>26.032789999999967</c:v>
                </c:pt>
                <c:pt idx="6053">
                  <c:v>25.721309999999967</c:v>
                </c:pt>
                <c:pt idx="6054">
                  <c:v>26.78688</c:v>
                </c:pt>
                <c:pt idx="6055">
                  <c:v>25.081969999999988</c:v>
                </c:pt>
                <c:pt idx="6056">
                  <c:v>26.967209999999966</c:v>
                </c:pt>
                <c:pt idx="6057">
                  <c:v>25.721309999999967</c:v>
                </c:pt>
                <c:pt idx="6058">
                  <c:v>26.819669999999999</c:v>
                </c:pt>
                <c:pt idx="6059">
                  <c:v>26.590160000000001</c:v>
                </c:pt>
                <c:pt idx="6060">
                  <c:v>25.131150000000044</c:v>
                </c:pt>
                <c:pt idx="6061">
                  <c:v>25.590160000000001</c:v>
                </c:pt>
                <c:pt idx="6062">
                  <c:v>25.868849999999963</c:v>
                </c:pt>
                <c:pt idx="6063">
                  <c:v>25.081969999999988</c:v>
                </c:pt>
                <c:pt idx="6064">
                  <c:v>25.278689999999965</c:v>
                </c:pt>
                <c:pt idx="6065">
                  <c:v>26.147539999999989</c:v>
                </c:pt>
                <c:pt idx="6066">
                  <c:v>25.967209999999966</c:v>
                </c:pt>
                <c:pt idx="6067">
                  <c:v>24.590160000000001</c:v>
                </c:pt>
                <c:pt idx="6068">
                  <c:v>24.393439999999963</c:v>
                </c:pt>
                <c:pt idx="6069">
                  <c:v>26.032789999999967</c:v>
                </c:pt>
                <c:pt idx="6070">
                  <c:v>25.426229999999954</c:v>
                </c:pt>
                <c:pt idx="6071">
                  <c:v>26</c:v>
                </c:pt>
                <c:pt idx="6072">
                  <c:v>25.278689999999965</c:v>
                </c:pt>
                <c:pt idx="6073">
                  <c:v>24.918030000000002</c:v>
                </c:pt>
                <c:pt idx="6074">
                  <c:v>24.901639999999961</c:v>
                </c:pt>
                <c:pt idx="6075">
                  <c:v>26.131150000000044</c:v>
                </c:pt>
                <c:pt idx="6076">
                  <c:v>25.114750000000036</c:v>
                </c:pt>
                <c:pt idx="6077">
                  <c:v>24.770489999999967</c:v>
                </c:pt>
                <c:pt idx="6078">
                  <c:v>25.508199999999967</c:v>
                </c:pt>
                <c:pt idx="6079">
                  <c:v>24.393439999999963</c:v>
                </c:pt>
                <c:pt idx="6080">
                  <c:v>26.590160000000001</c:v>
                </c:pt>
                <c:pt idx="6081">
                  <c:v>24.885249999999942</c:v>
                </c:pt>
                <c:pt idx="6082">
                  <c:v>24.262289999999961</c:v>
                </c:pt>
                <c:pt idx="6083">
                  <c:v>25.704920000000001</c:v>
                </c:pt>
                <c:pt idx="6084">
                  <c:v>27.393439999999963</c:v>
                </c:pt>
                <c:pt idx="6085">
                  <c:v>25.770489999999967</c:v>
                </c:pt>
                <c:pt idx="6086">
                  <c:v>24.540980000000001</c:v>
                </c:pt>
                <c:pt idx="6087">
                  <c:v>25.836069999999999</c:v>
                </c:pt>
                <c:pt idx="6088">
                  <c:v>25.262289999999961</c:v>
                </c:pt>
                <c:pt idx="6089">
                  <c:v>25.57377</c:v>
                </c:pt>
                <c:pt idx="6090">
                  <c:v>25.475409999999961</c:v>
                </c:pt>
                <c:pt idx="6091">
                  <c:v>26.672129999999989</c:v>
                </c:pt>
                <c:pt idx="6092">
                  <c:v>24.442619999999945</c:v>
                </c:pt>
                <c:pt idx="6093">
                  <c:v>25.377050000000036</c:v>
                </c:pt>
                <c:pt idx="6094">
                  <c:v>25.180329999999966</c:v>
                </c:pt>
                <c:pt idx="6095">
                  <c:v>24.032789999999967</c:v>
                </c:pt>
                <c:pt idx="6096">
                  <c:v>25.540980000000001</c:v>
                </c:pt>
                <c:pt idx="6097">
                  <c:v>25.639350000000036</c:v>
                </c:pt>
                <c:pt idx="6098">
                  <c:v>25.278689999999965</c:v>
                </c:pt>
                <c:pt idx="6099">
                  <c:v>25.73771</c:v>
                </c:pt>
                <c:pt idx="6100">
                  <c:v>25.803280000000001</c:v>
                </c:pt>
                <c:pt idx="6101">
                  <c:v>25.95082</c:v>
                </c:pt>
                <c:pt idx="6102">
                  <c:v>25.606560000000005</c:v>
                </c:pt>
                <c:pt idx="6103">
                  <c:v>25.491800000000001</c:v>
                </c:pt>
                <c:pt idx="6104">
                  <c:v>25.57377</c:v>
                </c:pt>
                <c:pt idx="6105">
                  <c:v>25.967209999999966</c:v>
                </c:pt>
                <c:pt idx="6106">
                  <c:v>25.491800000000001</c:v>
                </c:pt>
                <c:pt idx="6107">
                  <c:v>26.163930000000001</c:v>
                </c:pt>
                <c:pt idx="6108">
                  <c:v>25.327870000000036</c:v>
                </c:pt>
                <c:pt idx="6109">
                  <c:v>24.868849999999963</c:v>
                </c:pt>
                <c:pt idx="6110">
                  <c:v>25.606560000000005</c:v>
                </c:pt>
                <c:pt idx="6111">
                  <c:v>24.770489999999967</c:v>
                </c:pt>
                <c:pt idx="6112">
                  <c:v>23.180329999999966</c:v>
                </c:pt>
                <c:pt idx="6113">
                  <c:v>25.918030000000002</c:v>
                </c:pt>
                <c:pt idx="6114">
                  <c:v>24.934429999999967</c:v>
                </c:pt>
                <c:pt idx="6115">
                  <c:v>24.967209999999966</c:v>
                </c:pt>
                <c:pt idx="6116">
                  <c:v>24.868849999999963</c:v>
                </c:pt>
                <c:pt idx="6117">
                  <c:v>25.540980000000001</c:v>
                </c:pt>
                <c:pt idx="6118">
                  <c:v>25.131150000000044</c:v>
                </c:pt>
                <c:pt idx="6119">
                  <c:v>24.918030000000002</c:v>
                </c:pt>
                <c:pt idx="6120">
                  <c:v>26.032789999999967</c:v>
                </c:pt>
                <c:pt idx="6121">
                  <c:v>24.491800000000001</c:v>
                </c:pt>
                <c:pt idx="6122">
                  <c:v>25.508199999999967</c:v>
                </c:pt>
                <c:pt idx="6123">
                  <c:v>25.245899999999967</c:v>
                </c:pt>
                <c:pt idx="6124">
                  <c:v>25.606560000000005</c:v>
                </c:pt>
                <c:pt idx="6125">
                  <c:v>25.196719999999971</c:v>
                </c:pt>
                <c:pt idx="6126">
                  <c:v>25.065569999999965</c:v>
                </c:pt>
                <c:pt idx="6127">
                  <c:v>24.606560000000005</c:v>
                </c:pt>
                <c:pt idx="6128">
                  <c:v>25.803280000000001</c:v>
                </c:pt>
                <c:pt idx="6129">
                  <c:v>24.78688</c:v>
                </c:pt>
                <c:pt idx="6130">
                  <c:v>25.918030000000002</c:v>
                </c:pt>
                <c:pt idx="6131">
                  <c:v>26.09836</c:v>
                </c:pt>
                <c:pt idx="6132">
                  <c:v>24.819669999999999</c:v>
                </c:pt>
                <c:pt idx="6133">
                  <c:v>24.688519999999961</c:v>
                </c:pt>
                <c:pt idx="6134">
                  <c:v>25.065569999999965</c:v>
                </c:pt>
                <c:pt idx="6135">
                  <c:v>25.147539999999989</c:v>
                </c:pt>
                <c:pt idx="6136">
                  <c:v>25.52459</c:v>
                </c:pt>
                <c:pt idx="6137">
                  <c:v>25.885249999999942</c:v>
                </c:pt>
                <c:pt idx="6138">
                  <c:v>24.754100000000001</c:v>
                </c:pt>
                <c:pt idx="6139">
                  <c:v>25.327870000000036</c:v>
                </c:pt>
                <c:pt idx="6140">
                  <c:v>25.36065</c:v>
                </c:pt>
                <c:pt idx="6141">
                  <c:v>25.639350000000036</c:v>
                </c:pt>
                <c:pt idx="6142">
                  <c:v>24.885249999999942</c:v>
                </c:pt>
                <c:pt idx="6143">
                  <c:v>25.967209999999966</c:v>
                </c:pt>
                <c:pt idx="6144">
                  <c:v>25.983609999999942</c:v>
                </c:pt>
                <c:pt idx="6145">
                  <c:v>26.04918</c:v>
                </c:pt>
                <c:pt idx="6146">
                  <c:v>25.327870000000036</c:v>
                </c:pt>
                <c:pt idx="6147">
                  <c:v>25.475409999999961</c:v>
                </c:pt>
                <c:pt idx="6148">
                  <c:v>24.868849999999963</c:v>
                </c:pt>
                <c:pt idx="6149">
                  <c:v>26.21312</c:v>
                </c:pt>
                <c:pt idx="6150">
                  <c:v>25.967209999999966</c:v>
                </c:pt>
                <c:pt idx="6151">
                  <c:v>26.081969999999988</c:v>
                </c:pt>
                <c:pt idx="6152">
                  <c:v>25.459019999999967</c:v>
                </c:pt>
                <c:pt idx="6153">
                  <c:v>24.377050000000036</c:v>
                </c:pt>
                <c:pt idx="6154">
                  <c:v>25.852460000000001</c:v>
                </c:pt>
                <c:pt idx="6155">
                  <c:v>25.065569999999965</c:v>
                </c:pt>
                <c:pt idx="6156">
                  <c:v>25.606560000000005</c:v>
                </c:pt>
                <c:pt idx="6157">
                  <c:v>24.688519999999961</c:v>
                </c:pt>
                <c:pt idx="6158">
                  <c:v>25.147539999999989</c:v>
                </c:pt>
                <c:pt idx="6159">
                  <c:v>23.983609999999942</c:v>
                </c:pt>
                <c:pt idx="6160">
                  <c:v>24.770489999999967</c:v>
                </c:pt>
                <c:pt idx="6161">
                  <c:v>24.540980000000001</c:v>
                </c:pt>
                <c:pt idx="6162">
                  <c:v>26.081969999999988</c:v>
                </c:pt>
                <c:pt idx="6163">
                  <c:v>25.606560000000005</c:v>
                </c:pt>
                <c:pt idx="6164">
                  <c:v>25.114750000000036</c:v>
                </c:pt>
                <c:pt idx="6165">
                  <c:v>25.672129999999989</c:v>
                </c:pt>
                <c:pt idx="6166">
                  <c:v>24.52459</c:v>
                </c:pt>
                <c:pt idx="6167">
                  <c:v>25.672129999999989</c:v>
                </c:pt>
                <c:pt idx="6168">
                  <c:v>26.09836</c:v>
                </c:pt>
                <c:pt idx="6169">
                  <c:v>25.803280000000001</c:v>
                </c:pt>
                <c:pt idx="6170">
                  <c:v>25.868849999999963</c:v>
                </c:pt>
                <c:pt idx="6171">
                  <c:v>25.918030000000002</c:v>
                </c:pt>
                <c:pt idx="6172">
                  <c:v>25.688519999999961</c:v>
                </c:pt>
                <c:pt idx="6173">
                  <c:v>26.672129999999989</c:v>
                </c:pt>
                <c:pt idx="6174">
                  <c:v>25.770489999999967</c:v>
                </c:pt>
                <c:pt idx="6175">
                  <c:v>25.52459</c:v>
                </c:pt>
                <c:pt idx="6176">
                  <c:v>24.52459</c:v>
                </c:pt>
                <c:pt idx="6177">
                  <c:v>25.262289999999961</c:v>
                </c:pt>
                <c:pt idx="6178">
                  <c:v>26.639350000000036</c:v>
                </c:pt>
                <c:pt idx="6179">
                  <c:v>25.245899999999967</c:v>
                </c:pt>
                <c:pt idx="6180">
                  <c:v>24.704920000000001</c:v>
                </c:pt>
                <c:pt idx="6181">
                  <c:v>25.344259999999988</c:v>
                </c:pt>
                <c:pt idx="6182">
                  <c:v>25.327870000000036</c:v>
                </c:pt>
                <c:pt idx="6183">
                  <c:v>26.196719999999971</c:v>
                </c:pt>
                <c:pt idx="6184">
                  <c:v>24.836069999999999</c:v>
                </c:pt>
                <c:pt idx="6185">
                  <c:v>25.721309999999967</c:v>
                </c:pt>
                <c:pt idx="6186">
                  <c:v>25.967209999999966</c:v>
                </c:pt>
                <c:pt idx="6187">
                  <c:v>26.393439999999963</c:v>
                </c:pt>
                <c:pt idx="6188">
                  <c:v>25.918030000000002</c:v>
                </c:pt>
                <c:pt idx="6189">
                  <c:v>25.836069999999999</c:v>
                </c:pt>
                <c:pt idx="6190">
                  <c:v>26.836069999999999</c:v>
                </c:pt>
                <c:pt idx="6191">
                  <c:v>25.131150000000044</c:v>
                </c:pt>
                <c:pt idx="6192">
                  <c:v>26</c:v>
                </c:pt>
                <c:pt idx="6193">
                  <c:v>25.918030000000002</c:v>
                </c:pt>
                <c:pt idx="6194">
                  <c:v>25.180329999999966</c:v>
                </c:pt>
                <c:pt idx="6195">
                  <c:v>25.114750000000036</c:v>
                </c:pt>
                <c:pt idx="6196">
                  <c:v>26.196719999999971</c:v>
                </c:pt>
                <c:pt idx="6197">
                  <c:v>25.590160000000001</c:v>
                </c:pt>
                <c:pt idx="6198">
                  <c:v>25.901639999999961</c:v>
                </c:pt>
                <c:pt idx="6199">
                  <c:v>25.836069999999999</c:v>
                </c:pt>
                <c:pt idx="6200">
                  <c:v>24.967209999999966</c:v>
                </c:pt>
                <c:pt idx="6201">
                  <c:v>26.081969999999988</c:v>
                </c:pt>
                <c:pt idx="6202">
                  <c:v>26.819669999999999</c:v>
                </c:pt>
                <c:pt idx="6203">
                  <c:v>26.426229999999954</c:v>
                </c:pt>
                <c:pt idx="6204">
                  <c:v>25.393439999999963</c:v>
                </c:pt>
                <c:pt idx="6205">
                  <c:v>25.590160000000001</c:v>
                </c:pt>
                <c:pt idx="6206">
                  <c:v>24.934429999999967</c:v>
                </c:pt>
                <c:pt idx="6207">
                  <c:v>25.04918</c:v>
                </c:pt>
                <c:pt idx="6208">
                  <c:v>26.475409999999961</c:v>
                </c:pt>
                <c:pt idx="6209">
                  <c:v>25.377050000000036</c:v>
                </c:pt>
                <c:pt idx="6210">
                  <c:v>26.836069999999999</c:v>
                </c:pt>
                <c:pt idx="6211">
                  <c:v>26.344259999999988</c:v>
                </c:pt>
                <c:pt idx="6212">
                  <c:v>25.540980000000001</c:v>
                </c:pt>
                <c:pt idx="6213">
                  <c:v>25.081969999999988</c:v>
                </c:pt>
                <c:pt idx="6214">
                  <c:v>25.081969999999988</c:v>
                </c:pt>
                <c:pt idx="6215">
                  <c:v>25.918030000000002</c:v>
                </c:pt>
                <c:pt idx="6216">
                  <c:v>26.688519999999961</c:v>
                </c:pt>
                <c:pt idx="6217">
                  <c:v>25.245899999999967</c:v>
                </c:pt>
                <c:pt idx="6218">
                  <c:v>26.590160000000001</c:v>
                </c:pt>
                <c:pt idx="6219">
                  <c:v>26.754100000000001</c:v>
                </c:pt>
                <c:pt idx="6220">
                  <c:v>25.918030000000002</c:v>
                </c:pt>
                <c:pt idx="6221">
                  <c:v>25.836069999999999</c:v>
                </c:pt>
                <c:pt idx="6222">
                  <c:v>26.442619999999945</c:v>
                </c:pt>
                <c:pt idx="6223">
                  <c:v>26.606560000000005</c:v>
                </c:pt>
                <c:pt idx="6224">
                  <c:v>26.491800000000001</c:v>
                </c:pt>
                <c:pt idx="6225">
                  <c:v>25.672129999999989</c:v>
                </c:pt>
                <c:pt idx="6226">
                  <c:v>27.721309999999967</c:v>
                </c:pt>
                <c:pt idx="6227">
                  <c:v>25.180329999999966</c:v>
                </c:pt>
                <c:pt idx="6228">
                  <c:v>26.196719999999971</c:v>
                </c:pt>
                <c:pt idx="6229">
                  <c:v>25.852460000000001</c:v>
                </c:pt>
                <c:pt idx="6230">
                  <c:v>25.918030000000002</c:v>
                </c:pt>
                <c:pt idx="6231">
                  <c:v>25.311480000000028</c:v>
                </c:pt>
                <c:pt idx="6232">
                  <c:v>25.557379999999988</c:v>
                </c:pt>
                <c:pt idx="6233">
                  <c:v>25.21312</c:v>
                </c:pt>
                <c:pt idx="6234">
                  <c:v>25.967209999999966</c:v>
                </c:pt>
                <c:pt idx="6235">
                  <c:v>23.918030000000002</c:v>
                </c:pt>
                <c:pt idx="6236">
                  <c:v>26.295079999999967</c:v>
                </c:pt>
                <c:pt idx="6237">
                  <c:v>25.508199999999967</c:v>
                </c:pt>
                <c:pt idx="6238">
                  <c:v>27.52459</c:v>
                </c:pt>
                <c:pt idx="6239">
                  <c:v>26.377050000000036</c:v>
                </c:pt>
                <c:pt idx="6240">
                  <c:v>26.147539999999989</c:v>
                </c:pt>
                <c:pt idx="6241">
                  <c:v>25.95082</c:v>
                </c:pt>
                <c:pt idx="6242">
                  <c:v>27.081969999999988</c:v>
                </c:pt>
                <c:pt idx="6243">
                  <c:v>26.852460000000001</c:v>
                </c:pt>
                <c:pt idx="6244">
                  <c:v>26.721309999999967</c:v>
                </c:pt>
                <c:pt idx="6245">
                  <c:v>27.852460000000001</c:v>
                </c:pt>
                <c:pt idx="6246">
                  <c:v>25.508199999999967</c:v>
                </c:pt>
                <c:pt idx="6247">
                  <c:v>25.95082</c:v>
                </c:pt>
                <c:pt idx="6248">
                  <c:v>24.983609999999942</c:v>
                </c:pt>
                <c:pt idx="6249">
                  <c:v>25.836069999999999</c:v>
                </c:pt>
                <c:pt idx="6250">
                  <c:v>25.442619999999945</c:v>
                </c:pt>
                <c:pt idx="6251">
                  <c:v>25.78688</c:v>
                </c:pt>
                <c:pt idx="6252">
                  <c:v>26.852460000000001</c:v>
                </c:pt>
                <c:pt idx="6253">
                  <c:v>26.508199999999967</c:v>
                </c:pt>
                <c:pt idx="6254">
                  <c:v>24.95082</c:v>
                </c:pt>
                <c:pt idx="6255">
                  <c:v>26.131150000000044</c:v>
                </c:pt>
                <c:pt idx="6256">
                  <c:v>25.114750000000036</c:v>
                </c:pt>
                <c:pt idx="6257">
                  <c:v>25.295079999999967</c:v>
                </c:pt>
                <c:pt idx="6258">
                  <c:v>26.114750000000036</c:v>
                </c:pt>
                <c:pt idx="6259">
                  <c:v>26.032789999999967</c:v>
                </c:pt>
                <c:pt idx="6260">
                  <c:v>24.540980000000001</c:v>
                </c:pt>
                <c:pt idx="6261">
                  <c:v>26.196719999999971</c:v>
                </c:pt>
                <c:pt idx="6262">
                  <c:v>25.688519999999961</c:v>
                </c:pt>
                <c:pt idx="6263">
                  <c:v>25.606560000000005</c:v>
                </c:pt>
                <c:pt idx="6264">
                  <c:v>25.295079999999967</c:v>
                </c:pt>
                <c:pt idx="6265">
                  <c:v>25.163930000000001</c:v>
                </c:pt>
                <c:pt idx="6266">
                  <c:v>26.459019999999967</c:v>
                </c:pt>
                <c:pt idx="6267">
                  <c:v>25.819669999999999</c:v>
                </c:pt>
                <c:pt idx="6268">
                  <c:v>25.704920000000001</c:v>
                </c:pt>
                <c:pt idx="6269">
                  <c:v>25.377050000000036</c:v>
                </c:pt>
                <c:pt idx="6270">
                  <c:v>24.36065</c:v>
                </c:pt>
                <c:pt idx="6271">
                  <c:v>25.459019999999967</c:v>
                </c:pt>
                <c:pt idx="6272">
                  <c:v>25.36065</c:v>
                </c:pt>
                <c:pt idx="6273">
                  <c:v>25.901639999999961</c:v>
                </c:pt>
                <c:pt idx="6274">
                  <c:v>25.852460000000001</c:v>
                </c:pt>
                <c:pt idx="6275">
                  <c:v>25.655740000000002</c:v>
                </c:pt>
                <c:pt idx="6276">
                  <c:v>25.311480000000028</c:v>
                </c:pt>
                <c:pt idx="6277">
                  <c:v>25.852460000000001</c:v>
                </c:pt>
                <c:pt idx="6278">
                  <c:v>24.196719999999971</c:v>
                </c:pt>
                <c:pt idx="6279">
                  <c:v>25.459019999999967</c:v>
                </c:pt>
                <c:pt idx="6280">
                  <c:v>25.36065</c:v>
                </c:pt>
                <c:pt idx="6281">
                  <c:v>25.508199999999967</c:v>
                </c:pt>
                <c:pt idx="6282">
                  <c:v>25.57377</c:v>
                </c:pt>
                <c:pt idx="6283">
                  <c:v>25.540980000000001</c:v>
                </c:pt>
                <c:pt idx="6284">
                  <c:v>25.196719999999971</c:v>
                </c:pt>
                <c:pt idx="6285">
                  <c:v>26.803280000000001</c:v>
                </c:pt>
                <c:pt idx="6286">
                  <c:v>26.04918</c:v>
                </c:pt>
                <c:pt idx="6287">
                  <c:v>25.639350000000036</c:v>
                </c:pt>
                <c:pt idx="6288">
                  <c:v>25.672129999999989</c:v>
                </c:pt>
                <c:pt idx="6289">
                  <c:v>24.934429999999967</c:v>
                </c:pt>
                <c:pt idx="6290">
                  <c:v>25.721309999999967</c:v>
                </c:pt>
                <c:pt idx="6291">
                  <c:v>24.770489999999967</c:v>
                </c:pt>
                <c:pt idx="6292">
                  <c:v>25.803280000000001</c:v>
                </c:pt>
                <c:pt idx="6293">
                  <c:v>26.180329999999966</c:v>
                </c:pt>
                <c:pt idx="6294">
                  <c:v>25.508199999999967</c:v>
                </c:pt>
                <c:pt idx="6295">
                  <c:v>25.442619999999945</c:v>
                </c:pt>
                <c:pt idx="6296">
                  <c:v>25.21312</c:v>
                </c:pt>
                <c:pt idx="6297">
                  <c:v>26.180329999999966</c:v>
                </c:pt>
                <c:pt idx="6298">
                  <c:v>25.081969999999988</c:v>
                </c:pt>
                <c:pt idx="6299">
                  <c:v>25.918030000000002</c:v>
                </c:pt>
                <c:pt idx="6300">
                  <c:v>25.868849999999963</c:v>
                </c:pt>
                <c:pt idx="6301">
                  <c:v>25.967209999999966</c:v>
                </c:pt>
                <c:pt idx="6302">
                  <c:v>26</c:v>
                </c:pt>
                <c:pt idx="6303">
                  <c:v>24.081969999999988</c:v>
                </c:pt>
                <c:pt idx="6304">
                  <c:v>25.114750000000036</c:v>
                </c:pt>
                <c:pt idx="6305">
                  <c:v>25.95082</c:v>
                </c:pt>
                <c:pt idx="6306">
                  <c:v>25.885249999999942</c:v>
                </c:pt>
                <c:pt idx="6307">
                  <c:v>24.852460000000001</c:v>
                </c:pt>
                <c:pt idx="6308">
                  <c:v>25.475409999999961</c:v>
                </c:pt>
                <c:pt idx="6309">
                  <c:v>25.21312</c:v>
                </c:pt>
                <c:pt idx="6310">
                  <c:v>25.475409999999961</c:v>
                </c:pt>
                <c:pt idx="6311">
                  <c:v>25.557379999999988</c:v>
                </c:pt>
                <c:pt idx="6312">
                  <c:v>25.655740000000002</c:v>
                </c:pt>
                <c:pt idx="6313">
                  <c:v>25.459019999999967</c:v>
                </c:pt>
                <c:pt idx="6314">
                  <c:v>25.836069999999999</c:v>
                </c:pt>
                <c:pt idx="6315">
                  <c:v>26.016390000000001</c:v>
                </c:pt>
                <c:pt idx="6316">
                  <c:v>25.967209999999966</c:v>
                </c:pt>
                <c:pt idx="6317">
                  <c:v>27.09836</c:v>
                </c:pt>
                <c:pt idx="6318">
                  <c:v>25.229509999999966</c:v>
                </c:pt>
                <c:pt idx="6319">
                  <c:v>24.836069999999999</c:v>
                </c:pt>
                <c:pt idx="6320">
                  <c:v>25.73771</c:v>
                </c:pt>
                <c:pt idx="6321">
                  <c:v>26.491800000000001</c:v>
                </c:pt>
                <c:pt idx="6322">
                  <c:v>24.73771</c:v>
                </c:pt>
                <c:pt idx="6323">
                  <c:v>25.622949999999989</c:v>
                </c:pt>
                <c:pt idx="6324">
                  <c:v>24.95082</c:v>
                </c:pt>
                <c:pt idx="6325">
                  <c:v>26.885249999999942</c:v>
                </c:pt>
                <c:pt idx="6326">
                  <c:v>25.57377</c:v>
                </c:pt>
                <c:pt idx="6327">
                  <c:v>25.114750000000036</c:v>
                </c:pt>
                <c:pt idx="6328">
                  <c:v>25.606560000000005</c:v>
                </c:pt>
                <c:pt idx="6329">
                  <c:v>25.459019999999967</c:v>
                </c:pt>
                <c:pt idx="6330">
                  <c:v>25.196719999999971</c:v>
                </c:pt>
                <c:pt idx="6331">
                  <c:v>25.885249999999942</c:v>
                </c:pt>
                <c:pt idx="6332">
                  <c:v>26.262289999999961</c:v>
                </c:pt>
                <c:pt idx="6333">
                  <c:v>26.196719999999971</c:v>
                </c:pt>
                <c:pt idx="6334">
                  <c:v>26.442619999999945</c:v>
                </c:pt>
                <c:pt idx="6335">
                  <c:v>24.967209999999966</c:v>
                </c:pt>
                <c:pt idx="6336">
                  <c:v>25.180329999999966</c:v>
                </c:pt>
                <c:pt idx="6337">
                  <c:v>25.590160000000001</c:v>
                </c:pt>
                <c:pt idx="6338">
                  <c:v>25.73771</c:v>
                </c:pt>
                <c:pt idx="6339">
                  <c:v>26.180329999999966</c:v>
                </c:pt>
                <c:pt idx="6340">
                  <c:v>25.245899999999967</c:v>
                </c:pt>
                <c:pt idx="6341">
                  <c:v>26.426229999999954</c:v>
                </c:pt>
                <c:pt idx="6342">
                  <c:v>25.311480000000028</c:v>
                </c:pt>
                <c:pt idx="6343">
                  <c:v>27.081969999999988</c:v>
                </c:pt>
                <c:pt idx="6344">
                  <c:v>25.934429999999967</c:v>
                </c:pt>
                <c:pt idx="6345">
                  <c:v>25.754100000000001</c:v>
                </c:pt>
                <c:pt idx="6346">
                  <c:v>24.21312</c:v>
                </c:pt>
                <c:pt idx="6347">
                  <c:v>24.52459</c:v>
                </c:pt>
                <c:pt idx="6348">
                  <c:v>25.016390000000001</c:v>
                </c:pt>
                <c:pt idx="6349">
                  <c:v>25.590160000000001</c:v>
                </c:pt>
                <c:pt idx="6350">
                  <c:v>25.57377</c:v>
                </c:pt>
                <c:pt idx="6351">
                  <c:v>25.983609999999942</c:v>
                </c:pt>
                <c:pt idx="6352">
                  <c:v>26.114750000000036</c:v>
                </c:pt>
                <c:pt idx="6353">
                  <c:v>24.901639999999961</c:v>
                </c:pt>
                <c:pt idx="6354">
                  <c:v>25.606560000000005</c:v>
                </c:pt>
                <c:pt idx="6355">
                  <c:v>25.918030000000002</c:v>
                </c:pt>
                <c:pt idx="6356">
                  <c:v>26</c:v>
                </c:pt>
                <c:pt idx="6357">
                  <c:v>25.04918</c:v>
                </c:pt>
                <c:pt idx="6358">
                  <c:v>26.57377</c:v>
                </c:pt>
                <c:pt idx="6359">
                  <c:v>25.229509999999966</c:v>
                </c:pt>
                <c:pt idx="6360">
                  <c:v>25.508199999999967</c:v>
                </c:pt>
                <c:pt idx="6361">
                  <c:v>24.967209999999966</c:v>
                </c:pt>
                <c:pt idx="6362">
                  <c:v>25.344259999999988</c:v>
                </c:pt>
                <c:pt idx="6363">
                  <c:v>26.52459</c:v>
                </c:pt>
                <c:pt idx="6364">
                  <c:v>25.409839999999971</c:v>
                </c:pt>
                <c:pt idx="6365">
                  <c:v>24.377050000000036</c:v>
                </c:pt>
                <c:pt idx="6366">
                  <c:v>25.606560000000005</c:v>
                </c:pt>
                <c:pt idx="6367">
                  <c:v>25.311480000000028</c:v>
                </c:pt>
                <c:pt idx="6368">
                  <c:v>25.409839999999971</c:v>
                </c:pt>
                <c:pt idx="6369">
                  <c:v>25.901639999999961</c:v>
                </c:pt>
                <c:pt idx="6370">
                  <c:v>26.229509999999966</c:v>
                </c:pt>
                <c:pt idx="6371">
                  <c:v>25.901639999999961</c:v>
                </c:pt>
                <c:pt idx="6372">
                  <c:v>25.73771</c:v>
                </c:pt>
                <c:pt idx="6373">
                  <c:v>25.868849999999963</c:v>
                </c:pt>
                <c:pt idx="6374">
                  <c:v>25.065569999999965</c:v>
                </c:pt>
                <c:pt idx="6375">
                  <c:v>25.655740000000002</c:v>
                </c:pt>
                <c:pt idx="6376">
                  <c:v>25.672129999999989</c:v>
                </c:pt>
                <c:pt idx="6377">
                  <c:v>24.836069999999999</c:v>
                </c:pt>
                <c:pt idx="6378">
                  <c:v>25.590160000000001</c:v>
                </c:pt>
                <c:pt idx="6379">
                  <c:v>25.491800000000001</c:v>
                </c:pt>
                <c:pt idx="6380">
                  <c:v>25.672129999999989</c:v>
                </c:pt>
                <c:pt idx="6381">
                  <c:v>23.934429999999967</c:v>
                </c:pt>
                <c:pt idx="6382">
                  <c:v>25.557379999999988</c:v>
                </c:pt>
                <c:pt idx="6383">
                  <c:v>25.983609999999942</c:v>
                </c:pt>
                <c:pt idx="6384">
                  <c:v>25.327870000000036</c:v>
                </c:pt>
                <c:pt idx="6385">
                  <c:v>25.819669999999999</c:v>
                </c:pt>
                <c:pt idx="6386">
                  <c:v>25.557379999999988</c:v>
                </c:pt>
                <c:pt idx="6387">
                  <c:v>25.901639999999961</c:v>
                </c:pt>
                <c:pt idx="6388">
                  <c:v>25.09836</c:v>
                </c:pt>
                <c:pt idx="6389">
                  <c:v>25.377050000000036</c:v>
                </c:pt>
                <c:pt idx="6390">
                  <c:v>26.73771</c:v>
                </c:pt>
                <c:pt idx="6391">
                  <c:v>26.622949999999989</c:v>
                </c:pt>
                <c:pt idx="6392">
                  <c:v>25</c:v>
                </c:pt>
                <c:pt idx="6393">
                  <c:v>25.590160000000001</c:v>
                </c:pt>
                <c:pt idx="6394">
                  <c:v>24.934429999999967</c:v>
                </c:pt>
                <c:pt idx="6395">
                  <c:v>25.295079999999967</c:v>
                </c:pt>
                <c:pt idx="6396">
                  <c:v>26.688519999999961</c:v>
                </c:pt>
                <c:pt idx="6397">
                  <c:v>23.770489999999967</c:v>
                </c:pt>
                <c:pt idx="6398">
                  <c:v>25.819669999999999</c:v>
                </c:pt>
                <c:pt idx="6399">
                  <c:v>25.377050000000036</c:v>
                </c:pt>
                <c:pt idx="6400">
                  <c:v>25.131150000000044</c:v>
                </c:pt>
                <c:pt idx="6401">
                  <c:v>25.868849999999963</c:v>
                </c:pt>
                <c:pt idx="6402">
                  <c:v>24.78688</c:v>
                </c:pt>
                <c:pt idx="6403">
                  <c:v>24.590160000000001</c:v>
                </c:pt>
                <c:pt idx="6404">
                  <c:v>25.868849999999963</c:v>
                </c:pt>
                <c:pt idx="6405">
                  <c:v>25.344259999999988</c:v>
                </c:pt>
                <c:pt idx="6406">
                  <c:v>25.672129999999989</c:v>
                </c:pt>
                <c:pt idx="6407">
                  <c:v>25.311480000000028</c:v>
                </c:pt>
                <c:pt idx="6408">
                  <c:v>26.114750000000036</c:v>
                </c:pt>
                <c:pt idx="6409">
                  <c:v>25.245899999999967</c:v>
                </c:pt>
                <c:pt idx="6410">
                  <c:v>25</c:v>
                </c:pt>
                <c:pt idx="6411">
                  <c:v>26.36065</c:v>
                </c:pt>
                <c:pt idx="6412">
                  <c:v>25.295079999999967</c:v>
                </c:pt>
                <c:pt idx="6413">
                  <c:v>24.918030000000002</c:v>
                </c:pt>
                <c:pt idx="6414">
                  <c:v>26.09836</c:v>
                </c:pt>
                <c:pt idx="6415">
                  <c:v>23.983609999999942</c:v>
                </c:pt>
                <c:pt idx="6416">
                  <c:v>24.639350000000036</c:v>
                </c:pt>
                <c:pt idx="6417">
                  <c:v>24</c:v>
                </c:pt>
                <c:pt idx="6418">
                  <c:v>25.229509999999966</c:v>
                </c:pt>
                <c:pt idx="6419">
                  <c:v>25.590160000000001</c:v>
                </c:pt>
                <c:pt idx="6420">
                  <c:v>25</c:v>
                </c:pt>
                <c:pt idx="6421">
                  <c:v>25.21312</c:v>
                </c:pt>
                <c:pt idx="6422">
                  <c:v>23.819669999999999</c:v>
                </c:pt>
                <c:pt idx="6423">
                  <c:v>25.983609999999942</c:v>
                </c:pt>
                <c:pt idx="6424">
                  <c:v>26.754100000000001</c:v>
                </c:pt>
                <c:pt idx="6425">
                  <c:v>25.131150000000044</c:v>
                </c:pt>
                <c:pt idx="6426">
                  <c:v>25.278689999999965</c:v>
                </c:pt>
                <c:pt idx="6427">
                  <c:v>26.819669999999999</c:v>
                </c:pt>
                <c:pt idx="6428">
                  <c:v>25.377050000000036</c:v>
                </c:pt>
                <c:pt idx="6429">
                  <c:v>26</c:v>
                </c:pt>
                <c:pt idx="6430">
                  <c:v>25.557379999999988</c:v>
                </c:pt>
                <c:pt idx="6431">
                  <c:v>25.032789999999967</c:v>
                </c:pt>
                <c:pt idx="6432">
                  <c:v>27.065569999999965</c:v>
                </c:pt>
                <c:pt idx="6433">
                  <c:v>25.540980000000001</c:v>
                </c:pt>
                <c:pt idx="6434">
                  <c:v>25.770489999999967</c:v>
                </c:pt>
                <c:pt idx="6435">
                  <c:v>25.590160000000001</c:v>
                </c:pt>
                <c:pt idx="6436">
                  <c:v>24.262289999999961</c:v>
                </c:pt>
                <c:pt idx="6437">
                  <c:v>26.016390000000001</c:v>
                </c:pt>
                <c:pt idx="6438">
                  <c:v>25.52459</c:v>
                </c:pt>
                <c:pt idx="6439">
                  <c:v>24.409839999999971</c:v>
                </c:pt>
                <c:pt idx="6440">
                  <c:v>25.852460000000001</c:v>
                </c:pt>
                <c:pt idx="6441">
                  <c:v>25.836069999999999</c:v>
                </c:pt>
                <c:pt idx="6442">
                  <c:v>26.426229999999954</c:v>
                </c:pt>
                <c:pt idx="6443">
                  <c:v>25.803280000000001</c:v>
                </c:pt>
                <c:pt idx="6444">
                  <c:v>25.852460000000001</c:v>
                </c:pt>
                <c:pt idx="6445">
                  <c:v>25.278689999999965</c:v>
                </c:pt>
                <c:pt idx="6446">
                  <c:v>25.377050000000036</c:v>
                </c:pt>
                <c:pt idx="6447">
                  <c:v>26.819669999999999</c:v>
                </c:pt>
                <c:pt idx="6448">
                  <c:v>24.688519999999961</c:v>
                </c:pt>
                <c:pt idx="6449">
                  <c:v>24.442619999999945</c:v>
                </c:pt>
                <c:pt idx="6450">
                  <c:v>25.73771</c:v>
                </c:pt>
                <c:pt idx="6451">
                  <c:v>25.622949999999989</c:v>
                </c:pt>
                <c:pt idx="6452">
                  <c:v>26.081969999999988</c:v>
                </c:pt>
                <c:pt idx="6453">
                  <c:v>25.262289999999961</c:v>
                </c:pt>
                <c:pt idx="6454">
                  <c:v>25.245899999999967</c:v>
                </c:pt>
                <c:pt idx="6455">
                  <c:v>26.180329999999966</c:v>
                </c:pt>
                <c:pt idx="6456">
                  <c:v>26.803280000000001</c:v>
                </c:pt>
                <c:pt idx="6457">
                  <c:v>26.163930000000001</c:v>
                </c:pt>
                <c:pt idx="6458">
                  <c:v>25.327870000000036</c:v>
                </c:pt>
                <c:pt idx="6459">
                  <c:v>25.95082</c:v>
                </c:pt>
                <c:pt idx="6460">
                  <c:v>24.967209999999966</c:v>
                </c:pt>
                <c:pt idx="6461">
                  <c:v>25.73771</c:v>
                </c:pt>
                <c:pt idx="6462">
                  <c:v>26.131150000000044</c:v>
                </c:pt>
                <c:pt idx="6463">
                  <c:v>25.557379999999988</c:v>
                </c:pt>
                <c:pt idx="6464">
                  <c:v>26.57377</c:v>
                </c:pt>
                <c:pt idx="6465">
                  <c:v>24.540980000000001</c:v>
                </c:pt>
                <c:pt idx="6466">
                  <c:v>25.196719999999971</c:v>
                </c:pt>
                <c:pt idx="6467">
                  <c:v>25.672129999999989</c:v>
                </c:pt>
                <c:pt idx="6468">
                  <c:v>25.21312</c:v>
                </c:pt>
                <c:pt idx="6469">
                  <c:v>25.52459</c:v>
                </c:pt>
                <c:pt idx="6470">
                  <c:v>25</c:v>
                </c:pt>
                <c:pt idx="6471">
                  <c:v>25.229509999999966</c:v>
                </c:pt>
                <c:pt idx="6472">
                  <c:v>26.016390000000001</c:v>
                </c:pt>
                <c:pt idx="6473">
                  <c:v>25.52459</c:v>
                </c:pt>
                <c:pt idx="6474">
                  <c:v>23.918030000000002</c:v>
                </c:pt>
                <c:pt idx="6475">
                  <c:v>25.508199999999967</c:v>
                </c:pt>
                <c:pt idx="6476">
                  <c:v>24.754100000000001</c:v>
                </c:pt>
                <c:pt idx="6477">
                  <c:v>24.868849999999963</c:v>
                </c:pt>
                <c:pt idx="6478">
                  <c:v>25.868849999999963</c:v>
                </c:pt>
                <c:pt idx="6479">
                  <c:v>25.131150000000044</c:v>
                </c:pt>
                <c:pt idx="6480">
                  <c:v>24.622949999999989</c:v>
                </c:pt>
                <c:pt idx="6481">
                  <c:v>24.508199999999967</c:v>
                </c:pt>
                <c:pt idx="6482">
                  <c:v>25.442619999999945</c:v>
                </c:pt>
                <c:pt idx="6483">
                  <c:v>25.426229999999954</c:v>
                </c:pt>
                <c:pt idx="6484">
                  <c:v>25.852460000000001</c:v>
                </c:pt>
                <c:pt idx="6485">
                  <c:v>25.639350000000036</c:v>
                </c:pt>
                <c:pt idx="6486">
                  <c:v>25.032789999999967</c:v>
                </c:pt>
                <c:pt idx="6487">
                  <c:v>25.262289999999961</c:v>
                </c:pt>
                <c:pt idx="6488">
                  <c:v>25.245899999999967</c:v>
                </c:pt>
                <c:pt idx="6489">
                  <c:v>25.852460000000001</c:v>
                </c:pt>
                <c:pt idx="6490">
                  <c:v>25.819669999999999</c:v>
                </c:pt>
                <c:pt idx="6491">
                  <c:v>25.36065</c:v>
                </c:pt>
                <c:pt idx="6492">
                  <c:v>24.901639999999961</c:v>
                </c:pt>
                <c:pt idx="6493">
                  <c:v>26.131150000000044</c:v>
                </c:pt>
                <c:pt idx="6494">
                  <c:v>24.131150000000044</c:v>
                </c:pt>
                <c:pt idx="6495">
                  <c:v>24.147539999999989</c:v>
                </c:pt>
                <c:pt idx="6496">
                  <c:v>25.409839999999971</c:v>
                </c:pt>
                <c:pt idx="6497">
                  <c:v>26.278689999999965</c:v>
                </c:pt>
                <c:pt idx="6498">
                  <c:v>25</c:v>
                </c:pt>
                <c:pt idx="6499">
                  <c:v>25.770489999999967</c:v>
                </c:pt>
                <c:pt idx="6500">
                  <c:v>25.639350000000036</c:v>
                </c:pt>
                <c:pt idx="6501">
                  <c:v>23.295079999999967</c:v>
                </c:pt>
                <c:pt idx="6502">
                  <c:v>25.295079999999967</c:v>
                </c:pt>
                <c:pt idx="6503">
                  <c:v>24.95082</c:v>
                </c:pt>
                <c:pt idx="6504">
                  <c:v>25.229509999999966</c:v>
                </c:pt>
                <c:pt idx="6505">
                  <c:v>25.606560000000005</c:v>
                </c:pt>
                <c:pt idx="6506">
                  <c:v>25.622949999999989</c:v>
                </c:pt>
                <c:pt idx="6507">
                  <c:v>25.36065</c:v>
                </c:pt>
                <c:pt idx="6508">
                  <c:v>24.803280000000001</c:v>
                </c:pt>
                <c:pt idx="6509">
                  <c:v>26.606560000000005</c:v>
                </c:pt>
                <c:pt idx="6510">
                  <c:v>24.819669999999999</c:v>
                </c:pt>
                <c:pt idx="6511">
                  <c:v>24.557379999999988</c:v>
                </c:pt>
                <c:pt idx="6512">
                  <c:v>24.377050000000036</c:v>
                </c:pt>
                <c:pt idx="6513">
                  <c:v>27.04918</c:v>
                </c:pt>
                <c:pt idx="6514">
                  <c:v>24.606560000000005</c:v>
                </c:pt>
                <c:pt idx="6515">
                  <c:v>25.655740000000002</c:v>
                </c:pt>
                <c:pt idx="6516">
                  <c:v>25.78688</c:v>
                </c:pt>
                <c:pt idx="6517">
                  <c:v>25.065569999999965</c:v>
                </c:pt>
                <c:pt idx="6518">
                  <c:v>24.852460000000001</c:v>
                </c:pt>
                <c:pt idx="6519">
                  <c:v>26.114750000000036</c:v>
                </c:pt>
                <c:pt idx="6520">
                  <c:v>25.983609999999942</c:v>
                </c:pt>
                <c:pt idx="6521">
                  <c:v>25.442619999999945</c:v>
                </c:pt>
                <c:pt idx="6522">
                  <c:v>24.57377</c:v>
                </c:pt>
                <c:pt idx="6523">
                  <c:v>25.409839999999971</c:v>
                </c:pt>
                <c:pt idx="6524">
                  <c:v>26.196719999999971</c:v>
                </c:pt>
                <c:pt idx="6525">
                  <c:v>24.032789999999967</c:v>
                </c:pt>
                <c:pt idx="6526">
                  <c:v>26.557379999999988</c:v>
                </c:pt>
                <c:pt idx="6527">
                  <c:v>24.114750000000036</c:v>
                </c:pt>
                <c:pt idx="6528">
                  <c:v>26.639350000000036</c:v>
                </c:pt>
                <c:pt idx="6529">
                  <c:v>25.114750000000036</c:v>
                </c:pt>
                <c:pt idx="6530">
                  <c:v>25.032789999999967</c:v>
                </c:pt>
                <c:pt idx="6531">
                  <c:v>25.459019999999967</c:v>
                </c:pt>
                <c:pt idx="6532">
                  <c:v>24.836069999999999</c:v>
                </c:pt>
                <c:pt idx="6533">
                  <c:v>25.065569999999965</c:v>
                </c:pt>
                <c:pt idx="6534">
                  <c:v>25.655740000000002</c:v>
                </c:pt>
                <c:pt idx="6535">
                  <c:v>25.475409999999961</c:v>
                </c:pt>
                <c:pt idx="6536">
                  <c:v>25.491800000000001</c:v>
                </c:pt>
                <c:pt idx="6537">
                  <c:v>26</c:v>
                </c:pt>
                <c:pt idx="6538">
                  <c:v>24.770489999999967</c:v>
                </c:pt>
                <c:pt idx="6539">
                  <c:v>25.475409999999961</c:v>
                </c:pt>
                <c:pt idx="6540">
                  <c:v>25.491800000000001</c:v>
                </c:pt>
                <c:pt idx="6541">
                  <c:v>25.721309999999967</c:v>
                </c:pt>
                <c:pt idx="6542">
                  <c:v>24.57377</c:v>
                </c:pt>
                <c:pt idx="6543">
                  <c:v>25.09836</c:v>
                </c:pt>
                <c:pt idx="6544">
                  <c:v>25.590160000000001</c:v>
                </c:pt>
                <c:pt idx="6545">
                  <c:v>25.475409999999961</c:v>
                </c:pt>
                <c:pt idx="6546">
                  <c:v>25.163930000000001</c:v>
                </c:pt>
                <c:pt idx="6547">
                  <c:v>25.278689999999965</c:v>
                </c:pt>
                <c:pt idx="6548">
                  <c:v>24.852460000000001</c:v>
                </c:pt>
                <c:pt idx="6549">
                  <c:v>24.508199999999967</c:v>
                </c:pt>
                <c:pt idx="6550">
                  <c:v>24.78688</c:v>
                </c:pt>
                <c:pt idx="6551">
                  <c:v>25.78688</c:v>
                </c:pt>
                <c:pt idx="6552">
                  <c:v>25.032789999999967</c:v>
                </c:pt>
                <c:pt idx="6553">
                  <c:v>25.442619999999945</c:v>
                </c:pt>
                <c:pt idx="6554">
                  <c:v>24.934429999999967</c:v>
                </c:pt>
                <c:pt idx="6555">
                  <c:v>24.04918</c:v>
                </c:pt>
                <c:pt idx="6556">
                  <c:v>25.590160000000001</c:v>
                </c:pt>
                <c:pt idx="6557">
                  <c:v>24.590160000000001</c:v>
                </c:pt>
                <c:pt idx="6558">
                  <c:v>25.73771</c:v>
                </c:pt>
                <c:pt idx="6559">
                  <c:v>24.78688</c:v>
                </c:pt>
                <c:pt idx="6560">
                  <c:v>25.459019999999967</c:v>
                </c:pt>
                <c:pt idx="6561">
                  <c:v>23.918030000000002</c:v>
                </c:pt>
                <c:pt idx="6562">
                  <c:v>26.245899999999967</c:v>
                </c:pt>
                <c:pt idx="6563">
                  <c:v>26.09836</c:v>
                </c:pt>
                <c:pt idx="6564">
                  <c:v>25.016390000000001</c:v>
                </c:pt>
                <c:pt idx="6565">
                  <c:v>25.065569999999965</c:v>
                </c:pt>
                <c:pt idx="6566">
                  <c:v>25.78688</c:v>
                </c:pt>
                <c:pt idx="6567">
                  <c:v>26.032789999999967</c:v>
                </c:pt>
                <c:pt idx="6568">
                  <c:v>25.639350000000036</c:v>
                </c:pt>
                <c:pt idx="6569">
                  <c:v>25.475409999999961</c:v>
                </c:pt>
                <c:pt idx="6570">
                  <c:v>25.901639999999961</c:v>
                </c:pt>
                <c:pt idx="6571">
                  <c:v>26.754100000000001</c:v>
                </c:pt>
                <c:pt idx="6572">
                  <c:v>26.21312</c:v>
                </c:pt>
                <c:pt idx="6573">
                  <c:v>26.032789999999967</c:v>
                </c:pt>
                <c:pt idx="6574">
                  <c:v>25.967209999999966</c:v>
                </c:pt>
                <c:pt idx="6575">
                  <c:v>24.770489999999967</c:v>
                </c:pt>
                <c:pt idx="6576">
                  <c:v>25.852460000000001</c:v>
                </c:pt>
                <c:pt idx="6577">
                  <c:v>25.114750000000036</c:v>
                </c:pt>
                <c:pt idx="6578">
                  <c:v>24.885249999999942</c:v>
                </c:pt>
                <c:pt idx="6579">
                  <c:v>25.590160000000001</c:v>
                </c:pt>
                <c:pt idx="6580">
                  <c:v>24.983609999999942</c:v>
                </c:pt>
                <c:pt idx="6581">
                  <c:v>25.901639999999961</c:v>
                </c:pt>
                <c:pt idx="6582">
                  <c:v>25.147539999999989</c:v>
                </c:pt>
                <c:pt idx="6583">
                  <c:v>25.73771</c:v>
                </c:pt>
                <c:pt idx="6584">
                  <c:v>25.377050000000036</c:v>
                </c:pt>
                <c:pt idx="6585">
                  <c:v>25.196719999999971</c:v>
                </c:pt>
                <c:pt idx="6586">
                  <c:v>25</c:v>
                </c:pt>
                <c:pt idx="6587">
                  <c:v>25.131150000000044</c:v>
                </c:pt>
                <c:pt idx="6588">
                  <c:v>25.852460000000001</c:v>
                </c:pt>
                <c:pt idx="6589">
                  <c:v>24.885249999999942</c:v>
                </c:pt>
                <c:pt idx="6590">
                  <c:v>26.327870000000036</c:v>
                </c:pt>
                <c:pt idx="6591">
                  <c:v>26.327870000000036</c:v>
                </c:pt>
                <c:pt idx="6592">
                  <c:v>25.491800000000001</c:v>
                </c:pt>
                <c:pt idx="6593">
                  <c:v>23.229509999999966</c:v>
                </c:pt>
                <c:pt idx="6594">
                  <c:v>24.032789999999967</c:v>
                </c:pt>
                <c:pt idx="6595">
                  <c:v>25.163930000000001</c:v>
                </c:pt>
                <c:pt idx="6596">
                  <c:v>25.967209999999966</c:v>
                </c:pt>
                <c:pt idx="6597">
                  <c:v>25.704920000000001</c:v>
                </c:pt>
                <c:pt idx="6598">
                  <c:v>24.475409999999961</c:v>
                </c:pt>
                <c:pt idx="6599">
                  <c:v>25.78688</c:v>
                </c:pt>
                <c:pt idx="6600">
                  <c:v>25.704920000000001</c:v>
                </c:pt>
                <c:pt idx="6601">
                  <c:v>25.967209999999966</c:v>
                </c:pt>
                <c:pt idx="6602">
                  <c:v>25.672129999999989</c:v>
                </c:pt>
                <c:pt idx="6603">
                  <c:v>24.409839999999971</c:v>
                </c:pt>
                <c:pt idx="6604">
                  <c:v>25.21312</c:v>
                </c:pt>
                <c:pt idx="6605">
                  <c:v>24.147539999999989</c:v>
                </c:pt>
                <c:pt idx="6606">
                  <c:v>26.114750000000036</c:v>
                </c:pt>
                <c:pt idx="6607">
                  <c:v>24.508199999999967</c:v>
                </c:pt>
                <c:pt idx="6608">
                  <c:v>25.52459</c:v>
                </c:pt>
                <c:pt idx="6609">
                  <c:v>25.262289999999961</c:v>
                </c:pt>
                <c:pt idx="6610">
                  <c:v>24.377050000000036</c:v>
                </c:pt>
                <c:pt idx="6611">
                  <c:v>25.393439999999963</c:v>
                </c:pt>
                <c:pt idx="6612">
                  <c:v>26.163930000000001</c:v>
                </c:pt>
                <c:pt idx="6613">
                  <c:v>24.540980000000001</c:v>
                </c:pt>
                <c:pt idx="6614">
                  <c:v>25.262289999999961</c:v>
                </c:pt>
                <c:pt idx="6615">
                  <c:v>26.147539999999989</c:v>
                </c:pt>
                <c:pt idx="6616">
                  <c:v>24.770489999999967</c:v>
                </c:pt>
                <c:pt idx="6617">
                  <c:v>25.819669999999999</c:v>
                </c:pt>
                <c:pt idx="6618">
                  <c:v>23.196719999999971</c:v>
                </c:pt>
                <c:pt idx="6619">
                  <c:v>25.131150000000044</c:v>
                </c:pt>
                <c:pt idx="6620">
                  <c:v>25.868849999999963</c:v>
                </c:pt>
                <c:pt idx="6621">
                  <c:v>24.688519999999961</c:v>
                </c:pt>
                <c:pt idx="6622">
                  <c:v>24.393439999999963</c:v>
                </c:pt>
                <c:pt idx="6623">
                  <c:v>25.721309999999967</c:v>
                </c:pt>
                <c:pt idx="6624">
                  <c:v>26.229509999999966</c:v>
                </c:pt>
                <c:pt idx="6625">
                  <c:v>24.180329999999966</c:v>
                </c:pt>
                <c:pt idx="6626">
                  <c:v>25.278689999999965</c:v>
                </c:pt>
                <c:pt idx="6627">
                  <c:v>24.688519999999961</c:v>
                </c:pt>
                <c:pt idx="6628">
                  <c:v>25.377050000000036</c:v>
                </c:pt>
                <c:pt idx="6629">
                  <c:v>24.393439999999963</c:v>
                </c:pt>
                <c:pt idx="6630">
                  <c:v>26.114750000000036</c:v>
                </c:pt>
                <c:pt idx="6631">
                  <c:v>25.393439999999963</c:v>
                </c:pt>
                <c:pt idx="6632">
                  <c:v>25.934429999999967</c:v>
                </c:pt>
                <c:pt idx="6633">
                  <c:v>25.426229999999954</c:v>
                </c:pt>
                <c:pt idx="6634">
                  <c:v>25.409839999999971</c:v>
                </c:pt>
                <c:pt idx="6635">
                  <c:v>25.590160000000001</c:v>
                </c:pt>
                <c:pt idx="6636">
                  <c:v>25.081969999999988</c:v>
                </c:pt>
                <c:pt idx="6637">
                  <c:v>27.52459</c:v>
                </c:pt>
                <c:pt idx="6638">
                  <c:v>25.754100000000001</c:v>
                </c:pt>
                <c:pt idx="6639">
                  <c:v>25.491800000000001</c:v>
                </c:pt>
                <c:pt idx="6640">
                  <c:v>24.311480000000028</c:v>
                </c:pt>
                <c:pt idx="6641">
                  <c:v>24.688519999999961</c:v>
                </c:pt>
                <c:pt idx="6642">
                  <c:v>25.803280000000001</c:v>
                </c:pt>
                <c:pt idx="6643">
                  <c:v>25.770489999999967</c:v>
                </c:pt>
                <c:pt idx="6644">
                  <c:v>25.09836</c:v>
                </c:pt>
                <c:pt idx="6645">
                  <c:v>25.393439999999963</c:v>
                </c:pt>
                <c:pt idx="6646">
                  <c:v>25.836069999999999</c:v>
                </c:pt>
                <c:pt idx="6647">
                  <c:v>25.52459</c:v>
                </c:pt>
                <c:pt idx="6648">
                  <c:v>26.36065</c:v>
                </c:pt>
                <c:pt idx="6649">
                  <c:v>25.688519999999961</c:v>
                </c:pt>
                <c:pt idx="6650">
                  <c:v>24.885249999999942</c:v>
                </c:pt>
                <c:pt idx="6651">
                  <c:v>26.065569999999965</c:v>
                </c:pt>
                <c:pt idx="6652">
                  <c:v>24.639350000000036</c:v>
                </c:pt>
                <c:pt idx="6653">
                  <c:v>25.672129999999989</c:v>
                </c:pt>
                <c:pt idx="6654">
                  <c:v>24.57377</c:v>
                </c:pt>
                <c:pt idx="6655">
                  <c:v>25.426229999999954</c:v>
                </c:pt>
                <c:pt idx="6656">
                  <c:v>24.21312</c:v>
                </c:pt>
                <c:pt idx="6657">
                  <c:v>25.04918</c:v>
                </c:pt>
                <c:pt idx="6658">
                  <c:v>25.229509999999966</c:v>
                </c:pt>
                <c:pt idx="6659">
                  <c:v>26.196719999999971</c:v>
                </c:pt>
                <c:pt idx="6660">
                  <c:v>24.639350000000036</c:v>
                </c:pt>
                <c:pt idx="6661">
                  <c:v>25.852460000000001</c:v>
                </c:pt>
                <c:pt idx="6662">
                  <c:v>25.934429999999967</c:v>
                </c:pt>
                <c:pt idx="6663">
                  <c:v>25.032789999999967</c:v>
                </c:pt>
                <c:pt idx="6664">
                  <c:v>25</c:v>
                </c:pt>
                <c:pt idx="6665">
                  <c:v>25.803280000000001</c:v>
                </c:pt>
                <c:pt idx="6666">
                  <c:v>25.377050000000036</c:v>
                </c:pt>
                <c:pt idx="6667">
                  <c:v>25.229509999999966</c:v>
                </c:pt>
                <c:pt idx="6668">
                  <c:v>25.327870000000036</c:v>
                </c:pt>
                <c:pt idx="6669">
                  <c:v>26.081969999999988</c:v>
                </c:pt>
                <c:pt idx="6670">
                  <c:v>25.52459</c:v>
                </c:pt>
                <c:pt idx="6671">
                  <c:v>25.606560000000005</c:v>
                </c:pt>
                <c:pt idx="6672">
                  <c:v>24.262289999999961</c:v>
                </c:pt>
                <c:pt idx="6673">
                  <c:v>24.836069999999999</c:v>
                </c:pt>
                <c:pt idx="6674">
                  <c:v>24.344259999999988</c:v>
                </c:pt>
                <c:pt idx="6675">
                  <c:v>24.09836</c:v>
                </c:pt>
                <c:pt idx="6676">
                  <c:v>23.967209999999966</c:v>
                </c:pt>
                <c:pt idx="6677">
                  <c:v>25.819669999999999</c:v>
                </c:pt>
                <c:pt idx="6678">
                  <c:v>26.36065</c:v>
                </c:pt>
                <c:pt idx="6679">
                  <c:v>24.95082</c:v>
                </c:pt>
                <c:pt idx="6680">
                  <c:v>25.344259999999988</c:v>
                </c:pt>
                <c:pt idx="6681">
                  <c:v>26.36065</c:v>
                </c:pt>
                <c:pt idx="6682">
                  <c:v>24.672129999999989</c:v>
                </c:pt>
                <c:pt idx="6683">
                  <c:v>26.377050000000036</c:v>
                </c:pt>
                <c:pt idx="6684">
                  <c:v>25.36065</c:v>
                </c:pt>
                <c:pt idx="6685">
                  <c:v>25.393439999999963</c:v>
                </c:pt>
                <c:pt idx="6686">
                  <c:v>26.475409999999961</c:v>
                </c:pt>
                <c:pt idx="6687">
                  <c:v>24.967209999999966</c:v>
                </c:pt>
                <c:pt idx="6688">
                  <c:v>25.09836</c:v>
                </c:pt>
                <c:pt idx="6689">
                  <c:v>26.918030000000002</c:v>
                </c:pt>
                <c:pt idx="6690">
                  <c:v>25.73771</c:v>
                </c:pt>
                <c:pt idx="6691">
                  <c:v>26.032789999999967</c:v>
                </c:pt>
                <c:pt idx="6692">
                  <c:v>26.04918</c:v>
                </c:pt>
                <c:pt idx="6693">
                  <c:v>25.754100000000001</c:v>
                </c:pt>
                <c:pt idx="6694">
                  <c:v>25.245899999999967</c:v>
                </c:pt>
                <c:pt idx="6695">
                  <c:v>25.475409999999961</c:v>
                </c:pt>
                <c:pt idx="6696">
                  <c:v>24.803280000000001</c:v>
                </c:pt>
                <c:pt idx="6697">
                  <c:v>24.508199999999967</c:v>
                </c:pt>
                <c:pt idx="6698">
                  <c:v>26.409839999999971</c:v>
                </c:pt>
                <c:pt idx="6699">
                  <c:v>25.557379999999988</c:v>
                </c:pt>
                <c:pt idx="6700">
                  <c:v>24.885249999999942</c:v>
                </c:pt>
                <c:pt idx="6701">
                  <c:v>25.278689999999965</c:v>
                </c:pt>
                <c:pt idx="6702">
                  <c:v>24.95082</c:v>
                </c:pt>
                <c:pt idx="6703">
                  <c:v>26.393439999999963</c:v>
                </c:pt>
                <c:pt idx="6704">
                  <c:v>25.655740000000002</c:v>
                </c:pt>
                <c:pt idx="6705">
                  <c:v>25.918030000000002</c:v>
                </c:pt>
                <c:pt idx="6706">
                  <c:v>25.901639999999961</c:v>
                </c:pt>
                <c:pt idx="6707">
                  <c:v>26.163930000000001</c:v>
                </c:pt>
                <c:pt idx="6708">
                  <c:v>25.295079999999967</c:v>
                </c:pt>
                <c:pt idx="6709">
                  <c:v>25.95082</c:v>
                </c:pt>
                <c:pt idx="6710">
                  <c:v>25.95082</c:v>
                </c:pt>
                <c:pt idx="6711">
                  <c:v>25.36065</c:v>
                </c:pt>
                <c:pt idx="6712">
                  <c:v>24.442619999999945</c:v>
                </c:pt>
                <c:pt idx="6713">
                  <c:v>25.409839999999971</c:v>
                </c:pt>
                <c:pt idx="6714">
                  <c:v>24.721309999999967</c:v>
                </c:pt>
                <c:pt idx="6715">
                  <c:v>25</c:v>
                </c:pt>
                <c:pt idx="6716">
                  <c:v>24.065569999999965</c:v>
                </c:pt>
                <c:pt idx="6717">
                  <c:v>25.36065</c:v>
                </c:pt>
                <c:pt idx="6718">
                  <c:v>25.819669999999999</c:v>
                </c:pt>
                <c:pt idx="6719">
                  <c:v>26.590160000000001</c:v>
                </c:pt>
                <c:pt idx="6720">
                  <c:v>25.590160000000001</c:v>
                </c:pt>
                <c:pt idx="6721">
                  <c:v>25.245899999999967</c:v>
                </c:pt>
                <c:pt idx="6722">
                  <c:v>24.704920000000001</c:v>
                </c:pt>
                <c:pt idx="6723">
                  <c:v>25.344259999999988</c:v>
                </c:pt>
                <c:pt idx="6724">
                  <c:v>25.081969999999988</c:v>
                </c:pt>
                <c:pt idx="6725">
                  <c:v>25.540980000000001</c:v>
                </c:pt>
                <c:pt idx="6726">
                  <c:v>24.885249999999942</c:v>
                </c:pt>
                <c:pt idx="6727">
                  <c:v>26.78688</c:v>
                </c:pt>
                <c:pt idx="6728">
                  <c:v>25.196719999999971</c:v>
                </c:pt>
                <c:pt idx="6729">
                  <c:v>24.032789999999967</c:v>
                </c:pt>
                <c:pt idx="6730">
                  <c:v>25.868849999999963</c:v>
                </c:pt>
                <c:pt idx="6731">
                  <c:v>24.344259999999988</c:v>
                </c:pt>
                <c:pt idx="6732">
                  <c:v>25.09836</c:v>
                </c:pt>
                <c:pt idx="6733">
                  <c:v>25.57377</c:v>
                </c:pt>
                <c:pt idx="6734">
                  <c:v>24.901639999999961</c:v>
                </c:pt>
                <c:pt idx="6735">
                  <c:v>25.704920000000001</c:v>
                </c:pt>
                <c:pt idx="6736">
                  <c:v>25.836069999999999</c:v>
                </c:pt>
                <c:pt idx="6737">
                  <c:v>25</c:v>
                </c:pt>
                <c:pt idx="6738">
                  <c:v>23.95082</c:v>
                </c:pt>
                <c:pt idx="6739">
                  <c:v>25.229509999999966</c:v>
                </c:pt>
                <c:pt idx="6740">
                  <c:v>25.278689999999965</c:v>
                </c:pt>
                <c:pt idx="6741">
                  <c:v>26.09836</c:v>
                </c:pt>
                <c:pt idx="6742">
                  <c:v>25.770489999999967</c:v>
                </c:pt>
                <c:pt idx="6743">
                  <c:v>25.426229999999954</c:v>
                </c:pt>
                <c:pt idx="6744">
                  <c:v>25.508199999999967</c:v>
                </c:pt>
                <c:pt idx="6745">
                  <c:v>25.721309999999967</c:v>
                </c:pt>
                <c:pt idx="6746">
                  <c:v>24.819669999999999</c:v>
                </c:pt>
                <c:pt idx="6747">
                  <c:v>25.262289999999961</c:v>
                </c:pt>
                <c:pt idx="6748">
                  <c:v>25.131150000000044</c:v>
                </c:pt>
                <c:pt idx="6749">
                  <c:v>25.032789999999967</c:v>
                </c:pt>
                <c:pt idx="6750">
                  <c:v>24.885249999999942</c:v>
                </c:pt>
                <c:pt idx="6751">
                  <c:v>24.36065</c:v>
                </c:pt>
                <c:pt idx="6752">
                  <c:v>25.918030000000002</c:v>
                </c:pt>
                <c:pt idx="6753">
                  <c:v>25.426229999999954</c:v>
                </c:pt>
                <c:pt idx="6754">
                  <c:v>24.672129999999989</c:v>
                </c:pt>
                <c:pt idx="6755">
                  <c:v>26.032789999999967</c:v>
                </c:pt>
                <c:pt idx="6756">
                  <c:v>24.344259999999988</c:v>
                </c:pt>
                <c:pt idx="6757">
                  <c:v>24.606560000000005</c:v>
                </c:pt>
                <c:pt idx="6758">
                  <c:v>26.016390000000001</c:v>
                </c:pt>
                <c:pt idx="6759">
                  <c:v>25.540980000000001</c:v>
                </c:pt>
                <c:pt idx="6760">
                  <c:v>25.032789999999967</c:v>
                </c:pt>
                <c:pt idx="6761">
                  <c:v>25.688519999999961</c:v>
                </c:pt>
                <c:pt idx="6762">
                  <c:v>26.114750000000036</c:v>
                </c:pt>
                <c:pt idx="6763">
                  <c:v>25.377050000000036</c:v>
                </c:pt>
                <c:pt idx="6764">
                  <c:v>24.081969999999988</c:v>
                </c:pt>
                <c:pt idx="6765">
                  <c:v>25.557379999999988</c:v>
                </c:pt>
                <c:pt idx="6766">
                  <c:v>25.426229999999954</c:v>
                </c:pt>
                <c:pt idx="6767">
                  <c:v>25.131150000000044</c:v>
                </c:pt>
                <c:pt idx="6768">
                  <c:v>25.557379999999988</c:v>
                </c:pt>
                <c:pt idx="6769">
                  <c:v>26.442619999999945</c:v>
                </c:pt>
                <c:pt idx="6770">
                  <c:v>25.36065</c:v>
                </c:pt>
                <c:pt idx="6771">
                  <c:v>25.819669999999999</c:v>
                </c:pt>
                <c:pt idx="6772">
                  <c:v>25.836069999999999</c:v>
                </c:pt>
                <c:pt idx="6773">
                  <c:v>24.426229999999954</c:v>
                </c:pt>
                <c:pt idx="6774">
                  <c:v>24.672129999999989</c:v>
                </c:pt>
                <c:pt idx="6775">
                  <c:v>24.278689999999965</c:v>
                </c:pt>
                <c:pt idx="6776">
                  <c:v>26.622949999999989</c:v>
                </c:pt>
                <c:pt idx="6777">
                  <c:v>26.426229999999954</c:v>
                </c:pt>
                <c:pt idx="6778">
                  <c:v>24.311480000000028</c:v>
                </c:pt>
                <c:pt idx="6779">
                  <c:v>25.409839999999971</c:v>
                </c:pt>
                <c:pt idx="6780">
                  <c:v>25.245899999999967</c:v>
                </c:pt>
                <c:pt idx="6781">
                  <c:v>24.57377</c:v>
                </c:pt>
                <c:pt idx="6782">
                  <c:v>26.229509999999966</c:v>
                </c:pt>
                <c:pt idx="6783">
                  <c:v>25.590160000000001</c:v>
                </c:pt>
                <c:pt idx="6784">
                  <c:v>25.262289999999961</c:v>
                </c:pt>
                <c:pt idx="6785">
                  <c:v>24.311480000000028</c:v>
                </c:pt>
                <c:pt idx="6786">
                  <c:v>25.672129999999989</c:v>
                </c:pt>
                <c:pt idx="6787">
                  <c:v>26.52459</c:v>
                </c:pt>
                <c:pt idx="6788">
                  <c:v>25.131150000000044</c:v>
                </c:pt>
                <c:pt idx="6789">
                  <c:v>25.836069999999999</c:v>
                </c:pt>
                <c:pt idx="6790">
                  <c:v>26.622949999999989</c:v>
                </c:pt>
                <c:pt idx="6791">
                  <c:v>25.704920000000001</c:v>
                </c:pt>
                <c:pt idx="6792">
                  <c:v>26.065569999999965</c:v>
                </c:pt>
                <c:pt idx="6793">
                  <c:v>25</c:v>
                </c:pt>
                <c:pt idx="6794">
                  <c:v>24.967209999999966</c:v>
                </c:pt>
                <c:pt idx="6795">
                  <c:v>25.803280000000001</c:v>
                </c:pt>
                <c:pt idx="6796">
                  <c:v>25.21312</c:v>
                </c:pt>
                <c:pt idx="6797">
                  <c:v>25.278689999999965</c:v>
                </c:pt>
                <c:pt idx="6798">
                  <c:v>24.459019999999967</c:v>
                </c:pt>
                <c:pt idx="6799">
                  <c:v>25.852460000000001</c:v>
                </c:pt>
                <c:pt idx="6800">
                  <c:v>26.327870000000036</c:v>
                </c:pt>
                <c:pt idx="6801">
                  <c:v>25.73771</c:v>
                </c:pt>
                <c:pt idx="6802">
                  <c:v>25.52459</c:v>
                </c:pt>
                <c:pt idx="6803">
                  <c:v>26.590160000000001</c:v>
                </c:pt>
                <c:pt idx="6804">
                  <c:v>24.590160000000001</c:v>
                </c:pt>
                <c:pt idx="6805">
                  <c:v>24.78688</c:v>
                </c:pt>
                <c:pt idx="6806">
                  <c:v>25.803280000000001</c:v>
                </c:pt>
                <c:pt idx="6807">
                  <c:v>24.967209999999966</c:v>
                </c:pt>
                <c:pt idx="6808">
                  <c:v>26.491800000000001</c:v>
                </c:pt>
                <c:pt idx="6809">
                  <c:v>25.344259999999988</c:v>
                </c:pt>
                <c:pt idx="6810">
                  <c:v>25.196719999999971</c:v>
                </c:pt>
                <c:pt idx="6811">
                  <c:v>25.606560000000005</c:v>
                </c:pt>
                <c:pt idx="6812">
                  <c:v>24.393439999999963</c:v>
                </c:pt>
                <c:pt idx="6813">
                  <c:v>23.540980000000001</c:v>
                </c:pt>
                <c:pt idx="6814">
                  <c:v>24.967209999999966</c:v>
                </c:pt>
                <c:pt idx="6815">
                  <c:v>25.57377</c:v>
                </c:pt>
                <c:pt idx="6816">
                  <c:v>25.09836</c:v>
                </c:pt>
                <c:pt idx="6817">
                  <c:v>24.95082</c:v>
                </c:pt>
                <c:pt idx="6818">
                  <c:v>24.770489999999967</c:v>
                </c:pt>
                <c:pt idx="6819">
                  <c:v>25.409839999999971</c:v>
                </c:pt>
                <c:pt idx="6820">
                  <c:v>23.836069999999999</c:v>
                </c:pt>
                <c:pt idx="6821">
                  <c:v>25.491800000000001</c:v>
                </c:pt>
                <c:pt idx="6822">
                  <c:v>25.459019999999967</c:v>
                </c:pt>
                <c:pt idx="6823">
                  <c:v>26.09836</c:v>
                </c:pt>
                <c:pt idx="6824">
                  <c:v>25.065569999999965</c:v>
                </c:pt>
                <c:pt idx="6825">
                  <c:v>24.918030000000002</c:v>
                </c:pt>
                <c:pt idx="6826">
                  <c:v>24.901639999999961</c:v>
                </c:pt>
                <c:pt idx="6827">
                  <c:v>25.04918</c:v>
                </c:pt>
                <c:pt idx="6828">
                  <c:v>24.836069999999999</c:v>
                </c:pt>
                <c:pt idx="6829">
                  <c:v>24.245899999999967</c:v>
                </c:pt>
                <c:pt idx="6830">
                  <c:v>24.803280000000001</c:v>
                </c:pt>
                <c:pt idx="6831">
                  <c:v>24.868849999999963</c:v>
                </c:pt>
                <c:pt idx="6832">
                  <c:v>24.196719999999971</c:v>
                </c:pt>
                <c:pt idx="6833">
                  <c:v>25.016390000000001</c:v>
                </c:pt>
                <c:pt idx="6834">
                  <c:v>24.754100000000001</c:v>
                </c:pt>
                <c:pt idx="6835">
                  <c:v>25.819669999999999</c:v>
                </c:pt>
                <c:pt idx="6836">
                  <c:v>24.868849999999963</c:v>
                </c:pt>
                <c:pt idx="6837">
                  <c:v>26.081969999999988</c:v>
                </c:pt>
                <c:pt idx="6838">
                  <c:v>24.557379999999988</c:v>
                </c:pt>
                <c:pt idx="6839">
                  <c:v>25.163930000000001</c:v>
                </c:pt>
                <c:pt idx="6840">
                  <c:v>24.590160000000001</c:v>
                </c:pt>
                <c:pt idx="6841">
                  <c:v>26.163930000000001</c:v>
                </c:pt>
                <c:pt idx="6842">
                  <c:v>25.065569999999965</c:v>
                </c:pt>
                <c:pt idx="6843">
                  <c:v>25.21312</c:v>
                </c:pt>
                <c:pt idx="6844">
                  <c:v>25.491800000000001</c:v>
                </c:pt>
                <c:pt idx="6845">
                  <c:v>25.114750000000036</c:v>
                </c:pt>
                <c:pt idx="6846">
                  <c:v>24.131150000000044</c:v>
                </c:pt>
                <c:pt idx="6847">
                  <c:v>26.311480000000028</c:v>
                </c:pt>
                <c:pt idx="6848">
                  <c:v>25.52459</c:v>
                </c:pt>
                <c:pt idx="6849">
                  <c:v>25.377050000000036</c:v>
                </c:pt>
                <c:pt idx="6850">
                  <c:v>25.754100000000001</c:v>
                </c:pt>
                <c:pt idx="6851">
                  <c:v>24.491800000000001</c:v>
                </c:pt>
                <c:pt idx="6852">
                  <c:v>25.311480000000028</c:v>
                </c:pt>
                <c:pt idx="6853">
                  <c:v>24.803280000000001</c:v>
                </c:pt>
                <c:pt idx="6854">
                  <c:v>25.09836</c:v>
                </c:pt>
                <c:pt idx="6855">
                  <c:v>24.295079999999967</c:v>
                </c:pt>
                <c:pt idx="6856">
                  <c:v>25.622949999999989</c:v>
                </c:pt>
                <c:pt idx="6857">
                  <c:v>25.147539999999989</c:v>
                </c:pt>
                <c:pt idx="6858">
                  <c:v>25.278689999999965</c:v>
                </c:pt>
                <c:pt idx="6859">
                  <c:v>24.73771</c:v>
                </c:pt>
                <c:pt idx="6860">
                  <c:v>25.508199999999967</c:v>
                </c:pt>
                <c:pt idx="6861">
                  <c:v>24.426229999999954</c:v>
                </c:pt>
                <c:pt idx="6862">
                  <c:v>25.09836</c:v>
                </c:pt>
                <c:pt idx="6863">
                  <c:v>24.540980000000001</c:v>
                </c:pt>
                <c:pt idx="6864">
                  <c:v>25.09836</c:v>
                </c:pt>
                <c:pt idx="6865">
                  <c:v>24.57377</c:v>
                </c:pt>
                <c:pt idx="6866">
                  <c:v>25.540980000000001</c:v>
                </c:pt>
                <c:pt idx="6867">
                  <c:v>25.540980000000001</c:v>
                </c:pt>
                <c:pt idx="6868">
                  <c:v>23.557379999999988</c:v>
                </c:pt>
                <c:pt idx="6869">
                  <c:v>24.278689999999965</c:v>
                </c:pt>
                <c:pt idx="6870">
                  <c:v>26.114750000000036</c:v>
                </c:pt>
                <c:pt idx="6871">
                  <c:v>25.295079999999967</c:v>
                </c:pt>
                <c:pt idx="6872">
                  <c:v>25.721309999999967</c:v>
                </c:pt>
                <c:pt idx="6873">
                  <c:v>25.754100000000001</c:v>
                </c:pt>
                <c:pt idx="6874">
                  <c:v>25.901639999999961</c:v>
                </c:pt>
                <c:pt idx="6875">
                  <c:v>24.557379999999988</c:v>
                </c:pt>
                <c:pt idx="6876">
                  <c:v>26.36065</c:v>
                </c:pt>
                <c:pt idx="6877">
                  <c:v>25.36065</c:v>
                </c:pt>
                <c:pt idx="6878">
                  <c:v>24.819669999999999</c:v>
                </c:pt>
                <c:pt idx="6879">
                  <c:v>24</c:v>
                </c:pt>
                <c:pt idx="6880">
                  <c:v>24.491800000000001</c:v>
                </c:pt>
                <c:pt idx="6881">
                  <c:v>24.229509999999966</c:v>
                </c:pt>
                <c:pt idx="6882">
                  <c:v>25.639350000000036</c:v>
                </c:pt>
                <c:pt idx="6883">
                  <c:v>24.901639999999961</c:v>
                </c:pt>
                <c:pt idx="6884">
                  <c:v>24.229509999999966</c:v>
                </c:pt>
                <c:pt idx="6885">
                  <c:v>24.09836</c:v>
                </c:pt>
                <c:pt idx="6886">
                  <c:v>25.754100000000001</c:v>
                </c:pt>
                <c:pt idx="6887">
                  <c:v>25.032789999999967</c:v>
                </c:pt>
                <c:pt idx="6888">
                  <c:v>26.393439999999963</c:v>
                </c:pt>
                <c:pt idx="6889">
                  <c:v>25.09836</c:v>
                </c:pt>
                <c:pt idx="6890">
                  <c:v>25.52459</c:v>
                </c:pt>
                <c:pt idx="6891">
                  <c:v>26.245899999999967</c:v>
                </c:pt>
                <c:pt idx="6892">
                  <c:v>25.770489999999967</c:v>
                </c:pt>
                <c:pt idx="6893">
                  <c:v>24.754100000000001</c:v>
                </c:pt>
                <c:pt idx="6894">
                  <c:v>24.590160000000001</c:v>
                </c:pt>
                <c:pt idx="6895">
                  <c:v>25.377050000000036</c:v>
                </c:pt>
                <c:pt idx="6896">
                  <c:v>23.918030000000002</c:v>
                </c:pt>
                <c:pt idx="6897">
                  <c:v>25.081969999999988</c:v>
                </c:pt>
                <c:pt idx="6898">
                  <c:v>25.426229999999954</c:v>
                </c:pt>
                <c:pt idx="6899">
                  <c:v>25.36065</c:v>
                </c:pt>
                <c:pt idx="6900">
                  <c:v>24.983609999999942</c:v>
                </c:pt>
                <c:pt idx="6901">
                  <c:v>24.278689999999965</c:v>
                </c:pt>
                <c:pt idx="6902">
                  <c:v>25.983609999999942</c:v>
                </c:pt>
                <c:pt idx="6903">
                  <c:v>25.163930000000001</c:v>
                </c:pt>
                <c:pt idx="6904">
                  <c:v>24.836069999999999</c:v>
                </c:pt>
                <c:pt idx="6905">
                  <c:v>26.442619999999945</c:v>
                </c:pt>
                <c:pt idx="6906">
                  <c:v>24.655740000000002</c:v>
                </c:pt>
                <c:pt idx="6907">
                  <c:v>26.163930000000001</c:v>
                </c:pt>
                <c:pt idx="6908">
                  <c:v>24.311480000000028</c:v>
                </c:pt>
                <c:pt idx="6909">
                  <c:v>25.770489999999967</c:v>
                </c:pt>
                <c:pt idx="6910">
                  <c:v>26.016390000000001</c:v>
                </c:pt>
                <c:pt idx="6911">
                  <c:v>25.09836</c:v>
                </c:pt>
                <c:pt idx="6912">
                  <c:v>25.147539999999989</c:v>
                </c:pt>
                <c:pt idx="6913">
                  <c:v>25.426229999999954</c:v>
                </c:pt>
                <c:pt idx="6914">
                  <c:v>24.459019999999967</c:v>
                </c:pt>
                <c:pt idx="6915">
                  <c:v>25.36065</c:v>
                </c:pt>
                <c:pt idx="6916">
                  <c:v>25.327870000000036</c:v>
                </c:pt>
                <c:pt idx="6917">
                  <c:v>24.622949999999989</c:v>
                </c:pt>
                <c:pt idx="6918">
                  <c:v>24.885249999999942</c:v>
                </c:pt>
                <c:pt idx="6919">
                  <c:v>26.09836</c:v>
                </c:pt>
                <c:pt idx="6920">
                  <c:v>25.344259999999988</c:v>
                </c:pt>
                <c:pt idx="6921">
                  <c:v>25.557379999999988</c:v>
                </c:pt>
                <c:pt idx="6922">
                  <c:v>23.704920000000001</c:v>
                </c:pt>
                <c:pt idx="6923">
                  <c:v>25.229509999999966</c:v>
                </c:pt>
                <c:pt idx="6924">
                  <c:v>24.622949999999989</c:v>
                </c:pt>
                <c:pt idx="6925">
                  <c:v>24.688519999999961</c:v>
                </c:pt>
                <c:pt idx="6926">
                  <c:v>23.754100000000001</c:v>
                </c:pt>
                <c:pt idx="6927">
                  <c:v>25.508199999999967</c:v>
                </c:pt>
                <c:pt idx="6928">
                  <c:v>24.78688</c:v>
                </c:pt>
                <c:pt idx="6929">
                  <c:v>25.295079999999967</c:v>
                </c:pt>
                <c:pt idx="6930">
                  <c:v>23.852460000000001</c:v>
                </c:pt>
                <c:pt idx="6931">
                  <c:v>25.819669999999999</c:v>
                </c:pt>
                <c:pt idx="6932">
                  <c:v>25.52459</c:v>
                </c:pt>
                <c:pt idx="6933">
                  <c:v>25.704920000000001</c:v>
                </c:pt>
                <c:pt idx="6934">
                  <c:v>25.475409999999961</c:v>
                </c:pt>
                <c:pt idx="6935">
                  <c:v>25.114750000000036</c:v>
                </c:pt>
                <c:pt idx="6936">
                  <c:v>24.770489999999967</c:v>
                </c:pt>
                <c:pt idx="6937">
                  <c:v>25.491800000000001</c:v>
                </c:pt>
                <c:pt idx="6938">
                  <c:v>24.262289999999961</c:v>
                </c:pt>
                <c:pt idx="6939">
                  <c:v>25.459019999999967</c:v>
                </c:pt>
                <c:pt idx="6940">
                  <c:v>24.918030000000002</c:v>
                </c:pt>
                <c:pt idx="6941">
                  <c:v>25.278689999999965</c:v>
                </c:pt>
                <c:pt idx="6942">
                  <c:v>23.78688</c:v>
                </c:pt>
                <c:pt idx="6943">
                  <c:v>24.278689999999965</c:v>
                </c:pt>
                <c:pt idx="6944">
                  <c:v>25</c:v>
                </c:pt>
                <c:pt idx="6945">
                  <c:v>24.590160000000001</c:v>
                </c:pt>
                <c:pt idx="6946">
                  <c:v>24.032789999999967</c:v>
                </c:pt>
                <c:pt idx="6947">
                  <c:v>24.295079999999967</c:v>
                </c:pt>
                <c:pt idx="6948">
                  <c:v>25.04918</c:v>
                </c:pt>
                <c:pt idx="6949">
                  <c:v>24.754100000000001</c:v>
                </c:pt>
                <c:pt idx="6950">
                  <c:v>26.081969999999988</c:v>
                </c:pt>
                <c:pt idx="6951">
                  <c:v>24.770489999999967</c:v>
                </c:pt>
                <c:pt idx="6952">
                  <c:v>25.622949999999989</c:v>
                </c:pt>
                <c:pt idx="6953">
                  <c:v>24.508199999999967</c:v>
                </c:pt>
                <c:pt idx="6954">
                  <c:v>26.540980000000001</c:v>
                </c:pt>
                <c:pt idx="6955">
                  <c:v>26.557379999999988</c:v>
                </c:pt>
                <c:pt idx="6956">
                  <c:v>25.606560000000005</c:v>
                </c:pt>
                <c:pt idx="6957">
                  <c:v>24.73771</c:v>
                </c:pt>
                <c:pt idx="6958">
                  <c:v>25.081969999999988</c:v>
                </c:pt>
                <c:pt idx="6959">
                  <c:v>26.688519999999961</c:v>
                </c:pt>
                <c:pt idx="6960">
                  <c:v>24.819669999999999</c:v>
                </c:pt>
                <c:pt idx="6961">
                  <c:v>25.032789999999967</c:v>
                </c:pt>
                <c:pt idx="6962">
                  <c:v>25.442619999999945</c:v>
                </c:pt>
                <c:pt idx="6963">
                  <c:v>26.557379999999988</c:v>
                </c:pt>
                <c:pt idx="6964">
                  <c:v>24.262289999999961</c:v>
                </c:pt>
                <c:pt idx="6965">
                  <c:v>24.918030000000002</c:v>
                </c:pt>
                <c:pt idx="6966">
                  <c:v>24.885249999999942</c:v>
                </c:pt>
                <c:pt idx="6967">
                  <c:v>25.278689999999965</c:v>
                </c:pt>
                <c:pt idx="6968">
                  <c:v>24.393439999999963</c:v>
                </c:pt>
                <c:pt idx="6969">
                  <c:v>25.491800000000001</c:v>
                </c:pt>
                <c:pt idx="6970">
                  <c:v>24.52459</c:v>
                </c:pt>
                <c:pt idx="6971">
                  <c:v>25.459019999999967</c:v>
                </c:pt>
                <c:pt idx="6972">
                  <c:v>24.803280000000001</c:v>
                </c:pt>
                <c:pt idx="6973">
                  <c:v>26.377050000000036</c:v>
                </c:pt>
                <c:pt idx="6974">
                  <c:v>25.57377</c:v>
                </c:pt>
                <c:pt idx="6975">
                  <c:v>26.04918</c:v>
                </c:pt>
                <c:pt idx="6976">
                  <c:v>25.114750000000036</c:v>
                </c:pt>
                <c:pt idx="6977">
                  <c:v>25.032789999999967</c:v>
                </c:pt>
                <c:pt idx="6978">
                  <c:v>25.688519999999961</c:v>
                </c:pt>
                <c:pt idx="6979">
                  <c:v>24.278689999999965</c:v>
                </c:pt>
                <c:pt idx="6980">
                  <c:v>26</c:v>
                </c:pt>
                <c:pt idx="6981">
                  <c:v>25.655740000000002</c:v>
                </c:pt>
                <c:pt idx="6982">
                  <c:v>25.311480000000028</c:v>
                </c:pt>
                <c:pt idx="6983">
                  <c:v>25.196719999999971</c:v>
                </c:pt>
                <c:pt idx="6984">
                  <c:v>26.540980000000001</c:v>
                </c:pt>
                <c:pt idx="6985">
                  <c:v>26.081969999999988</c:v>
                </c:pt>
                <c:pt idx="6986">
                  <c:v>24.409839999999971</c:v>
                </c:pt>
                <c:pt idx="6987">
                  <c:v>24.836069999999999</c:v>
                </c:pt>
                <c:pt idx="6988">
                  <c:v>24.36065</c:v>
                </c:pt>
                <c:pt idx="6989">
                  <c:v>24.344259999999988</c:v>
                </c:pt>
                <c:pt idx="6990">
                  <c:v>25.459019999999967</c:v>
                </c:pt>
                <c:pt idx="6991">
                  <c:v>25.475409999999961</c:v>
                </c:pt>
                <c:pt idx="6992">
                  <c:v>24.114750000000036</c:v>
                </c:pt>
                <c:pt idx="6993">
                  <c:v>25.459019999999967</c:v>
                </c:pt>
                <c:pt idx="6994">
                  <c:v>24.704920000000001</c:v>
                </c:pt>
                <c:pt idx="6995">
                  <c:v>24.983609999999942</c:v>
                </c:pt>
                <c:pt idx="6996">
                  <c:v>24.688519999999961</c:v>
                </c:pt>
                <c:pt idx="6997">
                  <c:v>24.491800000000001</c:v>
                </c:pt>
                <c:pt idx="6998">
                  <c:v>24.836069999999999</c:v>
                </c:pt>
                <c:pt idx="6999">
                  <c:v>25.081969999999988</c:v>
                </c:pt>
                <c:pt idx="7000">
                  <c:v>24.78688</c:v>
                </c:pt>
                <c:pt idx="7001">
                  <c:v>25.393439999999963</c:v>
                </c:pt>
                <c:pt idx="7002">
                  <c:v>25.836069999999999</c:v>
                </c:pt>
                <c:pt idx="7003">
                  <c:v>24.803280000000001</c:v>
                </c:pt>
                <c:pt idx="7004">
                  <c:v>24.754100000000001</c:v>
                </c:pt>
                <c:pt idx="7005">
                  <c:v>24.491800000000001</c:v>
                </c:pt>
                <c:pt idx="7006">
                  <c:v>25.475409999999961</c:v>
                </c:pt>
                <c:pt idx="7007">
                  <c:v>24.475409999999961</c:v>
                </c:pt>
                <c:pt idx="7008">
                  <c:v>23.196719999999971</c:v>
                </c:pt>
                <c:pt idx="7009">
                  <c:v>24.983609999999942</c:v>
                </c:pt>
                <c:pt idx="7010">
                  <c:v>26.278689999999965</c:v>
                </c:pt>
                <c:pt idx="7011">
                  <c:v>25.196719999999971</c:v>
                </c:pt>
                <c:pt idx="7012">
                  <c:v>23.590160000000001</c:v>
                </c:pt>
                <c:pt idx="7013">
                  <c:v>26.016390000000001</c:v>
                </c:pt>
                <c:pt idx="7014">
                  <c:v>25.475409999999961</c:v>
                </c:pt>
                <c:pt idx="7015">
                  <c:v>25.21312</c:v>
                </c:pt>
                <c:pt idx="7016">
                  <c:v>24.78688</c:v>
                </c:pt>
                <c:pt idx="7017">
                  <c:v>26.065569999999965</c:v>
                </c:pt>
                <c:pt idx="7018">
                  <c:v>24.819669999999999</c:v>
                </c:pt>
                <c:pt idx="7019">
                  <c:v>24.36065</c:v>
                </c:pt>
                <c:pt idx="7020">
                  <c:v>25.344259999999988</c:v>
                </c:pt>
                <c:pt idx="7021">
                  <c:v>25.196719999999971</c:v>
                </c:pt>
                <c:pt idx="7022">
                  <c:v>25.459019999999967</c:v>
                </c:pt>
                <c:pt idx="7023">
                  <c:v>25.04918</c:v>
                </c:pt>
                <c:pt idx="7024">
                  <c:v>25.475409999999961</c:v>
                </c:pt>
                <c:pt idx="7025">
                  <c:v>24.557379999999988</c:v>
                </c:pt>
                <c:pt idx="7026">
                  <c:v>24.311480000000028</c:v>
                </c:pt>
                <c:pt idx="7027">
                  <c:v>26.196719999999971</c:v>
                </c:pt>
                <c:pt idx="7028">
                  <c:v>24.377050000000036</c:v>
                </c:pt>
                <c:pt idx="7029">
                  <c:v>25.78688</c:v>
                </c:pt>
                <c:pt idx="7030">
                  <c:v>25.934429999999967</c:v>
                </c:pt>
                <c:pt idx="7031">
                  <c:v>25.278689999999965</c:v>
                </c:pt>
                <c:pt idx="7032">
                  <c:v>25.918030000000002</c:v>
                </c:pt>
                <c:pt idx="7033">
                  <c:v>25.639350000000036</c:v>
                </c:pt>
                <c:pt idx="7034">
                  <c:v>25.57377</c:v>
                </c:pt>
                <c:pt idx="7035">
                  <c:v>24.639350000000036</c:v>
                </c:pt>
                <c:pt idx="7036">
                  <c:v>25.491800000000001</c:v>
                </c:pt>
                <c:pt idx="7037">
                  <c:v>25.95082</c:v>
                </c:pt>
                <c:pt idx="7038">
                  <c:v>24.459019999999967</c:v>
                </c:pt>
                <c:pt idx="7039">
                  <c:v>24.409839999999971</c:v>
                </c:pt>
                <c:pt idx="7040">
                  <c:v>24.459019999999967</c:v>
                </c:pt>
                <c:pt idx="7041">
                  <c:v>25.606560000000005</c:v>
                </c:pt>
                <c:pt idx="7042">
                  <c:v>25.131150000000044</c:v>
                </c:pt>
                <c:pt idx="7043">
                  <c:v>24.377050000000036</c:v>
                </c:pt>
                <c:pt idx="7044">
                  <c:v>25.180329999999966</c:v>
                </c:pt>
                <c:pt idx="7045">
                  <c:v>25.967209999999966</c:v>
                </c:pt>
                <c:pt idx="7046">
                  <c:v>25.295079999999967</c:v>
                </c:pt>
                <c:pt idx="7047">
                  <c:v>24.540980000000001</c:v>
                </c:pt>
                <c:pt idx="7048">
                  <c:v>25.04918</c:v>
                </c:pt>
                <c:pt idx="7049">
                  <c:v>24.180329999999966</c:v>
                </c:pt>
                <c:pt idx="7050">
                  <c:v>25.836069999999999</c:v>
                </c:pt>
                <c:pt idx="7051">
                  <c:v>24.688519999999961</c:v>
                </c:pt>
                <c:pt idx="7052">
                  <c:v>25.295079999999967</c:v>
                </c:pt>
                <c:pt idx="7053">
                  <c:v>25.36065</c:v>
                </c:pt>
                <c:pt idx="7054">
                  <c:v>24.409839999999971</c:v>
                </c:pt>
                <c:pt idx="7055">
                  <c:v>24.475409999999961</c:v>
                </c:pt>
                <c:pt idx="7056">
                  <c:v>24.836069999999999</c:v>
                </c:pt>
                <c:pt idx="7057">
                  <c:v>26.065569999999965</c:v>
                </c:pt>
                <c:pt idx="7058">
                  <c:v>25.278689999999965</c:v>
                </c:pt>
                <c:pt idx="7059">
                  <c:v>25.114750000000036</c:v>
                </c:pt>
                <c:pt idx="7060">
                  <c:v>24.770489999999967</c:v>
                </c:pt>
                <c:pt idx="7061">
                  <c:v>25.327870000000036</c:v>
                </c:pt>
                <c:pt idx="7062">
                  <c:v>24.95082</c:v>
                </c:pt>
                <c:pt idx="7063">
                  <c:v>25.163930000000001</c:v>
                </c:pt>
                <c:pt idx="7064">
                  <c:v>24.508199999999967</c:v>
                </c:pt>
                <c:pt idx="7065">
                  <c:v>25.475409999999961</c:v>
                </c:pt>
                <c:pt idx="7066">
                  <c:v>24.803280000000001</c:v>
                </c:pt>
                <c:pt idx="7067">
                  <c:v>24.508199999999967</c:v>
                </c:pt>
                <c:pt idx="7068">
                  <c:v>24.901639999999961</c:v>
                </c:pt>
                <c:pt idx="7069">
                  <c:v>25.606560000000005</c:v>
                </c:pt>
                <c:pt idx="7070">
                  <c:v>25.803280000000001</c:v>
                </c:pt>
                <c:pt idx="7071">
                  <c:v>24.918030000000002</c:v>
                </c:pt>
                <c:pt idx="7072">
                  <c:v>24.590160000000001</c:v>
                </c:pt>
                <c:pt idx="7073">
                  <c:v>24.721309999999967</c:v>
                </c:pt>
                <c:pt idx="7074">
                  <c:v>25.131150000000044</c:v>
                </c:pt>
                <c:pt idx="7075">
                  <c:v>25.475409999999961</c:v>
                </c:pt>
                <c:pt idx="7076">
                  <c:v>26.295079999999967</c:v>
                </c:pt>
                <c:pt idx="7077">
                  <c:v>24.327870000000036</c:v>
                </c:pt>
                <c:pt idx="7078">
                  <c:v>24.967209999999966</c:v>
                </c:pt>
                <c:pt idx="7079">
                  <c:v>25.21312</c:v>
                </c:pt>
                <c:pt idx="7080">
                  <c:v>26.590160000000001</c:v>
                </c:pt>
                <c:pt idx="7081">
                  <c:v>24.819669999999999</c:v>
                </c:pt>
                <c:pt idx="7082">
                  <c:v>24.032789999999967</c:v>
                </c:pt>
                <c:pt idx="7083">
                  <c:v>25.655740000000002</c:v>
                </c:pt>
                <c:pt idx="7084">
                  <c:v>24.04918</c:v>
                </c:pt>
                <c:pt idx="7085">
                  <c:v>25.475409999999961</c:v>
                </c:pt>
                <c:pt idx="7086">
                  <c:v>26.557379999999988</c:v>
                </c:pt>
                <c:pt idx="7087">
                  <c:v>24.09836</c:v>
                </c:pt>
                <c:pt idx="7088">
                  <c:v>26.180329999999966</c:v>
                </c:pt>
                <c:pt idx="7089">
                  <c:v>25.557379999999988</c:v>
                </c:pt>
                <c:pt idx="7090">
                  <c:v>25.655740000000002</c:v>
                </c:pt>
                <c:pt idx="7091">
                  <c:v>24.426229999999954</c:v>
                </c:pt>
                <c:pt idx="7092">
                  <c:v>24.983609999999942</c:v>
                </c:pt>
                <c:pt idx="7093">
                  <c:v>25.09836</c:v>
                </c:pt>
                <c:pt idx="7094">
                  <c:v>26.836069999999999</c:v>
                </c:pt>
                <c:pt idx="7095">
                  <c:v>24.967209999999966</c:v>
                </c:pt>
                <c:pt idx="7096">
                  <c:v>24.78688</c:v>
                </c:pt>
                <c:pt idx="7097">
                  <c:v>25.311480000000028</c:v>
                </c:pt>
                <c:pt idx="7098">
                  <c:v>26.081969999999988</c:v>
                </c:pt>
                <c:pt idx="7099">
                  <c:v>25.114750000000036</c:v>
                </c:pt>
                <c:pt idx="7100">
                  <c:v>24.557379999999988</c:v>
                </c:pt>
                <c:pt idx="7101">
                  <c:v>24.868849999999963</c:v>
                </c:pt>
                <c:pt idx="7102">
                  <c:v>24.967209999999966</c:v>
                </c:pt>
                <c:pt idx="7103">
                  <c:v>25</c:v>
                </c:pt>
                <c:pt idx="7104">
                  <c:v>25.04918</c:v>
                </c:pt>
                <c:pt idx="7105">
                  <c:v>24.655740000000002</c:v>
                </c:pt>
                <c:pt idx="7106">
                  <c:v>25.081969999999988</c:v>
                </c:pt>
                <c:pt idx="7107">
                  <c:v>25.934429999999967</c:v>
                </c:pt>
                <c:pt idx="7108">
                  <c:v>25.868849999999963</c:v>
                </c:pt>
                <c:pt idx="7109">
                  <c:v>25.016390000000001</c:v>
                </c:pt>
                <c:pt idx="7110">
                  <c:v>25.459019999999967</c:v>
                </c:pt>
                <c:pt idx="7111">
                  <c:v>25.688519999999961</c:v>
                </c:pt>
                <c:pt idx="7112">
                  <c:v>25</c:v>
                </c:pt>
                <c:pt idx="7113">
                  <c:v>24.721309999999967</c:v>
                </c:pt>
                <c:pt idx="7114">
                  <c:v>26.245899999999967</c:v>
                </c:pt>
                <c:pt idx="7115">
                  <c:v>26.819669999999999</c:v>
                </c:pt>
                <c:pt idx="7116">
                  <c:v>25.606560000000005</c:v>
                </c:pt>
                <c:pt idx="7117">
                  <c:v>25.262289999999961</c:v>
                </c:pt>
                <c:pt idx="7118">
                  <c:v>24.688519999999961</c:v>
                </c:pt>
                <c:pt idx="7119">
                  <c:v>25.245899999999967</c:v>
                </c:pt>
                <c:pt idx="7120">
                  <c:v>24.540980000000001</c:v>
                </c:pt>
                <c:pt idx="7121">
                  <c:v>24.819669999999999</c:v>
                </c:pt>
                <c:pt idx="7122">
                  <c:v>24.606560000000005</c:v>
                </c:pt>
                <c:pt idx="7123">
                  <c:v>25.262289999999961</c:v>
                </c:pt>
                <c:pt idx="7124">
                  <c:v>25.540980000000001</c:v>
                </c:pt>
                <c:pt idx="7125">
                  <c:v>25.065569999999965</c:v>
                </c:pt>
                <c:pt idx="7126">
                  <c:v>24</c:v>
                </c:pt>
                <c:pt idx="7127">
                  <c:v>24.78688</c:v>
                </c:pt>
                <c:pt idx="7128">
                  <c:v>24.426229999999954</c:v>
                </c:pt>
                <c:pt idx="7129">
                  <c:v>24.754100000000001</c:v>
                </c:pt>
                <c:pt idx="7130">
                  <c:v>25.918030000000002</c:v>
                </c:pt>
                <c:pt idx="7131">
                  <c:v>24.983609999999942</c:v>
                </c:pt>
                <c:pt idx="7132">
                  <c:v>24.852460000000001</c:v>
                </c:pt>
                <c:pt idx="7133">
                  <c:v>25.590160000000001</c:v>
                </c:pt>
                <c:pt idx="7134">
                  <c:v>25.754100000000001</c:v>
                </c:pt>
                <c:pt idx="7135">
                  <c:v>23.311480000000028</c:v>
                </c:pt>
                <c:pt idx="7136">
                  <c:v>25.016390000000001</c:v>
                </c:pt>
                <c:pt idx="7137">
                  <c:v>24.475409999999961</c:v>
                </c:pt>
                <c:pt idx="7138">
                  <c:v>24.704920000000001</c:v>
                </c:pt>
                <c:pt idx="7139">
                  <c:v>25.57377</c:v>
                </c:pt>
                <c:pt idx="7140">
                  <c:v>25.622949999999989</c:v>
                </c:pt>
                <c:pt idx="7141">
                  <c:v>24.655740000000002</c:v>
                </c:pt>
                <c:pt idx="7142">
                  <c:v>25.09836</c:v>
                </c:pt>
                <c:pt idx="7143">
                  <c:v>26.065569999999965</c:v>
                </c:pt>
                <c:pt idx="7144">
                  <c:v>25.852460000000001</c:v>
                </c:pt>
                <c:pt idx="7145">
                  <c:v>24.04918</c:v>
                </c:pt>
                <c:pt idx="7146">
                  <c:v>25.04918</c:v>
                </c:pt>
                <c:pt idx="7147">
                  <c:v>25.229509999999966</c:v>
                </c:pt>
                <c:pt idx="7148">
                  <c:v>25.163930000000001</c:v>
                </c:pt>
                <c:pt idx="7149">
                  <c:v>24.819669999999999</c:v>
                </c:pt>
                <c:pt idx="7150">
                  <c:v>24.295079999999967</c:v>
                </c:pt>
                <c:pt idx="7151">
                  <c:v>24.04918</c:v>
                </c:pt>
                <c:pt idx="7152">
                  <c:v>25.327870000000036</c:v>
                </c:pt>
                <c:pt idx="7153">
                  <c:v>24.606560000000005</c:v>
                </c:pt>
                <c:pt idx="7154">
                  <c:v>25.475409999999961</c:v>
                </c:pt>
                <c:pt idx="7155">
                  <c:v>25.836069999999999</c:v>
                </c:pt>
                <c:pt idx="7156">
                  <c:v>25.04918</c:v>
                </c:pt>
                <c:pt idx="7157">
                  <c:v>24.52459</c:v>
                </c:pt>
                <c:pt idx="7158">
                  <c:v>24.688519999999961</c:v>
                </c:pt>
                <c:pt idx="7159">
                  <c:v>25.622949999999989</c:v>
                </c:pt>
                <c:pt idx="7160">
                  <c:v>25.393439999999963</c:v>
                </c:pt>
                <c:pt idx="7161">
                  <c:v>25.426229999999954</c:v>
                </c:pt>
                <c:pt idx="7162">
                  <c:v>24.868849999999963</c:v>
                </c:pt>
                <c:pt idx="7163">
                  <c:v>24.229509999999966</c:v>
                </c:pt>
                <c:pt idx="7164">
                  <c:v>25.377050000000036</c:v>
                </c:pt>
                <c:pt idx="7165">
                  <c:v>24.459019999999967</c:v>
                </c:pt>
                <c:pt idx="7166">
                  <c:v>25.95082</c:v>
                </c:pt>
                <c:pt idx="7167">
                  <c:v>26.09836</c:v>
                </c:pt>
                <c:pt idx="7168">
                  <c:v>25.081969999999988</c:v>
                </c:pt>
                <c:pt idx="7169">
                  <c:v>24.918030000000002</c:v>
                </c:pt>
                <c:pt idx="7170">
                  <c:v>24.688519999999961</c:v>
                </c:pt>
                <c:pt idx="7171">
                  <c:v>25.196719999999971</c:v>
                </c:pt>
                <c:pt idx="7172">
                  <c:v>25.901639999999961</c:v>
                </c:pt>
                <c:pt idx="7173">
                  <c:v>25.295079999999967</c:v>
                </c:pt>
                <c:pt idx="7174">
                  <c:v>23.639350000000036</c:v>
                </c:pt>
                <c:pt idx="7175">
                  <c:v>24.327870000000036</c:v>
                </c:pt>
                <c:pt idx="7176">
                  <c:v>24.21312</c:v>
                </c:pt>
                <c:pt idx="7177">
                  <c:v>26.377050000000036</c:v>
                </c:pt>
                <c:pt idx="7178">
                  <c:v>25.245899999999967</c:v>
                </c:pt>
                <c:pt idx="7179">
                  <c:v>25.426229999999954</c:v>
                </c:pt>
                <c:pt idx="7180">
                  <c:v>23.606560000000005</c:v>
                </c:pt>
                <c:pt idx="7181">
                  <c:v>25.065569999999965</c:v>
                </c:pt>
                <c:pt idx="7182">
                  <c:v>24.704920000000001</c:v>
                </c:pt>
                <c:pt idx="7183">
                  <c:v>24.426229999999954</c:v>
                </c:pt>
                <c:pt idx="7184">
                  <c:v>24.885249999999942</c:v>
                </c:pt>
                <c:pt idx="7185">
                  <c:v>25.934429999999967</c:v>
                </c:pt>
                <c:pt idx="7186">
                  <c:v>25.557379999999988</c:v>
                </c:pt>
                <c:pt idx="7187">
                  <c:v>24.590160000000001</c:v>
                </c:pt>
                <c:pt idx="7188">
                  <c:v>25.409839999999971</c:v>
                </c:pt>
                <c:pt idx="7189">
                  <c:v>24.57377</c:v>
                </c:pt>
                <c:pt idx="7190">
                  <c:v>24.754100000000001</c:v>
                </c:pt>
                <c:pt idx="7191">
                  <c:v>24.540980000000001</c:v>
                </c:pt>
                <c:pt idx="7192">
                  <c:v>25.393439999999963</c:v>
                </c:pt>
                <c:pt idx="7193">
                  <c:v>26.262289999999961</c:v>
                </c:pt>
                <c:pt idx="7194">
                  <c:v>24.885249999999942</c:v>
                </c:pt>
                <c:pt idx="7195">
                  <c:v>25.36065</c:v>
                </c:pt>
                <c:pt idx="7196">
                  <c:v>25.557379999999988</c:v>
                </c:pt>
                <c:pt idx="7197">
                  <c:v>25.229509999999966</c:v>
                </c:pt>
                <c:pt idx="7198">
                  <c:v>25.327870000000036</c:v>
                </c:pt>
                <c:pt idx="7199">
                  <c:v>26.36065</c:v>
                </c:pt>
                <c:pt idx="7200">
                  <c:v>25.73771</c:v>
                </c:pt>
                <c:pt idx="7201">
                  <c:v>24.918030000000002</c:v>
                </c:pt>
                <c:pt idx="7202">
                  <c:v>24.721309999999967</c:v>
                </c:pt>
                <c:pt idx="7203">
                  <c:v>23.868849999999963</c:v>
                </c:pt>
                <c:pt idx="7204">
                  <c:v>25.04918</c:v>
                </c:pt>
                <c:pt idx="7205">
                  <c:v>24.918030000000002</c:v>
                </c:pt>
                <c:pt idx="7206">
                  <c:v>25.508199999999967</c:v>
                </c:pt>
                <c:pt idx="7207">
                  <c:v>24.918030000000002</c:v>
                </c:pt>
                <c:pt idx="7208">
                  <c:v>25.081969999999988</c:v>
                </c:pt>
                <c:pt idx="7209">
                  <c:v>25.704920000000001</c:v>
                </c:pt>
                <c:pt idx="7210">
                  <c:v>24.557379999999988</c:v>
                </c:pt>
                <c:pt idx="7211">
                  <c:v>25.52459</c:v>
                </c:pt>
                <c:pt idx="7212">
                  <c:v>24.721309999999967</c:v>
                </c:pt>
                <c:pt idx="7213">
                  <c:v>24.409839999999971</c:v>
                </c:pt>
                <c:pt idx="7214">
                  <c:v>26.557379999999988</c:v>
                </c:pt>
                <c:pt idx="7215">
                  <c:v>24.278689999999965</c:v>
                </c:pt>
                <c:pt idx="7216">
                  <c:v>25</c:v>
                </c:pt>
                <c:pt idx="7217">
                  <c:v>24.95082</c:v>
                </c:pt>
                <c:pt idx="7218">
                  <c:v>24.327870000000036</c:v>
                </c:pt>
                <c:pt idx="7219">
                  <c:v>25.590160000000001</c:v>
                </c:pt>
                <c:pt idx="7220">
                  <c:v>24.393439999999963</c:v>
                </c:pt>
                <c:pt idx="7221">
                  <c:v>24.114750000000036</c:v>
                </c:pt>
                <c:pt idx="7222">
                  <c:v>26.065569999999965</c:v>
                </c:pt>
                <c:pt idx="7223">
                  <c:v>25.278689999999965</c:v>
                </c:pt>
                <c:pt idx="7224">
                  <c:v>24.836069999999999</c:v>
                </c:pt>
                <c:pt idx="7225">
                  <c:v>24.229509999999966</c:v>
                </c:pt>
                <c:pt idx="7226">
                  <c:v>25.278689999999965</c:v>
                </c:pt>
                <c:pt idx="7227">
                  <c:v>24.934429999999967</c:v>
                </c:pt>
                <c:pt idx="7228">
                  <c:v>24.57377</c:v>
                </c:pt>
                <c:pt idx="7229">
                  <c:v>26.032789999999967</c:v>
                </c:pt>
                <c:pt idx="7230">
                  <c:v>25.163930000000001</c:v>
                </c:pt>
                <c:pt idx="7231">
                  <c:v>24.819669999999999</c:v>
                </c:pt>
                <c:pt idx="7232">
                  <c:v>25.655740000000002</c:v>
                </c:pt>
                <c:pt idx="7233">
                  <c:v>24.967209999999966</c:v>
                </c:pt>
                <c:pt idx="7234">
                  <c:v>26.114750000000036</c:v>
                </c:pt>
                <c:pt idx="7235">
                  <c:v>25.114750000000036</c:v>
                </c:pt>
                <c:pt idx="7236">
                  <c:v>26.09836</c:v>
                </c:pt>
                <c:pt idx="7237">
                  <c:v>23.95082</c:v>
                </c:pt>
                <c:pt idx="7238">
                  <c:v>24.245899999999967</c:v>
                </c:pt>
                <c:pt idx="7239">
                  <c:v>25.409839999999971</c:v>
                </c:pt>
                <c:pt idx="7240">
                  <c:v>26.721309999999967</c:v>
                </c:pt>
                <c:pt idx="7241">
                  <c:v>25.04918</c:v>
                </c:pt>
                <c:pt idx="7242">
                  <c:v>25.180329999999966</c:v>
                </c:pt>
                <c:pt idx="7243">
                  <c:v>25.704920000000001</c:v>
                </c:pt>
                <c:pt idx="7244">
                  <c:v>24.344259999999988</c:v>
                </c:pt>
                <c:pt idx="7245">
                  <c:v>25.540980000000001</c:v>
                </c:pt>
                <c:pt idx="7246">
                  <c:v>24.78688</c:v>
                </c:pt>
                <c:pt idx="7247">
                  <c:v>24.983609999999942</c:v>
                </c:pt>
                <c:pt idx="7248">
                  <c:v>25.04918</c:v>
                </c:pt>
                <c:pt idx="7249">
                  <c:v>24.295079999999967</c:v>
                </c:pt>
                <c:pt idx="7250">
                  <c:v>25.868849999999963</c:v>
                </c:pt>
                <c:pt idx="7251">
                  <c:v>24.868849999999963</c:v>
                </c:pt>
                <c:pt idx="7252">
                  <c:v>25.901639999999961</c:v>
                </c:pt>
                <c:pt idx="7253">
                  <c:v>25.442619999999945</c:v>
                </c:pt>
                <c:pt idx="7254">
                  <c:v>25.426229999999954</c:v>
                </c:pt>
                <c:pt idx="7255">
                  <c:v>24.721309999999967</c:v>
                </c:pt>
                <c:pt idx="7256">
                  <c:v>25.147539999999989</c:v>
                </c:pt>
                <c:pt idx="7257">
                  <c:v>25.754100000000001</c:v>
                </c:pt>
                <c:pt idx="7258">
                  <c:v>23.885249999999942</c:v>
                </c:pt>
                <c:pt idx="7259">
                  <c:v>24.754100000000001</c:v>
                </c:pt>
                <c:pt idx="7260">
                  <c:v>24.754100000000001</c:v>
                </c:pt>
                <c:pt idx="7261">
                  <c:v>26.459019999999967</c:v>
                </c:pt>
                <c:pt idx="7262">
                  <c:v>24.983609999999942</c:v>
                </c:pt>
                <c:pt idx="7263">
                  <c:v>25.04918</c:v>
                </c:pt>
                <c:pt idx="7264">
                  <c:v>26.672129999999989</c:v>
                </c:pt>
                <c:pt idx="7265">
                  <c:v>25.163930000000001</c:v>
                </c:pt>
                <c:pt idx="7266">
                  <c:v>24.508199999999967</c:v>
                </c:pt>
                <c:pt idx="7267">
                  <c:v>24.295079999999967</c:v>
                </c:pt>
                <c:pt idx="7268">
                  <c:v>25.934429999999967</c:v>
                </c:pt>
                <c:pt idx="7269">
                  <c:v>25.803280000000001</c:v>
                </c:pt>
                <c:pt idx="7270">
                  <c:v>25.704920000000001</c:v>
                </c:pt>
                <c:pt idx="7271">
                  <c:v>25.426229999999954</c:v>
                </c:pt>
                <c:pt idx="7272">
                  <c:v>25.393439999999963</c:v>
                </c:pt>
                <c:pt idx="7273">
                  <c:v>24.52459</c:v>
                </c:pt>
                <c:pt idx="7274">
                  <c:v>24.245899999999967</c:v>
                </c:pt>
                <c:pt idx="7275">
                  <c:v>25.245899999999967</c:v>
                </c:pt>
                <c:pt idx="7276">
                  <c:v>25.229509999999966</c:v>
                </c:pt>
                <c:pt idx="7277">
                  <c:v>23.721309999999967</c:v>
                </c:pt>
                <c:pt idx="7278">
                  <c:v>24.393439999999963</c:v>
                </c:pt>
                <c:pt idx="7279">
                  <c:v>25.278689999999965</c:v>
                </c:pt>
                <c:pt idx="7280">
                  <c:v>25.327870000000036</c:v>
                </c:pt>
                <c:pt idx="7281">
                  <c:v>25.229509999999966</c:v>
                </c:pt>
                <c:pt idx="7282">
                  <c:v>25.704920000000001</c:v>
                </c:pt>
                <c:pt idx="7283">
                  <c:v>25.245899999999967</c:v>
                </c:pt>
                <c:pt idx="7284">
                  <c:v>24.852460000000001</c:v>
                </c:pt>
                <c:pt idx="7285">
                  <c:v>24.278689999999965</c:v>
                </c:pt>
                <c:pt idx="7286">
                  <c:v>23.901639999999961</c:v>
                </c:pt>
                <c:pt idx="7287">
                  <c:v>24.770489999999967</c:v>
                </c:pt>
                <c:pt idx="7288">
                  <c:v>25.327870000000036</c:v>
                </c:pt>
                <c:pt idx="7289">
                  <c:v>24.622949999999989</c:v>
                </c:pt>
                <c:pt idx="7290">
                  <c:v>25.704920000000001</c:v>
                </c:pt>
                <c:pt idx="7291">
                  <c:v>25.57377</c:v>
                </c:pt>
                <c:pt idx="7292">
                  <c:v>24.04918</c:v>
                </c:pt>
                <c:pt idx="7293">
                  <c:v>24.73771</c:v>
                </c:pt>
                <c:pt idx="7294">
                  <c:v>24.377050000000036</c:v>
                </c:pt>
                <c:pt idx="7295">
                  <c:v>24.655740000000002</c:v>
                </c:pt>
                <c:pt idx="7296">
                  <c:v>25.09836</c:v>
                </c:pt>
                <c:pt idx="7297">
                  <c:v>23.885249999999942</c:v>
                </c:pt>
                <c:pt idx="7298">
                  <c:v>23.901639999999961</c:v>
                </c:pt>
                <c:pt idx="7299">
                  <c:v>24.803280000000001</c:v>
                </c:pt>
                <c:pt idx="7300">
                  <c:v>24.590160000000001</c:v>
                </c:pt>
                <c:pt idx="7301">
                  <c:v>24.327870000000036</c:v>
                </c:pt>
                <c:pt idx="7302">
                  <c:v>24.688519999999961</c:v>
                </c:pt>
                <c:pt idx="7303">
                  <c:v>23.344259999999988</c:v>
                </c:pt>
                <c:pt idx="7304">
                  <c:v>24.934429999999967</c:v>
                </c:pt>
                <c:pt idx="7305">
                  <c:v>24.819669999999999</c:v>
                </c:pt>
                <c:pt idx="7306">
                  <c:v>24.721309999999967</c:v>
                </c:pt>
                <c:pt idx="7307">
                  <c:v>24.475409999999961</c:v>
                </c:pt>
                <c:pt idx="7308">
                  <c:v>24.442619999999945</c:v>
                </c:pt>
                <c:pt idx="7309">
                  <c:v>25.327870000000036</c:v>
                </c:pt>
                <c:pt idx="7310">
                  <c:v>24.180329999999966</c:v>
                </c:pt>
                <c:pt idx="7311">
                  <c:v>24.540980000000001</c:v>
                </c:pt>
                <c:pt idx="7312">
                  <c:v>24.508199999999967</c:v>
                </c:pt>
                <c:pt idx="7313">
                  <c:v>24.721309999999967</c:v>
                </c:pt>
                <c:pt idx="7314">
                  <c:v>25.590160000000001</c:v>
                </c:pt>
                <c:pt idx="7315">
                  <c:v>25.770489999999967</c:v>
                </c:pt>
                <c:pt idx="7316">
                  <c:v>24.754100000000001</c:v>
                </c:pt>
                <c:pt idx="7317">
                  <c:v>24.918030000000002</c:v>
                </c:pt>
                <c:pt idx="7318">
                  <c:v>25.409839999999971</c:v>
                </c:pt>
                <c:pt idx="7319">
                  <c:v>24.032789999999967</c:v>
                </c:pt>
                <c:pt idx="7320">
                  <c:v>25.442619999999945</c:v>
                </c:pt>
                <c:pt idx="7321">
                  <c:v>24.229509999999966</c:v>
                </c:pt>
                <c:pt idx="7322">
                  <c:v>25.081969999999988</c:v>
                </c:pt>
                <c:pt idx="7323">
                  <c:v>24.918030000000002</c:v>
                </c:pt>
                <c:pt idx="7324">
                  <c:v>24.557379999999988</c:v>
                </c:pt>
                <c:pt idx="7325">
                  <c:v>25.606560000000005</c:v>
                </c:pt>
                <c:pt idx="7326">
                  <c:v>25.868849999999963</c:v>
                </c:pt>
                <c:pt idx="7327">
                  <c:v>24.590160000000001</c:v>
                </c:pt>
                <c:pt idx="7328">
                  <c:v>24.377050000000036</c:v>
                </c:pt>
                <c:pt idx="7329">
                  <c:v>25.885249999999942</c:v>
                </c:pt>
                <c:pt idx="7330">
                  <c:v>24.295079999999967</c:v>
                </c:pt>
                <c:pt idx="7331">
                  <c:v>25.196719999999971</c:v>
                </c:pt>
                <c:pt idx="7332">
                  <c:v>25.114750000000036</c:v>
                </c:pt>
                <c:pt idx="7333">
                  <c:v>24.73771</c:v>
                </c:pt>
                <c:pt idx="7334">
                  <c:v>24.688519999999961</c:v>
                </c:pt>
                <c:pt idx="7335">
                  <c:v>23.934429999999967</c:v>
                </c:pt>
                <c:pt idx="7336">
                  <c:v>23.475409999999961</c:v>
                </c:pt>
                <c:pt idx="7337">
                  <c:v>27</c:v>
                </c:pt>
                <c:pt idx="7338">
                  <c:v>23.655740000000002</c:v>
                </c:pt>
                <c:pt idx="7339">
                  <c:v>24.295079999999967</c:v>
                </c:pt>
                <c:pt idx="7340">
                  <c:v>25.754100000000001</c:v>
                </c:pt>
                <c:pt idx="7341">
                  <c:v>25.229509999999966</c:v>
                </c:pt>
                <c:pt idx="7342">
                  <c:v>25.032789999999967</c:v>
                </c:pt>
                <c:pt idx="7343">
                  <c:v>25.622949999999989</c:v>
                </c:pt>
                <c:pt idx="7344">
                  <c:v>24.819669999999999</c:v>
                </c:pt>
                <c:pt idx="7345">
                  <c:v>24.016390000000001</c:v>
                </c:pt>
                <c:pt idx="7346">
                  <c:v>24.04918</c:v>
                </c:pt>
                <c:pt idx="7347">
                  <c:v>25.09836</c:v>
                </c:pt>
                <c:pt idx="7348">
                  <c:v>23.983609999999942</c:v>
                </c:pt>
                <c:pt idx="7349">
                  <c:v>24.032789999999967</c:v>
                </c:pt>
                <c:pt idx="7350">
                  <c:v>25.131150000000044</c:v>
                </c:pt>
                <c:pt idx="7351">
                  <c:v>25.557379999999988</c:v>
                </c:pt>
                <c:pt idx="7352">
                  <c:v>24.78688</c:v>
                </c:pt>
                <c:pt idx="7353">
                  <c:v>25.508199999999967</c:v>
                </c:pt>
                <c:pt idx="7354">
                  <c:v>24.065569999999965</c:v>
                </c:pt>
                <c:pt idx="7355">
                  <c:v>24.852460000000001</c:v>
                </c:pt>
                <c:pt idx="7356">
                  <c:v>25.95082</c:v>
                </c:pt>
                <c:pt idx="7357">
                  <c:v>24.295079999999967</c:v>
                </c:pt>
                <c:pt idx="7358">
                  <c:v>25.327870000000036</c:v>
                </c:pt>
                <c:pt idx="7359">
                  <c:v>23.901639999999961</c:v>
                </c:pt>
                <c:pt idx="7360">
                  <c:v>23.114750000000036</c:v>
                </c:pt>
                <c:pt idx="7361">
                  <c:v>25.491800000000001</c:v>
                </c:pt>
                <c:pt idx="7362">
                  <c:v>24.590160000000001</c:v>
                </c:pt>
                <c:pt idx="7363">
                  <c:v>25.639350000000036</c:v>
                </c:pt>
                <c:pt idx="7364">
                  <c:v>25.52459</c:v>
                </c:pt>
                <c:pt idx="7365">
                  <c:v>24.95082</c:v>
                </c:pt>
                <c:pt idx="7366">
                  <c:v>26.475409999999961</c:v>
                </c:pt>
                <c:pt idx="7367">
                  <c:v>25.885249999999942</c:v>
                </c:pt>
                <c:pt idx="7368">
                  <c:v>24.032789999999967</c:v>
                </c:pt>
                <c:pt idx="7369">
                  <c:v>25.57377</c:v>
                </c:pt>
                <c:pt idx="7370">
                  <c:v>23.95082</c:v>
                </c:pt>
                <c:pt idx="7371">
                  <c:v>25.52459</c:v>
                </c:pt>
                <c:pt idx="7372">
                  <c:v>24.95082</c:v>
                </c:pt>
                <c:pt idx="7373">
                  <c:v>26.327870000000036</c:v>
                </c:pt>
                <c:pt idx="7374">
                  <c:v>25.311480000000028</c:v>
                </c:pt>
                <c:pt idx="7375">
                  <c:v>25.868849999999963</c:v>
                </c:pt>
                <c:pt idx="7376">
                  <c:v>26.672129999999989</c:v>
                </c:pt>
                <c:pt idx="7377">
                  <c:v>25.540980000000001</c:v>
                </c:pt>
                <c:pt idx="7378">
                  <c:v>26</c:v>
                </c:pt>
                <c:pt idx="7379">
                  <c:v>23.57377</c:v>
                </c:pt>
                <c:pt idx="7380">
                  <c:v>24.852460000000001</c:v>
                </c:pt>
                <c:pt idx="7381">
                  <c:v>25.065569999999965</c:v>
                </c:pt>
                <c:pt idx="7382">
                  <c:v>24.901639999999961</c:v>
                </c:pt>
                <c:pt idx="7383">
                  <c:v>25.131150000000044</c:v>
                </c:pt>
                <c:pt idx="7384">
                  <c:v>25.114750000000036</c:v>
                </c:pt>
                <c:pt idx="7385">
                  <c:v>25.262289999999961</c:v>
                </c:pt>
                <c:pt idx="7386">
                  <c:v>24.081969999999988</c:v>
                </c:pt>
                <c:pt idx="7387">
                  <c:v>24.95082</c:v>
                </c:pt>
                <c:pt idx="7388">
                  <c:v>25.065569999999965</c:v>
                </c:pt>
                <c:pt idx="7389">
                  <c:v>24.721309999999967</c:v>
                </c:pt>
                <c:pt idx="7390">
                  <c:v>25.393439999999963</c:v>
                </c:pt>
                <c:pt idx="7391">
                  <c:v>25.52459</c:v>
                </c:pt>
                <c:pt idx="7392">
                  <c:v>24.967209999999966</c:v>
                </c:pt>
                <c:pt idx="7393">
                  <c:v>25.180329999999966</c:v>
                </c:pt>
                <c:pt idx="7394">
                  <c:v>25.147539999999989</c:v>
                </c:pt>
                <c:pt idx="7395">
                  <c:v>25.295079999999967</c:v>
                </c:pt>
                <c:pt idx="7396">
                  <c:v>25.278689999999965</c:v>
                </c:pt>
                <c:pt idx="7397">
                  <c:v>25.426229999999954</c:v>
                </c:pt>
                <c:pt idx="7398">
                  <c:v>25.295079999999967</c:v>
                </c:pt>
                <c:pt idx="7399">
                  <c:v>24.754100000000001</c:v>
                </c:pt>
                <c:pt idx="7400">
                  <c:v>26.065569999999965</c:v>
                </c:pt>
                <c:pt idx="7401">
                  <c:v>26.04918</c:v>
                </c:pt>
                <c:pt idx="7402">
                  <c:v>26.377050000000036</c:v>
                </c:pt>
                <c:pt idx="7403">
                  <c:v>25.606560000000005</c:v>
                </c:pt>
                <c:pt idx="7404">
                  <c:v>25.327870000000036</c:v>
                </c:pt>
                <c:pt idx="7405">
                  <c:v>24.803280000000001</c:v>
                </c:pt>
                <c:pt idx="7406">
                  <c:v>26.065569999999965</c:v>
                </c:pt>
                <c:pt idx="7407">
                  <c:v>24.967209999999966</c:v>
                </c:pt>
                <c:pt idx="7408">
                  <c:v>26.704920000000001</c:v>
                </c:pt>
                <c:pt idx="7409">
                  <c:v>25.57377</c:v>
                </c:pt>
                <c:pt idx="7410">
                  <c:v>25.688519999999961</c:v>
                </c:pt>
                <c:pt idx="7411">
                  <c:v>26.229509999999966</c:v>
                </c:pt>
                <c:pt idx="7412">
                  <c:v>25.868849999999963</c:v>
                </c:pt>
                <c:pt idx="7413">
                  <c:v>25.508199999999967</c:v>
                </c:pt>
                <c:pt idx="7414">
                  <c:v>25.491800000000001</c:v>
                </c:pt>
                <c:pt idx="7415">
                  <c:v>26.52459</c:v>
                </c:pt>
                <c:pt idx="7416">
                  <c:v>25.901639999999961</c:v>
                </c:pt>
                <c:pt idx="7417">
                  <c:v>25.52459</c:v>
                </c:pt>
                <c:pt idx="7418">
                  <c:v>24.754100000000001</c:v>
                </c:pt>
                <c:pt idx="7419">
                  <c:v>24.983609999999942</c:v>
                </c:pt>
                <c:pt idx="7420">
                  <c:v>25.95082</c:v>
                </c:pt>
                <c:pt idx="7421">
                  <c:v>25.131150000000044</c:v>
                </c:pt>
                <c:pt idx="7422">
                  <c:v>25.836069999999999</c:v>
                </c:pt>
                <c:pt idx="7423">
                  <c:v>25.327870000000036</c:v>
                </c:pt>
                <c:pt idx="7424">
                  <c:v>27.426229999999954</c:v>
                </c:pt>
                <c:pt idx="7425">
                  <c:v>25.295079999999967</c:v>
                </c:pt>
                <c:pt idx="7426">
                  <c:v>25.704920000000001</c:v>
                </c:pt>
                <c:pt idx="7427">
                  <c:v>27.163930000000001</c:v>
                </c:pt>
                <c:pt idx="7428">
                  <c:v>25.016390000000001</c:v>
                </c:pt>
                <c:pt idx="7429">
                  <c:v>26.114750000000036</c:v>
                </c:pt>
                <c:pt idx="7430">
                  <c:v>23.934429999999967</c:v>
                </c:pt>
                <c:pt idx="7431">
                  <c:v>25.901639999999961</c:v>
                </c:pt>
                <c:pt idx="7432">
                  <c:v>25.803280000000001</c:v>
                </c:pt>
                <c:pt idx="7433">
                  <c:v>24.918030000000002</c:v>
                </c:pt>
                <c:pt idx="7434">
                  <c:v>25.540980000000001</c:v>
                </c:pt>
                <c:pt idx="7435">
                  <c:v>24.032789999999967</c:v>
                </c:pt>
                <c:pt idx="7436">
                  <c:v>25.57377</c:v>
                </c:pt>
                <c:pt idx="7437">
                  <c:v>25.508199999999967</c:v>
                </c:pt>
                <c:pt idx="7438">
                  <c:v>26.295079999999967</c:v>
                </c:pt>
                <c:pt idx="7439">
                  <c:v>25.655740000000002</c:v>
                </c:pt>
                <c:pt idx="7440">
                  <c:v>25.590160000000001</c:v>
                </c:pt>
                <c:pt idx="7441">
                  <c:v>26.295079999999967</c:v>
                </c:pt>
                <c:pt idx="7442">
                  <c:v>25.557379999999988</c:v>
                </c:pt>
                <c:pt idx="7443">
                  <c:v>26.540980000000001</c:v>
                </c:pt>
                <c:pt idx="7444">
                  <c:v>24.131150000000044</c:v>
                </c:pt>
                <c:pt idx="7445">
                  <c:v>25.721309999999967</c:v>
                </c:pt>
                <c:pt idx="7446">
                  <c:v>25</c:v>
                </c:pt>
                <c:pt idx="7447">
                  <c:v>25.032789999999967</c:v>
                </c:pt>
                <c:pt idx="7448">
                  <c:v>26.081969999999988</c:v>
                </c:pt>
                <c:pt idx="7449">
                  <c:v>24.672129999999989</c:v>
                </c:pt>
                <c:pt idx="7450">
                  <c:v>24.918030000000002</c:v>
                </c:pt>
                <c:pt idx="7451">
                  <c:v>25</c:v>
                </c:pt>
                <c:pt idx="7452">
                  <c:v>25.803280000000001</c:v>
                </c:pt>
                <c:pt idx="7453">
                  <c:v>25.36065</c:v>
                </c:pt>
                <c:pt idx="7454">
                  <c:v>25.967209999999966</c:v>
                </c:pt>
                <c:pt idx="7455">
                  <c:v>24.721309999999967</c:v>
                </c:pt>
                <c:pt idx="7456">
                  <c:v>24.819669999999999</c:v>
                </c:pt>
                <c:pt idx="7457">
                  <c:v>25.655740000000002</c:v>
                </c:pt>
                <c:pt idx="7458">
                  <c:v>25.852460000000001</c:v>
                </c:pt>
                <c:pt idx="7459">
                  <c:v>24.229509999999966</c:v>
                </c:pt>
                <c:pt idx="7460">
                  <c:v>24.901639999999961</c:v>
                </c:pt>
                <c:pt idx="7461">
                  <c:v>24.459019999999967</c:v>
                </c:pt>
                <c:pt idx="7462">
                  <c:v>26</c:v>
                </c:pt>
                <c:pt idx="7463">
                  <c:v>26.04918</c:v>
                </c:pt>
                <c:pt idx="7464">
                  <c:v>25.081969999999988</c:v>
                </c:pt>
                <c:pt idx="7465">
                  <c:v>25.327870000000036</c:v>
                </c:pt>
                <c:pt idx="7466">
                  <c:v>25.311480000000028</c:v>
                </c:pt>
                <c:pt idx="7467">
                  <c:v>25.278689999999965</c:v>
                </c:pt>
                <c:pt idx="7468">
                  <c:v>24.606560000000005</c:v>
                </c:pt>
                <c:pt idx="7469">
                  <c:v>25.016390000000001</c:v>
                </c:pt>
                <c:pt idx="7470">
                  <c:v>25.180329999999966</c:v>
                </c:pt>
                <c:pt idx="7471">
                  <c:v>25.36065</c:v>
                </c:pt>
                <c:pt idx="7472">
                  <c:v>25.426229999999954</c:v>
                </c:pt>
                <c:pt idx="7473">
                  <c:v>25.803280000000001</c:v>
                </c:pt>
                <c:pt idx="7474">
                  <c:v>26.852460000000001</c:v>
                </c:pt>
                <c:pt idx="7475">
                  <c:v>25.327870000000036</c:v>
                </c:pt>
                <c:pt idx="7476">
                  <c:v>25.606560000000005</c:v>
                </c:pt>
                <c:pt idx="7477">
                  <c:v>26.032789999999967</c:v>
                </c:pt>
                <c:pt idx="7478">
                  <c:v>25.344259999999988</c:v>
                </c:pt>
                <c:pt idx="7479">
                  <c:v>24.918030000000002</c:v>
                </c:pt>
                <c:pt idx="7480">
                  <c:v>26.065569999999965</c:v>
                </c:pt>
                <c:pt idx="7481">
                  <c:v>25.459019999999967</c:v>
                </c:pt>
                <c:pt idx="7482">
                  <c:v>24.704920000000001</c:v>
                </c:pt>
                <c:pt idx="7483">
                  <c:v>26.065569999999965</c:v>
                </c:pt>
                <c:pt idx="7484">
                  <c:v>25.311480000000028</c:v>
                </c:pt>
                <c:pt idx="7485">
                  <c:v>25.57377</c:v>
                </c:pt>
                <c:pt idx="7486">
                  <c:v>25.180329999999966</c:v>
                </c:pt>
                <c:pt idx="7487">
                  <c:v>24.688519999999961</c:v>
                </c:pt>
                <c:pt idx="7488">
                  <c:v>24.52459</c:v>
                </c:pt>
                <c:pt idx="7489">
                  <c:v>24.262289999999961</c:v>
                </c:pt>
                <c:pt idx="7490">
                  <c:v>25.09836</c:v>
                </c:pt>
                <c:pt idx="7491">
                  <c:v>25.065569999999965</c:v>
                </c:pt>
                <c:pt idx="7492">
                  <c:v>24.852460000000001</c:v>
                </c:pt>
                <c:pt idx="7493">
                  <c:v>24.721309999999967</c:v>
                </c:pt>
                <c:pt idx="7494">
                  <c:v>23.95082</c:v>
                </c:pt>
                <c:pt idx="7495">
                  <c:v>24.983609999999942</c:v>
                </c:pt>
                <c:pt idx="7496">
                  <c:v>25.491800000000001</c:v>
                </c:pt>
                <c:pt idx="7497">
                  <c:v>25.36065</c:v>
                </c:pt>
                <c:pt idx="7498">
                  <c:v>24.918030000000002</c:v>
                </c:pt>
                <c:pt idx="7499">
                  <c:v>25.754100000000001</c:v>
                </c:pt>
                <c:pt idx="7500">
                  <c:v>25.36065</c:v>
                </c:pt>
                <c:pt idx="7501">
                  <c:v>25.639350000000036</c:v>
                </c:pt>
                <c:pt idx="7502">
                  <c:v>24.327870000000036</c:v>
                </c:pt>
                <c:pt idx="7503">
                  <c:v>26.491800000000001</c:v>
                </c:pt>
                <c:pt idx="7504">
                  <c:v>25.016390000000001</c:v>
                </c:pt>
                <c:pt idx="7505">
                  <c:v>24.819669999999999</c:v>
                </c:pt>
                <c:pt idx="7506">
                  <c:v>23.901639999999961</c:v>
                </c:pt>
                <c:pt idx="7507">
                  <c:v>25.065569999999965</c:v>
                </c:pt>
                <c:pt idx="7508">
                  <c:v>25.508199999999967</c:v>
                </c:pt>
                <c:pt idx="7509">
                  <c:v>24.672129999999989</c:v>
                </c:pt>
                <c:pt idx="7510">
                  <c:v>24.754100000000001</c:v>
                </c:pt>
                <c:pt idx="7511">
                  <c:v>24.704920000000001</c:v>
                </c:pt>
                <c:pt idx="7512">
                  <c:v>24.09836</c:v>
                </c:pt>
                <c:pt idx="7513">
                  <c:v>25.278689999999965</c:v>
                </c:pt>
                <c:pt idx="7514">
                  <c:v>24.721309999999967</c:v>
                </c:pt>
                <c:pt idx="7515">
                  <c:v>25.770489999999967</c:v>
                </c:pt>
                <c:pt idx="7516">
                  <c:v>26.09836</c:v>
                </c:pt>
                <c:pt idx="7517">
                  <c:v>25.459019999999967</c:v>
                </c:pt>
                <c:pt idx="7518">
                  <c:v>26.836069999999999</c:v>
                </c:pt>
                <c:pt idx="7519">
                  <c:v>25.590160000000001</c:v>
                </c:pt>
                <c:pt idx="7520">
                  <c:v>26.131150000000044</c:v>
                </c:pt>
                <c:pt idx="7521">
                  <c:v>24.52459</c:v>
                </c:pt>
                <c:pt idx="7522">
                  <c:v>26.295079999999967</c:v>
                </c:pt>
                <c:pt idx="7523">
                  <c:v>26.409839999999971</c:v>
                </c:pt>
                <c:pt idx="7524">
                  <c:v>26.311480000000028</c:v>
                </c:pt>
                <c:pt idx="7525">
                  <c:v>26.491800000000001</c:v>
                </c:pt>
                <c:pt idx="7526">
                  <c:v>25.016390000000001</c:v>
                </c:pt>
                <c:pt idx="7527">
                  <c:v>25.52459</c:v>
                </c:pt>
                <c:pt idx="7528">
                  <c:v>24.885249999999942</c:v>
                </c:pt>
                <c:pt idx="7529">
                  <c:v>25.131150000000044</c:v>
                </c:pt>
                <c:pt idx="7530">
                  <c:v>24.655740000000002</c:v>
                </c:pt>
                <c:pt idx="7531">
                  <c:v>25.311480000000028</c:v>
                </c:pt>
                <c:pt idx="7532">
                  <c:v>24.540980000000001</c:v>
                </c:pt>
                <c:pt idx="7533">
                  <c:v>25.836069999999999</c:v>
                </c:pt>
                <c:pt idx="7534">
                  <c:v>26.377050000000036</c:v>
                </c:pt>
                <c:pt idx="7535">
                  <c:v>25.131150000000044</c:v>
                </c:pt>
                <c:pt idx="7536">
                  <c:v>26.344259999999988</c:v>
                </c:pt>
                <c:pt idx="7537">
                  <c:v>25.868849999999963</c:v>
                </c:pt>
                <c:pt idx="7538">
                  <c:v>26.081969999999988</c:v>
                </c:pt>
                <c:pt idx="7539">
                  <c:v>25.78688</c:v>
                </c:pt>
                <c:pt idx="7540">
                  <c:v>24.016390000000001</c:v>
                </c:pt>
                <c:pt idx="7541">
                  <c:v>25.114750000000036</c:v>
                </c:pt>
                <c:pt idx="7542">
                  <c:v>24.819669999999999</c:v>
                </c:pt>
                <c:pt idx="7543">
                  <c:v>24.868849999999963</c:v>
                </c:pt>
                <c:pt idx="7544">
                  <c:v>25.688519999999961</c:v>
                </c:pt>
                <c:pt idx="7545">
                  <c:v>24.491800000000001</c:v>
                </c:pt>
                <c:pt idx="7546">
                  <c:v>24.311480000000028</c:v>
                </c:pt>
                <c:pt idx="7547">
                  <c:v>24.475409999999961</c:v>
                </c:pt>
                <c:pt idx="7548">
                  <c:v>25.377050000000036</c:v>
                </c:pt>
                <c:pt idx="7549">
                  <c:v>25.016390000000001</c:v>
                </c:pt>
                <c:pt idx="7550">
                  <c:v>25.57377</c:v>
                </c:pt>
                <c:pt idx="7551">
                  <c:v>24.393439999999963</c:v>
                </c:pt>
                <c:pt idx="7552">
                  <c:v>24.934429999999967</c:v>
                </c:pt>
                <c:pt idx="7553">
                  <c:v>25.065569999999965</c:v>
                </c:pt>
                <c:pt idx="7554">
                  <c:v>25.426229999999954</c:v>
                </c:pt>
                <c:pt idx="7555">
                  <c:v>24.344259999999988</c:v>
                </c:pt>
                <c:pt idx="7556">
                  <c:v>25.377050000000036</c:v>
                </c:pt>
                <c:pt idx="7557">
                  <c:v>25.590160000000001</c:v>
                </c:pt>
                <c:pt idx="7558">
                  <c:v>25.196719999999971</c:v>
                </c:pt>
                <c:pt idx="7559">
                  <c:v>25.229509999999966</c:v>
                </c:pt>
                <c:pt idx="7560">
                  <c:v>25.344259999999988</c:v>
                </c:pt>
                <c:pt idx="7561">
                  <c:v>24.721309999999967</c:v>
                </c:pt>
                <c:pt idx="7562">
                  <c:v>24.983609999999942</c:v>
                </c:pt>
                <c:pt idx="7563">
                  <c:v>24.704920000000001</c:v>
                </c:pt>
                <c:pt idx="7564">
                  <c:v>24.672129999999989</c:v>
                </c:pt>
                <c:pt idx="7565">
                  <c:v>25.606560000000005</c:v>
                </c:pt>
                <c:pt idx="7566">
                  <c:v>24.885249999999942</c:v>
                </c:pt>
                <c:pt idx="7567">
                  <c:v>24.442619999999945</c:v>
                </c:pt>
                <c:pt idx="7568">
                  <c:v>24.36065</c:v>
                </c:pt>
                <c:pt idx="7569">
                  <c:v>23.819669999999999</c:v>
                </c:pt>
                <c:pt idx="7570">
                  <c:v>25.081969999999988</c:v>
                </c:pt>
                <c:pt idx="7571">
                  <c:v>25.475409999999961</c:v>
                </c:pt>
                <c:pt idx="7572">
                  <c:v>24.770489999999967</c:v>
                </c:pt>
                <c:pt idx="7573">
                  <c:v>25.393439999999963</c:v>
                </c:pt>
                <c:pt idx="7574">
                  <c:v>24.688519999999961</c:v>
                </c:pt>
                <c:pt idx="7575">
                  <c:v>23.868849999999963</c:v>
                </c:pt>
                <c:pt idx="7576">
                  <c:v>25.262289999999961</c:v>
                </c:pt>
                <c:pt idx="7577">
                  <c:v>25.21312</c:v>
                </c:pt>
                <c:pt idx="7578">
                  <c:v>24.262289999999961</c:v>
                </c:pt>
                <c:pt idx="7579">
                  <c:v>24.967209999999966</c:v>
                </c:pt>
                <c:pt idx="7580">
                  <c:v>25.590160000000001</c:v>
                </c:pt>
                <c:pt idx="7581">
                  <c:v>23.983609999999942</c:v>
                </c:pt>
                <c:pt idx="7582">
                  <c:v>24.36065</c:v>
                </c:pt>
                <c:pt idx="7583">
                  <c:v>25.327870000000036</c:v>
                </c:pt>
                <c:pt idx="7584">
                  <c:v>24.295079999999967</c:v>
                </c:pt>
                <c:pt idx="7585">
                  <c:v>24.557379999999988</c:v>
                </c:pt>
                <c:pt idx="7586">
                  <c:v>24.803280000000001</c:v>
                </c:pt>
                <c:pt idx="7587">
                  <c:v>24.229509999999966</c:v>
                </c:pt>
                <c:pt idx="7588">
                  <c:v>24.754100000000001</c:v>
                </c:pt>
                <c:pt idx="7589">
                  <c:v>25.032789999999967</c:v>
                </c:pt>
                <c:pt idx="7590">
                  <c:v>25.672129999999989</c:v>
                </c:pt>
                <c:pt idx="7591">
                  <c:v>25.065569999999965</c:v>
                </c:pt>
                <c:pt idx="7592">
                  <c:v>25.639350000000036</c:v>
                </c:pt>
                <c:pt idx="7593">
                  <c:v>25.016390000000001</c:v>
                </c:pt>
                <c:pt idx="7594">
                  <c:v>24.262289999999961</c:v>
                </c:pt>
                <c:pt idx="7595">
                  <c:v>25.491800000000001</c:v>
                </c:pt>
                <c:pt idx="7596">
                  <c:v>25.459019999999967</c:v>
                </c:pt>
                <c:pt idx="7597">
                  <c:v>25.311480000000028</c:v>
                </c:pt>
                <c:pt idx="7598">
                  <c:v>25.278689999999965</c:v>
                </c:pt>
                <c:pt idx="7599">
                  <c:v>24.836069999999999</c:v>
                </c:pt>
                <c:pt idx="7600">
                  <c:v>23.983609999999942</c:v>
                </c:pt>
                <c:pt idx="7601">
                  <c:v>24.459019999999967</c:v>
                </c:pt>
                <c:pt idx="7602">
                  <c:v>26</c:v>
                </c:pt>
                <c:pt idx="7603">
                  <c:v>25.606560000000005</c:v>
                </c:pt>
                <c:pt idx="7604">
                  <c:v>24.508199999999967</c:v>
                </c:pt>
                <c:pt idx="7605">
                  <c:v>25.229509999999966</c:v>
                </c:pt>
                <c:pt idx="7606">
                  <c:v>24.344259999999988</c:v>
                </c:pt>
                <c:pt idx="7607">
                  <c:v>24.147539999999989</c:v>
                </c:pt>
                <c:pt idx="7608">
                  <c:v>24.557379999999988</c:v>
                </c:pt>
                <c:pt idx="7609">
                  <c:v>25.36065</c:v>
                </c:pt>
                <c:pt idx="7610">
                  <c:v>25.770489999999967</c:v>
                </c:pt>
                <c:pt idx="7611">
                  <c:v>24.245899999999967</c:v>
                </c:pt>
                <c:pt idx="7612">
                  <c:v>25.754100000000001</c:v>
                </c:pt>
                <c:pt idx="7613">
                  <c:v>24.967209999999966</c:v>
                </c:pt>
                <c:pt idx="7614">
                  <c:v>25.180329999999966</c:v>
                </c:pt>
                <c:pt idx="7615">
                  <c:v>26.508199999999967</c:v>
                </c:pt>
                <c:pt idx="7616">
                  <c:v>25.163930000000001</c:v>
                </c:pt>
                <c:pt idx="7617">
                  <c:v>26.180329999999966</c:v>
                </c:pt>
                <c:pt idx="7618">
                  <c:v>26.180329999999966</c:v>
                </c:pt>
                <c:pt idx="7619">
                  <c:v>25.409839999999971</c:v>
                </c:pt>
                <c:pt idx="7620">
                  <c:v>24.622949999999989</c:v>
                </c:pt>
                <c:pt idx="7621">
                  <c:v>24.196719999999971</c:v>
                </c:pt>
                <c:pt idx="7622">
                  <c:v>25.36065</c:v>
                </c:pt>
                <c:pt idx="7623">
                  <c:v>25.311480000000028</c:v>
                </c:pt>
                <c:pt idx="7624">
                  <c:v>24.983609999999942</c:v>
                </c:pt>
                <c:pt idx="7625">
                  <c:v>24.819669999999999</c:v>
                </c:pt>
                <c:pt idx="7626">
                  <c:v>24.819669999999999</c:v>
                </c:pt>
                <c:pt idx="7627">
                  <c:v>25.163930000000001</c:v>
                </c:pt>
                <c:pt idx="7628">
                  <c:v>26.016390000000001</c:v>
                </c:pt>
                <c:pt idx="7629">
                  <c:v>24.934429999999967</c:v>
                </c:pt>
                <c:pt idx="7630">
                  <c:v>25.508199999999967</c:v>
                </c:pt>
                <c:pt idx="7631">
                  <c:v>24.967209999999966</c:v>
                </c:pt>
                <c:pt idx="7632">
                  <c:v>25.475409999999961</c:v>
                </c:pt>
                <c:pt idx="7633">
                  <c:v>25.229509999999966</c:v>
                </c:pt>
                <c:pt idx="7634">
                  <c:v>24.557379999999988</c:v>
                </c:pt>
                <c:pt idx="7635">
                  <c:v>25.114750000000036</c:v>
                </c:pt>
                <c:pt idx="7636">
                  <c:v>25.78688</c:v>
                </c:pt>
                <c:pt idx="7637">
                  <c:v>25.180329999999966</c:v>
                </c:pt>
                <c:pt idx="7638">
                  <c:v>24.557379999999988</c:v>
                </c:pt>
                <c:pt idx="7639">
                  <c:v>25.262289999999961</c:v>
                </c:pt>
                <c:pt idx="7640">
                  <c:v>25.04918</c:v>
                </c:pt>
                <c:pt idx="7641">
                  <c:v>25.672129999999989</c:v>
                </c:pt>
                <c:pt idx="7642">
                  <c:v>25.672129999999989</c:v>
                </c:pt>
                <c:pt idx="7643">
                  <c:v>25.278689999999965</c:v>
                </c:pt>
                <c:pt idx="7644">
                  <c:v>24.934429999999967</c:v>
                </c:pt>
                <c:pt idx="7645">
                  <c:v>24.606560000000005</c:v>
                </c:pt>
                <c:pt idx="7646">
                  <c:v>26.606560000000005</c:v>
                </c:pt>
                <c:pt idx="7647">
                  <c:v>26.081969999999988</c:v>
                </c:pt>
                <c:pt idx="7648">
                  <c:v>24.475409999999961</c:v>
                </c:pt>
                <c:pt idx="7649">
                  <c:v>25.819669999999999</c:v>
                </c:pt>
                <c:pt idx="7650">
                  <c:v>24.04918</c:v>
                </c:pt>
                <c:pt idx="7651">
                  <c:v>25.426229999999954</c:v>
                </c:pt>
                <c:pt idx="7652">
                  <c:v>26.36065</c:v>
                </c:pt>
                <c:pt idx="7653">
                  <c:v>24.508199999999967</c:v>
                </c:pt>
                <c:pt idx="7654">
                  <c:v>25.327870000000036</c:v>
                </c:pt>
                <c:pt idx="7655">
                  <c:v>25.114750000000036</c:v>
                </c:pt>
                <c:pt idx="7656">
                  <c:v>25.704920000000001</c:v>
                </c:pt>
                <c:pt idx="7657">
                  <c:v>24.655740000000002</c:v>
                </c:pt>
                <c:pt idx="7658">
                  <c:v>24.180329999999966</c:v>
                </c:pt>
                <c:pt idx="7659">
                  <c:v>25.36065</c:v>
                </c:pt>
                <c:pt idx="7660">
                  <c:v>24.688519999999961</c:v>
                </c:pt>
                <c:pt idx="7661">
                  <c:v>23.983609999999942</c:v>
                </c:pt>
                <c:pt idx="7662">
                  <c:v>25.295079999999967</c:v>
                </c:pt>
                <c:pt idx="7663">
                  <c:v>24.196719999999971</c:v>
                </c:pt>
                <c:pt idx="7664">
                  <c:v>25.639350000000036</c:v>
                </c:pt>
                <c:pt idx="7665">
                  <c:v>24.819669999999999</c:v>
                </c:pt>
                <c:pt idx="7666">
                  <c:v>24.639350000000036</c:v>
                </c:pt>
                <c:pt idx="7667">
                  <c:v>24.229509999999966</c:v>
                </c:pt>
                <c:pt idx="7668">
                  <c:v>24.295079999999967</c:v>
                </c:pt>
                <c:pt idx="7669">
                  <c:v>24.426229999999954</c:v>
                </c:pt>
                <c:pt idx="7670">
                  <c:v>25.590160000000001</c:v>
                </c:pt>
                <c:pt idx="7671">
                  <c:v>25.262289999999961</c:v>
                </c:pt>
                <c:pt idx="7672">
                  <c:v>23.278689999999965</c:v>
                </c:pt>
                <c:pt idx="7673">
                  <c:v>24.311480000000028</c:v>
                </c:pt>
                <c:pt idx="7674">
                  <c:v>24.377050000000036</c:v>
                </c:pt>
                <c:pt idx="7675">
                  <c:v>24.245899999999967</c:v>
                </c:pt>
                <c:pt idx="7676">
                  <c:v>24.754100000000001</c:v>
                </c:pt>
                <c:pt idx="7677">
                  <c:v>23.57377</c:v>
                </c:pt>
                <c:pt idx="7678">
                  <c:v>23.590160000000001</c:v>
                </c:pt>
                <c:pt idx="7679">
                  <c:v>22.918030000000002</c:v>
                </c:pt>
                <c:pt idx="7680">
                  <c:v>24.590160000000001</c:v>
                </c:pt>
                <c:pt idx="7681">
                  <c:v>24.147539999999989</c:v>
                </c:pt>
                <c:pt idx="7682">
                  <c:v>24.426229999999954</c:v>
                </c:pt>
                <c:pt idx="7683">
                  <c:v>26.262289999999961</c:v>
                </c:pt>
                <c:pt idx="7684">
                  <c:v>24.295079999999967</c:v>
                </c:pt>
                <c:pt idx="7685">
                  <c:v>23.622949999999989</c:v>
                </c:pt>
                <c:pt idx="7686">
                  <c:v>23.21312</c:v>
                </c:pt>
                <c:pt idx="7687">
                  <c:v>25.639350000000036</c:v>
                </c:pt>
                <c:pt idx="7688">
                  <c:v>24.770489999999967</c:v>
                </c:pt>
                <c:pt idx="7689">
                  <c:v>25.36065</c:v>
                </c:pt>
                <c:pt idx="7690">
                  <c:v>25.180329999999966</c:v>
                </c:pt>
                <c:pt idx="7691">
                  <c:v>24.934429999999967</c:v>
                </c:pt>
                <c:pt idx="7692">
                  <c:v>25.09836</c:v>
                </c:pt>
                <c:pt idx="7693">
                  <c:v>23.967209999999966</c:v>
                </c:pt>
                <c:pt idx="7694">
                  <c:v>24.065569999999965</c:v>
                </c:pt>
                <c:pt idx="7695">
                  <c:v>24.032789999999967</c:v>
                </c:pt>
                <c:pt idx="7696">
                  <c:v>25.295079999999967</c:v>
                </c:pt>
                <c:pt idx="7697">
                  <c:v>25.180329999999966</c:v>
                </c:pt>
                <c:pt idx="7698">
                  <c:v>24.967209999999966</c:v>
                </c:pt>
                <c:pt idx="7699">
                  <c:v>24.295079999999967</c:v>
                </c:pt>
                <c:pt idx="7700">
                  <c:v>25.09836</c:v>
                </c:pt>
                <c:pt idx="7701">
                  <c:v>25.852460000000001</c:v>
                </c:pt>
                <c:pt idx="7702">
                  <c:v>23.426229999999954</c:v>
                </c:pt>
                <c:pt idx="7703">
                  <c:v>24.852460000000001</c:v>
                </c:pt>
                <c:pt idx="7704">
                  <c:v>24.836069999999999</c:v>
                </c:pt>
                <c:pt idx="7705">
                  <c:v>25.327870000000036</c:v>
                </c:pt>
                <c:pt idx="7706">
                  <c:v>24.639350000000036</c:v>
                </c:pt>
                <c:pt idx="7707">
                  <c:v>24.540980000000001</c:v>
                </c:pt>
                <c:pt idx="7708">
                  <c:v>24.016390000000001</c:v>
                </c:pt>
                <c:pt idx="7709">
                  <c:v>24.639350000000036</c:v>
                </c:pt>
                <c:pt idx="7710">
                  <c:v>24.36065</c:v>
                </c:pt>
                <c:pt idx="7711">
                  <c:v>24.721309999999967</c:v>
                </c:pt>
                <c:pt idx="7712">
                  <c:v>24.491800000000001</c:v>
                </c:pt>
                <c:pt idx="7713">
                  <c:v>25.327870000000036</c:v>
                </c:pt>
                <c:pt idx="7714">
                  <c:v>24.278689999999965</c:v>
                </c:pt>
                <c:pt idx="7715">
                  <c:v>23.377050000000036</c:v>
                </c:pt>
                <c:pt idx="7716">
                  <c:v>23.983609999999942</c:v>
                </c:pt>
                <c:pt idx="7717">
                  <c:v>24.180329999999966</c:v>
                </c:pt>
                <c:pt idx="7718">
                  <c:v>22.639350000000036</c:v>
                </c:pt>
                <c:pt idx="7719">
                  <c:v>24.672129999999989</c:v>
                </c:pt>
                <c:pt idx="7720">
                  <c:v>24.163930000000001</c:v>
                </c:pt>
                <c:pt idx="7721">
                  <c:v>22.967209999999966</c:v>
                </c:pt>
                <c:pt idx="7722">
                  <c:v>23.803280000000001</c:v>
                </c:pt>
                <c:pt idx="7723">
                  <c:v>23.983609999999942</c:v>
                </c:pt>
                <c:pt idx="7724">
                  <c:v>23.557379999999988</c:v>
                </c:pt>
                <c:pt idx="7725">
                  <c:v>23.95082</c:v>
                </c:pt>
                <c:pt idx="7726">
                  <c:v>23.967209999999966</c:v>
                </c:pt>
                <c:pt idx="7727">
                  <c:v>24.04918</c:v>
                </c:pt>
                <c:pt idx="7728">
                  <c:v>22.78688</c:v>
                </c:pt>
                <c:pt idx="7729">
                  <c:v>24.672129999999989</c:v>
                </c:pt>
                <c:pt idx="7730">
                  <c:v>23.78688</c:v>
                </c:pt>
                <c:pt idx="7731">
                  <c:v>24.163930000000001</c:v>
                </c:pt>
                <c:pt idx="7732">
                  <c:v>24.606560000000005</c:v>
                </c:pt>
                <c:pt idx="7733">
                  <c:v>24.327870000000036</c:v>
                </c:pt>
                <c:pt idx="7734">
                  <c:v>24.377050000000036</c:v>
                </c:pt>
                <c:pt idx="7735">
                  <c:v>24.21312</c:v>
                </c:pt>
                <c:pt idx="7736">
                  <c:v>23.918030000000002</c:v>
                </c:pt>
                <c:pt idx="7737">
                  <c:v>23.52459</c:v>
                </c:pt>
                <c:pt idx="7738">
                  <c:v>23.180329999999966</c:v>
                </c:pt>
                <c:pt idx="7739">
                  <c:v>23.639350000000036</c:v>
                </c:pt>
                <c:pt idx="7740">
                  <c:v>24.163930000000001</c:v>
                </c:pt>
                <c:pt idx="7741">
                  <c:v>23.147539999999989</c:v>
                </c:pt>
                <c:pt idx="7742">
                  <c:v>23.704920000000001</c:v>
                </c:pt>
                <c:pt idx="7743">
                  <c:v>23.803280000000001</c:v>
                </c:pt>
                <c:pt idx="7744">
                  <c:v>24.327870000000036</c:v>
                </c:pt>
                <c:pt idx="7745">
                  <c:v>24.852460000000001</c:v>
                </c:pt>
                <c:pt idx="7746">
                  <c:v>23.688519999999961</c:v>
                </c:pt>
                <c:pt idx="7747">
                  <c:v>25.491800000000001</c:v>
                </c:pt>
                <c:pt idx="7748">
                  <c:v>24.885249999999942</c:v>
                </c:pt>
                <c:pt idx="7749">
                  <c:v>24.606560000000005</c:v>
                </c:pt>
                <c:pt idx="7750">
                  <c:v>23.803280000000001</c:v>
                </c:pt>
                <c:pt idx="7751">
                  <c:v>24.672129999999989</c:v>
                </c:pt>
                <c:pt idx="7752">
                  <c:v>23.327870000000036</c:v>
                </c:pt>
                <c:pt idx="7753">
                  <c:v>24.21312</c:v>
                </c:pt>
                <c:pt idx="7754">
                  <c:v>25.393439999999963</c:v>
                </c:pt>
                <c:pt idx="7755">
                  <c:v>24.934429999999967</c:v>
                </c:pt>
                <c:pt idx="7756">
                  <c:v>24.278689999999965</c:v>
                </c:pt>
                <c:pt idx="7757">
                  <c:v>24.491800000000001</c:v>
                </c:pt>
                <c:pt idx="7758">
                  <c:v>24.426229999999954</c:v>
                </c:pt>
                <c:pt idx="7759">
                  <c:v>24.754100000000001</c:v>
                </c:pt>
                <c:pt idx="7760">
                  <c:v>23.622949999999989</c:v>
                </c:pt>
                <c:pt idx="7761">
                  <c:v>24.590160000000001</c:v>
                </c:pt>
                <c:pt idx="7762">
                  <c:v>23.409839999999971</c:v>
                </c:pt>
                <c:pt idx="7763">
                  <c:v>24.065569999999965</c:v>
                </c:pt>
                <c:pt idx="7764">
                  <c:v>22.78688</c:v>
                </c:pt>
                <c:pt idx="7765">
                  <c:v>23.295079999999967</c:v>
                </c:pt>
                <c:pt idx="7766">
                  <c:v>22.459019999999967</c:v>
                </c:pt>
                <c:pt idx="7767">
                  <c:v>25.278689999999965</c:v>
                </c:pt>
                <c:pt idx="7768">
                  <c:v>24.606560000000005</c:v>
                </c:pt>
                <c:pt idx="7769">
                  <c:v>24.295079999999967</c:v>
                </c:pt>
                <c:pt idx="7770">
                  <c:v>24.196719999999971</c:v>
                </c:pt>
                <c:pt idx="7771">
                  <c:v>23.606560000000005</c:v>
                </c:pt>
                <c:pt idx="7772">
                  <c:v>23.78688</c:v>
                </c:pt>
                <c:pt idx="7773">
                  <c:v>25.262289999999961</c:v>
                </c:pt>
                <c:pt idx="7774">
                  <c:v>24.262289999999961</c:v>
                </c:pt>
                <c:pt idx="7775">
                  <c:v>24.918030000000002</c:v>
                </c:pt>
                <c:pt idx="7776">
                  <c:v>23.901639999999961</c:v>
                </c:pt>
                <c:pt idx="7777">
                  <c:v>23.245899999999967</c:v>
                </c:pt>
                <c:pt idx="7778">
                  <c:v>23.065569999999965</c:v>
                </c:pt>
                <c:pt idx="7779">
                  <c:v>23.901639999999961</c:v>
                </c:pt>
                <c:pt idx="7780">
                  <c:v>23.770489999999967</c:v>
                </c:pt>
                <c:pt idx="7781">
                  <c:v>23.295079999999967</c:v>
                </c:pt>
                <c:pt idx="7782">
                  <c:v>23.57377</c:v>
                </c:pt>
                <c:pt idx="7783">
                  <c:v>23.36065</c:v>
                </c:pt>
                <c:pt idx="7784">
                  <c:v>23.672129999999989</c:v>
                </c:pt>
                <c:pt idx="7785">
                  <c:v>23.475409999999961</c:v>
                </c:pt>
                <c:pt idx="7786">
                  <c:v>24.295079999999967</c:v>
                </c:pt>
                <c:pt idx="7787">
                  <c:v>23.278689999999965</c:v>
                </c:pt>
                <c:pt idx="7788">
                  <c:v>23.770489999999967</c:v>
                </c:pt>
                <c:pt idx="7789">
                  <c:v>25.04918</c:v>
                </c:pt>
                <c:pt idx="7790">
                  <c:v>24.73771</c:v>
                </c:pt>
                <c:pt idx="7791">
                  <c:v>23.278689999999965</c:v>
                </c:pt>
                <c:pt idx="7792">
                  <c:v>24.770489999999967</c:v>
                </c:pt>
                <c:pt idx="7793">
                  <c:v>24</c:v>
                </c:pt>
                <c:pt idx="7794">
                  <c:v>23.409839999999971</c:v>
                </c:pt>
                <c:pt idx="7795">
                  <c:v>24</c:v>
                </c:pt>
                <c:pt idx="7796">
                  <c:v>24.196719999999971</c:v>
                </c:pt>
                <c:pt idx="7797">
                  <c:v>25.163930000000001</c:v>
                </c:pt>
                <c:pt idx="7798">
                  <c:v>24.147539999999989</c:v>
                </c:pt>
                <c:pt idx="7799">
                  <c:v>23.36065</c:v>
                </c:pt>
                <c:pt idx="7800">
                  <c:v>22.803280000000001</c:v>
                </c:pt>
                <c:pt idx="7801">
                  <c:v>23.147539999999989</c:v>
                </c:pt>
                <c:pt idx="7802">
                  <c:v>23.36065</c:v>
                </c:pt>
                <c:pt idx="7803">
                  <c:v>23.95082</c:v>
                </c:pt>
                <c:pt idx="7804">
                  <c:v>24.229509999999966</c:v>
                </c:pt>
                <c:pt idx="7805">
                  <c:v>23.754100000000001</c:v>
                </c:pt>
                <c:pt idx="7806">
                  <c:v>23.819669999999999</c:v>
                </c:pt>
                <c:pt idx="7807">
                  <c:v>23.721309999999967</c:v>
                </c:pt>
                <c:pt idx="7808">
                  <c:v>23.459019999999967</c:v>
                </c:pt>
                <c:pt idx="7809">
                  <c:v>24.262289999999961</c:v>
                </c:pt>
                <c:pt idx="7810">
                  <c:v>22.983609999999942</c:v>
                </c:pt>
                <c:pt idx="7811">
                  <c:v>23.229509999999966</c:v>
                </c:pt>
                <c:pt idx="7812">
                  <c:v>24.540980000000001</c:v>
                </c:pt>
                <c:pt idx="7813">
                  <c:v>23.57377</c:v>
                </c:pt>
                <c:pt idx="7814">
                  <c:v>22.868849999999963</c:v>
                </c:pt>
                <c:pt idx="7815">
                  <c:v>24.885249999999942</c:v>
                </c:pt>
                <c:pt idx="7816">
                  <c:v>23.09836</c:v>
                </c:pt>
                <c:pt idx="7817">
                  <c:v>23.934429999999967</c:v>
                </c:pt>
                <c:pt idx="7818">
                  <c:v>24.868849999999963</c:v>
                </c:pt>
                <c:pt idx="7819">
                  <c:v>23.508199999999967</c:v>
                </c:pt>
                <c:pt idx="7820">
                  <c:v>23.934429999999967</c:v>
                </c:pt>
                <c:pt idx="7821">
                  <c:v>24.622949999999989</c:v>
                </c:pt>
                <c:pt idx="7822">
                  <c:v>22.09836</c:v>
                </c:pt>
                <c:pt idx="7823">
                  <c:v>23.065569999999965</c:v>
                </c:pt>
                <c:pt idx="7824">
                  <c:v>22.672129999999989</c:v>
                </c:pt>
                <c:pt idx="7825">
                  <c:v>23.426229999999954</c:v>
                </c:pt>
                <c:pt idx="7826">
                  <c:v>23</c:v>
                </c:pt>
                <c:pt idx="7827">
                  <c:v>24.836069999999999</c:v>
                </c:pt>
                <c:pt idx="7828">
                  <c:v>24.442619999999945</c:v>
                </c:pt>
                <c:pt idx="7829">
                  <c:v>24.147539999999989</c:v>
                </c:pt>
                <c:pt idx="7830">
                  <c:v>22.09836</c:v>
                </c:pt>
                <c:pt idx="7831">
                  <c:v>23.21312</c:v>
                </c:pt>
                <c:pt idx="7832">
                  <c:v>23.442619999999945</c:v>
                </c:pt>
                <c:pt idx="7833">
                  <c:v>24.114750000000036</c:v>
                </c:pt>
                <c:pt idx="7834">
                  <c:v>23.95082</c:v>
                </c:pt>
                <c:pt idx="7835">
                  <c:v>24.196719999999971</c:v>
                </c:pt>
                <c:pt idx="7836">
                  <c:v>23.803280000000001</c:v>
                </c:pt>
                <c:pt idx="7837">
                  <c:v>24.147539999999989</c:v>
                </c:pt>
                <c:pt idx="7838">
                  <c:v>23.95082</c:v>
                </c:pt>
                <c:pt idx="7839">
                  <c:v>23.672129999999989</c:v>
                </c:pt>
                <c:pt idx="7840">
                  <c:v>24.770489999999967</c:v>
                </c:pt>
                <c:pt idx="7841">
                  <c:v>24.36065</c:v>
                </c:pt>
                <c:pt idx="7842">
                  <c:v>22.622949999999989</c:v>
                </c:pt>
                <c:pt idx="7843">
                  <c:v>22.459019999999967</c:v>
                </c:pt>
                <c:pt idx="7844">
                  <c:v>23.868849999999963</c:v>
                </c:pt>
                <c:pt idx="7845">
                  <c:v>22.754100000000001</c:v>
                </c:pt>
                <c:pt idx="7846">
                  <c:v>24.721309999999967</c:v>
                </c:pt>
                <c:pt idx="7847">
                  <c:v>22.967209999999966</c:v>
                </c:pt>
                <c:pt idx="7848">
                  <c:v>24.344259999999988</c:v>
                </c:pt>
                <c:pt idx="7849">
                  <c:v>23.36065</c:v>
                </c:pt>
                <c:pt idx="7850">
                  <c:v>25.278689999999965</c:v>
                </c:pt>
                <c:pt idx="7851">
                  <c:v>24.622949999999989</c:v>
                </c:pt>
                <c:pt idx="7852">
                  <c:v>24.459019999999967</c:v>
                </c:pt>
                <c:pt idx="7853">
                  <c:v>24.393439999999963</c:v>
                </c:pt>
                <c:pt idx="7854">
                  <c:v>24.147539999999989</c:v>
                </c:pt>
                <c:pt idx="7855">
                  <c:v>24.901639999999961</c:v>
                </c:pt>
                <c:pt idx="7856">
                  <c:v>24.344259999999988</c:v>
                </c:pt>
                <c:pt idx="7857">
                  <c:v>24.114750000000036</c:v>
                </c:pt>
                <c:pt idx="7858">
                  <c:v>23.78688</c:v>
                </c:pt>
                <c:pt idx="7859">
                  <c:v>24.377050000000036</c:v>
                </c:pt>
                <c:pt idx="7860">
                  <c:v>25.590160000000001</c:v>
                </c:pt>
                <c:pt idx="7861">
                  <c:v>23.901639999999961</c:v>
                </c:pt>
                <c:pt idx="7862">
                  <c:v>24.36065</c:v>
                </c:pt>
                <c:pt idx="7863">
                  <c:v>23.147539999999989</c:v>
                </c:pt>
                <c:pt idx="7864">
                  <c:v>24.327870000000036</c:v>
                </c:pt>
                <c:pt idx="7865">
                  <c:v>23.459019999999967</c:v>
                </c:pt>
                <c:pt idx="7866">
                  <c:v>24.36065</c:v>
                </c:pt>
                <c:pt idx="7867">
                  <c:v>24.590160000000001</c:v>
                </c:pt>
                <c:pt idx="7868">
                  <c:v>24.622949999999989</c:v>
                </c:pt>
                <c:pt idx="7869">
                  <c:v>24.147539999999989</c:v>
                </c:pt>
                <c:pt idx="7870">
                  <c:v>24.73771</c:v>
                </c:pt>
                <c:pt idx="7871">
                  <c:v>24.655740000000002</c:v>
                </c:pt>
                <c:pt idx="7872">
                  <c:v>23.721309999999967</c:v>
                </c:pt>
                <c:pt idx="7873">
                  <c:v>24.918030000000002</c:v>
                </c:pt>
                <c:pt idx="7874">
                  <c:v>25.147539999999989</c:v>
                </c:pt>
                <c:pt idx="7875">
                  <c:v>24.081969999999988</c:v>
                </c:pt>
                <c:pt idx="7876">
                  <c:v>23.180329999999966</c:v>
                </c:pt>
                <c:pt idx="7877">
                  <c:v>24.131150000000044</c:v>
                </c:pt>
                <c:pt idx="7878">
                  <c:v>24.803280000000001</c:v>
                </c:pt>
                <c:pt idx="7879">
                  <c:v>24.032789999999967</c:v>
                </c:pt>
                <c:pt idx="7880">
                  <c:v>24.114750000000036</c:v>
                </c:pt>
                <c:pt idx="7881">
                  <c:v>25.295079999999967</c:v>
                </c:pt>
                <c:pt idx="7882">
                  <c:v>23.918030000000002</c:v>
                </c:pt>
                <c:pt idx="7883">
                  <c:v>24.295079999999967</c:v>
                </c:pt>
                <c:pt idx="7884">
                  <c:v>24.639350000000036</c:v>
                </c:pt>
                <c:pt idx="7885">
                  <c:v>24.622949999999989</c:v>
                </c:pt>
                <c:pt idx="7886">
                  <c:v>24.229509999999966</c:v>
                </c:pt>
                <c:pt idx="7887">
                  <c:v>24.065569999999965</c:v>
                </c:pt>
                <c:pt idx="7888">
                  <c:v>25.180329999999966</c:v>
                </c:pt>
                <c:pt idx="7889">
                  <c:v>23.95082</c:v>
                </c:pt>
                <c:pt idx="7890">
                  <c:v>24.311480000000028</c:v>
                </c:pt>
                <c:pt idx="7891">
                  <c:v>22.819669999999999</c:v>
                </c:pt>
                <c:pt idx="7892">
                  <c:v>23.73771</c:v>
                </c:pt>
                <c:pt idx="7893">
                  <c:v>23.868849999999963</c:v>
                </c:pt>
                <c:pt idx="7894">
                  <c:v>23.04918</c:v>
                </c:pt>
                <c:pt idx="7895">
                  <c:v>24.918030000000002</c:v>
                </c:pt>
                <c:pt idx="7896">
                  <c:v>23.967209999999966</c:v>
                </c:pt>
                <c:pt idx="7897">
                  <c:v>24.131150000000044</c:v>
                </c:pt>
                <c:pt idx="7898">
                  <c:v>24.836069999999999</c:v>
                </c:pt>
                <c:pt idx="7899">
                  <c:v>24.606560000000005</c:v>
                </c:pt>
                <c:pt idx="7900">
                  <c:v>24.426229999999954</c:v>
                </c:pt>
                <c:pt idx="7901">
                  <c:v>23.639350000000036</c:v>
                </c:pt>
                <c:pt idx="7902">
                  <c:v>23.475409999999961</c:v>
                </c:pt>
                <c:pt idx="7903">
                  <c:v>23.95082</c:v>
                </c:pt>
                <c:pt idx="7904">
                  <c:v>24.21312</c:v>
                </c:pt>
                <c:pt idx="7905">
                  <c:v>23.983609999999942</c:v>
                </c:pt>
                <c:pt idx="7906">
                  <c:v>23.934429999999967</c:v>
                </c:pt>
                <c:pt idx="7907">
                  <c:v>23.688519999999961</c:v>
                </c:pt>
                <c:pt idx="7908">
                  <c:v>23.672129999999989</c:v>
                </c:pt>
                <c:pt idx="7909">
                  <c:v>25.426229999999954</c:v>
                </c:pt>
                <c:pt idx="7910">
                  <c:v>24.081969999999988</c:v>
                </c:pt>
                <c:pt idx="7911">
                  <c:v>25.032789999999967</c:v>
                </c:pt>
                <c:pt idx="7912">
                  <c:v>23.622949999999989</c:v>
                </c:pt>
                <c:pt idx="7913">
                  <c:v>23.721309999999967</c:v>
                </c:pt>
                <c:pt idx="7914">
                  <c:v>24</c:v>
                </c:pt>
                <c:pt idx="7915">
                  <c:v>24.688519999999961</c:v>
                </c:pt>
                <c:pt idx="7916">
                  <c:v>25.147539999999989</c:v>
                </c:pt>
                <c:pt idx="7917">
                  <c:v>23.622949999999989</c:v>
                </c:pt>
                <c:pt idx="7918">
                  <c:v>23.918030000000002</c:v>
                </c:pt>
                <c:pt idx="7919">
                  <c:v>23.885249999999942</c:v>
                </c:pt>
                <c:pt idx="7920">
                  <c:v>24.901639999999961</c:v>
                </c:pt>
                <c:pt idx="7921">
                  <c:v>24.409839999999971</c:v>
                </c:pt>
                <c:pt idx="7922">
                  <c:v>25.163930000000001</c:v>
                </c:pt>
                <c:pt idx="7923">
                  <c:v>24.393439999999963</c:v>
                </c:pt>
                <c:pt idx="7924">
                  <c:v>24.819669999999999</c:v>
                </c:pt>
                <c:pt idx="7925">
                  <c:v>24.409839999999971</c:v>
                </c:pt>
                <c:pt idx="7926">
                  <c:v>24.032789999999967</c:v>
                </c:pt>
                <c:pt idx="7927">
                  <c:v>23.803280000000001</c:v>
                </c:pt>
                <c:pt idx="7928">
                  <c:v>25.163930000000001</c:v>
                </c:pt>
                <c:pt idx="7929">
                  <c:v>26.393439999999963</c:v>
                </c:pt>
                <c:pt idx="7930">
                  <c:v>24.508199999999967</c:v>
                </c:pt>
                <c:pt idx="7931">
                  <c:v>23.311480000000028</c:v>
                </c:pt>
                <c:pt idx="7932">
                  <c:v>23.327870000000036</c:v>
                </c:pt>
                <c:pt idx="7933">
                  <c:v>23.147539999999989</c:v>
                </c:pt>
                <c:pt idx="7934">
                  <c:v>25</c:v>
                </c:pt>
                <c:pt idx="7935">
                  <c:v>24.540980000000001</c:v>
                </c:pt>
                <c:pt idx="7936">
                  <c:v>24.081969999999988</c:v>
                </c:pt>
                <c:pt idx="7937">
                  <c:v>24.78688</c:v>
                </c:pt>
                <c:pt idx="7938">
                  <c:v>23.721309999999967</c:v>
                </c:pt>
                <c:pt idx="7939">
                  <c:v>23.540980000000001</c:v>
                </c:pt>
                <c:pt idx="7940">
                  <c:v>24.836069999999999</c:v>
                </c:pt>
                <c:pt idx="7941">
                  <c:v>22.901639999999961</c:v>
                </c:pt>
                <c:pt idx="7942">
                  <c:v>22.918030000000002</c:v>
                </c:pt>
                <c:pt idx="7943">
                  <c:v>24.032789999999967</c:v>
                </c:pt>
                <c:pt idx="7944">
                  <c:v>25.770489999999967</c:v>
                </c:pt>
                <c:pt idx="7945">
                  <c:v>24.21312</c:v>
                </c:pt>
                <c:pt idx="7946">
                  <c:v>24.065569999999965</c:v>
                </c:pt>
                <c:pt idx="7947">
                  <c:v>23.09836</c:v>
                </c:pt>
                <c:pt idx="7948">
                  <c:v>24.311480000000028</c:v>
                </c:pt>
                <c:pt idx="7949">
                  <c:v>23.852460000000001</c:v>
                </c:pt>
                <c:pt idx="7950">
                  <c:v>24.21312</c:v>
                </c:pt>
                <c:pt idx="7951">
                  <c:v>23.590160000000001</c:v>
                </c:pt>
                <c:pt idx="7952">
                  <c:v>24.131150000000044</c:v>
                </c:pt>
                <c:pt idx="7953">
                  <c:v>24.426229999999954</c:v>
                </c:pt>
                <c:pt idx="7954">
                  <c:v>24.73771</c:v>
                </c:pt>
                <c:pt idx="7955">
                  <c:v>23.721309999999967</c:v>
                </c:pt>
                <c:pt idx="7956">
                  <c:v>24.73771</c:v>
                </c:pt>
                <c:pt idx="7957">
                  <c:v>24.327870000000036</c:v>
                </c:pt>
                <c:pt idx="7958">
                  <c:v>23.426229999999954</c:v>
                </c:pt>
                <c:pt idx="7959">
                  <c:v>24.426229999999954</c:v>
                </c:pt>
                <c:pt idx="7960">
                  <c:v>23.639350000000036</c:v>
                </c:pt>
                <c:pt idx="7961">
                  <c:v>23.09836</c:v>
                </c:pt>
                <c:pt idx="7962">
                  <c:v>25.262289999999961</c:v>
                </c:pt>
                <c:pt idx="7963">
                  <c:v>24</c:v>
                </c:pt>
                <c:pt idx="7964">
                  <c:v>22.377050000000036</c:v>
                </c:pt>
                <c:pt idx="7965">
                  <c:v>23.754100000000001</c:v>
                </c:pt>
                <c:pt idx="7966">
                  <c:v>23.639350000000036</c:v>
                </c:pt>
                <c:pt idx="7967">
                  <c:v>23.393439999999963</c:v>
                </c:pt>
                <c:pt idx="7968">
                  <c:v>23.04918</c:v>
                </c:pt>
                <c:pt idx="7969">
                  <c:v>23.52459</c:v>
                </c:pt>
                <c:pt idx="7970">
                  <c:v>23.081969999999988</c:v>
                </c:pt>
                <c:pt idx="7971">
                  <c:v>22.95082</c:v>
                </c:pt>
                <c:pt idx="7972">
                  <c:v>23.032789999999967</c:v>
                </c:pt>
                <c:pt idx="7973">
                  <c:v>23.983609999999942</c:v>
                </c:pt>
                <c:pt idx="7974">
                  <c:v>22.475409999999961</c:v>
                </c:pt>
                <c:pt idx="7975">
                  <c:v>23.622949999999989</c:v>
                </c:pt>
                <c:pt idx="7976">
                  <c:v>24.704920000000001</c:v>
                </c:pt>
                <c:pt idx="7977">
                  <c:v>22.52459</c:v>
                </c:pt>
                <c:pt idx="7978">
                  <c:v>23.475409999999961</c:v>
                </c:pt>
                <c:pt idx="7979">
                  <c:v>23.180329999999966</c:v>
                </c:pt>
                <c:pt idx="7980">
                  <c:v>23.196719999999971</c:v>
                </c:pt>
                <c:pt idx="7981">
                  <c:v>23.557379999999988</c:v>
                </c:pt>
                <c:pt idx="7982">
                  <c:v>23.04918</c:v>
                </c:pt>
                <c:pt idx="7983">
                  <c:v>22.836069999999999</c:v>
                </c:pt>
                <c:pt idx="7984">
                  <c:v>22.475409999999961</c:v>
                </c:pt>
                <c:pt idx="7985">
                  <c:v>23.672129999999989</c:v>
                </c:pt>
                <c:pt idx="7986">
                  <c:v>23.311480000000028</c:v>
                </c:pt>
                <c:pt idx="7987">
                  <c:v>23.426229999999954</c:v>
                </c:pt>
                <c:pt idx="7988">
                  <c:v>23.590160000000001</c:v>
                </c:pt>
                <c:pt idx="7989">
                  <c:v>22.868849999999963</c:v>
                </c:pt>
                <c:pt idx="7990">
                  <c:v>23.57377</c:v>
                </c:pt>
                <c:pt idx="7991">
                  <c:v>23.04918</c:v>
                </c:pt>
                <c:pt idx="7992">
                  <c:v>22.704920000000001</c:v>
                </c:pt>
                <c:pt idx="7993">
                  <c:v>22.754100000000001</c:v>
                </c:pt>
                <c:pt idx="7994">
                  <c:v>23.73771</c:v>
                </c:pt>
                <c:pt idx="7995">
                  <c:v>22.491800000000001</c:v>
                </c:pt>
                <c:pt idx="7996">
                  <c:v>23.852460000000001</c:v>
                </c:pt>
                <c:pt idx="7997">
                  <c:v>24.52459</c:v>
                </c:pt>
                <c:pt idx="7998">
                  <c:v>24.704920000000001</c:v>
                </c:pt>
                <c:pt idx="7999">
                  <c:v>24.377050000000036</c:v>
                </c:pt>
                <c:pt idx="8000">
                  <c:v>24.409839999999971</c:v>
                </c:pt>
                <c:pt idx="8001">
                  <c:v>24.754100000000001</c:v>
                </c:pt>
                <c:pt idx="8002">
                  <c:v>23.622949999999989</c:v>
                </c:pt>
                <c:pt idx="8003">
                  <c:v>24.721309999999967</c:v>
                </c:pt>
                <c:pt idx="8004">
                  <c:v>22.868849999999963</c:v>
                </c:pt>
                <c:pt idx="8005">
                  <c:v>24.295079999999967</c:v>
                </c:pt>
                <c:pt idx="8006">
                  <c:v>24.21312</c:v>
                </c:pt>
                <c:pt idx="8007">
                  <c:v>23.606560000000005</c:v>
                </c:pt>
                <c:pt idx="8008">
                  <c:v>23.836069999999999</c:v>
                </c:pt>
                <c:pt idx="8009">
                  <c:v>24.295079999999967</c:v>
                </c:pt>
                <c:pt idx="8010">
                  <c:v>25.459019999999967</c:v>
                </c:pt>
                <c:pt idx="8011">
                  <c:v>24.918030000000002</c:v>
                </c:pt>
                <c:pt idx="8012">
                  <c:v>24.459019999999967</c:v>
                </c:pt>
                <c:pt idx="8013">
                  <c:v>24.590160000000001</c:v>
                </c:pt>
                <c:pt idx="8014">
                  <c:v>24.819669999999999</c:v>
                </c:pt>
                <c:pt idx="8015">
                  <c:v>23.639350000000036</c:v>
                </c:pt>
                <c:pt idx="8016">
                  <c:v>23.967209999999966</c:v>
                </c:pt>
                <c:pt idx="8017">
                  <c:v>23.278689999999965</c:v>
                </c:pt>
                <c:pt idx="8018">
                  <c:v>23.622949999999989</c:v>
                </c:pt>
                <c:pt idx="8019">
                  <c:v>25.163930000000001</c:v>
                </c:pt>
                <c:pt idx="8020">
                  <c:v>24.09836</c:v>
                </c:pt>
                <c:pt idx="8021">
                  <c:v>24.131150000000044</c:v>
                </c:pt>
                <c:pt idx="8022">
                  <c:v>23.557379999999988</c:v>
                </c:pt>
                <c:pt idx="8023">
                  <c:v>23.295079999999967</c:v>
                </c:pt>
                <c:pt idx="8024">
                  <c:v>22.36065</c:v>
                </c:pt>
                <c:pt idx="8025">
                  <c:v>23.655740000000002</c:v>
                </c:pt>
                <c:pt idx="8026">
                  <c:v>24.52459</c:v>
                </c:pt>
                <c:pt idx="8027">
                  <c:v>23.901639999999961</c:v>
                </c:pt>
                <c:pt idx="8028">
                  <c:v>24.311480000000028</c:v>
                </c:pt>
                <c:pt idx="8029">
                  <c:v>22.229509999999966</c:v>
                </c:pt>
                <c:pt idx="8030">
                  <c:v>23.95082</c:v>
                </c:pt>
                <c:pt idx="8031">
                  <c:v>23.327870000000036</c:v>
                </c:pt>
                <c:pt idx="8032">
                  <c:v>24.459019999999967</c:v>
                </c:pt>
                <c:pt idx="8033">
                  <c:v>23.754100000000001</c:v>
                </c:pt>
                <c:pt idx="8034">
                  <c:v>24.852460000000001</c:v>
                </c:pt>
                <c:pt idx="8035">
                  <c:v>23.78688</c:v>
                </c:pt>
                <c:pt idx="8036">
                  <c:v>23.426229999999954</c:v>
                </c:pt>
                <c:pt idx="8037">
                  <c:v>24.081969999999988</c:v>
                </c:pt>
                <c:pt idx="8038">
                  <c:v>23.967209999999966</c:v>
                </c:pt>
                <c:pt idx="8039">
                  <c:v>23.475409999999961</c:v>
                </c:pt>
                <c:pt idx="8040">
                  <c:v>23.295079999999967</c:v>
                </c:pt>
                <c:pt idx="8041">
                  <c:v>24.475409999999961</c:v>
                </c:pt>
                <c:pt idx="8042">
                  <c:v>23.131150000000044</c:v>
                </c:pt>
                <c:pt idx="8043">
                  <c:v>24.704920000000001</c:v>
                </c:pt>
                <c:pt idx="8044">
                  <c:v>23.442619999999945</c:v>
                </c:pt>
                <c:pt idx="8045">
                  <c:v>23.147539999999989</c:v>
                </c:pt>
                <c:pt idx="8046">
                  <c:v>22.393439999999963</c:v>
                </c:pt>
                <c:pt idx="8047">
                  <c:v>24.409839999999971</c:v>
                </c:pt>
                <c:pt idx="8048">
                  <c:v>22.426229999999954</c:v>
                </c:pt>
                <c:pt idx="8049">
                  <c:v>23.57377</c:v>
                </c:pt>
                <c:pt idx="8050">
                  <c:v>23.819669999999999</c:v>
                </c:pt>
                <c:pt idx="8051">
                  <c:v>23.688519999999961</c:v>
                </c:pt>
                <c:pt idx="8052">
                  <c:v>24.016390000000001</c:v>
                </c:pt>
                <c:pt idx="8053">
                  <c:v>23.081969999999988</c:v>
                </c:pt>
                <c:pt idx="8054">
                  <c:v>22.852460000000001</c:v>
                </c:pt>
                <c:pt idx="8055">
                  <c:v>21.868849999999963</c:v>
                </c:pt>
                <c:pt idx="8056">
                  <c:v>23.09836</c:v>
                </c:pt>
                <c:pt idx="8057">
                  <c:v>22.967209999999966</c:v>
                </c:pt>
                <c:pt idx="8058">
                  <c:v>24.540980000000001</c:v>
                </c:pt>
                <c:pt idx="8059">
                  <c:v>23.590160000000001</c:v>
                </c:pt>
                <c:pt idx="8060">
                  <c:v>24.081969999999988</c:v>
                </c:pt>
                <c:pt idx="8061">
                  <c:v>23.557379999999988</c:v>
                </c:pt>
                <c:pt idx="8062">
                  <c:v>23.557379999999988</c:v>
                </c:pt>
                <c:pt idx="8063">
                  <c:v>24</c:v>
                </c:pt>
                <c:pt idx="8064">
                  <c:v>24.655740000000002</c:v>
                </c:pt>
                <c:pt idx="8065">
                  <c:v>24.163930000000001</c:v>
                </c:pt>
                <c:pt idx="8066">
                  <c:v>23.655740000000002</c:v>
                </c:pt>
                <c:pt idx="8067">
                  <c:v>23.508199999999967</c:v>
                </c:pt>
                <c:pt idx="8068">
                  <c:v>23.852460000000001</c:v>
                </c:pt>
                <c:pt idx="8069">
                  <c:v>24.229509999999966</c:v>
                </c:pt>
                <c:pt idx="8070">
                  <c:v>24.704920000000001</c:v>
                </c:pt>
                <c:pt idx="8071">
                  <c:v>23.836069999999999</c:v>
                </c:pt>
                <c:pt idx="8072">
                  <c:v>23.885249999999942</c:v>
                </c:pt>
                <c:pt idx="8073">
                  <c:v>24.114750000000036</c:v>
                </c:pt>
                <c:pt idx="8074">
                  <c:v>23.409839999999971</c:v>
                </c:pt>
                <c:pt idx="8075">
                  <c:v>24.344259999999988</c:v>
                </c:pt>
                <c:pt idx="8076">
                  <c:v>24.393439999999963</c:v>
                </c:pt>
                <c:pt idx="8077">
                  <c:v>24.278689999999965</c:v>
                </c:pt>
                <c:pt idx="8078">
                  <c:v>24.475409999999961</c:v>
                </c:pt>
                <c:pt idx="8079">
                  <c:v>24.229509999999966</c:v>
                </c:pt>
                <c:pt idx="8080">
                  <c:v>23.245899999999967</c:v>
                </c:pt>
                <c:pt idx="8081">
                  <c:v>22.983609999999942</c:v>
                </c:pt>
                <c:pt idx="8082">
                  <c:v>22.934429999999967</c:v>
                </c:pt>
                <c:pt idx="8083">
                  <c:v>24.163930000000001</c:v>
                </c:pt>
                <c:pt idx="8084">
                  <c:v>24.311480000000028</c:v>
                </c:pt>
                <c:pt idx="8085">
                  <c:v>24.52459</c:v>
                </c:pt>
                <c:pt idx="8086">
                  <c:v>25.344259999999988</c:v>
                </c:pt>
                <c:pt idx="8087">
                  <c:v>24.081969999999988</c:v>
                </c:pt>
                <c:pt idx="8088">
                  <c:v>23.606560000000005</c:v>
                </c:pt>
                <c:pt idx="8089">
                  <c:v>23.409839999999971</c:v>
                </c:pt>
                <c:pt idx="8090">
                  <c:v>24.311480000000028</c:v>
                </c:pt>
                <c:pt idx="8091">
                  <c:v>23.606560000000005</c:v>
                </c:pt>
                <c:pt idx="8092">
                  <c:v>24.508199999999967</c:v>
                </c:pt>
                <c:pt idx="8093">
                  <c:v>23.491800000000001</c:v>
                </c:pt>
                <c:pt idx="8094">
                  <c:v>22.426229999999954</c:v>
                </c:pt>
                <c:pt idx="8095">
                  <c:v>23.032789999999967</c:v>
                </c:pt>
                <c:pt idx="8096">
                  <c:v>22.606560000000005</c:v>
                </c:pt>
                <c:pt idx="8097">
                  <c:v>21.754100000000001</c:v>
                </c:pt>
                <c:pt idx="8098">
                  <c:v>22.78688</c:v>
                </c:pt>
                <c:pt idx="8099">
                  <c:v>23.426229999999954</c:v>
                </c:pt>
                <c:pt idx="8100">
                  <c:v>23.311480000000028</c:v>
                </c:pt>
                <c:pt idx="8101">
                  <c:v>23.770489999999967</c:v>
                </c:pt>
                <c:pt idx="8102">
                  <c:v>23.262289999999961</c:v>
                </c:pt>
                <c:pt idx="8103">
                  <c:v>23.016390000000001</c:v>
                </c:pt>
                <c:pt idx="8104">
                  <c:v>23.459019999999967</c:v>
                </c:pt>
                <c:pt idx="8105">
                  <c:v>23.114750000000036</c:v>
                </c:pt>
                <c:pt idx="8106">
                  <c:v>22.57377</c:v>
                </c:pt>
                <c:pt idx="8107">
                  <c:v>22.459019999999967</c:v>
                </c:pt>
                <c:pt idx="8108">
                  <c:v>23.21312</c:v>
                </c:pt>
                <c:pt idx="8109">
                  <c:v>23</c:v>
                </c:pt>
                <c:pt idx="8110">
                  <c:v>24.032789999999967</c:v>
                </c:pt>
                <c:pt idx="8111">
                  <c:v>24.540980000000001</c:v>
                </c:pt>
                <c:pt idx="8112">
                  <c:v>24.983609999999942</c:v>
                </c:pt>
                <c:pt idx="8113">
                  <c:v>23.459019999999967</c:v>
                </c:pt>
                <c:pt idx="8114">
                  <c:v>22.901639999999961</c:v>
                </c:pt>
                <c:pt idx="8115">
                  <c:v>23.557379999999988</c:v>
                </c:pt>
                <c:pt idx="8116">
                  <c:v>22.901639999999961</c:v>
                </c:pt>
                <c:pt idx="8117">
                  <c:v>24.131150000000044</c:v>
                </c:pt>
                <c:pt idx="8118">
                  <c:v>23.934429999999967</c:v>
                </c:pt>
                <c:pt idx="8119">
                  <c:v>23.967209999999966</c:v>
                </c:pt>
                <c:pt idx="8120">
                  <c:v>23.21312</c:v>
                </c:pt>
                <c:pt idx="8121">
                  <c:v>23.639350000000036</c:v>
                </c:pt>
                <c:pt idx="8122">
                  <c:v>24.393439999999963</c:v>
                </c:pt>
                <c:pt idx="8123">
                  <c:v>24.245899999999967</c:v>
                </c:pt>
                <c:pt idx="8124">
                  <c:v>24.163930000000001</c:v>
                </c:pt>
                <c:pt idx="8125">
                  <c:v>23.459019999999967</c:v>
                </c:pt>
                <c:pt idx="8126">
                  <c:v>23.180329999999966</c:v>
                </c:pt>
                <c:pt idx="8127">
                  <c:v>24.967209999999966</c:v>
                </c:pt>
                <c:pt idx="8128">
                  <c:v>23.983609999999942</c:v>
                </c:pt>
                <c:pt idx="8129">
                  <c:v>24.36065</c:v>
                </c:pt>
                <c:pt idx="8130">
                  <c:v>23.704920000000001</c:v>
                </c:pt>
                <c:pt idx="8131">
                  <c:v>24.852460000000001</c:v>
                </c:pt>
                <c:pt idx="8132">
                  <c:v>23.918030000000002</c:v>
                </c:pt>
                <c:pt idx="8133">
                  <c:v>23.180329999999966</c:v>
                </c:pt>
                <c:pt idx="8134">
                  <c:v>23.245899999999967</c:v>
                </c:pt>
                <c:pt idx="8135">
                  <c:v>24.032789999999967</c:v>
                </c:pt>
                <c:pt idx="8136">
                  <c:v>23.983609999999942</c:v>
                </c:pt>
                <c:pt idx="8137">
                  <c:v>23.836069999999999</c:v>
                </c:pt>
                <c:pt idx="8138">
                  <c:v>23.934429999999967</c:v>
                </c:pt>
                <c:pt idx="8139">
                  <c:v>22.983609999999942</c:v>
                </c:pt>
                <c:pt idx="8140">
                  <c:v>23.52459</c:v>
                </c:pt>
                <c:pt idx="8141">
                  <c:v>24.393439999999963</c:v>
                </c:pt>
                <c:pt idx="8142">
                  <c:v>24.311480000000028</c:v>
                </c:pt>
                <c:pt idx="8143">
                  <c:v>23.393439999999963</c:v>
                </c:pt>
                <c:pt idx="8144">
                  <c:v>23.78688</c:v>
                </c:pt>
                <c:pt idx="8145">
                  <c:v>22.672129999999989</c:v>
                </c:pt>
                <c:pt idx="8146">
                  <c:v>24.245899999999967</c:v>
                </c:pt>
                <c:pt idx="8147">
                  <c:v>22.885249999999942</c:v>
                </c:pt>
                <c:pt idx="8148">
                  <c:v>24.196719999999971</c:v>
                </c:pt>
                <c:pt idx="8149">
                  <c:v>24.52459</c:v>
                </c:pt>
                <c:pt idx="8150">
                  <c:v>25.57377</c:v>
                </c:pt>
                <c:pt idx="8151">
                  <c:v>24.229509999999966</c:v>
                </c:pt>
                <c:pt idx="8152">
                  <c:v>23.721309999999967</c:v>
                </c:pt>
                <c:pt idx="8153">
                  <c:v>24.491800000000001</c:v>
                </c:pt>
                <c:pt idx="8154">
                  <c:v>24.52459</c:v>
                </c:pt>
                <c:pt idx="8155">
                  <c:v>24.721309999999967</c:v>
                </c:pt>
                <c:pt idx="8156">
                  <c:v>23.344259999999988</c:v>
                </c:pt>
                <c:pt idx="8157">
                  <c:v>23.918030000000002</c:v>
                </c:pt>
                <c:pt idx="8158">
                  <c:v>24.852460000000001</c:v>
                </c:pt>
                <c:pt idx="8159">
                  <c:v>24.934429999999967</c:v>
                </c:pt>
                <c:pt idx="8160">
                  <c:v>23.57377</c:v>
                </c:pt>
                <c:pt idx="8161">
                  <c:v>24</c:v>
                </c:pt>
                <c:pt idx="8162">
                  <c:v>24.229509999999966</c:v>
                </c:pt>
                <c:pt idx="8163">
                  <c:v>23.819669999999999</c:v>
                </c:pt>
                <c:pt idx="8164">
                  <c:v>24.196719999999971</c:v>
                </c:pt>
                <c:pt idx="8165">
                  <c:v>23.311480000000028</c:v>
                </c:pt>
                <c:pt idx="8166">
                  <c:v>24.704920000000001</c:v>
                </c:pt>
                <c:pt idx="8167">
                  <c:v>24.163930000000001</c:v>
                </c:pt>
                <c:pt idx="8168">
                  <c:v>24.967209999999966</c:v>
                </c:pt>
                <c:pt idx="8169">
                  <c:v>23.754100000000001</c:v>
                </c:pt>
                <c:pt idx="8170">
                  <c:v>24.590160000000001</c:v>
                </c:pt>
                <c:pt idx="8171">
                  <c:v>23.311480000000028</c:v>
                </c:pt>
                <c:pt idx="8172">
                  <c:v>24.459019999999967</c:v>
                </c:pt>
                <c:pt idx="8173">
                  <c:v>23.967209999999966</c:v>
                </c:pt>
                <c:pt idx="8174">
                  <c:v>23.344259999999988</c:v>
                </c:pt>
                <c:pt idx="8175">
                  <c:v>22.639350000000036</c:v>
                </c:pt>
                <c:pt idx="8176">
                  <c:v>23.081969999999988</c:v>
                </c:pt>
                <c:pt idx="8177">
                  <c:v>24.032789999999967</c:v>
                </c:pt>
                <c:pt idx="8178">
                  <c:v>23.983609999999942</c:v>
                </c:pt>
                <c:pt idx="8179">
                  <c:v>23.868849999999963</c:v>
                </c:pt>
                <c:pt idx="8180">
                  <c:v>23.278689999999965</c:v>
                </c:pt>
                <c:pt idx="8181">
                  <c:v>25.147539999999989</c:v>
                </c:pt>
                <c:pt idx="8182">
                  <c:v>24.163930000000001</c:v>
                </c:pt>
                <c:pt idx="8183">
                  <c:v>23.836069999999999</c:v>
                </c:pt>
                <c:pt idx="8184">
                  <c:v>23.245899999999967</c:v>
                </c:pt>
                <c:pt idx="8185">
                  <c:v>24.04918</c:v>
                </c:pt>
                <c:pt idx="8186">
                  <c:v>23.754100000000001</c:v>
                </c:pt>
                <c:pt idx="8187">
                  <c:v>24.672129999999989</c:v>
                </c:pt>
                <c:pt idx="8188">
                  <c:v>24.065569999999965</c:v>
                </c:pt>
                <c:pt idx="8189">
                  <c:v>24.262289999999961</c:v>
                </c:pt>
                <c:pt idx="8190">
                  <c:v>23.918030000000002</c:v>
                </c:pt>
                <c:pt idx="8191">
                  <c:v>23.081969999999988</c:v>
                </c:pt>
                <c:pt idx="8192">
                  <c:v>24.21312</c:v>
                </c:pt>
                <c:pt idx="8193">
                  <c:v>23.491800000000001</c:v>
                </c:pt>
                <c:pt idx="8194">
                  <c:v>23.721309999999967</c:v>
                </c:pt>
                <c:pt idx="8195">
                  <c:v>23.754100000000001</c:v>
                </c:pt>
                <c:pt idx="8196">
                  <c:v>24.36065</c:v>
                </c:pt>
                <c:pt idx="8197">
                  <c:v>24.311480000000028</c:v>
                </c:pt>
                <c:pt idx="8198">
                  <c:v>22.852460000000001</c:v>
                </c:pt>
                <c:pt idx="8199">
                  <c:v>24.295079999999967</c:v>
                </c:pt>
                <c:pt idx="8200">
                  <c:v>23.770489999999967</c:v>
                </c:pt>
                <c:pt idx="8201">
                  <c:v>24.229509999999966</c:v>
                </c:pt>
                <c:pt idx="8202">
                  <c:v>24.163930000000001</c:v>
                </c:pt>
                <c:pt idx="8203">
                  <c:v>23.278689999999965</c:v>
                </c:pt>
                <c:pt idx="8204">
                  <c:v>24.803280000000001</c:v>
                </c:pt>
                <c:pt idx="8205">
                  <c:v>23.622949999999989</c:v>
                </c:pt>
                <c:pt idx="8206">
                  <c:v>23.836069999999999</c:v>
                </c:pt>
                <c:pt idx="8207">
                  <c:v>24.52459</c:v>
                </c:pt>
                <c:pt idx="8208">
                  <c:v>23.409839999999971</c:v>
                </c:pt>
                <c:pt idx="8209">
                  <c:v>24</c:v>
                </c:pt>
                <c:pt idx="8210">
                  <c:v>24.147539999999989</c:v>
                </c:pt>
                <c:pt idx="8211">
                  <c:v>23.819669999999999</c:v>
                </c:pt>
                <c:pt idx="8212">
                  <c:v>24.508199999999967</c:v>
                </c:pt>
                <c:pt idx="8213">
                  <c:v>23.754100000000001</c:v>
                </c:pt>
                <c:pt idx="8214">
                  <c:v>21.836069999999999</c:v>
                </c:pt>
                <c:pt idx="8215">
                  <c:v>23.426229999999954</c:v>
                </c:pt>
                <c:pt idx="8216">
                  <c:v>24.09836</c:v>
                </c:pt>
                <c:pt idx="8217">
                  <c:v>23.754100000000001</c:v>
                </c:pt>
                <c:pt idx="8218">
                  <c:v>23.967209999999966</c:v>
                </c:pt>
                <c:pt idx="8219">
                  <c:v>23.245899999999967</c:v>
                </c:pt>
                <c:pt idx="8220">
                  <c:v>24.065569999999965</c:v>
                </c:pt>
                <c:pt idx="8221">
                  <c:v>23.21312</c:v>
                </c:pt>
                <c:pt idx="8222">
                  <c:v>23.131150000000044</c:v>
                </c:pt>
                <c:pt idx="8223">
                  <c:v>22.918030000000002</c:v>
                </c:pt>
                <c:pt idx="8224">
                  <c:v>23.032789999999967</c:v>
                </c:pt>
                <c:pt idx="8225">
                  <c:v>23.295079999999967</c:v>
                </c:pt>
                <c:pt idx="8226">
                  <c:v>22.868849999999963</c:v>
                </c:pt>
                <c:pt idx="8227">
                  <c:v>23.081969999999988</c:v>
                </c:pt>
                <c:pt idx="8228">
                  <c:v>23.73771</c:v>
                </c:pt>
                <c:pt idx="8229">
                  <c:v>23.04918</c:v>
                </c:pt>
                <c:pt idx="8230">
                  <c:v>23.688519999999961</c:v>
                </c:pt>
                <c:pt idx="8231">
                  <c:v>24.180329999999966</c:v>
                </c:pt>
                <c:pt idx="8232">
                  <c:v>23.590160000000001</c:v>
                </c:pt>
                <c:pt idx="8233">
                  <c:v>24.032789999999967</c:v>
                </c:pt>
                <c:pt idx="8234">
                  <c:v>22.344259999999988</c:v>
                </c:pt>
                <c:pt idx="8235">
                  <c:v>22.196719999999971</c:v>
                </c:pt>
                <c:pt idx="8236">
                  <c:v>22.52459</c:v>
                </c:pt>
                <c:pt idx="8237">
                  <c:v>24.147539999999989</c:v>
                </c:pt>
                <c:pt idx="8238">
                  <c:v>23.459019999999967</c:v>
                </c:pt>
                <c:pt idx="8239">
                  <c:v>23.78688</c:v>
                </c:pt>
                <c:pt idx="8240">
                  <c:v>22.36065</c:v>
                </c:pt>
                <c:pt idx="8241">
                  <c:v>23.196719999999971</c:v>
                </c:pt>
                <c:pt idx="8242">
                  <c:v>23.885249999999942</c:v>
                </c:pt>
                <c:pt idx="8243">
                  <c:v>22.78688</c:v>
                </c:pt>
                <c:pt idx="8244">
                  <c:v>23.95082</c:v>
                </c:pt>
                <c:pt idx="8245">
                  <c:v>23.967209999999966</c:v>
                </c:pt>
                <c:pt idx="8246">
                  <c:v>22.868849999999963</c:v>
                </c:pt>
                <c:pt idx="8247">
                  <c:v>23.327870000000036</c:v>
                </c:pt>
                <c:pt idx="8248">
                  <c:v>23.229509999999966</c:v>
                </c:pt>
                <c:pt idx="8249">
                  <c:v>23.934429999999967</c:v>
                </c:pt>
                <c:pt idx="8250">
                  <c:v>24.04918</c:v>
                </c:pt>
                <c:pt idx="8251">
                  <c:v>23.606560000000005</c:v>
                </c:pt>
                <c:pt idx="8252">
                  <c:v>23.95082</c:v>
                </c:pt>
                <c:pt idx="8253">
                  <c:v>23.803280000000001</c:v>
                </c:pt>
                <c:pt idx="8254">
                  <c:v>23.278689999999965</c:v>
                </c:pt>
                <c:pt idx="8255">
                  <c:v>23.57377</c:v>
                </c:pt>
                <c:pt idx="8256">
                  <c:v>24.032789999999967</c:v>
                </c:pt>
                <c:pt idx="8257">
                  <c:v>23.57377</c:v>
                </c:pt>
                <c:pt idx="8258">
                  <c:v>23.409839999999971</c:v>
                </c:pt>
                <c:pt idx="8259">
                  <c:v>24.95082</c:v>
                </c:pt>
                <c:pt idx="8260">
                  <c:v>24.114750000000036</c:v>
                </c:pt>
                <c:pt idx="8261">
                  <c:v>22.229509999999966</c:v>
                </c:pt>
                <c:pt idx="8262">
                  <c:v>23.131150000000044</c:v>
                </c:pt>
                <c:pt idx="8263">
                  <c:v>24.557379999999988</c:v>
                </c:pt>
                <c:pt idx="8264">
                  <c:v>22.967209999999966</c:v>
                </c:pt>
                <c:pt idx="8265">
                  <c:v>22.852460000000001</c:v>
                </c:pt>
                <c:pt idx="8266">
                  <c:v>23.803280000000001</c:v>
                </c:pt>
                <c:pt idx="8267">
                  <c:v>22.934429999999967</c:v>
                </c:pt>
                <c:pt idx="8268">
                  <c:v>23.852460000000001</c:v>
                </c:pt>
                <c:pt idx="8269">
                  <c:v>22.606560000000005</c:v>
                </c:pt>
                <c:pt idx="8270">
                  <c:v>25.09836</c:v>
                </c:pt>
                <c:pt idx="8271">
                  <c:v>22.73771</c:v>
                </c:pt>
                <c:pt idx="8272">
                  <c:v>24.09836</c:v>
                </c:pt>
                <c:pt idx="8273">
                  <c:v>23.163930000000001</c:v>
                </c:pt>
                <c:pt idx="8274">
                  <c:v>24.180329999999966</c:v>
                </c:pt>
                <c:pt idx="8275">
                  <c:v>24.081969999999988</c:v>
                </c:pt>
                <c:pt idx="8276">
                  <c:v>22.508199999999967</c:v>
                </c:pt>
                <c:pt idx="8277">
                  <c:v>24.508199999999967</c:v>
                </c:pt>
                <c:pt idx="8278">
                  <c:v>23.327870000000036</c:v>
                </c:pt>
                <c:pt idx="8279">
                  <c:v>22.78688</c:v>
                </c:pt>
                <c:pt idx="8280">
                  <c:v>23.557379999999988</c:v>
                </c:pt>
                <c:pt idx="8281">
                  <c:v>23.491800000000001</c:v>
                </c:pt>
                <c:pt idx="8282">
                  <c:v>23.95082</c:v>
                </c:pt>
                <c:pt idx="8283">
                  <c:v>23.426229999999954</c:v>
                </c:pt>
                <c:pt idx="8284">
                  <c:v>23.672129999999989</c:v>
                </c:pt>
                <c:pt idx="8285">
                  <c:v>22.819669999999999</c:v>
                </c:pt>
                <c:pt idx="8286">
                  <c:v>23.57377</c:v>
                </c:pt>
                <c:pt idx="8287">
                  <c:v>23.557379999999988</c:v>
                </c:pt>
                <c:pt idx="8288">
                  <c:v>24.229509999999966</c:v>
                </c:pt>
                <c:pt idx="8289">
                  <c:v>23.21312</c:v>
                </c:pt>
                <c:pt idx="8290">
                  <c:v>23.540980000000001</c:v>
                </c:pt>
                <c:pt idx="8291">
                  <c:v>23.36065</c:v>
                </c:pt>
                <c:pt idx="8292">
                  <c:v>24.147539999999989</c:v>
                </c:pt>
                <c:pt idx="8293">
                  <c:v>24.09836</c:v>
                </c:pt>
                <c:pt idx="8294">
                  <c:v>23.852460000000001</c:v>
                </c:pt>
                <c:pt idx="8295">
                  <c:v>24.09836</c:v>
                </c:pt>
                <c:pt idx="8296">
                  <c:v>22.95082</c:v>
                </c:pt>
                <c:pt idx="8297">
                  <c:v>23.606560000000005</c:v>
                </c:pt>
                <c:pt idx="8298">
                  <c:v>22.901639999999961</c:v>
                </c:pt>
                <c:pt idx="8299">
                  <c:v>23.295079999999967</c:v>
                </c:pt>
                <c:pt idx="8300">
                  <c:v>23.508199999999967</c:v>
                </c:pt>
                <c:pt idx="8301">
                  <c:v>23.196719999999971</c:v>
                </c:pt>
                <c:pt idx="8302">
                  <c:v>22.295079999999967</c:v>
                </c:pt>
                <c:pt idx="8303">
                  <c:v>23.032789999999967</c:v>
                </c:pt>
                <c:pt idx="8304">
                  <c:v>23.918030000000002</c:v>
                </c:pt>
                <c:pt idx="8305">
                  <c:v>24.245899999999967</c:v>
                </c:pt>
                <c:pt idx="8306">
                  <c:v>24.278689999999965</c:v>
                </c:pt>
                <c:pt idx="8307">
                  <c:v>23.57377</c:v>
                </c:pt>
                <c:pt idx="8308">
                  <c:v>24.245899999999967</c:v>
                </c:pt>
                <c:pt idx="8309">
                  <c:v>22.983609999999942</c:v>
                </c:pt>
                <c:pt idx="8310">
                  <c:v>24.081969999999988</c:v>
                </c:pt>
                <c:pt idx="8311">
                  <c:v>22.672129999999989</c:v>
                </c:pt>
                <c:pt idx="8312">
                  <c:v>23.491800000000001</c:v>
                </c:pt>
                <c:pt idx="8313">
                  <c:v>23.95082</c:v>
                </c:pt>
                <c:pt idx="8314">
                  <c:v>22.967209999999966</c:v>
                </c:pt>
                <c:pt idx="8315">
                  <c:v>23.114750000000036</c:v>
                </c:pt>
                <c:pt idx="8316">
                  <c:v>23.327870000000036</c:v>
                </c:pt>
                <c:pt idx="8317">
                  <c:v>24.09836</c:v>
                </c:pt>
                <c:pt idx="8318">
                  <c:v>23.262289999999961</c:v>
                </c:pt>
                <c:pt idx="8319">
                  <c:v>23.868849999999963</c:v>
                </c:pt>
                <c:pt idx="8320">
                  <c:v>23.442619999999945</c:v>
                </c:pt>
                <c:pt idx="8321">
                  <c:v>23.606560000000005</c:v>
                </c:pt>
                <c:pt idx="8322">
                  <c:v>24.065569999999965</c:v>
                </c:pt>
                <c:pt idx="8323">
                  <c:v>23.114750000000036</c:v>
                </c:pt>
                <c:pt idx="8324">
                  <c:v>24.540980000000001</c:v>
                </c:pt>
                <c:pt idx="8325">
                  <c:v>22.688519999999961</c:v>
                </c:pt>
                <c:pt idx="8326">
                  <c:v>23.344259999999988</c:v>
                </c:pt>
                <c:pt idx="8327">
                  <c:v>24.622949999999989</c:v>
                </c:pt>
                <c:pt idx="8328">
                  <c:v>22.852460000000001</c:v>
                </c:pt>
                <c:pt idx="8329">
                  <c:v>23.721309999999967</c:v>
                </c:pt>
                <c:pt idx="8330">
                  <c:v>22.967209999999966</c:v>
                </c:pt>
                <c:pt idx="8331">
                  <c:v>23.065569999999965</c:v>
                </c:pt>
                <c:pt idx="8332">
                  <c:v>23.196719999999971</c:v>
                </c:pt>
                <c:pt idx="8333">
                  <c:v>24.557379999999988</c:v>
                </c:pt>
                <c:pt idx="8334">
                  <c:v>23.032789999999967</c:v>
                </c:pt>
                <c:pt idx="8335">
                  <c:v>23.73771</c:v>
                </c:pt>
                <c:pt idx="8336">
                  <c:v>23.327870000000036</c:v>
                </c:pt>
                <c:pt idx="8337">
                  <c:v>22.73771</c:v>
                </c:pt>
                <c:pt idx="8338">
                  <c:v>23.475409999999961</c:v>
                </c:pt>
                <c:pt idx="8339">
                  <c:v>23.459019999999967</c:v>
                </c:pt>
                <c:pt idx="8340">
                  <c:v>23.606560000000005</c:v>
                </c:pt>
                <c:pt idx="8341">
                  <c:v>23.459019999999967</c:v>
                </c:pt>
                <c:pt idx="8342">
                  <c:v>21.967209999999966</c:v>
                </c:pt>
                <c:pt idx="8343">
                  <c:v>23.032789999999967</c:v>
                </c:pt>
                <c:pt idx="8344">
                  <c:v>24.442619999999945</c:v>
                </c:pt>
                <c:pt idx="8345">
                  <c:v>24.36065</c:v>
                </c:pt>
                <c:pt idx="8346">
                  <c:v>24.09836</c:v>
                </c:pt>
                <c:pt idx="8347">
                  <c:v>23.836069999999999</c:v>
                </c:pt>
                <c:pt idx="8348">
                  <c:v>24.09836</c:v>
                </c:pt>
                <c:pt idx="8349">
                  <c:v>24.016390000000001</c:v>
                </c:pt>
                <c:pt idx="8350">
                  <c:v>23.868849999999963</c:v>
                </c:pt>
                <c:pt idx="8351">
                  <c:v>24.688519999999961</c:v>
                </c:pt>
                <c:pt idx="8352">
                  <c:v>24.09836</c:v>
                </c:pt>
                <c:pt idx="8353">
                  <c:v>24.081969999999988</c:v>
                </c:pt>
                <c:pt idx="8354">
                  <c:v>23.36065</c:v>
                </c:pt>
                <c:pt idx="8355">
                  <c:v>23.114750000000036</c:v>
                </c:pt>
                <c:pt idx="8356">
                  <c:v>24.081969999999988</c:v>
                </c:pt>
                <c:pt idx="8357">
                  <c:v>23.36065</c:v>
                </c:pt>
                <c:pt idx="8358">
                  <c:v>23.901639999999961</c:v>
                </c:pt>
                <c:pt idx="8359">
                  <c:v>24.95082</c:v>
                </c:pt>
                <c:pt idx="8360">
                  <c:v>23.934429999999967</c:v>
                </c:pt>
                <c:pt idx="8361">
                  <c:v>23.918030000000002</c:v>
                </c:pt>
                <c:pt idx="8362">
                  <c:v>24.36065</c:v>
                </c:pt>
                <c:pt idx="8363">
                  <c:v>24.262289999999961</c:v>
                </c:pt>
                <c:pt idx="8364">
                  <c:v>23.475409999999961</c:v>
                </c:pt>
                <c:pt idx="8365">
                  <c:v>25.442619999999945</c:v>
                </c:pt>
                <c:pt idx="8366">
                  <c:v>25.459019999999967</c:v>
                </c:pt>
                <c:pt idx="8367">
                  <c:v>24.131150000000044</c:v>
                </c:pt>
                <c:pt idx="8368">
                  <c:v>24.09836</c:v>
                </c:pt>
                <c:pt idx="8369">
                  <c:v>23.655740000000002</c:v>
                </c:pt>
                <c:pt idx="8370">
                  <c:v>23.852460000000001</c:v>
                </c:pt>
                <c:pt idx="8371">
                  <c:v>23</c:v>
                </c:pt>
                <c:pt idx="8372">
                  <c:v>23.78688</c:v>
                </c:pt>
                <c:pt idx="8373">
                  <c:v>23.78688</c:v>
                </c:pt>
                <c:pt idx="8374">
                  <c:v>23.672129999999989</c:v>
                </c:pt>
                <c:pt idx="8375">
                  <c:v>24.655740000000002</c:v>
                </c:pt>
                <c:pt idx="8376">
                  <c:v>24.344259999999988</c:v>
                </c:pt>
                <c:pt idx="8377">
                  <c:v>23.721309999999967</c:v>
                </c:pt>
                <c:pt idx="8378">
                  <c:v>23.885249999999942</c:v>
                </c:pt>
                <c:pt idx="8379">
                  <c:v>24</c:v>
                </c:pt>
                <c:pt idx="8380">
                  <c:v>23.196719999999971</c:v>
                </c:pt>
                <c:pt idx="8381">
                  <c:v>23.163930000000001</c:v>
                </c:pt>
                <c:pt idx="8382">
                  <c:v>23.885249999999942</c:v>
                </c:pt>
                <c:pt idx="8383">
                  <c:v>24.180329999999966</c:v>
                </c:pt>
                <c:pt idx="8384">
                  <c:v>24.21312</c:v>
                </c:pt>
                <c:pt idx="8385">
                  <c:v>24.180329999999966</c:v>
                </c:pt>
                <c:pt idx="8386">
                  <c:v>23.57377</c:v>
                </c:pt>
                <c:pt idx="8387">
                  <c:v>22.688519999999961</c:v>
                </c:pt>
                <c:pt idx="8388">
                  <c:v>23.868849999999963</c:v>
                </c:pt>
                <c:pt idx="8389">
                  <c:v>23.147539999999989</c:v>
                </c:pt>
                <c:pt idx="8390">
                  <c:v>23.36065</c:v>
                </c:pt>
                <c:pt idx="8391">
                  <c:v>23.229509999999966</c:v>
                </c:pt>
                <c:pt idx="8392">
                  <c:v>23.672129999999989</c:v>
                </c:pt>
                <c:pt idx="8393">
                  <c:v>22.540980000000001</c:v>
                </c:pt>
                <c:pt idx="8394">
                  <c:v>24.245899999999967</c:v>
                </c:pt>
                <c:pt idx="8395">
                  <c:v>24.278689999999965</c:v>
                </c:pt>
                <c:pt idx="8396">
                  <c:v>23.688519999999961</c:v>
                </c:pt>
                <c:pt idx="8397">
                  <c:v>22.95082</c:v>
                </c:pt>
                <c:pt idx="8398">
                  <c:v>23.672129999999989</c:v>
                </c:pt>
                <c:pt idx="8399">
                  <c:v>23.52459</c:v>
                </c:pt>
                <c:pt idx="8400">
                  <c:v>24.295079999999967</c:v>
                </c:pt>
                <c:pt idx="8401">
                  <c:v>22.885249999999942</c:v>
                </c:pt>
                <c:pt idx="8402">
                  <c:v>22.639350000000036</c:v>
                </c:pt>
                <c:pt idx="8403">
                  <c:v>24.57377</c:v>
                </c:pt>
                <c:pt idx="8404">
                  <c:v>24.295079999999967</c:v>
                </c:pt>
                <c:pt idx="8405">
                  <c:v>23.57377</c:v>
                </c:pt>
                <c:pt idx="8406">
                  <c:v>25.147539999999989</c:v>
                </c:pt>
                <c:pt idx="8407">
                  <c:v>23</c:v>
                </c:pt>
                <c:pt idx="8408">
                  <c:v>23.508199999999967</c:v>
                </c:pt>
                <c:pt idx="8409">
                  <c:v>23.508199999999967</c:v>
                </c:pt>
                <c:pt idx="8410">
                  <c:v>24.09836</c:v>
                </c:pt>
                <c:pt idx="8411">
                  <c:v>24.721309999999967</c:v>
                </c:pt>
                <c:pt idx="8412">
                  <c:v>23.311480000000028</c:v>
                </c:pt>
                <c:pt idx="8413">
                  <c:v>23.73771</c:v>
                </c:pt>
                <c:pt idx="8414">
                  <c:v>24.278689999999965</c:v>
                </c:pt>
                <c:pt idx="8415">
                  <c:v>24.36065</c:v>
                </c:pt>
                <c:pt idx="8416">
                  <c:v>23.459019999999967</c:v>
                </c:pt>
                <c:pt idx="8417">
                  <c:v>23.475409999999961</c:v>
                </c:pt>
                <c:pt idx="8418">
                  <c:v>22.622949999999989</c:v>
                </c:pt>
                <c:pt idx="8419">
                  <c:v>23.557379999999988</c:v>
                </c:pt>
                <c:pt idx="8420">
                  <c:v>24.508199999999967</c:v>
                </c:pt>
                <c:pt idx="8421">
                  <c:v>24.131150000000044</c:v>
                </c:pt>
                <c:pt idx="8422">
                  <c:v>24.311480000000028</c:v>
                </c:pt>
                <c:pt idx="8423">
                  <c:v>23.36065</c:v>
                </c:pt>
                <c:pt idx="8424">
                  <c:v>24.540980000000001</c:v>
                </c:pt>
                <c:pt idx="8425">
                  <c:v>23.754100000000001</c:v>
                </c:pt>
                <c:pt idx="8426">
                  <c:v>24.131150000000044</c:v>
                </c:pt>
                <c:pt idx="8427">
                  <c:v>23.704920000000001</c:v>
                </c:pt>
                <c:pt idx="8428">
                  <c:v>23.032789999999967</c:v>
                </c:pt>
                <c:pt idx="8429">
                  <c:v>24.409839999999971</c:v>
                </c:pt>
                <c:pt idx="8430">
                  <c:v>24.459019999999967</c:v>
                </c:pt>
                <c:pt idx="8431">
                  <c:v>23.967209999999966</c:v>
                </c:pt>
                <c:pt idx="8432">
                  <c:v>24.016390000000001</c:v>
                </c:pt>
                <c:pt idx="8433">
                  <c:v>22.327870000000036</c:v>
                </c:pt>
                <c:pt idx="8434">
                  <c:v>23.262289999999961</c:v>
                </c:pt>
                <c:pt idx="8435">
                  <c:v>23.78688</c:v>
                </c:pt>
                <c:pt idx="8436">
                  <c:v>23.016390000000001</c:v>
                </c:pt>
                <c:pt idx="8437">
                  <c:v>23.065569999999965</c:v>
                </c:pt>
                <c:pt idx="8438">
                  <c:v>23.983609999999942</c:v>
                </c:pt>
                <c:pt idx="8439">
                  <c:v>23.278689999999965</c:v>
                </c:pt>
                <c:pt idx="8440">
                  <c:v>23.344259999999988</c:v>
                </c:pt>
                <c:pt idx="8441">
                  <c:v>24.836069999999999</c:v>
                </c:pt>
                <c:pt idx="8442">
                  <c:v>23.377050000000036</c:v>
                </c:pt>
                <c:pt idx="8443">
                  <c:v>24.311480000000028</c:v>
                </c:pt>
                <c:pt idx="8444">
                  <c:v>23.327870000000036</c:v>
                </c:pt>
                <c:pt idx="8445">
                  <c:v>23.770489999999967</c:v>
                </c:pt>
                <c:pt idx="8446">
                  <c:v>24.622949999999989</c:v>
                </c:pt>
                <c:pt idx="8447">
                  <c:v>24.606560000000005</c:v>
                </c:pt>
                <c:pt idx="8448">
                  <c:v>23.327870000000036</c:v>
                </c:pt>
                <c:pt idx="8449">
                  <c:v>24.639350000000036</c:v>
                </c:pt>
                <c:pt idx="8450">
                  <c:v>24.803280000000001</c:v>
                </c:pt>
                <c:pt idx="8451">
                  <c:v>24.21312</c:v>
                </c:pt>
                <c:pt idx="8452">
                  <c:v>23.508199999999967</c:v>
                </c:pt>
                <c:pt idx="8453">
                  <c:v>23.163930000000001</c:v>
                </c:pt>
                <c:pt idx="8454">
                  <c:v>23.754100000000001</c:v>
                </c:pt>
                <c:pt idx="8455">
                  <c:v>23.147539999999989</c:v>
                </c:pt>
                <c:pt idx="8456">
                  <c:v>24.065569999999965</c:v>
                </c:pt>
                <c:pt idx="8457">
                  <c:v>25.016390000000001</c:v>
                </c:pt>
                <c:pt idx="8458">
                  <c:v>24.409839999999971</c:v>
                </c:pt>
                <c:pt idx="8459">
                  <c:v>23.36065</c:v>
                </c:pt>
                <c:pt idx="8460">
                  <c:v>24.065569999999965</c:v>
                </c:pt>
                <c:pt idx="8461">
                  <c:v>23.36065</c:v>
                </c:pt>
                <c:pt idx="8462">
                  <c:v>24.065569999999965</c:v>
                </c:pt>
                <c:pt idx="8463">
                  <c:v>24.442619999999945</c:v>
                </c:pt>
                <c:pt idx="8464">
                  <c:v>23.590160000000001</c:v>
                </c:pt>
                <c:pt idx="8465">
                  <c:v>24.327870000000036</c:v>
                </c:pt>
                <c:pt idx="8466">
                  <c:v>24.459019999999967</c:v>
                </c:pt>
                <c:pt idx="8467">
                  <c:v>24.016390000000001</c:v>
                </c:pt>
                <c:pt idx="8468">
                  <c:v>23.770489999999967</c:v>
                </c:pt>
                <c:pt idx="8469">
                  <c:v>24.032789999999967</c:v>
                </c:pt>
                <c:pt idx="8470">
                  <c:v>23.57377</c:v>
                </c:pt>
                <c:pt idx="8471">
                  <c:v>23.540980000000001</c:v>
                </c:pt>
                <c:pt idx="8472">
                  <c:v>24.73771</c:v>
                </c:pt>
                <c:pt idx="8473">
                  <c:v>23.967209999999966</c:v>
                </c:pt>
                <c:pt idx="8474">
                  <c:v>25.131150000000044</c:v>
                </c:pt>
                <c:pt idx="8475">
                  <c:v>24.327870000000036</c:v>
                </c:pt>
                <c:pt idx="8476">
                  <c:v>24.95082</c:v>
                </c:pt>
                <c:pt idx="8477">
                  <c:v>23.409839999999971</c:v>
                </c:pt>
                <c:pt idx="8478">
                  <c:v>24.065569999999965</c:v>
                </c:pt>
                <c:pt idx="8479">
                  <c:v>22.819669999999999</c:v>
                </c:pt>
                <c:pt idx="8480">
                  <c:v>23.475409999999961</c:v>
                </c:pt>
                <c:pt idx="8481">
                  <c:v>24</c:v>
                </c:pt>
                <c:pt idx="8482">
                  <c:v>24.180329999999966</c:v>
                </c:pt>
                <c:pt idx="8483">
                  <c:v>24</c:v>
                </c:pt>
                <c:pt idx="8484">
                  <c:v>24.393439999999963</c:v>
                </c:pt>
                <c:pt idx="8485">
                  <c:v>23.508199999999967</c:v>
                </c:pt>
                <c:pt idx="8486">
                  <c:v>24.901639999999961</c:v>
                </c:pt>
                <c:pt idx="8487">
                  <c:v>23.721309999999967</c:v>
                </c:pt>
                <c:pt idx="8488">
                  <c:v>23.639350000000036</c:v>
                </c:pt>
                <c:pt idx="8489">
                  <c:v>23.57377</c:v>
                </c:pt>
                <c:pt idx="8490">
                  <c:v>25.409839999999971</c:v>
                </c:pt>
                <c:pt idx="8491">
                  <c:v>24.754100000000001</c:v>
                </c:pt>
                <c:pt idx="8492">
                  <c:v>24.78688</c:v>
                </c:pt>
                <c:pt idx="8493">
                  <c:v>25</c:v>
                </c:pt>
                <c:pt idx="8494">
                  <c:v>22.606560000000005</c:v>
                </c:pt>
                <c:pt idx="8495">
                  <c:v>24.262289999999961</c:v>
                </c:pt>
                <c:pt idx="8496">
                  <c:v>23.639350000000036</c:v>
                </c:pt>
                <c:pt idx="8497">
                  <c:v>22.78688</c:v>
                </c:pt>
                <c:pt idx="8498">
                  <c:v>24.245899999999967</c:v>
                </c:pt>
                <c:pt idx="8499">
                  <c:v>23.78688</c:v>
                </c:pt>
                <c:pt idx="8500">
                  <c:v>23.622949999999989</c:v>
                </c:pt>
                <c:pt idx="8501">
                  <c:v>22.918030000000002</c:v>
                </c:pt>
                <c:pt idx="8502">
                  <c:v>23.78688</c:v>
                </c:pt>
                <c:pt idx="8503">
                  <c:v>23.426229999999954</c:v>
                </c:pt>
                <c:pt idx="8504">
                  <c:v>23.196719999999971</c:v>
                </c:pt>
                <c:pt idx="8505">
                  <c:v>24.622949999999989</c:v>
                </c:pt>
                <c:pt idx="8506">
                  <c:v>23.147539999999989</c:v>
                </c:pt>
                <c:pt idx="8507">
                  <c:v>23.78688</c:v>
                </c:pt>
                <c:pt idx="8508">
                  <c:v>24.721309999999967</c:v>
                </c:pt>
                <c:pt idx="8509">
                  <c:v>23.836069999999999</c:v>
                </c:pt>
                <c:pt idx="8510">
                  <c:v>24.016390000000001</c:v>
                </c:pt>
                <c:pt idx="8511">
                  <c:v>23.147539999999989</c:v>
                </c:pt>
                <c:pt idx="8512">
                  <c:v>23.131150000000044</c:v>
                </c:pt>
                <c:pt idx="8513">
                  <c:v>23.426229999999954</c:v>
                </c:pt>
                <c:pt idx="8514">
                  <c:v>24.032789999999967</c:v>
                </c:pt>
                <c:pt idx="8515">
                  <c:v>23.327870000000036</c:v>
                </c:pt>
                <c:pt idx="8516">
                  <c:v>24.032789999999967</c:v>
                </c:pt>
                <c:pt idx="8517">
                  <c:v>24.163930000000001</c:v>
                </c:pt>
                <c:pt idx="8518">
                  <c:v>23.704920000000001</c:v>
                </c:pt>
                <c:pt idx="8519">
                  <c:v>22.852460000000001</c:v>
                </c:pt>
                <c:pt idx="8520">
                  <c:v>24.016390000000001</c:v>
                </c:pt>
                <c:pt idx="8521">
                  <c:v>23.688519999999961</c:v>
                </c:pt>
                <c:pt idx="8522">
                  <c:v>23.508199999999967</c:v>
                </c:pt>
                <c:pt idx="8523">
                  <c:v>25.163930000000001</c:v>
                </c:pt>
                <c:pt idx="8524">
                  <c:v>23.442619999999945</c:v>
                </c:pt>
                <c:pt idx="8525">
                  <c:v>24.590160000000001</c:v>
                </c:pt>
                <c:pt idx="8526">
                  <c:v>23.016390000000001</c:v>
                </c:pt>
                <c:pt idx="8527">
                  <c:v>23.606560000000005</c:v>
                </c:pt>
                <c:pt idx="8528">
                  <c:v>23.21312</c:v>
                </c:pt>
                <c:pt idx="8529">
                  <c:v>23.032789999999967</c:v>
                </c:pt>
                <c:pt idx="8530">
                  <c:v>23.21312</c:v>
                </c:pt>
                <c:pt idx="8531">
                  <c:v>23.639350000000036</c:v>
                </c:pt>
                <c:pt idx="8532">
                  <c:v>24.688519999999961</c:v>
                </c:pt>
                <c:pt idx="8533">
                  <c:v>23.508199999999967</c:v>
                </c:pt>
                <c:pt idx="8534">
                  <c:v>23.557379999999988</c:v>
                </c:pt>
                <c:pt idx="8535">
                  <c:v>23.852460000000001</c:v>
                </c:pt>
                <c:pt idx="8536">
                  <c:v>24.901639999999961</c:v>
                </c:pt>
                <c:pt idx="8537">
                  <c:v>23.540980000000001</c:v>
                </c:pt>
                <c:pt idx="8538">
                  <c:v>23.721309999999967</c:v>
                </c:pt>
                <c:pt idx="8539">
                  <c:v>22.57377</c:v>
                </c:pt>
                <c:pt idx="8540">
                  <c:v>23.688519999999961</c:v>
                </c:pt>
                <c:pt idx="8541">
                  <c:v>23.557379999999988</c:v>
                </c:pt>
                <c:pt idx="8542">
                  <c:v>23.09836</c:v>
                </c:pt>
                <c:pt idx="8543">
                  <c:v>23.311480000000028</c:v>
                </c:pt>
                <c:pt idx="8544">
                  <c:v>23.721309999999967</c:v>
                </c:pt>
                <c:pt idx="8545">
                  <c:v>24.36065</c:v>
                </c:pt>
                <c:pt idx="8546">
                  <c:v>23.229509999999966</c:v>
                </c:pt>
                <c:pt idx="8547">
                  <c:v>24.639350000000036</c:v>
                </c:pt>
                <c:pt idx="8548">
                  <c:v>23.52459</c:v>
                </c:pt>
                <c:pt idx="8549">
                  <c:v>22.983609999999942</c:v>
                </c:pt>
                <c:pt idx="8550">
                  <c:v>24.114750000000036</c:v>
                </c:pt>
                <c:pt idx="8551">
                  <c:v>23.52459</c:v>
                </c:pt>
                <c:pt idx="8552">
                  <c:v>23.918030000000002</c:v>
                </c:pt>
                <c:pt idx="8553">
                  <c:v>23.344259999999988</c:v>
                </c:pt>
                <c:pt idx="8554">
                  <c:v>23.967209999999966</c:v>
                </c:pt>
                <c:pt idx="8555">
                  <c:v>24.57377</c:v>
                </c:pt>
                <c:pt idx="8556">
                  <c:v>24.04918</c:v>
                </c:pt>
                <c:pt idx="8557">
                  <c:v>23.704920000000001</c:v>
                </c:pt>
                <c:pt idx="8558">
                  <c:v>24.114750000000036</c:v>
                </c:pt>
                <c:pt idx="8559">
                  <c:v>22.901639999999961</c:v>
                </c:pt>
                <c:pt idx="8560">
                  <c:v>24</c:v>
                </c:pt>
                <c:pt idx="8561">
                  <c:v>23.688519999999961</c:v>
                </c:pt>
                <c:pt idx="8562">
                  <c:v>22.967209999999966</c:v>
                </c:pt>
                <c:pt idx="8563">
                  <c:v>23.262289999999961</c:v>
                </c:pt>
                <c:pt idx="8564">
                  <c:v>23.065569999999965</c:v>
                </c:pt>
                <c:pt idx="8565">
                  <c:v>23.163930000000001</c:v>
                </c:pt>
                <c:pt idx="8566">
                  <c:v>23.868849999999963</c:v>
                </c:pt>
                <c:pt idx="8567">
                  <c:v>24.459019999999967</c:v>
                </c:pt>
                <c:pt idx="8568">
                  <c:v>24.311480000000028</c:v>
                </c:pt>
                <c:pt idx="8569">
                  <c:v>23.606560000000005</c:v>
                </c:pt>
                <c:pt idx="8570">
                  <c:v>23.540980000000001</c:v>
                </c:pt>
                <c:pt idx="8571">
                  <c:v>23.852460000000001</c:v>
                </c:pt>
                <c:pt idx="8572">
                  <c:v>23.819669999999999</c:v>
                </c:pt>
                <c:pt idx="8573">
                  <c:v>23.885249999999942</c:v>
                </c:pt>
                <c:pt idx="8574">
                  <c:v>23.409839999999971</c:v>
                </c:pt>
                <c:pt idx="8575">
                  <c:v>22.819669999999999</c:v>
                </c:pt>
                <c:pt idx="8576">
                  <c:v>23.393439999999963</c:v>
                </c:pt>
                <c:pt idx="8577">
                  <c:v>23.57377</c:v>
                </c:pt>
                <c:pt idx="8578">
                  <c:v>23.459019999999967</c:v>
                </c:pt>
                <c:pt idx="8579">
                  <c:v>22.836069999999999</c:v>
                </c:pt>
                <c:pt idx="8580">
                  <c:v>23.557379999999988</c:v>
                </c:pt>
                <c:pt idx="8581">
                  <c:v>22.836069999999999</c:v>
                </c:pt>
                <c:pt idx="8582">
                  <c:v>24.409839999999971</c:v>
                </c:pt>
                <c:pt idx="8583">
                  <c:v>23.36065</c:v>
                </c:pt>
                <c:pt idx="8584">
                  <c:v>23.836069999999999</c:v>
                </c:pt>
                <c:pt idx="8585">
                  <c:v>24.163930000000001</c:v>
                </c:pt>
                <c:pt idx="8586">
                  <c:v>23.57377</c:v>
                </c:pt>
                <c:pt idx="8587">
                  <c:v>24.672129999999989</c:v>
                </c:pt>
                <c:pt idx="8588">
                  <c:v>22.983609999999942</c:v>
                </c:pt>
                <c:pt idx="8589">
                  <c:v>23.73771</c:v>
                </c:pt>
                <c:pt idx="8590">
                  <c:v>24.262289999999961</c:v>
                </c:pt>
                <c:pt idx="8591">
                  <c:v>23.327870000000036</c:v>
                </c:pt>
                <c:pt idx="8592">
                  <c:v>23.459019999999967</c:v>
                </c:pt>
                <c:pt idx="8593">
                  <c:v>22.590160000000001</c:v>
                </c:pt>
                <c:pt idx="8594">
                  <c:v>22.934429999999967</c:v>
                </c:pt>
                <c:pt idx="8595">
                  <c:v>24.393439999999963</c:v>
                </c:pt>
                <c:pt idx="8596">
                  <c:v>24.327870000000036</c:v>
                </c:pt>
                <c:pt idx="8597">
                  <c:v>23.52459</c:v>
                </c:pt>
                <c:pt idx="8598">
                  <c:v>23.508199999999967</c:v>
                </c:pt>
                <c:pt idx="8599">
                  <c:v>23</c:v>
                </c:pt>
                <c:pt idx="8600">
                  <c:v>22.885249999999942</c:v>
                </c:pt>
                <c:pt idx="8601">
                  <c:v>23.95082</c:v>
                </c:pt>
                <c:pt idx="8602">
                  <c:v>23.73771</c:v>
                </c:pt>
                <c:pt idx="8603">
                  <c:v>22.721309999999967</c:v>
                </c:pt>
                <c:pt idx="8604">
                  <c:v>23.540980000000001</c:v>
                </c:pt>
                <c:pt idx="8605">
                  <c:v>23.196719999999971</c:v>
                </c:pt>
                <c:pt idx="8606">
                  <c:v>23.918030000000002</c:v>
                </c:pt>
                <c:pt idx="8607">
                  <c:v>23.836069999999999</c:v>
                </c:pt>
                <c:pt idx="8608">
                  <c:v>22.639350000000036</c:v>
                </c:pt>
                <c:pt idx="8609">
                  <c:v>22.163930000000001</c:v>
                </c:pt>
                <c:pt idx="8610">
                  <c:v>25.016390000000001</c:v>
                </c:pt>
                <c:pt idx="8611">
                  <c:v>22.934429999999967</c:v>
                </c:pt>
                <c:pt idx="8612">
                  <c:v>23.852460000000001</c:v>
                </c:pt>
                <c:pt idx="8613">
                  <c:v>24</c:v>
                </c:pt>
                <c:pt idx="8614">
                  <c:v>23.344259999999988</c:v>
                </c:pt>
                <c:pt idx="8615">
                  <c:v>23.590160000000001</c:v>
                </c:pt>
                <c:pt idx="8616">
                  <c:v>23.721309999999967</c:v>
                </c:pt>
                <c:pt idx="8617">
                  <c:v>23.459019999999967</c:v>
                </c:pt>
                <c:pt idx="8618">
                  <c:v>24.393439999999963</c:v>
                </c:pt>
                <c:pt idx="8619">
                  <c:v>23.327870000000036</c:v>
                </c:pt>
                <c:pt idx="8620">
                  <c:v>24.163930000000001</c:v>
                </c:pt>
                <c:pt idx="8621">
                  <c:v>23.426229999999954</c:v>
                </c:pt>
                <c:pt idx="8622">
                  <c:v>23.409839999999971</c:v>
                </c:pt>
                <c:pt idx="8623">
                  <c:v>24.393439999999963</c:v>
                </c:pt>
                <c:pt idx="8624">
                  <c:v>24.229509999999966</c:v>
                </c:pt>
                <c:pt idx="8625">
                  <c:v>23.21312</c:v>
                </c:pt>
                <c:pt idx="8626">
                  <c:v>24.344259999999988</c:v>
                </c:pt>
                <c:pt idx="8627">
                  <c:v>22.934429999999967</c:v>
                </c:pt>
                <c:pt idx="8628">
                  <c:v>23.754100000000001</c:v>
                </c:pt>
                <c:pt idx="8629">
                  <c:v>24.57377</c:v>
                </c:pt>
                <c:pt idx="8630">
                  <c:v>23.163930000000001</c:v>
                </c:pt>
                <c:pt idx="8631">
                  <c:v>23.639350000000036</c:v>
                </c:pt>
                <c:pt idx="8632">
                  <c:v>22.557379999999988</c:v>
                </c:pt>
                <c:pt idx="8633">
                  <c:v>24.131150000000044</c:v>
                </c:pt>
                <c:pt idx="8634">
                  <c:v>23.21312</c:v>
                </c:pt>
                <c:pt idx="8635">
                  <c:v>23.262289999999961</c:v>
                </c:pt>
                <c:pt idx="8636">
                  <c:v>23.639350000000036</c:v>
                </c:pt>
                <c:pt idx="8637">
                  <c:v>23.606560000000005</c:v>
                </c:pt>
                <c:pt idx="8638">
                  <c:v>23.819669999999999</c:v>
                </c:pt>
                <c:pt idx="8639">
                  <c:v>22.540980000000001</c:v>
                </c:pt>
                <c:pt idx="8640">
                  <c:v>24.57377</c:v>
                </c:pt>
                <c:pt idx="8641">
                  <c:v>23.78688</c:v>
                </c:pt>
                <c:pt idx="8642">
                  <c:v>23.459019999999967</c:v>
                </c:pt>
                <c:pt idx="8643">
                  <c:v>23.327870000000036</c:v>
                </c:pt>
                <c:pt idx="8644">
                  <c:v>23.52459</c:v>
                </c:pt>
                <c:pt idx="8645">
                  <c:v>24.09836</c:v>
                </c:pt>
                <c:pt idx="8646">
                  <c:v>24.409839999999971</c:v>
                </c:pt>
                <c:pt idx="8647">
                  <c:v>23.704920000000001</c:v>
                </c:pt>
                <c:pt idx="8648">
                  <c:v>24.426229999999954</c:v>
                </c:pt>
                <c:pt idx="8649">
                  <c:v>23.229509999999966</c:v>
                </c:pt>
                <c:pt idx="8650">
                  <c:v>23.442619999999945</c:v>
                </c:pt>
                <c:pt idx="8651">
                  <c:v>23.229509999999966</c:v>
                </c:pt>
                <c:pt idx="8652">
                  <c:v>23.721309999999967</c:v>
                </c:pt>
                <c:pt idx="8653">
                  <c:v>23.409839999999971</c:v>
                </c:pt>
                <c:pt idx="8654">
                  <c:v>24.36065</c:v>
                </c:pt>
                <c:pt idx="8655">
                  <c:v>23.901639999999961</c:v>
                </c:pt>
                <c:pt idx="8656">
                  <c:v>24.131150000000044</c:v>
                </c:pt>
                <c:pt idx="8657">
                  <c:v>24.163930000000001</c:v>
                </c:pt>
                <c:pt idx="8658">
                  <c:v>22.852460000000001</c:v>
                </c:pt>
                <c:pt idx="8659">
                  <c:v>24.770489999999967</c:v>
                </c:pt>
                <c:pt idx="8660">
                  <c:v>23.065569999999965</c:v>
                </c:pt>
                <c:pt idx="8661">
                  <c:v>23.557379999999988</c:v>
                </c:pt>
                <c:pt idx="8662">
                  <c:v>22.377050000000036</c:v>
                </c:pt>
                <c:pt idx="8663">
                  <c:v>23.229509999999966</c:v>
                </c:pt>
                <c:pt idx="8664">
                  <c:v>23.459019999999967</c:v>
                </c:pt>
                <c:pt idx="8665">
                  <c:v>22.836069999999999</c:v>
                </c:pt>
                <c:pt idx="8666">
                  <c:v>23.540980000000001</c:v>
                </c:pt>
                <c:pt idx="8667">
                  <c:v>22.065569999999965</c:v>
                </c:pt>
                <c:pt idx="8668">
                  <c:v>23.52459</c:v>
                </c:pt>
                <c:pt idx="8669">
                  <c:v>23.081969999999988</c:v>
                </c:pt>
                <c:pt idx="8670">
                  <c:v>24.163930000000001</c:v>
                </c:pt>
                <c:pt idx="8671">
                  <c:v>22.918030000000002</c:v>
                </c:pt>
                <c:pt idx="8672">
                  <c:v>22.770489999999967</c:v>
                </c:pt>
                <c:pt idx="8673">
                  <c:v>24</c:v>
                </c:pt>
                <c:pt idx="8674">
                  <c:v>23.131150000000044</c:v>
                </c:pt>
                <c:pt idx="8675">
                  <c:v>22.918030000000002</c:v>
                </c:pt>
                <c:pt idx="8676">
                  <c:v>23.967209999999966</c:v>
                </c:pt>
                <c:pt idx="8677">
                  <c:v>22.885249999999942</c:v>
                </c:pt>
                <c:pt idx="8678">
                  <c:v>22.78688</c:v>
                </c:pt>
                <c:pt idx="8679">
                  <c:v>23.36065</c:v>
                </c:pt>
                <c:pt idx="8680">
                  <c:v>23.901639999999961</c:v>
                </c:pt>
                <c:pt idx="8681">
                  <c:v>24</c:v>
                </c:pt>
                <c:pt idx="8682">
                  <c:v>22.606560000000005</c:v>
                </c:pt>
                <c:pt idx="8683">
                  <c:v>22.163930000000001</c:v>
                </c:pt>
                <c:pt idx="8684">
                  <c:v>23.131150000000044</c:v>
                </c:pt>
                <c:pt idx="8685">
                  <c:v>24.934429999999967</c:v>
                </c:pt>
                <c:pt idx="8686">
                  <c:v>22.245899999999967</c:v>
                </c:pt>
                <c:pt idx="8687">
                  <c:v>23.475409999999961</c:v>
                </c:pt>
                <c:pt idx="8688">
                  <c:v>22.540980000000001</c:v>
                </c:pt>
                <c:pt idx="8689">
                  <c:v>23</c:v>
                </c:pt>
                <c:pt idx="8690">
                  <c:v>24.032789999999967</c:v>
                </c:pt>
                <c:pt idx="8691">
                  <c:v>23.52459</c:v>
                </c:pt>
                <c:pt idx="8692">
                  <c:v>23.114750000000036</c:v>
                </c:pt>
                <c:pt idx="8693">
                  <c:v>23.147539999999989</c:v>
                </c:pt>
                <c:pt idx="8694">
                  <c:v>23.622949999999989</c:v>
                </c:pt>
                <c:pt idx="8695">
                  <c:v>23.442619999999945</c:v>
                </c:pt>
                <c:pt idx="8696">
                  <c:v>22.819669999999999</c:v>
                </c:pt>
                <c:pt idx="8697">
                  <c:v>24.754100000000001</c:v>
                </c:pt>
                <c:pt idx="8698">
                  <c:v>23.311480000000028</c:v>
                </c:pt>
                <c:pt idx="8699">
                  <c:v>23.262289999999961</c:v>
                </c:pt>
                <c:pt idx="8700">
                  <c:v>23.114750000000036</c:v>
                </c:pt>
                <c:pt idx="8701">
                  <c:v>23.475409999999961</c:v>
                </c:pt>
                <c:pt idx="8702">
                  <c:v>22.754100000000001</c:v>
                </c:pt>
                <c:pt idx="8703">
                  <c:v>22.836069999999999</c:v>
                </c:pt>
                <c:pt idx="8704">
                  <c:v>22.442619999999945</c:v>
                </c:pt>
                <c:pt idx="8705">
                  <c:v>24.196719999999971</c:v>
                </c:pt>
                <c:pt idx="8706">
                  <c:v>24.163930000000001</c:v>
                </c:pt>
                <c:pt idx="8707">
                  <c:v>24.278689999999965</c:v>
                </c:pt>
                <c:pt idx="8708">
                  <c:v>23.983609999999942</c:v>
                </c:pt>
                <c:pt idx="8709">
                  <c:v>22.983609999999942</c:v>
                </c:pt>
                <c:pt idx="8710">
                  <c:v>23.426229999999954</c:v>
                </c:pt>
                <c:pt idx="8711">
                  <c:v>24.196719999999971</c:v>
                </c:pt>
                <c:pt idx="8712">
                  <c:v>22.426229999999954</c:v>
                </c:pt>
                <c:pt idx="8713">
                  <c:v>23.78688</c:v>
                </c:pt>
                <c:pt idx="8714">
                  <c:v>22.836069999999999</c:v>
                </c:pt>
                <c:pt idx="8715">
                  <c:v>24.475409999999961</c:v>
                </c:pt>
                <c:pt idx="8716">
                  <c:v>22.721309999999967</c:v>
                </c:pt>
                <c:pt idx="8717">
                  <c:v>24.114750000000036</c:v>
                </c:pt>
                <c:pt idx="8718">
                  <c:v>23.229509999999966</c:v>
                </c:pt>
                <c:pt idx="8719">
                  <c:v>24.04918</c:v>
                </c:pt>
                <c:pt idx="8720">
                  <c:v>23.262289999999961</c:v>
                </c:pt>
                <c:pt idx="8721">
                  <c:v>23.852460000000001</c:v>
                </c:pt>
                <c:pt idx="8722">
                  <c:v>24.21312</c:v>
                </c:pt>
                <c:pt idx="8723">
                  <c:v>22.491800000000001</c:v>
                </c:pt>
                <c:pt idx="8724">
                  <c:v>23.852460000000001</c:v>
                </c:pt>
                <c:pt idx="8725">
                  <c:v>23.721309999999967</c:v>
                </c:pt>
                <c:pt idx="8726">
                  <c:v>23.688519999999961</c:v>
                </c:pt>
                <c:pt idx="8727">
                  <c:v>23.754100000000001</c:v>
                </c:pt>
                <c:pt idx="8728">
                  <c:v>23.967209999999966</c:v>
                </c:pt>
                <c:pt idx="8729">
                  <c:v>24.180329999999966</c:v>
                </c:pt>
                <c:pt idx="8730">
                  <c:v>23.590160000000001</c:v>
                </c:pt>
                <c:pt idx="8731">
                  <c:v>22.836069999999999</c:v>
                </c:pt>
                <c:pt idx="8732">
                  <c:v>23.557379999999988</c:v>
                </c:pt>
                <c:pt idx="8733">
                  <c:v>23.131150000000044</c:v>
                </c:pt>
                <c:pt idx="8734">
                  <c:v>23.57377</c:v>
                </c:pt>
                <c:pt idx="8735">
                  <c:v>23.163930000000001</c:v>
                </c:pt>
                <c:pt idx="8736">
                  <c:v>22.868849999999963</c:v>
                </c:pt>
                <c:pt idx="8737">
                  <c:v>23.426229999999954</c:v>
                </c:pt>
                <c:pt idx="8738">
                  <c:v>24.540980000000001</c:v>
                </c:pt>
                <c:pt idx="8739">
                  <c:v>23.672129999999989</c:v>
                </c:pt>
                <c:pt idx="8740">
                  <c:v>24.196719999999971</c:v>
                </c:pt>
                <c:pt idx="8741">
                  <c:v>22.73771</c:v>
                </c:pt>
                <c:pt idx="8742">
                  <c:v>23.868849999999963</c:v>
                </c:pt>
                <c:pt idx="8743">
                  <c:v>22.377050000000036</c:v>
                </c:pt>
                <c:pt idx="8744">
                  <c:v>23.73771</c:v>
                </c:pt>
                <c:pt idx="8745">
                  <c:v>23.606560000000005</c:v>
                </c:pt>
                <c:pt idx="8746">
                  <c:v>24.639350000000036</c:v>
                </c:pt>
                <c:pt idx="8747">
                  <c:v>23.57377</c:v>
                </c:pt>
                <c:pt idx="8748">
                  <c:v>24.065569999999965</c:v>
                </c:pt>
                <c:pt idx="8749">
                  <c:v>24.672129999999989</c:v>
                </c:pt>
                <c:pt idx="8750">
                  <c:v>23.295079999999967</c:v>
                </c:pt>
                <c:pt idx="8751">
                  <c:v>24.163930000000001</c:v>
                </c:pt>
                <c:pt idx="8752">
                  <c:v>24.147539999999989</c:v>
                </c:pt>
                <c:pt idx="8753">
                  <c:v>23.606560000000005</c:v>
                </c:pt>
                <c:pt idx="8754">
                  <c:v>24.52459</c:v>
                </c:pt>
                <c:pt idx="8755">
                  <c:v>25.09836</c:v>
                </c:pt>
                <c:pt idx="8756">
                  <c:v>24.426229999999954</c:v>
                </c:pt>
                <c:pt idx="8757">
                  <c:v>24.377050000000036</c:v>
                </c:pt>
                <c:pt idx="8758">
                  <c:v>24.196719999999971</c:v>
                </c:pt>
                <c:pt idx="8759">
                  <c:v>23.73771</c:v>
                </c:pt>
                <c:pt idx="8760">
                  <c:v>24.442619999999945</c:v>
                </c:pt>
                <c:pt idx="8761">
                  <c:v>23.983609999999942</c:v>
                </c:pt>
                <c:pt idx="8762">
                  <c:v>23.147539999999989</c:v>
                </c:pt>
                <c:pt idx="8763">
                  <c:v>24.245899999999967</c:v>
                </c:pt>
                <c:pt idx="8764">
                  <c:v>24.163930000000001</c:v>
                </c:pt>
                <c:pt idx="8765">
                  <c:v>23.393439999999963</c:v>
                </c:pt>
                <c:pt idx="8766">
                  <c:v>24.016390000000001</c:v>
                </c:pt>
                <c:pt idx="8767">
                  <c:v>25</c:v>
                </c:pt>
                <c:pt idx="8768">
                  <c:v>22.803280000000001</c:v>
                </c:pt>
                <c:pt idx="8769">
                  <c:v>23.983609999999942</c:v>
                </c:pt>
                <c:pt idx="8770">
                  <c:v>24.262289999999961</c:v>
                </c:pt>
                <c:pt idx="8771">
                  <c:v>25.196719999999971</c:v>
                </c:pt>
                <c:pt idx="8772">
                  <c:v>25.262289999999961</c:v>
                </c:pt>
                <c:pt idx="8773">
                  <c:v>24.295079999999967</c:v>
                </c:pt>
                <c:pt idx="8774">
                  <c:v>23.327870000000036</c:v>
                </c:pt>
                <c:pt idx="8775">
                  <c:v>23.57377</c:v>
                </c:pt>
                <c:pt idx="8776">
                  <c:v>24.180329999999966</c:v>
                </c:pt>
                <c:pt idx="8777">
                  <c:v>24.803280000000001</c:v>
                </c:pt>
                <c:pt idx="8778">
                  <c:v>24.262289999999961</c:v>
                </c:pt>
                <c:pt idx="8779">
                  <c:v>24.721309999999967</c:v>
                </c:pt>
                <c:pt idx="8780">
                  <c:v>24.557379999999988</c:v>
                </c:pt>
                <c:pt idx="8781">
                  <c:v>24.442619999999945</c:v>
                </c:pt>
                <c:pt idx="8782">
                  <c:v>23.836069999999999</c:v>
                </c:pt>
                <c:pt idx="8783">
                  <c:v>24.327870000000036</c:v>
                </c:pt>
                <c:pt idx="8784">
                  <c:v>24.163930000000001</c:v>
                </c:pt>
                <c:pt idx="8785">
                  <c:v>23.78688</c:v>
                </c:pt>
                <c:pt idx="8786">
                  <c:v>23.967209999999966</c:v>
                </c:pt>
                <c:pt idx="8787">
                  <c:v>24.557379999999988</c:v>
                </c:pt>
                <c:pt idx="8788">
                  <c:v>24.180329999999966</c:v>
                </c:pt>
                <c:pt idx="8789">
                  <c:v>24.508199999999967</c:v>
                </c:pt>
                <c:pt idx="8790">
                  <c:v>23.52459</c:v>
                </c:pt>
                <c:pt idx="8791">
                  <c:v>22.622949999999989</c:v>
                </c:pt>
                <c:pt idx="8792">
                  <c:v>24.147539999999989</c:v>
                </c:pt>
                <c:pt idx="8793">
                  <c:v>24.590160000000001</c:v>
                </c:pt>
                <c:pt idx="8794">
                  <c:v>23.73771</c:v>
                </c:pt>
                <c:pt idx="8795">
                  <c:v>23.868849999999963</c:v>
                </c:pt>
                <c:pt idx="8796">
                  <c:v>24.196719999999971</c:v>
                </c:pt>
                <c:pt idx="8797">
                  <c:v>24.622949999999989</c:v>
                </c:pt>
                <c:pt idx="8798">
                  <c:v>24.606560000000005</c:v>
                </c:pt>
                <c:pt idx="8799">
                  <c:v>24.688519999999961</c:v>
                </c:pt>
                <c:pt idx="8800">
                  <c:v>25.52459</c:v>
                </c:pt>
                <c:pt idx="8801">
                  <c:v>24.344259999999988</c:v>
                </c:pt>
                <c:pt idx="8802">
                  <c:v>24.754100000000001</c:v>
                </c:pt>
                <c:pt idx="8803">
                  <c:v>24.885249999999942</c:v>
                </c:pt>
                <c:pt idx="8804">
                  <c:v>23.918030000000002</c:v>
                </c:pt>
                <c:pt idx="8805">
                  <c:v>23.52459</c:v>
                </c:pt>
                <c:pt idx="8806">
                  <c:v>24.163930000000001</c:v>
                </c:pt>
                <c:pt idx="8807">
                  <c:v>25.967209999999966</c:v>
                </c:pt>
                <c:pt idx="8808">
                  <c:v>24.21312</c:v>
                </c:pt>
                <c:pt idx="8809">
                  <c:v>24.393439999999963</c:v>
                </c:pt>
                <c:pt idx="8810">
                  <c:v>26.295079999999967</c:v>
                </c:pt>
                <c:pt idx="8811">
                  <c:v>24.688519999999961</c:v>
                </c:pt>
                <c:pt idx="8812">
                  <c:v>25.754100000000001</c:v>
                </c:pt>
                <c:pt idx="8813">
                  <c:v>25.508199999999967</c:v>
                </c:pt>
                <c:pt idx="8814">
                  <c:v>24.672129999999989</c:v>
                </c:pt>
                <c:pt idx="8815">
                  <c:v>25.819669999999999</c:v>
                </c:pt>
                <c:pt idx="8816">
                  <c:v>25.754100000000001</c:v>
                </c:pt>
                <c:pt idx="8817">
                  <c:v>25.540980000000001</c:v>
                </c:pt>
                <c:pt idx="8818">
                  <c:v>25.819669999999999</c:v>
                </c:pt>
                <c:pt idx="8819">
                  <c:v>26.04918</c:v>
                </c:pt>
                <c:pt idx="8820">
                  <c:v>25.672129999999989</c:v>
                </c:pt>
                <c:pt idx="8821">
                  <c:v>26.016390000000001</c:v>
                </c:pt>
                <c:pt idx="8822">
                  <c:v>26.196719999999971</c:v>
                </c:pt>
                <c:pt idx="8823">
                  <c:v>25.540980000000001</c:v>
                </c:pt>
                <c:pt idx="8824">
                  <c:v>24.508199999999967</c:v>
                </c:pt>
                <c:pt idx="8825">
                  <c:v>25.163930000000001</c:v>
                </c:pt>
                <c:pt idx="8826">
                  <c:v>24.459019999999967</c:v>
                </c:pt>
                <c:pt idx="8827">
                  <c:v>25.983609999999942</c:v>
                </c:pt>
                <c:pt idx="8828">
                  <c:v>25.704920000000001</c:v>
                </c:pt>
                <c:pt idx="8829">
                  <c:v>25.36065</c:v>
                </c:pt>
                <c:pt idx="8830">
                  <c:v>24.901639999999961</c:v>
                </c:pt>
                <c:pt idx="8831">
                  <c:v>23.819669999999999</c:v>
                </c:pt>
                <c:pt idx="8832">
                  <c:v>24.836069999999999</c:v>
                </c:pt>
                <c:pt idx="8833">
                  <c:v>25.147539999999989</c:v>
                </c:pt>
                <c:pt idx="8834">
                  <c:v>25.688519999999961</c:v>
                </c:pt>
                <c:pt idx="8835">
                  <c:v>24.819669999999999</c:v>
                </c:pt>
                <c:pt idx="8836">
                  <c:v>24.295079999999967</c:v>
                </c:pt>
                <c:pt idx="8837">
                  <c:v>25.508199999999967</c:v>
                </c:pt>
                <c:pt idx="8838">
                  <c:v>25.704920000000001</c:v>
                </c:pt>
                <c:pt idx="8839">
                  <c:v>25.885249999999942</c:v>
                </c:pt>
                <c:pt idx="8840">
                  <c:v>25.901639999999961</c:v>
                </c:pt>
                <c:pt idx="8841">
                  <c:v>24.508199999999967</c:v>
                </c:pt>
                <c:pt idx="8842">
                  <c:v>25.885249999999942</c:v>
                </c:pt>
                <c:pt idx="8843">
                  <c:v>25.196719999999971</c:v>
                </c:pt>
                <c:pt idx="8844">
                  <c:v>26.885249999999942</c:v>
                </c:pt>
                <c:pt idx="8845">
                  <c:v>25.081969999999988</c:v>
                </c:pt>
                <c:pt idx="8846">
                  <c:v>26.081969999999988</c:v>
                </c:pt>
                <c:pt idx="8847">
                  <c:v>24.688519999999961</c:v>
                </c:pt>
                <c:pt idx="8848">
                  <c:v>24.622949999999989</c:v>
                </c:pt>
                <c:pt idx="8849">
                  <c:v>24.606560000000005</c:v>
                </c:pt>
                <c:pt idx="8850">
                  <c:v>25.409839999999971</c:v>
                </c:pt>
                <c:pt idx="8851">
                  <c:v>25.73771</c:v>
                </c:pt>
                <c:pt idx="8852">
                  <c:v>23.918030000000002</c:v>
                </c:pt>
                <c:pt idx="8853">
                  <c:v>25.016390000000001</c:v>
                </c:pt>
                <c:pt idx="8854">
                  <c:v>24.475409999999961</c:v>
                </c:pt>
                <c:pt idx="8855">
                  <c:v>25.36065</c:v>
                </c:pt>
                <c:pt idx="8856">
                  <c:v>25.836069999999999</c:v>
                </c:pt>
                <c:pt idx="8857">
                  <c:v>24</c:v>
                </c:pt>
                <c:pt idx="8858">
                  <c:v>24.57377</c:v>
                </c:pt>
                <c:pt idx="8859">
                  <c:v>25.09836</c:v>
                </c:pt>
                <c:pt idx="8860">
                  <c:v>26.065569999999965</c:v>
                </c:pt>
                <c:pt idx="8861">
                  <c:v>25.065569999999965</c:v>
                </c:pt>
                <c:pt idx="8862">
                  <c:v>24.754100000000001</c:v>
                </c:pt>
                <c:pt idx="8863">
                  <c:v>24.508199999999967</c:v>
                </c:pt>
                <c:pt idx="8864">
                  <c:v>26.852460000000001</c:v>
                </c:pt>
                <c:pt idx="8865">
                  <c:v>24.409839999999971</c:v>
                </c:pt>
                <c:pt idx="8866">
                  <c:v>24.868849999999963</c:v>
                </c:pt>
                <c:pt idx="8867">
                  <c:v>25.065569999999965</c:v>
                </c:pt>
                <c:pt idx="8868">
                  <c:v>24.409839999999971</c:v>
                </c:pt>
                <c:pt idx="8869">
                  <c:v>26.081969999999988</c:v>
                </c:pt>
                <c:pt idx="8870">
                  <c:v>24.770489999999967</c:v>
                </c:pt>
                <c:pt idx="8871">
                  <c:v>24.245899999999967</c:v>
                </c:pt>
                <c:pt idx="8872">
                  <c:v>24.852460000000001</c:v>
                </c:pt>
                <c:pt idx="8873">
                  <c:v>25.393439999999963</c:v>
                </c:pt>
                <c:pt idx="8874">
                  <c:v>24.78688</c:v>
                </c:pt>
                <c:pt idx="8875">
                  <c:v>24.540980000000001</c:v>
                </c:pt>
                <c:pt idx="8876">
                  <c:v>25.819669999999999</c:v>
                </c:pt>
                <c:pt idx="8877">
                  <c:v>24.393439999999963</c:v>
                </c:pt>
                <c:pt idx="8878">
                  <c:v>25.180329999999966</c:v>
                </c:pt>
                <c:pt idx="8879">
                  <c:v>26.04918</c:v>
                </c:pt>
                <c:pt idx="8880">
                  <c:v>24.57377</c:v>
                </c:pt>
                <c:pt idx="8881">
                  <c:v>25.557379999999988</c:v>
                </c:pt>
                <c:pt idx="8882">
                  <c:v>24.114750000000036</c:v>
                </c:pt>
                <c:pt idx="8883">
                  <c:v>25.032789999999967</c:v>
                </c:pt>
                <c:pt idx="8884">
                  <c:v>25.245899999999967</c:v>
                </c:pt>
                <c:pt idx="8885">
                  <c:v>25.73771</c:v>
                </c:pt>
                <c:pt idx="8886">
                  <c:v>25.491800000000001</c:v>
                </c:pt>
                <c:pt idx="8887">
                  <c:v>25.95082</c:v>
                </c:pt>
                <c:pt idx="8888">
                  <c:v>25.04918</c:v>
                </c:pt>
                <c:pt idx="8889">
                  <c:v>25.967209999999966</c:v>
                </c:pt>
                <c:pt idx="8890">
                  <c:v>26.344259999999988</c:v>
                </c:pt>
                <c:pt idx="8891">
                  <c:v>25.95082</c:v>
                </c:pt>
                <c:pt idx="8892">
                  <c:v>25.57377</c:v>
                </c:pt>
                <c:pt idx="8893">
                  <c:v>24.704920000000001</c:v>
                </c:pt>
                <c:pt idx="8894">
                  <c:v>25.819669999999999</c:v>
                </c:pt>
                <c:pt idx="8895">
                  <c:v>25.540980000000001</c:v>
                </c:pt>
                <c:pt idx="8896">
                  <c:v>23.803280000000001</c:v>
                </c:pt>
                <c:pt idx="8897">
                  <c:v>24.426229999999954</c:v>
                </c:pt>
                <c:pt idx="8898">
                  <c:v>24.180329999999966</c:v>
                </c:pt>
                <c:pt idx="8899">
                  <c:v>25</c:v>
                </c:pt>
                <c:pt idx="8900">
                  <c:v>24.409839999999971</c:v>
                </c:pt>
                <c:pt idx="8901">
                  <c:v>25.672129999999989</c:v>
                </c:pt>
                <c:pt idx="8902">
                  <c:v>24.622949999999989</c:v>
                </c:pt>
                <c:pt idx="8903">
                  <c:v>27.016390000000001</c:v>
                </c:pt>
                <c:pt idx="8904">
                  <c:v>25.508199999999967</c:v>
                </c:pt>
                <c:pt idx="8905">
                  <c:v>25.590160000000001</c:v>
                </c:pt>
                <c:pt idx="8906">
                  <c:v>24.754100000000001</c:v>
                </c:pt>
                <c:pt idx="8907">
                  <c:v>25.622949999999989</c:v>
                </c:pt>
                <c:pt idx="8908">
                  <c:v>25.081969999999988</c:v>
                </c:pt>
                <c:pt idx="8909">
                  <c:v>24.885249999999942</c:v>
                </c:pt>
                <c:pt idx="8910">
                  <c:v>24.819669999999999</c:v>
                </c:pt>
                <c:pt idx="8911">
                  <c:v>24.557379999999988</c:v>
                </c:pt>
                <c:pt idx="8912">
                  <c:v>24.770489999999967</c:v>
                </c:pt>
                <c:pt idx="8913">
                  <c:v>25.377050000000036</c:v>
                </c:pt>
                <c:pt idx="8914">
                  <c:v>25.688519999999961</c:v>
                </c:pt>
                <c:pt idx="8915">
                  <c:v>26.032789999999967</c:v>
                </c:pt>
                <c:pt idx="8916">
                  <c:v>25.344259999999988</c:v>
                </c:pt>
                <c:pt idx="8917">
                  <c:v>25.819669999999999</c:v>
                </c:pt>
                <c:pt idx="8918">
                  <c:v>25.967209999999966</c:v>
                </c:pt>
                <c:pt idx="8919">
                  <c:v>24.065569999999965</c:v>
                </c:pt>
                <c:pt idx="8920">
                  <c:v>25.311480000000028</c:v>
                </c:pt>
                <c:pt idx="8921">
                  <c:v>26.278689999999965</c:v>
                </c:pt>
                <c:pt idx="8922">
                  <c:v>25.344259999999988</c:v>
                </c:pt>
                <c:pt idx="8923">
                  <c:v>24.36065</c:v>
                </c:pt>
                <c:pt idx="8924">
                  <c:v>25.967209999999966</c:v>
                </c:pt>
                <c:pt idx="8925">
                  <c:v>24.73771</c:v>
                </c:pt>
                <c:pt idx="8926">
                  <c:v>24.967209999999966</c:v>
                </c:pt>
                <c:pt idx="8927">
                  <c:v>25.065569999999965</c:v>
                </c:pt>
                <c:pt idx="8928">
                  <c:v>26.36065</c:v>
                </c:pt>
                <c:pt idx="8929">
                  <c:v>25</c:v>
                </c:pt>
                <c:pt idx="8930">
                  <c:v>25.442619999999945</c:v>
                </c:pt>
                <c:pt idx="8931">
                  <c:v>24.73771</c:v>
                </c:pt>
                <c:pt idx="8932">
                  <c:v>24.262289999999961</c:v>
                </c:pt>
                <c:pt idx="8933">
                  <c:v>24.934429999999967</c:v>
                </c:pt>
                <c:pt idx="8934">
                  <c:v>25.557379999999988</c:v>
                </c:pt>
                <c:pt idx="8935">
                  <c:v>26.311480000000028</c:v>
                </c:pt>
                <c:pt idx="8936">
                  <c:v>25.377050000000036</c:v>
                </c:pt>
                <c:pt idx="8937">
                  <c:v>24.73771</c:v>
                </c:pt>
                <c:pt idx="8938">
                  <c:v>24.836069999999999</c:v>
                </c:pt>
                <c:pt idx="8939">
                  <c:v>24.73771</c:v>
                </c:pt>
                <c:pt idx="8940">
                  <c:v>25.459019999999967</c:v>
                </c:pt>
                <c:pt idx="8941">
                  <c:v>25.196719999999971</c:v>
                </c:pt>
                <c:pt idx="8942">
                  <c:v>26.065569999999965</c:v>
                </c:pt>
                <c:pt idx="8943">
                  <c:v>25.918030000000002</c:v>
                </c:pt>
                <c:pt idx="8944">
                  <c:v>25.163930000000001</c:v>
                </c:pt>
                <c:pt idx="8945">
                  <c:v>23.885249999999942</c:v>
                </c:pt>
                <c:pt idx="8946">
                  <c:v>25.377050000000036</c:v>
                </c:pt>
                <c:pt idx="8947">
                  <c:v>25.475409999999961</c:v>
                </c:pt>
                <c:pt idx="8948">
                  <c:v>25.885249999999942</c:v>
                </c:pt>
                <c:pt idx="8949">
                  <c:v>25.09836</c:v>
                </c:pt>
                <c:pt idx="8950">
                  <c:v>25.95082</c:v>
                </c:pt>
                <c:pt idx="8951">
                  <c:v>25.688519999999961</c:v>
                </c:pt>
                <c:pt idx="8952">
                  <c:v>25.967209999999966</c:v>
                </c:pt>
                <c:pt idx="8953">
                  <c:v>25.459019999999967</c:v>
                </c:pt>
                <c:pt idx="8954">
                  <c:v>24.442619999999945</c:v>
                </c:pt>
                <c:pt idx="8955">
                  <c:v>24.967209999999966</c:v>
                </c:pt>
                <c:pt idx="8956">
                  <c:v>25.557379999999988</c:v>
                </c:pt>
                <c:pt idx="8957">
                  <c:v>25.73771</c:v>
                </c:pt>
                <c:pt idx="8958">
                  <c:v>24.934429999999967</c:v>
                </c:pt>
                <c:pt idx="8959">
                  <c:v>25.21312</c:v>
                </c:pt>
                <c:pt idx="8960">
                  <c:v>25.540980000000001</c:v>
                </c:pt>
                <c:pt idx="8961">
                  <c:v>24.852460000000001</c:v>
                </c:pt>
                <c:pt idx="8962">
                  <c:v>25.262289999999961</c:v>
                </c:pt>
                <c:pt idx="8963">
                  <c:v>26.426229999999954</c:v>
                </c:pt>
                <c:pt idx="8964">
                  <c:v>24.704920000000001</c:v>
                </c:pt>
                <c:pt idx="8965">
                  <c:v>24.78688</c:v>
                </c:pt>
                <c:pt idx="8966">
                  <c:v>25.163930000000001</c:v>
                </c:pt>
                <c:pt idx="8967">
                  <c:v>24.754100000000001</c:v>
                </c:pt>
                <c:pt idx="8968">
                  <c:v>25.180329999999966</c:v>
                </c:pt>
                <c:pt idx="8969">
                  <c:v>24.491800000000001</c:v>
                </c:pt>
                <c:pt idx="8970">
                  <c:v>24.770489999999967</c:v>
                </c:pt>
                <c:pt idx="8971">
                  <c:v>24.262289999999961</c:v>
                </c:pt>
                <c:pt idx="8972">
                  <c:v>25.229509999999966</c:v>
                </c:pt>
                <c:pt idx="8973">
                  <c:v>25.557379999999988</c:v>
                </c:pt>
                <c:pt idx="8974">
                  <c:v>24.770489999999967</c:v>
                </c:pt>
                <c:pt idx="8975">
                  <c:v>25.459019999999967</c:v>
                </c:pt>
                <c:pt idx="8976">
                  <c:v>26.114750000000036</c:v>
                </c:pt>
                <c:pt idx="8977">
                  <c:v>24.721309999999967</c:v>
                </c:pt>
                <c:pt idx="8978">
                  <c:v>24.901639999999961</c:v>
                </c:pt>
                <c:pt idx="8979">
                  <c:v>25.770489999999967</c:v>
                </c:pt>
                <c:pt idx="8980">
                  <c:v>25.36065</c:v>
                </c:pt>
                <c:pt idx="8981">
                  <c:v>25.327870000000036</c:v>
                </c:pt>
                <c:pt idx="8982">
                  <c:v>24.508199999999967</c:v>
                </c:pt>
                <c:pt idx="8983">
                  <c:v>26</c:v>
                </c:pt>
                <c:pt idx="8984">
                  <c:v>23.868849999999963</c:v>
                </c:pt>
                <c:pt idx="8985">
                  <c:v>25.311480000000028</c:v>
                </c:pt>
                <c:pt idx="8986">
                  <c:v>24.442619999999945</c:v>
                </c:pt>
                <c:pt idx="8987">
                  <c:v>25.295079999999967</c:v>
                </c:pt>
                <c:pt idx="8988">
                  <c:v>24.491800000000001</c:v>
                </c:pt>
                <c:pt idx="8989">
                  <c:v>25.491800000000001</c:v>
                </c:pt>
                <c:pt idx="8990">
                  <c:v>25.409839999999971</c:v>
                </c:pt>
                <c:pt idx="8991">
                  <c:v>25.442619999999945</c:v>
                </c:pt>
                <c:pt idx="8992">
                  <c:v>24.983609999999942</c:v>
                </c:pt>
                <c:pt idx="8993">
                  <c:v>24.295079999999967</c:v>
                </c:pt>
                <c:pt idx="8994">
                  <c:v>24.377050000000036</c:v>
                </c:pt>
                <c:pt idx="8995">
                  <c:v>24.409839999999971</c:v>
                </c:pt>
                <c:pt idx="8996">
                  <c:v>25.540980000000001</c:v>
                </c:pt>
                <c:pt idx="8997">
                  <c:v>25.21312</c:v>
                </c:pt>
                <c:pt idx="8998">
                  <c:v>25.180329999999966</c:v>
                </c:pt>
                <c:pt idx="8999">
                  <c:v>24.278689999999965</c:v>
                </c:pt>
                <c:pt idx="9000">
                  <c:v>24.655740000000002</c:v>
                </c:pt>
                <c:pt idx="9001">
                  <c:v>24.672129999999989</c:v>
                </c:pt>
                <c:pt idx="9002">
                  <c:v>26.180329999999966</c:v>
                </c:pt>
                <c:pt idx="9003">
                  <c:v>24.409839999999971</c:v>
                </c:pt>
                <c:pt idx="9004">
                  <c:v>24.967209999999966</c:v>
                </c:pt>
                <c:pt idx="9005">
                  <c:v>24.983609999999942</c:v>
                </c:pt>
                <c:pt idx="9006">
                  <c:v>24.672129999999989</c:v>
                </c:pt>
                <c:pt idx="9007">
                  <c:v>24.57377</c:v>
                </c:pt>
                <c:pt idx="9008">
                  <c:v>26.393439999999963</c:v>
                </c:pt>
                <c:pt idx="9009">
                  <c:v>26.540980000000001</c:v>
                </c:pt>
                <c:pt idx="9010">
                  <c:v>23.540980000000001</c:v>
                </c:pt>
                <c:pt idx="9011">
                  <c:v>24.704920000000001</c:v>
                </c:pt>
                <c:pt idx="9012">
                  <c:v>25.852460000000001</c:v>
                </c:pt>
                <c:pt idx="9013">
                  <c:v>25.73771</c:v>
                </c:pt>
                <c:pt idx="9014">
                  <c:v>23.852460000000001</c:v>
                </c:pt>
                <c:pt idx="9015">
                  <c:v>25.57377</c:v>
                </c:pt>
                <c:pt idx="9016">
                  <c:v>25.442619999999945</c:v>
                </c:pt>
                <c:pt idx="9017">
                  <c:v>24.901639999999961</c:v>
                </c:pt>
                <c:pt idx="9018">
                  <c:v>25.180329999999966</c:v>
                </c:pt>
                <c:pt idx="9019">
                  <c:v>25.754100000000001</c:v>
                </c:pt>
                <c:pt idx="9020">
                  <c:v>25.491800000000001</c:v>
                </c:pt>
                <c:pt idx="9021">
                  <c:v>25.557379999999988</c:v>
                </c:pt>
                <c:pt idx="9022">
                  <c:v>26.311480000000028</c:v>
                </c:pt>
                <c:pt idx="9023">
                  <c:v>25.770489999999967</c:v>
                </c:pt>
                <c:pt idx="9024">
                  <c:v>24.262289999999961</c:v>
                </c:pt>
                <c:pt idx="9025">
                  <c:v>24.901639999999961</c:v>
                </c:pt>
                <c:pt idx="9026">
                  <c:v>24.459019999999967</c:v>
                </c:pt>
                <c:pt idx="9027">
                  <c:v>25.508199999999967</c:v>
                </c:pt>
                <c:pt idx="9028">
                  <c:v>24.311480000000028</c:v>
                </c:pt>
                <c:pt idx="9029">
                  <c:v>24.918030000000002</c:v>
                </c:pt>
                <c:pt idx="9030">
                  <c:v>24.639350000000036</c:v>
                </c:pt>
                <c:pt idx="9031">
                  <c:v>25.78688</c:v>
                </c:pt>
                <c:pt idx="9032">
                  <c:v>24.508199999999967</c:v>
                </c:pt>
                <c:pt idx="9033">
                  <c:v>25.09836</c:v>
                </c:pt>
                <c:pt idx="9034">
                  <c:v>24.967209999999966</c:v>
                </c:pt>
                <c:pt idx="9035">
                  <c:v>24.409839999999971</c:v>
                </c:pt>
                <c:pt idx="9036">
                  <c:v>25.868849999999963</c:v>
                </c:pt>
                <c:pt idx="9037">
                  <c:v>25.295079999999967</c:v>
                </c:pt>
                <c:pt idx="9038">
                  <c:v>25.311480000000028</c:v>
                </c:pt>
                <c:pt idx="9039">
                  <c:v>26.016390000000001</c:v>
                </c:pt>
                <c:pt idx="9040">
                  <c:v>26.327870000000036</c:v>
                </c:pt>
                <c:pt idx="9041">
                  <c:v>25.836069999999999</c:v>
                </c:pt>
                <c:pt idx="9042">
                  <c:v>24.704920000000001</c:v>
                </c:pt>
                <c:pt idx="9043">
                  <c:v>24.639350000000036</c:v>
                </c:pt>
                <c:pt idx="9044">
                  <c:v>25.180329999999966</c:v>
                </c:pt>
                <c:pt idx="9045">
                  <c:v>24.983609999999942</c:v>
                </c:pt>
                <c:pt idx="9046">
                  <c:v>25.21312</c:v>
                </c:pt>
                <c:pt idx="9047">
                  <c:v>24.409839999999971</c:v>
                </c:pt>
                <c:pt idx="9048">
                  <c:v>25.672129999999989</c:v>
                </c:pt>
                <c:pt idx="9049">
                  <c:v>25.131150000000044</c:v>
                </c:pt>
                <c:pt idx="9050">
                  <c:v>25.688519999999961</c:v>
                </c:pt>
                <c:pt idx="9051">
                  <c:v>25.721309999999967</c:v>
                </c:pt>
                <c:pt idx="9052">
                  <c:v>25.295079999999967</c:v>
                </c:pt>
                <c:pt idx="9053">
                  <c:v>26.327870000000036</c:v>
                </c:pt>
                <c:pt idx="9054">
                  <c:v>24.95082</c:v>
                </c:pt>
                <c:pt idx="9055">
                  <c:v>25.295079999999967</c:v>
                </c:pt>
                <c:pt idx="9056">
                  <c:v>25.885249999999942</c:v>
                </c:pt>
                <c:pt idx="9057">
                  <c:v>24.95082</c:v>
                </c:pt>
                <c:pt idx="9058">
                  <c:v>25.73771</c:v>
                </c:pt>
                <c:pt idx="9059">
                  <c:v>24.803280000000001</c:v>
                </c:pt>
                <c:pt idx="9060">
                  <c:v>26.688519999999961</c:v>
                </c:pt>
                <c:pt idx="9061">
                  <c:v>25.606560000000005</c:v>
                </c:pt>
                <c:pt idx="9062">
                  <c:v>23.983609999999942</c:v>
                </c:pt>
                <c:pt idx="9063">
                  <c:v>25.131150000000044</c:v>
                </c:pt>
                <c:pt idx="9064">
                  <c:v>24.114750000000036</c:v>
                </c:pt>
                <c:pt idx="9065">
                  <c:v>26.262289999999961</c:v>
                </c:pt>
                <c:pt idx="9066">
                  <c:v>25.163930000000001</c:v>
                </c:pt>
                <c:pt idx="9067">
                  <c:v>24.918030000000002</c:v>
                </c:pt>
                <c:pt idx="9068">
                  <c:v>25.016390000000001</c:v>
                </c:pt>
                <c:pt idx="9069">
                  <c:v>25</c:v>
                </c:pt>
                <c:pt idx="9070">
                  <c:v>25.426229999999954</c:v>
                </c:pt>
                <c:pt idx="9071">
                  <c:v>26.016390000000001</c:v>
                </c:pt>
                <c:pt idx="9072">
                  <c:v>25.426229999999954</c:v>
                </c:pt>
                <c:pt idx="9073">
                  <c:v>25.557379999999988</c:v>
                </c:pt>
                <c:pt idx="9074">
                  <c:v>24.73771</c:v>
                </c:pt>
                <c:pt idx="9075">
                  <c:v>26.295079999999967</c:v>
                </c:pt>
                <c:pt idx="9076">
                  <c:v>25.836069999999999</c:v>
                </c:pt>
                <c:pt idx="9077">
                  <c:v>25.09836</c:v>
                </c:pt>
                <c:pt idx="9078">
                  <c:v>24.688519999999961</c:v>
                </c:pt>
                <c:pt idx="9079">
                  <c:v>26.491800000000001</c:v>
                </c:pt>
                <c:pt idx="9080">
                  <c:v>25.311480000000028</c:v>
                </c:pt>
                <c:pt idx="9081">
                  <c:v>26.147539999999989</c:v>
                </c:pt>
                <c:pt idx="9082">
                  <c:v>25.672129999999989</c:v>
                </c:pt>
                <c:pt idx="9083">
                  <c:v>24.557379999999988</c:v>
                </c:pt>
                <c:pt idx="9084">
                  <c:v>24.327870000000036</c:v>
                </c:pt>
                <c:pt idx="9085">
                  <c:v>25.967209999999966</c:v>
                </c:pt>
                <c:pt idx="9086">
                  <c:v>24.114750000000036</c:v>
                </c:pt>
                <c:pt idx="9087">
                  <c:v>25.52459</c:v>
                </c:pt>
                <c:pt idx="9088">
                  <c:v>24.639350000000036</c:v>
                </c:pt>
                <c:pt idx="9089">
                  <c:v>25.803280000000001</c:v>
                </c:pt>
                <c:pt idx="9090">
                  <c:v>25.09836</c:v>
                </c:pt>
                <c:pt idx="9091">
                  <c:v>23.639350000000036</c:v>
                </c:pt>
                <c:pt idx="9092">
                  <c:v>24.475409999999961</c:v>
                </c:pt>
                <c:pt idx="9093">
                  <c:v>25.245899999999967</c:v>
                </c:pt>
                <c:pt idx="9094">
                  <c:v>25.459019999999967</c:v>
                </c:pt>
                <c:pt idx="9095">
                  <c:v>25.442619999999945</c:v>
                </c:pt>
                <c:pt idx="9096">
                  <c:v>24.967209999999966</c:v>
                </c:pt>
                <c:pt idx="9097">
                  <c:v>25.409839999999971</c:v>
                </c:pt>
                <c:pt idx="9098">
                  <c:v>25.262289999999961</c:v>
                </c:pt>
                <c:pt idx="9099">
                  <c:v>25.73771</c:v>
                </c:pt>
                <c:pt idx="9100">
                  <c:v>24.52459</c:v>
                </c:pt>
                <c:pt idx="9101">
                  <c:v>24.918030000000002</c:v>
                </c:pt>
                <c:pt idx="9102">
                  <c:v>25.442619999999945</c:v>
                </c:pt>
                <c:pt idx="9103">
                  <c:v>25.262289999999961</c:v>
                </c:pt>
                <c:pt idx="9104">
                  <c:v>25.131150000000044</c:v>
                </c:pt>
                <c:pt idx="9105">
                  <c:v>25.967209999999966</c:v>
                </c:pt>
                <c:pt idx="9106">
                  <c:v>25.819669999999999</c:v>
                </c:pt>
                <c:pt idx="9107">
                  <c:v>24.803280000000001</c:v>
                </c:pt>
                <c:pt idx="9108">
                  <c:v>25.278689999999965</c:v>
                </c:pt>
                <c:pt idx="9109">
                  <c:v>25.688519999999961</c:v>
                </c:pt>
                <c:pt idx="9110">
                  <c:v>26.180329999999966</c:v>
                </c:pt>
                <c:pt idx="9111">
                  <c:v>25.721309999999967</c:v>
                </c:pt>
                <c:pt idx="9112">
                  <c:v>25.639350000000036</c:v>
                </c:pt>
                <c:pt idx="9113">
                  <c:v>25.311480000000028</c:v>
                </c:pt>
                <c:pt idx="9114">
                  <c:v>25.442619999999945</c:v>
                </c:pt>
                <c:pt idx="9115">
                  <c:v>25.131150000000044</c:v>
                </c:pt>
                <c:pt idx="9116">
                  <c:v>24.245899999999967</c:v>
                </c:pt>
                <c:pt idx="9117">
                  <c:v>24.983609999999942</c:v>
                </c:pt>
                <c:pt idx="9118">
                  <c:v>24.147539999999989</c:v>
                </c:pt>
                <c:pt idx="9119">
                  <c:v>23.491800000000001</c:v>
                </c:pt>
                <c:pt idx="9120">
                  <c:v>25.09836</c:v>
                </c:pt>
                <c:pt idx="9121">
                  <c:v>24.590160000000001</c:v>
                </c:pt>
                <c:pt idx="9122">
                  <c:v>24.180329999999966</c:v>
                </c:pt>
                <c:pt idx="9123">
                  <c:v>26.114750000000036</c:v>
                </c:pt>
                <c:pt idx="9124">
                  <c:v>25.327870000000036</c:v>
                </c:pt>
                <c:pt idx="9125">
                  <c:v>24.229509999999966</c:v>
                </c:pt>
                <c:pt idx="9126">
                  <c:v>26.065569999999965</c:v>
                </c:pt>
                <c:pt idx="9127">
                  <c:v>23.36065</c:v>
                </c:pt>
                <c:pt idx="9128">
                  <c:v>25.377050000000036</c:v>
                </c:pt>
                <c:pt idx="9129">
                  <c:v>26.409839999999971</c:v>
                </c:pt>
                <c:pt idx="9130">
                  <c:v>24.803280000000001</c:v>
                </c:pt>
                <c:pt idx="9131">
                  <c:v>24.688519999999961</c:v>
                </c:pt>
                <c:pt idx="9132">
                  <c:v>26.262289999999961</c:v>
                </c:pt>
                <c:pt idx="9133">
                  <c:v>24.590160000000001</c:v>
                </c:pt>
                <c:pt idx="9134">
                  <c:v>25.409839999999971</c:v>
                </c:pt>
                <c:pt idx="9135">
                  <c:v>24.803280000000001</c:v>
                </c:pt>
                <c:pt idx="9136">
                  <c:v>25.409839999999971</c:v>
                </c:pt>
                <c:pt idx="9137">
                  <c:v>24.393439999999963</c:v>
                </c:pt>
                <c:pt idx="9138">
                  <c:v>25.426229999999954</c:v>
                </c:pt>
                <c:pt idx="9139">
                  <c:v>25.09836</c:v>
                </c:pt>
                <c:pt idx="9140">
                  <c:v>25.590160000000001</c:v>
                </c:pt>
                <c:pt idx="9141">
                  <c:v>25.180329999999966</c:v>
                </c:pt>
                <c:pt idx="9142">
                  <c:v>25.311480000000028</c:v>
                </c:pt>
                <c:pt idx="9143">
                  <c:v>23.278689999999965</c:v>
                </c:pt>
                <c:pt idx="9144">
                  <c:v>24.295079999999967</c:v>
                </c:pt>
                <c:pt idx="9145">
                  <c:v>24.442619999999945</c:v>
                </c:pt>
                <c:pt idx="9146">
                  <c:v>24.344259999999988</c:v>
                </c:pt>
                <c:pt idx="9147">
                  <c:v>24.311480000000028</c:v>
                </c:pt>
                <c:pt idx="9148">
                  <c:v>24.967209999999966</c:v>
                </c:pt>
                <c:pt idx="9149">
                  <c:v>24.081969999999988</c:v>
                </c:pt>
                <c:pt idx="9150">
                  <c:v>24.721309999999967</c:v>
                </c:pt>
                <c:pt idx="9151">
                  <c:v>25.147539999999989</c:v>
                </c:pt>
                <c:pt idx="9152">
                  <c:v>24.163930000000001</c:v>
                </c:pt>
                <c:pt idx="9153">
                  <c:v>23.78688</c:v>
                </c:pt>
                <c:pt idx="9154">
                  <c:v>25.163930000000001</c:v>
                </c:pt>
                <c:pt idx="9155">
                  <c:v>25.09836</c:v>
                </c:pt>
                <c:pt idx="9156">
                  <c:v>23.278689999999965</c:v>
                </c:pt>
                <c:pt idx="9157">
                  <c:v>24.688519999999961</c:v>
                </c:pt>
                <c:pt idx="9158">
                  <c:v>24.721309999999967</c:v>
                </c:pt>
                <c:pt idx="9159">
                  <c:v>24.704920000000001</c:v>
                </c:pt>
                <c:pt idx="9160">
                  <c:v>24.967209999999966</c:v>
                </c:pt>
                <c:pt idx="9161">
                  <c:v>24.606560000000005</c:v>
                </c:pt>
                <c:pt idx="9162">
                  <c:v>24.147539999999989</c:v>
                </c:pt>
                <c:pt idx="9163">
                  <c:v>23.73771</c:v>
                </c:pt>
                <c:pt idx="9164">
                  <c:v>24.163930000000001</c:v>
                </c:pt>
                <c:pt idx="9165">
                  <c:v>23.442619999999945</c:v>
                </c:pt>
                <c:pt idx="9166">
                  <c:v>24.639350000000036</c:v>
                </c:pt>
                <c:pt idx="9167">
                  <c:v>24.934429999999967</c:v>
                </c:pt>
                <c:pt idx="9168">
                  <c:v>25.377050000000036</c:v>
                </c:pt>
                <c:pt idx="9169">
                  <c:v>23.967209999999966</c:v>
                </c:pt>
                <c:pt idx="9170">
                  <c:v>24.95082</c:v>
                </c:pt>
                <c:pt idx="9171">
                  <c:v>24.672129999999989</c:v>
                </c:pt>
                <c:pt idx="9172">
                  <c:v>24.262289999999961</c:v>
                </c:pt>
                <c:pt idx="9173">
                  <c:v>24.180329999999966</c:v>
                </c:pt>
                <c:pt idx="9174">
                  <c:v>24.442619999999945</c:v>
                </c:pt>
                <c:pt idx="9175">
                  <c:v>23.57377</c:v>
                </c:pt>
                <c:pt idx="9176">
                  <c:v>24.09836</c:v>
                </c:pt>
                <c:pt idx="9177">
                  <c:v>25.229509999999966</c:v>
                </c:pt>
                <c:pt idx="9178">
                  <c:v>25.836069999999999</c:v>
                </c:pt>
                <c:pt idx="9179">
                  <c:v>24.967209999999966</c:v>
                </c:pt>
                <c:pt idx="9180">
                  <c:v>24.163930000000001</c:v>
                </c:pt>
                <c:pt idx="9181">
                  <c:v>24.622949999999989</c:v>
                </c:pt>
                <c:pt idx="9182">
                  <c:v>25.377050000000036</c:v>
                </c:pt>
                <c:pt idx="9183">
                  <c:v>24.983609999999942</c:v>
                </c:pt>
                <c:pt idx="9184">
                  <c:v>24.852460000000001</c:v>
                </c:pt>
                <c:pt idx="9185">
                  <c:v>25.36065</c:v>
                </c:pt>
                <c:pt idx="9186">
                  <c:v>24.622949999999989</c:v>
                </c:pt>
                <c:pt idx="9187">
                  <c:v>24.78688</c:v>
                </c:pt>
                <c:pt idx="9188">
                  <c:v>24.032789999999967</c:v>
                </c:pt>
                <c:pt idx="9189">
                  <c:v>23.95082</c:v>
                </c:pt>
                <c:pt idx="9190">
                  <c:v>23.803280000000001</c:v>
                </c:pt>
                <c:pt idx="9191">
                  <c:v>25.327870000000036</c:v>
                </c:pt>
                <c:pt idx="9192">
                  <c:v>25.09836</c:v>
                </c:pt>
                <c:pt idx="9193">
                  <c:v>23.721309999999967</c:v>
                </c:pt>
                <c:pt idx="9194">
                  <c:v>25.442619999999945</c:v>
                </c:pt>
                <c:pt idx="9195">
                  <c:v>25.114750000000036</c:v>
                </c:pt>
                <c:pt idx="9196">
                  <c:v>26.721309999999967</c:v>
                </c:pt>
                <c:pt idx="9197">
                  <c:v>24.672129999999989</c:v>
                </c:pt>
                <c:pt idx="9198">
                  <c:v>25.163930000000001</c:v>
                </c:pt>
                <c:pt idx="9199">
                  <c:v>24.639350000000036</c:v>
                </c:pt>
                <c:pt idx="9200">
                  <c:v>25.590160000000001</c:v>
                </c:pt>
                <c:pt idx="9201">
                  <c:v>25.081969999999988</c:v>
                </c:pt>
                <c:pt idx="9202">
                  <c:v>24.983609999999942</c:v>
                </c:pt>
                <c:pt idx="9203">
                  <c:v>23.540980000000001</c:v>
                </c:pt>
                <c:pt idx="9204">
                  <c:v>24.819669999999999</c:v>
                </c:pt>
                <c:pt idx="9205">
                  <c:v>24.704920000000001</c:v>
                </c:pt>
                <c:pt idx="9206">
                  <c:v>25.196719999999971</c:v>
                </c:pt>
                <c:pt idx="9207">
                  <c:v>24.491800000000001</c:v>
                </c:pt>
                <c:pt idx="9208">
                  <c:v>24.508199999999967</c:v>
                </c:pt>
                <c:pt idx="9209">
                  <c:v>24.967209999999966</c:v>
                </c:pt>
                <c:pt idx="9210">
                  <c:v>25.606560000000005</c:v>
                </c:pt>
                <c:pt idx="9211">
                  <c:v>24</c:v>
                </c:pt>
                <c:pt idx="9212">
                  <c:v>24.21312</c:v>
                </c:pt>
                <c:pt idx="9213">
                  <c:v>24.180329999999966</c:v>
                </c:pt>
                <c:pt idx="9214">
                  <c:v>23.885249999999942</c:v>
                </c:pt>
                <c:pt idx="9215">
                  <c:v>24.852460000000001</c:v>
                </c:pt>
                <c:pt idx="9216">
                  <c:v>24.295079999999967</c:v>
                </c:pt>
                <c:pt idx="9217">
                  <c:v>23.73771</c:v>
                </c:pt>
                <c:pt idx="9218">
                  <c:v>24.52459</c:v>
                </c:pt>
                <c:pt idx="9219">
                  <c:v>25.04918</c:v>
                </c:pt>
                <c:pt idx="9220">
                  <c:v>24.327870000000036</c:v>
                </c:pt>
                <c:pt idx="9221">
                  <c:v>24.36065</c:v>
                </c:pt>
                <c:pt idx="9222">
                  <c:v>24.09836</c:v>
                </c:pt>
                <c:pt idx="9223">
                  <c:v>24.245899999999967</c:v>
                </c:pt>
                <c:pt idx="9224">
                  <c:v>24.393439999999963</c:v>
                </c:pt>
                <c:pt idx="9225">
                  <c:v>24.081969999999988</c:v>
                </c:pt>
                <c:pt idx="9226">
                  <c:v>24.065569999999965</c:v>
                </c:pt>
                <c:pt idx="9227">
                  <c:v>25.032789999999967</c:v>
                </c:pt>
                <c:pt idx="9228">
                  <c:v>24.36065</c:v>
                </c:pt>
                <c:pt idx="9229">
                  <c:v>24.081969999999988</c:v>
                </c:pt>
                <c:pt idx="9230">
                  <c:v>24.09836</c:v>
                </c:pt>
                <c:pt idx="9231">
                  <c:v>24.344259999999988</c:v>
                </c:pt>
                <c:pt idx="9232">
                  <c:v>24.901639999999961</c:v>
                </c:pt>
                <c:pt idx="9233">
                  <c:v>26</c:v>
                </c:pt>
                <c:pt idx="9234">
                  <c:v>25.065569999999965</c:v>
                </c:pt>
                <c:pt idx="9235">
                  <c:v>24.344259999999988</c:v>
                </c:pt>
                <c:pt idx="9236">
                  <c:v>24.131150000000044</c:v>
                </c:pt>
                <c:pt idx="9237">
                  <c:v>24.918030000000002</c:v>
                </c:pt>
                <c:pt idx="9238">
                  <c:v>23.442619999999945</c:v>
                </c:pt>
                <c:pt idx="9239">
                  <c:v>24.73771</c:v>
                </c:pt>
                <c:pt idx="9240">
                  <c:v>25.147539999999989</c:v>
                </c:pt>
                <c:pt idx="9241">
                  <c:v>24.918030000000002</c:v>
                </c:pt>
                <c:pt idx="9242">
                  <c:v>24.21312</c:v>
                </c:pt>
                <c:pt idx="9243">
                  <c:v>24.180329999999966</c:v>
                </c:pt>
                <c:pt idx="9244">
                  <c:v>24.36065</c:v>
                </c:pt>
                <c:pt idx="9245">
                  <c:v>23.770489999999967</c:v>
                </c:pt>
                <c:pt idx="9246">
                  <c:v>25.508199999999967</c:v>
                </c:pt>
                <c:pt idx="9247">
                  <c:v>25.36065</c:v>
                </c:pt>
                <c:pt idx="9248">
                  <c:v>25.409839999999971</c:v>
                </c:pt>
                <c:pt idx="9249">
                  <c:v>23.983609999999942</c:v>
                </c:pt>
                <c:pt idx="9250">
                  <c:v>24.540980000000001</c:v>
                </c:pt>
                <c:pt idx="9251">
                  <c:v>24.803280000000001</c:v>
                </c:pt>
                <c:pt idx="9252">
                  <c:v>24.491800000000001</c:v>
                </c:pt>
                <c:pt idx="9253">
                  <c:v>24.95082</c:v>
                </c:pt>
                <c:pt idx="9254">
                  <c:v>23.639350000000036</c:v>
                </c:pt>
                <c:pt idx="9255">
                  <c:v>24.655740000000002</c:v>
                </c:pt>
                <c:pt idx="9256">
                  <c:v>24.836069999999999</c:v>
                </c:pt>
                <c:pt idx="9257">
                  <c:v>24.262289999999961</c:v>
                </c:pt>
                <c:pt idx="9258">
                  <c:v>24.557379999999988</c:v>
                </c:pt>
                <c:pt idx="9259">
                  <c:v>23.868849999999963</c:v>
                </c:pt>
                <c:pt idx="9260">
                  <c:v>23.967209999999966</c:v>
                </c:pt>
                <c:pt idx="9261">
                  <c:v>24.590160000000001</c:v>
                </c:pt>
                <c:pt idx="9262">
                  <c:v>24.868849999999963</c:v>
                </c:pt>
                <c:pt idx="9263">
                  <c:v>24.918030000000002</c:v>
                </c:pt>
                <c:pt idx="9264">
                  <c:v>24.180329999999966</c:v>
                </c:pt>
                <c:pt idx="9265">
                  <c:v>24.344259999999988</c:v>
                </c:pt>
                <c:pt idx="9266">
                  <c:v>24.803280000000001</c:v>
                </c:pt>
                <c:pt idx="9267">
                  <c:v>24.754100000000001</c:v>
                </c:pt>
                <c:pt idx="9268">
                  <c:v>23.704920000000001</c:v>
                </c:pt>
                <c:pt idx="9269">
                  <c:v>24.73771</c:v>
                </c:pt>
                <c:pt idx="9270">
                  <c:v>24.52459</c:v>
                </c:pt>
                <c:pt idx="9271">
                  <c:v>25.065569999999965</c:v>
                </c:pt>
                <c:pt idx="9272">
                  <c:v>25.065569999999965</c:v>
                </c:pt>
                <c:pt idx="9273">
                  <c:v>24.295079999999967</c:v>
                </c:pt>
                <c:pt idx="9274">
                  <c:v>24.95082</c:v>
                </c:pt>
                <c:pt idx="9275">
                  <c:v>24.508199999999967</c:v>
                </c:pt>
                <c:pt idx="9276">
                  <c:v>24</c:v>
                </c:pt>
                <c:pt idx="9277">
                  <c:v>25.245899999999967</c:v>
                </c:pt>
                <c:pt idx="9278">
                  <c:v>23.918030000000002</c:v>
                </c:pt>
                <c:pt idx="9279">
                  <c:v>24.114750000000036</c:v>
                </c:pt>
                <c:pt idx="9280">
                  <c:v>24.606560000000005</c:v>
                </c:pt>
                <c:pt idx="9281">
                  <c:v>23.868849999999963</c:v>
                </c:pt>
                <c:pt idx="9282">
                  <c:v>24.344259999999988</c:v>
                </c:pt>
                <c:pt idx="9283">
                  <c:v>24.868849999999963</c:v>
                </c:pt>
                <c:pt idx="9284">
                  <c:v>24.426229999999954</c:v>
                </c:pt>
                <c:pt idx="9285">
                  <c:v>24.557379999999988</c:v>
                </c:pt>
                <c:pt idx="9286">
                  <c:v>24.344259999999988</c:v>
                </c:pt>
                <c:pt idx="9287">
                  <c:v>24.409839999999971</c:v>
                </c:pt>
                <c:pt idx="9288">
                  <c:v>24.704920000000001</c:v>
                </c:pt>
                <c:pt idx="9289">
                  <c:v>24.557379999999988</c:v>
                </c:pt>
                <c:pt idx="9290">
                  <c:v>24.09836</c:v>
                </c:pt>
                <c:pt idx="9291">
                  <c:v>24.491800000000001</c:v>
                </c:pt>
                <c:pt idx="9292">
                  <c:v>25.377050000000036</c:v>
                </c:pt>
                <c:pt idx="9293">
                  <c:v>25</c:v>
                </c:pt>
                <c:pt idx="9294">
                  <c:v>24.622949999999989</c:v>
                </c:pt>
                <c:pt idx="9295">
                  <c:v>25.163930000000001</c:v>
                </c:pt>
                <c:pt idx="9296">
                  <c:v>24.426229999999954</c:v>
                </c:pt>
                <c:pt idx="9297">
                  <c:v>24.081969999999988</c:v>
                </c:pt>
                <c:pt idx="9298">
                  <c:v>23.95082</c:v>
                </c:pt>
                <c:pt idx="9299">
                  <c:v>24.442619999999945</c:v>
                </c:pt>
                <c:pt idx="9300">
                  <c:v>24.327870000000036</c:v>
                </c:pt>
                <c:pt idx="9301">
                  <c:v>23.901639999999961</c:v>
                </c:pt>
                <c:pt idx="9302">
                  <c:v>24.131150000000044</c:v>
                </c:pt>
                <c:pt idx="9303">
                  <c:v>23.409839999999971</c:v>
                </c:pt>
                <c:pt idx="9304">
                  <c:v>23.721309999999967</c:v>
                </c:pt>
                <c:pt idx="9305">
                  <c:v>24.688519999999961</c:v>
                </c:pt>
                <c:pt idx="9306">
                  <c:v>24.426229999999954</c:v>
                </c:pt>
                <c:pt idx="9307">
                  <c:v>24.754100000000001</c:v>
                </c:pt>
                <c:pt idx="9308">
                  <c:v>25.131150000000044</c:v>
                </c:pt>
                <c:pt idx="9309">
                  <c:v>24.491800000000001</c:v>
                </c:pt>
                <c:pt idx="9310">
                  <c:v>24.540980000000001</c:v>
                </c:pt>
                <c:pt idx="9311">
                  <c:v>24.639350000000036</c:v>
                </c:pt>
                <c:pt idx="9312">
                  <c:v>23.721309999999967</c:v>
                </c:pt>
                <c:pt idx="9313">
                  <c:v>24.819669999999999</c:v>
                </c:pt>
                <c:pt idx="9314">
                  <c:v>23.557379999999988</c:v>
                </c:pt>
                <c:pt idx="9315">
                  <c:v>24.147539999999989</c:v>
                </c:pt>
                <c:pt idx="9316">
                  <c:v>24.819669999999999</c:v>
                </c:pt>
                <c:pt idx="9317">
                  <c:v>24.557379999999988</c:v>
                </c:pt>
                <c:pt idx="9318">
                  <c:v>23.983609999999942</c:v>
                </c:pt>
                <c:pt idx="9319">
                  <c:v>23.704920000000001</c:v>
                </c:pt>
                <c:pt idx="9320">
                  <c:v>24.622949999999989</c:v>
                </c:pt>
                <c:pt idx="9321">
                  <c:v>23.409839999999971</c:v>
                </c:pt>
                <c:pt idx="9322">
                  <c:v>24.704920000000001</c:v>
                </c:pt>
                <c:pt idx="9323">
                  <c:v>24.557379999999988</c:v>
                </c:pt>
                <c:pt idx="9324">
                  <c:v>25.131150000000044</c:v>
                </c:pt>
                <c:pt idx="9325">
                  <c:v>25.803280000000001</c:v>
                </c:pt>
                <c:pt idx="9326">
                  <c:v>24.983609999999942</c:v>
                </c:pt>
                <c:pt idx="9327">
                  <c:v>24.327870000000036</c:v>
                </c:pt>
                <c:pt idx="9328">
                  <c:v>24.967209999999966</c:v>
                </c:pt>
                <c:pt idx="9329">
                  <c:v>24.196719999999971</c:v>
                </c:pt>
                <c:pt idx="9330">
                  <c:v>23.983609999999942</c:v>
                </c:pt>
                <c:pt idx="9331">
                  <c:v>25</c:v>
                </c:pt>
                <c:pt idx="9332">
                  <c:v>25.262289999999961</c:v>
                </c:pt>
                <c:pt idx="9333">
                  <c:v>24.393439999999963</c:v>
                </c:pt>
                <c:pt idx="9334">
                  <c:v>25.245899999999967</c:v>
                </c:pt>
                <c:pt idx="9335">
                  <c:v>23.803280000000001</c:v>
                </c:pt>
                <c:pt idx="9336">
                  <c:v>23.688519999999961</c:v>
                </c:pt>
                <c:pt idx="9337">
                  <c:v>24.180329999999966</c:v>
                </c:pt>
                <c:pt idx="9338">
                  <c:v>24.278689999999965</c:v>
                </c:pt>
                <c:pt idx="9339">
                  <c:v>23.21312</c:v>
                </c:pt>
                <c:pt idx="9340">
                  <c:v>25.196719999999971</c:v>
                </c:pt>
                <c:pt idx="9341">
                  <c:v>24.114750000000036</c:v>
                </c:pt>
                <c:pt idx="9342">
                  <c:v>23.688519999999961</c:v>
                </c:pt>
                <c:pt idx="9343">
                  <c:v>24.377050000000036</c:v>
                </c:pt>
                <c:pt idx="9344">
                  <c:v>24.52459</c:v>
                </c:pt>
                <c:pt idx="9345">
                  <c:v>25.967209999999966</c:v>
                </c:pt>
                <c:pt idx="9346">
                  <c:v>23.983609999999942</c:v>
                </c:pt>
                <c:pt idx="9347">
                  <c:v>24.180329999999966</c:v>
                </c:pt>
                <c:pt idx="9348">
                  <c:v>25.508199999999967</c:v>
                </c:pt>
                <c:pt idx="9349">
                  <c:v>25.327870000000036</c:v>
                </c:pt>
                <c:pt idx="9350">
                  <c:v>25.590160000000001</c:v>
                </c:pt>
                <c:pt idx="9351">
                  <c:v>24.540980000000001</c:v>
                </c:pt>
                <c:pt idx="9352">
                  <c:v>24.688519999999961</c:v>
                </c:pt>
                <c:pt idx="9353">
                  <c:v>25.245899999999967</c:v>
                </c:pt>
                <c:pt idx="9354">
                  <c:v>23.836069999999999</c:v>
                </c:pt>
                <c:pt idx="9355">
                  <c:v>24.032789999999967</c:v>
                </c:pt>
                <c:pt idx="9356">
                  <c:v>25.540980000000001</c:v>
                </c:pt>
                <c:pt idx="9357">
                  <c:v>24.36065</c:v>
                </c:pt>
                <c:pt idx="9358">
                  <c:v>25.065569999999965</c:v>
                </c:pt>
                <c:pt idx="9359">
                  <c:v>24.78688</c:v>
                </c:pt>
                <c:pt idx="9360">
                  <c:v>25.311480000000028</c:v>
                </c:pt>
                <c:pt idx="9361">
                  <c:v>25.196719999999971</c:v>
                </c:pt>
                <c:pt idx="9362">
                  <c:v>24.147539999999989</c:v>
                </c:pt>
                <c:pt idx="9363">
                  <c:v>24.622949999999989</c:v>
                </c:pt>
                <c:pt idx="9364">
                  <c:v>23.836069999999999</c:v>
                </c:pt>
                <c:pt idx="9365">
                  <c:v>24.147539999999989</c:v>
                </c:pt>
                <c:pt idx="9366">
                  <c:v>25.475409999999961</c:v>
                </c:pt>
                <c:pt idx="9367">
                  <c:v>24.655740000000002</c:v>
                </c:pt>
                <c:pt idx="9368">
                  <c:v>24.934429999999967</c:v>
                </c:pt>
                <c:pt idx="9369">
                  <c:v>24.459019999999967</c:v>
                </c:pt>
                <c:pt idx="9370">
                  <c:v>24.147539999999989</c:v>
                </c:pt>
                <c:pt idx="9371">
                  <c:v>25.311480000000028</c:v>
                </c:pt>
                <c:pt idx="9372">
                  <c:v>25.163930000000001</c:v>
                </c:pt>
                <c:pt idx="9373">
                  <c:v>24.196719999999971</c:v>
                </c:pt>
                <c:pt idx="9374">
                  <c:v>24.475409999999961</c:v>
                </c:pt>
                <c:pt idx="9375">
                  <c:v>25.163930000000001</c:v>
                </c:pt>
                <c:pt idx="9376">
                  <c:v>25.163930000000001</c:v>
                </c:pt>
                <c:pt idx="9377">
                  <c:v>24.04918</c:v>
                </c:pt>
                <c:pt idx="9378">
                  <c:v>23.95082</c:v>
                </c:pt>
                <c:pt idx="9379">
                  <c:v>24.442619999999945</c:v>
                </c:pt>
                <c:pt idx="9380">
                  <c:v>25.78688</c:v>
                </c:pt>
                <c:pt idx="9381">
                  <c:v>23.885249999999942</c:v>
                </c:pt>
                <c:pt idx="9382">
                  <c:v>23.639350000000036</c:v>
                </c:pt>
                <c:pt idx="9383">
                  <c:v>24.065569999999965</c:v>
                </c:pt>
                <c:pt idx="9384">
                  <c:v>24.836069999999999</c:v>
                </c:pt>
                <c:pt idx="9385">
                  <c:v>23.704920000000001</c:v>
                </c:pt>
                <c:pt idx="9386">
                  <c:v>24.262289999999961</c:v>
                </c:pt>
                <c:pt idx="9387">
                  <c:v>25.459019999999967</c:v>
                </c:pt>
                <c:pt idx="9388">
                  <c:v>23.885249999999942</c:v>
                </c:pt>
                <c:pt idx="9389">
                  <c:v>24.09836</c:v>
                </c:pt>
                <c:pt idx="9390">
                  <c:v>23.78688</c:v>
                </c:pt>
                <c:pt idx="9391">
                  <c:v>24.409839999999971</c:v>
                </c:pt>
                <c:pt idx="9392">
                  <c:v>24.442619999999945</c:v>
                </c:pt>
                <c:pt idx="9393">
                  <c:v>24.065569999999965</c:v>
                </c:pt>
                <c:pt idx="9394">
                  <c:v>24.704920000000001</c:v>
                </c:pt>
                <c:pt idx="9395">
                  <c:v>24.278689999999965</c:v>
                </c:pt>
                <c:pt idx="9396">
                  <c:v>25.114750000000036</c:v>
                </c:pt>
                <c:pt idx="9397">
                  <c:v>25.04918</c:v>
                </c:pt>
                <c:pt idx="9398">
                  <c:v>24.819669999999999</c:v>
                </c:pt>
                <c:pt idx="9399">
                  <c:v>24.459019999999967</c:v>
                </c:pt>
                <c:pt idx="9400">
                  <c:v>23.196719999999971</c:v>
                </c:pt>
                <c:pt idx="9401">
                  <c:v>24.36065</c:v>
                </c:pt>
                <c:pt idx="9402">
                  <c:v>25.426229999999954</c:v>
                </c:pt>
                <c:pt idx="9403">
                  <c:v>23.770489999999967</c:v>
                </c:pt>
                <c:pt idx="9404">
                  <c:v>24.131150000000044</c:v>
                </c:pt>
                <c:pt idx="9405">
                  <c:v>24.803280000000001</c:v>
                </c:pt>
                <c:pt idx="9406">
                  <c:v>25.52459</c:v>
                </c:pt>
                <c:pt idx="9407">
                  <c:v>24.688519999999961</c:v>
                </c:pt>
                <c:pt idx="9408">
                  <c:v>25.426229999999954</c:v>
                </c:pt>
                <c:pt idx="9409">
                  <c:v>24.803280000000001</c:v>
                </c:pt>
                <c:pt idx="9410">
                  <c:v>23.344259999999988</c:v>
                </c:pt>
                <c:pt idx="9411">
                  <c:v>24.278689999999965</c:v>
                </c:pt>
                <c:pt idx="9412">
                  <c:v>24.04918</c:v>
                </c:pt>
                <c:pt idx="9413">
                  <c:v>24.065569999999965</c:v>
                </c:pt>
                <c:pt idx="9414">
                  <c:v>24.36065</c:v>
                </c:pt>
                <c:pt idx="9415">
                  <c:v>24.78688</c:v>
                </c:pt>
                <c:pt idx="9416">
                  <c:v>24.852460000000001</c:v>
                </c:pt>
                <c:pt idx="9417">
                  <c:v>24.475409999999961</c:v>
                </c:pt>
                <c:pt idx="9418">
                  <c:v>24.147539999999989</c:v>
                </c:pt>
                <c:pt idx="9419">
                  <c:v>24.901639999999961</c:v>
                </c:pt>
                <c:pt idx="9420">
                  <c:v>24.622949999999989</c:v>
                </c:pt>
                <c:pt idx="9421">
                  <c:v>23.622949999999989</c:v>
                </c:pt>
                <c:pt idx="9422">
                  <c:v>23.73771</c:v>
                </c:pt>
                <c:pt idx="9423">
                  <c:v>25.36065</c:v>
                </c:pt>
                <c:pt idx="9424">
                  <c:v>24.73771</c:v>
                </c:pt>
                <c:pt idx="9425">
                  <c:v>24.508199999999967</c:v>
                </c:pt>
                <c:pt idx="9426">
                  <c:v>23.885249999999942</c:v>
                </c:pt>
                <c:pt idx="9427">
                  <c:v>24.590160000000001</c:v>
                </c:pt>
                <c:pt idx="9428">
                  <c:v>24.21312</c:v>
                </c:pt>
                <c:pt idx="9429">
                  <c:v>24.278689999999965</c:v>
                </c:pt>
                <c:pt idx="9430">
                  <c:v>25.78688</c:v>
                </c:pt>
                <c:pt idx="9431">
                  <c:v>24.622949999999989</c:v>
                </c:pt>
                <c:pt idx="9432">
                  <c:v>24.622949999999989</c:v>
                </c:pt>
                <c:pt idx="9433">
                  <c:v>24.442619999999945</c:v>
                </c:pt>
                <c:pt idx="9434">
                  <c:v>24.508199999999967</c:v>
                </c:pt>
                <c:pt idx="9435">
                  <c:v>24.032789999999967</c:v>
                </c:pt>
                <c:pt idx="9436">
                  <c:v>25.475409999999961</c:v>
                </c:pt>
                <c:pt idx="9437">
                  <c:v>23.852460000000001</c:v>
                </c:pt>
                <c:pt idx="9438">
                  <c:v>24.278689999999965</c:v>
                </c:pt>
                <c:pt idx="9439">
                  <c:v>24.704920000000001</c:v>
                </c:pt>
                <c:pt idx="9440">
                  <c:v>26.065569999999965</c:v>
                </c:pt>
                <c:pt idx="9441">
                  <c:v>24.885249999999942</c:v>
                </c:pt>
                <c:pt idx="9442">
                  <c:v>23.983609999999942</c:v>
                </c:pt>
                <c:pt idx="9443">
                  <c:v>24.377050000000036</c:v>
                </c:pt>
                <c:pt idx="9444">
                  <c:v>23.803280000000001</c:v>
                </c:pt>
                <c:pt idx="9445">
                  <c:v>24.114750000000036</c:v>
                </c:pt>
                <c:pt idx="9446">
                  <c:v>25.688519999999961</c:v>
                </c:pt>
                <c:pt idx="9447">
                  <c:v>24.967209999999966</c:v>
                </c:pt>
                <c:pt idx="9448">
                  <c:v>24.590160000000001</c:v>
                </c:pt>
                <c:pt idx="9449">
                  <c:v>24.918030000000002</c:v>
                </c:pt>
                <c:pt idx="9450">
                  <c:v>24.016390000000001</c:v>
                </c:pt>
                <c:pt idx="9451">
                  <c:v>24.754100000000001</c:v>
                </c:pt>
                <c:pt idx="9452">
                  <c:v>24.377050000000036</c:v>
                </c:pt>
                <c:pt idx="9453">
                  <c:v>24.180329999999966</c:v>
                </c:pt>
                <c:pt idx="9454">
                  <c:v>24.327870000000036</c:v>
                </c:pt>
                <c:pt idx="9455">
                  <c:v>23.754100000000001</c:v>
                </c:pt>
                <c:pt idx="9456">
                  <c:v>24.163930000000001</c:v>
                </c:pt>
                <c:pt idx="9457">
                  <c:v>23.606560000000005</c:v>
                </c:pt>
                <c:pt idx="9458">
                  <c:v>24.475409999999961</c:v>
                </c:pt>
                <c:pt idx="9459">
                  <c:v>22.803280000000001</c:v>
                </c:pt>
                <c:pt idx="9460">
                  <c:v>23.278689999999965</c:v>
                </c:pt>
                <c:pt idx="9461">
                  <c:v>22.95082</c:v>
                </c:pt>
                <c:pt idx="9462">
                  <c:v>24.409839999999971</c:v>
                </c:pt>
                <c:pt idx="9463">
                  <c:v>23.147539999999989</c:v>
                </c:pt>
                <c:pt idx="9464">
                  <c:v>24.557379999999988</c:v>
                </c:pt>
                <c:pt idx="9465">
                  <c:v>23.95082</c:v>
                </c:pt>
                <c:pt idx="9466">
                  <c:v>24.721309999999967</c:v>
                </c:pt>
                <c:pt idx="9467">
                  <c:v>23.229509999999966</c:v>
                </c:pt>
                <c:pt idx="9468">
                  <c:v>24.983609999999942</c:v>
                </c:pt>
                <c:pt idx="9469">
                  <c:v>24.344259999999988</c:v>
                </c:pt>
                <c:pt idx="9470">
                  <c:v>24.377050000000036</c:v>
                </c:pt>
                <c:pt idx="9471">
                  <c:v>24.36065</c:v>
                </c:pt>
                <c:pt idx="9472">
                  <c:v>24.868849999999963</c:v>
                </c:pt>
                <c:pt idx="9473">
                  <c:v>23.868849999999963</c:v>
                </c:pt>
                <c:pt idx="9474">
                  <c:v>25</c:v>
                </c:pt>
                <c:pt idx="9475">
                  <c:v>24.672129999999989</c:v>
                </c:pt>
                <c:pt idx="9476">
                  <c:v>24.393439999999963</c:v>
                </c:pt>
                <c:pt idx="9477">
                  <c:v>23.639350000000036</c:v>
                </c:pt>
                <c:pt idx="9478">
                  <c:v>24.131150000000044</c:v>
                </c:pt>
                <c:pt idx="9479">
                  <c:v>24.836069999999999</c:v>
                </c:pt>
                <c:pt idx="9480">
                  <c:v>25.081969999999988</c:v>
                </c:pt>
                <c:pt idx="9481">
                  <c:v>25.196719999999971</c:v>
                </c:pt>
                <c:pt idx="9482">
                  <c:v>24.311480000000028</c:v>
                </c:pt>
                <c:pt idx="9483">
                  <c:v>24.262289999999961</c:v>
                </c:pt>
                <c:pt idx="9484">
                  <c:v>23.803280000000001</c:v>
                </c:pt>
                <c:pt idx="9485">
                  <c:v>24.606560000000005</c:v>
                </c:pt>
                <c:pt idx="9486">
                  <c:v>24.95082</c:v>
                </c:pt>
                <c:pt idx="9487">
                  <c:v>23.344259999999988</c:v>
                </c:pt>
                <c:pt idx="9488">
                  <c:v>24.278689999999965</c:v>
                </c:pt>
                <c:pt idx="9489">
                  <c:v>24.327870000000036</c:v>
                </c:pt>
                <c:pt idx="9490">
                  <c:v>24.016390000000001</c:v>
                </c:pt>
                <c:pt idx="9491">
                  <c:v>23.95082</c:v>
                </c:pt>
                <c:pt idx="9492">
                  <c:v>23.52459</c:v>
                </c:pt>
                <c:pt idx="9493">
                  <c:v>24.508199999999967</c:v>
                </c:pt>
                <c:pt idx="9494">
                  <c:v>23.540980000000001</c:v>
                </c:pt>
                <c:pt idx="9495">
                  <c:v>24.180329999999966</c:v>
                </c:pt>
                <c:pt idx="9496">
                  <c:v>24.803280000000001</c:v>
                </c:pt>
                <c:pt idx="9497">
                  <c:v>24.491800000000001</c:v>
                </c:pt>
                <c:pt idx="9498">
                  <c:v>23.95082</c:v>
                </c:pt>
                <c:pt idx="9499">
                  <c:v>24.475409999999961</c:v>
                </c:pt>
                <c:pt idx="9500">
                  <c:v>24.770489999999967</c:v>
                </c:pt>
                <c:pt idx="9501">
                  <c:v>24.721309999999967</c:v>
                </c:pt>
                <c:pt idx="9502">
                  <c:v>24.967209999999966</c:v>
                </c:pt>
                <c:pt idx="9503">
                  <c:v>24.131150000000044</c:v>
                </c:pt>
                <c:pt idx="9504">
                  <c:v>23.688519999999961</c:v>
                </c:pt>
                <c:pt idx="9505">
                  <c:v>25.081969999999988</c:v>
                </c:pt>
                <c:pt idx="9506">
                  <c:v>24.131150000000044</c:v>
                </c:pt>
                <c:pt idx="9507">
                  <c:v>25.21312</c:v>
                </c:pt>
                <c:pt idx="9508">
                  <c:v>23.57377</c:v>
                </c:pt>
                <c:pt idx="9509">
                  <c:v>24.04918</c:v>
                </c:pt>
                <c:pt idx="9510">
                  <c:v>24.754100000000001</c:v>
                </c:pt>
                <c:pt idx="9511">
                  <c:v>23.426229999999954</c:v>
                </c:pt>
                <c:pt idx="9512">
                  <c:v>24.147539999999989</c:v>
                </c:pt>
                <c:pt idx="9513">
                  <c:v>25.508199999999967</c:v>
                </c:pt>
                <c:pt idx="9514">
                  <c:v>26.032789999999967</c:v>
                </c:pt>
                <c:pt idx="9515">
                  <c:v>24.147539999999989</c:v>
                </c:pt>
                <c:pt idx="9516">
                  <c:v>25.09836</c:v>
                </c:pt>
                <c:pt idx="9517">
                  <c:v>24.852460000000001</c:v>
                </c:pt>
                <c:pt idx="9518">
                  <c:v>24.09836</c:v>
                </c:pt>
                <c:pt idx="9519">
                  <c:v>24.557379999999988</c:v>
                </c:pt>
                <c:pt idx="9520">
                  <c:v>23.885249999999942</c:v>
                </c:pt>
                <c:pt idx="9521">
                  <c:v>24.393439999999963</c:v>
                </c:pt>
                <c:pt idx="9522">
                  <c:v>24.09836</c:v>
                </c:pt>
                <c:pt idx="9523">
                  <c:v>24.803280000000001</c:v>
                </c:pt>
                <c:pt idx="9524">
                  <c:v>22.934429999999967</c:v>
                </c:pt>
                <c:pt idx="9525">
                  <c:v>25.065569999999965</c:v>
                </c:pt>
                <c:pt idx="9526">
                  <c:v>23.73771</c:v>
                </c:pt>
                <c:pt idx="9527">
                  <c:v>24.196719999999971</c:v>
                </c:pt>
                <c:pt idx="9528">
                  <c:v>24.540980000000001</c:v>
                </c:pt>
                <c:pt idx="9529">
                  <c:v>24.065569999999965</c:v>
                </c:pt>
                <c:pt idx="9530">
                  <c:v>25.918030000000002</c:v>
                </c:pt>
                <c:pt idx="9531">
                  <c:v>24.78688</c:v>
                </c:pt>
                <c:pt idx="9532">
                  <c:v>24.344259999999988</c:v>
                </c:pt>
                <c:pt idx="9533">
                  <c:v>23.885249999999942</c:v>
                </c:pt>
                <c:pt idx="9534">
                  <c:v>24.475409999999961</c:v>
                </c:pt>
                <c:pt idx="9535">
                  <c:v>24.065569999999965</c:v>
                </c:pt>
                <c:pt idx="9536">
                  <c:v>23.426229999999954</c:v>
                </c:pt>
                <c:pt idx="9537">
                  <c:v>24.819669999999999</c:v>
                </c:pt>
                <c:pt idx="9538">
                  <c:v>24.590160000000001</c:v>
                </c:pt>
                <c:pt idx="9539">
                  <c:v>24.327870000000036</c:v>
                </c:pt>
                <c:pt idx="9540">
                  <c:v>24.065569999999965</c:v>
                </c:pt>
                <c:pt idx="9541">
                  <c:v>23.590160000000001</c:v>
                </c:pt>
                <c:pt idx="9542">
                  <c:v>24.590160000000001</c:v>
                </c:pt>
                <c:pt idx="9543">
                  <c:v>24.295079999999967</c:v>
                </c:pt>
                <c:pt idx="9544">
                  <c:v>23.754100000000001</c:v>
                </c:pt>
                <c:pt idx="9545">
                  <c:v>23.95082</c:v>
                </c:pt>
                <c:pt idx="9546">
                  <c:v>25</c:v>
                </c:pt>
                <c:pt idx="9547">
                  <c:v>24.180329999999966</c:v>
                </c:pt>
                <c:pt idx="9548">
                  <c:v>23.622949999999989</c:v>
                </c:pt>
                <c:pt idx="9549">
                  <c:v>25.04918</c:v>
                </c:pt>
                <c:pt idx="9550">
                  <c:v>23.721309999999967</c:v>
                </c:pt>
                <c:pt idx="9551">
                  <c:v>25.032789999999967</c:v>
                </c:pt>
                <c:pt idx="9552">
                  <c:v>23.475409999999961</c:v>
                </c:pt>
                <c:pt idx="9553">
                  <c:v>24.393439999999963</c:v>
                </c:pt>
                <c:pt idx="9554">
                  <c:v>23.606560000000005</c:v>
                </c:pt>
                <c:pt idx="9555">
                  <c:v>24.852460000000001</c:v>
                </c:pt>
                <c:pt idx="9556">
                  <c:v>25.836069999999999</c:v>
                </c:pt>
                <c:pt idx="9557">
                  <c:v>25.688519999999961</c:v>
                </c:pt>
                <c:pt idx="9558">
                  <c:v>25.278689999999965</c:v>
                </c:pt>
                <c:pt idx="9559">
                  <c:v>24.508199999999967</c:v>
                </c:pt>
                <c:pt idx="9560">
                  <c:v>24.196719999999971</c:v>
                </c:pt>
                <c:pt idx="9561">
                  <c:v>24.393439999999963</c:v>
                </c:pt>
                <c:pt idx="9562">
                  <c:v>23.721309999999967</c:v>
                </c:pt>
                <c:pt idx="9563">
                  <c:v>25.278689999999965</c:v>
                </c:pt>
                <c:pt idx="9564">
                  <c:v>23.57377</c:v>
                </c:pt>
                <c:pt idx="9565">
                  <c:v>23.475409999999961</c:v>
                </c:pt>
                <c:pt idx="9566">
                  <c:v>23.983609999999942</c:v>
                </c:pt>
                <c:pt idx="9567">
                  <c:v>23.983609999999942</c:v>
                </c:pt>
                <c:pt idx="9568">
                  <c:v>25.131150000000044</c:v>
                </c:pt>
                <c:pt idx="9569">
                  <c:v>24.311480000000028</c:v>
                </c:pt>
                <c:pt idx="9570">
                  <c:v>23.21312</c:v>
                </c:pt>
                <c:pt idx="9571">
                  <c:v>24.295079999999967</c:v>
                </c:pt>
                <c:pt idx="9572">
                  <c:v>23.967209999999966</c:v>
                </c:pt>
                <c:pt idx="9573">
                  <c:v>23.475409999999961</c:v>
                </c:pt>
                <c:pt idx="9574">
                  <c:v>23.459019999999967</c:v>
                </c:pt>
                <c:pt idx="9575">
                  <c:v>24.606560000000005</c:v>
                </c:pt>
                <c:pt idx="9576">
                  <c:v>23.770489999999967</c:v>
                </c:pt>
                <c:pt idx="9577">
                  <c:v>23.540980000000001</c:v>
                </c:pt>
                <c:pt idx="9578">
                  <c:v>23.475409999999961</c:v>
                </c:pt>
                <c:pt idx="9579">
                  <c:v>23.540980000000001</c:v>
                </c:pt>
                <c:pt idx="9580">
                  <c:v>23.901639999999961</c:v>
                </c:pt>
                <c:pt idx="9581">
                  <c:v>24.163930000000001</c:v>
                </c:pt>
                <c:pt idx="9582">
                  <c:v>24.21312</c:v>
                </c:pt>
                <c:pt idx="9583">
                  <c:v>23.983609999999942</c:v>
                </c:pt>
                <c:pt idx="9584">
                  <c:v>24.229509999999966</c:v>
                </c:pt>
                <c:pt idx="9585">
                  <c:v>24.21312</c:v>
                </c:pt>
                <c:pt idx="9586">
                  <c:v>24.377050000000036</c:v>
                </c:pt>
                <c:pt idx="9587">
                  <c:v>24.147539999999989</c:v>
                </c:pt>
                <c:pt idx="9588">
                  <c:v>24.655740000000002</c:v>
                </c:pt>
                <c:pt idx="9589">
                  <c:v>23.131150000000044</c:v>
                </c:pt>
                <c:pt idx="9590">
                  <c:v>23.655740000000002</c:v>
                </c:pt>
                <c:pt idx="9591">
                  <c:v>23.95082</c:v>
                </c:pt>
                <c:pt idx="9592">
                  <c:v>23.377050000000036</c:v>
                </c:pt>
                <c:pt idx="9593">
                  <c:v>24.295079999999967</c:v>
                </c:pt>
                <c:pt idx="9594">
                  <c:v>25.09836</c:v>
                </c:pt>
                <c:pt idx="9595">
                  <c:v>24.262289999999961</c:v>
                </c:pt>
                <c:pt idx="9596">
                  <c:v>24.770489999999967</c:v>
                </c:pt>
                <c:pt idx="9597">
                  <c:v>23.295079999999967</c:v>
                </c:pt>
                <c:pt idx="9598">
                  <c:v>22.491800000000001</c:v>
                </c:pt>
                <c:pt idx="9599">
                  <c:v>25.081969999999988</c:v>
                </c:pt>
                <c:pt idx="9600">
                  <c:v>23.918030000000002</c:v>
                </c:pt>
                <c:pt idx="9601">
                  <c:v>23.852460000000001</c:v>
                </c:pt>
                <c:pt idx="9602">
                  <c:v>23.295079999999967</c:v>
                </c:pt>
                <c:pt idx="9603">
                  <c:v>24.57377</c:v>
                </c:pt>
                <c:pt idx="9604">
                  <c:v>23.540980000000001</c:v>
                </c:pt>
                <c:pt idx="9605">
                  <c:v>23.901639999999961</c:v>
                </c:pt>
                <c:pt idx="9606">
                  <c:v>24.229509999999966</c:v>
                </c:pt>
                <c:pt idx="9607">
                  <c:v>23.426229999999954</c:v>
                </c:pt>
                <c:pt idx="9608">
                  <c:v>25.229509999999966</c:v>
                </c:pt>
                <c:pt idx="9609">
                  <c:v>23.819669999999999</c:v>
                </c:pt>
                <c:pt idx="9610">
                  <c:v>23.73771</c:v>
                </c:pt>
                <c:pt idx="9611">
                  <c:v>23.721309999999967</c:v>
                </c:pt>
                <c:pt idx="9612">
                  <c:v>23.983609999999942</c:v>
                </c:pt>
                <c:pt idx="9613">
                  <c:v>23.73771</c:v>
                </c:pt>
                <c:pt idx="9614">
                  <c:v>24.590160000000001</c:v>
                </c:pt>
                <c:pt idx="9615">
                  <c:v>23.557379999999988</c:v>
                </c:pt>
                <c:pt idx="9616">
                  <c:v>24.721309999999967</c:v>
                </c:pt>
                <c:pt idx="9617">
                  <c:v>24.688519999999961</c:v>
                </c:pt>
                <c:pt idx="9618">
                  <c:v>23.622949999999989</c:v>
                </c:pt>
                <c:pt idx="9619">
                  <c:v>25.688519999999961</c:v>
                </c:pt>
                <c:pt idx="9620">
                  <c:v>24.377050000000036</c:v>
                </c:pt>
                <c:pt idx="9621">
                  <c:v>23.590160000000001</c:v>
                </c:pt>
                <c:pt idx="9622">
                  <c:v>25.114750000000036</c:v>
                </c:pt>
                <c:pt idx="9623">
                  <c:v>23.655740000000002</c:v>
                </c:pt>
                <c:pt idx="9624">
                  <c:v>23.04918</c:v>
                </c:pt>
                <c:pt idx="9625">
                  <c:v>23.901639999999961</c:v>
                </c:pt>
                <c:pt idx="9626">
                  <c:v>24.327870000000036</c:v>
                </c:pt>
                <c:pt idx="9627">
                  <c:v>24.327870000000036</c:v>
                </c:pt>
                <c:pt idx="9628">
                  <c:v>24.819669999999999</c:v>
                </c:pt>
                <c:pt idx="9629">
                  <c:v>24.52459</c:v>
                </c:pt>
                <c:pt idx="9630">
                  <c:v>24.032789999999967</c:v>
                </c:pt>
                <c:pt idx="9631">
                  <c:v>24.590160000000001</c:v>
                </c:pt>
                <c:pt idx="9632">
                  <c:v>23.754100000000001</c:v>
                </c:pt>
                <c:pt idx="9633">
                  <c:v>24.426229999999954</c:v>
                </c:pt>
                <c:pt idx="9634">
                  <c:v>24.393439999999963</c:v>
                </c:pt>
                <c:pt idx="9635">
                  <c:v>24.377050000000036</c:v>
                </c:pt>
                <c:pt idx="9636">
                  <c:v>24.688519999999961</c:v>
                </c:pt>
                <c:pt idx="9637">
                  <c:v>23.721309999999967</c:v>
                </c:pt>
                <c:pt idx="9638">
                  <c:v>25.131150000000044</c:v>
                </c:pt>
                <c:pt idx="9639">
                  <c:v>23.639350000000036</c:v>
                </c:pt>
                <c:pt idx="9640">
                  <c:v>23.770489999999967</c:v>
                </c:pt>
                <c:pt idx="9641">
                  <c:v>24.295079999999967</c:v>
                </c:pt>
                <c:pt idx="9642">
                  <c:v>24.557379999999988</c:v>
                </c:pt>
                <c:pt idx="9643">
                  <c:v>24.491800000000001</c:v>
                </c:pt>
                <c:pt idx="9644">
                  <c:v>23.196719999999971</c:v>
                </c:pt>
                <c:pt idx="9645">
                  <c:v>24.327870000000036</c:v>
                </c:pt>
                <c:pt idx="9646">
                  <c:v>24.885249999999942</c:v>
                </c:pt>
                <c:pt idx="9647">
                  <c:v>24.885249999999942</c:v>
                </c:pt>
                <c:pt idx="9648">
                  <c:v>24.819669999999999</c:v>
                </c:pt>
                <c:pt idx="9649">
                  <c:v>24.688519999999961</c:v>
                </c:pt>
                <c:pt idx="9650">
                  <c:v>24.557379999999988</c:v>
                </c:pt>
                <c:pt idx="9651">
                  <c:v>24</c:v>
                </c:pt>
                <c:pt idx="9652">
                  <c:v>23.032789999999967</c:v>
                </c:pt>
                <c:pt idx="9653">
                  <c:v>24.344259999999988</c:v>
                </c:pt>
                <c:pt idx="9654">
                  <c:v>24.704920000000001</c:v>
                </c:pt>
                <c:pt idx="9655">
                  <c:v>24.852460000000001</c:v>
                </c:pt>
                <c:pt idx="9656">
                  <c:v>24.606560000000005</c:v>
                </c:pt>
                <c:pt idx="9657">
                  <c:v>23.983609999999942</c:v>
                </c:pt>
                <c:pt idx="9658">
                  <c:v>25.114750000000036</c:v>
                </c:pt>
                <c:pt idx="9659">
                  <c:v>23.78688</c:v>
                </c:pt>
                <c:pt idx="9660">
                  <c:v>25.459019999999967</c:v>
                </c:pt>
                <c:pt idx="9661">
                  <c:v>24.672129999999989</c:v>
                </c:pt>
                <c:pt idx="9662">
                  <c:v>23.311480000000028</c:v>
                </c:pt>
                <c:pt idx="9663">
                  <c:v>24.491800000000001</c:v>
                </c:pt>
                <c:pt idx="9664">
                  <c:v>23.327870000000036</c:v>
                </c:pt>
                <c:pt idx="9665">
                  <c:v>25.688519999999961</c:v>
                </c:pt>
                <c:pt idx="9666">
                  <c:v>23.803280000000001</c:v>
                </c:pt>
                <c:pt idx="9667">
                  <c:v>22.704920000000001</c:v>
                </c:pt>
                <c:pt idx="9668">
                  <c:v>24.934429999999967</c:v>
                </c:pt>
                <c:pt idx="9669">
                  <c:v>22.967209999999966</c:v>
                </c:pt>
                <c:pt idx="9670">
                  <c:v>24.622949999999989</c:v>
                </c:pt>
                <c:pt idx="9671">
                  <c:v>24.852460000000001</c:v>
                </c:pt>
                <c:pt idx="9672">
                  <c:v>24.21312</c:v>
                </c:pt>
                <c:pt idx="9673">
                  <c:v>23.672129999999989</c:v>
                </c:pt>
                <c:pt idx="9674">
                  <c:v>24.688519999999961</c:v>
                </c:pt>
                <c:pt idx="9675">
                  <c:v>24.52459</c:v>
                </c:pt>
                <c:pt idx="9676">
                  <c:v>25.065569999999965</c:v>
                </c:pt>
                <c:pt idx="9677">
                  <c:v>24.885249999999942</c:v>
                </c:pt>
                <c:pt idx="9678">
                  <c:v>24.52459</c:v>
                </c:pt>
                <c:pt idx="9679">
                  <c:v>25.21312</c:v>
                </c:pt>
                <c:pt idx="9680">
                  <c:v>26.262289999999961</c:v>
                </c:pt>
                <c:pt idx="9681">
                  <c:v>24.344259999999988</c:v>
                </c:pt>
                <c:pt idx="9682">
                  <c:v>25.016390000000001</c:v>
                </c:pt>
                <c:pt idx="9683">
                  <c:v>25.459019999999967</c:v>
                </c:pt>
                <c:pt idx="9684">
                  <c:v>24.540980000000001</c:v>
                </c:pt>
                <c:pt idx="9685">
                  <c:v>23.868849999999963</c:v>
                </c:pt>
                <c:pt idx="9686">
                  <c:v>23.721309999999967</c:v>
                </c:pt>
                <c:pt idx="9687">
                  <c:v>25.426229999999954</c:v>
                </c:pt>
                <c:pt idx="9688">
                  <c:v>24.622949999999989</c:v>
                </c:pt>
                <c:pt idx="9689">
                  <c:v>25.983609999999942</c:v>
                </c:pt>
                <c:pt idx="9690">
                  <c:v>24.278689999999965</c:v>
                </c:pt>
                <c:pt idx="9691">
                  <c:v>23.868849999999963</c:v>
                </c:pt>
                <c:pt idx="9692">
                  <c:v>23.262289999999961</c:v>
                </c:pt>
                <c:pt idx="9693">
                  <c:v>23.868849999999963</c:v>
                </c:pt>
                <c:pt idx="9694">
                  <c:v>24.836069999999999</c:v>
                </c:pt>
                <c:pt idx="9695">
                  <c:v>24.409839999999971</c:v>
                </c:pt>
                <c:pt idx="9696">
                  <c:v>23.918030000000002</c:v>
                </c:pt>
                <c:pt idx="9697">
                  <c:v>26.016390000000001</c:v>
                </c:pt>
                <c:pt idx="9698">
                  <c:v>24.704920000000001</c:v>
                </c:pt>
                <c:pt idx="9699">
                  <c:v>23.983609999999942</c:v>
                </c:pt>
                <c:pt idx="9700">
                  <c:v>25.557379999999988</c:v>
                </c:pt>
                <c:pt idx="9701">
                  <c:v>24.278689999999965</c:v>
                </c:pt>
                <c:pt idx="9702">
                  <c:v>24.934429999999967</c:v>
                </c:pt>
                <c:pt idx="9703">
                  <c:v>24.852460000000001</c:v>
                </c:pt>
                <c:pt idx="9704">
                  <c:v>24.508199999999967</c:v>
                </c:pt>
                <c:pt idx="9705">
                  <c:v>24.672129999999989</c:v>
                </c:pt>
                <c:pt idx="9706">
                  <c:v>23.606560000000005</c:v>
                </c:pt>
                <c:pt idx="9707">
                  <c:v>24.262289999999961</c:v>
                </c:pt>
                <c:pt idx="9708">
                  <c:v>23.803280000000001</c:v>
                </c:pt>
                <c:pt idx="9709">
                  <c:v>23.73771</c:v>
                </c:pt>
                <c:pt idx="9710">
                  <c:v>24.622949999999989</c:v>
                </c:pt>
                <c:pt idx="9711">
                  <c:v>24.57377</c:v>
                </c:pt>
                <c:pt idx="9712">
                  <c:v>23.868849999999963</c:v>
                </c:pt>
                <c:pt idx="9713">
                  <c:v>25.491800000000001</c:v>
                </c:pt>
                <c:pt idx="9714">
                  <c:v>24.868849999999963</c:v>
                </c:pt>
                <c:pt idx="9715">
                  <c:v>24.393439999999963</c:v>
                </c:pt>
                <c:pt idx="9716">
                  <c:v>25.262289999999961</c:v>
                </c:pt>
                <c:pt idx="9717">
                  <c:v>25.442619999999945</c:v>
                </c:pt>
                <c:pt idx="9718">
                  <c:v>26.065569999999965</c:v>
                </c:pt>
                <c:pt idx="9719">
                  <c:v>25.442619999999945</c:v>
                </c:pt>
                <c:pt idx="9720">
                  <c:v>25.065569999999965</c:v>
                </c:pt>
                <c:pt idx="9721">
                  <c:v>25.377050000000036</c:v>
                </c:pt>
                <c:pt idx="9722">
                  <c:v>25.57377</c:v>
                </c:pt>
                <c:pt idx="9723">
                  <c:v>24.934429999999967</c:v>
                </c:pt>
                <c:pt idx="9724">
                  <c:v>24.983609999999942</c:v>
                </c:pt>
                <c:pt idx="9725">
                  <c:v>25</c:v>
                </c:pt>
                <c:pt idx="9726">
                  <c:v>26.409839999999971</c:v>
                </c:pt>
                <c:pt idx="9727">
                  <c:v>24.491800000000001</c:v>
                </c:pt>
                <c:pt idx="9728">
                  <c:v>24.590160000000001</c:v>
                </c:pt>
                <c:pt idx="9729">
                  <c:v>23.983609999999942</c:v>
                </c:pt>
                <c:pt idx="9730">
                  <c:v>24.803280000000001</c:v>
                </c:pt>
                <c:pt idx="9731">
                  <c:v>24.934429999999967</c:v>
                </c:pt>
                <c:pt idx="9732">
                  <c:v>25.606560000000005</c:v>
                </c:pt>
                <c:pt idx="9733">
                  <c:v>25.147539999999989</c:v>
                </c:pt>
                <c:pt idx="9734">
                  <c:v>24.819669999999999</c:v>
                </c:pt>
                <c:pt idx="9735">
                  <c:v>24.606560000000005</c:v>
                </c:pt>
                <c:pt idx="9736">
                  <c:v>26.245899999999967</c:v>
                </c:pt>
                <c:pt idx="9737">
                  <c:v>25.704920000000001</c:v>
                </c:pt>
                <c:pt idx="9738">
                  <c:v>24.672129999999989</c:v>
                </c:pt>
                <c:pt idx="9739">
                  <c:v>24.557379999999988</c:v>
                </c:pt>
                <c:pt idx="9740">
                  <c:v>24.704920000000001</c:v>
                </c:pt>
                <c:pt idx="9741">
                  <c:v>24.36065</c:v>
                </c:pt>
                <c:pt idx="9742">
                  <c:v>24.36065</c:v>
                </c:pt>
                <c:pt idx="9743">
                  <c:v>24.229509999999966</c:v>
                </c:pt>
                <c:pt idx="9744">
                  <c:v>24.704920000000001</c:v>
                </c:pt>
                <c:pt idx="9745">
                  <c:v>25.147539999999989</c:v>
                </c:pt>
                <c:pt idx="9746">
                  <c:v>25.491800000000001</c:v>
                </c:pt>
                <c:pt idx="9747">
                  <c:v>24.196719999999971</c:v>
                </c:pt>
                <c:pt idx="9748">
                  <c:v>25.278689999999965</c:v>
                </c:pt>
                <c:pt idx="9749">
                  <c:v>23.967209999999966</c:v>
                </c:pt>
                <c:pt idx="9750">
                  <c:v>24.754100000000001</c:v>
                </c:pt>
                <c:pt idx="9751">
                  <c:v>25.73771</c:v>
                </c:pt>
                <c:pt idx="9752">
                  <c:v>24.344259999999988</c:v>
                </c:pt>
                <c:pt idx="9753">
                  <c:v>24.983609999999942</c:v>
                </c:pt>
                <c:pt idx="9754">
                  <c:v>23.78688</c:v>
                </c:pt>
                <c:pt idx="9755">
                  <c:v>24.180329999999966</c:v>
                </c:pt>
                <c:pt idx="9756">
                  <c:v>25.196719999999971</c:v>
                </c:pt>
                <c:pt idx="9757">
                  <c:v>24.918030000000002</c:v>
                </c:pt>
                <c:pt idx="9758">
                  <c:v>23.836069999999999</c:v>
                </c:pt>
                <c:pt idx="9759">
                  <c:v>25.590160000000001</c:v>
                </c:pt>
                <c:pt idx="9760">
                  <c:v>24.606560000000005</c:v>
                </c:pt>
                <c:pt idx="9761">
                  <c:v>25.09836</c:v>
                </c:pt>
                <c:pt idx="9762">
                  <c:v>24.377050000000036</c:v>
                </c:pt>
                <c:pt idx="9763">
                  <c:v>24.540980000000001</c:v>
                </c:pt>
                <c:pt idx="9764">
                  <c:v>24.540980000000001</c:v>
                </c:pt>
                <c:pt idx="9765">
                  <c:v>22.934429999999967</c:v>
                </c:pt>
                <c:pt idx="9766">
                  <c:v>25.344259999999988</c:v>
                </c:pt>
                <c:pt idx="9767">
                  <c:v>24.081969999999988</c:v>
                </c:pt>
                <c:pt idx="9768">
                  <c:v>25.803280000000001</c:v>
                </c:pt>
                <c:pt idx="9769">
                  <c:v>25.590160000000001</c:v>
                </c:pt>
                <c:pt idx="9770">
                  <c:v>24.377050000000036</c:v>
                </c:pt>
                <c:pt idx="9771">
                  <c:v>24.180329999999966</c:v>
                </c:pt>
                <c:pt idx="9772">
                  <c:v>25.081969999999988</c:v>
                </c:pt>
                <c:pt idx="9773">
                  <c:v>25.377050000000036</c:v>
                </c:pt>
                <c:pt idx="9774">
                  <c:v>24.032789999999967</c:v>
                </c:pt>
                <c:pt idx="9775">
                  <c:v>24.868849999999963</c:v>
                </c:pt>
                <c:pt idx="9776">
                  <c:v>23.754100000000001</c:v>
                </c:pt>
                <c:pt idx="9777">
                  <c:v>23.852460000000001</c:v>
                </c:pt>
                <c:pt idx="9778">
                  <c:v>24.590160000000001</c:v>
                </c:pt>
                <c:pt idx="9779">
                  <c:v>24.295079999999967</c:v>
                </c:pt>
                <c:pt idx="9780">
                  <c:v>24.704920000000001</c:v>
                </c:pt>
                <c:pt idx="9781">
                  <c:v>24.245899999999967</c:v>
                </c:pt>
                <c:pt idx="9782">
                  <c:v>24.262289999999961</c:v>
                </c:pt>
                <c:pt idx="9783">
                  <c:v>25.688519999999961</c:v>
                </c:pt>
                <c:pt idx="9784">
                  <c:v>25.163930000000001</c:v>
                </c:pt>
                <c:pt idx="9785">
                  <c:v>24.459019999999967</c:v>
                </c:pt>
                <c:pt idx="9786">
                  <c:v>23.934429999999967</c:v>
                </c:pt>
                <c:pt idx="9787">
                  <c:v>25.016390000000001</c:v>
                </c:pt>
                <c:pt idx="9788">
                  <c:v>24.327870000000036</c:v>
                </c:pt>
                <c:pt idx="9789">
                  <c:v>24.819669999999999</c:v>
                </c:pt>
                <c:pt idx="9790">
                  <c:v>25.163930000000001</c:v>
                </c:pt>
                <c:pt idx="9791">
                  <c:v>23.967209999999966</c:v>
                </c:pt>
                <c:pt idx="9792">
                  <c:v>24.836069999999999</c:v>
                </c:pt>
                <c:pt idx="9793">
                  <c:v>24.918030000000002</c:v>
                </c:pt>
                <c:pt idx="9794">
                  <c:v>23.901639999999961</c:v>
                </c:pt>
                <c:pt idx="9795">
                  <c:v>24.114750000000036</c:v>
                </c:pt>
                <c:pt idx="9796">
                  <c:v>25.557379999999988</c:v>
                </c:pt>
                <c:pt idx="9797">
                  <c:v>24.934429999999967</c:v>
                </c:pt>
                <c:pt idx="9798">
                  <c:v>25.655740000000002</c:v>
                </c:pt>
                <c:pt idx="9799">
                  <c:v>24.672129999999989</c:v>
                </c:pt>
                <c:pt idx="9800">
                  <c:v>24.836069999999999</c:v>
                </c:pt>
                <c:pt idx="9801">
                  <c:v>25.21312</c:v>
                </c:pt>
                <c:pt idx="9802">
                  <c:v>25.147539999999989</c:v>
                </c:pt>
                <c:pt idx="9803">
                  <c:v>24.754100000000001</c:v>
                </c:pt>
                <c:pt idx="9804">
                  <c:v>24.21312</c:v>
                </c:pt>
                <c:pt idx="9805">
                  <c:v>25.327870000000036</c:v>
                </c:pt>
                <c:pt idx="9806">
                  <c:v>23.491800000000001</c:v>
                </c:pt>
                <c:pt idx="9807">
                  <c:v>24.967209999999966</c:v>
                </c:pt>
                <c:pt idx="9808">
                  <c:v>24.73771</c:v>
                </c:pt>
                <c:pt idx="9809">
                  <c:v>24.819669999999999</c:v>
                </c:pt>
                <c:pt idx="9810">
                  <c:v>25.09836</c:v>
                </c:pt>
                <c:pt idx="9811">
                  <c:v>24.163930000000001</c:v>
                </c:pt>
                <c:pt idx="9812">
                  <c:v>23.721309999999967</c:v>
                </c:pt>
                <c:pt idx="9813">
                  <c:v>25.278689999999965</c:v>
                </c:pt>
                <c:pt idx="9814">
                  <c:v>24.52459</c:v>
                </c:pt>
                <c:pt idx="9815">
                  <c:v>24.57377</c:v>
                </c:pt>
                <c:pt idx="9816">
                  <c:v>24.327870000000036</c:v>
                </c:pt>
                <c:pt idx="9817">
                  <c:v>24.311480000000028</c:v>
                </c:pt>
                <c:pt idx="9818">
                  <c:v>24.770489999999967</c:v>
                </c:pt>
                <c:pt idx="9819">
                  <c:v>23.901639999999961</c:v>
                </c:pt>
                <c:pt idx="9820">
                  <c:v>24.52459</c:v>
                </c:pt>
                <c:pt idx="9821">
                  <c:v>24.52459</c:v>
                </c:pt>
                <c:pt idx="9822">
                  <c:v>24.721309999999967</c:v>
                </c:pt>
                <c:pt idx="9823">
                  <c:v>25.09836</c:v>
                </c:pt>
                <c:pt idx="9824">
                  <c:v>24.459019999999967</c:v>
                </c:pt>
                <c:pt idx="9825">
                  <c:v>25.04918</c:v>
                </c:pt>
                <c:pt idx="9826">
                  <c:v>23.36065</c:v>
                </c:pt>
                <c:pt idx="9827">
                  <c:v>24.377050000000036</c:v>
                </c:pt>
                <c:pt idx="9828">
                  <c:v>24.852460000000001</c:v>
                </c:pt>
                <c:pt idx="9829">
                  <c:v>23.868849999999963</c:v>
                </c:pt>
                <c:pt idx="9830">
                  <c:v>24.409839999999971</c:v>
                </c:pt>
                <c:pt idx="9831">
                  <c:v>23.475409999999961</c:v>
                </c:pt>
                <c:pt idx="9832">
                  <c:v>24.475409999999961</c:v>
                </c:pt>
                <c:pt idx="9833">
                  <c:v>24.540980000000001</c:v>
                </c:pt>
                <c:pt idx="9834">
                  <c:v>24.868849999999963</c:v>
                </c:pt>
                <c:pt idx="9835">
                  <c:v>24.475409999999961</c:v>
                </c:pt>
                <c:pt idx="9836">
                  <c:v>24.36065</c:v>
                </c:pt>
                <c:pt idx="9837">
                  <c:v>23.557379999999988</c:v>
                </c:pt>
                <c:pt idx="9838">
                  <c:v>24.196719999999971</c:v>
                </c:pt>
                <c:pt idx="9839">
                  <c:v>24</c:v>
                </c:pt>
                <c:pt idx="9840">
                  <c:v>24.295079999999967</c:v>
                </c:pt>
                <c:pt idx="9841">
                  <c:v>25</c:v>
                </c:pt>
                <c:pt idx="9842">
                  <c:v>24.377050000000036</c:v>
                </c:pt>
                <c:pt idx="9843">
                  <c:v>24.540980000000001</c:v>
                </c:pt>
                <c:pt idx="9844">
                  <c:v>24.163930000000001</c:v>
                </c:pt>
                <c:pt idx="9845">
                  <c:v>23.836069999999999</c:v>
                </c:pt>
                <c:pt idx="9846">
                  <c:v>23.836069999999999</c:v>
                </c:pt>
                <c:pt idx="9847">
                  <c:v>24.327870000000036</c:v>
                </c:pt>
                <c:pt idx="9848">
                  <c:v>24.590160000000001</c:v>
                </c:pt>
                <c:pt idx="9849">
                  <c:v>23.278689999999965</c:v>
                </c:pt>
                <c:pt idx="9850">
                  <c:v>24.78688</c:v>
                </c:pt>
                <c:pt idx="9851">
                  <c:v>23.163930000000001</c:v>
                </c:pt>
                <c:pt idx="9852">
                  <c:v>24.327870000000036</c:v>
                </c:pt>
                <c:pt idx="9853">
                  <c:v>24.131150000000044</c:v>
                </c:pt>
                <c:pt idx="9854">
                  <c:v>24.57377</c:v>
                </c:pt>
                <c:pt idx="9855">
                  <c:v>23.73771</c:v>
                </c:pt>
                <c:pt idx="9856">
                  <c:v>23.967209999999966</c:v>
                </c:pt>
                <c:pt idx="9857">
                  <c:v>24.442619999999945</c:v>
                </c:pt>
                <c:pt idx="9858">
                  <c:v>24.032789999999967</c:v>
                </c:pt>
                <c:pt idx="9859">
                  <c:v>23.983609999999942</c:v>
                </c:pt>
                <c:pt idx="9860">
                  <c:v>23.983609999999942</c:v>
                </c:pt>
                <c:pt idx="9861">
                  <c:v>23.901639999999961</c:v>
                </c:pt>
                <c:pt idx="9862">
                  <c:v>25.639350000000036</c:v>
                </c:pt>
                <c:pt idx="9863">
                  <c:v>24.868849999999963</c:v>
                </c:pt>
                <c:pt idx="9864">
                  <c:v>24.852460000000001</c:v>
                </c:pt>
                <c:pt idx="9865">
                  <c:v>23.73771</c:v>
                </c:pt>
                <c:pt idx="9866">
                  <c:v>24.344259999999988</c:v>
                </c:pt>
                <c:pt idx="9867">
                  <c:v>24.639350000000036</c:v>
                </c:pt>
                <c:pt idx="9868">
                  <c:v>24.606560000000005</c:v>
                </c:pt>
                <c:pt idx="9869">
                  <c:v>24.901639999999961</c:v>
                </c:pt>
                <c:pt idx="9870">
                  <c:v>24.868849999999963</c:v>
                </c:pt>
                <c:pt idx="9871">
                  <c:v>25.426229999999954</c:v>
                </c:pt>
                <c:pt idx="9872">
                  <c:v>23.803280000000001</c:v>
                </c:pt>
                <c:pt idx="9873">
                  <c:v>24.245899999999967</c:v>
                </c:pt>
                <c:pt idx="9874">
                  <c:v>25.540980000000001</c:v>
                </c:pt>
                <c:pt idx="9875">
                  <c:v>23.491800000000001</c:v>
                </c:pt>
                <c:pt idx="9876">
                  <c:v>24.836069999999999</c:v>
                </c:pt>
                <c:pt idx="9877">
                  <c:v>24.721309999999967</c:v>
                </c:pt>
                <c:pt idx="9878">
                  <c:v>25.016390000000001</c:v>
                </c:pt>
                <c:pt idx="9879">
                  <c:v>24.04918</c:v>
                </c:pt>
                <c:pt idx="9880">
                  <c:v>24.229509999999966</c:v>
                </c:pt>
                <c:pt idx="9881">
                  <c:v>24.04918</c:v>
                </c:pt>
                <c:pt idx="9882">
                  <c:v>24.688519999999961</c:v>
                </c:pt>
                <c:pt idx="9883">
                  <c:v>24.442619999999945</c:v>
                </c:pt>
                <c:pt idx="9884">
                  <c:v>24.557379999999988</c:v>
                </c:pt>
                <c:pt idx="9885">
                  <c:v>24.57377</c:v>
                </c:pt>
                <c:pt idx="9886">
                  <c:v>24.983609999999942</c:v>
                </c:pt>
                <c:pt idx="9887">
                  <c:v>23.868849999999963</c:v>
                </c:pt>
                <c:pt idx="9888">
                  <c:v>25.327870000000036</c:v>
                </c:pt>
                <c:pt idx="9889">
                  <c:v>23.311480000000028</c:v>
                </c:pt>
                <c:pt idx="9890">
                  <c:v>25.180329999999966</c:v>
                </c:pt>
                <c:pt idx="9891">
                  <c:v>24.918030000000002</c:v>
                </c:pt>
                <c:pt idx="9892">
                  <c:v>25.344259999999988</c:v>
                </c:pt>
                <c:pt idx="9893">
                  <c:v>24.442619999999945</c:v>
                </c:pt>
                <c:pt idx="9894">
                  <c:v>24.540980000000001</c:v>
                </c:pt>
                <c:pt idx="9895">
                  <c:v>24.295079999999967</c:v>
                </c:pt>
                <c:pt idx="9896">
                  <c:v>25.327870000000036</c:v>
                </c:pt>
                <c:pt idx="9897">
                  <c:v>24.032789999999967</c:v>
                </c:pt>
                <c:pt idx="9898">
                  <c:v>24.016390000000001</c:v>
                </c:pt>
                <c:pt idx="9899">
                  <c:v>23.52459</c:v>
                </c:pt>
                <c:pt idx="9900">
                  <c:v>25</c:v>
                </c:pt>
                <c:pt idx="9901">
                  <c:v>23.819669999999999</c:v>
                </c:pt>
                <c:pt idx="9902">
                  <c:v>25.36065</c:v>
                </c:pt>
                <c:pt idx="9903">
                  <c:v>24.393439999999963</c:v>
                </c:pt>
                <c:pt idx="9904">
                  <c:v>24.721309999999967</c:v>
                </c:pt>
                <c:pt idx="9905">
                  <c:v>25.04918</c:v>
                </c:pt>
                <c:pt idx="9906">
                  <c:v>24.885249999999942</c:v>
                </c:pt>
                <c:pt idx="9907">
                  <c:v>23.540980000000001</c:v>
                </c:pt>
                <c:pt idx="9908">
                  <c:v>23.393439999999963</c:v>
                </c:pt>
                <c:pt idx="9909">
                  <c:v>24.262289999999961</c:v>
                </c:pt>
                <c:pt idx="9910">
                  <c:v>22.770489999999967</c:v>
                </c:pt>
                <c:pt idx="9911">
                  <c:v>24.590160000000001</c:v>
                </c:pt>
                <c:pt idx="9912">
                  <c:v>23.295079999999967</c:v>
                </c:pt>
                <c:pt idx="9913">
                  <c:v>24.131150000000044</c:v>
                </c:pt>
                <c:pt idx="9914">
                  <c:v>24.327870000000036</c:v>
                </c:pt>
                <c:pt idx="9915">
                  <c:v>23.983609999999942</c:v>
                </c:pt>
                <c:pt idx="9916">
                  <c:v>24.147539999999989</c:v>
                </c:pt>
                <c:pt idx="9917">
                  <c:v>24.196719999999971</c:v>
                </c:pt>
                <c:pt idx="9918">
                  <c:v>23.704920000000001</c:v>
                </c:pt>
                <c:pt idx="9919">
                  <c:v>23.983609999999942</c:v>
                </c:pt>
                <c:pt idx="9920">
                  <c:v>23.459019999999967</c:v>
                </c:pt>
                <c:pt idx="9921">
                  <c:v>24.344259999999988</c:v>
                </c:pt>
                <c:pt idx="9922">
                  <c:v>23.491800000000001</c:v>
                </c:pt>
                <c:pt idx="9923">
                  <c:v>24.852460000000001</c:v>
                </c:pt>
                <c:pt idx="9924">
                  <c:v>24.21312</c:v>
                </c:pt>
                <c:pt idx="9925">
                  <c:v>25.065569999999965</c:v>
                </c:pt>
                <c:pt idx="9926">
                  <c:v>23.885249999999942</c:v>
                </c:pt>
                <c:pt idx="9927">
                  <c:v>24.114750000000036</c:v>
                </c:pt>
                <c:pt idx="9928">
                  <c:v>24.901639999999961</c:v>
                </c:pt>
                <c:pt idx="9929">
                  <c:v>23.639350000000036</c:v>
                </c:pt>
                <c:pt idx="9930">
                  <c:v>25.032789999999967</c:v>
                </c:pt>
                <c:pt idx="9931">
                  <c:v>25.606560000000005</c:v>
                </c:pt>
                <c:pt idx="9932">
                  <c:v>24.295079999999967</c:v>
                </c:pt>
                <c:pt idx="9933">
                  <c:v>24.196719999999971</c:v>
                </c:pt>
                <c:pt idx="9934">
                  <c:v>25.21312</c:v>
                </c:pt>
                <c:pt idx="9935">
                  <c:v>24.09836</c:v>
                </c:pt>
                <c:pt idx="9936">
                  <c:v>24.78688</c:v>
                </c:pt>
                <c:pt idx="9937">
                  <c:v>23.442619999999945</c:v>
                </c:pt>
                <c:pt idx="9938">
                  <c:v>24.04918</c:v>
                </c:pt>
                <c:pt idx="9939">
                  <c:v>24.409839999999971</c:v>
                </c:pt>
                <c:pt idx="9940">
                  <c:v>23.983609999999942</c:v>
                </c:pt>
                <c:pt idx="9941">
                  <c:v>24.032789999999967</c:v>
                </c:pt>
                <c:pt idx="9942">
                  <c:v>22.918030000000002</c:v>
                </c:pt>
                <c:pt idx="9943">
                  <c:v>24.491800000000001</c:v>
                </c:pt>
                <c:pt idx="9944">
                  <c:v>23.622949999999989</c:v>
                </c:pt>
                <c:pt idx="9945">
                  <c:v>25.09836</c:v>
                </c:pt>
                <c:pt idx="9946">
                  <c:v>23.163930000000001</c:v>
                </c:pt>
                <c:pt idx="9947">
                  <c:v>22.655740000000002</c:v>
                </c:pt>
                <c:pt idx="9948">
                  <c:v>24.114750000000036</c:v>
                </c:pt>
                <c:pt idx="9949">
                  <c:v>24.770489999999967</c:v>
                </c:pt>
                <c:pt idx="9950">
                  <c:v>25.36065</c:v>
                </c:pt>
                <c:pt idx="9951">
                  <c:v>24.590160000000001</c:v>
                </c:pt>
                <c:pt idx="9952">
                  <c:v>24.475409999999961</c:v>
                </c:pt>
                <c:pt idx="9953">
                  <c:v>23.655740000000002</c:v>
                </c:pt>
                <c:pt idx="9954">
                  <c:v>24.180329999999966</c:v>
                </c:pt>
                <c:pt idx="9955">
                  <c:v>24.73771</c:v>
                </c:pt>
                <c:pt idx="9956">
                  <c:v>23.836069999999999</c:v>
                </c:pt>
                <c:pt idx="9957">
                  <c:v>24.09836</c:v>
                </c:pt>
                <c:pt idx="9958">
                  <c:v>25.868849999999963</c:v>
                </c:pt>
                <c:pt idx="9959">
                  <c:v>24.639350000000036</c:v>
                </c:pt>
                <c:pt idx="9960">
                  <c:v>24.95082</c:v>
                </c:pt>
                <c:pt idx="9961">
                  <c:v>23.819669999999999</c:v>
                </c:pt>
                <c:pt idx="9962">
                  <c:v>23.57377</c:v>
                </c:pt>
                <c:pt idx="9963">
                  <c:v>25.393439999999963</c:v>
                </c:pt>
                <c:pt idx="9964">
                  <c:v>23.918030000000002</c:v>
                </c:pt>
                <c:pt idx="9965">
                  <c:v>23.885249999999942</c:v>
                </c:pt>
                <c:pt idx="9966">
                  <c:v>25.262289999999961</c:v>
                </c:pt>
                <c:pt idx="9967">
                  <c:v>25.311480000000028</c:v>
                </c:pt>
                <c:pt idx="9968">
                  <c:v>24.967209999999966</c:v>
                </c:pt>
                <c:pt idx="9969">
                  <c:v>23.409839999999971</c:v>
                </c:pt>
                <c:pt idx="9970">
                  <c:v>23.721309999999967</c:v>
                </c:pt>
                <c:pt idx="9971">
                  <c:v>25.065569999999965</c:v>
                </c:pt>
                <c:pt idx="9972">
                  <c:v>23.852460000000001</c:v>
                </c:pt>
                <c:pt idx="9973">
                  <c:v>23.491800000000001</c:v>
                </c:pt>
                <c:pt idx="9974">
                  <c:v>24.967209999999966</c:v>
                </c:pt>
                <c:pt idx="9975">
                  <c:v>24.344259999999988</c:v>
                </c:pt>
                <c:pt idx="9976">
                  <c:v>24.393439999999963</c:v>
                </c:pt>
                <c:pt idx="9977">
                  <c:v>24.57377</c:v>
                </c:pt>
                <c:pt idx="9978">
                  <c:v>24.622949999999989</c:v>
                </c:pt>
                <c:pt idx="9979">
                  <c:v>24.196719999999971</c:v>
                </c:pt>
                <c:pt idx="9980">
                  <c:v>23.852460000000001</c:v>
                </c:pt>
                <c:pt idx="9981">
                  <c:v>23.622949999999989</c:v>
                </c:pt>
                <c:pt idx="9982">
                  <c:v>23.508199999999967</c:v>
                </c:pt>
                <c:pt idx="9983">
                  <c:v>25.540980000000001</c:v>
                </c:pt>
                <c:pt idx="9984">
                  <c:v>23.327870000000036</c:v>
                </c:pt>
                <c:pt idx="9985">
                  <c:v>24.09836</c:v>
                </c:pt>
                <c:pt idx="9986">
                  <c:v>24.09836</c:v>
                </c:pt>
                <c:pt idx="9987">
                  <c:v>23.262289999999961</c:v>
                </c:pt>
                <c:pt idx="9988">
                  <c:v>25.836069999999999</c:v>
                </c:pt>
                <c:pt idx="9989">
                  <c:v>23.262289999999961</c:v>
                </c:pt>
                <c:pt idx="9990">
                  <c:v>24.21312</c:v>
                </c:pt>
                <c:pt idx="9991">
                  <c:v>24.754100000000001</c:v>
                </c:pt>
                <c:pt idx="9992">
                  <c:v>24.245899999999967</c:v>
                </c:pt>
                <c:pt idx="9993">
                  <c:v>23.934429999999967</c:v>
                </c:pt>
                <c:pt idx="9994">
                  <c:v>23.868849999999963</c:v>
                </c:pt>
                <c:pt idx="9995">
                  <c:v>24.442619999999945</c:v>
                </c:pt>
                <c:pt idx="9996">
                  <c:v>23.557379999999988</c:v>
                </c:pt>
                <c:pt idx="9997">
                  <c:v>24.836069999999999</c:v>
                </c:pt>
                <c:pt idx="9998">
                  <c:v>24.278689999999965</c:v>
                </c:pt>
                <c:pt idx="9999">
                  <c:v>24</c:v>
                </c:pt>
                <c:pt idx="10000">
                  <c:v>24.57377</c:v>
                </c:pt>
                <c:pt idx="10001">
                  <c:v>24.327870000000036</c:v>
                </c:pt>
                <c:pt idx="10002">
                  <c:v>24.393439999999963</c:v>
                </c:pt>
                <c:pt idx="10003">
                  <c:v>23.852460000000001</c:v>
                </c:pt>
                <c:pt idx="10004">
                  <c:v>24.065569999999965</c:v>
                </c:pt>
                <c:pt idx="10005">
                  <c:v>23.622949999999989</c:v>
                </c:pt>
                <c:pt idx="10006">
                  <c:v>24.04918</c:v>
                </c:pt>
                <c:pt idx="10007">
                  <c:v>24.901639999999961</c:v>
                </c:pt>
                <c:pt idx="10008">
                  <c:v>24.52459</c:v>
                </c:pt>
                <c:pt idx="10009">
                  <c:v>22.57377</c:v>
                </c:pt>
                <c:pt idx="10010">
                  <c:v>25.163930000000001</c:v>
                </c:pt>
                <c:pt idx="10011">
                  <c:v>25.229509999999966</c:v>
                </c:pt>
                <c:pt idx="10012">
                  <c:v>23.639350000000036</c:v>
                </c:pt>
                <c:pt idx="10013">
                  <c:v>24.622949999999989</c:v>
                </c:pt>
                <c:pt idx="10014">
                  <c:v>24.344259999999988</c:v>
                </c:pt>
                <c:pt idx="10015">
                  <c:v>23.934429999999967</c:v>
                </c:pt>
                <c:pt idx="10016">
                  <c:v>23.311480000000028</c:v>
                </c:pt>
                <c:pt idx="10017">
                  <c:v>24.327870000000036</c:v>
                </c:pt>
                <c:pt idx="10018">
                  <c:v>24.557379999999988</c:v>
                </c:pt>
                <c:pt idx="10019">
                  <c:v>24.016390000000001</c:v>
                </c:pt>
                <c:pt idx="10020">
                  <c:v>23.852460000000001</c:v>
                </c:pt>
                <c:pt idx="10021">
                  <c:v>24.885249999999942</c:v>
                </c:pt>
                <c:pt idx="10022">
                  <c:v>24.934429999999967</c:v>
                </c:pt>
                <c:pt idx="10023">
                  <c:v>24.557379999999988</c:v>
                </c:pt>
                <c:pt idx="10024">
                  <c:v>23.065569999999965</c:v>
                </c:pt>
                <c:pt idx="10025">
                  <c:v>24.180329999999966</c:v>
                </c:pt>
                <c:pt idx="10026">
                  <c:v>24.311480000000028</c:v>
                </c:pt>
                <c:pt idx="10027">
                  <c:v>24.803280000000001</c:v>
                </c:pt>
                <c:pt idx="10028">
                  <c:v>25.721309999999967</c:v>
                </c:pt>
                <c:pt idx="10029">
                  <c:v>24.672129999999989</c:v>
                </c:pt>
                <c:pt idx="10030">
                  <c:v>23.606560000000005</c:v>
                </c:pt>
                <c:pt idx="10031">
                  <c:v>23.540980000000001</c:v>
                </c:pt>
                <c:pt idx="10032">
                  <c:v>25.163930000000001</c:v>
                </c:pt>
                <c:pt idx="10033">
                  <c:v>23.770489999999967</c:v>
                </c:pt>
                <c:pt idx="10034">
                  <c:v>24.475409999999961</c:v>
                </c:pt>
                <c:pt idx="10035">
                  <c:v>24.114750000000036</c:v>
                </c:pt>
                <c:pt idx="10036">
                  <c:v>23.590160000000001</c:v>
                </c:pt>
                <c:pt idx="10037">
                  <c:v>24.409839999999971</c:v>
                </c:pt>
                <c:pt idx="10038">
                  <c:v>24.229509999999966</c:v>
                </c:pt>
                <c:pt idx="10039">
                  <c:v>24.245899999999967</c:v>
                </c:pt>
                <c:pt idx="10040">
                  <c:v>23.803280000000001</c:v>
                </c:pt>
                <c:pt idx="10041">
                  <c:v>23.803280000000001</c:v>
                </c:pt>
                <c:pt idx="10042">
                  <c:v>24.262289999999961</c:v>
                </c:pt>
                <c:pt idx="10043">
                  <c:v>24.672129999999989</c:v>
                </c:pt>
                <c:pt idx="10044">
                  <c:v>24.245899999999967</c:v>
                </c:pt>
                <c:pt idx="10045">
                  <c:v>25.229509999999966</c:v>
                </c:pt>
                <c:pt idx="10046">
                  <c:v>24</c:v>
                </c:pt>
                <c:pt idx="10047">
                  <c:v>24.459019999999967</c:v>
                </c:pt>
                <c:pt idx="10048">
                  <c:v>24.508199999999967</c:v>
                </c:pt>
                <c:pt idx="10049">
                  <c:v>24.754100000000001</c:v>
                </c:pt>
                <c:pt idx="10050">
                  <c:v>24.180329999999966</c:v>
                </c:pt>
                <c:pt idx="10051">
                  <c:v>24.73771</c:v>
                </c:pt>
                <c:pt idx="10052">
                  <c:v>25.36065</c:v>
                </c:pt>
                <c:pt idx="10053">
                  <c:v>23.754100000000001</c:v>
                </c:pt>
                <c:pt idx="10054">
                  <c:v>24.278689999999965</c:v>
                </c:pt>
                <c:pt idx="10055">
                  <c:v>23.803280000000001</c:v>
                </c:pt>
                <c:pt idx="10056">
                  <c:v>24.09836</c:v>
                </c:pt>
                <c:pt idx="10057">
                  <c:v>23.967209999999966</c:v>
                </c:pt>
                <c:pt idx="10058">
                  <c:v>23.57377</c:v>
                </c:pt>
                <c:pt idx="10059">
                  <c:v>23.114750000000036</c:v>
                </c:pt>
                <c:pt idx="10060">
                  <c:v>25.081969999999988</c:v>
                </c:pt>
                <c:pt idx="10061">
                  <c:v>23.327870000000036</c:v>
                </c:pt>
                <c:pt idx="10062">
                  <c:v>23.885249999999942</c:v>
                </c:pt>
                <c:pt idx="10063">
                  <c:v>24.278689999999965</c:v>
                </c:pt>
                <c:pt idx="10064">
                  <c:v>24.081969999999988</c:v>
                </c:pt>
                <c:pt idx="10065">
                  <c:v>24.262289999999961</c:v>
                </c:pt>
                <c:pt idx="10066">
                  <c:v>24.557379999999988</c:v>
                </c:pt>
                <c:pt idx="10067">
                  <c:v>23.901639999999961</c:v>
                </c:pt>
                <c:pt idx="10068">
                  <c:v>23.836069999999999</c:v>
                </c:pt>
                <c:pt idx="10069">
                  <c:v>23.721309999999967</c:v>
                </c:pt>
                <c:pt idx="10070">
                  <c:v>24.311480000000028</c:v>
                </c:pt>
                <c:pt idx="10071">
                  <c:v>23.78688</c:v>
                </c:pt>
                <c:pt idx="10072">
                  <c:v>24.180329999999966</c:v>
                </c:pt>
                <c:pt idx="10073">
                  <c:v>25.639350000000036</c:v>
                </c:pt>
                <c:pt idx="10074">
                  <c:v>24.639350000000036</c:v>
                </c:pt>
                <c:pt idx="10075">
                  <c:v>23.836069999999999</c:v>
                </c:pt>
                <c:pt idx="10076">
                  <c:v>24.21312</c:v>
                </c:pt>
                <c:pt idx="10077">
                  <c:v>24.032789999999967</c:v>
                </c:pt>
                <c:pt idx="10078">
                  <c:v>23.622949999999989</c:v>
                </c:pt>
                <c:pt idx="10079">
                  <c:v>23.901639999999961</c:v>
                </c:pt>
                <c:pt idx="10080">
                  <c:v>25.016390000000001</c:v>
                </c:pt>
                <c:pt idx="10081">
                  <c:v>23.377050000000036</c:v>
                </c:pt>
                <c:pt idx="10082">
                  <c:v>23.311480000000028</c:v>
                </c:pt>
                <c:pt idx="10083">
                  <c:v>23.688519999999961</c:v>
                </c:pt>
                <c:pt idx="10084">
                  <c:v>23.409839999999971</c:v>
                </c:pt>
                <c:pt idx="10085">
                  <c:v>23.73771</c:v>
                </c:pt>
                <c:pt idx="10086">
                  <c:v>23.475409999999961</c:v>
                </c:pt>
                <c:pt idx="10087">
                  <c:v>23.065569999999965</c:v>
                </c:pt>
                <c:pt idx="10088">
                  <c:v>24.918030000000002</c:v>
                </c:pt>
                <c:pt idx="10089">
                  <c:v>22.704920000000001</c:v>
                </c:pt>
                <c:pt idx="10090">
                  <c:v>25</c:v>
                </c:pt>
                <c:pt idx="10091">
                  <c:v>24.836069999999999</c:v>
                </c:pt>
                <c:pt idx="10092">
                  <c:v>23.803280000000001</c:v>
                </c:pt>
                <c:pt idx="10093">
                  <c:v>23.704920000000001</c:v>
                </c:pt>
                <c:pt idx="10094">
                  <c:v>24.147539999999989</c:v>
                </c:pt>
                <c:pt idx="10095">
                  <c:v>23.885249999999942</c:v>
                </c:pt>
                <c:pt idx="10096">
                  <c:v>23.819669999999999</c:v>
                </c:pt>
                <c:pt idx="10097">
                  <c:v>22.803280000000001</c:v>
                </c:pt>
                <c:pt idx="10098">
                  <c:v>23.229509999999966</c:v>
                </c:pt>
                <c:pt idx="10099">
                  <c:v>24.196719999999971</c:v>
                </c:pt>
                <c:pt idx="10100">
                  <c:v>25.163930000000001</c:v>
                </c:pt>
                <c:pt idx="10101">
                  <c:v>23.147539999999989</c:v>
                </c:pt>
                <c:pt idx="10102">
                  <c:v>21.836069999999999</c:v>
                </c:pt>
                <c:pt idx="10103">
                  <c:v>23.803280000000001</c:v>
                </c:pt>
                <c:pt idx="10104">
                  <c:v>24.032789999999967</c:v>
                </c:pt>
                <c:pt idx="10105">
                  <c:v>24.393439999999963</c:v>
                </c:pt>
                <c:pt idx="10106">
                  <c:v>23.508199999999967</c:v>
                </c:pt>
                <c:pt idx="10107">
                  <c:v>22.704920000000001</c:v>
                </c:pt>
                <c:pt idx="10108">
                  <c:v>24.04918</c:v>
                </c:pt>
                <c:pt idx="10109">
                  <c:v>22.73771</c:v>
                </c:pt>
                <c:pt idx="10110">
                  <c:v>23.278689999999965</c:v>
                </c:pt>
                <c:pt idx="10111">
                  <c:v>24.704920000000001</c:v>
                </c:pt>
                <c:pt idx="10112">
                  <c:v>23.311480000000028</c:v>
                </c:pt>
                <c:pt idx="10113">
                  <c:v>23.836069999999999</c:v>
                </c:pt>
                <c:pt idx="10114">
                  <c:v>23.04918</c:v>
                </c:pt>
                <c:pt idx="10115">
                  <c:v>22.770489999999967</c:v>
                </c:pt>
                <c:pt idx="10116">
                  <c:v>22.983609999999942</c:v>
                </c:pt>
                <c:pt idx="10117">
                  <c:v>23.344259999999988</c:v>
                </c:pt>
                <c:pt idx="10118">
                  <c:v>23.229509999999966</c:v>
                </c:pt>
                <c:pt idx="10119">
                  <c:v>23.57377</c:v>
                </c:pt>
                <c:pt idx="10120">
                  <c:v>24.704920000000001</c:v>
                </c:pt>
                <c:pt idx="10121">
                  <c:v>24.672129999999989</c:v>
                </c:pt>
                <c:pt idx="10122">
                  <c:v>24.52459</c:v>
                </c:pt>
                <c:pt idx="10123">
                  <c:v>22.57377</c:v>
                </c:pt>
                <c:pt idx="10124">
                  <c:v>23.459019999999967</c:v>
                </c:pt>
                <c:pt idx="10125">
                  <c:v>23.819669999999999</c:v>
                </c:pt>
                <c:pt idx="10126">
                  <c:v>24.065569999999965</c:v>
                </c:pt>
                <c:pt idx="10127">
                  <c:v>23.229509999999966</c:v>
                </c:pt>
                <c:pt idx="10128">
                  <c:v>22.262289999999961</c:v>
                </c:pt>
                <c:pt idx="10129">
                  <c:v>23.885249999999942</c:v>
                </c:pt>
                <c:pt idx="10130">
                  <c:v>23.262289999999961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30F9-4B5A-A764-96E3083EC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452544"/>
        <c:axId val="153454464"/>
      </c:scatterChart>
      <c:scatterChart>
        <c:scatterStyle val="lineMarker"/>
        <c:varyColors val="0"/>
        <c:ser>
          <c:idx val="1"/>
          <c:order val="1"/>
          <c:tx>
            <c:v>TRIN-01</c:v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38879432338622466"/>
                  <c:y val="-0.21822098983007013"/>
                </c:manualLayout>
              </c:layout>
              <c:numFmt formatCode="General" sourceLinked="0"/>
            </c:trendlineLbl>
          </c:trendline>
          <c:xVal>
            <c:numRef>
              <c:f>[2]Foglio1!$Q$3:$Q$690</c:f>
              <c:numCache>
                <c:formatCode>General</c:formatCode>
                <c:ptCount val="688"/>
                <c:pt idx="0">
                  <c:v>1012</c:v>
                </c:pt>
                <c:pt idx="1">
                  <c:v>1010</c:v>
                </c:pt>
                <c:pt idx="2">
                  <c:v>1008</c:v>
                </c:pt>
                <c:pt idx="3">
                  <c:v>1008</c:v>
                </c:pt>
                <c:pt idx="4">
                  <c:v>1008</c:v>
                </c:pt>
                <c:pt idx="5">
                  <c:v>1007</c:v>
                </c:pt>
                <c:pt idx="6">
                  <c:v>1007</c:v>
                </c:pt>
                <c:pt idx="7">
                  <c:v>1008</c:v>
                </c:pt>
                <c:pt idx="8">
                  <c:v>1008</c:v>
                </c:pt>
                <c:pt idx="9">
                  <c:v>1008</c:v>
                </c:pt>
                <c:pt idx="10">
                  <c:v>1009</c:v>
                </c:pt>
                <c:pt idx="11">
                  <c:v>1010</c:v>
                </c:pt>
                <c:pt idx="12">
                  <c:v>1012</c:v>
                </c:pt>
                <c:pt idx="13">
                  <c:v>1012</c:v>
                </c:pt>
                <c:pt idx="14">
                  <c:v>1012</c:v>
                </c:pt>
                <c:pt idx="15">
                  <c:v>1011</c:v>
                </c:pt>
                <c:pt idx="16">
                  <c:v>1010</c:v>
                </c:pt>
                <c:pt idx="17">
                  <c:v>1009</c:v>
                </c:pt>
                <c:pt idx="18">
                  <c:v>1009</c:v>
                </c:pt>
                <c:pt idx="19">
                  <c:v>1009</c:v>
                </c:pt>
                <c:pt idx="20">
                  <c:v>1008</c:v>
                </c:pt>
                <c:pt idx="21">
                  <c:v>1007</c:v>
                </c:pt>
                <c:pt idx="22">
                  <c:v>1007</c:v>
                </c:pt>
                <c:pt idx="23">
                  <c:v>1008</c:v>
                </c:pt>
                <c:pt idx="24">
                  <c:v>1008</c:v>
                </c:pt>
                <c:pt idx="25">
                  <c:v>1007</c:v>
                </c:pt>
                <c:pt idx="26">
                  <c:v>1007</c:v>
                </c:pt>
                <c:pt idx="27">
                  <c:v>1008</c:v>
                </c:pt>
                <c:pt idx="28">
                  <c:v>1008</c:v>
                </c:pt>
                <c:pt idx="29">
                  <c:v>1007</c:v>
                </c:pt>
                <c:pt idx="30">
                  <c:v>1007</c:v>
                </c:pt>
                <c:pt idx="31">
                  <c:v>1008</c:v>
                </c:pt>
                <c:pt idx="32">
                  <c:v>1008</c:v>
                </c:pt>
                <c:pt idx="33">
                  <c:v>1008</c:v>
                </c:pt>
                <c:pt idx="34">
                  <c:v>1008</c:v>
                </c:pt>
                <c:pt idx="35">
                  <c:v>1008</c:v>
                </c:pt>
                <c:pt idx="36">
                  <c:v>1007</c:v>
                </c:pt>
                <c:pt idx="37">
                  <c:v>1007</c:v>
                </c:pt>
                <c:pt idx="38">
                  <c:v>1006</c:v>
                </c:pt>
                <c:pt idx="39">
                  <c:v>1006</c:v>
                </c:pt>
                <c:pt idx="40">
                  <c:v>1006</c:v>
                </c:pt>
                <c:pt idx="41">
                  <c:v>1006</c:v>
                </c:pt>
                <c:pt idx="42">
                  <c:v>1006</c:v>
                </c:pt>
                <c:pt idx="43">
                  <c:v>1007</c:v>
                </c:pt>
                <c:pt idx="44">
                  <c:v>1006</c:v>
                </c:pt>
                <c:pt idx="45">
                  <c:v>1006</c:v>
                </c:pt>
                <c:pt idx="46">
                  <c:v>1008</c:v>
                </c:pt>
                <c:pt idx="47">
                  <c:v>1008</c:v>
                </c:pt>
                <c:pt idx="48">
                  <c:v>1008</c:v>
                </c:pt>
                <c:pt idx="49">
                  <c:v>1008</c:v>
                </c:pt>
                <c:pt idx="50">
                  <c:v>1008</c:v>
                </c:pt>
                <c:pt idx="51">
                  <c:v>1008</c:v>
                </c:pt>
                <c:pt idx="52">
                  <c:v>1008</c:v>
                </c:pt>
                <c:pt idx="53">
                  <c:v>1008</c:v>
                </c:pt>
                <c:pt idx="54">
                  <c:v>1008</c:v>
                </c:pt>
                <c:pt idx="55">
                  <c:v>1008</c:v>
                </c:pt>
                <c:pt idx="56">
                  <c:v>1009</c:v>
                </c:pt>
                <c:pt idx="57">
                  <c:v>1008</c:v>
                </c:pt>
                <c:pt idx="58">
                  <c:v>1008</c:v>
                </c:pt>
                <c:pt idx="59">
                  <c:v>1008</c:v>
                </c:pt>
                <c:pt idx="60">
                  <c:v>1008</c:v>
                </c:pt>
                <c:pt idx="61">
                  <c:v>1009</c:v>
                </c:pt>
                <c:pt idx="62">
                  <c:v>1009</c:v>
                </c:pt>
                <c:pt idx="63">
                  <c:v>1009</c:v>
                </c:pt>
                <c:pt idx="64">
                  <c:v>1009</c:v>
                </c:pt>
                <c:pt idx="65">
                  <c:v>1009</c:v>
                </c:pt>
                <c:pt idx="66">
                  <c:v>1009</c:v>
                </c:pt>
                <c:pt idx="67">
                  <c:v>1008</c:v>
                </c:pt>
                <c:pt idx="68">
                  <c:v>1009</c:v>
                </c:pt>
                <c:pt idx="69">
                  <c:v>1009</c:v>
                </c:pt>
                <c:pt idx="70">
                  <c:v>1009</c:v>
                </c:pt>
                <c:pt idx="71">
                  <c:v>1009</c:v>
                </c:pt>
                <c:pt idx="72">
                  <c:v>1010</c:v>
                </c:pt>
                <c:pt idx="73">
                  <c:v>1010</c:v>
                </c:pt>
                <c:pt idx="74">
                  <c:v>1010</c:v>
                </c:pt>
                <c:pt idx="75">
                  <c:v>1009</c:v>
                </c:pt>
                <c:pt idx="76">
                  <c:v>1008</c:v>
                </c:pt>
                <c:pt idx="77">
                  <c:v>1007</c:v>
                </c:pt>
                <c:pt idx="78">
                  <c:v>1007</c:v>
                </c:pt>
                <c:pt idx="79">
                  <c:v>1008</c:v>
                </c:pt>
                <c:pt idx="80">
                  <c:v>1007</c:v>
                </c:pt>
                <c:pt idx="81">
                  <c:v>1008</c:v>
                </c:pt>
                <c:pt idx="82">
                  <c:v>1008</c:v>
                </c:pt>
                <c:pt idx="83">
                  <c:v>1008</c:v>
                </c:pt>
                <c:pt idx="84">
                  <c:v>1008</c:v>
                </c:pt>
                <c:pt idx="85">
                  <c:v>1008</c:v>
                </c:pt>
                <c:pt idx="86">
                  <c:v>1008</c:v>
                </c:pt>
                <c:pt idx="87">
                  <c:v>1009</c:v>
                </c:pt>
                <c:pt idx="88">
                  <c:v>1009</c:v>
                </c:pt>
                <c:pt idx="89">
                  <c:v>1009</c:v>
                </c:pt>
                <c:pt idx="90">
                  <c:v>1010</c:v>
                </c:pt>
                <c:pt idx="91">
                  <c:v>1010</c:v>
                </c:pt>
                <c:pt idx="92">
                  <c:v>1011</c:v>
                </c:pt>
                <c:pt idx="93">
                  <c:v>1012</c:v>
                </c:pt>
                <c:pt idx="94">
                  <c:v>1012</c:v>
                </c:pt>
                <c:pt idx="95">
                  <c:v>1012</c:v>
                </c:pt>
                <c:pt idx="96">
                  <c:v>1011</c:v>
                </c:pt>
                <c:pt idx="97">
                  <c:v>1011</c:v>
                </c:pt>
                <c:pt idx="98">
                  <c:v>1012</c:v>
                </c:pt>
                <c:pt idx="99">
                  <c:v>1013</c:v>
                </c:pt>
                <c:pt idx="100">
                  <c:v>1013</c:v>
                </c:pt>
                <c:pt idx="101">
                  <c:v>1013</c:v>
                </c:pt>
                <c:pt idx="102">
                  <c:v>1013</c:v>
                </c:pt>
                <c:pt idx="103">
                  <c:v>1013</c:v>
                </c:pt>
                <c:pt idx="104">
                  <c:v>1013</c:v>
                </c:pt>
                <c:pt idx="105">
                  <c:v>1013</c:v>
                </c:pt>
                <c:pt idx="106">
                  <c:v>1014</c:v>
                </c:pt>
                <c:pt idx="107">
                  <c:v>1014</c:v>
                </c:pt>
                <c:pt idx="108">
                  <c:v>1014</c:v>
                </c:pt>
                <c:pt idx="109">
                  <c:v>1014</c:v>
                </c:pt>
                <c:pt idx="110">
                  <c:v>1013</c:v>
                </c:pt>
                <c:pt idx="111">
                  <c:v>1015</c:v>
                </c:pt>
                <c:pt idx="112">
                  <c:v>1014</c:v>
                </c:pt>
                <c:pt idx="113">
                  <c:v>1014</c:v>
                </c:pt>
                <c:pt idx="114">
                  <c:v>1014</c:v>
                </c:pt>
                <c:pt idx="115">
                  <c:v>1015</c:v>
                </c:pt>
                <c:pt idx="116">
                  <c:v>1015</c:v>
                </c:pt>
                <c:pt idx="117">
                  <c:v>1015</c:v>
                </c:pt>
                <c:pt idx="118">
                  <c:v>1014</c:v>
                </c:pt>
                <c:pt idx="119">
                  <c:v>1013</c:v>
                </c:pt>
                <c:pt idx="120">
                  <c:v>1012</c:v>
                </c:pt>
                <c:pt idx="121">
                  <c:v>1011</c:v>
                </c:pt>
                <c:pt idx="122">
                  <c:v>1011</c:v>
                </c:pt>
                <c:pt idx="123">
                  <c:v>1010</c:v>
                </c:pt>
                <c:pt idx="124">
                  <c:v>1010</c:v>
                </c:pt>
                <c:pt idx="125">
                  <c:v>1010</c:v>
                </c:pt>
                <c:pt idx="126">
                  <c:v>1010</c:v>
                </c:pt>
                <c:pt idx="127">
                  <c:v>1010</c:v>
                </c:pt>
                <c:pt idx="128">
                  <c:v>1010</c:v>
                </c:pt>
                <c:pt idx="129">
                  <c:v>1010</c:v>
                </c:pt>
                <c:pt idx="130">
                  <c:v>1010</c:v>
                </c:pt>
                <c:pt idx="131">
                  <c:v>1010</c:v>
                </c:pt>
                <c:pt idx="132">
                  <c:v>1010</c:v>
                </c:pt>
                <c:pt idx="133">
                  <c:v>1010</c:v>
                </c:pt>
                <c:pt idx="134">
                  <c:v>1010</c:v>
                </c:pt>
                <c:pt idx="135">
                  <c:v>1011</c:v>
                </c:pt>
                <c:pt idx="136">
                  <c:v>1011</c:v>
                </c:pt>
                <c:pt idx="137">
                  <c:v>1011</c:v>
                </c:pt>
                <c:pt idx="138">
                  <c:v>1012</c:v>
                </c:pt>
                <c:pt idx="139">
                  <c:v>1012</c:v>
                </c:pt>
                <c:pt idx="140">
                  <c:v>1012</c:v>
                </c:pt>
                <c:pt idx="141">
                  <c:v>1012</c:v>
                </c:pt>
                <c:pt idx="142">
                  <c:v>1012</c:v>
                </c:pt>
                <c:pt idx="143">
                  <c:v>1012</c:v>
                </c:pt>
                <c:pt idx="144">
                  <c:v>1011</c:v>
                </c:pt>
                <c:pt idx="145">
                  <c:v>1011</c:v>
                </c:pt>
                <c:pt idx="146">
                  <c:v>1012</c:v>
                </c:pt>
                <c:pt idx="147">
                  <c:v>1012</c:v>
                </c:pt>
                <c:pt idx="148">
                  <c:v>1012</c:v>
                </c:pt>
                <c:pt idx="149">
                  <c:v>1012</c:v>
                </c:pt>
                <c:pt idx="150">
                  <c:v>1012</c:v>
                </c:pt>
                <c:pt idx="151">
                  <c:v>1012</c:v>
                </c:pt>
                <c:pt idx="152">
                  <c:v>1012</c:v>
                </c:pt>
                <c:pt idx="153">
                  <c:v>1012</c:v>
                </c:pt>
                <c:pt idx="154">
                  <c:v>1011</c:v>
                </c:pt>
                <c:pt idx="155">
                  <c:v>1011</c:v>
                </c:pt>
                <c:pt idx="156">
                  <c:v>1011</c:v>
                </c:pt>
                <c:pt idx="157">
                  <c:v>1011</c:v>
                </c:pt>
                <c:pt idx="158">
                  <c:v>1011</c:v>
                </c:pt>
                <c:pt idx="159">
                  <c:v>1011</c:v>
                </c:pt>
                <c:pt idx="160">
                  <c:v>1011</c:v>
                </c:pt>
                <c:pt idx="161">
                  <c:v>1011</c:v>
                </c:pt>
                <c:pt idx="162">
                  <c:v>1011</c:v>
                </c:pt>
                <c:pt idx="163">
                  <c:v>1011</c:v>
                </c:pt>
                <c:pt idx="164">
                  <c:v>1011</c:v>
                </c:pt>
                <c:pt idx="165">
                  <c:v>1011</c:v>
                </c:pt>
                <c:pt idx="166">
                  <c:v>1011</c:v>
                </c:pt>
                <c:pt idx="167">
                  <c:v>1011</c:v>
                </c:pt>
                <c:pt idx="168">
                  <c:v>1011</c:v>
                </c:pt>
                <c:pt idx="169">
                  <c:v>1011</c:v>
                </c:pt>
                <c:pt idx="170">
                  <c:v>1011</c:v>
                </c:pt>
                <c:pt idx="171">
                  <c:v>1011</c:v>
                </c:pt>
                <c:pt idx="172">
                  <c:v>1011</c:v>
                </c:pt>
                <c:pt idx="173">
                  <c:v>1011</c:v>
                </c:pt>
                <c:pt idx="174">
                  <c:v>1011</c:v>
                </c:pt>
                <c:pt idx="175">
                  <c:v>1011</c:v>
                </c:pt>
                <c:pt idx="176">
                  <c:v>1011</c:v>
                </c:pt>
                <c:pt idx="177">
                  <c:v>1011</c:v>
                </c:pt>
                <c:pt idx="178">
                  <c:v>1011</c:v>
                </c:pt>
                <c:pt idx="179">
                  <c:v>1011</c:v>
                </c:pt>
                <c:pt idx="180">
                  <c:v>1011</c:v>
                </c:pt>
                <c:pt idx="181">
                  <c:v>1011</c:v>
                </c:pt>
                <c:pt idx="182">
                  <c:v>1010</c:v>
                </c:pt>
                <c:pt idx="183">
                  <c:v>1010</c:v>
                </c:pt>
                <c:pt idx="184">
                  <c:v>1010</c:v>
                </c:pt>
                <c:pt idx="185">
                  <c:v>1010</c:v>
                </c:pt>
                <c:pt idx="186">
                  <c:v>1010</c:v>
                </c:pt>
                <c:pt idx="187">
                  <c:v>1010</c:v>
                </c:pt>
                <c:pt idx="188">
                  <c:v>1009</c:v>
                </c:pt>
                <c:pt idx="189">
                  <c:v>1009</c:v>
                </c:pt>
                <c:pt idx="190">
                  <c:v>1009</c:v>
                </c:pt>
                <c:pt idx="191">
                  <c:v>1009</c:v>
                </c:pt>
                <c:pt idx="192">
                  <c:v>1009</c:v>
                </c:pt>
                <c:pt idx="193">
                  <c:v>1009</c:v>
                </c:pt>
                <c:pt idx="194">
                  <c:v>1009</c:v>
                </c:pt>
                <c:pt idx="195">
                  <c:v>1009</c:v>
                </c:pt>
                <c:pt idx="196">
                  <c:v>1009</c:v>
                </c:pt>
                <c:pt idx="197">
                  <c:v>1009</c:v>
                </c:pt>
                <c:pt idx="198">
                  <c:v>1008</c:v>
                </c:pt>
                <c:pt idx="199">
                  <c:v>1008</c:v>
                </c:pt>
                <c:pt idx="200">
                  <c:v>1008</c:v>
                </c:pt>
                <c:pt idx="201">
                  <c:v>1008</c:v>
                </c:pt>
                <c:pt idx="202">
                  <c:v>1008</c:v>
                </c:pt>
                <c:pt idx="203">
                  <c:v>1008</c:v>
                </c:pt>
                <c:pt idx="204">
                  <c:v>1008</c:v>
                </c:pt>
                <c:pt idx="205">
                  <c:v>1008</c:v>
                </c:pt>
                <c:pt idx="206">
                  <c:v>1008</c:v>
                </c:pt>
                <c:pt idx="207">
                  <c:v>1008</c:v>
                </c:pt>
                <c:pt idx="208">
                  <c:v>1008</c:v>
                </c:pt>
                <c:pt idx="209">
                  <c:v>1009</c:v>
                </c:pt>
                <c:pt idx="210">
                  <c:v>1009</c:v>
                </c:pt>
                <c:pt idx="211">
                  <c:v>1009</c:v>
                </c:pt>
                <c:pt idx="212">
                  <c:v>1009</c:v>
                </c:pt>
                <c:pt idx="213">
                  <c:v>1009</c:v>
                </c:pt>
                <c:pt idx="214">
                  <c:v>1009</c:v>
                </c:pt>
                <c:pt idx="215">
                  <c:v>1009</c:v>
                </c:pt>
                <c:pt idx="216">
                  <c:v>1009</c:v>
                </c:pt>
                <c:pt idx="217">
                  <c:v>1009</c:v>
                </c:pt>
                <c:pt idx="218">
                  <c:v>1010</c:v>
                </c:pt>
                <c:pt idx="219">
                  <c:v>1011</c:v>
                </c:pt>
                <c:pt idx="220">
                  <c:v>1012</c:v>
                </c:pt>
                <c:pt idx="221">
                  <c:v>1013</c:v>
                </c:pt>
                <c:pt idx="222">
                  <c:v>1013</c:v>
                </c:pt>
                <c:pt idx="223">
                  <c:v>1013</c:v>
                </c:pt>
                <c:pt idx="224">
                  <c:v>1013</c:v>
                </c:pt>
                <c:pt idx="225">
                  <c:v>1013</c:v>
                </c:pt>
                <c:pt idx="226">
                  <c:v>1013</c:v>
                </c:pt>
                <c:pt idx="227">
                  <c:v>1013</c:v>
                </c:pt>
                <c:pt idx="228">
                  <c:v>1013</c:v>
                </c:pt>
                <c:pt idx="229">
                  <c:v>1013</c:v>
                </c:pt>
                <c:pt idx="230">
                  <c:v>1013</c:v>
                </c:pt>
                <c:pt idx="231">
                  <c:v>1013</c:v>
                </c:pt>
                <c:pt idx="232">
                  <c:v>1013</c:v>
                </c:pt>
                <c:pt idx="233">
                  <c:v>1013</c:v>
                </c:pt>
                <c:pt idx="234">
                  <c:v>1012</c:v>
                </c:pt>
                <c:pt idx="235">
                  <c:v>1012</c:v>
                </c:pt>
                <c:pt idx="236">
                  <c:v>1012</c:v>
                </c:pt>
                <c:pt idx="237">
                  <c:v>1013</c:v>
                </c:pt>
                <c:pt idx="238">
                  <c:v>1011</c:v>
                </c:pt>
                <c:pt idx="239">
                  <c:v>1011</c:v>
                </c:pt>
                <c:pt idx="240">
                  <c:v>1011</c:v>
                </c:pt>
                <c:pt idx="241">
                  <c:v>1011</c:v>
                </c:pt>
                <c:pt idx="242">
                  <c:v>1010</c:v>
                </c:pt>
                <c:pt idx="243">
                  <c:v>1011</c:v>
                </c:pt>
                <c:pt idx="244">
                  <c:v>1010</c:v>
                </c:pt>
                <c:pt idx="245">
                  <c:v>1010</c:v>
                </c:pt>
                <c:pt idx="246">
                  <c:v>1010</c:v>
                </c:pt>
                <c:pt idx="247">
                  <c:v>1010</c:v>
                </c:pt>
                <c:pt idx="248">
                  <c:v>1010</c:v>
                </c:pt>
                <c:pt idx="249">
                  <c:v>1011</c:v>
                </c:pt>
                <c:pt idx="250">
                  <c:v>1011</c:v>
                </c:pt>
                <c:pt idx="251">
                  <c:v>1012</c:v>
                </c:pt>
                <c:pt idx="252">
                  <c:v>1013</c:v>
                </c:pt>
                <c:pt idx="253">
                  <c:v>1013</c:v>
                </c:pt>
                <c:pt idx="254">
                  <c:v>1013</c:v>
                </c:pt>
                <c:pt idx="255">
                  <c:v>1013</c:v>
                </c:pt>
                <c:pt idx="256">
                  <c:v>1014</c:v>
                </c:pt>
                <c:pt idx="257">
                  <c:v>1014</c:v>
                </c:pt>
                <c:pt idx="258">
                  <c:v>1014</c:v>
                </c:pt>
                <c:pt idx="259">
                  <c:v>1013</c:v>
                </c:pt>
                <c:pt idx="260">
                  <c:v>1013</c:v>
                </c:pt>
                <c:pt idx="261">
                  <c:v>1012</c:v>
                </c:pt>
                <c:pt idx="262">
                  <c:v>1012</c:v>
                </c:pt>
                <c:pt idx="263">
                  <c:v>1012</c:v>
                </c:pt>
                <c:pt idx="264">
                  <c:v>1013</c:v>
                </c:pt>
                <c:pt idx="265">
                  <c:v>1013</c:v>
                </c:pt>
                <c:pt idx="266">
                  <c:v>1013</c:v>
                </c:pt>
                <c:pt idx="267">
                  <c:v>1013</c:v>
                </c:pt>
                <c:pt idx="268">
                  <c:v>1013</c:v>
                </c:pt>
                <c:pt idx="269">
                  <c:v>1013</c:v>
                </c:pt>
                <c:pt idx="270">
                  <c:v>1013</c:v>
                </c:pt>
                <c:pt idx="271">
                  <c:v>1013</c:v>
                </c:pt>
                <c:pt idx="272">
                  <c:v>1013</c:v>
                </c:pt>
                <c:pt idx="273">
                  <c:v>1012</c:v>
                </c:pt>
                <c:pt idx="274">
                  <c:v>1012</c:v>
                </c:pt>
                <c:pt idx="275">
                  <c:v>1012</c:v>
                </c:pt>
                <c:pt idx="276">
                  <c:v>1012</c:v>
                </c:pt>
                <c:pt idx="277">
                  <c:v>1012</c:v>
                </c:pt>
                <c:pt idx="278">
                  <c:v>1012</c:v>
                </c:pt>
                <c:pt idx="279">
                  <c:v>1012</c:v>
                </c:pt>
                <c:pt idx="280">
                  <c:v>1012</c:v>
                </c:pt>
                <c:pt idx="281">
                  <c:v>1012</c:v>
                </c:pt>
                <c:pt idx="282">
                  <c:v>1012</c:v>
                </c:pt>
                <c:pt idx="283">
                  <c:v>1012</c:v>
                </c:pt>
                <c:pt idx="284">
                  <c:v>1012</c:v>
                </c:pt>
                <c:pt idx="285">
                  <c:v>1012</c:v>
                </c:pt>
                <c:pt idx="286">
                  <c:v>1012</c:v>
                </c:pt>
                <c:pt idx="287">
                  <c:v>1013</c:v>
                </c:pt>
                <c:pt idx="288">
                  <c:v>1013</c:v>
                </c:pt>
                <c:pt idx="289">
                  <c:v>1013</c:v>
                </c:pt>
                <c:pt idx="290">
                  <c:v>1013</c:v>
                </c:pt>
                <c:pt idx="291">
                  <c:v>1014</c:v>
                </c:pt>
                <c:pt idx="292">
                  <c:v>1014</c:v>
                </c:pt>
                <c:pt idx="293">
                  <c:v>1014</c:v>
                </c:pt>
                <c:pt idx="294">
                  <c:v>1014</c:v>
                </c:pt>
                <c:pt idx="295">
                  <c:v>1014</c:v>
                </c:pt>
                <c:pt idx="296">
                  <c:v>1014</c:v>
                </c:pt>
                <c:pt idx="297">
                  <c:v>1013</c:v>
                </c:pt>
                <c:pt idx="298">
                  <c:v>1013</c:v>
                </c:pt>
                <c:pt idx="299">
                  <c:v>1013</c:v>
                </c:pt>
                <c:pt idx="300">
                  <c:v>1013</c:v>
                </c:pt>
                <c:pt idx="301">
                  <c:v>1013</c:v>
                </c:pt>
                <c:pt idx="302">
                  <c:v>1013</c:v>
                </c:pt>
                <c:pt idx="303">
                  <c:v>1013</c:v>
                </c:pt>
                <c:pt idx="304">
                  <c:v>1012</c:v>
                </c:pt>
                <c:pt idx="305">
                  <c:v>1012</c:v>
                </c:pt>
                <c:pt idx="306">
                  <c:v>1012</c:v>
                </c:pt>
                <c:pt idx="307">
                  <c:v>1011</c:v>
                </c:pt>
                <c:pt idx="308">
                  <c:v>1011</c:v>
                </c:pt>
                <c:pt idx="309">
                  <c:v>1011</c:v>
                </c:pt>
                <c:pt idx="310">
                  <c:v>1012</c:v>
                </c:pt>
                <c:pt idx="311">
                  <c:v>1012</c:v>
                </c:pt>
                <c:pt idx="312">
                  <c:v>1011</c:v>
                </c:pt>
                <c:pt idx="313">
                  <c:v>1011</c:v>
                </c:pt>
                <c:pt idx="314">
                  <c:v>1012</c:v>
                </c:pt>
                <c:pt idx="315">
                  <c:v>1011</c:v>
                </c:pt>
                <c:pt idx="316">
                  <c:v>1011</c:v>
                </c:pt>
                <c:pt idx="317">
                  <c:v>1011</c:v>
                </c:pt>
                <c:pt idx="318">
                  <c:v>1012</c:v>
                </c:pt>
                <c:pt idx="319">
                  <c:v>1011</c:v>
                </c:pt>
                <c:pt idx="320">
                  <c:v>1011</c:v>
                </c:pt>
                <c:pt idx="321">
                  <c:v>1012</c:v>
                </c:pt>
                <c:pt idx="322">
                  <c:v>1012</c:v>
                </c:pt>
                <c:pt idx="323">
                  <c:v>1012</c:v>
                </c:pt>
                <c:pt idx="324">
                  <c:v>1012</c:v>
                </c:pt>
                <c:pt idx="325">
                  <c:v>1012</c:v>
                </c:pt>
                <c:pt idx="326">
                  <c:v>1012</c:v>
                </c:pt>
                <c:pt idx="327">
                  <c:v>1013</c:v>
                </c:pt>
                <c:pt idx="328">
                  <c:v>1015</c:v>
                </c:pt>
                <c:pt idx="329">
                  <c:v>1015</c:v>
                </c:pt>
                <c:pt idx="330">
                  <c:v>1016</c:v>
                </c:pt>
                <c:pt idx="331">
                  <c:v>1016</c:v>
                </c:pt>
                <c:pt idx="332">
                  <c:v>1016</c:v>
                </c:pt>
                <c:pt idx="333">
                  <c:v>1016</c:v>
                </c:pt>
                <c:pt idx="334">
                  <c:v>1016</c:v>
                </c:pt>
                <c:pt idx="335">
                  <c:v>1016</c:v>
                </c:pt>
                <c:pt idx="336">
                  <c:v>1017</c:v>
                </c:pt>
                <c:pt idx="337">
                  <c:v>1016</c:v>
                </c:pt>
                <c:pt idx="338">
                  <c:v>1016</c:v>
                </c:pt>
                <c:pt idx="339">
                  <c:v>1017</c:v>
                </c:pt>
                <c:pt idx="340">
                  <c:v>1017</c:v>
                </c:pt>
                <c:pt idx="341">
                  <c:v>1017</c:v>
                </c:pt>
                <c:pt idx="342">
                  <c:v>1016</c:v>
                </c:pt>
                <c:pt idx="343">
                  <c:v>1014</c:v>
                </c:pt>
                <c:pt idx="344">
                  <c:v>1014</c:v>
                </c:pt>
                <c:pt idx="345">
                  <c:v>1014</c:v>
                </c:pt>
                <c:pt idx="346">
                  <c:v>1014</c:v>
                </c:pt>
                <c:pt idx="347">
                  <c:v>1013</c:v>
                </c:pt>
                <c:pt idx="348">
                  <c:v>1014</c:v>
                </c:pt>
                <c:pt idx="349">
                  <c:v>1015</c:v>
                </c:pt>
                <c:pt idx="350">
                  <c:v>1017</c:v>
                </c:pt>
                <c:pt idx="351">
                  <c:v>1017</c:v>
                </c:pt>
                <c:pt idx="352">
                  <c:v>1017</c:v>
                </c:pt>
                <c:pt idx="353">
                  <c:v>1017</c:v>
                </c:pt>
                <c:pt idx="354">
                  <c:v>1017</c:v>
                </c:pt>
                <c:pt idx="355">
                  <c:v>1017</c:v>
                </c:pt>
                <c:pt idx="356">
                  <c:v>1017</c:v>
                </c:pt>
                <c:pt idx="357">
                  <c:v>1017</c:v>
                </c:pt>
                <c:pt idx="358">
                  <c:v>1017</c:v>
                </c:pt>
                <c:pt idx="359">
                  <c:v>1017</c:v>
                </c:pt>
                <c:pt idx="360">
                  <c:v>1017</c:v>
                </c:pt>
                <c:pt idx="361">
                  <c:v>1017</c:v>
                </c:pt>
                <c:pt idx="362">
                  <c:v>1016</c:v>
                </c:pt>
                <c:pt idx="363">
                  <c:v>1016</c:v>
                </c:pt>
                <c:pt idx="364">
                  <c:v>1016</c:v>
                </c:pt>
                <c:pt idx="365">
                  <c:v>1015</c:v>
                </c:pt>
                <c:pt idx="366">
                  <c:v>1015</c:v>
                </c:pt>
                <c:pt idx="367">
                  <c:v>1015</c:v>
                </c:pt>
                <c:pt idx="368">
                  <c:v>1014</c:v>
                </c:pt>
                <c:pt idx="369">
                  <c:v>1014</c:v>
                </c:pt>
                <c:pt idx="370">
                  <c:v>1014</c:v>
                </c:pt>
                <c:pt idx="371">
                  <c:v>1014</c:v>
                </c:pt>
                <c:pt idx="372">
                  <c:v>1014</c:v>
                </c:pt>
                <c:pt idx="373">
                  <c:v>1014</c:v>
                </c:pt>
                <c:pt idx="374">
                  <c:v>1014</c:v>
                </c:pt>
                <c:pt idx="375">
                  <c:v>1015</c:v>
                </c:pt>
                <c:pt idx="376">
                  <c:v>1015</c:v>
                </c:pt>
                <c:pt idx="377">
                  <c:v>1015</c:v>
                </c:pt>
                <c:pt idx="378">
                  <c:v>1015</c:v>
                </c:pt>
                <c:pt idx="379">
                  <c:v>1015</c:v>
                </c:pt>
                <c:pt idx="380">
                  <c:v>1015</c:v>
                </c:pt>
                <c:pt idx="381">
                  <c:v>1015</c:v>
                </c:pt>
                <c:pt idx="382">
                  <c:v>1015</c:v>
                </c:pt>
                <c:pt idx="383">
                  <c:v>1015</c:v>
                </c:pt>
                <c:pt idx="384">
                  <c:v>1015</c:v>
                </c:pt>
                <c:pt idx="385">
                  <c:v>1015</c:v>
                </c:pt>
                <c:pt idx="386">
                  <c:v>1015</c:v>
                </c:pt>
                <c:pt idx="387">
                  <c:v>1015</c:v>
                </c:pt>
                <c:pt idx="388">
                  <c:v>1015</c:v>
                </c:pt>
                <c:pt idx="389">
                  <c:v>1015</c:v>
                </c:pt>
                <c:pt idx="390">
                  <c:v>1015</c:v>
                </c:pt>
                <c:pt idx="391">
                  <c:v>1015</c:v>
                </c:pt>
                <c:pt idx="392">
                  <c:v>1015</c:v>
                </c:pt>
                <c:pt idx="393">
                  <c:v>1014</c:v>
                </c:pt>
                <c:pt idx="394">
                  <c:v>1014</c:v>
                </c:pt>
                <c:pt idx="395">
                  <c:v>1014</c:v>
                </c:pt>
                <c:pt idx="396">
                  <c:v>1014</c:v>
                </c:pt>
                <c:pt idx="397">
                  <c:v>1014</c:v>
                </c:pt>
                <c:pt idx="398">
                  <c:v>1015</c:v>
                </c:pt>
                <c:pt idx="399">
                  <c:v>1015</c:v>
                </c:pt>
                <c:pt idx="400">
                  <c:v>1015</c:v>
                </c:pt>
                <c:pt idx="401">
                  <c:v>1016</c:v>
                </c:pt>
                <c:pt idx="402">
                  <c:v>1017</c:v>
                </c:pt>
                <c:pt idx="403">
                  <c:v>1017</c:v>
                </c:pt>
                <c:pt idx="404">
                  <c:v>1018</c:v>
                </c:pt>
                <c:pt idx="405">
                  <c:v>1018</c:v>
                </c:pt>
                <c:pt idx="406">
                  <c:v>1018</c:v>
                </c:pt>
                <c:pt idx="407">
                  <c:v>1018</c:v>
                </c:pt>
                <c:pt idx="408">
                  <c:v>1017</c:v>
                </c:pt>
                <c:pt idx="409">
                  <c:v>1016</c:v>
                </c:pt>
                <c:pt idx="410">
                  <c:v>1017</c:v>
                </c:pt>
                <c:pt idx="411">
                  <c:v>1017</c:v>
                </c:pt>
                <c:pt idx="412">
                  <c:v>1017</c:v>
                </c:pt>
                <c:pt idx="413">
                  <c:v>1016</c:v>
                </c:pt>
                <c:pt idx="414">
                  <c:v>1015</c:v>
                </c:pt>
                <c:pt idx="415">
                  <c:v>1017</c:v>
                </c:pt>
                <c:pt idx="416">
                  <c:v>1017</c:v>
                </c:pt>
                <c:pt idx="417">
                  <c:v>1016</c:v>
                </c:pt>
                <c:pt idx="418">
                  <c:v>1016</c:v>
                </c:pt>
                <c:pt idx="419">
                  <c:v>1015</c:v>
                </c:pt>
                <c:pt idx="420">
                  <c:v>1015</c:v>
                </c:pt>
                <c:pt idx="421">
                  <c:v>1015</c:v>
                </c:pt>
                <c:pt idx="422">
                  <c:v>1015</c:v>
                </c:pt>
                <c:pt idx="423">
                  <c:v>1017</c:v>
                </c:pt>
                <c:pt idx="424">
                  <c:v>1017</c:v>
                </c:pt>
                <c:pt idx="425">
                  <c:v>1017</c:v>
                </c:pt>
                <c:pt idx="426">
                  <c:v>1015</c:v>
                </c:pt>
                <c:pt idx="427">
                  <c:v>1015</c:v>
                </c:pt>
                <c:pt idx="428">
                  <c:v>1015</c:v>
                </c:pt>
                <c:pt idx="429">
                  <c:v>1015</c:v>
                </c:pt>
                <c:pt idx="430">
                  <c:v>1015</c:v>
                </c:pt>
                <c:pt idx="431">
                  <c:v>1016</c:v>
                </c:pt>
                <c:pt idx="432">
                  <c:v>1016</c:v>
                </c:pt>
                <c:pt idx="433">
                  <c:v>1015</c:v>
                </c:pt>
                <c:pt idx="434">
                  <c:v>1015</c:v>
                </c:pt>
                <c:pt idx="435">
                  <c:v>1014</c:v>
                </c:pt>
                <c:pt idx="436">
                  <c:v>1014</c:v>
                </c:pt>
                <c:pt idx="437">
                  <c:v>1014</c:v>
                </c:pt>
                <c:pt idx="438">
                  <c:v>1014</c:v>
                </c:pt>
                <c:pt idx="439">
                  <c:v>1015</c:v>
                </c:pt>
                <c:pt idx="440">
                  <c:v>1015</c:v>
                </c:pt>
                <c:pt idx="441">
                  <c:v>1015</c:v>
                </c:pt>
                <c:pt idx="442">
                  <c:v>1016</c:v>
                </c:pt>
                <c:pt idx="443">
                  <c:v>1017</c:v>
                </c:pt>
                <c:pt idx="444">
                  <c:v>1017</c:v>
                </c:pt>
                <c:pt idx="445">
                  <c:v>1017</c:v>
                </c:pt>
                <c:pt idx="446">
                  <c:v>1017</c:v>
                </c:pt>
                <c:pt idx="447">
                  <c:v>1017</c:v>
                </c:pt>
                <c:pt idx="448">
                  <c:v>1017</c:v>
                </c:pt>
                <c:pt idx="449">
                  <c:v>1017</c:v>
                </c:pt>
                <c:pt idx="450">
                  <c:v>1017</c:v>
                </c:pt>
                <c:pt idx="451">
                  <c:v>1017</c:v>
                </c:pt>
                <c:pt idx="452">
                  <c:v>1017</c:v>
                </c:pt>
                <c:pt idx="453">
                  <c:v>1017</c:v>
                </c:pt>
                <c:pt idx="454">
                  <c:v>1017</c:v>
                </c:pt>
                <c:pt idx="455">
                  <c:v>1016</c:v>
                </c:pt>
                <c:pt idx="456">
                  <c:v>1016</c:v>
                </c:pt>
                <c:pt idx="457">
                  <c:v>1017</c:v>
                </c:pt>
                <c:pt idx="458">
                  <c:v>1017</c:v>
                </c:pt>
                <c:pt idx="459">
                  <c:v>1017</c:v>
                </c:pt>
                <c:pt idx="460">
                  <c:v>1017</c:v>
                </c:pt>
                <c:pt idx="461">
                  <c:v>1017</c:v>
                </c:pt>
                <c:pt idx="462">
                  <c:v>1017</c:v>
                </c:pt>
                <c:pt idx="463">
                  <c:v>1016</c:v>
                </c:pt>
                <c:pt idx="464">
                  <c:v>1016</c:v>
                </c:pt>
                <c:pt idx="465">
                  <c:v>1016</c:v>
                </c:pt>
                <c:pt idx="466">
                  <c:v>1016</c:v>
                </c:pt>
                <c:pt idx="467">
                  <c:v>1016</c:v>
                </c:pt>
                <c:pt idx="468">
                  <c:v>1015</c:v>
                </c:pt>
                <c:pt idx="469">
                  <c:v>1015</c:v>
                </c:pt>
                <c:pt idx="470">
                  <c:v>1015</c:v>
                </c:pt>
                <c:pt idx="471">
                  <c:v>1015</c:v>
                </c:pt>
                <c:pt idx="472">
                  <c:v>1015</c:v>
                </c:pt>
                <c:pt idx="473">
                  <c:v>1014</c:v>
                </c:pt>
                <c:pt idx="474">
                  <c:v>1014</c:v>
                </c:pt>
                <c:pt idx="475">
                  <c:v>1014</c:v>
                </c:pt>
                <c:pt idx="476">
                  <c:v>1013</c:v>
                </c:pt>
                <c:pt idx="477">
                  <c:v>1013</c:v>
                </c:pt>
                <c:pt idx="478">
                  <c:v>1013</c:v>
                </c:pt>
                <c:pt idx="479">
                  <c:v>1014</c:v>
                </c:pt>
                <c:pt idx="480">
                  <c:v>1014</c:v>
                </c:pt>
                <c:pt idx="481">
                  <c:v>1014</c:v>
                </c:pt>
                <c:pt idx="482">
                  <c:v>1015</c:v>
                </c:pt>
                <c:pt idx="483">
                  <c:v>1017</c:v>
                </c:pt>
                <c:pt idx="484">
                  <c:v>1016</c:v>
                </c:pt>
                <c:pt idx="485">
                  <c:v>1016</c:v>
                </c:pt>
                <c:pt idx="486">
                  <c:v>1016</c:v>
                </c:pt>
                <c:pt idx="487">
                  <c:v>1016</c:v>
                </c:pt>
                <c:pt idx="488">
                  <c:v>1016</c:v>
                </c:pt>
                <c:pt idx="489">
                  <c:v>1016</c:v>
                </c:pt>
                <c:pt idx="490">
                  <c:v>1016</c:v>
                </c:pt>
                <c:pt idx="491">
                  <c:v>1016</c:v>
                </c:pt>
                <c:pt idx="492">
                  <c:v>1017</c:v>
                </c:pt>
                <c:pt idx="493">
                  <c:v>1017</c:v>
                </c:pt>
                <c:pt idx="494">
                  <c:v>1017</c:v>
                </c:pt>
                <c:pt idx="495">
                  <c:v>1017</c:v>
                </c:pt>
                <c:pt idx="496">
                  <c:v>1014</c:v>
                </c:pt>
                <c:pt idx="497">
                  <c:v>1013</c:v>
                </c:pt>
                <c:pt idx="498">
                  <c:v>1013</c:v>
                </c:pt>
                <c:pt idx="499">
                  <c:v>1012</c:v>
                </c:pt>
                <c:pt idx="500">
                  <c:v>1012</c:v>
                </c:pt>
                <c:pt idx="501">
                  <c:v>1013</c:v>
                </c:pt>
                <c:pt idx="502">
                  <c:v>1012</c:v>
                </c:pt>
                <c:pt idx="503">
                  <c:v>1012</c:v>
                </c:pt>
                <c:pt idx="504">
                  <c:v>1012</c:v>
                </c:pt>
                <c:pt idx="505">
                  <c:v>1012</c:v>
                </c:pt>
                <c:pt idx="506">
                  <c:v>1012</c:v>
                </c:pt>
                <c:pt idx="507">
                  <c:v>1012</c:v>
                </c:pt>
                <c:pt idx="508">
                  <c:v>1012</c:v>
                </c:pt>
                <c:pt idx="509">
                  <c:v>1012</c:v>
                </c:pt>
                <c:pt idx="510">
                  <c:v>1012</c:v>
                </c:pt>
                <c:pt idx="511">
                  <c:v>1012</c:v>
                </c:pt>
                <c:pt idx="512">
                  <c:v>1011</c:v>
                </c:pt>
                <c:pt idx="513">
                  <c:v>1011</c:v>
                </c:pt>
                <c:pt idx="514">
                  <c:v>1011</c:v>
                </c:pt>
                <c:pt idx="515">
                  <c:v>1011</c:v>
                </c:pt>
                <c:pt idx="516">
                  <c:v>1012</c:v>
                </c:pt>
                <c:pt idx="517">
                  <c:v>1013</c:v>
                </c:pt>
                <c:pt idx="518">
                  <c:v>1014</c:v>
                </c:pt>
                <c:pt idx="519">
                  <c:v>1014</c:v>
                </c:pt>
                <c:pt idx="520">
                  <c:v>1014</c:v>
                </c:pt>
                <c:pt idx="521">
                  <c:v>1014</c:v>
                </c:pt>
                <c:pt idx="522">
                  <c:v>1015</c:v>
                </c:pt>
                <c:pt idx="523">
                  <c:v>1015</c:v>
                </c:pt>
                <c:pt idx="524">
                  <c:v>1015</c:v>
                </c:pt>
                <c:pt idx="525">
                  <c:v>1015</c:v>
                </c:pt>
                <c:pt idx="526">
                  <c:v>1015</c:v>
                </c:pt>
                <c:pt idx="527">
                  <c:v>1015</c:v>
                </c:pt>
                <c:pt idx="528">
                  <c:v>1015</c:v>
                </c:pt>
                <c:pt idx="529">
                  <c:v>1015</c:v>
                </c:pt>
                <c:pt idx="530">
                  <c:v>1015</c:v>
                </c:pt>
                <c:pt idx="531">
                  <c:v>1015</c:v>
                </c:pt>
                <c:pt idx="532">
                  <c:v>1015</c:v>
                </c:pt>
                <c:pt idx="533">
                  <c:v>1015</c:v>
                </c:pt>
                <c:pt idx="534">
                  <c:v>1015</c:v>
                </c:pt>
                <c:pt idx="535">
                  <c:v>1015</c:v>
                </c:pt>
                <c:pt idx="536">
                  <c:v>1015</c:v>
                </c:pt>
                <c:pt idx="537">
                  <c:v>1015</c:v>
                </c:pt>
                <c:pt idx="538">
                  <c:v>1015</c:v>
                </c:pt>
                <c:pt idx="539">
                  <c:v>1015</c:v>
                </c:pt>
                <c:pt idx="540">
                  <c:v>1014</c:v>
                </c:pt>
                <c:pt idx="541">
                  <c:v>1014</c:v>
                </c:pt>
                <c:pt idx="542">
                  <c:v>1013</c:v>
                </c:pt>
                <c:pt idx="543">
                  <c:v>1013</c:v>
                </c:pt>
                <c:pt idx="544">
                  <c:v>1013</c:v>
                </c:pt>
                <c:pt idx="545">
                  <c:v>1012</c:v>
                </c:pt>
                <c:pt idx="546">
                  <c:v>1012</c:v>
                </c:pt>
                <c:pt idx="547">
                  <c:v>1012</c:v>
                </c:pt>
                <c:pt idx="548">
                  <c:v>1011</c:v>
                </c:pt>
                <c:pt idx="549">
                  <c:v>1011</c:v>
                </c:pt>
                <c:pt idx="550">
                  <c:v>1011</c:v>
                </c:pt>
                <c:pt idx="551">
                  <c:v>1011</c:v>
                </c:pt>
                <c:pt idx="552">
                  <c:v>1011</c:v>
                </c:pt>
                <c:pt idx="553">
                  <c:v>1011</c:v>
                </c:pt>
                <c:pt idx="554">
                  <c:v>1011</c:v>
                </c:pt>
                <c:pt idx="555">
                  <c:v>1011</c:v>
                </c:pt>
                <c:pt idx="556">
                  <c:v>1011</c:v>
                </c:pt>
                <c:pt idx="557">
                  <c:v>1012</c:v>
                </c:pt>
                <c:pt idx="558">
                  <c:v>1013</c:v>
                </c:pt>
                <c:pt idx="559">
                  <c:v>1013</c:v>
                </c:pt>
                <c:pt idx="560">
                  <c:v>1012</c:v>
                </c:pt>
                <c:pt idx="561">
                  <c:v>1014</c:v>
                </c:pt>
                <c:pt idx="562">
                  <c:v>1014</c:v>
                </c:pt>
                <c:pt idx="563">
                  <c:v>1012</c:v>
                </c:pt>
                <c:pt idx="564">
                  <c:v>1012</c:v>
                </c:pt>
                <c:pt idx="565">
                  <c:v>1012</c:v>
                </c:pt>
                <c:pt idx="566">
                  <c:v>1013</c:v>
                </c:pt>
                <c:pt idx="567">
                  <c:v>1013</c:v>
                </c:pt>
                <c:pt idx="568">
                  <c:v>1013</c:v>
                </c:pt>
                <c:pt idx="569">
                  <c:v>1013</c:v>
                </c:pt>
                <c:pt idx="570">
                  <c:v>1013</c:v>
                </c:pt>
                <c:pt idx="571">
                  <c:v>1013</c:v>
                </c:pt>
                <c:pt idx="572">
                  <c:v>1014</c:v>
                </c:pt>
                <c:pt idx="573">
                  <c:v>1015</c:v>
                </c:pt>
                <c:pt idx="574">
                  <c:v>1015</c:v>
                </c:pt>
                <c:pt idx="575">
                  <c:v>1015</c:v>
                </c:pt>
                <c:pt idx="576">
                  <c:v>1015</c:v>
                </c:pt>
                <c:pt idx="577">
                  <c:v>1015</c:v>
                </c:pt>
                <c:pt idx="578">
                  <c:v>1015</c:v>
                </c:pt>
                <c:pt idx="579">
                  <c:v>1014</c:v>
                </c:pt>
                <c:pt idx="580">
                  <c:v>1013</c:v>
                </c:pt>
                <c:pt idx="581">
                  <c:v>1013</c:v>
                </c:pt>
                <c:pt idx="582">
                  <c:v>1013</c:v>
                </c:pt>
                <c:pt idx="583">
                  <c:v>1013</c:v>
                </c:pt>
                <c:pt idx="584">
                  <c:v>1013</c:v>
                </c:pt>
                <c:pt idx="585">
                  <c:v>1013</c:v>
                </c:pt>
                <c:pt idx="586">
                  <c:v>1013</c:v>
                </c:pt>
                <c:pt idx="587">
                  <c:v>1013</c:v>
                </c:pt>
                <c:pt idx="588">
                  <c:v>1013</c:v>
                </c:pt>
                <c:pt idx="589">
                  <c:v>1013</c:v>
                </c:pt>
                <c:pt idx="590">
                  <c:v>1013</c:v>
                </c:pt>
                <c:pt idx="591">
                  <c:v>1014</c:v>
                </c:pt>
                <c:pt idx="592">
                  <c:v>1014</c:v>
                </c:pt>
                <c:pt idx="593">
                  <c:v>1015</c:v>
                </c:pt>
                <c:pt idx="594">
                  <c:v>1015</c:v>
                </c:pt>
                <c:pt idx="595">
                  <c:v>1017</c:v>
                </c:pt>
                <c:pt idx="596">
                  <c:v>1017</c:v>
                </c:pt>
                <c:pt idx="597">
                  <c:v>1017</c:v>
                </c:pt>
                <c:pt idx="598">
                  <c:v>1017</c:v>
                </c:pt>
                <c:pt idx="599">
                  <c:v>1017</c:v>
                </c:pt>
                <c:pt idx="600">
                  <c:v>1017</c:v>
                </c:pt>
                <c:pt idx="601">
                  <c:v>1017</c:v>
                </c:pt>
                <c:pt idx="602">
                  <c:v>1017</c:v>
                </c:pt>
                <c:pt idx="603">
                  <c:v>1017</c:v>
                </c:pt>
                <c:pt idx="604">
                  <c:v>1017</c:v>
                </c:pt>
                <c:pt idx="605">
                  <c:v>1017</c:v>
                </c:pt>
                <c:pt idx="606">
                  <c:v>1017</c:v>
                </c:pt>
                <c:pt idx="607">
                  <c:v>1018</c:v>
                </c:pt>
                <c:pt idx="608">
                  <c:v>1018</c:v>
                </c:pt>
                <c:pt idx="609">
                  <c:v>1018</c:v>
                </c:pt>
                <c:pt idx="610">
                  <c:v>1017</c:v>
                </c:pt>
                <c:pt idx="611">
                  <c:v>1017</c:v>
                </c:pt>
                <c:pt idx="612">
                  <c:v>1016</c:v>
                </c:pt>
                <c:pt idx="613">
                  <c:v>1015</c:v>
                </c:pt>
                <c:pt idx="614">
                  <c:v>1014</c:v>
                </c:pt>
                <c:pt idx="615">
                  <c:v>1014</c:v>
                </c:pt>
                <c:pt idx="616">
                  <c:v>1014</c:v>
                </c:pt>
                <c:pt idx="617">
                  <c:v>1014</c:v>
                </c:pt>
                <c:pt idx="618">
                  <c:v>1014</c:v>
                </c:pt>
                <c:pt idx="619">
                  <c:v>1014</c:v>
                </c:pt>
                <c:pt idx="620">
                  <c:v>1014</c:v>
                </c:pt>
                <c:pt idx="621">
                  <c:v>1014</c:v>
                </c:pt>
                <c:pt idx="622">
                  <c:v>1014</c:v>
                </c:pt>
                <c:pt idx="623">
                  <c:v>1015</c:v>
                </c:pt>
                <c:pt idx="624">
                  <c:v>1014</c:v>
                </c:pt>
                <c:pt idx="625">
                  <c:v>1014</c:v>
                </c:pt>
                <c:pt idx="626">
                  <c:v>1014</c:v>
                </c:pt>
                <c:pt idx="627">
                  <c:v>1014</c:v>
                </c:pt>
                <c:pt idx="628">
                  <c:v>1014</c:v>
                </c:pt>
                <c:pt idx="629">
                  <c:v>1015</c:v>
                </c:pt>
                <c:pt idx="630">
                  <c:v>1015</c:v>
                </c:pt>
                <c:pt idx="631">
                  <c:v>1015</c:v>
                </c:pt>
                <c:pt idx="632">
                  <c:v>1016</c:v>
                </c:pt>
                <c:pt idx="633">
                  <c:v>1016</c:v>
                </c:pt>
                <c:pt idx="634">
                  <c:v>1015</c:v>
                </c:pt>
                <c:pt idx="635">
                  <c:v>1016</c:v>
                </c:pt>
                <c:pt idx="636">
                  <c:v>1017</c:v>
                </c:pt>
                <c:pt idx="637">
                  <c:v>1017</c:v>
                </c:pt>
                <c:pt idx="638">
                  <c:v>1017</c:v>
                </c:pt>
                <c:pt idx="639">
                  <c:v>1016</c:v>
                </c:pt>
                <c:pt idx="640">
                  <c:v>1015</c:v>
                </c:pt>
                <c:pt idx="641">
                  <c:v>1015</c:v>
                </c:pt>
                <c:pt idx="642">
                  <c:v>1016</c:v>
                </c:pt>
                <c:pt idx="643">
                  <c:v>1016</c:v>
                </c:pt>
                <c:pt idx="644">
                  <c:v>1017</c:v>
                </c:pt>
                <c:pt idx="645">
                  <c:v>1017</c:v>
                </c:pt>
                <c:pt idx="646">
                  <c:v>1016</c:v>
                </c:pt>
                <c:pt idx="647">
                  <c:v>1014</c:v>
                </c:pt>
                <c:pt idx="648">
                  <c:v>1014</c:v>
                </c:pt>
                <c:pt idx="649">
                  <c:v>1014</c:v>
                </c:pt>
                <c:pt idx="650">
                  <c:v>1014</c:v>
                </c:pt>
                <c:pt idx="651">
                  <c:v>1014</c:v>
                </c:pt>
                <c:pt idx="652">
                  <c:v>1015</c:v>
                </c:pt>
                <c:pt idx="653">
                  <c:v>1015</c:v>
                </c:pt>
                <c:pt idx="654">
                  <c:v>1015</c:v>
                </c:pt>
                <c:pt idx="655">
                  <c:v>1015</c:v>
                </c:pt>
                <c:pt idx="656">
                  <c:v>1014</c:v>
                </c:pt>
                <c:pt idx="657">
                  <c:v>1014</c:v>
                </c:pt>
                <c:pt idx="658">
                  <c:v>1018</c:v>
                </c:pt>
                <c:pt idx="659">
                  <c:v>1017</c:v>
                </c:pt>
                <c:pt idx="660">
                  <c:v>1017</c:v>
                </c:pt>
                <c:pt idx="661">
                  <c:v>1015</c:v>
                </c:pt>
                <c:pt idx="662">
                  <c:v>1014</c:v>
                </c:pt>
                <c:pt idx="663">
                  <c:v>1014</c:v>
                </c:pt>
                <c:pt idx="664">
                  <c:v>1013</c:v>
                </c:pt>
                <c:pt idx="665">
                  <c:v>1013</c:v>
                </c:pt>
                <c:pt idx="666">
                  <c:v>1013</c:v>
                </c:pt>
                <c:pt idx="667">
                  <c:v>1012</c:v>
                </c:pt>
                <c:pt idx="668">
                  <c:v>1012</c:v>
                </c:pt>
                <c:pt idx="669">
                  <c:v>1012</c:v>
                </c:pt>
                <c:pt idx="670">
                  <c:v>1012</c:v>
                </c:pt>
                <c:pt idx="671">
                  <c:v>1012</c:v>
                </c:pt>
                <c:pt idx="672">
                  <c:v>1012</c:v>
                </c:pt>
                <c:pt idx="673">
                  <c:v>1012</c:v>
                </c:pt>
                <c:pt idx="674">
                  <c:v>1011</c:v>
                </c:pt>
                <c:pt idx="675">
                  <c:v>1012</c:v>
                </c:pt>
                <c:pt idx="676">
                  <c:v>1011</c:v>
                </c:pt>
                <c:pt idx="677">
                  <c:v>1011</c:v>
                </c:pt>
                <c:pt idx="678">
                  <c:v>1010</c:v>
                </c:pt>
                <c:pt idx="679">
                  <c:v>1009</c:v>
                </c:pt>
                <c:pt idx="680">
                  <c:v>1007</c:v>
                </c:pt>
                <c:pt idx="681">
                  <c:v>1006</c:v>
                </c:pt>
                <c:pt idx="682">
                  <c:v>1007</c:v>
                </c:pt>
                <c:pt idx="683">
                  <c:v>1007</c:v>
                </c:pt>
                <c:pt idx="684">
                  <c:v>1007</c:v>
                </c:pt>
                <c:pt idx="685">
                  <c:v>1007</c:v>
                </c:pt>
                <c:pt idx="686">
                  <c:v>1008</c:v>
                </c:pt>
                <c:pt idx="687">
                  <c:v>1008</c:v>
                </c:pt>
              </c:numCache>
            </c:numRef>
          </c:xVal>
          <c:yVal>
            <c:numRef>
              <c:f>[2]Foglio1!$R$3:$R$690</c:f>
              <c:numCache>
                <c:formatCode>General</c:formatCode>
                <c:ptCount val="688"/>
                <c:pt idx="0">
                  <c:v>39.236880889766454</c:v>
                </c:pt>
                <c:pt idx="1">
                  <c:v>39.338413563617742</c:v>
                </c:pt>
                <c:pt idx="2">
                  <c:v>39.23335645682743</c:v>
                </c:pt>
                <c:pt idx="3">
                  <c:v>39.416950696768076</c:v>
                </c:pt>
                <c:pt idx="4">
                  <c:v>39.575436614665037</c:v>
                </c:pt>
                <c:pt idx="5">
                  <c:v>39.287321795856954</c:v>
                </c:pt>
                <c:pt idx="6">
                  <c:v>39.48308638869279</c:v>
                </c:pt>
                <c:pt idx="7">
                  <c:v>39.554727800887044</c:v>
                </c:pt>
                <c:pt idx="8">
                  <c:v>39.191949560792139</c:v>
                </c:pt>
                <c:pt idx="9">
                  <c:v>39.311967173000362</c:v>
                </c:pt>
                <c:pt idx="10">
                  <c:v>39.861829621753799</c:v>
                </c:pt>
                <c:pt idx="11">
                  <c:v>39.617879478351114</c:v>
                </c:pt>
                <c:pt idx="12">
                  <c:v>39.708025790363763</c:v>
                </c:pt>
                <c:pt idx="13">
                  <c:v>39.610611499171299</c:v>
                </c:pt>
                <c:pt idx="14">
                  <c:v>39.247678081022826</c:v>
                </c:pt>
                <c:pt idx="15">
                  <c:v>39.52257176216601</c:v>
                </c:pt>
                <c:pt idx="16">
                  <c:v>39.295013052368212</c:v>
                </c:pt>
                <c:pt idx="17">
                  <c:v>39.437029681218263</c:v>
                </c:pt>
                <c:pt idx="18">
                  <c:v>39.548371617008385</c:v>
                </c:pt>
                <c:pt idx="19">
                  <c:v>39.504572339772913</c:v>
                </c:pt>
                <c:pt idx="20">
                  <c:v>39.543229020779449</c:v>
                </c:pt>
                <c:pt idx="21">
                  <c:v>39.496370822138907</c:v>
                </c:pt>
                <c:pt idx="22">
                  <c:v>39.534721898447522</c:v>
                </c:pt>
                <c:pt idx="23">
                  <c:v>39.294138216682533</c:v>
                </c:pt>
                <c:pt idx="24">
                  <c:v>39.584850561168039</c:v>
                </c:pt>
                <c:pt idx="25">
                  <c:v>39.696546424307762</c:v>
                </c:pt>
                <c:pt idx="26">
                  <c:v>39.513253676046283</c:v>
                </c:pt>
                <c:pt idx="27">
                  <c:v>39.532967843587201</c:v>
                </c:pt>
                <c:pt idx="28">
                  <c:v>39.488395412568813</c:v>
                </c:pt>
                <c:pt idx="29">
                  <c:v>39.207213026013449</c:v>
                </c:pt>
                <c:pt idx="30">
                  <c:v>39.2753679928502</c:v>
                </c:pt>
                <c:pt idx="31">
                  <c:v>39.509195874141113</c:v>
                </c:pt>
                <c:pt idx="32">
                  <c:v>39.563618538205361</c:v>
                </c:pt>
                <c:pt idx="33">
                  <c:v>39.329927975652538</c:v>
                </c:pt>
                <c:pt idx="34">
                  <c:v>39.375654042495526</c:v>
                </c:pt>
                <c:pt idx="35">
                  <c:v>38.723830584396914</c:v>
                </c:pt>
                <c:pt idx="36">
                  <c:v>39.400738764824844</c:v>
                </c:pt>
                <c:pt idx="37">
                  <c:v>39.345785773551832</c:v>
                </c:pt>
                <c:pt idx="38">
                  <c:v>39.152634186357801</c:v>
                </c:pt>
                <c:pt idx="39">
                  <c:v>39.001046912824009</c:v>
                </c:pt>
                <c:pt idx="40">
                  <c:v>39.094670235242219</c:v>
                </c:pt>
                <c:pt idx="41">
                  <c:v>39.279040520465713</c:v>
                </c:pt>
                <c:pt idx="42">
                  <c:v>37.99077663862996</c:v>
                </c:pt>
                <c:pt idx="43">
                  <c:v>39.163698509368054</c:v>
                </c:pt>
                <c:pt idx="44">
                  <c:v>39.227169392159723</c:v>
                </c:pt>
                <c:pt idx="45">
                  <c:v>39.323315755299497</c:v>
                </c:pt>
                <c:pt idx="46">
                  <c:v>39.234999152266795</c:v>
                </c:pt>
                <c:pt idx="47">
                  <c:v>39.102669617676334</c:v>
                </c:pt>
                <c:pt idx="48">
                  <c:v>39.397213606235645</c:v>
                </c:pt>
                <c:pt idx="49">
                  <c:v>39.060356592841764</c:v>
                </c:pt>
                <c:pt idx="50">
                  <c:v>38.985640846507465</c:v>
                </c:pt>
                <c:pt idx="51">
                  <c:v>39.311442532917091</c:v>
                </c:pt>
                <c:pt idx="52">
                  <c:v>39.123895435006837</c:v>
                </c:pt>
                <c:pt idx="53">
                  <c:v>39.313200232460574</c:v>
                </c:pt>
                <c:pt idx="54">
                  <c:v>39.326302965151363</c:v>
                </c:pt>
                <c:pt idx="55">
                  <c:v>39.126299212835271</c:v>
                </c:pt>
                <c:pt idx="56">
                  <c:v>39.455292283916144</c:v>
                </c:pt>
                <c:pt idx="57">
                  <c:v>39.085820565448358</c:v>
                </c:pt>
                <c:pt idx="58">
                  <c:v>39.469093991865208</c:v>
                </c:pt>
                <c:pt idx="59">
                  <c:v>38.819665083815501</c:v>
                </c:pt>
                <c:pt idx="60">
                  <c:v>39.272682016893654</c:v>
                </c:pt>
                <c:pt idx="61">
                  <c:v>39.142496757294744</c:v>
                </c:pt>
                <c:pt idx="62">
                  <c:v>39.360556805771687</c:v>
                </c:pt>
                <c:pt idx="63">
                  <c:v>39.240667374666224</c:v>
                </c:pt>
                <c:pt idx="64">
                  <c:v>39.316105473774272</c:v>
                </c:pt>
                <c:pt idx="65">
                  <c:v>39.396861512607764</c:v>
                </c:pt>
                <c:pt idx="66">
                  <c:v>39.279179066378212</c:v>
                </c:pt>
                <c:pt idx="67">
                  <c:v>38.831692327209126</c:v>
                </c:pt>
                <c:pt idx="68">
                  <c:v>39.196373539037388</c:v>
                </c:pt>
                <c:pt idx="69">
                  <c:v>39.690576350579079</c:v>
                </c:pt>
                <c:pt idx="70">
                  <c:v>39.281029280614625</c:v>
                </c:pt>
                <c:pt idx="71">
                  <c:v>39.241836189574549</c:v>
                </c:pt>
                <c:pt idx="72">
                  <c:v>39.569255165263215</c:v>
                </c:pt>
                <c:pt idx="73">
                  <c:v>39.193985827967403</c:v>
                </c:pt>
                <c:pt idx="74">
                  <c:v>39.393893486877808</c:v>
                </c:pt>
                <c:pt idx="75">
                  <c:v>39.239412734391863</c:v>
                </c:pt>
                <c:pt idx="76">
                  <c:v>39.013151424506738</c:v>
                </c:pt>
                <c:pt idx="77">
                  <c:v>39.4129239113525</c:v>
                </c:pt>
                <c:pt idx="78">
                  <c:v>39.68323019778677</c:v>
                </c:pt>
                <c:pt idx="79">
                  <c:v>39.531999620302024</c:v>
                </c:pt>
                <c:pt idx="80">
                  <c:v>39.446990084318195</c:v>
                </c:pt>
                <c:pt idx="81">
                  <c:v>39.236048845001612</c:v>
                </c:pt>
                <c:pt idx="82">
                  <c:v>39.650799097383995</c:v>
                </c:pt>
                <c:pt idx="83">
                  <c:v>39.876430093475655</c:v>
                </c:pt>
                <c:pt idx="84">
                  <c:v>39.170375898682593</c:v>
                </c:pt>
                <c:pt idx="85">
                  <c:v>39.590634523098736</c:v>
                </c:pt>
                <c:pt idx="86">
                  <c:v>39.142563553572295</c:v>
                </c:pt>
                <c:pt idx="87">
                  <c:v>39.248697427489155</c:v>
                </c:pt>
                <c:pt idx="88">
                  <c:v>39.286535899988429</c:v>
                </c:pt>
                <c:pt idx="89">
                  <c:v>39.728774624990017</c:v>
                </c:pt>
                <c:pt idx="90">
                  <c:v>39.862188792702646</c:v>
                </c:pt>
                <c:pt idx="91">
                  <c:v>39.69919284338804</c:v>
                </c:pt>
                <c:pt idx="92">
                  <c:v>39.308607732311543</c:v>
                </c:pt>
                <c:pt idx="93">
                  <c:v>39.484093322919676</c:v>
                </c:pt>
                <c:pt idx="94">
                  <c:v>39.52724591828558</c:v>
                </c:pt>
                <c:pt idx="95">
                  <c:v>39.442438145509087</c:v>
                </c:pt>
                <c:pt idx="96">
                  <c:v>39.582355029151692</c:v>
                </c:pt>
                <c:pt idx="97">
                  <c:v>39.483984792565941</c:v>
                </c:pt>
                <c:pt idx="98">
                  <c:v>39.726692706571448</c:v>
                </c:pt>
                <c:pt idx="99">
                  <c:v>39.547667887886071</c:v>
                </c:pt>
                <c:pt idx="100">
                  <c:v>39.413559813593146</c:v>
                </c:pt>
                <c:pt idx="101">
                  <c:v>39.815252749565481</c:v>
                </c:pt>
                <c:pt idx="102">
                  <c:v>39.471863150268376</c:v>
                </c:pt>
                <c:pt idx="103">
                  <c:v>39.639267002091245</c:v>
                </c:pt>
                <c:pt idx="104">
                  <c:v>39.585151487596505</c:v>
                </c:pt>
                <c:pt idx="105">
                  <c:v>39.483394834032246</c:v>
                </c:pt>
                <c:pt idx="106">
                  <c:v>39.634416078324762</c:v>
                </c:pt>
                <c:pt idx="107">
                  <c:v>39.538303573720675</c:v>
                </c:pt>
                <c:pt idx="108">
                  <c:v>39.145242773439556</c:v>
                </c:pt>
                <c:pt idx="109">
                  <c:v>39.574868435661273</c:v>
                </c:pt>
                <c:pt idx="110">
                  <c:v>39.331730690669254</c:v>
                </c:pt>
                <c:pt idx="111">
                  <c:v>39.49148369395774</c:v>
                </c:pt>
                <c:pt idx="112">
                  <c:v>39.540523109982971</c:v>
                </c:pt>
                <c:pt idx="113">
                  <c:v>38.978376355705564</c:v>
                </c:pt>
                <c:pt idx="114">
                  <c:v>38.555507299944978</c:v>
                </c:pt>
                <c:pt idx="115">
                  <c:v>38.588756095533654</c:v>
                </c:pt>
                <c:pt idx="116">
                  <c:v>38.679268744544217</c:v>
                </c:pt>
                <c:pt idx="117">
                  <c:v>39.001616470851374</c:v>
                </c:pt>
                <c:pt idx="118">
                  <c:v>38.988619050207944</c:v>
                </c:pt>
                <c:pt idx="119">
                  <c:v>39.277494112490608</c:v>
                </c:pt>
                <c:pt idx="120">
                  <c:v>39.239355002901782</c:v>
                </c:pt>
                <c:pt idx="121">
                  <c:v>39.385214266021933</c:v>
                </c:pt>
                <c:pt idx="122">
                  <c:v>38.950374330773215</c:v>
                </c:pt>
                <c:pt idx="123">
                  <c:v>39.458184523141945</c:v>
                </c:pt>
                <c:pt idx="124">
                  <c:v>39.44731964077306</c:v>
                </c:pt>
                <c:pt idx="125">
                  <c:v>39.144946047445494</c:v>
                </c:pt>
                <c:pt idx="126">
                  <c:v>38.902149234343987</c:v>
                </c:pt>
                <c:pt idx="127">
                  <c:v>39.228630778607069</c:v>
                </c:pt>
                <c:pt idx="128">
                  <c:v>39.495505204024518</c:v>
                </c:pt>
                <c:pt idx="129">
                  <c:v>39.168885515210441</c:v>
                </c:pt>
                <c:pt idx="130">
                  <c:v>39.118427043355105</c:v>
                </c:pt>
                <c:pt idx="131">
                  <c:v>39.076343572685701</c:v>
                </c:pt>
                <c:pt idx="132">
                  <c:v>39.274529341348256</c:v>
                </c:pt>
                <c:pt idx="133">
                  <c:v>39.649242911598606</c:v>
                </c:pt>
                <c:pt idx="134">
                  <c:v>39.45004380332449</c:v>
                </c:pt>
                <c:pt idx="135">
                  <c:v>39.193194360744386</c:v>
                </c:pt>
                <c:pt idx="136">
                  <c:v>39.461150324168521</c:v>
                </c:pt>
                <c:pt idx="137">
                  <c:v>39.451567893050225</c:v>
                </c:pt>
                <c:pt idx="138">
                  <c:v>38.934341217798945</c:v>
                </c:pt>
                <c:pt idx="139">
                  <c:v>39.18881593409391</c:v>
                </c:pt>
                <c:pt idx="140">
                  <c:v>39.29528807090805</c:v>
                </c:pt>
                <c:pt idx="141">
                  <c:v>39.224730956611062</c:v>
                </c:pt>
                <c:pt idx="142">
                  <c:v>39.023698278901129</c:v>
                </c:pt>
                <c:pt idx="143">
                  <c:v>39.177599910263694</c:v>
                </c:pt>
                <c:pt idx="144">
                  <c:v>39.5476136222279</c:v>
                </c:pt>
                <c:pt idx="145">
                  <c:v>39.340679516934806</c:v>
                </c:pt>
                <c:pt idx="146">
                  <c:v>39.173566978082242</c:v>
                </c:pt>
                <c:pt idx="147">
                  <c:v>39.129915951752231</c:v>
                </c:pt>
                <c:pt idx="148">
                  <c:v>39.370636137193593</c:v>
                </c:pt>
                <c:pt idx="149">
                  <c:v>39.690490697234594</c:v>
                </c:pt>
                <c:pt idx="150">
                  <c:v>39.662904879479839</c:v>
                </c:pt>
                <c:pt idx="151">
                  <c:v>39.440681825200429</c:v>
                </c:pt>
                <c:pt idx="152">
                  <c:v>39.540000785515055</c:v>
                </c:pt>
                <c:pt idx="153">
                  <c:v>39.238675889784673</c:v>
                </c:pt>
                <c:pt idx="154">
                  <c:v>39.341559673506985</c:v>
                </c:pt>
                <c:pt idx="155">
                  <c:v>39.273708442409216</c:v>
                </c:pt>
                <c:pt idx="156">
                  <c:v>39.294889143508449</c:v>
                </c:pt>
                <c:pt idx="157">
                  <c:v>39.617160105152422</c:v>
                </c:pt>
                <c:pt idx="158">
                  <c:v>39.776896843683446</c:v>
                </c:pt>
                <c:pt idx="159">
                  <c:v>39.561581784387194</c:v>
                </c:pt>
                <c:pt idx="160">
                  <c:v>39.675864043939576</c:v>
                </c:pt>
                <c:pt idx="161">
                  <c:v>39.358771780163174</c:v>
                </c:pt>
                <c:pt idx="162">
                  <c:v>39.783881586684707</c:v>
                </c:pt>
                <c:pt idx="163">
                  <c:v>39.87603212594</c:v>
                </c:pt>
                <c:pt idx="164">
                  <c:v>39.417453187279484</c:v>
                </c:pt>
                <c:pt idx="165">
                  <c:v>39.168549142648537</c:v>
                </c:pt>
                <c:pt idx="166">
                  <c:v>39.820752556850813</c:v>
                </c:pt>
                <c:pt idx="167">
                  <c:v>39.234684533650885</c:v>
                </c:pt>
                <c:pt idx="168">
                  <c:v>39.253611457058483</c:v>
                </c:pt>
                <c:pt idx="169">
                  <c:v>39.556646680745871</c:v>
                </c:pt>
                <c:pt idx="170">
                  <c:v>39.398087985317467</c:v>
                </c:pt>
                <c:pt idx="171">
                  <c:v>39.237303759438504</c:v>
                </c:pt>
                <c:pt idx="172">
                  <c:v>39.598415381234688</c:v>
                </c:pt>
                <c:pt idx="173">
                  <c:v>39.508567214666563</c:v>
                </c:pt>
                <c:pt idx="174">
                  <c:v>39.555488489771172</c:v>
                </c:pt>
                <c:pt idx="175">
                  <c:v>39.480457270994876</c:v>
                </c:pt>
                <c:pt idx="176">
                  <c:v>39.640418776567252</c:v>
                </c:pt>
                <c:pt idx="177">
                  <c:v>39.319949872120901</c:v>
                </c:pt>
                <c:pt idx="178">
                  <c:v>39.34969341686584</c:v>
                </c:pt>
                <c:pt idx="179">
                  <c:v>39.028477205281206</c:v>
                </c:pt>
                <c:pt idx="180">
                  <c:v>39.357912394306496</c:v>
                </c:pt>
                <c:pt idx="181">
                  <c:v>39.515296931576962</c:v>
                </c:pt>
                <c:pt idx="182">
                  <c:v>38.876736952765043</c:v>
                </c:pt>
                <c:pt idx="183">
                  <c:v>38.637701934551998</c:v>
                </c:pt>
                <c:pt idx="184">
                  <c:v>38.994636076550634</c:v>
                </c:pt>
                <c:pt idx="185">
                  <c:v>38.821046014758494</c:v>
                </c:pt>
                <c:pt idx="186">
                  <c:v>38.802670645247538</c:v>
                </c:pt>
                <c:pt idx="187">
                  <c:v>39.352354947678315</c:v>
                </c:pt>
                <c:pt idx="188">
                  <c:v>39.468627906346995</c:v>
                </c:pt>
                <c:pt idx="189">
                  <c:v>38.844660644478893</c:v>
                </c:pt>
                <c:pt idx="190">
                  <c:v>38.919116273102823</c:v>
                </c:pt>
                <c:pt idx="191">
                  <c:v>39.335564229705767</c:v>
                </c:pt>
                <c:pt idx="192">
                  <c:v>39.062450948639871</c:v>
                </c:pt>
                <c:pt idx="193">
                  <c:v>38.939919033481338</c:v>
                </c:pt>
                <c:pt idx="194">
                  <c:v>39.126783013090076</c:v>
                </c:pt>
                <c:pt idx="195">
                  <c:v>38.897766136423961</c:v>
                </c:pt>
                <c:pt idx="196">
                  <c:v>39.232835074276963</c:v>
                </c:pt>
                <c:pt idx="197">
                  <c:v>38.736791952256702</c:v>
                </c:pt>
                <c:pt idx="198">
                  <c:v>38.677897848286754</c:v>
                </c:pt>
                <c:pt idx="199">
                  <c:v>39.028388666096006</c:v>
                </c:pt>
                <c:pt idx="200">
                  <c:v>39.018084178280844</c:v>
                </c:pt>
                <c:pt idx="201">
                  <c:v>39.224471363171013</c:v>
                </c:pt>
                <c:pt idx="202">
                  <c:v>39.132954905132443</c:v>
                </c:pt>
                <c:pt idx="203">
                  <c:v>39.234342693711902</c:v>
                </c:pt>
                <c:pt idx="204">
                  <c:v>39.429798551668483</c:v>
                </c:pt>
                <c:pt idx="205">
                  <c:v>39.213772765817644</c:v>
                </c:pt>
                <c:pt idx="206">
                  <c:v>39.194518594801124</c:v>
                </c:pt>
                <c:pt idx="207">
                  <c:v>39.185421677309975</c:v>
                </c:pt>
                <c:pt idx="208">
                  <c:v>39.113782871217019</c:v>
                </c:pt>
                <c:pt idx="209">
                  <c:v>38.890222327990763</c:v>
                </c:pt>
                <c:pt idx="210">
                  <c:v>38.969633403488395</c:v>
                </c:pt>
                <c:pt idx="211">
                  <c:v>39.100315466893626</c:v>
                </c:pt>
                <c:pt idx="212">
                  <c:v>39.343032604633876</c:v>
                </c:pt>
                <c:pt idx="213">
                  <c:v>39.116399264127601</c:v>
                </c:pt>
                <c:pt idx="214">
                  <c:v>39.134985302750913</c:v>
                </c:pt>
                <c:pt idx="215">
                  <c:v>39.158349756547544</c:v>
                </c:pt>
                <c:pt idx="216">
                  <c:v>39.212639906674411</c:v>
                </c:pt>
                <c:pt idx="217">
                  <c:v>38.84994991031229</c:v>
                </c:pt>
                <c:pt idx="218">
                  <c:v>39.178390084113573</c:v>
                </c:pt>
                <c:pt idx="219">
                  <c:v>38.998672873949985</c:v>
                </c:pt>
                <c:pt idx="220">
                  <c:v>39.682582584052454</c:v>
                </c:pt>
                <c:pt idx="221">
                  <c:v>39.3249255328885</c:v>
                </c:pt>
                <c:pt idx="222">
                  <c:v>38.957377486851982</c:v>
                </c:pt>
                <c:pt idx="223">
                  <c:v>38.666056055947195</c:v>
                </c:pt>
                <c:pt idx="224">
                  <c:v>38.261932784221209</c:v>
                </c:pt>
                <c:pt idx="225">
                  <c:v>36.458977192698896</c:v>
                </c:pt>
                <c:pt idx="226">
                  <c:v>36.419170352353909</c:v>
                </c:pt>
                <c:pt idx="227">
                  <c:v>36.231019429289354</c:v>
                </c:pt>
                <c:pt idx="228">
                  <c:v>36.364363651397959</c:v>
                </c:pt>
                <c:pt idx="229">
                  <c:v>36.659840361559702</c:v>
                </c:pt>
                <c:pt idx="230">
                  <c:v>36.381536749960091</c:v>
                </c:pt>
                <c:pt idx="231">
                  <c:v>36.822165864890486</c:v>
                </c:pt>
                <c:pt idx="232">
                  <c:v>36.445474193910044</c:v>
                </c:pt>
                <c:pt idx="233">
                  <c:v>36.508134747956859</c:v>
                </c:pt>
                <c:pt idx="234">
                  <c:v>36.991027029091605</c:v>
                </c:pt>
                <c:pt idx="235">
                  <c:v>34.236264066959862</c:v>
                </c:pt>
                <c:pt idx="236">
                  <c:v>37.905634404730293</c:v>
                </c:pt>
                <c:pt idx="237">
                  <c:v>38.671303942754513</c:v>
                </c:pt>
                <c:pt idx="238">
                  <c:v>38.540870513165764</c:v>
                </c:pt>
                <c:pt idx="239">
                  <c:v>38.430991399739654</c:v>
                </c:pt>
                <c:pt idx="240">
                  <c:v>38.870811714412547</c:v>
                </c:pt>
                <c:pt idx="241">
                  <c:v>39.276152976823148</c:v>
                </c:pt>
                <c:pt idx="242">
                  <c:v>38.191900655542945</c:v>
                </c:pt>
                <c:pt idx="243">
                  <c:v>38.656117753473879</c:v>
                </c:pt>
                <c:pt idx="244">
                  <c:v>38.753688180535711</c:v>
                </c:pt>
                <c:pt idx="245">
                  <c:v>38.77508323530521</c:v>
                </c:pt>
                <c:pt idx="246">
                  <c:v>39.000224528809525</c:v>
                </c:pt>
                <c:pt idx="247">
                  <c:v>39.055208175461445</c:v>
                </c:pt>
                <c:pt idx="248">
                  <c:v>39.576933133483003</c:v>
                </c:pt>
                <c:pt idx="249">
                  <c:v>39.005180500115564</c:v>
                </c:pt>
                <c:pt idx="250">
                  <c:v>39.272869880377428</c:v>
                </c:pt>
                <c:pt idx="251">
                  <c:v>39.189588352635006</c:v>
                </c:pt>
                <c:pt idx="252">
                  <c:v>39.232059379211051</c:v>
                </c:pt>
                <c:pt idx="253">
                  <c:v>39.546437295443184</c:v>
                </c:pt>
                <c:pt idx="254">
                  <c:v>39.043990153286842</c:v>
                </c:pt>
                <c:pt idx="255">
                  <c:v>39.300889321184385</c:v>
                </c:pt>
                <c:pt idx="256">
                  <c:v>38.831496182519345</c:v>
                </c:pt>
                <c:pt idx="257">
                  <c:v>39.049887851571725</c:v>
                </c:pt>
                <c:pt idx="258">
                  <c:v>38.897705908436812</c:v>
                </c:pt>
                <c:pt idx="259">
                  <c:v>39.150672760218143</c:v>
                </c:pt>
                <c:pt idx="260">
                  <c:v>39.007859125709174</c:v>
                </c:pt>
                <c:pt idx="261">
                  <c:v>39.130762345486261</c:v>
                </c:pt>
                <c:pt idx="262">
                  <c:v>39.198367251536048</c:v>
                </c:pt>
                <c:pt idx="263">
                  <c:v>39.057735696377151</c:v>
                </c:pt>
                <c:pt idx="264">
                  <c:v>39.232090847251563</c:v>
                </c:pt>
                <c:pt idx="265">
                  <c:v>38.975473322195263</c:v>
                </c:pt>
                <c:pt idx="266">
                  <c:v>39.054869122992841</c:v>
                </c:pt>
                <c:pt idx="267">
                  <c:v>39.610143369052295</c:v>
                </c:pt>
                <c:pt idx="268">
                  <c:v>38.944341118070625</c:v>
                </c:pt>
                <c:pt idx="269">
                  <c:v>38.985360888796848</c:v>
                </c:pt>
                <c:pt idx="270">
                  <c:v>39.197474365333854</c:v>
                </c:pt>
                <c:pt idx="271">
                  <c:v>38.553122522326497</c:v>
                </c:pt>
                <c:pt idx="272">
                  <c:v>38.900935043881418</c:v>
                </c:pt>
                <c:pt idx="273">
                  <c:v>38.934718383091301</c:v>
                </c:pt>
                <c:pt idx="274">
                  <c:v>39.061599007785446</c:v>
                </c:pt>
                <c:pt idx="275">
                  <c:v>38.828406602944803</c:v>
                </c:pt>
                <c:pt idx="276">
                  <c:v>39.108855537240565</c:v>
                </c:pt>
                <c:pt idx="277">
                  <c:v>38.781233126166548</c:v>
                </c:pt>
                <c:pt idx="278">
                  <c:v>38.861846388712358</c:v>
                </c:pt>
                <c:pt idx="279">
                  <c:v>39.158456662282504</c:v>
                </c:pt>
                <c:pt idx="280">
                  <c:v>38.733078274612005</c:v>
                </c:pt>
                <c:pt idx="281">
                  <c:v>39.259925776945963</c:v>
                </c:pt>
                <c:pt idx="282">
                  <c:v>39.40350339072031</c:v>
                </c:pt>
                <c:pt idx="283">
                  <c:v>39.577193313605129</c:v>
                </c:pt>
                <c:pt idx="284">
                  <c:v>39.182522276695259</c:v>
                </c:pt>
                <c:pt idx="285">
                  <c:v>39.296880774100607</c:v>
                </c:pt>
                <c:pt idx="286">
                  <c:v>39.158267621713343</c:v>
                </c:pt>
                <c:pt idx="287">
                  <c:v>39.002428976645355</c:v>
                </c:pt>
                <c:pt idx="288">
                  <c:v>38.890915013110273</c:v>
                </c:pt>
                <c:pt idx="289">
                  <c:v>38.637982517120626</c:v>
                </c:pt>
                <c:pt idx="290">
                  <c:v>37.866685188352541</c:v>
                </c:pt>
                <c:pt idx="291">
                  <c:v>38.285391242944463</c:v>
                </c:pt>
                <c:pt idx="292">
                  <c:v>37.821140259802263</c:v>
                </c:pt>
                <c:pt idx="293">
                  <c:v>35.428841742944961</c:v>
                </c:pt>
                <c:pt idx="294">
                  <c:v>38.266532373583608</c:v>
                </c:pt>
                <c:pt idx="295">
                  <c:v>37.001336941446304</c:v>
                </c:pt>
                <c:pt idx="296">
                  <c:v>36.786377814715912</c:v>
                </c:pt>
                <c:pt idx="297">
                  <c:v>37.22609313301659</c:v>
                </c:pt>
                <c:pt idx="298">
                  <c:v>36.263937887683156</c:v>
                </c:pt>
                <c:pt idx="299">
                  <c:v>36.982044007892227</c:v>
                </c:pt>
                <c:pt idx="300">
                  <c:v>36.790597284299764</c:v>
                </c:pt>
                <c:pt idx="301">
                  <c:v>36.712095948535271</c:v>
                </c:pt>
                <c:pt idx="302">
                  <c:v>37.114133956279112</c:v>
                </c:pt>
                <c:pt idx="303">
                  <c:v>36.69932869857346</c:v>
                </c:pt>
                <c:pt idx="304">
                  <c:v>36.698734623557613</c:v>
                </c:pt>
                <c:pt idx="305">
                  <c:v>36.809306574442218</c:v>
                </c:pt>
                <c:pt idx="306">
                  <c:v>34.550394282375215</c:v>
                </c:pt>
                <c:pt idx="307">
                  <c:v>36.819101026277444</c:v>
                </c:pt>
                <c:pt idx="308">
                  <c:v>36.940843548298993</c:v>
                </c:pt>
                <c:pt idx="309">
                  <c:v>36.716533047933822</c:v>
                </c:pt>
                <c:pt idx="310">
                  <c:v>37.097255865519578</c:v>
                </c:pt>
                <c:pt idx="311">
                  <c:v>36.671919964316494</c:v>
                </c:pt>
                <c:pt idx="312">
                  <c:v>36.948379981792492</c:v>
                </c:pt>
                <c:pt idx="313">
                  <c:v>36.778583967939937</c:v>
                </c:pt>
                <c:pt idx="314">
                  <c:v>36.966371869459699</c:v>
                </c:pt>
                <c:pt idx="315">
                  <c:v>37.003211293515022</c:v>
                </c:pt>
                <c:pt idx="316">
                  <c:v>36.738030013493542</c:v>
                </c:pt>
                <c:pt idx="317">
                  <c:v>37.174878956609597</c:v>
                </c:pt>
                <c:pt idx="318">
                  <c:v>36.764746285282094</c:v>
                </c:pt>
                <c:pt idx="319">
                  <c:v>36.929922342194878</c:v>
                </c:pt>
                <c:pt idx="320">
                  <c:v>36.986245706487736</c:v>
                </c:pt>
                <c:pt idx="321">
                  <c:v>36.968929044962763</c:v>
                </c:pt>
                <c:pt idx="322">
                  <c:v>36.775368783362346</c:v>
                </c:pt>
                <c:pt idx="323">
                  <c:v>36.965947108700973</c:v>
                </c:pt>
                <c:pt idx="324">
                  <c:v>36.941700100849985</c:v>
                </c:pt>
                <c:pt idx="325">
                  <c:v>36.756084267642777</c:v>
                </c:pt>
                <c:pt idx="326">
                  <c:v>37.048473173140195</c:v>
                </c:pt>
                <c:pt idx="327">
                  <c:v>36.449597950380721</c:v>
                </c:pt>
                <c:pt idx="328">
                  <c:v>36.685195196378629</c:v>
                </c:pt>
                <c:pt idx="329">
                  <c:v>36.936847505407933</c:v>
                </c:pt>
                <c:pt idx="330">
                  <c:v>36.962216582735913</c:v>
                </c:pt>
                <c:pt idx="331">
                  <c:v>36.605016561707444</c:v>
                </c:pt>
                <c:pt idx="332">
                  <c:v>36.737947210208056</c:v>
                </c:pt>
                <c:pt idx="333">
                  <c:v>36.748637494938606</c:v>
                </c:pt>
                <c:pt idx="334">
                  <c:v>36.838853110155512</c:v>
                </c:pt>
                <c:pt idx="335">
                  <c:v>36.897142691026758</c:v>
                </c:pt>
                <c:pt idx="336">
                  <c:v>36.866338287197962</c:v>
                </c:pt>
                <c:pt idx="337">
                  <c:v>37.009878284571563</c:v>
                </c:pt>
                <c:pt idx="338">
                  <c:v>36.497303100319087</c:v>
                </c:pt>
                <c:pt idx="339">
                  <c:v>36.854670659751378</c:v>
                </c:pt>
                <c:pt idx="340">
                  <c:v>36.502944446848396</c:v>
                </c:pt>
                <c:pt idx="341">
                  <c:v>36.930130747448061</c:v>
                </c:pt>
                <c:pt idx="342">
                  <c:v>36.728854816341112</c:v>
                </c:pt>
                <c:pt idx="343">
                  <c:v>36.703586626464649</c:v>
                </c:pt>
                <c:pt idx="344">
                  <c:v>36.957650680501722</c:v>
                </c:pt>
                <c:pt idx="345">
                  <c:v>36.722010545552813</c:v>
                </c:pt>
                <c:pt idx="346">
                  <c:v>36.613463535230785</c:v>
                </c:pt>
                <c:pt idx="347">
                  <c:v>36.920245443608792</c:v>
                </c:pt>
                <c:pt idx="348">
                  <c:v>36.700532808900427</c:v>
                </c:pt>
                <c:pt idx="349">
                  <c:v>36.392524024824532</c:v>
                </c:pt>
                <c:pt idx="350">
                  <c:v>36.600560167957646</c:v>
                </c:pt>
                <c:pt idx="351">
                  <c:v>36.885291355441744</c:v>
                </c:pt>
                <c:pt idx="352">
                  <c:v>36.665622062684761</c:v>
                </c:pt>
                <c:pt idx="353">
                  <c:v>36.342103051955</c:v>
                </c:pt>
                <c:pt idx="354">
                  <c:v>36.750126136391422</c:v>
                </c:pt>
                <c:pt idx="355">
                  <c:v>36.5658876656302</c:v>
                </c:pt>
                <c:pt idx="356">
                  <c:v>36.711042486736268</c:v>
                </c:pt>
                <c:pt idx="357">
                  <c:v>36.410606528705124</c:v>
                </c:pt>
                <c:pt idx="358">
                  <c:v>38.749944980379361</c:v>
                </c:pt>
                <c:pt idx="359">
                  <c:v>39.042440051773021</c:v>
                </c:pt>
                <c:pt idx="360">
                  <c:v>38.894933852310977</c:v>
                </c:pt>
                <c:pt idx="361">
                  <c:v>39.085059718835161</c:v>
                </c:pt>
                <c:pt idx="362">
                  <c:v>38.780353536941512</c:v>
                </c:pt>
                <c:pt idx="363">
                  <c:v>38.891156354541231</c:v>
                </c:pt>
                <c:pt idx="364">
                  <c:v>39.132966207748822</c:v>
                </c:pt>
                <c:pt idx="365">
                  <c:v>39.006012634274313</c:v>
                </c:pt>
                <c:pt idx="366">
                  <c:v>39.260468611568186</c:v>
                </c:pt>
                <c:pt idx="367">
                  <c:v>39.002886558996323</c:v>
                </c:pt>
                <c:pt idx="368">
                  <c:v>39.007533200232842</c:v>
                </c:pt>
                <c:pt idx="369">
                  <c:v>39.376150972360406</c:v>
                </c:pt>
                <c:pt idx="370">
                  <c:v>39.017470205037142</c:v>
                </c:pt>
                <c:pt idx="371">
                  <c:v>38.967412815396024</c:v>
                </c:pt>
                <c:pt idx="372">
                  <c:v>38.956270294454356</c:v>
                </c:pt>
                <c:pt idx="373">
                  <c:v>38.745398825976828</c:v>
                </c:pt>
                <c:pt idx="374">
                  <c:v>38.973029128063835</c:v>
                </c:pt>
                <c:pt idx="375">
                  <c:v>38.713571153705146</c:v>
                </c:pt>
                <c:pt idx="376">
                  <c:v>39.077890757892057</c:v>
                </c:pt>
                <c:pt idx="377">
                  <c:v>38.980836237986885</c:v>
                </c:pt>
                <c:pt idx="378">
                  <c:v>39.057484963019313</c:v>
                </c:pt>
                <c:pt idx="379">
                  <c:v>38.854319631115771</c:v>
                </c:pt>
                <c:pt idx="380">
                  <c:v>38.960798670333546</c:v>
                </c:pt>
                <c:pt idx="381">
                  <c:v>39.017288605014315</c:v>
                </c:pt>
                <c:pt idx="382">
                  <c:v>39.261121764864178</c:v>
                </c:pt>
                <c:pt idx="383">
                  <c:v>39.132179391937662</c:v>
                </c:pt>
                <c:pt idx="384">
                  <c:v>38.979056782770527</c:v>
                </c:pt>
                <c:pt idx="385">
                  <c:v>39.206256216720689</c:v>
                </c:pt>
                <c:pt idx="386">
                  <c:v>39.279160120031612</c:v>
                </c:pt>
                <c:pt idx="387">
                  <c:v>39.255861004218055</c:v>
                </c:pt>
                <c:pt idx="388">
                  <c:v>39.315176232958876</c:v>
                </c:pt>
                <c:pt idx="389">
                  <c:v>39.034362951067408</c:v>
                </c:pt>
                <c:pt idx="390">
                  <c:v>38.911484646209523</c:v>
                </c:pt>
                <c:pt idx="391">
                  <c:v>38.923294027951421</c:v>
                </c:pt>
                <c:pt idx="392">
                  <c:v>39.409302836825034</c:v>
                </c:pt>
                <c:pt idx="393">
                  <c:v>39.123392023657232</c:v>
                </c:pt>
                <c:pt idx="394">
                  <c:v>39.346203196394598</c:v>
                </c:pt>
                <c:pt idx="395">
                  <c:v>39.475060081569993</c:v>
                </c:pt>
                <c:pt idx="396">
                  <c:v>39.13438197572097</c:v>
                </c:pt>
                <c:pt idx="397">
                  <c:v>39.45091273340455</c:v>
                </c:pt>
                <c:pt idx="398">
                  <c:v>39.326347078619044</c:v>
                </c:pt>
                <c:pt idx="399">
                  <c:v>39.413036839133916</c:v>
                </c:pt>
                <c:pt idx="400">
                  <c:v>39.538581013667084</c:v>
                </c:pt>
                <c:pt idx="401">
                  <c:v>39.252181788918953</c:v>
                </c:pt>
                <c:pt idx="402">
                  <c:v>39.541601469465789</c:v>
                </c:pt>
                <c:pt idx="403">
                  <c:v>39.196441993346241</c:v>
                </c:pt>
                <c:pt idx="404">
                  <c:v>39.421766427177921</c:v>
                </c:pt>
                <c:pt idx="405">
                  <c:v>39.463692369307296</c:v>
                </c:pt>
                <c:pt idx="406">
                  <c:v>39.093509468239176</c:v>
                </c:pt>
                <c:pt idx="407">
                  <c:v>39.287146714151049</c:v>
                </c:pt>
                <c:pt idx="408">
                  <c:v>39.212018314672513</c:v>
                </c:pt>
                <c:pt idx="409">
                  <c:v>39.096473218688601</c:v>
                </c:pt>
                <c:pt idx="410">
                  <c:v>39.317725229492638</c:v>
                </c:pt>
                <c:pt idx="411">
                  <c:v>39.248727711397898</c:v>
                </c:pt>
                <c:pt idx="412">
                  <c:v>39.136558102706964</c:v>
                </c:pt>
                <c:pt idx="413">
                  <c:v>39.509969399365716</c:v>
                </c:pt>
                <c:pt idx="414">
                  <c:v>39.647055977188572</c:v>
                </c:pt>
                <c:pt idx="415">
                  <c:v>39.393947511684424</c:v>
                </c:pt>
                <c:pt idx="416">
                  <c:v>39.069508019747396</c:v>
                </c:pt>
                <c:pt idx="417">
                  <c:v>39.043919980727352</c:v>
                </c:pt>
                <c:pt idx="418">
                  <c:v>39.123819709598315</c:v>
                </c:pt>
                <c:pt idx="419">
                  <c:v>38.985550455234055</c:v>
                </c:pt>
                <c:pt idx="420">
                  <c:v>39.029795616694813</c:v>
                </c:pt>
                <c:pt idx="421">
                  <c:v>39.132440670610499</c:v>
                </c:pt>
                <c:pt idx="422">
                  <c:v>38.724401775996924</c:v>
                </c:pt>
                <c:pt idx="423">
                  <c:v>39.354484750805128</c:v>
                </c:pt>
                <c:pt idx="424">
                  <c:v>38.75949202181414</c:v>
                </c:pt>
                <c:pt idx="425">
                  <c:v>39.114426476852948</c:v>
                </c:pt>
                <c:pt idx="426">
                  <c:v>39.067720281911505</c:v>
                </c:pt>
                <c:pt idx="427">
                  <c:v>39.261188560448005</c:v>
                </c:pt>
                <c:pt idx="428">
                  <c:v>38.710319785646057</c:v>
                </c:pt>
                <c:pt idx="429">
                  <c:v>38.401027929702778</c:v>
                </c:pt>
                <c:pt idx="430">
                  <c:v>38.870638451000147</c:v>
                </c:pt>
                <c:pt idx="431">
                  <c:v>38.099173482479969</c:v>
                </c:pt>
                <c:pt idx="432">
                  <c:v>37.974990959273107</c:v>
                </c:pt>
                <c:pt idx="433">
                  <c:v>38.359684381380461</c:v>
                </c:pt>
                <c:pt idx="434">
                  <c:v>38.301290008487094</c:v>
                </c:pt>
                <c:pt idx="435">
                  <c:v>38.095643199331136</c:v>
                </c:pt>
                <c:pt idx="436">
                  <c:v>38.203963988833664</c:v>
                </c:pt>
                <c:pt idx="437">
                  <c:v>38.019730773404703</c:v>
                </c:pt>
                <c:pt idx="438">
                  <c:v>38.055885149218291</c:v>
                </c:pt>
                <c:pt idx="439">
                  <c:v>38.196206449974262</c:v>
                </c:pt>
                <c:pt idx="440">
                  <c:v>38.308490792478509</c:v>
                </c:pt>
                <c:pt idx="441">
                  <c:v>38.328294033829167</c:v>
                </c:pt>
                <c:pt idx="442">
                  <c:v>38.506891062292091</c:v>
                </c:pt>
                <c:pt idx="443">
                  <c:v>38.197789790188963</c:v>
                </c:pt>
                <c:pt idx="444">
                  <c:v>38.182180315991531</c:v>
                </c:pt>
                <c:pt idx="445">
                  <c:v>38.491096442734175</c:v>
                </c:pt>
                <c:pt idx="446">
                  <c:v>38.201359227104987</c:v>
                </c:pt>
                <c:pt idx="447">
                  <c:v>38.084467842761335</c:v>
                </c:pt>
                <c:pt idx="448">
                  <c:v>38.029963580881862</c:v>
                </c:pt>
                <c:pt idx="449">
                  <c:v>37.967020196693994</c:v>
                </c:pt>
                <c:pt idx="450">
                  <c:v>37.87756251950789</c:v>
                </c:pt>
                <c:pt idx="451">
                  <c:v>38.084165253501759</c:v>
                </c:pt>
                <c:pt idx="452">
                  <c:v>37.820230303023386</c:v>
                </c:pt>
                <c:pt idx="453">
                  <c:v>38.046939989774131</c:v>
                </c:pt>
                <c:pt idx="454">
                  <c:v>38.155959063161887</c:v>
                </c:pt>
                <c:pt idx="455">
                  <c:v>38.158910734293435</c:v>
                </c:pt>
                <c:pt idx="456">
                  <c:v>38.17049921600691</c:v>
                </c:pt>
                <c:pt idx="457">
                  <c:v>38.242002128319847</c:v>
                </c:pt>
                <c:pt idx="458">
                  <c:v>38.741417689858025</c:v>
                </c:pt>
                <c:pt idx="459">
                  <c:v>38.38427157146311</c:v>
                </c:pt>
                <c:pt idx="460">
                  <c:v>38.716329015482764</c:v>
                </c:pt>
                <c:pt idx="461">
                  <c:v>38.224757247815461</c:v>
                </c:pt>
                <c:pt idx="462">
                  <c:v>38.736652197022103</c:v>
                </c:pt>
                <c:pt idx="463">
                  <c:v>38.437043847021677</c:v>
                </c:pt>
                <c:pt idx="464">
                  <c:v>38.441214976889789</c:v>
                </c:pt>
                <c:pt idx="465">
                  <c:v>38.306677202504801</c:v>
                </c:pt>
                <c:pt idx="466">
                  <c:v>38.682160819786723</c:v>
                </c:pt>
                <c:pt idx="467">
                  <c:v>38.157706918475213</c:v>
                </c:pt>
                <c:pt idx="468">
                  <c:v>38.223980677382045</c:v>
                </c:pt>
                <c:pt idx="469">
                  <c:v>38.685322740251372</c:v>
                </c:pt>
                <c:pt idx="470">
                  <c:v>38.731738741575036</c:v>
                </c:pt>
                <c:pt idx="471">
                  <c:v>38.794516081482485</c:v>
                </c:pt>
                <c:pt idx="472">
                  <c:v>38.131488917866847</c:v>
                </c:pt>
                <c:pt idx="473">
                  <c:v>38.675041253842053</c:v>
                </c:pt>
                <c:pt idx="474">
                  <c:v>38.100217467905225</c:v>
                </c:pt>
                <c:pt idx="475">
                  <c:v>38.497319101853762</c:v>
                </c:pt>
                <c:pt idx="476">
                  <c:v>38.280009455983347</c:v>
                </c:pt>
                <c:pt idx="477">
                  <c:v>38.393305558479568</c:v>
                </c:pt>
                <c:pt idx="478">
                  <c:v>38.524094738640954</c:v>
                </c:pt>
                <c:pt idx="479">
                  <c:v>38.278801734679774</c:v>
                </c:pt>
                <c:pt idx="480">
                  <c:v>38.514876284187629</c:v>
                </c:pt>
                <c:pt idx="481">
                  <c:v>38.507139225753939</c:v>
                </c:pt>
                <c:pt idx="482">
                  <c:v>38.334296205242794</c:v>
                </c:pt>
                <c:pt idx="483">
                  <c:v>39.229292832351113</c:v>
                </c:pt>
                <c:pt idx="484">
                  <c:v>38.319792863644508</c:v>
                </c:pt>
                <c:pt idx="485">
                  <c:v>39.609474314725283</c:v>
                </c:pt>
                <c:pt idx="486">
                  <c:v>38.424602761975912</c:v>
                </c:pt>
                <c:pt idx="487">
                  <c:v>38.653221144820556</c:v>
                </c:pt>
                <c:pt idx="488">
                  <c:v>38.487238212207046</c:v>
                </c:pt>
                <c:pt idx="489">
                  <c:v>37.980569306438035</c:v>
                </c:pt>
                <c:pt idx="490">
                  <c:v>38.325125576449913</c:v>
                </c:pt>
                <c:pt idx="491">
                  <c:v>38.089438401309934</c:v>
                </c:pt>
                <c:pt idx="492">
                  <c:v>38.140274391594644</c:v>
                </c:pt>
                <c:pt idx="493">
                  <c:v>38.385556138712445</c:v>
                </c:pt>
                <c:pt idx="494">
                  <c:v>38.55830363738162</c:v>
                </c:pt>
                <c:pt idx="495">
                  <c:v>39.148787397680572</c:v>
                </c:pt>
                <c:pt idx="496">
                  <c:v>38.397936524356446</c:v>
                </c:pt>
                <c:pt idx="497">
                  <c:v>39.210984405166471</c:v>
                </c:pt>
                <c:pt idx="498">
                  <c:v>38.762743076421295</c:v>
                </c:pt>
                <c:pt idx="499">
                  <c:v>39.357313429506519</c:v>
                </c:pt>
                <c:pt idx="500">
                  <c:v>39.313016491008796</c:v>
                </c:pt>
                <c:pt idx="501">
                  <c:v>39.507356789227536</c:v>
                </c:pt>
                <c:pt idx="502">
                  <c:v>38.918154703790854</c:v>
                </c:pt>
                <c:pt idx="503">
                  <c:v>38.950566415338741</c:v>
                </c:pt>
                <c:pt idx="504">
                  <c:v>38.691797571510349</c:v>
                </c:pt>
                <c:pt idx="505">
                  <c:v>39.192257460349445</c:v>
                </c:pt>
                <c:pt idx="506">
                  <c:v>38.989010130627435</c:v>
                </c:pt>
                <c:pt idx="507">
                  <c:v>39.183781248179613</c:v>
                </c:pt>
                <c:pt idx="508">
                  <c:v>38.731756399782654</c:v>
                </c:pt>
                <c:pt idx="509">
                  <c:v>39.052151693683385</c:v>
                </c:pt>
                <c:pt idx="510">
                  <c:v>38.711422498417548</c:v>
                </c:pt>
                <c:pt idx="511">
                  <c:v>38.761045842791113</c:v>
                </c:pt>
                <c:pt idx="512">
                  <c:v>38.423850469938806</c:v>
                </c:pt>
                <c:pt idx="513">
                  <c:v>37.816067005791176</c:v>
                </c:pt>
                <c:pt idx="514">
                  <c:v>37.54089471893905</c:v>
                </c:pt>
                <c:pt idx="515">
                  <c:v>37.614015524249822</c:v>
                </c:pt>
                <c:pt idx="516">
                  <c:v>38.130125876509034</c:v>
                </c:pt>
                <c:pt idx="517">
                  <c:v>38.082955254738913</c:v>
                </c:pt>
                <c:pt idx="518">
                  <c:v>38.235458232538143</c:v>
                </c:pt>
                <c:pt idx="519">
                  <c:v>38.258687830344456</c:v>
                </c:pt>
                <c:pt idx="520">
                  <c:v>37.758356844816433</c:v>
                </c:pt>
                <c:pt idx="521">
                  <c:v>38.14274877572209</c:v>
                </c:pt>
                <c:pt idx="522">
                  <c:v>38.214368782876001</c:v>
                </c:pt>
                <c:pt idx="523">
                  <c:v>38.351491140775394</c:v>
                </c:pt>
                <c:pt idx="524">
                  <c:v>38.173147807225206</c:v>
                </c:pt>
                <c:pt idx="525">
                  <c:v>37.844942910691522</c:v>
                </c:pt>
                <c:pt idx="526">
                  <c:v>38.249657217281325</c:v>
                </c:pt>
                <c:pt idx="527">
                  <c:v>38.304801365396145</c:v>
                </c:pt>
                <c:pt idx="528">
                  <c:v>37.791999723124313</c:v>
                </c:pt>
                <c:pt idx="529">
                  <c:v>38.025109065041406</c:v>
                </c:pt>
                <c:pt idx="530">
                  <c:v>38.4238516920094</c:v>
                </c:pt>
                <c:pt idx="531">
                  <c:v>38.113309509600725</c:v>
                </c:pt>
                <c:pt idx="532">
                  <c:v>37.68112690426284</c:v>
                </c:pt>
                <c:pt idx="533">
                  <c:v>38.022262481949255</c:v>
                </c:pt>
                <c:pt idx="534">
                  <c:v>38.129236944076425</c:v>
                </c:pt>
                <c:pt idx="535">
                  <c:v>38.21291832646633</c:v>
                </c:pt>
                <c:pt idx="536">
                  <c:v>38.328894413010033</c:v>
                </c:pt>
                <c:pt idx="537">
                  <c:v>38.343258470093353</c:v>
                </c:pt>
                <c:pt idx="538">
                  <c:v>38.506479152424205</c:v>
                </c:pt>
                <c:pt idx="539">
                  <c:v>38.064269818360977</c:v>
                </c:pt>
                <c:pt idx="540">
                  <c:v>37.735637276690902</c:v>
                </c:pt>
                <c:pt idx="541">
                  <c:v>37.510530133100112</c:v>
                </c:pt>
                <c:pt idx="542">
                  <c:v>37.306091109492833</c:v>
                </c:pt>
                <c:pt idx="543">
                  <c:v>37.128683199906575</c:v>
                </c:pt>
                <c:pt idx="544">
                  <c:v>37.579841321148024</c:v>
                </c:pt>
                <c:pt idx="545">
                  <c:v>37.876709047036314</c:v>
                </c:pt>
                <c:pt idx="546">
                  <c:v>37.708261320817073</c:v>
                </c:pt>
                <c:pt idx="547">
                  <c:v>38.204333335782913</c:v>
                </c:pt>
                <c:pt idx="548">
                  <c:v>37.74223656928055</c:v>
                </c:pt>
                <c:pt idx="549">
                  <c:v>38.098125145123326</c:v>
                </c:pt>
                <c:pt idx="550">
                  <c:v>38.062898183613804</c:v>
                </c:pt>
                <c:pt idx="551">
                  <c:v>37.895107467364554</c:v>
                </c:pt>
                <c:pt idx="552">
                  <c:v>37.77239499822565</c:v>
                </c:pt>
                <c:pt idx="553">
                  <c:v>37.796031714433163</c:v>
                </c:pt>
                <c:pt idx="554">
                  <c:v>37.81143762843179</c:v>
                </c:pt>
                <c:pt idx="555">
                  <c:v>38.36285052799488</c:v>
                </c:pt>
                <c:pt idx="556">
                  <c:v>38.222835531853619</c:v>
                </c:pt>
                <c:pt idx="557">
                  <c:v>37.83576978684227</c:v>
                </c:pt>
                <c:pt idx="558">
                  <c:v>38.743360715688674</c:v>
                </c:pt>
                <c:pt idx="559">
                  <c:v>38.379676169091027</c:v>
                </c:pt>
                <c:pt idx="560">
                  <c:v>38.367381874447055</c:v>
                </c:pt>
                <c:pt idx="561">
                  <c:v>38.68674543440244</c:v>
                </c:pt>
                <c:pt idx="562">
                  <c:v>38.442088815409406</c:v>
                </c:pt>
                <c:pt idx="563">
                  <c:v>38.127918007845452</c:v>
                </c:pt>
                <c:pt idx="564">
                  <c:v>38.125691905582357</c:v>
                </c:pt>
                <c:pt idx="565">
                  <c:v>37.726853820875021</c:v>
                </c:pt>
                <c:pt idx="566">
                  <c:v>38.061125286737358</c:v>
                </c:pt>
                <c:pt idx="567">
                  <c:v>37.904843734315975</c:v>
                </c:pt>
                <c:pt idx="568">
                  <c:v>37.525621938466486</c:v>
                </c:pt>
                <c:pt idx="569">
                  <c:v>37.540896530892994</c:v>
                </c:pt>
                <c:pt idx="570">
                  <c:v>37.597800254760422</c:v>
                </c:pt>
                <c:pt idx="571">
                  <c:v>37.385552446354993</c:v>
                </c:pt>
                <c:pt idx="572">
                  <c:v>37.579299967756029</c:v>
                </c:pt>
                <c:pt idx="573">
                  <c:v>36.802458910572113</c:v>
                </c:pt>
                <c:pt idx="574">
                  <c:v>37.52688731682386</c:v>
                </c:pt>
                <c:pt idx="575">
                  <c:v>37.319447187655967</c:v>
                </c:pt>
                <c:pt idx="576">
                  <c:v>37.073479741244022</c:v>
                </c:pt>
                <c:pt idx="577">
                  <c:v>37.505418236429371</c:v>
                </c:pt>
                <c:pt idx="578">
                  <c:v>37.222194681977513</c:v>
                </c:pt>
                <c:pt idx="579">
                  <c:v>37.406095853844064</c:v>
                </c:pt>
                <c:pt idx="580">
                  <c:v>37.701079482134276</c:v>
                </c:pt>
                <c:pt idx="581">
                  <c:v>37.672759887838438</c:v>
                </c:pt>
                <c:pt idx="582">
                  <c:v>37.793106787764138</c:v>
                </c:pt>
                <c:pt idx="583">
                  <c:v>37.66330557076946</c:v>
                </c:pt>
                <c:pt idx="584">
                  <c:v>37.696253759589112</c:v>
                </c:pt>
                <c:pt idx="585">
                  <c:v>37.986376006943075</c:v>
                </c:pt>
                <c:pt idx="586">
                  <c:v>38.09437829249255</c:v>
                </c:pt>
                <c:pt idx="587">
                  <c:v>37.938960951624196</c:v>
                </c:pt>
                <c:pt idx="588">
                  <c:v>37.831947974030747</c:v>
                </c:pt>
                <c:pt idx="589">
                  <c:v>38.004659868283497</c:v>
                </c:pt>
                <c:pt idx="590">
                  <c:v>37.608606953036848</c:v>
                </c:pt>
                <c:pt idx="591">
                  <c:v>38.161865093161374</c:v>
                </c:pt>
                <c:pt idx="592">
                  <c:v>37.63139905413054</c:v>
                </c:pt>
                <c:pt idx="593">
                  <c:v>37.679977350176152</c:v>
                </c:pt>
                <c:pt idx="594">
                  <c:v>37.36833835209594</c:v>
                </c:pt>
                <c:pt idx="595">
                  <c:v>36.877596667941987</c:v>
                </c:pt>
                <c:pt idx="596">
                  <c:v>36.8665997018472</c:v>
                </c:pt>
                <c:pt idx="597">
                  <c:v>36.907283972171129</c:v>
                </c:pt>
                <c:pt idx="598">
                  <c:v>36.761615396426471</c:v>
                </c:pt>
                <c:pt idx="599">
                  <c:v>36.807431919304435</c:v>
                </c:pt>
                <c:pt idx="600">
                  <c:v>36.674246651996391</c:v>
                </c:pt>
                <c:pt idx="601">
                  <c:v>36.873906070532158</c:v>
                </c:pt>
                <c:pt idx="602">
                  <c:v>36.891432912051769</c:v>
                </c:pt>
                <c:pt idx="603">
                  <c:v>37.278462397476602</c:v>
                </c:pt>
                <c:pt idx="604">
                  <c:v>36.87897800633548</c:v>
                </c:pt>
                <c:pt idx="605">
                  <c:v>37.203568633347942</c:v>
                </c:pt>
                <c:pt idx="606">
                  <c:v>37.091477963422264</c:v>
                </c:pt>
                <c:pt idx="607">
                  <c:v>37.061054691352744</c:v>
                </c:pt>
                <c:pt idx="608">
                  <c:v>37.253089072976955</c:v>
                </c:pt>
                <c:pt idx="609">
                  <c:v>37.152203907099739</c:v>
                </c:pt>
                <c:pt idx="610">
                  <c:v>37.23273250598961</c:v>
                </c:pt>
                <c:pt idx="611">
                  <c:v>37.065334645803439</c:v>
                </c:pt>
                <c:pt idx="612">
                  <c:v>37.087136083494336</c:v>
                </c:pt>
                <c:pt idx="613">
                  <c:v>37.201944021463724</c:v>
                </c:pt>
                <c:pt idx="614">
                  <c:v>37.278301333783183</c:v>
                </c:pt>
                <c:pt idx="615">
                  <c:v>36.870920065484455</c:v>
                </c:pt>
                <c:pt idx="616">
                  <c:v>37.21369700823972</c:v>
                </c:pt>
                <c:pt idx="617">
                  <c:v>37.679374810266346</c:v>
                </c:pt>
                <c:pt idx="618">
                  <c:v>37.357553798505656</c:v>
                </c:pt>
                <c:pt idx="619">
                  <c:v>37.750161519810092</c:v>
                </c:pt>
                <c:pt idx="620">
                  <c:v>37.608283926888035</c:v>
                </c:pt>
                <c:pt idx="621">
                  <c:v>37.216984048614854</c:v>
                </c:pt>
                <c:pt idx="622">
                  <c:v>37.642846972265993</c:v>
                </c:pt>
                <c:pt idx="623">
                  <c:v>37.336399054930304</c:v>
                </c:pt>
                <c:pt idx="624">
                  <c:v>37.520055344742964</c:v>
                </c:pt>
                <c:pt idx="625">
                  <c:v>37.809513846002815</c:v>
                </c:pt>
                <c:pt idx="626">
                  <c:v>37.750623303720396</c:v>
                </c:pt>
                <c:pt idx="627">
                  <c:v>37.274949224413781</c:v>
                </c:pt>
                <c:pt idx="628">
                  <c:v>37.507813947481971</c:v>
                </c:pt>
                <c:pt idx="629">
                  <c:v>37.704275907136534</c:v>
                </c:pt>
                <c:pt idx="630">
                  <c:v>37.308152286432971</c:v>
                </c:pt>
                <c:pt idx="631">
                  <c:v>37.120457214971836</c:v>
                </c:pt>
                <c:pt idx="632">
                  <c:v>37.208604216416546</c:v>
                </c:pt>
                <c:pt idx="633">
                  <c:v>37.327825470715744</c:v>
                </c:pt>
                <c:pt idx="634">
                  <c:v>37.113803205505711</c:v>
                </c:pt>
                <c:pt idx="635">
                  <c:v>37.531203379573199</c:v>
                </c:pt>
                <c:pt idx="636">
                  <c:v>37.389308254603172</c:v>
                </c:pt>
                <c:pt idx="637">
                  <c:v>37.167408994498061</c:v>
                </c:pt>
                <c:pt idx="638">
                  <c:v>37.226832181431362</c:v>
                </c:pt>
                <c:pt idx="639">
                  <c:v>37.342721418789495</c:v>
                </c:pt>
                <c:pt idx="640">
                  <c:v>37.414227320917604</c:v>
                </c:pt>
                <c:pt idx="641">
                  <c:v>37.292523328120119</c:v>
                </c:pt>
                <c:pt idx="642">
                  <c:v>37.361516428307802</c:v>
                </c:pt>
                <c:pt idx="643">
                  <c:v>38.586555578631376</c:v>
                </c:pt>
                <c:pt idx="644">
                  <c:v>38.862692151172766</c:v>
                </c:pt>
                <c:pt idx="645">
                  <c:v>38.437843591743928</c:v>
                </c:pt>
                <c:pt idx="646">
                  <c:v>38.460694212922604</c:v>
                </c:pt>
                <c:pt idx="647">
                  <c:v>38.402046573913815</c:v>
                </c:pt>
                <c:pt idx="648">
                  <c:v>38.737938677340246</c:v>
                </c:pt>
                <c:pt idx="649">
                  <c:v>38.690021109237975</c:v>
                </c:pt>
                <c:pt idx="650">
                  <c:v>38.636483055364828</c:v>
                </c:pt>
                <c:pt idx="651">
                  <c:v>38.857124731843747</c:v>
                </c:pt>
                <c:pt idx="652">
                  <c:v>38.929797207637876</c:v>
                </c:pt>
                <c:pt idx="653">
                  <c:v>38.556651825573887</c:v>
                </c:pt>
                <c:pt idx="654">
                  <c:v>38.773082312964263</c:v>
                </c:pt>
                <c:pt idx="655">
                  <c:v>38.667138865115113</c:v>
                </c:pt>
                <c:pt idx="656">
                  <c:v>39.006455686543497</c:v>
                </c:pt>
                <c:pt idx="657">
                  <c:v>38.705983346008445</c:v>
                </c:pt>
                <c:pt idx="658">
                  <c:v>38.836094704246023</c:v>
                </c:pt>
                <c:pt idx="659">
                  <c:v>38.593351975033606</c:v>
                </c:pt>
                <c:pt idx="660">
                  <c:v>38.471686927499242</c:v>
                </c:pt>
                <c:pt idx="661">
                  <c:v>37.618231358909163</c:v>
                </c:pt>
                <c:pt idx="662">
                  <c:v>37.884582226131187</c:v>
                </c:pt>
                <c:pt idx="663">
                  <c:v>37.634304571630238</c:v>
                </c:pt>
                <c:pt idx="664">
                  <c:v>37.142867090806057</c:v>
                </c:pt>
                <c:pt idx="665">
                  <c:v>37.250469887980394</c:v>
                </c:pt>
                <c:pt idx="666">
                  <c:v>37.578088301711993</c:v>
                </c:pt>
                <c:pt idx="667">
                  <c:v>37.832345320535559</c:v>
                </c:pt>
                <c:pt idx="668">
                  <c:v>37.365073255112002</c:v>
                </c:pt>
                <c:pt idx="669">
                  <c:v>37.670077090490146</c:v>
                </c:pt>
                <c:pt idx="670">
                  <c:v>37.447790412154767</c:v>
                </c:pt>
                <c:pt idx="671">
                  <c:v>37.517449564732217</c:v>
                </c:pt>
                <c:pt idx="672">
                  <c:v>37.680299616755761</c:v>
                </c:pt>
                <c:pt idx="673">
                  <c:v>37.165737811715921</c:v>
                </c:pt>
                <c:pt idx="674">
                  <c:v>37.396552136272412</c:v>
                </c:pt>
                <c:pt idx="675">
                  <c:v>37.621383947798762</c:v>
                </c:pt>
                <c:pt idx="676">
                  <c:v>37.759568676960832</c:v>
                </c:pt>
                <c:pt idx="677">
                  <c:v>37.305439711355739</c:v>
                </c:pt>
                <c:pt idx="678">
                  <c:v>38.247953789413771</c:v>
                </c:pt>
                <c:pt idx="679">
                  <c:v>37.89514117032553</c:v>
                </c:pt>
                <c:pt idx="680">
                  <c:v>37.629936158541362</c:v>
                </c:pt>
                <c:pt idx="681">
                  <c:v>37.676733590027531</c:v>
                </c:pt>
                <c:pt idx="682">
                  <c:v>37.687812948853043</c:v>
                </c:pt>
                <c:pt idx="683">
                  <c:v>37.874733523927645</c:v>
                </c:pt>
                <c:pt idx="684">
                  <c:v>37.584709882789554</c:v>
                </c:pt>
                <c:pt idx="685">
                  <c:v>37.752871217037828</c:v>
                </c:pt>
                <c:pt idx="686">
                  <c:v>37.897519688161879</c:v>
                </c:pt>
                <c:pt idx="687">
                  <c:v>38.147370302922162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30F9-4B5A-A764-96E3083EC0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458176"/>
        <c:axId val="153456640"/>
      </c:scatterChart>
      <c:valAx>
        <c:axId val="153452544"/>
        <c:scaling>
          <c:orientation val="minMax"/>
          <c:max val="1018"/>
          <c:min val="1011"/>
        </c:scaling>
        <c:delete val="0"/>
        <c:axPos val="b"/>
        <c:title>
          <c:tx>
            <c:rich>
              <a:bodyPr/>
              <a:lstStyle/>
              <a:p>
                <a:pPr>
                  <a:defRPr sz="1600" b="0"/>
                </a:pPr>
                <a:r>
                  <a:rPr lang="it-IT" sz="1600" b="0" dirty="0" smtClean="0"/>
                  <a:t>Pressure(</a:t>
                </a:r>
                <a:r>
                  <a:rPr lang="it-IT" sz="1600" b="0" dirty="0" err="1" smtClean="0"/>
                  <a:t>mbar</a:t>
                </a:r>
                <a:r>
                  <a:rPr lang="it-IT" sz="1600" b="0" dirty="0"/>
                  <a:t>)</a:t>
                </a:r>
              </a:p>
            </c:rich>
          </c:tx>
          <c:layout>
            <c:manualLayout>
              <c:xMode val="edge"/>
              <c:yMode val="edge"/>
              <c:x val="0.34393457345127831"/>
              <c:y val="0.90572361719672134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53454464"/>
        <c:crosses val="autoZero"/>
        <c:crossBetween val="midCat"/>
      </c:valAx>
      <c:valAx>
        <c:axId val="153454464"/>
        <c:scaling>
          <c:orientation val="minMax"/>
          <c:max val="30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it-IT" sz="1400" b="0"/>
                  <a:t>Rate (Hz)</a:t>
                </a:r>
              </a:p>
              <a:p>
                <a:pPr>
                  <a:defRPr sz="1400" b="0"/>
                </a:pPr>
                <a:endParaRPr lang="it-IT" sz="1400" b="0"/>
              </a:p>
            </c:rich>
          </c:tx>
          <c:layout>
            <c:manualLayout>
              <c:xMode val="edge"/>
              <c:yMode val="edge"/>
              <c:x val="0"/>
              <c:y val="0.38741974248578581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53452544"/>
        <c:crosses val="autoZero"/>
        <c:crossBetween val="midCat"/>
      </c:valAx>
      <c:valAx>
        <c:axId val="15345664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t-IT"/>
          </a:p>
        </c:txPr>
        <c:crossAx val="153458176"/>
        <c:crosses val="max"/>
        <c:crossBetween val="midCat"/>
      </c:valAx>
      <c:valAx>
        <c:axId val="15345817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5345664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.31416742198563785"/>
          <c:y val="0.71776475957569574"/>
          <c:w val="0.43837141680819308"/>
          <c:h val="5.2777559454126592E-2"/>
        </c:manualLayout>
      </c:layout>
      <c:overlay val="0"/>
      <c:txPr>
        <a:bodyPr/>
        <a:lstStyle/>
        <a:p>
          <a:pPr>
            <a:defRPr sz="1400" b="1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200" b="1" baseline="0" dirty="0" smtClean="0"/>
              <a:t>OULU NEUTRON MONITOR 13/10/16-31/5/17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5403781049108017"/>
          <c:y val="0.24346313880463069"/>
          <c:w val="0.71272637795275551"/>
          <c:h val="0.6062444190300853"/>
        </c:manualLayout>
      </c:layout>
      <c:scatterChart>
        <c:scatterStyle val="lineMarker"/>
        <c:varyColors val="0"/>
        <c:ser>
          <c:idx val="0"/>
          <c:order val="0"/>
          <c:tx>
            <c:strRef>
              <c:f>OULU_run3!$C$1</c:f>
              <c:strCache>
                <c:ptCount val="1"/>
                <c:pt idx="0">
                  <c:v>Corrected Count rate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OULU_run3!$A$2:$A$1841</c:f>
              <c:numCache>
                <c:formatCode>d/m/yy\ h\.mm;@</c:formatCode>
                <c:ptCount val="1840"/>
                <c:pt idx="0">
                  <c:v>42656</c:v>
                </c:pt>
                <c:pt idx="1">
                  <c:v>42656.124999999993</c:v>
                </c:pt>
                <c:pt idx="2">
                  <c:v>42656.25</c:v>
                </c:pt>
                <c:pt idx="3">
                  <c:v>42656.375</c:v>
                </c:pt>
                <c:pt idx="4">
                  <c:v>42656.5</c:v>
                </c:pt>
                <c:pt idx="5">
                  <c:v>42656.624999999993</c:v>
                </c:pt>
                <c:pt idx="6">
                  <c:v>42656.75</c:v>
                </c:pt>
                <c:pt idx="7">
                  <c:v>42656.875</c:v>
                </c:pt>
                <c:pt idx="8">
                  <c:v>42657</c:v>
                </c:pt>
                <c:pt idx="9">
                  <c:v>42657.124999999993</c:v>
                </c:pt>
                <c:pt idx="10">
                  <c:v>42657.25</c:v>
                </c:pt>
                <c:pt idx="11">
                  <c:v>42657.375</c:v>
                </c:pt>
                <c:pt idx="12">
                  <c:v>42657.5</c:v>
                </c:pt>
                <c:pt idx="13">
                  <c:v>42657.624999999993</c:v>
                </c:pt>
                <c:pt idx="14">
                  <c:v>42657.75</c:v>
                </c:pt>
                <c:pt idx="15">
                  <c:v>42657.875</c:v>
                </c:pt>
                <c:pt idx="16">
                  <c:v>42658</c:v>
                </c:pt>
                <c:pt idx="17">
                  <c:v>42658.124999999993</c:v>
                </c:pt>
                <c:pt idx="18">
                  <c:v>42658.25</c:v>
                </c:pt>
                <c:pt idx="19">
                  <c:v>42658.375</c:v>
                </c:pt>
                <c:pt idx="20">
                  <c:v>42658.5</c:v>
                </c:pt>
                <c:pt idx="21">
                  <c:v>42658.624999999993</c:v>
                </c:pt>
                <c:pt idx="22">
                  <c:v>42658.75</c:v>
                </c:pt>
                <c:pt idx="23">
                  <c:v>42658.875</c:v>
                </c:pt>
                <c:pt idx="24">
                  <c:v>42659</c:v>
                </c:pt>
                <c:pt idx="25">
                  <c:v>42659.124999999993</c:v>
                </c:pt>
                <c:pt idx="26">
                  <c:v>42659.25</c:v>
                </c:pt>
                <c:pt idx="27">
                  <c:v>42659.375</c:v>
                </c:pt>
                <c:pt idx="28">
                  <c:v>42659.5</c:v>
                </c:pt>
                <c:pt idx="29">
                  <c:v>42659.624999999993</c:v>
                </c:pt>
                <c:pt idx="30">
                  <c:v>42659.75</c:v>
                </c:pt>
                <c:pt idx="31">
                  <c:v>42659.875</c:v>
                </c:pt>
                <c:pt idx="32">
                  <c:v>42660</c:v>
                </c:pt>
                <c:pt idx="33">
                  <c:v>42660.124999999993</c:v>
                </c:pt>
                <c:pt idx="34">
                  <c:v>42660.25</c:v>
                </c:pt>
                <c:pt idx="35">
                  <c:v>42660.375</c:v>
                </c:pt>
                <c:pt idx="36">
                  <c:v>42660.5</c:v>
                </c:pt>
                <c:pt idx="37">
                  <c:v>42660.624999999993</c:v>
                </c:pt>
                <c:pt idx="38">
                  <c:v>42660.75</c:v>
                </c:pt>
                <c:pt idx="39">
                  <c:v>42660.875</c:v>
                </c:pt>
                <c:pt idx="40">
                  <c:v>42661</c:v>
                </c:pt>
                <c:pt idx="41">
                  <c:v>42661.124999999993</c:v>
                </c:pt>
                <c:pt idx="42">
                  <c:v>42661.25</c:v>
                </c:pt>
                <c:pt idx="43">
                  <c:v>42661.375</c:v>
                </c:pt>
                <c:pt idx="44">
                  <c:v>42661.5</c:v>
                </c:pt>
                <c:pt idx="45">
                  <c:v>42661.624999999993</c:v>
                </c:pt>
                <c:pt idx="46">
                  <c:v>42661.75</c:v>
                </c:pt>
                <c:pt idx="47">
                  <c:v>42661.875</c:v>
                </c:pt>
                <c:pt idx="48">
                  <c:v>42662</c:v>
                </c:pt>
                <c:pt idx="49">
                  <c:v>42662.124999999993</c:v>
                </c:pt>
                <c:pt idx="50">
                  <c:v>42662.25</c:v>
                </c:pt>
                <c:pt idx="51">
                  <c:v>42662.375</c:v>
                </c:pt>
                <c:pt idx="52">
                  <c:v>42662.5</c:v>
                </c:pt>
                <c:pt idx="53">
                  <c:v>42662.624999999993</c:v>
                </c:pt>
                <c:pt idx="54">
                  <c:v>42662.75</c:v>
                </c:pt>
                <c:pt idx="55">
                  <c:v>42662.875</c:v>
                </c:pt>
                <c:pt idx="56">
                  <c:v>42663</c:v>
                </c:pt>
                <c:pt idx="57">
                  <c:v>42663.124999999993</c:v>
                </c:pt>
                <c:pt idx="58">
                  <c:v>42663.25</c:v>
                </c:pt>
                <c:pt idx="59">
                  <c:v>42663.375</c:v>
                </c:pt>
                <c:pt idx="60">
                  <c:v>42663.5</c:v>
                </c:pt>
                <c:pt idx="61">
                  <c:v>42663.624999999993</c:v>
                </c:pt>
                <c:pt idx="62">
                  <c:v>42663.75</c:v>
                </c:pt>
                <c:pt idx="63">
                  <c:v>42663.875</c:v>
                </c:pt>
                <c:pt idx="64">
                  <c:v>42664</c:v>
                </c:pt>
                <c:pt idx="65">
                  <c:v>42664.124999999993</c:v>
                </c:pt>
                <c:pt idx="66">
                  <c:v>42664.25</c:v>
                </c:pt>
                <c:pt idx="67">
                  <c:v>42664.375</c:v>
                </c:pt>
                <c:pt idx="68">
                  <c:v>42664.5</c:v>
                </c:pt>
                <c:pt idx="69">
                  <c:v>42664.624999999993</c:v>
                </c:pt>
                <c:pt idx="70">
                  <c:v>42664.75</c:v>
                </c:pt>
                <c:pt idx="71">
                  <c:v>42664.875</c:v>
                </c:pt>
                <c:pt idx="72">
                  <c:v>42665</c:v>
                </c:pt>
                <c:pt idx="73">
                  <c:v>42665.124999999993</c:v>
                </c:pt>
                <c:pt idx="74">
                  <c:v>42665.25</c:v>
                </c:pt>
                <c:pt idx="75">
                  <c:v>42665.375</c:v>
                </c:pt>
                <c:pt idx="76">
                  <c:v>42665.5</c:v>
                </c:pt>
                <c:pt idx="77">
                  <c:v>42665.624999999993</c:v>
                </c:pt>
                <c:pt idx="78">
                  <c:v>42665.75</c:v>
                </c:pt>
                <c:pt idx="79">
                  <c:v>42665.875</c:v>
                </c:pt>
                <c:pt idx="80">
                  <c:v>42666</c:v>
                </c:pt>
                <c:pt idx="81">
                  <c:v>42666.124999999993</c:v>
                </c:pt>
                <c:pt idx="82">
                  <c:v>42666.25</c:v>
                </c:pt>
                <c:pt idx="83">
                  <c:v>42666.375</c:v>
                </c:pt>
                <c:pt idx="84">
                  <c:v>42666.5</c:v>
                </c:pt>
                <c:pt idx="85">
                  <c:v>42666.624999999993</c:v>
                </c:pt>
                <c:pt idx="86">
                  <c:v>42666.75</c:v>
                </c:pt>
                <c:pt idx="87">
                  <c:v>42666.875</c:v>
                </c:pt>
                <c:pt idx="88">
                  <c:v>42667</c:v>
                </c:pt>
                <c:pt idx="89">
                  <c:v>42667.124999999993</c:v>
                </c:pt>
                <c:pt idx="90">
                  <c:v>42667.25</c:v>
                </c:pt>
                <c:pt idx="91">
                  <c:v>42667.375</c:v>
                </c:pt>
                <c:pt idx="92">
                  <c:v>42667.5</c:v>
                </c:pt>
                <c:pt idx="93">
                  <c:v>42667.624999999993</c:v>
                </c:pt>
                <c:pt idx="94">
                  <c:v>42667.75</c:v>
                </c:pt>
                <c:pt idx="95">
                  <c:v>42667.875</c:v>
                </c:pt>
                <c:pt idx="96">
                  <c:v>42668</c:v>
                </c:pt>
                <c:pt idx="97">
                  <c:v>42668.124999999993</c:v>
                </c:pt>
                <c:pt idx="98">
                  <c:v>42668.25</c:v>
                </c:pt>
                <c:pt idx="99">
                  <c:v>42668.375</c:v>
                </c:pt>
                <c:pt idx="100">
                  <c:v>42668.5</c:v>
                </c:pt>
                <c:pt idx="101">
                  <c:v>42668.624999999993</c:v>
                </c:pt>
                <c:pt idx="102">
                  <c:v>42668.75</c:v>
                </c:pt>
                <c:pt idx="103">
                  <c:v>42668.875</c:v>
                </c:pt>
                <c:pt idx="104">
                  <c:v>42669</c:v>
                </c:pt>
                <c:pt idx="105">
                  <c:v>42669.124999999993</c:v>
                </c:pt>
                <c:pt idx="106">
                  <c:v>42669.25</c:v>
                </c:pt>
                <c:pt idx="107">
                  <c:v>42669.375</c:v>
                </c:pt>
                <c:pt idx="108">
                  <c:v>42669.5</c:v>
                </c:pt>
                <c:pt idx="109">
                  <c:v>42669.624999999993</c:v>
                </c:pt>
                <c:pt idx="110">
                  <c:v>42669.75</c:v>
                </c:pt>
                <c:pt idx="111">
                  <c:v>42669.875</c:v>
                </c:pt>
                <c:pt idx="112">
                  <c:v>42670</c:v>
                </c:pt>
                <c:pt idx="113">
                  <c:v>42670.124999999993</c:v>
                </c:pt>
                <c:pt idx="114">
                  <c:v>42670.25</c:v>
                </c:pt>
                <c:pt idx="115">
                  <c:v>42670.375</c:v>
                </c:pt>
                <c:pt idx="116">
                  <c:v>42670.5</c:v>
                </c:pt>
                <c:pt idx="117">
                  <c:v>42670.624999999993</c:v>
                </c:pt>
                <c:pt idx="118">
                  <c:v>42670.75</c:v>
                </c:pt>
                <c:pt idx="119">
                  <c:v>42670.875</c:v>
                </c:pt>
                <c:pt idx="120">
                  <c:v>42671</c:v>
                </c:pt>
                <c:pt idx="121">
                  <c:v>42671.124999999993</c:v>
                </c:pt>
                <c:pt idx="122">
                  <c:v>42671.25</c:v>
                </c:pt>
                <c:pt idx="123">
                  <c:v>42671.375</c:v>
                </c:pt>
                <c:pt idx="124">
                  <c:v>42671.5</c:v>
                </c:pt>
                <c:pt idx="125">
                  <c:v>42671.624999999993</c:v>
                </c:pt>
                <c:pt idx="126">
                  <c:v>42671.75</c:v>
                </c:pt>
                <c:pt idx="127">
                  <c:v>42671.875</c:v>
                </c:pt>
                <c:pt idx="128">
                  <c:v>42672</c:v>
                </c:pt>
                <c:pt idx="129">
                  <c:v>42672.124999999993</c:v>
                </c:pt>
                <c:pt idx="130">
                  <c:v>42672.25</c:v>
                </c:pt>
                <c:pt idx="131">
                  <c:v>42672.375</c:v>
                </c:pt>
                <c:pt idx="132">
                  <c:v>42672.5</c:v>
                </c:pt>
                <c:pt idx="133">
                  <c:v>42672.624999999993</c:v>
                </c:pt>
                <c:pt idx="134">
                  <c:v>42672.75</c:v>
                </c:pt>
                <c:pt idx="135">
                  <c:v>42672.875</c:v>
                </c:pt>
                <c:pt idx="136">
                  <c:v>42673</c:v>
                </c:pt>
                <c:pt idx="137">
                  <c:v>42673.124999999993</c:v>
                </c:pt>
                <c:pt idx="138">
                  <c:v>42673.25</c:v>
                </c:pt>
                <c:pt idx="139">
                  <c:v>42673.375</c:v>
                </c:pt>
                <c:pt idx="140">
                  <c:v>42673.5</c:v>
                </c:pt>
                <c:pt idx="141">
                  <c:v>42673.624999999993</c:v>
                </c:pt>
                <c:pt idx="142">
                  <c:v>42673.75</c:v>
                </c:pt>
                <c:pt idx="143">
                  <c:v>42673.875</c:v>
                </c:pt>
                <c:pt idx="144">
                  <c:v>42674</c:v>
                </c:pt>
                <c:pt idx="145">
                  <c:v>42674.124999999993</c:v>
                </c:pt>
                <c:pt idx="146">
                  <c:v>42674.25</c:v>
                </c:pt>
                <c:pt idx="147">
                  <c:v>42674.375</c:v>
                </c:pt>
                <c:pt idx="148">
                  <c:v>42674.5</c:v>
                </c:pt>
                <c:pt idx="149">
                  <c:v>42674.624999999993</c:v>
                </c:pt>
                <c:pt idx="150">
                  <c:v>42674.75</c:v>
                </c:pt>
                <c:pt idx="151">
                  <c:v>42674.875</c:v>
                </c:pt>
                <c:pt idx="152">
                  <c:v>42675</c:v>
                </c:pt>
                <c:pt idx="153">
                  <c:v>42675.124999999993</c:v>
                </c:pt>
                <c:pt idx="154">
                  <c:v>42675.25</c:v>
                </c:pt>
                <c:pt idx="155">
                  <c:v>42675.375</c:v>
                </c:pt>
                <c:pt idx="156">
                  <c:v>42675.5</c:v>
                </c:pt>
                <c:pt idx="157">
                  <c:v>42675.624999999993</c:v>
                </c:pt>
                <c:pt idx="158">
                  <c:v>42675.75</c:v>
                </c:pt>
                <c:pt idx="159">
                  <c:v>42675.875</c:v>
                </c:pt>
                <c:pt idx="160">
                  <c:v>42676</c:v>
                </c:pt>
                <c:pt idx="161">
                  <c:v>42676.124999999993</c:v>
                </c:pt>
                <c:pt idx="162">
                  <c:v>42676.25</c:v>
                </c:pt>
                <c:pt idx="163">
                  <c:v>42676.375</c:v>
                </c:pt>
                <c:pt idx="164">
                  <c:v>42676.5</c:v>
                </c:pt>
                <c:pt idx="165">
                  <c:v>42676.624999999993</c:v>
                </c:pt>
                <c:pt idx="166">
                  <c:v>42676.75</c:v>
                </c:pt>
                <c:pt idx="167">
                  <c:v>42676.875</c:v>
                </c:pt>
                <c:pt idx="168">
                  <c:v>42677</c:v>
                </c:pt>
                <c:pt idx="169">
                  <c:v>42677.124999999993</c:v>
                </c:pt>
                <c:pt idx="170">
                  <c:v>42677.25</c:v>
                </c:pt>
                <c:pt idx="171">
                  <c:v>42677.375</c:v>
                </c:pt>
                <c:pt idx="172">
                  <c:v>42677.5</c:v>
                </c:pt>
                <c:pt idx="173">
                  <c:v>42677.624999999993</c:v>
                </c:pt>
                <c:pt idx="174">
                  <c:v>42677.75</c:v>
                </c:pt>
                <c:pt idx="175">
                  <c:v>42677.875</c:v>
                </c:pt>
                <c:pt idx="176">
                  <c:v>42678</c:v>
                </c:pt>
                <c:pt idx="177">
                  <c:v>42678.124999999993</c:v>
                </c:pt>
                <c:pt idx="178">
                  <c:v>42678.25</c:v>
                </c:pt>
                <c:pt idx="179">
                  <c:v>42678.375</c:v>
                </c:pt>
                <c:pt idx="180">
                  <c:v>42678.5</c:v>
                </c:pt>
                <c:pt idx="181">
                  <c:v>42678.624999999993</c:v>
                </c:pt>
                <c:pt idx="182">
                  <c:v>42678.75</c:v>
                </c:pt>
                <c:pt idx="183">
                  <c:v>42678.875</c:v>
                </c:pt>
                <c:pt idx="184">
                  <c:v>42679</c:v>
                </c:pt>
                <c:pt idx="185">
                  <c:v>42679.124999999993</c:v>
                </c:pt>
                <c:pt idx="186">
                  <c:v>42679.25</c:v>
                </c:pt>
                <c:pt idx="187">
                  <c:v>42679.375</c:v>
                </c:pt>
                <c:pt idx="188">
                  <c:v>42679.5</c:v>
                </c:pt>
                <c:pt idx="189">
                  <c:v>42679.624999999993</c:v>
                </c:pt>
                <c:pt idx="190">
                  <c:v>42679.75</c:v>
                </c:pt>
                <c:pt idx="191">
                  <c:v>42679.875</c:v>
                </c:pt>
                <c:pt idx="192">
                  <c:v>42680</c:v>
                </c:pt>
                <c:pt idx="193">
                  <c:v>42680.124999999993</c:v>
                </c:pt>
                <c:pt idx="194">
                  <c:v>42680.25</c:v>
                </c:pt>
                <c:pt idx="195">
                  <c:v>42680.375</c:v>
                </c:pt>
                <c:pt idx="196">
                  <c:v>42680.5</c:v>
                </c:pt>
                <c:pt idx="197">
                  <c:v>42680.624999999993</c:v>
                </c:pt>
                <c:pt idx="198">
                  <c:v>42680.75</c:v>
                </c:pt>
                <c:pt idx="199">
                  <c:v>42680.875</c:v>
                </c:pt>
                <c:pt idx="200">
                  <c:v>42681</c:v>
                </c:pt>
                <c:pt idx="201">
                  <c:v>42681.124999999993</c:v>
                </c:pt>
                <c:pt idx="202">
                  <c:v>42681.25</c:v>
                </c:pt>
                <c:pt idx="203">
                  <c:v>42681.375</c:v>
                </c:pt>
                <c:pt idx="204">
                  <c:v>42681.5</c:v>
                </c:pt>
                <c:pt idx="205">
                  <c:v>42681.624999999993</c:v>
                </c:pt>
                <c:pt idx="206">
                  <c:v>42681.75</c:v>
                </c:pt>
                <c:pt idx="207">
                  <c:v>42681.875</c:v>
                </c:pt>
                <c:pt idx="208">
                  <c:v>42682</c:v>
                </c:pt>
                <c:pt idx="209">
                  <c:v>42682.124999999993</c:v>
                </c:pt>
                <c:pt idx="210">
                  <c:v>42682.25</c:v>
                </c:pt>
                <c:pt idx="211">
                  <c:v>42682.375</c:v>
                </c:pt>
                <c:pt idx="212">
                  <c:v>42682.5</c:v>
                </c:pt>
                <c:pt idx="213">
                  <c:v>42682.624999999993</c:v>
                </c:pt>
                <c:pt idx="214">
                  <c:v>42682.75</c:v>
                </c:pt>
                <c:pt idx="215">
                  <c:v>42682.875</c:v>
                </c:pt>
                <c:pt idx="216">
                  <c:v>42683</c:v>
                </c:pt>
                <c:pt idx="217">
                  <c:v>42683.124999999993</c:v>
                </c:pt>
                <c:pt idx="218">
                  <c:v>42683.25</c:v>
                </c:pt>
                <c:pt idx="219">
                  <c:v>42683.375</c:v>
                </c:pt>
                <c:pt idx="220">
                  <c:v>42683.5</c:v>
                </c:pt>
                <c:pt idx="221">
                  <c:v>42683.624999999993</c:v>
                </c:pt>
                <c:pt idx="222">
                  <c:v>42683.75</c:v>
                </c:pt>
                <c:pt idx="223">
                  <c:v>42683.875</c:v>
                </c:pt>
                <c:pt idx="224">
                  <c:v>42684</c:v>
                </c:pt>
                <c:pt idx="225">
                  <c:v>42684.124999999993</c:v>
                </c:pt>
                <c:pt idx="226">
                  <c:v>42684.25</c:v>
                </c:pt>
                <c:pt idx="227">
                  <c:v>42684.375</c:v>
                </c:pt>
                <c:pt idx="228">
                  <c:v>42684.5</c:v>
                </c:pt>
                <c:pt idx="229">
                  <c:v>42684.624999999993</c:v>
                </c:pt>
                <c:pt idx="230">
                  <c:v>42684.75</c:v>
                </c:pt>
                <c:pt idx="231">
                  <c:v>42684.875</c:v>
                </c:pt>
                <c:pt idx="232">
                  <c:v>42685</c:v>
                </c:pt>
                <c:pt idx="233">
                  <c:v>42685.124999999993</c:v>
                </c:pt>
                <c:pt idx="234">
                  <c:v>42685.25</c:v>
                </c:pt>
                <c:pt idx="235">
                  <c:v>42685.375</c:v>
                </c:pt>
                <c:pt idx="236">
                  <c:v>42685.5</c:v>
                </c:pt>
                <c:pt idx="237">
                  <c:v>42685.624999999993</c:v>
                </c:pt>
                <c:pt idx="238">
                  <c:v>42685.75</c:v>
                </c:pt>
                <c:pt idx="239">
                  <c:v>42685.875</c:v>
                </c:pt>
                <c:pt idx="240">
                  <c:v>42686</c:v>
                </c:pt>
                <c:pt idx="241">
                  <c:v>42686.124999999993</c:v>
                </c:pt>
                <c:pt idx="242">
                  <c:v>42686.25</c:v>
                </c:pt>
                <c:pt idx="243">
                  <c:v>42686.375</c:v>
                </c:pt>
                <c:pt idx="244">
                  <c:v>42686.5</c:v>
                </c:pt>
                <c:pt idx="245">
                  <c:v>42686.624999999993</c:v>
                </c:pt>
                <c:pt idx="246">
                  <c:v>42686.75</c:v>
                </c:pt>
                <c:pt idx="247">
                  <c:v>42686.875</c:v>
                </c:pt>
                <c:pt idx="248">
                  <c:v>42687</c:v>
                </c:pt>
                <c:pt idx="249">
                  <c:v>42687.124999999993</c:v>
                </c:pt>
                <c:pt idx="250">
                  <c:v>42687.25</c:v>
                </c:pt>
                <c:pt idx="251">
                  <c:v>42687.375</c:v>
                </c:pt>
                <c:pt idx="252">
                  <c:v>42687.5</c:v>
                </c:pt>
                <c:pt idx="253">
                  <c:v>42687.624999999993</c:v>
                </c:pt>
                <c:pt idx="254">
                  <c:v>42687.75</c:v>
                </c:pt>
                <c:pt idx="255">
                  <c:v>42687.875</c:v>
                </c:pt>
                <c:pt idx="256">
                  <c:v>42688</c:v>
                </c:pt>
                <c:pt idx="257">
                  <c:v>42688.124999999993</c:v>
                </c:pt>
                <c:pt idx="258">
                  <c:v>42688.25</c:v>
                </c:pt>
                <c:pt idx="259">
                  <c:v>42688.375</c:v>
                </c:pt>
                <c:pt idx="260">
                  <c:v>42688.5</c:v>
                </c:pt>
                <c:pt idx="261">
                  <c:v>42688.624999999993</c:v>
                </c:pt>
                <c:pt idx="262">
                  <c:v>42688.75</c:v>
                </c:pt>
                <c:pt idx="263">
                  <c:v>42688.875</c:v>
                </c:pt>
                <c:pt idx="264">
                  <c:v>42689</c:v>
                </c:pt>
                <c:pt idx="265">
                  <c:v>42689.124999999993</c:v>
                </c:pt>
                <c:pt idx="266">
                  <c:v>42689.25</c:v>
                </c:pt>
                <c:pt idx="267">
                  <c:v>42689.375</c:v>
                </c:pt>
                <c:pt idx="268">
                  <c:v>42689.5</c:v>
                </c:pt>
                <c:pt idx="269">
                  <c:v>42689.624999999993</c:v>
                </c:pt>
                <c:pt idx="270">
                  <c:v>42689.75</c:v>
                </c:pt>
                <c:pt idx="271">
                  <c:v>42689.875</c:v>
                </c:pt>
                <c:pt idx="272">
                  <c:v>42690</c:v>
                </c:pt>
                <c:pt idx="273">
                  <c:v>42690.124999999993</c:v>
                </c:pt>
                <c:pt idx="274">
                  <c:v>42690.25</c:v>
                </c:pt>
                <c:pt idx="275">
                  <c:v>42690.375</c:v>
                </c:pt>
                <c:pt idx="276">
                  <c:v>42690.5</c:v>
                </c:pt>
                <c:pt idx="277">
                  <c:v>42690.624999999993</c:v>
                </c:pt>
                <c:pt idx="278">
                  <c:v>42690.75</c:v>
                </c:pt>
                <c:pt idx="279">
                  <c:v>42690.875</c:v>
                </c:pt>
                <c:pt idx="280">
                  <c:v>42691</c:v>
                </c:pt>
                <c:pt idx="281">
                  <c:v>42691.124999999993</c:v>
                </c:pt>
                <c:pt idx="282">
                  <c:v>42691.25</c:v>
                </c:pt>
                <c:pt idx="283">
                  <c:v>42691.375</c:v>
                </c:pt>
                <c:pt idx="284">
                  <c:v>42691.5</c:v>
                </c:pt>
                <c:pt idx="285">
                  <c:v>42691.624999999993</c:v>
                </c:pt>
                <c:pt idx="286">
                  <c:v>42691.75</c:v>
                </c:pt>
                <c:pt idx="287">
                  <c:v>42691.875</c:v>
                </c:pt>
                <c:pt idx="288">
                  <c:v>42692</c:v>
                </c:pt>
                <c:pt idx="289">
                  <c:v>42692.124999999993</c:v>
                </c:pt>
                <c:pt idx="290">
                  <c:v>42692.25</c:v>
                </c:pt>
                <c:pt idx="291">
                  <c:v>42692.375</c:v>
                </c:pt>
                <c:pt idx="292">
                  <c:v>42692.5</c:v>
                </c:pt>
                <c:pt idx="293">
                  <c:v>42692.624999999993</c:v>
                </c:pt>
                <c:pt idx="294">
                  <c:v>42692.75</c:v>
                </c:pt>
                <c:pt idx="295">
                  <c:v>42692.875</c:v>
                </c:pt>
                <c:pt idx="296">
                  <c:v>42693</c:v>
                </c:pt>
                <c:pt idx="297">
                  <c:v>42693.124999999993</c:v>
                </c:pt>
                <c:pt idx="298">
                  <c:v>42693.25</c:v>
                </c:pt>
                <c:pt idx="299">
                  <c:v>42693.375</c:v>
                </c:pt>
                <c:pt idx="300">
                  <c:v>42693.5</c:v>
                </c:pt>
                <c:pt idx="301">
                  <c:v>42693.624999999993</c:v>
                </c:pt>
                <c:pt idx="302">
                  <c:v>42693.75</c:v>
                </c:pt>
                <c:pt idx="303">
                  <c:v>42693.875</c:v>
                </c:pt>
                <c:pt idx="304">
                  <c:v>42694</c:v>
                </c:pt>
                <c:pt idx="305">
                  <c:v>42694.124999999993</c:v>
                </c:pt>
                <c:pt idx="306">
                  <c:v>42694.25</c:v>
                </c:pt>
                <c:pt idx="307">
                  <c:v>42694.375</c:v>
                </c:pt>
                <c:pt idx="308">
                  <c:v>42694.5</c:v>
                </c:pt>
                <c:pt idx="309">
                  <c:v>42694.624999999993</c:v>
                </c:pt>
                <c:pt idx="310">
                  <c:v>42694.75</c:v>
                </c:pt>
                <c:pt idx="311">
                  <c:v>42694.875</c:v>
                </c:pt>
                <c:pt idx="312">
                  <c:v>42695</c:v>
                </c:pt>
                <c:pt idx="313">
                  <c:v>42695.124999999993</c:v>
                </c:pt>
                <c:pt idx="314">
                  <c:v>42695.25</c:v>
                </c:pt>
                <c:pt idx="315">
                  <c:v>42695.375</c:v>
                </c:pt>
                <c:pt idx="316">
                  <c:v>42695.5</c:v>
                </c:pt>
                <c:pt idx="317">
                  <c:v>42695.624999999993</c:v>
                </c:pt>
                <c:pt idx="318">
                  <c:v>42695.75</c:v>
                </c:pt>
                <c:pt idx="319">
                  <c:v>42695.875</c:v>
                </c:pt>
                <c:pt idx="320">
                  <c:v>42696</c:v>
                </c:pt>
                <c:pt idx="321">
                  <c:v>42696.124999999993</c:v>
                </c:pt>
                <c:pt idx="322">
                  <c:v>42696.25</c:v>
                </c:pt>
                <c:pt idx="323">
                  <c:v>42696.375</c:v>
                </c:pt>
                <c:pt idx="324">
                  <c:v>42696.5</c:v>
                </c:pt>
                <c:pt idx="325">
                  <c:v>42696.624999999993</c:v>
                </c:pt>
                <c:pt idx="326">
                  <c:v>42696.75</c:v>
                </c:pt>
                <c:pt idx="327">
                  <c:v>42696.875</c:v>
                </c:pt>
                <c:pt idx="328">
                  <c:v>42697</c:v>
                </c:pt>
                <c:pt idx="329">
                  <c:v>42697.124999999993</c:v>
                </c:pt>
                <c:pt idx="330">
                  <c:v>42697.25</c:v>
                </c:pt>
                <c:pt idx="331">
                  <c:v>42697.375</c:v>
                </c:pt>
                <c:pt idx="332">
                  <c:v>42697.5</c:v>
                </c:pt>
                <c:pt idx="333">
                  <c:v>42697.624999999993</c:v>
                </c:pt>
                <c:pt idx="334">
                  <c:v>42697.75</c:v>
                </c:pt>
                <c:pt idx="335">
                  <c:v>42697.875</c:v>
                </c:pt>
                <c:pt idx="336">
                  <c:v>42698</c:v>
                </c:pt>
                <c:pt idx="337">
                  <c:v>42698.124999999993</c:v>
                </c:pt>
                <c:pt idx="338">
                  <c:v>42698.25</c:v>
                </c:pt>
                <c:pt idx="339">
                  <c:v>42698.375</c:v>
                </c:pt>
                <c:pt idx="340">
                  <c:v>42698.5</c:v>
                </c:pt>
                <c:pt idx="341">
                  <c:v>42698.624999999993</c:v>
                </c:pt>
                <c:pt idx="342">
                  <c:v>42698.75</c:v>
                </c:pt>
                <c:pt idx="343">
                  <c:v>42698.875</c:v>
                </c:pt>
                <c:pt idx="344">
                  <c:v>42699</c:v>
                </c:pt>
                <c:pt idx="345">
                  <c:v>42699.124999999993</c:v>
                </c:pt>
                <c:pt idx="346">
                  <c:v>42699.25</c:v>
                </c:pt>
                <c:pt idx="347">
                  <c:v>42699.375</c:v>
                </c:pt>
                <c:pt idx="348">
                  <c:v>42699.5</c:v>
                </c:pt>
                <c:pt idx="349">
                  <c:v>42699.624999999993</c:v>
                </c:pt>
                <c:pt idx="350">
                  <c:v>42699.75</c:v>
                </c:pt>
                <c:pt idx="351">
                  <c:v>42699.875</c:v>
                </c:pt>
                <c:pt idx="352">
                  <c:v>42700</c:v>
                </c:pt>
                <c:pt idx="353">
                  <c:v>42700.124999999993</c:v>
                </c:pt>
                <c:pt idx="354">
                  <c:v>42700.25</c:v>
                </c:pt>
                <c:pt idx="355">
                  <c:v>42700.375</c:v>
                </c:pt>
                <c:pt idx="356">
                  <c:v>42700.5</c:v>
                </c:pt>
                <c:pt idx="357">
                  <c:v>42700.624999999993</c:v>
                </c:pt>
                <c:pt idx="358">
                  <c:v>42700.75</c:v>
                </c:pt>
                <c:pt idx="359">
                  <c:v>42700.875</c:v>
                </c:pt>
                <c:pt idx="360">
                  <c:v>42701</c:v>
                </c:pt>
                <c:pt idx="361">
                  <c:v>42701.124999999993</c:v>
                </c:pt>
                <c:pt idx="362">
                  <c:v>42701.25</c:v>
                </c:pt>
                <c:pt idx="363">
                  <c:v>42701.375</c:v>
                </c:pt>
                <c:pt idx="364">
                  <c:v>42701.5</c:v>
                </c:pt>
                <c:pt idx="365">
                  <c:v>42701.624999999993</c:v>
                </c:pt>
                <c:pt idx="366">
                  <c:v>42701.75</c:v>
                </c:pt>
                <c:pt idx="367">
                  <c:v>42701.875</c:v>
                </c:pt>
                <c:pt idx="368">
                  <c:v>42702</c:v>
                </c:pt>
                <c:pt idx="369">
                  <c:v>42702.124999999993</c:v>
                </c:pt>
                <c:pt idx="370">
                  <c:v>42702.25</c:v>
                </c:pt>
                <c:pt idx="371">
                  <c:v>42702.375</c:v>
                </c:pt>
                <c:pt idx="372">
                  <c:v>42702.5</c:v>
                </c:pt>
                <c:pt idx="373">
                  <c:v>42702.624999999993</c:v>
                </c:pt>
                <c:pt idx="374">
                  <c:v>42702.75</c:v>
                </c:pt>
                <c:pt idx="375">
                  <c:v>42702.875</c:v>
                </c:pt>
                <c:pt idx="376">
                  <c:v>42703</c:v>
                </c:pt>
                <c:pt idx="377">
                  <c:v>42703.124999999993</c:v>
                </c:pt>
                <c:pt idx="378">
                  <c:v>42703.25</c:v>
                </c:pt>
                <c:pt idx="379">
                  <c:v>42703.375</c:v>
                </c:pt>
                <c:pt idx="380">
                  <c:v>42703.5</c:v>
                </c:pt>
                <c:pt idx="381">
                  <c:v>42703.624999999993</c:v>
                </c:pt>
                <c:pt idx="382">
                  <c:v>42703.75</c:v>
                </c:pt>
                <c:pt idx="383">
                  <c:v>42703.875</c:v>
                </c:pt>
                <c:pt idx="384">
                  <c:v>42704</c:v>
                </c:pt>
                <c:pt idx="385">
                  <c:v>42704.124999999993</c:v>
                </c:pt>
                <c:pt idx="386">
                  <c:v>42704.25</c:v>
                </c:pt>
                <c:pt idx="387">
                  <c:v>42704.375</c:v>
                </c:pt>
                <c:pt idx="388">
                  <c:v>42704.5</c:v>
                </c:pt>
                <c:pt idx="389">
                  <c:v>42704.624999999993</c:v>
                </c:pt>
                <c:pt idx="390">
                  <c:v>42704.75</c:v>
                </c:pt>
                <c:pt idx="391">
                  <c:v>42704.875</c:v>
                </c:pt>
                <c:pt idx="392">
                  <c:v>42705</c:v>
                </c:pt>
                <c:pt idx="393">
                  <c:v>42705.124999999993</c:v>
                </c:pt>
                <c:pt idx="394">
                  <c:v>42705.25</c:v>
                </c:pt>
                <c:pt idx="395">
                  <c:v>42705.375</c:v>
                </c:pt>
                <c:pt idx="396">
                  <c:v>42705.5</c:v>
                </c:pt>
                <c:pt idx="397">
                  <c:v>42705.624999999993</c:v>
                </c:pt>
                <c:pt idx="398">
                  <c:v>42705.75</c:v>
                </c:pt>
                <c:pt idx="399">
                  <c:v>42705.875</c:v>
                </c:pt>
                <c:pt idx="400">
                  <c:v>42706</c:v>
                </c:pt>
                <c:pt idx="401">
                  <c:v>42706.124999999993</c:v>
                </c:pt>
                <c:pt idx="402">
                  <c:v>42706.25</c:v>
                </c:pt>
                <c:pt idx="403">
                  <c:v>42706.375</c:v>
                </c:pt>
                <c:pt idx="404">
                  <c:v>42706.5</c:v>
                </c:pt>
                <c:pt idx="405">
                  <c:v>42706.624999999993</c:v>
                </c:pt>
                <c:pt idx="406">
                  <c:v>42706.75</c:v>
                </c:pt>
                <c:pt idx="407">
                  <c:v>42706.875</c:v>
                </c:pt>
                <c:pt idx="408">
                  <c:v>42707</c:v>
                </c:pt>
                <c:pt idx="409">
                  <c:v>42707.124999999993</c:v>
                </c:pt>
                <c:pt idx="410">
                  <c:v>42707.25</c:v>
                </c:pt>
                <c:pt idx="411">
                  <c:v>42707.375</c:v>
                </c:pt>
                <c:pt idx="412">
                  <c:v>42707.5</c:v>
                </c:pt>
                <c:pt idx="413">
                  <c:v>42707.624999999993</c:v>
                </c:pt>
                <c:pt idx="414">
                  <c:v>42707.75</c:v>
                </c:pt>
                <c:pt idx="415">
                  <c:v>42707.875</c:v>
                </c:pt>
                <c:pt idx="416">
                  <c:v>42708</c:v>
                </c:pt>
                <c:pt idx="417">
                  <c:v>42708.124999999993</c:v>
                </c:pt>
                <c:pt idx="418">
                  <c:v>42708.25</c:v>
                </c:pt>
                <c:pt idx="419">
                  <c:v>42708.375</c:v>
                </c:pt>
                <c:pt idx="420">
                  <c:v>42708.5</c:v>
                </c:pt>
                <c:pt idx="421">
                  <c:v>42708.624999999993</c:v>
                </c:pt>
                <c:pt idx="422">
                  <c:v>42708.75</c:v>
                </c:pt>
                <c:pt idx="423">
                  <c:v>42708.875</c:v>
                </c:pt>
                <c:pt idx="424">
                  <c:v>42709</c:v>
                </c:pt>
                <c:pt idx="425">
                  <c:v>42709.124999999993</c:v>
                </c:pt>
                <c:pt idx="426">
                  <c:v>42709.25</c:v>
                </c:pt>
                <c:pt idx="427">
                  <c:v>42709.375</c:v>
                </c:pt>
                <c:pt idx="428">
                  <c:v>42709.5</c:v>
                </c:pt>
                <c:pt idx="429">
                  <c:v>42709.624999999993</c:v>
                </c:pt>
                <c:pt idx="430">
                  <c:v>42709.75</c:v>
                </c:pt>
                <c:pt idx="431">
                  <c:v>42709.875</c:v>
                </c:pt>
                <c:pt idx="432">
                  <c:v>42710</c:v>
                </c:pt>
                <c:pt idx="433">
                  <c:v>42710.124999999993</c:v>
                </c:pt>
                <c:pt idx="434">
                  <c:v>42710.25</c:v>
                </c:pt>
                <c:pt idx="435">
                  <c:v>42710.375</c:v>
                </c:pt>
                <c:pt idx="436">
                  <c:v>42710.5</c:v>
                </c:pt>
                <c:pt idx="437">
                  <c:v>42710.624999999993</c:v>
                </c:pt>
                <c:pt idx="438">
                  <c:v>42710.75</c:v>
                </c:pt>
                <c:pt idx="439">
                  <c:v>42710.875</c:v>
                </c:pt>
                <c:pt idx="440">
                  <c:v>42711</c:v>
                </c:pt>
                <c:pt idx="441">
                  <c:v>42711.124999999993</c:v>
                </c:pt>
                <c:pt idx="442">
                  <c:v>42711.25</c:v>
                </c:pt>
                <c:pt idx="443">
                  <c:v>42711.375</c:v>
                </c:pt>
                <c:pt idx="444">
                  <c:v>42711.5</c:v>
                </c:pt>
                <c:pt idx="445">
                  <c:v>42711.624999999993</c:v>
                </c:pt>
                <c:pt idx="446">
                  <c:v>42711.75</c:v>
                </c:pt>
                <c:pt idx="447">
                  <c:v>42711.875</c:v>
                </c:pt>
                <c:pt idx="448">
                  <c:v>42712</c:v>
                </c:pt>
                <c:pt idx="449">
                  <c:v>42712.124999999993</c:v>
                </c:pt>
                <c:pt idx="450">
                  <c:v>42712.25</c:v>
                </c:pt>
                <c:pt idx="451">
                  <c:v>42712.375</c:v>
                </c:pt>
                <c:pt idx="452">
                  <c:v>42712.5</c:v>
                </c:pt>
                <c:pt idx="453">
                  <c:v>42712.624999999993</c:v>
                </c:pt>
                <c:pt idx="454">
                  <c:v>42712.75</c:v>
                </c:pt>
                <c:pt idx="455">
                  <c:v>42712.875</c:v>
                </c:pt>
                <c:pt idx="456">
                  <c:v>42713</c:v>
                </c:pt>
                <c:pt idx="457">
                  <c:v>42713.124999999993</c:v>
                </c:pt>
                <c:pt idx="458">
                  <c:v>42713.25</c:v>
                </c:pt>
                <c:pt idx="459">
                  <c:v>42713.375</c:v>
                </c:pt>
                <c:pt idx="460">
                  <c:v>42713.5</c:v>
                </c:pt>
                <c:pt idx="461">
                  <c:v>42713.624999999993</c:v>
                </c:pt>
                <c:pt idx="462">
                  <c:v>42713.75</c:v>
                </c:pt>
                <c:pt idx="463">
                  <c:v>42713.875</c:v>
                </c:pt>
                <c:pt idx="464">
                  <c:v>42714</c:v>
                </c:pt>
                <c:pt idx="465">
                  <c:v>42714.124999999993</c:v>
                </c:pt>
                <c:pt idx="466">
                  <c:v>42714.25</c:v>
                </c:pt>
                <c:pt idx="467">
                  <c:v>42714.375</c:v>
                </c:pt>
                <c:pt idx="468">
                  <c:v>42714.5</c:v>
                </c:pt>
                <c:pt idx="469">
                  <c:v>42714.624999999993</c:v>
                </c:pt>
                <c:pt idx="470">
                  <c:v>42714.75</c:v>
                </c:pt>
                <c:pt idx="471">
                  <c:v>42714.875</c:v>
                </c:pt>
                <c:pt idx="472">
                  <c:v>42715</c:v>
                </c:pt>
                <c:pt idx="473">
                  <c:v>42715.124999999993</c:v>
                </c:pt>
                <c:pt idx="474">
                  <c:v>42715.25</c:v>
                </c:pt>
                <c:pt idx="475">
                  <c:v>42715.375</c:v>
                </c:pt>
                <c:pt idx="476">
                  <c:v>42715.5</c:v>
                </c:pt>
                <c:pt idx="477">
                  <c:v>42715.624999999993</c:v>
                </c:pt>
                <c:pt idx="478">
                  <c:v>42715.75</c:v>
                </c:pt>
                <c:pt idx="479">
                  <c:v>42715.875</c:v>
                </c:pt>
                <c:pt idx="480">
                  <c:v>42716</c:v>
                </c:pt>
                <c:pt idx="481">
                  <c:v>42716.124999999993</c:v>
                </c:pt>
                <c:pt idx="482">
                  <c:v>42716.25</c:v>
                </c:pt>
                <c:pt idx="483">
                  <c:v>42716.375</c:v>
                </c:pt>
                <c:pt idx="484">
                  <c:v>42716.5</c:v>
                </c:pt>
                <c:pt idx="485">
                  <c:v>42716.624999999993</c:v>
                </c:pt>
                <c:pt idx="486">
                  <c:v>42716.75</c:v>
                </c:pt>
                <c:pt idx="487">
                  <c:v>42716.875</c:v>
                </c:pt>
                <c:pt idx="488">
                  <c:v>42717</c:v>
                </c:pt>
                <c:pt idx="489">
                  <c:v>42717.124999999993</c:v>
                </c:pt>
                <c:pt idx="490">
                  <c:v>42717.25</c:v>
                </c:pt>
                <c:pt idx="491">
                  <c:v>42717.375</c:v>
                </c:pt>
                <c:pt idx="492">
                  <c:v>42717.5</c:v>
                </c:pt>
                <c:pt idx="493">
                  <c:v>42717.624999999993</c:v>
                </c:pt>
                <c:pt idx="494">
                  <c:v>42717.75</c:v>
                </c:pt>
                <c:pt idx="495">
                  <c:v>42717.875</c:v>
                </c:pt>
                <c:pt idx="496">
                  <c:v>42718</c:v>
                </c:pt>
                <c:pt idx="497">
                  <c:v>42718.124999999993</c:v>
                </c:pt>
                <c:pt idx="498">
                  <c:v>42718.25</c:v>
                </c:pt>
                <c:pt idx="499">
                  <c:v>42718.375</c:v>
                </c:pt>
                <c:pt idx="500">
                  <c:v>42718.5</c:v>
                </c:pt>
                <c:pt idx="501">
                  <c:v>42718.624999999993</c:v>
                </c:pt>
                <c:pt idx="502">
                  <c:v>42718.75</c:v>
                </c:pt>
                <c:pt idx="503">
                  <c:v>42718.875</c:v>
                </c:pt>
                <c:pt idx="504">
                  <c:v>42719</c:v>
                </c:pt>
                <c:pt idx="505">
                  <c:v>42719.124999999993</c:v>
                </c:pt>
                <c:pt idx="506">
                  <c:v>42719.25</c:v>
                </c:pt>
                <c:pt idx="507">
                  <c:v>42719.375</c:v>
                </c:pt>
                <c:pt idx="508">
                  <c:v>42719.5</c:v>
                </c:pt>
                <c:pt idx="509">
                  <c:v>42719.624999999993</c:v>
                </c:pt>
                <c:pt idx="510">
                  <c:v>42719.75</c:v>
                </c:pt>
                <c:pt idx="511">
                  <c:v>42719.875</c:v>
                </c:pt>
                <c:pt idx="512">
                  <c:v>42720</c:v>
                </c:pt>
                <c:pt idx="513">
                  <c:v>42720.124999999993</c:v>
                </c:pt>
                <c:pt idx="514">
                  <c:v>42720.25</c:v>
                </c:pt>
                <c:pt idx="515">
                  <c:v>42720.375</c:v>
                </c:pt>
                <c:pt idx="516">
                  <c:v>42720.5</c:v>
                </c:pt>
                <c:pt idx="517">
                  <c:v>42720.624999999993</c:v>
                </c:pt>
                <c:pt idx="518">
                  <c:v>42720.75</c:v>
                </c:pt>
                <c:pt idx="519">
                  <c:v>42720.875</c:v>
                </c:pt>
                <c:pt idx="520">
                  <c:v>42721</c:v>
                </c:pt>
                <c:pt idx="521">
                  <c:v>42721.124999999993</c:v>
                </c:pt>
                <c:pt idx="522">
                  <c:v>42721.25</c:v>
                </c:pt>
                <c:pt idx="523">
                  <c:v>42721.375</c:v>
                </c:pt>
                <c:pt idx="524">
                  <c:v>42721.5</c:v>
                </c:pt>
                <c:pt idx="525">
                  <c:v>42721.624999999993</c:v>
                </c:pt>
                <c:pt idx="526">
                  <c:v>42721.75</c:v>
                </c:pt>
                <c:pt idx="527">
                  <c:v>42721.875</c:v>
                </c:pt>
                <c:pt idx="528">
                  <c:v>42722</c:v>
                </c:pt>
                <c:pt idx="529">
                  <c:v>42722.124999999993</c:v>
                </c:pt>
                <c:pt idx="530">
                  <c:v>42722.25</c:v>
                </c:pt>
                <c:pt idx="531">
                  <c:v>42722.375</c:v>
                </c:pt>
                <c:pt idx="532">
                  <c:v>42722.5</c:v>
                </c:pt>
                <c:pt idx="533">
                  <c:v>42722.624999999993</c:v>
                </c:pt>
                <c:pt idx="534">
                  <c:v>42722.75</c:v>
                </c:pt>
                <c:pt idx="535">
                  <c:v>42722.875</c:v>
                </c:pt>
                <c:pt idx="536">
                  <c:v>42723</c:v>
                </c:pt>
                <c:pt idx="537">
                  <c:v>42723.124999999993</c:v>
                </c:pt>
                <c:pt idx="538">
                  <c:v>42723.25</c:v>
                </c:pt>
                <c:pt idx="539">
                  <c:v>42723.375</c:v>
                </c:pt>
                <c:pt idx="540">
                  <c:v>42723.5</c:v>
                </c:pt>
                <c:pt idx="541">
                  <c:v>42723.624999999993</c:v>
                </c:pt>
                <c:pt idx="542">
                  <c:v>42723.75</c:v>
                </c:pt>
                <c:pt idx="543">
                  <c:v>42723.875</c:v>
                </c:pt>
                <c:pt idx="544">
                  <c:v>42724</c:v>
                </c:pt>
                <c:pt idx="545">
                  <c:v>42724.124999999993</c:v>
                </c:pt>
                <c:pt idx="546">
                  <c:v>42724.25</c:v>
                </c:pt>
                <c:pt idx="547">
                  <c:v>42724.375</c:v>
                </c:pt>
                <c:pt idx="548">
                  <c:v>42724.5</c:v>
                </c:pt>
                <c:pt idx="549">
                  <c:v>42724.624999999993</c:v>
                </c:pt>
                <c:pt idx="550">
                  <c:v>42724.75</c:v>
                </c:pt>
                <c:pt idx="551">
                  <c:v>42724.875</c:v>
                </c:pt>
                <c:pt idx="552">
                  <c:v>42725</c:v>
                </c:pt>
                <c:pt idx="553">
                  <c:v>42725.124999999993</c:v>
                </c:pt>
                <c:pt idx="554">
                  <c:v>42725.25</c:v>
                </c:pt>
                <c:pt idx="555">
                  <c:v>42725.375</c:v>
                </c:pt>
                <c:pt idx="556">
                  <c:v>42725.5</c:v>
                </c:pt>
                <c:pt idx="557">
                  <c:v>42725.624999999993</c:v>
                </c:pt>
                <c:pt idx="558">
                  <c:v>42725.75</c:v>
                </c:pt>
                <c:pt idx="559">
                  <c:v>42725.875</c:v>
                </c:pt>
                <c:pt idx="560">
                  <c:v>42726</c:v>
                </c:pt>
                <c:pt idx="561">
                  <c:v>42726.124999999993</c:v>
                </c:pt>
                <c:pt idx="562">
                  <c:v>42726.25</c:v>
                </c:pt>
                <c:pt idx="563">
                  <c:v>42726.375</c:v>
                </c:pt>
                <c:pt idx="564">
                  <c:v>42726.5</c:v>
                </c:pt>
                <c:pt idx="565">
                  <c:v>42726.624999999993</c:v>
                </c:pt>
                <c:pt idx="566">
                  <c:v>42726.75</c:v>
                </c:pt>
                <c:pt idx="567">
                  <c:v>42726.875</c:v>
                </c:pt>
                <c:pt idx="568">
                  <c:v>42727</c:v>
                </c:pt>
                <c:pt idx="569">
                  <c:v>42727.124999999993</c:v>
                </c:pt>
                <c:pt idx="570">
                  <c:v>42727.25</c:v>
                </c:pt>
                <c:pt idx="571">
                  <c:v>42727.375</c:v>
                </c:pt>
                <c:pt idx="572">
                  <c:v>42727.5</c:v>
                </c:pt>
                <c:pt idx="573">
                  <c:v>42727.624999999993</c:v>
                </c:pt>
                <c:pt idx="574">
                  <c:v>42727.75</c:v>
                </c:pt>
                <c:pt idx="575">
                  <c:v>42727.875</c:v>
                </c:pt>
                <c:pt idx="576">
                  <c:v>42728</c:v>
                </c:pt>
                <c:pt idx="577">
                  <c:v>42728.124999999993</c:v>
                </c:pt>
                <c:pt idx="578">
                  <c:v>42728.25</c:v>
                </c:pt>
                <c:pt idx="579">
                  <c:v>42728.375</c:v>
                </c:pt>
                <c:pt idx="580">
                  <c:v>42728.5</c:v>
                </c:pt>
                <c:pt idx="581">
                  <c:v>42728.624999999993</c:v>
                </c:pt>
                <c:pt idx="582">
                  <c:v>42728.75</c:v>
                </c:pt>
                <c:pt idx="583">
                  <c:v>42728.875</c:v>
                </c:pt>
                <c:pt idx="584">
                  <c:v>42729</c:v>
                </c:pt>
                <c:pt idx="585">
                  <c:v>42729.124999999993</c:v>
                </c:pt>
                <c:pt idx="586">
                  <c:v>42729.25</c:v>
                </c:pt>
                <c:pt idx="587">
                  <c:v>42729.375</c:v>
                </c:pt>
                <c:pt idx="588">
                  <c:v>42729.5</c:v>
                </c:pt>
                <c:pt idx="589">
                  <c:v>42729.624999999993</c:v>
                </c:pt>
                <c:pt idx="590">
                  <c:v>42729.75</c:v>
                </c:pt>
                <c:pt idx="591">
                  <c:v>42729.875</c:v>
                </c:pt>
                <c:pt idx="592">
                  <c:v>42730</c:v>
                </c:pt>
                <c:pt idx="593">
                  <c:v>42730.124999999993</c:v>
                </c:pt>
                <c:pt idx="594">
                  <c:v>42730.25</c:v>
                </c:pt>
                <c:pt idx="595">
                  <c:v>42730.375</c:v>
                </c:pt>
                <c:pt idx="596">
                  <c:v>42730.5</c:v>
                </c:pt>
                <c:pt idx="597">
                  <c:v>42730.624999999993</c:v>
                </c:pt>
                <c:pt idx="598">
                  <c:v>42730.75</c:v>
                </c:pt>
                <c:pt idx="599">
                  <c:v>42730.875</c:v>
                </c:pt>
                <c:pt idx="600">
                  <c:v>42731</c:v>
                </c:pt>
                <c:pt idx="601">
                  <c:v>42731.124999999993</c:v>
                </c:pt>
                <c:pt idx="602">
                  <c:v>42731.25</c:v>
                </c:pt>
                <c:pt idx="603">
                  <c:v>42731.375</c:v>
                </c:pt>
                <c:pt idx="604">
                  <c:v>42731.5</c:v>
                </c:pt>
                <c:pt idx="605">
                  <c:v>42731.624999999993</c:v>
                </c:pt>
                <c:pt idx="606">
                  <c:v>42731.75</c:v>
                </c:pt>
                <c:pt idx="607">
                  <c:v>42731.875</c:v>
                </c:pt>
                <c:pt idx="608">
                  <c:v>42732</c:v>
                </c:pt>
                <c:pt idx="609">
                  <c:v>42732.124999999993</c:v>
                </c:pt>
                <c:pt idx="610">
                  <c:v>42732.25</c:v>
                </c:pt>
                <c:pt idx="611">
                  <c:v>42732.375</c:v>
                </c:pt>
                <c:pt idx="612">
                  <c:v>42732.5</c:v>
                </c:pt>
                <c:pt idx="613">
                  <c:v>42732.624999999993</c:v>
                </c:pt>
                <c:pt idx="614">
                  <c:v>42732.75</c:v>
                </c:pt>
                <c:pt idx="615">
                  <c:v>42732.875</c:v>
                </c:pt>
                <c:pt idx="616">
                  <c:v>42733</c:v>
                </c:pt>
                <c:pt idx="617">
                  <c:v>42733.124999999993</c:v>
                </c:pt>
                <c:pt idx="618">
                  <c:v>42733.25</c:v>
                </c:pt>
                <c:pt idx="619">
                  <c:v>42733.375</c:v>
                </c:pt>
                <c:pt idx="620">
                  <c:v>42733.5</c:v>
                </c:pt>
                <c:pt idx="621">
                  <c:v>42733.624999999993</c:v>
                </c:pt>
                <c:pt idx="622">
                  <c:v>42733.75</c:v>
                </c:pt>
                <c:pt idx="623">
                  <c:v>42733.875</c:v>
                </c:pt>
                <c:pt idx="624">
                  <c:v>42734</c:v>
                </c:pt>
                <c:pt idx="625">
                  <c:v>42734.124999999993</c:v>
                </c:pt>
                <c:pt idx="626">
                  <c:v>42734.25</c:v>
                </c:pt>
                <c:pt idx="627">
                  <c:v>42734.375</c:v>
                </c:pt>
                <c:pt idx="628">
                  <c:v>42734.5</c:v>
                </c:pt>
                <c:pt idx="629">
                  <c:v>42734.624999999993</c:v>
                </c:pt>
                <c:pt idx="630">
                  <c:v>42734.75</c:v>
                </c:pt>
                <c:pt idx="631">
                  <c:v>42734.875</c:v>
                </c:pt>
                <c:pt idx="632">
                  <c:v>42735</c:v>
                </c:pt>
                <c:pt idx="633">
                  <c:v>42735.124999999993</c:v>
                </c:pt>
                <c:pt idx="634">
                  <c:v>42735.25</c:v>
                </c:pt>
                <c:pt idx="635">
                  <c:v>42735.375</c:v>
                </c:pt>
                <c:pt idx="636">
                  <c:v>42735.5</c:v>
                </c:pt>
                <c:pt idx="637">
                  <c:v>42735.624999999993</c:v>
                </c:pt>
                <c:pt idx="638">
                  <c:v>42735.75</c:v>
                </c:pt>
                <c:pt idx="639">
                  <c:v>42735.875</c:v>
                </c:pt>
                <c:pt idx="640">
                  <c:v>42736</c:v>
                </c:pt>
                <c:pt idx="641">
                  <c:v>42736.124999999993</c:v>
                </c:pt>
                <c:pt idx="642">
                  <c:v>42736.25</c:v>
                </c:pt>
                <c:pt idx="643">
                  <c:v>42736.375</c:v>
                </c:pt>
                <c:pt idx="644">
                  <c:v>42736.5</c:v>
                </c:pt>
                <c:pt idx="645">
                  <c:v>42736.624999999993</c:v>
                </c:pt>
                <c:pt idx="646">
                  <c:v>42736.75</c:v>
                </c:pt>
                <c:pt idx="647">
                  <c:v>42736.875</c:v>
                </c:pt>
                <c:pt idx="648">
                  <c:v>42737</c:v>
                </c:pt>
                <c:pt idx="649">
                  <c:v>42737.124999999993</c:v>
                </c:pt>
                <c:pt idx="650">
                  <c:v>42737.25</c:v>
                </c:pt>
                <c:pt idx="651">
                  <c:v>42737.375</c:v>
                </c:pt>
                <c:pt idx="652">
                  <c:v>42737.5</c:v>
                </c:pt>
                <c:pt idx="653">
                  <c:v>42737.624999999993</c:v>
                </c:pt>
                <c:pt idx="654">
                  <c:v>42737.75</c:v>
                </c:pt>
                <c:pt idx="655">
                  <c:v>42737.875</c:v>
                </c:pt>
                <c:pt idx="656">
                  <c:v>42738</c:v>
                </c:pt>
                <c:pt idx="657">
                  <c:v>42738.124999999993</c:v>
                </c:pt>
                <c:pt idx="658">
                  <c:v>42738.25</c:v>
                </c:pt>
                <c:pt idx="659">
                  <c:v>42738.375</c:v>
                </c:pt>
                <c:pt idx="660">
                  <c:v>42738.5</c:v>
                </c:pt>
                <c:pt idx="661">
                  <c:v>42738.624999999993</c:v>
                </c:pt>
                <c:pt idx="662">
                  <c:v>42738.75</c:v>
                </c:pt>
                <c:pt idx="663">
                  <c:v>42738.875</c:v>
                </c:pt>
                <c:pt idx="664">
                  <c:v>42739</c:v>
                </c:pt>
                <c:pt idx="665">
                  <c:v>42739.124999999993</c:v>
                </c:pt>
                <c:pt idx="666">
                  <c:v>42739.25</c:v>
                </c:pt>
                <c:pt idx="667">
                  <c:v>42739.375</c:v>
                </c:pt>
                <c:pt idx="668">
                  <c:v>42739.5</c:v>
                </c:pt>
                <c:pt idx="669">
                  <c:v>42739.624999999993</c:v>
                </c:pt>
                <c:pt idx="670">
                  <c:v>42739.75</c:v>
                </c:pt>
                <c:pt idx="671">
                  <c:v>42739.875</c:v>
                </c:pt>
                <c:pt idx="672">
                  <c:v>42740</c:v>
                </c:pt>
                <c:pt idx="673">
                  <c:v>42740.124999999993</c:v>
                </c:pt>
                <c:pt idx="674">
                  <c:v>42740.25</c:v>
                </c:pt>
                <c:pt idx="675">
                  <c:v>42740.375</c:v>
                </c:pt>
                <c:pt idx="676">
                  <c:v>42740.5</c:v>
                </c:pt>
                <c:pt idx="677">
                  <c:v>42740.624999999993</c:v>
                </c:pt>
                <c:pt idx="678">
                  <c:v>42740.75</c:v>
                </c:pt>
                <c:pt idx="679">
                  <c:v>42740.875</c:v>
                </c:pt>
                <c:pt idx="680">
                  <c:v>42741</c:v>
                </c:pt>
                <c:pt idx="681">
                  <c:v>42741.124999999993</c:v>
                </c:pt>
                <c:pt idx="682">
                  <c:v>42741.25</c:v>
                </c:pt>
                <c:pt idx="683">
                  <c:v>42741.375</c:v>
                </c:pt>
                <c:pt idx="684">
                  <c:v>42741.5</c:v>
                </c:pt>
                <c:pt idx="685">
                  <c:v>42741.624999999993</c:v>
                </c:pt>
                <c:pt idx="686">
                  <c:v>42741.75</c:v>
                </c:pt>
                <c:pt idx="687">
                  <c:v>42741.875</c:v>
                </c:pt>
                <c:pt idx="688">
                  <c:v>42742</c:v>
                </c:pt>
                <c:pt idx="689">
                  <c:v>42742.124999999993</c:v>
                </c:pt>
                <c:pt idx="690">
                  <c:v>42742.25</c:v>
                </c:pt>
                <c:pt idx="691">
                  <c:v>42742.375</c:v>
                </c:pt>
                <c:pt idx="692">
                  <c:v>42742.5</c:v>
                </c:pt>
                <c:pt idx="693">
                  <c:v>42742.624999999993</c:v>
                </c:pt>
                <c:pt idx="694">
                  <c:v>42742.75</c:v>
                </c:pt>
                <c:pt idx="695">
                  <c:v>42742.875</c:v>
                </c:pt>
                <c:pt idx="696">
                  <c:v>42743</c:v>
                </c:pt>
                <c:pt idx="697">
                  <c:v>42743.124999999993</c:v>
                </c:pt>
                <c:pt idx="698">
                  <c:v>42743.25</c:v>
                </c:pt>
                <c:pt idx="699">
                  <c:v>42743.375</c:v>
                </c:pt>
                <c:pt idx="700">
                  <c:v>42743.5</c:v>
                </c:pt>
                <c:pt idx="701">
                  <c:v>42743.624999999993</c:v>
                </c:pt>
                <c:pt idx="702">
                  <c:v>42743.75</c:v>
                </c:pt>
                <c:pt idx="703">
                  <c:v>42743.875</c:v>
                </c:pt>
                <c:pt idx="704">
                  <c:v>42744</c:v>
                </c:pt>
                <c:pt idx="705">
                  <c:v>42744.124999999993</c:v>
                </c:pt>
                <c:pt idx="706">
                  <c:v>42744.25</c:v>
                </c:pt>
                <c:pt idx="707">
                  <c:v>42744.375</c:v>
                </c:pt>
                <c:pt idx="708">
                  <c:v>42744.5</c:v>
                </c:pt>
                <c:pt idx="709">
                  <c:v>42744.624999999993</c:v>
                </c:pt>
                <c:pt idx="710">
                  <c:v>42744.75</c:v>
                </c:pt>
                <c:pt idx="711">
                  <c:v>42744.875</c:v>
                </c:pt>
                <c:pt idx="712">
                  <c:v>42745</c:v>
                </c:pt>
                <c:pt idx="713">
                  <c:v>42745.124999999993</c:v>
                </c:pt>
                <c:pt idx="714">
                  <c:v>42745.25</c:v>
                </c:pt>
                <c:pt idx="715">
                  <c:v>42745.375</c:v>
                </c:pt>
                <c:pt idx="716">
                  <c:v>42745.5</c:v>
                </c:pt>
                <c:pt idx="717">
                  <c:v>42745.624999999993</c:v>
                </c:pt>
                <c:pt idx="718">
                  <c:v>42745.75</c:v>
                </c:pt>
                <c:pt idx="719">
                  <c:v>42745.875</c:v>
                </c:pt>
                <c:pt idx="720">
                  <c:v>42746</c:v>
                </c:pt>
                <c:pt idx="721">
                  <c:v>42746.124999999993</c:v>
                </c:pt>
                <c:pt idx="722">
                  <c:v>42746.25</c:v>
                </c:pt>
                <c:pt idx="723">
                  <c:v>42746.375</c:v>
                </c:pt>
                <c:pt idx="724">
                  <c:v>42746.5</c:v>
                </c:pt>
                <c:pt idx="725">
                  <c:v>42746.624999999993</c:v>
                </c:pt>
                <c:pt idx="726">
                  <c:v>42746.75</c:v>
                </c:pt>
                <c:pt idx="727">
                  <c:v>42746.875</c:v>
                </c:pt>
                <c:pt idx="728">
                  <c:v>42747</c:v>
                </c:pt>
                <c:pt idx="729">
                  <c:v>42747.124999999993</c:v>
                </c:pt>
                <c:pt idx="730">
                  <c:v>42747.25</c:v>
                </c:pt>
                <c:pt idx="731">
                  <c:v>42747.375</c:v>
                </c:pt>
                <c:pt idx="732">
                  <c:v>42747.5</c:v>
                </c:pt>
                <c:pt idx="733">
                  <c:v>42747.624999999993</c:v>
                </c:pt>
                <c:pt idx="734">
                  <c:v>42747.75</c:v>
                </c:pt>
                <c:pt idx="735">
                  <c:v>42747.875</c:v>
                </c:pt>
                <c:pt idx="736">
                  <c:v>42748</c:v>
                </c:pt>
                <c:pt idx="737">
                  <c:v>42748.124999999993</c:v>
                </c:pt>
                <c:pt idx="738">
                  <c:v>42748.25</c:v>
                </c:pt>
                <c:pt idx="739">
                  <c:v>42748.375</c:v>
                </c:pt>
                <c:pt idx="740">
                  <c:v>42748.5</c:v>
                </c:pt>
                <c:pt idx="741">
                  <c:v>42748.624999999993</c:v>
                </c:pt>
                <c:pt idx="742">
                  <c:v>42748.75</c:v>
                </c:pt>
                <c:pt idx="743">
                  <c:v>42748.875</c:v>
                </c:pt>
                <c:pt idx="744">
                  <c:v>42749</c:v>
                </c:pt>
                <c:pt idx="745">
                  <c:v>42749.124999999993</c:v>
                </c:pt>
                <c:pt idx="746">
                  <c:v>42749.25</c:v>
                </c:pt>
                <c:pt idx="747">
                  <c:v>42749.375</c:v>
                </c:pt>
                <c:pt idx="748">
                  <c:v>42749.5</c:v>
                </c:pt>
                <c:pt idx="749">
                  <c:v>42749.624999999993</c:v>
                </c:pt>
                <c:pt idx="750">
                  <c:v>42749.75</c:v>
                </c:pt>
                <c:pt idx="751">
                  <c:v>42749.875</c:v>
                </c:pt>
                <c:pt idx="752">
                  <c:v>42750</c:v>
                </c:pt>
                <c:pt idx="753">
                  <c:v>42750.124999999993</c:v>
                </c:pt>
                <c:pt idx="754">
                  <c:v>42750.25</c:v>
                </c:pt>
                <c:pt idx="755">
                  <c:v>42750.375</c:v>
                </c:pt>
                <c:pt idx="756">
                  <c:v>42750.5</c:v>
                </c:pt>
                <c:pt idx="757">
                  <c:v>42750.624999999993</c:v>
                </c:pt>
                <c:pt idx="758">
                  <c:v>42750.75</c:v>
                </c:pt>
                <c:pt idx="759">
                  <c:v>42750.875</c:v>
                </c:pt>
                <c:pt idx="760">
                  <c:v>42751</c:v>
                </c:pt>
                <c:pt idx="761">
                  <c:v>42751.124999999993</c:v>
                </c:pt>
                <c:pt idx="762">
                  <c:v>42751.25</c:v>
                </c:pt>
                <c:pt idx="763">
                  <c:v>42751.375</c:v>
                </c:pt>
                <c:pt idx="764">
                  <c:v>42751.5</c:v>
                </c:pt>
                <c:pt idx="765">
                  <c:v>42751.624999999993</c:v>
                </c:pt>
                <c:pt idx="766">
                  <c:v>42751.75</c:v>
                </c:pt>
                <c:pt idx="767">
                  <c:v>42751.875</c:v>
                </c:pt>
                <c:pt idx="768">
                  <c:v>42752</c:v>
                </c:pt>
                <c:pt idx="769">
                  <c:v>42752.124999999993</c:v>
                </c:pt>
                <c:pt idx="770">
                  <c:v>42752.25</c:v>
                </c:pt>
                <c:pt idx="771">
                  <c:v>42752.375</c:v>
                </c:pt>
                <c:pt idx="772">
                  <c:v>42752.5</c:v>
                </c:pt>
                <c:pt idx="773">
                  <c:v>42752.624999999993</c:v>
                </c:pt>
                <c:pt idx="774">
                  <c:v>42752.75</c:v>
                </c:pt>
                <c:pt idx="775">
                  <c:v>42752.875</c:v>
                </c:pt>
                <c:pt idx="776">
                  <c:v>42753</c:v>
                </c:pt>
                <c:pt idx="777">
                  <c:v>42753.124999999993</c:v>
                </c:pt>
                <c:pt idx="778">
                  <c:v>42753.25</c:v>
                </c:pt>
                <c:pt idx="779">
                  <c:v>42753.375</c:v>
                </c:pt>
                <c:pt idx="780">
                  <c:v>42753.5</c:v>
                </c:pt>
                <c:pt idx="781">
                  <c:v>42753.624999999993</c:v>
                </c:pt>
                <c:pt idx="782">
                  <c:v>42753.75</c:v>
                </c:pt>
                <c:pt idx="783">
                  <c:v>42753.875</c:v>
                </c:pt>
                <c:pt idx="784">
                  <c:v>42754</c:v>
                </c:pt>
                <c:pt idx="785">
                  <c:v>42754.124999999993</c:v>
                </c:pt>
                <c:pt idx="786">
                  <c:v>42754.25</c:v>
                </c:pt>
                <c:pt idx="787">
                  <c:v>42754.375</c:v>
                </c:pt>
                <c:pt idx="788">
                  <c:v>42754.5</c:v>
                </c:pt>
                <c:pt idx="789">
                  <c:v>42754.624999999993</c:v>
                </c:pt>
                <c:pt idx="790">
                  <c:v>42754.75</c:v>
                </c:pt>
                <c:pt idx="791">
                  <c:v>42754.875</c:v>
                </c:pt>
                <c:pt idx="792">
                  <c:v>42755</c:v>
                </c:pt>
                <c:pt idx="793">
                  <c:v>42755.124999999993</c:v>
                </c:pt>
                <c:pt idx="794">
                  <c:v>42755.25</c:v>
                </c:pt>
                <c:pt idx="795">
                  <c:v>42755.375</c:v>
                </c:pt>
                <c:pt idx="796">
                  <c:v>42755.5</c:v>
                </c:pt>
                <c:pt idx="797">
                  <c:v>42755.624999999993</c:v>
                </c:pt>
                <c:pt idx="798">
                  <c:v>42755.75</c:v>
                </c:pt>
                <c:pt idx="799">
                  <c:v>42755.875</c:v>
                </c:pt>
                <c:pt idx="800">
                  <c:v>42756</c:v>
                </c:pt>
                <c:pt idx="801">
                  <c:v>42756.124999999993</c:v>
                </c:pt>
                <c:pt idx="802">
                  <c:v>42756.25</c:v>
                </c:pt>
                <c:pt idx="803">
                  <c:v>42756.375</c:v>
                </c:pt>
                <c:pt idx="804">
                  <c:v>42756.5</c:v>
                </c:pt>
                <c:pt idx="805">
                  <c:v>42756.624999999993</c:v>
                </c:pt>
                <c:pt idx="806">
                  <c:v>42756.75</c:v>
                </c:pt>
                <c:pt idx="807">
                  <c:v>42756.875</c:v>
                </c:pt>
                <c:pt idx="808">
                  <c:v>42757</c:v>
                </c:pt>
                <c:pt idx="809">
                  <c:v>42757.124999999993</c:v>
                </c:pt>
                <c:pt idx="810">
                  <c:v>42757.25</c:v>
                </c:pt>
                <c:pt idx="811">
                  <c:v>42757.375</c:v>
                </c:pt>
                <c:pt idx="812">
                  <c:v>42757.5</c:v>
                </c:pt>
                <c:pt idx="813">
                  <c:v>42757.624999999993</c:v>
                </c:pt>
                <c:pt idx="814">
                  <c:v>42757.75</c:v>
                </c:pt>
                <c:pt idx="815">
                  <c:v>42757.875</c:v>
                </c:pt>
                <c:pt idx="816">
                  <c:v>42758</c:v>
                </c:pt>
                <c:pt idx="817">
                  <c:v>42758.124999999993</c:v>
                </c:pt>
                <c:pt idx="818">
                  <c:v>42758.25</c:v>
                </c:pt>
                <c:pt idx="819">
                  <c:v>42758.375</c:v>
                </c:pt>
                <c:pt idx="820">
                  <c:v>42758.5</c:v>
                </c:pt>
                <c:pt idx="821">
                  <c:v>42758.624999999993</c:v>
                </c:pt>
                <c:pt idx="822">
                  <c:v>42758.75</c:v>
                </c:pt>
                <c:pt idx="823">
                  <c:v>42758.875</c:v>
                </c:pt>
                <c:pt idx="824">
                  <c:v>42759</c:v>
                </c:pt>
                <c:pt idx="825">
                  <c:v>42759.124999999993</c:v>
                </c:pt>
                <c:pt idx="826">
                  <c:v>42759.25</c:v>
                </c:pt>
                <c:pt idx="827">
                  <c:v>42759.375</c:v>
                </c:pt>
                <c:pt idx="828">
                  <c:v>42759.5</c:v>
                </c:pt>
                <c:pt idx="829">
                  <c:v>42759.624999999993</c:v>
                </c:pt>
                <c:pt idx="830">
                  <c:v>42759.75</c:v>
                </c:pt>
                <c:pt idx="831">
                  <c:v>42759.875</c:v>
                </c:pt>
                <c:pt idx="832">
                  <c:v>42760</c:v>
                </c:pt>
                <c:pt idx="833">
                  <c:v>42760.124999999993</c:v>
                </c:pt>
                <c:pt idx="834">
                  <c:v>42760.25</c:v>
                </c:pt>
                <c:pt idx="835">
                  <c:v>42760.375</c:v>
                </c:pt>
                <c:pt idx="836">
                  <c:v>42760.5</c:v>
                </c:pt>
                <c:pt idx="837">
                  <c:v>42760.624999999993</c:v>
                </c:pt>
                <c:pt idx="838">
                  <c:v>42760.75</c:v>
                </c:pt>
                <c:pt idx="839">
                  <c:v>42760.875</c:v>
                </c:pt>
                <c:pt idx="840">
                  <c:v>42761</c:v>
                </c:pt>
                <c:pt idx="841">
                  <c:v>42761.124999999993</c:v>
                </c:pt>
                <c:pt idx="842">
                  <c:v>42761.25</c:v>
                </c:pt>
                <c:pt idx="843">
                  <c:v>42761.375</c:v>
                </c:pt>
                <c:pt idx="844">
                  <c:v>42761.5</c:v>
                </c:pt>
                <c:pt idx="845">
                  <c:v>42761.624999999993</c:v>
                </c:pt>
                <c:pt idx="846">
                  <c:v>42761.75</c:v>
                </c:pt>
                <c:pt idx="847">
                  <c:v>42761.875</c:v>
                </c:pt>
                <c:pt idx="848">
                  <c:v>42762</c:v>
                </c:pt>
                <c:pt idx="849">
                  <c:v>42762.124999999993</c:v>
                </c:pt>
                <c:pt idx="850">
                  <c:v>42762.25</c:v>
                </c:pt>
                <c:pt idx="851">
                  <c:v>42762.375</c:v>
                </c:pt>
                <c:pt idx="852">
                  <c:v>42762.5</c:v>
                </c:pt>
                <c:pt idx="853">
                  <c:v>42762.624999999993</c:v>
                </c:pt>
                <c:pt idx="854">
                  <c:v>42762.75</c:v>
                </c:pt>
                <c:pt idx="855">
                  <c:v>42762.875</c:v>
                </c:pt>
                <c:pt idx="856">
                  <c:v>42763</c:v>
                </c:pt>
                <c:pt idx="857">
                  <c:v>42763.124999999993</c:v>
                </c:pt>
                <c:pt idx="858">
                  <c:v>42763.25</c:v>
                </c:pt>
                <c:pt idx="859">
                  <c:v>42763.375</c:v>
                </c:pt>
                <c:pt idx="860">
                  <c:v>42763.5</c:v>
                </c:pt>
                <c:pt idx="861">
                  <c:v>42763.624999999993</c:v>
                </c:pt>
                <c:pt idx="862">
                  <c:v>42763.75</c:v>
                </c:pt>
                <c:pt idx="863">
                  <c:v>42763.875</c:v>
                </c:pt>
                <c:pt idx="864">
                  <c:v>42764</c:v>
                </c:pt>
                <c:pt idx="865">
                  <c:v>42764.124999999993</c:v>
                </c:pt>
                <c:pt idx="866">
                  <c:v>42764.25</c:v>
                </c:pt>
                <c:pt idx="867">
                  <c:v>42764.375</c:v>
                </c:pt>
                <c:pt idx="868">
                  <c:v>42764.5</c:v>
                </c:pt>
                <c:pt idx="869">
                  <c:v>42764.624999999993</c:v>
                </c:pt>
                <c:pt idx="870">
                  <c:v>42764.75</c:v>
                </c:pt>
                <c:pt idx="871">
                  <c:v>42764.875</c:v>
                </c:pt>
                <c:pt idx="872">
                  <c:v>42765</c:v>
                </c:pt>
                <c:pt idx="873">
                  <c:v>42765.124999999993</c:v>
                </c:pt>
                <c:pt idx="874">
                  <c:v>42765.25</c:v>
                </c:pt>
                <c:pt idx="875">
                  <c:v>42765.375</c:v>
                </c:pt>
                <c:pt idx="876">
                  <c:v>42765.5</c:v>
                </c:pt>
                <c:pt idx="877">
                  <c:v>42765.624999999993</c:v>
                </c:pt>
                <c:pt idx="878">
                  <c:v>42765.75</c:v>
                </c:pt>
                <c:pt idx="879">
                  <c:v>42765.875</c:v>
                </c:pt>
                <c:pt idx="880">
                  <c:v>42766</c:v>
                </c:pt>
                <c:pt idx="881">
                  <c:v>42766.124999999993</c:v>
                </c:pt>
                <c:pt idx="882">
                  <c:v>42766.25</c:v>
                </c:pt>
                <c:pt idx="883">
                  <c:v>42766.375</c:v>
                </c:pt>
                <c:pt idx="884">
                  <c:v>42766.5</c:v>
                </c:pt>
                <c:pt idx="885">
                  <c:v>42766.624999999993</c:v>
                </c:pt>
                <c:pt idx="886">
                  <c:v>42766.75</c:v>
                </c:pt>
                <c:pt idx="887">
                  <c:v>42766.875</c:v>
                </c:pt>
                <c:pt idx="888">
                  <c:v>42767</c:v>
                </c:pt>
                <c:pt idx="889">
                  <c:v>42767.124999999993</c:v>
                </c:pt>
                <c:pt idx="890">
                  <c:v>42767.25</c:v>
                </c:pt>
                <c:pt idx="891">
                  <c:v>42767.375</c:v>
                </c:pt>
                <c:pt idx="892">
                  <c:v>42767.5</c:v>
                </c:pt>
                <c:pt idx="893">
                  <c:v>42767.624999999993</c:v>
                </c:pt>
                <c:pt idx="894">
                  <c:v>42767.75</c:v>
                </c:pt>
                <c:pt idx="895">
                  <c:v>42767.875</c:v>
                </c:pt>
                <c:pt idx="896">
                  <c:v>42768</c:v>
                </c:pt>
                <c:pt idx="897">
                  <c:v>42768.124999999993</c:v>
                </c:pt>
                <c:pt idx="898">
                  <c:v>42768.25</c:v>
                </c:pt>
                <c:pt idx="899">
                  <c:v>42768.375</c:v>
                </c:pt>
                <c:pt idx="900">
                  <c:v>42768.5</c:v>
                </c:pt>
                <c:pt idx="901">
                  <c:v>42768.624999999993</c:v>
                </c:pt>
                <c:pt idx="902">
                  <c:v>42768.75</c:v>
                </c:pt>
                <c:pt idx="903">
                  <c:v>42768.875</c:v>
                </c:pt>
                <c:pt idx="904">
                  <c:v>42769</c:v>
                </c:pt>
                <c:pt idx="905">
                  <c:v>42769.124999999993</c:v>
                </c:pt>
                <c:pt idx="906">
                  <c:v>42769.25</c:v>
                </c:pt>
                <c:pt idx="907">
                  <c:v>42769.375</c:v>
                </c:pt>
                <c:pt idx="908">
                  <c:v>42769.5</c:v>
                </c:pt>
                <c:pt idx="909">
                  <c:v>42769.624999999993</c:v>
                </c:pt>
                <c:pt idx="910">
                  <c:v>42769.75</c:v>
                </c:pt>
                <c:pt idx="911">
                  <c:v>42769.875</c:v>
                </c:pt>
                <c:pt idx="912">
                  <c:v>42770</c:v>
                </c:pt>
                <c:pt idx="913">
                  <c:v>42770.124999999993</c:v>
                </c:pt>
                <c:pt idx="914">
                  <c:v>42770.25</c:v>
                </c:pt>
                <c:pt idx="915">
                  <c:v>42770.375</c:v>
                </c:pt>
                <c:pt idx="916">
                  <c:v>42770.5</c:v>
                </c:pt>
                <c:pt idx="917">
                  <c:v>42770.624999999993</c:v>
                </c:pt>
                <c:pt idx="918">
                  <c:v>42770.75</c:v>
                </c:pt>
                <c:pt idx="919">
                  <c:v>42770.875</c:v>
                </c:pt>
                <c:pt idx="920">
                  <c:v>42771</c:v>
                </c:pt>
                <c:pt idx="921">
                  <c:v>42771.124999999993</c:v>
                </c:pt>
                <c:pt idx="922">
                  <c:v>42771.25</c:v>
                </c:pt>
                <c:pt idx="923">
                  <c:v>42771.375</c:v>
                </c:pt>
                <c:pt idx="924">
                  <c:v>42771.5</c:v>
                </c:pt>
                <c:pt idx="925">
                  <c:v>42771.624999999993</c:v>
                </c:pt>
                <c:pt idx="926">
                  <c:v>42771.75</c:v>
                </c:pt>
                <c:pt idx="927">
                  <c:v>42771.875</c:v>
                </c:pt>
                <c:pt idx="928">
                  <c:v>42772</c:v>
                </c:pt>
                <c:pt idx="929">
                  <c:v>42772.124999999993</c:v>
                </c:pt>
                <c:pt idx="930">
                  <c:v>42772.25</c:v>
                </c:pt>
                <c:pt idx="931">
                  <c:v>42772.375</c:v>
                </c:pt>
                <c:pt idx="932">
                  <c:v>42772.5</c:v>
                </c:pt>
                <c:pt idx="933">
                  <c:v>42772.624999999993</c:v>
                </c:pt>
                <c:pt idx="934">
                  <c:v>42772.75</c:v>
                </c:pt>
                <c:pt idx="935">
                  <c:v>42772.875</c:v>
                </c:pt>
                <c:pt idx="936">
                  <c:v>42773</c:v>
                </c:pt>
                <c:pt idx="937">
                  <c:v>42773.124999999993</c:v>
                </c:pt>
                <c:pt idx="938">
                  <c:v>42773.25</c:v>
                </c:pt>
                <c:pt idx="939">
                  <c:v>42773.375</c:v>
                </c:pt>
                <c:pt idx="940">
                  <c:v>42773.5</c:v>
                </c:pt>
                <c:pt idx="941">
                  <c:v>42773.624999999993</c:v>
                </c:pt>
                <c:pt idx="942">
                  <c:v>42773.75</c:v>
                </c:pt>
                <c:pt idx="943">
                  <c:v>42773.875</c:v>
                </c:pt>
                <c:pt idx="944">
                  <c:v>42774</c:v>
                </c:pt>
                <c:pt idx="945">
                  <c:v>42774.124999999993</c:v>
                </c:pt>
                <c:pt idx="946">
                  <c:v>42774.25</c:v>
                </c:pt>
                <c:pt idx="947">
                  <c:v>42774.375</c:v>
                </c:pt>
                <c:pt idx="948">
                  <c:v>42774.5</c:v>
                </c:pt>
                <c:pt idx="949">
                  <c:v>42774.624999999993</c:v>
                </c:pt>
                <c:pt idx="950">
                  <c:v>42774.75</c:v>
                </c:pt>
                <c:pt idx="951">
                  <c:v>42774.875</c:v>
                </c:pt>
                <c:pt idx="952">
                  <c:v>42775</c:v>
                </c:pt>
                <c:pt idx="953">
                  <c:v>42775.124999999993</c:v>
                </c:pt>
                <c:pt idx="954">
                  <c:v>42775.25</c:v>
                </c:pt>
                <c:pt idx="955">
                  <c:v>42775.375</c:v>
                </c:pt>
                <c:pt idx="956">
                  <c:v>42775.5</c:v>
                </c:pt>
                <c:pt idx="957">
                  <c:v>42775.624999999993</c:v>
                </c:pt>
                <c:pt idx="958">
                  <c:v>42775.75</c:v>
                </c:pt>
                <c:pt idx="959">
                  <c:v>42775.875</c:v>
                </c:pt>
                <c:pt idx="960">
                  <c:v>42776</c:v>
                </c:pt>
                <c:pt idx="961">
                  <c:v>42776.124999999993</c:v>
                </c:pt>
                <c:pt idx="962">
                  <c:v>42776.25</c:v>
                </c:pt>
                <c:pt idx="963">
                  <c:v>42776.375</c:v>
                </c:pt>
                <c:pt idx="964">
                  <c:v>42776.5</c:v>
                </c:pt>
                <c:pt idx="965">
                  <c:v>42776.624999999993</c:v>
                </c:pt>
                <c:pt idx="966">
                  <c:v>42776.75</c:v>
                </c:pt>
                <c:pt idx="967">
                  <c:v>42776.875</c:v>
                </c:pt>
                <c:pt idx="968">
                  <c:v>42777</c:v>
                </c:pt>
                <c:pt idx="969">
                  <c:v>42777.124999999993</c:v>
                </c:pt>
                <c:pt idx="970">
                  <c:v>42777.25</c:v>
                </c:pt>
                <c:pt idx="971">
                  <c:v>42777.375</c:v>
                </c:pt>
                <c:pt idx="972">
                  <c:v>42777.5</c:v>
                </c:pt>
                <c:pt idx="973">
                  <c:v>42777.624999999993</c:v>
                </c:pt>
                <c:pt idx="974">
                  <c:v>42777.75</c:v>
                </c:pt>
                <c:pt idx="975">
                  <c:v>42777.875</c:v>
                </c:pt>
                <c:pt idx="976">
                  <c:v>42778</c:v>
                </c:pt>
                <c:pt idx="977">
                  <c:v>42778.124999999993</c:v>
                </c:pt>
                <c:pt idx="978">
                  <c:v>42778.25</c:v>
                </c:pt>
                <c:pt idx="979">
                  <c:v>42778.375</c:v>
                </c:pt>
                <c:pt idx="980">
                  <c:v>42778.5</c:v>
                </c:pt>
                <c:pt idx="981">
                  <c:v>42778.624999999993</c:v>
                </c:pt>
                <c:pt idx="982">
                  <c:v>42778.75</c:v>
                </c:pt>
                <c:pt idx="983">
                  <c:v>42778.875</c:v>
                </c:pt>
                <c:pt idx="984">
                  <c:v>42779</c:v>
                </c:pt>
                <c:pt idx="985">
                  <c:v>42779.124999999993</c:v>
                </c:pt>
                <c:pt idx="986">
                  <c:v>42779.25</c:v>
                </c:pt>
                <c:pt idx="987">
                  <c:v>42779.375</c:v>
                </c:pt>
                <c:pt idx="988">
                  <c:v>42779.5</c:v>
                </c:pt>
                <c:pt idx="989">
                  <c:v>42779.624999999993</c:v>
                </c:pt>
                <c:pt idx="990">
                  <c:v>42779.75</c:v>
                </c:pt>
                <c:pt idx="991">
                  <c:v>42779.875</c:v>
                </c:pt>
                <c:pt idx="992">
                  <c:v>42780</c:v>
                </c:pt>
                <c:pt idx="993">
                  <c:v>42780.124999999993</c:v>
                </c:pt>
                <c:pt idx="994">
                  <c:v>42780.25</c:v>
                </c:pt>
                <c:pt idx="995">
                  <c:v>42780.375</c:v>
                </c:pt>
                <c:pt idx="996">
                  <c:v>42780.5</c:v>
                </c:pt>
                <c:pt idx="997">
                  <c:v>42780.624999999993</c:v>
                </c:pt>
                <c:pt idx="998">
                  <c:v>42780.75</c:v>
                </c:pt>
                <c:pt idx="999">
                  <c:v>42780.875</c:v>
                </c:pt>
                <c:pt idx="1000">
                  <c:v>42781</c:v>
                </c:pt>
                <c:pt idx="1001">
                  <c:v>42781.124999999993</c:v>
                </c:pt>
                <c:pt idx="1002">
                  <c:v>42781.25</c:v>
                </c:pt>
                <c:pt idx="1003">
                  <c:v>42781.375</c:v>
                </c:pt>
                <c:pt idx="1004">
                  <c:v>42781.5</c:v>
                </c:pt>
                <c:pt idx="1005">
                  <c:v>42781.624999999993</c:v>
                </c:pt>
                <c:pt idx="1006">
                  <c:v>42781.75</c:v>
                </c:pt>
                <c:pt idx="1007">
                  <c:v>42781.875</c:v>
                </c:pt>
                <c:pt idx="1008">
                  <c:v>42782</c:v>
                </c:pt>
                <c:pt idx="1009">
                  <c:v>42782.124999999993</c:v>
                </c:pt>
                <c:pt idx="1010">
                  <c:v>42782.25</c:v>
                </c:pt>
                <c:pt idx="1011">
                  <c:v>42782.375</c:v>
                </c:pt>
                <c:pt idx="1012">
                  <c:v>42782.5</c:v>
                </c:pt>
                <c:pt idx="1013">
                  <c:v>42782.624999999993</c:v>
                </c:pt>
                <c:pt idx="1014">
                  <c:v>42782.75</c:v>
                </c:pt>
                <c:pt idx="1015">
                  <c:v>42782.875</c:v>
                </c:pt>
                <c:pt idx="1016">
                  <c:v>42783</c:v>
                </c:pt>
                <c:pt idx="1017">
                  <c:v>42783.124999999993</c:v>
                </c:pt>
                <c:pt idx="1018">
                  <c:v>42783.25</c:v>
                </c:pt>
                <c:pt idx="1019">
                  <c:v>42783.375</c:v>
                </c:pt>
                <c:pt idx="1020">
                  <c:v>42783.5</c:v>
                </c:pt>
                <c:pt idx="1021">
                  <c:v>42783.624999999993</c:v>
                </c:pt>
                <c:pt idx="1022">
                  <c:v>42783.75</c:v>
                </c:pt>
                <c:pt idx="1023">
                  <c:v>42783.875</c:v>
                </c:pt>
                <c:pt idx="1024">
                  <c:v>42784</c:v>
                </c:pt>
                <c:pt idx="1025">
                  <c:v>42784.124999999993</c:v>
                </c:pt>
                <c:pt idx="1026">
                  <c:v>42784.25</c:v>
                </c:pt>
                <c:pt idx="1027">
                  <c:v>42784.375</c:v>
                </c:pt>
                <c:pt idx="1028">
                  <c:v>42784.5</c:v>
                </c:pt>
                <c:pt idx="1029">
                  <c:v>42784.624999999993</c:v>
                </c:pt>
                <c:pt idx="1030">
                  <c:v>42784.75</c:v>
                </c:pt>
                <c:pt idx="1031">
                  <c:v>42784.875</c:v>
                </c:pt>
                <c:pt idx="1032">
                  <c:v>42785</c:v>
                </c:pt>
                <c:pt idx="1033">
                  <c:v>42785.124999999993</c:v>
                </c:pt>
                <c:pt idx="1034">
                  <c:v>42785.25</c:v>
                </c:pt>
                <c:pt idx="1035">
                  <c:v>42785.375</c:v>
                </c:pt>
                <c:pt idx="1036">
                  <c:v>42785.5</c:v>
                </c:pt>
                <c:pt idx="1037">
                  <c:v>42785.624999999993</c:v>
                </c:pt>
                <c:pt idx="1038">
                  <c:v>42785.75</c:v>
                </c:pt>
                <c:pt idx="1039">
                  <c:v>42785.875</c:v>
                </c:pt>
                <c:pt idx="1040">
                  <c:v>42786</c:v>
                </c:pt>
                <c:pt idx="1041">
                  <c:v>42786.124999999993</c:v>
                </c:pt>
                <c:pt idx="1042">
                  <c:v>42786.25</c:v>
                </c:pt>
                <c:pt idx="1043">
                  <c:v>42786.375</c:v>
                </c:pt>
                <c:pt idx="1044">
                  <c:v>42786.5</c:v>
                </c:pt>
                <c:pt idx="1045">
                  <c:v>42786.624999999993</c:v>
                </c:pt>
                <c:pt idx="1046">
                  <c:v>42786.75</c:v>
                </c:pt>
                <c:pt idx="1047">
                  <c:v>42786.875</c:v>
                </c:pt>
                <c:pt idx="1048">
                  <c:v>42787</c:v>
                </c:pt>
                <c:pt idx="1049">
                  <c:v>42787.124999999993</c:v>
                </c:pt>
                <c:pt idx="1050">
                  <c:v>42787.25</c:v>
                </c:pt>
                <c:pt idx="1051">
                  <c:v>42787.375</c:v>
                </c:pt>
                <c:pt idx="1052">
                  <c:v>42787.5</c:v>
                </c:pt>
                <c:pt idx="1053">
                  <c:v>42787.624999999993</c:v>
                </c:pt>
                <c:pt idx="1054">
                  <c:v>42787.75</c:v>
                </c:pt>
                <c:pt idx="1055">
                  <c:v>42787.875</c:v>
                </c:pt>
                <c:pt idx="1056">
                  <c:v>42788</c:v>
                </c:pt>
                <c:pt idx="1057">
                  <c:v>42788.124999999993</c:v>
                </c:pt>
                <c:pt idx="1058">
                  <c:v>42788.25</c:v>
                </c:pt>
                <c:pt idx="1059">
                  <c:v>42788.375</c:v>
                </c:pt>
                <c:pt idx="1060">
                  <c:v>42788.5</c:v>
                </c:pt>
                <c:pt idx="1061">
                  <c:v>42788.624999999993</c:v>
                </c:pt>
                <c:pt idx="1062">
                  <c:v>42788.75</c:v>
                </c:pt>
                <c:pt idx="1063">
                  <c:v>42788.875</c:v>
                </c:pt>
                <c:pt idx="1064">
                  <c:v>42789</c:v>
                </c:pt>
                <c:pt idx="1065">
                  <c:v>42789.124999999993</c:v>
                </c:pt>
                <c:pt idx="1066">
                  <c:v>42789.25</c:v>
                </c:pt>
                <c:pt idx="1067">
                  <c:v>42789.375</c:v>
                </c:pt>
                <c:pt idx="1068">
                  <c:v>42789.5</c:v>
                </c:pt>
                <c:pt idx="1069">
                  <c:v>42789.624999999993</c:v>
                </c:pt>
                <c:pt idx="1070">
                  <c:v>42789.75</c:v>
                </c:pt>
                <c:pt idx="1071">
                  <c:v>42789.875</c:v>
                </c:pt>
                <c:pt idx="1072">
                  <c:v>42790</c:v>
                </c:pt>
                <c:pt idx="1073">
                  <c:v>42790.124999999993</c:v>
                </c:pt>
                <c:pt idx="1074">
                  <c:v>42790.25</c:v>
                </c:pt>
                <c:pt idx="1075">
                  <c:v>42790.375</c:v>
                </c:pt>
                <c:pt idx="1076">
                  <c:v>42790.5</c:v>
                </c:pt>
                <c:pt idx="1077">
                  <c:v>42790.624999999993</c:v>
                </c:pt>
                <c:pt idx="1078">
                  <c:v>42790.75</c:v>
                </c:pt>
                <c:pt idx="1079">
                  <c:v>42790.875</c:v>
                </c:pt>
                <c:pt idx="1080">
                  <c:v>42791</c:v>
                </c:pt>
                <c:pt idx="1081">
                  <c:v>42791.124999999993</c:v>
                </c:pt>
                <c:pt idx="1082">
                  <c:v>42791.25</c:v>
                </c:pt>
                <c:pt idx="1083">
                  <c:v>42791.375</c:v>
                </c:pt>
                <c:pt idx="1084">
                  <c:v>42791.5</c:v>
                </c:pt>
                <c:pt idx="1085">
                  <c:v>42791.624999999993</c:v>
                </c:pt>
                <c:pt idx="1086">
                  <c:v>42791.75</c:v>
                </c:pt>
                <c:pt idx="1087">
                  <c:v>42791.875</c:v>
                </c:pt>
                <c:pt idx="1088">
                  <c:v>42792</c:v>
                </c:pt>
                <c:pt idx="1089">
                  <c:v>42792.124999999993</c:v>
                </c:pt>
                <c:pt idx="1090">
                  <c:v>42792.25</c:v>
                </c:pt>
                <c:pt idx="1091">
                  <c:v>42792.375</c:v>
                </c:pt>
                <c:pt idx="1092">
                  <c:v>42792.5</c:v>
                </c:pt>
                <c:pt idx="1093">
                  <c:v>42792.624999999993</c:v>
                </c:pt>
                <c:pt idx="1094">
                  <c:v>42792.75</c:v>
                </c:pt>
                <c:pt idx="1095">
                  <c:v>42792.875</c:v>
                </c:pt>
                <c:pt idx="1096">
                  <c:v>42793</c:v>
                </c:pt>
                <c:pt idx="1097">
                  <c:v>42793.124999999993</c:v>
                </c:pt>
                <c:pt idx="1098">
                  <c:v>42793.25</c:v>
                </c:pt>
                <c:pt idx="1099">
                  <c:v>42793.375</c:v>
                </c:pt>
                <c:pt idx="1100">
                  <c:v>42793.5</c:v>
                </c:pt>
                <c:pt idx="1101">
                  <c:v>42793.624999999993</c:v>
                </c:pt>
                <c:pt idx="1102">
                  <c:v>42793.75</c:v>
                </c:pt>
                <c:pt idx="1103">
                  <c:v>42793.875</c:v>
                </c:pt>
                <c:pt idx="1104">
                  <c:v>42794</c:v>
                </c:pt>
                <c:pt idx="1105">
                  <c:v>42794.124999999993</c:v>
                </c:pt>
                <c:pt idx="1106">
                  <c:v>42794.25</c:v>
                </c:pt>
                <c:pt idx="1107">
                  <c:v>42794.375</c:v>
                </c:pt>
                <c:pt idx="1108">
                  <c:v>42794.5</c:v>
                </c:pt>
                <c:pt idx="1109">
                  <c:v>42794.624999999993</c:v>
                </c:pt>
                <c:pt idx="1110">
                  <c:v>42794.75</c:v>
                </c:pt>
                <c:pt idx="1111">
                  <c:v>42794.875</c:v>
                </c:pt>
                <c:pt idx="1112">
                  <c:v>42795</c:v>
                </c:pt>
                <c:pt idx="1113">
                  <c:v>42795.124999999993</c:v>
                </c:pt>
                <c:pt idx="1114">
                  <c:v>42795.25</c:v>
                </c:pt>
                <c:pt idx="1115">
                  <c:v>42795.375</c:v>
                </c:pt>
                <c:pt idx="1116">
                  <c:v>42795.5</c:v>
                </c:pt>
                <c:pt idx="1117">
                  <c:v>42795.624999999993</c:v>
                </c:pt>
                <c:pt idx="1118">
                  <c:v>42795.75</c:v>
                </c:pt>
                <c:pt idx="1119">
                  <c:v>42795.875</c:v>
                </c:pt>
                <c:pt idx="1120">
                  <c:v>42796</c:v>
                </c:pt>
                <c:pt idx="1121">
                  <c:v>42796.124999999993</c:v>
                </c:pt>
                <c:pt idx="1122">
                  <c:v>42796.25</c:v>
                </c:pt>
                <c:pt idx="1123">
                  <c:v>42796.375</c:v>
                </c:pt>
                <c:pt idx="1124">
                  <c:v>42796.5</c:v>
                </c:pt>
                <c:pt idx="1125">
                  <c:v>42796.624999999993</c:v>
                </c:pt>
                <c:pt idx="1126">
                  <c:v>42796.75</c:v>
                </c:pt>
                <c:pt idx="1127">
                  <c:v>42796.875</c:v>
                </c:pt>
                <c:pt idx="1128">
                  <c:v>42797</c:v>
                </c:pt>
                <c:pt idx="1129">
                  <c:v>42797.124999999993</c:v>
                </c:pt>
                <c:pt idx="1130">
                  <c:v>42797.25</c:v>
                </c:pt>
                <c:pt idx="1131">
                  <c:v>42797.375</c:v>
                </c:pt>
                <c:pt idx="1132">
                  <c:v>42797.5</c:v>
                </c:pt>
                <c:pt idx="1133">
                  <c:v>42797.624999999993</c:v>
                </c:pt>
                <c:pt idx="1134">
                  <c:v>42797.75</c:v>
                </c:pt>
                <c:pt idx="1135">
                  <c:v>42797.875</c:v>
                </c:pt>
                <c:pt idx="1136">
                  <c:v>42798</c:v>
                </c:pt>
                <c:pt idx="1137">
                  <c:v>42798.124999999993</c:v>
                </c:pt>
                <c:pt idx="1138">
                  <c:v>42798.25</c:v>
                </c:pt>
                <c:pt idx="1139">
                  <c:v>42798.375</c:v>
                </c:pt>
                <c:pt idx="1140">
                  <c:v>42798.5</c:v>
                </c:pt>
                <c:pt idx="1141">
                  <c:v>42798.624999999993</c:v>
                </c:pt>
                <c:pt idx="1142">
                  <c:v>42798.75</c:v>
                </c:pt>
                <c:pt idx="1143">
                  <c:v>42798.875</c:v>
                </c:pt>
                <c:pt idx="1144">
                  <c:v>42799</c:v>
                </c:pt>
                <c:pt idx="1145">
                  <c:v>42799.124999999993</c:v>
                </c:pt>
                <c:pt idx="1146">
                  <c:v>42799.25</c:v>
                </c:pt>
                <c:pt idx="1147">
                  <c:v>42799.375</c:v>
                </c:pt>
                <c:pt idx="1148">
                  <c:v>42799.5</c:v>
                </c:pt>
                <c:pt idx="1149">
                  <c:v>42799.624999999993</c:v>
                </c:pt>
                <c:pt idx="1150">
                  <c:v>42799.75</c:v>
                </c:pt>
                <c:pt idx="1151">
                  <c:v>42799.875</c:v>
                </c:pt>
                <c:pt idx="1152">
                  <c:v>42800</c:v>
                </c:pt>
                <c:pt idx="1153">
                  <c:v>42800.124999999993</c:v>
                </c:pt>
                <c:pt idx="1154">
                  <c:v>42800.25</c:v>
                </c:pt>
                <c:pt idx="1155">
                  <c:v>42800.375</c:v>
                </c:pt>
                <c:pt idx="1156">
                  <c:v>42800.5</c:v>
                </c:pt>
                <c:pt idx="1157">
                  <c:v>42800.624999999993</c:v>
                </c:pt>
                <c:pt idx="1158">
                  <c:v>42800.75</c:v>
                </c:pt>
                <c:pt idx="1159">
                  <c:v>42800.875</c:v>
                </c:pt>
                <c:pt idx="1160">
                  <c:v>42801</c:v>
                </c:pt>
                <c:pt idx="1161">
                  <c:v>42801.124999999993</c:v>
                </c:pt>
                <c:pt idx="1162">
                  <c:v>42801.25</c:v>
                </c:pt>
                <c:pt idx="1163">
                  <c:v>42801.375</c:v>
                </c:pt>
                <c:pt idx="1164">
                  <c:v>42801.5</c:v>
                </c:pt>
                <c:pt idx="1165">
                  <c:v>42801.624999999993</c:v>
                </c:pt>
                <c:pt idx="1166">
                  <c:v>42801.75</c:v>
                </c:pt>
                <c:pt idx="1167">
                  <c:v>42801.875</c:v>
                </c:pt>
                <c:pt idx="1168">
                  <c:v>42802</c:v>
                </c:pt>
                <c:pt idx="1169">
                  <c:v>42802.124999999993</c:v>
                </c:pt>
                <c:pt idx="1170">
                  <c:v>42802.25</c:v>
                </c:pt>
                <c:pt idx="1171">
                  <c:v>42802.375</c:v>
                </c:pt>
                <c:pt idx="1172">
                  <c:v>42802.5</c:v>
                </c:pt>
                <c:pt idx="1173">
                  <c:v>42802.624999999993</c:v>
                </c:pt>
                <c:pt idx="1174">
                  <c:v>42802.75</c:v>
                </c:pt>
                <c:pt idx="1175">
                  <c:v>42802.875</c:v>
                </c:pt>
                <c:pt idx="1176">
                  <c:v>42803</c:v>
                </c:pt>
                <c:pt idx="1177">
                  <c:v>42803.124999999993</c:v>
                </c:pt>
                <c:pt idx="1178">
                  <c:v>42803.25</c:v>
                </c:pt>
                <c:pt idx="1179">
                  <c:v>42803.375</c:v>
                </c:pt>
                <c:pt idx="1180">
                  <c:v>42803.5</c:v>
                </c:pt>
                <c:pt idx="1181">
                  <c:v>42803.624999999993</c:v>
                </c:pt>
                <c:pt idx="1182">
                  <c:v>42803.75</c:v>
                </c:pt>
                <c:pt idx="1183">
                  <c:v>42803.875</c:v>
                </c:pt>
                <c:pt idx="1184">
                  <c:v>42804</c:v>
                </c:pt>
                <c:pt idx="1185">
                  <c:v>42804.124999999993</c:v>
                </c:pt>
                <c:pt idx="1186">
                  <c:v>42804.25</c:v>
                </c:pt>
                <c:pt idx="1187">
                  <c:v>42804.375</c:v>
                </c:pt>
                <c:pt idx="1188">
                  <c:v>42804.5</c:v>
                </c:pt>
                <c:pt idx="1189">
                  <c:v>42804.624999999993</c:v>
                </c:pt>
                <c:pt idx="1190">
                  <c:v>42804.75</c:v>
                </c:pt>
                <c:pt idx="1191">
                  <c:v>42804.875</c:v>
                </c:pt>
                <c:pt idx="1192">
                  <c:v>42805</c:v>
                </c:pt>
                <c:pt idx="1193">
                  <c:v>42805.124999999993</c:v>
                </c:pt>
                <c:pt idx="1194">
                  <c:v>42805.25</c:v>
                </c:pt>
                <c:pt idx="1195">
                  <c:v>42805.375</c:v>
                </c:pt>
                <c:pt idx="1196">
                  <c:v>42805.5</c:v>
                </c:pt>
                <c:pt idx="1197">
                  <c:v>42805.624999999993</c:v>
                </c:pt>
                <c:pt idx="1198">
                  <c:v>42805.75</c:v>
                </c:pt>
                <c:pt idx="1199">
                  <c:v>42805.875</c:v>
                </c:pt>
                <c:pt idx="1200">
                  <c:v>42806</c:v>
                </c:pt>
                <c:pt idx="1201">
                  <c:v>42806.124999999993</c:v>
                </c:pt>
                <c:pt idx="1202">
                  <c:v>42806.25</c:v>
                </c:pt>
                <c:pt idx="1203">
                  <c:v>42806.375</c:v>
                </c:pt>
                <c:pt idx="1204">
                  <c:v>42806.5</c:v>
                </c:pt>
                <c:pt idx="1205">
                  <c:v>42806.624999999993</c:v>
                </c:pt>
                <c:pt idx="1206">
                  <c:v>42806.75</c:v>
                </c:pt>
                <c:pt idx="1207">
                  <c:v>42806.875</c:v>
                </c:pt>
                <c:pt idx="1208">
                  <c:v>42807</c:v>
                </c:pt>
                <c:pt idx="1209">
                  <c:v>42807.124999999993</c:v>
                </c:pt>
                <c:pt idx="1210">
                  <c:v>42807.25</c:v>
                </c:pt>
                <c:pt idx="1211">
                  <c:v>42807.375</c:v>
                </c:pt>
                <c:pt idx="1212">
                  <c:v>42807.5</c:v>
                </c:pt>
                <c:pt idx="1213">
                  <c:v>42807.624999999993</c:v>
                </c:pt>
                <c:pt idx="1214">
                  <c:v>42807.75</c:v>
                </c:pt>
                <c:pt idx="1215">
                  <c:v>42807.875</c:v>
                </c:pt>
                <c:pt idx="1216">
                  <c:v>42808</c:v>
                </c:pt>
                <c:pt idx="1217">
                  <c:v>42808.124999999993</c:v>
                </c:pt>
                <c:pt idx="1218">
                  <c:v>42808.25</c:v>
                </c:pt>
                <c:pt idx="1219">
                  <c:v>42808.375</c:v>
                </c:pt>
                <c:pt idx="1220">
                  <c:v>42808.5</c:v>
                </c:pt>
                <c:pt idx="1221">
                  <c:v>42808.624999999993</c:v>
                </c:pt>
                <c:pt idx="1222">
                  <c:v>42808.75</c:v>
                </c:pt>
                <c:pt idx="1223">
                  <c:v>42808.875</c:v>
                </c:pt>
                <c:pt idx="1224">
                  <c:v>42809</c:v>
                </c:pt>
                <c:pt idx="1225">
                  <c:v>42809.124999999993</c:v>
                </c:pt>
                <c:pt idx="1226">
                  <c:v>42809.25</c:v>
                </c:pt>
                <c:pt idx="1227">
                  <c:v>42809.375</c:v>
                </c:pt>
                <c:pt idx="1228">
                  <c:v>42809.5</c:v>
                </c:pt>
                <c:pt idx="1229">
                  <c:v>42809.624999999993</c:v>
                </c:pt>
                <c:pt idx="1230">
                  <c:v>42809.75</c:v>
                </c:pt>
                <c:pt idx="1231">
                  <c:v>42809.875</c:v>
                </c:pt>
                <c:pt idx="1232">
                  <c:v>42810</c:v>
                </c:pt>
                <c:pt idx="1233">
                  <c:v>42810.124999999993</c:v>
                </c:pt>
                <c:pt idx="1234">
                  <c:v>42810.25</c:v>
                </c:pt>
                <c:pt idx="1235">
                  <c:v>42810.375</c:v>
                </c:pt>
                <c:pt idx="1236">
                  <c:v>42810.5</c:v>
                </c:pt>
                <c:pt idx="1237">
                  <c:v>42810.624999999993</c:v>
                </c:pt>
                <c:pt idx="1238">
                  <c:v>42810.75</c:v>
                </c:pt>
                <c:pt idx="1239">
                  <c:v>42810.875</c:v>
                </c:pt>
                <c:pt idx="1240">
                  <c:v>42811</c:v>
                </c:pt>
                <c:pt idx="1241">
                  <c:v>42811.124999999993</c:v>
                </c:pt>
                <c:pt idx="1242">
                  <c:v>42811.25</c:v>
                </c:pt>
                <c:pt idx="1243">
                  <c:v>42811.375</c:v>
                </c:pt>
                <c:pt idx="1244">
                  <c:v>42811.5</c:v>
                </c:pt>
                <c:pt idx="1245">
                  <c:v>42811.624999999993</c:v>
                </c:pt>
                <c:pt idx="1246">
                  <c:v>42811.75</c:v>
                </c:pt>
                <c:pt idx="1247">
                  <c:v>42811.875</c:v>
                </c:pt>
                <c:pt idx="1248">
                  <c:v>42812</c:v>
                </c:pt>
                <c:pt idx="1249">
                  <c:v>42812.124999999993</c:v>
                </c:pt>
                <c:pt idx="1250">
                  <c:v>42812.25</c:v>
                </c:pt>
                <c:pt idx="1251">
                  <c:v>42812.375</c:v>
                </c:pt>
                <c:pt idx="1252">
                  <c:v>42812.5</c:v>
                </c:pt>
                <c:pt idx="1253">
                  <c:v>42812.624999999993</c:v>
                </c:pt>
                <c:pt idx="1254">
                  <c:v>42812.75</c:v>
                </c:pt>
                <c:pt idx="1255">
                  <c:v>42812.875</c:v>
                </c:pt>
                <c:pt idx="1256">
                  <c:v>42813</c:v>
                </c:pt>
                <c:pt idx="1257">
                  <c:v>42813.124999999993</c:v>
                </c:pt>
                <c:pt idx="1258">
                  <c:v>42813.25</c:v>
                </c:pt>
                <c:pt idx="1259">
                  <c:v>42813.375</c:v>
                </c:pt>
                <c:pt idx="1260">
                  <c:v>42813.5</c:v>
                </c:pt>
                <c:pt idx="1261">
                  <c:v>42813.624999999993</c:v>
                </c:pt>
                <c:pt idx="1262">
                  <c:v>42813.75</c:v>
                </c:pt>
                <c:pt idx="1263">
                  <c:v>42813.875</c:v>
                </c:pt>
                <c:pt idx="1264">
                  <c:v>42814</c:v>
                </c:pt>
                <c:pt idx="1265">
                  <c:v>42814.124999999993</c:v>
                </c:pt>
                <c:pt idx="1266">
                  <c:v>42814.25</c:v>
                </c:pt>
                <c:pt idx="1267">
                  <c:v>42814.375</c:v>
                </c:pt>
                <c:pt idx="1268">
                  <c:v>42814.5</c:v>
                </c:pt>
                <c:pt idx="1269">
                  <c:v>42814.624999999993</c:v>
                </c:pt>
                <c:pt idx="1270">
                  <c:v>42814.75</c:v>
                </c:pt>
                <c:pt idx="1271">
                  <c:v>42814.875</c:v>
                </c:pt>
                <c:pt idx="1272">
                  <c:v>42815</c:v>
                </c:pt>
                <c:pt idx="1273">
                  <c:v>42815.124999999993</c:v>
                </c:pt>
                <c:pt idx="1274">
                  <c:v>42815.25</c:v>
                </c:pt>
                <c:pt idx="1275">
                  <c:v>42815.375</c:v>
                </c:pt>
                <c:pt idx="1276">
                  <c:v>42815.5</c:v>
                </c:pt>
                <c:pt idx="1277">
                  <c:v>42815.624999999993</c:v>
                </c:pt>
                <c:pt idx="1278">
                  <c:v>42815.75</c:v>
                </c:pt>
                <c:pt idx="1279">
                  <c:v>42815.875</c:v>
                </c:pt>
                <c:pt idx="1280">
                  <c:v>42816</c:v>
                </c:pt>
                <c:pt idx="1281">
                  <c:v>42816.124999999993</c:v>
                </c:pt>
                <c:pt idx="1282">
                  <c:v>42816.25</c:v>
                </c:pt>
                <c:pt idx="1283">
                  <c:v>42816.375</c:v>
                </c:pt>
                <c:pt idx="1284">
                  <c:v>42816.5</c:v>
                </c:pt>
                <c:pt idx="1285">
                  <c:v>42816.624999999993</c:v>
                </c:pt>
                <c:pt idx="1286">
                  <c:v>42816.75</c:v>
                </c:pt>
                <c:pt idx="1287">
                  <c:v>42816.875</c:v>
                </c:pt>
                <c:pt idx="1288">
                  <c:v>42817</c:v>
                </c:pt>
                <c:pt idx="1289">
                  <c:v>42817.124999999993</c:v>
                </c:pt>
                <c:pt idx="1290">
                  <c:v>42817.25</c:v>
                </c:pt>
                <c:pt idx="1291">
                  <c:v>42817.375</c:v>
                </c:pt>
                <c:pt idx="1292">
                  <c:v>42817.5</c:v>
                </c:pt>
                <c:pt idx="1293">
                  <c:v>42817.624999999993</c:v>
                </c:pt>
                <c:pt idx="1294">
                  <c:v>42817.75</c:v>
                </c:pt>
                <c:pt idx="1295">
                  <c:v>42817.875</c:v>
                </c:pt>
                <c:pt idx="1296">
                  <c:v>42818</c:v>
                </c:pt>
                <c:pt idx="1297">
                  <c:v>42818.124999999993</c:v>
                </c:pt>
                <c:pt idx="1298">
                  <c:v>42818.25</c:v>
                </c:pt>
                <c:pt idx="1299">
                  <c:v>42818.375</c:v>
                </c:pt>
                <c:pt idx="1300">
                  <c:v>42818.5</c:v>
                </c:pt>
                <c:pt idx="1301">
                  <c:v>42818.624999999993</c:v>
                </c:pt>
                <c:pt idx="1302">
                  <c:v>42818.75</c:v>
                </c:pt>
                <c:pt idx="1303">
                  <c:v>42818.875</c:v>
                </c:pt>
                <c:pt idx="1304">
                  <c:v>42819</c:v>
                </c:pt>
                <c:pt idx="1305">
                  <c:v>42819.124999999993</c:v>
                </c:pt>
                <c:pt idx="1306">
                  <c:v>42819.25</c:v>
                </c:pt>
                <c:pt idx="1307">
                  <c:v>42819.375</c:v>
                </c:pt>
                <c:pt idx="1308">
                  <c:v>42819.5</c:v>
                </c:pt>
                <c:pt idx="1309">
                  <c:v>42819.624999999993</c:v>
                </c:pt>
                <c:pt idx="1310">
                  <c:v>42819.75</c:v>
                </c:pt>
                <c:pt idx="1311">
                  <c:v>42819.875</c:v>
                </c:pt>
                <c:pt idx="1312">
                  <c:v>42820</c:v>
                </c:pt>
                <c:pt idx="1313">
                  <c:v>42820.124999999993</c:v>
                </c:pt>
                <c:pt idx="1314">
                  <c:v>42820.25</c:v>
                </c:pt>
                <c:pt idx="1315">
                  <c:v>42820.375</c:v>
                </c:pt>
                <c:pt idx="1316">
                  <c:v>42820.5</c:v>
                </c:pt>
                <c:pt idx="1317">
                  <c:v>42820.624999999993</c:v>
                </c:pt>
                <c:pt idx="1318">
                  <c:v>42820.75</c:v>
                </c:pt>
                <c:pt idx="1319">
                  <c:v>42820.875</c:v>
                </c:pt>
                <c:pt idx="1320">
                  <c:v>42821</c:v>
                </c:pt>
                <c:pt idx="1321">
                  <c:v>42821.124999999993</c:v>
                </c:pt>
                <c:pt idx="1322">
                  <c:v>42821.25</c:v>
                </c:pt>
                <c:pt idx="1323">
                  <c:v>42821.375</c:v>
                </c:pt>
                <c:pt idx="1324">
                  <c:v>42821.5</c:v>
                </c:pt>
                <c:pt idx="1325">
                  <c:v>42821.624999999993</c:v>
                </c:pt>
                <c:pt idx="1326">
                  <c:v>42821.75</c:v>
                </c:pt>
                <c:pt idx="1327">
                  <c:v>42821.875</c:v>
                </c:pt>
                <c:pt idx="1328">
                  <c:v>42822</c:v>
                </c:pt>
                <c:pt idx="1329">
                  <c:v>42822.124999999993</c:v>
                </c:pt>
                <c:pt idx="1330">
                  <c:v>42822.25</c:v>
                </c:pt>
                <c:pt idx="1331">
                  <c:v>42822.375</c:v>
                </c:pt>
                <c:pt idx="1332">
                  <c:v>42822.5</c:v>
                </c:pt>
                <c:pt idx="1333">
                  <c:v>42822.624999999993</c:v>
                </c:pt>
                <c:pt idx="1334">
                  <c:v>42822.75</c:v>
                </c:pt>
                <c:pt idx="1335">
                  <c:v>42822.875</c:v>
                </c:pt>
                <c:pt idx="1336">
                  <c:v>42823</c:v>
                </c:pt>
                <c:pt idx="1337">
                  <c:v>42823.124999999993</c:v>
                </c:pt>
                <c:pt idx="1338">
                  <c:v>42823.25</c:v>
                </c:pt>
                <c:pt idx="1339">
                  <c:v>42823.375</c:v>
                </c:pt>
                <c:pt idx="1340">
                  <c:v>42823.5</c:v>
                </c:pt>
                <c:pt idx="1341">
                  <c:v>42823.624999999993</c:v>
                </c:pt>
                <c:pt idx="1342">
                  <c:v>42823.75</c:v>
                </c:pt>
                <c:pt idx="1343">
                  <c:v>42823.875</c:v>
                </c:pt>
                <c:pt idx="1344">
                  <c:v>42824</c:v>
                </c:pt>
                <c:pt idx="1345">
                  <c:v>42824.124999999993</c:v>
                </c:pt>
                <c:pt idx="1346">
                  <c:v>42824.25</c:v>
                </c:pt>
                <c:pt idx="1347">
                  <c:v>42824.375</c:v>
                </c:pt>
                <c:pt idx="1348">
                  <c:v>42824.5</c:v>
                </c:pt>
                <c:pt idx="1349">
                  <c:v>42824.624999999993</c:v>
                </c:pt>
                <c:pt idx="1350">
                  <c:v>42824.75</c:v>
                </c:pt>
                <c:pt idx="1351">
                  <c:v>42824.875</c:v>
                </c:pt>
                <c:pt idx="1352">
                  <c:v>42825</c:v>
                </c:pt>
                <c:pt idx="1353">
                  <c:v>42825.124999999993</c:v>
                </c:pt>
                <c:pt idx="1354">
                  <c:v>42825.25</c:v>
                </c:pt>
                <c:pt idx="1355">
                  <c:v>42825.375</c:v>
                </c:pt>
                <c:pt idx="1356">
                  <c:v>42825.5</c:v>
                </c:pt>
                <c:pt idx="1357">
                  <c:v>42825.624999999993</c:v>
                </c:pt>
                <c:pt idx="1358">
                  <c:v>42825.75</c:v>
                </c:pt>
                <c:pt idx="1359">
                  <c:v>42825.875</c:v>
                </c:pt>
                <c:pt idx="1360">
                  <c:v>42826</c:v>
                </c:pt>
                <c:pt idx="1361">
                  <c:v>42826.124999999993</c:v>
                </c:pt>
                <c:pt idx="1362">
                  <c:v>42826.25</c:v>
                </c:pt>
                <c:pt idx="1363">
                  <c:v>42826.375</c:v>
                </c:pt>
                <c:pt idx="1364">
                  <c:v>42826.5</c:v>
                </c:pt>
                <c:pt idx="1365">
                  <c:v>42826.624999999993</c:v>
                </c:pt>
                <c:pt idx="1366">
                  <c:v>42826.75</c:v>
                </c:pt>
                <c:pt idx="1367">
                  <c:v>42826.875</c:v>
                </c:pt>
                <c:pt idx="1368">
                  <c:v>42827</c:v>
                </c:pt>
                <c:pt idx="1369">
                  <c:v>42827.124999999993</c:v>
                </c:pt>
                <c:pt idx="1370">
                  <c:v>42827.25</c:v>
                </c:pt>
                <c:pt idx="1371">
                  <c:v>42827.375</c:v>
                </c:pt>
                <c:pt idx="1372">
                  <c:v>42827.5</c:v>
                </c:pt>
                <c:pt idx="1373">
                  <c:v>42827.624999999993</c:v>
                </c:pt>
                <c:pt idx="1374">
                  <c:v>42827.75</c:v>
                </c:pt>
                <c:pt idx="1375">
                  <c:v>42827.875</c:v>
                </c:pt>
                <c:pt idx="1376">
                  <c:v>42828</c:v>
                </c:pt>
                <c:pt idx="1377">
                  <c:v>42828.124999999993</c:v>
                </c:pt>
                <c:pt idx="1378">
                  <c:v>42828.25</c:v>
                </c:pt>
                <c:pt idx="1379">
                  <c:v>42828.375</c:v>
                </c:pt>
                <c:pt idx="1380">
                  <c:v>42828.5</c:v>
                </c:pt>
                <c:pt idx="1381">
                  <c:v>42828.624999999993</c:v>
                </c:pt>
                <c:pt idx="1382">
                  <c:v>42828.75</c:v>
                </c:pt>
                <c:pt idx="1383">
                  <c:v>42828.875</c:v>
                </c:pt>
                <c:pt idx="1384">
                  <c:v>42829</c:v>
                </c:pt>
                <c:pt idx="1385">
                  <c:v>42829.124999999993</c:v>
                </c:pt>
                <c:pt idx="1386">
                  <c:v>42829.25</c:v>
                </c:pt>
                <c:pt idx="1387">
                  <c:v>42829.375</c:v>
                </c:pt>
                <c:pt idx="1388">
                  <c:v>42829.5</c:v>
                </c:pt>
                <c:pt idx="1389">
                  <c:v>42829.624999999993</c:v>
                </c:pt>
                <c:pt idx="1390">
                  <c:v>42829.75</c:v>
                </c:pt>
                <c:pt idx="1391">
                  <c:v>42829.875</c:v>
                </c:pt>
                <c:pt idx="1392">
                  <c:v>42830</c:v>
                </c:pt>
                <c:pt idx="1393">
                  <c:v>42830.124999999993</c:v>
                </c:pt>
                <c:pt idx="1394">
                  <c:v>42830.25</c:v>
                </c:pt>
                <c:pt idx="1395">
                  <c:v>42830.375</c:v>
                </c:pt>
                <c:pt idx="1396">
                  <c:v>42830.5</c:v>
                </c:pt>
                <c:pt idx="1397">
                  <c:v>42830.624999999993</c:v>
                </c:pt>
                <c:pt idx="1398">
                  <c:v>42830.75</c:v>
                </c:pt>
                <c:pt idx="1399">
                  <c:v>42830.875</c:v>
                </c:pt>
                <c:pt idx="1400">
                  <c:v>42831</c:v>
                </c:pt>
                <c:pt idx="1401">
                  <c:v>42831.124999999993</c:v>
                </c:pt>
                <c:pt idx="1402">
                  <c:v>42831.25</c:v>
                </c:pt>
                <c:pt idx="1403">
                  <c:v>42831.375</c:v>
                </c:pt>
                <c:pt idx="1404">
                  <c:v>42831.5</c:v>
                </c:pt>
                <c:pt idx="1405">
                  <c:v>42831.624999999993</c:v>
                </c:pt>
                <c:pt idx="1406">
                  <c:v>42831.75</c:v>
                </c:pt>
                <c:pt idx="1407">
                  <c:v>42831.875</c:v>
                </c:pt>
                <c:pt idx="1408">
                  <c:v>42832</c:v>
                </c:pt>
                <c:pt idx="1409">
                  <c:v>42832.124999999993</c:v>
                </c:pt>
                <c:pt idx="1410">
                  <c:v>42832.25</c:v>
                </c:pt>
                <c:pt idx="1411">
                  <c:v>42832.375</c:v>
                </c:pt>
                <c:pt idx="1412">
                  <c:v>42832.5</c:v>
                </c:pt>
                <c:pt idx="1413">
                  <c:v>42832.624999999993</c:v>
                </c:pt>
                <c:pt idx="1414">
                  <c:v>42832.75</c:v>
                </c:pt>
                <c:pt idx="1415">
                  <c:v>42832.875</c:v>
                </c:pt>
                <c:pt idx="1416">
                  <c:v>42833</c:v>
                </c:pt>
                <c:pt idx="1417">
                  <c:v>42833.124999999993</c:v>
                </c:pt>
                <c:pt idx="1418">
                  <c:v>42833.25</c:v>
                </c:pt>
                <c:pt idx="1419">
                  <c:v>42833.375</c:v>
                </c:pt>
                <c:pt idx="1420">
                  <c:v>42833.5</c:v>
                </c:pt>
                <c:pt idx="1421">
                  <c:v>42833.624999999993</c:v>
                </c:pt>
                <c:pt idx="1422">
                  <c:v>42833.75</c:v>
                </c:pt>
                <c:pt idx="1423">
                  <c:v>42833.875</c:v>
                </c:pt>
                <c:pt idx="1424">
                  <c:v>42834</c:v>
                </c:pt>
                <c:pt idx="1425">
                  <c:v>42834.124999999993</c:v>
                </c:pt>
                <c:pt idx="1426">
                  <c:v>42834.25</c:v>
                </c:pt>
                <c:pt idx="1427">
                  <c:v>42834.375</c:v>
                </c:pt>
                <c:pt idx="1428">
                  <c:v>42834.5</c:v>
                </c:pt>
                <c:pt idx="1429">
                  <c:v>42834.624999999993</c:v>
                </c:pt>
                <c:pt idx="1430">
                  <c:v>42834.75</c:v>
                </c:pt>
                <c:pt idx="1431">
                  <c:v>42834.875</c:v>
                </c:pt>
                <c:pt idx="1432">
                  <c:v>42835</c:v>
                </c:pt>
                <c:pt idx="1433">
                  <c:v>42835.124999999993</c:v>
                </c:pt>
                <c:pt idx="1434">
                  <c:v>42835.25</c:v>
                </c:pt>
                <c:pt idx="1435">
                  <c:v>42835.375</c:v>
                </c:pt>
                <c:pt idx="1436">
                  <c:v>42835.5</c:v>
                </c:pt>
                <c:pt idx="1437">
                  <c:v>42835.624999999993</c:v>
                </c:pt>
                <c:pt idx="1438">
                  <c:v>42835.75</c:v>
                </c:pt>
                <c:pt idx="1439">
                  <c:v>42835.875</c:v>
                </c:pt>
                <c:pt idx="1440">
                  <c:v>42836</c:v>
                </c:pt>
                <c:pt idx="1441">
                  <c:v>42836.124999999993</c:v>
                </c:pt>
                <c:pt idx="1442">
                  <c:v>42836.25</c:v>
                </c:pt>
                <c:pt idx="1443">
                  <c:v>42836.375</c:v>
                </c:pt>
                <c:pt idx="1444">
                  <c:v>42836.5</c:v>
                </c:pt>
                <c:pt idx="1445">
                  <c:v>42836.624999999993</c:v>
                </c:pt>
                <c:pt idx="1446">
                  <c:v>42836.75</c:v>
                </c:pt>
                <c:pt idx="1447">
                  <c:v>42836.875</c:v>
                </c:pt>
                <c:pt idx="1448">
                  <c:v>42837</c:v>
                </c:pt>
                <c:pt idx="1449">
                  <c:v>42837.124999999993</c:v>
                </c:pt>
                <c:pt idx="1450">
                  <c:v>42837.25</c:v>
                </c:pt>
                <c:pt idx="1451">
                  <c:v>42837.375</c:v>
                </c:pt>
                <c:pt idx="1452">
                  <c:v>42837.5</c:v>
                </c:pt>
                <c:pt idx="1453">
                  <c:v>42837.624999999993</c:v>
                </c:pt>
                <c:pt idx="1454">
                  <c:v>42837.75</c:v>
                </c:pt>
                <c:pt idx="1455">
                  <c:v>42837.875</c:v>
                </c:pt>
                <c:pt idx="1456">
                  <c:v>42838</c:v>
                </c:pt>
                <c:pt idx="1457">
                  <c:v>42838.124999999993</c:v>
                </c:pt>
                <c:pt idx="1458">
                  <c:v>42838.25</c:v>
                </c:pt>
                <c:pt idx="1459">
                  <c:v>42838.375</c:v>
                </c:pt>
                <c:pt idx="1460">
                  <c:v>42838.5</c:v>
                </c:pt>
                <c:pt idx="1461">
                  <c:v>42838.624999999993</c:v>
                </c:pt>
                <c:pt idx="1462">
                  <c:v>42838.75</c:v>
                </c:pt>
                <c:pt idx="1463">
                  <c:v>42838.875</c:v>
                </c:pt>
                <c:pt idx="1464">
                  <c:v>42839</c:v>
                </c:pt>
                <c:pt idx="1465">
                  <c:v>42839.124999999993</c:v>
                </c:pt>
                <c:pt idx="1466">
                  <c:v>42839.25</c:v>
                </c:pt>
                <c:pt idx="1467">
                  <c:v>42839.375</c:v>
                </c:pt>
                <c:pt idx="1468">
                  <c:v>42839.5</c:v>
                </c:pt>
                <c:pt idx="1469">
                  <c:v>42839.624999999993</c:v>
                </c:pt>
                <c:pt idx="1470">
                  <c:v>42839.75</c:v>
                </c:pt>
                <c:pt idx="1471">
                  <c:v>42839.875</c:v>
                </c:pt>
                <c:pt idx="1472">
                  <c:v>42840</c:v>
                </c:pt>
                <c:pt idx="1473">
                  <c:v>42840.124999999993</c:v>
                </c:pt>
                <c:pt idx="1474">
                  <c:v>42840.25</c:v>
                </c:pt>
                <c:pt idx="1475">
                  <c:v>42840.375</c:v>
                </c:pt>
                <c:pt idx="1476">
                  <c:v>42840.5</c:v>
                </c:pt>
                <c:pt idx="1477">
                  <c:v>42840.624999999993</c:v>
                </c:pt>
                <c:pt idx="1478">
                  <c:v>42840.75</c:v>
                </c:pt>
                <c:pt idx="1479">
                  <c:v>42840.875</c:v>
                </c:pt>
                <c:pt idx="1480">
                  <c:v>42841</c:v>
                </c:pt>
                <c:pt idx="1481">
                  <c:v>42841.124999999993</c:v>
                </c:pt>
                <c:pt idx="1482">
                  <c:v>42841.25</c:v>
                </c:pt>
                <c:pt idx="1483">
                  <c:v>42841.375</c:v>
                </c:pt>
                <c:pt idx="1484">
                  <c:v>42841.5</c:v>
                </c:pt>
                <c:pt idx="1485">
                  <c:v>42841.624999999993</c:v>
                </c:pt>
                <c:pt idx="1486">
                  <c:v>42841.75</c:v>
                </c:pt>
                <c:pt idx="1487">
                  <c:v>42841.875</c:v>
                </c:pt>
                <c:pt idx="1488">
                  <c:v>42842</c:v>
                </c:pt>
                <c:pt idx="1489">
                  <c:v>42842.124999999993</c:v>
                </c:pt>
                <c:pt idx="1490">
                  <c:v>42842.25</c:v>
                </c:pt>
                <c:pt idx="1491">
                  <c:v>42842.375</c:v>
                </c:pt>
                <c:pt idx="1492">
                  <c:v>42842.5</c:v>
                </c:pt>
                <c:pt idx="1493">
                  <c:v>42842.624999999993</c:v>
                </c:pt>
                <c:pt idx="1494">
                  <c:v>42842.75</c:v>
                </c:pt>
                <c:pt idx="1495">
                  <c:v>42842.875</c:v>
                </c:pt>
                <c:pt idx="1496">
                  <c:v>42843</c:v>
                </c:pt>
                <c:pt idx="1497">
                  <c:v>42843.124999999993</c:v>
                </c:pt>
                <c:pt idx="1498">
                  <c:v>42843.25</c:v>
                </c:pt>
                <c:pt idx="1499">
                  <c:v>42843.375</c:v>
                </c:pt>
                <c:pt idx="1500">
                  <c:v>42843.5</c:v>
                </c:pt>
                <c:pt idx="1501">
                  <c:v>42843.624999999993</c:v>
                </c:pt>
                <c:pt idx="1502">
                  <c:v>42843.75</c:v>
                </c:pt>
                <c:pt idx="1503">
                  <c:v>42843.875</c:v>
                </c:pt>
                <c:pt idx="1504">
                  <c:v>42844</c:v>
                </c:pt>
                <c:pt idx="1505">
                  <c:v>42844.124999999993</c:v>
                </c:pt>
                <c:pt idx="1506">
                  <c:v>42844.25</c:v>
                </c:pt>
                <c:pt idx="1507">
                  <c:v>42844.375</c:v>
                </c:pt>
                <c:pt idx="1508">
                  <c:v>42844.5</c:v>
                </c:pt>
                <c:pt idx="1509">
                  <c:v>42844.624999999993</c:v>
                </c:pt>
                <c:pt idx="1510">
                  <c:v>42844.75</c:v>
                </c:pt>
                <c:pt idx="1511">
                  <c:v>42844.875</c:v>
                </c:pt>
                <c:pt idx="1512">
                  <c:v>42845</c:v>
                </c:pt>
                <c:pt idx="1513">
                  <c:v>42845.124999999993</c:v>
                </c:pt>
                <c:pt idx="1514">
                  <c:v>42845.25</c:v>
                </c:pt>
                <c:pt idx="1515">
                  <c:v>42845.375</c:v>
                </c:pt>
                <c:pt idx="1516">
                  <c:v>42845.5</c:v>
                </c:pt>
                <c:pt idx="1517">
                  <c:v>42845.624999999993</c:v>
                </c:pt>
                <c:pt idx="1518">
                  <c:v>42845.75</c:v>
                </c:pt>
                <c:pt idx="1519">
                  <c:v>42845.875</c:v>
                </c:pt>
                <c:pt idx="1520">
                  <c:v>42846</c:v>
                </c:pt>
                <c:pt idx="1521">
                  <c:v>42846.124999999993</c:v>
                </c:pt>
                <c:pt idx="1522">
                  <c:v>42846.25</c:v>
                </c:pt>
                <c:pt idx="1523">
                  <c:v>42846.375</c:v>
                </c:pt>
                <c:pt idx="1524">
                  <c:v>42846.5</c:v>
                </c:pt>
                <c:pt idx="1525">
                  <c:v>42846.624999999993</c:v>
                </c:pt>
                <c:pt idx="1526">
                  <c:v>42846.75</c:v>
                </c:pt>
                <c:pt idx="1527">
                  <c:v>42846.875</c:v>
                </c:pt>
                <c:pt idx="1528">
                  <c:v>42847</c:v>
                </c:pt>
                <c:pt idx="1529">
                  <c:v>42847.124999999993</c:v>
                </c:pt>
                <c:pt idx="1530">
                  <c:v>42847.25</c:v>
                </c:pt>
                <c:pt idx="1531">
                  <c:v>42847.375</c:v>
                </c:pt>
                <c:pt idx="1532">
                  <c:v>42847.5</c:v>
                </c:pt>
                <c:pt idx="1533">
                  <c:v>42847.624999999993</c:v>
                </c:pt>
                <c:pt idx="1534">
                  <c:v>42847.75</c:v>
                </c:pt>
                <c:pt idx="1535">
                  <c:v>42847.875</c:v>
                </c:pt>
                <c:pt idx="1536">
                  <c:v>42848</c:v>
                </c:pt>
                <c:pt idx="1537">
                  <c:v>42848.124999999993</c:v>
                </c:pt>
                <c:pt idx="1538">
                  <c:v>42848.25</c:v>
                </c:pt>
                <c:pt idx="1539">
                  <c:v>42848.375</c:v>
                </c:pt>
                <c:pt idx="1540">
                  <c:v>42848.5</c:v>
                </c:pt>
                <c:pt idx="1541">
                  <c:v>42848.624999999993</c:v>
                </c:pt>
                <c:pt idx="1542">
                  <c:v>42848.75</c:v>
                </c:pt>
                <c:pt idx="1543">
                  <c:v>42848.875</c:v>
                </c:pt>
                <c:pt idx="1544">
                  <c:v>42849</c:v>
                </c:pt>
                <c:pt idx="1545">
                  <c:v>42849.124999999993</c:v>
                </c:pt>
                <c:pt idx="1546">
                  <c:v>42849.25</c:v>
                </c:pt>
                <c:pt idx="1547">
                  <c:v>42849.375</c:v>
                </c:pt>
                <c:pt idx="1548">
                  <c:v>42849.5</c:v>
                </c:pt>
                <c:pt idx="1549">
                  <c:v>42849.624999999993</c:v>
                </c:pt>
                <c:pt idx="1550">
                  <c:v>42849.75</c:v>
                </c:pt>
                <c:pt idx="1551">
                  <c:v>42849.875</c:v>
                </c:pt>
                <c:pt idx="1552">
                  <c:v>42850</c:v>
                </c:pt>
                <c:pt idx="1553">
                  <c:v>42850.124999999993</c:v>
                </c:pt>
                <c:pt idx="1554">
                  <c:v>42850.25</c:v>
                </c:pt>
                <c:pt idx="1555">
                  <c:v>42850.375</c:v>
                </c:pt>
                <c:pt idx="1556">
                  <c:v>42850.5</c:v>
                </c:pt>
                <c:pt idx="1557">
                  <c:v>42850.624999999993</c:v>
                </c:pt>
                <c:pt idx="1558">
                  <c:v>42850.75</c:v>
                </c:pt>
                <c:pt idx="1559">
                  <c:v>42850.875</c:v>
                </c:pt>
                <c:pt idx="1560">
                  <c:v>42851</c:v>
                </c:pt>
                <c:pt idx="1561">
                  <c:v>42851.124999999993</c:v>
                </c:pt>
                <c:pt idx="1562">
                  <c:v>42851.25</c:v>
                </c:pt>
                <c:pt idx="1563">
                  <c:v>42851.375</c:v>
                </c:pt>
                <c:pt idx="1564">
                  <c:v>42851.5</c:v>
                </c:pt>
                <c:pt idx="1565">
                  <c:v>42851.624999999993</c:v>
                </c:pt>
                <c:pt idx="1566">
                  <c:v>42851.75</c:v>
                </c:pt>
                <c:pt idx="1567">
                  <c:v>42851.875</c:v>
                </c:pt>
                <c:pt idx="1568">
                  <c:v>42852</c:v>
                </c:pt>
                <c:pt idx="1569">
                  <c:v>42852.124999999993</c:v>
                </c:pt>
                <c:pt idx="1570">
                  <c:v>42852.25</c:v>
                </c:pt>
                <c:pt idx="1571">
                  <c:v>42852.375</c:v>
                </c:pt>
                <c:pt idx="1572">
                  <c:v>42852.5</c:v>
                </c:pt>
                <c:pt idx="1573">
                  <c:v>42852.624999999993</c:v>
                </c:pt>
                <c:pt idx="1574">
                  <c:v>42852.75</c:v>
                </c:pt>
                <c:pt idx="1575">
                  <c:v>42852.875</c:v>
                </c:pt>
                <c:pt idx="1576">
                  <c:v>42853</c:v>
                </c:pt>
                <c:pt idx="1577">
                  <c:v>42853.124999999993</c:v>
                </c:pt>
                <c:pt idx="1578">
                  <c:v>42853.25</c:v>
                </c:pt>
                <c:pt idx="1579">
                  <c:v>42853.375</c:v>
                </c:pt>
                <c:pt idx="1580">
                  <c:v>42853.5</c:v>
                </c:pt>
                <c:pt idx="1581">
                  <c:v>42853.624999999993</c:v>
                </c:pt>
                <c:pt idx="1582">
                  <c:v>42853.75</c:v>
                </c:pt>
                <c:pt idx="1583">
                  <c:v>42853.875</c:v>
                </c:pt>
                <c:pt idx="1584">
                  <c:v>42854</c:v>
                </c:pt>
                <c:pt idx="1585">
                  <c:v>42854.124999999993</c:v>
                </c:pt>
                <c:pt idx="1586">
                  <c:v>42854.25</c:v>
                </c:pt>
                <c:pt idx="1587">
                  <c:v>42854.375</c:v>
                </c:pt>
                <c:pt idx="1588">
                  <c:v>42854.5</c:v>
                </c:pt>
                <c:pt idx="1589">
                  <c:v>42854.624999999993</c:v>
                </c:pt>
                <c:pt idx="1590">
                  <c:v>42854.75</c:v>
                </c:pt>
                <c:pt idx="1591">
                  <c:v>42854.875</c:v>
                </c:pt>
                <c:pt idx="1592">
                  <c:v>42855</c:v>
                </c:pt>
                <c:pt idx="1593">
                  <c:v>42855.124999999993</c:v>
                </c:pt>
                <c:pt idx="1594">
                  <c:v>42855.25</c:v>
                </c:pt>
                <c:pt idx="1595">
                  <c:v>42855.375</c:v>
                </c:pt>
                <c:pt idx="1596">
                  <c:v>42855.5</c:v>
                </c:pt>
                <c:pt idx="1597">
                  <c:v>42855.624999999993</c:v>
                </c:pt>
                <c:pt idx="1598">
                  <c:v>42855.75</c:v>
                </c:pt>
                <c:pt idx="1599">
                  <c:v>42855.875</c:v>
                </c:pt>
                <c:pt idx="1600">
                  <c:v>42856</c:v>
                </c:pt>
                <c:pt idx="1601">
                  <c:v>42856.124999999993</c:v>
                </c:pt>
                <c:pt idx="1602">
                  <c:v>42856.25</c:v>
                </c:pt>
                <c:pt idx="1603">
                  <c:v>42856.375</c:v>
                </c:pt>
                <c:pt idx="1604">
                  <c:v>42856.5</c:v>
                </c:pt>
                <c:pt idx="1605">
                  <c:v>42856.624999999993</c:v>
                </c:pt>
                <c:pt idx="1606">
                  <c:v>42856.75</c:v>
                </c:pt>
                <c:pt idx="1607">
                  <c:v>42856.875</c:v>
                </c:pt>
                <c:pt idx="1608">
                  <c:v>42857</c:v>
                </c:pt>
                <c:pt idx="1609">
                  <c:v>42857.124999999993</c:v>
                </c:pt>
                <c:pt idx="1610">
                  <c:v>42857.25</c:v>
                </c:pt>
                <c:pt idx="1611">
                  <c:v>42857.375</c:v>
                </c:pt>
                <c:pt idx="1612">
                  <c:v>42857.5</c:v>
                </c:pt>
                <c:pt idx="1613">
                  <c:v>42857.624999999993</c:v>
                </c:pt>
                <c:pt idx="1614">
                  <c:v>42857.75</c:v>
                </c:pt>
                <c:pt idx="1615">
                  <c:v>42857.875</c:v>
                </c:pt>
                <c:pt idx="1616">
                  <c:v>42858</c:v>
                </c:pt>
                <c:pt idx="1617">
                  <c:v>42858.124999999993</c:v>
                </c:pt>
                <c:pt idx="1618">
                  <c:v>42858.25</c:v>
                </c:pt>
                <c:pt idx="1619">
                  <c:v>42858.375</c:v>
                </c:pt>
                <c:pt idx="1620">
                  <c:v>42858.5</c:v>
                </c:pt>
                <c:pt idx="1621">
                  <c:v>42858.624999999993</c:v>
                </c:pt>
                <c:pt idx="1622">
                  <c:v>42858.75</c:v>
                </c:pt>
                <c:pt idx="1623">
                  <c:v>42858.875</c:v>
                </c:pt>
                <c:pt idx="1624">
                  <c:v>42859</c:v>
                </c:pt>
                <c:pt idx="1625">
                  <c:v>42859.124999999993</c:v>
                </c:pt>
                <c:pt idx="1626">
                  <c:v>42859.25</c:v>
                </c:pt>
                <c:pt idx="1627">
                  <c:v>42859.375</c:v>
                </c:pt>
                <c:pt idx="1628">
                  <c:v>42859.5</c:v>
                </c:pt>
                <c:pt idx="1629">
                  <c:v>42859.624999999993</c:v>
                </c:pt>
                <c:pt idx="1630">
                  <c:v>42859.75</c:v>
                </c:pt>
                <c:pt idx="1631">
                  <c:v>42859.875</c:v>
                </c:pt>
                <c:pt idx="1632">
                  <c:v>42860</c:v>
                </c:pt>
                <c:pt idx="1633">
                  <c:v>42860.124999999993</c:v>
                </c:pt>
                <c:pt idx="1634">
                  <c:v>42860.25</c:v>
                </c:pt>
                <c:pt idx="1635">
                  <c:v>42860.375</c:v>
                </c:pt>
                <c:pt idx="1636">
                  <c:v>42860.5</c:v>
                </c:pt>
                <c:pt idx="1637">
                  <c:v>42860.624999999993</c:v>
                </c:pt>
                <c:pt idx="1638">
                  <c:v>42860.75</c:v>
                </c:pt>
                <c:pt idx="1639">
                  <c:v>42860.875</c:v>
                </c:pt>
                <c:pt idx="1640">
                  <c:v>42861</c:v>
                </c:pt>
                <c:pt idx="1641">
                  <c:v>42861.124999999993</c:v>
                </c:pt>
                <c:pt idx="1642">
                  <c:v>42861.25</c:v>
                </c:pt>
                <c:pt idx="1643">
                  <c:v>42861.375</c:v>
                </c:pt>
                <c:pt idx="1644">
                  <c:v>42861.5</c:v>
                </c:pt>
                <c:pt idx="1645">
                  <c:v>42861.624999999993</c:v>
                </c:pt>
                <c:pt idx="1646">
                  <c:v>42861.75</c:v>
                </c:pt>
                <c:pt idx="1647">
                  <c:v>42861.875</c:v>
                </c:pt>
                <c:pt idx="1648">
                  <c:v>42862</c:v>
                </c:pt>
                <c:pt idx="1649">
                  <c:v>42862.124999999993</c:v>
                </c:pt>
                <c:pt idx="1650">
                  <c:v>42862.25</c:v>
                </c:pt>
                <c:pt idx="1651">
                  <c:v>42862.375</c:v>
                </c:pt>
                <c:pt idx="1652">
                  <c:v>42862.5</c:v>
                </c:pt>
                <c:pt idx="1653">
                  <c:v>42862.624999999993</c:v>
                </c:pt>
                <c:pt idx="1654">
                  <c:v>42862.75</c:v>
                </c:pt>
                <c:pt idx="1655">
                  <c:v>42862.875</c:v>
                </c:pt>
                <c:pt idx="1656">
                  <c:v>42863</c:v>
                </c:pt>
                <c:pt idx="1657">
                  <c:v>42863.124999999993</c:v>
                </c:pt>
                <c:pt idx="1658">
                  <c:v>42863.25</c:v>
                </c:pt>
                <c:pt idx="1659">
                  <c:v>42863.375</c:v>
                </c:pt>
                <c:pt idx="1660">
                  <c:v>42863.5</c:v>
                </c:pt>
                <c:pt idx="1661">
                  <c:v>42863.624999999993</c:v>
                </c:pt>
                <c:pt idx="1662">
                  <c:v>42863.75</c:v>
                </c:pt>
                <c:pt idx="1663">
                  <c:v>42863.875</c:v>
                </c:pt>
                <c:pt idx="1664">
                  <c:v>42864</c:v>
                </c:pt>
                <c:pt idx="1665">
                  <c:v>42864.124999999993</c:v>
                </c:pt>
                <c:pt idx="1666">
                  <c:v>42864.25</c:v>
                </c:pt>
                <c:pt idx="1667">
                  <c:v>42864.375</c:v>
                </c:pt>
                <c:pt idx="1668">
                  <c:v>42864.5</c:v>
                </c:pt>
                <c:pt idx="1669">
                  <c:v>42864.624999999993</c:v>
                </c:pt>
                <c:pt idx="1670">
                  <c:v>42864.75</c:v>
                </c:pt>
                <c:pt idx="1671">
                  <c:v>42864.875</c:v>
                </c:pt>
                <c:pt idx="1672">
                  <c:v>42865</c:v>
                </c:pt>
                <c:pt idx="1673">
                  <c:v>42865.124999999993</c:v>
                </c:pt>
                <c:pt idx="1674">
                  <c:v>42865.25</c:v>
                </c:pt>
                <c:pt idx="1675">
                  <c:v>42865.375</c:v>
                </c:pt>
                <c:pt idx="1676">
                  <c:v>42865.5</c:v>
                </c:pt>
                <c:pt idx="1677">
                  <c:v>42865.624999999993</c:v>
                </c:pt>
                <c:pt idx="1678">
                  <c:v>42865.75</c:v>
                </c:pt>
                <c:pt idx="1679">
                  <c:v>42865.875</c:v>
                </c:pt>
                <c:pt idx="1680">
                  <c:v>42866</c:v>
                </c:pt>
                <c:pt idx="1681">
                  <c:v>42866.124999999993</c:v>
                </c:pt>
                <c:pt idx="1682">
                  <c:v>42866.25</c:v>
                </c:pt>
                <c:pt idx="1683">
                  <c:v>42866.375</c:v>
                </c:pt>
                <c:pt idx="1684">
                  <c:v>42866.5</c:v>
                </c:pt>
                <c:pt idx="1685">
                  <c:v>42866.624999999993</c:v>
                </c:pt>
                <c:pt idx="1686">
                  <c:v>42866.75</c:v>
                </c:pt>
                <c:pt idx="1687">
                  <c:v>42866.875</c:v>
                </c:pt>
                <c:pt idx="1688">
                  <c:v>42867</c:v>
                </c:pt>
                <c:pt idx="1689">
                  <c:v>42867.124999999993</c:v>
                </c:pt>
                <c:pt idx="1690">
                  <c:v>42867.25</c:v>
                </c:pt>
                <c:pt idx="1691">
                  <c:v>42867.375</c:v>
                </c:pt>
                <c:pt idx="1692">
                  <c:v>42867.5</c:v>
                </c:pt>
                <c:pt idx="1693">
                  <c:v>42867.624999999993</c:v>
                </c:pt>
                <c:pt idx="1694">
                  <c:v>42867.75</c:v>
                </c:pt>
                <c:pt idx="1695">
                  <c:v>42867.875</c:v>
                </c:pt>
                <c:pt idx="1696">
                  <c:v>42868</c:v>
                </c:pt>
                <c:pt idx="1697">
                  <c:v>42868.124999999993</c:v>
                </c:pt>
                <c:pt idx="1698">
                  <c:v>42868.25</c:v>
                </c:pt>
                <c:pt idx="1699">
                  <c:v>42868.375</c:v>
                </c:pt>
                <c:pt idx="1700">
                  <c:v>42868.5</c:v>
                </c:pt>
                <c:pt idx="1701">
                  <c:v>42868.624999999993</c:v>
                </c:pt>
                <c:pt idx="1702">
                  <c:v>42868.75</c:v>
                </c:pt>
                <c:pt idx="1703">
                  <c:v>42868.875</c:v>
                </c:pt>
                <c:pt idx="1704">
                  <c:v>42869</c:v>
                </c:pt>
                <c:pt idx="1705">
                  <c:v>42869.124999999993</c:v>
                </c:pt>
                <c:pt idx="1706">
                  <c:v>42869.25</c:v>
                </c:pt>
                <c:pt idx="1707">
                  <c:v>42869.375</c:v>
                </c:pt>
                <c:pt idx="1708">
                  <c:v>42869.5</c:v>
                </c:pt>
                <c:pt idx="1709">
                  <c:v>42869.624999999993</c:v>
                </c:pt>
                <c:pt idx="1710">
                  <c:v>42869.75</c:v>
                </c:pt>
                <c:pt idx="1711">
                  <c:v>42869.875</c:v>
                </c:pt>
                <c:pt idx="1712">
                  <c:v>42870</c:v>
                </c:pt>
                <c:pt idx="1713">
                  <c:v>42870.124999999993</c:v>
                </c:pt>
                <c:pt idx="1714">
                  <c:v>42870.25</c:v>
                </c:pt>
                <c:pt idx="1715">
                  <c:v>42870.375</c:v>
                </c:pt>
                <c:pt idx="1716">
                  <c:v>42870.5</c:v>
                </c:pt>
                <c:pt idx="1717">
                  <c:v>42870.624999999993</c:v>
                </c:pt>
                <c:pt idx="1718">
                  <c:v>42870.75</c:v>
                </c:pt>
                <c:pt idx="1719">
                  <c:v>42870.875</c:v>
                </c:pt>
                <c:pt idx="1720">
                  <c:v>42871</c:v>
                </c:pt>
                <c:pt idx="1721">
                  <c:v>42871.124999999993</c:v>
                </c:pt>
                <c:pt idx="1722">
                  <c:v>42871.25</c:v>
                </c:pt>
                <c:pt idx="1723">
                  <c:v>42871.375</c:v>
                </c:pt>
                <c:pt idx="1724">
                  <c:v>42871.5</c:v>
                </c:pt>
                <c:pt idx="1725">
                  <c:v>42871.624999999993</c:v>
                </c:pt>
                <c:pt idx="1726">
                  <c:v>42871.75</c:v>
                </c:pt>
                <c:pt idx="1727">
                  <c:v>42871.875</c:v>
                </c:pt>
                <c:pt idx="1728">
                  <c:v>42872</c:v>
                </c:pt>
                <c:pt idx="1729">
                  <c:v>42872.124999999993</c:v>
                </c:pt>
                <c:pt idx="1730">
                  <c:v>42872.25</c:v>
                </c:pt>
                <c:pt idx="1731">
                  <c:v>42872.375</c:v>
                </c:pt>
                <c:pt idx="1732">
                  <c:v>42872.5</c:v>
                </c:pt>
                <c:pt idx="1733">
                  <c:v>42872.624999999993</c:v>
                </c:pt>
                <c:pt idx="1734">
                  <c:v>42872.75</c:v>
                </c:pt>
                <c:pt idx="1735">
                  <c:v>42872.875</c:v>
                </c:pt>
                <c:pt idx="1736">
                  <c:v>42873</c:v>
                </c:pt>
                <c:pt idx="1737">
                  <c:v>42873.124999999993</c:v>
                </c:pt>
                <c:pt idx="1738">
                  <c:v>42873.25</c:v>
                </c:pt>
                <c:pt idx="1739">
                  <c:v>42873.375</c:v>
                </c:pt>
                <c:pt idx="1740">
                  <c:v>42873.5</c:v>
                </c:pt>
                <c:pt idx="1741">
                  <c:v>42873.624999999993</c:v>
                </c:pt>
                <c:pt idx="1742">
                  <c:v>42873.75</c:v>
                </c:pt>
                <c:pt idx="1743">
                  <c:v>42873.875</c:v>
                </c:pt>
                <c:pt idx="1744">
                  <c:v>42874</c:v>
                </c:pt>
                <c:pt idx="1745">
                  <c:v>42874.124999999993</c:v>
                </c:pt>
                <c:pt idx="1746">
                  <c:v>42874.25</c:v>
                </c:pt>
                <c:pt idx="1747">
                  <c:v>42874.375</c:v>
                </c:pt>
                <c:pt idx="1748">
                  <c:v>42874.5</c:v>
                </c:pt>
                <c:pt idx="1749">
                  <c:v>42874.624999999993</c:v>
                </c:pt>
                <c:pt idx="1750">
                  <c:v>42874.75</c:v>
                </c:pt>
                <c:pt idx="1751">
                  <c:v>42874.875</c:v>
                </c:pt>
                <c:pt idx="1752">
                  <c:v>42875</c:v>
                </c:pt>
                <c:pt idx="1753">
                  <c:v>42875.124999999993</c:v>
                </c:pt>
                <c:pt idx="1754">
                  <c:v>42875.25</c:v>
                </c:pt>
                <c:pt idx="1755">
                  <c:v>42875.375</c:v>
                </c:pt>
                <c:pt idx="1756">
                  <c:v>42875.5</c:v>
                </c:pt>
                <c:pt idx="1757">
                  <c:v>42875.624999999993</c:v>
                </c:pt>
                <c:pt idx="1758">
                  <c:v>42875.75</c:v>
                </c:pt>
                <c:pt idx="1759">
                  <c:v>42875.875</c:v>
                </c:pt>
                <c:pt idx="1760">
                  <c:v>42876</c:v>
                </c:pt>
                <c:pt idx="1761">
                  <c:v>42876.124999999993</c:v>
                </c:pt>
                <c:pt idx="1762">
                  <c:v>42876.25</c:v>
                </c:pt>
                <c:pt idx="1763">
                  <c:v>42876.375</c:v>
                </c:pt>
                <c:pt idx="1764">
                  <c:v>42876.5</c:v>
                </c:pt>
                <c:pt idx="1765">
                  <c:v>42876.624999999993</c:v>
                </c:pt>
                <c:pt idx="1766">
                  <c:v>42876.75</c:v>
                </c:pt>
                <c:pt idx="1767">
                  <c:v>42876.875</c:v>
                </c:pt>
                <c:pt idx="1768">
                  <c:v>42877</c:v>
                </c:pt>
                <c:pt idx="1769">
                  <c:v>42877.124999999993</c:v>
                </c:pt>
                <c:pt idx="1770">
                  <c:v>42877.25</c:v>
                </c:pt>
                <c:pt idx="1771">
                  <c:v>42877.375</c:v>
                </c:pt>
                <c:pt idx="1772">
                  <c:v>42877.5</c:v>
                </c:pt>
                <c:pt idx="1773">
                  <c:v>42877.624999999993</c:v>
                </c:pt>
                <c:pt idx="1774">
                  <c:v>42877.75</c:v>
                </c:pt>
                <c:pt idx="1775">
                  <c:v>42877.875</c:v>
                </c:pt>
                <c:pt idx="1776">
                  <c:v>42878</c:v>
                </c:pt>
                <c:pt idx="1777">
                  <c:v>42878.124999999993</c:v>
                </c:pt>
                <c:pt idx="1778">
                  <c:v>42878.25</c:v>
                </c:pt>
                <c:pt idx="1779">
                  <c:v>42878.375</c:v>
                </c:pt>
                <c:pt idx="1780">
                  <c:v>42878.5</c:v>
                </c:pt>
                <c:pt idx="1781">
                  <c:v>42878.624999999993</c:v>
                </c:pt>
                <c:pt idx="1782">
                  <c:v>42878.75</c:v>
                </c:pt>
                <c:pt idx="1783">
                  <c:v>42878.875</c:v>
                </c:pt>
                <c:pt idx="1784">
                  <c:v>42879</c:v>
                </c:pt>
                <c:pt idx="1785">
                  <c:v>42879.124999999993</c:v>
                </c:pt>
                <c:pt idx="1786">
                  <c:v>42879.25</c:v>
                </c:pt>
                <c:pt idx="1787">
                  <c:v>42879.375</c:v>
                </c:pt>
                <c:pt idx="1788">
                  <c:v>42879.5</c:v>
                </c:pt>
                <c:pt idx="1789">
                  <c:v>42879.624999999993</c:v>
                </c:pt>
                <c:pt idx="1790">
                  <c:v>42879.75</c:v>
                </c:pt>
                <c:pt idx="1791">
                  <c:v>42879.875</c:v>
                </c:pt>
                <c:pt idx="1792">
                  <c:v>42880</c:v>
                </c:pt>
                <c:pt idx="1793">
                  <c:v>42880.124999999993</c:v>
                </c:pt>
                <c:pt idx="1794">
                  <c:v>42880.25</c:v>
                </c:pt>
                <c:pt idx="1795">
                  <c:v>42880.375</c:v>
                </c:pt>
                <c:pt idx="1796">
                  <c:v>42880.5</c:v>
                </c:pt>
                <c:pt idx="1797">
                  <c:v>42880.624999999993</c:v>
                </c:pt>
                <c:pt idx="1798">
                  <c:v>42880.75</c:v>
                </c:pt>
                <c:pt idx="1799">
                  <c:v>42880.875</c:v>
                </c:pt>
                <c:pt idx="1800">
                  <c:v>42881</c:v>
                </c:pt>
                <c:pt idx="1801">
                  <c:v>42881.124999999993</c:v>
                </c:pt>
                <c:pt idx="1802">
                  <c:v>42881.25</c:v>
                </c:pt>
                <c:pt idx="1803">
                  <c:v>42881.375</c:v>
                </c:pt>
                <c:pt idx="1804">
                  <c:v>42881.5</c:v>
                </c:pt>
                <c:pt idx="1805">
                  <c:v>42881.624999999993</c:v>
                </c:pt>
                <c:pt idx="1806">
                  <c:v>42881.75</c:v>
                </c:pt>
                <c:pt idx="1807">
                  <c:v>42881.875</c:v>
                </c:pt>
                <c:pt idx="1808">
                  <c:v>42882</c:v>
                </c:pt>
                <c:pt idx="1809">
                  <c:v>42882.124999999993</c:v>
                </c:pt>
                <c:pt idx="1810">
                  <c:v>42882.25</c:v>
                </c:pt>
                <c:pt idx="1811">
                  <c:v>42882.375</c:v>
                </c:pt>
                <c:pt idx="1812">
                  <c:v>42882.5</c:v>
                </c:pt>
                <c:pt idx="1813">
                  <c:v>42882.624999999993</c:v>
                </c:pt>
                <c:pt idx="1814">
                  <c:v>42882.75</c:v>
                </c:pt>
                <c:pt idx="1815">
                  <c:v>42882.875</c:v>
                </c:pt>
                <c:pt idx="1816">
                  <c:v>42883</c:v>
                </c:pt>
                <c:pt idx="1817">
                  <c:v>42883.124999999993</c:v>
                </c:pt>
                <c:pt idx="1818">
                  <c:v>42883.25</c:v>
                </c:pt>
                <c:pt idx="1819">
                  <c:v>42883.375</c:v>
                </c:pt>
                <c:pt idx="1820">
                  <c:v>42883.5</c:v>
                </c:pt>
                <c:pt idx="1821">
                  <c:v>42883.624999999993</c:v>
                </c:pt>
                <c:pt idx="1822">
                  <c:v>42883.75</c:v>
                </c:pt>
                <c:pt idx="1823">
                  <c:v>42883.875</c:v>
                </c:pt>
                <c:pt idx="1824">
                  <c:v>42884</c:v>
                </c:pt>
                <c:pt idx="1825">
                  <c:v>42884.124999999993</c:v>
                </c:pt>
                <c:pt idx="1826">
                  <c:v>42884.25</c:v>
                </c:pt>
                <c:pt idx="1827">
                  <c:v>42884.375</c:v>
                </c:pt>
                <c:pt idx="1828">
                  <c:v>42884.5</c:v>
                </c:pt>
                <c:pt idx="1829">
                  <c:v>42884.624999999993</c:v>
                </c:pt>
                <c:pt idx="1830">
                  <c:v>42884.75</c:v>
                </c:pt>
                <c:pt idx="1831">
                  <c:v>42884.875</c:v>
                </c:pt>
                <c:pt idx="1832">
                  <c:v>42885</c:v>
                </c:pt>
                <c:pt idx="1833">
                  <c:v>42885.124999999993</c:v>
                </c:pt>
                <c:pt idx="1834">
                  <c:v>42885.25</c:v>
                </c:pt>
                <c:pt idx="1835">
                  <c:v>42885.375</c:v>
                </c:pt>
                <c:pt idx="1836">
                  <c:v>42885.5</c:v>
                </c:pt>
                <c:pt idx="1837">
                  <c:v>42885.624999999993</c:v>
                </c:pt>
                <c:pt idx="1838">
                  <c:v>42885.75</c:v>
                </c:pt>
                <c:pt idx="1839">
                  <c:v>42885.875</c:v>
                </c:pt>
              </c:numCache>
            </c:numRef>
          </c:xVal>
          <c:yVal>
            <c:numRef>
              <c:f>OULU_run3!$C$2:$C$1841</c:f>
              <c:numCache>
                <c:formatCode>General</c:formatCode>
                <c:ptCount val="1840"/>
                <c:pt idx="0">
                  <c:v>6498</c:v>
                </c:pt>
                <c:pt idx="1">
                  <c:v>6521</c:v>
                </c:pt>
                <c:pt idx="2">
                  <c:v>6596</c:v>
                </c:pt>
                <c:pt idx="3">
                  <c:v>6594</c:v>
                </c:pt>
                <c:pt idx="4">
                  <c:v>6547</c:v>
                </c:pt>
                <c:pt idx="5">
                  <c:v>6517</c:v>
                </c:pt>
                <c:pt idx="6">
                  <c:v>6492</c:v>
                </c:pt>
                <c:pt idx="7">
                  <c:v>6509</c:v>
                </c:pt>
                <c:pt idx="8">
                  <c:v>6532</c:v>
                </c:pt>
                <c:pt idx="9">
                  <c:v>6600</c:v>
                </c:pt>
                <c:pt idx="10">
                  <c:v>6630</c:v>
                </c:pt>
                <c:pt idx="11">
                  <c:v>6626</c:v>
                </c:pt>
                <c:pt idx="12">
                  <c:v>6692</c:v>
                </c:pt>
                <c:pt idx="13">
                  <c:v>6614</c:v>
                </c:pt>
                <c:pt idx="14">
                  <c:v>6535</c:v>
                </c:pt>
                <c:pt idx="15">
                  <c:v>6504</c:v>
                </c:pt>
                <c:pt idx="16">
                  <c:v>6492</c:v>
                </c:pt>
                <c:pt idx="17">
                  <c:v>6482</c:v>
                </c:pt>
                <c:pt idx="18">
                  <c:v>6521</c:v>
                </c:pt>
                <c:pt idx="19">
                  <c:v>6550</c:v>
                </c:pt>
                <c:pt idx="20">
                  <c:v>6520</c:v>
                </c:pt>
                <c:pt idx="21">
                  <c:v>6500</c:v>
                </c:pt>
                <c:pt idx="22">
                  <c:v>6489</c:v>
                </c:pt>
                <c:pt idx="23">
                  <c:v>6488</c:v>
                </c:pt>
                <c:pt idx="24">
                  <c:v>6478</c:v>
                </c:pt>
                <c:pt idx="25">
                  <c:v>6499</c:v>
                </c:pt>
                <c:pt idx="26">
                  <c:v>6515</c:v>
                </c:pt>
                <c:pt idx="27">
                  <c:v>6571</c:v>
                </c:pt>
                <c:pt idx="28">
                  <c:v>6589</c:v>
                </c:pt>
                <c:pt idx="29">
                  <c:v>6544</c:v>
                </c:pt>
                <c:pt idx="30">
                  <c:v>6519</c:v>
                </c:pt>
                <c:pt idx="31">
                  <c:v>6491</c:v>
                </c:pt>
                <c:pt idx="32">
                  <c:v>6488</c:v>
                </c:pt>
                <c:pt idx="33">
                  <c:v>6494</c:v>
                </c:pt>
                <c:pt idx="34">
                  <c:v>6486</c:v>
                </c:pt>
                <c:pt idx="35">
                  <c:v>6530</c:v>
                </c:pt>
                <c:pt idx="36">
                  <c:v>6557</c:v>
                </c:pt>
                <c:pt idx="37">
                  <c:v>6504</c:v>
                </c:pt>
                <c:pt idx="38">
                  <c:v>6483</c:v>
                </c:pt>
                <c:pt idx="39">
                  <c:v>6483</c:v>
                </c:pt>
                <c:pt idx="40">
                  <c:v>6470</c:v>
                </c:pt>
                <c:pt idx="41">
                  <c:v>6507</c:v>
                </c:pt>
                <c:pt idx="42">
                  <c:v>6516</c:v>
                </c:pt>
                <c:pt idx="43">
                  <c:v>6538</c:v>
                </c:pt>
                <c:pt idx="44">
                  <c:v>6536</c:v>
                </c:pt>
                <c:pt idx="45">
                  <c:v>6522</c:v>
                </c:pt>
                <c:pt idx="46">
                  <c:v>6497</c:v>
                </c:pt>
                <c:pt idx="47">
                  <c:v>6500</c:v>
                </c:pt>
                <c:pt idx="48">
                  <c:v>6530</c:v>
                </c:pt>
                <c:pt idx="49">
                  <c:v>6509</c:v>
                </c:pt>
                <c:pt idx="50">
                  <c:v>6525</c:v>
                </c:pt>
                <c:pt idx="51">
                  <c:v>6533</c:v>
                </c:pt>
                <c:pt idx="52">
                  <c:v>6514</c:v>
                </c:pt>
                <c:pt idx="53">
                  <c:v>6533</c:v>
                </c:pt>
                <c:pt idx="54">
                  <c:v>6512</c:v>
                </c:pt>
                <c:pt idx="55">
                  <c:v>6535</c:v>
                </c:pt>
                <c:pt idx="56">
                  <c:v>6543</c:v>
                </c:pt>
                <c:pt idx="57">
                  <c:v>6541</c:v>
                </c:pt>
                <c:pt idx="58">
                  <c:v>6528</c:v>
                </c:pt>
                <c:pt idx="59">
                  <c:v>6536</c:v>
                </c:pt>
                <c:pt idx="60">
                  <c:v>6558</c:v>
                </c:pt>
                <c:pt idx="61">
                  <c:v>6540</c:v>
                </c:pt>
                <c:pt idx="62">
                  <c:v>6556</c:v>
                </c:pt>
                <c:pt idx="63">
                  <c:v>6524</c:v>
                </c:pt>
                <c:pt idx="64">
                  <c:v>6537</c:v>
                </c:pt>
                <c:pt idx="65">
                  <c:v>6554</c:v>
                </c:pt>
                <c:pt idx="66">
                  <c:v>6556</c:v>
                </c:pt>
                <c:pt idx="67">
                  <c:v>6581</c:v>
                </c:pt>
                <c:pt idx="68">
                  <c:v>6538</c:v>
                </c:pt>
                <c:pt idx="69">
                  <c:v>6564</c:v>
                </c:pt>
                <c:pt idx="70">
                  <c:v>6561</c:v>
                </c:pt>
                <c:pt idx="71">
                  <c:v>6558</c:v>
                </c:pt>
                <c:pt idx="72">
                  <c:v>6560</c:v>
                </c:pt>
                <c:pt idx="73">
                  <c:v>6596</c:v>
                </c:pt>
                <c:pt idx="74">
                  <c:v>6618</c:v>
                </c:pt>
                <c:pt idx="75">
                  <c:v>6613</c:v>
                </c:pt>
                <c:pt idx="76">
                  <c:v>6601</c:v>
                </c:pt>
                <c:pt idx="77">
                  <c:v>6608</c:v>
                </c:pt>
                <c:pt idx="78">
                  <c:v>6607</c:v>
                </c:pt>
                <c:pt idx="79">
                  <c:v>6609</c:v>
                </c:pt>
                <c:pt idx="80">
                  <c:v>6638</c:v>
                </c:pt>
                <c:pt idx="81">
                  <c:v>6612</c:v>
                </c:pt>
                <c:pt idx="82">
                  <c:v>6601</c:v>
                </c:pt>
                <c:pt idx="83">
                  <c:v>6615</c:v>
                </c:pt>
                <c:pt idx="84">
                  <c:v>6631</c:v>
                </c:pt>
                <c:pt idx="85">
                  <c:v>6606</c:v>
                </c:pt>
                <c:pt idx="86">
                  <c:v>6584</c:v>
                </c:pt>
                <c:pt idx="87">
                  <c:v>6601</c:v>
                </c:pt>
                <c:pt idx="88">
                  <c:v>6592</c:v>
                </c:pt>
                <c:pt idx="89">
                  <c:v>6568</c:v>
                </c:pt>
                <c:pt idx="90">
                  <c:v>6573</c:v>
                </c:pt>
                <c:pt idx="91">
                  <c:v>6575</c:v>
                </c:pt>
                <c:pt idx="92">
                  <c:v>6560</c:v>
                </c:pt>
                <c:pt idx="93">
                  <c:v>6543</c:v>
                </c:pt>
                <c:pt idx="94">
                  <c:v>6542</c:v>
                </c:pt>
                <c:pt idx="95">
                  <c:v>6562</c:v>
                </c:pt>
                <c:pt idx="96">
                  <c:v>6576</c:v>
                </c:pt>
                <c:pt idx="97">
                  <c:v>6566</c:v>
                </c:pt>
                <c:pt idx="98">
                  <c:v>6546</c:v>
                </c:pt>
                <c:pt idx="99">
                  <c:v>6573</c:v>
                </c:pt>
                <c:pt idx="100">
                  <c:v>6525</c:v>
                </c:pt>
                <c:pt idx="101">
                  <c:v>6517</c:v>
                </c:pt>
                <c:pt idx="102">
                  <c:v>6501</c:v>
                </c:pt>
                <c:pt idx="103">
                  <c:v>6479</c:v>
                </c:pt>
                <c:pt idx="104">
                  <c:v>6480</c:v>
                </c:pt>
                <c:pt idx="105">
                  <c:v>6483</c:v>
                </c:pt>
                <c:pt idx="106">
                  <c:v>6473</c:v>
                </c:pt>
                <c:pt idx="107">
                  <c:v>6481</c:v>
                </c:pt>
                <c:pt idx="108">
                  <c:v>6479</c:v>
                </c:pt>
                <c:pt idx="109">
                  <c:v>6502</c:v>
                </c:pt>
                <c:pt idx="110">
                  <c:v>6481</c:v>
                </c:pt>
                <c:pt idx="111">
                  <c:v>6468</c:v>
                </c:pt>
                <c:pt idx="112">
                  <c:v>6498</c:v>
                </c:pt>
                <c:pt idx="113">
                  <c:v>6478</c:v>
                </c:pt>
                <c:pt idx="114">
                  <c:v>6470</c:v>
                </c:pt>
                <c:pt idx="115">
                  <c:v>6489</c:v>
                </c:pt>
                <c:pt idx="116">
                  <c:v>6508</c:v>
                </c:pt>
                <c:pt idx="117">
                  <c:v>6495</c:v>
                </c:pt>
                <c:pt idx="118">
                  <c:v>6478</c:v>
                </c:pt>
                <c:pt idx="119">
                  <c:v>6479</c:v>
                </c:pt>
                <c:pt idx="120">
                  <c:v>6480</c:v>
                </c:pt>
                <c:pt idx="121">
                  <c:v>6485</c:v>
                </c:pt>
                <c:pt idx="122">
                  <c:v>6478</c:v>
                </c:pt>
                <c:pt idx="123">
                  <c:v>6488</c:v>
                </c:pt>
                <c:pt idx="124">
                  <c:v>6508</c:v>
                </c:pt>
                <c:pt idx="125">
                  <c:v>6474</c:v>
                </c:pt>
                <c:pt idx="126">
                  <c:v>6483</c:v>
                </c:pt>
                <c:pt idx="127">
                  <c:v>6493</c:v>
                </c:pt>
                <c:pt idx="128">
                  <c:v>6505</c:v>
                </c:pt>
                <c:pt idx="129">
                  <c:v>6474</c:v>
                </c:pt>
                <c:pt idx="130">
                  <c:v>6459</c:v>
                </c:pt>
                <c:pt idx="131">
                  <c:v>6510</c:v>
                </c:pt>
                <c:pt idx="132">
                  <c:v>6501</c:v>
                </c:pt>
                <c:pt idx="133">
                  <c:v>6512</c:v>
                </c:pt>
                <c:pt idx="134">
                  <c:v>6477</c:v>
                </c:pt>
                <c:pt idx="135">
                  <c:v>6478</c:v>
                </c:pt>
                <c:pt idx="136">
                  <c:v>6480</c:v>
                </c:pt>
                <c:pt idx="137">
                  <c:v>6465</c:v>
                </c:pt>
                <c:pt idx="138">
                  <c:v>6483</c:v>
                </c:pt>
                <c:pt idx="139">
                  <c:v>6475</c:v>
                </c:pt>
                <c:pt idx="140">
                  <c:v>6514</c:v>
                </c:pt>
                <c:pt idx="141">
                  <c:v>6504</c:v>
                </c:pt>
                <c:pt idx="142">
                  <c:v>6502</c:v>
                </c:pt>
                <c:pt idx="143">
                  <c:v>6506</c:v>
                </c:pt>
                <c:pt idx="144">
                  <c:v>6493</c:v>
                </c:pt>
                <c:pt idx="145">
                  <c:v>6519</c:v>
                </c:pt>
                <c:pt idx="146">
                  <c:v>6525</c:v>
                </c:pt>
                <c:pt idx="147">
                  <c:v>6545</c:v>
                </c:pt>
                <c:pt idx="148">
                  <c:v>6551</c:v>
                </c:pt>
                <c:pt idx="149">
                  <c:v>6562</c:v>
                </c:pt>
                <c:pt idx="150">
                  <c:v>6532</c:v>
                </c:pt>
                <c:pt idx="151">
                  <c:v>6538</c:v>
                </c:pt>
                <c:pt idx="152">
                  <c:v>6549</c:v>
                </c:pt>
                <c:pt idx="153">
                  <c:v>6561</c:v>
                </c:pt>
                <c:pt idx="154">
                  <c:v>6576</c:v>
                </c:pt>
                <c:pt idx="155">
                  <c:v>6612</c:v>
                </c:pt>
                <c:pt idx="156">
                  <c:v>6612</c:v>
                </c:pt>
                <c:pt idx="157">
                  <c:v>6591</c:v>
                </c:pt>
                <c:pt idx="158">
                  <c:v>6584</c:v>
                </c:pt>
                <c:pt idx="159">
                  <c:v>6576</c:v>
                </c:pt>
                <c:pt idx="160">
                  <c:v>6586</c:v>
                </c:pt>
                <c:pt idx="161">
                  <c:v>6578</c:v>
                </c:pt>
                <c:pt idx="162">
                  <c:v>6583</c:v>
                </c:pt>
                <c:pt idx="163">
                  <c:v>6571</c:v>
                </c:pt>
                <c:pt idx="164">
                  <c:v>6553</c:v>
                </c:pt>
                <c:pt idx="165">
                  <c:v>6537</c:v>
                </c:pt>
                <c:pt idx="166">
                  <c:v>6554</c:v>
                </c:pt>
                <c:pt idx="167">
                  <c:v>6558</c:v>
                </c:pt>
                <c:pt idx="168">
                  <c:v>6542</c:v>
                </c:pt>
                <c:pt idx="169">
                  <c:v>6559</c:v>
                </c:pt>
                <c:pt idx="170">
                  <c:v>6546</c:v>
                </c:pt>
                <c:pt idx="171">
                  <c:v>6572</c:v>
                </c:pt>
                <c:pt idx="172">
                  <c:v>6527</c:v>
                </c:pt>
                <c:pt idx="173">
                  <c:v>6562</c:v>
                </c:pt>
                <c:pt idx="174">
                  <c:v>6546</c:v>
                </c:pt>
                <c:pt idx="175">
                  <c:v>6551</c:v>
                </c:pt>
                <c:pt idx="176">
                  <c:v>6563</c:v>
                </c:pt>
                <c:pt idx="177">
                  <c:v>6556</c:v>
                </c:pt>
                <c:pt idx="178">
                  <c:v>6575</c:v>
                </c:pt>
                <c:pt idx="179">
                  <c:v>6586</c:v>
                </c:pt>
                <c:pt idx="180">
                  <c:v>6569</c:v>
                </c:pt>
                <c:pt idx="181">
                  <c:v>6552</c:v>
                </c:pt>
                <c:pt idx="182">
                  <c:v>6544</c:v>
                </c:pt>
                <c:pt idx="183">
                  <c:v>6572</c:v>
                </c:pt>
                <c:pt idx="184">
                  <c:v>6617</c:v>
                </c:pt>
                <c:pt idx="185">
                  <c:v>6629</c:v>
                </c:pt>
                <c:pt idx="186">
                  <c:v>6627</c:v>
                </c:pt>
                <c:pt idx="187">
                  <c:v>6662</c:v>
                </c:pt>
                <c:pt idx="188">
                  <c:v>6635</c:v>
                </c:pt>
                <c:pt idx="189">
                  <c:v>6591</c:v>
                </c:pt>
                <c:pt idx="190">
                  <c:v>6596</c:v>
                </c:pt>
                <c:pt idx="191">
                  <c:v>6627</c:v>
                </c:pt>
                <c:pt idx="192">
                  <c:v>6634</c:v>
                </c:pt>
                <c:pt idx="193">
                  <c:v>6642</c:v>
                </c:pt>
                <c:pt idx="194">
                  <c:v>6662</c:v>
                </c:pt>
                <c:pt idx="195">
                  <c:v>6653</c:v>
                </c:pt>
                <c:pt idx="196">
                  <c:v>6655</c:v>
                </c:pt>
                <c:pt idx="197">
                  <c:v>6678</c:v>
                </c:pt>
                <c:pt idx="198">
                  <c:v>6688</c:v>
                </c:pt>
                <c:pt idx="199">
                  <c:v>6719</c:v>
                </c:pt>
                <c:pt idx="200">
                  <c:v>6686</c:v>
                </c:pt>
                <c:pt idx="201">
                  <c:v>6668</c:v>
                </c:pt>
                <c:pt idx="202">
                  <c:v>6681</c:v>
                </c:pt>
                <c:pt idx="203">
                  <c:v>6694</c:v>
                </c:pt>
                <c:pt idx="204">
                  <c:v>6709</c:v>
                </c:pt>
                <c:pt idx="205">
                  <c:v>6681</c:v>
                </c:pt>
                <c:pt idx="206">
                  <c:v>6659</c:v>
                </c:pt>
                <c:pt idx="207">
                  <c:v>6582</c:v>
                </c:pt>
                <c:pt idx="208">
                  <c:v>6622</c:v>
                </c:pt>
                <c:pt idx="209">
                  <c:v>6665</c:v>
                </c:pt>
                <c:pt idx="210">
                  <c:v>6691</c:v>
                </c:pt>
                <c:pt idx="211">
                  <c:v>6701</c:v>
                </c:pt>
                <c:pt idx="212">
                  <c:v>6688</c:v>
                </c:pt>
                <c:pt idx="213">
                  <c:v>6701</c:v>
                </c:pt>
                <c:pt idx="214">
                  <c:v>6610</c:v>
                </c:pt>
                <c:pt idx="215">
                  <c:v>6604</c:v>
                </c:pt>
                <c:pt idx="216">
                  <c:v>6590</c:v>
                </c:pt>
                <c:pt idx="217">
                  <c:v>6631</c:v>
                </c:pt>
                <c:pt idx="218">
                  <c:v>6686</c:v>
                </c:pt>
                <c:pt idx="219">
                  <c:v>6682</c:v>
                </c:pt>
                <c:pt idx="220">
                  <c:v>6672</c:v>
                </c:pt>
                <c:pt idx="221">
                  <c:v>6664</c:v>
                </c:pt>
                <c:pt idx="222">
                  <c:v>6623</c:v>
                </c:pt>
                <c:pt idx="223">
                  <c:v>6609</c:v>
                </c:pt>
                <c:pt idx="224">
                  <c:v>6612</c:v>
                </c:pt>
                <c:pt idx="225">
                  <c:v>6616</c:v>
                </c:pt>
                <c:pt idx="226">
                  <c:v>6592</c:v>
                </c:pt>
                <c:pt idx="227">
                  <c:v>6603</c:v>
                </c:pt>
                <c:pt idx="228">
                  <c:v>6621</c:v>
                </c:pt>
                <c:pt idx="229">
                  <c:v>6672</c:v>
                </c:pt>
                <c:pt idx="230">
                  <c:v>6633</c:v>
                </c:pt>
                <c:pt idx="231">
                  <c:v>6618</c:v>
                </c:pt>
                <c:pt idx="232">
                  <c:v>6609</c:v>
                </c:pt>
                <c:pt idx="233">
                  <c:v>6559</c:v>
                </c:pt>
                <c:pt idx="234">
                  <c:v>6593</c:v>
                </c:pt>
                <c:pt idx="235">
                  <c:v>6637</c:v>
                </c:pt>
                <c:pt idx="236">
                  <c:v>6622</c:v>
                </c:pt>
                <c:pt idx="237">
                  <c:v>6612</c:v>
                </c:pt>
                <c:pt idx="238">
                  <c:v>6596</c:v>
                </c:pt>
                <c:pt idx="239">
                  <c:v>6587</c:v>
                </c:pt>
                <c:pt idx="240">
                  <c:v>6573</c:v>
                </c:pt>
                <c:pt idx="241">
                  <c:v>6583</c:v>
                </c:pt>
                <c:pt idx="242">
                  <c:v>6619</c:v>
                </c:pt>
                <c:pt idx="243">
                  <c:v>6654</c:v>
                </c:pt>
                <c:pt idx="244">
                  <c:v>6650</c:v>
                </c:pt>
                <c:pt idx="245">
                  <c:v>6613</c:v>
                </c:pt>
                <c:pt idx="246">
                  <c:v>6583</c:v>
                </c:pt>
                <c:pt idx="247">
                  <c:v>6544</c:v>
                </c:pt>
                <c:pt idx="248">
                  <c:v>6536</c:v>
                </c:pt>
                <c:pt idx="249">
                  <c:v>6542</c:v>
                </c:pt>
                <c:pt idx="250">
                  <c:v>6560</c:v>
                </c:pt>
                <c:pt idx="251">
                  <c:v>6590</c:v>
                </c:pt>
                <c:pt idx="252">
                  <c:v>6578</c:v>
                </c:pt>
                <c:pt idx="253">
                  <c:v>6552</c:v>
                </c:pt>
                <c:pt idx="254">
                  <c:v>6525</c:v>
                </c:pt>
                <c:pt idx="255">
                  <c:v>6542</c:v>
                </c:pt>
                <c:pt idx="256">
                  <c:v>6528</c:v>
                </c:pt>
                <c:pt idx="257">
                  <c:v>6536</c:v>
                </c:pt>
                <c:pt idx="258">
                  <c:v>6544</c:v>
                </c:pt>
                <c:pt idx="259">
                  <c:v>6543</c:v>
                </c:pt>
                <c:pt idx="260">
                  <c:v>6547</c:v>
                </c:pt>
                <c:pt idx="261">
                  <c:v>6527</c:v>
                </c:pt>
                <c:pt idx="262">
                  <c:v>6524</c:v>
                </c:pt>
                <c:pt idx="263">
                  <c:v>6537</c:v>
                </c:pt>
                <c:pt idx="264">
                  <c:v>6538</c:v>
                </c:pt>
                <c:pt idx="265">
                  <c:v>6538</c:v>
                </c:pt>
                <c:pt idx="266">
                  <c:v>6539</c:v>
                </c:pt>
                <c:pt idx="267">
                  <c:v>6544</c:v>
                </c:pt>
                <c:pt idx="268">
                  <c:v>6557</c:v>
                </c:pt>
                <c:pt idx="269">
                  <c:v>6545</c:v>
                </c:pt>
                <c:pt idx="270">
                  <c:v>6541</c:v>
                </c:pt>
                <c:pt idx="271">
                  <c:v>6537</c:v>
                </c:pt>
                <c:pt idx="272">
                  <c:v>6536</c:v>
                </c:pt>
                <c:pt idx="273">
                  <c:v>6534</c:v>
                </c:pt>
                <c:pt idx="274">
                  <c:v>6574</c:v>
                </c:pt>
                <c:pt idx="275">
                  <c:v>6561</c:v>
                </c:pt>
                <c:pt idx="276">
                  <c:v>6572</c:v>
                </c:pt>
                <c:pt idx="277">
                  <c:v>6571</c:v>
                </c:pt>
                <c:pt idx="278">
                  <c:v>6603</c:v>
                </c:pt>
                <c:pt idx="279">
                  <c:v>6591</c:v>
                </c:pt>
                <c:pt idx="280">
                  <c:v>6594</c:v>
                </c:pt>
                <c:pt idx="281">
                  <c:v>6596</c:v>
                </c:pt>
                <c:pt idx="282">
                  <c:v>6609</c:v>
                </c:pt>
                <c:pt idx="283">
                  <c:v>6610</c:v>
                </c:pt>
                <c:pt idx="284">
                  <c:v>6608</c:v>
                </c:pt>
                <c:pt idx="285">
                  <c:v>6632</c:v>
                </c:pt>
                <c:pt idx="286">
                  <c:v>6635</c:v>
                </c:pt>
                <c:pt idx="287">
                  <c:v>6635</c:v>
                </c:pt>
                <c:pt idx="288">
                  <c:v>6630</c:v>
                </c:pt>
                <c:pt idx="289">
                  <c:v>6626</c:v>
                </c:pt>
                <c:pt idx="290">
                  <c:v>6634</c:v>
                </c:pt>
                <c:pt idx="291">
                  <c:v>6635</c:v>
                </c:pt>
                <c:pt idx="292">
                  <c:v>6633</c:v>
                </c:pt>
                <c:pt idx="293">
                  <c:v>6640</c:v>
                </c:pt>
                <c:pt idx="294">
                  <c:v>6627</c:v>
                </c:pt>
                <c:pt idx="295">
                  <c:v>6644</c:v>
                </c:pt>
                <c:pt idx="296">
                  <c:v>6603</c:v>
                </c:pt>
                <c:pt idx="297">
                  <c:v>6629</c:v>
                </c:pt>
                <c:pt idx="298">
                  <c:v>6651</c:v>
                </c:pt>
                <c:pt idx="299">
                  <c:v>6654</c:v>
                </c:pt>
                <c:pt idx="300">
                  <c:v>6664</c:v>
                </c:pt>
                <c:pt idx="301">
                  <c:v>6658</c:v>
                </c:pt>
                <c:pt idx="302">
                  <c:v>6670</c:v>
                </c:pt>
                <c:pt idx="303">
                  <c:v>6682</c:v>
                </c:pt>
                <c:pt idx="304">
                  <c:v>6671</c:v>
                </c:pt>
                <c:pt idx="305">
                  <c:v>6695</c:v>
                </c:pt>
                <c:pt idx="306">
                  <c:v>6686</c:v>
                </c:pt>
                <c:pt idx="307">
                  <c:v>6693</c:v>
                </c:pt>
                <c:pt idx="308">
                  <c:v>6680</c:v>
                </c:pt>
                <c:pt idx="309">
                  <c:v>6660</c:v>
                </c:pt>
                <c:pt idx="310">
                  <c:v>6656</c:v>
                </c:pt>
                <c:pt idx="311">
                  <c:v>6672</c:v>
                </c:pt>
                <c:pt idx="312">
                  <c:v>6657</c:v>
                </c:pt>
                <c:pt idx="313">
                  <c:v>6659</c:v>
                </c:pt>
                <c:pt idx="314">
                  <c:v>6678</c:v>
                </c:pt>
                <c:pt idx="315">
                  <c:v>6676</c:v>
                </c:pt>
                <c:pt idx="316">
                  <c:v>6666</c:v>
                </c:pt>
                <c:pt idx="317">
                  <c:v>6640</c:v>
                </c:pt>
                <c:pt idx="318">
                  <c:v>6653</c:v>
                </c:pt>
                <c:pt idx="319">
                  <c:v>6625</c:v>
                </c:pt>
                <c:pt idx="320">
                  <c:v>6597</c:v>
                </c:pt>
                <c:pt idx="321">
                  <c:v>6573</c:v>
                </c:pt>
                <c:pt idx="322">
                  <c:v>6566</c:v>
                </c:pt>
                <c:pt idx="323">
                  <c:v>6573</c:v>
                </c:pt>
                <c:pt idx="324">
                  <c:v>6548</c:v>
                </c:pt>
                <c:pt idx="325">
                  <c:v>6526</c:v>
                </c:pt>
                <c:pt idx="326">
                  <c:v>6471</c:v>
                </c:pt>
                <c:pt idx="327">
                  <c:v>6461</c:v>
                </c:pt>
                <c:pt idx="328">
                  <c:v>6447</c:v>
                </c:pt>
                <c:pt idx="329">
                  <c:v>6474</c:v>
                </c:pt>
                <c:pt idx="330">
                  <c:v>6491</c:v>
                </c:pt>
                <c:pt idx="331">
                  <c:v>6485</c:v>
                </c:pt>
                <c:pt idx="332">
                  <c:v>6502</c:v>
                </c:pt>
                <c:pt idx="333">
                  <c:v>6489</c:v>
                </c:pt>
                <c:pt idx="334">
                  <c:v>6529</c:v>
                </c:pt>
                <c:pt idx="335">
                  <c:v>6506</c:v>
                </c:pt>
                <c:pt idx="336">
                  <c:v>6493</c:v>
                </c:pt>
                <c:pt idx="337">
                  <c:v>6502</c:v>
                </c:pt>
                <c:pt idx="338">
                  <c:v>6489</c:v>
                </c:pt>
                <c:pt idx="339">
                  <c:v>6522</c:v>
                </c:pt>
                <c:pt idx="340">
                  <c:v>6516</c:v>
                </c:pt>
                <c:pt idx="341">
                  <c:v>6495</c:v>
                </c:pt>
                <c:pt idx="342">
                  <c:v>6512</c:v>
                </c:pt>
                <c:pt idx="343">
                  <c:v>6485</c:v>
                </c:pt>
                <c:pt idx="344">
                  <c:v>6473</c:v>
                </c:pt>
                <c:pt idx="345">
                  <c:v>6487</c:v>
                </c:pt>
                <c:pt idx="346">
                  <c:v>6530</c:v>
                </c:pt>
                <c:pt idx="347">
                  <c:v>6540</c:v>
                </c:pt>
                <c:pt idx="348">
                  <c:v>6540</c:v>
                </c:pt>
                <c:pt idx="349">
                  <c:v>6505</c:v>
                </c:pt>
                <c:pt idx="350">
                  <c:v>6494</c:v>
                </c:pt>
                <c:pt idx="351">
                  <c:v>6490</c:v>
                </c:pt>
                <c:pt idx="352">
                  <c:v>6470</c:v>
                </c:pt>
                <c:pt idx="353">
                  <c:v>6481</c:v>
                </c:pt>
                <c:pt idx="354">
                  <c:v>6501</c:v>
                </c:pt>
                <c:pt idx="355">
                  <c:v>6505</c:v>
                </c:pt>
                <c:pt idx="356">
                  <c:v>6517</c:v>
                </c:pt>
                <c:pt idx="357">
                  <c:v>6507</c:v>
                </c:pt>
                <c:pt idx="358">
                  <c:v>6509</c:v>
                </c:pt>
                <c:pt idx="359">
                  <c:v>6488</c:v>
                </c:pt>
                <c:pt idx="360">
                  <c:v>6503</c:v>
                </c:pt>
                <c:pt idx="361">
                  <c:v>6491</c:v>
                </c:pt>
                <c:pt idx="362">
                  <c:v>6515</c:v>
                </c:pt>
                <c:pt idx="363">
                  <c:v>6518</c:v>
                </c:pt>
                <c:pt idx="364">
                  <c:v>6512</c:v>
                </c:pt>
                <c:pt idx="365">
                  <c:v>6529</c:v>
                </c:pt>
                <c:pt idx="366">
                  <c:v>6524</c:v>
                </c:pt>
                <c:pt idx="367">
                  <c:v>6528</c:v>
                </c:pt>
                <c:pt idx="368">
                  <c:v>6551</c:v>
                </c:pt>
                <c:pt idx="369">
                  <c:v>6529</c:v>
                </c:pt>
                <c:pt idx="370">
                  <c:v>6513</c:v>
                </c:pt>
                <c:pt idx="371">
                  <c:v>6532</c:v>
                </c:pt>
                <c:pt idx="372">
                  <c:v>6545</c:v>
                </c:pt>
                <c:pt idx="373">
                  <c:v>6529</c:v>
                </c:pt>
                <c:pt idx="374">
                  <c:v>6543</c:v>
                </c:pt>
                <c:pt idx="375">
                  <c:v>6521</c:v>
                </c:pt>
                <c:pt idx="376">
                  <c:v>6539</c:v>
                </c:pt>
                <c:pt idx="377">
                  <c:v>6546</c:v>
                </c:pt>
                <c:pt idx="378">
                  <c:v>6549</c:v>
                </c:pt>
                <c:pt idx="379">
                  <c:v>6544</c:v>
                </c:pt>
                <c:pt idx="380">
                  <c:v>6559</c:v>
                </c:pt>
                <c:pt idx="381">
                  <c:v>6552</c:v>
                </c:pt>
                <c:pt idx="382">
                  <c:v>6540</c:v>
                </c:pt>
                <c:pt idx="383">
                  <c:v>6546</c:v>
                </c:pt>
                <c:pt idx="384">
                  <c:v>6559</c:v>
                </c:pt>
                <c:pt idx="385">
                  <c:v>6566</c:v>
                </c:pt>
                <c:pt idx="386">
                  <c:v>6588</c:v>
                </c:pt>
                <c:pt idx="387">
                  <c:v>6591</c:v>
                </c:pt>
                <c:pt idx="388">
                  <c:v>6588</c:v>
                </c:pt>
                <c:pt idx="389">
                  <c:v>6597</c:v>
                </c:pt>
                <c:pt idx="390">
                  <c:v>6597</c:v>
                </c:pt>
                <c:pt idx="391">
                  <c:v>6574</c:v>
                </c:pt>
                <c:pt idx="392">
                  <c:v>6560</c:v>
                </c:pt>
                <c:pt idx="393">
                  <c:v>6568</c:v>
                </c:pt>
                <c:pt idx="394">
                  <c:v>6595</c:v>
                </c:pt>
                <c:pt idx="395">
                  <c:v>6643</c:v>
                </c:pt>
                <c:pt idx="396">
                  <c:v>6636</c:v>
                </c:pt>
                <c:pt idx="397">
                  <c:v>6631</c:v>
                </c:pt>
                <c:pt idx="398">
                  <c:v>6628</c:v>
                </c:pt>
                <c:pt idx="399">
                  <c:v>6590</c:v>
                </c:pt>
                <c:pt idx="400">
                  <c:v>6564</c:v>
                </c:pt>
                <c:pt idx="401">
                  <c:v>6568</c:v>
                </c:pt>
                <c:pt idx="402">
                  <c:v>6588</c:v>
                </c:pt>
                <c:pt idx="403">
                  <c:v>6615</c:v>
                </c:pt>
                <c:pt idx="404">
                  <c:v>6626</c:v>
                </c:pt>
                <c:pt idx="405">
                  <c:v>6626</c:v>
                </c:pt>
                <c:pt idx="406">
                  <c:v>6628</c:v>
                </c:pt>
                <c:pt idx="407">
                  <c:v>6647</c:v>
                </c:pt>
                <c:pt idx="408">
                  <c:v>6627</c:v>
                </c:pt>
                <c:pt idx="409">
                  <c:v>6648</c:v>
                </c:pt>
                <c:pt idx="410">
                  <c:v>6647</c:v>
                </c:pt>
                <c:pt idx="411">
                  <c:v>6665</c:v>
                </c:pt>
                <c:pt idx="412">
                  <c:v>6658</c:v>
                </c:pt>
                <c:pt idx="413">
                  <c:v>6632</c:v>
                </c:pt>
                <c:pt idx="414">
                  <c:v>6682</c:v>
                </c:pt>
                <c:pt idx="415">
                  <c:v>6694</c:v>
                </c:pt>
                <c:pt idx="416">
                  <c:v>6680</c:v>
                </c:pt>
                <c:pt idx="417">
                  <c:v>6656</c:v>
                </c:pt>
                <c:pt idx="418">
                  <c:v>6664</c:v>
                </c:pt>
                <c:pt idx="419">
                  <c:v>6687</c:v>
                </c:pt>
                <c:pt idx="420">
                  <c:v>6663</c:v>
                </c:pt>
                <c:pt idx="421">
                  <c:v>6668</c:v>
                </c:pt>
                <c:pt idx="422">
                  <c:v>6691</c:v>
                </c:pt>
                <c:pt idx="423">
                  <c:v>6715</c:v>
                </c:pt>
                <c:pt idx="424">
                  <c:v>6704</c:v>
                </c:pt>
                <c:pt idx="425">
                  <c:v>6706</c:v>
                </c:pt>
                <c:pt idx="426">
                  <c:v>6680</c:v>
                </c:pt>
                <c:pt idx="427">
                  <c:v>6685</c:v>
                </c:pt>
                <c:pt idx="428">
                  <c:v>6669</c:v>
                </c:pt>
                <c:pt idx="429">
                  <c:v>6648</c:v>
                </c:pt>
                <c:pt idx="430">
                  <c:v>6658</c:v>
                </c:pt>
                <c:pt idx="431">
                  <c:v>6654</c:v>
                </c:pt>
                <c:pt idx="432">
                  <c:v>6625</c:v>
                </c:pt>
                <c:pt idx="433">
                  <c:v>6622</c:v>
                </c:pt>
                <c:pt idx="434">
                  <c:v>6670</c:v>
                </c:pt>
                <c:pt idx="435">
                  <c:v>6636</c:v>
                </c:pt>
                <c:pt idx="436">
                  <c:v>6639</c:v>
                </c:pt>
                <c:pt idx="437">
                  <c:v>6640</c:v>
                </c:pt>
                <c:pt idx="438">
                  <c:v>6620</c:v>
                </c:pt>
                <c:pt idx="439">
                  <c:v>6584</c:v>
                </c:pt>
                <c:pt idx="440">
                  <c:v>6564</c:v>
                </c:pt>
                <c:pt idx="441">
                  <c:v>6606</c:v>
                </c:pt>
                <c:pt idx="442">
                  <c:v>6618</c:v>
                </c:pt>
                <c:pt idx="443">
                  <c:v>6625</c:v>
                </c:pt>
                <c:pt idx="444">
                  <c:v>6657</c:v>
                </c:pt>
                <c:pt idx="445">
                  <c:v>6677</c:v>
                </c:pt>
                <c:pt idx="446">
                  <c:v>6654</c:v>
                </c:pt>
                <c:pt idx="447">
                  <c:v>6633</c:v>
                </c:pt>
                <c:pt idx="448">
                  <c:v>6639</c:v>
                </c:pt>
                <c:pt idx="449">
                  <c:v>6666</c:v>
                </c:pt>
                <c:pt idx="450">
                  <c:v>6682</c:v>
                </c:pt>
                <c:pt idx="451">
                  <c:v>6667</c:v>
                </c:pt>
                <c:pt idx="452">
                  <c:v>6657</c:v>
                </c:pt>
                <c:pt idx="453">
                  <c:v>6660</c:v>
                </c:pt>
                <c:pt idx="454">
                  <c:v>6637</c:v>
                </c:pt>
                <c:pt idx="455">
                  <c:v>6631</c:v>
                </c:pt>
                <c:pt idx="456">
                  <c:v>6647</c:v>
                </c:pt>
                <c:pt idx="457">
                  <c:v>6626</c:v>
                </c:pt>
                <c:pt idx="458">
                  <c:v>6626</c:v>
                </c:pt>
                <c:pt idx="459">
                  <c:v>6651</c:v>
                </c:pt>
                <c:pt idx="460">
                  <c:v>6654</c:v>
                </c:pt>
                <c:pt idx="461">
                  <c:v>6625</c:v>
                </c:pt>
                <c:pt idx="462">
                  <c:v>6584</c:v>
                </c:pt>
                <c:pt idx="463">
                  <c:v>6589</c:v>
                </c:pt>
                <c:pt idx="464">
                  <c:v>6574</c:v>
                </c:pt>
                <c:pt idx="465">
                  <c:v>6581</c:v>
                </c:pt>
                <c:pt idx="466">
                  <c:v>6602</c:v>
                </c:pt>
                <c:pt idx="467">
                  <c:v>6634</c:v>
                </c:pt>
                <c:pt idx="468">
                  <c:v>6636</c:v>
                </c:pt>
                <c:pt idx="469">
                  <c:v>6590</c:v>
                </c:pt>
                <c:pt idx="470">
                  <c:v>6562</c:v>
                </c:pt>
                <c:pt idx="471">
                  <c:v>6555</c:v>
                </c:pt>
                <c:pt idx="472">
                  <c:v>6564</c:v>
                </c:pt>
                <c:pt idx="473">
                  <c:v>6574</c:v>
                </c:pt>
                <c:pt idx="474">
                  <c:v>6589</c:v>
                </c:pt>
                <c:pt idx="475">
                  <c:v>6618</c:v>
                </c:pt>
                <c:pt idx="476">
                  <c:v>6609</c:v>
                </c:pt>
                <c:pt idx="477">
                  <c:v>6585</c:v>
                </c:pt>
                <c:pt idx="478">
                  <c:v>6581</c:v>
                </c:pt>
                <c:pt idx="479">
                  <c:v>6594</c:v>
                </c:pt>
                <c:pt idx="480">
                  <c:v>6588</c:v>
                </c:pt>
                <c:pt idx="481">
                  <c:v>6553</c:v>
                </c:pt>
                <c:pt idx="482">
                  <c:v>6534</c:v>
                </c:pt>
                <c:pt idx="483">
                  <c:v>6538</c:v>
                </c:pt>
                <c:pt idx="484">
                  <c:v>6569</c:v>
                </c:pt>
                <c:pt idx="485">
                  <c:v>6580</c:v>
                </c:pt>
                <c:pt idx="486">
                  <c:v>6580</c:v>
                </c:pt>
                <c:pt idx="487">
                  <c:v>6587</c:v>
                </c:pt>
                <c:pt idx="488">
                  <c:v>6569</c:v>
                </c:pt>
                <c:pt idx="489">
                  <c:v>6571</c:v>
                </c:pt>
                <c:pt idx="490">
                  <c:v>6580</c:v>
                </c:pt>
                <c:pt idx="491">
                  <c:v>6566</c:v>
                </c:pt>
                <c:pt idx="492">
                  <c:v>6585</c:v>
                </c:pt>
                <c:pt idx="493">
                  <c:v>6604</c:v>
                </c:pt>
                <c:pt idx="494">
                  <c:v>6601</c:v>
                </c:pt>
                <c:pt idx="495">
                  <c:v>6606</c:v>
                </c:pt>
                <c:pt idx="496">
                  <c:v>6623</c:v>
                </c:pt>
                <c:pt idx="497">
                  <c:v>6616</c:v>
                </c:pt>
                <c:pt idx="498">
                  <c:v>6609</c:v>
                </c:pt>
                <c:pt idx="499">
                  <c:v>6600</c:v>
                </c:pt>
                <c:pt idx="500">
                  <c:v>6612</c:v>
                </c:pt>
                <c:pt idx="501">
                  <c:v>6618</c:v>
                </c:pt>
                <c:pt idx="502">
                  <c:v>6621</c:v>
                </c:pt>
                <c:pt idx="503">
                  <c:v>6656</c:v>
                </c:pt>
                <c:pt idx="504">
                  <c:v>6640</c:v>
                </c:pt>
                <c:pt idx="505">
                  <c:v>6624</c:v>
                </c:pt>
                <c:pt idx="506">
                  <c:v>6590</c:v>
                </c:pt>
                <c:pt idx="507">
                  <c:v>6606</c:v>
                </c:pt>
                <c:pt idx="508">
                  <c:v>6603</c:v>
                </c:pt>
                <c:pt idx="509">
                  <c:v>6601</c:v>
                </c:pt>
                <c:pt idx="510">
                  <c:v>6623</c:v>
                </c:pt>
                <c:pt idx="511">
                  <c:v>6634</c:v>
                </c:pt>
                <c:pt idx="512">
                  <c:v>6609</c:v>
                </c:pt>
                <c:pt idx="513">
                  <c:v>6617</c:v>
                </c:pt>
                <c:pt idx="514">
                  <c:v>6600</c:v>
                </c:pt>
                <c:pt idx="515">
                  <c:v>6614</c:v>
                </c:pt>
                <c:pt idx="516">
                  <c:v>6610</c:v>
                </c:pt>
                <c:pt idx="517">
                  <c:v>6609</c:v>
                </c:pt>
                <c:pt idx="518">
                  <c:v>6607</c:v>
                </c:pt>
                <c:pt idx="519">
                  <c:v>6607</c:v>
                </c:pt>
                <c:pt idx="520">
                  <c:v>6603</c:v>
                </c:pt>
                <c:pt idx="521">
                  <c:v>6609</c:v>
                </c:pt>
                <c:pt idx="522">
                  <c:v>6610</c:v>
                </c:pt>
                <c:pt idx="523">
                  <c:v>6665</c:v>
                </c:pt>
                <c:pt idx="524">
                  <c:v>6629</c:v>
                </c:pt>
                <c:pt idx="525">
                  <c:v>6653</c:v>
                </c:pt>
                <c:pt idx="526">
                  <c:v>6635</c:v>
                </c:pt>
                <c:pt idx="527">
                  <c:v>6623</c:v>
                </c:pt>
                <c:pt idx="528">
                  <c:v>6598</c:v>
                </c:pt>
                <c:pt idx="529">
                  <c:v>6592</c:v>
                </c:pt>
                <c:pt idx="530">
                  <c:v>6621</c:v>
                </c:pt>
                <c:pt idx="531">
                  <c:v>6628</c:v>
                </c:pt>
                <c:pt idx="532">
                  <c:v>6630</c:v>
                </c:pt>
                <c:pt idx="533">
                  <c:v>6595</c:v>
                </c:pt>
                <c:pt idx="534">
                  <c:v>6571</c:v>
                </c:pt>
                <c:pt idx="535">
                  <c:v>6569</c:v>
                </c:pt>
                <c:pt idx="536">
                  <c:v>6550</c:v>
                </c:pt>
                <c:pt idx="537">
                  <c:v>6570</c:v>
                </c:pt>
                <c:pt idx="538">
                  <c:v>6564</c:v>
                </c:pt>
                <c:pt idx="539">
                  <c:v>6580</c:v>
                </c:pt>
                <c:pt idx="540">
                  <c:v>6519</c:v>
                </c:pt>
                <c:pt idx="541">
                  <c:v>6506</c:v>
                </c:pt>
                <c:pt idx="542">
                  <c:v>6488</c:v>
                </c:pt>
                <c:pt idx="543">
                  <c:v>6503</c:v>
                </c:pt>
                <c:pt idx="544">
                  <c:v>6503</c:v>
                </c:pt>
                <c:pt idx="545">
                  <c:v>6508</c:v>
                </c:pt>
                <c:pt idx="546">
                  <c:v>6534</c:v>
                </c:pt>
                <c:pt idx="547">
                  <c:v>6552</c:v>
                </c:pt>
                <c:pt idx="548">
                  <c:v>6533</c:v>
                </c:pt>
                <c:pt idx="549">
                  <c:v>6521</c:v>
                </c:pt>
                <c:pt idx="550">
                  <c:v>6498</c:v>
                </c:pt>
                <c:pt idx="551">
                  <c:v>6493</c:v>
                </c:pt>
                <c:pt idx="552">
                  <c:v>6491</c:v>
                </c:pt>
                <c:pt idx="553">
                  <c:v>6515</c:v>
                </c:pt>
                <c:pt idx="554">
                  <c:v>6530</c:v>
                </c:pt>
                <c:pt idx="555">
                  <c:v>6540</c:v>
                </c:pt>
                <c:pt idx="556">
                  <c:v>6529</c:v>
                </c:pt>
                <c:pt idx="557">
                  <c:v>6526</c:v>
                </c:pt>
                <c:pt idx="558">
                  <c:v>6528</c:v>
                </c:pt>
                <c:pt idx="559">
                  <c:v>6527</c:v>
                </c:pt>
                <c:pt idx="560">
                  <c:v>6496</c:v>
                </c:pt>
                <c:pt idx="561">
                  <c:v>6515</c:v>
                </c:pt>
                <c:pt idx="562">
                  <c:v>6526</c:v>
                </c:pt>
                <c:pt idx="563">
                  <c:v>6538</c:v>
                </c:pt>
                <c:pt idx="564">
                  <c:v>6529</c:v>
                </c:pt>
                <c:pt idx="565">
                  <c:v>6535</c:v>
                </c:pt>
                <c:pt idx="566">
                  <c:v>6531</c:v>
                </c:pt>
                <c:pt idx="567">
                  <c:v>6521</c:v>
                </c:pt>
                <c:pt idx="568">
                  <c:v>6512</c:v>
                </c:pt>
                <c:pt idx="569">
                  <c:v>6537</c:v>
                </c:pt>
                <c:pt idx="570">
                  <c:v>6547</c:v>
                </c:pt>
                <c:pt idx="571">
                  <c:v>6554</c:v>
                </c:pt>
                <c:pt idx="572">
                  <c:v>6551</c:v>
                </c:pt>
                <c:pt idx="573">
                  <c:v>6536</c:v>
                </c:pt>
                <c:pt idx="574">
                  <c:v>6504</c:v>
                </c:pt>
                <c:pt idx="575">
                  <c:v>6496</c:v>
                </c:pt>
                <c:pt idx="576">
                  <c:v>6510</c:v>
                </c:pt>
                <c:pt idx="577">
                  <c:v>6513</c:v>
                </c:pt>
                <c:pt idx="578">
                  <c:v>6523</c:v>
                </c:pt>
                <c:pt idx="579">
                  <c:v>6540</c:v>
                </c:pt>
                <c:pt idx="580">
                  <c:v>6539</c:v>
                </c:pt>
                <c:pt idx="581">
                  <c:v>6504</c:v>
                </c:pt>
                <c:pt idx="582">
                  <c:v>6503</c:v>
                </c:pt>
                <c:pt idx="583">
                  <c:v>6456</c:v>
                </c:pt>
                <c:pt idx="584">
                  <c:v>6479</c:v>
                </c:pt>
                <c:pt idx="585">
                  <c:v>6494</c:v>
                </c:pt>
                <c:pt idx="586">
                  <c:v>6488</c:v>
                </c:pt>
                <c:pt idx="587">
                  <c:v>6475</c:v>
                </c:pt>
                <c:pt idx="588">
                  <c:v>6458</c:v>
                </c:pt>
                <c:pt idx="589">
                  <c:v>6460</c:v>
                </c:pt>
                <c:pt idx="590">
                  <c:v>6486</c:v>
                </c:pt>
                <c:pt idx="591">
                  <c:v>6464</c:v>
                </c:pt>
                <c:pt idx="592">
                  <c:v>6482</c:v>
                </c:pt>
                <c:pt idx="593">
                  <c:v>6480</c:v>
                </c:pt>
                <c:pt idx="594">
                  <c:v>6481</c:v>
                </c:pt>
                <c:pt idx="595">
                  <c:v>6495</c:v>
                </c:pt>
                <c:pt idx="596">
                  <c:v>6526</c:v>
                </c:pt>
                <c:pt idx="597">
                  <c:v>6474</c:v>
                </c:pt>
                <c:pt idx="598">
                  <c:v>6465</c:v>
                </c:pt>
                <c:pt idx="599">
                  <c:v>6478</c:v>
                </c:pt>
                <c:pt idx="600">
                  <c:v>6464</c:v>
                </c:pt>
                <c:pt idx="601">
                  <c:v>6468</c:v>
                </c:pt>
                <c:pt idx="602">
                  <c:v>6479</c:v>
                </c:pt>
                <c:pt idx="603">
                  <c:v>6471</c:v>
                </c:pt>
                <c:pt idx="604">
                  <c:v>6496</c:v>
                </c:pt>
                <c:pt idx="605">
                  <c:v>6470</c:v>
                </c:pt>
                <c:pt idx="606">
                  <c:v>6477</c:v>
                </c:pt>
                <c:pt idx="607">
                  <c:v>6475</c:v>
                </c:pt>
                <c:pt idx="608">
                  <c:v>6470</c:v>
                </c:pt>
                <c:pt idx="609">
                  <c:v>6501</c:v>
                </c:pt>
                <c:pt idx="610">
                  <c:v>6519</c:v>
                </c:pt>
                <c:pt idx="611">
                  <c:v>6490</c:v>
                </c:pt>
                <c:pt idx="612">
                  <c:v>6490</c:v>
                </c:pt>
                <c:pt idx="613">
                  <c:v>6480</c:v>
                </c:pt>
                <c:pt idx="614">
                  <c:v>6484</c:v>
                </c:pt>
                <c:pt idx="615">
                  <c:v>6483</c:v>
                </c:pt>
                <c:pt idx="616">
                  <c:v>6478</c:v>
                </c:pt>
                <c:pt idx="617">
                  <c:v>6512</c:v>
                </c:pt>
                <c:pt idx="618">
                  <c:v>6537</c:v>
                </c:pt>
                <c:pt idx="619">
                  <c:v>6519</c:v>
                </c:pt>
                <c:pt idx="620">
                  <c:v>6537</c:v>
                </c:pt>
                <c:pt idx="621">
                  <c:v>6535</c:v>
                </c:pt>
                <c:pt idx="622">
                  <c:v>6562</c:v>
                </c:pt>
                <c:pt idx="623">
                  <c:v>6546</c:v>
                </c:pt>
                <c:pt idx="624">
                  <c:v>6541</c:v>
                </c:pt>
                <c:pt idx="625">
                  <c:v>6550</c:v>
                </c:pt>
                <c:pt idx="626">
                  <c:v>6550</c:v>
                </c:pt>
                <c:pt idx="627">
                  <c:v>6559</c:v>
                </c:pt>
                <c:pt idx="628">
                  <c:v>6592</c:v>
                </c:pt>
                <c:pt idx="629">
                  <c:v>6604</c:v>
                </c:pt>
                <c:pt idx="630">
                  <c:v>6626</c:v>
                </c:pt>
                <c:pt idx="631">
                  <c:v>6643</c:v>
                </c:pt>
                <c:pt idx="632">
                  <c:v>6652</c:v>
                </c:pt>
                <c:pt idx="633">
                  <c:v>6629</c:v>
                </c:pt>
                <c:pt idx="634">
                  <c:v>6649</c:v>
                </c:pt>
                <c:pt idx="635">
                  <c:v>6645</c:v>
                </c:pt>
                <c:pt idx="636">
                  <c:v>6634</c:v>
                </c:pt>
                <c:pt idx="637">
                  <c:v>6636</c:v>
                </c:pt>
                <c:pt idx="638">
                  <c:v>6629</c:v>
                </c:pt>
                <c:pt idx="639">
                  <c:v>6600</c:v>
                </c:pt>
                <c:pt idx="640">
                  <c:v>6593</c:v>
                </c:pt>
                <c:pt idx="641">
                  <c:v>6613</c:v>
                </c:pt>
                <c:pt idx="642">
                  <c:v>6632</c:v>
                </c:pt>
                <c:pt idx="643">
                  <c:v>6648</c:v>
                </c:pt>
                <c:pt idx="644">
                  <c:v>6651</c:v>
                </c:pt>
                <c:pt idx="645">
                  <c:v>6643</c:v>
                </c:pt>
                <c:pt idx="646">
                  <c:v>6629</c:v>
                </c:pt>
                <c:pt idx="647">
                  <c:v>6624</c:v>
                </c:pt>
                <c:pt idx="648">
                  <c:v>6630</c:v>
                </c:pt>
                <c:pt idx="649">
                  <c:v>6616</c:v>
                </c:pt>
                <c:pt idx="650">
                  <c:v>6648</c:v>
                </c:pt>
                <c:pt idx="651">
                  <c:v>6675</c:v>
                </c:pt>
                <c:pt idx="652">
                  <c:v>6663</c:v>
                </c:pt>
                <c:pt idx="653">
                  <c:v>6668</c:v>
                </c:pt>
                <c:pt idx="654">
                  <c:v>6640</c:v>
                </c:pt>
                <c:pt idx="655">
                  <c:v>6637</c:v>
                </c:pt>
                <c:pt idx="656">
                  <c:v>6601</c:v>
                </c:pt>
                <c:pt idx="657">
                  <c:v>6614</c:v>
                </c:pt>
                <c:pt idx="658">
                  <c:v>6679</c:v>
                </c:pt>
                <c:pt idx="659">
                  <c:v>6703</c:v>
                </c:pt>
                <c:pt idx="660">
                  <c:v>6701</c:v>
                </c:pt>
                <c:pt idx="661">
                  <c:v>6668</c:v>
                </c:pt>
                <c:pt idx="662">
                  <c:v>6664</c:v>
                </c:pt>
                <c:pt idx="663">
                  <c:v>6684</c:v>
                </c:pt>
                <c:pt idx="664">
                  <c:v>6648</c:v>
                </c:pt>
                <c:pt idx="665">
                  <c:v>6639</c:v>
                </c:pt>
                <c:pt idx="666">
                  <c:v>6663</c:v>
                </c:pt>
                <c:pt idx="667">
                  <c:v>6679</c:v>
                </c:pt>
                <c:pt idx="668">
                  <c:v>6658</c:v>
                </c:pt>
                <c:pt idx="669">
                  <c:v>6651</c:v>
                </c:pt>
                <c:pt idx="670">
                  <c:v>6605</c:v>
                </c:pt>
                <c:pt idx="671">
                  <c:v>6589</c:v>
                </c:pt>
                <c:pt idx="672">
                  <c:v>6605</c:v>
                </c:pt>
                <c:pt idx="673">
                  <c:v>6628</c:v>
                </c:pt>
                <c:pt idx="674">
                  <c:v>6660</c:v>
                </c:pt>
                <c:pt idx="675">
                  <c:v>6650</c:v>
                </c:pt>
                <c:pt idx="676">
                  <c:v>6677</c:v>
                </c:pt>
                <c:pt idx="677">
                  <c:v>6637</c:v>
                </c:pt>
                <c:pt idx="678">
                  <c:v>6616</c:v>
                </c:pt>
                <c:pt idx="679">
                  <c:v>6533</c:v>
                </c:pt>
                <c:pt idx="680">
                  <c:v>6522</c:v>
                </c:pt>
                <c:pt idx="681">
                  <c:v>6544</c:v>
                </c:pt>
                <c:pt idx="682">
                  <c:v>6563</c:v>
                </c:pt>
                <c:pt idx="683">
                  <c:v>6599</c:v>
                </c:pt>
                <c:pt idx="684">
                  <c:v>6614</c:v>
                </c:pt>
                <c:pt idx="685">
                  <c:v>6580</c:v>
                </c:pt>
                <c:pt idx="686">
                  <c:v>6561</c:v>
                </c:pt>
                <c:pt idx="687">
                  <c:v>6542</c:v>
                </c:pt>
                <c:pt idx="688">
                  <c:v>6546</c:v>
                </c:pt>
                <c:pt idx="689">
                  <c:v>6564</c:v>
                </c:pt>
                <c:pt idx="690">
                  <c:v>6582</c:v>
                </c:pt>
                <c:pt idx="691">
                  <c:v>6633</c:v>
                </c:pt>
                <c:pt idx="692">
                  <c:v>6630</c:v>
                </c:pt>
                <c:pt idx="693">
                  <c:v>6578</c:v>
                </c:pt>
                <c:pt idx="694">
                  <c:v>6573</c:v>
                </c:pt>
                <c:pt idx="695">
                  <c:v>6563</c:v>
                </c:pt>
                <c:pt idx="696">
                  <c:v>6543</c:v>
                </c:pt>
                <c:pt idx="697">
                  <c:v>6542</c:v>
                </c:pt>
                <c:pt idx="698">
                  <c:v>6575</c:v>
                </c:pt>
                <c:pt idx="699">
                  <c:v>6581</c:v>
                </c:pt>
                <c:pt idx="700">
                  <c:v>6579</c:v>
                </c:pt>
                <c:pt idx="701">
                  <c:v>6563</c:v>
                </c:pt>
                <c:pt idx="702">
                  <c:v>6555</c:v>
                </c:pt>
                <c:pt idx="703">
                  <c:v>6567</c:v>
                </c:pt>
                <c:pt idx="704">
                  <c:v>6575</c:v>
                </c:pt>
                <c:pt idx="705">
                  <c:v>6576</c:v>
                </c:pt>
                <c:pt idx="706">
                  <c:v>6577</c:v>
                </c:pt>
                <c:pt idx="707">
                  <c:v>6577</c:v>
                </c:pt>
                <c:pt idx="708">
                  <c:v>6610</c:v>
                </c:pt>
                <c:pt idx="709">
                  <c:v>6592</c:v>
                </c:pt>
                <c:pt idx="710">
                  <c:v>6591</c:v>
                </c:pt>
                <c:pt idx="711">
                  <c:v>6585</c:v>
                </c:pt>
                <c:pt idx="712">
                  <c:v>6555</c:v>
                </c:pt>
                <c:pt idx="713">
                  <c:v>6547</c:v>
                </c:pt>
                <c:pt idx="714">
                  <c:v>6546</c:v>
                </c:pt>
                <c:pt idx="715">
                  <c:v>6555</c:v>
                </c:pt>
                <c:pt idx="716">
                  <c:v>6593</c:v>
                </c:pt>
                <c:pt idx="717">
                  <c:v>6583</c:v>
                </c:pt>
                <c:pt idx="718">
                  <c:v>6578</c:v>
                </c:pt>
                <c:pt idx="719">
                  <c:v>6615</c:v>
                </c:pt>
                <c:pt idx="720">
                  <c:v>6580</c:v>
                </c:pt>
                <c:pt idx="721">
                  <c:v>6617</c:v>
                </c:pt>
                <c:pt idx="722">
                  <c:v>6626</c:v>
                </c:pt>
                <c:pt idx="723">
                  <c:v>6661</c:v>
                </c:pt>
                <c:pt idx="724">
                  <c:v>6625</c:v>
                </c:pt>
                <c:pt idx="725">
                  <c:v>6632</c:v>
                </c:pt>
                <c:pt idx="726">
                  <c:v>6647</c:v>
                </c:pt>
                <c:pt idx="727">
                  <c:v>6678</c:v>
                </c:pt>
                <c:pt idx="728">
                  <c:v>6660</c:v>
                </c:pt>
                <c:pt idx="729">
                  <c:v>6652</c:v>
                </c:pt>
                <c:pt idx="730">
                  <c:v>6664</c:v>
                </c:pt>
                <c:pt idx="731">
                  <c:v>6710</c:v>
                </c:pt>
                <c:pt idx="732">
                  <c:v>6703</c:v>
                </c:pt>
                <c:pt idx="733">
                  <c:v>6689</c:v>
                </c:pt>
                <c:pt idx="734">
                  <c:v>6695</c:v>
                </c:pt>
                <c:pt idx="735">
                  <c:v>6682</c:v>
                </c:pt>
                <c:pt idx="736">
                  <c:v>6678</c:v>
                </c:pt>
                <c:pt idx="737">
                  <c:v>6691</c:v>
                </c:pt>
                <c:pt idx="738">
                  <c:v>6659</c:v>
                </c:pt>
                <c:pt idx="739">
                  <c:v>6660</c:v>
                </c:pt>
                <c:pt idx="740">
                  <c:v>6647</c:v>
                </c:pt>
                <c:pt idx="741">
                  <c:v>6647</c:v>
                </c:pt>
                <c:pt idx="742">
                  <c:v>6693</c:v>
                </c:pt>
                <c:pt idx="743">
                  <c:v>6686</c:v>
                </c:pt>
                <c:pt idx="744">
                  <c:v>6660</c:v>
                </c:pt>
                <c:pt idx="745">
                  <c:v>6682</c:v>
                </c:pt>
                <c:pt idx="746">
                  <c:v>6642</c:v>
                </c:pt>
                <c:pt idx="747">
                  <c:v>6663</c:v>
                </c:pt>
                <c:pt idx="748">
                  <c:v>6637</c:v>
                </c:pt>
                <c:pt idx="749">
                  <c:v>6623</c:v>
                </c:pt>
                <c:pt idx="750">
                  <c:v>6703</c:v>
                </c:pt>
                <c:pt idx="751">
                  <c:v>6666</c:v>
                </c:pt>
                <c:pt idx="752">
                  <c:v>6634</c:v>
                </c:pt>
                <c:pt idx="753">
                  <c:v>6637</c:v>
                </c:pt>
                <c:pt idx="754">
                  <c:v>6653</c:v>
                </c:pt>
                <c:pt idx="755">
                  <c:v>6660</c:v>
                </c:pt>
                <c:pt idx="756">
                  <c:v>6661</c:v>
                </c:pt>
                <c:pt idx="757">
                  <c:v>6658</c:v>
                </c:pt>
                <c:pt idx="758">
                  <c:v>6632</c:v>
                </c:pt>
                <c:pt idx="759">
                  <c:v>6621</c:v>
                </c:pt>
                <c:pt idx="760">
                  <c:v>6647</c:v>
                </c:pt>
                <c:pt idx="761">
                  <c:v>6649</c:v>
                </c:pt>
                <c:pt idx="762">
                  <c:v>6647</c:v>
                </c:pt>
                <c:pt idx="763">
                  <c:v>6653</c:v>
                </c:pt>
                <c:pt idx="764">
                  <c:v>6656</c:v>
                </c:pt>
                <c:pt idx="765">
                  <c:v>6608</c:v>
                </c:pt>
                <c:pt idx="766">
                  <c:v>6608</c:v>
                </c:pt>
                <c:pt idx="767">
                  <c:v>6592</c:v>
                </c:pt>
                <c:pt idx="768">
                  <c:v>6535</c:v>
                </c:pt>
                <c:pt idx="769">
                  <c:v>6577</c:v>
                </c:pt>
                <c:pt idx="770">
                  <c:v>6598</c:v>
                </c:pt>
                <c:pt idx="771">
                  <c:v>6608</c:v>
                </c:pt>
                <c:pt idx="772">
                  <c:v>6563</c:v>
                </c:pt>
                <c:pt idx="773">
                  <c:v>6565</c:v>
                </c:pt>
                <c:pt idx="774">
                  <c:v>6530</c:v>
                </c:pt>
                <c:pt idx="775">
                  <c:v>6526</c:v>
                </c:pt>
                <c:pt idx="776">
                  <c:v>6518</c:v>
                </c:pt>
                <c:pt idx="777">
                  <c:v>6580</c:v>
                </c:pt>
                <c:pt idx="778">
                  <c:v>6643</c:v>
                </c:pt>
                <c:pt idx="779">
                  <c:v>6663</c:v>
                </c:pt>
                <c:pt idx="780">
                  <c:v>6621</c:v>
                </c:pt>
                <c:pt idx="781">
                  <c:v>6575</c:v>
                </c:pt>
                <c:pt idx="782">
                  <c:v>6571</c:v>
                </c:pt>
                <c:pt idx="783">
                  <c:v>6603</c:v>
                </c:pt>
                <c:pt idx="784">
                  <c:v>6620</c:v>
                </c:pt>
                <c:pt idx="785">
                  <c:v>6579</c:v>
                </c:pt>
                <c:pt idx="786">
                  <c:v>6611</c:v>
                </c:pt>
                <c:pt idx="787">
                  <c:v>6634</c:v>
                </c:pt>
                <c:pt idx="788">
                  <c:v>6644</c:v>
                </c:pt>
                <c:pt idx="789">
                  <c:v>6626</c:v>
                </c:pt>
                <c:pt idx="790">
                  <c:v>6604</c:v>
                </c:pt>
                <c:pt idx="791">
                  <c:v>6590</c:v>
                </c:pt>
                <c:pt idx="792">
                  <c:v>6582</c:v>
                </c:pt>
                <c:pt idx="793">
                  <c:v>6590</c:v>
                </c:pt>
                <c:pt idx="794">
                  <c:v>6585</c:v>
                </c:pt>
                <c:pt idx="795">
                  <c:v>6611</c:v>
                </c:pt>
                <c:pt idx="796">
                  <c:v>6604</c:v>
                </c:pt>
                <c:pt idx="797">
                  <c:v>6638</c:v>
                </c:pt>
                <c:pt idx="798">
                  <c:v>6604</c:v>
                </c:pt>
                <c:pt idx="799">
                  <c:v>6580</c:v>
                </c:pt>
                <c:pt idx="800">
                  <c:v>6577</c:v>
                </c:pt>
                <c:pt idx="801">
                  <c:v>6595</c:v>
                </c:pt>
                <c:pt idx="802">
                  <c:v>6611</c:v>
                </c:pt>
                <c:pt idx="803">
                  <c:v>6612</c:v>
                </c:pt>
                <c:pt idx="804">
                  <c:v>6607</c:v>
                </c:pt>
                <c:pt idx="805">
                  <c:v>6597</c:v>
                </c:pt>
                <c:pt idx="806">
                  <c:v>6594</c:v>
                </c:pt>
                <c:pt idx="807">
                  <c:v>6593</c:v>
                </c:pt>
                <c:pt idx="808">
                  <c:v>6580</c:v>
                </c:pt>
                <c:pt idx="809">
                  <c:v>6618</c:v>
                </c:pt>
                <c:pt idx="810">
                  <c:v>6586</c:v>
                </c:pt>
                <c:pt idx="811">
                  <c:v>6601</c:v>
                </c:pt>
                <c:pt idx="812">
                  <c:v>6615</c:v>
                </c:pt>
                <c:pt idx="813">
                  <c:v>6600</c:v>
                </c:pt>
                <c:pt idx="814">
                  <c:v>6607</c:v>
                </c:pt>
                <c:pt idx="815">
                  <c:v>6606</c:v>
                </c:pt>
                <c:pt idx="816">
                  <c:v>6622</c:v>
                </c:pt>
                <c:pt idx="817">
                  <c:v>6614</c:v>
                </c:pt>
                <c:pt idx="818">
                  <c:v>6639</c:v>
                </c:pt>
                <c:pt idx="819">
                  <c:v>6614</c:v>
                </c:pt>
                <c:pt idx="820">
                  <c:v>6625</c:v>
                </c:pt>
                <c:pt idx="821">
                  <c:v>6620</c:v>
                </c:pt>
                <c:pt idx="822">
                  <c:v>6611</c:v>
                </c:pt>
                <c:pt idx="823">
                  <c:v>6615</c:v>
                </c:pt>
                <c:pt idx="824">
                  <c:v>6642</c:v>
                </c:pt>
                <c:pt idx="825">
                  <c:v>6631</c:v>
                </c:pt>
                <c:pt idx="826">
                  <c:v>6646</c:v>
                </c:pt>
                <c:pt idx="827">
                  <c:v>6656</c:v>
                </c:pt>
                <c:pt idx="828">
                  <c:v>6643</c:v>
                </c:pt>
                <c:pt idx="829">
                  <c:v>6632</c:v>
                </c:pt>
                <c:pt idx="830">
                  <c:v>6651</c:v>
                </c:pt>
                <c:pt idx="831">
                  <c:v>6638</c:v>
                </c:pt>
                <c:pt idx="832">
                  <c:v>6640</c:v>
                </c:pt>
                <c:pt idx="833">
                  <c:v>6646</c:v>
                </c:pt>
                <c:pt idx="834">
                  <c:v>6666</c:v>
                </c:pt>
                <c:pt idx="835">
                  <c:v>6662</c:v>
                </c:pt>
                <c:pt idx="836">
                  <c:v>6637</c:v>
                </c:pt>
                <c:pt idx="837">
                  <c:v>6620</c:v>
                </c:pt>
                <c:pt idx="838">
                  <c:v>6585</c:v>
                </c:pt>
                <c:pt idx="839">
                  <c:v>6552</c:v>
                </c:pt>
                <c:pt idx="840">
                  <c:v>6574</c:v>
                </c:pt>
                <c:pt idx="841">
                  <c:v>6596</c:v>
                </c:pt>
                <c:pt idx="842">
                  <c:v>6624</c:v>
                </c:pt>
                <c:pt idx="843">
                  <c:v>6625</c:v>
                </c:pt>
                <c:pt idx="844">
                  <c:v>6613</c:v>
                </c:pt>
                <c:pt idx="845">
                  <c:v>6586</c:v>
                </c:pt>
                <c:pt idx="846">
                  <c:v>6566</c:v>
                </c:pt>
                <c:pt idx="847">
                  <c:v>6568</c:v>
                </c:pt>
                <c:pt idx="848">
                  <c:v>6543</c:v>
                </c:pt>
                <c:pt idx="849">
                  <c:v>6561</c:v>
                </c:pt>
                <c:pt idx="850">
                  <c:v>6561</c:v>
                </c:pt>
                <c:pt idx="851">
                  <c:v>6608</c:v>
                </c:pt>
                <c:pt idx="852">
                  <c:v>6605</c:v>
                </c:pt>
                <c:pt idx="853">
                  <c:v>6583</c:v>
                </c:pt>
                <c:pt idx="854">
                  <c:v>6592</c:v>
                </c:pt>
                <c:pt idx="855">
                  <c:v>6578</c:v>
                </c:pt>
                <c:pt idx="856">
                  <c:v>6581</c:v>
                </c:pt>
                <c:pt idx="857">
                  <c:v>6616</c:v>
                </c:pt>
                <c:pt idx="858">
                  <c:v>6676</c:v>
                </c:pt>
                <c:pt idx="859">
                  <c:v>6644</c:v>
                </c:pt>
                <c:pt idx="860">
                  <c:v>6629</c:v>
                </c:pt>
                <c:pt idx="861">
                  <c:v>6621</c:v>
                </c:pt>
                <c:pt idx="862">
                  <c:v>6631</c:v>
                </c:pt>
                <c:pt idx="863">
                  <c:v>6601</c:v>
                </c:pt>
                <c:pt idx="864">
                  <c:v>6576</c:v>
                </c:pt>
                <c:pt idx="865">
                  <c:v>6599</c:v>
                </c:pt>
                <c:pt idx="866">
                  <c:v>6607</c:v>
                </c:pt>
                <c:pt idx="867">
                  <c:v>6645</c:v>
                </c:pt>
                <c:pt idx="868">
                  <c:v>6631</c:v>
                </c:pt>
                <c:pt idx="869">
                  <c:v>6651</c:v>
                </c:pt>
                <c:pt idx="870">
                  <c:v>6626</c:v>
                </c:pt>
                <c:pt idx="871">
                  <c:v>6636</c:v>
                </c:pt>
                <c:pt idx="872">
                  <c:v>6616</c:v>
                </c:pt>
                <c:pt idx="873">
                  <c:v>6653</c:v>
                </c:pt>
                <c:pt idx="874">
                  <c:v>6696</c:v>
                </c:pt>
                <c:pt idx="875">
                  <c:v>6696</c:v>
                </c:pt>
                <c:pt idx="876">
                  <c:v>6704</c:v>
                </c:pt>
                <c:pt idx="877">
                  <c:v>6641</c:v>
                </c:pt>
                <c:pt idx="878">
                  <c:v>6639</c:v>
                </c:pt>
                <c:pt idx="879">
                  <c:v>6643</c:v>
                </c:pt>
                <c:pt idx="880">
                  <c:v>6654</c:v>
                </c:pt>
                <c:pt idx="881">
                  <c:v>6649</c:v>
                </c:pt>
                <c:pt idx="882">
                  <c:v>6677</c:v>
                </c:pt>
                <c:pt idx="883">
                  <c:v>6657</c:v>
                </c:pt>
                <c:pt idx="884">
                  <c:v>6670</c:v>
                </c:pt>
                <c:pt idx="885">
                  <c:v>6637</c:v>
                </c:pt>
                <c:pt idx="886">
                  <c:v>6614</c:v>
                </c:pt>
                <c:pt idx="887">
                  <c:v>6590</c:v>
                </c:pt>
                <c:pt idx="888">
                  <c:v>6601</c:v>
                </c:pt>
                <c:pt idx="889">
                  <c:v>6607</c:v>
                </c:pt>
                <c:pt idx="890">
                  <c:v>6616</c:v>
                </c:pt>
                <c:pt idx="891">
                  <c:v>6662</c:v>
                </c:pt>
                <c:pt idx="892">
                  <c:v>6676</c:v>
                </c:pt>
                <c:pt idx="893">
                  <c:v>6637</c:v>
                </c:pt>
                <c:pt idx="894">
                  <c:v>6602</c:v>
                </c:pt>
                <c:pt idx="895">
                  <c:v>6608</c:v>
                </c:pt>
                <c:pt idx="896">
                  <c:v>6584</c:v>
                </c:pt>
                <c:pt idx="897">
                  <c:v>6607</c:v>
                </c:pt>
                <c:pt idx="898">
                  <c:v>6626</c:v>
                </c:pt>
                <c:pt idx="899">
                  <c:v>6672</c:v>
                </c:pt>
                <c:pt idx="900">
                  <c:v>6638</c:v>
                </c:pt>
                <c:pt idx="901">
                  <c:v>6609</c:v>
                </c:pt>
                <c:pt idx="902">
                  <c:v>6568</c:v>
                </c:pt>
                <c:pt idx="903">
                  <c:v>6560</c:v>
                </c:pt>
                <c:pt idx="904">
                  <c:v>6588</c:v>
                </c:pt>
                <c:pt idx="905">
                  <c:v>6569</c:v>
                </c:pt>
                <c:pt idx="906">
                  <c:v>6553</c:v>
                </c:pt>
                <c:pt idx="907">
                  <c:v>6586</c:v>
                </c:pt>
                <c:pt idx="908">
                  <c:v>6574</c:v>
                </c:pt>
                <c:pt idx="909">
                  <c:v>6572</c:v>
                </c:pt>
                <c:pt idx="910">
                  <c:v>6541</c:v>
                </c:pt>
                <c:pt idx="911">
                  <c:v>6556</c:v>
                </c:pt>
                <c:pt idx="912">
                  <c:v>6543</c:v>
                </c:pt>
                <c:pt idx="913">
                  <c:v>6550</c:v>
                </c:pt>
                <c:pt idx="914">
                  <c:v>6552</c:v>
                </c:pt>
                <c:pt idx="915">
                  <c:v>6591</c:v>
                </c:pt>
                <c:pt idx="916">
                  <c:v>6592</c:v>
                </c:pt>
                <c:pt idx="917">
                  <c:v>6569</c:v>
                </c:pt>
                <c:pt idx="918">
                  <c:v>6575</c:v>
                </c:pt>
                <c:pt idx="919">
                  <c:v>6578</c:v>
                </c:pt>
                <c:pt idx="920">
                  <c:v>6596</c:v>
                </c:pt>
                <c:pt idx="921">
                  <c:v>6531</c:v>
                </c:pt>
                <c:pt idx="922">
                  <c:v>6546</c:v>
                </c:pt>
                <c:pt idx="923">
                  <c:v>6544</c:v>
                </c:pt>
                <c:pt idx="924">
                  <c:v>6598</c:v>
                </c:pt>
                <c:pt idx="925">
                  <c:v>6587</c:v>
                </c:pt>
                <c:pt idx="926">
                  <c:v>6595</c:v>
                </c:pt>
                <c:pt idx="927">
                  <c:v>6572</c:v>
                </c:pt>
                <c:pt idx="928">
                  <c:v>6556</c:v>
                </c:pt>
                <c:pt idx="929">
                  <c:v>6572</c:v>
                </c:pt>
                <c:pt idx="930">
                  <c:v>6568</c:v>
                </c:pt>
                <c:pt idx="931">
                  <c:v>6586</c:v>
                </c:pt>
                <c:pt idx="932">
                  <c:v>6597</c:v>
                </c:pt>
                <c:pt idx="933">
                  <c:v>6602</c:v>
                </c:pt>
                <c:pt idx="934">
                  <c:v>6610</c:v>
                </c:pt>
                <c:pt idx="935">
                  <c:v>6584</c:v>
                </c:pt>
                <c:pt idx="936">
                  <c:v>6601</c:v>
                </c:pt>
                <c:pt idx="937">
                  <c:v>6597</c:v>
                </c:pt>
                <c:pt idx="938">
                  <c:v>6595</c:v>
                </c:pt>
                <c:pt idx="939">
                  <c:v>6599</c:v>
                </c:pt>
                <c:pt idx="940">
                  <c:v>6592</c:v>
                </c:pt>
                <c:pt idx="941">
                  <c:v>6600</c:v>
                </c:pt>
                <c:pt idx="942">
                  <c:v>6615</c:v>
                </c:pt>
                <c:pt idx="943">
                  <c:v>6633</c:v>
                </c:pt>
                <c:pt idx="944">
                  <c:v>6642</c:v>
                </c:pt>
                <c:pt idx="945">
                  <c:v>6626</c:v>
                </c:pt>
                <c:pt idx="946">
                  <c:v>6648</c:v>
                </c:pt>
                <c:pt idx="947">
                  <c:v>6636</c:v>
                </c:pt>
                <c:pt idx="948">
                  <c:v>6640</c:v>
                </c:pt>
                <c:pt idx="949">
                  <c:v>6619</c:v>
                </c:pt>
                <c:pt idx="950">
                  <c:v>6658</c:v>
                </c:pt>
                <c:pt idx="951">
                  <c:v>6665</c:v>
                </c:pt>
                <c:pt idx="952">
                  <c:v>6621</c:v>
                </c:pt>
                <c:pt idx="953">
                  <c:v>6647</c:v>
                </c:pt>
                <c:pt idx="954">
                  <c:v>6612</c:v>
                </c:pt>
                <c:pt idx="955">
                  <c:v>6581</c:v>
                </c:pt>
                <c:pt idx="956">
                  <c:v>6598</c:v>
                </c:pt>
                <c:pt idx="957">
                  <c:v>6600</c:v>
                </c:pt>
                <c:pt idx="958">
                  <c:v>6622</c:v>
                </c:pt>
                <c:pt idx="959">
                  <c:v>6585</c:v>
                </c:pt>
                <c:pt idx="960">
                  <c:v>6583</c:v>
                </c:pt>
                <c:pt idx="961">
                  <c:v>6589</c:v>
                </c:pt>
                <c:pt idx="962">
                  <c:v>6605</c:v>
                </c:pt>
                <c:pt idx="963">
                  <c:v>6602</c:v>
                </c:pt>
                <c:pt idx="964">
                  <c:v>6605</c:v>
                </c:pt>
                <c:pt idx="965">
                  <c:v>6593</c:v>
                </c:pt>
                <c:pt idx="966">
                  <c:v>6606</c:v>
                </c:pt>
                <c:pt idx="967">
                  <c:v>6590</c:v>
                </c:pt>
                <c:pt idx="968">
                  <c:v>6610</c:v>
                </c:pt>
                <c:pt idx="969">
                  <c:v>6587</c:v>
                </c:pt>
                <c:pt idx="970">
                  <c:v>6612</c:v>
                </c:pt>
                <c:pt idx="971">
                  <c:v>6627</c:v>
                </c:pt>
                <c:pt idx="972">
                  <c:v>6645</c:v>
                </c:pt>
                <c:pt idx="973">
                  <c:v>6631</c:v>
                </c:pt>
                <c:pt idx="974">
                  <c:v>6648</c:v>
                </c:pt>
                <c:pt idx="975">
                  <c:v>6635</c:v>
                </c:pt>
                <c:pt idx="976">
                  <c:v>6635</c:v>
                </c:pt>
                <c:pt idx="977">
                  <c:v>6622</c:v>
                </c:pt>
                <c:pt idx="978">
                  <c:v>6627</c:v>
                </c:pt>
                <c:pt idx="979">
                  <c:v>6629</c:v>
                </c:pt>
                <c:pt idx="980">
                  <c:v>6616</c:v>
                </c:pt>
                <c:pt idx="981">
                  <c:v>6620</c:v>
                </c:pt>
                <c:pt idx="982">
                  <c:v>6635</c:v>
                </c:pt>
                <c:pt idx="983">
                  <c:v>6629</c:v>
                </c:pt>
                <c:pt idx="984">
                  <c:v>6598</c:v>
                </c:pt>
                <c:pt idx="985">
                  <c:v>6574</c:v>
                </c:pt>
                <c:pt idx="986">
                  <c:v>6597</c:v>
                </c:pt>
                <c:pt idx="987">
                  <c:v>6597</c:v>
                </c:pt>
                <c:pt idx="988">
                  <c:v>6641</c:v>
                </c:pt>
                <c:pt idx="989">
                  <c:v>6616</c:v>
                </c:pt>
                <c:pt idx="990">
                  <c:v>6598</c:v>
                </c:pt>
                <c:pt idx="991">
                  <c:v>6613</c:v>
                </c:pt>
                <c:pt idx="992">
                  <c:v>6588</c:v>
                </c:pt>
                <c:pt idx="993">
                  <c:v>6634</c:v>
                </c:pt>
                <c:pt idx="994">
                  <c:v>6611</c:v>
                </c:pt>
                <c:pt idx="995">
                  <c:v>6637</c:v>
                </c:pt>
                <c:pt idx="996">
                  <c:v>6656</c:v>
                </c:pt>
                <c:pt idx="997">
                  <c:v>6633</c:v>
                </c:pt>
                <c:pt idx="998">
                  <c:v>6600</c:v>
                </c:pt>
                <c:pt idx="999">
                  <c:v>6578</c:v>
                </c:pt>
                <c:pt idx="1000">
                  <c:v>6584</c:v>
                </c:pt>
                <c:pt idx="1001">
                  <c:v>6586</c:v>
                </c:pt>
                <c:pt idx="1002">
                  <c:v>6621</c:v>
                </c:pt>
                <c:pt idx="1003">
                  <c:v>6680</c:v>
                </c:pt>
                <c:pt idx="1004">
                  <c:v>6667</c:v>
                </c:pt>
                <c:pt idx="1005">
                  <c:v>6659</c:v>
                </c:pt>
                <c:pt idx="1006">
                  <c:v>6616</c:v>
                </c:pt>
                <c:pt idx="1007">
                  <c:v>6604</c:v>
                </c:pt>
                <c:pt idx="1008">
                  <c:v>6560</c:v>
                </c:pt>
                <c:pt idx="1009">
                  <c:v>6622</c:v>
                </c:pt>
                <c:pt idx="1010">
                  <c:v>6652</c:v>
                </c:pt>
                <c:pt idx="1011">
                  <c:v>6701</c:v>
                </c:pt>
                <c:pt idx="1012">
                  <c:v>6703</c:v>
                </c:pt>
                <c:pt idx="1013">
                  <c:v>6651</c:v>
                </c:pt>
                <c:pt idx="1014">
                  <c:v>6662</c:v>
                </c:pt>
                <c:pt idx="1015">
                  <c:v>6656</c:v>
                </c:pt>
                <c:pt idx="1016">
                  <c:v>6616</c:v>
                </c:pt>
                <c:pt idx="1017">
                  <c:v>6622</c:v>
                </c:pt>
                <c:pt idx="1018">
                  <c:v>6628</c:v>
                </c:pt>
                <c:pt idx="1019">
                  <c:v>6671</c:v>
                </c:pt>
                <c:pt idx="1020">
                  <c:v>6695</c:v>
                </c:pt>
                <c:pt idx="1021">
                  <c:v>6651</c:v>
                </c:pt>
                <c:pt idx="1022">
                  <c:v>6638</c:v>
                </c:pt>
                <c:pt idx="1023">
                  <c:v>6627</c:v>
                </c:pt>
                <c:pt idx="1024">
                  <c:v>6644</c:v>
                </c:pt>
                <c:pt idx="1025">
                  <c:v>6656</c:v>
                </c:pt>
                <c:pt idx="1026">
                  <c:v>6639</c:v>
                </c:pt>
                <c:pt idx="1027">
                  <c:v>6672</c:v>
                </c:pt>
                <c:pt idx="1028">
                  <c:v>6672</c:v>
                </c:pt>
                <c:pt idx="1029">
                  <c:v>6639</c:v>
                </c:pt>
                <c:pt idx="1030">
                  <c:v>6642</c:v>
                </c:pt>
                <c:pt idx="1031">
                  <c:v>6622</c:v>
                </c:pt>
                <c:pt idx="1032">
                  <c:v>6638</c:v>
                </c:pt>
                <c:pt idx="1033">
                  <c:v>6658</c:v>
                </c:pt>
                <c:pt idx="1034">
                  <c:v>6663</c:v>
                </c:pt>
                <c:pt idx="1035">
                  <c:v>6677</c:v>
                </c:pt>
                <c:pt idx="1036">
                  <c:v>6669</c:v>
                </c:pt>
                <c:pt idx="1037">
                  <c:v>6685</c:v>
                </c:pt>
                <c:pt idx="1038">
                  <c:v>6673</c:v>
                </c:pt>
                <c:pt idx="1039">
                  <c:v>6642</c:v>
                </c:pt>
                <c:pt idx="1040">
                  <c:v>6638</c:v>
                </c:pt>
                <c:pt idx="1041">
                  <c:v>6671</c:v>
                </c:pt>
                <c:pt idx="1042">
                  <c:v>6659</c:v>
                </c:pt>
                <c:pt idx="1043">
                  <c:v>6683</c:v>
                </c:pt>
                <c:pt idx="1044">
                  <c:v>6684</c:v>
                </c:pt>
                <c:pt idx="1045">
                  <c:v>6665</c:v>
                </c:pt>
                <c:pt idx="1046">
                  <c:v>6660</c:v>
                </c:pt>
                <c:pt idx="1047">
                  <c:v>6680</c:v>
                </c:pt>
                <c:pt idx="1048">
                  <c:v>6659</c:v>
                </c:pt>
                <c:pt idx="1049">
                  <c:v>6685</c:v>
                </c:pt>
                <c:pt idx="1050">
                  <c:v>6689</c:v>
                </c:pt>
                <c:pt idx="1051">
                  <c:v>6711</c:v>
                </c:pt>
                <c:pt idx="1052">
                  <c:v>6727</c:v>
                </c:pt>
                <c:pt idx="1053">
                  <c:v>6707</c:v>
                </c:pt>
                <c:pt idx="1054">
                  <c:v>6704</c:v>
                </c:pt>
                <c:pt idx="1055">
                  <c:v>6697</c:v>
                </c:pt>
                <c:pt idx="1056">
                  <c:v>6691</c:v>
                </c:pt>
                <c:pt idx="1057">
                  <c:v>6680</c:v>
                </c:pt>
                <c:pt idx="1058">
                  <c:v>6687</c:v>
                </c:pt>
                <c:pt idx="1059">
                  <c:v>6691</c:v>
                </c:pt>
                <c:pt idx="1060">
                  <c:v>6714</c:v>
                </c:pt>
                <c:pt idx="1061">
                  <c:v>6683</c:v>
                </c:pt>
                <c:pt idx="1062">
                  <c:v>6709</c:v>
                </c:pt>
                <c:pt idx="1063">
                  <c:v>6694</c:v>
                </c:pt>
                <c:pt idx="1064">
                  <c:v>6707</c:v>
                </c:pt>
                <c:pt idx="1065">
                  <c:v>6705</c:v>
                </c:pt>
                <c:pt idx="1066">
                  <c:v>6717</c:v>
                </c:pt>
                <c:pt idx="1067">
                  <c:v>6712</c:v>
                </c:pt>
                <c:pt idx="1068">
                  <c:v>6700</c:v>
                </c:pt>
                <c:pt idx="1069">
                  <c:v>6689</c:v>
                </c:pt>
                <c:pt idx="1070">
                  <c:v>6669</c:v>
                </c:pt>
                <c:pt idx="1071">
                  <c:v>6655</c:v>
                </c:pt>
                <c:pt idx="1072">
                  <c:v>6645</c:v>
                </c:pt>
                <c:pt idx="1073">
                  <c:v>6625</c:v>
                </c:pt>
                <c:pt idx="1074">
                  <c:v>6658</c:v>
                </c:pt>
                <c:pt idx="1075">
                  <c:v>6692</c:v>
                </c:pt>
                <c:pt idx="1076">
                  <c:v>6681</c:v>
                </c:pt>
                <c:pt idx="1077">
                  <c:v>6668</c:v>
                </c:pt>
                <c:pt idx="1078">
                  <c:v>6644</c:v>
                </c:pt>
                <c:pt idx="1079">
                  <c:v>6638</c:v>
                </c:pt>
                <c:pt idx="1080">
                  <c:v>6620</c:v>
                </c:pt>
                <c:pt idx="1081">
                  <c:v>6632</c:v>
                </c:pt>
                <c:pt idx="1082">
                  <c:v>6655</c:v>
                </c:pt>
                <c:pt idx="1083">
                  <c:v>6682</c:v>
                </c:pt>
                <c:pt idx="1084">
                  <c:v>6692</c:v>
                </c:pt>
                <c:pt idx="1085">
                  <c:v>6664</c:v>
                </c:pt>
                <c:pt idx="1086">
                  <c:v>6672</c:v>
                </c:pt>
                <c:pt idx="1087">
                  <c:v>6638</c:v>
                </c:pt>
                <c:pt idx="1088">
                  <c:v>6613</c:v>
                </c:pt>
                <c:pt idx="1089">
                  <c:v>6662</c:v>
                </c:pt>
                <c:pt idx="1090">
                  <c:v>6667</c:v>
                </c:pt>
                <c:pt idx="1091">
                  <c:v>6700</c:v>
                </c:pt>
                <c:pt idx="1092">
                  <c:v>6707</c:v>
                </c:pt>
                <c:pt idx="1093">
                  <c:v>6683</c:v>
                </c:pt>
                <c:pt idx="1094">
                  <c:v>6683</c:v>
                </c:pt>
                <c:pt idx="1095">
                  <c:v>6644</c:v>
                </c:pt>
                <c:pt idx="1096">
                  <c:v>6637</c:v>
                </c:pt>
                <c:pt idx="1097">
                  <c:v>6667</c:v>
                </c:pt>
                <c:pt idx="1098">
                  <c:v>6689</c:v>
                </c:pt>
                <c:pt idx="1099">
                  <c:v>6716</c:v>
                </c:pt>
                <c:pt idx="1100">
                  <c:v>6722</c:v>
                </c:pt>
                <c:pt idx="1101">
                  <c:v>6690</c:v>
                </c:pt>
                <c:pt idx="1102">
                  <c:v>6701</c:v>
                </c:pt>
                <c:pt idx="1103">
                  <c:v>6690</c:v>
                </c:pt>
                <c:pt idx="1104">
                  <c:v>6666</c:v>
                </c:pt>
                <c:pt idx="1105">
                  <c:v>6697</c:v>
                </c:pt>
                <c:pt idx="1106">
                  <c:v>6705</c:v>
                </c:pt>
                <c:pt idx="1107">
                  <c:v>6704</c:v>
                </c:pt>
                <c:pt idx="1108">
                  <c:v>6714</c:v>
                </c:pt>
                <c:pt idx="1109">
                  <c:v>6700</c:v>
                </c:pt>
                <c:pt idx="1110">
                  <c:v>6668</c:v>
                </c:pt>
                <c:pt idx="1111">
                  <c:v>6680</c:v>
                </c:pt>
                <c:pt idx="1112">
                  <c:v>6707</c:v>
                </c:pt>
                <c:pt idx="1113">
                  <c:v>6696</c:v>
                </c:pt>
                <c:pt idx="1114">
                  <c:v>6665</c:v>
                </c:pt>
                <c:pt idx="1115">
                  <c:v>6708</c:v>
                </c:pt>
                <c:pt idx="1116">
                  <c:v>6677</c:v>
                </c:pt>
                <c:pt idx="1117">
                  <c:v>6631</c:v>
                </c:pt>
                <c:pt idx="1118">
                  <c:v>6600</c:v>
                </c:pt>
                <c:pt idx="1119">
                  <c:v>6597</c:v>
                </c:pt>
                <c:pt idx="1120">
                  <c:v>6570</c:v>
                </c:pt>
                <c:pt idx="1121">
                  <c:v>6597</c:v>
                </c:pt>
                <c:pt idx="1122">
                  <c:v>6599</c:v>
                </c:pt>
                <c:pt idx="1123">
                  <c:v>6634</c:v>
                </c:pt>
                <c:pt idx="1124">
                  <c:v>6639</c:v>
                </c:pt>
                <c:pt idx="1125">
                  <c:v>6596</c:v>
                </c:pt>
                <c:pt idx="1126">
                  <c:v>6576</c:v>
                </c:pt>
                <c:pt idx="1127">
                  <c:v>6585</c:v>
                </c:pt>
                <c:pt idx="1128">
                  <c:v>6603</c:v>
                </c:pt>
                <c:pt idx="1129">
                  <c:v>6568</c:v>
                </c:pt>
                <c:pt idx="1130">
                  <c:v>6601</c:v>
                </c:pt>
                <c:pt idx="1131">
                  <c:v>6651</c:v>
                </c:pt>
                <c:pt idx="1132">
                  <c:v>6638</c:v>
                </c:pt>
                <c:pt idx="1133">
                  <c:v>6639</c:v>
                </c:pt>
                <c:pt idx="1134">
                  <c:v>6608</c:v>
                </c:pt>
                <c:pt idx="1135">
                  <c:v>6582</c:v>
                </c:pt>
                <c:pt idx="1136">
                  <c:v>6594</c:v>
                </c:pt>
                <c:pt idx="1137">
                  <c:v>6615</c:v>
                </c:pt>
                <c:pt idx="1138">
                  <c:v>6606</c:v>
                </c:pt>
                <c:pt idx="1139">
                  <c:v>6653</c:v>
                </c:pt>
                <c:pt idx="1140">
                  <c:v>6641</c:v>
                </c:pt>
                <c:pt idx="1141">
                  <c:v>6630</c:v>
                </c:pt>
                <c:pt idx="1142">
                  <c:v>6632</c:v>
                </c:pt>
                <c:pt idx="1143">
                  <c:v>6628</c:v>
                </c:pt>
                <c:pt idx="1144">
                  <c:v>6629</c:v>
                </c:pt>
                <c:pt idx="1145">
                  <c:v>6604</c:v>
                </c:pt>
                <c:pt idx="1146">
                  <c:v>6617</c:v>
                </c:pt>
                <c:pt idx="1147">
                  <c:v>6623</c:v>
                </c:pt>
                <c:pt idx="1148">
                  <c:v>6635</c:v>
                </c:pt>
                <c:pt idx="1149">
                  <c:v>6641</c:v>
                </c:pt>
                <c:pt idx="1150">
                  <c:v>6641</c:v>
                </c:pt>
                <c:pt idx="1151">
                  <c:v>6625</c:v>
                </c:pt>
                <c:pt idx="1152">
                  <c:v>6649</c:v>
                </c:pt>
                <c:pt idx="1153">
                  <c:v>6647</c:v>
                </c:pt>
                <c:pt idx="1154">
                  <c:v>6627</c:v>
                </c:pt>
                <c:pt idx="1155">
                  <c:v>6609</c:v>
                </c:pt>
                <c:pt idx="1156">
                  <c:v>6614</c:v>
                </c:pt>
                <c:pt idx="1157">
                  <c:v>6632</c:v>
                </c:pt>
                <c:pt idx="1158">
                  <c:v>6605</c:v>
                </c:pt>
                <c:pt idx="1159">
                  <c:v>6632</c:v>
                </c:pt>
                <c:pt idx="1160">
                  <c:v>6616</c:v>
                </c:pt>
                <c:pt idx="1161">
                  <c:v>6623</c:v>
                </c:pt>
                <c:pt idx="1162">
                  <c:v>6645</c:v>
                </c:pt>
                <c:pt idx="1163">
                  <c:v>6622</c:v>
                </c:pt>
                <c:pt idx="1164">
                  <c:v>6631</c:v>
                </c:pt>
                <c:pt idx="1165">
                  <c:v>6617</c:v>
                </c:pt>
                <c:pt idx="1166">
                  <c:v>6622</c:v>
                </c:pt>
                <c:pt idx="1167">
                  <c:v>6636</c:v>
                </c:pt>
                <c:pt idx="1168">
                  <c:v>6618</c:v>
                </c:pt>
                <c:pt idx="1169">
                  <c:v>6618</c:v>
                </c:pt>
                <c:pt idx="1170">
                  <c:v>6624</c:v>
                </c:pt>
                <c:pt idx="1171">
                  <c:v>6654</c:v>
                </c:pt>
                <c:pt idx="1172">
                  <c:v>6646</c:v>
                </c:pt>
                <c:pt idx="1173">
                  <c:v>6630</c:v>
                </c:pt>
                <c:pt idx="1174">
                  <c:v>6646</c:v>
                </c:pt>
                <c:pt idx="1175">
                  <c:v>6630</c:v>
                </c:pt>
                <c:pt idx="1176">
                  <c:v>6613</c:v>
                </c:pt>
                <c:pt idx="1177">
                  <c:v>6628</c:v>
                </c:pt>
                <c:pt idx="1178">
                  <c:v>6618</c:v>
                </c:pt>
                <c:pt idx="1179">
                  <c:v>6605</c:v>
                </c:pt>
                <c:pt idx="1180">
                  <c:v>6611</c:v>
                </c:pt>
                <c:pt idx="1181">
                  <c:v>6599</c:v>
                </c:pt>
                <c:pt idx="1182">
                  <c:v>6620</c:v>
                </c:pt>
                <c:pt idx="1183">
                  <c:v>6627</c:v>
                </c:pt>
                <c:pt idx="1184">
                  <c:v>6620</c:v>
                </c:pt>
                <c:pt idx="1185">
                  <c:v>6606</c:v>
                </c:pt>
                <c:pt idx="1186">
                  <c:v>6616</c:v>
                </c:pt>
                <c:pt idx="1187">
                  <c:v>6653</c:v>
                </c:pt>
                <c:pt idx="1188">
                  <c:v>6632</c:v>
                </c:pt>
                <c:pt idx="1189">
                  <c:v>6656</c:v>
                </c:pt>
                <c:pt idx="1190">
                  <c:v>6644</c:v>
                </c:pt>
                <c:pt idx="1191">
                  <c:v>6657</c:v>
                </c:pt>
                <c:pt idx="1192">
                  <c:v>6638</c:v>
                </c:pt>
                <c:pt idx="1193">
                  <c:v>6618</c:v>
                </c:pt>
                <c:pt idx="1194">
                  <c:v>6635</c:v>
                </c:pt>
                <c:pt idx="1195">
                  <c:v>6614</c:v>
                </c:pt>
                <c:pt idx="1196">
                  <c:v>6629</c:v>
                </c:pt>
                <c:pt idx="1197">
                  <c:v>6634</c:v>
                </c:pt>
                <c:pt idx="1198">
                  <c:v>6630</c:v>
                </c:pt>
                <c:pt idx="1199">
                  <c:v>6647</c:v>
                </c:pt>
                <c:pt idx="1200">
                  <c:v>6642</c:v>
                </c:pt>
                <c:pt idx="1201">
                  <c:v>6643</c:v>
                </c:pt>
                <c:pt idx="1202">
                  <c:v>6642</c:v>
                </c:pt>
                <c:pt idx="1203">
                  <c:v>6654</c:v>
                </c:pt>
                <c:pt idx="1204">
                  <c:v>6644</c:v>
                </c:pt>
                <c:pt idx="1205">
                  <c:v>6637</c:v>
                </c:pt>
                <c:pt idx="1206">
                  <c:v>6650</c:v>
                </c:pt>
                <c:pt idx="1207">
                  <c:v>6621</c:v>
                </c:pt>
                <c:pt idx="1208">
                  <c:v>6655</c:v>
                </c:pt>
                <c:pt idx="1209">
                  <c:v>6633</c:v>
                </c:pt>
                <c:pt idx="1210">
                  <c:v>6643</c:v>
                </c:pt>
                <c:pt idx="1211">
                  <c:v>6640</c:v>
                </c:pt>
                <c:pt idx="1212">
                  <c:v>6644</c:v>
                </c:pt>
                <c:pt idx="1213">
                  <c:v>6625</c:v>
                </c:pt>
                <c:pt idx="1214">
                  <c:v>6610</c:v>
                </c:pt>
                <c:pt idx="1215">
                  <c:v>6642</c:v>
                </c:pt>
                <c:pt idx="1216">
                  <c:v>6639</c:v>
                </c:pt>
                <c:pt idx="1217">
                  <c:v>6632</c:v>
                </c:pt>
                <c:pt idx="1218">
                  <c:v>6629</c:v>
                </c:pt>
                <c:pt idx="1219">
                  <c:v>6657</c:v>
                </c:pt>
                <c:pt idx="1220">
                  <c:v>6659</c:v>
                </c:pt>
                <c:pt idx="1221">
                  <c:v>6672</c:v>
                </c:pt>
                <c:pt idx="1222">
                  <c:v>6660</c:v>
                </c:pt>
                <c:pt idx="1223">
                  <c:v>6640</c:v>
                </c:pt>
                <c:pt idx="1224">
                  <c:v>6655</c:v>
                </c:pt>
                <c:pt idx="1225">
                  <c:v>6645</c:v>
                </c:pt>
                <c:pt idx="1226">
                  <c:v>6682</c:v>
                </c:pt>
                <c:pt idx="1227">
                  <c:v>6738</c:v>
                </c:pt>
                <c:pt idx="1228">
                  <c:v>6701</c:v>
                </c:pt>
                <c:pt idx="1229">
                  <c:v>6685</c:v>
                </c:pt>
                <c:pt idx="1230">
                  <c:v>6676</c:v>
                </c:pt>
                <c:pt idx="1231">
                  <c:v>6672</c:v>
                </c:pt>
                <c:pt idx="1232">
                  <c:v>6664</c:v>
                </c:pt>
                <c:pt idx="1233">
                  <c:v>6699</c:v>
                </c:pt>
                <c:pt idx="1234">
                  <c:v>6697</c:v>
                </c:pt>
                <c:pt idx="1235">
                  <c:v>6701</c:v>
                </c:pt>
                <c:pt idx="1236">
                  <c:v>6695</c:v>
                </c:pt>
                <c:pt idx="1237">
                  <c:v>6647</c:v>
                </c:pt>
                <c:pt idx="1238">
                  <c:v>6635</c:v>
                </c:pt>
                <c:pt idx="1239">
                  <c:v>6658</c:v>
                </c:pt>
                <c:pt idx="1240">
                  <c:v>6651</c:v>
                </c:pt>
                <c:pt idx="1241">
                  <c:v>6678</c:v>
                </c:pt>
                <c:pt idx="1242">
                  <c:v>6697</c:v>
                </c:pt>
                <c:pt idx="1243">
                  <c:v>6730</c:v>
                </c:pt>
                <c:pt idx="1244">
                  <c:v>6704</c:v>
                </c:pt>
                <c:pt idx="1245">
                  <c:v>6697</c:v>
                </c:pt>
                <c:pt idx="1246">
                  <c:v>6682</c:v>
                </c:pt>
                <c:pt idx="1247">
                  <c:v>6676</c:v>
                </c:pt>
                <c:pt idx="1248">
                  <c:v>6690</c:v>
                </c:pt>
                <c:pt idx="1249">
                  <c:v>6703</c:v>
                </c:pt>
                <c:pt idx="1250">
                  <c:v>6720</c:v>
                </c:pt>
                <c:pt idx="1251">
                  <c:v>6757</c:v>
                </c:pt>
                <c:pt idx="1252">
                  <c:v>6716</c:v>
                </c:pt>
                <c:pt idx="1253">
                  <c:v>6712</c:v>
                </c:pt>
                <c:pt idx="1254">
                  <c:v>6701</c:v>
                </c:pt>
                <c:pt idx="1255">
                  <c:v>6712</c:v>
                </c:pt>
                <c:pt idx="1256">
                  <c:v>6688</c:v>
                </c:pt>
                <c:pt idx="1257">
                  <c:v>6708</c:v>
                </c:pt>
                <c:pt idx="1258">
                  <c:v>6736</c:v>
                </c:pt>
                <c:pt idx="1259">
                  <c:v>6740</c:v>
                </c:pt>
                <c:pt idx="1260">
                  <c:v>6747</c:v>
                </c:pt>
                <c:pt idx="1261">
                  <c:v>6712</c:v>
                </c:pt>
                <c:pt idx="1262">
                  <c:v>6710</c:v>
                </c:pt>
                <c:pt idx="1263">
                  <c:v>6712</c:v>
                </c:pt>
                <c:pt idx="1264">
                  <c:v>6729</c:v>
                </c:pt>
                <c:pt idx="1265">
                  <c:v>6736</c:v>
                </c:pt>
                <c:pt idx="1266">
                  <c:v>6745</c:v>
                </c:pt>
                <c:pt idx="1267">
                  <c:v>6769</c:v>
                </c:pt>
                <c:pt idx="1268">
                  <c:v>6741</c:v>
                </c:pt>
                <c:pt idx="1269">
                  <c:v>6739</c:v>
                </c:pt>
                <c:pt idx="1270">
                  <c:v>6730</c:v>
                </c:pt>
                <c:pt idx="1271">
                  <c:v>6715</c:v>
                </c:pt>
                <c:pt idx="1272">
                  <c:v>6692</c:v>
                </c:pt>
                <c:pt idx="1273">
                  <c:v>6690</c:v>
                </c:pt>
                <c:pt idx="1274">
                  <c:v>6684</c:v>
                </c:pt>
                <c:pt idx="1275">
                  <c:v>6687</c:v>
                </c:pt>
                <c:pt idx="1276">
                  <c:v>6660</c:v>
                </c:pt>
                <c:pt idx="1277">
                  <c:v>6656</c:v>
                </c:pt>
                <c:pt idx="1278">
                  <c:v>6642</c:v>
                </c:pt>
                <c:pt idx="1279">
                  <c:v>6647</c:v>
                </c:pt>
                <c:pt idx="1280">
                  <c:v>6665</c:v>
                </c:pt>
                <c:pt idx="1281">
                  <c:v>6622</c:v>
                </c:pt>
                <c:pt idx="1282">
                  <c:v>6655</c:v>
                </c:pt>
                <c:pt idx="1283">
                  <c:v>6671</c:v>
                </c:pt>
                <c:pt idx="1284">
                  <c:v>6667</c:v>
                </c:pt>
                <c:pt idx="1285">
                  <c:v>6654</c:v>
                </c:pt>
                <c:pt idx="1286">
                  <c:v>6615</c:v>
                </c:pt>
                <c:pt idx="1287">
                  <c:v>6616</c:v>
                </c:pt>
                <c:pt idx="1288">
                  <c:v>6636</c:v>
                </c:pt>
                <c:pt idx="1289">
                  <c:v>6668</c:v>
                </c:pt>
                <c:pt idx="1290">
                  <c:v>6682</c:v>
                </c:pt>
                <c:pt idx="1291">
                  <c:v>6693</c:v>
                </c:pt>
                <c:pt idx="1292">
                  <c:v>6677</c:v>
                </c:pt>
                <c:pt idx="1293">
                  <c:v>6644</c:v>
                </c:pt>
                <c:pt idx="1294">
                  <c:v>6656</c:v>
                </c:pt>
                <c:pt idx="1295">
                  <c:v>6621</c:v>
                </c:pt>
                <c:pt idx="1296">
                  <c:v>6585</c:v>
                </c:pt>
                <c:pt idx="1297">
                  <c:v>6615</c:v>
                </c:pt>
                <c:pt idx="1298">
                  <c:v>6632</c:v>
                </c:pt>
                <c:pt idx="1299">
                  <c:v>6642</c:v>
                </c:pt>
                <c:pt idx="1300">
                  <c:v>6648</c:v>
                </c:pt>
                <c:pt idx="1301">
                  <c:v>6636</c:v>
                </c:pt>
                <c:pt idx="1302">
                  <c:v>6603</c:v>
                </c:pt>
                <c:pt idx="1303">
                  <c:v>6608</c:v>
                </c:pt>
                <c:pt idx="1304">
                  <c:v>6587</c:v>
                </c:pt>
                <c:pt idx="1305">
                  <c:v>6613</c:v>
                </c:pt>
                <c:pt idx="1306">
                  <c:v>6625</c:v>
                </c:pt>
                <c:pt idx="1307">
                  <c:v>6647</c:v>
                </c:pt>
                <c:pt idx="1308">
                  <c:v>6635</c:v>
                </c:pt>
                <c:pt idx="1309">
                  <c:v>6666</c:v>
                </c:pt>
                <c:pt idx="1310">
                  <c:v>6650</c:v>
                </c:pt>
                <c:pt idx="1311">
                  <c:v>6611</c:v>
                </c:pt>
                <c:pt idx="1312">
                  <c:v>6619</c:v>
                </c:pt>
                <c:pt idx="1313">
                  <c:v>6665</c:v>
                </c:pt>
                <c:pt idx="1314">
                  <c:v>6688</c:v>
                </c:pt>
                <c:pt idx="1315">
                  <c:v>6710</c:v>
                </c:pt>
                <c:pt idx="1316">
                  <c:v>6699</c:v>
                </c:pt>
                <c:pt idx="1317">
                  <c:v>6699</c:v>
                </c:pt>
                <c:pt idx="1318">
                  <c:v>6678</c:v>
                </c:pt>
                <c:pt idx="1319">
                  <c:v>6708</c:v>
                </c:pt>
                <c:pt idx="1320">
                  <c:v>6684</c:v>
                </c:pt>
                <c:pt idx="1321">
                  <c:v>6668</c:v>
                </c:pt>
                <c:pt idx="1322">
                  <c:v>6659</c:v>
                </c:pt>
                <c:pt idx="1323">
                  <c:v>6678</c:v>
                </c:pt>
                <c:pt idx="1324">
                  <c:v>6689</c:v>
                </c:pt>
                <c:pt idx="1325">
                  <c:v>6703</c:v>
                </c:pt>
                <c:pt idx="1326">
                  <c:v>6667</c:v>
                </c:pt>
                <c:pt idx="1327">
                  <c:v>6648</c:v>
                </c:pt>
                <c:pt idx="1328">
                  <c:v>6672</c:v>
                </c:pt>
                <c:pt idx="1329">
                  <c:v>6678</c:v>
                </c:pt>
                <c:pt idx="1330">
                  <c:v>6686</c:v>
                </c:pt>
                <c:pt idx="1331">
                  <c:v>6694</c:v>
                </c:pt>
                <c:pt idx="1332">
                  <c:v>6718</c:v>
                </c:pt>
                <c:pt idx="1333">
                  <c:v>6699</c:v>
                </c:pt>
                <c:pt idx="1334">
                  <c:v>6660</c:v>
                </c:pt>
                <c:pt idx="1335">
                  <c:v>6650</c:v>
                </c:pt>
                <c:pt idx="1336">
                  <c:v>6672</c:v>
                </c:pt>
                <c:pt idx="1337">
                  <c:v>6665</c:v>
                </c:pt>
                <c:pt idx="1338">
                  <c:v>6681</c:v>
                </c:pt>
                <c:pt idx="1339">
                  <c:v>6698</c:v>
                </c:pt>
                <c:pt idx="1340">
                  <c:v>6693</c:v>
                </c:pt>
                <c:pt idx="1341">
                  <c:v>6693</c:v>
                </c:pt>
                <c:pt idx="1342">
                  <c:v>6665</c:v>
                </c:pt>
                <c:pt idx="1343">
                  <c:v>6665</c:v>
                </c:pt>
                <c:pt idx="1344">
                  <c:v>6657</c:v>
                </c:pt>
                <c:pt idx="1345">
                  <c:v>6654</c:v>
                </c:pt>
                <c:pt idx="1346">
                  <c:v>6678</c:v>
                </c:pt>
                <c:pt idx="1347">
                  <c:v>6706</c:v>
                </c:pt>
                <c:pt idx="1348">
                  <c:v>6683</c:v>
                </c:pt>
                <c:pt idx="1349">
                  <c:v>6646</c:v>
                </c:pt>
                <c:pt idx="1350">
                  <c:v>6651</c:v>
                </c:pt>
                <c:pt idx="1351">
                  <c:v>6645</c:v>
                </c:pt>
                <c:pt idx="1352">
                  <c:v>6647</c:v>
                </c:pt>
                <c:pt idx="1353">
                  <c:v>6647</c:v>
                </c:pt>
                <c:pt idx="1354">
                  <c:v>6650</c:v>
                </c:pt>
                <c:pt idx="1355">
                  <c:v>6646</c:v>
                </c:pt>
                <c:pt idx="1356">
                  <c:v>6649</c:v>
                </c:pt>
                <c:pt idx="1357">
                  <c:v>6650</c:v>
                </c:pt>
                <c:pt idx="1358">
                  <c:v>6625</c:v>
                </c:pt>
                <c:pt idx="1359">
                  <c:v>6633</c:v>
                </c:pt>
                <c:pt idx="1360">
                  <c:v>6623</c:v>
                </c:pt>
                <c:pt idx="1361">
                  <c:v>6601</c:v>
                </c:pt>
                <c:pt idx="1362">
                  <c:v>6619</c:v>
                </c:pt>
                <c:pt idx="1363">
                  <c:v>6609</c:v>
                </c:pt>
                <c:pt idx="1364">
                  <c:v>6591</c:v>
                </c:pt>
                <c:pt idx="1365">
                  <c:v>6590</c:v>
                </c:pt>
                <c:pt idx="1366">
                  <c:v>6605</c:v>
                </c:pt>
                <c:pt idx="1367">
                  <c:v>6613</c:v>
                </c:pt>
                <c:pt idx="1368">
                  <c:v>6626</c:v>
                </c:pt>
                <c:pt idx="1369">
                  <c:v>6632</c:v>
                </c:pt>
                <c:pt idx="1370">
                  <c:v>6613</c:v>
                </c:pt>
                <c:pt idx="1371">
                  <c:v>6624</c:v>
                </c:pt>
                <c:pt idx="1372">
                  <c:v>6596</c:v>
                </c:pt>
                <c:pt idx="1373">
                  <c:v>6617</c:v>
                </c:pt>
                <c:pt idx="1374">
                  <c:v>6600</c:v>
                </c:pt>
                <c:pt idx="1375">
                  <c:v>6615</c:v>
                </c:pt>
                <c:pt idx="1376">
                  <c:v>6574</c:v>
                </c:pt>
                <c:pt idx="1377">
                  <c:v>6599</c:v>
                </c:pt>
                <c:pt idx="1378">
                  <c:v>6595</c:v>
                </c:pt>
                <c:pt idx="1379">
                  <c:v>6615</c:v>
                </c:pt>
                <c:pt idx="1380">
                  <c:v>6596</c:v>
                </c:pt>
                <c:pt idx="1381">
                  <c:v>6578</c:v>
                </c:pt>
                <c:pt idx="1382">
                  <c:v>6570</c:v>
                </c:pt>
                <c:pt idx="1383">
                  <c:v>6585</c:v>
                </c:pt>
                <c:pt idx="1384">
                  <c:v>6577</c:v>
                </c:pt>
                <c:pt idx="1385">
                  <c:v>6589</c:v>
                </c:pt>
                <c:pt idx="1386">
                  <c:v>6571</c:v>
                </c:pt>
                <c:pt idx="1387">
                  <c:v>6554</c:v>
                </c:pt>
                <c:pt idx="1388">
                  <c:v>6554</c:v>
                </c:pt>
                <c:pt idx="1389">
                  <c:v>6520</c:v>
                </c:pt>
                <c:pt idx="1390">
                  <c:v>6516</c:v>
                </c:pt>
                <c:pt idx="1391">
                  <c:v>6515</c:v>
                </c:pt>
                <c:pt idx="1392">
                  <c:v>6530</c:v>
                </c:pt>
                <c:pt idx="1393">
                  <c:v>6529</c:v>
                </c:pt>
                <c:pt idx="1394">
                  <c:v>6562</c:v>
                </c:pt>
                <c:pt idx="1395">
                  <c:v>6547</c:v>
                </c:pt>
                <c:pt idx="1396">
                  <c:v>6519</c:v>
                </c:pt>
                <c:pt idx="1397">
                  <c:v>6530</c:v>
                </c:pt>
                <c:pt idx="1398">
                  <c:v>6500</c:v>
                </c:pt>
                <c:pt idx="1399">
                  <c:v>6517</c:v>
                </c:pt>
                <c:pt idx="1400">
                  <c:v>6532</c:v>
                </c:pt>
                <c:pt idx="1401">
                  <c:v>6541</c:v>
                </c:pt>
                <c:pt idx="1402">
                  <c:v>6573</c:v>
                </c:pt>
                <c:pt idx="1403">
                  <c:v>6571</c:v>
                </c:pt>
                <c:pt idx="1404">
                  <c:v>6558</c:v>
                </c:pt>
                <c:pt idx="1405">
                  <c:v>6556</c:v>
                </c:pt>
                <c:pt idx="1406">
                  <c:v>6553</c:v>
                </c:pt>
                <c:pt idx="1407">
                  <c:v>6567</c:v>
                </c:pt>
                <c:pt idx="1408">
                  <c:v>6579</c:v>
                </c:pt>
                <c:pt idx="1409">
                  <c:v>6590</c:v>
                </c:pt>
                <c:pt idx="1410">
                  <c:v>6591</c:v>
                </c:pt>
                <c:pt idx="1411">
                  <c:v>6592</c:v>
                </c:pt>
                <c:pt idx="1412">
                  <c:v>6581</c:v>
                </c:pt>
                <c:pt idx="1413">
                  <c:v>6564</c:v>
                </c:pt>
                <c:pt idx="1414">
                  <c:v>6602</c:v>
                </c:pt>
                <c:pt idx="1415">
                  <c:v>6587</c:v>
                </c:pt>
                <c:pt idx="1416">
                  <c:v>6609</c:v>
                </c:pt>
                <c:pt idx="1417">
                  <c:v>6607</c:v>
                </c:pt>
                <c:pt idx="1418">
                  <c:v>6626</c:v>
                </c:pt>
                <c:pt idx="1419">
                  <c:v>6616</c:v>
                </c:pt>
                <c:pt idx="1420">
                  <c:v>6627</c:v>
                </c:pt>
                <c:pt idx="1421">
                  <c:v>6611</c:v>
                </c:pt>
                <c:pt idx="1422">
                  <c:v>6587</c:v>
                </c:pt>
                <c:pt idx="1423">
                  <c:v>6567</c:v>
                </c:pt>
                <c:pt idx="1424">
                  <c:v>6614</c:v>
                </c:pt>
                <c:pt idx="1425">
                  <c:v>6576</c:v>
                </c:pt>
                <c:pt idx="1426">
                  <c:v>6602</c:v>
                </c:pt>
                <c:pt idx="1427">
                  <c:v>6620</c:v>
                </c:pt>
                <c:pt idx="1428">
                  <c:v>6572</c:v>
                </c:pt>
                <c:pt idx="1429">
                  <c:v>6570</c:v>
                </c:pt>
                <c:pt idx="1430">
                  <c:v>6537</c:v>
                </c:pt>
                <c:pt idx="1431">
                  <c:v>6567</c:v>
                </c:pt>
                <c:pt idx="1432">
                  <c:v>6607</c:v>
                </c:pt>
                <c:pt idx="1433">
                  <c:v>6601</c:v>
                </c:pt>
                <c:pt idx="1434">
                  <c:v>6646</c:v>
                </c:pt>
                <c:pt idx="1435">
                  <c:v>6617</c:v>
                </c:pt>
                <c:pt idx="1436">
                  <c:v>6623</c:v>
                </c:pt>
                <c:pt idx="1437">
                  <c:v>6602</c:v>
                </c:pt>
                <c:pt idx="1438">
                  <c:v>6606</c:v>
                </c:pt>
                <c:pt idx="1439">
                  <c:v>6604</c:v>
                </c:pt>
                <c:pt idx="1440">
                  <c:v>6624</c:v>
                </c:pt>
                <c:pt idx="1441">
                  <c:v>6611</c:v>
                </c:pt>
                <c:pt idx="1442">
                  <c:v>6620</c:v>
                </c:pt>
                <c:pt idx="1443">
                  <c:v>6661</c:v>
                </c:pt>
                <c:pt idx="1444">
                  <c:v>6632</c:v>
                </c:pt>
                <c:pt idx="1445">
                  <c:v>6622</c:v>
                </c:pt>
                <c:pt idx="1446">
                  <c:v>6621</c:v>
                </c:pt>
                <c:pt idx="1447">
                  <c:v>6624</c:v>
                </c:pt>
                <c:pt idx="1448">
                  <c:v>6648</c:v>
                </c:pt>
                <c:pt idx="1449">
                  <c:v>6636</c:v>
                </c:pt>
                <c:pt idx="1450">
                  <c:v>6659</c:v>
                </c:pt>
                <c:pt idx="1451">
                  <c:v>6684</c:v>
                </c:pt>
                <c:pt idx="1452">
                  <c:v>6673</c:v>
                </c:pt>
                <c:pt idx="1453">
                  <c:v>6645</c:v>
                </c:pt>
                <c:pt idx="1454">
                  <c:v>6647</c:v>
                </c:pt>
                <c:pt idx="1455">
                  <c:v>6642</c:v>
                </c:pt>
                <c:pt idx="1456">
                  <c:v>6647</c:v>
                </c:pt>
                <c:pt idx="1457">
                  <c:v>6659</c:v>
                </c:pt>
                <c:pt idx="1458">
                  <c:v>6671</c:v>
                </c:pt>
                <c:pt idx="1459">
                  <c:v>6675</c:v>
                </c:pt>
                <c:pt idx="1460">
                  <c:v>6691</c:v>
                </c:pt>
                <c:pt idx="1461">
                  <c:v>6668</c:v>
                </c:pt>
                <c:pt idx="1462">
                  <c:v>6685</c:v>
                </c:pt>
                <c:pt idx="1463">
                  <c:v>6678</c:v>
                </c:pt>
                <c:pt idx="1464">
                  <c:v>6686</c:v>
                </c:pt>
                <c:pt idx="1465">
                  <c:v>6690</c:v>
                </c:pt>
                <c:pt idx="1466">
                  <c:v>6638</c:v>
                </c:pt>
                <c:pt idx="1467">
                  <c:v>6694</c:v>
                </c:pt>
                <c:pt idx="1468">
                  <c:v>6673</c:v>
                </c:pt>
                <c:pt idx="1469">
                  <c:v>6673</c:v>
                </c:pt>
                <c:pt idx="1470">
                  <c:v>6676</c:v>
                </c:pt>
                <c:pt idx="1471">
                  <c:v>6674</c:v>
                </c:pt>
                <c:pt idx="1472">
                  <c:v>6700</c:v>
                </c:pt>
                <c:pt idx="1473">
                  <c:v>6693</c:v>
                </c:pt>
                <c:pt idx="1474">
                  <c:v>6709</c:v>
                </c:pt>
                <c:pt idx="1475">
                  <c:v>6706</c:v>
                </c:pt>
                <c:pt idx="1476">
                  <c:v>6735</c:v>
                </c:pt>
                <c:pt idx="1477">
                  <c:v>6735</c:v>
                </c:pt>
                <c:pt idx="1478">
                  <c:v>6711</c:v>
                </c:pt>
                <c:pt idx="1479">
                  <c:v>6714</c:v>
                </c:pt>
                <c:pt idx="1480">
                  <c:v>6714</c:v>
                </c:pt>
                <c:pt idx="1481">
                  <c:v>6715</c:v>
                </c:pt>
                <c:pt idx="1482">
                  <c:v>6704</c:v>
                </c:pt>
                <c:pt idx="1483">
                  <c:v>6725</c:v>
                </c:pt>
                <c:pt idx="1484">
                  <c:v>6729</c:v>
                </c:pt>
                <c:pt idx="1485">
                  <c:v>6730</c:v>
                </c:pt>
                <c:pt idx="1486">
                  <c:v>6747</c:v>
                </c:pt>
                <c:pt idx="1487">
                  <c:v>6746</c:v>
                </c:pt>
                <c:pt idx="1488">
                  <c:v>6698</c:v>
                </c:pt>
                <c:pt idx="1489">
                  <c:v>6723</c:v>
                </c:pt>
                <c:pt idx="1490">
                  <c:v>6738</c:v>
                </c:pt>
                <c:pt idx="1491">
                  <c:v>6751</c:v>
                </c:pt>
                <c:pt idx="1492">
                  <c:v>6741</c:v>
                </c:pt>
                <c:pt idx="1493">
                  <c:v>6731</c:v>
                </c:pt>
                <c:pt idx="1494">
                  <c:v>6718</c:v>
                </c:pt>
                <c:pt idx="1495">
                  <c:v>6717</c:v>
                </c:pt>
                <c:pt idx="1496">
                  <c:v>6733</c:v>
                </c:pt>
                <c:pt idx="1497">
                  <c:v>6731</c:v>
                </c:pt>
                <c:pt idx="1498">
                  <c:v>6761</c:v>
                </c:pt>
                <c:pt idx="1499">
                  <c:v>6775</c:v>
                </c:pt>
                <c:pt idx="1500">
                  <c:v>6742</c:v>
                </c:pt>
                <c:pt idx="1501">
                  <c:v>6739</c:v>
                </c:pt>
                <c:pt idx="1502">
                  <c:v>6751</c:v>
                </c:pt>
                <c:pt idx="1503">
                  <c:v>6727</c:v>
                </c:pt>
                <c:pt idx="1504">
                  <c:v>6697</c:v>
                </c:pt>
                <c:pt idx="1505">
                  <c:v>6665</c:v>
                </c:pt>
                <c:pt idx="1506">
                  <c:v>6720</c:v>
                </c:pt>
                <c:pt idx="1507">
                  <c:v>6749</c:v>
                </c:pt>
                <c:pt idx="1508">
                  <c:v>6717</c:v>
                </c:pt>
                <c:pt idx="1509">
                  <c:v>6702</c:v>
                </c:pt>
                <c:pt idx="1510">
                  <c:v>6684</c:v>
                </c:pt>
                <c:pt idx="1511">
                  <c:v>6654</c:v>
                </c:pt>
                <c:pt idx="1512">
                  <c:v>6640</c:v>
                </c:pt>
                <c:pt idx="1513">
                  <c:v>6638</c:v>
                </c:pt>
                <c:pt idx="1514">
                  <c:v>6641</c:v>
                </c:pt>
                <c:pt idx="1515">
                  <c:v>6649</c:v>
                </c:pt>
                <c:pt idx="1516">
                  <c:v>6681</c:v>
                </c:pt>
                <c:pt idx="1517">
                  <c:v>6675</c:v>
                </c:pt>
                <c:pt idx="1518">
                  <c:v>6642</c:v>
                </c:pt>
                <c:pt idx="1519">
                  <c:v>6650</c:v>
                </c:pt>
                <c:pt idx="1520">
                  <c:v>6647</c:v>
                </c:pt>
                <c:pt idx="1521">
                  <c:v>6641</c:v>
                </c:pt>
                <c:pt idx="1522">
                  <c:v>6647</c:v>
                </c:pt>
                <c:pt idx="1523">
                  <c:v>6712</c:v>
                </c:pt>
                <c:pt idx="1524">
                  <c:v>6718</c:v>
                </c:pt>
                <c:pt idx="1525">
                  <c:v>6657</c:v>
                </c:pt>
                <c:pt idx="1526">
                  <c:v>6639</c:v>
                </c:pt>
                <c:pt idx="1527">
                  <c:v>6609</c:v>
                </c:pt>
                <c:pt idx="1528">
                  <c:v>6608</c:v>
                </c:pt>
                <c:pt idx="1529">
                  <c:v>6613</c:v>
                </c:pt>
                <c:pt idx="1530">
                  <c:v>6584</c:v>
                </c:pt>
                <c:pt idx="1531">
                  <c:v>6619</c:v>
                </c:pt>
                <c:pt idx="1532">
                  <c:v>6573</c:v>
                </c:pt>
                <c:pt idx="1533">
                  <c:v>6580</c:v>
                </c:pt>
                <c:pt idx="1534">
                  <c:v>6554</c:v>
                </c:pt>
                <c:pt idx="1535">
                  <c:v>6543</c:v>
                </c:pt>
                <c:pt idx="1536">
                  <c:v>6551</c:v>
                </c:pt>
                <c:pt idx="1537">
                  <c:v>6539</c:v>
                </c:pt>
                <c:pt idx="1538">
                  <c:v>6550</c:v>
                </c:pt>
                <c:pt idx="1539">
                  <c:v>6527</c:v>
                </c:pt>
                <c:pt idx="1540">
                  <c:v>6522</c:v>
                </c:pt>
                <c:pt idx="1541">
                  <c:v>6521</c:v>
                </c:pt>
                <c:pt idx="1542">
                  <c:v>6530</c:v>
                </c:pt>
                <c:pt idx="1543">
                  <c:v>6536</c:v>
                </c:pt>
                <c:pt idx="1544">
                  <c:v>6543</c:v>
                </c:pt>
                <c:pt idx="1545">
                  <c:v>6561</c:v>
                </c:pt>
                <c:pt idx="1546">
                  <c:v>6545</c:v>
                </c:pt>
                <c:pt idx="1547">
                  <c:v>6567</c:v>
                </c:pt>
                <c:pt idx="1548">
                  <c:v>6548</c:v>
                </c:pt>
                <c:pt idx="1549">
                  <c:v>6538</c:v>
                </c:pt>
                <c:pt idx="1550">
                  <c:v>6528</c:v>
                </c:pt>
                <c:pt idx="1551">
                  <c:v>6530</c:v>
                </c:pt>
                <c:pt idx="1552">
                  <c:v>6528</c:v>
                </c:pt>
                <c:pt idx="1553">
                  <c:v>6542</c:v>
                </c:pt>
                <c:pt idx="1554">
                  <c:v>6545</c:v>
                </c:pt>
                <c:pt idx="1555">
                  <c:v>6568</c:v>
                </c:pt>
                <c:pt idx="1556">
                  <c:v>6570</c:v>
                </c:pt>
                <c:pt idx="1557">
                  <c:v>6540</c:v>
                </c:pt>
                <c:pt idx="1558">
                  <c:v>6542</c:v>
                </c:pt>
                <c:pt idx="1559">
                  <c:v>6578</c:v>
                </c:pt>
                <c:pt idx="1560">
                  <c:v>6558</c:v>
                </c:pt>
                <c:pt idx="1561">
                  <c:v>6550</c:v>
                </c:pt>
                <c:pt idx="1562">
                  <c:v>6568</c:v>
                </c:pt>
                <c:pt idx="1563">
                  <c:v>6589</c:v>
                </c:pt>
                <c:pt idx="1564">
                  <c:v>6593</c:v>
                </c:pt>
                <c:pt idx="1565">
                  <c:v>6572</c:v>
                </c:pt>
                <c:pt idx="1566">
                  <c:v>6586</c:v>
                </c:pt>
                <c:pt idx="1567">
                  <c:v>6572</c:v>
                </c:pt>
                <c:pt idx="1568">
                  <c:v>6588</c:v>
                </c:pt>
                <c:pt idx="1569">
                  <c:v>6578</c:v>
                </c:pt>
                <c:pt idx="1570">
                  <c:v>6571</c:v>
                </c:pt>
                <c:pt idx="1571">
                  <c:v>6574</c:v>
                </c:pt>
                <c:pt idx="1572">
                  <c:v>6565</c:v>
                </c:pt>
                <c:pt idx="1573">
                  <c:v>6575</c:v>
                </c:pt>
                <c:pt idx="1574">
                  <c:v>6569</c:v>
                </c:pt>
                <c:pt idx="1575">
                  <c:v>6557</c:v>
                </c:pt>
                <c:pt idx="1576">
                  <c:v>6569</c:v>
                </c:pt>
                <c:pt idx="1577">
                  <c:v>6560</c:v>
                </c:pt>
                <c:pt idx="1578">
                  <c:v>6558</c:v>
                </c:pt>
                <c:pt idx="1579">
                  <c:v>6577</c:v>
                </c:pt>
                <c:pt idx="1580">
                  <c:v>6550</c:v>
                </c:pt>
                <c:pt idx="1581">
                  <c:v>6544</c:v>
                </c:pt>
                <c:pt idx="1582">
                  <c:v>6557</c:v>
                </c:pt>
                <c:pt idx="1583">
                  <c:v>6600</c:v>
                </c:pt>
                <c:pt idx="1584">
                  <c:v>6618</c:v>
                </c:pt>
                <c:pt idx="1585">
                  <c:v>6583</c:v>
                </c:pt>
                <c:pt idx="1586">
                  <c:v>6588</c:v>
                </c:pt>
                <c:pt idx="1587">
                  <c:v>6578</c:v>
                </c:pt>
                <c:pt idx="1588">
                  <c:v>6585</c:v>
                </c:pt>
                <c:pt idx="1589">
                  <c:v>6562</c:v>
                </c:pt>
                <c:pt idx="1590">
                  <c:v>6573</c:v>
                </c:pt>
                <c:pt idx="1591">
                  <c:v>6602</c:v>
                </c:pt>
                <c:pt idx="1592">
                  <c:v>6593</c:v>
                </c:pt>
                <c:pt idx="1593">
                  <c:v>6572</c:v>
                </c:pt>
                <c:pt idx="1594">
                  <c:v>6606</c:v>
                </c:pt>
                <c:pt idx="1595">
                  <c:v>6599</c:v>
                </c:pt>
                <c:pt idx="1596">
                  <c:v>6602</c:v>
                </c:pt>
                <c:pt idx="1597">
                  <c:v>6583</c:v>
                </c:pt>
                <c:pt idx="1598">
                  <c:v>6585</c:v>
                </c:pt>
                <c:pt idx="1599">
                  <c:v>6588</c:v>
                </c:pt>
                <c:pt idx="1600">
                  <c:v>6581</c:v>
                </c:pt>
                <c:pt idx="1601">
                  <c:v>6603</c:v>
                </c:pt>
                <c:pt idx="1602">
                  <c:v>6602</c:v>
                </c:pt>
                <c:pt idx="1603">
                  <c:v>6607</c:v>
                </c:pt>
                <c:pt idx="1604">
                  <c:v>6622</c:v>
                </c:pt>
                <c:pt idx="1605">
                  <c:v>6574</c:v>
                </c:pt>
                <c:pt idx="1606">
                  <c:v>6545</c:v>
                </c:pt>
                <c:pt idx="1607">
                  <c:v>6543</c:v>
                </c:pt>
                <c:pt idx="1608">
                  <c:v>6541</c:v>
                </c:pt>
                <c:pt idx="1609">
                  <c:v>6582</c:v>
                </c:pt>
                <c:pt idx="1610">
                  <c:v>6597</c:v>
                </c:pt>
                <c:pt idx="1611">
                  <c:v>6610</c:v>
                </c:pt>
                <c:pt idx="1612">
                  <c:v>6603</c:v>
                </c:pt>
                <c:pt idx="1613">
                  <c:v>6572</c:v>
                </c:pt>
                <c:pt idx="1614">
                  <c:v>6567</c:v>
                </c:pt>
                <c:pt idx="1615">
                  <c:v>6569</c:v>
                </c:pt>
                <c:pt idx="1616">
                  <c:v>6567</c:v>
                </c:pt>
                <c:pt idx="1617">
                  <c:v>6591</c:v>
                </c:pt>
                <c:pt idx="1618">
                  <c:v>6596</c:v>
                </c:pt>
                <c:pt idx="1619">
                  <c:v>6584</c:v>
                </c:pt>
                <c:pt idx="1620">
                  <c:v>6597</c:v>
                </c:pt>
                <c:pt idx="1621">
                  <c:v>6572</c:v>
                </c:pt>
                <c:pt idx="1622">
                  <c:v>6559</c:v>
                </c:pt>
                <c:pt idx="1623">
                  <c:v>6577</c:v>
                </c:pt>
                <c:pt idx="1624">
                  <c:v>6596</c:v>
                </c:pt>
                <c:pt idx="1625">
                  <c:v>6603</c:v>
                </c:pt>
                <c:pt idx="1626">
                  <c:v>6601</c:v>
                </c:pt>
                <c:pt idx="1627">
                  <c:v>6603</c:v>
                </c:pt>
                <c:pt idx="1628">
                  <c:v>6590</c:v>
                </c:pt>
                <c:pt idx="1629">
                  <c:v>6587</c:v>
                </c:pt>
                <c:pt idx="1630">
                  <c:v>6592</c:v>
                </c:pt>
                <c:pt idx="1631">
                  <c:v>6558</c:v>
                </c:pt>
                <c:pt idx="1632">
                  <c:v>6581</c:v>
                </c:pt>
                <c:pt idx="1633">
                  <c:v>6599</c:v>
                </c:pt>
                <c:pt idx="1634">
                  <c:v>6596</c:v>
                </c:pt>
                <c:pt idx="1635">
                  <c:v>6615</c:v>
                </c:pt>
                <c:pt idx="1636">
                  <c:v>6571</c:v>
                </c:pt>
                <c:pt idx="1637">
                  <c:v>6567</c:v>
                </c:pt>
                <c:pt idx="1638">
                  <c:v>6519</c:v>
                </c:pt>
                <c:pt idx="1639">
                  <c:v>6600</c:v>
                </c:pt>
                <c:pt idx="1640">
                  <c:v>6604</c:v>
                </c:pt>
                <c:pt idx="1641">
                  <c:v>6623</c:v>
                </c:pt>
                <c:pt idx="1642">
                  <c:v>6636</c:v>
                </c:pt>
                <c:pt idx="1643">
                  <c:v>6629</c:v>
                </c:pt>
                <c:pt idx="1644">
                  <c:v>6612</c:v>
                </c:pt>
                <c:pt idx="1645">
                  <c:v>6610</c:v>
                </c:pt>
                <c:pt idx="1646">
                  <c:v>6646</c:v>
                </c:pt>
                <c:pt idx="1647">
                  <c:v>6597</c:v>
                </c:pt>
                <c:pt idx="1648">
                  <c:v>6610</c:v>
                </c:pt>
                <c:pt idx="1649">
                  <c:v>6624</c:v>
                </c:pt>
                <c:pt idx="1650">
                  <c:v>6596</c:v>
                </c:pt>
                <c:pt idx="1651">
                  <c:v>6642</c:v>
                </c:pt>
                <c:pt idx="1652">
                  <c:v>6637</c:v>
                </c:pt>
                <c:pt idx="1653">
                  <c:v>6632</c:v>
                </c:pt>
                <c:pt idx="1654">
                  <c:v>6623</c:v>
                </c:pt>
                <c:pt idx="1655">
                  <c:v>6647</c:v>
                </c:pt>
                <c:pt idx="1656">
                  <c:v>6644</c:v>
                </c:pt>
                <c:pt idx="1657">
                  <c:v>6649</c:v>
                </c:pt>
                <c:pt idx="1658">
                  <c:v>6652</c:v>
                </c:pt>
                <c:pt idx="1659">
                  <c:v>6654</c:v>
                </c:pt>
                <c:pt idx="1660">
                  <c:v>6643</c:v>
                </c:pt>
                <c:pt idx="1661">
                  <c:v>6661</c:v>
                </c:pt>
                <c:pt idx="1662">
                  <c:v>6660</c:v>
                </c:pt>
                <c:pt idx="1663">
                  <c:v>6640</c:v>
                </c:pt>
                <c:pt idx="1664">
                  <c:v>6640</c:v>
                </c:pt>
                <c:pt idx="1665">
                  <c:v>6665</c:v>
                </c:pt>
                <c:pt idx="1666">
                  <c:v>6674</c:v>
                </c:pt>
                <c:pt idx="1667">
                  <c:v>6681</c:v>
                </c:pt>
                <c:pt idx="1668">
                  <c:v>6679</c:v>
                </c:pt>
                <c:pt idx="1669">
                  <c:v>6690</c:v>
                </c:pt>
                <c:pt idx="1670">
                  <c:v>6666</c:v>
                </c:pt>
                <c:pt idx="1671">
                  <c:v>6642</c:v>
                </c:pt>
                <c:pt idx="1672">
                  <c:v>6655</c:v>
                </c:pt>
                <c:pt idx="1673">
                  <c:v>6686</c:v>
                </c:pt>
                <c:pt idx="1674">
                  <c:v>6666</c:v>
                </c:pt>
                <c:pt idx="1675">
                  <c:v>6686</c:v>
                </c:pt>
                <c:pt idx="1676">
                  <c:v>6655</c:v>
                </c:pt>
                <c:pt idx="1677">
                  <c:v>6651</c:v>
                </c:pt>
                <c:pt idx="1678">
                  <c:v>6652</c:v>
                </c:pt>
                <c:pt idx="1679">
                  <c:v>6652</c:v>
                </c:pt>
                <c:pt idx="1680">
                  <c:v>6666</c:v>
                </c:pt>
                <c:pt idx="1681">
                  <c:v>6679</c:v>
                </c:pt>
                <c:pt idx="1682">
                  <c:v>6685</c:v>
                </c:pt>
                <c:pt idx="1683">
                  <c:v>6702</c:v>
                </c:pt>
                <c:pt idx="1684">
                  <c:v>6695</c:v>
                </c:pt>
                <c:pt idx="1685">
                  <c:v>6644</c:v>
                </c:pt>
                <c:pt idx="1686">
                  <c:v>6641</c:v>
                </c:pt>
                <c:pt idx="1687">
                  <c:v>6657</c:v>
                </c:pt>
                <c:pt idx="1688">
                  <c:v>6667</c:v>
                </c:pt>
                <c:pt idx="1689">
                  <c:v>6695</c:v>
                </c:pt>
                <c:pt idx="1690">
                  <c:v>6709</c:v>
                </c:pt>
                <c:pt idx="1691">
                  <c:v>6707</c:v>
                </c:pt>
                <c:pt idx="1692">
                  <c:v>6682</c:v>
                </c:pt>
                <c:pt idx="1693">
                  <c:v>6702</c:v>
                </c:pt>
                <c:pt idx="1694">
                  <c:v>6667</c:v>
                </c:pt>
                <c:pt idx="1695">
                  <c:v>6674</c:v>
                </c:pt>
                <c:pt idx="1696">
                  <c:v>6684</c:v>
                </c:pt>
                <c:pt idx="1697">
                  <c:v>6698</c:v>
                </c:pt>
                <c:pt idx="1698">
                  <c:v>6720</c:v>
                </c:pt>
                <c:pt idx="1699">
                  <c:v>6738</c:v>
                </c:pt>
                <c:pt idx="1700">
                  <c:v>6734</c:v>
                </c:pt>
                <c:pt idx="1701">
                  <c:v>6700</c:v>
                </c:pt>
                <c:pt idx="1702">
                  <c:v>6686</c:v>
                </c:pt>
                <c:pt idx="1703">
                  <c:v>6674</c:v>
                </c:pt>
                <c:pt idx="1704">
                  <c:v>6694</c:v>
                </c:pt>
                <c:pt idx="1705">
                  <c:v>6729</c:v>
                </c:pt>
                <c:pt idx="1706">
                  <c:v>6733</c:v>
                </c:pt>
                <c:pt idx="1707">
                  <c:v>6727</c:v>
                </c:pt>
                <c:pt idx="1708">
                  <c:v>6713</c:v>
                </c:pt>
                <c:pt idx="1709">
                  <c:v>6707</c:v>
                </c:pt>
                <c:pt idx="1710">
                  <c:v>6711</c:v>
                </c:pt>
                <c:pt idx="1711">
                  <c:v>6721</c:v>
                </c:pt>
                <c:pt idx="1712">
                  <c:v>6677</c:v>
                </c:pt>
                <c:pt idx="1713">
                  <c:v>6719</c:v>
                </c:pt>
                <c:pt idx="1714">
                  <c:v>6714</c:v>
                </c:pt>
                <c:pt idx="1715">
                  <c:v>6741</c:v>
                </c:pt>
                <c:pt idx="1716">
                  <c:v>6712</c:v>
                </c:pt>
                <c:pt idx="1717">
                  <c:v>6672</c:v>
                </c:pt>
                <c:pt idx="1718">
                  <c:v>6639</c:v>
                </c:pt>
                <c:pt idx="1719">
                  <c:v>6647</c:v>
                </c:pt>
                <c:pt idx="1720">
                  <c:v>6614</c:v>
                </c:pt>
                <c:pt idx="1721">
                  <c:v>6636</c:v>
                </c:pt>
                <c:pt idx="1722">
                  <c:v>6652</c:v>
                </c:pt>
                <c:pt idx="1723">
                  <c:v>6684</c:v>
                </c:pt>
                <c:pt idx="1724">
                  <c:v>6653</c:v>
                </c:pt>
                <c:pt idx="1725">
                  <c:v>6639</c:v>
                </c:pt>
                <c:pt idx="1726">
                  <c:v>6623</c:v>
                </c:pt>
                <c:pt idx="1727">
                  <c:v>6624</c:v>
                </c:pt>
                <c:pt idx="1728">
                  <c:v>6600</c:v>
                </c:pt>
                <c:pt idx="1729">
                  <c:v>6623</c:v>
                </c:pt>
                <c:pt idx="1730">
                  <c:v>6620</c:v>
                </c:pt>
                <c:pt idx="1731">
                  <c:v>6641</c:v>
                </c:pt>
                <c:pt idx="1732">
                  <c:v>6614</c:v>
                </c:pt>
                <c:pt idx="1733">
                  <c:v>6617</c:v>
                </c:pt>
                <c:pt idx="1734">
                  <c:v>6628</c:v>
                </c:pt>
                <c:pt idx="1735">
                  <c:v>6617</c:v>
                </c:pt>
                <c:pt idx="1736">
                  <c:v>6615</c:v>
                </c:pt>
                <c:pt idx="1737">
                  <c:v>6636</c:v>
                </c:pt>
                <c:pt idx="1738">
                  <c:v>6656</c:v>
                </c:pt>
                <c:pt idx="1739">
                  <c:v>6651</c:v>
                </c:pt>
                <c:pt idx="1740">
                  <c:v>6600</c:v>
                </c:pt>
                <c:pt idx="1741">
                  <c:v>6593</c:v>
                </c:pt>
                <c:pt idx="1742">
                  <c:v>6624</c:v>
                </c:pt>
                <c:pt idx="1743">
                  <c:v>6653</c:v>
                </c:pt>
                <c:pt idx="1744">
                  <c:v>6641</c:v>
                </c:pt>
                <c:pt idx="1745">
                  <c:v>6634</c:v>
                </c:pt>
                <c:pt idx="1746">
                  <c:v>6646</c:v>
                </c:pt>
                <c:pt idx="1747">
                  <c:v>6659</c:v>
                </c:pt>
                <c:pt idx="1748">
                  <c:v>6658</c:v>
                </c:pt>
                <c:pt idx="1749">
                  <c:v>6649</c:v>
                </c:pt>
                <c:pt idx="1750">
                  <c:v>6656</c:v>
                </c:pt>
                <c:pt idx="1751">
                  <c:v>6634</c:v>
                </c:pt>
                <c:pt idx="1752">
                  <c:v>6643</c:v>
                </c:pt>
                <c:pt idx="1753">
                  <c:v>6633</c:v>
                </c:pt>
                <c:pt idx="1754">
                  <c:v>6636</c:v>
                </c:pt>
                <c:pt idx="1755">
                  <c:v>6625</c:v>
                </c:pt>
                <c:pt idx="1756">
                  <c:v>6659</c:v>
                </c:pt>
                <c:pt idx="1757">
                  <c:v>6677</c:v>
                </c:pt>
                <c:pt idx="1758">
                  <c:v>6622</c:v>
                </c:pt>
                <c:pt idx="1759">
                  <c:v>6613</c:v>
                </c:pt>
                <c:pt idx="1760">
                  <c:v>6603</c:v>
                </c:pt>
                <c:pt idx="1761">
                  <c:v>6629</c:v>
                </c:pt>
                <c:pt idx="1762">
                  <c:v>6624</c:v>
                </c:pt>
                <c:pt idx="1763">
                  <c:v>6664</c:v>
                </c:pt>
                <c:pt idx="1764">
                  <c:v>6648</c:v>
                </c:pt>
                <c:pt idx="1765">
                  <c:v>6656</c:v>
                </c:pt>
                <c:pt idx="1766">
                  <c:v>6661</c:v>
                </c:pt>
                <c:pt idx="1767">
                  <c:v>6626</c:v>
                </c:pt>
                <c:pt idx="1768">
                  <c:v>6615</c:v>
                </c:pt>
                <c:pt idx="1769">
                  <c:v>6627</c:v>
                </c:pt>
                <c:pt idx="1770">
                  <c:v>6625</c:v>
                </c:pt>
                <c:pt idx="1771">
                  <c:v>6649</c:v>
                </c:pt>
                <c:pt idx="1772">
                  <c:v>6668</c:v>
                </c:pt>
                <c:pt idx="1773">
                  <c:v>6668</c:v>
                </c:pt>
                <c:pt idx="1774">
                  <c:v>6645</c:v>
                </c:pt>
                <c:pt idx="1775">
                  <c:v>6625</c:v>
                </c:pt>
                <c:pt idx="1776">
                  <c:v>6634</c:v>
                </c:pt>
                <c:pt idx="1777">
                  <c:v>6628</c:v>
                </c:pt>
                <c:pt idx="1778">
                  <c:v>6648</c:v>
                </c:pt>
                <c:pt idx="1779">
                  <c:v>6680</c:v>
                </c:pt>
                <c:pt idx="1780">
                  <c:v>6672</c:v>
                </c:pt>
                <c:pt idx="1781">
                  <c:v>6641</c:v>
                </c:pt>
                <c:pt idx="1782">
                  <c:v>6664</c:v>
                </c:pt>
                <c:pt idx="1783">
                  <c:v>6635</c:v>
                </c:pt>
                <c:pt idx="1784">
                  <c:v>6618</c:v>
                </c:pt>
                <c:pt idx="1785">
                  <c:v>6638</c:v>
                </c:pt>
                <c:pt idx="1786">
                  <c:v>6655</c:v>
                </c:pt>
                <c:pt idx="1787">
                  <c:v>6671</c:v>
                </c:pt>
                <c:pt idx="1788">
                  <c:v>6658</c:v>
                </c:pt>
                <c:pt idx="1789">
                  <c:v>6660</c:v>
                </c:pt>
                <c:pt idx="1790">
                  <c:v>6637</c:v>
                </c:pt>
                <c:pt idx="1791">
                  <c:v>6631</c:v>
                </c:pt>
                <c:pt idx="1792">
                  <c:v>6624</c:v>
                </c:pt>
                <c:pt idx="1793">
                  <c:v>6633</c:v>
                </c:pt>
                <c:pt idx="1794">
                  <c:v>6636</c:v>
                </c:pt>
                <c:pt idx="1795">
                  <c:v>6654</c:v>
                </c:pt>
                <c:pt idx="1796">
                  <c:v>6652</c:v>
                </c:pt>
                <c:pt idx="1797">
                  <c:v>6656</c:v>
                </c:pt>
                <c:pt idx="1798">
                  <c:v>6641</c:v>
                </c:pt>
                <c:pt idx="1799">
                  <c:v>6632</c:v>
                </c:pt>
                <c:pt idx="1800">
                  <c:v>6641</c:v>
                </c:pt>
                <c:pt idx="1801">
                  <c:v>6642</c:v>
                </c:pt>
                <c:pt idx="1802">
                  <c:v>6655</c:v>
                </c:pt>
                <c:pt idx="1803">
                  <c:v>6658</c:v>
                </c:pt>
                <c:pt idx="1804">
                  <c:v>6673</c:v>
                </c:pt>
                <c:pt idx="1805">
                  <c:v>6667</c:v>
                </c:pt>
                <c:pt idx="1806">
                  <c:v>6639</c:v>
                </c:pt>
                <c:pt idx="1807">
                  <c:v>6629</c:v>
                </c:pt>
                <c:pt idx="1808">
                  <c:v>6655</c:v>
                </c:pt>
                <c:pt idx="1809">
                  <c:v>6636</c:v>
                </c:pt>
                <c:pt idx="1810">
                  <c:v>6667</c:v>
                </c:pt>
                <c:pt idx="1811">
                  <c:v>6646</c:v>
                </c:pt>
                <c:pt idx="1812">
                  <c:v>6628</c:v>
                </c:pt>
                <c:pt idx="1813">
                  <c:v>6653</c:v>
                </c:pt>
                <c:pt idx="1814">
                  <c:v>6642</c:v>
                </c:pt>
                <c:pt idx="1815">
                  <c:v>6608</c:v>
                </c:pt>
                <c:pt idx="1816">
                  <c:v>6537</c:v>
                </c:pt>
                <c:pt idx="1817">
                  <c:v>6555</c:v>
                </c:pt>
                <c:pt idx="1818">
                  <c:v>6553</c:v>
                </c:pt>
                <c:pt idx="1819">
                  <c:v>6516</c:v>
                </c:pt>
                <c:pt idx="1820">
                  <c:v>6531</c:v>
                </c:pt>
                <c:pt idx="1821">
                  <c:v>6501</c:v>
                </c:pt>
                <c:pt idx="1822">
                  <c:v>6522</c:v>
                </c:pt>
                <c:pt idx="1823">
                  <c:v>6519</c:v>
                </c:pt>
                <c:pt idx="1824">
                  <c:v>6541</c:v>
                </c:pt>
                <c:pt idx="1825">
                  <c:v>6573</c:v>
                </c:pt>
                <c:pt idx="1826">
                  <c:v>6580</c:v>
                </c:pt>
                <c:pt idx="1827">
                  <c:v>6596</c:v>
                </c:pt>
                <c:pt idx="1828">
                  <c:v>6606</c:v>
                </c:pt>
                <c:pt idx="1829">
                  <c:v>6596</c:v>
                </c:pt>
                <c:pt idx="1830">
                  <c:v>6573</c:v>
                </c:pt>
                <c:pt idx="1831">
                  <c:v>6584</c:v>
                </c:pt>
                <c:pt idx="1832">
                  <c:v>6588</c:v>
                </c:pt>
                <c:pt idx="1833">
                  <c:v>6608</c:v>
                </c:pt>
                <c:pt idx="1834">
                  <c:v>6611</c:v>
                </c:pt>
                <c:pt idx="1835">
                  <c:v>6602</c:v>
                </c:pt>
                <c:pt idx="1836">
                  <c:v>6593</c:v>
                </c:pt>
                <c:pt idx="1837">
                  <c:v>6597</c:v>
                </c:pt>
                <c:pt idx="1838">
                  <c:v>6564</c:v>
                </c:pt>
                <c:pt idx="1839">
                  <c:v>6561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FE9-49CB-BF85-7E62CE428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699264"/>
        <c:axId val="154701184"/>
      </c:scatterChart>
      <c:valAx>
        <c:axId val="154699264"/>
        <c:scaling>
          <c:orientation val="minMax"/>
          <c:max val="42900"/>
          <c:min val="4263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800" baseline="0" dirty="0" smtClean="0"/>
                  <a:t>Date</a:t>
                </a:r>
                <a:endParaRPr lang="it-IT" sz="1800" baseline="0" dirty="0"/>
              </a:p>
            </c:rich>
          </c:tx>
          <c:layout>
            <c:manualLayout>
              <c:xMode val="edge"/>
              <c:yMode val="edge"/>
              <c:x val="0.42881179707609074"/>
              <c:y val="0.91425753896604056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d/m/yy\ " sourceLinked="0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701184"/>
        <c:crosses val="autoZero"/>
        <c:crossBetween val="midCat"/>
      </c:valAx>
      <c:valAx>
        <c:axId val="154701184"/>
        <c:scaling>
          <c:orientation val="minMax"/>
          <c:max val="7000"/>
          <c:min val="60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 baseline="0" dirty="0" smtClean="0"/>
                  <a:t>Count Frequency</a:t>
                </a:r>
              </a:p>
            </c:rich>
          </c:tx>
          <c:layout>
            <c:manualLayout>
              <c:xMode val="edge"/>
              <c:yMode val="edge"/>
              <c:x val="3.4395120899742608E-2"/>
              <c:y val="0.2755508663534797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546992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08221132867617"/>
          <c:y val="6.9565302015450983E-2"/>
          <c:w val="0.74032704224503165"/>
          <c:h val="0.7766685549198441"/>
        </c:manualLayout>
      </c:layout>
      <c:scatterChart>
        <c:scatterStyle val="lineMarker"/>
        <c:varyColors val="0"/>
        <c:ser>
          <c:idx val="1"/>
          <c:order val="1"/>
          <c:tx>
            <c:v>Oulu</c:v>
          </c:tx>
          <c:spPr>
            <a:ln w="28575">
              <a:noFill/>
            </a:ln>
          </c:spPr>
          <c:xVal>
            <c:numRef>
              <c:f>[2]OULU_aprile_maggio!$C$2882:$C$15841</c:f>
              <c:numCache>
                <c:formatCode>General</c:formatCode>
                <c:ptCount val="12960"/>
                <c:pt idx="0">
                  <c:v>42853.000000006519</c:v>
                </c:pt>
                <c:pt idx="1">
                  <c:v>42853.000694450988</c:v>
                </c:pt>
                <c:pt idx="2">
                  <c:v>42853.001388895405</c:v>
                </c:pt>
                <c:pt idx="3">
                  <c:v>42853.002083339859</c:v>
                </c:pt>
                <c:pt idx="4">
                  <c:v>42853.002777784306</c:v>
                </c:pt>
                <c:pt idx="5">
                  <c:v>42853.003472228753</c:v>
                </c:pt>
                <c:pt idx="6">
                  <c:v>42853.004166673185</c:v>
                </c:pt>
                <c:pt idx="7">
                  <c:v>42853.004861117624</c:v>
                </c:pt>
                <c:pt idx="8">
                  <c:v>42853.005555562086</c:v>
                </c:pt>
                <c:pt idx="9">
                  <c:v>42853.006250006569</c:v>
                </c:pt>
                <c:pt idx="10">
                  <c:v>42853.006944451001</c:v>
                </c:pt>
                <c:pt idx="11">
                  <c:v>42853.007638895433</c:v>
                </c:pt>
                <c:pt idx="12">
                  <c:v>42853.008333339902</c:v>
                </c:pt>
                <c:pt idx="13">
                  <c:v>42853.009027784326</c:v>
                </c:pt>
                <c:pt idx="14">
                  <c:v>42853.009722228773</c:v>
                </c:pt>
                <c:pt idx="15">
                  <c:v>42853.01041667322</c:v>
                </c:pt>
                <c:pt idx="16">
                  <c:v>42853.011111117645</c:v>
                </c:pt>
                <c:pt idx="17">
                  <c:v>42853.011805562106</c:v>
                </c:pt>
                <c:pt idx="18">
                  <c:v>42853.012500006589</c:v>
                </c:pt>
                <c:pt idx="19">
                  <c:v>42853.013194451007</c:v>
                </c:pt>
                <c:pt idx="20">
                  <c:v>42853.013888895453</c:v>
                </c:pt>
                <c:pt idx="21">
                  <c:v>42853.014583339922</c:v>
                </c:pt>
                <c:pt idx="22">
                  <c:v>42853.015277784347</c:v>
                </c:pt>
                <c:pt idx="23">
                  <c:v>42853.015972228815</c:v>
                </c:pt>
                <c:pt idx="24">
                  <c:v>42853.016666673226</c:v>
                </c:pt>
                <c:pt idx="25">
                  <c:v>42853.017361117665</c:v>
                </c:pt>
                <c:pt idx="26">
                  <c:v>42853.018055562141</c:v>
                </c:pt>
                <c:pt idx="27">
                  <c:v>42853.018750006602</c:v>
                </c:pt>
                <c:pt idx="28">
                  <c:v>42853.019444451027</c:v>
                </c:pt>
                <c:pt idx="29">
                  <c:v>42853.020138895481</c:v>
                </c:pt>
                <c:pt idx="30">
                  <c:v>42853.020833339942</c:v>
                </c:pt>
                <c:pt idx="31">
                  <c:v>42853.021527784345</c:v>
                </c:pt>
                <c:pt idx="32">
                  <c:v>42853.022222228836</c:v>
                </c:pt>
                <c:pt idx="33">
                  <c:v>42853.022916673239</c:v>
                </c:pt>
                <c:pt idx="34">
                  <c:v>42853.023611117678</c:v>
                </c:pt>
                <c:pt idx="35">
                  <c:v>42853.024305562154</c:v>
                </c:pt>
                <c:pt idx="36">
                  <c:v>42853.025000006586</c:v>
                </c:pt>
                <c:pt idx="37">
                  <c:v>42853.025694451026</c:v>
                </c:pt>
                <c:pt idx="38">
                  <c:v>42853.026388895494</c:v>
                </c:pt>
                <c:pt idx="39">
                  <c:v>42853.027083339934</c:v>
                </c:pt>
                <c:pt idx="40">
                  <c:v>42853.027777784366</c:v>
                </c:pt>
                <c:pt idx="41">
                  <c:v>42853.028472228842</c:v>
                </c:pt>
                <c:pt idx="42">
                  <c:v>42853.029166673237</c:v>
                </c:pt>
                <c:pt idx="43">
                  <c:v>42853.029861117699</c:v>
                </c:pt>
                <c:pt idx="44">
                  <c:v>42853.030555562182</c:v>
                </c:pt>
                <c:pt idx="45">
                  <c:v>42853.031250006621</c:v>
                </c:pt>
                <c:pt idx="46">
                  <c:v>42853.031944451046</c:v>
                </c:pt>
                <c:pt idx="47">
                  <c:v>42853.032638895536</c:v>
                </c:pt>
                <c:pt idx="48">
                  <c:v>42853.033333339961</c:v>
                </c:pt>
                <c:pt idx="49">
                  <c:v>42853.034027784408</c:v>
                </c:pt>
                <c:pt idx="50">
                  <c:v>42853.034722228862</c:v>
                </c:pt>
                <c:pt idx="51">
                  <c:v>42853.03541667328</c:v>
                </c:pt>
                <c:pt idx="52">
                  <c:v>42853.036111117734</c:v>
                </c:pt>
                <c:pt idx="53">
                  <c:v>42853.036805562195</c:v>
                </c:pt>
                <c:pt idx="54">
                  <c:v>42853.037500006634</c:v>
                </c:pt>
                <c:pt idx="55">
                  <c:v>42853.038194451088</c:v>
                </c:pt>
                <c:pt idx="56">
                  <c:v>42853.038888895542</c:v>
                </c:pt>
                <c:pt idx="57">
                  <c:v>42853.039583339982</c:v>
                </c:pt>
                <c:pt idx="58">
                  <c:v>42853.040277784443</c:v>
                </c:pt>
                <c:pt idx="59">
                  <c:v>42853.040972228904</c:v>
                </c:pt>
                <c:pt idx="60">
                  <c:v>42853.0416666733</c:v>
                </c:pt>
                <c:pt idx="61">
                  <c:v>42853.042361117754</c:v>
                </c:pt>
                <c:pt idx="62">
                  <c:v>42853.043055562193</c:v>
                </c:pt>
                <c:pt idx="63">
                  <c:v>42853.043750006655</c:v>
                </c:pt>
                <c:pt idx="64">
                  <c:v>42853.044444451109</c:v>
                </c:pt>
                <c:pt idx="65">
                  <c:v>42853.045138895563</c:v>
                </c:pt>
                <c:pt idx="66">
                  <c:v>42853.045833340024</c:v>
                </c:pt>
                <c:pt idx="67">
                  <c:v>42853.046527784449</c:v>
                </c:pt>
                <c:pt idx="68">
                  <c:v>42853.047222228917</c:v>
                </c:pt>
                <c:pt idx="69">
                  <c:v>42853.047916673335</c:v>
                </c:pt>
                <c:pt idx="70">
                  <c:v>42853.048611117789</c:v>
                </c:pt>
                <c:pt idx="71">
                  <c:v>42853.049305562214</c:v>
                </c:pt>
                <c:pt idx="72">
                  <c:v>42853.050000006682</c:v>
                </c:pt>
                <c:pt idx="73">
                  <c:v>42853.050694451143</c:v>
                </c:pt>
                <c:pt idx="74">
                  <c:v>42853.051388895583</c:v>
                </c:pt>
                <c:pt idx="75">
                  <c:v>42853.052083340044</c:v>
                </c:pt>
                <c:pt idx="76">
                  <c:v>42853.052777784469</c:v>
                </c:pt>
                <c:pt idx="77">
                  <c:v>42853.053472228938</c:v>
                </c:pt>
                <c:pt idx="78">
                  <c:v>42853.054166673355</c:v>
                </c:pt>
                <c:pt idx="79">
                  <c:v>42853.054861117809</c:v>
                </c:pt>
                <c:pt idx="80">
                  <c:v>42853.055555562256</c:v>
                </c:pt>
                <c:pt idx="81">
                  <c:v>42853.056250006724</c:v>
                </c:pt>
                <c:pt idx="82">
                  <c:v>42853.056944451149</c:v>
                </c:pt>
                <c:pt idx="83">
                  <c:v>42853.057638895603</c:v>
                </c:pt>
                <c:pt idx="84">
                  <c:v>42853.058333340079</c:v>
                </c:pt>
                <c:pt idx="85">
                  <c:v>42853.059027784489</c:v>
                </c:pt>
                <c:pt idx="86">
                  <c:v>42853.059722228943</c:v>
                </c:pt>
                <c:pt idx="87">
                  <c:v>42853.060416673376</c:v>
                </c:pt>
                <c:pt idx="88">
                  <c:v>42853.061111117808</c:v>
                </c:pt>
                <c:pt idx="89">
                  <c:v>42853.061805562247</c:v>
                </c:pt>
                <c:pt idx="90">
                  <c:v>42853.062500006723</c:v>
                </c:pt>
                <c:pt idx="91">
                  <c:v>42853.06319445117</c:v>
                </c:pt>
                <c:pt idx="92">
                  <c:v>42853.063888895595</c:v>
                </c:pt>
                <c:pt idx="93">
                  <c:v>42853.064583340063</c:v>
                </c:pt>
                <c:pt idx="94">
                  <c:v>42853.06527778451</c:v>
                </c:pt>
                <c:pt idx="95">
                  <c:v>42853.065972228978</c:v>
                </c:pt>
                <c:pt idx="96">
                  <c:v>42853.066666673381</c:v>
                </c:pt>
                <c:pt idx="97">
                  <c:v>42853.067361117821</c:v>
                </c:pt>
                <c:pt idx="98">
                  <c:v>42853.068055562275</c:v>
                </c:pt>
                <c:pt idx="99">
                  <c:v>42853.068750006736</c:v>
                </c:pt>
                <c:pt idx="100">
                  <c:v>42853.069444451176</c:v>
                </c:pt>
                <c:pt idx="101">
                  <c:v>42853.070138895637</c:v>
                </c:pt>
                <c:pt idx="102">
                  <c:v>42853.070833340105</c:v>
                </c:pt>
                <c:pt idx="103">
                  <c:v>42853.07152778453</c:v>
                </c:pt>
                <c:pt idx="104">
                  <c:v>42853.072222229006</c:v>
                </c:pt>
                <c:pt idx="105">
                  <c:v>42853.072916673431</c:v>
                </c:pt>
                <c:pt idx="106">
                  <c:v>42853.07361111787</c:v>
                </c:pt>
                <c:pt idx="107">
                  <c:v>42853.074305562295</c:v>
                </c:pt>
                <c:pt idx="108">
                  <c:v>42853.075000006764</c:v>
                </c:pt>
                <c:pt idx="109">
                  <c:v>42853.075694451196</c:v>
                </c:pt>
                <c:pt idx="110">
                  <c:v>42853.076388895657</c:v>
                </c:pt>
                <c:pt idx="111">
                  <c:v>42853.077083340111</c:v>
                </c:pt>
                <c:pt idx="112">
                  <c:v>42853.077777784551</c:v>
                </c:pt>
                <c:pt idx="113">
                  <c:v>42853.078472229012</c:v>
                </c:pt>
                <c:pt idx="114">
                  <c:v>42853.079166673422</c:v>
                </c:pt>
                <c:pt idx="115">
                  <c:v>42853.079861117876</c:v>
                </c:pt>
                <c:pt idx="116">
                  <c:v>42853.080555562337</c:v>
                </c:pt>
                <c:pt idx="117">
                  <c:v>42853.081250006791</c:v>
                </c:pt>
                <c:pt idx="118">
                  <c:v>42853.081944451224</c:v>
                </c:pt>
                <c:pt idx="119">
                  <c:v>42853.082638895692</c:v>
                </c:pt>
                <c:pt idx="120">
                  <c:v>42853.083333340153</c:v>
                </c:pt>
                <c:pt idx="121">
                  <c:v>42853.084027784593</c:v>
                </c:pt>
                <c:pt idx="122">
                  <c:v>42853.084722229018</c:v>
                </c:pt>
                <c:pt idx="123">
                  <c:v>42853.085416673464</c:v>
                </c:pt>
                <c:pt idx="124">
                  <c:v>42853.086111117911</c:v>
                </c:pt>
                <c:pt idx="125">
                  <c:v>42853.086805562358</c:v>
                </c:pt>
                <c:pt idx="126">
                  <c:v>42853.087500006812</c:v>
                </c:pt>
                <c:pt idx="127">
                  <c:v>42853.088194451251</c:v>
                </c:pt>
                <c:pt idx="128">
                  <c:v>42853.088888895698</c:v>
                </c:pt>
                <c:pt idx="129">
                  <c:v>42853.089583340166</c:v>
                </c:pt>
                <c:pt idx="130">
                  <c:v>42853.090277784591</c:v>
                </c:pt>
                <c:pt idx="131">
                  <c:v>42853.090972229038</c:v>
                </c:pt>
                <c:pt idx="132">
                  <c:v>42853.091666673463</c:v>
                </c:pt>
                <c:pt idx="133">
                  <c:v>42853.092361117924</c:v>
                </c:pt>
                <c:pt idx="134">
                  <c:v>42853.093055562356</c:v>
                </c:pt>
                <c:pt idx="135">
                  <c:v>42853.093750006825</c:v>
                </c:pt>
                <c:pt idx="136">
                  <c:v>42853.09444445125</c:v>
                </c:pt>
                <c:pt idx="137">
                  <c:v>42853.095138895704</c:v>
                </c:pt>
                <c:pt idx="138">
                  <c:v>42853.095833340187</c:v>
                </c:pt>
                <c:pt idx="139">
                  <c:v>42853.096527784604</c:v>
                </c:pt>
                <c:pt idx="140">
                  <c:v>42853.097222229058</c:v>
                </c:pt>
                <c:pt idx="141">
                  <c:v>42853.097916673505</c:v>
                </c:pt>
                <c:pt idx="142">
                  <c:v>42853.098611117952</c:v>
                </c:pt>
                <c:pt idx="143">
                  <c:v>42853.099305562369</c:v>
                </c:pt>
                <c:pt idx="144">
                  <c:v>42853.100000006845</c:v>
                </c:pt>
                <c:pt idx="145">
                  <c:v>42853.100694451285</c:v>
                </c:pt>
                <c:pt idx="146">
                  <c:v>42853.101388895724</c:v>
                </c:pt>
                <c:pt idx="147">
                  <c:v>42853.102083340193</c:v>
                </c:pt>
                <c:pt idx="148">
                  <c:v>42853.102777784625</c:v>
                </c:pt>
                <c:pt idx="149">
                  <c:v>42853.103472229079</c:v>
                </c:pt>
                <c:pt idx="150">
                  <c:v>42853.104166673525</c:v>
                </c:pt>
                <c:pt idx="151">
                  <c:v>42853.104861117972</c:v>
                </c:pt>
                <c:pt idx="152">
                  <c:v>42853.105555562404</c:v>
                </c:pt>
                <c:pt idx="153">
                  <c:v>42853.106250006887</c:v>
                </c:pt>
                <c:pt idx="154">
                  <c:v>42853.106944451305</c:v>
                </c:pt>
                <c:pt idx="155">
                  <c:v>42853.107638895759</c:v>
                </c:pt>
                <c:pt idx="156">
                  <c:v>42853.108333340213</c:v>
                </c:pt>
                <c:pt idx="157">
                  <c:v>42853.109027784631</c:v>
                </c:pt>
                <c:pt idx="158">
                  <c:v>42853.109722229085</c:v>
                </c:pt>
                <c:pt idx="159">
                  <c:v>42853.110416673546</c:v>
                </c:pt>
                <c:pt idx="160">
                  <c:v>42853.111111117985</c:v>
                </c:pt>
                <c:pt idx="161">
                  <c:v>42853.111805562425</c:v>
                </c:pt>
                <c:pt idx="162">
                  <c:v>42853.112500006893</c:v>
                </c:pt>
                <c:pt idx="163">
                  <c:v>42853.113194451325</c:v>
                </c:pt>
                <c:pt idx="164">
                  <c:v>42853.113888895779</c:v>
                </c:pt>
                <c:pt idx="165">
                  <c:v>42853.114583340233</c:v>
                </c:pt>
                <c:pt idx="166">
                  <c:v>42853.115277784673</c:v>
                </c:pt>
                <c:pt idx="167">
                  <c:v>42853.115972229141</c:v>
                </c:pt>
                <c:pt idx="168">
                  <c:v>42853.116666673566</c:v>
                </c:pt>
                <c:pt idx="169">
                  <c:v>42853.117361118006</c:v>
                </c:pt>
                <c:pt idx="170">
                  <c:v>42853.11805556246</c:v>
                </c:pt>
                <c:pt idx="171">
                  <c:v>42853.118750006928</c:v>
                </c:pt>
                <c:pt idx="172">
                  <c:v>42853.119444451331</c:v>
                </c:pt>
                <c:pt idx="173">
                  <c:v>42853.1201388958</c:v>
                </c:pt>
                <c:pt idx="174">
                  <c:v>42853.120833340246</c:v>
                </c:pt>
                <c:pt idx="175">
                  <c:v>42853.121527784664</c:v>
                </c:pt>
                <c:pt idx="176">
                  <c:v>42853.12222222914</c:v>
                </c:pt>
                <c:pt idx="177">
                  <c:v>42853.122916673587</c:v>
                </c:pt>
                <c:pt idx="178">
                  <c:v>42853.123611118026</c:v>
                </c:pt>
                <c:pt idx="179">
                  <c:v>42853.124305562458</c:v>
                </c:pt>
                <c:pt idx="180">
                  <c:v>42853.125000006927</c:v>
                </c:pt>
                <c:pt idx="181">
                  <c:v>42853.125694451352</c:v>
                </c:pt>
                <c:pt idx="182">
                  <c:v>42853.12638889582</c:v>
                </c:pt>
                <c:pt idx="183">
                  <c:v>42853.127083340245</c:v>
                </c:pt>
                <c:pt idx="184">
                  <c:v>42853.127777784684</c:v>
                </c:pt>
                <c:pt idx="185">
                  <c:v>42853.12847222916</c:v>
                </c:pt>
                <c:pt idx="186">
                  <c:v>42853.129166673571</c:v>
                </c:pt>
                <c:pt idx="187">
                  <c:v>42853.129861118054</c:v>
                </c:pt>
                <c:pt idx="188">
                  <c:v>42853.1305555625</c:v>
                </c:pt>
                <c:pt idx="189">
                  <c:v>42853.131250006947</c:v>
                </c:pt>
                <c:pt idx="190">
                  <c:v>42853.131944451372</c:v>
                </c:pt>
                <c:pt idx="191">
                  <c:v>42853.132638895841</c:v>
                </c:pt>
                <c:pt idx="192">
                  <c:v>42853.133333340287</c:v>
                </c:pt>
                <c:pt idx="193">
                  <c:v>42853.134027784734</c:v>
                </c:pt>
                <c:pt idx="194">
                  <c:v>42853.134722229181</c:v>
                </c:pt>
                <c:pt idx="195">
                  <c:v>42853.135416673598</c:v>
                </c:pt>
                <c:pt idx="196">
                  <c:v>42853.136111118081</c:v>
                </c:pt>
                <c:pt idx="197">
                  <c:v>42853.136805562521</c:v>
                </c:pt>
                <c:pt idx="198">
                  <c:v>42853.137500006967</c:v>
                </c:pt>
                <c:pt idx="199">
                  <c:v>42853.138194451414</c:v>
                </c:pt>
                <c:pt idx="200">
                  <c:v>42853.138888895861</c:v>
                </c:pt>
                <c:pt idx="201">
                  <c:v>42853.139583340308</c:v>
                </c:pt>
                <c:pt idx="202">
                  <c:v>42853.140277784762</c:v>
                </c:pt>
                <c:pt idx="203">
                  <c:v>42853.140972229201</c:v>
                </c:pt>
                <c:pt idx="204">
                  <c:v>42853.141666673604</c:v>
                </c:pt>
                <c:pt idx="205">
                  <c:v>42853.142361118094</c:v>
                </c:pt>
                <c:pt idx="206">
                  <c:v>42853.143055562534</c:v>
                </c:pt>
                <c:pt idx="207">
                  <c:v>42853.143750006988</c:v>
                </c:pt>
                <c:pt idx="208">
                  <c:v>42853.144444451435</c:v>
                </c:pt>
                <c:pt idx="209">
                  <c:v>42853.145138895881</c:v>
                </c:pt>
                <c:pt idx="210">
                  <c:v>42853.145833340343</c:v>
                </c:pt>
                <c:pt idx="211">
                  <c:v>42853.146527784782</c:v>
                </c:pt>
                <c:pt idx="212">
                  <c:v>42853.147222229221</c:v>
                </c:pt>
                <c:pt idx="213">
                  <c:v>42853.147916673654</c:v>
                </c:pt>
                <c:pt idx="214">
                  <c:v>42853.148611118137</c:v>
                </c:pt>
                <c:pt idx="215">
                  <c:v>42853.149305562554</c:v>
                </c:pt>
                <c:pt idx="216">
                  <c:v>42853.150000007008</c:v>
                </c:pt>
                <c:pt idx="217">
                  <c:v>42853.150694451462</c:v>
                </c:pt>
                <c:pt idx="218">
                  <c:v>42853.151388895902</c:v>
                </c:pt>
                <c:pt idx="219">
                  <c:v>42853.152083340348</c:v>
                </c:pt>
                <c:pt idx="220">
                  <c:v>42853.152777784795</c:v>
                </c:pt>
                <c:pt idx="221">
                  <c:v>42853.153472229234</c:v>
                </c:pt>
                <c:pt idx="222">
                  <c:v>42853.154166673674</c:v>
                </c:pt>
                <c:pt idx="223">
                  <c:v>42853.154861118142</c:v>
                </c:pt>
                <c:pt idx="224">
                  <c:v>42853.155555562582</c:v>
                </c:pt>
                <c:pt idx="225">
                  <c:v>42853.156250007043</c:v>
                </c:pt>
                <c:pt idx="226">
                  <c:v>42853.156944451483</c:v>
                </c:pt>
                <c:pt idx="227">
                  <c:v>42853.157638895944</c:v>
                </c:pt>
                <c:pt idx="228">
                  <c:v>42853.158333340398</c:v>
                </c:pt>
                <c:pt idx="229">
                  <c:v>42853.159027784815</c:v>
                </c:pt>
                <c:pt idx="230">
                  <c:v>42853.159722229255</c:v>
                </c:pt>
                <c:pt idx="231">
                  <c:v>42853.160416673687</c:v>
                </c:pt>
                <c:pt idx="232">
                  <c:v>42853.161111118156</c:v>
                </c:pt>
                <c:pt idx="233">
                  <c:v>42853.161805562573</c:v>
                </c:pt>
                <c:pt idx="234">
                  <c:v>42853.162500007034</c:v>
                </c:pt>
                <c:pt idx="235">
                  <c:v>42853.163194451474</c:v>
                </c:pt>
                <c:pt idx="236">
                  <c:v>42853.163888895935</c:v>
                </c:pt>
                <c:pt idx="237">
                  <c:v>42853.164583340389</c:v>
                </c:pt>
                <c:pt idx="238">
                  <c:v>42853.165277784836</c:v>
                </c:pt>
                <c:pt idx="239">
                  <c:v>42853.165972229275</c:v>
                </c:pt>
                <c:pt idx="240">
                  <c:v>42853.166666673707</c:v>
                </c:pt>
                <c:pt idx="241">
                  <c:v>42853.167361118176</c:v>
                </c:pt>
                <c:pt idx="242">
                  <c:v>42853.168055562601</c:v>
                </c:pt>
                <c:pt idx="243">
                  <c:v>42853.168750007055</c:v>
                </c:pt>
                <c:pt idx="244">
                  <c:v>42853.169444451494</c:v>
                </c:pt>
                <c:pt idx="245">
                  <c:v>42853.170138895963</c:v>
                </c:pt>
                <c:pt idx="246">
                  <c:v>42853.170833340439</c:v>
                </c:pt>
                <c:pt idx="247">
                  <c:v>42853.171527784856</c:v>
                </c:pt>
                <c:pt idx="248">
                  <c:v>42853.172222229303</c:v>
                </c:pt>
                <c:pt idx="249">
                  <c:v>42853.17291667375</c:v>
                </c:pt>
                <c:pt idx="250">
                  <c:v>42853.173611118196</c:v>
                </c:pt>
                <c:pt idx="251">
                  <c:v>42853.174305562614</c:v>
                </c:pt>
                <c:pt idx="252">
                  <c:v>42853.175000007075</c:v>
                </c:pt>
                <c:pt idx="253">
                  <c:v>42853.175694451536</c:v>
                </c:pt>
                <c:pt idx="254">
                  <c:v>42853.176388895983</c:v>
                </c:pt>
                <c:pt idx="255">
                  <c:v>42853.17708334043</c:v>
                </c:pt>
                <c:pt idx="256">
                  <c:v>42853.177777784877</c:v>
                </c:pt>
                <c:pt idx="257">
                  <c:v>42853.178472229323</c:v>
                </c:pt>
                <c:pt idx="258">
                  <c:v>42853.179166673734</c:v>
                </c:pt>
                <c:pt idx="259">
                  <c:v>42853.179861118195</c:v>
                </c:pt>
                <c:pt idx="260">
                  <c:v>42853.180555562656</c:v>
                </c:pt>
                <c:pt idx="261">
                  <c:v>42853.18125000711</c:v>
                </c:pt>
                <c:pt idx="262">
                  <c:v>42853.181944451557</c:v>
                </c:pt>
                <c:pt idx="263">
                  <c:v>42853.182638896025</c:v>
                </c:pt>
                <c:pt idx="264">
                  <c:v>42853.183333340472</c:v>
                </c:pt>
                <c:pt idx="265">
                  <c:v>42853.184027784897</c:v>
                </c:pt>
                <c:pt idx="266">
                  <c:v>42853.184722229344</c:v>
                </c:pt>
                <c:pt idx="267">
                  <c:v>42853.185416673776</c:v>
                </c:pt>
                <c:pt idx="268">
                  <c:v>42853.186111118237</c:v>
                </c:pt>
                <c:pt idx="269">
                  <c:v>42853.186805562684</c:v>
                </c:pt>
                <c:pt idx="270">
                  <c:v>42853.18750000713</c:v>
                </c:pt>
                <c:pt idx="271">
                  <c:v>42853.188194451592</c:v>
                </c:pt>
                <c:pt idx="272">
                  <c:v>42853.188888896053</c:v>
                </c:pt>
                <c:pt idx="273">
                  <c:v>42853.189583340492</c:v>
                </c:pt>
                <c:pt idx="274">
                  <c:v>42853.190277784917</c:v>
                </c:pt>
                <c:pt idx="275">
                  <c:v>42853.190972229364</c:v>
                </c:pt>
                <c:pt idx="276">
                  <c:v>42853.191666673767</c:v>
                </c:pt>
                <c:pt idx="277">
                  <c:v>42853.192361118228</c:v>
                </c:pt>
                <c:pt idx="278">
                  <c:v>42853.193055562668</c:v>
                </c:pt>
                <c:pt idx="279">
                  <c:v>42853.193750007129</c:v>
                </c:pt>
                <c:pt idx="280">
                  <c:v>42853.194444451576</c:v>
                </c:pt>
                <c:pt idx="281">
                  <c:v>42853.195138896044</c:v>
                </c:pt>
                <c:pt idx="282">
                  <c:v>42853.195833340491</c:v>
                </c:pt>
                <c:pt idx="283">
                  <c:v>42853.196527784938</c:v>
                </c:pt>
                <c:pt idx="284">
                  <c:v>42853.197222229384</c:v>
                </c:pt>
                <c:pt idx="285">
                  <c:v>42853.197916673824</c:v>
                </c:pt>
                <c:pt idx="286">
                  <c:v>42853.198611118278</c:v>
                </c:pt>
                <c:pt idx="287">
                  <c:v>42853.199305562688</c:v>
                </c:pt>
                <c:pt idx="288">
                  <c:v>42853.200000007171</c:v>
                </c:pt>
                <c:pt idx="289">
                  <c:v>42853.200694451596</c:v>
                </c:pt>
                <c:pt idx="290">
                  <c:v>42853.201388896065</c:v>
                </c:pt>
                <c:pt idx="291">
                  <c:v>42853.202083340511</c:v>
                </c:pt>
                <c:pt idx="292">
                  <c:v>42853.202777784958</c:v>
                </c:pt>
                <c:pt idx="293">
                  <c:v>42853.203472229405</c:v>
                </c:pt>
                <c:pt idx="294">
                  <c:v>42853.20416667383</c:v>
                </c:pt>
                <c:pt idx="295">
                  <c:v>42853.204861118284</c:v>
                </c:pt>
                <c:pt idx="296">
                  <c:v>42853.205555562723</c:v>
                </c:pt>
                <c:pt idx="297">
                  <c:v>42853.206250007192</c:v>
                </c:pt>
                <c:pt idx="298">
                  <c:v>42853.206944451624</c:v>
                </c:pt>
                <c:pt idx="299">
                  <c:v>42853.207638896092</c:v>
                </c:pt>
                <c:pt idx="300">
                  <c:v>42853.208333340554</c:v>
                </c:pt>
                <c:pt idx="301">
                  <c:v>42853.209027784978</c:v>
                </c:pt>
                <c:pt idx="302">
                  <c:v>42853.209722229425</c:v>
                </c:pt>
                <c:pt idx="303">
                  <c:v>42853.210416673872</c:v>
                </c:pt>
                <c:pt idx="304">
                  <c:v>42853.211111118304</c:v>
                </c:pt>
                <c:pt idx="305">
                  <c:v>42853.211805562743</c:v>
                </c:pt>
                <c:pt idx="306">
                  <c:v>42853.212500007205</c:v>
                </c:pt>
                <c:pt idx="307">
                  <c:v>42853.213194451637</c:v>
                </c:pt>
                <c:pt idx="308">
                  <c:v>42853.213888896113</c:v>
                </c:pt>
                <c:pt idx="309">
                  <c:v>42853.214583340574</c:v>
                </c:pt>
                <c:pt idx="310">
                  <c:v>42853.215277784999</c:v>
                </c:pt>
                <c:pt idx="311">
                  <c:v>42853.215972229445</c:v>
                </c:pt>
                <c:pt idx="312">
                  <c:v>42853.216666673885</c:v>
                </c:pt>
                <c:pt idx="313">
                  <c:v>42853.217361118324</c:v>
                </c:pt>
                <c:pt idx="314">
                  <c:v>42853.218055562786</c:v>
                </c:pt>
                <c:pt idx="315">
                  <c:v>42853.218750007225</c:v>
                </c:pt>
                <c:pt idx="316">
                  <c:v>42853.219444451657</c:v>
                </c:pt>
                <c:pt idx="317">
                  <c:v>42853.220138896133</c:v>
                </c:pt>
                <c:pt idx="318">
                  <c:v>42853.220833340594</c:v>
                </c:pt>
                <c:pt idx="319">
                  <c:v>42853.22152778499</c:v>
                </c:pt>
                <c:pt idx="320">
                  <c:v>42853.222222229466</c:v>
                </c:pt>
                <c:pt idx="321">
                  <c:v>42853.222916673905</c:v>
                </c:pt>
                <c:pt idx="322">
                  <c:v>42853.223611118337</c:v>
                </c:pt>
                <c:pt idx="323">
                  <c:v>42853.224305562777</c:v>
                </c:pt>
                <c:pt idx="324">
                  <c:v>42853.225000007216</c:v>
                </c:pt>
                <c:pt idx="325">
                  <c:v>42853.22569445167</c:v>
                </c:pt>
                <c:pt idx="326">
                  <c:v>42853.226388896146</c:v>
                </c:pt>
                <c:pt idx="327">
                  <c:v>42853.227083340586</c:v>
                </c:pt>
                <c:pt idx="328">
                  <c:v>42853.227777785003</c:v>
                </c:pt>
                <c:pt idx="329">
                  <c:v>42853.228472229486</c:v>
                </c:pt>
                <c:pt idx="330">
                  <c:v>42853.229166673897</c:v>
                </c:pt>
                <c:pt idx="331">
                  <c:v>42853.229861118358</c:v>
                </c:pt>
                <c:pt idx="332">
                  <c:v>42853.230555562826</c:v>
                </c:pt>
                <c:pt idx="333">
                  <c:v>42853.231250007251</c:v>
                </c:pt>
                <c:pt idx="334">
                  <c:v>42853.231944451683</c:v>
                </c:pt>
                <c:pt idx="335">
                  <c:v>42853.232638896196</c:v>
                </c:pt>
                <c:pt idx="336">
                  <c:v>42853.233333340606</c:v>
                </c:pt>
                <c:pt idx="337">
                  <c:v>42853.234027785038</c:v>
                </c:pt>
                <c:pt idx="338">
                  <c:v>42853.234722229507</c:v>
                </c:pt>
                <c:pt idx="339">
                  <c:v>42853.235416673931</c:v>
                </c:pt>
                <c:pt idx="340">
                  <c:v>42853.2361111184</c:v>
                </c:pt>
                <c:pt idx="341">
                  <c:v>42853.236805562825</c:v>
                </c:pt>
                <c:pt idx="342">
                  <c:v>42853.237500007264</c:v>
                </c:pt>
                <c:pt idx="343">
                  <c:v>42853.238194451726</c:v>
                </c:pt>
                <c:pt idx="344">
                  <c:v>42853.238888896201</c:v>
                </c:pt>
                <c:pt idx="345">
                  <c:v>42853.239583340634</c:v>
                </c:pt>
                <c:pt idx="346">
                  <c:v>42853.24027778508</c:v>
                </c:pt>
                <c:pt idx="347">
                  <c:v>42853.240972229542</c:v>
                </c:pt>
                <c:pt idx="348">
                  <c:v>42853.241666673974</c:v>
                </c:pt>
                <c:pt idx="349">
                  <c:v>42853.24236111842</c:v>
                </c:pt>
                <c:pt idx="350">
                  <c:v>42853.243055562845</c:v>
                </c:pt>
                <c:pt idx="351">
                  <c:v>42853.243750007285</c:v>
                </c:pt>
                <c:pt idx="352">
                  <c:v>42853.244444451739</c:v>
                </c:pt>
                <c:pt idx="353">
                  <c:v>42853.245138896207</c:v>
                </c:pt>
                <c:pt idx="354">
                  <c:v>42853.245833340661</c:v>
                </c:pt>
                <c:pt idx="355">
                  <c:v>42853.246527785101</c:v>
                </c:pt>
                <c:pt idx="356">
                  <c:v>42853.247222229547</c:v>
                </c:pt>
                <c:pt idx="357">
                  <c:v>42853.247916673994</c:v>
                </c:pt>
                <c:pt idx="358">
                  <c:v>42853.248611118441</c:v>
                </c:pt>
                <c:pt idx="359">
                  <c:v>42853.249305562866</c:v>
                </c:pt>
                <c:pt idx="360">
                  <c:v>42853.250000007334</c:v>
                </c:pt>
                <c:pt idx="361">
                  <c:v>42853.250694451781</c:v>
                </c:pt>
                <c:pt idx="362">
                  <c:v>42853.251388896228</c:v>
                </c:pt>
                <c:pt idx="363">
                  <c:v>42853.252083340682</c:v>
                </c:pt>
                <c:pt idx="364">
                  <c:v>42853.252777785121</c:v>
                </c:pt>
                <c:pt idx="365">
                  <c:v>42853.253472229568</c:v>
                </c:pt>
                <c:pt idx="366">
                  <c:v>42853.254166674014</c:v>
                </c:pt>
                <c:pt idx="367">
                  <c:v>42853.254861118461</c:v>
                </c:pt>
                <c:pt idx="368">
                  <c:v>42853.255555562908</c:v>
                </c:pt>
                <c:pt idx="369">
                  <c:v>42853.256250007362</c:v>
                </c:pt>
                <c:pt idx="370">
                  <c:v>42853.256944451801</c:v>
                </c:pt>
                <c:pt idx="371">
                  <c:v>42853.257638896248</c:v>
                </c:pt>
                <c:pt idx="372">
                  <c:v>42853.258333340716</c:v>
                </c:pt>
                <c:pt idx="373">
                  <c:v>42853.259027785134</c:v>
                </c:pt>
                <c:pt idx="374">
                  <c:v>42853.259722229588</c:v>
                </c:pt>
                <c:pt idx="375">
                  <c:v>42853.260416674035</c:v>
                </c:pt>
                <c:pt idx="376">
                  <c:v>42853.261111118474</c:v>
                </c:pt>
                <c:pt idx="377">
                  <c:v>42853.261805562906</c:v>
                </c:pt>
                <c:pt idx="378">
                  <c:v>42853.262500007375</c:v>
                </c:pt>
                <c:pt idx="379">
                  <c:v>42853.2631944518</c:v>
                </c:pt>
                <c:pt idx="380">
                  <c:v>42853.263888896254</c:v>
                </c:pt>
                <c:pt idx="381">
                  <c:v>42853.264583340715</c:v>
                </c:pt>
                <c:pt idx="382">
                  <c:v>42853.265277785154</c:v>
                </c:pt>
                <c:pt idx="383">
                  <c:v>42853.265972229594</c:v>
                </c:pt>
                <c:pt idx="384">
                  <c:v>42853.266666674055</c:v>
                </c:pt>
                <c:pt idx="385">
                  <c:v>42853.26736111848</c:v>
                </c:pt>
                <c:pt idx="386">
                  <c:v>42853.268055562934</c:v>
                </c:pt>
                <c:pt idx="387">
                  <c:v>42853.268750007373</c:v>
                </c:pt>
                <c:pt idx="388">
                  <c:v>42853.269444451813</c:v>
                </c:pt>
                <c:pt idx="389">
                  <c:v>42853.270138896289</c:v>
                </c:pt>
                <c:pt idx="390">
                  <c:v>42853.270833340743</c:v>
                </c:pt>
                <c:pt idx="391">
                  <c:v>42853.271527785175</c:v>
                </c:pt>
                <c:pt idx="392">
                  <c:v>42853.272222229629</c:v>
                </c:pt>
                <c:pt idx="393">
                  <c:v>42853.272916674083</c:v>
                </c:pt>
                <c:pt idx="394">
                  <c:v>42853.273611118522</c:v>
                </c:pt>
                <c:pt idx="395">
                  <c:v>42853.274305562954</c:v>
                </c:pt>
                <c:pt idx="396">
                  <c:v>42853.275000007394</c:v>
                </c:pt>
                <c:pt idx="397">
                  <c:v>42853.275694451855</c:v>
                </c:pt>
                <c:pt idx="398">
                  <c:v>42853.276388896309</c:v>
                </c:pt>
                <c:pt idx="399">
                  <c:v>42853.277083340756</c:v>
                </c:pt>
                <c:pt idx="400">
                  <c:v>42853.277777785173</c:v>
                </c:pt>
                <c:pt idx="401">
                  <c:v>42853.278472229635</c:v>
                </c:pt>
                <c:pt idx="402">
                  <c:v>42853.279166674074</c:v>
                </c:pt>
                <c:pt idx="403">
                  <c:v>42853.279861118535</c:v>
                </c:pt>
                <c:pt idx="404">
                  <c:v>42853.280555562989</c:v>
                </c:pt>
                <c:pt idx="405">
                  <c:v>42853.281250007436</c:v>
                </c:pt>
                <c:pt idx="406">
                  <c:v>42853.281944451875</c:v>
                </c:pt>
                <c:pt idx="407">
                  <c:v>42853.282638896351</c:v>
                </c:pt>
                <c:pt idx="408">
                  <c:v>42853.283333340783</c:v>
                </c:pt>
                <c:pt idx="409">
                  <c:v>42853.284027785201</c:v>
                </c:pt>
                <c:pt idx="410">
                  <c:v>42853.28472222967</c:v>
                </c:pt>
                <c:pt idx="411">
                  <c:v>42853.285416674116</c:v>
                </c:pt>
                <c:pt idx="412">
                  <c:v>42853.286111118563</c:v>
                </c:pt>
                <c:pt idx="413">
                  <c:v>42853.286805562995</c:v>
                </c:pt>
                <c:pt idx="414">
                  <c:v>42853.287500007456</c:v>
                </c:pt>
                <c:pt idx="415">
                  <c:v>42853.288194451903</c:v>
                </c:pt>
                <c:pt idx="416">
                  <c:v>42853.288888896372</c:v>
                </c:pt>
                <c:pt idx="417">
                  <c:v>42853.289583340797</c:v>
                </c:pt>
                <c:pt idx="418">
                  <c:v>42853.290277785214</c:v>
                </c:pt>
                <c:pt idx="419">
                  <c:v>42853.290972229675</c:v>
                </c:pt>
                <c:pt idx="420">
                  <c:v>42853.291666674115</c:v>
                </c:pt>
                <c:pt idx="421">
                  <c:v>42853.292361118576</c:v>
                </c:pt>
                <c:pt idx="422">
                  <c:v>42853.293055562986</c:v>
                </c:pt>
                <c:pt idx="423">
                  <c:v>42853.293750007448</c:v>
                </c:pt>
                <c:pt idx="424">
                  <c:v>42853.294444451902</c:v>
                </c:pt>
                <c:pt idx="425">
                  <c:v>42853.29513889637</c:v>
                </c:pt>
                <c:pt idx="426">
                  <c:v>42853.295833340817</c:v>
                </c:pt>
                <c:pt idx="427">
                  <c:v>42853.296527785235</c:v>
                </c:pt>
                <c:pt idx="428">
                  <c:v>42853.297222229688</c:v>
                </c:pt>
                <c:pt idx="429">
                  <c:v>42853.297916674157</c:v>
                </c:pt>
                <c:pt idx="430">
                  <c:v>42853.298611118604</c:v>
                </c:pt>
                <c:pt idx="431">
                  <c:v>42853.299305563007</c:v>
                </c:pt>
                <c:pt idx="432">
                  <c:v>42853.300000007497</c:v>
                </c:pt>
                <c:pt idx="433">
                  <c:v>42853.300694451966</c:v>
                </c:pt>
                <c:pt idx="434">
                  <c:v>42853.301388896391</c:v>
                </c:pt>
                <c:pt idx="435">
                  <c:v>42853.302083340859</c:v>
                </c:pt>
                <c:pt idx="436">
                  <c:v>42853.302777785284</c:v>
                </c:pt>
                <c:pt idx="437">
                  <c:v>42853.303472229731</c:v>
                </c:pt>
                <c:pt idx="438">
                  <c:v>42853.304166674192</c:v>
                </c:pt>
                <c:pt idx="439">
                  <c:v>42853.304861118631</c:v>
                </c:pt>
                <c:pt idx="440">
                  <c:v>42853.305555563071</c:v>
                </c:pt>
                <c:pt idx="441">
                  <c:v>42853.306250007547</c:v>
                </c:pt>
                <c:pt idx="442">
                  <c:v>42853.306944451986</c:v>
                </c:pt>
                <c:pt idx="443">
                  <c:v>42853.30763889644</c:v>
                </c:pt>
                <c:pt idx="444">
                  <c:v>42853.308333340901</c:v>
                </c:pt>
                <c:pt idx="445">
                  <c:v>42853.309027785304</c:v>
                </c:pt>
                <c:pt idx="446">
                  <c:v>42853.309722229751</c:v>
                </c:pt>
                <c:pt idx="447">
                  <c:v>42853.310416674212</c:v>
                </c:pt>
                <c:pt idx="448">
                  <c:v>42853.311111118644</c:v>
                </c:pt>
                <c:pt idx="449">
                  <c:v>42853.311805563084</c:v>
                </c:pt>
                <c:pt idx="450">
                  <c:v>42853.31250000756</c:v>
                </c:pt>
                <c:pt idx="451">
                  <c:v>42853.313194451992</c:v>
                </c:pt>
                <c:pt idx="452">
                  <c:v>42853.313888896453</c:v>
                </c:pt>
                <c:pt idx="453">
                  <c:v>42853.314583340914</c:v>
                </c:pt>
                <c:pt idx="454">
                  <c:v>42853.315277785332</c:v>
                </c:pt>
                <c:pt idx="455">
                  <c:v>42853.315972229793</c:v>
                </c:pt>
                <c:pt idx="456">
                  <c:v>42853.316666674218</c:v>
                </c:pt>
                <c:pt idx="457">
                  <c:v>42853.317361118665</c:v>
                </c:pt>
                <c:pt idx="458">
                  <c:v>42853.318055563112</c:v>
                </c:pt>
                <c:pt idx="459">
                  <c:v>42853.31875000758</c:v>
                </c:pt>
                <c:pt idx="460">
                  <c:v>42853.319444452012</c:v>
                </c:pt>
                <c:pt idx="461">
                  <c:v>42853.320138896474</c:v>
                </c:pt>
                <c:pt idx="462">
                  <c:v>42853.320833340935</c:v>
                </c:pt>
                <c:pt idx="463">
                  <c:v>42853.321527785323</c:v>
                </c:pt>
                <c:pt idx="464">
                  <c:v>42853.322222229792</c:v>
                </c:pt>
                <c:pt idx="465">
                  <c:v>42853.322916674239</c:v>
                </c:pt>
                <c:pt idx="466">
                  <c:v>42853.323611118685</c:v>
                </c:pt>
                <c:pt idx="467">
                  <c:v>42853.324305563125</c:v>
                </c:pt>
                <c:pt idx="468">
                  <c:v>42853.325000007579</c:v>
                </c:pt>
                <c:pt idx="469">
                  <c:v>42853.325694452033</c:v>
                </c:pt>
                <c:pt idx="470">
                  <c:v>42853.326388896494</c:v>
                </c:pt>
                <c:pt idx="471">
                  <c:v>42853.327083340919</c:v>
                </c:pt>
                <c:pt idx="472">
                  <c:v>42853.327777785344</c:v>
                </c:pt>
                <c:pt idx="473">
                  <c:v>42853.328472229812</c:v>
                </c:pt>
                <c:pt idx="474">
                  <c:v>42853.329166674237</c:v>
                </c:pt>
                <c:pt idx="475">
                  <c:v>42853.329861118706</c:v>
                </c:pt>
                <c:pt idx="476">
                  <c:v>42853.330555563152</c:v>
                </c:pt>
                <c:pt idx="477">
                  <c:v>42853.331250007599</c:v>
                </c:pt>
                <c:pt idx="478">
                  <c:v>42853.331944452046</c:v>
                </c:pt>
                <c:pt idx="479">
                  <c:v>42853.332638896529</c:v>
                </c:pt>
                <c:pt idx="480">
                  <c:v>42853.333333340968</c:v>
                </c:pt>
                <c:pt idx="481">
                  <c:v>42853.334027785386</c:v>
                </c:pt>
                <c:pt idx="482">
                  <c:v>42853.334722229833</c:v>
                </c:pt>
                <c:pt idx="483">
                  <c:v>42853.335416674279</c:v>
                </c:pt>
                <c:pt idx="484">
                  <c:v>42853.336111118733</c:v>
                </c:pt>
                <c:pt idx="485">
                  <c:v>42853.336805563173</c:v>
                </c:pt>
                <c:pt idx="486">
                  <c:v>42853.337500007605</c:v>
                </c:pt>
                <c:pt idx="487">
                  <c:v>42853.338194452088</c:v>
                </c:pt>
                <c:pt idx="488">
                  <c:v>42853.338888896549</c:v>
                </c:pt>
                <c:pt idx="489">
                  <c:v>42853.339583340989</c:v>
                </c:pt>
                <c:pt idx="490">
                  <c:v>42853.340277785413</c:v>
                </c:pt>
                <c:pt idx="491">
                  <c:v>42853.340972229875</c:v>
                </c:pt>
                <c:pt idx="492">
                  <c:v>42853.3416666743</c:v>
                </c:pt>
                <c:pt idx="493">
                  <c:v>42853.342361118746</c:v>
                </c:pt>
                <c:pt idx="494">
                  <c:v>42853.343055563186</c:v>
                </c:pt>
                <c:pt idx="495">
                  <c:v>42853.343750007625</c:v>
                </c:pt>
                <c:pt idx="496">
                  <c:v>42853.344444452108</c:v>
                </c:pt>
                <c:pt idx="497">
                  <c:v>42853.345138896555</c:v>
                </c:pt>
                <c:pt idx="498">
                  <c:v>42853.345833341016</c:v>
                </c:pt>
                <c:pt idx="499">
                  <c:v>42853.346527785441</c:v>
                </c:pt>
                <c:pt idx="500">
                  <c:v>42853.347222229895</c:v>
                </c:pt>
                <c:pt idx="501">
                  <c:v>42853.347916674342</c:v>
                </c:pt>
                <c:pt idx="502">
                  <c:v>42853.348611118796</c:v>
                </c:pt>
                <c:pt idx="503">
                  <c:v>42853.349305563184</c:v>
                </c:pt>
                <c:pt idx="504">
                  <c:v>42853.35000000766</c:v>
                </c:pt>
                <c:pt idx="505">
                  <c:v>42853.35069445215</c:v>
                </c:pt>
                <c:pt idx="506">
                  <c:v>42853.35138889659</c:v>
                </c:pt>
                <c:pt idx="507">
                  <c:v>42853.352083341022</c:v>
                </c:pt>
                <c:pt idx="508">
                  <c:v>42853.352777785447</c:v>
                </c:pt>
                <c:pt idx="509">
                  <c:v>42853.353472229915</c:v>
                </c:pt>
                <c:pt idx="510">
                  <c:v>42853.35416667434</c:v>
                </c:pt>
                <c:pt idx="511">
                  <c:v>42853.354861118809</c:v>
                </c:pt>
                <c:pt idx="512">
                  <c:v>42853.355555563234</c:v>
                </c:pt>
                <c:pt idx="513">
                  <c:v>42853.356250007702</c:v>
                </c:pt>
                <c:pt idx="514">
                  <c:v>42853.356944452156</c:v>
                </c:pt>
                <c:pt idx="515">
                  <c:v>42853.357638896618</c:v>
                </c:pt>
                <c:pt idx="516">
                  <c:v>42853.358333341064</c:v>
                </c:pt>
                <c:pt idx="517">
                  <c:v>42853.359027785467</c:v>
                </c:pt>
                <c:pt idx="518">
                  <c:v>42853.359722229936</c:v>
                </c:pt>
                <c:pt idx="519">
                  <c:v>42853.360416674361</c:v>
                </c:pt>
                <c:pt idx="520">
                  <c:v>42853.361111118807</c:v>
                </c:pt>
                <c:pt idx="521">
                  <c:v>42853.361805563218</c:v>
                </c:pt>
                <c:pt idx="522">
                  <c:v>42853.362500007701</c:v>
                </c:pt>
                <c:pt idx="523">
                  <c:v>42853.363194452148</c:v>
                </c:pt>
                <c:pt idx="524">
                  <c:v>42853.363888896602</c:v>
                </c:pt>
                <c:pt idx="525">
                  <c:v>42853.364583341041</c:v>
                </c:pt>
                <c:pt idx="526">
                  <c:v>42853.365277785488</c:v>
                </c:pt>
                <c:pt idx="527">
                  <c:v>42853.365972229942</c:v>
                </c:pt>
                <c:pt idx="528">
                  <c:v>42853.366666674381</c:v>
                </c:pt>
                <c:pt idx="529">
                  <c:v>42853.367361118828</c:v>
                </c:pt>
                <c:pt idx="530">
                  <c:v>42853.368055563275</c:v>
                </c:pt>
                <c:pt idx="531">
                  <c:v>42853.368750007721</c:v>
                </c:pt>
                <c:pt idx="532">
                  <c:v>42853.369444452168</c:v>
                </c:pt>
                <c:pt idx="533">
                  <c:v>42853.370138896636</c:v>
                </c:pt>
                <c:pt idx="534">
                  <c:v>42853.37083334109</c:v>
                </c:pt>
                <c:pt idx="535">
                  <c:v>42853.371527785508</c:v>
                </c:pt>
                <c:pt idx="536">
                  <c:v>42853.372222229991</c:v>
                </c:pt>
                <c:pt idx="537">
                  <c:v>42853.372916674423</c:v>
                </c:pt>
                <c:pt idx="538">
                  <c:v>42853.373611118848</c:v>
                </c:pt>
                <c:pt idx="539">
                  <c:v>42853.374305563273</c:v>
                </c:pt>
                <c:pt idx="540">
                  <c:v>42853.375000007734</c:v>
                </c:pt>
                <c:pt idx="541">
                  <c:v>42853.375694452203</c:v>
                </c:pt>
                <c:pt idx="542">
                  <c:v>42853.376388896642</c:v>
                </c:pt>
                <c:pt idx="543">
                  <c:v>42853.377083341082</c:v>
                </c:pt>
                <c:pt idx="544">
                  <c:v>42853.377777785528</c:v>
                </c:pt>
                <c:pt idx="545">
                  <c:v>42853.378472230004</c:v>
                </c:pt>
                <c:pt idx="546">
                  <c:v>42853.379166674422</c:v>
                </c:pt>
                <c:pt idx="547">
                  <c:v>42853.379861118869</c:v>
                </c:pt>
                <c:pt idx="548">
                  <c:v>42853.380555563315</c:v>
                </c:pt>
                <c:pt idx="549">
                  <c:v>42853.381250007762</c:v>
                </c:pt>
                <c:pt idx="550">
                  <c:v>42853.381944452209</c:v>
                </c:pt>
                <c:pt idx="551">
                  <c:v>42853.382638896699</c:v>
                </c:pt>
                <c:pt idx="552">
                  <c:v>42853.383333341124</c:v>
                </c:pt>
                <c:pt idx="553">
                  <c:v>42853.384027785549</c:v>
                </c:pt>
                <c:pt idx="554">
                  <c:v>42853.384722230003</c:v>
                </c:pt>
                <c:pt idx="555">
                  <c:v>42853.385416674442</c:v>
                </c:pt>
                <c:pt idx="556">
                  <c:v>42853.386111118918</c:v>
                </c:pt>
                <c:pt idx="557">
                  <c:v>42853.386805563336</c:v>
                </c:pt>
                <c:pt idx="558">
                  <c:v>42853.387500007782</c:v>
                </c:pt>
                <c:pt idx="559">
                  <c:v>42853.388194452251</c:v>
                </c:pt>
                <c:pt idx="560">
                  <c:v>42853.388888896705</c:v>
                </c:pt>
                <c:pt idx="561">
                  <c:v>42853.389583341144</c:v>
                </c:pt>
                <c:pt idx="562">
                  <c:v>42853.390277785569</c:v>
                </c:pt>
                <c:pt idx="563">
                  <c:v>42853.390972230016</c:v>
                </c:pt>
                <c:pt idx="564">
                  <c:v>42853.391666674455</c:v>
                </c:pt>
                <c:pt idx="565">
                  <c:v>42853.392361118909</c:v>
                </c:pt>
                <c:pt idx="566">
                  <c:v>42853.393055563327</c:v>
                </c:pt>
                <c:pt idx="567">
                  <c:v>42853.393750007781</c:v>
                </c:pt>
                <c:pt idx="568">
                  <c:v>42853.394444452235</c:v>
                </c:pt>
                <c:pt idx="569">
                  <c:v>42853.395138896696</c:v>
                </c:pt>
                <c:pt idx="570">
                  <c:v>42853.395833341143</c:v>
                </c:pt>
                <c:pt idx="571">
                  <c:v>42853.39652778559</c:v>
                </c:pt>
                <c:pt idx="572">
                  <c:v>42853.397222230036</c:v>
                </c:pt>
                <c:pt idx="573">
                  <c:v>42853.397916674483</c:v>
                </c:pt>
                <c:pt idx="574">
                  <c:v>42853.398611118952</c:v>
                </c:pt>
                <c:pt idx="575">
                  <c:v>42853.399305563347</c:v>
                </c:pt>
                <c:pt idx="576">
                  <c:v>42853.400000007823</c:v>
                </c:pt>
                <c:pt idx="577">
                  <c:v>42853.400694452292</c:v>
                </c:pt>
                <c:pt idx="578">
                  <c:v>42853.401388896717</c:v>
                </c:pt>
                <c:pt idx="579">
                  <c:v>42853.402083341163</c:v>
                </c:pt>
                <c:pt idx="580">
                  <c:v>42853.402777785595</c:v>
                </c:pt>
                <c:pt idx="581">
                  <c:v>42853.403472230057</c:v>
                </c:pt>
                <c:pt idx="582">
                  <c:v>42853.404166674503</c:v>
                </c:pt>
                <c:pt idx="583">
                  <c:v>42853.404861118972</c:v>
                </c:pt>
                <c:pt idx="584">
                  <c:v>42853.405555563375</c:v>
                </c:pt>
                <c:pt idx="585">
                  <c:v>42853.406250007843</c:v>
                </c:pt>
                <c:pt idx="586">
                  <c:v>42853.40694445229</c:v>
                </c:pt>
                <c:pt idx="587">
                  <c:v>42853.407638896759</c:v>
                </c:pt>
                <c:pt idx="588">
                  <c:v>42853.408333341213</c:v>
                </c:pt>
                <c:pt idx="589">
                  <c:v>42853.409027785608</c:v>
                </c:pt>
                <c:pt idx="590">
                  <c:v>42853.409722230077</c:v>
                </c:pt>
                <c:pt idx="591">
                  <c:v>42853.410416674553</c:v>
                </c:pt>
                <c:pt idx="592">
                  <c:v>42853.411111118992</c:v>
                </c:pt>
                <c:pt idx="593">
                  <c:v>42853.411805563395</c:v>
                </c:pt>
                <c:pt idx="594">
                  <c:v>42853.412500007886</c:v>
                </c:pt>
                <c:pt idx="595">
                  <c:v>42853.413194452311</c:v>
                </c:pt>
                <c:pt idx="596">
                  <c:v>42853.413888896779</c:v>
                </c:pt>
                <c:pt idx="597">
                  <c:v>42853.414583341211</c:v>
                </c:pt>
                <c:pt idx="598">
                  <c:v>42853.415277785651</c:v>
                </c:pt>
                <c:pt idx="599">
                  <c:v>42853.415972230097</c:v>
                </c:pt>
                <c:pt idx="600">
                  <c:v>42853.416666674566</c:v>
                </c:pt>
                <c:pt idx="601">
                  <c:v>42853.417361118991</c:v>
                </c:pt>
                <c:pt idx="602">
                  <c:v>42853.418055563438</c:v>
                </c:pt>
                <c:pt idx="603">
                  <c:v>42853.418750007892</c:v>
                </c:pt>
                <c:pt idx="604">
                  <c:v>42853.419444452331</c:v>
                </c:pt>
                <c:pt idx="605">
                  <c:v>42853.420138896792</c:v>
                </c:pt>
                <c:pt idx="606">
                  <c:v>42853.420833341232</c:v>
                </c:pt>
                <c:pt idx="607">
                  <c:v>42853.421527785649</c:v>
                </c:pt>
                <c:pt idx="608">
                  <c:v>42853.422222230118</c:v>
                </c:pt>
                <c:pt idx="609">
                  <c:v>42853.422916674586</c:v>
                </c:pt>
                <c:pt idx="610">
                  <c:v>42853.423611119004</c:v>
                </c:pt>
                <c:pt idx="611">
                  <c:v>42853.424305563429</c:v>
                </c:pt>
                <c:pt idx="612">
                  <c:v>42853.425000007905</c:v>
                </c:pt>
                <c:pt idx="613">
                  <c:v>42853.425694452351</c:v>
                </c:pt>
                <c:pt idx="614">
                  <c:v>42853.426388896798</c:v>
                </c:pt>
                <c:pt idx="615">
                  <c:v>42853.427083341223</c:v>
                </c:pt>
                <c:pt idx="616">
                  <c:v>42853.427777785662</c:v>
                </c:pt>
                <c:pt idx="617">
                  <c:v>42853.428472230138</c:v>
                </c:pt>
                <c:pt idx="618">
                  <c:v>42853.429166674585</c:v>
                </c:pt>
                <c:pt idx="619">
                  <c:v>42853.429861119024</c:v>
                </c:pt>
                <c:pt idx="620">
                  <c:v>42853.430555563478</c:v>
                </c:pt>
                <c:pt idx="621">
                  <c:v>42853.431250007932</c:v>
                </c:pt>
                <c:pt idx="622">
                  <c:v>42853.431944452372</c:v>
                </c:pt>
                <c:pt idx="623">
                  <c:v>42853.432638896847</c:v>
                </c:pt>
                <c:pt idx="624">
                  <c:v>42853.433333341265</c:v>
                </c:pt>
                <c:pt idx="625">
                  <c:v>42853.434027785705</c:v>
                </c:pt>
                <c:pt idx="626">
                  <c:v>42853.434722230159</c:v>
                </c:pt>
                <c:pt idx="627">
                  <c:v>42853.435416674605</c:v>
                </c:pt>
                <c:pt idx="628">
                  <c:v>42853.436111119052</c:v>
                </c:pt>
                <c:pt idx="629">
                  <c:v>42853.436805563484</c:v>
                </c:pt>
                <c:pt idx="630">
                  <c:v>42853.437500007945</c:v>
                </c:pt>
                <c:pt idx="631">
                  <c:v>42853.438194452392</c:v>
                </c:pt>
                <c:pt idx="632">
                  <c:v>42853.438888896861</c:v>
                </c:pt>
                <c:pt idx="633">
                  <c:v>42853.439583341285</c:v>
                </c:pt>
                <c:pt idx="634">
                  <c:v>42853.440277785732</c:v>
                </c:pt>
                <c:pt idx="635">
                  <c:v>42853.440972230193</c:v>
                </c:pt>
                <c:pt idx="636">
                  <c:v>42853.441666674626</c:v>
                </c:pt>
                <c:pt idx="637">
                  <c:v>42853.442361119072</c:v>
                </c:pt>
                <c:pt idx="638">
                  <c:v>42853.443055563504</c:v>
                </c:pt>
                <c:pt idx="639">
                  <c:v>42853.443750007966</c:v>
                </c:pt>
                <c:pt idx="640">
                  <c:v>42853.444444452412</c:v>
                </c:pt>
                <c:pt idx="641">
                  <c:v>42853.445138896888</c:v>
                </c:pt>
                <c:pt idx="642">
                  <c:v>42853.445833341313</c:v>
                </c:pt>
                <c:pt idx="643">
                  <c:v>42853.446527785753</c:v>
                </c:pt>
                <c:pt idx="644">
                  <c:v>42853.447222230199</c:v>
                </c:pt>
                <c:pt idx="645">
                  <c:v>42853.447916674646</c:v>
                </c:pt>
                <c:pt idx="646">
                  <c:v>42853.448611119093</c:v>
                </c:pt>
                <c:pt idx="647">
                  <c:v>42853.449305563525</c:v>
                </c:pt>
                <c:pt idx="648">
                  <c:v>42853.450000007993</c:v>
                </c:pt>
                <c:pt idx="649">
                  <c:v>42853.450694452455</c:v>
                </c:pt>
                <c:pt idx="650">
                  <c:v>42853.451388896901</c:v>
                </c:pt>
                <c:pt idx="651">
                  <c:v>42853.452083341333</c:v>
                </c:pt>
                <c:pt idx="652">
                  <c:v>42853.452777785773</c:v>
                </c:pt>
                <c:pt idx="653">
                  <c:v>42853.45347223022</c:v>
                </c:pt>
                <c:pt idx="654">
                  <c:v>42853.454166674666</c:v>
                </c:pt>
                <c:pt idx="655">
                  <c:v>42853.454861119113</c:v>
                </c:pt>
                <c:pt idx="656">
                  <c:v>42853.45555556356</c:v>
                </c:pt>
                <c:pt idx="657">
                  <c:v>42853.45625000805</c:v>
                </c:pt>
                <c:pt idx="658">
                  <c:v>42853.456944452475</c:v>
                </c:pt>
                <c:pt idx="659">
                  <c:v>42853.457638896944</c:v>
                </c:pt>
                <c:pt idx="660">
                  <c:v>42853.458333341376</c:v>
                </c:pt>
                <c:pt idx="661">
                  <c:v>42853.459027785786</c:v>
                </c:pt>
                <c:pt idx="662">
                  <c:v>42853.459722230225</c:v>
                </c:pt>
                <c:pt idx="663">
                  <c:v>42853.460416674687</c:v>
                </c:pt>
                <c:pt idx="664">
                  <c:v>42853.461111119126</c:v>
                </c:pt>
                <c:pt idx="665">
                  <c:v>42853.461805563558</c:v>
                </c:pt>
                <c:pt idx="666">
                  <c:v>42853.462500008041</c:v>
                </c:pt>
                <c:pt idx="667">
                  <c:v>42853.463194452481</c:v>
                </c:pt>
                <c:pt idx="668">
                  <c:v>42853.463888896942</c:v>
                </c:pt>
                <c:pt idx="669">
                  <c:v>42853.464583341367</c:v>
                </c:pt>
                <c:pt idx="670">
                  <c:v>42853.465277785814</c:v>
                </c:pt>
                <c:pt idx="671">
                  <c:v>42853.465972230239</c:v>
                </c:pt>
                <c:pt idx="672">
                  <c:v>42853.466666674707</c:v>
                </c:pt>
                <c:pt idx="673">
                  <c:v>42853.467361119154</c:v>
                </c:pt>
                <c:pt idx="674">
                  <c:v>42853.468055563586</c:v>
                </c:pt>
                <c:pt idx="675">
                  <c:v>42853.468750008047</c:v>
                </c:pt>
                <c:pt idx="676">
                  <c:v>42853.469444452494</c:v>
                </c:pt>
                <c:pt idx="677">
                  <c:v>42853.47013889697</c:v>
                </c:pt>
                <c:pt idx="678">
                  <c:v>42853.470833341409</c:v>
                </c:pt>
                <c:pt idx="679">
                  <c:v>42853.471527785834</c:v>
                </c:pt>
                <c:pt idx="680">
                  <c:v>42853.472222230281</c:v>
                </c:pt>
                <c:pt idx="681">
                  <c:v>42853.472916674742</c:v>
                </c:pt>
                <c:pt idx="682">
                  <c:v>42853.473611119181</c:v>
                </c:pt>
                <c:pt idx="683">
                  <c:v>42853.474305563599</c:v>
                </c:pt>
                <c:pt idx="684">
                  <c:v>42853.475000008068</c:v>
                </c:pt>
                <c:pt idx="685">
                  <c:v>42853.475694452536</c:v>
                </c:pt>
                <c:pt idx="686">
                  <c:v>42853.47638889699</c:v>
                </c:pt>
                <c:pt idx="687">
                  <c:v>42853.477083341408</c:v>
                </c:pt>
                <c:pt idx="688">
                  <c:v>42853.477777785854</c:v>
                </c:pt>
                <c:pt idx="689">
                  <c:v>42853.478472230301</c:v>
                </c:pt>
                <c:pt idx="690">
                  <c:v>42853.479166674726</c:v>
                </c:pt>
                <c:pt idx="691">
                  <c:v>42853.479861119195</c:v>
                </c:pt>
                <c:pt idx="692">
                  <c:v>42853.480555563634</c:v>
                </c:pt>
                <c:pt idx="693">
                  <c:v>42853.48125000811</c:v>
                </c:pt>
                <c:pt idx="694">
                  <c:v>42853.481944452542</c:v>
                </c:pt>
                <c:pt idx="695">
                  <c:v>42853.482638897018</c:v>
                </c:pt>
                <c:pt idx="696">
                  <c:v>42853.483333341443</c:v>
                </c:pt>
                <c:pt idx="697">
                  <c:v>42853.484027785882</c:v>
                </c:pt>
                <c:pt idx="698">
                  <c:v>42853.484722230321</c:v>
                </c:pt>
                <c:pt idx="699">
                  <c:v>42853.485416674768</c:v>
                </c:pt>
                <c:pt idx="700">
                  <c:v>42853.486111119215</c:v>
                </c:pt>
                <c:pt idx="701">
                  <c:v>42853.486805563654</c:v>
                </c:pt>
                <c:pt idx="702">
                  <c:v>42853.48750000813</c:v>
                </c:pt>
                <c:pt idx="703">
                  <c:v>42853.488194452599</c:v>
                </c:pt>
                <c:pt idx="704">
                  <c:v>42853.488888897024</c:v>
                </c:pt>
                <c:pt idx="705">
                  <c:v>42853.489583341448</c:v>
                </c:pt>
                <c:pt idx="706">
                  <c:v>42853.490277785895</c:v>
                </c:pt>
                <c:pt idx="707">
                  <c:v>42853.490972230335</c:v>
                </c:pt>
                <c:pt idx="708">
                  <c:v>42853.491666674774</c:v>
                </c:pt>
                <c:pt idx="709">
                  <c:v>42853.492361119213</c:v>
                </c:pt>
                <c:pt idx="710">
                  <c:v>42853.493055563638</c:v>
                </c:pt>
                <c:pt idx="711">
                  <c:v>42853.493750008129</c:v>
                </c:pt>
                <c:pt idx="712">
                  <c:v>42853.494444452583</c:v>
                </c:pt>
                <c:pt idx="713">
                  <c:v>42853.495138897022</c:v>
                </c:pt>
                <c:pt idx="714">
                  <c:v>42853.495833341469</c:v>
                </c:pt>
                <c:pt idx="715">
                  <c:v>42853.496527785916</c:v>
                </c:pt>
                <c:pt idx="716">
                  <c:v>42853.497222230355</c:v>
                </c:pt>
                <c:pt idx="717">
                  <c:v>42853.497916674809</c:v>
                </c:pt>
                <c:pt idx="718">
                  <c:v>42853.498611119256</c:v>
                </c:pt>
                <c:pt idx="719">
                  <c:v>42853.499305563659</c:v>
                </c:pt>
                <c:pt idx="720">
                  <c:v>42853.500000008149</c:v>
                </c:pt>
                <c:pt idx="721">
                  <c:v>42853.500694452603</c:v>
                </c:pt>
                <c:pt idx="722">
                  <c:v>42853.501388897035</c:v>
                </c:pt>
                <c:pt idx="723">
                  <c:v>42853.502083341489</c:v>
                </c:pt>
                <c:pt idx="724">
                  <c:v>42853.502777785936</c:v>
                </c:pt>
                <c:pt idx="725">
                  <c:v>42853.503472230375</c:v>
                </c:pt>
                <c:pt idx="726">
                  <c:v>42853.504166674829</c:v>
                </c:pt>
                <c:pt idx="727">
                  <c:v>42853.504861119276</c:v>
                </c:pt>
                <c:pt idx="728">
                  <c:v>42853.505555563701</c:v>
                </c:pt>
                <c:pt idx="729">
                  <c:v>42853.506250008199</c:v>
                </c:pt>
                <c:pt idx="730">
                  <c:v>42853.506944452616</c:v>
                </c:pt>
                <c:pt idx="731">
                  <c:v>42853.507638897063</c:v>
                </c:pt>
                <c:pt idx="732">
                  <c:v>42853.508333341539</c:v>
                </c:pt>
                <c:pt idx="733">
                  <c:v>42853.509027785956</c:v>
                </c:pt>
                <c:pt idx="734">
                  <c:v>42853.509722230381</c:v>
                </c:pt>
                <c:pt idx="735">
                  <c:v>42853.510416674872</c:v>
                </c:pt>
                <c:pt idx="736">
                  <c:v>42853.511111119275</c:v>
                </c:pt>
                <c:pt idx="737">
                  <c:v>42853.511805563714</c:v>
                </c:pt>
                <c:pt idx="738">
                  <c:v>42853.512500008212</c:v>
                </c:pt>
                <c:pt idx="739">
                  <c:v>42853.513194452637</c:v>
                </c:pt>
                <c:pt idx="740">
                  <c:v>42853.513888897083</c:v>
                </c:pt>
                <c:pt idx="741">
                  <c:v>42853.514583341552</c:v>
                </c:pt>
                <c:pt idx="742">
                  <c:v>42853.515277785991</c:v>
                </c:pt>
                <c:pt idx="743">
                  <c:v>42853.515972230423</c:v>
                </c:pt>
                <c:pt idx="744">
                  <c:v>42853.516666674892</c:v>
                </c:pt>
                <c:pt idx="745">
                  <c:v>42853.517361119295</c:v>
                </c:pt>
                <c:pt idx="746">
                  <c:v>42853.518055563756</c:v>
                </c:pt>
                <c:pt idx="747">
                  <c:v>42853.51875000821</c:v>
                </c:pt>
                <c:pt idx="748">
                  <c:v>42853.519444452657</c:v>
                </c:pt>
                <c:pt idx="749">
                  <c:v>42853.520138897111</c:v>
                </c:pt>
                <c:pt idx="750">
                  <c:v>42853.520833341572</c:v>
                </c:pt>
                <c:pt idx="751">
                  <c:v>42853.521527785975</c:v>
                </c:pt>
                <c:pt idx="752">
                  <c:v>42853.522222230444</c:v>
                </c:pt>
                <c:pt idx="753">
                  <c:v>42853.52291667489</c:v>
                </c:pt>
                <c:pt idx="754">
                  <c:v>42853.523611119315</c:v>
                </c:pt>
                <c:pt idx="755">
                  <c:v>42853.524305563755</c:v>
                </c:pt>
                <c:pt idx="756">
                  <c:v>42853.525000008209</c:v>
                </c:pt>
                <c:pt idx="757">
                  <c:v>42853.525694452677</c:v>
                </c:pt>
                <c:pt idx="758">
                  <c:v>42853.526388897131</c:v>
                </c:pt>
                <c:pt idx="759">
                  <c:v>42853.527083341571</c:v>
                </c:pt>
                <c:pt idx="760">
                  <c:v>42853.527777785996</c:v>
                </c:pt>
                <c:pt idx="761">
                  <c:v>42853.528472230464</c:v>
                </c:pt>
                <c:pt idx="762">
                  <c:v>42853.529166674904</c:v>
                </c:pt>
                <c:pt idx="763">
                  <c:v>42853.529861119328</c:v>
                </c:pt>
                <c:pt idx="764">
                  <c:v>42853.530555563804</c:v>
                </c:pt>
                <c:pt idx="765">
                  <c:v>42853.531250008251</c:v>
                </c:pt>
                <c:pt idx="766">
                  <c:v>42853.531944452676</c:v>
                </c:pt>
                <c:pt idx="767">
                  <c:v>42853.532638897166</c:v>
                </c:pt>
                <c:pt idx="768">
                  <c:v>42853.533333341591</c:v>
                </c:pt>
                <c:pt idx="769">
                  <c:v>42853.534027786038</c:v>
                </c:pt>
                <c:pt idx="770">
                  <c:v>42853.534722230484</c:v>
                </c:pt>
                <c:pt idx="771">
                  <c:v>42853.535416674931</c:v>
                </c:pt>
                <c:pt idx="772">
                  <c:v>42853.536111119378</c:v>
                </c:pt>
                <c:pt idx="773">
                  <c:v>42853.536805563825</c:v>
                </c:pt>
                <c:pt idx="774">
                  <c:v>42853.537500008271</c:v>
                </c:pt>
                <c:pt idx="775">
                  <c:v>42853.538194452718</c:v>
                </c:pt>
                <c:pt idx="776">
                  <c:v>42853.538888897187</c:v>
                </c:pt>
                <c:pt idx="777">
                  <c:v>42853.539583341604</c:v>
                </c:pt>
                <c:pt idx="778">
                  <c:v>42853.54027778608</c:v>
                </c:pt>
                <c:pt idx="779">
                  <c:v>42853.540972230512</c:v>
                </c:pt>
                <c:pt idx="780">
                  <c:v>42853.541666674952</c:v>
                </c:pt>
                <c:pt idx="781">
                  <c:v>42853.542361119384</c:v>
                </c:pt>
                <c:pt idx="782">
                  <c:v>42853.543055563823</c:v>
                </c:pt>
                <c:pt idx="783">
                  <c:v>42853.543750008284</c:v>
                </c:pt>
                <c:pt idx="784">
                  <c:v>42853.544444452738</c:v>
                </c:pt>
                <c:pt idx="785">
                  <c:v>42853.545138897192</c:v>
                </c:pt>
                <c:pt idx="786">
                  <c:v>42853.545833341632</c:v>
                </c:pt>
                <c:pt idx="787">
                  <c:v>42853.546527786093</c:v>
                </c:pt>
                <c:pt idx="788">
                  <c:v>42853.547222230532</c:v>
                </c:pt>
                <c:pt idx="789">
                  <c:v>42853.547916674994</c:v>
                </c:pt>
                <c:pt idx="790">
                  <c:v>42853.548611119419</c:v>
                </c:pt>
                <c:pt idx="791">
                  <c:v>42853.549305563844</c:v>
                </c:pt>
                <c:pt idx="792">
                  <c:v>42853.550000008312</c:v>
                </c:pt>
                <c:pt idx="793">
                  <c:v>42853.550694452781</c:v>
                </c:pt>
                <c:pt idx="794">
                  <c:v>42853.551388897205</c:v>
                </c:pt>
                <c:pt idx="795">
                  <c:v>42853.552083341652</c:v>
                </c:pt>
                <c:pt idx="796">
                  <c:v>42853.552777786099</c:v>
                </c:pt>
                <c:pt idx="797">
                  <c:v>42853.553472230546</c:v>
                </c:pt>
                <c:pt idx="798">
                  <c:v>42853.554166674992</c:v>
                </c:pt>
                <c:pt idx="799">
                  <c:v>42853.554861119439</c:v>
                </c:pt>
                <c:pt idx="800">
                  <c:v>42853.555555563886</c:v>
                </c:pt>
                <c:pt idx="801">
                  <c:v>42853.556250008354</c:v>
                </c:pt>
                <c:pt idx="802">
                  <c:v>42853.556944452801</c:v>
                </c:pt>
                <c:pt idx="803">
                  <c:v>42853.557638897233</c:v>
                </c:pt>
                <c:pt idx="804">
                  <c:v>42853.558333341694</c:v>
                </c:pt>
                <c:pt idx="805">
                  <c:v>42853.559027786119</c:v>
                </c:pt>
                <c:pt idx="806">
                  <c:v>42853.559722230566</c:v>
                </c:pt>
                <c:pt idx="807">
                  <c:v>42853.560416675005</c:v>
                </c:pt>
                <c:pt idx="808">
                  <c:v>42853.561111119438</c:v>
                </c:pt>
                <c:pt idx="809">
                  <c:v>42853.561805563877</c:v>
                </c:pt>
                <c:pt idx="810">
                  <c:v>42853.562500008353</c:v>
                </c:pt>
                <c:pt idx="811">
                  <c:v>42853.5631944528</c:v>
                </c:pt>
                <c:pt idx="812">
                  <c:v>42853.563888897224</c:v>
                </c:pt>
                <c:pt idx="813">
                  <c:v>42853.564583341686</c:v>
                </c:pt>
                <c:pt idx="814">
                  <c:v>42853.56527778614</c:v>
                </c:pt>
                <c:pt idx="815">
                  <c:v>42853.565972230586</c:v>
                </c:pt>
                <c:pt idx="816">
                  <c:v>42853.566666675026</c:v>
                </c:pt>
                <c:pt idx="817">
                  <c:v>42853.567361119458</c:v>
                </c:pt>
                <c:pt idx="818">
                  <c:v>42853.568055563926</c:v>
                </c:pt>
                <c:pt idx="819">
                  <c:v>42853.568750008373</c:v>
                </c:pt>
                <c:pt idx="820">
                  <c:v>42853.56944445282</c:v>
                </c:pt>
                <c:pt idx="821">
                  <c:v>42853.570138897267</c:v>
                </c:pt>
                <c:pt idx="822">
                  <c:v>42853.570833341713</c:v>
                </c:pt>
                <c:pt idx="823">
                  <c:v>42853.57152778616</c:v>
                </c:pt>
                <c:pt idx="824">
                  <c:v>42853.572222230607</c:v>
                </c:pt>
                <c:pt idx="825">
                  <c:v>42853.572916675053</c:v>
                </c:pt>
                <c:pt idx="826">
                  <c:v>42853.5736111195</c:v>
                </c:pt>
                <c:pt idx="827">
                  <c:v>42853.574305563925</c:v>
                </c:pt>
                <c:pt idx="828">
                  <c:v>42853.575000008394</c:v>
                </c:pt>
                <c:pt idx="829">
                  <c:v>42853.57569445284</c:v>
                </c:pt>
                <c:pt idx="830">
                  <c:v>42853.576388897287</c:v>
                </c:pt>
                <c:pt idx="831">
                  <c:v>42853.577083341734</c:v>
                </c:pt>
                <c:pt idx="832">
                  <c:v>42853.57777778618</c:v>
                </c:pt>
                <c:pt idx="833">
                  <c:v>42853.578472230627</c:v>
                </c:pt>
                <c:pt idx="834">
                  <c:v>42853.579166675074</c:v>
                </c:pt>
                <c:pt idx="835">
                  <c:v>42853.579861119521</c:v>
                </c:pt>
                <c:pt idx="836">
                  <c:v>42853.580555563967</c:v>
                </c:pt>
                <c:pt idx="837">
                  <c:v>42853.581250008436</c:v>
                </c:pt>
                <c:pt idx="838">
                  <c:v>42853.581944452861</c:v>
                </c:pt>
                <c:pt idx="839">
                  <c:v>42853.582638897329</c:v>
                </c:pt>
                <c:pt idx="840">
                  <c:v>42853.583333341761</c:v>
                </c:pt>
                <c:pt idx="841">
                  <c:v>42853.584027786201</c:v>
                </c:pt>
                <c:pt idx="842">
                  <c:v>42853.584722230626</c:v>
                </c:pt>
                <c:pt idx="843">
                  <c:v>42853.585416675094</c:v>
                </c:pt>
                <c:pt idx="844">
                  <c:v>42853.586111119541</c:v>
                </c:pt>
                <c:pt idx="845">
                  <c:v>42853.586805563988</c:v>
                </c:pt>
                <c:pt idx="846">
                  <c:v>42853.587500008442</c:v>
                </c:pt>
                <c:pt idx="847">
                  <c:v>42853.588194452903</c:v>
                </c:pt>
                <c:pt idx="848">
                  <c:v>42853.588888897342</c:v>
                </c:pt>
                <c:pt idx="849">
                  <c:v>42853.589583341782</c:v>
                </c:pt>
                <c:pt idx="850">
                  <c:v>42853.590277786221</c:v>
                </c:pt>
                <c:pt idx="851">
                  <c:v>42853.590972230646</c:v>
                </c:pt>
                <c:pt idx="852">
                  <c:v>42853.591666675093</c:v>
                </c:pt>
                <c:pt idx="853">
                  <c:v>42853.592361119554</c:v>
                </c:pt>
                <c:pt idx="854">
                  <c:v>42853.593055563979</c:v>
                </c:pt>
                <c:pt idx="855">
                  <c:v>42853.593750008455</c:v>
                </c:pt>
                <c:pt idx="856">
                  <c:v>42853.594444452901</c:v>
                </c:pt>
                <c:pt idx="857">
                  <c:v>42853.595138897334</c:v>
                </c:pt>
                <c:pt idx="858">
                  <c:v>42853.595833341795</c:v>
                </c:pt>
                <c:pt idx="859">
                  <c:v>42853.596527786234</c:v>
                </c:pt>
                <c:pt idx="860">
                  <c:v>42853.597222230674</c:v>
                </c:pt>
                <c:pt idx="861">
                  <c:v>42853.597916675135</c:v>
                </c:pt>
                <c:pt idx="862">
                  <c:v>42853.598611119582</c:v>
                </c:pt>
                <c:pt idx="863">
                  <c:v>42853.599305564006</c:v>
                </c:pt>
                <c:pt idx="864">
                  <c:v>42853.600000008482</c:v>
                </c:pt>
                <c:pt idx="865">
                  <c:v>42853.600694452944</c:v>
                </c:pt>
                <c:pt idx="866">
                  <c:v>42853.601388897354</c:v>
                </c:pt>
                <c:pt idx="867">
                  <c:v>42853.602083341815</c:v>
                </c:pt>
                <c:pt idx="868">
                  <c:v>42853.602777786255</c:v>
                </c:pt>
                <c:pt idx="869">
                  <c:v>42853.603472230687</c:v>
                </c:pt>
                <c:pt idx="870">
                  <c:v>42853.604166675155</c:v>
                </c:pt>
                <c:pt idx="871">
                  <c:v>42853.604861119595</c:v>
                </c:pt>
                <c:pt idx="872">
                  <c:v>42853.605555564034</c:v>
                </c:pt>
                <c:pt idx="873">
                  <c:v>42853.606250008517</c:v>
                </c:pt>
                <c:pt idx="874">
                  <c:v>42853.606944452942</c:v>
                </c:pt>
                <c:pt idx="875">
                  <c:v>42853.607638897389</c:v>
                </c:pt>
                <c:pt idx="876">
                  <c:v>42853.608333341843</c:v>
                </c:pt>
                <c:pt idx="877">
                  <c:v>42853.609027786275</c:v>
                </c:pt>
                <c:pt idx="878">
                  <c:v>42853.609722230707</c:v>
                </c:pt>
                <c:pt idx="879">
                  <c:v>42853.610416675183</c:v>
                </c:pt>
                <c:pt idx="880">
                  <c:v>42853.611111119601</c:v>
                </c:pt>
                <c:pt idx="881">
                  <c:v>42853.611805564055</c:v>
                </c:pt>
                <c:pt idx="882">
                  <c:v>42853.612500008538</c:v>
                </c:pt>
                <c:pt idx="883">
                  <c:v>42853.613194452962</c:v>
                </c:pt>
                <c:pt idx="884">
                  <c:v>42853.613888897409</c:v>
                </c:pt>
                <c:pt idx="885">
                  <c:v>42853.614583341863</c:v>
                </c:pt>
                <c:pt idx="886">
                  <c:v>42853.615277786303</c:v>
                </c:pt>
                <c:pt idx="887">
                  <c:v>42853.615972230735</c:v>
                </c:pt>
                <c:pt idx="888">
                  <c:v>42853.616666675196</c:v>
                </c:pt>
                <c:pt idx="889">
                  <c:v>42853.617361119614</c:v>
                </c:pt>
                <c:pt idx="890">
                  <c:v>42853.618055564089</c:v>
                </c:pt>
                <c:pt idx="891">
                  <c:v>42853.618750008543</c:v>
                </c:pt>
                <c:pt idx="892">
                  <c:v>42853.619444452983</c:v>
                </c:pt>
                <c:pt idx="893">
                  <c:v>42853.62013889743</c:v>
                </c:pt>
                <c:pt idx="894">
                  <c:v>42853.620833341891</c:v>
                </c:pt>
                <c:pt idx="895">
                  <c:v>42853.621527786301</c:v>
                </c:pt>
                <c:pt idx="896">
                  <c:v>42853.62222223077</c:v>
                </c:pt>
                <c:pt idx="897">
                  <c:v>42853.622916675195</c:v>
                </c:pt>
                <c:pt idx="898">
                  <c:v>42853.623611119627</c:v>
                </c:pt>
                <c:pt idx="899">
                  <c:v>42853.624305564088</c:v>
                </c:pt>
                <c:pt idx="900">
                  <c:v>42853.625000008557</c:v>
                </c:pt>
                <c:pt idx="901">
                  <c:v>42853.625694452996</c:v>
                </c:pt>
                <c:pt idx="902">
                  <c:v>42853.62638889745</c:v>
                </c:pt>
                <c:pt idx="903">
                  <c:v>42853.627083341875</c:v>
                </c:pt>
                <c:pt idx="904">
                  <c:v>42853.627777786314</c:v>
                </c:pt>
                <c:pt idx="905">
                  <c:v>42853.628472230776</c:v>
                </c:pt>
                <c:pt idx="906">
                  <c:v>42853.629166675193</c:v>
                </c:pt>
                <c:pt idx="907">
                  <c:v>42853.629861119647</c:v>
                </c:pt>
                <c:pt idx="908">
                  <c:v>42853.63055556413</c:v>
                </c:pt>
                <c:pt idx="909">
                  <c:v>42853.631250008591</c:v>
                </c:pt>
                <c:pt idx="910">
                  <c:v>42853.631944453024</c:v>
                </c:pt>
                <c:pt idx="911">
                  <c:v>42853.632638897492</c:v>
                </c:pt>
                <c:pt idx="912">
                  <c:v>42853.633333341917</c:v>
                </c:pt>
                <c:pt idx="913">
                  <c:v>42853.634027786364</c:v>
                </c:pt>
                <c:pt idx="914">
                  <c:v>42853.634722230789</c:v>
                </c:pt>
                <c:pt idx="915">
                  <c:v>42853.635416675228</c:v>
                </c:pt>
                <c:pt idx="916">
                  <c:v>42853.636111119704</c:v>
                </c:pt>
                <c:pt idx="917">
                  <c:v>42853.636805564151</c:v>
                </c:pt>
                <c:pt idx="918">
                  <c:v>42853.637500008597</c:v>
                </c:pt>
                <c:pt idx="919">
                  <c:v>42853.638194453044</c:v>
                </c:pt>
                <c:pt idx="920">
                  <c:v>42853.638888897491</c:v>
                </c:pt>
                <c:pt idx="921">
                  <c:v>42853.639583341937</c:v>
                </c:pt>
                <c:pt idx="922">
                  <c:v>42853.640277786391</c:v>
                </c:pt>
                <c:pt idx="923">
                  <c:v>42853.640972230831</c:v>
                </c:pt>
                <c:pt idx="924">
                  <c:v>42853.641666675248</c:v>
                </c:pt>
                <c:pt idx="925">
                  <c:v>42853.642361119724</c:v>
                </c:pt>
                <c:pt idx="926">
                  <c:v>42853.643055564171</c:v>
                </c:pt>
                <c:pt idx="927">
                  <c:v>42853.643750008596</c:v>
                </c:pt>
                <c:pt idx="928">
                  <c:v>42853.644444453064</c:v>
                </c:pt>
                <c:pt idx="929">
                  <c:v>42853.645138897511</c:v>
                </c:pt>
                <c:pt idx="930">
                  <c:v>42853.64583334198</c:v>
                </c:pt>
                <c:pt idx="931">
                  <c:v>42853.646527786412</c:v>
                </c:pt>
                <c:pt idx="932">
                  <c:v>42853.647222230851</c:v>
                </c:pt>
                <c:pt idx="933">
                  <c:v>42853.647916675276</c:v>
                </c:pt>
                <c:pt idx="934">
                  <c:v>42853.648611119745</c:v>
                </c:pt>
                <c:pt idx="935">
                  <c:v>42853.649305564184</c:v>
                </c:pt>
                <c:pt idx="936">
                  <c:v>42853.650000008638</c:v>
                </c:pt>
                <c:pt idx="937">
                  <c:v>42853.650694453092</c:v>
                </c:pt>
                <c:pt idx="938">
                  <c:v>42853.651388897531</c:v>
                </c:pt>
                <c:pt idx="939">
                  <c:v>42853.652083341993</c:v>
                </c:pt>
                <c:pt idx="940">
                  <c:v>42853.652777786432</c:v>
                </c:pt>
                <c:pt idx="941">
                  <c:v>42853.653472230872</c:v>
                </c:pt>
                <c:pt idx="942">
                  <c:v>42853.654166675304</c:v>
                </c:pt>
                <c:pt idx="943">
                  <c:v>42853.654861119765</c:v>
                </c:pt>
                <c:pt idx="944">
                  <c:v>42853.655555564204</c:v>
                </c:pt>
                <c:pt idx="945">
                  <c:v>42853.65625000868</c:v>
                </c:pt>
                <c:pt idx="946">
                  <c:v>42853.656944453112</c:v>
                </c:pt>
                <c:pt idx="947">
                  <c:v>42853.657638897574</c:v>
                </c:pt>
                <c:pt idx="948">
                  <c:v>42853.658333342035</c:v>
                </c:pt>
                <c:pt idx="949">
                  <c:v>42853.659027786445</c:v>
                </c:pt>
                <c:pt idx="950">
                  <c:v>42853.659722230885</c:v>
                </c:pt>
                <c:pt idx="951">
                  <c:v>42853.660416675324</c:v>
                </c:pt>
                <c:pt idx="952">
                  <c:v>42853.661111119764</c:v>
                </c:pt>
                <c:pt idx="953">
                  <c:v>42853.661805564188</c:v>
                </c:pt>
                <c:pt idx="954">
                  <c:v>42853.662500008679</c:v>
                </c:pt>
                <c:pt idx="955">
                  <c:v>42853.663194453125</c:v>
                </c:pt>
                <c:pt idx="956">
                  <c:v>42853.663888897572</c:v>
                </c:pt>
                <c:pt idx="957">
                  <c:v>42853.664583342019</c:v>
                </c:pt>
                <c:pt idx="958">
                  <c:v>42853.665277786466</c:v>
                </c:pt>
                <c:pt idx="959">
                  <c:v>42853.665972230905</c:v>
                </c:pt>
                <c:pt idx="960">
                  <c:v>42853.666666675337</c:v>
                </c:pt>
                <c:pt idx="961">
                  <c:v>42853.667361119777</c:v>
                </c:pt>
                <c:pt idx="962">
                  <c:v>42853.668055564231</c:v>
                </c:pt>
                <c:pt idx="963">
                  <c:v>42853.668750008685</c:v>
                </c:pt>
                <c:pt idx="964">
                  <c:v>42853.669444453124</c:v>
                </c:pt>
                <c:pt idx="965">
                  <c:v>42853.670138897593</c:v>
                </c:pt>
                <c:pt idx="966">
                  <c:v>42853.670833342068</c:v>
                </c:pt>
                <c:pt idx="967">
                  <c:v>42853.671527786486</c:v>
                </c:pt>
                <c:pt idx="968">
                  <c:v>42853.672222230933</c:v>
                </c:pt>
                <c:pt idx="969">
                  <c:v>42853.672916675379</c:v>
                </c:pt>
                <c:pt idx="970">
                  <c:v>42853.673611119826</c:v>
                </c:pt>
                <c:pt idx="971">
                  <c:v>42853.674305564251</c:v>
                </c:pt>
                <c:pt idx="972">
                  <c:v>42853.67500000872</c:v>
                </c:pt>
                <c:pt idx="973">
                  <c:v>42853.675694453166</c:v>
                </c:pt>
                <c:pt idx="974">
                  <c:v>42853.676388897606</c:v>
                </c:pt>
                <c:pt idx="975">
                  <c:v>42853.67708334206</c:v>
                </c:pt>
                <c:pt idx="976">
                  <c:v>42853.677777786506</c:v>
                </c:pt>
                <c:pt idx="977">
                  <c:v>42853.678472230953</c:v>
                </c:pt>
                <c:pt idx="978">
                  <c:v>42853.679166675371</c:v>
                </c:pt>
                <c:pt idx="979">
                  <c:v>42853.679861119825</c:v>
                </c:pt>
                <c:pt idx="980">
                  <c:v>42853.680555564286</c:v>
                </c:pt>
                <c:pt idx="981">
                  <c:v>42853.68125000874</c:v>
                </c:pt>
                <c:pt idx="982">
                  <c:v>42853.681944453187</c:v>
                </c:pt>
                <c:pt idx="983">
                  <c:v>42853.682638897633</c:v>
                </c:pt>
                <c:pt idx="984">
                  <c:v>42853.683333342102</c:v>
                </c:pt>
                <c:pt idx="985">
                  <c:v>42853.684027786541</c:v>
                </c:pt>
                <c:pt idx="986">
                  <c:v>42853.684722230973</c:v>
                </c:pt>
                <c:pt idx="987">
                  <c:v>42853.68541667542</c:v>
                </c:pt>
                <c:pt idx="988">
                  <c:v>42853.686111119867</c:v>
                </c:pt>
                <c:pt idx="989">
                  <c:v>42853.686805564314</c:v>
                </c:pt>
                <c:pt idx="990">
                  <c:v>42853.68750000876</c:v>
                </c:pt>
                <c:pt idx="991">
                  <c:v>42853.688194453207</c:v>
                </c:pt>
                <c:pt idx="992">
                  <c:v>42853.688888897661</c:v>
                </c:pt>
                <c:pt idx="993">
                  <c:v>42853.689583342122</c:v>
                </c:pt>
                <c:pt idx="994">
                  <c:v>42853.690277786547</c:v>
                </c:pt>
                <c:pt idx="995">
                  <c:v>42853.690972230994</c:v>
                </c:pt>
                <c:pt idx="996">
                  <c:v>42853.691666675404</c:v>
                </c:pt>
                <c:pt idx="997">
                  <c:v>42853.692361119865</c:v>
                </c:pt>
                <c:pt idx="998">
                  <c:v>42853.693055564305</c:v>
                </c:pt>
                <c:pt idx="999">
                  <c:v>42853.693750008759</c:v>
                </c:pt>
                <c:pt idx="1000">
                  <c:v>42853.694444453198</c:v>
                </c:pt>
                <c:pt idx="1001">
                  <c:v>42853.695138897674</c:v>
                </c:pt>
                <c:pt idx="1002">
                  <c:v>42853.695833342143</c:v>
                </c:pt>
                <c:pt idx="1003">
                  <c:v>42853.696527786567</c:v>
                </c:pt>
                <c:pt idx="1004">
                  <c:v>42853.697222230992</c:v>
                </c:pt>
                <c:pt idx="1005">
                  <c:v>42853.697916675454</c:v>
                </c:pt>
                <c:pt idx="1006">
                  <c:v>42853.698611119908</c:v>
                </c:pt>
                <c:pt idx="1007">
                  <c:v>42853.699305564318</c:v>
                </c:pt>
                <c:pt idx="1008">
                  <c:v>42853.700000008801</c:v>
                </c:pt>
                <c:pt idx="1009">
                  <c:v>42853.700694453226</c:v>
                </c:pt>
                <c:pt idx="1010">
                  <c:v>42853.701388897673</c:v>
                </c:pt>
                <c:pt idx="1011">
                  <c:v>42853.702083342141</c:v>
                </c:pt>
                <c:pt idx="1012">
                  <c:v>42853.702777786588</c:v>
                </c:pt>
                <c:pt idx="1013">
                  <c:v>42853.703472231013</c:v>
                </c:pt>
                <c:pt idx="1014">
                  <c:v>42853.704166675474</c:v>
                </c:pt>
                <c:pt idx="1015">
                  <c:v>42853.704861119928</c:v>
                </c:pt>
                <c:pt idx="1016">
                  <c:v>42853.705555564375</c:v>
                </c:pt>
                <c:pt idx="1017">
                  <c:v>42853.706250008843</c:v>
                </c:pt>
                <c:pt idx="1018">
                  <c:v>42853.706944453254</c:v>
                </c:pt>
                <c:pt idx="1019">
                  <c:v>42853.707638897715</c:v>
                </c:pt>
                <c:pt idx="1020">
                  <c:v>42853.708333342191</c:v>
                </c:pt>
                <c:pt idx="1021">
                  <c:v>42853.709027786594</c:v>
                </c:pt>
                <c:pt idx="1022">
                  <c:v>42853.709722231019</c:v>
                </c:pt>
                <c:pt idx="1023">
                  <c:v>42853.710416675502</c:v>
                </c:pt>
                <c:pt idx="1024">
                  <c:v>42853.711111119934</c:v>
                </c:pt>
                <c:pt idx="1025">
                  <c:v>42853.711805564373</c:v>
                </c:pt>
                <c:pt idx="1026">
                  <c:v>42853.712500008842</c:v>
                </c:pt>
                <c:pt idx="1027">
                  <c:v>42853.713194453274</c:v>
                </c:pt>
                <c:pt idx="1028">
                  <c:v>42853.713888897735</c:v>
                </c:pt>
                <c:pt idx="1029">
                  <c:v>42853.714583342204</c:v>
                </c:pt>
                <c:pt idx="1030">
                  <c:v>42853.715277786629</c:v>
                </c:pt>
                <c:pt idx="1031">
                  <c:v>42853.715972231075</c:v>
                </c:pt>
                <c:pt idx="1032">
                  <c:v>42853.716666675522</c:v>
                </c:pt>
                <c:pt idx="1033">
                  <c:v>42853.717361119954</c:v>
                </c:pt>
                <c:pt idx="1034">
                  <c:v>42853.718055564415</c:v>
                </c:pt>
                <c:pt idx="1035">
                  <c:v>42853.718750008862</c:v>
                </c:pt>
                <c:pt idx="1036">
                  <c:v>42853.719444453287</c:v>
                </c:pt>
                <c:pt idx="1037">
                  <c:v>42853.720138897756</c:v>
                </c:pt>
                <c:pt idx="1038">
                  <c:v>42853.720833342202</c:v>
                </c:pt>
                <c:pt idx="1039">
                  <c:v>42853.72152778662</c:v>
                </c:pt>
                <c:pt idx="1040">
                  <c:v>42853.722222231074</c:v>
                </c:pt>
                <c:pt idx="1041">
                  <c:v>42853.722916675535</c:v>
                </c:pt>
                <c:pt idx="1042">
                  <c:v>42853.723611119975</c:v>
                </c:pt>
                <c:pt idx="1043">
                  <c:v>42853.724305564414</c:v>
                </c:pt>
                <c:pt idx="1044">
                  <c:v>42853.725000008875</c:v>
                </c:pt>
                <c:pt idx="1045">
                  <c:v>42853.725694453307</c:v>
                </c:pt>
                <c:pt idx="1046">
                  <c:v>42853.726388897776</c:v>
                </c:pt>
                <c:pt idx="1047">
                  <c:v>42853.727083342201</c:v>
                </c:pt>
                <c:pt idx="1048">
                  <c:v>42853.727777786633</c:v>
                </c:pt>
                <c:pt idx="1049">
                  <c:v>42853.728472231094</c:v>
                </c:pt>
                <c:pt idx="1050">
                  <c:v>42853.729166675526</c:v>
                </c:pt>
                <c:pt idx="1051">
                  <c:v>42853.729861119988</c:v>
                </c:pt>
                <c:pt idx="1052">
                  <c:v>42853.730555564456</c:v>
                </c:pt>
                <c:pt idx="1053">
                  <c:v>42853.731250008903</c:v>
                </c:pt>
                <c:pt idx="1054">
                  <c:v>42853.73194445332</c:v>
                </c:pt>
                <c:pt idx="1055">
                  <c:v>42853.732638897796</c:v>
                </c:pt>
                <c:pt idx="1056">
                  <c:v>42853.733333342236</c:v>
                </c:pt>
                <c:pt idx="1057">
                  <c:v>42853.734027786675</c:v>
                </c:pt>
                <c:pt idx="1058">
                  <c:v>42853.734722231115</c:v>
                </c:pt>
                <c:pt idx="1059">
                  <c:v>42853.735416675576</c:v>
                </c:pt>
                <c:pt idx="1060">
                  <c:v>42853.73611112003</c:v>
                </c:pt>
                <c:pt idx="1061">
                  <c:v>42853.736805564477</c:v>
                </c:pt>
                <c:pt idx="1062">
                  <c:v>42853.737500008923</c:v>
                </c:pt>
                <c:pt idx="1063">
                  <c:v>42853.73819445337</c:v>
                </c:pt>
                <c:pt idx="1064">
                  <c:v>42853.738888897817</c:v>
                </c:pt>
                <c:pt idx="1065">
                  <c:v>42853.739583342256</c:v>
                </c:pt>
                <c:pt idx="1066">
                  <c:v>42853.74027778671</c:v>
                </c:pt>
                <c:pt idx="1067">
                  <c:v>42853.740972231157</c:v>
                </c:pt>
                <c:pt idx="1068">
                  <c:v>42853.741666675574</c:v>
                </c:pt>
                <c:pt idx="1069">
                  <c:v>42853.74236112005</c:v>
                </c:pt>
                <c:pt idx="1070">
                  <c:v>42853.743055564475</c:v>
                </c:pt>
                <c:pt idx="1071">
                  <c:v>42853.743750008944</c:v>
                </c:pt>
                <c:pt idx="1072">
                  <c:v>42853.744444453376</c:v>
                </c:pt>
                <c:pt idx="1073">
                  <c:v>42853.745138897837</c:v>
                </c:pt>
                <c:pt idx="1074">
                  <c:v>42853.745833342291</c:v>
                </c:pt>
                <c:pt idx="1075">
                  <c:v>42853.74652778673</c:v>
                </c:pt>
                <c:pt idx="1076">
                  <c:v>42853.747222231177</c:v>
                </c:pt>
                <c:pt idx="1077">
                  <c:v>42853.747916675624</c:v>
                </c:pt>
                <c:pt idx="1078">
                  <c:v>42853.748611120092</c:v>
                </c:pt>
                <c:pt idx="1079">
                  <c:v>42853.749305564495</c:v>
                </c:pt>
                <c:pt idx="1080">
                  <c:v>42853.750000008986</c:v>
                </c:pt>
                <c:pt idx="1081">
                  <c:v>42853.750694453411</c:v>
                </c:pt>
                <c:pt idx="1082">
                  <c:v>42853.751388897857</c:v>
                </c:pt>
                <c:pt idx="1083">
                  <c:v>42853.752083342311</c:v>
                </c:pt>
                <c:pt idx="1084">
                  <c:v>42853.752777786751</c:v>
                </c:pt>
                <c:pt idx="1085">
                  <c:v>42853.753472231176</c:v>
                </c:pt>
                <c:pt idx="1086">
                  <c:v>42853.754166675622</c:v>
                </c:pt>
                <c:pt idx="1087">
                  <c:v>42853.754861120091</c:v>
                </c:pt>
                <c:pt idx="1088">
                  <c:v>42853.755555564538</c:v>
                </c:pt>
                <c:pt idx="1089">
                  <c:v>42853.756250009013</c:v>
                </c:pt>
                <c:pt idx="1090">
                  <c:v>42853.756944453431</c:v>
                </c:pt>
                <c:pt idx="1091">
                  <c:v>42853.757638897892</c:v>
                </c:pt>
                <c:pt idx="1092">
                  <c:v>42853.758333342354</c:v>
                </c:pt>
                <c:pt idx="1093">
                  <c:v>42853.759027786771</c:v>
                </c:pt>
                <c:pt idx="1094">
                  <c:v>42853.759722231182</c:v>
                </c:pt>
                <c:pt idx="1095">
                  <c:v>42853.760416675643</c:v>
                </c:pt>
                <c:pt idx="1096">
                  <c:v>42853.761111120104</c:v>
                </c:pt>
                <c:pt idx="1097">
                  <c:v>42853.761805564529</c:v>
                </c:pt>
                <c:pt idx="1098">
                  <c:v>42853.762500009005</c:v>
                </c:pt>
                <c:pt idx="1099">
                  <c:v>42853.76319445343</c:v>
                </c:pt>
                <c:pt idx="1100">
                  <c:v>42853.763888897884</c:v>
                </c:pt>
                <c:pt idx="1101">
                  <c:v>42853.764583342345</c:v>
                </c:pt>
                <c:pt idx="1102">
                  <c:v>42853.765277786784</c:v>
                </c:pt>
                <c:pt idx="1103">
                  <c:v>42853.765972231202</c:v>
                </c:pt>
                <c:pt idx="1104">
                  <c:v>42853.766666675663</c:v>
                </c:pt>
                <c:pt idx="1105">
                  <c:v>42853.767361120124</c:v>
                </c:pt>
                <c:pt idx="1106">
                  <c:v>42853.768055564578</c:v>
                </c:pt>
                <c:pt idx="1107">
                  <c:v>42853.768750009025</c:v>
                </c:pt>
                <c:pt idx="1108">
                  <c:v>42853.76944445345</c:v>
                </c:pt>
                <c:pt idx="1109">
                  <c:v>42853.770138897919</c:v>
                </c:pt>
                <c:pt idx="1110">
                  <c:v>42853.770833342387</c:v>
                </c:pt>
                <c:pt idx="1111">
                  <c:v>42853.771527786805</c:v>
                </c:pt>
                <c:pt idx="1112">
                  <c:v>42853.772222231237</c:v>
                </c:pt>
                <c:pt idx="1113">
                  <c:v>42853.772916675705</c:v>
                </c:pt>
                <c:pt idx="1114">
                  <c:v>42853.773611120152</c:v>
                </c:pt>
                <c:pt idx="1115">
                  <c:v>42853.774305564584</c:v>
                </c:pt>
                <c:pt idx="1116">
                  <c:v>42853.775000009024</c:v>
                </c:pt>
                <c:pt idx="1117">
                  <c:v>42853.775694453485</c:v>
                </c:pt>
                <c:pt idx="1118">
                  <c:v>42853.776388897939</c:v>
                </c:pt>
                <c:pt idx="1119">
                  <c:v>42853.777083342386</c:v>
                </c:pt>
                <c:pt idx="1120">
                  <c:v>42853.777777786825</c:v>
                </c:pt>
                <c:pt idx="1121">
                  <c:v>42853.778472231257</c:v>
                </c:pt>
                <c:pt idx="1122">
                  <c:v>42853.779166675697</c:v>
                </c:pt>
                <c:pt idx="1123">
                  <c:v>42853.779861120172</c:v>
                </c:pt>
                <c:pt idx="1124">
                  <c:v>42853.780555564605</c:v>
                </c:pt>
                <c:pt idx="1125">
                  <c:v>42853.781250009066</c:v>
                </c:pt>
                <c:pt idx="1126">
                  <c:v>42853.781944453505</c:v>
                </c:pt>
                <c:pt idx="1127">
                  <c:v>42853.782638897988</c:v>
                </c:pt>
                <c:pt idx="1128">
                  <c:v>42853.783333342413</c:v>
                </c:pt>
                <c:pt idx="1129">
                  <c:v>42853.784027786853</c:v>
                </c:pt>
                <c:pt idx="1130">
                  <c:v>42853.78472223127</c:v>
                </c:pt>
                <c:pt idx="1131">
                  <c:v>42853.785416675724</c:v>
                </c:pt>
                <c:pt idx="1132">
                  <c:v>42853.786111120193</c:v>
                </c:pt>
                <c:pt idx="1133">
                  <c:v>42853.786805564625</c:v>
                </c:pt>
                <c:pt idx="1134">
                  <c:v>42853.787500009086</c:v>
                </c:pt>
                <c:pt idx="1135">
                  <c:v>42853.788194453533</c:v>
                </c:pt>
                <c:pt idx="1136">
                  <c:v>42853.788888898001</c:v>
                </c:pt>
                <c:pt idx="1137">
                  <c:v>42853.789583342441</c:v>
                </c:pt>
                <c:pt idx="1138">
                  <c:v>42853.790277786873</c:v>
                </c:pt>
                <c:pt idx="1139">
                  <c:v>42853.790972231283</c:v>
                </c:pt>
                <c:pt idx="1140">
                  <c:v>42853.791666675723</c:v>
                </c:pt>
                <c:pt idx="1141">
                  <c:v>42853.792361120184</c:v>
                </c:pt>
                <c:pt idx="1142">
                  <c:v>42853.793055564616</c:v>
                </c:pt>
                <c:pt idx="1143">
                  <c:v>42853.793750009077</c:v>
                </c:pt>
                <c:pt idx="1144">
                  <c:v>42853.794444453531</c:v>
                </c:pt>
                <c:pt idx="1145">
                  <c:v>42853.795138898</c:v>
                </c:pt>
                <c:pt idx="1146">
                  <c:v>42853.795833342447</c:v>
                </c:pt>
                <c:pt idx="1147">
                  <c:v>42853.796527786886</c:v>
                </c:pt>
                <c:pt idx="1148">
                  <c:v>42853.797222231304</c:v>
                </c:pt>
                <c:pt idx="1149">
                  <c:v>42853.797916675765</c:v>
                </c:pt>
                <c:pt idx="1150">
                  <c:v>42853.798611120234</c:v>
                </c:pt>
                <c:pt idx="1151">
                  <c:v>42853.799305564637</c:v>
                </c:pt>
                <c:pt idx="1152">
                  <c:v>42853.800000009142</c:v>
                </c:pt>
                <c:pt idx="1153">
                  <c:v>42853.800694453603</c:v>
                </c:pt>
                <c:pt idx="1154">
                  <c:v>42853.801388898042</c:v>
                </c:pt>
                <c:pt idx="1155">
                  <c:v>42853.802083342496</c:v>
                </c:pt>
                <c:pt idx="1156">
                  <c:v>42853.802777786936</c:v>
                </c:pt>
                <c:pt idx="1157">
                  <c:v>42853.803472231339</c:v>
                </c:pt>
                <c:pt idx="1158">
                  <c:v>42853.804166675807</c:v>
                </c:pt>
                <c:pt idx="1159">
                  <c:v>42853.804861120261</c:v>
                </c:pt>
                <c:pt idx="1160">
                  <c:v>42853.805555564701</c:v>
                </c:pt>
                <c:pt idx="1161">
                  <c:v>42853.806250009176</c:v>
                </c:pt>
                <c:pt idx="1162">
                  <c:v>42853.806944453601</c:v>
                </c:pt>
                <c:pt idx="1163">
                  <c:v>42853.80763889807</c:v>
                </c:pt>
                <c:pt idx="1164">
                  <c:v>42853.808333342531</c:v>
                </c:pt>
                <c:pt idx="1165">
                  <c:v>42853.809027786941</c:v>
                </c:pt>
                <c:pt idx="1166">
                  <c:v>42853.809722231374</c:v>
                </c:pt>
                <c:pt idx="1167">
                  <c:v>42853.810416675842</c:v>
                </c:pt>
                <c:pt idx="1168">
                  <c:v>42853.811111120282</c:v>
                </c:pt>
                <c:pt idx="1169">
                  <c:v>42853.811805564721</c:v>
                </c:pt>
                <c:pt idx="1170">
                  <c:v>42853.812500009197</c:v>
                </c:pt>
                <c:pt idx="1171">
                  <c:v>42853.813194453614</c:v>
                </c:pt>
                <c:pt idx="1172">
                  <c:v>42853.81388889809</c:v>
                </c:pt>
                <c:pt idx="1173">
                  <c:v>42853.814583342551</c:v>
                </c:pt>
                <c:pt idx="1174">
                  <c:v>42853.815277786991</c:v>
                </c:pt>
                <c:pt idx="1175">
                  <c:v>42853.815972231401</c:v>
                </c:pt>
                <c:pt idx="1176">
                  <c:v>42853.816666675848</c:v>
                </c:pt>
                <c:pt idx="1177">
                  <c:v>42853.817361120295</c:v>
                </c:pt>
                <c:pt idx="1178">
                  <c:v>42853.818055564741</c:v>
                </c:pt>
                <c:pt idx="1179">
                  <c:v>42853.818750009203</c:v>
                </c:pt>
                <c:pt idx="1180">
                  <c:v>42853.819444453635</c:v>
                </c:pt>
                <c:pt idx="1181">
                  <c:v>42853.820138898103</c:v>
                </c:pt>
                <c:pt idx="1182">
                  <c:v>42853.820833342565</c:v>
                </c:pt>
                <c:pt idx="1183">
                  <c:v>42853.821527786982</c:v>
                </c:pt>
                <c:pt idx="1184">
                  <c:v>42853.822222231422</c:v>
                </c:pt>
                <c:pt idx="1185">
                  <c:v>42853.822916675868</c:v>
                </c:pt>
                <c:pt idx="1186">
                  <c:v>42853.823611120315</c:v>
                </c:pt>
                <c:pt idx="1187">
                  <c:v>42853.824305564754</c:v>
                </c:pt>
                <c:pt idx="1188">
                  <c:v>42853.825000009194</c:v>
                </c:pt>
                <c:pt idx="1189">
                  <c:v>42853.825694453655</c:v>
                </c:pt>
                <c:pt idx="1190">
                  <c:v>42853.826388898124</c:v>
                </c:pt>
                <c:pt idx="1191">
                  <c:v>42853.827083342549</c:v>
                </c:pt>
                <c:pt idx="1192">
                  <c:v>42853.827777786995</c:v>
                </c:pt>
                <c:pt idx="1193">
                  <c:v>42853.828472231435</c:v>
                </c:pt>
                <c:pt idx="1194">
                  <c:v>42853.829166675874</c:v>
                </c:pt>
                <c:pt idx="1195">
                  <c:v>42853.829861120335</c:v>
                </c:pt>
                <c:pt idx="1196">
                  <c:v>42853.830555564782</c:v>
                </c:pt>
                <c:pt idx="1197">
                  <c:v>42853.831250009229</c:v>
                </c:pt>
                <c:pt idx="1198">
                  <c:v>42853.831944453676</c:v>
                </c:pt>
                <c:pt idx="1199">
                  <c:v>42853.832638898166</c:v>
                </c:pt>
                <c:pt idx="1200">
                  <c:v>42853.833333342598</c:v>
                </c:pt>
                <c:pt idx="1201">
                  <c:v>42853.834027787016</c:v>
                </c:pt>
                <c:pt idx="1202">
                  <c:v>42853.834722231455</c:v>
                </c:pt>
                <c:pt idx="1203">
                  <c:v>42853.835416675909</c:v>
                </c:pt>
                <c:pt idx="1204">
                  <c:v>42853.836111120363</c:v>
                </c:pt>
                <c:pt idx="1205">
                  <c:v>42853.836805564802</c:v>
                </c:pt>
                <c:pt idx="1206">
                  <c:v>42853.837500009235</c:v>
                </c:pt>
                <c:pt idx="1207">
                  <c:v>42853.838194453696</c:v>
                </c:pt>
                <c:pt idx="1208">
                  <c:v>42853.838888898179</c:v>
                </c:pt>
                <c:pt idx="1209">
                  <c:v>42853.839583342611</c:v>
                </c:pt>
                <c:pt idx="1210">
                  <c:v>42853.840277787043</c:v>
                </c:pt>
                <c:pt idx="1211">
                  <c:v>42853.840972231483</c:v>
                </c:pt>
                <c:pt idx="1212">
                  <c:v>42853.841666675929</c:v>
                </c:pt>
                <c:pt idx="1213">
                  <c:v>42853.842361120383</c:v>
                </c:pt>
                <c:pt idx="1214">
                  <c:v>42853.843055564823</c:v>
                </c:pt>
                <c:pt idx="1215">
                  <c:v>42853.84375000927</c:v>
                </c:pt>
                <c:pt idx="1216">
                  <c:v>42853.844444453716</c:v>
                </c:pt>
                <c:pt idx="1217">
                  <c:v>42853.845138898199</c:v>
                </c:pt>
                <c:pt idx="1218">
                  <c:v>42853.845833342639</c:v>
                </c:pt>
                <c:pt idx="1219">
                  <c:v>42853.846527787078</c:v>
                </c:pt>
                <c:pt idx="1220">
                  <c:v>42853.847222231503</c:v>
                </c:pt>
                <c:pt idx="1221">
                  <c:v>42853.847916675972</c:v>
                </c:pt>
                <c:pt idx="1222">
                  <c:v>42853.848611120426</c:v>
                </c:pt>
                <c:pt idx="1223">
                  <c:v>42853.849305564836</c:v>
                </c:pt>
                <c:pt idx="1224">
                  <c:v>42853.85000000929</c:v>
                </c:pt>
                <c:pt idx="1225">
                  <c:v>42853.850694453758</c:v>
                </c:pt>
                <c:pt idx="1226">
                  <c:v>42853.851388898205</c:v>
                </c:pt>
                <c:pt idx="1227">
                  <c:v>42853.852083342652</c:v>
                </c:pt>
                <c:pt idx="1228">
                  <c:v>42853.852777787091</c:v>
                </c:pt>
                <c:pt idx="1229">
                  <c:v>42853.853472231523</c:v>
                </c:pt>
                <c:pt idx="1230">
                  <c:v>42853.854166675992</c:v>
                </c:pt>
                <c:pt idx="1231">
                  <c:v>42853.854861120446</c:v>
                </c:pt>
                <c:pt idx="1232">
                  <c:v>42853.855555564885</c:v>
                </c:pt>
                <c:pt idx="1233">
                  <c:v>42853.856250009339</c:v>
                </c:pt>
                <c:pt idx="1234">
                  <c:v>42853.856944453779</c:v>
                </c:pt>
                <c:pt idx="1235">
                  <c:v>42853.85763889824</c:v>
                </c:pt>
                <c:pt idx="1236">
                  <c:v>42853.858333342694</c:v>
                </c:pt>
                <c:pt idx="1237">
                  <c:v>42853.859027787097</c:v>
                </c:pt>
                <c:pt idx="1238">
                  <c:v>42853.859722231544</c:v>
                </c:pt>
                <c:pt idx="1239">
                  <c:v>42853.860416675991</c:v>
                </c:pt>
                <c:pt idx="1240">
                  <c:v>42853.861111120437</c:v>
                </c:pt>
                <c:pt idx="1241">
                  <c:v>42853.861805564884</c:v>
                </c:pt>
                <c:pt idx="1242">
                  <c:v>42853.862500009331</c:v>
                </c:pt>
                <c:pt idx="1243">
                  <c:v>42853.863194453777</c:v>
                </c:pt>
                <c:pt idx="1244">
                  <c:v>42853.863888898231</c:v>
                </c:pt>
                <c:pt idx="1245">
                  <c:v>42853.864583342693</c:v>
                </c:pt>
                <c:pt idx="1246">
                  <c:v>42853.865277787118</c:v>
                </c:pt>
                <c:pt idx="1247">
                  <c:v>42853.865972231564</c:v>
                </c:pt>
                <c:pt idx="1248">
                  <c:v>42853.866666676011</c:v>
                </c:pt>
                <c:pt idx="1249">
                  <c:v>42853.867361120458</c:v>
                </c:pt>
                <c:pt idx="1250">
                  <c:v>42853.868055564912</c:v>
                </c:pt>
                <c:pt idx="1251">
                  <c:v>42853.868750009351</c:v>
                </c:pt>
                <c:pt idx="1252">
                  <c:v>42853.869444453776</c:v>
                </c:pt>
                <c:pt idx="1253">
                  <c:v>42853.870138898266</c:v>
                </c:pt>
                <c:pt idx="1254">
                  <c:v>42853.87083334272</c:v>
                </c:pt>
                <c:pt idx="1255">
                  <c:v>42853.871527787138</c:v>
                </c:pt>
                <c:pt idx="1256">
                  <c:v>42853.872222231592</c:v>
                </c:pt>
                <c:pt idx="1257">
                  <c:v>42853.872916676053</c:v>
                </c:pt>
                <c:pt idx="1258">
                  <c:v>42853.873611120493</c:v>
                </c:pt>
                <c:pt idx="1259">
                  <c:v>42853.874305564932</c:v>
                </c:pt>
                <c:pt idx="1260">
                  <c:v>42853.875000009371</c:v>
                </c:pt>
                <c:pt idx="1261">
                  <c:v>42853.875694453818</c:v>
                </c:pt>
                <c:pt idx="1262">
                  <c:v>42853.876388898287</c:v>
                </c:pt>
                <c:pt idx="1263">
                  <c:v>42853.877083342712</c:v>
                </c:pt>
                <c:pt idx="1264">
                  <c:v>42853.877777787158</c:v>
                </c:pt>
                <c:pt idx="1265">
                  <c:v>42853.878472231605</c:v>
                </c:pt>
                <c:pt idx="1266">
                  <c:v>42853.879166676052</c:v>
                </c:pt>
                <c:pt idx="1267">
                  <c:v>42853.879861120498</c:v>
                </c:pt>
                <c:pt idx="1268">
                  <c:v>42853.880555564967</c:v>
                </c:pt>
                <c:pt idx="1269">
                  <c:v>42853.881250009392</c:v>
                </c:pt>
                <c:pt idx="1270">
                  <c:v>42853.881944453839</c:v>
                </c:pt>
                <c:pt idx="1271">
                  <c:v>42853.882638898329</c:v>
                </c:pt>
                <c:pt idx="1272">
                  <c:v>42853.883333342754</c:v>
                </c:pt>
                <c:pt idx="1273">
                  <c:v>42853.884027787193</c:v>
                </c:pt>
                <c:pt idx="1274">
                  <c:v>42853.884722231625</c:v>
                </c:pt>
                <c:pt idx="1275">
                  <c:v>42853.885416676094</c:v>
                </c:pt>
                <c:pt idx="1276">
                  <c:v>42853.886111120548</c:v>
                </c:pt>
                <c:pt idx="1277">
                  <c:v>42853.886805564987</c:v>
                </c:pt>
                <c:pt idx="1278">
                  <c:v>42853.887500009412</c:v>
                </c:pt>
                <c:pt idx="1279">
                  <c:v>42853.888194453881</c:v>
                </c:pt>
                <c:pt idx="1280">
                  <c:v>42853.888888898349</c:v>
                </c:pt>
                <c:pt idx="1281">
                  <c:v>42853.889583342774</c:v>
                </c:pt>
                <c:pt idx="1282">
                  <c:v>42853.890277787199</c:v>
                </c:pt>
                <c:pt idx="1283">
                  <c:v>42853.890972231624</c:v>
                </c:pt>
                <c:pt idx="1284">
                  <c:v>42853.891666676085</c:v>
                </c:pt>
                <c:pt idx="1285">
                  <c:v>42853.892361120539</c:v>
                </c:pt>
                <c:pt idx="1286">
                  <c:v>42853.893055564986</c:v>
                </c:pt>
                <c:pt idx="1287">
                  <c:v>42853.893750009425</c:v>
                </c:pt>
                <c:pt idx="1288">
                  <c:v>42853.894444453879</c:v>
                </c:pt>
                <c:pt idx="1289">
                  <c:v>42853.895138898333</c:v>
                </c:pt>
                <c:pt idx="1290">
                  <c:v>42853.895833342795</c:v>
                </c:pt>
                <c:pt idx="1291">
                  <c:v>42853.896527787205</c:v>
                </c:pt>
                <c:pt idx="1292">
                  <c:v>42853.897222231644</c:v>
                </c:pt>
                <c:pt idx="1293">
                  <c:v>42853.897916676113</c:v>
                </c:pt>
                <c:pt idx="1294">
                  <c:v>42853.898611120589</c:v>
                </c:pt>
                <c:pt idx="1295">
                  <c:v>42853.899305564984</c:v>
                </c:pt>
                <c:pt idx="1296">
                  <c:v>42853.900000009453</c:v>
                </c:pt>
                <c:pt idx="1297">
                  <c:v>42853.900694453921</c:v>
                </c:pt>
                <c:pt idx="1298">
                  <c:v>42853.901388898346</c:v>
                </c:pt>
                <c:pt idx="1299">
                  <c:v>42853.902083342793</c:v>
                </c:pt>
                <c:pt idx="1300">
                  <c:v>42853.902777787225</c:v>
                </c:pt>
                <c:pt idx="1301">
                  <c:v>42853.903472231665</c:v>
                </c:pt>
                <c:pt idx="1302">
                  <c:v>42853.904166676133</c:v>
                </c:pt>
                <c:pt idx="1303">
                  <c:v>42853.904861120602</c:v>
                </c:pt>
                <c:pt idx="1304">
                  <c:v>42853.905555565027</c:v>
                </c:pt>
                <c:pt idx="1305">
                  <c:v>42853.906250009495</c:v>
                </c:pt>
                <c:pt idx="1306">
                  <c:v>42853.906944453942</c:v>
                </c:pt>
                <c:pt idx="1307">
                  <c:v>42853.907638898396</c:v>
                </c:pt>
                <c:pt idx="1308">
                  <c:v>42853.90833334285</c:v>
                </c:pt>
                <c:pt idx="1309">
                  <c:v>42853.909027787238</c:v>
                </c:pt>
                <c:pt idx="1310">
                  <c:v>42853.909722231678</c:v>
                </c:pt>
                <c:pt idx="1311">
                  <c:v>42853.91041667619</c:v>
                </c:pt>
                <c:pt idx="1312">
                  <c:v>42853.9111111206</c:v>
                </c:pt>
                <c:pt idx="1313">
                  <c:v>42853.911805565025</c:v>
                </c:pt>
                <c:pt idx="1314">
                  <c:v>42853.912500009515</c:v>
                </c:pt>
                <c:pt idx="1315">
                  <c:v>42853.91319445394</c:v>
                </c:pt>
                <c:pt idx="1316">
                  <c:v>42853.913888898409</c:v>
                </c:pt>
                <c:pt idx="1317">
                  <c:v>42853.91458334287</c:v>
                </c:pt>
                <c:pt idx="1318">
                  <c:v>42853.915277787281</c:v>
                </c:pt>
                <c:pt idx="1319">
                  <c:v>42853.915972231727</c:v>
                </c:pt>
                <c:pt idx="1320">
                  <c:v>42853.916666676203</c:v>
                </c:pt>
                <c:pt idx="1321">
                  <c:v>42853.917361120621</c:v>
                </c:pt>
                <c:pt idx="1322">
                  <c:v>42853.918055565067</c:v>
                </c:pt>
                <c:pt idx="1323">
                  <c:v>42853.918750009536</c:v>
                </c:pt>
                <c:pt idx="1324">
                  <c:v>42853.919444453961</c:v>
                </c:pt>
                <c:pt idx="1325">
                  <c:v>42853.920138898429</c:v>
                </c:pt>
                <c:pt idx="1326">
                  <c:v>42853.920833342891</c:v>
                </c:pt>
                <c:pt idx="1327">
                  <c:v>42853.921527787279</c:v>
                </c:pt>
                <c:pt idx="1328">
                  <c:v>42853.922222231726</c:v>
                </c:pt>
                <c:pt idx="1329">
                  <c:v>42853.922916676202</c:v>
                </c:pt>
                <c:pt idx="1330">
                  <c:v>42853.923611120634</c:v>
                </c:pt>
                <c:pt idx="1331">
                  <c:v>42853.924305565066</c:v>
                </c:pt>
                <c:pt idx="1332">
                  <c:v>42853.925000009534</c:v>
                </c:pt>
                <c:pt idx="1333">
                  <c:v>42853.925694453981</c:v>
                </c:pt>
                <c:pt idx="1334">
                  <c:v>42853.926388898442</c:v>
                </c:pt>
                <c:pt idx="1335">
                  <c:v>42853.927083342882</c:v>
                </c:pt>
                <c:pt idx="1336">
                  <c:v>42853.927777787299</c:v>
                </c:pt>
                <c:pt idx="1337">
                  <c:v>42853.928472231746</c:v>
                </c:pt>
                <c:pt idx="1338">
                  <c:v>42853.929166676193</c:v>
                </c:pt>
                <c:pt idx="1339">
                  <c:v>42853.929861120654</c:v>
                </c:pt>
                <c:pt idx="1340">
                  <c:v>42853.930555565108</c:v>
                </c:pt>
                <c:pt idx="1341">
                  <c:v>42853.931250009562</c:v>
                </c:pt>
                <c:pt idx="1342">
                  <c:v>42853.931944454001</c:v>
                </c:pt>
                <c:pt idx="1343">
                  <c:v>42853.932638898485</c:v>
                </c:pt>
                <c:pt idx="1344">
                  <c:v>42853.933333342917</c:v>
                </c:pt>
                <c:pt idx="1345">
                  <c:v>42853.934027787334</c:v>
                </c:pt>
                <c:pt idx="1346">
                  <c:v>42853.934722231774</c:v>
                </c:pt>
                <c:pt idx="1347">
                  <c:v>42853.935416676235</c:v>
                </c:pt>
                <c:pt idx="1348">
                  <c:v>42853.936111120682</c:v>
                </c:pt>
                <c:pt idx="1349">
                  <c:v>42853.936805565128</c:v>
                </c:pt>
                <c:pt idx="1350">
                  <c:v>42853.937500009582</c:v>
                </c:pt>
                <c:pt idx="1351">
                  <c:v>42853.938194454044</c:v>
                </c:pt>
                <c:pt idx="1352">
                  <c:v>42853.938888898498</c:v>
                </c:pt>
                <c:pt idx="1353">
                  <c:v>42853.939583342937</c:v>
                </c:pt>
                <c:pt idx="1354">
                  <c:v>42853.940277787362</c:v>
                </c:pt>
                <c:pt idx="1355">
                  <c:v>42853.940972231809</c:v>
                </c:pt>
                <c:pt idx="1356">
                  <c:v>42853.941666676255</c:v>
                </c:pt>
                <c:pt idx="1357">
                  <c:v>42853.942361120702</c:v>
                </c:pt>
                <c:pt idx="1358">
                  <c:v>42853.943055565134</c:v>
                </c:pt>
                <c:pt idx="1359">
                  <c:v>42853.943750009596</c:v>
                </c:pt>
                <c:pt idx="1360">
                  <c:v>42853.944444454042</c:v>
                </c:pt>
                <c:pt idx="1361">
                  <c:v>42853.945138898518</c:v>
                </c:pt>
                <c:pt idx="1362">
                  <c:v>42853.945833342979</c:v>
                </c:pt>
                <c:pt idx="1363">
                  <c:v>42853.946527787382</c:v>
                </c:pt>
                <c:pt idx="1364">
                  <c:v>42853.947222231829</c:v>
                </c:pt>
                <c:pt idx="1365">
                  <c:v>42853.947916676283</c:v>
                </c:pt>
                <c:pt idx="1366">
                  <c:v>42853.948611120744</c:v>
                </c:pt>
                <c:pt idx="1367">
                  <c:v>42853.949305565155</c:v>
                </c:pt>
                <c:pt idx="1368">
                  <c:v>42853.950000009616</c:v>
                </c:pt>
                <c:pt idx="1369">
                  <c:v>42853.950694454099</c:v>
                </c:pt>
                <c:pt idx="1370">
                  <c:v>42853.951388898538</c:v>
                </c:pt>
                <c:pt idx="1371">
                  <c:v>42853.952083343</c:v>
                </c:pt>
                <c:pt idx="1372">
                  <c:v>42853.952777787403</c:v>
                </c:pt>
                <c:pt idx="1373">
                  <c:v>42853.953472231835</c:v>
                </c:pt>
                <c:pt idx="1374">
                  <c:v>42853.954166676296</c:v>
                </c:pt>
                <c:pt idx="1375">
                  <c:v>42853.954861120743</c:v>
                </c:pt>
                <c:pt idx="1376">
                  <c:v>42853.95555556519</c:v>
                </c:pt>
                <c:pt idx="1377">
                  <c:v>42853.956250009658</c:v>
                </c:pt>
                <c:pt idx="1378">
                  <c:v>42853.956944454105</c:v>
                </c:pt>
                <c:pt idx="1379">
                  <c:v>42853.957638898573</c:v>
                </c:pt>
                <c:pt idx="1380">
                  <c:v>42853.95833334302</c:v>
                </c:pt>
                <c:pt idx="1381">
                  <c:v>42853.959027787423</c:v>
                </c:pt>
                <c:pt idx="1382">
                  <c:v>42853.95972223187</c:v>
                </c:pt>
                <c:pt idx="1383">
                  <c:v>42853.960416676317</c:v>
                </c:pt>
                <c:pt idx="1384">
                  <c:v>42853.961111120756</c:v>
                </c:pt>
                <c:pt idx="1385">
                  <c:v>42853.961805565181</c:v>
                </c:pt>
                <c:pt idx="1386">
                  <c:v>42853.962500009657</c:v>
                </c:pt>
                <c:pt idx="1387">
                  <c:v>42853.963194454103</c:v>
                </c:pt>
                <c:pt idx="1388">
                  <c:v>42853.963888898572</c:v>
                </c:pt>
                <c:pt idx="1389">
                  <c:v>42853.964583343011</c:v>
                </c:pt>
                <c:pt idx="1390">
                  <c:v>42853.965277787436</c:v>
                </c:pt>
                <c:pt idx="1391">
                  <c:v>42853.965972231876</c:v>
                </c:pt>
                <c:pt idx="1392">
                  <c:v>42853.966666676337</c:v>
                </c:pt>
                <c:pt idx="1393">
                  <c:v>42853.967361120784</c:v>
                </c:pt>
                <c:pt idx="1394">
                  <c:v>42853.968055565208</c:v>
                </c:pt>
                <c:pt idx="1395">
                  <c:v>42853.968750009677</c:v>
                </c:pt>
                <c:pt idx="1396">
                  <c:v>42853.969444454131</c:v>
                </c:pt>
                <c:pt idx="1397">
                  <c:v>42853.970138898607</c:v>
                </c:pt>
                <c:pt idx="1398">
                  <c:v>42853.970833343046</c:v>
                </c:pt>
                <c:pt idx="1399">
                  <c:v>42853.971527787464</c:v>
                </c:pt>
                <c:pt idx="1400">
                  <c:v>42853.972222231911</c:v>
                </c:pt>
                <c:pt idx="1401">
                  <c:v>42853.972916676379</c:v>
                </c:pt>
                <c:pt idx="1402">
                  <c:v>42853.973611120811</c:v>
                </c:pt>
                <c:pt idx="1403">
                  <c:v>42853.974305565222</c:v>
                </c:pt>
                <c:pt idx="1404">
                  <c:v>42853.975000009676</c:v>
                </c:pt>
                <c:pt idx="1405">
                  <c:v>42853.975694454166</c:v>
                </c:pt>
                <c:pt idx="1406">
                  <c:v>42853.976388898613</c:v>
                </c:pt>
                <c:pt idx="1407">
                  <c:v>42853.977083343038</c:v>
                </c:pt>
                <c:pt idx="1408">
                  <c:v>42853.977777787484</c:v>
                </c:pt>
                <c:pt idx="1409">
                  <c:v>42853.978472231931</c:v>
                </c:pt>
                <c:pt idx="1410">
                  <c:v>42853.979166676378</c:v>
                </c:pt>
                <c:pt idx="1411">
                  <c:v>42853.979861120832</c:v>
                </c:pt>
                <c:pt idx="1412">
                  <c:v>42853.980555565271</c:v>
                </c:pt>
                <c:pt idx="1413">
                  <c:v>42853.981250009718</c:v>
                </c:pt>
                <c:pt idx="1414">
                  <c:v>42853.981944454186</c:v>
                </c:pt>
                <c:pt idx="1415">
                  <c:v>42853.98263889864</c:v>
                </c:pt>
                <c:pt idx="1416">
                  <c:v>42853.98333334308</c:v>
                </c:pt>
                <c:pt idx="1417">
                  <c:v>42853.984027787512</c:v>
                </c:pt>
                <c:pt idx="1418">
                  <c:v>42853.984722231951</c:v>
                </c:pt>
                <c:pt idx="1419">
                  <c:v>42853.985416676398</c:v>
                </c:pt>
                <c:pt idx="1420">
                  <c:v>42853.986111120867</c:v>
                </c:pt>
                <c:pt idx="1421">
                  <c:v>42853.986805565284</c:v>
                </c:pt>
                <c:pt idx="1422">
                  <c:v>42853.987500009738</c:v>
                </c:pt>
                <c:pt idx="1423">
                  <c:v>42853.988194454214</c:v>
                </c:pt>
                <c:pt idx="1424">
                  <c:v>42853.988888898653</c:v>
                </c:pt>
                <c:pt idx="1425">
                  <c:v>42853.989583343093</c:v>
                </c:pt>
                <c:pt idx="1426">
                  <c:v>42853.990277787532</c:v>
                </c:pt>
                <c:pt idx="1427">
                  <c:v>42853.990972231972</c:v>
                </c:pt>
                <c:pt idx="1428">
                  <c:v>42853.991666676404</c:v>
                </c:pt>
                <c:pt idx="1429">
                  <c:v>42853.992361120865</c:v>
                </c:pt>
                <c:pt idx="1430">
                  <c:v>42853.993055565268</c:v>
                </c:pt>
                <c:pt idx="1431">
                  <c:v>42853.993750009737</c:v>
                </c:pt>
                <c:pt idx="1432">
                  <c:v>42853.994444454205</c:v>
                </c:pt>
                <c:pt idx="1433">
                  <c:v>42853.995138898652</c:v>
                </c:pt>
                <c:pt idx="1434">
                  <c:v>42853.995833343099</c:v>
                </c:pt>
                <c:pt idx="1435">
                  <c:v>42853.996527787545</c:v>
                </c:pt>
                <c:pt idx="1436">
                  <c:v>42853.997222231985</c:v>
                </c:pt>
                <c:pt idx="1437">
                  <c:v>42853.997916676439</c:v>
                </c:pt>
                <c:pt idx="1438">
                  <c:v>42853.998611120893</c:v>
                </c:pt>
                <c:pt idx="1439">
                  <c:v>42853.999305565289</c:v>
                </c:pt>
                <c:pt idx="1440">
                  <c:v>42854.000000009779</c:v>
                </c:pt>
                <c:pt idx="1441">
                  <c:v>42854.000694454233</c:v>
                </c:pt>
                <c:pt idx="1442">
                  <c:v>42854.001388898672</c:v>
                </c:pt>
                <c:pt idx="1443">
                  <c:v>42854.002083343119</c:v>
                </c:pt>
                <c:pt idx="1444">
                  <c:v>42854.002777787566</c:v>
                </c:pt>
                <c:pt idx="1445">
                  <c:v>42854.003472232005</c:v>
                </c:pt>
                <c:pt idx="1446">
                  <c:v>42854.004166676459</c:v>
                </c:pt>
                <c:pt idx="1447">
                  <c:v>42854.004861120913</c:v>
                </c:pt>
                <c:pt idx="1448">
                  <c:v>42854.005555565331</c:v>
                </c:pt>
                <c:pt idx="1449">
                  <c:v>42854.006250009799</c:v>
                </c:pt>
                <c:pt idx="1450">
                  <c:v>42854.006944454246</c:v>
                </c:pt>
                <c:pt idx="1451">
                  <c:v>42854.007638898693</c:v>
                </c:pt>
                <c:pt idx="1452">
                  <c:v>42854.008333343168</c:v>
                </c:pt>
                <c:pt idx="1453">
                  <c:v>42854.009027787586</c:v>
                </c:pt>
                <c:pt idx="1454">
                  <c:v>42854.009722232026</c:v>
                </c:pt>
                <c:pt idx="1455">
                  <c:v>42854.010416676501</c:v>
                </c:pt>
                <c:pt idx="1456">
                  <c:v>42854.011111120933</c:v>
                </c:pt>
                <c:pt idx="1457">
                  <c:v>42854.011805565351</c:v>
                </c:pt>
                <c:pt idx="1458">
                  <c:v>42854.012500009841</c:v>
                </c:pt>
                <c:pt idx="1459">
                  <c:v>42854.013194454266</c:v>
                </c:pt>
                <c:pt idx="1460">
                  <c:v>42854.013888898713</c:v>
                </c:pt>
                <c:pt idx="1461">
                  <c:v>42854.014583343189</c:v>
                </c:pt>
                <c:pt idx="1462">
                  <c:v>42854.015277787606</c:v>
                </c:pt>
                <c:pt idx="1463">
                  <c:v>42854.015972232053</c:v>
                </c:pt>
                <c:pt idx="1464">
                  <c:v>42854.016666676522</c:v>
                </c:pt>
                <c:pt idx="1465">
                  <c:v>42854.017361120947</c:v>
                </c:pt>
                <c:pt idx="1466">
                  <c:v>42854.018055565386</c:v>
                </c:pt>
                <c:pt idx="1467">
                  <c:v>42854.01875000984</c:v>
                </c:pt>
                <c:pt idx="1468">
                  <c:v>42854.019444454287</c:v>
                </c:pt>
                <c:pt idx="1469">
                  <c:v>42854.020138898733</c:v>
                </c:pt>
                <c:pt idx="1470">
                  <c:v>42854.020833343202</c:v>
                </c:pt>
                <c:pt idx="1471">
                  <c:v>42854.021527787598</c:v>
                </c:pt>
                <c:pt idx="1472">
                  <c:v>42854.022222232081</c:v>
                </c:pt>
                <c:pt idx="1473">
                  <c:v>42854.022916676542</c:v>
                </c:pt>
                <c:pt idx="1474">
                  <c:v>42854.023611120967</c:v>
                </c:pt>
                <c:pt idx="1475">
                  <c:v>42854.024305565385</c:v>
                </c:pt>
                <c:pt idx="1476">
                  <c:v>42854.025000009839</c:v>
                </c:pt>
                <c:pt idx="1477">
                  <c:v>42854.025694454307</c:v>
                </c:pt>
                <c:pt idx="1478">
                  <c:v>42854.026388898761</c:v>
                </c:pt>
                <c:pt idx="1479">
                  <c:v>42854.027083343186</c:v>
                </c:pt>
                <c:pt idx="1480">
                  <c:v>42854.027777787604</c:v>
                </c:pt>
                <c:pt idx="1481">
                  <c:v>42854.028472232094</c:v>
                </c:pt>
                <c:pt idx="1482">
                  <c:v>42854.029166676526</c:v>
                </c:pt>
                <c:pt idx="1483">
                  <c:v>42854.029861120987</c:v>
                </c:pt>
                <c:pt idx="1484">
                  <c:v>42854.030555565434</c:v>
                </c:pt>
                <c:pt idx="1485">
                  <c:v>42854.031250009881</c:v>
                </c:pt>
                <c:pt idx="1486">
                  <c:v>42854.031944454327</c:v>
                </c:pt>
                <c:pt idx="1487">
                  <c:v>42854.032638898803</c:v>
                </c:pt>
                <c:pt idx="1488">
                  <c:v>42854.033333343221</c:v>
                </c:pt>
                <c:pt idx="1489">
                  <c:v>42854.034027787646</c:v>
                </c:pt>
                <c:pt idx="1490">
                  <c:v>42854.034722232114</c:v>
                </c:pt>
                <c:pt idx="1491">
                  <c:v>42854.035416676561</c:v>
                </c:pt>
                <c:pt idx="1492">
                  <c:v>42854.036111121008</c:v>
                </c:pt>
                <c:pt idx="1493">
                  <c:v>42854.036805565454</c:v>
                </c:pt>
                <c:pt idx="1494">
                  <c:v>42854.037500009901</c:v>
                </c:pt>
                <c:pt idx="1495">
                  <c:v>42854.038194454348</c:v>
                </c:pt>
                <c:pt idx="1496">
                  <c:v>42854.038888898816</c:v>
                </c:pt>
                <c:pt idx="1497">
                  <c:v>42854.039583343234</c:v>
                </c:pt>
                <c:pt idx="1498">
                  <c:v>42854.040277787688</c:v>
                </c:pt>
                <c:pt idx="1499">
                  <c:v>42854.040972232142</c:v>
                </c:pt>
                <c:pt idx="1500">
                  <c:v>42854.041666676581</c:v>
                </c:pt>
                <c:pt idx="1501">
                  <c:v>42854.042361121028</c:v>
                </c:pt>
                <c:pt idx="1502">
                  <c:v>42854.043055565475</c:v>
                </c:pt>
                <c:pt idx="1503">
                  <c:v>42854.043750009921</c:v>
                </c:pt>
                <c:pt idx="1504">
                  <c:v>42854.044444454368</c:v>
                </c:pt>
                <c:pt idx="1505">
                  <c:v>42854.045138898837</c:v>
                </c:pt>
                <c:pt idx="1506">
                  <c:v>42854.045833343262</c:v>
                </c:pt>
                <c:pt idx="1507">
                  <c:v>42854.046527787708</c:v>
                </c:pt>
                <c:pt idx="1508">
                  <c:v>42854.047222232162</c:v>
                </c:pt>
                <c:pt idx="1509">
                  <c:v>42854.047916676602</c:v>
                </c:pt>
                <c:pt idx="1510">
                  <c:v>42854.048611121048</c:v>
                </c:pt>
                <c:pt idx="1511">
                  <c:v>42854.049305565473</c:v>
                </c:pt>
                <c:pt idx="1512">
                  <c:v>42854.050000009942</c:v>
                </c:pt>
                <c:pt idx="1513">
                  <c:v>42854.05069445441</c:v>
                </c:pt>
                <c:pt idx="1514">
                  <c:v>42854.051388898843</c:v>
                </c:pt>
                <c:pt idx="1515">
                  <c:v>42854.052083343282</c:v>
                </c:pt>
                <c:pt idx="1516">
                  <c:v>42854.052777787729</c:v>
                </c:pt>
                <c:pt idx="1517">
                  <c:v>42854.053472232183</c:v>
                </c:pt>
                <c:pt idx="1518">
                  <c:v>42854.054166676622</c:v>
                </c:pt>
                <c:pt idx="1519">
                  <c:v>42854.054861121069</c:v>
                </c:pt>
                <c:pt idx="1520">
                  <c:v>42854.055555565516</c:v>
                </c:pt>
                <c:pt idx="1521">
                  <c:v>42854.056250009999</c:v>
                </c:pt>
                <c:pt idx="1522">
                  <c:v>42854.056944454438</c:v>
                </c:pt>
                <c:pt idx="1523">
                  <c:v>42854.057638898899</c:v>
                </c:pt>
                <c:pt idx="1524">
                  <c:v>42854.058333343324</c:v>
                </c:pt>
                <c:pt idx="1525">
                  <c:v>42854.059027787735</c:v>
                </c:pt>
                <c:pt idx="1526">
                  <c:v>42854.059722232196</c:v>
                </c:pt>
                <c:pt idx="1527">
                  <c:v>42854.060416676635</c:v>
                </c:pt>
                <c:pt idx="1528">
                  <c:v>42854.061111121075</c:v>
                </c:pt>
                <c:pt idx="1529">
                  <c:v>42854.061805565514</c:v>
                </c:pt>
                <c:pt idx="1530">
                  <c:v>42854.062500009983</c:v>
                </c:pt>
                <c:pt idx="1531">
                  <c:v>42854.063194454429</c:v>
                </c:pt>
                <c:pt idx="1532">
                  <c:v>42854.063888898883</c:v>
                </c:pt>
                <c:pt idx="1533">
                  <c:v>42854.064583343323</c:v>
                </c:pt>
                <c:pt idx="1534">
                  <c:v>42854.065277787755</c:v>
                </c:pt>
                <c:pt idx="1535">
                  <c:v>42854.065972232194</c:v>
                </c:pt>
                <c:pt idx="1536">
                  <c:v>42854.066666676656</c:v>
                </c:pt>
                <c:pt idx="1537">
                  <c:v>42854.067361121088</c:v>
                </c:pt>
                <c:pt idx="1538">
                  <c:v>42854.068055565556</c:v>
                </c:pt>
                <c:pt idx="1539">
                  <c:v>42854.068750009996</c:v>
                </c:pt>
                <c:pt idx="1540">
                  <c:v>42854.06944445445</c:v>
                </c:pt>
                <c:pt idx="1541">
                  <c:v>42854.070138898926</c:v>
                </c:pt>
                <c:pt idx="1542">
                  <c:v>42854.070833343343</c:v>
                </c:pt>
                <c:pt idx="1543">
                  <c:v>42854.071527787775</c:v>
                </c:pt>
                <c:pt idx="1544">
                  <c:v>42854.072222232237</c:v>
                </c:pt>
                <c:pt idx="1545">
                  <c:v>42854.072916676683</c:v>
                </c:pt>
                <c:pt idx="1546">
                  <c:v>42854.07361112113</c:v>
                </c:pt>
                <c:pt idx="1547">
                  <c:v>42854.074305565577</c:v>
                </c:pt>
                <c:pt idx="1548">
                  <c:v>42854.075000010002</c:v>
                </c:pt>
                <c:pt idx="1549">
                  <c:v>42854.075694454492</c:v>
                </c:pt>
                <c:pt idx="1550">
                  <c:v>42854.076388898946</c:v>
                </c:pt>
                <c:pt idx="1551">
                  <c:v>42854.077083343356</c:v>
                </c:pt>
                <c:pt idx="1552">
                  <c:v>42854.077777787788</c:v>
                </c:pt>
                <c:pt idx="1553">
                  <c:v>42854.078472232257</c:v>
                </c:pt>
                <c:pt idx="1554">
                  <c:v>42854.079166676704</c:v>
                </c:pt>
                <c:pt idx="1555">
                  <c:v>42854.07986112115</c:v>
                </c:pt>
                <c:pt idx="1556">
                  <c:v>42854.080555565597</c:v>
                </c:pt>
                <c:pt idx="1557">
                  <c:v>42854.081250010044</c:v>
                </c:pt>
                <c:pt idx="1558">
                  <c:v>42854.08194445449</c:v>
                </c:pt>
                <c:pt idx="1559">
                  <c:v>42854.082638898981</c:v>
                </c:pt>
                <c:pt idx="1560">
                  <c:v>42854.083333343391</c:v>
                </c:pt>
                <c:pt idx="1561">
                  <c:v>42854.084027787831</c:v>
                </c:pt>
                <c:pt idx="1562">
                  <c:v>42854.084722232277</c:v>
                </c:pt>
                <c:pt idx="1563">
                  <c:v>42854.085416676731</c:v>
                </c:pt>
                <c:pt idx="1564">
                  <c:v>42854.086111121193</c:v>
                </c:pt>
                <c:pt idx="1565">
                  <c:v>42854.086805565596</c:v>
                </c:pt>
                <c:pt idx="1566">
                  <c:v>42854.087500010064</c:v>
                </c:pt>
                <c:pt idx="1567">
                  <c:v>42854.08819445454</c:v>
                </c:pt>
                <c:pt idx="1568">
                  <c:v>42854.088888899001</c:v>
                </c:pt>
                <c:pt idx="1569">
                  <c:v>42854.089583343412</c:v>
                </c:pt>
                <c:pt idx="1570">
                  <c:v>42854.090277787851</c:v>
                </c:pt>
                <c:pt idx="1571">
                  <c:v>42854.090972232276</c:v>
                </c:pt>
                <c:pt idx="1572">
                  <c:v>42854.091666676723</c:v>
                </c:pt>
                <c:pt idx="1573">
                  <c:v>42854.092361121184</c:v>
                </c:pt>
                <c:pt idx="1574">
                  <c:v>42854.093055565594</c:v>
                </c:pt>
                <c:pt idx="1575">
                  <c:v>42854.093750010063</c:v>
                </c:pt>
                <c:pt idx="1576">
                  <c:v>42854.094444454531</c:v>
                </c:pt>
                <c:pt idx="1577">
                  <c:v>42854.095138898992</c:v>
                </c:pt>
                <c:pt idx="1578">
                  <c:v>42854.095833343432</c:v>
                </c:pt>
                <c:pt idx="1579">
                  <c:v>42854.096527787871</c:v>
                </c:pt>
                <c:pt idx="1580">
                  <c:v>42854.097222232296</c:v>
                </c:pt>
                <c:pt idx="1581">
                  <c:v>42854.097916676765</c:v>
                </c:pt>
                <c:pt idx="1582">
                  <c:v>42854.098611121204</c:v>
                </c:pt>
                <c:pt idx="1583">
                  <c:v>42854.099305565614</c:v>
                </c:pt>
                <c:pt idx="1584">
                  <c:v>42854.100000010105</c:v>
                </c:pt>
                <c:pt idx="1585">
                  <c:v>42854.100694454573</c:v>
                </c:pt>
                <c:pt idx="1586">
                  <c:v>42854.101388898998</c:v>
                </c:pt>
                <c:pt idx="1587">
                  <c:v>42854.102083343445</c:v>
                </c:pt>
                <c:pt idx="1588">
                  <c:v>42854.102777787884</c:v>
                </c:pt>
                <c:pt idx="1589">
                  <c:v>42854.103472232324</c:v>
                </c:pt>
                <c:pt idx="1590">
                  <c:v>42854.104166676785</c:v>
                </c:pt>
                <c:pt idx="1591">
                  <c:v>42854.104861121225</c:v>
                </c:pt>
                <c:pt idx="1592">
                  <c:v>42854.105555565657</c:v>
                </c:pt>
                <c:pt idx="1593">
                  <c:v>42854.106250010132</c:v>
                </c:pt>
                <c:pt idx="1594">
                  <c:v>42854.106944454594</c:v>
                </c:pt>
                <c:pt idx="1595">
                  <c:v>42854.107638899019</c:v>
                </c:pt>
                <c:pt idx="1596">
                  <c:v>42854.108333343487</c:v>
                </c:pt>
                <c:pt idx="1597">
                  <c:v>42854.109027787905</c:v>
                </c:pt>
                <c:pt idx="1598">
                  <c:v>42854.109722232337</c:v>
                </c:pt>
                <c:pt idx="1599">
                  <c:v>42854.110416676813</c:v>
                </c:pt>
                <c:pt idx="1600">
                  <c:v>42854.11111112123</c:v>
                </c:pt>
                <c:pt idx="1601">
                  <c:v>42854.11180556567</c:v>
                </c:pt>
                <c:pt idx="1602">
                  <c:v>42854.112500010146</c:v>
                </c:pt>
                <c:pt idx="1603">
                  <c:v>42854.113194454592</c:v>
                </c:pt>
                <c:pt idx="1604">
                  <c:v>42854.113888899039</c:v>
                </c:pt>
                <c:pt idx="1605">
                  <c:v>42854.114583343493</c:v>
                </c:pt>
                <c:pt idx="1606">
                  <c:v>42854.115277787932</c:v>
                </c:pt>
                <c:pt idx="1607">
                  <c:v>42854.115972232379</c:v>
                </c:pt>
                <c:pt idx="1608">
                  <c:v>42854.116666676833</c:v>
                </c:pt>
                <c:pt idx="1609">
                  <c:v>42854.117361121251</c:v>
                </c:pt>
                <c:pt idx="1610">
                  <c:v>42854.118055565705</c:v>
                </c:pt>
                <c:pt idx="1611">
                  <c:v>42854.118750010166</c:v>
                </c:pt>
                <c:pt idx="1612">
                  <c:v>42854.119444454605</c:v>
                </c:pt>
                <c:pt idx="1613">
                  <c:v>42854.120138899059</c:v>
                </c:pt>
                <c:pt idx="1614">
                  <c:v>42854.120833343513</c:v>
                </c:pt>
                <c:pt idx="1615">
                  <c:v>42854.121527787931</c:v>
                </c:pt>
                <c:pt idx="1616">
                  <c:v>42854.1222222324</c:v>
                </c:pt>
                <c:pt idx="1617">
                  <c:v>42854.122916676846</c:v>
                </c:pt>
                <c:pt idx="1618">
                  <c:v>42854.123611121264</c:v>
                </c:pt>
                <c:pt idx="1619">
                  <c:v>42854.124305565703</c:v>
                </c:pt>
                <c:pt idx="1620">
                  <c:v>42854.125000010165</c:v>
                </c:pt>
                <c:pt idx="1621">
                  <c:v>42854.125694454626</c:v>
                </c:pt>
                <c:pt idx="1622">
                  <c:v>42854.12638889908</c:v>
                </c:pt>
                <c:pt idx="1623">
                  <c:v>42854.127083343526</c:v>
                </c:pt>
                <c:pt idx="1624">
                  <c:v>42854.127777787951</c:v>
                </c:pt>
                <c:pt idx="1625">
                  <c:v>42854.12847223242</c:v>
                </c:pt>
                <c:pt idx="1626">
                  <c:v>42854.129166676845</c:v>
                </c:pt>
                <c:pt idx="1627">
                  <c:v>42854.129861121277</c:v>
                </c:pt>
                <c:pt idx="1628">
                  <c:v>42854.130555565738</c:v>
                </c:pt>
                <c:pt idx="1629">
                  <c:v>42854.131250010185</c:v>
                </c:pt>
                <c:pt idx="1630">
                  <c:v>42854.131944454632</c:v>
                </c:pt>
                <c:pt idx="1631">
                  <c:v>42854.132638899122</c:v>
                </c:pt>
                <c:pt idx="1632">
                  <c:v>42854.133333343547</c:v>
                </c:pt>
                <c:pt idx="1633">
                  <c:v>42854.134027787994</c:v>
                </c:pt>
                <c:pt idx="1634">
                  <c:v>42854.134722232426</c:v>
                </c:pt>
                <c:pt idx="1635">
                  <c:v>42854.135416676887</c:v>
                </c:pt>
                <c:pt idx="1636">
                  <c:v>42854.136111121334</c:v>
                </c:pt>
                <c:pt idx="1637">
                  <c:v>42854.136805565759</c:v>
                </c:pt>
                <c:pt idx="1638">
                  <c:v>42854.137500010198</c:v>
                </c:pt>
                <c:pt idx="1639">
                  <c:v>42854.138194454681</c:v>
                </c:pt>
                <c:pt idx="1640">
                  <c:v>42854.138888899142</c:v>
                </c:pt>
                <c:pt idx="1641">
                  <c:v>42854.139583343567</c:v>
                </c:pt>
                <c:pt idx="1642">
                  <c:v>42854.140277788036</c:v>
                </c:pt>
                <c:pt idx="1643">
                  <c:v>42854.140972232461</c:v>
                </c:pt>
                <c:pt idx="1644">
                  <c:v>42854.141666676907</c:v>
                </c:pt>
                <c:pt idx="1645">
                  <c:v>42854.142361121354</c:v>
                </c:pt>
                <c:pt idx="1646">
                  <c:v>42854.143055565772</c:v>
                </c:pt>
                <c:pt idx="1647">
                  <c:v>42854.143750010204</c:v>
                </c:pt>
                <c:pt idx="1648">
                  <c:v>42854.144444454694</c:v>
                </c:pt>
                <c:pt idx="1649">
                  <c:v>42854.145138899141</c:v>
                </c:pt>
                <c:pt idx="1650">
                  <c:v>42854.145833343602</c:v>
                </c:pt>
                <c:pt idx="1651">
                  <c:v>42854.146527788042</c:v>
                </c:pt>
                <c:pt idx="1652">
                  <c:v>42854.147222232481</c:v>
                </c:pt>
                <c:pt idx="1653">
                  <c:v>42854.147916676942</c:v>
                </c:pt>
                <c:pt idx="1654">
                  <c:v>42854.148611121382</c:v>
                </c:pt>
                <c:pt idx="1655">
                  <c:v>42854.149305565799</c:v>
                </c:pt>
                <c:pt idx="1656">
                  <c:v>42854.150000010246</c:v>
                </c:pt>
                <c:pt idx="1657">
                  <c:v>42854.150694454736</c:v>
                </c:pt>
                <c:pt idx="1658">
                  <c:v>42854.151388899161</c:v>
                </c:pt>
                <c:pt idx="1659">
                  <c:v>42854.152083343608</c:v>
                </c:pt>
                <c:pt idx="1660">
                  <c:v>42854.152777788062</c:v>
                </c:pt>
                <c:pt idx="1661">
                  <c:v>42854.153472232501</c:v>
                </c:pt>
                <c:pt idx="1662">
                  <c:v>42854.154166676948</c:v>
                </c:pt>
                <c:pt idx="1663">
                  <c:v>42854.154861121395</c:v>
                </c:pt>
                <c:pt idx="1664">
                  <c:v>42854.155555565834</c:v>
                </c:pt>
                <c:pt idx="1665">
                  <c:v>42854.156250010288</c:v>
                </c:pt>
                <c:pt idx="1666">
                  <c:v>42854.156944454742</c:v>
                </c:pt>
                <c:pt idx="1667">
                  <c:v>42854.157638899203</c:v>
                </c:pt>
                <c:pt idx="1668">
                  <c:v>42854.158333343643</c:v>
                </c:pt>
                <c:pt idx="1669">
                  <c:v>42854.159027788082</c:v>
                </c:pt>
                <c:pt idx="1670">
                  <c:v>42854.159722232522</c:v>
                </c:pt>
                <c:pt idx="1671">
                  <c:v>42854.160416676968</c:v>
                </c:pt>
                <c:pt idx="1672">
                  <c:v>42854.161111121393</c:v>
                </c:pt>
                <c:pt idx="1673">
                  <c:v>42854.161805565818</c:v>
                </c:pt>
                <c:pt idx="1674">
                  <c:v>42854.162500010287</c:v>
                </c:pt>
                <c:pt idx="1675">
                  <c:v>42854.163194454755</c:v>
                </c:pt>
                <c:pt idx="1676">
                  <c:v>42854.163888899195</c:v>
                </c:pt>
                <c:pt idx="1677">
                  <c:v>42854.164583343634</c:v>
                </c:pt>
                <c:pt idx="1678">
                  <c:v>42854.165277788095</c:v>
                </c:pt>
                <c:pt idx="1679">
                  <c:v>42854.165972232535</c:v>
                </c:pt>
                <c:pt idx="1680">
                  <c:v>42854.166666676989</c:v>
                </c:pt>
                <c:pt idx="1681">
                  <c:v>42854.167361121414</c:v>
                </c:pt>
                <c:pt idx="1682">
                  <c:v>42854.168055565875</c:v>
                </c:pt>
                <c:pt idx="1683">
                  <c:v>42854.168750010307</c:v>
                </c:pt>
                <c:pt idx="1684">
                  <c:v>42854.169444454776</c:v>
                </c:pt>
                <c:pt idx="1685">
                  <c:v>42854.170138899222</c:v>
                </c:pt>
                <c:pt idx="1686">
                  <c:v>42854.170833343669</c:v>
                </c:pt>
                <c:pt idx="1687">
                  <c:v>42854.171527788116</c:v>
                </c:pt>
                <c:pt idx="1688">
                  <c:v>42854.172222232562</c:v>
                </c:pt>
                <c:pt idx="1689">
                  <c:v>42854.172916677009</c:v>
                </c:pt>
                <c:pt idx="1690">
                  <c:v>42854.173611121456</c:v>
                </c:pt>
                <c:pt idx="1691">
                  <c:v>42854.174305565881</c:v>
                </c:pt>
                <c:pt idx="1692">
                  <c:v>42854.17500001032</c:v>
                </c:pt>
                <c:pt idx="1693">
                  <c:v>42854.175694454796</c:v>
                </c:pt>
                <c:pt idx="1694">
                  <c:v>42854.176388899235</c:v>
                </c:pt>
                <c:pt idx="1695">
                  <c:v>42854.177083343675</c:v>
                </c:pt>
                <c:pt idx="1696">
                  <c:v>42854.177777788136</c:v>
                </c:pt>
                <c:pt idx="1697">
                  <c:v>42854.178472232583</c:v>
                </c:pt>
                <c:pt idx="1698">
                  <c:v>42854.179166677008</c:v>
                </c:pt>
                <c:pt idx="1699">
                  <c:v>42854.179861121476</c:v>
                </c:pt>
                <c:pt idx="1700">
                  <c:v>42854.180555565923</c:v>
                </c:pt>
                <c:pt idx="1701">
                  <c:v>42854.18125001037</c:v>
                </c:pt>
                <c:pt idx="1702">
                  <c:v>42854.181944454816</c:v>
                </c:pt>
                <c:pt idx="1703">
                  <c:v>42854.182638899263</c:v>
                </c:pt>
                <c:pt idx="1704">
                  <c:v>42854.18333334371</c:v>
                </c:pt>
                <c:pt idx="1705">
                  <c:v>42854.184027788178</c:v>
                </c:pt>
                <c:pt idx="1706">
                  <c:v>42854.184722232596</c:v>
                </c:pt>
                <c:pt idx="1707">
                  <c:v>42854.18541667705</c:v>
                </c:pt>
                <c:pt idx="1708">
                  <c:v>42854.186111121497</c:v>
                </c:pt>
                <c:pt idx="1709">
                  <c:v>42854.186805565936</c:v>
                </c:pt>
                <c:pt idx="1710">
                  <c:v>42854.187500010376</c:v>
                </c:pt>
                <c:pt idx="1711">
                  <c:v>42854.188194454859</c:v>
                </c:pt>
                <c:pt idx="1712">
                  <c:v>42854.188888899283</c:v>
                </c:pt>
                <c:pt idx="1713">
                  <c:v>42854.18958334373</c:v>
                </c:pt>
                <c:pt idx="1714">
                  <c:v>42854.190277788191</c:v>
                </c:pt>
                <c:pt idx="1715">
                  <c:v>42854.190972232624</c:v>
                </c:pt>
                <c:pt idx="1716">
                  <c:v>42854.191666677034</c:v>
                </c:pt>
                <c:pt idx="1717">
                  <c:v>42854.192361121495</c:v>
                </c:pt>
                <c:pt idx="1718">
                  <c:v>42854.193055565935</c:v>
                </c:pt>
                <c:pt idx="1719">
                  <c:v>42854.193750010367</c:v>
                </c:pt>
                <c:pt idx="1720">
                  <c:v>42854.194444454857</c:v>
                </c:pt>
                <c:pt idx="1721">
                  <c:v>42854.195138899304</c:v>
                </c:pt>
                <c:pt idx="1722">
                  <c:v>42854.195833343751</c:v>
                </c:pt>
                <c:pt idx="1723">
                  <c:v>42854.196527788197</c:v>
                </c:pt>
                <c:pt idx="1724">
                  <c:v>42854.197222232622</c:v>
                </c:pt>
                <c:pt idx="1725">
                  <c:v>42854.197916677076</c:v>
                </c:pt>
                <c:pt idx="1726">
                  <c:v>42854.198611121537</c:v>
                </c:pt>
                <c:pt idx="1727">
                  <c:v>42854.199305565962</c:v>
                </c:pt>
                <c:pt idx="1728">
                  <c:v>42854.200000010424</c:v>
                </c:pt>
                <c:pt idx="1729">
                  <c:v>42854.200694454892</c:v>
                </c:pt>
                <c:pt idx="1730">
                  <c:v>42854.201388899324</c:v>
                </c:pt>
                <c:pt idx="1731">
                  <c:v>42854.202083343771</c:v>
                </c:pt>
                <c:pt idx="1732">
                  <c:v>42854.202777788196</c:v>
                </c:pt>
                <c:pt idx="1733">
                  <c:v>42854.203472232643</c:v>
                </c:pt>
                <c:pt idx="1734">
                  <c:v>42854.204166677104</c:v>
                </c:pt>
                <c:pt idx="1735">
                  <c:v>42854.204861121558</c:v>
                </c:pt>
                <c:pt idx="1736">
                  <c:v>42854.205555566004</c:v>
                </c:pt>
                <c:pt idx="1737">
                  <c:v>42854.206250010451</c:v>
                </c:pt>
                <c:pt idx="1738">
                  <c:v>42854.206944454898</c:v>
                </c:pt>
                <c:pt idx="1739">
                  <c:v>42854.207638899345</c:v>
                </c:pt>
                <c:pt idx="1740">
                  <c:v>42854.208333343791</c:v>
                </c:pt>
                <c:pt idx="1741">
                  <c:v>42854.209027788216</c:v>
                </c:pt>
                <c:pt idx="1742">
                  <c:v>42854.209722232663</c:v>
                </c:pt>
                <c:pt idx="1743">
                  <c:v>42854.210416677131</c:v>
                </c:pt>
                <c:pt idx="1744">
                  <c:v>42854.211111121578</c:v>
                </c:pt>
                <c:pt idx="1745">
                  <c:v>42854.211805566025</c:v>
                </c:pt>
                <c:pt idx="1746">
                  <c:v>42854.212500010472</c:v>
                </c:pt>
                <c:pt idx="1747">
                  <c:v>42854.213194454918</c:v>
                </c:pt>
                <c:pt idx="1748">
                  <c:v>42854.213888899365</c:v>
                </c:pt>
                <c:pt idx="1749">
                  <c:v>42854.214583343812</c:v>
                </c:pt>
                <c:pt idx="1750">
                  <c:v>42854.215277788258</c:v>
                </c:pt>
                <c:pt idx="1751">
                  <c:v>42854.215972232705</c:v>
                </c:pt>
                <c:pt idx="1752">
                  <c:v>42854.216666677152</c:v>
                </c:pt>
                <c:pt idx="1753">
                  <c:v>42854.217361121584</c:v>
                </c:pt>
                <c:pt idx="1754">
                  <c:v>42854.218055566045</c:v>
                </c:pt>
                <c:pt idx="1755">
                  <c:v>42854.218750010485</c:v>
                </c:pt>
                <c:pt idx="1756">
                  <c:v>42854.219444454939</c:v>
                </c:pt>
                <c:pt idx="1757">
                  <c:v>42854.220138899385</c:v>
                </c:pt>
                <c:pt idx="1758">
                  <c:v>42854.220833343832</c:v>
                </c:pt>
                <c:pt idx="1759">
                  <c:v>42854.221527788257</c:v>
                </c:pt>
                <c:pt idx="1760">
                  <c:v>42854.222222232725</c:v>
                </c:pt>
                <c:pt idx="1761">
                  <c:v>42854.222916677172</c:v>
                </c:pt>
                <c:pt idx="1762">
                  <c:v>42854.22361112159</c:v>
                </c:pt>
                <c:pt idx="1763">
                  <c:v>42854.224305566044</c:v>
                </c:pt>
                <c:pt idx="1764">
                  <c:v>42854.225000010469</c:v>
                </c:pt>
                <c:pt idx="1765">
                  <c:v>42854.225694454959</c:v>
                </c:pt>
                <c:pt idx="1766">
                  <c:v>42854.226388899406</c:v>
                </c:pt>
                <c:pt idx="1767">
                  <c:v>42854.227083343831</c:v>
                </c:pt>
                <c:pt idx="1768">
                  <c:v>42854.22777778827</c:v>
                </c:pt>
                <c:pt idx="1769">
                  <c:v>42854.228472232724</c:v>
                </c:pt>
                <c:pt idx="1770">
                  <c:v>42854.229166677163</c:v>
                </c:pt>
                <c:pt idx="1771">
                  <c:v>42854.229861121603</c:v>
                </c:pt>
                <c:pt idx="1772">
                  <c:v>42854.230555566086</c:v>
                </c:pt>
                <c:pt idx="1773">
                  <c:v>42854.231250010525</c:v>
                </c:pt>
                <c:pt idx="1774">
                  <c:v>42854.231944454979</c:v>
                </c:pt>
                <c:pt idx="1775">
                  <c:v>42854.232638899433</c:v>
                </c:pt>
                <c:pt idx="1776">
                  <c:v>42854.233333343873</c:v>
                </c:pt>
                <c:pt idx="1777">
                  <c:v>42854.23402778832</c:v>
                </c:pt>
                <c:pt idx="1778">
                  <c:v>42854.234722232744</c:v>
                </c:pt>
                <c:pt idx="1779">
                  <c:v>42854.235416677184</c:v>
                </c:pt>
                <c:pt idx="1780">
                  <c:v>42854.236111121638</c:v>
                </c:pt>
                <c:pt idx="1781">
                  <c:v>42854.236805566106</c:v>
                </c:pt>
                <c:pt idx="1782">
                  <c:v>42854.237500010531</c:v>
                </c:pt>
                <c:pt idx="1783">
                  <c:v>42854.238194455</c:v>
                </c:pt>
                <c:pt idx="1784">
                  <c:v>42854.238888899446</c:v>
                </c:pt>
                <c:pt idx="1785">
                  <c:v>42854.239583343886</c:v>
                </c:pt>
                <c:pt idx="1786">
                  <c:v>42854.24027778834</c:v>
                </c:pt>
                <c:pt idx="1787">
                  <c:v>42854.240972232787</c:v>
                </c:pt>
                <c:pt idx="1788">
                  <c:v>42854.241666677197</c:v>
                </c:pt>
                <c:pt idx="1789">
                  <c:v>42854.242361121658</c:v>
                </c:pt>
                <c:pt idx="1790">
                  <c:v>42854.243055566127</c:v>
                </c:pt>
                <c:pt idx="1791">
                  <c:v>42854.243750010552</c:v>
                </c:pt>
                <c:pt idx="1792">
                  <c:v>42854.24444445502</c:v>
                </c:pt>
                <c:pt idx="1793">
                  <c:v>42854.245138899467</c:v>
                </c:pt>
                <c:pt idx="1794">
                  <c:v>42854.245833343935</c:v>
                </c:pt>
                <c:pt idx="1795">
                  <c:v>42854.24652778836</c:v>
                </c:pt>
                <c:pt idx="1796">
                  <c:v>42854.247222232807</c:v>
                </c:pt>
                <c:pt idx="1797">
                  <c:v>42854.247916677254</c:v>
                </c:pt>
                <c:pt idx="1798">
                  <c:v>42854.2486111217</c:v>
                </c:pt>
                <c:pt idx="1799">
                  <c:v>42854.249305566125</c:v>
                </c:pt>
                <c:pt idx="1800">
                  <c:v>42854.250000010594</c:v>
                </c:pt>
                <c:pt idx="1801">
                  <c:v>42854.250694455041</c:v>
                </c:pt>
                <c:pt idx="1802">
                  <c:v>42854.251388899487</c:v>
                </c:pt>
                <c:pt idx="1803">
                  <c:v>42854.252083343941</c:v>
                </c:pt>
                <c:pt idx="1804">
                  <c:v>42854.252777788381</c:v>
                </c:pt>
                <c:pt idx="1805">
                  <c:v>42854.253472232827</c:v>
                </c:pt>
                <c:pt idx="1806">
                  <c:v>42854.254166677274</c:v>
                </c:pt>
                <c:pt idx="1807">
                  <c:v>42854.254861121721</c:v>
                </c:pt>
                <c:pt idx="1808">
                  <c:v>42854.255555566167</c:v>
                </c:pt>
                <c:pt idx="1809">
                  <c:v>42854.256250010614</c:v>
                </c:pt>
                <c:pt idx="1810">
                  <c:v>42854.256944455061</c:v>
                </c:pt>
                <c:pt idx="1811">
                  <c:v>42854.257638899529</c:v>
                </c:pt>
                <c:pt idx="1812">
                  <c:v>42854.258333343991</c:v>
                </c:pt>
                <c:pt idx="1813">
                  <c:v>42854.259027788401</c:v>
                </c:pt>
                <c:pt idx="1814">
                  <c:v>42854.259722232826</c:v>
                </c:pt>
                <c:pt idx="1815">
                  <c:v>42854.260416677273</c:v>
                </c:pt>
                <c:pt idx="1816">
                  <c:v>42854.261111121705</c:v>
                </c:pt>
                <c:pt idx="1817">
                  <c:v>42854.261805566166</c:v>
                </c:pt>
                <c:pt idx="1818">
                  <c:v>42854.262500010613</c:v>
                </c:pt>
                <c:pt idx="1819">
                  <c:v>42854.263194455074</c:v>
                </c:pt>
                <c:pt idx="1820">
                  <c:v>42854.263888899528</c:v>
                </c:pt>
                <c:pt idx="1821">
                  <c:v>42854.264583343982</c:v>
                </c:pt>
                <c:pt idx="1822">
                  <c:v>42854.265277788421</c:v>
                </c:pt>
                <c:pt idx="1823">
                  <c:v>42854.265972232854</c:v>
                </c:pt>
                <c:pt idx="1824">
                  <c:v>42854.266666677293</c:v>
                </c:pt>
                <c:pt idx="1825">
                  <c:v>42854.267361121718</c:v>
                </c:pt>
                <c:pt idx="1826">
                  <c:v>42854.268055566194</c:v>
                </c:pt>
                <c:pt idx="1827">
                  <c:v>42854.268750010619</c:v>
                </c:pt>
                <c:pt idx="1828">
                  <c:v>42854.26944445508</c:v>
                </c:pt>
                <c:pt idx="1829">
                  <c:v>42854.270138899548</c:v>
                </c:pt>
                <c:pt idx="1830">
                  <c:v>42854.270833344017</c:v>
                </c:pt>
                <c:pt idx="1831">
                  <c:v>42854.271527788434</c:v>
                </c:pt>
                <c:pt idx="1832">
                  <c:v>42854.272222232888</c:v>
                </c:pt>
                <c:pt idx="1833">
                  <c:v>42854.272916677335</c:v>
                </c:pt>
                <c:pt idx="1834">
                  <c:v>42854.273611121775</c:v>
                </c:pt>
                <c:pt idx="1835">
                  <c:v>42854.274305566207</c:v>
                </c:pt>
                <c:pt idx="1836">
                  <c:v>42854.275000010639</c:v>
                </c:pt>
                <c:pt idx="1837">
                  <c:v>42854.275694455122</c:v>
                </c:pt>
                <c:pt idx="1838">
                  <c:v>42854.276388899569</c:v>
                </c:pt>
                <c:pt idx="1839">
                  <c:v>42854.277083344015</c:v>
                </c:pt>
                <c:pt idx="1840">
                  <c:v>42854.277777788455</c:v>
                </c:pt>
                <c:pt idx="1841">
                  <c:v>42854.278472232909</c:v>
                </c:pt>
                <c:pt idx="1842">
                  <c:v>42854.279166677326</c:v>
                </c:pt>
                <c:pt idx="1843">
                  <c:v>42854.27986112178</c:v>
                </c:pt>
                <c:pt idx="1844">
                  <c:v>42854.280555566234</c:v>
                </c:pt>
                <c:pt idx="1845">
                  <c:v>42854.281250010674</c:v>
                </c:pt>
                <c:pt idx="1846">
                  <c:v>42854.281944455135</c:v>
                </c:pt>
                <c:pt idx="1847">
                  <c:v>42854.282638899611</c:v>
                </c:pt>
                <c:pt idx="1848">
                  <c:v>42854.283333344043</c:v>
                </c:pt>
                <c:pt idx="1849">
                  <c:v>42854.284027788482</c:v>
                </c:pt>
                <c:pt idx="1850">
                  <c:v>42854.284722232929</c:v>
                </c:pt>
                <c:pt idx="1851">
                  <c:v>42854.285416677376</c:v>
                </c:pt>
                <c:pt idx="1852">
                  <c:v>42854.286111121823</c:v>
                </c:pt>
                <c:pt idx="1853">
                  <c:v>42854.286805566255</c:v>
                </c:pt>
                <c:pt idx="1854">
                  <c:v>42854.287500010694</c:v>
                </c:pt>
                <c:pt idx="1855">
                  <c:v>42854.288194455163</c:v>
                </c:pt>
                <c:pt idx="1856">
                  <c:v>42854.288888899609</c:v>
                </c:pt>
                <c:pt idx="1857">
                  <c:v>42854.289583344063</c:v>
                </c:pt>
                <c:pt idx="1858">
                  <c:v>42854.290277788503</c:v>
                </c:pt>
                <c:pt idx="1859">
                  <c:v>42854.29097223295</c:v>
                </c:pt>
                <c:pt idx="1860">
                  <c:v>42854.291666677353</c:v>
                </c:pt>
                <c:pt idx="1861">
                  <c:v>42854.292361121814</c:v>
                </c:pt>
                <c:pt idx="1862">
                  <c:v>42854.293055566253</c:v>
                </c:pt>
                <c:pt idx="1863">
                  <c:v>42854.293750010693</c:v>
                </c:pt>
                <c:pt idx="1864">
                  <c:v>42854.294444455176</c:v>
                </c:pt>
                <c:pt idx="1865">
                  <c:v>42854.295138899608</c:v>
                </c:pt>
                <c:pt idx="1866">
                  <c:v>42854.295833344091</c:v>
                </c:pt>
                <c:pt idx="1867">
                  <c:v>42854.296527788523</c:v>
                </c:pt>
                <c:pt idx="1868">
                  <c:v>42854.29722223297</c:v>
                </c:pt>
                <c:pt idx="1869">
                  <c:v>42854.297916677395</c:v>
                </c:pt>
                <c:pt idx="1870">
                  <c:v>42854.298611121856</c:v>
                </c:pt>
                <c:pt idx="1871">
                  <c:v>42854.299305566266</c:v>
                </c:pt>
                <c:pt idx="1872">
                  <c:v>42854.300000010757</c:v>
                </c:pt>
                <c:pt idx="1873">
                  <c:v>42854.300694455203</c:v>
                </c:pt>
                <c:pt idx="1874">
                  <c:v>42854.30138889965</c:v>
                </c:pt>
                <c:pt idx="1875">
                  <c:v>42854.302083344126</c:v>
                </c:pt>
                <c:pt idx="1876">
                  <c:v>42854.302777788565</c:v>
                </c:pt>
                <c:pt idx="1877">
                  <c:v>42854.30347223299</c:v>
                </c:pt>
                <c:pt idx="1878">
                  <c:v>42854.304166677437</c:v>
                </c:pt>
                <c:pt idx="1879">
                  <c:v>42854.304861121891</c:v>
                </c:pt>
                <c:pt idx="1880">
                  <c:v>42854.30555556633</c:v>
                </c:pt>
                <c:pt idx="1881">
                  <c:v>42854.306250010792</c:v>
                </c:pt>
                <c:pt idx="1882">
                  <c:v>42854.306944455231</c:v>
                </c:pt>
                <c:pt idx="1883">
                  <c:v>42854.307638899692</c:v>
                </c:pt>
                <c:pt idx="1884">
                  <c:v>42854.308333344161</c:v>
                </c:pt>
                <c:pt idx="1885">
                  <c:v>42854.309027788586</c:v>
                </c:pt>
                <c:pt idx="1886">
                  <c:v>42854.309722232996</c:v>
                </c:pt>
                <c:pt idx="1887">
                  <c:v>42854.310416677479</c:v>
                </c:pt>
                <c:pt idx="1888">
                  <c:v>42854.311111121911</c:v>
                </c:pt>
                <c:pt idx="1889">
                  <c:v>42854.311805566351</c:v>
                </c:pt>
                <c:pt idx="1890">
                  <c:v>42854.312500010798</c:v>
                </c:pt>
                <c:pt idx="1891">
                  <c:v>42854.313194455244</c:v>
                </c:pt>
                <c:pt idx="1892">
                  <c:v>42854.313888899691</c:v>
                </c:pt>
                <c:pt idx="1893">
                  <c:v>42854.314583344181</c:v>
                </c:pt>
                <c:pt idx="1894">
                  <c:v>42854.315277788613</c:v>
                </c:pt>
                <c:pt idx="1895">
                  <c:v>42854.315972233031</c:v>
                </c:pt>
                <c:pt idx="1896">
                  <c:v>42854.316666677492</c:v>
                </c:pt>
                <c:pt idx="1897">
                  <c:v>42854.317361121932</c:v>
                </c:pt>
                <c:pt idx="1898">
                  <c:v>42854.318055566393</c:v>
                </c:pt>
                <c:pt idx="1899">
                  <c:v>42854.318750010818</c:v>
                </c:pt>
                <c:pt idx="1900">
                  <c:v>42854.319444455265</c:v>
                </c:pt>
                <c:pt idx="1901">
                  <c:v>42854.320138899711</c:v>
                </c:pt>
                <c:pt idx="1902">
                  <c:v>42854.320833344202</c:v>
                </c:pt>
                <c:pt idx="1903">
                  <c:v>42854.321527788605</c:v>
                </c:pt>
                <c:pt idx="1904">
                  <c:v>42854.322222233051</c:v>
                </c:pt>
                <c:pt idx="1905">
                  <c:v>42854.322916677498</c:v>
                </c:pt>
                <c:pt idx="1906">
                  <c:v>42854.323611121945</c:v>
                </c:pt>
                <c:pt idx="1907">
                  <c:v>42854.324305566384</c:v>
                </c:pt>
                <c:pt idx="1908">
                  <c:v>42854.325000010824</c:v>
                </c:pt>
                <c:pt idx="1909">
                  <c:v>42854.325694455285</c:v>
                </c:pt>
                <c:pt idx="1910">
                  <c:v>42854.326388899732</c:v>
                </c:pt>
                <c:pt idx="1911">
                  <c:v>42854.327083344193</c:v>
                </c:pt>
                <c:pt idx="1912">
                  <c:v>42854.327777788625</c:v>
                </c:pt>
                <c:pt idx="1913">
                  <c:v>42854.328472233072</c:v>
                </c:pt>
                <c:pt idx="1914">
                  <c:v>42854.329166677504</c:v>
                </c:pt>
                <c:pt idx="1915">
                  <c:v>42854.329861121965</c:v>
                </c:pt>
                <c:pt idx="1916">
                  <c:v>42854.330555566412</c:v>
                </c:pt>
                <c:pt idx="1917">
                  <c:v>42854.331250010859</c:v>
                </c:pt>
                <c:pt idx="1918">
                  <c:v>42854.331944455305</c:v>
                </c:pt>
                <c:pt idx="1919">
                  <c:v>42854.332638899774</c:v>
                </c:pt>
                <c:pt idx="1920">
                  <c:v>42854.333333344213</c:v>
                </c:pt>
                <c:pt idx="1921">
                  <c:v>42854.334027788645</c:v>
                </c:pt>
                <c:pt idx="1922">
                  <c:v>42854.334722233085</c:v>
                </c:pt>
                <c:pt idx="1923">
                  <c:v>42854.335416677539</c:v>
                </c:pt>
                <c:pt idx="1924">
                  <c:v>42854.336111121993</c:v>
                </c:pt>
                <c:pt idx="1925">
                  <c:v>42854.336805566432</c:v>
                </c:pt>
                <c:pt idx="1926">
                  <c:v>42854.337500010879</c:v>
                </c:pt>
                <c:pt idx="1927">
                  <c:v>42854.338194455333</c:v>
                </c:pt>
                <c:pt idx="1928">
                  <c:v>42854.338888899794</c:v>
                </c:pt>
                <c:pt idx="1929">
                  <c:v>42854.339583344219</c:v>
                </c:pt>
                <c:pt idx="1930">
                  <c:v>42854.340277788688</c:v>
                </c:pt>
                <c:pt idx="1931">
                  <c:v>42854.340972233113</c:v>
                </c:pt>
                <c:pt idx="1932">
                  <c:v>42854.341666677559</c:v>
                </c:pt>
                <c:pt idx="1933">
                  <c:v>42854.342361122013</c:v>
                </c:pt>
                <c:pt idx="1934">
                  <c:v>42854.343055566453</c:v>
                </c:pt>
                <c:pt idx="1935">
                  <c:v>42854.343750010885</c:v>
                </c:pt>
                <c:pt idx="1936">
                  <c:v>42854.344444455346</c:v>
                </c:pt>
                <c:pt idx="1937">
                  <c:v>42854.345138899793</c:v>
                </c:pt>
                <c:pt idx="1938">
                  <c:v>42854.345833344269</c:v>
                </c:pt>
                <c:pt idx="1939">
                  <c:v>42854.346527788693</c:v>
                </c:pt>
                <c:pt idx="1940">
                  <c:v>42854.347222233133</c:v>
                </c:pt>
                <c:pt idx="1941">
                  <c:v>42854.347916677601</c:v>
                </c:pt>
                <c:pt idx="1942">
                  <c:v>42854.348611122055</c:v>
                </c:pt>
                <c:pt idx="1943">
                  <c:v>42854.349305566473</c:v>
                </c:pt>
                <c:pt idx="1944">
                  <c:v>42854.350000010942</c:v>
                </c:pt>
                <c:pt idx="1945">
                  <c:v>42854.350694455396</c:v>
                </c:pt>
                <c:pt idx="1946">
                  <c:v>42854.351388899813</c:v>
                </c:pt>
                <c:pt idx="1947">
                  <c:v>42854.352083344289</c:v>
                </c:pt>
                <c:pt idx="1948">
                  <c:v>42854.352777788728</c:v>
                </c:pt>
                <c:pt idx="1949">
                  <c:v>42854.353472233153</c:v>
                </c:pt>
                <c:pt idx="1950">
                  <c:v>42854.3541666776</c:v>
                </c:pt>
                <c:pt idx="1951">
                  <c:v>42854.354861122076</c:v>
                </c:pt>
                <c:pt idx="1952">
                  <c:v>42854.355555566493</c:v>
                </c:pt>
                <c:pt idx="1953">
                  <c:v>42854.356250010969</c:v>
                </c:pt>
                <c:pt idx="1954">
                  <c:v>42854.356944455409</c:v>
                </c:pt>
                <c:pt idx="1955">
                  <c:v>42854.35763889987</c:v>
                </c:pt>
                <c:pt idx="1956">
                  <c:v>42854.358333344324</c:v>
                </c:pt>
                <c:pt idx="1957">
                  <c:v>42854.359027788742</c:v>
                </c:pt>
                <c:pt idx="1958">
                  <c:v>42854.359722233181</c:v>
                </c:pt>
                <c:pt idx="1959">
                  <c:v>42854.36041667762</c:v>
                </c:pt>
                <c:pt idx="1960">
                  <c:v>42854.361111122067</c:v>
                </c:pt>
                <c:pt idx="1961">
                  <c:v>42854.361805566514</c:v>
                </c:pt>
                <c:pt idx="1962">
                  <c:v>42854.362500010961</c:v>
                </c:pt>
                <c:pt idx="1963">
                  <c:v>42854.363194455407</c:v>
                </c:pt>
                <c:pt idx="1964">
                  <c:v>42854.363888899861</c:v>
                </c:pt>
                <c:pt idx="1965">
                  <c:v>42854.364583344322</c:v>
                </c:pt>
                <c:pt idx="1966">
                  <c:v>42854.365277788747</c:v>
                </c:pt>
                <c:pt idx="1967">
                  <c:v>42854.365972233194</c:v>
                </c:pt>
                <c:pt idx="1968">
                  <c:v>42854.366666677626</c:v>
                </c:pt>
                <c:pt idx="1969">
                  <c:v>42854.367361122087</c:v>
                </c:pt>
                <c:pt idx="1970">
                  <c:v>42854.368055566541</c:v>
                </c:pt>
                <c:pt idx="1971">
                  <c:v>42854.368750010981</c:v>
                </c:pt>
                <c:pt idx="1972">
                  <c:v>42854.369444455428</c:v>
                </c:pt>
                <c:pt idx="1973">
                  <c:v>42854.370138899903</c:v>
                </c:pt>
                <c:pt idx="1974">
                  <c:v>42854.370833344365</c:v>
                </c:pt>
                <c:pt idx="1975">
                  <c:v>42854.371527788768</c:v>
                </c:pt>
                <c:pt idx="1976">
                  <c:v>42854.372222233214</c:v>
                </c:pt>
                <c:pt idx="1977">
                  <c:v>42854.372916677661</c:v>
                </c:pt>
                <c:pt idx="1978">
                  <c:v>42854.37361112213</c:v>
                </c:pt>
                <c:pt idx="1979">
                  <c:v>42854.374305566562</c:v>
                </c:pt>
                <c:pt idx="1980">
                  <c:v>42854.375000010994</c:v>
                </c:pt>
                <c:pt idx="1981">
                  <c:v>42854.375694455448</c:v>
                </c:pt>
                <c:pt idx="1982">
                  <c:v>42854.376388899916</c:v>
                </c:pt>
                <c:pt idx="1983">
                  <c:v>42854.377083344341</c:v>
                </c:pt>
                <c:pt idx="1984">
                  <c:v>42854.377777788788</c:v>
                </c:pt>
                <c:pt idx="1985">
                  <c:v>42854.378472233235</c:v>
                </c:pt>
                <c:pt idx="1986">
                  <c:v>42854.379166677674</c:v>
                </c:pt>
                <c:pt idx="1987">
                  <c:v>42854.379861122143</c:v>
                </c:pt>
                <c:pt idx="1988">
                  <c:v>42854.380555566604</c:v>
                </c:pt>
                <c:pt idx="1989">
                  <c:v>42854.381250011022</c:v>
                </c:pt>
                <c:pt idx="1990">
                  <c:v>42854.381944455468</c:v>
                </c:pt>
                <c:pt idx="1991">
                  <c:v>42854.382638899959</c:v>
                </c:pt>
                <c:pt idx="1992">
                  <c:v>42854.383333344391</c:v>
                </c:pt>
                <c:pt idx="1993">
                  <c:v>42854.38402778883</c:v>
                </c:pt>
                <c:pt idx="1994">
                  <c:v>42854.384722233255</c:v>
                </c:pt>
                <c:pt idx="1995">
                  <c:v>42854.385416677702</c:v>
                </c:pt>
                <c:pt idx="1996">
                  <c:v>42854.386111122185</c:v>
                </c:pt>
                <c:pt idx="1997">
                  <c:v>42854.386805566603</c:v>
                </c:pt>
                <c:pt idx="1998">
                  <c:v>42854.387500011035</c:v>
                </c:pt>
                <c:pt idx="1999">
                  <c:v>42854.388194455511</c:v>
                </c:pt>
                <c:pt idx="2000">
                  <c:v>42854.388888899979</c:v>
                </c:pt>
                <c:pt idx="2001">
                  <c:v>42854.389583344404</c:v>
                </c:pt>
                <c:pt idx="2002">
                  <c:v>42854.390277788843</c:v>
                </c:pt>
                <c:pt idx="2003">
                  <c:v>42854.390972233276</c:v>
                </c:pt>
                <c:pt idx="2004">
                  <c:v>42854.3916666777</c:v>
                </c:pt>
                <c:pt idx="2005">
                  <c:v>42854.392361122169</c:v>
                </c:pt>
                <c:pt idx="2006">
                  <c:v>42854.393055566594</c:v>
                </c:pt>
                <c:pt idx="2007">
                  <c:v>42854.393750011019</c:v>
                </c:pt>
                <c:pt idx="2008">
                  <c:v>42854.394444455509</c:v>
                </c:pt>
                <c:pt idx="2009">
                  <c:v>42854.395138899963</c:v>
                </c:pt>
                <c:pt idx="2010">
                  <c:v>42854.395833344424</c:v>
                </c:pt>
                <c:pt idx="2011">
                  <c:v>42854.396527788849</c:v>
                </c:pt>
                <c:pt idx="2012">
                  <c:v>42854.397222233274</c:v>
                </c:pt>
                <c:pt idx="2013">
                  <c:v>42854.397916677735</c:v>
                </c:pt>
                <c:pt idx="2014">
                  <c:v>42854.398611122211</c:v>
                </c:pt>
                <c:pt idx="2015">
                  <c:v>42854.399305566614</c:v>
                </c:pt>
                <c:pt idx="2016">
                  <c:v>42854.400000011075</c:v>
                </c:pt>
                <c:pt idx="2017">
                  <c:v>42854.400694455551</c:v>
                </c:pt>
                <c:pt idx="2018">
                  <c:v>42854.401388899983</c:v>
                </c:pt>
                <c:pt idx="2019">
                  <c:v>42854.402083344445</c:v>
                </c:pt>
                <c:pt idx="2020">
                  <c:v>42854.402777788891</c:v>
                </c:pt>
                <c:pt idx="2021">
                  <c:v>42854.403472233294</c:v>
                </c:pt>
                <c:pt idx="2022">
                  <c:v>42854.404166677756</c:v>
                </c:pt>
                <c:pt idx="2023">
                  <c:v>42854.40486112221</c:v>
                </c:pt>
                <c:pt idx="2024">
                  <c:v>42854.405555566656</c:v>
                </c:pt>
                <c:pt idx="2025">
                  <c:v>42854.406250011103</c:v>
                </c:pt>
                <c:pt idx="2026">
                  <c:v>42854.406944455572</c:v>
                </c:pt>
                <c:pt idx="2027">
                  <c:v>42854.407638900011</c:v>
                </c:pt>
                <c:pt idx="2028">
                  <c:v>42854.40833334448</c:v>
                </c:pt>
                <c:pt idx="2029">
                  <c:v>42854.40902778889</c:v>
                </c:pt>
                <c:pt idx="2030">
                  <c:v>42854.409722233315</c:v>
                </c:pt>
                <c:pt idx="2031">
                  <c:v>42854.410416677783</c:v>
                </c:pt>
                <c:pt idx="2032">
                  <c:v>42854.41111112223</c:v>
                </c:pt>
                <c:pt idx="2033">
                  <c:v>42854.411805566677</c:v>
                </c:pt>
                <c:pt idx="2034">
                  <c:v>42854.412500011123</c:v>
                </c:pt>
                <c:pt idx="2035">
                  <c:v>42854.413194455592</c:v>
                </c:pt>
                <c:pt idx="2036">
                  <c:v>42854.413888900017</c:v>
                </c:pt>
                <c:pt idx="2037">
                  <c:v>42854.4145833445</c:v>
                </c:pt>
                <c:pt idx="2038">
                  <c:v>42854.415277788939</c:v>
                </c:pt>
                <c:pt idx="2039">
                  <c:v>42854.415972233357</c:v>
                </c:pt>
                <c:pt idx="2040">
                  <c:v>42854.416666677811</c:v>
                </c:pt>
                <c:pt idx="2041">
                  <c:v>42854.41736112225</c:v>
                </c:pt>
                <c:pt idx="2042">
                  <c:v>42854.418055566697</c:v>
                </c:pt>
                <c:pt idx="2043">
                  <c:v>42854.418750011144</c:v>
                </c:pt>
                <c:pt idx="2044">
                  <c:v>42854.419444455591</c:v>
                </c:pt>
                <c:pt idx="2045">
                  <c:v>42854.420138900037</c:v>
                </c:pt>
                <c:pt idx="2046">
                  <c:v>42854.42083334452</c:v>
                </c:pt>
                <c:pt idx="2047">
                  <c:v>42854.421527788931</c:v>
                </c:pt>
                <c:pt idx="2048">
                  <c:v>42854.422222233377</c:v>
                </c:pt>
                <c:pt idx="2049">
                  <c:v>42854.422916677831</c:v>
                </c:pt>
                <c:pt idx="2050">
                  <c:v>42854.423611122271</c:v>
                </c:pt>
                <c:pt idx="2051">
                  <c:v>42854.424305566696</c:v>
                </c:pt>
                <c:pt idx="2052">
                  <c:v>42854.425000011142</c:v>
                </c:pt>
                <c:pt idx="2053">
                  <c:v>42854.425694455604</c:v>
                </c:pt>
                <c:pt idx="2054">
                  <c:v>42854.426388900058</c:v>
                </c:pt>
                <c:pt idx="2055">
                  <c:v>42854.427083344512</c:v>
                </c:pt>
                <c:pt idx="2056">
                  <c:v>42854.427777788951</c:v>
                </c:pt>
                <c:pt idx="2057">
                  <c:v>42854.428472233376</c:v>
                </c:pt>
                <c:pt idx="2058">
                  <c:v>42854.429166677823</c:v>
                </c:pt>
                <c:pt idx="2059">
                  <c:v>42854.429861122284</c:v>
                </c:pt>
                <c:pt idx="2060">
                  <c:v>42854.430555566738</c:v>
                </c:pt>
                <c:pt idx="2061">
                  <c:v>42854.431250011185</c:v>
                </c:pt>
                <c:pt idx="2062">
                  <c:v>42854.431944455624</c:v>
                </c:pt>
                <c:pt idx="2063">
                  <c:v>42854.432638900093</c:v>
                </c:pt>
                <c:pt idx="2064">
                  <c:v>42854.433333344554</c:v>
                </c:pt>
                <c:pt idx="2065">
                  <c:v>42854.434027788993</c:v>
                </c:pt>
                <c:pt idx="2066">
                  <c:v>42854.434722233404</c:v>
                </c:pt>
                <c:pt idx="2067">
                  <c:v>42854.435416677865</c:v>
                </c:pt>
                <c:pt idx="2068">
                  <c:v>42854.436111122312</c:v>
                </c:pt>
                <c:pt idx="2069">
                  <c:v>42854.436805566758</c:v>
                </c:pt>
                <c:pt idx="2070">
                  <c:v>42854.437500011183</c:v>
                </c:pt>
                <c:pt idx="2071">
                  <c:v>42854.438194455652</c:v>
                </c:pt>
                <c:pt idx="2072">
                  <c:v>42854.438888900098</c:v>
                </c:pt>
                <c:pt idx="2073">
                  <c:v>42854.439583344567</c:v>
                </c:pt>
                <c:pt idx="2074">
                  <c:v>42854.440277789014</c:v>
                </c:pt>
                <c:pt idx="2075">
                  <c:v>42854.440972233439</c:v>
                </c:pt>
                <c:pt idx="2076">
                  <c:v>42854.441666677885</c:v>
                </c:pt>
                <c:pt idx="2077">
                  <c:v>42854.442361122332</c:v>
                </c:pt>
                <c:pt idx="2078">
                  <c:v>42854.443055566779</c:v>
                </c:pt>
                <c:pt idx="2079">
                  <c:v>42854.443750011196</c:v>
                </c:pt>
                <c:pt idx="2080">
                  <c:v>42854.444444455672</c:v>
                </c:pt>
                <c:pt idx="2081">
                  <c:v>42854.445138900119</c:v>
                </c:pt>
                <c:pt idx="2082">
                  <c:v>42854.445833344609</c:v>
                </c:pt>
                <c:pt idx="2083">
                  <c:v>42854.446527789012</c:v>
                </c:pt>
                <c:pt idx="2084">
                  <c:v>42854.447222233459</c:v>
                </c:pt>
                <c:pt idx="2085">
                  <c:v>42854.447916677913</c:v>
                </c:pt>
                <c:pt idx="2086">
                  <c:v>42854.448611122374</c:v>
                </c:pt>
                <c:pt idx="2087">
                  <c:v>42854.449305566784</c:v>
                </c:pt>
                <c:pt idx="2088">
                  <c:v>42854.450000011224</c:v>
                </c:pt>
                <c:pt idx="2089">
                  <c:v>42854.450694455692</c:v>
                </c:pt>
                <c:pt idx="2090">
                  <c:v>42854.451388900139</c:v>
                </c:pt>
                <c:pt idx="2091">
                  <c:v>42854.452083344615</c:v>
                </c:pt>
                <c:pt idx="2092">
                  <c:v>42854.452777789033</c:v>
                </c:pt>
                <c:pt idx="2093">
                  <c:v>42854.453472233479</c:v>
                </c:pt>
                <c:pt idx="2094">
                  <c:v>42854.454166677933</c:v>
                </c:pt>
                <c:pt idx="2095">
                  <c:v>42854.454861122395</c:v>
                </c:pt>
                <c:pt idx="2096">
                  <c:v>42854.455555566819</c:v>
                </c:pt>
                <c:pt idx="2097">
                  <c:v>42854.456250011266</c:v>
                </c:pt>
                <c:pt idx="2098">
                  <c:v>42854.456944455713</c:v>
                </c:pt>
                <c:pt idx="2099">
                  <c:v>42854.457638900189</c:v>
                </c:pt>
                <c:pt idx="2100">
                  <c:v>42854.45833334465</c:v>
                </c:pt>
                <c:pt idx="2101">
                  <c:v>42854.459027789053</c:v>
                </c:pt>
                <c:pt idx="2102">
                  <c:v>42854.4597222335</c:v>
                </c:pt>
                <c:pt idx="2103">
                  <c:v>42854.460416677946</c:v>
                </c:pt>
                <c:pt idx="2104">
                  <c:v>42854.461111122386</c:v>
                </c:pt>
                <c:pt idx="2105">
                  <c:v>42854.461805566825</c:v>
                </c:pt>
                <c:pt idx="2106">
                  <c:v>42854.462500011265</c:v>
                </c:pt>
                <c:pt idx="2107">
                  <c:v>42854.463194455726</c:v>
                </c:pt>
                <c:pt idx="2108">
                  <c:v>42854.46388890018</c:v>
                </c:pt>
                <c:pt idx="2109">
                  <c:v>42854.464583344641</c:v>
                </c:pt>
                <c:pt idx="2110">
                  <c:v>42854.465277789073</c:v>
                </c:pt>
                <c:pt idx="2111">
                  <c:v>42854.46597223352</c:v>
                </c:pt>
                <c:pt idx="2112">
                  <c:v>42854.466666677967</c:v>
                </c:pt>
                <c:pt idx="2113">
                  <c:v>42854.467361122406</c:v>
                </c:pt>
                <c:pt idx="2114">
                  <c:v>42854.46805556686</c:v>
                </c:pt>
                <c:pt idx="2115">
                  <c:v>42854.468750011278</c:v>
                </c:pt>
                <c:pt idx="2116">
                  <c:v>42854.469444455754</c:v>
                </c:pt>
                <c:pt idx="2117">
                  <c:v>42854.4701389002</c:v>
                </c:pt>
                <c:pt idx="2118">
                  <c:v>42854.470833344676</c:v>
                </c:pt>
                <c:pt idx="2119">
                  <c:v>42854.471527789094</c:v>
                </c:pt>
                <c:pt idx="2120">
                  <c:v>42854.47222223354</c:v>
                </c:pt>
                <c:pt idx="2121">
                  <c:v>42854.472916678009</c:v>
                </c:pt>
                <c:pt idx="2122">
                  <c:v>42854.473611122441</c:v>
                </c:pt>
                <c:pt idx="2123">
                  <c:v>42854.474305566881</c:v>
                </c:pt>
                <c:pt idx="2124">
                  <c:v>42854.475000011298</c:v>
                </c:pt>
                <c:pt idx="2125">
                  <c:v>42854.475694455781</c:v>
                </c:pt>
                <c:pt idx="2126">
                  <c:v>42854.476388900221</c:v>
                </c:pt>
                <c:pt idx="2127">
                  <c:v>42854.477083344667</c:v>
                </c:pt>
                <c:pt idx="2128">
                  <c:v>42854.477777789114</c:v>
                </c:pt>
                <c:pt idx="2129">
                  <c:v>42854.478472233561</c:v>
                </c:pt>
                <c:pt idx="2130">
                  <c:v>42854.479166678007</c:v>
                </c:pt>
                <c:pt idx="2131">
                  <c:v>42854.479861122461</c:v>
                </c:pt>
                <c:pt idx="2132">
                  <c:v>42854.480555566923</c:v>
                </c:pt>
                <c:pt idx="2133">
                  <c:v>42854.481250011326</c:v>
                </c:pt>
                <c:pt idx="2134">
                  <c:v>42854.481944455794</c:v>
                </c:pt>
                <c:pt idx="2135">
                  <c:v>42854.482638900241</c:v>
                </c:pt>
                <c:pt idx="2136">
                  <c:v>42854.48333334471</c:v>
                </c:pt>
                <c:pt idx="2137">
                  <c:v>42854.484027789142</c:v>
                </c:pt>
                <c:pt idx="2138">
                  <c:v>42854.484722233581</c:v>
                </c:pt>
                <c:pt idx="2139">
                  <c:v>42854.485416678042</c:v>
                </c:pt>
                <c:pt idx="2140">
                  <c:v>42854.486111122504</c:v>
                </c:pt>
                <c:pt idx="2141">
                  <c:v>42854.486805566943</c:v>
                </c:pt>
                <c:pt idx="2142">
                  <c:v>42854.487500011346</c:v>
                </c:pt>
                <c:pt idx="2143">
                  <c:v>42854.488194455836</c:v>
                </c:pt>
                <c:pt idx="2144">
                  <c:v>42854.488888900261</c:v>
                </c:pt>
                <c:pt idx="2145">
                  <c:v>42854.48958334473</c:v>
                </c:pt>
                <c:pt idx="2146">
                  <c:v>42854.490277789162</c:v>
                </c:pt>
                <c:pt idx="2147">
                  <c:v>42854.490972233594</c:v>
                </c:pt>
                <c:pt idx="2148">
                  <c:v>42854.491666678034</c:v>
                </c:pt>
                <c:pt idx="2149">
                  <c:v>42854.492361122495</c:v>
                </c:pt>
                <c:pt idx="2150">
                  <c:v>42854.493055566934</c:v>
                </c:pt>
                <c:pt idx="2151">
                  <c:v>42854.493750011352</c:v>
                </c:pt>
                <c:pt idx="2152">
                  <c:v>42854.494444455835</c:v>
                </c:pt>
                <c:pt idx="2153">
                  <c:v>42854.495138900274</c:v>
                </c:pt>
                <c:pt idx="2154">
                  <c:v>42854.495833344743</c:v>
                </c:pt>
                <c:pt idx="2155">
                  <c:v>42854.496527789182</c:v>
                </c:pt>
                <c:pt idx="2156">
                  <c:v>42854.4972222336</c:v>
                </c:pt>
                <c:pt idx="2157">
                  <c:v>42854.497916678069</c:v>
                </c:pt>
                <c:pt idx="2158">
                  <c:v>42854.498611122537</c:v>
                </c:pt>
                <c:pt idx="2159">
                  <c:v>42854.499305566955</c:v>
                </c:pt>
                <c:pt idx="2160">
                  <c:v>42854.500000011387</c:v>
                </c:pt>
                <c:pt idx="2161">
                  <c:v>42854.500694455863</c:v>
                </c:pt>
                <c:pt idx="2162">
                  <c:v>42854.50138890028</c:v>
                </c:pt>
                <c:pt idx="2163">
                  <c:v>42854.502083344749</c:v>
                </c:pt>
                <c:pt idx="2164">
                  <c:v>42854.502777789196</c:v>
                </c:pt>
                <c:pt idx="2165">
                  <c:v>42854.503472233613</c:v>
                </c:pt>
                <c:pt idx="2166">
                  <c:v>42854.504166678089</c:v>
                </c:pt>
                <c:pt idx="2167">
                  <c:v>42854.504861122543</c:v>
                </c:pt>
                <c:pt idx="2168">
                  <c:v>42854.505555566982</c:v>
                </c:pt>
                <c:pt idx="2169">
                  <c:v>42854.506250011429</c:v>
                </c:pt>
                <c:pt idx="2170">
                  <c:v>42854.506944455883</c:v>
                </c:pt>
                <c:pt idx="2171">
                  <c:v>42854.507638900322</c:v>
                </c:pt>
                <c:pt idx="2172">
                  <c:v>42854.508333344798</c:v>
                </c:pt>
                <c:pt idx="2173">
                  <c:v>42854.509027789194</c:v>
                </c:pt>
                <c:pt idx="2174">
                  <c:v>42854.509722233626</c:v>
                </c:pt>
                <c:pt idx="2175">
                  <c:v>42854.510416678138</c:v>
                </c:pt>
                <c:pt idx="2176">
                  <c:v>42854.511111122563</c:v>
                </c:pt>
                <c:pt idx="2177">
                  <c:v>42854.511805566995</c:v>
                </c:pt>
                <c:pt idx="2178">
                  <c:v>42854.512500011435</c:v>
                </c:pt>
                <c:pt idx="2179">
                  <c:v>42854.513194455896</c:v>
                </c:pt>
                <c:pt idx="2180">
                  <c:v>42854.513888900336</c:v>
                </c:pt>
                <c:pt idx="2181">
                  <c:v>42854.514583344819</c:v>
                </c:pt>
                <c:pt idx="2182">
                  <c:v>42854.515277789236</c:v>
                </c:pt>
                <c:pt idx="2183">
                  <c:v>42854.515972233676</c:v>
                </c:pt>
                <c:pt idx="2184">
                  <c:v>42854.516666678152</c:v>
                </c:pt>
                <c:pt idx="2185">
                  <c:v>42854.517361122591</c:v>
                </c:pt>
                <c:pt idx="2186">
                  <c:v>42854.518055567023</c:v>
                </c:pt>
                <c:pt idx="2187">
                  <c:v>42854.51875001147</c:v>
                </c:pt>
                <c:pt idx="2188">
                  <c:v>42854.519444455917</c:v>
                </c:pt>
                <c:pt idx="2189">
                  <c:v>42854.520138900356</c:v>
                </c:pt>
                <c:pt idx="2190">
                  <c:v>42854.520833344839</c:v>
                </c:pt>
                <c:pt idx="2191">
                  <c:v>42854.521527789228</c:v>
                </c:pt>
                <c:pt idx="2192">
                  <c:v>42854.522222233682</c:v>
                </c:pt>
                <c:pt idx="2193">
                  <c:v>42854.522916678172</c:v>
                </c:pt>
                <c:pt idx="2194">
                  <c:v>42854.523611122597</c:v>
                </c:pt>
                <c:pt idx="2195">
                  <c:v>42854.524305567014</c:v>
                </c:pt>
                <c:pt idx="2196">
                  <c:v>42854.525000011454</c:v>
                </c:pt>
                <c:pt idx="2197">
                  <c:v>42854.525694455937</c:v>
                </c:pt>
                <c:pt idx="2198">
                  <c:v>42854.526388900384</c:v>
                </c:pt>
                <c:pt idx="2199">
                  <c:v>42854.52708334483</c:v>
                </c:pt>
                <c:pt idx="2200">
                  <c:v>42854.527777789248</c:v>
                </c:pt>
                <c:pt idx="2201">
                  <c:v>42854.528472233724</c:v>
                </c:pt>
                <c:pt idx="2202">
                  <c:v>42854.52916667817</c:v>
                </c:pt>
                <c:pt idx="2203">
                  <c:v>42854.529861122595</c:v>
                </c:pt>
                <c:pt idx="2204">
                  <c:v>42854.530555567064</c:v>
                </c:pt>
                <c:pt idx="2205">
                  <c:v>42854.531250011489</c:v>
                </c:pt>
                <c:pt idx="2206">
                  <c:v>42854.531944455957</c:v>
                </c:pt>
                <c:pt idx="2207">
                  <c:v>42854.532638900411</c:v>
                </c:pt>
                <c:pt idx="2208">
                  <c:v>42854.533333344873</c:v>
                </c:pt>
                <c:pt idx="2209">
                  <c:v>42854.534027789276</c:v>
                </c:pt>
                <c:pt idx="2210">
                  <c:v>42854.534722233722</c:v>
                </c:pt>
                <c:pt idx="2211">
                  <c:v>42854.535416678191</c:v>
                </c:pt>
                <c:pt idx="2212">
                  <c:v>42854.536111122638</c:v>
                </c:pt>
                <c:pt idx="2213">
                  <c:v>42854.536805567084</c:v>
                </c:pt>
                <c:pt idx="2214">
                  <c:v>42854.537500011524</c:v>
                </c:pt>
                <c:pt idx="2215">
                  <c:v>42854.538194455992</c:v>
                </c:pt>
                <c:pt idx="2216">
                  <c:v>42854.538888900432</c:v>
                </c:pt>
                <c:pt idx="2217">
                  <c:v>42854.539583344893</c:v>
                </c:pt>
                <c:pt idx="2218">
                  <c:v>42854.540277789318</c:v>
                </c:pt>
                <c:pt idx="2219">
                  <c:v>42854.540972233764</c:v>
                </c:pt>
                <c:pt idx="2220">
                  <c:v>42854.541666678204</c:v>
                </c:pt>
                <c:pt idx="2221">
                  <c:v>42854.542361122658</c:v>
                </c:pt>
                <c:pt idx="2222">
                  <c:v>42854.543055567105</c:v>
                </c:pt>
                <c:pt idx="2223">
                  <c:v>42854.543750011529</c:v>
                </c:pt>
                <c:pt idx="2224">
                  <c:v>42854.544444455998</c:v>
                </c:pt>
                <c:pt idx="2225">
                  <c:v>42854.545138900445</c:v>
                </c:pt>
                <c:pt idx="2226">
                  <c:v>42854.545833344921</c:v>
                </c:pt>
                <c:pt idx="2227">
                  <c:v>42854.546527789338</c:v>
                </c:pt>
                <c:pt idx="2228">
                  <c:v>42854.547222233785</c:v>
                </c:pt>
                <c:pt idx="2229">
                  <c:v>42854.547916678232</c:v>
                </c:pt>
                <c:pt idx="2230">
                  <c:v>42854.548611122693</c:v>
                </c:pt>
                <c:pt idx="2231">
                  <c:v>42854.549305567125</c:v>
                </c:pt>
                <c:pt idx="2232">
                  <c:v>42854.550000011572</c:v>
                </c:pt>
                <c:pt idx="2233">
                  <c:v>42854.550694456047</c:v>
                </c:pt>
                <c:pt idx="2234">
                  <c:v>42854.551388900465</c:v>
                </c:pt>
                <c:pt idx="2235">
                  <c:v>42854.552083344941</c:v>
                </c:pt>
                <c:pt idx="2236">
                  <c:v>42854.552777789359</c:v>
                </c:pt>
                <c:pt idx="2237">
                  <c:v>42854.553472233805</c:v>
                </c:pt>
                <c:pt idx="2238">
                  <c:v>42854.554166678252</c:v>
                </c:pt>
                <c:pt idx="2239">
                  <c:v>42854.554861122699</c:v>
                </c:pt>
                <c:pt idx="2240">
                  <c:v>42854.555555567145</c:v>
                </c:pt>
                <c:pt idx="2241">
                  <c:v>42854.556250011592</c:v>
                </c:pt>
                <c:pt idx="2242">
                  <c:v>42854.556944456061</c:v>
                </c:pt>
                <c:pt idx="2243">
                  <c:v>42854.557638900493</c:v>
                </c:pt>
                <c:pt idx="2244">
                  <c:v>42854.558333344976</c:v>
                </c:pt>
                <c:pt idx="2245">
                  <c:v>42854.559027789379</c:v>
                </c:pt>
                <c:pt idx="2246">
                  <c:v>42854.559722233826</c:v>
                </c:pt>
                <c:pt idx="2247">
                  <c:v>42854.560416678272</c:v>
                </c:pt>
                <c:pt idx="2248">
                  <c:v>42854.561111122704</c:v>
                </c:pt>
                <c:pt idx="2249">
                  <c:v>42854.561805567144</c:v>
                </c:pt>
                <c:pt idx="2250">
                  <c:v>42854.562500011583</c:v>
                </c:pt>
                <c:pt idx="2251">
                  <c:v>42854.563194456059</c:v>
                </c:pt>
                <c:pt idx="2252">
                  <c:v>42854.563888900506</c:v>
                </c:pt>
                <c:pt idx="2253">
                  <c:v>42854.564583344974</c:v>
                </c:pt>
                <c:pt idx="2254">
                  <c:v>42854.565277789385</c:v>
                </c:pt>
                <c:pt idx="2255">
                  <c:v>42854.565972233824</c:v>
                </c:pt>
                <c:pt idx="2256">
                  <c:v>42854.566666678285</c:v>
                </c:pt>
                <c:pt idx="2257">
                  <c:v>42854.567361122725</c:v>
                </c:pt>
                <c:pt idx="2258">
                  <c:v>42854.568055567186</c:v>
                </c:pt>
                <c:pt idx="2259">
                  <c:v>42854.568750011596</c:v>
                </c:pt>
                <c:pt idx="2260">
                  <c:v>42854.56944445608</c:v>
                </c:pt>
                <c:pt idx="2261">
                  <c:v>42854.570138900533</c:v>
                </c:pt>
                <c:pt idx="2262">
                  <c:v>42854.570833345009</c:v>
                </c:pt>
                <c:pt idx="2263">
                  <c:v>42854.57152778942</c:v>
                </c:pt>
                <c:pt idx="2264">
                  <c:v>42854.572222233866</c:v>
                </c:pt>
                <c:pt idx="2265">
                  <c:v>42854.572916678313</c:v>
                </c:pt>
                <c:pt idx="2266">
                  <c:v>42854.57361112276</c:v>
                </c:pt>
                <c:pt idx="2267">
                  <c:v>42854.574305567185</c:v>
                </c:pt>
                <c:pt idx="2268">
                  <c:v>42854.575000011617</c:v>
                </c:pt>
                <c:pt idx="2269">
                  <c:v>42854.575694456122</c:v>
                </c:pt>
                <c:pt idx="2270">
                  <c:v>42854.576388900547</c:v>
                </c:pt>
                <c:pt idx="2271">
                  <c:v>42854.577083344993</c:v>
                </c:pt>
                <c:pt idx="2272">
                  <c:v>42854.577777789425</c:v>
                </c:pt>
                <c:pt idx="2273">
                  <c:v>42854.578472233887</c:v>
                </c:pt>
                <c:pt idx="2274">
                  <c:v>42854.579166678326</c:v>
                </c:pt>
                <c:pt idx="2275">
                  <c:v>42854.57986112278</c:v>
                </c:pt>
                <c:pt idx="2276">
                  <c:v>42854.580555567227</c:v>
                </c:pt>
                <c:pt idx="2277">
                  <c:v>42854.581250011674</c:v>
                </c:pt>
                <c:pt idx="2278">
                  <c:v>42854.581944456142</c:v>
                </c:pt>
                <c:pt idx="2279">
                  <c:v>42854.582638900596</c:v>
                </c:pt>
                <c:pt idx="2280">
                  <c:v>42854.583333345035</c:v>
                </c:pt>
                <c:pt idx="2281">
                  <c:v>42854.58402778946</c:v>
                </c:pt>
                <c:pt idx="2282">
                  <c:v>42854.584722233907</c:v>
                </c:pt>
                <c:pt idx="2283">
                  <c:v>42854.585416678361</c:v>
                </c:pt>
                <c:pt idx="2284">
                  <c:v>42854.586111122822</c:v>
                </c:pt>
                <c:pt idx="2285">
                  <c:v>42854.586805567225</c:v>
                </c:pt>
                <c:pt idx="2286">
                  <c:v>42854.587500011672</c:v>
                </c:pt>
                <c:pt idx="2287">
                  <c:v>42854.58819445617</c:v>
                </c:pt>
                <c:pt idx="2288">
                  <c:v>42854.588888900602</c:v>
                </c:pt>
                <c:pt idx="2289">
                  <c:v>42854.589583345041</c:v>
                </c:pt>
                <c:pt idx="2290">
                  <c:v>42854.590277789481</c:v>
                </c:pt>
                <c:pt idx="2291">
                  <c:v>42854.590972233927</c:v>
                </c:pt>
                <c:pt idx="2292">
                  <c:v>42854.591666678374</c:v>
                </c:pt>
                <c:pt idx="2293">
                  <c:v>42854.592361122821</c:v>
                </c:pt>
                <c:pt idx="2294">
                  <c:v>42854.593055567224</c:v>
                </c:pt>
                <c:pt idx="2295">
                  <c:v>42854.593750011671</c:v>
                </c:pt>
                <c:pt idx="2296">
                  <c:v>42854.594444456161</c:v>
                </c:pt>
                <c:pt idx="2297">
                  <c:v>42854.595138900586</c:v>
                </c:pt>
                <c:pt idx="2298">
                  <c:v>42854.595833345062</c:v>
                </c:pt>
                <c:pt idx="2299">
                  <c:v>42854.596527789501</c:v>
                </c:pt>
                <c:pt idx="2300">
                  <c:v>42854.597222233926</c:v>
                </c:pt>
                <c:pt idx="2301">
                  <c:v>42854.597916678395</c:v>
                </c:pt>
                <c:pt idx="2302">
                  <c:v>42854.598611122841</c:v>
                </c:pt>
                <c:pt idx="2303">
                  <c:v>42854.599305567244</c:v>
                </c:pt>
                <c:pt idx="2304">
                  <c:v>42854.600000011713</c:v>
                </c:pt>
                <c:pt idx="2305">
                  <c:v>42854.600694456203</c:v>
                </c:pt>
                <c:pt idx="2306">
                  <c:v>42854.601388900606</c:v>
                </c:pt>
                <c:pt idx="2307">
                  <c:v>42854.602083345082</c:v>
                </c:pt>
                <c:pt idx="2308">
                  <c:v>42854.602777789521</c:v>
                </c:pt>
                <c:pt idx="2309">
                  <c:v>42854.603472233954</c:v>
                </c:pt>
                <c:pt idx="2310">
                  <c:v>42854.604166678415</c:v>
                </c:pt>
                <c:pt idx="2311">
                  <c:v>42854.604861122862</c:v>
                </c:pt>
                <c:pt idx="2312">
                  <c:v>42854.605555567287</c:v>
                </c:pt>
                <c:pt idx="2313">
                  <c:v>42854.606250011755</c:v>
                </c:pt>
                <c:pt idx="2314">
                  <c:v>42854.606944456202</c:v>
                </c:pt>
                <c:pt idx="2315">
                  <c:v>42854.607638900634</c:v>
                </c:pt>
                <c:pt idx="2316">
                  <c:v>42854.608333345117</c:v>
                </c:pt>
                <c:pt idx="2317">
                  <c:v>42854.609027789535</c:v>
                </c:pt>
                <c:pt idx="2318">
                  <c:v>42854.609722233974</c:v>
                </c:pt>
                <c:pt idx="2319">
                  <c:v>42854.610416678443</c:v>
                </c:pt>
                <c:pt idx="2320">
                  <c:v>42854.611111122882</c:v>
                </c:pt>
                <c:pt idx="2321">
                  <c:v>42854.611805567307</c:v>
                </c:pt>
                <c:pt idx="2322">
                  <c:v>42854.612500011775</c:v>
                </c:pt>
                <c:pt idx="2323">
                  <c:v>42854.613194456222</c:v>
                </c:pt>
                <c:pt idx="2324">
                  <c:v>42854.613888900654</c:v>
                </c:pt>
                <c:pt idx="2325">
                  <c:v>42854.614583345137</c:v>
                </c:pt>
                <c:pt idx="2326">
                  <c:v>42854.615277789562</c:v>
                </c:pt>
                <c:pt idx="2327">
                  <c:v>42854.615972234009</c:v>
                </c:pt>
                <c:pt idx="2328">
                  <c:v>42854.616666678463</c:v>
                </c:pt>
                <c:pt idx="2329">
                  <c:v>42854.617361122902</c:v>
                </c:pt>
                <c:pt idx="2330">
                  <c:v>42854.618055567335</c:v>
                </c:pt>
                <c:pt idx="2331">
                  <c:v>42854.618750011774</c:v>
                </c:pt>
                <c:pt idx="2332">
                  <c:v>42854.619444456235</c:v>
                </c:pt>
                <c:pt idx="2333">
                  <c:v>42854.620138900675</c:v>
                </c:pt>
                <c:pt idx="2334">
                  <c:v>42854.620833345143</c:v>
                </c:pt>
                <c:pt idx="2335">
                  <c:v>42854.621527789575</c:v>
                </c:pt>
                <c:pt idx="2336">
                  <c:v>42854.622222234029</c:v>
                </c:pt>
                <c:pt idx="2337">
                  <c:v>42854.622916678483</c:v>
                </c:pt>
                <c:pt idx="2338">
                  <c:v>42854.623611122923</c:v>
                </c:pt>
                <c:pt idx="2339">
                  <c:v>42854.624305567333</c:v>
                </c:pt>
                <c:pt idx="2340">
                  <c:v>42854.625000011772</c:v>
                </c:pt>
                <c:pt idx="2341">
                  <c:v>42854.625694456256</c:v>
                </c:pt>
                <c:pt idx="2342">
                  <c:v>42854.626388900688</c:v>
                </c:pt>
                <c:pt idx="2343">
                  <c:v>42854.627083345156</c:v>
                </c:pt>
                <c:pt idx="2344">
                  <c:v>42854.627777789574</c:v>
                </c:pt>
                <c:pt idx="2345">
                  <c:v>42854.62847223405</c:v>
                </c:pt>
                <c:pt idx="2346">
                  <c:v>42854.629166678475</c:v>
                </c:pt>
                <c:pt idx="2347">
                  <c:v>42854.629861122936</c:v>
                </c:pt>
                <c:pt idx="2348">
                  <c:v>42854.630555567375</c:v>
                </c:pt>
                <c:pt idx="2349">
                  <c:v>42854.631250011815</c:v>
                </c:pt>
                <c:pt idx="2350">
                  <c:v>42854.631944456276</c:v>
                </c:pt>
                <c:pt idx="2351">
                  <c:v>42854.63263890073</c:v>
                </c:pt>
                <c:pt idx="2352">
                  <c:v>42854.633333345191</c:v>
                </c:pt>
                <c:pt idx="2353">
                  <c:v>42854.634027789602</c:v>
                </c:pt>
                <c:pt idx="2354">
                  <c:v>42854.63472223407</c:v>
                </c:pt>
                <c:pt idx="2355">
                  <c:v>42854.635416678517</c:v>
                </c:pt>
                <c:pt idx="2356">
                  <c:v>42854.636111122963</c:v>
                </c:pt>
                <c:pt idx="2357">
                  <c:v>42854.636805567388</c:v>
                </c:pt>
                <c:pt idx="2358">
                  <c:v>42854.637500011828</c:v>
                </c:pt>
                <c:pt idx="2359">
                  <c:v>42854.638194456311</c:v>
                </c:pt>
                <c:pt idx="2360">
                  <c:v>42854.63888890075</c:v>
                </c:pt>
                <c:pt idx="2361">
                  <c:v>42854.639583345197</c:v>
                </c:pt>
                <c:pt idx="2362">
                  <c:v>42854.640277789644</c:v>
                </c:pt>
                <c:pt idx="2363">
                  <c:v>42854.64097223409</c:v>
                </c:pt>
                <c:pt idx="2364">
                  <c:v>42854.641666678537</c:v>
                </c:pt>
                <c:pt idx="2365">
                  <c:v>42854.642361122991</c:v>
                </c:pt>
                <c:pt idx="2366">
                  <c:v>42854.643055567409</c:v>
                </c:pt>
                <c:pt idx="2367">
                  <c:v>42854.643750011848</c:v>
                </c:pt>
                <c:pt idx="2368">
                  <c:v>42854.644444456331</c:v>
                </c:pt>
                <c:pt idx="2369">
                  <c:v>42854.645138900771</c:v>
                </c:pt>
                <c:pt idx="2370">
                  <c:v>42854.645833345217</c:v>
                </c:pt>
                <c:pt idx="2371">
                  <c:v>42854.646527789664</c:v>
                </c:pt>
                <c:pt idx="2372">
                  <c:v>42854.647222234111</c:v>
                </c:pt>
                <c:pt idx="2373">
                  <c:v>42854.647916678579</c:v>
                </c:pt>
                <c:pt idx="2374">
                  <c:v>42854.648611123012</c:v>
                </c:pt>
                <c:pt idx="2375">
                  <c:v>42854.649305567429</c:v>
                </c:pt>
                <c:pt idx="2376">
                  <c:v>42854.650000011876</c:v>
                </c:pt>
                <c:pt idx="2377">
                  <c:v>42854.650694456366</c:v>
                </c:pt>
                <c:pt idx="2378">
                  <c:v>42854.651388900784</c:v>
                </c:pt>
                <c:pt idx="2379">
                  <c:v>42854.652083345238</c:v>
                </c:pt>
                <c:pt idx="2380">
                  <c:v>42854.652777789684</c:v>
                </c:pt>
                <c:pt idx="2381">
                  <c:v>42854.653472234131</c:v>
                </c:pt>
                <c:pt idx="2382">
                  <c:v>42854.654166678592</c:v>
                </c:pt>
                <c:pt idx="2383">
                  <c:v>42854.654861123032</c:v>
                </c:pt>
                <c:pt idx="2384">
                  <c:v>42854.655555567471</c:v>
                </c:pt>
                <c:pt idx="2385">
                  <c:v>42854.656250011918</c:v>
                </c:pt>
                <c:pt idx="2386">
                  <c:v>42854.656944456387</c:v>
                </c:pt>
                <c:pt idx="2387">
                  <c:v>42854.657638900811</c:v>
                </c:pt>
                <c:pt idx="2388">
                  <c:v>42854.65833334528</c:v>
                </c:pt>
                <c:pt idx="2389">
                  <c:v>42854.659027789705</c:v>
                </c:pt>
                <c:pt idx="2390">
                  <c:v>42854.659722234152</c:v>
                </c:pt>
                <c:pt idx="2391">
                  <c:v>42854.660416678598</c:v>
                </c:pt>
                <c:pt idx="2392">
                  <c:v>42854.661111123023</c:v>
                </c:pt>
                <c:pt idx="2393">
                  <c:v>42854.661805567463</c:v>
                </c:pt>
                <c:pt idx="2394">
                  <c:v>42854.662500011924</c:v>
                </c:pt>
                <c:pt idx="2395">
                  <c:v>42854.663194456385</c:v>
                </c:pt>
                <c:pt idx="2396">
                  <c:v>42854.663888900825</c:v>
                </c:pt>
                <c:pt idx="2397">
                  <c:v>42854.664583345279</c:v>
                </c:pt>
                <c:pt idx="2398">
                  <c:v>42854.665277789725</c:v>
                </c:pt>
                <c:pt idx="2399">
                  <c:v>42854.665972234172</c:v>
                </c:pt>
                <c:pt idx="2400">
                  <c:v>42854.666666678604</c:v>
                </c:pt>
                <c:pt idx="2401">
                  <c:v>42854.667361123044</c:v>
                </c:pt>
                <c:pt idx="2402">
                  <c:v>42854.668055567505</c:v>
                </c:pt>
                <c:pt idx="2403">
                  <c:v>42854.668750011937</c:v>
                </c:pt>
                <c:pt idx="2404">
                  <c:v>42854.669444456405</c:v>
                </c:pt>
                <c:pt idx="2405">
                  <c:v>42854.670138900852</c:v>
                </c:pt>
                <c:pt idx="2406">
                  <c:v>42854.670833345299</c:v>
                </c:pt>
                <c:pt idx="2407">
                  <c:v>42854.671527789724</c:v>
                </c:pt>
                <c:pt idx="2408">
                  <c:v>42854.672222234192</c:v>
                </c:pt>
                <c:pt idx="2409">
                  <c:v>42854.672916678639</c:v>
                </c:pt>
                <c:pt idx="2410">
                  <c:v>42854.673611123086</c:v>
                </c:pt>
                <c:pt idx="2411">
                  <c:v>42854.674305567525</c:v>
                </c:pt>
                <c:pt idx="2412">
                  <c:v>42854.675000011957</c:v>
                </c:pt>
                <c:pt idx="2413">
                  <c:v>42854.675694456433</c:v>
                </c:pt>
                <c:pt idx="2414">
                  <c:v>42854.676388900873</c:v>
                </c:pt>
                <c:pt idx="2415">
                  <c:v>42854.677083345305</c:v>
                </c:pt>
                <c:pt idx="2416">
                  <c:v>42854.677777789744</c:v>
                </c:pt>
                <c:pt idx="2417">
                  <c:v>42854.678472234205</c:v>
                </c:pt>
                <c:pt idx="2418">
                  <c:v>42854.679166678638</c:v>
                </c:pt>
                <c:pt idx="2419">
                  <c:v>42854.679861123106</c:v>
                </c:pt>
                <c:pt idx="2420">
                  <c:v>42854.680555567553</c:v>
                </c:pt>
                <c:pt idx="2421">
                  <c:v>42854.681250012</c:v>
                </c:pt>
                <c:pt idx="2422">
                  <c:v>42854.681944456446</c:v>
                </c:pt>
                <c:pt idx="2423">
                  <c:v>42854.682638900893</c:v>
                </c:pt>
                <c:pt idx="2424">
                  <c:v>42854.68333334534</c:v>
                </c:pt>
                <c:pt idx="2425">
                  <c:v>42854.684027789786</c:v>
                </c:pt>
                <c:pt idx="2426">
                  <c:v>42854.684722234226</c:v>
                </c:pt>
                <c:pt idx="2427">
                  <c:v>42854.68541667868</c:v>
                </c:pt>
                <c:pt idx="2428">
                  <c:v>42854.686111123141</c:v>
                </c:pt>
                <c:pt idx="2429">
                  <c:v>42854.686805567573</c:v>
                </c:pt>
                <c:pt idx="2430">
                  <c:v>42854.68750001202</c:v>
                </c:pt>
                <c:pt idx="2431">
                  <c:v>42854.688194456496</c:v>
                </c:pt>
                <c:pt idx="2432">
                  <c:v>42854.688888900913</c:v>
                </c:pt>
                <c:pt idx="2433">
                  <c:v>42854.68958334536</c:v>
                </c:pt>
                <c:pt idx="2434">
                  <c:v>42854.690277789807</c:v>
                </c:pt>
                <c:pt idx="2435">
                  <c:v>42854.690972234232</c:v>
                </c:pt>
                <c:pt idx="2436">
                  <c:v>42854.691666678671</c:v>
                </c:pt>
                <c:pt idx="2437">
                  <c:v>42854.692361123125</c:v>
                </c:pt>
                <c:pt idx="2438">
                  <c:v>42854.693055567572</c:v>
                </c:pt>
                <c:pt idx="2439">
                  <c:v>42854.693750012004</c:v>
                </c:pt>
                <c:pt idx="2440">
                  <c:v>42854.694444456487</c:v>
                </c:pt>
                <c:pt idx="2441">
                  <c:v>42854.695138900934</c:v>
                </c:pt>
                <c:pt idx="2442">
                  <c:v>42854.69583334538</c:v>
                </c:pt>
                <c:pt idx="2443">
                  <c:v>42854.696527789827</c:v>
                </c:pt>
                <c:pt idx="2444">
                  <c:v>42854.697222234274</c:v>
                </c:pt>
                <c:pt idx="2445">
                  <c:v>42854.697916678721</c:v>
                </c:pt>
                <c:pt idx="2446">
                  <c:v>42854.698611123167</c:v>
                </c:pt>
                <c:pt idx="2447">
                  <c:v>42854.699305567578</c:v>
                </c:pt>
                <c:pt idx="2448">
                  <c:v>42854.700000012039</c:v>
                </c:pt>
                <c:pt idx="2449">
                  <c:v>42854.700694456529</c:v>
                </c:pt>
                <c:pt idx="2450">
                  <c:v>42854.701388900954</c:v>
                </c:pt>
                <c:pt idx="2451">
                  <c:v>42854.702083345401</c:v>
                </c:pt>
                <c:pt idx="2452">
                  <c:v>42854.702777789826</c:v>
                </c:pt>
                <c:pt idx="2453">
                  <c:v>42854.703472234272</c:v>
                </c:pt>
                <c:pt idx="2454">
                  <c:v>42854.704166678734</c:v>
                </c:pt>
                <c:pt idx="2455">
                  <c:v>42854.704861123188</c:v>
                </c:pt>
                <c:pt idx="2456">
                  <c:v>42854.705555567612</c:v>
                </c:pt>
                <c:pt idx="2457">
                  <c:v>42854.706250012081</c:v>
                </c:pt>
                <c:pt idx="2458">
                  <c:v>42854.706944456542</c:v>
                </c:pt>
                <c:pt idx="2459">
                  <c:v>42854.707638900982</c:v>
                </c:pt>
                <c:pt idx="2460">
                  <c:v>42854.708333345443</c:v>
                </c:pt>
                <c:pt idx="2461">
                  <c:v>42854.709027789846</c:v>
                </c:pt>
                <c:pt idx="2462">
                  <c:v>42854.709722234293</c:v>
                </c:pt>
                <c:pt idx="2463">
                  <c:v>42854.710416678761</c:v>
                </c:pt>
                <c:pt idx="2464">
                  <c:v>42854.711111123186</c:v>
                </c:pt>
                <c:pt idx="2465">
                  <c:v>42854.711805567618</c:v>
                </c:pt>
                <c:pt idx="2466">
                  <c:v>42854.712500012101</c:v>
                </c:pt>
                <c:pt idx="2467">
                  <c:v>42854.713194456548</c:v>
                </c:pt>
                <c:pt idx="2468">
                  <c:v>42854.713888900995</c:v>
                </c:pt>
                <c:pt idx="2469">
                  <c:v>42854.714583345441</c:v>
                </c:pt>
                <c:pt idx="2470">
                  <c:v>42854.715277789888</c:v>
                </c:pt>
                <c:pt idx="2471">
                  <c:v>42854.715972234335</c:v>
                </c:pt>
                <c:pt idx="2472">
                  <c:v>42854.716666678782</c:v>
                </c:pt>
                <c:pt idx="2473">
                  <c:v>42854.717361123207</c:v>
                </c:pt>
                <c:pt idx="2474">
                  <c:v>42854.718055567675</c:v>
                </c:pt>
                <c:pt idx="2475">
                  <c:v>42854.718750012122</c:v>
                </c:pt>
                <c:pt idx="2476">
                  <c:v>42854.719444456568</c:v>
                </c:pt>
                <c:pt idx="2477">
                  <c:v>42854.720138900993</c:v>
                </c:pt>
                <c:pt idx="2478">
                  <c:v>42854.720833345462</c:v>
                </c:pt>
                <c:pt idx="2479">
                  <c:v>42854.721527789887</c:v>
                </c:pt>
                <c:pt idx="2480">
                  <c:v>42854.722222234355</c:v>
                </c:pt>
                <c:pt idx="2481">
                  <c:v>42854.722916678802</c:v>
                </c:pt>
                <c:pt idx="2482">
                  <c:v>42854.72361112322</c:v>
                </c:pt>
                <c:pt idx="2483">
                  <c:v>42854.724305567652</c:v>
                </c:pt>
                <c:pt idx="2484">
                  <c:v>42854.725000012113</c:v>
                </c:pt>
                <c:pt idx="2485">
                  <c:v>42854.725694456589</c:v>
                </c:pt>
                <c:pt idx="2486">
                  <c:v>42854.726388901014</c:v>
                </c:pt>
                <c:pt idx="2487">
                  <c:v>42854.727083345475</c:v>
                </c:pt>
                <c:pt idx="2488">
                  <c:v>42854.727777789907</c:v>
                </c:pt>
                <c:pt idx="2489">
                  <c:v>42854.728472234376</c:v>
                </c:pt>
                <c:pt idx="2490">
                  <c:v>42854.729166678801</c:v>
                </c:pt>
                <c:pt idx="2491">
                  <c:v>42854.729861123233</c:v>
                </c:pt>
                <c:pt idx="2492">
                  <c:v>42854.730555567694</c:v>
                </c:pt>
                <c:pt idx="2493">
                  <c:v>42854.731250012155</c:v>
                </c:pt>
                <c:pt idx="2494">
                  <c:v>42854.731944456595</c:v>
                </c:pt>
                <c:pt idx="2495">
                  <c:v>42854.732638901056</c:v>
                </c:pt>
                <c:pt idx="2496">
                  <c:v>42854.733333345503</c:v>
                </c:pt>
                <c:pt idx="2497">
                  <c:v>42854.734027789935</c:v>
                </c:pt>
                <c:pt idx="2498">
                  <c:v>42854.734722234374</c:v>
                </c:pt>
                <c:pt idx="2499">
                  <c:v>42854.735416678835</c:v>
                </c:pt>
                <c:pt idx="2500">
                  <c:v>42854.736111123275</c:v>
                </c:pt>
                <c:pt idx="2501">
                  <c:v>42854.736805567714</c:v>
                </c:pt>
                <c:pt idx="2502">
                  <c:v>42854.737500012176</c:v>
                </c:pt>
                <c:pt idx="2503">
                  <c:v>42854.73819445663</c:v>
                </c:pt>
                <c:pt idx="2504">
                  <c:v>42854.738888901076</c:v>
                </c:pt>
                <c:pt idx="2505">
                  <c:v>42854.739583345523</c:v>
                </c:pt>
                <c:pt idx="2506">
                  <c:v>42854.740277789992</c:v>
                </c:pt>
                <c:pt idx="2507">
                  <c:v>42854.740972234416</c:v>
                </c:pt>
                <c:pt idx="2508">
                  <c:v>42854.741666678856</c:v>
                </c:pt>
                <c:pt idx="2509">
                  <c:v>42854.742361123288</c:v>
                </c:pt>
                <c:pt idx="2510">
                  <c:v>42854.743055567727</c:v>
                </c:pt>
                <c:pt idx="2511">
                  <c:v>42854.743750012174</c:v>
                </c:pt>
                <c:pt idx="2512">
                  <c:v>42854.74444445665</c:v>
                </c:pt>
                <c:pt idx="2513">
                  <c:v>42854.745138901075</c:v>
                </c:pt>
                <c:pt idx="2514">
                  <c:v>42854.745833345543</c:v>
                </c:pt>
                <c:pt idx="2515">
                  <c:v>42854.74652778999</c:v>
                </c:pt>
                <c:pt idx="2516">
                  <c:v>42854.747222234437</c:v>
                </c:pt>
                <c:pt idx="2517">
                  <c:v>42854.747916678883</c:v>
                </c:pt>
                <c:pt idx="2518">
                  <c:v>42854.74861112333</c:v>
                </c:pt>
                <c:pt idx="2519">
                  <c:v>42854.749305567748</c:v>
                </c:pt>
                <c:pt idx="2520">
                  <c:v>42854.750000012224</c:v>
                </c:pt>
                <c:pt idx="2521">
                  <c:v>42854.750694456692</c:v>
                </c:pt>
                <c:pt idx="2522">
                  <c:v>42854.751388901095</c:v>
                </c:pt>
                <c:pt idx="2523">
                  <c:v>42854.752083345586</c:v>
                </c:pt>
                <c:pt idx="2524">
                  <c:v>42854.75277779001</c:v>
                </c:pt>
                <c:pt idx="2525">
                  <c:v>42854.753472234457</c:v>
                </c:pt>
                <c:pt idx="2526">
                  <c:v>42854.754166678911</c:v>
                </c:pt>
                <c:pt idx="2527">
                  <c:v>42854.754861123351</c:v>
                </c:pt>
                <c:pt idx="2528">
                  <c:v>42854.755555567775</c:v>
                </c:pt>
                <c:pt idx="2529">
                  <c:v>42854.756250012244</c:v>
                </c:pt>
                <c:pt idx="2530">
                  <c:v>42854.756944456691</c:v>
                </c:pt>
                <c:pt idx="2531">
                  <c:v>42854.757638901137</c:v>
                </c:pt>
                <c:pt idx="2532">
                  <c:v>42854.758333345613</c:v>
                </c:pt>
                <c:pt idx="2533">
                  <c:v>42854.759027790031</c:v>
                </c:pt>
                <c:pt idx="2534">
                  <c:v>42854.759722234478</c:v>
                </c:pt>
                <c:pt idx="2535">
                  <c:v>42854.760416678932</c:v>
                </c:pt>
                <c:pt idx="2536">
                  <c:v>42854.761111123349</c:v>
                </c:pt>
                <c:pt idx="2537">
                  <c:v>42854.761805567774</c:v>
                </c:pt>
                <c:pt idx="2538">
                  <c:v>42854.762500012243</c:v>
                </c:pt>
                <c:pt idx="2539">
                  <c:v>42854.763194456704</c:v>
                </c:pt>
                <c:pt idx="2540">
                  <c:v>42854.763888901129</c:v>
                </c:pt>
                <c:pt idx="2541">
                  <c:v>42854.764583345604</c:v>
                </c:pt>
                <c:pt idx="2542">
                  <c:v>42854.765277790051</c:v>
                </c:pt>
                <c:pt idx="2543">
                  <c:v>42854.765972234476</c:v>
                </c:pt>
                <c:pt idx="2544">
                  <c:v>42854.766666678945</c:v>
                </c:pt>
                <c:pt idx="2545">
                  <c:v>42854.767361123355</c:v>
                </c:pt>
                <c:pt idx="2546">
                  <c:v>42854.768055567816</c:v>
                </c:pt>
                <c:pt idx="2547">
                  <c:v>42854.768750012263</c:v>
                </c:pt>
                <c:pt idx="2548">
                  <c:v>42854.769444456724</c:v>
                </c:pt>
                <c:pt idx="2549">
                  <c:v>42854.770138901178</c:v>
                </c:pt>
                <c:pt idx="2550">
                  <c:v>42854.770833345632</c:v>
                </c:pt>
                <c:pt idx="2551">
                  <c:v>42854.771527790072</c:v>
                </c:pt>
                <c:pt idx="2552">
                  <c:v>42854.772222234518</c:v>
                </c:pt>
                <c:pt idx="2553">
                  <c:v>42854.772916678987</c:v>
                </c:pt>
                <c:pt idx="2554">
                  <c:v>42854.773611123404</c:v>
                </c:pt>
                <c:pt idx="2555">
                  <c:v>42854.774305567837</c:v>
                </c:pt>
                <c:pt idx="2556">
                  <c:v>42854.775000012269</c:v>
                </c:pt>
                <c:pt idx="2557">
                  <c:v>42854.775694456752</c:v>
                </c:pt>
                <c:pt idx="2558">
                  <c:v>42854.776388901184</c:v>
                </c:pt>
                <c:pt idx="2559">
                  <c:v>42854.777083345623</c:v>
                </c:pt>
                <c:pt idx="2560">
                  <c:v>42854.777777790085</c:v>
                </c:pt>
                <c:pt idx="2561">
                  <c:v>42854.778472234539</c:v>
                </c:pt>
                <c:pt idx="2562">
                  <c:v>42854.779166678985</c:v>
                </c:pt>
                <c:pt idx="2563">
                  <c:v>42854.779861123425</c:v>
                </c:pt>
                <c:pt idx="2564">
                  <c:v>42854.780555567879</c:v>
                </c:pt>
                <c:pt idx="2565">
                  <c:v>42854.781250012325</c:v>
                </c:pt>
                <c:pt idx="2566">
                  <c:v>42854.781944456772</c:v>
                </c:pt>
                <c:pt idx="2567">
                  <c:v>42854.782638901204</c:v>
                </c:pt>
                <c:pt idx="2568">
                  <c:v>42854.783333345666</c:v>
                </c:pt>
                <c:pt idx="2569">
                  <c:v>42854.784027790112</c:v>
                </c:pt>
                <c:pt idx="2570">
                  <c:v>42854.784722234559</c:v>
                </c:pt>
                <c:pt idx="2571">
                  <c:v>42854.785416679006</c:v>
                </c:pt>
                <c:pt idx="2572">
                  <c:v>42854.786111123452</c:v>
                </c:pt>
                <c:pt idx="2573">
                  <c:v>42854.786805567885</c:v>
                </c:pt>
                <c:pt idx="2574">
                  <c:v>42854.787500012324</c:v>
                </c:pt>
                <c:pt idx="2575">
                  <c:v>42854.788194456793</c:v>
                </c:pt>
                <c:pt idx="2576">
                  <c:v>42854.788888901225</c:v>
                </c:pt>
                <c:pt idx="2577">
                  <c:v>42854.789583345686</c:v>
                </c:pt>
                <c:pt idx="2578">
                  <c:v>42854.790277790133</c:v>
                </c:pt>
                <c:pt idx="2579">
                  <c:v>42854.790972234579</c:v>
                </c:pt>
                <c:pt idx="2580">
                  <c:v>42854.791666678997</c:v>
                </c:pt>
                <c:pt idx="2581">
                  <c:v>42854.792361123451</c:v>
                </c:pt>
                <c:pt idx="2582">
                  <c:v>42854.793055567883</c:v>
                </c:pt>
                <c:pt idx="2583">
                  <c:v>42854.793750012323</c:v>
                </c:pt>
                <c:pt idx="2584">
                  <c:v>42854.794444456806</c:v>
                </c:pt>
                <c:pt idx="2585">
                  <c:v>42854.795138901216</c:v>
                </c:pt>
                <c:pt idx="2586">
                  <c:v>42854.795833345706</c:v>
                </c:pt>
                <c:pt idx="2587">
                  <c:v>42854.796527790153</c:v>
                </c:pt>
                <c:pt idx="2588">
                  <c:v>42854.797222234585</c:v>
                </c:pt>
                <c:pt idx="2589">
                  <c:v>42854.797916679025</c:v>
                </c:pt>
                <c:pt idx="2590">
                  <c:v>42854.798611123486</c:v>
                </c:pt>
                <c:pt idx="2591">
                  <c:v>42854.799305567904</c:v>
                </c:pt>
                <c:pt idx="2592">
                  <c:v>42854.800000012387</c:v>
                </c:pt>
                <c:pt idx="2593">
                  <c:v>42854.800694456855</c:v>
                </c:pt>
                <c:pt idx="2594">
                  <c:v>42854.801388901258</c:v>
                </c:pt>
                <c:pt idx="2595">
                  <c:v>42854.802083345741</c:v>
                </c:pt>
                <c:pt idx="2596">
                  <c:v>42854.802777790195</c:v>
                </c:pt>
                <c:pt idx="2597">
                  <c:v>42854.80347223462</c:v>
                </c:pt>
                <c:pt idx="2598">
                  <c:v>42854.804166679067</c:v>
                </c:pt>
                <c:pt idx="2599">
                  <c:v>42854.804861123535</c:v>
                </c:pt>
                <c:pt idx="2600">
                  <c:v>42854.80555556796</c:v>
                </c:pt>
                <c:pt idx="2601">
                  <c:v>42854.806250012429</c:v>
                </c:pt>
                <c:pt idx="2602">
                  <c:v>42854.80694445689</c:v>
                </c:pt>
                <c:pt idx="2603">
                  <c:v>42854.8076389013</c:v>
                </c:pt>
                <c:pt idx="2604">
                  <c:v>42854.808333345776</c:v>
                </c:pt>
                <c:pt idx="2605">
                  <c:v>42854.809027790201</c:v>
                </c:pt>
                <c:pt idx="2606">
                  <c:v>42854.809722234626</c:v>
                </c:pt>
                <c:pt idx="2607">
                  <c:v>42854.810416679109</c:v>
                </c:pt>
                <c:pt idx="2608">
                  <c:v>42854.811111123541</c:v>
                </c:pt>
                <c:pt idx="2609">
                  <c:v>42854.811805567981</c:v>
                </c:pt>
                <c:pt idx="2610">
                  <c:v>42854.812500012442</c:v>
                </c:pt>
                <c:pt idx="2611">
                  <c:v>42854.813194456903</c:v>
                </c:pt>
                <c:pt idx="2612">
                  <c:v>42854.813888901321</c:v>
                </c:pt>
                <c:pt idx="2613">
                  <c:v>42854.814583345797</c:v>
                </c:pt>
                <c:pt idx="2614">
                  <c:v>42854.815277790236</c:v>
                </c:pt>
                <c:pt idx="2615">
                  <c:v>42854.815972234661</c:v>
                </c:pt>
                <c:pt idx="2616">
                  <c:v>42854.816666679129</c:v>
                </c:pt>
                <c:pt idx="2617">
                  <c:v>42854.817361123562</c:v>
                </c:pt>
                <c:pt idx="2618">
                  <c:v>42854.818055568023</c:v>
                </c:pt>
                <c:pt idx="2619">
                  <c:v>42854.818750012448</c:v>
                </c:pt>
                <c:pt idx="2620">
                  <c:v>42854.819444456916</c:v>
                </c:pt>
                <c:pt idx="2621">
                  <c:v>42854.820138901334</c:v>
                </c:pt>
                <c:pt idx="2622">
                  <c:v>42854.82083334581</c:v>
                </c:pt>
                <c:pt idx="2623">
                  <c:v>42854.821527790235</c:v>
                </c:pt>
                <c:pt idx="2624">
                  <c:v>42854.822222234681</c:v>
                </c:pt>
                <c:pt idx="2625">
                  <c:v>42854.822916679143</c:v>
                </c:pt>
                <c:pt idx="2626">
                  <c:v>42854.823611123582</c:v>
                </c:pt>
                <c:pt idx="2627">
                  <c:v>42854.824305568021</c:v>
                </c:pt>
                <c:pt idx="2628">
                  <c:v>42854.825000012454</c:v>
                </c:pt>
                <c:pt idx="2629">
                  <c:v>42854.825694456937</c:v>
                </c:pt>
                <c:pt idx="2630">
                  <c:v>42854.826388901354</c:v>
                </c:pt>
                <c:pt idx="2631">
                  <c:v>42854.827083345808</c:v>
                </c:pt>
                <c:pt idx="2632">
                  <c:v>42854.827777790255</c:v>
                </c:pt>
                <c:pt idx="2633">
                  <c:v>42854.828472234702</c:v>
                </c:pt>
                <c:pt idx="2634">
                  <c:v>42854.829166679134</c:v>
                </c:pt>
                <c:pt idx="2635">
                  <c:v>42854.829861123595</c:v>
                </c:pt>
                <c:pt idx="2636">
                  <c:v>42854.830555568042</c:v>
                </c:pt>
                <c:pt idx="2637">
                  <c:v>42854.831250012488</c:v>
                </c:pt>
                <c:pt idx="2638">
                  <c:v>42854.831944456942</c:v>
                </c:pt>
                <c:pt idx="2639">
                  <c:v>42854.832638901382</c:v>
                </c:pt>
                <c:pt idx="2640">
                  <c:v>42854.833333345843</c:v>
                </c:pt>
                <c:pt idx="2641">
                  <c:v>42854.834027790283</c:v>
                </c:pt>
                <c:pt idx="2642">
                  <c:v>42854.834722234722</c:v>
                </c:pt>
                <c:pt idx="2643">
                  <c:v>42854.835416679169</c:v>
                </c:pt>
                <c:pt idx="2644">
                  <c:v>42854.836111123615</c:v>
                </c:pt>
                <c:pt idx="2645">
                  <c:v>42854.836805568062</c:v>
                </c:pt>
                <c:pt idx="2646">
                  <c:v>42854.837500012509</c:v>
                </c:pt>
                <c:pt idx="2647">
                  <c:v>42854.838194456999</c:v>
                </c:pt>
                <c:pt idx="2648">
                  <c:v>42854.838888901402</c:v>
                </c:pt>
                <c:pt idx="2649">
                  <c:v>42854.839583345849</c:v>
                </c:pt>
                <c:pt idx="2650">
                  <c:v>42854.840277790317</c:v>
                </c:pt>
                <c:pt idx="2651">
                  <c:v>42854.840972234742</c:v>
                </c:pt>
                <c:pt idx="2652">
                  <c:v>42854.841666679189</c:v>
                </c:pt>
                <c:pt idx="2653">
                  <c:v>42854.842361123636</c:v>
                </c:pt>
                <c:pt idx="2654">
                  <c:v>42854.843055568082</c:v>
                </c:pt>
                <c:pt idx="2655">
                  <c:v>42854.843750012529</c:v>
                </c:pt>
                <c:pt idx="2656">
                  <c:v>42854.844444457005</c:v>
                </c:pt>
                <c:pt idx="2657">
                  <c:v>42854.845138901423</c:v>
                </c:pt>
                <c:pt idx="2658">
                  <c:v>42854.845833345898</c:v>
                </c:pt>
                <c:pt idx="2659">
                  <c:v>42854.846527790338</c:v>
                </c:pt>
                <c:pt idx="2660">
                  <c:v>42854.847222234763</c:v>
                </c:pt>
                <c:pt idx="2661">
                  <c:v>42854.847916679209</c:v>
                </c:pt>
                <c:pt idx="2662">
                  <c:v>42854.848611123663</c:v>
                </c:pt>
                <c:pt idx="2663">
                  <c:v>42854.849305568103</c:v>
                </c:pt>
                <c:pt idx="2664">
                  <c:v>42854.850000012571</c:v>
                </c:pt>
                <c:pt idx="2665">
                  <c:v>42854.850694457025</c:v>
                </c:pt>
                <c:pt idx="2666">
                  <c:v>42854.851388901436</c:v>
                </c:pt>
                <c:pt idx="2667">
                  <c:v>42854.852083345919</c:v>
                </c:pt>
                <c:pt idx="2668">
                  <c:v>42854.852777790358</c:v>
                </c:pt>
                <c:pt idx="2669">
                  <c:v>42854.853472234783</c:v>
                </c:pt>
                <c:pt idx="2670">
                  <c:v>42854.85416667923</c:v>
                </c:pt>
                <c:pt idx="2671">
                  <c:v>42854.854861123691</c:v>
                </c:pt>
                <c:pt idx="2672">
                  <c:v>42854.855555568145</c:v>
                </c:pt>
                <c:pt idx="2673">
                  <c:v>42854.856250012606</c:v>
                </c:pt>
                <c:pt idx="2674">
                  <c:v>42854.856944457046</c:v>
                </c:pt>
                <c:pt idx="2675">
                  <c:v>42854.857638901463</c:v>
                </c:pt>
                <c:pt idx="2676">
                  <c:v>42854.858333345961</c:v>
                </c:pt>
                <c:pt idx="2677">
                  <c:v>42854.859027790379</c:v>
                </c:pt>
                <c:pt idx="2678">
                  <c:v>42854.859722234803</c:v>
                </c:pt>
                <c:pt idx="2679">
                  <c:v>42854.86041667925</c:v>
                </c:pt>
                <c:pt idx="2680">
                  <c:v>42854.861111123675</c:v>
                </c:pt>
                <c:pt idx="2681">
                  <c:v>42854.861805568144</c:v>
                </c:pt>
                <c:pt idx="2682">
                  <c:v>42854.86250001259</c:v>
                </c:pt>
                <c:pt idx="2683">
                  <c:v>42854.863194457037</c:v>
                </c:pt>
                <c:pt idx="2684">
                  <c:v>42854.863888901484</c:v>
                </c:pt>
                <c:pt idx="2685">
                  <c:v>42854.864583345952</c:v>
                </c:pt>
                <c:pt idx="2686">
                  <c:v>42854.865277790392</c:v>
                </c:pt>
                <c:pt idx="2687">
                  <c:v>42854.865972234831</c:v>
                </c:pt>
                <c:pt idx="2688">
                  <c:v>42854.866666679271</c:v>
                </c:pt>
                <c:pt idx="2689">
                  <c:v>42854.867361123695</c:v>
                </c:pt>
                <c:pt idx="2690">
                  <c:v>42854.868055568186</c:v>
                </c:pt>
                <c:pt idx="2691">
                  <c:v>42854.868750012596</c:v>
                </c:pt>
                <c:pt idx="2692">
                  <c:v>42854.869444457057</c:v>
                </c:pt>
                <c:pt idx="2693">
                  <c:v>42854.870138901511</c:v>
                </c:pt>
                <c:pt idx="2694">
                  <c:v>42854.870833345994</c:v>
                </c:pt>
                <c:pt idx="2695">
                  <c:v>42854.871527790398</c:v>
                </c:pt>
                <c:pt idx="2696">
                  <c:v>42854.872222234866</c:v>
                </c:pt>
                <c:pt idx="2697">
                  <c:v>42854.872916679291</c:v>
                </c:pt>
                <c:pt idx="2698">
                  <c:v>42854.873611123738</c:v>
                </c:pt>
                <c:pt idx="2699">
                  <c:v>42854.874305568192</c:v>
                </c:pt>
                <c:pt idx="2700">
                  <c:v>42854.875000012624</c:v>
                </c:pt>
                <c:pt idx="2701">
                  <c:v>42854.875694457092</c:v>
                </c:pt>
                <c:pt idx="2702">
                  <c:v>42854.876388901532</c:v>
                </c:pt>
                <c:pt idx="2703">
                  <c:v>42854.877083345993</c:v>
                </c:pt>
                <c:pt idx="2704">
                  <c:v>42854.877777790418</c:v>
                </c:pt>
                <c:pt idx="2705">
                  <c:v>42854.878472234886</c:v>
                </c:pt>
                <c:pt idx="2706">
                  <c:v>42854.879166679304</c:v>
                </c:pt>
                <c:pt idx="2707">
                  <c:v>42854.879861123758</c:v>
                </c:pt>
                <c:pt idx="2708">
                  <c:v>42854.880555568212</c:v>
                </c:pt>
                <c:pt idx="2709">
                  <c:v>42854.881250012651</c:v>
                </c:pt>
                <c:pt idx="2710">
                  <c:v>42854.881944457098</c:v>
                </c:pt>
                <c:pt idx="2711">
                  <c:v>42854.882638901567</c:v>
                </c:pt>
                <c:pt idx="2712">
                  <c:v>42854.883333346021</c:v>
                </c:pt>
                <c:pt idx="2713">
                  <c:v>42854.88402779046</c:v>
                </c:pt>
                <c:pt idx="2714">
                  <c:v>42854.884722234892</c:v>
                </c:pt>
                <c:pt idx="2715">
                  <c:v>42854.885416679332</c:v>
                </c:pt>
                <c:pt idx="2716">
                  <c:v>42854.886111123793</c:v>
                </c:pt>
                <c:pt idx="2717">
                  <c:v>42854.886805568232</c:v>
                </c:pt>
                <c:pt idx="2718">
                  <c:v>42854.887500012672</c:v>
                </c:pt>
                <c:pt idx="2719">
                  <c:v>42854.888194457148</c:v>
                </c:pt>
                <c:pt idx="2720">
                  <c:v>42854.888888901587</c:v>
                </c:pt>
                <c:pt idx="2721">
                  <c:v>42854.889583346041</c:v>
                </c:pt>
                <c:pt idx="2722">
                  <c:v>42854.89027779048</c:v>
                </c:pt>
                <c:pt idx="2723">
                  <c:v>42854.890972234913</c:v>
                </c:pt>
                <c:pt idx="2724">
                  <c:v>42854.89166667933</c:v>
                </c:pt>
                <c:pt idx="2725">
                  <c:v>42854.892361123784</c:v>
                </c:pt>
                <c:pt idx="2726">
                  <c:v>42854.893055568224</c:v>
                </c:pt>
                <c:pt idx="2727">
                  <c:v>42854.893750012663</c:v>
                </c:pt>
                <c:pt idx="2728">
                  <c:v>42854.894444457139</c:v>
                </c:pt>
                <c:pt idx="2729">
                  <c:v>42854.895138901586</c:v>
                </c:pt>
                <c:pt idx="2730">
                  <c:v>42854.895833346054</c:v>
                </c:pt>
                <c:pt idx="2731">
                  <c:v>42854.896527790501</c:v>
                </c:pt>
                <c:pt idx="2732">
                  <c:v>42854.897222234933</c:v>
                </c:pt>
                <c:pt idx="2733">
                  <c:v>42854.897916679372</c:v>
                </c:pt>
                <c:pt idx="2734">
                  <c:v>42854.898611123819</c:v>
                </c:pt>
                <c:pt idx="2735">
                  <c:v>42854.899305568244</c:v>
                </c:pt>
                <c:pt idx="2736">
                  <c:v>42854.900000012705</c:v>
                </c:pt>
                <c:pt idx="2737">
                  <c:v>42854.900694457188</c:v>
                </c:pt>
                <c:pt idx="2738">
                  <c:v>42854.901388901584</c:v>
                </c:pt>
                <c:pt idx="2739">
                  <c:v>42854.902083346075</c:v>
                </c:pt>
                <c:pt idx="2740">
                  <c:v>42854.902777790499</c:v>
                </c:pt>
                <c:pt idx="2741">
                  <c:v>42854.903472234946</c:v>
                </c:pt>
                <c:pt idx="2742">
                  <c:v>42854.904166679386</c:v>
                </c:pt>
                <c:pt idx="2743">
                  <c:v>42854.90486112384</c:v>
                </c:pt>
                <c:pt idx="2744">
                  <c:v>42854.905555568286</c:v>
                </c:pt>
                <c:pt idx="2745">
                  <c:v>42854.906250012733</c:v>
                </c:pt>
                <c:pt idx="2746">
                  <c:v>42854.906944457201</c:v>
                </c:pt>
                <c:pt idx="2747">
                  <c:v>42854.907638901626</c:v>
                </c:pt>
                <c:pt idx="2748">
                  <c:v>42854.908333346117</c:v>
                </c:pt>
                <c:pt idx="2749">
                  <c:v>42854.909027790542</c:v>
                </c:pt>
                <c:pt idx="2750">
                  <c:v>42854.909722234966</c:v>
                </c:pt>
                <c:pt idx="2751">
                  <c:v>42854.910416679413</c:v>
                </c:pt>
                <c:pt idx="2752">
                  <c:v>42854.91111112386</c:v>
                </c:pt>
                <c:pt idx="2753">
                  <c:v>42854.911805568307</c:v>
                </c:pt>
                <c:pt idx="2754">
                  <c:v>42854.912500012753</c:v>
                </c:pt>
                <c:pt idx="2755">
                  <c:v>42854.9131944572</c:v>
                </c:pt>
                <c:pt idx="2756">
                  <c:v>42854.913888901625</c:v>
                </c:pt>
                <c:pt idx="2757">
                  <c:v>42854.91458334613</c:v>
                </c:pt>
                <c:pt idx="2758">
                  <c:v>42854.915277790569</c:v>
                </c:pt>
                <c:pt idx="2759">
                  <c:v>42854.915972235001</c:v>
                </c:pt>
                <c:pt idx="2760">
                  <c:v>42854.916666679441</c:v>
                </c:pt>
                <c:pt idx="2761">
                  <c:v>42854.91736112388</c:v>
                </c:pt>
                <c:pt idx="2762">
                  <c:v>42854.918055568342</c:v>
                </c:pt>
                <c:pt idx="2763">
                  <c:v>42854.918750012781</c:v>
                </c:pt>
                <c:pt idx="2764">
                  <c:v>42854.91944445722</c:v>
                </c:pt>
                <c:pt idx="2765">
                  <c:v>42854.920138901645</c:v>
                </c:pt>
                <c:pt idx="2766">
                  <c:v>42854.92083334615</c:v>
                </c:pt>
                <c:pt idx="2767">
                  <c:v>42854.921527790561</c:v>
                </c:pt>
                <c:pt idx="2768">
                  <c:v>42854.922222235007</c:v>
                </c:pt>
                <c:pt idx="2769">
                  <c:v>42854.922916679461</c:v>
                </c:pt>
                <c:pt idx="2770">
                  <c:v>42854.923611123901</c:v>
                </c:pt>
                <c:pt idx="2771">
                  <c:v>42854.924305568326</c:v>
                </c:pt>
                <c:pt idx="2772">
                  <c:v>42854.925000012772</c:v>
                </c:pt>
                <c:pt idx="2773">
                  <c:v>42854.925694457226</c:v>
                </c:pt>
                <c:pt idx="2774">
                  <c:v>42854.926388901666</c:v>
                </c:pt>
                <c:pt idx="2775">
                  <c:v>42854.927083346141</c:v>
                </c:pt>
                <c:pt idx="2776">
                  <c:v>42854.927777790581</c:v>
                </c:pt>
                <c:pt idx="2777">
                  <c:v>42854.928472235028</c:v>
                </c:pt>
                <c:pt idx="2778">
                  <c:v>42854.929166679474</c:v>
                </c:pt>
                <c:pt idx="2779">
                  <c:v>42854.929861123921</c:v>
                </c:pt>
                <c:pt idx="2780">
                  <c:v>42854.930555568368</c:v>
                </c:pt>
                <c:pt idx="2781">
                  <c:v>42854.931250012814</c:v>
                </c:pt>
                <c:pt idx="2782">
                  <c:v>42854.931944457254</c:v>
                </c:pt>
                <c:pt idx="2783">
                  <c:v>42854.932638901708</c:v>
                </c:pt>
                <c:pt idx="2784">
                  <c:v>42854.933333346191</c:v>
                </c:pt>
                <c:pt idx="2785">
                  <c:v>42854.934027790601</c:v>
                </c:pt>
                <c:pt idx="2786">
                  <c:v>42854.934722235026</c:v>
                </c:pt>
                <c:pt idx="2787">
                  <c:v>42854.935416679495</c:v>
                </c:pt>
                <c:pt idx="2788">
                  <c:v>42854.936111123941</c:v>
                </c:pt>
                <c:pt idx="2789">
                  <c:v>42854.936805568388</c:v>
                </c:pt>
                <c:pt idx="2790">
                  <c:v>42854.937500012835</c:v>
                </c:pt>
                <c:pt idx="2791">
                  <c:v>42854.938194457281</c:v>
                </c:pt>
                <c:pt idx="2792">
                  <c:v>42854.938888901728</c:v>
                </c:pt>
                <c:pt idx="2793">
                  <c:v>42854.939583346204</c:v>
                </c:pt>
                <c:pt idx="2794">
                  <c:v>42854.940277790643</c:v>
                </c:pt>
                <c:pt idx="2795">
                  <c:v>42854.940972235068</c:v>
                </c:pt>
                <c:pt idx="2796">
                  <c:v>42854.941666679515</c:v>
                </c:pt>
                <c:pt idx="2797">
                  <c:v>42854.942361123962</c:v>
                </c:pt>
                <c:pt idx="2798">
                  <c:v>42854.943055568408</c:v>
                </c:pt>
                <c:pt idx="2799">
                  <c:v>42854.943750012855</c:v>
                </c:pt>
                <c:pt idx="2800">
                  <c:v>42854.944444457302</c:v>
                </c:pt>
                <c:pt idx="2801">
                  <c:v>42854.945138901734</c:v>
                </c:pt>
                <c:pt idx="2802">
                  <c:v>42854.945833346224</c:v>
                </c:pt>
                <c:pt idx="2803">
                  <c:v>42854.946527790642</c:v>
                </c:pt>
                <c:pt idx="2804">
                  <c:v>42854.947222235089</c:v>
                </c:pt>
                <c:pt idx="2805">
                  <c:v>42854.947916679543</c:v>
                </c:pt>
                <c:pt idx="2806">
                  <c:v>42854.948611124004</c:v>
                </c:pt>
                <c:pt idx="2807">
                  <c:v>42854.949305568429</c:v>
                </c:pt>
                <c:pt idx="2808">
                  <c:v>42854.950000012883</c:v>
                </c:pt>
                <c:pt idx="2809">
                  <c:v>42854.950694457344</c:v>
                </c:pt>
                <c:pt idx="2810">
                  <c:v>42854.951388901754</c:v>
                </c:pt>
                <c:pt idx="2811">
                  <c:v>42854.952083346237</c:v>
                </c:pt>
                <c:pt idx="2812">
                  <c:v>42854.952777790662</c:v>
                </c:pt>
                <c:pt idx="2813">
                  <c:v>42854.953472235109</c:v>
                </c:pt>
                <c:pt idx="2814">
                  <c:v>42854.954166679563</c:v>
                </c:pt>
                <c:pt idx="2815">
                  <c:v>42854.954861124024</c:v>
                </c:pt>
                <c:pt idx="2816">
                  <c:v>42854.955555568449</c:v>
                </c:pt>
                <c:pt idx="2817">
                  <c:v>42854.956250012918</c:v>
                </c:pt>
                <c:pt idx="2818">
                  <c:v>42854.956944457343</c:v>
                </c:pt>
                <c:pt idx="2819">
                  <c:v>42854.957638901789</c:v>
                </c:pt>
                <c:pt idx="2820">
                  <c:v>42854.95833334628</c:v>
                </c:pt>
                <c:pt idx="2821">
                  <c:v>42854.959027790683</c:v>
                </c:pt>
                <c:pt idx="2822">
                  <c:v>42854.959722235129</c:v>
                </c:pt>
                <c:pt idx="2823">
                  <c:v>42854.960416679583</c:v>
                </c:pt>
                <c:pt idx="2824">
                  <c:v>42854.961111124023</c:v>
                </c:pt>
                <c:pt idx="2825">
                  <c:v>42854.96180556847</c:v>
                </c:pt>
                <c:pt idx="2826">
                  <c:v>42854.962500012916</c:v>
                </c:pt>
                <c:pt idx="2827">
                  <c:v>42854.963194457356</c:v>
                </c:pt>
                <c:pt idx="2828">
                  <c:v>42854.963888901788</c:v>
                </c:pt>
                <c:pt idx="2829">
                  <c:v>42854.964583346278</c:v>
                </c:pt>
                <c:pt idx="2830">
                  <c:v>42854.965277790703</c:v>
                </c:pt>
                <c:pt idx="2831">
                  <c:v>42854.96597223515</c:v>
                </c:pt>
                <c:pt idx="2832">
                  <c:v>42854.966666679597</c:v>
                </c:pt>
                <c:pt idx="2833">
                  <c:v>42854.967361124036</c:v>
                </c:pt>
                <c:pt idx="2834">
                  <c:v>42854.96805556849</c:v>
                </c:pt>
                <c:pt idx="2835">
                  <c:v>42854.968750012937</c:v>
                </c:pt>
                <c:pt idx="2836">
                  <c:v>42854.969444457376</c:v>
                </c:pt>
                <c:pt idx="2837">
                  <c:v>42854.97013890183</c:v>
                </c:pt>
                <c:pt idx="2838">
                  <c:v>42854.970833346306</c:v>
                </c:pt>
                <c:pt idx="2839">
                  <c:v>42854.971527790723</c:v>
                </c:pt>
                <c:pt idx="2840">
                  <c:v>42854.972222235192</c:v>
                </c:pt>
                <c:pt idx="2841">
                  <c:v>42854.972916679617</c:v>
                </c:pt>
                <c:pt idx="2842">
                  <c:v>42854.973611124085</c:v>
                </c:pt>
                <c:pt idx="2843">
                  <c:v>42854.97430556851</c:v>
                </c:pt>
                <c:pt idx="2844">
                  <c:v>42854.975000012957</c:v>
                </c:pt>
                <c:pt idx="2845">
                  <c:v>42854.975694457411</c:v>
                </c:pt>
                <c:pt idx="2846">
                  <c:v>42854.97638890185</c:v>
                </c:pt>
                <c:pt idx="2847">
                  <c:v>42854.977083346297</c:v>
                </c:pt>
                <c:pt idx="2848">
                  <c:v>42854.977777790744</c:v>
                </c:pt>
                <c:pt idx="2849">
                  <c:v>42854.978472235191</c:v>
                </c:pt>
                <c:pt idx="2850">
                  <c:v>42854.979166679615</c:v>
                </c:pt>
                <c:pt idx="2851">
                  <c:v>42854.979861124091</c:v>
                </c:pt>
                <c:pt idx="2852">
                  <c:v>42854.980555568553</c:v>
                </c:pt>
                <c:pt idx="2853">
                  <c:v>42854.981250012992</c:v>
                </c:pt>
                <c:pt idx="2854">
                  <c:v>42854.981944457431</c:v>
                </c:pt>
                <c:pt idx="2855">
                  <c:v>42854.982638901893</c:v>
                </c:pt>
                <c:pt idx="2856">
                  <c:v>42854.983333346347</c:v>
                </c:pt>
                <c:pt idx="2857">
                  <c:v>42854.984027790786</c:v>
                </c:pt>
                <c:pt idx="2858">
                  <c:v>42854.984722235204</c:v>
                </c:pt>
                <c:pt idx="2859">
                  <c:v>42854.985416679658</c:v>
                </c:pt>
                <c:pt idx="2860">
                  <c:v>42854.986111124141</c:v>
                </c:pt>
                <c:pt idx="2861">
                  <c:v>42854.986805568573</c:v>
                </c:pt>
                <c:pt idx="2862">
                  <c:v>42854.987500012998</c:v>
                </c:pt>
                <c:pt idx="2863">
                  <c:v>42854.988194457466</c:v>
                </c:pt>
                <c:pt idx="2864">
                  <c:v>42854.988888901891</c:v>
                </c:pt>
                <c:pt idx="2865">
                  <c:v>42854.98958334636</c:v>
                </c:pt>
                <c:pt idx="2866">
                  <c:v>42854.990277790792</c:v>
                </c:pt>
                <c:pt idx="2867">
                  <c:v>42854.990972235224</c:v>
                </c:pt>
                <c:pt idx="2868">
                  <c:v>42854.991666679649</c:v>
                </c:pt>
                <c:pt idx="2869">
                  <c:v>42854.992361124132</c:v>
                </c:pt>
                <c:pt idx="2870">
                  <c:v>42854.993055568571</c:v>
                </c:pt>
                <c:pt idx="2871">
                  <c:v>42854.993750012989</c:v>
                </c:pt>
                <c:pt idx="2872">
                  <c:v>42854.994444457465</c:v>
                </c:pt>
                <c:pt idx="2873">
                  <c:v>42854.995138901904</c:v>
                </c:pt>
                <c:pt idx="2874">
                  <c:v>42854.99583334638</c:v>
                </c:pt>
                <c:pt idx="2875">
                  <c:v>42854.996527790812</c:v>
                </c:pt>
                <c:pt idx="2876">
                  <c:v>42854.99722223523</c:v>
                </c:pt>
                <c:pt idx="2877">
                  <c:v>42854.997916679684</c:v>
                </c:pt>
                <c:pt idx="2878">
                  <c:v>42854.998611124167</c:v>
                </c:pt>
                <c:pt idx="2879">
                  <c:v>42854.999305568585</c:v>
                </c:pt>
                <c:pt idx="2880">
                  <c:v>42855.000000013024</c:v>
                </c:pt>
                <c:pt idx="2881">
                  <c:v>42855.000694457493</c:v>
                </c:pt>
                <c:pt idx="2882">
                  <c:v>42855.001388901925</c:v>
                </c:pt>
                <c:pt idx="2883">
                  <c:v>42855.002083346393</c:v>
                </c:pt>
                <c:pt idx="2884">
                  <c:v>42855.002777790833</c:v>
                </c:pt>
                <c:pt idx="2885">
                  <c:v>42855.00347223525</c:v>
                </c:pt>
                <c:pt idx="2886">
                  <c:v>42855.004166679704</c:v>
                </c:pt>
                <c:pt idx="2887">
                  <c:v>42855.004861124187</c:v>
                </c:pt>
                <c:pt idx="2888">
                  <c:v>42855.005555568605</c:v>
                </c:pt>
                <c:pt idx="2889">
                  <c:v>42855.006250013059</c:v>
                </c:pt>
                <c:pt idx="2890">
                  <c:v>42855.006944457513</c:v>
                </c:pt>
                <c:pt idx="2891">
                  <c:v>42855.007638901952</c:v>
                </c:pt>
                <c:pt idx="2892">
                  <c:v>42855.008333346435</c:v>
                </c:pt>
                <c:pt idx="2893">
                  <c:v>42855.009027790846</c:v>
                </c:pt>
                <c:pt idx="2894">
                  <c:v>42855.009722235263</c:v>
                </c:pt>
                <c:pt idx="2895">
                  <c:v>42855.010416679739</c:v>
                </c:pt>
                <c:pt idx="2896">
                  <c:v>42855.011111124193</c:v>
                </c:pt>
                <c:pt idx="2897">
                  <c:v>42855.011805568625</c:v>
                </c:pt>
                <c:pt idx="2898">
                  <c:v>42855.012500013079</c:v>
                </c:pt>
                <c:pt idx="2899">
                  <c:v>42855.013194457533</c:v>
                </c:pt>
                <c:pt idx="2900">
                  <c:v>42855.013888901973</c:v>
                </c:pt>
                <c:pt idx="2901">
                  <c:v>42855.014583346448</c:v>
                </c:pt>
                <c:pt idx="2902">
                  <c:v>42855.015277790888</c:v>
                </c:pt>
                <c:pt idx="2903">
                  <c:v>42855.015972235306</c:v>
                </c:pt>
                <c:pt idx="2904">
                  <c:v>42855.01666667976</c:v>
                </c:pt>
                <c:pt idx="2905">
                  <c:v>42855.017361124206</c:v>
                </c:pt>
                <c:pt idx="2906">
                  <c:v>42855.018055568653</c:v>
                </c:pt>
                <c:pt idx="2907">
                  <c:v>42855.0187500131</c:v>
                </c:pt>
                <c:pt idx="2908">
                  <c:v>42855.019444457546</c:v>
                </c:pt>
                <c:pt idx="2909">
                  <c:v>42855.020138901986</c:v>
                </c:pt>
                <c:pt idx="2910">
                  <c:v>42855.020833346469</c:v>
                </c:pt>
                <c:pt idx="2911">
                  <c:v>42855.021527790886</c:v>
                </c:pt>
                <c:pt idx="2912">
                  <c:v>42855.022222235326</c:v>
                </c:pt>
                <c:pt idx="2913">
                  <c:v>42855.02291667978</c:v>
                </c:pt>
                <c:pt idx="2914">
                  <c:v>42855.023611124227</c:v>
                </c:pt>
                <c:pt idx="2915">
                  <c:v>42855.024305568651</c:v>
                </c:pt>
                <c:pt idx="2916">
                  <c:v>42855.025000013084</c:v>
                </c:pt>
                <c:pt idx="2917">
                  <c:v>42855.025694457567</c:v>
                </c:pt>
                <c:pt idx="2918">
                  <c:v>42855.026388902006</c:v>
                </c:pt>
                <c:pt idx="2919">
                  <c:v>42855.02708334646</c:v>
                </c:pt>
                <c:pt idx="2920">
                  <c:v>42855.027777790907</c:v>
                </c:pt>
                <c:pt idx="2921">
                  <c:v>42855.028472235354</c:v>
                </c:pt>
                <c:pt idx="2922">
                  <c:v>42855.029166679771</c:v>
                </c:pt>
                <c:pt idx="2923">
                  <c:v>42855.029861124225</c:v>
                </c:pt>
                <c:pt idx="2924">
                  <c:v>42855.030555568694</c:v>
                </c:pt>
                <c:pt idx="2925">
                  <c:v>42855.031250013126</c:v>
                </c:pt>
                <c:pt idx="2926">
                  <c:v>42855.031944457587</c:v>
                </c:pt>
                <c:pt idx="2927">
                  <c:v>42855.032638902041</c:v>
                </c:pt>
                <c:pt idx="2928">
                  <c:v>42855.033333346502</c:v>
                </c:pt>
                <c:pt idx="2929">
                  <c:v>42855.034027790942</c:v>
                </c:pt>
                <c:pt idx="2930">
                  <c:v>42855.034722235374</c:v>
                </c:pt>
                <c:pt idx="2931">
                  <c:v>42855.035416679821</c:v>
                </c:pt>
                <c:pt idx="2932">
                  <c:v>42855.036111124267</c:v>
                </c:pt>
                <c:pt idx="2933">
                  <c:v>42855.036805568714</c:v>
                </c:pt>
                <c:pt idx="2934">
                  <c:v>42855.037500013139</c:v>
                </c:pt>
                <c:pt idx="2935">
                  <c:v>42855.038194457607</c:v>
                </c:pt>
                <c:pt idx="2936">
                  <c:v>42855.038888902061</c:v>
                </c:pt>
                <c:pt idx="2937">
                  <c:v>42855.039583346523</c:v>
                </c:pt>
                <c:pt idx="2938">
                  <c:v>42855.040277790977</c:v>
                </c:pt>
                <c:pt idx="2939">
                  <c:v>42855.040972235394</c:v>
                </c:pt>
                <c:pt idx="2940">
                  <c:v>42855.041666679834</c:v>
                </c:pt>
                <c:pt idx="2941">
                  <c:v>42855.042361124288</c:v>
                </c:pt>
                <c:pt idx="2942">
                  <c:v>42855.043055568734</c:v>
                </c:pt>
                <c:pt idx="2943">
                  <c:v>42855.043750013174</c:v>
                </c:pt>
                <c:pt idx="2944">
                  <c:v>42855.044444457628</c:v>
                </c:pt>
                <c:pt idx="2945">
                  <c:v>42855.045138902082</c:v>
                </c:pt>
                <c:pt idx="2946">
                  <c:v>42855.045833346565</c:v>
                </c:pt>
                <c:pt idx="2947">
                  <c:v>42855.046527790997</c:v>
                </c:pt>
                <c:pt idx="2948">
                  <c:v>42855.047222235415</c:v>
                </c:pt>
                <c:pt idx="2949">
                  <c:v>42855.047916679861</c:v>
                </c:pt>
                <c:pt idx="2950">
                  <c:v>42855.04861112433</c:v>
                </c:pt>
                <c:pt idx="2951">
                  <c:v>42855.049305568755</c:v>
                </c:pt>
                <c:pt idx="2952">
                  <c:v>42855.050000013194</c:v>
                </c:pt>
                <c:pt idx="2953">
                  <c:v>42855.050694457648</c:v>
                </c:pt>
                <c:pt idx="2954">
                  <c:v>42855.051388902095</c:v>
                </c:pt>
                <c:pt idx="2955">
                  <c:v>42855.052083346571</c:v>
                </c:pt>
                <c:pt idx="2956">
                  <c:v>42855.052777791003</c:v>
                </c:pt>
                <c:pt idx="2957">
                  <c:v>42855.053472235435</c:v>
                </c:pt>
                <c:pt idx="2958">
                  <c:v>42855.054166679882</c:v>
                </c:pt>
                <c:pt idx="2959">
                  <c:v>42855.054861124343</c:v>
                </c:pt>
                <c:pt idx="2960">
                  <c:v>42855.055555568782</c:v>
                </c:pt>
                <c:pt idx="2961">
                  <c:v>42855.056250013222</c:v>
                </c:pt>
                <c:pt idx="2962">
                  <c:v>42855.056944457669</c:v>
                </c:pt>
                <c:pt idx="2963">
                  <c:v>42855.057638902137</c:v>
                </c:pt>
                <c:pt idx="2964">
                  <c:v>42855.058333346613</c:v>
                </c:pt>
                <c:pt idx="2965">
                  <c:v>42855.059027791009</c:v>
                </c:pt>
                <c:pt idx="2966">
                  <c:v>42855.059722235455</c:v>
                </c:pt>
                <c:pt idx="2967">
                  <c:v>42855.060416679902</c:v>
                </c:pt>
                <c:pt idx="2968">
                  <c:v>42855.061111124334</c:v>
                </c:pt>
                <c:pt idx="2969">
                  <c:v>42855.061805568774</c:v>
                </c:pt>
                <c:pt idx="2970">
                  <c:v>42855.062500013213</c:v>
                </c:pt>
                <c:pt idx="2971">
                  <c:v>42855.063194457674</c:v>
                </c:pt>
                <c:pt idx="2972">
                  <c:v>42855.063888902136</c:v>
                </c:pt>
                <c:pt idx="2973">
                  <c:v>42855.064583346604</c:v>
                </c:pt>
                <c:pt idx="2974">
                  <c:v>42855.065277791029</c:v>
                </c:pt>
                <c:pt idx="2975">
                  <c:v>42855.065972235476</c:v>
                </c:pt>
                <c:pt idx="2976">
                  <c:v>42855.066666679922</c:v>
                </c:pt>
                <c:pt idx="2977">
                  <c:v>42855.067361124355</c:v>
                </c:pt>
                <c:pt idx="2978">
                  <c:v>42855.068055568816</c:v>
                </c:pt>
                <c:pt idx="2979">
                  <c:v>42855.068750013226</c:v>
                </c:pt>
                <c:pt idx="2980">
                  <c:v>42855.069444457687</c:v>
                </c:pt>
                <c:pt idx="2981">
                  <c:v>42855.070138902163</c:v>
                </c:pt>
                <c:pt idx="2982">
                  <c:v>42855.070833346625</c:v>
                </c:pt>
                <c:pt idx="2983">
                  <c:v>42855.071527791035</c:v>
                </c:pt>
                <c:pt idx="2984">
                  <c:v>42855.072222235496</c:v>
                </c:pt>
                <c:pt idx="2985">
                  <c:v>42855.072916679943</c:v>
                </c:pt>
                <c:pt idx="2986">
                  <c:v>42855.07361112439</c:v>
                </c:pt>
                <c:pt idx="2987">
                  <c:v>42855.074305568836</c:v>
                </c:pt>
                <c:pt idx="2988">
                  <c:v>42855.075000013247</c:v>
                </c:pt>
                <c:pt idx="2989">
                  <c:v>42855.07569445773</c:v>
                </c:pt>
                <c:pt idx="2990">
                  <c:v>42855.076388902191</c:v>
                </c:pt>
                <c:pt idx="2991">
                  <c:v>42855.077083346623</c:v>
                </c:pt>
                <c:pt idx="2992">
                  <c:v>42855.07777779107</c:v>
                </c:pt>
                <c:pt idx="2993">
                  <c:v>42855.078472235517</c:v>
                </c:pt>
                <c:pt idx="2994">
                  <c:v>42855.079166679956</c:v>
                </c:pt>
                <c:pt idx="2995">
                  <c:v>42855.07986112441</c:v>
                </c:pt>
                <c:pt idx="2996">
                  <c:v>42855.080555568878</c:v>
                </c:pt>
                <c:pt idx="2997">
                  <c:v>42855.081250013282</c:v>
                </c:pt>
                <c:pt idx="2998">
                  <c:v>42855.08194445775</c:v>
                </c:pt>
                <c:pt idx="2999">
                  <c:v>42855.082638902211</c:v>
                </c:pt>
                <c:pt idx="3000">
                  <c:v>42855.083333346643</c:v>
                </c:pt>
                <c:pt idx="3001">
                  <c:v>42855.08402779109</c:v>
                </c:pt>
                <c:pt idx="3002">
                  <c:v>42855.084722235537</c:v>
                </c:pt>
                <c:pt idx="3003">
                  <c:v>42855.085416679991</c:v>
                </c:pt>
                <c:pt idx="3004">
                  <c:v>42855.086111124452</c:v>
                </c:pt>
                <c:pt idx="3005">
                  <c:v>42855.086805568892</c:v>
                </c:pt>
                <c:pt idx="3006">
                  <c:v>42855.087500013324</c:v>
                </c:pt>
                <c:pt idx="3007">
                  <c:v>42855.088194457792</c:v>
                </c:pt>
                <c:pt idx="3008">
                  <c:v>42855.088888902217</c:v>
                </c:pt>
                <c:pt idx="3009">
                  <c:v>42855.089583346686</c:v>
                </c:pt>
                <c:pt idx="3010">
                  <c:v>42855.090277791111</c:v>
                </c:pt>
                <c:pt idx="3011">
                  <c:v>42855.090972235557</c:v>
                </c:pt>
                <c:pt idx="3012">
                  <c:v>42855.091666679982</c:v>
                </c:pt>
                <c:pt idx="3013">
                  <c:v>42855.092361124451</c:v>
                </c:pt>
                <c:pt idx="3014">
                  <c:v>42855.093055568876</c:v>
                </c:pt>
                <c:pt idx="3015">
                  <c:v>42855.0937500133</c:v>
                </c:pt>
                <c:pt idx="3016">
                  <c:v>42855.094444457784</c:v>
                </c:pt>
                <c:pt idx="3017">
                  <c:v>42855.095138902216</c:v>
                </c:pt>
                <c:pt idx="3018">
                  <c:v>42855.095833346692</c:v>
                </c:pt>
                <c:pt idx="3019">
                  <c:v>42855.096527791131</c:v>
                </c:pt>
                <c:pt idx="3020">
                  <c:v>42855.097222235578</c:v>
                </c:pt>
                <c:pt idx="3021">
                  <c:v>42855.097916680024</c:v>
                </c:pt>
                <c:pt idx="3022">
                  <c:v>42855.098611124493</c:v>
                </c:pt>
                <c:pt idx="3023">
                  <c:v>42855.099305568896</c:v>
                </c:pt>
                <c:pt idx="3024">
                  <c:v>42855.100000013343</c:v>
                </c:pt>
                <c:pt idx="3025">
                  <c:v>42855.100694457811</c:v>
                </c:pt>
                <c:pt idx="3026">
                  <c:v>42855.101388902229</c:v>
                </c:pt>
                <c:pt idx="3027">
                  <c:v>42855.102083346712</c:v>
                </c:pt>
                <c:pt idx="3028">
                  <c:v>42855.102777791151</c:v>
                </c:pt>
                <c:pt idx="3029">
                  <c:v>42855.103472235576</c:v>
                </c:pt>
                <c:pt idx="3030">
                  <c:v>42855.104166680023</c:v>
                </c:pt>
                <c:pt idx="3031">
                  <c:v>42855.104861124491</c:v>
                </c:pt>
                <c:pt idx="3032">
                  <c:v>42855.105555568938</c:v>
                </c:pt>
                <c:pt idx="3033">
                  <c:v>42855.106250013385</c:v>
                </c:pt>
                <c:pt idx="3034">
                  <c:v>42855.106944457832</c:v>
                </c:pt>
                <c:pt idx="3035">
                  <c:v>42855.107638902278</c:v>
                </c:pt>
                <c:pt idx="3036">
                  <c:v>42855.108333346754</c:v>
                </c:pt>
                <c:pt idx="3037">
                  <c:v>42855.109027791172</c:v>
                </c:pt>
                <c:pt idx="3038">
                  <c:v>42855.109722235589</c:v>
                </c:pt>
                <c:pt idx="3039">
                  <c:v>42855.110416680065</c:v>
                </c:pt>
                <c:pt idx="3040">
                  <c:v>42855.111111124512</c:v>
                </c:pt>
                <c:pt idx="3041">
                  <c:v>42855.111805568959</c:v>
                </c:pt>
                <c:pt idx="3042">
                  <c:v>42855.112500013405</c:v>
                </c:pt>
                <c:pt idx="3043">
                  <c:v>42855.113194457852</c:v>
                </c:pt>
                <c:pt idx="3044">
                  <c:v>42855.113888902284</c:v>
                </c:pt>
                <c:pt idx="3045">
                  <c:v>42855.114583346767</c:v>
                </c:pt>
                <c:pt idx="3046">
                  <c:v>42855.115277791192</c:v>
                </c:pt>
                <c:pt idx="3047">
                  <c:v>42855.115972235624</c:v>
                </c:pt>
                <c:pt idx="3048">
                  <c:v>42855.116666680085</c:v>
                </c:pt>
                <c:pt idx="3049">
                  <c:v>42855.117361124532</c:v>
                </c:pt>
                <c:pt idx="3050">
                  <c:v>42855.118055568993</c:v>
                </c:pt>
                <c:pt idx="3051">
                  <c:v>42855.118750013426</c:v>
                </c:pt>
                <c:pt idx="3052">
                  <c:v>42855.119444457872</c:v>
                </c:pt>
                <c:pt idx="3053">
                  <c:v>42855.120138902304</c:v>
                </c:pt>
                <c:pt idx="3054">
                  <c:v>42855.120833346788</c:v>
                </c:pt>
                <c:pt idx="3055">
                  <c:v>42855.121527791183</c:v>
                </c:pt>
                <c:pt idx="3056">
                  <c:v>42855.122222235637</c:v>
                </c:pt>
                <c:pt idx="3057">
                  <c:v>42855.122916680106</c:v>
                </c:pt>
                <c:pt idx="3058">
                  <c:v>42855.123611124553</c:v>
                </c:pt>
                <c:pt idx="3059">
                  <c:v>42855.124305568985</c:v>
                </c:pt>
                <c:pt idx="3060">
                  <c:v>42855.125000013402</c:v>
                </c:pt>
                <c:pt idx="3061">
                  <c:v>42855.125694457885</c:v>
                </c:pt>
                <c:pt idx="3062">
                  <c:v>42855.126388902325</c:v>
                </c:pt>
                <c:pt idx="3063">
                  <c:v>42855.127083346786</c:v>
                </c:pt>
                <c:pt idx="3064">
                  <c:v>42855.127777791196</c:v>
                </c:pt>
                <c:pt idx="3065">
                  <c:v>42855.128472235658</c:v>
                </c:pt>
                <c:pt idx="3066">
                  <c:v>42855.129166680097</c:v>
                </c:pt>
                <c:pt idx="3067">
                  <c:v>42855.129861124573</c:v>
                </c:pt>
                <c:pt idx="3068">
                  <c:v>42855.13055556902</c:v>
                </c:pt>
                <c:pt idx="3069">
                  <c:v>42855.131250013445</c:v>
                </c:pt>
                <c:pt idx="3070">
                  <c:v>42855.131944457906</c:v>
                </c:pt>
                <c:pt idx="3071">
                  <c:v>42855.13263890236</c:v>
                </c:pt>
                <c:pt idx="3072">
                  <c:v>42855.133333346828</c:v>
                </c:pt>
                <c:pt idx="3073">
                  <c:v>42855.134027791231</c:v>
                </c:pt>
                <c:pt idx="3074">
                  <c:v>42855.134722235671</c:v>
                </c:pt>
                <c:pt idx="3075">
                  <c:v>42855.135416680125</c:v>
                </c:pt>
                <c:pt idx="3076">
                  <c:v>42855.136111124593</c:v>
                </c:pt>
                <c:pt idx="3077">
                  <c:v>42855.136805569025</c:v>
                </c:pt>
                <c:pt idx="3078">
                  <c:v>42855.137500013465</c:v>
                </c:pt>
                <c:pt idx="3079">
                  <c:v>42855.138194457933</c:v>
                </c:pt>
                <c:pt idx="3080">
                  <c:v>42855.13888890238</c:v>
                </c:pt>
                <c:pt idx="3081">
                  <c:v>42855.139583346841</c:v>
                </c:pt>
                <c:pt idx="3082">
                  <c:v>42855.140277791281</c:v>
                </c:pt>
                <c:pt idx="3083">
                  <c:v>42855.14097223572</c:v>
                </c:pt>
                <c:pt idx="3084">
                  <c:v>42855.141666680145</c:v>
                </c:pt>
                <c:pt idx="3085">
                  <c:v>42855.142361124614</c:v>
                </c:pt>
                <c:pt idx="3086">
                  <c:v>42855.143055569039</c:v>
                </c:pt>
                <c:pt idx="3087">
                  <c:v>42855.143750013478</c:v>
                </c:pt>
                <c:pt idx="3088">
                  <c:v>42855.144444457961</c:v>
                </c:pt>
                <c:pt idx="3089">
                  <c:v>42855.145138902401</c:v>
                </c:pt>
                <c:pt idx="3090">
                  <c:v>42855.145833346876</c:v>
                </c:pt>
                <c:pt idx="3091">
                  <c:v>42855.146527791294</c:v>
                </c:pt>
                <c:pt idx="3092">
                  <c:v>42855.147222235726</c:v>
                </c:pt>
                <c:pt idx="3093">
                  <c:v>42855.147916680187</c:v>
                </c:pt>
                <c:pt idx="3094">
                  <c:v>42855.148611124641</c:v>
                </c:pt>
                <c:pt idx="3095">
                  <c:v>42855.149305569059</c:v>
                </c:pt>
                <c:pt idx="3096">
                  <c:v>42855.150000013527</c:v>
                </c:pt>
                <c:pt idx="3097">
                  <c:v>42855.150694458003</c:v>
                </c:pt>
                <c:pt idx="3098">
                  <c:v>42855.151388902421</c:v>
                </c:pt>
                <c:pt idx="3099">
                  <c:v>42855.152083346897</c:v>
                </c:pt>
                <c:pt idx="3100">
                  <c:v>42855.152777791314</c:v>
                </c:pt>
                <c:pt idx="3101">
                  <c:v>42855.153472235754</c:v>
                </c:pt>
                <c:pt idx="3102">
                  <c:v>42855.154166680186</c:v>
                </c:pt>
                <c:pt idx="3103">
                  <c:v>42855.154861124662</c:v>
                </c:pt>
                <c:pt idx="3104">
                  <c:v>42855.155555569101</c:v>
                </c:pt>
                <c:pt idx="3105">
                  <c:v>42855.156250013548</c:v>
                </c:pt>
                <c:pt idx="3106">
                  <c:v>42855.156944458016</c:v>
                </c:pt>
                <c:pt idx="3107">
                  <c:v>42855.157638902441</c:v>
                </c:pt>
                <c:pt idx="3108">
                  <c:v>42855.158333346932</c:v>
                </c:pt>
                <c:pt idx="3109">
                  <c:v>42855.159027791335</c:v>
                </c:pt>
                <c:pt idx="3110">
                  <c:v>42855.159722235774</c:v>
                </c:pt>
                <c:pt idx="3111">
                  <c:v>42855.160416680206</c:v>
                </c:pt>
                <c:pt idx="3112">
                  <c:v>42855.161111124675</c:v>
                </c:pt>
                <c:pt idx="3113">
                  <c:v>42855.1618055691</c:v>
                </c:pt>
                <c:pt idx="3114">
                  <c:v>42855.162500013554</c:v>
                </c:pt>
                <c:pt idx="3115">
                  <c:v>42855.163194458015</c:v>
                </c:pt>
                <c:pt idx="3116">
                  <c:v>42855.163888902454</c:v>
                </c:pt>
                <c:pt idx="3117">
                  <c:v>42855.16458334693</c:v>
                </c:pt>
                <c:pt idx="3118">
                  <c:v>42855.165277791355</c:v>
                </c:pt>
                <c:pt idx="3119">
                  <c:v>42855.16597223578</c:v>
                </c:pt>
                <c:pt idx="3120">
                  <c:v>42855.166666680219</c:v>
                </c:pt>
                <c:pt idx="3121">
                  <c:v>42855.167361124673</c:v>
                </c:pt>
                <c:pt idx="3122">
                  <c:v>42855.168055569135</c:v>
                </c:pt>
                <c:pt idx="3123">
                  <c:v>42855.168750013574</c:v>
                </c:pt>
                <c:pt idx="3124">
                  <c:v>42855.169444458035</c:v>
                </c:pt>
                <c:pt idx="3125">
                  <c:v>42855.170138902482</c:v>
                </c:pt>
                <c:pt idx="3126">
                  <c:v>42855.170833346965</c:v>
                </c:pt>
                <c:pt idx="3127">
                  <c:v>42855.171527791375</c:v>
                </c:pt>
                <c:pt idx="3128">
                  <c:v>42855.172222235822</c:v>
                </c:pt>
                <c:pt idx="3129">
                  <c:v>42855.172916680254</c:v>
                </c:pt>
                <c:pt idx="3130">
                  <c:v>42855.173611124716</c:v>
                </c:pt>
                <c:pt idx="3131">
                  <c:v>42855.174305569155</c:v>
                </c:pt>
                <c:pt idx="3132">
                  <c:v>42855.17500001358</c:v>
                </c:pt>
                <c:pt idx="3133">
                  <c:v>42855.175694458063</c:v>
                </c:pt>
                <c:pt idx="3134">
                  <c:v>42855.176388902502</c:v>
                </c:pt>
                <c:pt idx="3135">
                  <c:v>42855.177083346949</c:v>
                </c:pt>
                <c:pt idx="3136">
                  <c:v>42855.177777791374</c:v>
                </c:pt>
                <c:pt idx="3137">
                  <c:v>42855.178472235835</c:v>
                </c:pt>
                <c:pt idx="3138">
                  <c:v>42855.179166680253</c:v>
                </c:pt>
                <c:pt idx="3139">
                  <c:v>42855.179861124736</c:v>
                </c:pt>
                <c:pt idx="3140">
                  <c:v>42855.180555569183</c:v>
                </c:pt>
                <c:pt idx="3141">
                  <c:v>42855.181250013607</c:v>
                </c:pt>
                <c:pt idx="3142">
                  <c:v>42855.181944458083</c:v>
                </c:pt>
                <c:pt idx="3143">
                  <c:v>42855.182638902545</c:v>
                </c:pt>
                <c:pt idx="3144">
                  <c:v>42855.183333346999</c:v>
                </c:pt>
                <c:pt idx="3145">
                  <c:v>42855.184027791416</c:v>
                </c:pt>
                <c:pt idx="3146">
                  <c:v>42855.184722235856</c:v>
                </c:pt>
                <c:pt idx="3147">
                  <c:v>42855.185416680288</c:v>
                </c:pt>
                <c:pt idx="3148">
                  <c:v>42855.186111124778</c:v>
                </c:pt>
                <c:pt idx="3149">
                  <c:v>42855.186805569196</c:v>
                </c:pt>
                <c:pt idx="3150">
                  <c:v>42855.187500013621</c:v>
                </c:pt>
                <c:pt idx="3151">
                  <c:v>42855.188194458126</c:v>
                </c:pt>
                <c:pt idx="3152">
                  <c:v>42855.188888902543</c:v>
                </c:pt>
                <c:pt idx="3153">
                  <c:v>42855.189583347012</c:v>
                </c:pt>
                <c:pt idx="3154">
                  <c:v>42855.190277791437</c:v>
                </c:pt>
                <c:pt idx="3155">
                  <c:v>42855.190972235876</c:v>
                </c:pt>
                <c:pt idx="3156">
                  <c:v>42855.191666680286</c:v>
                </c:pt>
                <c:pt idx="3157">
                  <c:v>42855.192361124777</c:v>
                </c:pt>
                <c:pt idx="3158">
                  <c:v>42855.193055569187</c:v>
                </c:pt>
                <c:pt idx="3159">
                  <c:v>42855.193750013619</c:v>
                </c:pt>
                <c:pt idx="3160">
                  <c:v>42855.194444458117</c:v>
                </c:pt>
                <c:pt idx="3161">
                  <c:v>42855.195138902556</c:v>
                </c:pt>
                <c:pt idx="3162">
                  <c:v>42855.19583334701</c:v>
                </c:pt>
                <c:pt idx="3163">
                  <c:v>42855.196527791457</c:v>
                </c:pt>
                <c:pt idx="3164">
                  <c:v>42855.197222235904</c:v>
                </c:pt>
                <c:pt idx="3165">
                  <c:v>42855.197916680321</c:v>
                </c:pt>
                <c:pt idx="3166">
                  <c:v>42855.198611124797</c:v>
                </c:pt>
                <c:pt idx="3167">
                  <c:v>42855.1993055692</c:v>
                </c:pt>
                <c:pt idx="3168">
                  <c:v>42855.200000013654</c:v>
                </c:pt>
                <c:pt idx="3169">
                  <c:v>42855.200694458159</c:v>
                </c:pt>
                <c:pt idx="3170">
                  <c:v>42855.201388902584</c:v>
                </c:pt>
                <c:pt idx="3171">
                  <c:v>42855.202083347031</c:v>
                </c:pt>
                <c:pt idx="3172">
                  <c:v>42855.202777791477</c:v>
                </c:pt>
                <c:pt idx="3173">
                  <c:v>42855.203472235924</c:v>
                </c:pt>
                <c:pt idx="3174">
                  <c:v>42855.204166680334</c:v>
                </c:pt>
                <c:pt idx="3175">
                  <c:v>42855.204861124817</c:v>
                </c:pt>
                <c:pt idx="3176">
                  <c:v>42855.205555569242</c:v>
                </c:pt>
                <c:pt idx="3177">
                  <c:v>42855.206250013704</c:v>
                </c:pt>
                <c:pt idx="3178">
                  <c:v>42855.206944458179</c:v>
                </c:pt>
                <c:pt idx="3179">
                  <c:v>42855.207638902604</c:v>
                </c:pt>
                <c:pt idx="3180">
                  <c:v>42855.208333347073</c:v>
                </c:pt>
                <c:pt idx="3181">
                  <c:v>42855.209027791476</c:v>
                </c:pt>
                <c:pt idx="3182">
                  <c:v>42855.209722235923</c:v>
                </c:pt>
                <c:pt idx="3183">
                  <c:v>42855.210416680384</c:v>
                </c:pt>
                <c:pt idx="3184">
                  <c:v>42855.211111124838</c:v>
                </c:pt>
                <c:pt idx="3185">
                  <c:v>42855.211805569263</c:v>
                </c:pt>
                <c:pt idx="3186">
                  <c:v>42855.212500013724</c:v>
                </c:pt>
                <c:pt idx="3187">
                  <c:v>42855.213194458192</c:v>
                </c:pt>
                <c:pt idx="3188">
                  <c:v>42855.213888902625</c:v>
                </c:pt>
                <c:pt idx="3189">
                  <c:v>42855.214583347093</c:v>
                </c:pt>
                <c:pt idx="3190">
                  <c:v>42855.215277791518</c:v>
                </c:pt>
                <c:pt idx="3191">
                  <c:v>42855.215972235965</c:v>
                </c:pt>
                <c:pt idx="3192">
                  <c:v>42855.216666680404</c:v>
                </c:pt>
                <c:pt idx="3193">
                  <c:v>42855.217361124858</c:v>
                </c:pt>
                <c:pt idx="3194">
                  <c:v>42855.218055569305</c:v>
                </c:pt>
                <c:pt idx="3195">
                  <c:v>42855.21875001373</c:v>
                </c:pt>
                <c:pt idx="3196">
                  <c:v>42855.219444458198</c:v>
                </c:pt>
                <c:pt idx="3197">
                  <c:v>42855.220138902623</c:v>
                </c:pt>
                <c:pt idx="3198">
                  <c:v>42855.220833347092</c:v>
                </c:pt>
                <c:pt idx="3199">
                  <c:v>42855.221527791524</c:v>
                </c:pt>
                <c:pt idx="3200">
                  <c:v>42855.222222235985</c:v>
                </c:pt>
                <c:pt idx="3201">
                  <c:v>42855.222916680425</c:v>
                </c:pt>
                <c:pt idx="3202">
                  <c:v>42855.223611124879</c:v>
                </c:pt>
                <c:pt idx="3203">
                  <c:v>42855.224305569289</c:v>
                </c:pt>
                <c:pt idx="3204">
                  <c:v>42855.225000013721</c:v>
                </c:pt>
                <c:pt idx="3205">
                  <c:v>42855.225694458204</c:v>
                </c:pt>
                <c:pt idx="3206">
                  <c:v>42855.226388902644</c:v>
                </c:pt>
                <c:pt idx="3207">
                  <c:v>42855.227083347105</c:v>
                </c:pt>
                <c:pt idx="3208">
                  <c:v>42855.227777791537</c:v>
                </c:pt>
                <c:pt idx="3209">
                  <c:v>42855.228472236005</c:v>
                </c:pt>
                <c:pt idx="3210">
                  <c:v>42855.229166680409</c:v>
                </c:pt>
                <c:pt idx="3211">
                  <c:v>42855.229861124884</c:v>
                </c:pt>
                <c:pt idx="3212">
                  <c:v>42855.230555569324</c:v>
                </c:pt>
                <c:pt idx="3213">
                  <c:v>42855.231250013763</c:v>
                </c:pt>
                <c:pt idx="3214">
                  <c:v>42855.231944458224</c:v>
                </c:pt>
                <c:pt idx="3215">
                  <c:v>42855.232638902686</c:v>
                </c:pt>
                <c:pt idx="3216">
                  <c:v>42855.233333347132</c:v>
                </c:pt>
                <c:pt idx="3217">
                  <c:v>42855.234027791579</c:v>
                </c:pt>
                <c:pt idx="3218">
                  <c:v>42855.234722236026</c:v>
                </c:pt>
                <c:pt idx="3219">
                  <c:v>42855.235416680451</c:v>
                </c:pt>
                <c:pt idx="3220">
                  <c:v>42855.236111124919</c:v>
                </c:pt>
                <c:pt idx="3221">
                  <c:v>42855.236805569344</c:v>
                </c:pt>
                <c:pt idx="3222">
                  <c:v>42855.237500013776</c:v>
                </c:pt>
                <c:pt idx="3223">
                  <c:v>42855.238194458259</c:v>
                </c:pt>
                <c:pt idx="3224">
                  <c:v>42855.238888902706</c:v>
                </c:pt>
                <c:pt idx="3225">
                  <c:v>42855.239583347153</c:v>
                </c:pt>
                <c:pt idx="3226">
                  <c:v>42855.2402777916</c:v>
                </c:pt>
                <c:pt idx="3227">
                  <c:v>42855.240972236046</c:v>
                </c:pt>
                <c:pt idx="3228">
                  <c:v>42855.241666680464</c:v>
                </c:pt>
                <c:pt idx="3229">
                  <c:v>42855.24236112494</c:v>
                </c:pt>
                <c:pt idx="3230">
                  <c:v>42855.243055569365</c:v>
                </c:pt>
                <c:pt idx="3231">
                  <c:v>42855.243750013797</c:v>
                </c:pt>
                <c:pt idx="3232">
                  <c:v>42855.24444445828</c:v>
                </c:pt>
                <c:pt idx="3233">
                  <c:v>42855.245138902726</c:v>
                </c:pt>
                <c:pt idx="3234">
                  <c:v>42855.245833347195</c:v>
                </c:pt>
                <c:pt idx="3235">
                  <c:v>42855.24652779162</c:v>
                </c:pt>
                <c:pt idx="3236">
                  <c:v>42855.247222236067</c:v>
                </c:pt>
                <c:pt idx="3237">
                  <c:v>42855.247916680506</c:v>
                </c:pt>
                <c:pt idx="3238">
                  <c:v>42855.248611124989</c:v>
                </c:pt>
                <c:pt idx="3239">
                  <c:v>42855.249305569378</c:v>
                </c:pt>
                <c:pt idx="3240">
                  <c:v>42855.250000013832</c:v>
                </c:pt>
                <c:pt idx="3241">
                  <c:v>42855.250694458322</c:v>
                </c:pt>
                <c:pt idx="3242">
                  <c:v>42855.251388902725</c:v>
                </c:pt>
                <c:pt idx="3243">
                  <c:v>42855.252083347201</c:v>
                </c:pt>
                <c:pt idx="3244">
                  <c:v>42855.252777791626</c:v>
                </c:pt>
                <c:pt idx="3245">
                  <c:v>42855.253472236087</c:v>
                </c:pt>
                <c:pt idx="3246">
                  <c:v>42855.254166680534</c:v>
                </c:pt>
                <c:pt idx="3247">
                  <c:v>42855.254861125002</c:v>
                </c:pt>
                <c:pt idx="3248">
                  <c:v>42855.255555569427</c:v>
                </c:pt>
                <c:pt idx="3249">
                  <c:v>42855.256250013881</c:v>
                </c:pt>
                <c:pt idx="3250">
                  <c:v>42855.256944458342</c:v>
                </c:pt>
                <c:pt idx="3251">
                  <c:v>42855.257638902767</c:v>
                </c:pt>
                <c:pt idx="3252">
                  <c:v>42855.258333347236</c:v>
                </c:pt>
                <c:pt idx="3253">
                  <c:v>42855.259027791639</c:v>
                </c:pt>
                <c:pt idx="3254">
                  <c:v>42855.259722236107</c:v>
                </c:pt>
                <c:pt idx="3255">
                  <c:v>42855.260416680554</c:v>
                </c:pt>
                <c:pt idx="3256">
                  <c:v>42855.261111124986</c:v>
                </c:pt>
                <c:pt idx="3257">
                  <c:v>42855.261805569404</c:v>
                </c:pt>
                <c:pt idx="3258">
                  <c:v>42855.262500013872</c:v>
                </c:pt>
                <c:pt idx="3259">
                  <c:v>42855.263194458334</c:v>
                </c:pt>
                <c:pt idx="3260">
                  <c:v>42855.263888902766</c:v>
                </c:pt>
                <c:pt idx="3261">
                  <c:v>42855.264583347234</c:v>
                </c:pt>
                <c:pt idx="3262">
                  <c:v>42855.265277791674</c:v>
                </c:pt>
                <c:pt idx="3263">
                  <c:v>42855.265972236128</c:v>
                </c:pt>
                <c:pt idx="3264">
                  <c:v>42855.266666680574</c:v>
                </c:pt>
                <c:pt idx="3265">
                  <c:v>42855.267361124999</c:v>
                </c:pt>
                <c:pt idx="3266">
                  <c:v>42855.268055569446</c:v>
                </c:pt>
                <c:pt idx="3267">
                  <c:v>42855.268750013893</c:v>
                </c:pt>
                <c:pt idx="3268">
                  <c:v>42855.269444458354</c:v>
                </c:pt>
                <c:pt idx="3269">
                  <c:v>42855.270138902808</c:v>
                </c:pt>
                <c:pt idx="3270">
                  <c:v>42855.270833347262</c:v>
                </c:pt>
                <c:pt idx="3271">
                  <c:v>42855.27152779168</c:v>
                </c:pt>
                <c:pt idx="3272">
                  <c:v>42855.272222236148</c:v>
                </c:pt>
                <c:pt idx="3273">
                  <c:v>42855.272916680595</c:v>
                </c:pt>
                <c:pt idx="3274">
                  <c:v>42855.273611125034</c:v>
                </c:pt>
                <c:pt idx="3275">
                  <c:v>42855.274305569474</c:v>
                </c:pt>
                <c:pt idx="3276">
                  <c:v>42855.275000013913</c:v>
                </c:pt>
                <c:pt idx="3277">
                  <c:v>42855.275694458382</c:v>
                </c:pt>
                <c:pt idx="3278">
                  <c:v>42855.276388902828</c:v>
                </c:pt>
                <c:pt idx="3279">
                  <c:v>42855.277083347275</c:v>
                </c:pt>
                <c:pt idx="3280">
                  <c:v>42855.2777777917</c:v>
                </c:pt>
                <c:pt idx="3281">
                  <c:v>42855.278472236168</c:v>
                </c:pt>
                <c:pt idx="3282">
                  <c:v>42855.279166680579</c:v>
                </c:pt>
                <c:pt idx="3283">
                  <c:v>42855.279861125055</c:v>
                </c:pt>
                <c:pt idx="3284">
                  <c:v>42855.280555569509</c:v>
                </c:pt>
                <c:pt idx="3285">
                  <c:v>42855.281250013955</c:v>
                </c:pt>
                <c:pt idx="3286">
                  <c:v>42855.281944458402</c:v>
                </c:pt>
                <c:pt idx="3287">
                  <c:v>42855.282638902849</c:v>
                </c:pt>
                <c:pt idx="3288">
                  <c:v>42855.283333347295</c:v>
                </c:pt>
                <c:pt idx="3289">
                  <c:v>42855.284027791735</c:v>
                </c:pt>
                <c:pt idx="3290">
                  <c:v>42855.284722236189</c:v>
                </c:pt>
                <c:pt idx="3291">
                  <c:v>42855.285416680614</c:v>
                </c:pt>
                <c:pt idx="3292">
                  <c:v>42855.286111125082</c:v>
                </c:pt>
                <c:pt idx="3293">
                  <c:v>42855.286805569529</c:v>
                </c:pt>
                <c:pt idx="3294">
                  <c:v>42855.287500013976</c:v>
                </c:pt>
                <c:pt idx="3295">
                  <c:v>42855.288194458444</c:v>
                </c:pt>
                <c:pt idx="3296">
                  <c:v>42855.288888902869</c:v>
                </c:pt>
                <c:pt idx="3297">
                  <c:v>42855.289583347316</c:v>
                </c:pt>
                <c:pt idx="3298">
                  <c:v>42855.290277791755</c:v>
                </c:pt>
                <c:pt idx="3299">
                  <c:v>42855.290972236195</c:v>
                </c:pt>
                <c:pt idx="3300">
                  <c:v>42855.291666680605</c:v>
                </c:pt>
                <c:pt idx="3301">
                  <c:v>42855.292361125081</c:v>
                </c:pt>
                <c:pt idx="3302">
                  <c:v>42855.29305556952</c:v>
                </c:pt>
                <c:pt idx="3303">
                  <c:v>42855.293750013952</c:v>
                </c:pt>
                <c:pt idx="3304">
                  <c:v>42855.294444458435</c:v>
                </c:pt>
                <c:pt idx="3305">
                  <c:v>42855.295138902875</c:v>
                </c:pt>
                <c:pt idx="3306">
                  <c:v>42855.295833347336</c:v>
                </c:pt>
                <c:pt idx="3307">
                  <c:v>42855.296527791776</c:v>
                </c:pt>
                <c:pt idx="3308">
                  <c:v>42855.297222236208</c:v>
                </c:pt>
                <c:pt idx="3309">
                  <c:v>42855.297916680647</c:v>
                </c:pt>
                <c:pt idx="3310">
                  <c:v>42855.298611125123</c:v>
                </c:pt>
                <c:pt idx="3311">
                  <c:v>42855.299305569533</c:v>
                </c:pt>
                <c:pt idx="3312">
                  <c:v>42855.300000014016</c:v>
                </c:pt>
                <c:pt idx="3313">
                  <c:v>42855.300694458499</c:v>
                </c:pt>
                <c:pt idx="3314">
                  <c:v>42855.30138890291</c:v>
                </c:pt>
                <c:pt idx="3315">
                  <c:v>42855.302083347378</c:v>
                </c:pt>
                <c:pt idx="3316">
                  <c:v>42855.302777791803</c:v>
                </c:pt>
                <c:pt idx="3317">
                  <c:v>42855.30347223625</c:v>
                </c:pt>
                <c:pt idx="3318">
                  <c:v>42855.304166680675</c:v>
                </c:pt>
                <c:pt idx="3319">
                  <c:v>42855.304861125143</c:v>
                </c:pt>
                <c:pt idx="3320">
                  <c:v>42855.30555556959</c:v>
                </c:pt>
                <c:pt idx="3321">
                  <c:v>42855.306250014059</c:v>
                </c:pt>
                <c:pt idx="3322">
                  <c:v>42855.306944458505</c:v>
                </c:pt>
                <c:pt idx="3323">
                  <c:v>42855.307638902952</c:v>
                </c:pt>
                <c:pt idx="3324">
                  <c:v>42855.308333347406</c:v>
                </c:pt>
                <c:pt idx="3325">
                  <c:v>42855.309027791831</c:v>
                </c:pt>
                <c:pt idx="3326">
                  <c:v>42855.30972223627</c:v>
                </c:pt>
                <c:pt idx="3327">
                  <c:v>42855.310416680717</c:v>
                </c:pt>
                <c:pt idx="3328">
                  <c:v>42855.311111125186</c:v>
                </c:pt>
                <c:pt idx="3329">
                  <c:v>42855.311805569596</c:v>
                </c:pt>
                <c:pt idx="3330">
                  <c:v>42855.312500014079</c:v>
                </c:pt>
                <c:pt idx="3331">
                  <c:v>42855.31319445854</c:v>
                </c:pt>
                <c:pt idx="3332">
                  <c:v>42855.313888902972</c:v>
                </c:pt>
                <c:pt idx="3333">
                  <c:v>42855.314583347426</c:v>
                </c:pt>
                <c:pt idx="3334">
                  <c:v>42855.315277791866</c:v>
                </c:pt>
                <c:pt idx="3335">
                  <c:v>42855.315972236291</c:v>
                </c:pt>
                <c:pt idx="3336">
                  <c:v>42855.316666680737</c:v>
                </c:pt>
                <c:pt idx="3337">
                  <c:v>42855.317361125191</c:v>
                </c:pt>
                <c:pt idx="3338">
                  <c:v>42855.318055569631</c:v>
                </c:pt>
                <c:pt idx="3339">
                  <c:v>42855.318750014092</c:v>
                </c:pt>
                <c:pt idx="3340">
                  <c:v>42855.319444458553</c:v>
                </c:pt>
                <c:pt idx="3341">
                  <c:v>42855.320138902993</c:v>
                </c:pt>
                <c:pt idx="3342">
                  <c:v>42855.320833347447</c:v>
                </c:pt>
                <c:pt idx="3343">
                  <c:v>42855.321527791864</c:v>
                </c:pt>
                <c:pt idx="3344">
                  <c:v>42855.322222236311</c:v>
                </c:pt>
                <c:pt idx="3345">
                  <c:v>42855.322916680758</c:v>
                </c:pt>
                <c:pt idx="3346">
                  <c:v>42855.323611125204</c:v>
                </c:pt>
                <c:pt idx="3347">
                  <c:v>42855.324305569629</c:v>
                </c:pt>
                <c:pt idx="3348">
                  <c:v>42855.325000014076</c:v>
                </c:pt>
                <c:pt idx="3349">
                  <c:v>42855.325694458566</c:v>
                </c:pt>
                <c:pt idx="3350">
                  <c:v>42855.326388902991</c:v>
                </c:pt>
                <c:pt idx="3351">
                  <c:v>42855.327083347438</c:v>
                </c:pt>
                <c:pt idx="3352">
                  <c:v>42855.327777791885</c:v>
                </c:pt>
                <c:pt idx="3353">
                  <c:v>42855.328472236331</c:v>
                </c:pt>
                <c:pt idx="3354">
                  <c:v>42855.329166680756</c:v>
                </c:pt>
                <c:pt idx="3355">
                  <c:v>42855.329861125225</c:v>
                </c:pt>
                <c:pt idx="3356">
                  <c:v>42855.330555569672</c:v>
                </c:pt>
                <c:pt idx="3357">
                  <c:v>42855.331250014118</c:v>
                </c:pt>
                <c:pt idx="3358">
                  <c:v>42855.331944458587</c:v>
                </c:pt>
                <c:pt idx="3359">
                  <c:v>42855.332638903012</c:v>
                </c:pt>
                <c:pt idx="3360">
                  <c:v>42855.33333334748</c:v>
                </c:pt>
                <c:pt idx="3361">
                  <c:v>42855.334027791912</c:v>
                </c:pt>
                <c:pt idx="3362">
                  <c:v>42855.334722236352</c:v>
                </c:pt>
                <c:pt idx="3363">
                  <c:v>42855.335416680784</c:v>
                </c:pt>
                <c:pt idx="3364">
                  <c:v>42855.336111125245</c:v>
                </c:pt>
                <c:pt idx="3365">
                  <c:v>42855.336805569685</c:v>
                </c:pt>
                <c:pt idx="3366">
                  <c:v>42855.337500014139</c:v>
                </c:pt>
                <c:pt idx="3367">
                  <c:v>42855.338194458614</c:v>
                </c:pt>
                <c:pt idx="3368">
                  <c:v>42855.338888903032</c:v>
                </c:pt>
                <c:pt idx="3369">
                  <c:v>42855.339583347493</c:v>
                </c:pt>
                <c:pt idx="3370">
                  <c:v>42855.340277791955</c:v>
                </c:pt>
                <c:pt idx="3371">
                  <c:v>42855.340972236394</c:v>
                </c:pt>
                <c:pt idx="3372">
                  <c:v>42855.341666680804</c:v>
                </c:pt>
                <c:pt idx="3373">
                  <c:v>42855.342361125266</c:v>
                </c:pt>
                <c:pt idx="3374">
                  <c:v>42855.343055569705</c:v>
                </c:pt>
                <c:pt idx="3375">
                  <c:v>42855.343750014159</c:v>
                </c:pt>
                <c:pt idx="3376">
                  <c:v>42855.344444458613</c:v>
                </c:pt>
                <c:pt idx="3377">
                  <c:v>42855.345138903052</c:v>
                </c:pt>
                <c:pt idx="3378">
                  <c:v>42855.345833347536</c:v>
                </c:pt>
                <c:pt idx="3379">
                  <c:v>42855.346527791968</c:v>
                </c:pt>
                <c:pt idx="3380">
                  <c:v>42855.347222236393</c:v>
                </c:pt>
                <c:pt idx="3381">
                  <c:v>42855.347916680839</c:v>
                </c:pt>
                <c:pt idx="3382">
                  <c:v>42855.348611125293</c:v>
                </c:pt>
                <c:pt idx="3383">
                  <c:v>42855.349305569725</c:v>
                </c:pt>
                <c:pt idx="3384">
                  <c:v>42855.350000014201</c:v>
                </c:pt>
                <c:pt idx="3385">
                  <c:v>42855.350694458655</c:v>
                </c:pt>
                <c:pt idx="3386">
                  <c:v>42855.351388903073</c:v>
                </c:pt>
                <c:pt idx="3387">
                  <c:v>42855.352083347556</c:v>
                </c:pt>
                <c:pt idx="3388">
                  <c:v>42855.352777791988</c:v>
                </c:pt>
                <c:pt idx="3389">
                  <c:v>42855.353472236413</c:v>
                </c:pt>
                <c:pt idx="3390">
                  <c:v>42855.35416668086</c:v>
                </c:pt>
                <c:pt idx="3391">
                  <c:v>42855.354861125328</c:v>
                </c:pt>
                <c:pt idx="3392">
                  <c:v>42855.355555569753</c:v>
                </c:pt>
                <c:pt idx="3393">
                  <c:v>42855.356250014222</c:v>
                </c:pt>
                <c:pt idx="3394">
                  <c:v>42855.356944458676</c:v>
                </c:pt>
                <c:pt idx="3395">
                  <c:v>42855.357638903093</c:v>
                </c:pt>
                <c:pt idx="3396">
                  <c:v>42855.358333347598</c:v>
                </c:pt>
                <c:pt idx="3397">
                  <c:v>42855.359027792008</c:v>
                </c:pt>
                <c:pt idx="3398">
                  <c:v>42855.359722236433</c:v>
                </c:pt>
                <c:pt idx="3399">
                  <c:v>42855.36041668088</c:v>
                </c:pt>
                <c:pt idx="3400">
                  <c:v>42855.361111125327</c:v>
                </c:pt>
                <c:pt idx="3401">
                  <c:v>42855.361805569752</c:v>
                </c:pt>
                <c:pt idx="3402">
                  <c:v>42855.36250001422</c:v>
                </c:pt>
                <c:pt idx="3403">
                  <c:v>42855.363194458667</c:v>
                </c:pt>
                <c:pt idx="3404">
                  <c:v>42855.363888903114</c:v>
                </c:pt>
                <c:pt idx="3405">
                  <c:v>42855.364583347589</c:v>
                </c:pt>
                <c:pt idx="3406">
                  <c:v>42855.365277792029</c:v>
                </c:pt>
                <c:pt idx="3407">
                  <c:v>42855.365972236461</c:v>
                </c:pt>
                <c:pt idx="3408">
                  <c:v>42855.3666666809</c:v>
                </c:pt>
                <c:pt idx="3409">
                  <c:v>42855.367361125325</c:v>
                </c:pt>
                <c:pt idx="3410">
                  <c:v>42855.368055569794</c:v>
                </c:pt>
                <c:pt idx="3411">
                  <c:v>42855.368750014226</c:v>
                </c:pt>
                <c:pt idx="3412">
                  <c:v>42855.369444458687</c:v>
                </c:pt>
                <c:pt idx="3413">
                  <c:v>42855.370138903141</c:v>
                </c:pt>
                <c:pt idx="3414">
                  <c:v>42855.370833347617</c:v>
                </c:pt>
                <c:pt idx="3415">
                  <c:v>42855.371527792042</c:v>
                </c:pt>
                <c:pt idx="3416">
                  <c:v>42855.372222236503</c:v>
                </c:pt>
                <c:pt idx="3417">
                  <c:v>42855.372916680943</c:v>
                </c:pt>
                <c:pt idx="3418">
                  <c:v>42855.373611125367</c:v>
                </c:pt>
                <c:pt idx="3419">
                  <c:v>42855.374305569814</c:v>
                </c:pt>
                <c:pt idx="3420">
                  <c:v>42855.375000014254</c:v>
                </c:pt>
                <c:pt idx="3421">
                  <c:v>42855.375694458729</c:v>
                </c:pt>
                <c:pt idx="3422">
                  <c:v>42855.376388903162</c:v>
                </c:pt>
                <c:pt idx="3423">
                  <c:v>42855.377083347601</c:v>
                </c:pt>
                <c:pt idx="3424">
                  <c:v>42855.377777792048</c:v>
                </c:pt>
                <c:pt idx="3425">
                  <c:v>42855.378472236516</c:v>
                </c:pt>
                <c:pt idx="3426">
                  <c:v>42855.379166680934</c:v>
                </c:pt>
                <c:pt idx="3427">
                  <c:v>42855.379861125388</c:v>
                </c:pt>
                <c:pt idx="3428">
                  <c:v>42855.380555569842</c:v>
                </c:pt>
                <c:pt idx="3429">
                  <c:v>42855.381250014281</c:v>
                </c:pt>
                <c:pt idx="3430">
                  <c:v>42855.381944458743</c:v>
                </c:pt>
                <c:pt idx="3431">
                  <c:v>42855.382638903204</c:v>
                </c:pt>
                <c:pt idx="3432">
                  <c:v>42855.383333347643</c:v>
                </c:pt>
                <c:pt idx="3433">
                  <c:v>42855.384027792097</c:v>
                </c:pt>
                <c:pt idx="3434">
                  <c:v>42855.384722236537</c:v>
                </c:pt>
                <c:pt idx="3435">
                  <c:v>42855.385416680961</c:v>
                </c:pt>
                <c:pt idx="3436">
                  <c:v>42855.38611112543</c:v>
                </c:pt>
                <c:pt idx="3437">
                  <c:v>42855.386805569862</c:v>
                </c:pt>
                <c:pt idx="3438">
                  <c:v>42855.387500014302</c:v>
                </c:pt>
                <c:pt idx="3439">
                  <c:v>42855.388194458785</c:v>
                </c:pt>
                <c:pt idx="3440">
                  <c:v>42855.388888903202</c:v>
                </c:pt>
                <c:pt idx="3441">
                  <c:v>42855.389583347642</c:v>
                </c:pt>
                <c:pt idx="3442">
                  <c:v>42855.39027779211</c:v>
                </c:pt>
                <c:pt idx="3443">
                  <c:v>42855.390972236542</c:v>
                </c:pt>
                <c:pt idx="3444">
                  <c:v>42855.391666680975</c:v>
                </c:pt>
                <c:pt idx="3445">
                  <c:v>42855.392361125429</c:v>
                </c:pt>
                <c:pt idx="3446">
                  <c:v>42855.393055569875</c:v>
                </c:pt>
                <c:pt idx="3447">
                  <c:v>42855.3937500143</c:v>
                </c:pt>
                <c:pt idx="3448">
                  <c:v>42855.394444458769</c:v>
                </c:pt>
                <c:pt idx="3449">
                  <c:v>42855.395138903194</c:v>
                </c:pt>
                <c:pt idx="3450">
                  <c:v>42855.395833347662</c:v>
                </c:pt>
                <c:pt idx="3451">
                  <c:v>42855.396527792131</c:v>
                </c:pt>
                <c:pt idx="3452">
                  <c:v>42855.397222236563</c:v>
                </c:pt>
                <c:pt idx="3453">
                  <c:v>42855.397916680995</c:v>
                </c:pt>
                <c:pt idx="3454">
                  <c:v>42855.398611125449</c:v>
                </c:pt>
                <c:pt idx="3455">
                  <c:v>42855.399305569874</c:v>
                </c:pt>
                <c:pt idx="3456">
                  <c:v>42855.400000014335</c:v>
                </c:pt>
                <c:pt idx="3457">
                  <c:v>42855.400694458818</c:v>
                </c:pt>
                <c:pt idx="3458">
                  <c:v>42855.401388903214</c:v>
                </c:pt>
                <c:pt idx="3459">
                  <c:v>42855.402083347682</c:v>
                </c:pt>
                <c:pt idx="3460">
                  <c:v>42855.402777792151</c:v>
                </c:pt>
                <c:pt idx="3461">
                  <c:v>42855.403472236583</c:v>
                </c:pt>
                <c:pt idx="3462">
                  <c:v>42855.404166681001</c:v>
                </c:pt>
                <c:pt idx="3463">
                  <c:v>42855.404861125469</c:v>
                </c:pt>
                <c:pt idx="3464">
                  <c:v>42855.405555569916</c:v>
                </c:pt>
                <c:pt idx="3465">
                  <c:v>42855.406250014363</c:v>
                </c:pt>
                <c:pt idx="3466">
                  <c:v>42855.406944458839</c:v>
                </c:pt>
                <c:pt idx="3467">
                  <c:v>42855.407638903256</c:v>
                </c:pt>
                <c:pt idx="3468">
                  <c:v>42855.408333347725</c:v>
                </c:pt>
                <c:pt idx="3469">
                  <c:v>42855.409027792171</c:v>
                </c:pt>
                <c:pt idx="3470">
                  <c:v>42855.409722236596</c:v>
                </c:pt>
                <c:pt idx="3471">
                  <c:v>42855.410416681036</c:v>
                </c:pt>
                <c:pt idx="3472">
                  <c:v>42855.41111112549</c:v>
                </c:pt>
                <c:pt idx="3473">
                  <c:v>42855.411805569936</c:v>
                </c:pt>
                <c:pt idx="3474">
                  <c:v>42855.412500014383</c:v>
                </c:pt>
                <c:pt idx="3475">
                  <c:v>42855.413194458852</c:v>
                </c:pt>
                <c:pt idx="3476">
                  <c:v>42855.413888903277</c:v>
                </c:pt>
                <c:pt idx="3477">
                  <c:v>42855.414583347745</c:v>
                </c:pt>
                <c:pt idx="3478">
                  <c:v>42855.415277792206</c:v>
                </c:pt>
                <c:pt idx="3479">
                  <c:v>42855.415972236617</c:v>
                </c:pt>
                <c:pt idx="3480">
                  <c:v>42855.416666681056</c:v>
                </c:pt>
                <c:pt idx="3481">
                  <c:v>42855.41736112551</c:v>
                </c:pt>
                <c:pt idx="3482">
                  <c:v>42855.418055569979</c:v>
                </c:pt>
                <c:pt idx="3483">
                  <c:v>42855.418750014403</c:v>
                </c:pt>
                <c:pt idx="3484">
                  <c:v>42855.419444458872</c:v>
                </c:pt>
                <c:pt idx="3485">
                  <c:v>42855.420138903275</c:v>
                </c:pt>
                <c:pt idx="3486">
                  <c:v>42855.420833347765</c:v>
                </c:pt>
                <c:pt idx="3487">
                  <c:v>42855.42152779219</c:v>
                </c:pt>
                <c:pt idx="3488">
                  <c:v>42855.422222236637</c:v>
                </c:pt>
                <c:pt idx="3489">
                  <c:v>42855.422916681084</c:v>
                </c:pt>
                <c:pt idx="3490">
                  <c:v>42855.42361112553</c:v>
                </c:pt>
                <c:pt idx="3491">
                  <c:v>42855.424305569977</c:v>
                </c:pt>
                <c:pt idx="3492">
                  <c:v>42855.425000014424</c:v>
                </c:pt>
                <c:pt idx="3493">
                  <c:v>42855.425694458892</c:v>
                </c:pt>
                <c:pt idx="3494">
                  <c:v>42855.426388903295</c:v>
                </c:pt>
                <c:pt idx="3495">
                  <c:v>42855.427083347764</c:v>
                </c:pt>
                <c:pt idx="3496">
                  <c:v>42855.427777792196</c:v>
                </c:pt>
                <c:pt idx="3497">
                  <c:v>42855.428472236657</c:v>
                </c:pt>
                <c:pt idx="3498">
                  <c:v>42855.429166681068</c:v>
                </c:pt>
                <c:pt idx="3499">
                  <c:v>42855.429861125551</c:v>
                </c:pt>
                <c:pt idx="3500">
                  <c:v>42855.430555569998</c:v>
                </c:pt>
                <c:pt idx="3501">
                  <c:v>42855.431250014444</c:v>
                </c:pt>
                <c:pt idx="3502">
                  <c:v>42855.431944458891</c:v>
                </c:pt>
                <c:pt idx="3503">
                  <c:v>42855.432638903338</c:v>
                </c:pt>
                <c:pt idx="3504">
                  <c:v>42855.433333347792</c:v>
                </c:pt>
                <c:pt idx="3505">
                  <c:v>42855.434027792231</c:v>
                </c:pt>
                <c:pt idx="3506">
                  <c:v>42855.434722236678</c:v>
                </c:pt>
                <c:pt idx="3507">
                  <c:v>42855.435416681124</c:v>
                </c:pt>
                <c:pt idx="3508">
                  <c:v>42855.436111125593</c:v>
                </c:pt>
                <c:pt idx="3509">
                  <c:v>42855.436805570018</c:v>
                </c:pt>
                <c:pt idx="3510">
                  <c:v>42855.437500014465</c:v>
                </c:pt>
                <c:pt idx="3511">
                  <c:v>42855.43819445894</c:v>
                </c:pt>
                <c:pt idx="3512">
                  <c:v>42855.438888903358</c:v>
                </c:pt>
                <c:pt idx="3513">
                  <c:v>42855.439583347812</c:v>
                </c:pt>
                <c:pt idx="3514">
                  <c:v>42855.440277792273</c:v>
                </c:pt>
                <c:pt idx="3515">
                  <c:v>42855.440972236698</c:v>
                </c:pt>
                <c:pt idx="3516">
                  <c:v>42855.441666681123</c:v>
                </c:pt>
                <c:pt idx="3517">
                  <c:v>42855.442361125592</c:v>
                </c:pt>
                <c:pt idx="3518">
                  <c:v>42855.443055570038</c:v>
                </c:pt>
                <c:pt idx="3519">
                  <c:v>42855.443750014485</c:v>
                </c:pt>
                <c:pt idx="3520">
                  <c:v>42855.444444458954</c:v>
                </c:pt>
                <c:pt idx="3521">
                  <c:v>42855.445138903378</c:v>
                </c:pt>
                <c:pt idx="3522">
                  <c:v>42855.445833347854</c:v>
                </c:pt>
                <c:pt idx="3523">
                  <c:v>42855.446527792294</c:v>
                </c:pt>
                <c:pt idx="3524">
                  <c:v>42855.447222236719</c:v>
                </c:pt>
                <c:pt idx="3525">
                  <c:v>42855.447916681165</c:v>
                </c:pt>
                <c:pt idx="3526">
                  <c:v>42855.448611125612</c:v>
                </c:pt>
                <c:pt idx="3527">
                  <c:v>42855.449305570059</c:v>
                </c:pt>
                <c:pt idx="3528">
                  <c:v>42855.450000014513</c:v>
                </c:pt>
                <c:pt idx="3529">
                  <c:v>42855.450694458996</c:v>
                </c:pt>
                <c:pt idx="3530">
                  <c:v>42855.451388903384</c:v>
                </c:pt>
                <c:pt idx="3531">
                  <c:v>42855.452083347867</c:v>
                </c:pt>
                <c:pt idx="3532">
                  <c:v>42855.452777792292</c:v>
                </c:pt>
                <c:pt idx="3533">
                  <c:v>42855.453472236739</c:v>
                </c:pt>
                <c:pt idx="3534">
                  <c:v>42855.454166681186</c:v>
                </c:pt>
                <c:pt idx="3535">
                  <c:v>42855.454861125632</c:v>
                </c:pt>
                <c:pt idx="3536">
                  <c:v>42855.455555570101</c:v>
                </c:pt>
                <c:pt idx="3537">
                  <c:v>42855.456250014555</c:v>
                </c:pt>
                <c:pt idx="3538">
                  <c:v>42855.456944459009</c:v>
                </c:pt>
                <c:pt idx="3539">
                  <c:v>42855.457638903419</c:v>
                </c:pt>
                <c:pt idx="3540">
                  <c:v>42855.45833334791</c:v>
                </c:pt>
                <c:pt idx="3541">
                  <c:v>42855.459027792313</c:v>
                </c:pt>
                <c:pt idx="3542">
                  <c:v>42855.459722236759</c:v>
                </c:pt>
                <c:pt idx="3543">
                  <c:v>42855.460416681184</c:v>
                </c:pt>
                <c:pt idx="3544">
                  <c:v>42855.461111125631</c:v>
                </c:pt>
                <c:pt idx="3545">
                  <c:v>42855.461805570085</c:v>
                </c:pt>
                <c:pt idx="3546">
                  <c:v>42855.462500014546</c:v>
                </c:pt>
                <c:pt idx="3547">
                  <c:v>42855.463194458993</c:v>
                </c:pt>
                <c:pt idx="3548">
                  <c:v>42855.463888903425</c:v>
                </c:pt>
                <c:pt idx="3549">
                  <c:v>42855.464583347893</c:v>
                </c:pt>
                <c:pt idx="3550">
                  <c:v>42855.465277792333</c:v>
                </c:pt>
                <c:pt idx="3551">
                  <c:v>42855.46597223678</c:v>
                </c:pt>
                <c:pt idx="3552">
                  <c:v>42855.466666681197</c:v>
                </c:pt>
                <c:pt idx="3553">
                  <c:v>42855.467361125651</c:v>
                </c:pt>
                <c:pt idx="3554">
                  <c:v>42855.468055570142</c:v>
                </c:pt>
                <c:pt idx="3555">
                  <c:v>42855.468750014566</c:v>
                </c:pt>
                <c:pt idx="3556">
                  <c:v>42855.469444459006</c:v>
                </c:pt>
                <c:pt idx="3557">
                  <c:v>42855.47013890346</c:v>
                </c:pt>
                <c:pt idx="3558">
                  <c:v>42855.47083334795</c:v>
                </c:pt>
                <c:pt idx="3559">
                  <c:v>42855.471527792353</c:v>
                </c:pt>
                <c:pt idx="3560">
                  <c:v>42855.472222236822</c:v>
                </c:pt>
                <c:pt idx="3561">
                  <c:v>42855.472916681225</c:v>
                </c:pt>
                <c:pt idx="3562">
                  <c:v>42855.473611125686</c:v>
                </c:pt>
                <c:pt idx="3563">
                  <c:v>42855.47430557014</c:v>
                </c:pt>
                <c:pt idx="3564">
                  <c:v>42855.475000014587</c:v>
                </c:pt>
                <c:pt idx="3565">
                  <c:v>42855.475694459041</c:v>
                </c:pt>
                <c:pt idx="3566">
                  <c:v>42855.47638890348</c:v>
                </c:pt>
                <c:pt idx="3567">
                  <c:v>42855.477083347942</c:v>
                </c:pt>
                <c:pt idx="3568">
                  <c:v>42855.477777792381</c:v>
                </c:pt>
                <c:pt idx="3569">
                  <c:v>42855.478472236842</c:v>
                </c:pt>
                <c:pt idx="3570">
                  <c:v>42855.479166681223</c:v>
                </c:pt>
                <c:pt idx="3571">
                  <c:v>42855.479861125714</c:v>
                </c:pt>
                <c:pt idx="3572">
                  <c:v>42855.48055557019</c:v>
                </c:pt>
                <c:pt idx="3573">
                  <c:v>42855.481250014607</c:v>
                </c:pt>
                <c:pt idx="3574">
                  <c:v>42855.481944459061</c:v>
                </c:pt>
                <c:pt idx="3575">
                  <c:v>42855.482638903522</c:v>
                </c:pt>
                <c:pt idx="3576">
                  <c:v>42855.483333347976</c:v>
                </c:pt>
                <c:pt idx="3577">
                  <c:v>42855.484027792416</c:v>
                </c:pt>
                <c:pt idx="3578">
                  <c:v>42855.484722236841</c:v>
                </c:pt>
                <c:pt idx="3579">
                  <c:v>42855.485416681266</c:v>
                </c:pt>
                <c:pt idx="3580">
                  <c:v>42855.486111125741</c:v>
                </c:pt>
                <c:pt idx="3581">
                  <c:v>42855.486805570203</c:v>
                </c:pt>
                <c:pt idx="3582">
                  <c:v>42855.487500014628</c:v>
                </c:pt>
                <c:pt idx="3583">
                  <c:v>42855.488194459103</c:v>
                </c:pt>
                <c:pt idx="3584">
                  <c:v>42855.488888903543</c:v>
                </c:pt>
                <c:pt idx="3585">
                  <c:v>42855.489583347997</c:v>
                </c:pt>
                <c:pt idx="3586">
                  <c:v>42855.490277792436</c:v>
                </c:pt>
                <c:pt idx="3587">
                  <c:v>42855.490972236861</c:v>
                </c:pt>
                <c:pt idx="3588">
                  <c:v>42855.491666681257</c:v>
                </c:pt>
                <c:pt idx="3589">
                  <c:v>42855.492361125755</c:v>
                </c:pt>
                <c:pt idx="3590">
                  <c:v>42855.493055570194</c:v>
                </c:pt>
                <c:pt idx="3591">
                  <c:v>42855.493750014604</c:v>
                </c:pt>
                <c:pt idx="3592">
                  <c:v>42855.494444459095</c:v>
                </c:pt>
                <c:pt idx="3593">
                  <c:v>42855.495138903534</c:v>
                </c:pt>
                <c:pt idx="3594">
                  <c:v>42855.49583334801</c:v>
                </c:pt>
                <c:pt idx="3595">
                  <c:v>42855.496527792442</c:v>
                </c:pt>
                <c:pt idx="3596">
                  <c:v>42855.497222236881</c:v>
                </c:pt>
                <c:pt idx="3597">
                  <c:v>42855.497916681306</c:v>
                </c:pt>
                <c:pt idx="3598">
                  <c:v>42855.498611125782</c:v>
                </c:pt>
                <c:pt idx="3599">
                  <c:v>42855.4993055702</c:v>
                </c:pt>
                <c:pt idx="3600">
                  <c:v>42855.500000014654</c:v>
                </c:pt>
                <c:pt idx="3601">
                  <c:v>42855.500694459137</c:v>
                </c:pt>
                <c:pt idx="3602">
                  <c:v>42855.501388903554</c:v>
                </c:pt>
                <c:pt idx="3603">
                  <c:v>42855.50208334803</c:v>
                </c:pt>
                <c:pt idx="3604">
                  <c:v>42855.502777792462</c:v>
                </c:pt>
                <c:pt idx="3605">
                  <c:v>42855.503472236902</c:v>
                </c:pt>
                <c:pt idx="3606">
                  <c:v>42855.504166681319</c:v>
                </c:pt>
                <c:pt idx="3607">
                  <c:v>42855.504861125795</c:v>
                </c:pt>
                <c:pt idx="3608">
                  <c:v>42855.505555570235</c:v>
                </c:pt>
                <c:pt idx="3609">
                  <c:v>42855.506250014689</c:v>
                </c:pt>
                <c:pt idx="3610">
                  <c:v>42855.506944459143</c:v>
                </c:pt>
                <c:pt idx="3611">
                  <c:v>42855.507638903582</c:v>
                </c:pt>
                <c:pt idx="3612">
                  <c:v>42855.508333348065</c:v>
                </c:pt>
                <c:pt idx="3613">
                  <c:v>42855.509027792483</c:v>
                </c:pt>
                <c:pt idx="3614">
                  <c:v>42855.509722236922</c:v>
                </c:pt>
                <c:pt idx="3615">
                  <c:v>42855.510416681354</c:v>
                </c:pt>
                <c:pt idx="3616">
                  <c:v>42855.511111125816</c:v>
                </c:pt>
                <c:pt idx="3617">
                  <c:v>42855.511805570255</c:v>
                </c:pt>
                <c:pt idx="3618">
                  <c:v>42855.512500014709</c:v>
                </c:pt>
                <c:pt idx="3619">
                  <c:v>42855.513194459163</c:v>
                </c:pt>
                <c:pt idx="3620">
                  <c:v>42855.513888903595</c:v>
                </c:pt>
                <c:pt idx="3621">
                  <c:v>42855.514583348086</c:v>
                </c:pt>
                <c:pt idx="3622">
                  <c:v>42855.515277792518</c:v>
                </c:pt>
                <c:pt idx="3623">
                  <c:v>42855.515972236943</c:v>
                </c:pt>
                <c:pt idx="3624">
                  <c:v>42855.516666681375</c:v>
                </c:pt>
                <c:pt idx="3625">
                  <c:v>42855.517361125836</c:v>
                </c:pt>
                <c:pt idx="3626">
                  <c:v>42855.518055570283</c:v>
                </c:pt>
                <c:pt idx="3627">
                  <c:v>42855.518750014729</c:v>
                </c:pt>
                <c:pt idx="3628">
                  <c:v>42855.519444459183</c:v>
                </c:pt>
                <c:pt idx="3629">
                  <c:v>42855.520138903601</c:v>
                </c:pt>
                <c:pt idx="3630">
                  <c:v>42855.520833348106</c:v>
                </c:pt>
                <c:pt idx="3631">
                  <c:v>42855.521527792516</c:v>
                </c:pt>
                <c:pt idx="3632">
                  <c:v>42855.522222236963</c:v>
                </c:pt>
                <c:pt idx="3633">
                  <c:v>42855.522916681388</c:v>
                </c:pt>
                <c:pt idx="3634">
                  <c:v>42855.523611125856</c:v>
                </c:pt>
                <c:pt idx="3635">
                  <c:v>42855.524305570281</c:v>
                </c:pt>
                <c:pt idx="3636">
                  <c:v>42855.525000014721</c:v>
                </c:pt>
                <c:pt idx="3637">
                  <c:v>42855.525694459197</c:v>
                </c:pt>
                <c:pt idx="3638">
                  <c:v>42855.526388903614</c:v>
                </c:pt>
                <c:pt idx="3639">
                  <c:v>42855.52708334809</c:v>
                </c:pt>
                <c:pt idx="3640">
                  <c:v>42855.527777792537</c:v>
                </c:pt>
                <c:pt idx="3641">
                  <c:v>42855.528472236983</c:v>
                </c:pt>
                <c:pt idx="3642">
                  <c:v>42855.529166681386</c:v>
                </c:pt>
                <c:pt idx="3643">
                  <c:v>42855.529861125877</c:v>
                </c:pt>
                <c:pt idx="3644">
                  <c:v>42855.530555570323</c:v>
                </c:pt>
                <c:pt idx="3645">
                  <c:v>42855.53125001477</c:v>
                </c:pt>
                <c:pt idx="3646">
                  <c:v>42855.531944459195</c:v>
                </c:pt>
                <c:pt idx="3647">
                  <c:v>42855.532638903664</c:v>
                </c:pt>
                <c:pt idx="3648">
                  <c:v>42855.533333348139</c:v>
                </c:pt>
                <c:pt idx="3649">
                  <c:v>42855.534027792579</c:v>
                </c:pt>
                <c:pt idx="3650">
                  <c:v>42855.534722237004</c:v>
                </c:pt>
                <c:pt idx="3651">
                  <c:v>42855.535416681421</c:v>
                </c:pt>
                <c:pt idx="3652">
                  <c:v>42855.536111125897</c:v>
                </c:pt>
                <c:pt idx="3653">
                  <c:v>42855.536805570344</c:v>
                </c:pt>
                <c:pt idx="3654">
                  <c:v>42855.537500014776</c:v>
                </c:pt>
                <c:pt idx="3655">
                  <c:v>42855.538194459237</c:v>
                </c:pt>
                <c:pt idx="3656">
                  <c:v>42855.538888903684</c:v>
                </c:pt>
                <c:pt idx="3657">
                  <c:v>42855.539583348153</c:v>
                </c:pt>
                <c:pt idx="3658">
                  <c:v>42855.540277792607</c:v>
                </c:pt>
                <c:pt idx="3659">
                  <c:v>42855.540972237031</c:v>
                </c:pt>
                <c:pt idx="3660">
                  <c:v>42855.541666681449</c:v>
                </c:pt>
                <c:pt idx="3661">
                  <c:v>42855.542361125918</c:v>
                </c:pt>
                <c:pt idx="3662">
                  <c:v>42855.543055570364</c:v>
                </c:pt>
                <c:pt idx="3663">
                  <c:v>42855.543750014804</c:v>
                </c:pt>
                <c:pt idx="3664">
                  <c:v>42855.544444459258</c:v>
                </c:pt>
                <c:pt idx="3665">
                  <c:v>42855.545138903704</c:v>
                </c:pt>
                <c:pt idx="3666">
                  <c:v>42855.545833348195</c:v>
                </c:pt>
                <c:pt idx="3667">
                  <c:v>42855.546527792612</c:v>
                </c:pt>
                <c:pt idx="3668">
                  <c:v>42855.547222237044</c:v>
                </c:pt>
                <c:pt idx="3669">
                  <c:v>42855.547916681484</c:v>
                </c:pt>
                <c:pt idx="3670">
                  <c:v>42855.54861112596</c:v>
                </c:pt>
                <c:pt idx="3671">
                  <c:v>42855.549305570385</c:v>
                </c:pt>
                <c:pt idx="3672">
                  <c:v>42855.550000014831</c:v>
                </c:pt>
                <c:pt idx="3673">
                  <c:v>42855.550694459293</c:v>
                </c:pt>
                <c:pt idx="3674">
                  <c:v>42855.551388903725</c:v>
                </c:pt>
                <c:pt idx="3675">
                  <c:v>42855.552083348208</c:v>
                </c:pt>
                <c:pt idx="3676">
                  <c:v>42855.552777792618</c:v>
                </c:pt>
                <c:pt idx="3677">
                  <c:v>42855.553472237065</c:v>
                </c:pt>
                <c:pt idx="3678">
                  <c:v>42855.554166681504</c:v>
                </c:pt>
                <c:pt idx="3679">
                  <c:v>42855.55486112598</c:v>
                </c:pt>
                <c:pt idx="3680">
                  <c:v>42855.555555570412</c:v>
                </c:pt>
                <c:pt idx="3681">
                  <c:v>42855.556250014874</c:v>
                </c:pt>
                <c:pt idx="3682">
                  <c:v>42855.556944459298</c:v>
                </c:pt>
                <c:pt idx="3683">
                  <c:v>42855.557638903745</c:v>
                </c:pt>
                <c:pt idx="3684">
                  <c:v>42855.558333348235</c:v>
                </c:pt>
                <c:pt idx="3685">
                  <c:v>42855.559027792639</c:v>
                </c:pt>
                <c:pt idx="3686">
                  <c:v>42855.559722237085</c:v>
                </c:pt>
                <c:pt idx="3687">
                  <c:v>42855.560416681525</c:v>
                </c:pt>
                <c:pt idx="3688">
                  <c:v>42855.561111125979</c:v>
                </c:pt>
                <c:pt idx="3689">
                  <c:v>42855.561805570425</c:v>
                </c:pt>
                <c:pt idx="3690">
                  <c:v>42855.562500014872</c:v>
                </c:pt>
                <c:pt idx="3691">
                  <c:v>42855.563194459304</c:v>
                </c:pt>
                <c:pt idx="3692">
                  <c:v>42855.563888903744</c:v>
                </c:pt>
                <c:pt idx="3693">
                  <c:v>42855.564583348212</c:v>
                </c:pt>
                <c:pt idx="3694">
                  <c:v>42855.565277792659</c:v>
                </c:pt>
                <c:pt idx="3695">
                  <c:v>42855.565972237106</c:v>
                </c:pt>
                <c:pt idx="3696">
                  <c:v>42855.56666668153</c:v>
                </c:pt>
                <c:pt idx="3697">
                  <c:v>42855.567361125984</c:v>
                </c:pt>
                <c:pt idx="3698">
                  <c:v>42855.568055570446</c:v>
                </c:pt>
                <c:pt idx="3699">
                  <c:v>42855.568750014885</c:v>
                </c:pt>
                <c:pt idx="3700">
                  <c:v>42855.569444459325</c:v>
                </c:pt>
                <c:pt idx="3701">
                  <c:v>42855.570138903786</c:v>
                </c:pt>
                <c:pt idx="3702">
                  <c:v>42855.570833348254</c:v>
                </c:pt>
                <c:pt idx="3703">
                  <c:v>42855.571527792679</c:v>
                </c:pt>
                <c:pt idx="3704">
                  <c:v>42855.572222237133</c:v>
                </c:pt>
                <c:pt idx="3705">
                  <c:v>42855.572916681573</c:v>
                </c:pt>
                <c:pt idx="3706">
                  <c:v>42855.573611126019</c:v>
                </c:pt>
                <c:pt idx="3707">
                  <c:v>42855.574305570466</c:v>
                </c:pt>
                <c:pt idx="3708">
                  <c:v>42855.575000014906</c:v>
                </c:pt>
                <c:pt idx="3709">
                  <c:v>42855.57569445936</c:v>
                </c:pt>
                <c:pt idx="3710">
                  <c:v>42855.576388903806</c:v>
                </c:pt>
                <c:pt idx="3711">
                  <c:v>42855.577083348253</c:v>
                </c:pt>
                <c:pt idx="3712">
                  <c:v>42855.5777777927</c:v>
                </c:pt>
                <c:pt idx="3713">
                  <c:v>42855.578472237146</c:v>
                </c:pt>
                <c:pt idx="3714">
                  <c:v>42855.579166681564</c:v>
                </c:pt>
                <c:pt idx="3715">
                  <c:v>42855.57986112604</c:v>
                </c:pt>
                <c:pt idx="3716">
                  <c:v>42855.580555570508</c:v>
                </c:pt>
                <c:pt idx="3717">
                  <c:v>42855.581250014933</c:v>
                </c:pt>
                <c:pt idx="3718">
                  <c:v>42855.58194445938</c:v>
                </c:pt>
                <c:pt idx="3719">
                  <c:v>42855.582638903841</c:v>
                </c:pt>
                <c:pt idx="3720">
                  <c:v>42855.583333348295</c:v>
                </c:pt>
                <c:pt idx="3721">
                  <c:v>42855.584027792742</c:v>
                </c:pt>
                <c:pt idx="3722">
                  <c:v>42855.584722237167</c:v>
                </c:pt>
                <c:pt idx="3723">
                  <c:v>42855.585416681584</c:v>
                </c:pt>
                <c:pt idx="3724">
                  <c:v>42855.586111126089</c:v>
                </c:pt>
                <c:pt idx="3725">
                  <c:v>42855.586805570529</c:v>
                </c:pt>
                <c:pt idx="3726">
                  <c:v>42855.587500014961</c:v>
                </c:pt>
                <c:pt idx="3727">
                  <c:v>42855.588194459422</c:v>
                </c:pt>
                <c:pt idx="3728">
                  <c:v>42855.588888903847</c:v>
                </c:pt>
                <c:pt idx="3729">
                  <c:v>42855.589583348316</c:v>
                </c:pt>
                <c:pt idx="3730">
                  <c:v>42855.59027779274</c:v>
                </c:pt>
                <c:pt idx="3731">
                  <c:v>42855.590972237187</c:v>
                </c:pt>
                <c:pt idx="3732">
                  <c:v>42855.591666681583</c:v>
                </c:pt>
                <c:pt idx="3733">
                  <c:v>42855.592361126081</c:v>
                </c:pt>
                <c:pt idx="3734">
                  <c:v>42855.593055570527</c:v>
                </c:pt>
                <c:pt idx="3735">
                  <c:v>42855.593750014974</c:v>
                </c:pt>
                <c:pt idx="3736">
                  <c:v>42855.594444459421</c:v>
                </c:pt>
                <c:pt idx="3737">
                  <c:v>42855.595138903846</c:v>
                </c:pt>
                <c:pt idx="3738">
                  <c:v>42855.595833348336</c:v>
                </c:pt>
                <c:pt idx="3739">
                  <c:v>42855.596527792761</c:v>
                </c:pt>
                <c:pt idx="3740">
                  <c:v>42855.597222237186</c:v>
                </c:pt>
                <c:pt idx="3741">
                  <c:v>42855.597916681618</c:v>
                </c:pt>
                <c:pt idx="3742">
                  <c:v>42855.598611126123</c:v>
                </c:pt>
                <c:pt idx="3743">
                  <c:v>42855.599305570526</c:v>
                </c:pt>
                <c:pt idx="3744">
                  <c:v>42855.600000014994</c:v>
                </c:pt>
                <c:pt idx="3745">
                  <c:v>42855.600694459441</c:v>
                </c:pt>
                <c:pt idx="3746">
                  <c:v>42855.601388903866</c:v>
                </c:pt>
                <c:pt idx="3747">
                  <c:v>42855.602083348342</c:v>
                </c:pt>
                <c:pt idx="3748">
                  <c:v>42855.602777792781</c:v>
                </c:pt>
                <c:pt idx="3749">
                  <c:v>42855.603472237199</c:v>
                </c:pt>
                <c:pt idx="3750">
                  <c:v>42855.604166681638</c:v>
                </c:pt>
                <c:pt idx="3751">
                  <c:v>42855.604861126143</c:v>
                </c:pt>
                <c:pt idx="3752">
                  <c:v>42855.605555570568</c:v>
                </c:pt>
                <c:pt idx="3753">
                  <c:v>42855.606250015015</c:v>
                </c:pt>
                <c:pt idx="3754">
                  <c:v>42855.606944459461</c:v>
                </c:pt>
                <c:pt idx="3755">
                  <c:v>42855.607638903908</c:v>
                </c:pt>
                <c:pt idx="3756">
                  <c:v>42855.608333348391</c:v>
                </c:pt>
                <c:pt idx="3757">
                  <c:v>42855.609027792801</c:v>
                </c:pt>
                <c:pt idx="3758">
                  <c:v>42855.609722237219</c:v>
                </c:pt>
                <c:pt idx="3759">
                  <c:v>42855.610416681673</c:v>
                </c:pt>
                <c:pt idx="3760">
                  <c:v>42855.611111126142</c:v>
                </c:pt>
                <c:pt idx="3761">
                  <c:v>42855.611805570588</c:v>
                </c:pt>
                <c:pt idx="3762">
                  <c:v>42855.612500015035</c:v>
                </c:pt>
                <c:pt idx="3763">
                  <c:v>42855.613194459482</c:v>
                </c:pt>
                <c:pt idx="3764">
                  <c:v>42855.613888903928</c:v>
                </c:pt>
                <c:pt idx="3765">
                  <c:v>42855.614583348404</c:v>
                </c:pt>
                <c:pt idx="3766">
                  <c:v>42855.615277792844</c:v>
                </c:pt>
                <c:pt idx="3767">
                  <c:v>42855.615972237254</c:v>
                </c:pt>
                <c:pt idx="3768">
                  <c:v>42855.616666681693</c:v>
                </c:pt>
                <c:pt idx="3769">
                  <c:v>42855.617361126162</c:v>
                </c:pt>
                <c:pt idx="3770">
                  <c:v>42855.618055570609</c:v>
                </c:pt>
                <c:pt idx="3771">
                  <c:v>42855.618750015055</c:v>
                </c:pt>
                <c:pt idx="3772">
                  <c:v>42855.619444459502</c:v>
                </c:pt>
                <c:pt idx="3773">
                  <c:v>42855.620138903934</c:v>
                </c:pt>
                <c:pt idx="3774">
                  <c:v>42855.620833348417</c:v>
                </c:pt>
                <c:pt idx="3775">
                  <c:v>42855.621527792835</c:v>
                </c:pt>
                <c:pt idx="3776">
                  <c:v>42855.622222237274</c:v>
                </c:pt>
                <c:pt idx="3777">
                  <c:v>42855.622916681714</c:v>
                </c:pt>
                <c:pt idx="3778">
                  <c:v>42855.623611126182</c:v>
                </c:pt>
                <c:pt idx="3779">
                  <c:v>42855.624305570607</c:v>
                </c:pt>
                <c:pt idx="3780">
                  <c:v>42855.625000015047</c:v>
                </c:pt>
                <c:pt idx="3781">
                  <c:v>42855.625694459522</c:v>
                </c:pt>
                <c:pt idx="3782">
                  <c:v>42855.626388903955</c:v>
                </c:pt>
                <c:pt idx="3783">
                  <c:v>42855.627083348416</c:v>
                </c:pt>
                <c:pt idx="3784">
                  <c:v>42855.627777792855</c:v>
                </c:pt>
                <c:pt idx="3785">
                  <c:v>42855.628472237287</c:v>
                </c:pt>
                <c:pt idx="3786">
                  <c:v>42855.629166681705</c:v>
                </c:pt>
                <c:pt idx="3787">
                  <c:v>42855.629861126195</c:v>
                </c:pt>
                <c:pt idx="3788">
                  <c:v>42855.630555570635</c:v>
                </c:pt>
                <c:pt idx="3789">
                  <c:v>42855.631250015074</c:v>
                </c:pt>
                <c:pt idx="3790">
                  <c:v>42855.631944459536</c:v>
                </c:pt>
                <c:pt idx="3791">
                  <c:v>42855.63263890399</c:v>
                </c:pt>
                <c:pt idx="3792">
                  <c:v>42855.633333348458</c:v>
                </c:pt>
                <c:pt idx="3793">
                  <c:v>42855.634027792883</c:v>
                </c:pt>
                <c:pt idx="3794">
                  <c:v>42855.634722237308</c:v>
                </c:pt>
                <c:pt idx="3795">
                  <c:v>42855.635416681747</c:v>
                </c:pt>
                <c:pt idx="3796">
                  <c:v>42855.636111126223</c:v>
                </c:pt>
                <c:pt idx="3797">
                  <c:v>42855.63680557067</c:v>
                </c:pt>
                <c:pt idx="3798">
                  <c:v>42855.637500015095</c:v>
                </c:pt>
                <c:pt idx="3799">
                  <c:v>42855.638194459563</c:v>
                </c:pt>
                <c:pt idx="3800">
                  <c:v>42855.63888890401</c:v>
                </c:pt>
                <c:pt idx="3801">
                  <c:v>42855.639583348478</c:v>
                </c:pt>
                <c:pt idx="3802">
                  <c:v>42855.640277792925</c:v>
                </c:pt>
                <c:pt idx="3803">
                  <c:v>42855.64097223735</c:v>
                </c:pt>
                <c:pt idx="3804">
                  <c:v>42855.641666681753</c:v>
                </c:pt>
                <c:pt idx="3805">
                  <c:v>42855.642361126236</c:v>
                </c:pt>
                <c:pt idx="3806">
                  <c:v>42855.643055570676</c:v>
                </c:pt>
                <c:pt idx="3807">
                  <c:v>42855.643750015115</c:v>
                </c:pt>
                <c:pt idx="3808">
                  <c:v>42855.644444459591</c:v>
                </c:pt>
                <c:pt idx="3809">
                  <c:v>42855.64513890403</c:v>
                </c:pt>
                <c:pt idx="3810">
                  <c:v>42855.645833348506</c:v>
                </c:pt>
                <c:pt idx="3811">
                  <c:v>42855.646527792953</c:v>
                </c:pt>
                <c:pt idx="3812">
                  <c:v>42855.64722223737</c:v>
                </c:pt>
                <c:pt idx="3813">
                  <c:v>42855.647916681795</c:v>
                </c:pt>
                <c:pt idx="3814">
                  <c:v>42855.648611126286</c:v>
                </c:pt>
                <c:pt idx="3815">
                  <c:v>42855.649305570689</c:v>
                </c:pt>
                <c:pt idx="3816">
                  <c:v>42855.650000015157</c:v>
                </c:pt>
                <c:pt idx="3817">
                  <c:v>42855.650694459611</c:v>
                </c:pt>
                <c:pt idx="3818">
                  <c:v>42855.651388904051</c:v>
                </c:pt>
                <c:pt idx="3819">
                  <c:v>42855.652083348527</c:v>
                </c:pt>
                <c:pt idx="3820">
                  <c:v>42855.652777792966</c:v>
                </c:pt>
                <c:pt idx="3821">
                  <c:v>42855.653472237384</c:v>
                </c:pt>
                <c:pt idx="3822">
                  <c:v>42855.654166681816</c:v>
                </c:pt>
                <c:pt idx="3823">
                  <c:v>42855.654861126292</c:v>
                </c:pt>
                <c:pt idx="3824">
                  <c:v>42855.655555570731</c:v>
                </c:pt>
                <c:pt idx="3825">
                  <c:v>42855.656250015192</c:v>
                </c:pt>
                <c:pt idx="3826">
                  <c:v>42855.656944459632</c:v>
                </c:pt>
                <c:pt idx="3827">
                  <c:v>42855.657638904093</c:v>
                </c:pt>
                <c:pt idx="3828">
                  <c:v>42855.658333348561</c:v>
                </c:pt>
                <c:pt idx="3829">
                  <c:v>42855.659027792986</c:v>
                </c:pt>
                <c:pt idx="3830">
                  <c:v>42855.659722237404</c:v>
                </c:pt>
                <c:pt idx="3831">
                  <c:v>42855.660416681829</c:v>
                </c:pt>
                <c:pt idx="3832">
                  <c:v>42855.661111126305</c:v>
                </c:pt>
                <c:pt idx="3833">
                  <c:v>42855.661805570729</c:v>
                </c:pt>
                <c:pt idx="3834">
                  <c:v>42855.662500015176</c:v>
                </c:pt>
                <c:pt idx="3835">
                  <c:v>42855.663194459623</c:v>
                </c:pt>
                <c:pt idx="3836">
                  <c:v>42855.663888904084</c:v>
                </c:pt>
                <c:pt idx="3837">
                  <c:v>42855.66458334856</c:v>
                </c:pt>
                <c:pt idx="3838">
                  <c:v>42855.665277792992</c:v>
                </c:pt>
                <c:pt idx="3839">
                  <c:v>42855.665972237424</c:v>
                </c:pt>
                <c:pt idx="3840">
                  <c:v>42855.666666681856</c:v>
                </c:pt>
                <c:pt idx="3841">
                  <c:v>42855.667361126325</c:v>
                </c:pt>
                <c:pt idx="3842">
                  <c:v>42855.668055570772</c:v>
                </c:pt>
                <c:pt idx="3843">
                  <c:v>42855.668750015189</c:v>
                </c:pt>
                <c:pt idx="3844">
                  <c:v>42855.669444459643</c:v>
                </c:pt>
                <c:pt idx="3845">
                  <c:v>42855.670138904112</c:v>
                </c:pt>
                <c:pt idx="3846">
                  <c:v>42855.670833348602</c:v>
                </c:pt>
                <c:pt idx="3847">
                  <c:v>42855.671527793005</c:v>
                </c:pt>
                <c:pt idx="3848">
                  <c:v>42855.672222237452</c:v>
                </c:pt>
                <c:pt idx="3849">
                  <c:v>42855.672916681884</c:v>
                </c:pt>
                <c:pt idx="3850">
                  <c:v>42855.673611126345</c:v>
                </c:pt>
                <c:pt idx="3851">
                  <c:v>42855.674305570785</c:v>
                </c:pt>
                <c:pt idx="3852">
                  <c:v>42855.675000015202</c:v>
                </c:pt>
                <c:pt idx="3853">
                  <c:v>42855.675694459685</c:v>
                </c:pt>
                <c:pt idx="3854">
                  <c:v>42855.676388904132</c:v>
                </c:pt>
                <c:pt idx="3855">
                  <c:v>42855.677083348593</c:v>
                </c:pt>
                <c:pt idx="3856">
                  <c:v>42855.677777793026</c:v>
                </c:pt>
                <c:pt idx="3857">
                  <c:v>42855.678472237472</c:v>
                </c:pt>
                <c:pt idx="3858">
                  <c:v>42855.679166681883</c:v>
                </c:pt>
                <c:pt idx="3859">
                  <c:v>42855.679861126366</c:v>
                </c:pt>
                <c:pt idx="3860">
                  <c:v>42855.680555570812</c:v>
                </c:pt>
                <c:pt idx="3861">
                  <c:v>42855.681250015237</c:v>
                </c:pt>
                <c:pt idx="3862">
                  <c:v>42855.681944459706</c:v>
                </c:pt>
                <c:pt idx="3863">
                  <c:v>42855.682638904174</c:v>
                </c:pt>
                <c:pt idx="3864">
                  <c:v>42855.683333348621</c:v>
                </c:pt>
                <c:pt idx="3865">
                  <c:v>42855.684027793046</c:v>
                </c:pt>
                <c:pt idx="3866">
                  <c:v>42855.684722237485</c:v>
                </c:pt>
                <c:pt idx="3867">
                  <c:v>42855.685416681925</c:v>
                </c:pt>
                <c:pt idx="3868">
                  <c:v>42855.686111126393</c:v>
                </c:pt>
                <c:pt idx="3869">
                  <c:v>42855.686805570833</c:v>
                </c:pt>
                <c:pt idx="3870">
                  <c:v>42855.687500015258</c:v>
                </c:pt>
                <c:pt idx="3871">
                  <c:v>42855.688194459733</c:v>
                </c:pt>
                <c:pt idx="3872">
                  <c:v>42855.688888904195</c:v>
                </c:pt>
                <c:pt idx="3873">
                  <c:v>42855.689583348641</c:v>
                </c:pt>
                <c:pt idx="3874">
                  <c:v>42855.690277793066</c:v>
                </c:pt>
                <c:pt idx="3875">
                  <c:v>42855.690972237506</c:v>
                </c:pt>
                <c:pt idx="3876">
                  <c:v>42855.691666681916</c:v>
                </c:pt>
                <c:pt idx="3877">
                  <c:v>42855.692361126406</c:v>
                </c:pt>
                <c:pt idx="3878">
                  <c:v>42855.693055570831</c:v>
                </c:pt>
                <c:pt idx="3879">
                  <c:v>42855.693750015256</c:v>
                </c:pt>
                <c:pt idx="3880">
                  <c:v>42855.694444459725</c:v>
                </c:pt>
                <c:pt idx="3881">
                  <c:v>42855.695138904186</c:v>
                </c:pt>
                <c:pt idx="3882">
                  <c:v>42855.69583334864</c:v>
                </c:pt>
                <c:pt idx="3883">
                  <c:v>42855.696527793087</c:v>
                </c:pt>
                <c:pt idx="3884">
                  <c:v>42855.697222237526</c:v>
                </c:pt>
                <c:pt idx="3885">
                  <c:v>42855.697916681958</c:v>
                </c:pt>
                <c:pt idx="3886">
                  <c:v>42855.698611126441</c:v>
                </c:pt>
                <c:pt idx="3887">
                  <c:v>42855.699305570874</c:v>
                </c:pt>
                <c:pt idx="3888">
                  <c:v>42855.700000015284</c:v>
                </c:pt>
                <c:pt idx="3889">
                  <c:v>42855.700694459767</c:v>
                </c:pt>
                <c:pt idx="3890">
                  <c:v>42855.701388904192</c:v>
                </c:pt>
                <c:pt idx="3891">
                  <c:v>42855.70208334866</c:v>
                </c:pt>
                <c:pt idx="3892">
                  <c:v>42855.702777793107</c:v>
                </c:pt>
                <c:pt idx="3893">
                  <c:v>42855.703472237554</c:v>
                </c:pt>
                <c:pt idx="3894">
                  <c:v>42855.704166681971</c:v>
                </c:pt>
                <c:pt idx="3895">
                  <c:v>42855.704861126447</c:v>
                </c:pt>
                <c:pt idx="3896">
                  <c:v>42855.705555570894</c:v>
                </c:pt>
                <c:pt idx="3897">
                  <c:v>42855.706250015326</c:v>
                </c:pt>
                <c:pt idx="3898">
                  <c:v>42855.706944459787</c:v>
                </c:pt>
                <c:pt idx="3899">
                  <c:v>42855.707638904234</c:v>
                </c:pt>
                <c:pt idx="3900">
                  <c:v>42855.708333348703</c:v>
                </c:pt>
                <c:pt idx="3901">
                  <c:v>42855.709027793127</c:v>
                </c:pt>
                <c:pt idx="3902">
                  <c:v>42855.709722237574</c:v>
                </c:pt>
                <c:pt idx="3903">
                  <c:v>42855.710416682021</c:v>
                </c:pt>
                <c:pt idx="3904">
                  <c:v>42855.711111126468</c:v>
                </c:pt>
                <c:pt idx="3905">
                  <c:v>42855.711805570914</c:v>
                </c:pt>
                <c:pt idx="3906">
                  <c:v>42855.712500015354</c:v>
                </c:pt>
                <c:pt idx="3907">
                  <c:v>42855.713194459808</c:v>
                </c:pt>
                <c:pt idx="3908">
                  <c:v>42855.713888904254</c:v>
                </c:pt>
                <c:pt idx="3909">
                  <c:v>42855.714583348723</c:v>
                </c:pt>
                <c:pt idx="3910">
                  <c:v>42855.715277793148</c:v>
                </c:pt>
                <c:pt idx="3911">
                  <c:v>42855.715972237595</c:v>
                </c:pt>
                <c:pt idx="3912">
                  <c:v>42855.716666682034</c:v>
                </c:pt>
                <c:pt idx="3913">
                  <c:v>42855.717361126488</c:v>
                </c:pt>
                <c:pt idx="3914">
                  <c:v>42855.718055570942</c:v>
                </c:pt>
                <c:pt idx="3915">
                  <c:v>42855.718750015374</c:v>
                </c:pt>
                <c:pt idx="3916">
                  <c:v>42855.719444459828</c:v>
                </c:pt>
                <c:pt idx="3917">
                  <c:v>42855.720138904275</c:v>
                </c:pt>
                <c:pt idx="3918">
                  <c:v>42855.720833348743</c:v>
                </c:pt>
                <c:pt idx="3919">
                  <c:v>42855.721527793154</c:v>
                </c:pt>
                <c:pt idx="3920">
                  <c:v>42855.722222237593</c:v>
                </c:pt>
                <c:pt idx="3921">
                  <c:v>42855.722916682054</c:v>
                </c:pt>
                <c:pt idx="3922">
                  <c:v>42855.723611126508</c:v>
                </c:pt>
                <c:pt idx="3923">
                  <c:v>42855.724305570955</c:v>
                </c:pt>
                <c:pt idx="3924">
                  <c:v>42855.725000015358</c:v>
                </c:pt>
                <c:pt idx="3925">
                  <c:v>42855.725694459834</c:v>
                </c:pt>
                <c:pt idx="3926">
                  <c:v>42855.726388904273</c:v>
                </c:pt>
                <c:pt idx="3927">
                  <c:v>42855.727083348735</c:v>
                </c:pt>
                <c:pt idx="3928">
                  <c:v>42855.727777793174</c:v>
                </c:pt>
                <c:pt idx="3929">
                  <c:v>42855.728472237613</c:v>
                </c:pt>
                <c:pt idx="3930">
                  <c:v>42855.729166682038</c:v>
                </c:pt>
                <c:pt idx="3931">
                  <c:v>42855.729861126529</c:v>
                </c:pt>
                <c:pt idx="3932">
                  <c:v>42855.730555570983</c:v>
                </c:pt>
                <c:pt idx="3933">
                  <c:v>42855.7312500154</c:v>
                </c:pt>
                <c:pt idx="3934">
                  <c:v>42855.731944459854</c:v>
                </c:pt>
                <c:pt idx="3935">
                  <c:v>42855.732638904316</c:v>
                </c:pt>
                <c:pt idx="3936">
                  <c:v>42855.733333348762</c:v>
                </c:pt>
                <c:pt idx="3937">
                  <c:v>42855.734027793194</c:v>
                </c:pt>
                <c:pt idx="3938">
                  <c:v>42855.734722237627</c:v>
                </c:pt>
                <c:pt idx="3939">
                  <c:v>42855.735416682081</c:v>
                </c:pt>
                <c:pt idx="3940">
                  <c:v>42855.736111126549</c:v>
                </c:pt>
                <c:pt idx="3941">
                  <c:v>42855.736805570996</c:v>
                </c:pt>
                <c:pt idx="3942">
                  <c:v>42855.737500015413</c:v>
                </c:pt>
                <c:pt idx="3943">
                  <c:v>42855.738194459889</c:v>
                </c:pt>
                <c:pt idx="3944">
                  <c:v>42855.738888904336</c:v>
                </c:pt>
                <c:pt idx="3945">
                  <c:v>42855.739583348783</c:v>
                </c:pt>
                <c:pt idx="3946">
                  <c:v>42855.740277793229</c:v>
                </c:pt>
                <c:pt idx="3947">
                  <c:v>42855.740972237676</c:v>
                </c:pt>
                <c:pt idx="3948">
                  <c:v>42855.741666682101</c:v>
                </c:pt>
                <c:pt idx="3949">
                  <c:v>42855.742361126569</c:v>
                </c:pt>
                <c:pt idx="3950">
                  <c:v>42855.743055570994</c:v>
                </c:pt>
                <c:pt idx="3951">
                  <c:v>42855.743750015426</c:v>
                </c:pt>
                <c:pt idx="3952">
                  <c:v>42855.74444445991</c:v>
                </c:pt>
                <c:pt idx="3953">
                  <c:v>42855.745138904356</c:v>
                </c:pt>
                <c:pt idx="3954">
                  <c:v>42855.745833348825</c:v>
                </c:pt>
                <c:pt idx="3955">
                  <c:v>42855.74652779325</c:v>
                </c:pt>
                <c:pt idx="3956">
                  <c:v>42855.747222237675</c:v>
                </c:pt>
                <c:pt idx="3957">
                  <c:v>42855.747916682136</c:v>
                </c:pt>
                <c:pt idx="3958">
                  <c:v>42855.748611126612</c:v>
                </c:pt>
                <c:pt idx="3959">
                  <c:v>42855.749305571015</c:v>
                </c:pt>
                <c:pt idx="3960">
                  <c:v>42855.750000015476</c:v>
                </c:pt>
                <c:pt idx="3961">
                  <c:v>42855.750694459952</c:v>
                </c:pt>
                <c:pt idx="3962">
                  <c:v>42855.751388904377</c:v>
                </c:pt>
                <c:pt idx="3963">
                  <c:v>42855.752083348845</c:v>
                </c:pt>
                <c:pt idx="3964">
                  <c:v>42855.75277779327</c:v>
                </c:pt>
                <c:pt idx="3965">
                  <c:v>42855.753472237695</c:v>
                </c:pt>
                <c:pt idx="3966">
                  <c:v>42855.754166682156</c:v>
                </c:pt>
                <c:pt idx="3967">
                  <c:v>42855.75486112661</c:v>
                </c:pt>
                <c:pt idx="3968">
                  <c:v>42855.755555571057</c:v>
                </c:pt>
                <c:pt idx="3969">
                  <c:v>42855.756250015511</c:v>
                </c:pt>
                <c:pt idx="3970">
                  <c:v>42855.756944459972</c:v>
                </c:pt>
                <c:pt idx="3971">
                  <c:v>42855.757638904397</c:v>
                </c:pt>
                <c:pt idx="3972">
                  <c:v>42855.758333348887</c:v>
                </c:pt>
                <c:pt idx="3973">
                  <c:v>42855.759027793276</c:v>
                </c:pt>
                <c:pt idx="3974">
                  <c:v>42855.759722237715</c:v>
                </c:pt>
                <c:pt idx="3975">
                  <c:v>42855.760416682184</c:v>
                </c:pt>
                <c:pt idx="3976">
                  <c:v>42855.761111126609</c:v>
                </c:pt>
                <c:pt idx="3977">
                  <c:v>42855.761805571048</c:v>
                </c:pt>
                <c:pt idx="3978">
                  <c:v>42855.762500015524</c:v>
                </c:pt>
                <c:pt idx="3979">
                  <c:v>42855.763194459971</c:v>
                </c:pt>
                <c:pt idx="3980">
                  <c:v>42855.763888904396</c:v>
                </c:pt>
                <c:pt idx="3981">
                  <c:v>42855.764583348886</c:v>
                </c:pt>
                <c:pt idx="3982">
                  <c:v>42855.765277793304</c:v>
                </c:pt>
                <c:pt idx="3983">
                  <c:v>42855.765972237728</c:v>
                </c:pt>
                <c:pt idx="3984">
                  <c:v>42855.766666682182</c:v>
                </c:pt>
                <c:pt idx="3985">
                  <c:v>42855.767361126629</c:v>
                </c:pt>
                <c:pt idx="3986">
                  <c:v>42855.768055571076</c:v>
                </c:pt>
                <c:pt idx="3987">
                  <c:v>42855.768750015523</c:v>
                </c:pt>
                <c:pt idx="3988">
                  <c:v>42855.769444459984</c:v>
                </c:pt>
                <c:pt idx="3989">
                  <c:v>42855.770138904438</c:v>
                </c:pt>
                <c:pt idx="3990">
                  <c:v>42855.770833348921</c:v>
                </c:pt>
                <c:pt idx="3991">
                  <c:v>42855.771527793324</c:v>
                </c:pt>
                <c:pt idx="3992">
                  <c:v>42855.772222237778</c:v>
                </c:pt>
                <c:pt idx="3993">
                  <c:v>42855.772916682225</c:v>
                </c:pt>
                <c:pt idx="3994">
                  <c:v>42855.773611126671</c:v>
                </c:pt>
                <c:pt idx="3995">
                  <c:v>42855.774305571096</c:v>
                </c:pt>
                <c:pt idx="3996">
                  <c:v>42855.775000015543</c:v>
                </c:pt>
                <c:pt idx="3997">
                  <c:v>42855.775694460004</c:v>
                </c:pt>
                <c:pt idx="3998">
                  <c:v>42855.776388904458</c:v>
                </c:pt>
                <c:pt idx="3999">
                  <c:v>42855.777083348912</c:v>
                </c:pt>
                <c:pt idx="4000">
                  <c:v>42855.77777779333</c:v>
                </c:pt>
                <c:pt idx="4001">
                  <c:v>42855.778472237784</c:v>
                </c:pt>
                <c:pt idx="4002">
                  <c:v>42855.779166682201</c:v>
                </c:pt>
                <c:pt idx="4003">
                  <c:v>42855.779861126684</c:v>
                </c:pt>
                <c:pt idx="4004">
                  <c:v>42855.780555571138</c:v>
                </c:pt>
                <c:pt idx="4005">
                  <c:v>42855.781250015585</c:v>
                </c:pt>
                <c:pt idx="4006">
                  <c:v>42855.781944460025</c:v>
                </c:pt>
                <c:pt idx="4007">
                  <c:v>42855.782638904493</c:v>
                </c:pt>
                <c:pt idx="4008">
                  <c:v>42855.783333348954</c:v>
                </c:pt>
                <c:pt idx="4009">
                  <c:v>42855.784027793372</c:v>
                </c:pt>
                <c:pt idx="4010">
                  <c:v>42855.784722237804</c:v>
                </c:pt>
                <c:pt idx="4011">
                  <c:v>42855.785416682244</c:v>
                </c:pt>
                <c:pt idx="4012">
                  <c:v>42855.786111126712</c:v>
                </c:pt>
                <c:pt idx="4013">
                  <c:v>42855.786805571159</c:v>
                </c:pt>
                <c:pt idx="4014">
                  <c:v>42855.787500015584</c:v>
                </c:pt>
                <c:pt idx="4015">
                  <c:v>42855.788194460052</c:v>
                </c:pt>
                <c:pt idx="4016">
                  <c:v>42855.788888904499</c:v>
                </c:pt>
                <c:pt idx="4017">
                  <c:v>42855.789583348967</c:v>
                </c:pt>
                <c:pt idx="4018">
                  <c:v>42855.790277793385</c:v>
                </c:pt>
                <c:pt idx="4019">
                  <c:v>42855.790972237824</c:v>
                </c:pt>
                <c:pt idx="4020">
                  <c:v>42855.791666682242</c:v>
                </c:pt>
                <c:pt idx="4021">
                  <c:v>42855.792361126725</c:v>
                </c:pt>
                <c:pt idx="4022">
                  <c:v>42855.793055571157</c:v>
                </c:pt>
                <c:pt idx="4023">
                  <c:v>42855.793750015575</c:v>
                </c:pt>
                <c:pt idx="4024">
                  <c:v>42855.794444460051</c:v>
                </c:pt>
                <c:pt idx="4025">
                  <c:v>42855.795138904505</c:v>
                </c:pt>
                <c:pt idx="4026">
                  <c:v>42855.795833348988</c:v>
                </c:pt>
                <c:pt idx="4027">
                  <c:v>42855.796527793405</c:v>
                </c:pt>
                <c:pt idx="4028">
                  <c:v>42855.797222237838</c:v>
                </c:pt>
                <c:pt idx="4029">
                  <c:v>42855.797916682277</c:v>
                </c:pt>
                <c:pt idx="4030">
                  <c:v>42855.798611126753</c:v>
                </c:pt>
                <c:pt idx="4031">
                  <c:v>42855.79930557117</c:v>
                </c:pt>
                <c:pt idx="4032">
                  <c:v>42855.800000015624</c:v>
                </c:pt>
                <c:pt idx="4033">
                  <c:v>42855.800694460093</c:v>
                </c:pt>
                <c:pt idx="4034">
                  <c:v>42855.80138890454</c:v>
                </c:pt>
                <c:pt idx="4035">
                  <c:v>42855.802083349015</c:v>
                </c:pt>
                <c:pt idx="4036">
                  <c:v>42855.802777793433</c:v>
                </c:pt>
                <c:pt idx="4037">
                  <c:v>42855.80347223788</c:v>
                </c:pt>
                <c:pt idx="4038">
                  <c:v>42855.804166682326</c:v>
                </c:pt>
                <c:pt idx="4039">
                  <c:v>42855.804861126795</c:v>
                </c:pt>
                <c:pt idx="4040">
                  <c:v>42855.80555557122</c:v>
                </c:pt>
                <c:pt idx="4041">
                  <c:v>42855.806250015667</c:v>
                </c:pt>
                <c:pt idx="4042">
                  <c:v>42855.806944460113</c:v>
                </c:pt>
                <c:pt idx="4043">
                  <c:v>42855.807638904589</c:v>
                </c:pt>
                <c:pt idx="4044">
                  <c:v>42855.80833334905</c:v>
                </c:pt>
                <c:pt idx="4045">
                  <c:v>42855.809027793453</c:v>
                </c:pt>
                <c:pt idx="4046">
                  <c:v>42855.8097222379</c:v>
                </c:pt>
                <c:pt idx="4047">
                  <c:v>42855.810416682347</c:v>
                </c:pt>
                <c:pt idx="4048">
                  <c:v>42855.811111126815</c:v>
                </c:pt>
                <c:pt idx="4049">
                  <c:v>42855.811805571226</c:v>
                </c:pt>
                <c:pt idx="4050">
                  <c:v>42855.812500015687</c:v>
                </c:pt>
                <c:pt idx="4051">
                  <c:v>42855.813194460141</c:v>
                </c:pt>
                <c:pt idx="4052">
                  <c:v>42855.813888904602</c:v>
                </c:pt>
                <c:pt idx="4053">
                  <c:v>42855.814583349056</c:v>
                </c:pt>
                <c:pt idx="4054">
                  <c:v>42855.815277793503</c:v>
                </c:pt>
                <c:pt idx="4055">
                  <c:v>42855.815972237942</c:v>
                </c:pt>
                <c:pt idx="4056">
                  <c:v>42855.816666682367</c:v>
                </c:pt>
                <c:pt idx="4057">
                  <c:v>42855.817361126836</c:v>
                </c:pt>
                <c:pt idx="4058">
                  <c:v>42855.818055571261</c:v>
                </c:pt>
                <c:pt idx="4059">
                  <c:v>42855.818750015707</c:v>
                </c:pt>
                <c:pt idx="4060">
                  <c:v>42855.819444460161</c:v>
                </c:pt>
                <c:pt idx="4061">
                  <c:v>42855.820138904601</c:v>
                </c:pt>
                <c:pt idx="4062">
                  <c:v>42855.820833349077</c:v>
                </c:pt>
                <c:pt idx="4063">
                  <c:v>42855.821527793494</c:v>
                </c:pt>
                <c:pt idx="4064">
                  <c:v>42855.822222237941</c:v>
                </c:pt>
                <c:pt idx="4065">
                  <c:v>42855.822916682388</c:v>
                </c:pt>
                <c:pt idx="4066">
                  <c:v>42855.823611126842</c:v>
                </c:pt>
                <c:pt idx="4067">
                  <c:v>42855.824305571274</c:v>
                </c:pt>
                <c:pt idx="4068">
                  <c:v>42855.825000015699</c:v>
                </c:pt>
                <c:pt idx="4069">
                  <c:v>42855.825694460182</c:v>
                </c:pt>
                <c:pt idx="4070">
                  <c:v>42855.826388904621</c:v>
                </c:pt>
                <c:pt idx="4071">
                  <c:v>42855.827083349068</c:v>
                </c:pt>
                <c:pt idx="4072">
                  <c:v>42855.827777793515</c:v>
                </c:pt>
                <c:pt idx="4073">
                  <c:v>42855.828472237961</c:v>
                </c:pt>
                <c:pt idx="4074">
                  <c:v>42855.829166682379</c:v>
                </c:pt>
                <c:pt idx="4075">
                  <c:v>42855.829861126862</c:v>
                </c:pt>
                <c:pt idx="4076">
                  <c:v>42855.830555571301</c:v>
                </c:pt>
                <c:pt idx="4077">
                  <c:v>42855.831250015734</c:v>
                </c:pt>
                <c:pt idx="4078">
                  <c:v>42855.831944460195</c:v>
                </c:pt>
                <c:pt idx="4079">
                  <c:v>42855.832638904641</c:v>
                </c:pt>
                <c:pt idx="4080">
                  <c:v>42855.83333334911</c:v>
                </c:pt>
                <c:pt idx="4081">
                  <c:v>42855.834027793542</c:v>
                </c:pt>
                <c:pt idx="4082">
                  <c:v>42855.834722237982</c:v>
                </c:pt>
                <c:pt idx="4083">
                  <c:v>42855.835416682428</c:v>
                </c:pt>
                <c:pt idx="4084">
                  <c:v>42855.836111126904</c:v>
                </c:pt>
                <c:pt idx="4085">
                  <c:v>42855.836805571322</c:v>
                </c:pt>
                <c:pt idx="4086">
                  <c:v>42855.837500015754</c:v>
                </c:pt>
                <c:pt idx="4087">
                  <c:v>42855.838194460215</c:v>
                </c:pt>
                <c:pt idx="4088">
                  <c:v>42855.838888904662</c:v>
                </c:pt>
                <c:pt idx="4089">
                  <c:v>42855.83958334913</c:v>
                </c:pt>
                <c:pt idx="4090">
                  <c:v>42855.840277793599</c:v>
                </c:pt>
                <c:pt idx="4091">
                  <c:v>42855.840972238024</c:v>
                </c:pt>
                <c:pt idx="4092">
                  <c:v>42855.841666682434</c:v>
                </c:pt>
                <c:pt idx="4093">
                  <c:v>42855.842361126917</c:v>
                </c:pt>
                <c:pt idx="4094">
                  <c:v>42855.843055571335</c:v>
                </c:pt>
                <c:pt idx="4095">
                  <c:v>42855.843750015774</c:v>
                </c:pt>
                <c:pt idx="4096">
                  <c:v>42855.844444460236</c:v>
                </c:pt>
                <c:pt idx="4097">
                  <c:v>42855.845138904682</c:v>
                </c:pt>
                <c:pt idx="4098">
                  <c:v>42855.845833349173</c:v>
                </c:pt>
                <c:pt idx="4099">
                  <c:v>42855.846527793605</c:v>
                </c:pt>
                <c:pt idx="4100">
                  <c:v>42855.847222238044</c:v>
                </c:pt>
                <c:pt idx="4101">
                  <c:v>42855.847916682469</c:v>
                </c:pt>
                <c:pt idx="4102">
                  <c:v>42855.848611126959</c:v>
                </c:pt>
                <c:pt idx="4103">
                  <c:v>42855.849305571355</c:v>
                </c:pt>
                <c:pt idx="4104">
                  <c:v>42855.850000015809</c:v>
                </c:pt>
                <c:pt idx="4105">
                  <c:v>42855.850694460263</c:v>
                </c:pt>
                <c:pt idx="4106">
                  <c:v>42855.851388904703</c:v>
                </c:pt>
                <c:pt idx="4107">
                  <c:v>42855.852083349186</c:v>
                </c:pt>
                <c:pt idx="4108">
                  <c:v>42855.852777793603</c:v>
                </c:pt>
                <c:pt idx="4109">
                  <c:v>42855.853472238043</c:v>
                </c:pt>
                <c:pt idx="4110">
                  <c:v>42855.854166682489</c:v>
                </c:pt>
                <c:pt idx="4111">
                  <c:v>42855.85486112698</c:v>
                </c:pt>
                <c:pt idx="4112">
                  <c:v>42855.855555571383</c:v>
                </c:pt>
                <c:pt idx="4113">
                  <c:v>42855.856250015851</c:v>
                </c:pt>
                <c:pt idx="4114">
                  <c:v>42855.856944460291</c:v>
                </c:pt>
                <c:pt idx="4115">
                  <c:v>42855.857638904745</c:v>
                </c:pt>
                <c:pt idx="4116">
                  <c:v>42855.858333349221</c:v>
                </c:pt>
                <c:pt idx="4117">
                  <c:v>42855.859027793616</c:v>
                </c:pt>
                <c:pt idx="4118">
                  <c:v>42855.859722238063</c:v>
                </c:pt>
                <c:pt idx="4119">
                  <c:v>42855.86041668251</c:v>
                </c:pt>
                <c:pt idx="4120">
                  <c:v>42855.861111126978</c:v>
                </c:pt>
                <c:pt idx="4121">
                  <c:v>42855.861805571381</c:v>
                </c:pt>
                <c:pt idx="4122">
                  <c:v>42855.86250001585</c:v>
                </c:pt>
                <c:pt idx="4123">
                  <c:v>42855.863194460275</c:v>
                </c:pt>
                <c:pt idx="4124">
                  <c:v>42855.863888904736</c:v>
                </c:pt>
                <c:pt idx="4125">
                  <c:v>42855.864583349212</c:v>
                </c:pt>
                <c:pt idx="4126">
                  <c:v>42855.865277793637</c:v>
                </c:pt>
                <c:pt idx="4127">
                  <c:v>42855.865972238083</c:v>
                </c:pt>
                <c:pt idx="4128">
                  <c:v>42855.86666668253</c:v>
                </c:pt>
                <c:pt idx="4129">
                  <c:v>42855.867361126991</c:v>
                </c:pt>
                <c:pt idx="4130">
                  <c:v>42855.868055571431</c:v>
                </c:pt>
                <c:pt idx="4131">
                  <c:v>42855.86875001587</c:v>
                </c:pt>
                <c:pt idx="4132">
                  <c:v>42855.869444460295</c:v>
                </c:pt>
                <c:pt idx="4133">
                  <c:v>42855.870138904786</c:v>
                </c:pt>
                <c:pt idx="4134">
                  <c:v>42855.87083334924</c:v>
                </c:pt>
                <c:pt idx="4135">
                  <c:v>42855.871527793657</c:v>
                </c:pt>
                <c:pt idx="4136">
                  <c:v>42855.87222223814</c:v>
                </c:pt>
                <c:pt idx="4137">
                  <c:v>42855.872916682572</c:v>
                </c:pt>
                <c:pt idx="4138">
                  <c:v>42855.873611127012</c:v>
                </c:pt>
                <c:pt idx="4139">
                  <c:v>42855.874305571444</c:v>
                </c:pt>
                <c:pt idx="4140">
                  <c:v>42855.875000015876</c:v>
                </c:pt>
                <c:pt idx="4141">
                  <c:v>42855.875694460337</c:v>
                </c:pt>
                <c:pt idx="4142">
                  <c:v>42855.876388904791</c:v>
                </c:pt>
                <c:pt idx="4143">
                  <c:v>42855.877083349231</c:v>
                </c:pt>
                <c:pt idx="4144">
                  <c:v>42855.877777793678</c:v>
                </c:pt>
                <c:pt idx="4145">
                  <c:v>42855.878472238153</c:v>
                </c:pt>
                <c:pt idx="4146">
                  <c:v>42855.879166682571</c:v>
                </c:pt>
                <c:pt idx="4147">
                  <c:v>42855.879861127018</c:v>
                </c:pt>
                <c:pt idx="4148">
                  <c:v>42855.880555571486</c:v>
                </c:pt>
                <c:pt idx="4149">
                  <c:v>42855.881250015911</c:v>
                </c:pt>
                <c:pt idx="4150">
                  <c:v>42855.881944460358</c:v>
                </c:pt>
                <c:pt idx="4151">
                  <c:v>42855.882638904841</c:v>
                </c:pt>
                <c:pt idx="4152">
                  <c:v>42855.883333349273</c:v>
                </c:pt>
                <c:pt idx="4153">
                  <c:v>42855.884027793698</c:v>
                </c:pt>
                <c:pt idx="4154">
                  <c:v>42855.884722238166</c:v>
                </c:pt>
                <c:pt idx="4155">
                  <c:v>42855.885416682591</c:v>
                </c:pt>
                <c:pt idx="4156">
                  <c:v>42855.88611112706</c:v>
                </c:pt>
                <c:pt idx="4157">
                  <c:v>42855.886805571492</c:v>
                </c:pt>
                <c:pt idx="4158">
                  <c:v>42855.887500015931</c:v>
                </c:pt>
                <c:pt idx="4159">
                  <c:v>42855.888194460393</c:v>
                </c:pt>
                <c:pt idx="4160">
                  <c:v>42855.888888904854</c:v>
                </c:pt>
                <c:pt idx="4161">
                  <c:v>42855.889583349293</c:v>
                </c:pt>
                <c:pt idx="4162">
                  <c:v>42855.890277793718</c:v>
                </c:pt>
                <c:pt idx="4163">
                  <c:v>42855.890972238187</c:v>
                </c:pt>
                <c:pt idx="4164">
                  <c:v>42855.891666682583</c:v>
                </c:pt>
                <c:pt idx="4165">
                  <c:v>42855.892361127058</c:v>
                </c:pt>
                <c:pt idx="4166">
                  <c:v>42855.893055571505</c:v>
                </c:pt>
                <c:pt idx="4167">
                  <c:v>42855.89375001593</c:v>
                </c:pt>
                <c:pt idx="4168">
                  <c:v>42855.894444460384</c:v>
                </c:pt>
                <c:pt idx="4169">
                  <c:v>42855.895138904845</c:v>
                </c:pt>
                <c:pt idx="4170">
                  <c:v>42855.895833349292</c:v>
                </c:pt>
                <c:pt idx="4171">
                  <c:v>42855.896527793739</c:v>
                </c:pt>
                <c:pt idx="4172">
                  <c:v>42855.897222238193</c:v>
                </c:pt>
                <c:pt idx="4173">
                  <c:v>42855.897916682625</c:v>
                </c:pt>
                <c:pt idx="4174">
                  <c:v>42855.898611127093</c:v>
                </c:pt>
                <c:pt idx="4175">
                  <c:v>42855.899305571525</c:v>
                </c:pt>
                <c:pt idx="4176">
                  <c:v>42855.900000015972</c:v>
                </c:pt>
                <c:pt idx="4177">
                  <c:v>42855.900694460419</c:v>
                </c:pt>
                <c:pt idx="4178">
                  <c:v>42855.901388904866</c:v>
                </c:pt>
                <c:pt idx="4179">
                  <c:v>42855.902083349312</c:v>
                </c:pt>
                <c:pt idx="4180">
                  <c:v>42855.902777793759</c:v>
                </c:pt>
                <c:pt idx="4181">
                  <c:v>42855.903472238206</c:v>
                </c:pt>
                <c:pt idx="4182">
                  <c:v>42855.904166682631</c:v>
                </c:pt>
                <c:pt idx="4183">
                  <c:v>42855.904861127099</c:v>
                </c:pt>
                <c:pt idx="4184">
                  <c:v>42855.905555571546</c:v>
                </c:pt>
                <c:pt idx="4185">
                  <c:v>42855.906250015993</c:v>
                </c:pt>
                <c:pt idx="4186">
                  <c:v>42855.906944460439</c:v>
                </c:pt>
                <c:pt idx="4187">
                  <c:v>42855.907638904893</c:v>
                </c:pt>
                <c:pt idx="4188">
                  <c:v>42855.908333349355</c:v>
                </c:pt>
                <c:pt idx="4189">
                  <c:v>42855.909027793779</c:v>
                </c:pt>
                <c:pt idx="4190">
                  <c:v>42855.909722238226</c:v>
                </c:pt>
                <c:pt idx="4191">
                  <c:v>42855.910416682673</c:v>
                </c:pt>
                <c:pt idx="4192">
                  <c:v>42855.911111127141</c:v>
                </c:pt>
                <c:pt idx="4193">
                  <c:v>42855.911805571566</c:v>
                </c:pt>
                <c:pt idx="4194">
                  <c:v>42855.912500016013</c:v>
                </c:pt>
                <c:pt idx="4195">
                  <c:v>42855.91319446046</c:v>
                </c:pt>
                <c:pt idx="4196">
                  <c:v>42855.913888904928</c:v>
                </c:pt>
                <c:pt idx="4197">
                  <c:v>42855.914583349375</c:v>
                </c:pt>
                <c:pt idx="4198">
                  <c:v>42855.915277793822</c:v>
                </c:pt>
                <c:pt idx="4199">
                  <c:v>42855.915972238246</c:v>
                </c:pt>
                <c:pt idx="4200">
                  <c:v>42855.916666682686</c:v>
                </c:pt>
                <c:pt idx="4201">
                  <c:v>42855.91736112714</c:v>
                </c:pt>
                <c:pt idx="4202">
                  <c:v>42855.918055571601</c:v>
                </c:pt>
                <c:pt idx="4203">
                  <c:v>42855.918750016033</c:v>
                </c:pt>
                <c:pt idx="4204">
                  <c:v>42855.91944446048</c:v>
                </c:pt>
                <c:pt idx="4205">
                  <c:v>42855.920138904941</c:v>
                </c:pt>
                <c:pt idx="4206">
                  <c:v>42855.920833349395</c:v>
                </c:pt>
                <c:pt idx="4207">
                  <c:v>42855.92152779382</c:v>
                </c:pt>
                <c:pt idx="4208">
                  <c:v>42855.922222238267</c:v>
                </c:pt>
                <c:pt idx="4209">
                  <c:v>42855.922916682714</c:v>
                </c:pt>
                <c:pt idx="4210">
                  <c:v>42855.92361112716</c:v>
                </c:pt>
                <c:pt idx="4211">
                  <c:v>42855.924305571585</c:v>
                </c:pt>
                <c:pt idx="4212">
                  <c:v>42855.925000016054</c:v>
                </c:pt>
                <c:pt idx="4213">
                  <c:v>42855.9256944605</c:v>
                </c:pt>
                <c:pt idx="4214">
                  <c:v>42855.926388904947</c:v>
                </c:pt>
                <c:pt idx="4215">
                  <c:v>42855.927083349394</c:v>
                </c:pt>
                <c:pt idx="4216">
                  <c:v>42855.927777793826</c:v>
                </c:pt>
                <c:pt idx="4217">
                  <c:v>42855.928472238287</c:v>
                </c:pt>
                <c:pt idx="4218">
                  <c:v>42855.929166682705</c:v>
                </c:pt>
                <c:pt idx="4219">
                  <c:v>42855.929861127181</c:v>
                </c:pt>
                <c:pt idx="4220">
                  <c:v>42855.930555571627</c:v>
                </c:pt>
                <c:pt idx="4221">
                  <c:v>42855.931250016081</c:v>
                </c:pt>
                <c:pt idx="4222">
                  <c:v>42855.931944460521</c:v>
                </c:pt>
                <c:pt idx="4223">
                  <c:v>42855.932638904997</c:v>
                </c:pt>
                <c:pt idx="4224">
                  <c:v>42855.933333349436</c:v>
                </c:pt>
                <c:pt idx="4225">
                  <c:v>42855.934027793861</c:v>
                </c:pt>
                <c:pt idx="4226">
                  <c:v>42855.934722238308</c:v>
                </c:pt>
                <c:pt idx="4227">
                  <c:v>42855.935416682754</c:v>
                </c:pt>
                <c:pt idx="4228">
                  <c:v>42855.936111127201</c:v>
                </c:pt>
                <c:pt idx="4229">
                  <c:v>42855.936805571626</c:v>
                </c:pt>
                <c:pt idx="4230">
                  <c:v>42855.937500016094</c:v>
                </c:pt>
                <c:pt idx="4231">
                  <c:v>42855.938194460541</c:v>
                </c:pt>
                <c:pt idx="4232">
                  <c:v>42855.938888905002</c:v>
                </c:pt>
                <c:pt idx="4233">
                  <c:v>42855.939583349442</c:v>
                </c:pt>
                <c:pt idx="4234">
                  <c:v>42855.940277793903</c:v>
                </c:pt>
                <c:pt idx="4235">
                  <c:v>42855.940972238343</c:v>
                </c:pt>
                <c:pt idx="4236">
                  <c:v>42855.941666682775</c:v>
                </c:pt>
                <c:pt idx="4237">
                  <c:v>42855.942361127221</c:v>
                </c:pt>
                <c:pt idx="4238">
                  <c:v>42855.943055571654</c:v>
                </c:pt>
                <c:pt idx="4239">
                  <c:v>42855.943750016115</c:v>
                </c:pt>
                <c:pt idx="4240">
                  <c:v>42855.944444460561</c:v>
                </c:pt>
                <c:pt idx="4241">
                  <c:v>42855.945138905008</c:v>
                </c:pt>
                <c:pt idx="4242">
                  <c:v>42855.945833349491</c:v>
                </c:pt>
                <c:pt idx="4243">
                  <c:v>42855.946527793923</c:v>
                </c:pt>
                <c:pt idx="4244">
                  <c:v>42855.947222238348</c:v>
                </c:pt>
                <c:pt idx="4245">
                  <c:v>42855.947916682795</c:v>
                </c:pt>
                <c:pt idx="4246">
                  <c:v>42855.948611127242</c:v>
                </c:pt>
                <c:pt idx="4247">
                  <c:v>42855.949305571674</c:v>
                </c:pt>
                <c:pt idx="4248">
                  <c:v>42855.950000016142</c:v>
                </c:pt>
                <c:pt idx="4249">
                  <c:v>42855.950694460604</c:v>
                </c:pt>
                <c:pt idx="4250">
                  <c:v>42855.951388905029</c:v>
                </c:pt>
                <c:pt idx="4251">
                  <c:v>42855.952083349504</c:v>
                </c:pt>
                <c:pt idx="4252">
                  <c:v>42855.952777793944</c:v>
                </c:pt>
                <c:pt idx="4253">
                  <c:v>42855.953472238369</c:v>
                </c:pt>
                <c:pt idx="4254">
                  <c:v>42855.954166682815</c:v>
                </c:pt>
                <c:pt idx="4255">
                  <c:v>42855.954861127262</c:v>
                </c:pt>
                <c:pt idx="4256">
                  <c:v>42855.955555571709</c:v>
                </c:pt>
                <c:pt idx="4257">
                  <c:v>42855.956250016199</c:v>
                </c:pt>
                <c:pt idx="4258">
                  <c:v>42855.956944460602</c:v>
                </c:pt>
                <c:pt idx="4259">
                  <c:v>42855.957638905049</c:v>
                </c:pt>
                <c:pt idx="4260">
                  <c:v>42855.958333349547</c:v>
                </c:pt>
                <c:pt idx="4261">
                  <c:v>42855.959027793942</c:v>
                </c:pt>
                <c:pt idx="4262">
                  <c:v>42855.959722238389</c:v>
                </c:pt>
                <c:pt idx="4263">
                  <c:v>42855.960416682836</c:v>
                </c:pt>
                <c:pt idx="4264">
                  <c:v>42855.961111127275</c:v>
                </c:pt>
                <c:pt idx="4265">
                  <c:v>42855.961805571707</c:v>
                </c:pt>
                <c:pt idx="4266">
                  <c:v>42855.962500016183</c:v>
                </c:pt>
                <c:pt idx="4267">
                  <c:v>42855.963194460601</c:v>
                </c:pt>
                <c:pt idx="4268">
                  <c:v>42855.963888905055</c:v>
                </c:pt>
                <c:pt idx="4269">
                  <c:v>42855.964583349538</c:v>
                </c:pt>
                <c:pt idx="4270">
                  <c:v>42855.965277793963</c:v>
                </c:pt>
                <c:pt idx="4271">
                  <c:v>42855.965972238409</c:v>
                </c:pt>
                <c:pt idx="4272">
                  <c:v>42855.966666682856</c:v>
                </c:pt>
                <c:pt idx="4273">
                  <c:v>42855.967361127281</c:v>
                </c:pt>
                <c:pt idx="4274">
                  <c:v>42855.96805557175</c:v>
                </c:pt>
                <c:pt idx="4275">
                  <c:v>42855.968750016196</c:v>
                </c:pt>
                <c:pt idx="4276">
                  <c:v>42855.969444460614</c:v>
                </c:pt>
                <c:pt idx="4277">
                  <c:v>42855.97013890509</c:v>
                </c:pt>
                <c:pt idx="4278">
                  <c:v>42855.97083334958</c:v>
                </c:pt>
                <c:pt idx="4279">
                  <c:v>42855.971527793983</c:v>
                </c:pt>
                <c:pt idx="4280">
                  <c:v>42855.972222238452</c:v>
                </c:pt>
                <c:pt idx="4281">
                  <c:v>42855.972916682891</c:v>
                </c:pt>
                <c:pt idx="4282">
                  <c:v>42855.973611127323</c:v>
                </c:pt>
                <c:pt idx="4283">
                  <c:v>42855.97430557177</c:v>
                </c:pt>
                <c:pt idx="4284">
                  <c:v>42855.975000016195</c:v>
                </c:pt>
                <c:pt idx="4285">
                  <c:v>42855.975694460656</c:v>
                </c:pt>
                <c:pt idx="4286">
                  <c:v>42855.97638890511</c:v>
                </c:pt>
                <c:pt idx="4287">
                  <c:v>42855.977083349579</c:v>
                </c:pt>
                <c:pt idx="4288">
                  <c:v>42855.977777794003</c:v>
                </c:pt>
                <c:pt idx="4289">
                  <c:v>42855.978472238472</c:v>
                </c:pt>
                <c:pt idx="4290">
                  <c:v>42855.979166682875</c:v>
                </c:pt>
                <c:pt idx="4291">
                  <c:v>42855.979861127344</c:v>
                </c:pt>
                <c:pt idx="4292">
                  <c:v>42855.98055557179</c:v>
                </c:pt>
                <c:pt idx="4293">
                  <c:v>42855.981250016237</c:v>
                </c:pt>
                <c:pt idx="4294">
                  <c:v>42855.981944460684</c:v>
                </c:pt>
                <c:pt idx="4295">
                  <c:v>42855.982638905152</c:v>
                </c:pt>
                <c:pt idx="4296">
                  <c:v>42855.983333349606</c:v>
                </c:pt>
                <c:pt idx="4297">
                  <c:v>42855.984027794053</c:v>
                </c:pt>
                <c:pt idx="4298">
                  <c:v>42855.984722238492</c:v>
                </c:pt>
                <c:pt idx="4299">
                  <c:v>42855.985416682917</c:v>
                </c:pt>
                <c:pt idx="4300">
                  <c:v>42855.986111127386</c:v>
                </c:pt>
                <c:pt idx="4301">
                  <c:v>42855.986805571811</c:v>
                </c:pt>
                <c:pt idx="4302">
                  <c:v>42855.987500016257</c:v>
                </c:pt>
                <c:pt idx="4303">
                  <c:v>42855.988194460711</c:v>
                </c:pt>
                <c:pt idx="4304">
                  <c:v>42855.988888905173</c:v>
                </c:pt>
                <c:pt idx="4305">
                  <c:v>42855.989583349612</c:v>
                </c:pt>
                <c:pt idx="4306">
                  <c:v>42855.990277794066</c:v>
                </c:pt>
                <c:pt idx="4307">
                  <c:v>42855.990972238491</c:v>
                </c:pt>
                <c:pt idx="4308">
                  <c:v>42855.991666682916</c:v>
                </c:pt>
                <c:pt idx="4309">
                  <c:v>42855.992361127384</c:v>
                </c:pt>
                <c:pt idx="4310">
                  <c:v>42855.993055571824</c:v>
                </c:pt>
                <c:pt idx="4311">
                  <c:v>42855.993750016249</c:v>
                </c:pt>
                <c:pt idx="4312">
                  <c:v>42855.994444460724</c:v>
                </c:pt>
                <c:pt idx="4313">
                  <c:v>42855.995138905171</c:v>
                </c:pt>
                <c:pt idx="4314">
                  <c:v>42855.995833349618</c:v>
                </c:pt>
                <c:pt idx="4315">
                  <c:v>42855.996527794086</c:v>
                </c:pt>
                <c:pt idx="4316">
                  <c:v>42855.997222238511</c:v>
                </c:pt>
                <c:pt idx="4317">
                  <c:v>42855.997916682958</c:v>
                </c:pt>
                <c:pt idx="4318">
                  <c:v>42855.998611127412</c:v>
                </c:pt>
                <c:pt idx="4319">
                  <c:v>42855.99930557183</c:v>
                </c:pt>
                <c:pt idx="4320">
                  <c:v>42856.000000016284</c:v>
                </c:pt>
                <c:pt idx="4321">
                  <c:v>42856.000694460745</c:v>
                </c:pt>
                <c:pt idx="4322">
                  <c:v>42856.001388905184</c:v>
                </c:pt>
                <c:pt idx="4323">
                  <c:v>42856.002083349638</c:v>
                </c:pt>
                <c:pt idx="4324">
                  <c:v>42856.002777794092</c:v>
                </c:pt>
                <c:pt idx="4325">
                  <c:v>42856.003472238532</c:v>
                </c:pt>
                <c:pt idx="4326">
                  <c:v>42856.004166682978</c:v>
                </c:pt>
                <c:pt idx="4327">
                  <c:v>42856.004861127432</c:v>
                </c:pt>
                <c:pt idx="4328">
                  <c:v>42856.005555571872</c:v>
                </c:pt>
                <c:pt idx="4329">
                  <c:v>42856.006250016319</c:v>
                </c:pt>
                <c:pt idx="4330">
                  <c:v>42856.006944460765</c:v>
                </c:pt>
                <c:pt idx="4331">
                  <c:v>42856.007638905205</c:v>
                </c:pt>
                <c:pt idx="4332">
                  <c:v>42856.00833334968</c:v>
                </c:pt>
                <c:pt idx="4333">
                  <c:v>42856.009027794113</c:v>
                </c:pt>
                <c:pt idx="4334">
                  <c:v>42856.009722238552</c:v>
                </c:pt>
                <c:pt idx="4335">
                  <c:v>42856.010416682999</c:v>
                </c:pt>
                <c:pt idx="4336">
                  <c:v>42856.011111127445</c:v>
                </c:pt>
                <c:pt idx="4337">
                  <c:v>42856.011805571885</c:v>
                </c:pt>
                <c:pt idx="4338">
                  <c:v>42856.012500016339</c:v>
                </c:pt>
                <c:pt idx="4339">
                  <c:v>42856.013194460786</c:v>
                </c:pt>
                <c:pt idx="4340">
                  <c:v>42856.013888905225</c:v>
                </c:pt>
                <c:pt idx="4341">
                  <c:v>42856.014583349701</c:v>
                </c:pt>
                <c:pt idx="4342">
                  <c:v>42856.015277794155</c:v>
                </c:pt>
                <c:pt idx="4343">
                  <c:v>42856.015972238594</c:v>
                </c:pt>
                <c:pt idx="4344">
                  <c:v>42856.016666683005</c:v>
                </c:pt>
                <c:pt idx="4345">
                  <c:v>42856.017361127466</c:v>
                </c:pt>
                <c:pt idx="4346">
                  <c:v>42856.018055571913</c:v>
                </c:pt>
                <c:pt idx="4347">
                  <c:v>42856.018750016359</c:v>
                </c:pt>
                <c:pt idx="4348">
                  <c:v>42856.019444460806</c:v>
                </c:pt>
                <c:pt idx="4349">
                  <c:v>42856.020138905231</c:v>
                </c:pt>
                <c:pt idx="4350">
                  <c:v>42856.020833349699</c:v>
                </c:pt>
                <c:pt idx="4351">
                  <c:v>42856.021527794146</c:v>
                </c:pt>
                <c:pt idx="4352">
                  <c:v>42856.022222238593</c:v>
                </c:pt>
                <c:pt idx="4353">
                  <c:v>42856.022916683025</c:v>
                </c:pt>
                <c:pt idx="4354">
                  <c:v>42856.023611127486</c:v>
                </c:pt>
                <c:pt idx="4355">
                  <c:v>42856.024305571926</c:v>
                </c:pt>
                <c:pt idx="4356">
                  <c:v>42856.025000016358</c:v>
                </c:pt>
                <c:pt idx="4357">
                  <c:v>42856.025694460826</c:v>
                </c:pt>
                <c:pt idx="4358">
                  <c:v>42856.026388905251</c:v>
                </c:pt>
                <c:pt idx="4359">
                  <c:v>42856.02708334972</c:v>
                </c:pt>
                <c:pt idx="4360">
                  <c:v>42856.027777794166</c:v>
                </c:pt>
                <c:pt idx="4361">
                  <c:v>42856.028472238606</c:v>
                </c:pt>
                <c:pt idx="4362">
                  <c:v>42856.029166683016</c:v>
                </c:pt>
                <c:pt idx="4363">
                  <c:v>42856.029861127507</c:v>
                </c:pt>
                <c:pt idx="4364">
                  <c:v>42856.030555571953</c:v>
                </c:pt>
                <c:pt idx="4365">
                  <c:v>42856.0312500164</c:v>
                </c:pt>
                <c:pt idx="4366">
                  <c:v>42856.031944460825</c:v>
                </c:pt>
                <c:pt idx="4367">
                  <c:v>42856.032638905286</c:v>
                </c:pt>
                <c:pt idx="4368">
                  <c:v>42856.03333334974</c:v>
                </c:pt>
                <c:pt idx="4369">
                  <c:v>42856.034027794201</c:v>
                </c:pt>
                <c:pt idx="4370">
                  <c:v>42856.034722238634</c:v>
                </c:pt>
                <c:pt idx="4371">
                  <c:v>42856.035416683058</c:v>
                </c:pt>
                <c:pt idx="4372">
                  <c:v>42856.036111127542</c:v>
                </c:pt>
                <c:pt idx="4373">
                  <c:v>42856.036805571981</c:v>
                </c:pt>
                <c:pt idx="4374">
                  <c:v>42856.03750001642</c:v>
                </c:pt>
                <c:pt idx="4375">
                  <c:v>42856.038194460867</c:v>
                </c:pt>
                <c:pt idx="4376">
                  <c:v>42856.038888905314</c:v>
                </c:pt>
                <c:pt idx="4377">
                  <c:v>42856.039583349761</c:v>
                </c:pt>
                <c:pt idx="4378">
                  <c:v>42856.040277794229</c:v>
                </c:pt>
                <c:pt idx="4379">
                  <c:v>42856.040972238661</c:v>
                </c:pt>
                <c:pt idx="4380">
                  <c:v>42856.041666683072</c:v>
                </c:pt>
                <c:pt idx="4381">
                  <c:v>42856.042361127547</c:v>
                </c:pt>
                <c:pt idx="4382">
                  <c:v>42856.043055571994</c:v>
                </c:pt>
                <c:pt idx="4383">
                  <c:v>42856.043750016426</c:v>
                </c:pt>
                <c:pt idx="4384">
                  <c:v>42856.044444460887</c:v>
                </c:pt>
                <c:pt idx="4385">
                  <c:v>42856.045138905334</c:v>
                </c:pt>
                <c:pt idx="4386">
                  <c:v>42856.045833349803</c:v>
                </c:pt>
                <c:pt idx="4387">
                  <c:v>42856.046527794242</c:v>
                </c:pt>
                <c:pt idx="4388">
                  <c:v>42856.047222238682</c:v>
                </c:pt>
                <c:pt idx="4389">
                  <c:v>42856.047916683121</c:v>
                </c:pt>
                <c:pt idx="4390">
                  <c:v>42856.048611127597</c:v>
                </c:pt>
                <c:pt idx="4391">
                  <c:v>42856.049305572014</c:v>
                </c:pt>
                <c:pt idx="4392">
                  <c:v>42856.050000016461</c:v>
                </c:pt>
                <c:pt idx="4393">
                  <c:v>42856.05069446093</c:v>
                </c:pt>
                <c:pt idx="4394">
                  <c:v>42856.051388905355</c:v>
                </c:pt>
                <c:pt idx="4395">
                  <c:v>42856.052083349823</c:v>
                </c:pt>
                <c:pt idx="4396">
                  <c:v>42856.052777794248</c:v>
                </c:pt>
                <c:pt idx="4397">
                  <c:v>42856.053472238695</c:v>
                </c:pt>
                <c:pt idx="4398">
                  <c:v>42856.054166683134</c:v>
                </c:pt>
                <c:pt idx="4399">
                  <c:v>42856.054861127603</c:v>
                </c:pt>
                <c:pt idx="4400">
                  <c:v>42856.055555572042</c:v>
                </c:pt>
                <c:pt idx="4401">
                  <c:v>42856.056250016503</c:v>
                </c:pt>
                <c:pt idx="4402">
                  <c:v>42856.056944460943</c:v>
                </c:pt>
                <c:pt idx="4403">
                  <c:v>42856.057638905382</c:v>
                </c:pt>
                <c:pt idx="4404">
                  <c:v>42856.058333349865</c:v>
                </c:pt>
                <c:pt idx="4405">
                  <c:v>42856.059027794268</c:v>
                </c:pt>
                <c:pt idx="4406">
                  <c:v>42856.059722238715</c:v>
                </c:pt>
                <c:pt idx="4407">
                  <c:v>42856.060416683154</c:v>
                </c:pt>
                <c:pt idx="4408">
                  <c:v>42856.061111127594</c:v>
                </c:pt>
                <c:pt idx="4409">
                  <c:v>42856.061805572055</c:v>
                </c:pt>
                <c:pt idx="4410">
                  <c:v>42856.062500016502</c:v>
                </c:pt>
                <c:pt idx="4411">
                  <c:v>42856.063194460934</c:v>
                </c:pt>
                <c:pt idx="4412">
                  <c:v>42856.063888905373</c:v>
                </c:pt>
                <c:pt idx="4413">
                  <c:v>42856.064583349842</c:v>
                </c:pt>
                <c:pt idx="4414">
                  <c:v>42856.065277794289</c:v>
                </c:pt>
                <c:pt idx="4415">
                  <c:v>42856.065972238735</c:v>
                </c:pt>
                <c:pt idx="4416">
                  <c:v>42856.066666683175</c:v>
                </c:pt>
                <c:pt idx="4417">
                  <c:v>42856.067361127607</c:v>
                </c:pt>
                <c:pt idx="4418">
                  <c:v>42856.068055572083</c:v>
                </c:pt>
                <c:pt idx="4419">
                  <c:v>42856.068750016522</c:v>
                </c:pt>
                <c:pt idx="4420">
                  <c:v>42856.069444460954</c:v>
                </c:pt>
                <c:pt idx="4421">
                  <c:v>42856.070138905416</c:v>
                </c:pt>
                <c:pt idx="4422">
                  <c:v>42856.070833349899</c:v>
                </c:pt>
                <c:pt idx="4423">
                  <c:v>42856.071527794309</c:v>
                </c:pt>
                <c:pt idx="4424">
                  <c:v>42856.072222238763</c:v>
                </c:pt>
                <c:pt idx="4425">
                  <c:v>42856.072916683195</c:v>
                </c:pt>
                <c:pt idx="4426">
                  <c:v>42856.073611127635</c:v>
                </c:pt>
                <c:pt idx="4427">
                  <c:v>42856.074305572096</c:v>
                </c:pt>
                <c:pt idx="4428">
                  <c:v>42856.075000016535</c:v>
                </c:pt>
                <c:pt idx="4429">
                  <c:v>42856.075694460989</c:v>
                </c:pt>
                <c:pt idx="4430">
                  <c:v>42856.076388905436</c:v>
                </c:pt>
                <c:pt idx="4431">
                  <c:v>42856.077083349883</c:v>
                </c:pt>
                <c:pt idx="4432">
                  <c:v>42856.077777794329</c:v>
                </c:pt>
                <c:pt idx="4433">
                  <c:v>42856.078472238783</c:v>
                </c:pt>
                <c:pt idx="4434">
                  <c:v>42856.079166683186</c:v>
                </c:pt>
                <c:pt idx="4435">
                  <c:v>42856.07986112767</c:v>
                </c:pt>
                <c:pt idx="4436">
                  <c:v>42856.080555572145</c:v>
                </c:pt>
                <c:pt idx="4437">
                  <c:v>42856.081250016563</c:v>
                </c:pt>
                <c:pt idx="4438">
                  <c:v>42856.081944460995</c:v>
                </c:pt>
                <c:pt idx="4439">
                  <c:v>42856.082638905478</c:v>
                </c:pt>
                <c:pt idx="4440">
                  <c:v>42856.083333349925</c:v>
                </c:pt>
                <c:pt idx="4441">
                  <c:v>42856.084027794372</c:v>
                </c:pt>
                <c:pt idx="4442">
                  <c:v>42856.084722238797</c:v>
                </c:pt>
                <c:pt idx="4443">
                  <c:v>42856.085416683214</c:v>
                </c:pt>
                <c:pt idx="4444">
                  <c:v>42856.08611112769</c:v>
                </c:pt>
                <c:pt idx="4445">
                  <c:v>42856.086805572158</c:v>
                </c:pt>
                <c:pt idx="4446">
                  <c:v>42856.087500016583</c:v>
                </c:pt>
                <c:pt idx="4447">
                  <c:v>42856.08819446103</c:v>
                </c:pt>
                <c:pt idx="4448">
                  <c:v>42856.088888905491</c:v>
                </c:pt>
                <c:pt idx="4449">
                  <c:v>42856.089583349945</c:v>
                </c:pt>
                <c:pt idx="4450">
                  <c:v>42856.090277794392</c:v>
                </c:pt>
                <c:pt idx="4451">
                  <c:v>42856.090972238817</c:v>
                </c:pt>
                <c:pt idx="4452">
                  <c:v>42856.091666683213</c:v>
                </c:pt>
                <c:pt idx="4453">
                  <c:v>42856.092361127688</c:v>
                </c:pt>
                <c:pt idx="4454">
                  <c:v>42856.093055572157</c:v>
                </c:pt>
                <c:pt idx="4455">
                  <c:v>42856.093750016582</c:v>
                </c:pt>
                <c:pt idx="4456">
                  <c:v>42856.094444461021</c:v>
                </c:pt>
                <c:pt idx="4457">
                  <c:v>42856.095138905475</c:v>
                </c:pt>
                <c:pt idx="4458">
                  <c:v>42856.095833349966</c:v>
                </c:pt>
                <c:pt idx="4459">
                  <c:v>42856.096527794391</c:v>
                </c:pt>
                <c:pt idx="4460">
                  <c:v>42856.097222238837</c:v>
                </c:pt>
                <c:pt idx="4461">
                  <c:v>42856.097916683255</c:v>
                </c:pt>
                <c:pt idx="4462">
                  <c:v>42856.098611127731</c:v>
                </c:pt>
                <c:pt idx="4463">
                  <c:v>42856.099305572177</c:v>
                </c:pt>
                <c:pt idx="4464">
                  <c:v>42856.100000016624</c:v>
                </c:pt>
                <c:pt idx="4465">
                  <c:v>42856.100694461071</c:v>
                </c:pt>
                <c:pt idx="4466">
                  <c:v>42856.101388905496</c:v>
                </c:pt>
                <c:pt idx="4467">
                  <c:v>42856.102083349986</c:v>
                </c:pt>
                <c:pt idx="4468">
                  <c:v>42856.102777794411</c:v>
                </c:pt>
                <c:pt idx="4469">
                  <c:v>42856.103472238858</c:v>
                </c:pt>
                <c:pt idx="4470">
                  <c:v>42856.104166683268</c:v>
                </c:pt>
                <c:pt idx="4471">
                  <c:v>42856.104861127751</c:v>
                </c:pt>
                <c:pt idx="4472">
                  <c:v>42856.105555572198</c:v>
                </c:pt>
                <c:pt idx="4473">
                  <c:v>42856.106250016644</c:v>
                </c:pt>
                <c:pt idx="4474">
                  <c:v>42856.106944461084</c:v>
                </c:pt>
                <c:pt idx="4475">
                  <c:v>42856.107638905538</c:v>
                </c:pt>
                <c:pt idx="4476">
                  <c:v>42856.108333350014</c:v>
                </c:pt>
                <c:pt idx="4477">
                  <c:v>42856.109027794431</c:v>
                </c:pt>
                <c:pt idx="4478">
                  <c:v>42856.109722238878</c:v>
                </c:pt>
                <c:pt idx="4479">
                  <c:v>42856.110416683325</c:v>
                </c:pt>
                <c:pt idx="4480">
                  <c:v>42856.111111127771</c:v>
                </c:pt>
                <c:pt idx="4481">
                  <c:v>42856.111805572204</c:v>
                </c:pt>
                <c:pt idx="4482">
                  <c:v>42856.112500016665</c:v>
                </c:pt>
                <c:pt idx="4483">
                  <c:v>42856.113194461104</c:v>
                </c:pt>
                <c:pt idx="4484">
                  <c:v>42856.113888905558</c:v>
                </c:pt>
                <c:pt idx="4485">
                  <c:v>42856.114583350012</c:v>
                </c:pt>
                <c:pt idx="4486">
                  <c:v>42856.115277794474</c:v>
                </c:pt>
                <c:pt idx="4487">
                  <c:v>42856.115972238898</c:v>
                </c:pt>
                <c:pt idx="4488">
                  <c:v>42856.116666683323</c:v>
                </c:pt>
                <c:pt idx="4489">
                  <c:v>42856.117361127785</c:v>
                </c:pt>
                <c:pt idx="4490">
                  <c:v>42856.118055572239</c:v>
                </c:pt>
                <c:pt idx="4491">
                  <c:v>42856.118750016685</c:v>
                </c:pt>
                <c:pt idx="4492">
                  <c:v>42856.119444461125</c:v>
                </c:pt>
                <c:pt idx="4493">
                  <c:v>42856.120138905579</c:v>
                </c:pt>
                <c:pt idx="4494">
                  <c:v>42856.120833350033</c:v>
                </c:pt>
                <c:pt idx="4495">
                  <c:v>42856.121527794472</c:v>
                </c:pt>
                <c:pt idx="4496">
                  <c:v>42856.122222238919</c:v>
                </c:pt>
                <c:pt idx="4497">
                  <c:v>42856.122916683344</c:v>
                </c:pt>
                <c:pt idx="4498">
                  <c:v>42856.123611127805</c:v>
                </c:pt>
                <c:pt idx="4499">
                  <c:v>42856.124305572237</c:v>
                </c:pt>
                <c:pt idx="4500">
                  <c:v>42856.125000016676</c:v>
                </c:pt>
                <c:pt idx="4501">
                  <c:v>42856.12569446113</c:v>
                </c:pt>
                <c:pt idx="4502">
                  <c:v>42856.126388905584</c:v>
                </c:pt>
                <c:pt idx="4503">
                  <c:v>42856.127083350024</c:v>
                </c:pt>
                <c:pt idx="4504">
                  <c:v>42856.127777794485</c:v>
                </c:pt>
                <c:pt idx="4505">
                  <c:v>42856.128472238939</c:v>
                </c:pt>
                <c:pt idx="4506">
                  <c:v>42856.129166683342</c:v>
                </c:pt>
                <c:pt idx="4507">
                  <c:v>42856.129861127825</c:v>
                </c:pt>
                <c:pt idx="4508">
                  <c:v>42856.130555572279</c:v>
                </c:pt>
                <c:pt idx="4509">
                  <c:v>42856.131250016726</c:v>
                </c:pt>
                <c:pt idx="4510">
                  <c:v>42856.131944461151</c:v>
                </c:pt>
                <c:pt idx="4511">
                  <c:v>42856.132638905605</c:v>
                </c:pt>
                <c:pt idx="4512">
                  <c:v>42856.133333350066</c:v>
                </c:pt>
                <c:pt idx="4513">
                  <c:v>42856.134027794513</c:v>
                </c:pt>
                <c:pt idx="4514">
                  <c:v>42856.13472223896</c:v>
                </c:pt>
                <c:pt idx="4515">
                  <c:v>42856.135416683377</c:v>
                </c:pt>
                <c:pt idx="4516">
                  <c:v>42856.136111127853</c:v>
                </c:pt>
                <c:pt idx="4517">
                  <c:v>42856.1368055723</c:v>
                </c:pt>
                <c:pt idx="4518">
                  <c:v>42856.137500016725</c:v>
                </c:pt>
                <c:pt idx="4519">
                  <c:v>42856.138194461186</c:v>
                </c:pt>
                <c:pt idx="4520">
                  <c:v>42856.138888905625</c:v>
                </c:pt>
                <c:pt idx="4521">
                  <c:v>42856.139583350086</c:v>
                </c:pt>
                <c:pt idx="4522">
                  <c:v>42856.140277794555</c:v>
                </c:pt>
                <c:pt idx="4523">
                  <c:v>42856.140972239002</c:v>
                </c:pt>
                <c:pt idx="4524">
                  <c:v>42856.141666683397</c:v>
                </c:pt>
                <c:pt idx="4525">
                  <c:v>42856.142361127873</c:v>
                </c:pt>
                <c:pt idx="4526">
                  <c:v>42856.14305557232</c:v>
                </c:pt>
                <c:pt idx="4527">
                  <c:v>42856.143750016745</c:v>
                </c:pt>
                <c:pt idx="4528">
                  <c:v>42856.144444461184</c:v>
                </c:pt>
                <c:pt idx="4529">
                  <c:v>42856.145138905638</c:v>
                </c:pt>
                <c:pt idx="4530">
                  <c:v>42856.145833350129</c:v>
                </c:pt>
                <c:pt idx="4531">
                  <c:v>42856.14652779459</c:v>
                </c:pt>
                <c:pt idx="4532">
                  <c:v>42856.147222239</c:v>
                </c:pt>
                <c:pt idx="4533">
                  <c:v>42856.147916683425</c:v>
                </c:pt>
                <c:pt idx="4534">
                  <c:v>42856.148611127916</c:v>
                </c:pt>
                <c:pt idx="4535">
                  <c:v>42856.149305572326</c:v>
                </c:pt>
                <c:pt idx="4536">
                  <c:v>42856.150000016787</c:v>
                </c:pt>
                <c:pt idx="4537">
                  <c:v>42856.150694461234</c:v>
                </c:pt>
                <c:pt idx="4538">
                  <c:v>42856.151388905659</c:v>
                </c:pt>
                <c:pt idx="4539">
                  <c:v>42856.152083350142</c:v>
                </c:pt>
                <c:pt idx="4540">
                  <c:v>42856.152777794603</c:v>
                </c:pt>
                <c:pt idx="4541">
                  <c:v>42856.153472239021</c:v>
                </c:pt>
                <c:pt idx="4542">
                  <c:v>42856.154166683446</c:v>
                </c:pt>
                <c:pt idx="4543">
                  <c:v>42856.154861127936</c:v>
                </c:pt>
                <c:pt idx="4544">
                  <c:v>42856.155555572361</c:v>
                </c:pt>
                <c:pt idx="4545">
                  <c:v>42856.156250016829</c:v>
                </c:pt>
                <c:pt idx="4546">
                  <c:v>42856.156944461254</c:v>
                </c:pt>
                <c:pt idx="4547">
                  <c:v>42856.157638905701</c:v>
                </c:pt>
                <c:pt idx="4548">
                  <c:v>42856.158333350177</c:v>
                </c:pt>
                <c:pt idx="4549">
                  <c:v>42856.159027794602</c:v>
                </c:pt>
                <c:pt idx="4550">
                  <c:v>42856.159722239034</c:v>
                </c:pt>
                <c:pt idx="4551">
                  <c:v>42856.160416683466</c:v>
                </c:pt>
                <c:pt idx="4552">
                  <c:v>42856.161111127934</c:v>
                </c:pt>
                <c:pt idx="4553">
                  <c:v>42856.161805572374</c:v>
                </c:pt>
                <c:pt idx="4554">
                  <c:v>42856.162500016828</c:v>
                </c:pt>
                <c:pt idx="4555">
                  <c:v>42856.163194461238</c:v>
                </c:pt>
                <c:pt idx="4556">
                  <c:v>42856.163888905699</c:v>
                </c:pt>
                <c:pt idx="4557">
                  <c:v>42856.164583350168</c:v>
                </c:pt>
                <c:pt idx="4558">
                  <c:v>42856.165277794615</c:v>
                </c:pt>
                <c:pt idx="4559">
                  <c:v>42856.165972239054</c:v>
                </c:pt>
                <c:pt idx="4560">
                  <c:v>42856.166666683486</c:v>
                </c:pt>
                <c:pt idx="4561">
                  <c:v>42856.167361127955</c:v>
                </c:pt>
                <c:pt idx="4562">
                  <c:v>42856.168055572401</c:v>
                </c:pt>
                <c:pt idx="4563">
                  <c:v>42856.168750016834</c:v>
                </c:pt>
                <c:pt idx="4564">
                  <c:v>42856.169444461251</c:v>
                </c:pt>
                <c:pt idx="4565">
                  <c:v>42856.170138905734</c:v>
                </c:pt>
                <c:pt idx="4566">
                  <c:v>42856.170833350203</c:v>
                </c:pt>
                <c:pt idx="4567">
                  <c:v>42856.171527794635</c:v>
                </c:pt>
                <c:pt idx="4568">
                  <c:v>42856.172222239082</c:v>
                </c:pt>
                <c:pt idx="4569">
                  <c:v>42856.172916683528</c:v>
                </c:pt>
                <c:pt idx="4570">
                  <c:v>42856.173611127982</c:v>
                </c:pt>
                <c:pt idx="4571">
                  <c:v>42856.174305572422</c:v>
                </c:pt>
                <c:pt idx="4572">
                  <c:v>42856.175000016854</c:v>
                </c:pt>
                <c:pt idx="4573">
                  <c:v>42856.175694461293</c:v>
                </c:pt>
                <c:pt idx="4574">
                  <c:v>42856.176388905755</c:v>
                </c:pt>
                <c:pt idx="4575">
                  <c:v>42856.177083350194</c:v>
                </c:pt>
                <c:pt idx="4576">
                  <c:v>42856.177777794655</c:v>
                </c:pt>
                <c:pt idx="4577">
                  <c:v>42856.178472239102</c:v>
                </c:pt>
                <c:pt idx="4578">
                  <c:v>42856.17916668352</c:v>
                </c:pt>
                <c:pt idx="4579">
                  <c:v>42856.179861127996</c:v>
                </c:pt>
                <c:pt idx="4580">
                  <c:v>42856.180555572442</c:v>
                </c:pt>
                <c:pt idx="4581">
                  <c:v>42856.181250016889</c:v>
                </c:pt>
                <c:pt idx="4582">
                  <c:v>42856.181944461314</c:v>
                </c:pt>
                <c:pt idx="4583">
                  <c:v>42856.182638905782</c:v>
                </c:pt>
                <c:pt idx="4584">
                  <c:v>42856.183333350229</c:v>
                </c:pt>
                <c:pt idx="4585">
                  <c:v>42856.184027794683</c:v>
                </c:pt>
                <c:pt idx="4586">
                  <c:v>42856.184722239122</c:v>
                </c:pt>
                <c:pt idx="4587">
                  <c:v>42856.185416683555</c:v>
                </c:pt>
                <c:pt idx="4588">
                  <c:v>42856.186111128038</c:v>
                </c:pt>
                <c:pt idx="4589">
                  <c:v>42856.186805572463</c:v>
                </c:pt>
                <c:pt idx="4590">
                  <c:v>42856.187500016909</c:v>
                </c:pt>
                <c:pt idx="4591">
                  <c:v>42856.188194461356</c:v>
                </c:pt>
                <c:pt idx="4592">
                  <c:v>42856.188888905803</c:v>
                </c:pt>
                <c:pt idx="4593">
                  <c:v>42856.189583350235</c:v>
                </c:pt>
                <c:pt idx="4594">
                  <c:v>42856.190277794696</c:v>
                </c:pt>
                <c:pt idx="4595">
                  <c:v>42856.190972239136</c:v>
                </c:pt>
                <c:pt idx="4596">
                  <c:v>42856.191666683553</c:v>
                </c:pt>
                <c:pt idx="4597">
                  <c:v>42856.192361128036</c:v>
                </c:pt>
                <c:pt idx="4598">
                  <c:v>42856.193055572476</c:v>
                </c:pt>
                <c:pt idx="4599">
                  <c:v>42856.193750016908</c:v>
                </c:pt>
                <c:pt idx="4600">
                  <c:v>42856.194444461347</c:v>
                </c:pt>
                <c:pt idx="4601">
                  <c:v>42856.195138905801</c:v>
                </c:pt>
                <c:pt idx="4602">
                  <c:v>42856.19583335027</c:v>
                </c:pt>
                <c:pt idx="4603">
                  <c:v>42856.196527794717</c:v>
                </c:pt>
                <c:pt idx="4604">
                  <c:v>42856.197222239156</c:v>
                </c:pt>
                <c:pt idx="4605">
                  <c:v>42856.197916683581</c:v>
                </c:pt>
                <c:pt idx="4606">
                  <c:v>42856.198611128078</c:v>
                </c:pt>
                <c:pt idx="4607">
                  <c:v>42856.199305572482</c:v>
                </c:pt>
                <c:pt idx="4608">
                  <c:v>42856.20000001695</c:v>
                </c:pt>
                <c:pt idx="4609">
                  <c:v>42856.200694461375</c:v>
                </c:pt>
                <c:pt idx="4610">
                  <c:v>42856.201388905814</c:v>
                </c:pt>
                <c:pt idx="4611">
                  <c:v>42856.202083350276</c:v>
                </c:pt>
                <c:pt idx="4612">
                  <c:v>42856.202777794737</c:v>
                </c:pt>
                <c:pt idx="4613">
                  <c:v>42856.203472239184</c:v>
                </c:pt>
                <c:pt idx="4614">
                  <c:v>42856.204166683587</c:v>
                </c:pt>
                <c:pt idx="4615">
                  <c:v>42856.204861128092</c:v>
                </c:pt>
                <c:pt idx="4616">
                  <c:v>42856.205555572531</c:v>
                </c:pt>
                <c:pt idx="4617">
                  <c:v>42856.206250016992</c:v>
                </c:pt>
                <c:pt idx="4618">
                  <c:v>42856.206944461395</c:v>
                </c:pt>
                <c:pt idx="4619">
                  <c:v>42856.207638905864</c:v>
                </c:pt>
                <c:pt idx="4620">
                  <c:v>42856.208333350311</c:v>
                </c:pt>
                <c:pt idx="4621">
                  <c:v>42856.209027794757</c:v>
                </c:pt>
                <c:pt idx="4622">
                  <c:v>42856.209722239182</c:v>
                </c:pt>
                <c:pt idx="4623">
                  <c:v>42856.210416683622</c:v>
                </c:pt>
                <c:pt idx="4624">
                  <c:v>42856.211111128097</c:v>
                </c:pt>
                <c:pt idx="4625">
                  <c:v>42856.211805572544</c:v>
                </c:pt>
                <c:pt idx="4626">
                  <c:v>42856.212500016991</c:v>
                </c:pt>
                <c:pt idx="4627">
                  <c:v>42856.213194461416</c:v>
                </c:pt>
                <c:pt idx="4628">
                  <c:v>42856.213888905884</c:v>
                </c:pt>
                <c:pt idx="4629">
                  <c:v>42856.214583350331</c:v>
                </c:pt>
                <c:pt idx="4630">
                  <c:v>42856.215277794792</c:v>
                </c:pt>
                <c:pt idx="4631">
                  <c:v>42856.215972239224</c:v>
                </c:pt>
                <c:pt idx="4632">
                  <c:v>42856.216666683649</c:v>
                </c:pt>
                <c:pt idx="4633">
                  <c:v>42856.217361128118</c:v>
                </c:pt>
                <c:pt idx="4634">
                  <c:v>42856.218055572586</c:v>
                </c:pt>
                <c:pt idx="4635">
                  <c:v>42856.218750017004</c:v>
                </c:pt>
                <c:pt idx="4636">
                  <c:v>42856.219444461429</c:v>
                </c:pt>
                <c:pt idx="4637">
                  <c:v>42856.220138905905</c:v>
                </c:pt>
                <c:pt idx="4638">
                  <c:v>42856.220833350351</c:v>
                </c:pt>
                <c:pt idx="4639">
                  <c:v>42856.221527794776</c:v>
                </c:pt>
                <c:pt idx="4640">
                  <c:v>42856.222222239223</c:v>
                </c:pt>
                <c:pt idx="4641">
                  <c:v>42856.222916683662</c:v>
                </c:pt>
                <c:pt idx="4642">
                  <c:v>42856.223611128138</c:v>
                </c:pt>
                <c:pt idx="4643">
                  <c:v>42856.224305572585</c:v>
                </c:pt>
                <c:pt idx="4644">
                  <c:v>42856.225000016988</c:v>
                </c:pt>
                <c:pt idx="4645">
                  <c:v>42856.225694461456</c:v>
                </c:pt>
                <c:pt idx="4646">
                  <c:v>42856.226388905925</c:v>
                </c:pt>
                <c:pt idx="4647">
                  <c:v>42856.22708335035</c:v>
                </c:pt>
                <c:pt idx="4648">
                  <c:v>42856.227777794804</c:v>
                </c:pt>
                <c:pt idx="4649">
                  <c:v>42856.228472239243</c:v>
                </c:pt>
                <c:pt idx="4650">
                  <c:v>42856.229166683646</c:v>
                </c:pt>
                <c:pt idx="4651">
                  <c:v>42856.229861128159</c:v>
                </c:pt>
                <c:pt idx="4652">
                  <c:v>42856.230555572605</c:v>
                </c:pt>
                <c:pt idx="4653">
                  <c:v>42856.23125001703</c:v>
                </c:pt>
                <c:pt idx="4654">
                  <c:v>42856.23194446147</c:v>
                </c:pt>
                <c:pt idx="4655">
                  <c:v>42856.232638905945</c:v>
                </c:pt>
                <c:pt idx="4656">
                  <c:v>42856.233333350385</c:v>
                </c:pt>
                <c:pt idx="4657">
                  <c:v>42856.234027794839</c:v>
                </c:pt>
                <c:pt idx="4658">
                  <c:v>42856.234722239264</c:v>
                </c:pt>
                <c:pt idx="4659">
                  <c:v>42856.235416683689</c:v>
                </c:pt>
                <c:pt idx="4660">
                  <c:v>42856.236111128193</c:v>
                </c:pt>
                <c:pt idx="4661">
                  <c:v>42856.236805572626</c:v>
                </c:pt>
                <c:pt idx="4662">
                  <c:v>42856.23750001705</c:v>
                </c:pt>
                <c:pt idx="4663">
                  <c:v>42856.238194461504</c:v>
                </c:pt>
                <c:pt idx="4664">
                  <c:v>42856.238888905966</c:v>
                </c:pt>
                <c:pt idx="4665">
                  <c:v>42856.239583350405</c:v>
                </c:pt>
                <c:pt idx="4666">
                  <c:v>42856.240277794888</c:v>
                </c:pt>
                <c:pt idx="4667">
                  <c:v>42856.240972239306</c:v>
                </c:pt>
                <c:pt idx="4668">
                  <c:v>42856.241666683709</c:v>
                </c:pt>
                <c:pt idx="4669">
                  <c:v>42856.242361128199</c:v>
                </c:pt>
                <c:pt idx="4670">
                  <c:v>42856.243055572624</c:v>
                </c:pt>
                <c:pt idx="4671">
                  <c:v>42856.243750017064</c:v>
                </c:pt>
                <c:pt idx="4672">
                  <c:v>42856.244444461525</c:v>
                </c:pt>
                <c:pt idx="4673">
                  <c:v>42856.245138905986</c:v>
                </c:pt>
                <c:pt idx="4674">
                  <c:v>42856.245833350433</c:v>
                </c:pt>
                <c:pt idx="4675">
                  <c:v>42856.246527794901</c:v>
                </c:pt>
                <c:pt idx="4676">
                  <c:v>42856.247222239326</c:v>
                </c:pt>
                <c:pt idx="4677">
                  <c:v>42856.247916683751</c:v>
                </c:pt>
                <c:pt idx="4678">
                  <c:v>42856.248611128241</c:v>
                </c:pt>
                <c:pt idx="4679">
                  <c:v>42856.249305572645</c:v>
                </c:pt>
                <c:pt idx="4680">
                  <c:v>42856.250000017106</c:v>
                </c:pt>
                <c:pt idx="4681">
                  <c:v>42856.25069446156</c:v>
                </c:pt>
                <c:pt idx="4682">
                  <c:v>42856.251388906006</c:v>
                </c:pt>
                <c:pt idx="4683">
                  <c:v>42856.252083350453</c:v>
                </c:pt>
                <c:pt idx="4684">
                  <c:v>42856.252777794922</c:v>
                </c:pt>
                <c:pt idx="4685">
                  <c:v>42856.253472239325</c:v>
                </c:pt>
                <c:pt idx="4686">
                  <c:v>42856.254166683764</c:v>
                </c:pt>
                <c:pt idx="4687">
                  <c:v>42856.25486112824</c:v>
                </c:pt>
                <c:pt idx="4688">
                  <c:v>42856.255555572687</c:v>
                </c:pt>
                <c:pt idx="4689">
                  <c:v>42856.256250017133</c:v>
                </c:pt>
                <c:pt idx="4690">
                  <c:v>42856.25694446158</c:v>
                </c:pt>
                <c:pt idx="4691">
                  <c:v>42856.257638906041</c:v>
                </c:pt>
                <c:pt idx="4692">
                  <c:v>42856.258333350503</c:v>
                </c:pt>
                <c:pt idx="4693">
                  <c:v>42856.259027794942</c:v>
                </c:pt>
                <c:pt idx="4694">
                  <c:v>42856.259722239345</c:v>
                </c:pt>
                <c:pt idx="4695">
                  <c:v>42856.260416683785</c:v>
                </c:pt>
                <c:pt idx="4696">
                  <c:v>42856.261111128239</c:v>
                </c:pt>
                <c:pt idx="4697">
                  <c:v>42856.261805572678</c:v>
                </c:pt>
                <c:pt idx="4698">
                  <c:v>42856.262500017154</c:v>
                </c:pt>
                <c:pt idx="4699">
                  <c:v>42856.263194461571</c:v>
                </c:pt>
                <c:pt idx="4700">
                  <c:v>42856.263888906025</c:v>
                </c:pt>
                <c:pt idx="4701">
                  <c:v>42856.264583350494</c:v>
                </c:pt>
                <c:pt idx="4702">
                  <c:v>42856.265277794941</c:v>
                </c:pt>
                <c:pt idx="4703">
                  <c:v>42856.265972239366</c:v>
                </c:pt>
                <c:pt idx="4704">
                  <c:v>42856.266666683805</c:v>
                </c:pt>
                <c:pt idx="4705">
                  <c:v>42856.267361128259</c:v>
                </c:pt>
                <c:pt idx="4706">
                  <c:v>42856.268055572727</c:v>
                </c:pt>
                <c:pt idx="4707">
                  <c:v>42856.268750017174</c:v>
                </c:pt>
                <c:pt idx="4708">
                  <c:v>42856.269444461577</c:v>
                </c:pt>
                <c:pt idx="4709">
                  <c:v>42856.270138906068</c:v>
                </c:pt>
                <c:pt idx="4710">
                  <c:v>42856.270833350536</c:v>
                </c:pt>
                <c:pt idx="4711">
                  <c:v>42856.271527794961</c:v>
                </c:pt>
                <c:pt idx="4712">
                  <c:v>42856.272222239408</c:v>
                </c:pt>
                <c:pt idx="4713">
                  <c:v>42856.272916683854</c:v>
                </c:pt>
                <c:pt idx="4714">
                  <c:v>42856.273611128301</c:v>
                </c:pt>
                <c:pt idx="4715">
                  <c:v>42856.274305572726</c:v>
                </c:pt>
                <c:pt idx="4716">
                  <c:v>42856.275000017173</c:v>
                </c:pt>
                <c:pt idx="4717">
                  <c:v>42856.275694461605</c:v>
                </c:pt>
                <c:pt idx="4718">
                  <c:v>42856.276388906088</c:v>
                </c:pt>
                <c:pt idx="4719">
                  <c:v>42856.277083350535</c:v>
                </c:pt>
                <c:pt idx="4720">
                  <c:v>42856.277777794981</c:v>
                </c:pt>
                <c:pt idx="4721">
                  <c:v>42856.278472239428</c:v>
                </c:pt>
                <c:pt idx="4722">
                  <c:v>42856.279166683838</c:v>
                </c:pt>
                <c:pt idx="4723">
                  <c:v>42856.279861128321</c:v>
                </c:pt>
                <c:pt idx="4724">
                  <c:v>42856.280555572768</c:v>
                </c:pt>
                <c:pt idx="4725">
                  <c:v>42856.281250017193</c:v>
                </c:pt>
                <c:pt idx="4726">
                  <c:v>42856.281944461618</c:v>
                </c:pt>
                <c:pt idx="4727">
                  <c:v>42856.28263890613</c:v>
                </c:pt>
                <c:pt idx="4728">
                  <c:v>42856.283333350562</c:v>
                </c:pt>
                <c:pt idx="4729">
                  <c:v>42856.284027795002</c:v>
                </c:pt>
                <c:pt idx="4730">
                  <c:v>42856.284722239434</c:v>
                </c:pt>
                <c:pt idx="4731">
                  <c:v>42856.285416683873</c:v>
                </c:pt>
                <c:pt idx="4732">
                  <c:v>42856.286111128342</c:v>
                </c:pt>
                <c:pt idx="4733">
                  <c:v>42856.286805572789</c:v>
                </c:pt>
                <c:pt idx="4734">
                  <c:v>42856.287500017213</c:v>
                </c:pt>
                <c:pt idx="4735">
                  <c:v>42856.288194461675</c:v>
                </c:pt>
                <c:pt idx="4736">
                  <c:v>42856.288888906143</c:v>
                </c:pt>
                <c:pt idx="4737">
                  <c:v>42856.289583350583</c:v>
                </c:pt>
                <c:pt idx="4738">
                  <c:v>42856.290277795022</c:v>
                </c:pt>
                <c:pt idx="4739">
                  <c:v>42856.290972239454</c:v>
                </c:pt>
                <c:pt idx="4740">
                  <c:v>42856.291666683872</c:v>
                </c:pt>
                <c:pt idx="4741">
                  <c:v>42856.292361128355</c:v>
                </c:pt>
                <c:pt idx="4742">
                  <c:v>42856.293055572787</c:v>
                </c:pt>
                <c:pt idx="4743">
                  <c:v>42856.293750017197</c:v>
                </c:pt>
                <c:pt idx="4744">
                  <c:v>42856.294444461659</c:v>
                </c:pt>
                <c:pt idx="4745">
                  <c:v>42856.295138906135</c:v>
                </c:pt>
                <c:pt idx="4746">
                  <c:v>42856.295833350596</c:v>
                </c:pt>
                <c:pt idx="4747">
                  <c:v>42856.296527795035</c:v>
                </c:pt>
                <c:pt idx="4748">
                  <c:v>42856.297222239475</c:v>
                </c:pt>
                <c:pt idx="4749">
                  <c:v>42856.297916683914</c:v>
                </c:pt>
                <c:pt idx="4750">
                  <c:v>42856.298611128383</c:v>
                </c:pt>
                <c:pt idx="4751">
                  <c:v>42856.299305572807</c:v>
                </c:pt>
                <c:pt idx="4752">
                  <c:v>42856.300000017276</c:v>
                </c:pt>
                <c:pt idx="4753">
                  <c:v>42856.300694461723</c:v>
                </c:pt>
                <c:pt idx="4754">
                  <c:v>42856.301388906169</c:v>
                </c:pt>
                <c:pt idx="4755">
                  <c:v>42856.302083350616</c:v>
                </c:pt>
                <c:pt idx="4756">
                  <c:v>42856.302777795063</c:v>
                </c:pt>
                <c:pt idx="4757">
                  <c:v>42856.30347223951</c:v>
                </c:pt>
                <c:pt idx="4758">
                  <c:v>42856.304166683956</c:v>
                </c:pt>
                <c:pt idx="4759">
                  <c:v>42856.304861128425</c:v>
                </c:pt>
                <c:pt idx="4760">
                  <c:v>42856.305555572872</c:v>
                </c:pt>
                <c:pt idx="4761">
                  <c:v>42856.306250017296</c:v>
                </c:pt>
                <c:pt idx="4762">
                  <c:v>42856.306944461736</c:v>
                </c:pt>
                <c:pt idx="4763">
                  <c:v>42856.307638906212</c:v>
                </c:pt>
                <c:pt idx="4764">
                  <c:v>42856.308333350658</c:v>
                </c:pt>
                <c:pt idx="4765">
                  <c:v>42856.309027795083</c:v>
                </c:pt>
                <c:pt idx="4766">
                  <c:v>42856.30972223953</c:v>
                </c:pt>
                <c:pt idx="4767">
                  <c:v>42856.310416683991</c:v>
                </c:pt>
                <c:pt idx="4768">
                  <c:v>42856.311111128445</c:v>
                </c:pt>
                <c:pt idx="4769">
                  <c:v>42856.311805572892</c:v>
                </c:pt>
                <c:pt idx="4770">
                  <c:v>42856.312500017317</c:v>
                </c:pt>
                <c:pt idx="4771">
                  <c:v>42856.313194461756</c:v>
                </c:pt>
                <c:pt idx="4772">
                  <c:v>42856.31388890621</c:v>
                </c:pt>
                <c:pt idx="4773">
                  <c:v>42856.314583350679</c:v>
                </c:pt>
                <c:pt idx="4774">
                  <c:v>42856.31527779514</c:v>
                </c:pt>
                <c:pt idx="4775">
                  <c:v>42856.315972239572</c:v>
                </c:pt>
                <c:pt idx="4776">
                  <c:v>42856.316666683997</c:v>
                </c:pt>
                <c:pt idx="4777">
                  <c:v>42856.317361128466</c:v>
                </c:pt>
                <c:pt idx="4778">
                  <c:v>42856.31805557292</c:v>
                </c:pt>
                <c:pt idx="4779">
                  <c:v>42856.318750017337</c:v>
                </c:pt>
                <c:pt idx="4780">
                  <c:v>42856.319444461784</c:v>
                </c:pt>
                <c:pt idx="4781">
                  <c:v>42856.320138906231</c:v>
                </c:pt>
                <c:pt idx="4782">
                  <c:v>42856.320833350692</c:v>
                </c:pt>
                <c:pt idx="4783">
                  <c:v>42856.321527795131</c:v>
                </c:pt>
                <c:pt idx="4784">
                  <c:v>42856.322222239593</c:v>
                </c:pt>
                <c:pt idx="4785">
                  <c:v>42856.322916684017</c:v>
                </c:pt>
                <c:pt idx="4786">
                  <c:v>42856.323611128486</c:v>
                </c:pt>
                <c:pt idx="4787">
                  <c:v>42856.324305572911</c:v>
                </c:pt>
                <c:pt idx="4788">
                  <c:v>42856.325000017328</c:v>
                </c:pt>
                <c:pt idx="4789">
                  <c:v>42856.325694461804</c:v>
                </c:pt>
                <c:pt idx="4790">
                  <c:v>42856.326388906251</c:v>
                </c:pt>
                <c:pt idx="4791">
                  <c:v>42856.327083350676</c:v>
                </c:pt>
                <c:pt idx="4792">
                  <c:v>42856.327777795144</c:v>
                </c:pt>
                <c:pt idx="4793">
                  <c:v>42856.328472239591</c:v>
                </c:pt>
                <c:pt idx="4794">
                  <c:v>42856.329166684016</c:v>
                </c:pt>
                <c:pt idx="4795">
                  <c:v>42856.329861128492</c:v>
                </c:pt>
                <c:pt idx="4796">
                  <c:v>42856.330555572953</c:v>
                </c:pt>
                <c:pt idx="4797">
                  <c:v>42856.331250017378</c:v>
                </c:pt>
                <c:pt idx="4798">
                  <c:v>42856.331944461825</c:v>
                </c:pt>
                <c:pt idx="4799">
                  <c:v>42856.332638906293</c:v>
                </c:pt>
                <c:pt idx="4800">
                  <c:v>42856.333333350718</c:v>
                </c:pt>
                <c:pt idx="4801">
                  <c:v>42856.334027795187</c:v>
                </c:pt>
                <c:pt idx="4802">
                  <c:v>42856.334722239604</c:v>
                </c:pt>
                <c:pt idx="4803">
                  <c:v>42856.335416684058</c:v>
                </c:pt>
                <c:pt idx="4804">
                  <c:v>42856.336111128541</c:v>
                </c:pt>
                <c:pt idx="4805">
                  <c:v>42856.336805572973</c:v>
                </c:pt>
                <c:pt idx="4806">
                  <c:v>42856.337500017384</c:v>
                </c:pt>
                <c:pt idx="4807">
                  <c:v>42856.338194461845</c:v>
                </c:pt>
                <c:pt idx="4808">
                  <c:v>42856.338888906292</c:v>
                </c:pt>
                <c:pt idx="4809">
                  <c:v>42856.339583350738</c:v>
                </c:pt>
                <c:pt idx="4810">
                  <c:v>42856.340277795214</c:v>
                </c:pt>
                <c:pt idx="4811">
                  <c:v>42856.340972239632</c:v>
                </c:pt>
                <c:pt idx="4812">
                  <c:v>42856.341666684079</c:v>
                </c:pt>
                <c:pt idx="4813">
                  <c:v>42856.342361128554</c:v>
                </c:pt>
                <c:pt idx="4814">
                  <c:v>42856.343055572994</c:v>
                </c:pt>
                <c:pt idx="4815">
                  <c:v>42856.343750017404</c:v>
                </c:pt>
                <c:pt idx="4816">
                  <c:v>42856.344444461865</c:v>
                </c:pt>
                <c:pt idx="4817">
                  <c:v>42856.345138906312</c:v>
                </c:pt>
                <c:pt idx="4818">
                  <c:v>42856.345833350781</c:v>
                </c:pt>
                <c:pt idx="4819">
                  <c:v>42856.346527795213</c:v>
                </c:pt>
                <c:pt idx="4820">
                  <c:v>42856.347222239652</c:v>
                </c:pt>
                <c:pt idx="4821">
                  <c:v>42856.347916684099</c:v>
                </c:pt>
                <c:pt idx="4822">
                  <c:v>42856.348611128597</c:v>
                </c:pt>
                <c:pt idx="4823">
                  <c:v>42856.349305572992</c:v>
                </c:pt>
                <c:pt idx="4824">
                  <c:v>42856.350000017439</c:v>
                </c:pt>
                <c:pt idx="4825">
                  <c:v>42856.350694461893</c:v>
                </c:pt>
                <c:pt idx="4826">
                  <c:v>42856.351388906332</c:v>
                </c:pt>
                <c:pt idx="4827">
                  <c:v>42856.352083350801</c:v>
                </c:pt>
                <c:pt idx="4828">
                  <c:v>42856.352777795233</c:v>
                </c:pt>
                <c:pt idx="4829">
                  <c:v>42856.353472239673</c:v>
                </c:pt>
                <c:pt idx="4830">
                  <c:v>42856.354166684119</c:v>
                </c:pt>
                <c:pt idx="4831">
                  <c:v>42856.35486112861</c:v>
                </c:pt>
                <c:pt idx="4832">
                  <c:v>42856.355555573013</c:v>
                </c:pt>
                <c:pt idx="4833">
                  <c:v>42856.356250017488</c:v>
                </c:pt>
                <c:pt idx="4834">
                  <c:v>42856.356944461913</c:v>
                </c:pt>
                <c:pt idx="4835">
                  <c:v>42856.357638906375</c:v>
                </c:pt>
                <c:pt idx="4836">
                  <c:v>42856.358333350843</c:v>
                </c:pt>
                <c:pt idx="4837">
                  <c:v>42856.359027795246</c:v>
                </c:pt>
                <c:pt idx="4838">
                  <c:v>42856.359722239686</c:v>
                </c:pt>
                <c:pt idx="4839">
                  <c:v>42856.36041668414</c:v>
                </c:pt>
                <c:pt idx="4840">
                  <c:v>42856.361111128601</c:v>
                </c:pt>
                <c:pt idx="4841">
                  <c:v>42856.361805573026</c:v>
                </c:pt>
                <c:pt idx="4842">
                  <c:v>42856.36250001748</c:v>
                </c:pt>
                <c:pt idx="4843">
                  <c:v>42856.363194461926</c:v>
                </c:pt>
                <c:pt idx="4844">
                  <c:v>42856.363888906373</c:v>
                </c:pt>
                <c:pt idx="4845">
                  <c:v>42856.364583350842</c:v>
                </c:pt>
                <c:pt idx="4846">
                  <c:v>42856.365277795267</c:v>
                </c:pt>
                <c:pt idx="4847">
                  <c:v>42856.365972239706</c:v>
                </c:pt>
                <c:pt idx="4848">
                  <c:v>42856.36666668416</c:v>
                </c:pt>
                <c:pt idx="4849">
                  <c:v>42856.367361128607</c:v>
                </c:pt>
                <c:pt idx="4850">
                  <c:v>42856.368055573053</c:v>
                </c:pt>
                <c:pt idx="4851">
                  <c:v>42856.3687500175</c:v>
                </c:pt>
                <c:pt idx="4852">
                  <c:v>42856.369444461925</c:v>
                </c:pt>
                <c:pt idx="4853">
                  <c:v>42856.370138906415</c:v>
                </c:pt>
                <c:pt idx="4854">
                  <c:v>42856.370833350869</c:v>
                </c:pt>
                <c:pt idx="4855">
                  <c:v>42856.371527795287</c:v>
                </c:pt>
                <c:pt idx="4856">
                  <c:v>42856.372222239741</c:v>
                </c:pt>
                <c:pt idx="4857">
                  <c:v>42856.372916684202</c:v>
                </c:pt>
                <c:pt idx="4858">
                  <c:v>42856.373611128642</c:v>
                </c:pt>
                <c:pt idx="4859">
                  <c:v>42856.374305573081</c:v>
                </c:pt>
                <c:pt idx="4860">
                  <c:v>42856.375000017521</c:v>
                </c:pt>
                <c:pt idx="4861">
                  <c:v>42856.375694461967</c:v>
                </c:pt>
                <c:pt idx="4862">
                  <c:v>42856.376388906436</c:v>
                </c:pt>
                <c:pt idx="4863">
                  <c:v>42856.377083350861</c:v>
                </c:pt>
                <c:pt idx="4864">
                  <c:v>42856.377777795307</c:v>
                </c:pt>
                <c:pt idx="4865">
                  <c:v>42856.378472239761</c:v>
                </c:pt>
                <c:pt idx="4866">
                  <c:v>42856.379166684186</c:v>
                </c:pt>
                <c:pt idx="4867">
                  <c:v>42856.379861128647</c:v>
                </c:pt>
                <c:pt idx="4868">
                  <c:v>42856.380555573116</c:v>
                </c:pt>
                <c:pt idx="4869">
                  <c:v>42856.381250017541</c:v>
                </c:pt>
                <c:pt idx="4870">
                  <c:v>42856.381944461988</c:v>
                </c:pt>
                <c:pt idx="4871">
                  <c:v>42856.382638906471</c:v>
                </c:pt>
                <c:pt idx="4872">
                  <c:v>42856.383333350903</c:v>
                </c:pt>
                <c:pt idx="4873">
                  <c:v>42856.384027795342</c:v>
                </c:pt>
                <c:pt idx="4874">
                  <c:v>42856.384722239782</c:v>
                </c:pt>
                <c:pt idx="4875">
                  <c:v>42856.385416684221</c:v>
                </c:pt>
                <c:pt idx="4876">
                  <c:v>42856.386111128697</c:v>
                </c:pt>
                <c:pt idx="4877">
                  <c:v>42856.386805573136</c:v>
                </c:pt>
                <c:pt idx="4878">
                  <c:v>42856.387500017561</c:v>
                </c:pt>
                <c:pt idx="4879">
                  <c:v>42856.38819446203</c:v>
                </c:pt>
                <c:pt idx="4880">
                  <c:v>42856.388888906491</c:v>
                </c:pt>
                <c:pt idx="4881">
                  <c:v>42856.389583350923</c:v>
                </c:pt>
                <c:pt idx="4882">
                  <c:v>42856.390277795348</c:v>
                </c:pt>
                <c:pt idx="4883">
                  <c:v>42856.390972239795</c:v>
                </c:pt>
                <c:pt idx="4884">
                  <c:v>42856.391666684212</c:v>
                </c:pt>
                <c:pt idx="4885">
                  <c:v>42856.392361128688</c:v>
                </c:pt>
                <c:pt idx="4886">
                  <c:v>42856.393055573135</c:v>
                </c:pt>
                <c:pt idx="4887">
                  <c:v>42856.393750017574</c:v>
                </c:pt>
                <c:pt idx="4888">
                  <c:v>42856.394444462028</c:v>
                </c:pt>
                <c:pt idx="4889">
                  <c:v>42856.395138906482</c:v>
                </c:pt>
                <c:pt idx="4890">
                  <c:v>42856.395833350944</c:v>
                </c:pt>
                <c:pt idx="4891">
                  <c:v>42856.396527795368</c:v>
                </c:pt>
                <c:pt idx="4892">
                  <c:v>42856.397222239815</c:v>
                </c:pt>
                <c:pt idx="4893">
                  <c:v>42856.397916684255</c:v>
                </c:pt>
                <c:pt idx="4894">
                  <c:v>42856.39861112873</c:v>
                </c:pt>
                <c:pt idx="4895">
                  <c:v>42856.399305573155</c:v>
                </c:pt>
                <c:pt idx="4896">
                  <c:v>42856.400000017595</c:v>
                </c:pt>
                <c:pt idx="4897">
                  <c:v>42856.400694462049</c:v>
                </c:pt>
                <c:pt idx="4898">
                  <c:v>42856.401388906495</c:v>
                </c:pt>
                <c:pt idx="4899">
                  <c:v>42856.402083350942</c:v>
                </c:pt>
                <c:pt idx="4900">
                  <c:v>42856.402777795389</c:v>
                </c:pt>
                <c:pt idx="4901">
                  <c:v>42856.403472239836</c:v>
                </c:pt>
                <c:pt idx="4902">
                  <c:v>42856.404166684275</c:v>
                </c:pt>
                <c:pt idx="4903">
                  <c:v>42856.404861128751</c:v>
                </c:pt>
                <c:pt idx="4904">
                  <c:v>42856.405555573183</c:v>
                </c:pt>
                <c:pt idx="4905">
                  <c:v>42856.406250017622</c:v>
                </c:pt>
                <c:pt idx="4906">
                  <c:v>42856.406944462069</c:v>
                </c:pt>
                <c:pt idx="4907">
                  <c:v>42856.407638906538</c:v>
                </c:pt>
                <c:pt idx="4908">
                  <c:v>42856.408333350999</c:v>
                </c:pt>
                <c:pt idx="4909">
                  <c:v>42856.409027795409</c:v>
                </c:pt>
                <c:pt idx="4910">
                  <c:v>42856.409722239856</c:v>
                </c:pt>
                <c:pt idx="4911">
                  <c:v>42856.410416684303</c:v>
                </c:pt>
                <c:pt idx="4912">
                  <c:v>42856.411111128749</c:v>
                </c:pt>
                <c:pt idx="4913">
                  <c:v>42856.411805573196</c:v>
                </c:pt>
                <c:pt idx="4914">
                  <c:v>42856.412500017635</c:v>
                </c:pt>
                <c:pt idx="4915">
                  <c:v>42856.413194462089</c:v>
                </c:pt>
                <c:pt idx="4916">
                  <c:v>42856.413888906543</c:v>
                </c:pt>
                <c:pt idx="4917">
                  <c:v>42856.414583351005</c:v>
                </c:pt>
                <c:pt idx="4918">
                  <c:v>42856.415277795451</c:v>
                </c:pt>
                <c:pt idx="4919">
                  <c:v>42856.415972239891</c:v>
                </c:pt>
                <c:pt idx="4920">
                  <c:v>42856.416666684323</c:v>
                </c:pt>
                <c:pt idx="4921">
                  <c:v>42856.417361128792</c:v>
                </c:pt>
                <c:pt idx="4922">
                  <c:v>42856.418055573216</c:v>
                </c:pt>
                <c:pt idx="4923">
                  <c:v>42856.418750017656</c:v>
                </c:pt>
                <c:pt idx="4924">
                  <c:v>42856.41944446211</c:v>
                </c:pt>
                <c:pt idx="4925">
                  <c:v>42856.420138906578</c:v>
                </c:pt>
                <c:pt idx="4926">
                  <c:v>42856.420833351003</c:v>
                </c:pt>
                <c:pt idx="4927">
                  <c:v>42856.42152779545</c:v>
                </c:pt>
                <c:pt idx="4928">
                  <c:v>42856.422222239897</c:v>
                </c:pt>
                <c:pt idx="4929">
                  <c:v>42856.422916684336</c:v>
                </c:pt>
                <c:pt idx="4930">
                  <c:v>42856.42361112879</c:v>
                </c:pt>
                <c:pt idx="4931">
                  <c:v>42856.424305573215</c:v>
                </c:pt>
                <c:pt idx="4932">
                  <c:v>42856.425000017647</c:v>
                </c:pt>
                <c:pt idx="4933">
                  <c:v>42856.42569446213</c:v>
                </c:pt>
                <c:pt idx="4934">
                  <c:v>42856.426388906591</c:v>
                </c:pt>
                <c:pt idx="4935">
                  <c:v>42856.427083351024</c:v>
                </c:pt>
                <c:pt idx="4936">
                  <c:v>42856.42777779547</c:v>
                </c:pt>
                <c:pt idx="4937">
                  <c:v>42856.428472239917</c:v>
                </c:pt>
                <c:pt idx="4938">
                  <c:v>42856.429166684335</c:v>
                </c:pt>
                <c:pt idx="4939">
                  <c:v>42856.42986112881</c:v>
                </c:pt>
                <c:pt idx="4940">
                  <c:v>42856.430555573257</c:v>
                </c:pt>
                <c:pt idx="4941">
                  <c:v>42856.431250017704</c:v>
                </c:pt>
                <c:pt idx="4942">
                  <c:v>42856.431944462151</c:v>
                </c:pt>
                <c:pt idx="4943">
                  <c:v>42856.432638906612</c:v>
                </c:pt>
                <c:pt idx="4944">
                  <c:v>42856.433333351044</c:v>
                </c:pt>
                <c:pt idx="4945">
                  <c:v>42856.434027795491</c:v>
                </c:pt>
                <c:pt idx="4946">
                  <c:v>42856.434722239937</c:v>
                </c:pt>
                <c:pt idx="4947">
                  <c:v>42856.435416684384</c:v>
                </c:pt>
                <c:pt idx="4948">
                  <c:v>42856.436111128853</c:v>
                </c:pt>
                <c:pt idx="4949">
                  <c:v>42856.436805573278</c:v>
                </c:pt>
                <c:pt idx="4950">
                  <c:v>42856.437500017724</c:v>
                </c:pt>
                <c:pt idx="4951">
                  <c:v>42856.438194462193</c:v>
                </c:pt>
                <c:pt idx="4952">
                  <c:v>42856.438888906618</c:v>
                </c:pt>
                <c:pt idx="4953">
                  <c:v>42856.439583351064</c:v>
                </c:pt>
                <c:pt idx="4954">
                  <c:v>42856.44027779554</c:v>
                </c:pt>
                <c:pt idx="4955">
                  <c:v>42856.44097223998</c:v>
                </c:pt>
                <c:pt idx="4956">
                  <c:v>42856.441666684404</c:v>
                </c:pt>
                <c:pt idx="4957">
                  <c:v>42856.442361128873</c:v>
                </c:pt>
                <c:pt idx="4958">
                  <c:v>42856.443055573276</c:v>
                </c:pt>
                <c:pt idx="4959">
                  <c:v>42856.443750017723</c:v>
                </c:pt>
                <c:pt idx="4960">
                  <c:v>42856.444444462191</c:v>
                </c:pt>
                <c:pt idx="4961">
                  <c:v>42856.445138906638</c:v>
                </c:pt>
                <c:pt idx="4962">
                  <c:v>42856.445833351092</c:v>
                </c:pt>
                <c:pt idx="4963">
                  <c:v>42856.446527795553</c:v>
                </c:pt>
                <c:pt idx="4964">
                  <c:v>42856.447222239993</c:v>
                </c:pt>
                <c:pt idx="4965">
                  <c:v>42856.447916684432</c:v>
                </c:pt>
                <c:pt idx="4966">
                  <c:v>42856.448611128915</c:v>
                </c:pt>
                <c:pt idx="4967">
                  <c:v>42856.449305573304</c:v>
                </c:pt>
                <c:pt idx="4968">
                  <c:v>42856.450000017765</c:v>
                </c:pt>
                <c:pt idx="4969">
                  <c:v>42856.450694462212</c:v>
                </c:pt>
                <c:pt idx="4970">
                  <c:v>42856.451388906658</c:v>
                </c:pt>
                <c:pt idx="4971">
                  <c:v>42856.452083351112</c:v>
                </c:pt>
                <c:pt idx="4972">
                  <c:v>42856.452777795574</c:v>
                </c:pt>
                <c:pt idx="4973">
                  <c:v>42856.453472239999</c:v>
                </c:pt>
                <c:pt idx="4974">
                  <c:v>42856.454166684445</c:v>
                </c:pt>
                <c:pt idx="4975">
                  <c:v>42856.454861128921</c:v>
                </c:pt>
                <c:pt idx="4976">
                  <c:v>42856.455555573339</c:v>
                </c:pt>
                <c:pt idx="4977">
                  <c:v>42856.456250017793</c:v>
                </c:pt>
                <c:pt idx="4978">
                  <c:v>42856.456944462232</c:v>
                </c:pt>
                <c:pt idx="4979">
                  <c:v>42856.457638906693</c:v>
                </c:pt>
                <c:pt idx="4980">
                  <c:v>42856.458333351155</c:v>
                </c:pt>
                <c:pt idx="4981">
                  <c:v>42856.459027795594</c:v>
                </c:pt>
                <c:pt idx="4982">
                  <c:v>42856.459722240019</c:v>
                </c:pt>
                <c:pt idx="4983">
                  <c:v>42856.460416684466</c:v>
                </c:pt>
                <c:pt idx="4984">
                  <c:v>42856.461111128912</c:v>
                </c:pt>
                <c:pt idx="4985">
                  <c:v>42856.461805573337</c:v>
                </c:pt>
                <c:pt idx="4986">
                  <c:v>42856.462500017806</c:v>
                </c:pt>
                <c:pt idx="4987">
                  <c:v>42856.463194462231</c:v>
                </c:pt>
                <c:pt idx="4988">
                  <c:v>42856.463888906685</c:v>
                </c:pt>
                <c:pt idx="4989">
                  <c:v>42856.464583351146</c:v>
                </c:pt>
                <c:pt idx="4990">
                  <c:v>42856.465277795593</c:v>
                </c:pt>
                <c:pt idx="4991">
                  <c:v>42856.465972240039</c:v>
                </c:pt>
                <c:pt idx="4992">
                  <c:v>42856.466666684486</c:v>
                </c:pt>
                <c:pt idx="4993">
                  <c:v>42856.467361128933</c:v>
                </c:pt>
                <c:pt idx="4994">
                  <c:v>42856.468055573379</c:v>
                </c:pt>
                <c:pt idx="4995">
                  <c:v>42856.468750017826</c:v>
                </c:pt>
                <c:pt idx="4996">
                  <c:v>42856.469444462251</c:v>
                </c:pt>
                <c:pt idx="4997">
                  <c:v>42856.470138906741</c:v>
                </c:pt>
                <c:pt idx="4998">
                  <c:v>42856.470833351188</c:v>
                </c:pt>
                <c:pt idx="4999">
                  <c:v>42856.471527795606</c:v>
                </c:pt>
                <c:pt idx="5000">
                  <c:v>42856.472222240089</c:v>
                </c:pt>
                <c:pt idx="5001">
                  <c:v>42856.472916684528</c:v>
                </c:pt>
                <c:pt idx="5002">
                  <c:v>42856.473611128975</c:v>
                </c:pt>
                <c:pt idx="5003">
                  <c:v>42856.4743055734</c:v>
                </c:pt>
                <c:pt idx="5004">
                  <c:v>42856.475000017825</c:v>
                </c:pt>
                <c:pt idx="5005">
                  <c:v>42856.475694462286</c:v>
                </c:pt>
                <c:pt idx="5006">
                  <c:v>42856.47638890674</c:v>
                </c:pt>
                <c:pt idx="5007">
                  <c:v>42856.477083351187</c:v>
                </c:pt>
                <c:pt idx="5008">
                  <c:v>42856.477777795626</c:v>
                </c:pt>
                <c:pt idx="5009">
                  <c:v>42856.478472240102</c:v>
                </c:pt>
                <c:pt idx="5010">
                  <c:v>42856.479166684527</c:v>
                </c:pt>
                <c:pt idx="5011">
                  <c:v>42856.479861128995</c:v>
                </c:pt>
                <c:pt idx="5012">
                  <c:v>42856.480555573442</c:v>
                </c:pt>
                <c:pt idx="5013">
                  <c:v>42856.481250017867</c:v>
                </c:pt>
                <c:pt idx="5014">
                  <c:v>42856.481944462314</c:v>
                </c:pt>
                <c:pt idx="5015">
                  <c:v>42856.482638906789</c:v>
                </c:pt>
                <c:pt idx="5016">
                  <c:v>42856.483333351207</c:v>
                </c:pt>
                <c:pt idx="5017">
                  <c:v>42856.484027795661</c:v>
                </c:pt>
                <c:pt idx="5018">
                  <c:v>42856.484722240122</c:v>
                </c:pt>
                <c:pt idx="5019">
                  <c:v>42856.485416684547</c:v>
                </c:pt>
                <c:pt idx="5020">
                  <c:v>42856.486111129023</c:v>
                </c:pt>
                <c:pt idx="5021">
                  <c:v>42856.486805573441</c:v>
                </c:pt>
                <c:pt idx="5022">
                  <c:v>42856.487500017887</c:v>
                </c:pt>
                <c:pt idx="5023">
                  <c:v>42856.488194462341</c:v>
                </c:pt>
                <c:pt idx="5024">
                  <c:v>42856.488888906802</c:v>
                </c:pt>
                <c:pt idx="5025">
                  <c:v>42856.489583351227</c:v>
                </c:pt>
                <c:pt idx="5026">
                  <c:v>42856.490277795681</c:v>
                </c:pt>
                <c:pt idx="5027">
                  <c:v>42856.490972240143</c:v>
                </c:pt>
                <c:pt idx="5028">
                  <c:v>42856.491666684546</c:v>
                </c:pt>
                <c:pt idx="5029">
                  <c:v>42856.492361129014</c:v>
                </c:pt>
                <c:pt idx="5030">
                  <c:v>42856.493055573454</c:v>
                </c:pt>
                <c:pt idx="5031">
                  <c:v>42856.493750017878</c:v>
                </c:pt>
                <c:pt idx="5032">
                  <c:v>42856.494444462354</c:v>
                </c:pt>
                <c:pt idx="5033">
                  <c:v>42856.495138906801</c:v>
                </c:pt>
                <c:pt idx="5034">
                  <c:v>42856.495833351226</c:v>
                </c:pt>
                <c:pt idx="5035">
                  <c:v>42856.496527795694</c:v>
                </c:pt>
                <c:pt idx="5036">
                  <c:v>42856.497222240141</c:v>
                </c:pt>
                <c:pt idx="5037">
                  <c:v>42856.497916684588</c:v>
                </c:pt>
                <c:pt idx="5038">
                  <c:v>42856.498611129042</c:v>
                </c:pt>
                <c:pt idx="5039">
                  <c:v>42856.499305573474</c:v>
                </c:pt>
                <c:pt idx="5040">
                  <c:v>42856.500000017928</c:v>
                </c:pt>
                <c:pt idx="5041">
                  <c:v>42856.500694462382</c:v>
                </c:pt>
                <c:pt idx="5042">
                  <c:v>42856.501388906821</c:v>
                </c:pt>
                <c:pt idx="5043">
                  <c:v>42856.502083351254</c:v>
                </c:pt>
                <c:pt idx="5044">
                  <c:v>42856.502777795715</c:v>
                </c:pt>
                <c:pt idx="5045">
                  <c:v>42856.503472240161</c:v>
                </c:pt>
                <c:pt idx="5046">
                  <c:v>42856.504166684594</c:v>
                </c:pt>
                <c:pt idx="5047">
                  <c:v>42856.504861129062</c:v>
                </c:pt>
                <c:pt idx="5048">
                  <c:v>42856.505555573502</c:v>
                </c:pt>
                <c:pt idx="5049">
                  <c:v>42856.506250017948</c:v>
                </c:pt>
                <c:pt idx="5050">
                  <c:v>42856.506944462395</c:v>
                </c:pt>
                <c:pt idx="5051">
                  <c:v>42856.507638906842</c:v>
                </c:pt>
                <c:pt idx="5052">
                  <c:v>42856.508333351288</c:v>
                </c:pt>
                <c:pt idx="5053">
                  <c:v>42856.509027795735</c:v>
                </c:pt>
                <c:pt idx="5054">
                  <c:v>42856.509722240182</c:v>
                </c:pt>
                <c:pt idx="5055">
                  <c:v>42856.510416684629</c:v>
                </c:pt>
                <c:pt idx="5056">
                  <c:v>42856.511111129083</c:v>
                </c:pt>
                <c:pt idx="5057">
                  <c:v>42856.511805573522</c:v>
                </c:pt>
                <c:pt idx="5058">
                  <c:v>42856.512500017969</c:v>
                </c:pt>
                <c:pt idx="5059">
                  <c:v>42856.513194462415</c:v>
                </c:pt>
                <c:pt idx="5060">
                  <c:v>42856.513888906862</c:v>
                </c:pt>
                <c:pt idx="5061">
                  <c:v>42856.514583351309</c:v>
                </c:pt>
                <c:pt idx="5062">
                  <c:v>42856.515277795763</c:v>
                </c:pt>
                <c:pt idx="5063">
                  <c:v>42856.515972240202</c:v>
                </c:pt>
                <c:pt idx="5064">
                  <c:v>42856.516666684634</c:v>
                </c:pt>
                <c:pt idx="5065">
                  <c:v>42856.517361129096</c:v>
                </c:pt>
                <c:pt idx="5066">
                  <c:v>42856.518055573542</c:v>
                </c:pt>
                <c:pt idx="5067">
                  <c:v>42856.518750017989</c:v>
                </c:pt>
                <c:pt idx="5068">
                  <c:v>42856.519444462436</c:v>
                </c:pt>
                <c:pt idx="5069">
                  <c:v>42856.520138906882</c:v>
                </c:pt>
                <c:pt idx="5070">
                  <c:v>42856.520833351329</c:v>
                </c:pt>
                <c:pt idx="5071">
                  <c:v>42856.521527795776</c:v>
                </c:pt>
                <c:pt idx="5072">
                  <c:v>42856.522222240223</c:v>
                </c:pt>
                <c:pt idx="5073">
                  <c:v>42856.522916684655</c:v>
                </c:pt>
                <c:pt idx="5074">
                  <c:v>42856.523611129116</c:v>
                </c:pt>
                <c:pt idx="5075">
                  <c:v>42856.524305573555</c:v>
                </c:pt>
                <c:pt idx="5076">
                  <c:v>42856.525000017988</c:v>
                </c:pt>
                <c:pt idx="5077">
                  <c:v>42856.525694462456</c:v>
                </c:pt>
                <c:pt idx="5078">
                  <c:v>42856.526388906903</c:v>
                </c:pt>
                <c:pt idx="5079">
                  <c:v>42856.52708335132</c:v>
                </c:pt>
                <c:pt idx="5080">
                  <c:v>42856.527777795774</c:v>
                </c:pt>
                <c:pt idx="5081">
                  <c:v>42856.528472240236</c:v>
                </c:pt>
                <c:pt idx="5082">
                  <c:v>42856.529166684653</c:v>
                </c:pt>
                <c:pt idx="5083">
                  <c:v>42856.529861129136</c:v>
                </c:pt>
                <c:pt idx="5084">
                  <c:v>42856.530555573583</c:v>
                </c:pt>
                <c:pt idx="5085">
                  <c:v>42856.53125001803</c:v>
                </c:pt>
                <c:pt idx="5086">
                  <c:v>42856.531944462477</c:v>
                </c:pt>
                <c:pt idx="5087">
                  <c:v>42856.532638906945</c:v>
                </c:pt>
                <c:pt idx="5088">
                  <c:v>42856.53333335137</c:v>
                </c:pt>
                <c:pt idx="5089">
                  <c:v>42856.534027795817</c:v>
                </c:pt>
                <c:pt idx="5090">
                  <c:v>42856.534722240256</c:v>
                </c:pt>
                <c:pt idx="5091">
                  <c:v>42856.535416684688</c:v>
                </c:pt>
                <c:pt idx="5092">
                  <c:v>42856.536111129179</c:v>
                </c:pt>
                <c:pt idx="5093">
                  <c:v>42856.536805573596</c:v>
                </c:pt>
                <c:pt idx="5094">
                  <c:v>42856.53750001805</c:v>
                </c:pt>
                <c:pt idx="5095">
                  <c:v>42856.538194462497</c:v>
                </c:pt>
                <c:pt idx="5096">
                  <c:v>42856.538888906965</c:v>
                </c:pt>
                <c:pt idx="5097">
                  <c:v>42856.539583351376</c:v>
                </c:pt>
                <c:pt idx="5098">
                  <c:v>42856.540277795859</c:v>
                </c:pt>
                <c:pt idx="5099">
                  <c:v>42856.540972240291</c:v>
                </c:pt>
                <c:pt idx="5100">
                  <c:v>42856.541666684709</c:v>
                </c:pt>
                <c:pt idx="5101">
                  <c:v>42856.542361129192</c:v>
                </c:pt>
                <c:pt idx="5102">
                  <c:v>42856.543055573624</c:v>
                </c:pt>
                <c:pt idx="5103">
                  <c:v>42856.543750018071</c:v>
                </c:pt>
                <c:pt idx="5104">
                  <c:v>42856.544444462517</c:v>
                </c:pt>
                <c:pt idx="5105">
                  <c:v>42856.545138906986</c:v>
                </c:pt>
                <c:pt idx="5106">
                  <c:v>42856.545833351411</c:v>
                </c:pt>
                <c:pt idx="5107">
                  <c:v>42856.546527795879</c:v>
                </c:pt>
                <c:pt idx="5108">
                  <c:v>42856.547222240311</c:v>
                </c:pt>
                <c:pt idx="5109">
                  <c:v>42856.547916684751</c:v>
                </c:pt>
                <c:pt idx="5110">
                  <c:v>42856.548611129212</c:v>
                </c:pt>
                <c:pt idx="5111">
                  <c:v>42856.549305573622</c:v>
                </c:pt>
                <c:pt idx="5112">
                  <c:v>42856.550000018091</c:v>
                </c:pt>
                <c:pt idx="5113">
                  <c:v>42856.550694462559</c:v>
                </c:pt>
                <c:pt idx="5114">
                  <c:v>42856.551388906992</c:v>
                </c:pt>
                <c:pt idx="5115">
                  <c:v>42856.552083351431</c:v>
                </c:pt>
                <c:pt idx="5116">
                  <c:v>42856.552777795892</c:v>
                </c:pt>
                <c:pt idx="5117">
                  <c:v>42856.553472240332</c:v>
                </c:pt>
                <c:pt idx="5118">
                  <c:v>42856.554166684771</c:v>
                </c:pt>
                <c:pt idx="5119">
                  <c:v>42856.554861129218</c:v>
                </c:pt>
                <c:pt idx="5120">
                  <c:v>42856.555555573665</c:v>
                </c:pt>
                <c:pt idx="5121">
                  <c:v>42856.55625001814</c:v>
                </c:pt>
                <c:pt idx="5122">
                  <c:v>42856.55694446258</c:v>
                </c:pt>
                <c:pt idx="5123">
                  <c:v>42856.557638907012</c:v>
                </c:pt>
                <c:pt idx="5124">
                  <c:v>42856.558333351473</c:v>
                </c:pt>
                <c:pt idx="5125">
                  <c:v>42856.559027795898</c:v>
                </c:pt>
                <c:pt idx="5126">
                  <c:v>42856.559722240345</c:v>
                </c:pt>
                <c:pt idx="5127">
                  <c:v>42856.560416684784</c:v>
                </c:pt>
                <c:pt idx="5128">
                  <c:v>42856.561111129224</c:v>
                </c:pt>
                <c:pt idx="5129">
                  <c:v>42856.561805573663</c:v>
                </c:pt>
                <c:pt idx="5130">
                  <c:v>42856.562500018132</c:v>
                </c:pt>
                <c:pt idx="5131">
                  <c:v>42856.563194462578</c:v>
                </c:pt>
                <c:pt idx="5132">
                  <c:v>42856.563888907025</c:v>
                </c:pt>
                <c:pt idx="5133">
                  <c:v>42856.564583351472</c:v>
                </c:pt>
                <c:pt idx="5134">
                  <c:v>42856.565277795919</c:v>
                </c:pt>
                <c:pt idx="5135">
                  <c:v>42856.565972240365</c:v>
                </c:pt>
                <c:pt idx="5136">
                  <c:v>42856.566666684805</c:v>
                </c:pt>
                <c:pt idx="5137">
                  <c:v>42856.567361129237</c:v>
                </c:pt>
                <c:pt idx="5138">
                  <c:v>42856.568055573705</c:v>
                </c:pt>
                <c:pt idx="5139">
                  <c:v>42856.568750018152</c:v>
                </c:pt>
                <c:pt idx="5140">
                  <c:v>42856.569444462584</c:v>
                </c:pt>
                <c:pt idx="5141">
                  <c:v>42856.570138907045</c:v>
                </c:pt>
                <c:pt idx="5142">
                  <c:v>42856.570833351492</c:v>
                </c:pt>
                <c:pt idx="5143">
                  <c:v>42856.571527795939</c:v>
                </c:pt>
                <c:pt idx="5144">
                  <c:v>42856.572222240393</c:v>
                </c:pt>
                <c:pt idx="5145">
                  <c:v>42856.572916684832</c:v>
                </c:pt>
                <c:pt idx="5146">
                  <c:v>42856.573611129279</c:v>
                </c:pt>
                <c:pt idx="5147">
                  <c:v>42856.574305573726</c:v>
                </c:pt>
                <c:pt idx="5148">
                  <c:v>42856.575000018172</c:v>
                </c:pt>
                <c:pt idx="5149">
                  <c:v>42856.575694462605</c:v>
                </c:pt>
                <c:pt idx="5150">
                  <c:v>42856.576388907066</c:v>
                </c:pt>
                <c:pt idx="5151">
                  <c:v>42856.577083351505</c:v>
                </c:pt>
                <c:pt idx="5152">
                  <c:v>42856.577777795959</c:v>
                </c:pt>
                <c:pt idx="5153">
                  <c:v>42856.578472240413</c:v>
                </c:pt>
                <c:pt idx="5154">
                  <c:v>42856.579166684831</c:v>
                </c:pt>
                <c:pt idx="5155">
                  <c:v>42856.579861129285</c:v>
                </c:pt>
                <c:pt idx="5156">
                  <c:v>42856.580555573746</c:v>
                </c:pt>
                <c:pt idx="5157">
                  <c:v>42856.581250018193</c:v>
                </c:pt>
                <c:pt idx="5158">
                  <c:v>42856.581944462625</c:v>
                </c:pt>
                <c:pt idx="5159">
                  <c:v>42856.582638907093</c:v>
                </c:pt>
                <c:pt idx="5160">
                  <c:v>42856.583333351533</c:v>
                </c:pt>
                <c:pt idx="5161">
                  <c:v>42856.584027796001</c:v>
                </c:pt>
                <c:pt idx="5162">
                  <c:v>42856.584722240441</c:v>
                </c:pt>
                <c:pt idx="5163">
                  <c:v>42856.585416684873</c:v>
                </c:pt>
                <c:pt idx="5164">
                  <c:v>42856.586111129342</c:v>
                </c:pt>
                <c:pt idx="5165">
                  <c:v>42856.586805573766</c:v>
                </c:pt>
                <c:pt idx="5166">
                  <c:v>42856.587500018206</c:v>
                </c:pt>
                <c:pt idx="5167">
                  <c:v>42856.58819446266</c:v>
                </c:pt>
                <c:pt idx="5168">
                  <c:v>42856.588888907128</c:v>
                </c:pt>
                <c:pt idx="5169">
                  <c:v>42856.589583351553</c:v>
                </c:pt>
                <c:pt idx="5170">
                  <c:v>42856.590277796022</c:v>
                </c:pt>
                <c:pt idx="5171">
                  <c:v>42856.590972240447</c:v>
                </c:pt>
                <c:pt idx="5172">
                  <c:v>42856.591666684864</c:v>
                </c:pt>
                <c:pt idx="5173">
                  <c:v>42856.592361129326</c:v>
                </c:pt>
                <c:pt idx="5174">
                  <c:v>42856.593055573765</c:v>
                </c:pt>
                <c:pt idx="5175">
                  <c:v>42856.593750018204</c:v>
                </c:pt>
                <c:pt idx="5176">
                  <c:v>42856.594444462658</c:v>
                </c:pt>
                <c:pt idx="5177">
                  <c:v>42856.595138907127</c:v>
                </c:pt>
                <c:pt idx="5178">
                  <c:v>42856.595833351581</c:v>
                </c:pt>
                <c:pt idx="5179">
                  <c:v>42856.596527796042</c:v>
                </c:pt>
                <c:pt idx="5180">
                  <c:v>42856.597222240467</c:v>
                </c:pt>
                <c:pt idx="5181">
                  <c:v>42856.597916684914</c:v>
                </c:pt>
                <c:pt idx="5182">
                  <c:v>42856.598611129361</c:v>
                </c:pt>
                <c:pt idx="5183">
                  <c:v>42856.599305573778</c:v>
                </c:pt>
                <c:pt idx="5184">
                  <c:v>42856.600000018254</c:v>
                </c:pt>
                <c:pt idx="5185">
                  <c:v>42856.600694462701</c:v>
                </c:pt>
                <c:pt idx="5186">
                  <c:v>42856.601388907126</c:v>
                </c:pt>
                <c:pt idx="5187">
                  <c:v>42856.602083351594</c:v>
                </c:pt>
                <c:pt idx="5188">
                  <c:v>42856.602777796041</c:v>
                </c:pt>
                <c:pt idx="5189">
                  <c:v>42856.603472240487</c:v>
                </c:pt>
                <c:pt idx="5190">
                  <c:v>42856.604166684934</c:v>
                </c:pt>
                <c:pt idx="5191">
                  <c:v>42856.604861129381</c:v>
                </c:pt>
                <c:pt idx="5192">
                  <c:v>42856.605555573828</c:v>
                </c:pt>
                <c:pt idx="5193">
                  <c:v>42856.606250018282</c:v>
                </c:pt>
                <c:pt idx="5194">
                  <c:v>42856.606944462721</c:v>
                </c:pt>
                <c:pt idx="5195">
                  <c:v>42856.607638907168</c:v>
                </c:pt>
                <c:pt idx="5196">
                  <c:v>42856.608333351614</c:v>
                </c:pt>
                <c:pt idx="5197">
                  <c:v>42856.609027796061</c:v>
                </c:pt>
                <c:pt idx="5198">
                  <c:v>42856.609722240508</c:v>
                </c:pt>
                <c:pt idx="5199">
                  <c:v>42856.610416684962</c:v>
                </c:pt>
                <c:pt idx="5200">
                  <c:v>42856.611111129401</c:v>
                </c:pt>
                <c:pt idx="5201">
                  <c:v>42856.611805573826</c:v>
                </c:pt>
                <c:pt idx="5202">
                  <c:v>42856.612500018295</c:v>
                </c:pt>
                <c:pt idx="5203">
                  <c:v>42856.613194462734</c:v>
                </c:pt>
                <c:pt idx="5204">
                  <c:v>42856.613888907188</c:v>
                </c:pt>
                <c:pt idx="5205">
                  <c:v>42856.614583351635</c:v>
                </c:pt>
                <c:pt idx="5206">
                  <c:v>42856.615277796103</c:v>
                </c:pt>
                <c:pt idx="5207">
                  <c:v>42856.615972240543</c:v>
                </c:pt>
                <c:pt idx="5208">
                  <c:v>42856.616666684982</c:v>
                </c:pt>
                <c:pt idx="5209">
                  <c:v>42856.617361129422</c:v>
                </c:pt>
                <c:pt idx="5210">
                  <c:v>42856.618055573868</c:v>
                </c:pt>
                <c:pt idx="5211">
                  <c:v>42856.618750018315</c:v>
                </c:pt>
                <c:pt idx="5212">
                  <c:v>42856.619444462754</c:v>
                </c:pt>
                <c:pt idx="5213">
                  <c:v>42856.620138907194</c:v>
                </c:pt>
                <c:pt idx="5214">
                  <c:v>42856.620833351655</c:v>
                </c:pt>
                <c:pt idx="5215">
                  <c:v>42856.621527796102</c:v>
                </c:pt>
                <c:pt idx="5216">
                  <c:v>42856.622222240549</c:v>
                </c:pt>
                <c:pt idx="5217">
                  <c:v>42856.622916684995</c:v>
                </c:pt>
                <c:pt idx="5218">
                  <c:v>42856.623611129435</c:v>
                </c:pt>
                <c:pt idx="5219">
                  <c:v>42856.624305573874</c:v>
                </c:pt>
                <c:pt idx="5220">
                  <c:v>42856.625000018314</c:v>
                </c:pt>
                <c:pt idx="5221">
                  <c:v>42856.625694462775</c:v>
                </c:pt>
                <c:pt idx="5222">
                  <c:v>42856.626388907207</c:v>
                </c:pt>
                <c:pt idx="5223">
                  <c:v>42856.627083351646</c:v>
                </c:pt>
                <c:pt idx="5224">
                  <c:v>42856.627777796122</c:v>
                </c:pt>
                <c:pt idx="5225">
                  <c:v>42856.628472240569</c:v>
                </c:pt>
                <c:pt idx="5226">
                  <c:v>42856.629166684979</c:v>
                </c:pt>
                <c:pt idx="5227">
                  <c:v>42856.629861129455</c:v>
                </c:pt>
                <c:pt idx="5228">
                  <c:v>42856.630555573909</c:v>
                </c:pt>
                <c:pt idx="5229">
                  <c:v>42856.631250018356</c:v>
                </c:pt>
                <c:pt idx="5230">
                  <c:v>42856.631944462781</c:v>
                </c:pt>
                <c:pt idx="5231">
                  <c:v>42856.632638907235</c:v>
                </c:pt>
                <c:pt idx="5232">
                  <c:v>42856.633333351674</c:v>
                </c:pt>
                <c:pt idx="5233">
                  <c:v>42856.634027796143</c:v>
                </c:pt>
                <c:pt idx="5234">
                  <c:v>42856.634722240589</c:v>
                </c:pt>
                <c:pt idx="5235">
                  <c:v>42856.635416685014</c:v>
                </c:pt>
                <c:pt idx="5236">
                  <c:v>42856.636111129483</c:v>
                </c:pt>
                <c:pt idx="5237">
                  <c:v>42856.636805573929</c:v>
                </c:pt>
                <c:pt idx="5238">
                  <c:v>42856.637500018376</c:v>
                </c:pt>
                <c:pt idx="5239">
                  <c:v>42856.638194462823</c:v>
                </c:pt>
                <c:pt idx="5240">
                  <c:v>42856.63888890727</c:v>
                </c:pt>
                <c:pt idx="5241">
                  <c:v>42856.639583351694</c:v>
                </c:pt>
                <c:pt idx="5242">
                  <c:v>42856.640277796199</c:v>
                </c:pt>
                <c:pt idx="5243">
                  <c:v>42856.64097224061</c:v>
                </c:pt>
                <c:pt idx="5244">
                  <c:v>42856.641666685027</c:v>
                </c:pt>
                <c:pt idx="5245">
                  <c:v>42856.642361129503</c:v>
                </c:pt>
                <c:pt idx="5246">
                  <c:v>42856.64305557395</c:v>
                </c:pt>
                <c:pt idx="5247">
                  <c:v>42856.643750018375</c:v>
                </c:pt>
                <c:pt idx="5248">
                  <c:v>42856.644444462836</c:v>
                </c:pt>
                <c:pt idx="5249">
                  <c:v>42856.645138907275</c:v>
                </c:pt>
                <c:pt idx="5250">
                  <c:v>42856.645833351737</c:v>
                </c:pt>
                <c:pt idx="5251">
                  <c:v>42856.646527796205</c:v>
                </c:pt>
                <c:pt idx="5252">
                  <c:v>42856.64722224063</c:v>
                </c:pt>
                <c:pt idx="5253">
                  <c:v>42856.647916685077</c:v>
                </c:pt>
                <c:pt idx="5254">
                  <c:v>42856.648611129545</c:v>
                </c:pt>
                <c:pt idx="5255">
                  <c:v>42856.64930557397</c:v>
                </c:pt>
                <c:pt idx="5256">
                  <c:v>42856.650000018417</c:v>
                </c:pt>
                <c:pt idx="5257">
                  <c:v>42856.650694462885</c:v>
                </c:pt>
                <c:pt idx="5258">
                  <c:v>42856.651388907288</c:v>
                </c:pt>
                <c:pt idx="5259">
                  <c:v>42856.652083351757</c:v>
                </c:pt>
                <c:pt idx="5260">
                  <c:v>42856.652777796211</c:v>
                </c:pt>
                <c:pt idx="5261">
                  <c:v>42856.65347224065</c:v>
                </c:pt>
                <c:pt idx="5262">
                  <c:v>42856.654166685075</c:v>
                </c:pt>
                <c:pt idx="5263">
                  <c:v>42856.654861129566</c:v>
                </c:pt>
                <c:pt idx="5264">
                  <c:v>42856.655555573991</c:v>
                </c:pt>
                <c:pt idx="5265">
                  <c:v>42856.656250018459</c:v>
                </c:pt>
                <c:pt idx="5266">
                  <c:v>42856.656944462891</c:v>
                </c:pt>
                <c:pt idx="5267">
                  <c:v>42856.657638907331</c:v>
                </c:pt>
                <c:pt idx="5268">
                  <c:v>42856.658333351792</c:v>
                </c:pt>
                <c:pt idx="5269">
                  <c:v>42856.659027796231</c:v>
                </c:pt>
                <c:pt idx="5270">
                  <c:v>42856.659722240671</c:v>
                </c:pt>
                <c:pt idx="5271">
                  <c:v>42856.660416685096</c:v>
                </c:pt>
                <c:pt idx="5272">
                  <c:v>42856.661111129564</c:v>
                </c:pt>
                <c:pt idx="5273">
                  <c:v>42856.661805574004</c:v>
                </c:pt>
                <c:pt idx="5274">
                  <c:v>42856.662500018458</c:v>
                </c:pt>
                <c:pt idx="5275">
                  <c:v>42856.663194462904</c:v>
                </c:pt>
                <c:pt idx="5276">
                  <c:v>42856.663888907329</c:v>
                </c:pt>
                <c:pt idx="5277">
                  <c:v>42856.664583351776</c:v>
                </c:pt>
                <c:pt idx="5278">
                  <c:v>42856.665277796244</c:v>
                </c:pt>
                <c:pt idx="5279">
                  <c:v>42856.665972240684</c:v>
                </c:pt>
                <c:pt idx="5280">
                  <c:v>42856.666666685116</c:v>
                </c:pt>
                <c:pt idx="5281">
                  <c:v>42856.667361129585</c:v>
                </c:pt>
                <c:pt idx="5282">
                  <c:v>42856.668055574031</c:v>
                </c:pt>
                <c:pt idx="5283">
                  <c:v>42856.668750018478</c:v>
                </c:pt>
                <c:pt idx="5284">
                  <c:v>42856.669444462925</c:v>
                </c:pt>
                <c:pt idx="5285">
                  <c:v>42856.670138907371</c:v>
                </c:pt>
                <c:pt idx="5286">
                  <c:v>42856.670833351818</c:v>
                </c:pt>
                <c:pt idx="5287">
                  <c:v>42856.671527796265</c:v>
                </c:pt>
                <c:pt idx="5288">
                  <c:v>42856.672222240712</c:v>
                </c:pt>
                <c:pt idx="5289">
                  <c:v>42856.672916685158</c:v>
                </c:pt>
                <c:pt idx="5290">
                  <c:v>42856.673611129605</c:v>
                </c:pt>
                <c:pt idx="5291">
                  <c:v>42856.674305574052</c:v>
                </c:pt>
                <c:pt idx="5292">
                  <c:v>42856.675000018484</c:v>
                </c:pt>
                <c:pt idx="5293">
                  <c:v>42856.675694462945</c:v>
                </c:pt>
                <c:pt idx="5294">
                  <c:v>42856.676388907385</c:v>
                </c:pt>
                <c:pt idx="5295">
                  <c:v>42856.677083351824</c:v>
                </c:pt>
                <c:pt idx="5296">
                  <c:v>42856.677777796285</c:v>
                </c:pt>
                <c:pt idx="5297">
                  <c:v>42856.678472240732</c:v>
                </c:pt>
                <c:pt idx="5298">
                  <c:v>42856.679166685157</c:v>
                </c:pt>
                <c:pt idx="5299">
                  <c:v>42856.679861129625</c:v>
                </c:pt>
                <c:pt idx="5300">
                  <c:v>42856.680555574094</c:v>
                </c:pt>
                <c:pt idx="5301">
                  <c:v>42856.681250018519</c:v>
                </c:pt>
                <c:pt idx="5302">
                  <c:v>42856.681944462965</c:v>
                </c:pt>
                <c:pt idx="5303">
                  <c:v>42856.682638907412</c:v>
                </c:pt>
                <c:pt idx="5304">
                  <c:v>42856.683333351859</c:v>
                </c:pt>
                <c:pt idx="5305">
                  <c:v>42856.684027796313</c:v>
                </c:pt>
                <c:pt idx="5306">
                  <c:v>42856.684722240752</c:v>
                </c:pt>
                <c:pt idx="5307">
                  <c:v>42856.685416685184</c:v>
                </c:pt>
                <c:pt idx="5308">
                  <c:v>42856.686111129646</c:v>
                </c:pt>
                <c:pt idx="5309">
                  <c:v>42856.686805574092</c:v>
                </c:pt>
                <c:pt idx="5310">
                  <c:v>42856.687500018539</c:v>
                </c:pt>
                <c:pt idx="5311">
                  <c:v>42856.688194462993</c:v>
                </c:pt>
                <c:pt idx="5312">
                  <c:v>42856.688888907433</c:v>
                </c:pt>
                <c:pt idx="5313">
                  <c:v>42856.689583351879</c:v>
                </c:pt>
                <c:pt idx="5314">
                  <c:v>42856.690277796333</c:v>
                </c:pt>
                <c:pt idx="5315">
                  <c:v>42856.690972240773</c:v>
                </c:pt>
                <c:pt idx="5316">
                  <c:v>42856.691666685168</c:v>
                </c:pt>
                <c:pt idx="5317">
                  <c:v>42856.692361129644</c:v>
                </c:pt>
                <c:pt idx="5318">
                  <c:v>42856.693055574106</c:v>
                </c:pt>
                <c:pt idx="5319">
                  <c:v>42856.693750018538</c:v>
                </c:pt>
                <c:pt idx="5320">
                  <c:v>42856.694444462984</c:v>
                </c:pt>
                <c:pt idx="5321">
                  <c:v>42856.695138907431</c:v>
                </c:pt>
                <c:pt idx="5322">
                  <c:v>42856.6958333519</c:v>
                </c:pt>
                <c:pt idx="5323">
                  <c:v>42856.696527796346</c:v>
                </c:pt>
                <c:pt idx="5324">
                  <c:v>42856.697222240786</c:v>
                </c:pt>
                <c:pt idx="5325">
                  <c:v>42856.697916685203</c:v>
                </c:pt>
                <c:pt idx="5326">
                  <c:v>42856.698611129686</c:v>
                </c:pt>
                <c:pt idx="5327">
                  <c:v>42856.699305574126</c:v>
                </c:pt>
                <c:pt idx="5328">
                  <c:v>42856.70000001858</c:v>
                </c:pt>
                <c:pt idx="5329">
                  <c:v>42856.700694463027</c:v>
                </c:pt>
                <c:pt idx="5330">
                  <c:v>42856.701388907451</c:v>
                </c:pt>
                <c:pt idx="5331">
                  <c:v>42856.70208335192</c:v>
                </c:pt>
                <c:pt idx="5332">
                  <c:v>42856.702777796367</c:v>
                </c:pt>
                <c:pt idx="5333">
                  <c:v>42856.703472240806</c:v>
                </c:pt>
                <c:pt idx="5334">
                  <c:v>42856.704166685216</c:v>
                </c:pt>
                <c:pt idx="5335">
                  <c:v>42856.704861129707</c:v>
                </c:pt>
                <c:pt idx="5336">
                  <c:v>42856.705555574161</c:v>
                </c:pt>
                <c:pt idx="5337">
                  <c:v>42856.7062500186</c:v>
                </c:pt>
                <c:pt idx="5338">
                  <c:v>42856.706944463025</c:v>
                </c:pt>
                <c:pt idx="5339">
                  <c:v>42856.707638907494</c:v>
                </c:pt>
                <c:pt idx="5340">
                  <c:v>42856.70833335194</c:v>
                </c:pt>
                <c:pt idx="5341">
                  <c:v>42856.709027796387</c:v>
                </c:pt>
                <c:pt idx="5342">
                  <c:v>42856.709722240834</c:v>
                </c:pt>
                <c:pt idx="5343">
                  <c:v>42856.710416685259</c:v>
                </c:pt>
                <c:pt idx="5344">
                  <c:v>42856.711111129727</c:v>
                </c:pt>
                <c:pt idx="5345">
                  <c:v>42856.711805574181</c:v>
                </c:pt>
                <c:pt idx="5346">
                  <c:v>42856.712500018621</c:v>
                </c:pt>
                <c:pt idx="5347">
                  <c:v>42856.713194463046</c:v>
                </c:pt>
                <c:pt idx="5348">
                  <c:v>42856.713888907514</c:v>
                </c:pt>
                <c:pt idx="5349">
                  <c:v>42856.714583351961</c:v>
                </c:pt>
                <c:pt idx="5350">
                  <c:v>42856.715277796429</c:v>
                </c:pt>
                <c:pt idx="5351">
                  <c:v>42856.715972240861</c:v>
                </c:pt>
                <c:pt idx="5352">
                  <c:v>42856.716666685279</c:v>
                </c:pt>
                <c:pt idx="5353">
                  <c:v>42856.717361129726</c:v>
                </c:pt>
                <c:pt idx="5354">
                  <c:v>42856.718055574202</c:v>
                </c:pt>
                <c:pt idx="5355">
                  <c:v>42856.718750018634</c:v>
                </c:pt>
                <c:pt idx="5356">
                  <c:v>42856.719444463066</c:v>
                </c:pt>
                <c:pt idx="5357">
                  <c:v>42856.720138907534</c:v>
                </c:pt>
                <c:pt idx="5358">
                  <c:v>42856.720833351981</c:v>
                </c:pt>
                <c:pt idx="5359">
                  <c:v>42856.721527796428</c:v>
                </c:pt>
                <c:pt idx="5360">
                  <c:v>42856.722222240882</c:v>
                </c:pt>
                <c:pt idx="5361">
                  <c:v>42856.722916685299</c:v>
                </c:pt>
                <c:pt idx="5362">
                  <c:v>42856.723611129746</c:v>
                </c:pt>
                <c:pt idx="5363">
                  <c:v>42856.724305574193</c:v>
                </c:pt>
                <c:pt idx="5364">
                  <c:v>42856.725000018618</c:v>
                </c:pt>
                <c:pt idx="5365">
                  <c:v>42856.725694463086</c:v>
                </c:pt>
                <c:pt idx="5366">
                  <c:v>42856.726388907555</c:v>
                </c:pt>
                <c:pt idx="5367">
                  <c:v>42856.72708335198</c:v>
                </c:pt>
                <c:pt idx="5368">
                  <c:v>42856.727777796434</c:v>
                </c:pt>
                <c:pt idx="5369">
                  <c:v>42856.728472240895</c:v>
                </c:pt>
                <c:pt idx="5370">
                  <c:v>42856.729166685291</c:v>
                </c:pt>
                <c:pt idx="5371">
                  <c:v>42856.729861129774</c:v>
                </c:pt>
                <c:pt idx="5372">
                  <c:v>42856.730555574235</c:v>
                </c:pt>
                <c:pt idx="5373">
                  <c:v>42856.731250018674</c:v>
                </c:pt>
                <c:pt idx="5374">
                  <c:v>42856.731944463107</c:v>
                </c:pt>
                <c:pt idx="5375">
                  <c:v>42856.732638907582</c:v>
                </c:pt>
                <c:pt idx="5376">
                  <c:v>42856.733333352022</c:v>
                </c:pt>
                <c:pt idx="5377">
                  <c:v>42856.734027796469</c:v>
                </c:pt>
                <c:pt idx="5378">
                  <c:v>42856.734722240915</c:v>
                </c:pt>
                <c:pt idx="5379">
                  <c:v>42856.735416685318</c:v>
                </c:pt>
                <c:pt idx="5380">
                  <c:v>42856.736111129809</c:v>
                </c:pt>
                <c:pt idx="5381">
                  <c:v>42856.736805574255</c:v>
                </c:pt>
                <c:pt idx="5382">
                  <c:v>42856.73750001868</c:v>
                </c:pt>
                <c:pt idx="5383">
                  <c:v>42856.738194463134</c:v>
                </c:pt>
                <c:pt idx="5384">
                  <c:v>42856.738888907596</c:v>
                </c:pt>
                <c:pt idx="5385">
                  <c:v>42856.739583352035</c:v>
                </c:pt>
                <c:pt idx="5386">
                  <c:v>42856.740277796518</c:v>
                </c:pt>
                <c:pt idx="5387">
                  <c:v>42856.740972240943</c:v>
                </c:pt>
                <c:pt idx="5388">
                  <c:v>42856.741666685339</c:v>
                </c:pt>
                <c:pt idx="5389">
                  <c:v>42856.742361129829</c:v>
                </c:pt>
                <c:pt idx="5390">
                  <c:v>42856.743055574276</c:v>
                </c:pt>
                <c:pt idx="5391">
                  <c:v>42856.743750018701</c:v>
                </c:pt>
                <c:pt idx="5392">
                  <c:v>42856.744444463155</c:v>
                </c:pt>
                <c:pt idx="5393">
                  <c:v>42856.745138907594</c:v>
                </c:pt>
                <c:pt idx="5394">
                  <c:v>42856.745833352063</c:v>
                </c:pt>
                <c:pt idx="5395">
                  <c:v>42856.746527796538</c:v>
                </c:pt>
                <c:pt idx="5396">
                  <c:v>42856.747222240963</c:v>
                </c:pt>
                <c:pt idx="5397">
                  <c:v>42856.747916685381</c:v>
                </c:pt>
                <c:pt idx="5398">
                  <c:v>42856.748611129849</c:v>
                </c:pt>
                <c:pt idx="5399">
                  <c:v>42856.749305574274</c:v>
                </c:pt>
                <c:pt idx="5400">
                  <c:v>42856.750000018736</c:v>
                </c:pt>
                <c:pt idx="5401">
                  <c:v>42856.75069446319</c:v>
                </c:pt>
                <c:pt idx="5402">
                  <c:v>42856.751388907614</c:v>
                </c:pt>
                <c:pt idx="5403">
                  <c:v>42856.752083352083</c:v>
                </c:pt>
                <c:pt idx="5404">
                  <c:v>42856.752777796552</c:v>
                </c:pt>
                <c:pt idx="5405">
                  <c:v>42856.753472240991</c:v>
                </c:pt>
                <c:pt idx="5406">
                  <c:v>42856.754166685401</c:v>
                </c:pt>
                <c:pt idx="5407">
                  <c:v>42856.754861129892</c:v>
                </c:pt>
                <c:pt idx="5408">
                  <c:v>42856.755555574317</c:v>
                </c:pt>
                <c:pt idx="5409">
                  <c:v>42856.756250018763</c:v>
                </c:pt>
                <c:pt idx="5410">
                  <c:v>42856.756944463195</c:v>
                </c:pt>
                <c:pt idx="5411">
                  <c:v>42856.757638907657</c:v>
                </c:pt>
                <c:pt idx="5412">
                  <c:v>42856.758333352125</c:v>
                </c:pt>
                <c:pt idx="5413">
                  <c:v>42856.759027796572</c:v>
                </c:pt>
                <c:pt idx="5414">
                  <c:v>42856.759722240997</c:v>
                </c:pt>
                <c:pt idx="5415">
                  <c:v>42856.760416685414</c:v>
                </c:pt>
                <c:pt idx="5416">
                  <c:v>42856.761111129876</c:v>
                </c:pt>
                <c:pt idx="5417">
                  <c:v>42856.761805574315</c:v>
                </c:pt>
                <c:pt idx="5418">
                  <c:v>42856.762500018784</c:v>
                </c:pt>
                <c:pt idx="5419">
                  <c:v>42856.763194463187</c:v>
                </c:pt>
                <c:pt idx="5420">
                  <c:v>42856.763888907648</c:v>
                </c:pt>
                <c:pt idx="5421">
                  <c:v>42856.764583352131</c:v>
                </c:pt>
                <c:pt idx="5422">
                  <c:v>42856.765277796592</c:v>
                </c:pt>
                <c:pt idx="5423">
                  <c:v>42856.765972240995</c:v>
                </c:pt>
                <c:pt idx="5424">
                  <c:v>42856.766666685435</c:v>
                </c:pt>
                <c:pt idx="5425">
                  <c:v>42856.767361129889</c:v>
                </c:pt>
                <c:pt idx="5426">
                  <c:v>42856.768055574357</c:v>
                </c:pt>
                <c:pt idx="5427">
                  <c:v>42856.768750018804</c:v>
                </c:pt>
                <c:pt idx="5428">
                  <c:v>42856.769444463207</c:v>
                </c:pt>
                <c:pt idx="5429">
                  <c:v>42856.770138907676</c:v>
                </c:pt>
                <c:pt idx="5430">
                  <c:v>42856.770833352166</c:v>
                </c:pt>
                <c:pt idx="5431">
                  <c:v>42856.771527796591</c:v>
                </c:pt>
                <c:pt idx="5432">
                  <c:v>42856.772222241038</c:v>
                </c:pt>
                <c:pt idx="5433">
                  <c:v>42856.772916685484</c:v>
                </c:pt>
                <c:pt idx="5434">
                  <c:v>42856.773611129931</c:v>
                </c:pt>
                <c:pt idx="5435">
                  <c:v>42856.774305574378</c:v>
                </c:pt>
                <c:pt idx="5436">
                  <c:v>42856.775000018824</c:v>
                </c:pt>
                <c:pt idx="5437">
                  <c:v>42856.775694463249</c:v>
                </c:pt>
                <c:pt idx="5438">
                  <c:v>42856.776388907696</c:v>
                </c:pt>
                <c:pt idx="5439">
                  <c:v>42856.777083352164</c:v>
                </c:pt>
                <c:pt idx="5440">
                  <c:v>42856.777777796604</c:v>
                </c:pt>
                <c:pt idx="5441">
                  <c:v>42856.778472241058</c:v>
                </c:pt>
                <c:pt idx="5442">
                  <c:v>42856.779166685468</c:v>
                </c:pt>
                <c:pt idx="5443">
                  <c:v>42856.779861129951</c:v>
                </c:pt>
                <c:pt idx="5444">
                  <c:v>42856.780555574398</c:v>
                </c:pt>
                <c:pt idx="5445">
                  <c:v>42856.781250018845</c:v>
                </c:pt>
                <c:pt idx="5446">
                  <c:v>42856.781944463262</c:v>
                </c:pt>
                <c:pt idx="5447">
                  <c:v>42856.782638907738</c:v>
                </c:pt>
                <c:pt idx="5448">
                  <c:v>42856.783333352192</c:v>
                </c:pt>
                <c:pt idx="5449">
                  <c:v>42856.784027796632</c:v>
                </c:pt>
                <c:pt idx="5450">
                  <c:v>42856.784722241078</c:v>
                </c:pt>
                <c:pt idx="5451">
                  <c:v>42856.785416685525</c:v>
                </c:pt>
                <c:pt idx="5452">
                  <c:v>42856.786111129994</c:v>
                </c:pt>
                <c:pt idx="5453">
                  <c:v>42856.786805574418</c:v>
                </c:pt>
                <c:pt idx="5454">
                  <c:v>42856.787500018865</c:v>
                </c:pt>
                <c:pt idx="5455">
                  <c:v>42856.788194463305</c:v>
                </c:pt>
                <c:pt idx="5456">
                  <c:v>42856.788888907759</c:v>
                </c:pt>
                <c:pt idx="5457">
                  <c:v>42856.789583352205</c:v>
                </c:pt>
                <c:pt idx="5458">
                  <c:v>42856.790277796652</c:v>
                </c:pt>
                <c:pt idx="5459">
                  <c:v>42856.790972241084</c:v>
                </c:pt>
                <c:pt idx="5460">
                  <c:v>42856.791666685502</c:v>
                </c:pt>
                <c:pt idx="5461">
                  <c:v>42856.792361129985</c:v>
                </c:pt>
                <c:pt idx="5462">
                  <c:v>42856.793055574424</c:v>
                </c:pt>
                <c:pt idx="5463">
                  <c:v>42856.793750018864</c:v>
                </c:pt>
                <c:pt idx="5464">
                  <c:v>42856.794444463289</c:v>
                </c:pt>
                <c:pt idx="5465">
                  <c:v>42856.795138907757</c:v>
                </c:pt>
                <c:pt idx="5466">
                  <c:v>42856.795833352226</c:v>
                </c:pt>
                <c:pt idx="5467">
                  <c:v>42856.796527796672</c:v>
                </c:pt>
                <c:pt idx="5468">
                  <c:v>42856.797222241104</c:v>
                </c:pt>
                <c:pt idx="5469">
                  <c:v>42856.797916685544</c:v>
                </c:pt>
                <c:pt idx="5470">
                  <c:v>42856.798611130005</c:v>
                </c:pt>
                <c:pt idx="5471">
                  <c:v>42856.799305574437</c:v>
                </c:pt>
                <c:pt idx="5472">
                  <c:v>42856.800000018913</c:v>
                </c:pt>
                <c:pt idx="5473">
                  <c:v>42856.800694463353</c:v>
                </c:pt>
                <c:pt idx="5474">
                  <c:v>42856.801388907785</c:v>
                </c:pt>
                <c:pt idx="5475">
                  <c:v>42856.802083352246</c:v>
                </c:pt>
                <c:pt idx="5476">
                  <c:v>42856.802777796693</c:v>
                </c:pt>
                <c:pt idx="5477">
                  <c:v>42856.803472241139</c:v>
                </c:pt>
                <c:pt idx="5478">
                  <c:v>42856.804166685586</c:v>
                </c:pt>
                <c:pt idx="5479">
                  <c:v>42856.804861130033</c:v>
                </c:pt>
                <c:pt idx="5480">
                  <c:v>42856.805555574501</c:v>
                </c:pt>
                <c:pt idx="5481">
                  <c:v>42856.806250018955</c:v>
                </c:pt>
                <c:pt idx="5482">
                  <c:v>42856.806944463373</c:v>
                </c:pt>
                <c:pt idx="5483">
                  <c:v>42856.807638907841</c:v>
                </c:pt>
                <c:pt idx="5484">
                  <c:v>42856.808333352295</c:v>
                </c:pt>
                <c:pt idx="5485">
                  <c:v>42856.809027796713</c:v>
                </c:pt>
                <c:pt idx="5486">
                  <c:v>42856.80972224116</c:v>
                </c:pt>
                <c:pt idx="5487">
                  <c:v>42856.810416685606</c:v>
                </c:pt>
                <c:pt idx="5488">
                  <c:v>42856.811111130053</c:v>
                </c:pt>
                <c:pt idx="5489">
                  <c:v>42856.811805574522</c:v>
                </c:pt>
                <c:pt idx="5490">
                  <c:v>42856.812500018976</c:v>
                </c:pt>
                <c:pt idx="5491">
                  <c:v>42856.813194463386</c:v>
                </c:pt>
                <c:pt idx="5492">
                  <c:v>42856.81388890784</c:v>
                </c:pt>
                <c:pt idx="5493">
                  <c:v>42856.814583352309</c:v>
                </c:pt>
                <c:pt idx="5494">
                  <c:v>42856.815277796755</c:v>
                </c:pt>
                <c:pt idx="5495">
                  <c:v>42856.815972241202</c:v>
                </c:pt>
                <c:pt idx="5496">
                  <c:v>42856.816666685627</c:v>
                </c:pt>
                <c:pt idx="5497">
                  <c:v>42856.817361130081</c:v>
                </c:pt>
                <c:pt idx="5498">
                  <c:v>42856.818055574557</c:v>
                </c:pt>
                <c:pt idx="5499">
                  <c:v>42856.818750018996</c:v>
                </c:pt>
                <c:pt idx="5500">
                  <c:v>42856.819444463414</c:v>
                </c:pt>
                <c:pt idx="5501">
                  <c:v>42856.82013890786</c:v>
                </c:pt>
                <c:pt idx="5502">
                  <c:v>42856.820833352329</c:v>
                </c:pt>
                <c:pt idx="5503">
                  <c:v>42856.821527796761</c:v>
                </c:pt>
                <c:pt idx="5504">
                  <c:v>42856.822222241201</c:v>
                </c:pt>
                <c:pt idx="5505">
                  <c:v>42856.822916685625</c:v>
                </c:pt>
                <c:pt idx="5506">
                  <c:v>42856.823611130094</c:v>
                </c:pt>
                <c:pt idx="5507">
                  <c:v>42856.824305574541</c:v>
                </c:pt>
                <c:pt idx="5508">
                  <c:v>42856.825000018987</c:v>
                </c:pt>
                <c:pt idx="5509">
                  <c:v>42856.825694463434</c:v>
                </c:pt>
                <c:pt idx="5510">
                  <c:v>42856.826388907881</c:v>
                </c:pt>
                <c:pt idx="5511">
                  <c:v>42856.827083352327</c:v>
                </c:pt>
                <c:pt idx="5512">
                  <c:v>42856.827777796781</c:v>
                </c:pt>
                <c:pt idx="5513">
                  <c:v>42856.828472241221</c:v>
                </c:pt>
                <c:pt idx="5514">
                  <c:v>42856.829166685624</c:v>
                </c:pt>
                <c:pt idx="5515">
                  <c:v>42856.829861130114</c:v>
                </c:pt>
                <c:pt idx="5516">
                  <c:v>42856.83055557459</c:v>
                </c:pt>
                <c:pt idx="5517">
                  <c:v>42856.831250019008</c:v>
                </c:pt>
                <c:pt idx="5518">
                  <c:v>42856.831944463454</c:v>
                </c:pt>
                <c:pt idx="5519">
                  <c:v>42856.832638907923</c:v>
                </c:pt>
                <c:pt idx="5520">
                  <c:v>42856.833333352348</c:v>
                </c:pt>
                <c:pt idx="5521">
                  <c:v>42856.834027796816</c:v>
                </c:pt>
                <c:pt idx="5522">
                  <c:v>42856.834722241234</c:v>
                </c:pt>
                <c:pt idx="5523">
                  <c:v>42856.835416685666</c:v>
                </c:pt>
                <c:pt idx="5524">
                  <c:v>42856.836111130142</c:v>
                </c:pt>
                <c:pt idx="5525">
                  <c:v>42856.836805574603</c:v>
                </c:pt>
                <c:pt idx="5526">
                  <c:v>42856.837500019028</c:v>
                </c:pt>
                <c:pt idx="5527">
                  <c:v>42856.838194463482</c:v>
                </c:pt>
                <c:pt idx="5528">
                  <c:v>42856.838888907943</c:v>
                </c:pt>
                <c:pt idx="5529">
                  <c:v>42856.839583352368</c:v>
                </c:pt>
                <c:pt idx="5530">
                  <c:v>42856.840277796859</c:v>
                </c:pt>
                <c:pt idx="5531">
                  <c:v>42856.840972241262</c:v>
                </c:pt>
                <c:pt idx="5532">
                  <c:v>42856.841666685687</c:v>
                </c:pt>
                <c:pt idx="5533">
                  <c:v>42856.842361130162</c:v>
                </c:pt>
                <c:pt idx="5534">
                  <c:v>42856.843055574602</c:v>
                </c:pt>
                <c:pt idx="5535">
                  <c:v>42856.843750019034</c:v>
                </c:pt>
                <c:pt idx="5536">
                  <c:v>42856.844444463495</c:v>
                </c:pt>
                <c:pt idx="5537">
                  <c:v>42856.845138907942</c:v>
                </c:pt>
                <c:pt idx="5538">
                  <c:v>42856.84583335241</c:v>
                </c:pt>
                <c:pt idx="5539">
                  <c:v>42856.846527796879</c:v>
                </c:pt>
                <c:pt idx="5540">
                  <c:v>42856.847222241282</c:v>
                </c:pt>
                <c:pt idx="5541">
                  <c:v>42856.847916685729</c:v>
                </c:pt>
                <c:pt idx="5542">
                  <c:v>42856.848611130205</c:v>
                </c:pt>
                <c:pt idx="5543">
                  <c:v>42856.849305574622</c:v>
                </c:pt>
                <c:pt idx="5544">
                  <c:v>42856.850000019069</c:v>
                </c:pt>
                <c:pt idx="5545">
                  <c:v>42856.850694463537</c:v>
                </c:pt>
                <c:pt idx="5546">
                  <c:v>42856.851388907962</c:v>
                </c:pt>
                <c:pt idx="5547">
                  <c:v>42856.852083352438</c:v>
                </c:pt>
                <c:pt idx="5548">
                  <c:v>42856.852777796899</c:v>
                </c:pt>
                <c:pt idx="5549">
                  <c:v>42856.853472241302</c:v>
                </c:pt>
                <c:pt idx="5550">
                  <c:v>42856.854166685735</c:v>
                </c:pt>
                <c:pt idx="5551">
                  <c:v>42856.854861130203</c:v>
                </c:pt>
                <c:pt idx="5552">
                  <c:v>42856.855555574642</c:v>
                </c:pt>
                <c:pt idx="5553">
                  <c:v>42856.856250019118</c:v>
                </c:pt>
                <c:pt idx="5554">
                  <c:v>42856.856944463543</c:v>
                </c:pt>
                <c:pt idx="5555">
                  <c:v>42856.857638908004</c:v>
                </c:pt>
                <c:pt idx="5556">
                  <c:v>42856.858333352473</c:v>
                </c:pt>
                <c:pt idx="5557">
                  <c:v>42856.859027796905</c:v>
                </c:pt>
                <c:pt idx="5558">
                  <c:v>42856.859722241323</c:v>
                </c:pt>
                <c:pt idx="5559">
                  <c:v>42856.860416685755</c:v>
                </c:pt>
                <c:pt idx="5560">
                  <c:v>42856.861111130194</c:v>
                </c:pt>
                <c:pt idx="5561">
                  <c:v>42856.861805574656</c:v>
                </c:pt>
                <c:pt idx="5562">
                  <c:v>42856.86250001911</c:v>
                </c:pt>
                <c:pt idx="5563">
                  <c:v>42856.863194463556</c:v>
                </c:pt>
                <c:pt idx="5564">
                  <c:v>42856.863888908003</c:v>
                </c:pt>
                <c:pt idx="5565">
                  <c:v>42856.864583352472</c:v>
                </c:pt>
                <c:pt idx="5566">
                  <c:v>42856.865277796926</c:v>
                </c:pt>
                <c:pt idx="5567">
                  <c:v>42856.865972241336</c:v>
                </c:pt>
                <c:pt idx="5568">
                  <c:v>42856.866666685775</c:v>
                </c:pt>
                <c:pt idx="5569">
                  <c:v>42856.867361130215</c:v>
                </c:pt>
                <c:pt idx="5570">
                  <c:v>42856.868055574683</c:v>
                </c:pt>
                <c:pt idx="5571">
                  <c:v>42856.86875001913</c:v>
                </c:pt>
                <c:pt idx="5572">
                  <c:v>42856.869444463577</c:v>
                </c:pt>
                <c:pt idx="5573">
                  <c:v>42856.870138908045</c:v>
                </c:pt>
                <c:pt idx="5574">
                  <c:v>42856.870833352506</c:v>
                </c:pt>
                <c:pt idx="5575">
                  <c:v>42856.871527796946</c:v>
                </c:pt>
                <c:pt idx="5576">
                  <c:v>42856.872222241363</c:v>
                </c:pt>
                <c:pt idx="5577">
                  <c:v>42856.87291668581</c:v>
                </c:pt>
                <c:pt idx="5578">
                  <c:v>42856.873611130257</c:v>
                </c:pt>
                <c:pt idx="5579">
                  <c:v>42856.874305574711</c:v>
                </c:pt>
                <c:pt idx="5580">
                  <c:v>42856.87500001915</c:v>
                </c:pt>
                <c:pt idx="5581">
                  <c:v>42856.875694463597</c:v>
                </c:pt>
                <c:pt idx="5582">
                  <c:v>42856.876388908066</c:v>
                </c:pt>
                <c:pt idx="5583">
                  <c:v>42856.87708335249</c:v>
                </c:pt>
                <c:pt idx="5584">
                  <c:v>42856.877777796959</c:v>
                </c:pt>
                <c:pt idx="5585">
                  <c:v>42856.878472241391</c:v>
                </c:pt>
                <c:pt idx="5586">
                  <c:v>42856.879166685809</c:v>
                </c:pt>
                <c:pt idx="5587">
                  <c:v>42856.879861130277</c:v>
                </c:pt>
                <c:pt idx="5588">
                  <c:v>42856.880555574753</c:v>
                </c:pt>
                <c:pt idx="5589">
                  <c:v>42856.881250019193</c:v>
                </c:pt>
                <c:pt idx="5590">
                  <c:v>42856.881944463596</c:v>
                </c:pt>
                <c:pt idx="5591">
                  <c:v>42856.8826389081</c:v>
                </c:pt>
                <c:pt idx="5592">
                  <c:v>42856.88333335254</c:v>
                </c:pt>
                <c:pt idx="5593">
                  <c:v>42856.884027797001</c:v>
                </c:pt>
                <c:pt idx="5594">
                  <c:v>42856.884722241412</c:v>
                </c:pt>
                <c:pt idx="5595">
                  <c:v>42856.885416685851</c:v>
                </c:pt>
                <c:pt idx="5596">
                  <c:v>42856.886111130298</c:v>
                </c:pt>
                <c:pt idx="5597">
                  <c:v>42856.886805574766</c:v>
                </c:pt>
                <c:pt idx="5598">
                  <c:v>42856.887500019191</c:v>
                </c:pt>
                <c:pt idx="5599">
                  <c:v>42856.888194463638</c:v>
                </c:pt>
                <c:pt idx="5600">
                  <c:v>42856.888888908121</c:v>
                </c:pt>
                <c:pt idx="5601">
                  <c:v>42856.889583352553</c:v>
                </c:pt>
                <c:pt idx="5602">
                  <c:v>42856.890277797007</c:v>
                </c:pt>
                <c:pt idx="5603">
                  <c:v>42856.890972241432</c:v>
                </c:pt>
                <c:pt idx="5604">
                  <c:v>42856.891666685849</c:v>
                </c:pt>
                <c:pt idx="5605">
                  <c:v>42856.892361130296</c:v>
                </c:pt>
                <c:pt idx="5606">
                  <c:v>42856.893055574765</c:v>
                </c:pt>
                <c:pt idx="5607">
                  <c:v>42856.893750019182</c:v>
                </c:pt>
                <c:pt idx="5608">
                  <c:v>42856.894444463636</c:v>
                </c:pt>
                <c:pt idx="5609">
                  <c:v>42856.895138908112</c:v>
                </c:pt>
                <c:pt idx="5610">
                  <c:v>42856.895833352573</c:v>
                </c:pt>
                <c:pt idx="5611">
                  <c:v>42856.896527797013</c:v>
                </c:pt>
                <c:pt idx="5612">
                  <c:v>42856.897222241445</c:v>
                </c:pt>
                <c:pt idx="5613">
                  <c:v>42856.897916685884</c:v>
                </c:pt>
                <c:pt idx="5614">
                  <c:v>42856.898611130338</c:v>
                </c:pt>
                <c:pt idx="5615">
                  <c:v>42856.899305574785</c:v>
                </c:pt>
                <c:pt idx="5616">
                  <c:v>42856.900000019225</c:v>
                </c:pt>
                <c:pt idx="5617">
                  <c:v>42856.900694463679</c:v>
                </c:pt>
                <c:pt idx="5618">
                  <c:v>42856.901388908133</c:v>
                </c:pt>
                <c:pt idx="5619">
                  <c:v>42856.902083352594</c:v>
                </c:pt>
                <c:pt idx="5620">
                  <c:v>42856.902777797019</c:v>
                </c:pt>
                <c:pt idx="5621">
                  <c:v>42856.903472241465</c:v>
                </c:pt>
                <c:pt idx="5622">
                  <c:v>42856.904166685905</c:v>
                </c:pt>
                <c:pt idx="5623">
                  <c:v>42856.904861130359</c:v>
                </c:pt>
                <c:pt idx="5624">
                  <c:v>42856.905555574813</c:v>
                </c:pt>
                <c:pt idx="5625">
                  <c:v>42856.906250019252</c:v>
                </c:pt>
                <c:pt idx="5626">
                  <c:v>42856.906944463684</c:v>
                </c:pt>
                <c:pt idx="5627">
                  <c:v>42856.907638908167</c:v>
                </c:pt>
                <c:pt idx="5628">
                  <c:v>42856.908333352614</c:v>
                </c:pt>
                <c:pt idx="5629">
                  <c:v>42856.909027797039</c:v>
                </c:pt>
                <c:pt idx="5630">
                  <c:v>42856.909722241486</c:v>
                </c:pt>
                <c:pt idx="5631">
                  <c:v>42856.910416685932</c:v>
                </c:pt>
                <c:pt idx="5632">
                  <c:v>42856.911111130379</c:v>
                </c:pt>
                <c:pt idx="5633">
                  <c:v>42856.911805574833</c:v>
                </c:pt>
                <c:pt idx="5634">
                  <c:v>42856.912500019273</c:v>
                </c:pt>
                <c:pt idx="5635">
                  <c:v>42856.913194463705</c:v>
                </c:pt>
                <c:pt idx="5636">
                  <c:v>42856.913888908188</c:v>
                </c:pt>
                <c:pt idx="5637">
                  <c:v>42856.914583352613</c:v>
                </c:pt>
                <c:pt idx="5638">
                  <c:v>42856.915277797088</c:v>
                </c:pt>
                <c:pt idx="5639">
                  <c:v>42856.915972241513</c:v>
                </c:pt>
                <c:pt idx="5640">
                  <c:v>42856.916666685953</c:v>
                </c:pt>
                <c:pt idx="5641">
                  <c:v>42856.9173611304</c:v>
                </c:pt>
                <c:pt idx="5642">
                  <c:v>42856.918055574868</c:v>
                </c:pt>
                <c:pt idx="5643">
                  <c:v>42856.918750019286</c:v>
                </c:pt>
                <c:pt idx="5644">
                  <c:v>42856.919444463725</c:v>
                </c:pt>
                <c:pt idx="5645">
                  <c:v>42856.920138908201</c:v>
                </c:pt>
                <c:pt idx="5646">
                  <c:v>42856.920833352633</c:v>
                </c:pt>
                <c:pt idx="5647">
                  <c:v>42856.92152779708</c:v>
                </c:pt>
                <c:pt idx="5648">
                  <c:v>42856.922222241541</c:v>
                </c:pt>
                <c:pt idx="5649">
                  <c:v>42856.922916685973</c:v>
                </c:pt>
                <c:pt idx="5650">
                  <c:v>42856.92361113042</c:v>
                </c:pt>
                <c:pt idx="5651">
                  <c:v>42856.924305574867</c:v>
                </c:pt>
                <c:pt idx="5652">
                  <c:v>42856.925000019277</c:v>
                </c:pt>
                <c:pt idx="5653">
                  <c:v>42856.925694463738</c:v>
                </c:pt>
                <c:pt idx="5654">
                  <c:v>42856.926388908207</c:v>
                </c:pt>
                <c:pt idx="5655">
                  <c:v>42856.927083352632</c:v>
                </c:pt>
                <c:pt idx="5656">
                  <c:v>42856.9277777971</c:v>
                </c:pt>
                <c:pt idx="5657">
                  <c:v>42856.928472241547</c:v>
                </c:pt>
                <c:pt idx="5658">
                  <c:v>42856.929166685972</c:v>
                </c:pt>
                <c:pt idx="5659">
                  <c:v>42856.929861130426</c:v>
                </c:pt>
                <c:pt idx="5660">
                  <c:v>42856.930555574909</c:v>
                </c:pt>
                <c:pt idx="5661">
                  <c:v>42856.931250019334</c:v>
                </c:pt>
                <c:pt idx="5662">
                  <c:v>42856.931944463759</c:v>
                </c:pt>
                <c:pt idx="5663">
                  <c:v>42856.932638908242</c:v>
                </c:pt>
                <c:pt idx="5664">
                  <c:v>42856.933333352681</c:v>
                </c:pt>
                <c:pt idx="5665">
                  <c:v>42856.934027797142</c:v>
                </c:pt>
                <c:pt idx="5666">
                  <c:v>42856.934722241567</c:v>
                </c:pt>
                <c:pt idx="5667">
                  <c:v>42856.935416686014</c:v>
                </c:pt>
                <c:pt idx="5668">
                  <c:v>42856.936111130461</c:v>
                </c:pt>
                <c:pt idx="5669">
                  <c:v>42856.936805574929</c:v>
                </c:pt>
                <c:pt idx="5670">
                  <c:v>42856.937500019354</c:v>
                </c:pt>
                <c:pt idx="5671">
                  <c:v>42856.938194463801</c:v>
                </c:pt>
                <c:pt idx="5672">
                  <c:v>42856.938888908247</c:v>
                </c:pt>
                <c:pt idx="5673">
                  <c:v>42856.939583352694</c:v>
                </c:pt>
                <c:pt idx="5674">
                  <c:v>42856.94027779717</c:v>
                </c:pt>
                <c:pt idx="5675">
                  <c:v>42856.940972241602</c:v>
                </c:pt>
                <c:pt idx="5676">
                  <c:v>42856.941666686034</c:v>
                </c:pt>
                <c:pt idx="5677">
                  <c:v>42856.942361130481</c:v>
                </c:pt>
                <c:pt idx="5678">
                  <c:v>42856.943055574942</c:v>
                </c:pt>
                <c:pt idx="5679">
                  <c:v>42856.943750019374</c:v>
                </c:pt>
                <c:pt idx="5680">
                  <c:v>42856.944444463821</c:v>
                </c:pt>
                <c:pt idx="5681">
                  <c:v>42856.945138908268</c:v>
                </c:pt>
                <c:pt idx="5682">
                  <c:v>42856.945833352736</c:v>
                </c:pt>
                <c:pt idx="5683">
                  <c:v>42856.94652779719</c:v>
                </c:pt>
                <c:pt idx="5684">
                  <c:v>42856.947222241608</c:v>
                </c:pt>
                <c:pt idx="5685">
                  <c:v>42856.947916686062</c:v>
                </c:pt>
                <c:pt idx="5686">
                  <c:v>42856.948611130523</c:v>
                </c:pt>
                <c:pt idx="5687">
                  <c:v>42856.949305574948</c:v>
                </c:pt>
                <c:pt idx="5688">
                  <c:v>42856.950000019395</c:v>
                </c:pt>
                <c:pt idx="5689">
                  <c:v>42856.950694463842</c:v>
                </c:pt>
                <c:pt idx="5690">
                  <c:v>42856.951388908288</c:v>
                </c:pt>
                <c:pt idx="5691">
                  <c:v>42856.952083352742</c:v>
                </c:pt>
                <c:pt idx="5692">
                  <c:v>42856.952777797203</c:v>
                </c:pt>
                <c:pt idx="5693">
                  <c:v>42856.953472241628</c:v>
                </c:pt>
                <c:pt idx="5694">
                  <c:v>42856.954166686082</c:v>
                </c:pt>
                <c:pt idx="5695">
                  <c:v>42856.954861130544</c:v>
                </c:pt>
                <c:pt idx="5696">
                  <c:v>42856.955555574998</c:v>
                </c:pt>
                <c:pt idx="5697">
                  <c:v>42856.956250019437</c:v>
                </c:pt>
                <c:pt idx="5698">
                  <c:v>42856.956944463862</c:v>
                </c:pt>
                <c:pt idx="5699">
                  <c:v>42856.95763890833</c:v>
                </c:pt>
                <c:pt idx="5700">
                  <c:v>42856.958333352799</c:v>
                </c:pt>
                <c:pt idx="5701">
                  <c:v>42856.959027797202</c:v>
                </c:pt>
                <c:pt idx="5702">
                  <c:v>42856.959722241634</c:v>
                </c:pt>
                <c:pt idx="5703">
                  <c:v>42856.960416686095</c:v>
                </c:pt>
                <c:pt idx="5704">
                  <c:v>42856.961111130535</c:v>
                </c:pt>
                <c:pt idx="5705">
                  <c:v>42856.961805574989</c:v>
                </c:pt>
                <c:pt idx="5706">
                  <c:v>42856.962500019436</c:v>
                </c:pt>
                <c:pt idx="5707">
                  <c:v>42856.963194463875</c:v>
                </c:pt>
                <c:pt idx="5708">
                  <c:v>42856.963888908329</c:v>
                </c:pt>
                <c:pt idx="5709">
                  <c:v>42856.964583352783</c:v>
                </c:pt>
                <c:pt idx="5710">
                  <c:v>42856.965277797222</c:v>
                </c:pt>
                <c:pt idx="5711">
                  <c:v>42856.965972241655</c:v>
                </c:pt>
                <c:pt idx="5712">
                  <c:v>42856.966666686116</c:v>
                </c:pt>
                <c:pt idx="5713">
                  <c:v>42856.967361130555</c:v>
                </c:pt>
                <c:pt idx="5714">
                  <c:v>42856.968055575009</c:v>
                </c:pt>
                <c:pt idx="5715">
                  <c:v>42856.968750019456</c:v>
                </c:pt>
                <c:pt idx="5716">
                  <c:v>42856.969444463881</c:v>
                </c:pt>
                <c:pt idx="5717">
                  <c:v>42856.970138908349</c:v>
                </c:pt>
                <c:pt idx="5718">
                  <c:v>42856.970833352818</c:v>
                </c:pt>
                <c:pt idx="5719">
                  <c:v>42856.971527797235</c:v>
                </c:pt>
                <c:pt idx="5720">
                  <c:v>42856.972222241689</c:v>
                </c:pt>
                <c:pt idx="5721">
                  <c:v>42856.972916686143</c:v>
                </c:pt>
                <c:pt idx="5722">
                  <c:v>42856.973611130583</c:v>
                </c:pt>
                <c:pt idx="5723">
                  <c:v>42856.97430557503</c:v>
                </c:pt>
                <c:pt idx="5724">
                  <c:v>42856.975000019476</c:v>
                </c:pt>
                <c:pt idx="5725">
                  <c:v>42856.975694463923</c:v>
                </c:pt>
                <c:pt idx="5726">
                  <c:v>42856.976388908392</c:v>
                </c:pt>
                <c:pt idx="5727">
                  <c:v>42856.977083352816</c:v>
                </c:pt>
                <c:pt idx="5728">
                  <c:v>42856.977777797256</c:v>
                </c:pt>
                <c:pt idx="5729">
                  <c:v>42856.97847224171</c:v>
                </c:pt>
                <c:pt idx="5730">
                  <c:v>42856.979166686157</c:v>
                </c:pt>
                <c:pt idx="5731">
                  <c:v>42856.979861130596</c:v>
                </c:pt>
                <c:pt idx="5732">
                  <c:v>42856.980555575072</c:v>
                </c:pt>
                <c:pt idx="5733">
                  <c:v>42856.981250019497</c:v>
                </c:pt>
                <c:pt idx="5734">
                  <c:v>42856.981944463936</c:v>
                </c:pt>
                <c:pt idx="5735">
                  <c:v>42856.982638908419</c:v>
                </c:pt>
                <c:pt idx="5736">
                  <c:v>42856.983333352859</c:v>
                </c:pt>
                <c:pt idx="5737">
                  <c:v>42856.984027797283</c:v>
                </c:pt>
                <c:pt idx="5738">
                  <c:v>42856.98472224173</c:v>
                </c:pt>
                <c:pt idx="5739">
                  <c:v>42856.985416686191</c:v>
                </c:pt>
                <c:pt idx="5740">
                  <c:v>42856.986111130631</c:v>
                </c:pt>
                <c:pt idx="5741">
                  <c:v>42856.986805575092</c:v>
                </c:pt>
                <c:pt idx="5742">
                  <c:v>42856.987500019517</c:v>
                </c:pt>
                <c:pt idx="5743">
                  <c:v>42856.988194463986</c:v>
                </c:pt>
                <c:pt idx="5744">
                  <c:v>42856.98888890844</c:v>
                </c:pt>
                <c:pt idx="5745">
                  <c:v>42856.989583352879</c:v>
                </c:pt>
                <c:pt idx="5746">
                  <c:v>42856.990277797311</c:v>
                </c:pt>
                <c:pt idx="5747">
                  <c:v>42856.990972241751</c:v>
                </c:pt>
                <c:pt idx="5748">
                  <c:v>42856.991666686175</c:v>
                </c:pt>
                <c:pt idx="5749">
                  <c:v>42856.992361130622</c:v>
                </c:pt>
                <c:pt idx="5750">
                  <c:v>42856.993055575076</c:v>
                </c:pt>
                <c:pt idx="5751">
                  <c:v>42856.993750019516</c:v>
                </c:pt>
                <c:pt idx="5752">
                  <c:v>42856.994444463984</c:v>
                </c:pt>
                <c:pt idx="5753">
                  <c:v>42856.995138908431</c:v>
                </c:pt>
                <c:pt idx="5754">
                  <c:v>42856.995833352892</c:v>
                </c:pt>
                <c:pt idx="5755">
                  <c:v>42856.996527797332</c:v>
                </c:pt>
                <c:pt idx="5756">
                  <c:v>42856.997222241771</c:v>
                </c:pt>
                <c:pt idx="5757">
                  <c:v>42856.997916686196</c:v>
                </c:pt>
                <c:pt idx="5758">
                  <c:v>42856.998611130664</c:v>
                </c:pt>
                <c:pt idx="5759">
                  <c:v>42856.999305575104</c:v>
                </c:pt>
                <c:pt idx="5760">
                  <c:v>42857.000000019558</c:v>
                </c:pt>
                <c:pt idx="5761">
                  <c:v>42857.000694464012</c:v>
                </c:pt>
                <c:pt idx="5762">
                  <c:v>42857.001388908451</c:v>
                </c:pt>
                <c:pt idx="5763">
                  <c:v>42857.002083352898</c:v>
                </c:pt>
                <c:pt idx="5764">
                  <c:v>42857.002777797345</c:v>
                </c:pt>
                <c:pt idx="5765">
                  <c:v>42857.003472241784</c:v>
                </c:pt>
                <c:pt idx="5766">
                  <c:v>42857.004166686216</c:v>
                </c:pt>
                <c:pt idx="5767">
                  <c:v>42857.004861130685</c:v>
                </c:pt>
                <c:pt idx="5768">
                  <c:v>42857.005555575131</c:v>
                </c:pt>
                <c:pt idx="5769">
                  <c:v>42857.006250019593</c:v>
                </c:pt>
                <c:pt idx="5770">
                  <c:v>42857.006944464032</c:v>
                </c:pt>
                <c:pt idx="5771">
                  <c:v>42857.007638908493</c:v>
                </c:pt>
                <c:pt idx="5772">
                  <c:v>42857.008333352947</c:v>
                </c:pt>
                <c:pt idx="5773">
                  <c:v>42857.009027797365</c:v>
                </c:pt>
                <c:pt idx="5774">
                  <c:v>42857.009722241804</c:v>
                </c:pt>
                <c:pt idx="5775">
                  <c:v>42857.010416686258</c:v>
                </c:pt>
                <c:pt idx="5776">
                  <c:v>42857.011111130705</c:v>
                </c:pt>
                <c:pt idx="5777">
                  <c:v>42857.011805575152</c:v>
                </c:pt>
                <c:pt idx="5778">
                  <c:v>42857.012500019599</c:v>
                </c:pt>
                <c:pt idx="5779">
                  <c:v>42857.013194464045</c:v>
                </c:pt>
                <c:pt idx="5780">
                  <c:v>42857.013888908492</c:v>
                </c:pt>
                <c:pt idx="5781">
                  <c:v>42857.01458335296</c:v>
                </c:pt>
                <c:pt idx="5782">
                  <c:v>42857.015277797393</c:v>
                </c:pt>
                <c:pt idx="5783">
                  <c:v>42857.015972241832</c:v>
                </c:pt>
                <c:pt idx="5784">
                  <c:v>42857.016666686279</c:v>
                </c:pt>
                <c:pt idx="5785">
                  <c:v>42857.017361130725</c:v>
                </c:pt>
                <c:pt idx="5786">
                  <c:v>42857.018055575194</c:v>
                </c:pt>
                <c:pt idx="5787">
                  <c:v>42857.018750019604</c:v>
                </c:pt>
                <c:pt idx="5788">
                  <c:v>42857.019444464066</c:v>
                </c:pt>
                <c:pt idx="5789">
                  <c:v>42857.020138908512</c:v>
                </c:pt>
                <c:pt idx="5790">
                  <c:v>42857.020833352988</c:v>
                </c:pt>
                <c:pt idx="5791">
                  <c:v>42857.021527797406</c:v>
                </c:pt>
                <c:pt idx="5792">
                  <c:v>42857.022222241852</c:v>
                </c:pt>
                <c:pt idx="5793">
                  <c:v>42857.022916686285</c:v>
                </c:pt>
                <c:pt idx="5794">
                  <c:v>42857.023611130724</c:v>
                </c:pt>
                <c:pt idx="5795">
                  <c:v>42857.024305575185</c:v>
                </c:pt>
                <c:pt idx="5796">
                  <c:v>42857.025000019603</c:v>
                </c:pt>
                <c:pt idx="5797">
                  <c:v>42857.025694464086</c:v>
                </c:pt>
                <c:pt idx="5798">
                  <c:v>42857.026388908533</c:v>
                </c:pt>
                <c:pt idx="5799">
                  <c:v>42857.027083352979</c:v>
                </c:pt>
                <c:pt idx="5800">
                  <c:v>42857.027777797426</c:v>
                </c:pt>
                <c:pt idx="5801">
                  <c:v>42857.028472241873</c:v>
                </c:pt>
                <c:pt idx="5802">
                  <c:v>42857.029166686283</c:v>
                </c:pt>
                <c:pt idx="5803">
                  <c:v>42857.029861130744</c:v>
                </c:pt>
                <c:pt idx="5804">
                  <c:v>42857.030555575206</c:v>
                </c:pt>
                <c:pt idx="5805">
                  <c:v>42857.031250019638</c:v>
                </c:pt>
                <c:pt idx="5806">
                  <c:v>42857.031944464106</c:v>
                </c:pt>
                <c:pt idx="5807">
                  <c:v>42857.032638908575</c:v>
                </c:pt>
                <c:pt idx="5808">
                  <c:v>42857.033333353</c:v>
                </c:pt>
                <c:pt idx="5809">
                  <c:v>42857.034027797446</c:v>
                </c:pt>
                <c:pt idx="5810">
                  <c:v>42857.034722241886</c:v>
                </c:pt>
                <c:pt idx="5811">
                  <c:v>42857.035416686325</c:v>
                </c:pt>
                <c:pt idx="5812">
                  <c:v>42857.036111130787</c:v>
                </c:pt>
                <c:pt idx="5813">
                  <c:v>42857.036805575226</c:v>
                </c:pt>
                <c:pt idx="5814">
                  <c:v>42857.037500019658</c:v>
                </c:pt>
                <c:pt idx="5815">
                  <c:v>42857.038194464141</c:v>
                </c:pt>
                <c:pt idx="5816">
                  <c:v>42857.038888908595</c:v>
                </c:pt>
                <c:pt idx="5817">
                  <c:v>42857.03958335302</c:v>
                </c:pt>
                <c:pt idx="5818">
                  <c:v>42857.040277797496</c:v>
                </c:pt>
                <c:pt idx="5819">
                  <c:v>42857.040972241935</c:v>
                </c:pt>
                <c:pt idx="5820">
                  <c:v>42857.041666686338</c:v>
                </c:pt>
                <c:pt idx="5821">
                  <c:v>42857.042361130807</c:v>
                </c:pt>
                <c:pt idx="5822">
                  <c:v>42857.043055575254</c:v>
                </c:pt>
                <c:pt idx="5823">
                  <c:v>42857.043750019671</c:v>
                </c:pt>
                <c:pt idx="5824">
                  <c:v>42857.044444464147</c:v>
                </c:pt>
                <c:pt idx="5825">
                  <c:v>42857.045138908601</c:v>
                </c:pt>
                <c:pt idx="5826">
                  <c:v>42857.045833353041</c:v>
                </c:pt>
                <c:pt idx="5827">
                  <c:v>42857.046527797509</c:v>
                </c:pt>
                <c:pt idx="5828">
                  <c:v>42857.047222241941</c:v>
                </c:pt>
                <c:pt idx="5829">
                  <c:v>42857.047916686381</c:v>
                </c:pt>
                <c:pt idx="5830">
                  <c:v>42857.048611130842</c:v>
                </c:pt>
                <c:pt idx="5831">
                  <c:v>42857.049305575274</c:v>
                </c:pt>
                <c:pt idx="5832">
                  <c:v>42857.050000019721</c:v>
                </c:pt>
                <c:pt idx="5833">
                  <c:v>42857.050694464197</c:v>
                </c:pt>
                <c:pt idx="5834">
                  <c:v>42857.051388908614</c:v>
                </c:pt>
                <c:pt idx="5835">
                  <c:v>42857.052083353061</c:v>
                </c:pt>
                <c:pt idx="5836">
                  <c:v>42857.052777797529</c:v>
                </c:pt>
                <c:pt idx="5837">
                  <c:v>42857.053472241962</c:v>
                </c:pt>
                <c:pt idx="5838">
                  <c:v>42857.054166686401</c:v>
                </c:pt>
                <c:pt idx="5839">
                  <c:v>42857.054861130848</c:v>
                </c:pt>
                <c:pt idx="5840">
                  <c:v>42857.055555575294</c:v>
                </c:pt>
                <c:pt idx="5841">
                  <c:v>42857.056250019741</c:v>
                </c:pt>
                <c:pt idx="5842">
                  <c:v>42857.056944464202</c:v>
                </c:pt>
                <c:pt idx="5843">
                  <c:v>42857.057638908642</c:v>
                </c:pt>
                <c:pt idx="5844">
                  <c:v>42857.058333353103</c:v>
                </c:pt>
                <c:pt idx="5845">
                  <c:v>42857.059027797543</c:v>
                </c:pt>
                <c:pt idx="5846">
                  <c:v>42857.059722241982</c:v>
                </c:pt>
                <c:pt idx="5847">
                  <c:v>42857.060416686421</c:v>
                </c:pt>
                <c:pt idx="5848">
                  <c:v>42857.061111130854</c:v>
                </c:pt>
                <c:pt idx="5849">
                  <c:v>42857.061805575293</c:v>
                </c:pt>
                <c:pt idx="5850">
                  <c:v>42857.062500019754</c:v>
                </c:pt>
                <c:pt idx="5851">
                  <c:v>42857.063194464194</c:v>
                </c:pt>
                <c:pt idx="5852">
                  <c:v>42857.063888908655</c:v>
                </c:pt>
                <c:pt idx="5853">
                  <c:v>42857.064583353102</c:v>
                </c:pt>
                <c:pt idx="5854">
                  <c:v>42857.065277797548</c:v>
                </c:pt>
                <c:pt idx="5855">
                  <c:v>42857.065972241995</c:v>
                </c:pt>
                <c:pt idx="5856">
                  <c:v>42857.066666686434</c:v>
                </c:pt>
                <c:pt idx="5857">
                  <c:v>42857.067361130874</c:v>
                </c:pt>
                <c:pt idx="5858">
                  <c:v>42857.068055575335</c:v>
                </c:pt>
                <c:pt idx="5859">
                  <c:v>42857.068750019775</c:v>
                </c:pt>
                <c:pt idx="5860">
                  <c:v>42857.069444464207</c:v>
                </c:pt>
                <c:pt idx="5861">
                  <c:v>42857.070138908683</c:v>
                </c:pt>
                <c:pt idx="5862">
                  <c:v>42857.070833353144</c:v>
                </c:pt>
                <c:pt idx="5863">
                  <c:v>42857.071527797569</c:v>
                </c:pt>
                <c:pt idx="5864">
                  <c:v>42857.072222242037</c:v>
                </c:pt>
                <c:pt idx="5865">
                  <c:v>42857.072916686462</c:v>
                </c:pt>
                <c:pt idx="5866">
                  <c:v>42857.073611130909</c:v>
                </c:pt>
                <c:pt idx="5867">
                  <c:v>42857.074305575356</c:v>
                </c:pt>
                <c:pt idx="5868">
                  <c:v>42857.07500001978</c:v>
                </c:pt>
                <c:pt idx="5869">
                  <c:v>42857.075694464234</c:v>
                </c:pt>
                <c:pt idx="5870">
                  <c:v>42857.076388908696</c:v>
                </c:pt>
                <c:pt idx="5871">
                  <c:v>42857.077083353135</c:v>
                </c:pt>
                <c:pt idx="5872">
                  <c:v>42857.077777797589</c:v>
                </c:pt>
                <c:pt idx="5873">
                  <c:v>42857.078472242043</c:v>
                </c:pt>
                <c:pt idx="5874">
                  <c:v>42857.079166686475</c:v>
                </c:pt>
                <c:pt idx="5875">
                  <c:v>42857.079861130929</c:v>
                </c:pt>
                <c:pt idx="5876">
                  <c:v>42857.080555575383</c:v>
                </c:pt>
                <c:pt idx="5877">
                  <c:v>42857.081250019823</c:v>
                </c:pt>
                <c:pt idx="5878">
                  <c:v>42857.081944464255</c:v>
                </c:pt>
                <c:pt idx="5879">
                  <c:v>42857.082638908738</c:v>
                </c:pt>
                <c:pt idx="5880">
                  <c:v>42857.083333353163</c:v>
                </c:pt>
                <c:pt idx="5881">
                  <c:v>42857.084027797609</c:v>
                </c:pt>
                <c:pt idx="5882">
                  <c:v>42857.084722242063</c:v>
                </c:pt>
                <c:pt idx="5883">
                  <c:v>42857.085416686503</c:v>
                </c:pt>
                <c:pt idx="5884">
                  <c:v>42857.086111130971</c:v>
                </c:pt>
                <c:pt idx="5885">
                  <c:v>42857.086805575396</c:v>
                </c:pt>
                <c:pt idx="5886">
                  <c:v>42857.087500019836</c:v>
                </c:pt>
                <c:pt idx="5887">
                  <c:v>42857.08819446429</c:v>
                </c:pt>
                <c:pt idx="5888">
                  <c:v>42857.088888908758</c:v>
                </c:pt>
                <c:pt idx="5889">
                  <c:v>42857.089583353183</c:v>
                </c:pt>
                <c:pt idx="5890">
                  <c:v>42857.09027779763</c:v>
                </c:pt>
                <c:pt idx="5891">
                  <c:v>42857.090972242091</c:v>
                </c:pt>
                <c:pt idx="5892">
                  <c:v>42857.091666686501</c:v>
                </c:pt>
                <c:pt idx="5893">
                  <c:v>42857.09236113097</c:v>
                </c:pt>
                <c:pt idx="5894">
                  <c:v>42857.093055575395</c:v>
                </c:pt>
                <c:pt idx="5895">
                  <c:v>42857.093750019827</c:v>
                </c:pt>
                <c:pt idx="5896">
                  <c:v>42857.094444464288</c:v>
                </c:pt>
                <c:pt idx="5897">
                  <c:v>42857.095138908757</c:v>
                </c:pt>
                <c:pt idx="5898">
                  <c:v>42857.095833353196</c:v>
                </c:pt>
                <c:pt idx="5899">
                  <c:v>42857.09652779765</c:v>
                </c:pt>
                <c:pt idx="5900">
                  <c:v>42857.097222242097</c:v>
                </c:pt>
                <c:pt idx="5901">
                  <c:v>42857.097916686544</c:v>
                </c:pt>
                <c:pt idx="5902">
                  <c:v>42857.09861113099</c:v>
                </c:pt>
                <c:pt idx="5903">
                  <c:v>42857.099305575415</c:v>
                </c:pt>
                <c:pt idx="5904">
                  <c:v>42857.100000019884</c:v>
                </c:pt>
                <c:pt idx="5905">
                  <c:v>42857.10069446433</c:v>
                </c:pt>
                <c:pt idx="5906">
                  <c:v>42857.101388908777</c:v>
                </c:pt>
                <c:pt idx="5907">
                  <c:v>42857.102083353224</c:v>
                </c:pt>
                <c:pt idx="5908">
                  <c:v>42857.102777797671</c:v>
                </c:pt>
                <c:pt idx="5909">
                  <c:v>42857.103472242117</c:v>
                </c:pt>
                <c:pt idx="5910">
                  <c:v>42857.104166686564</c:v>
                </c:pt>
                <c:pt idx="5911">
                  <c:v>42857.104861130996</c:v>
                </c:pt>
                <c:pt idx="5912">
                  <c:v>42857.105555575457</c:v>
                </c:pt>
                <c:pt idx="5913">
                  <c:v>42857.106250019911</c:v>
                </c:pt>
                <c:pt idx="5914">
                  <c:v>42857.106944464351</c:v>
                </c:pt>
                <c:pt idx="5915">
                  <c:v>42857.107638908798</c:v>
                </c:pt>
                <c:pt idx="5916">
                  <c:v>42857.108333353244</c:v>
                </c:pt>
                <c:pt idx="5917">
                  <c:v>42857.109027797684</c:v>
                </c:pt>
                <c:pt idx="5918">
                  <c:v>42857.109722242138</c:v>
                </c:pt>
                <c:pt idx="5919">
                  <c:v>42857.110416686592</c:v>
                </c:pt>
                <c:pt idx="5920">
                  <c:v>42857.111111131024</c:v>
                </c:pt>
                <c:pt idx="5921">
                  <c:v>42857.111805575478</c:v>
                </c:pt>
                <c:pt idx="5922">
                  <c:v>42857.112500019932</c:v>
                </c:pt>
                <c:pt idx="5923">
                  <c:v>42857.113194464371</c:v>
                </c:pt>
                <c:pt idx="5924">
                  <c:v>42857.113888908818</c:v>
                </c:pt>
                <c:pt idx="5925">
                  <c:v>42857.114583353265</c:v>
                </c:pt>
                <c:pt idx="5926">
                  <c:v>42857.115277797711</c:v>
                </c:pt>
                <c:pt idx="5927">
                  <c:v>42857.11597224218</c:v>
                </c:pt>
                <c:pt idx="5928">
                  <c:v>42857.116666686605</c:v>
                </c:pt>
                <c:pt idx="5929">
                  <c:v>42857.11736113103</c:v>
                </c:pt>
                <c:pt idx="5930">
                  <c:v>42857.118055575498</c:v>
                </c:pt>
                <c:pt idx="5931">
                  <c:v>42857.118750019945</c:v>
                </c:pt>
                <c:pt idx="5932">
                  <c:v>42857.119444464384</c:v>
                </c:pt>
                <c:pt idx="5933">
                  <c:v>42857.120138908838</c:v>
                </c:pt>
                <c:pt idx="5934">
                  <c:v>42857.120833353285</c:v>
                </c:pt>
                <c:pt idx="5935">
                  <c:v>42857.121527797724</c:v>
                </c:pt>
                <c:pt idx="5936">
                  <c:v>42857.122222242193</c:v>
                </c:pt>
                <c:pt idx="5937">
                  <c:v>42857.122916686625</c:v>
                </c:pt>
                <c:pt idx="5938">
                  <c:v>42857.12361113105</c:v>
                </c:pt>
                <c:pt idx="5939">
                  <c:v>42857.124305575504</c:v>
                </c:pt>
                <c:pt idx="5940">
                  <c:v>42857.125000019943</c:v>
                </c:pt>
                <c:pt idx="5941">
                  <c:v>42857.125694464405</c:v>
                </c:pt>
                <c:pt idx="5942">
                  <c:v>42857.126388908859</c:v>
                </c:pt>
                <c:pt idx="5943">
                  <c:v>42857.127083353276</c:v>
                </c:pt>
                <c:pt idx="5944">
                  <c:v>42857.12777779773</c:v>
                </c:pt>
                <c:pt idx="5945">
                  <c:v>42857.128472242199</c:v>
                </c:pt>
                <c:pt idx="5946">
                  <c:v>42857.129166686602</c:v>
                </c:pt>
                <c:pt idx="5947">
                  <c:v>42857.129861131063</c:v>
                </c:pt>
                <c:pt idx="5948">
                  <c:v>42857.130555575539</c:v>
                </c:pt>
                <c:pt idx="5949">
                  <c:v>42857.131250019986</c:v>
                </c:pt>
                <c:pt idx="5950">
                  <c:v>42857.131944464425</c:v>
                </c:pt>
                <c:pt idx="5951">
                  <c:v>42857.132638908901</c:v>
                </c:pt>
                <c:pt idx="5952">
                  <c:v>42857.133333353326</c:v>
                </c:pt>
                <c:pt idx="5953">
                  <c:v>42857.134027797772</c:v>
                </c:pt>
                <c:pt idx="5954">
                  <c:v>42857.134722242205</c:v>
                </c:pt>
                <c:pt idx="5955">
                  <c:v>42857.135416686644</c:v>
                </c:pt>
                <c:pt idx="5956">
                  <c:v>42857.136111131105</c:v>
                </c:pt>
                <c:pt idx="5957">
                  <c:v>42857.136805575559</c:v>
                </c:pt>
                <c:pt idx="5958">
                  <c:v>42857.137500020006</c:v>
                </c:pt>
                <c:pt idx="5959">
                  <c:v>42857.138194464453</c:v>
                </c:pt>
                <c:pt idx="5960">
                  <c:v>42857.138888908899</c:v>
                </c:pt>
                <c:pt idx="5961">
                  <c:v>42857.139583353324</c:v>
                </c:pt>
                <c:pt idx="5962">
                  <c:v>42857.140277797793</c:v>
                </c:pt>
                <c:pt idx="5963">
                  <c:v>42857.14097224224</c:v>
                </c:pt>
                <c:pt idx="5964">
                  <c:v>42857.141666686664</c:v>
                </c:pt>
                <c:pt idx="5965">
                  <c:v>42857.142361131126</c:v>
                </c:pt>
                <c:pt idx="5966">
                  <c:v>42857.14305557558</c:v>
                </c:pt>
                <c:pt idx="5967">
                  <c:v>42857.143750020026</c:v>
                </c:pt>
                <c:pt idx="5968">
                  <c:v>42857.144444464473</c:v>
                </c:pt>
                <c:pt idx="5969">
                  <c:v>42857.145138908942</c:v>
                </c:pt>
                <c:pt idx="5970">
                  <c:v>42857.145833353366</c:v>
                </c:pt>
                <c:pt idx="5971">
                  <c:v>42857.146527797813</c:v>
                </c:pt>
                <c:pt idx="5972">
                  <c:v>42857.14722224226</c:v>
                </c:pt>
                <c:pt idx="5973">
                  <c:v>42857.147916686707</c:v>
                </c:pt>
                <c:pt idx="5974">
                  <c:v>42857.148611131153</c:v>
                </c:pt>
                <c:pt idx="5975">
                  <c:v>42857.149305575585</c:v>
                </c:pt>
                <c:pt idx="5976">
                  <c:v>42857.150000020047</c:v>
                </c:pt>
                <c:pt idx="5977">
                  <c:v>42857.150694464493</c:v>
                </c:pt>
                <c:pt idx="5978">
                  <c:v>42857.15138890894</c:v>
                </c:pt>
                <c:pt idx="5979">
                  <c:v>42857.152083353387</c:v>
                </c:pt>
                <c:pt idx="5980">
                  <c:v>42857.152777797841</c:v>
                </c:pt>
                <c:pt idx="5981">
                  <c:v>42857.15347224228</c:v>
                </c:pt>
                <c:pt idx="5982">
                  <c:v>42857.154166686727</c:v>
                </c:pt>
                <c:pt idx="5983">
                  <c:v>42857.154861131181</c:v>
                </c:pt>
                <c:pt idx="5984">
                  <c:v>42857.15555557562</c:v>
                </c:pt>
                <c:pt idx="5985">
                  <c:v>42857.156250020096</c:v>
                </c:pt>
                <c:pt idx="5986">
                  <c:v>42857.156944464536</c:v>
                </c:pt>
                <c:pt idx="5987">
                  <c:v>42857.15763890899</c:v>
                </c:pt>
                <c:pt idx="5988">
                  <c:v>42857.158333353429</c:v>
                </c:pt>
                <c:pt idx="5989">
                  <c:v>42857.159027797861</c:v>
                </c:pt>
                <c:pt idx="5990">
                  <c:v>42857.159722242301</c:v>
                </c:pt>
                <c:pt idx="5991">
                  <c:v>42857.160416686726</c:v>
                </c:pt>
                <c:pt idx="5992">
                  <c:v>42857.161111131172</c:v>
                </c:pt>
                <c:pt idx="5993">
                  <c:v>42857.161805575604</c:v>
                </c:pt>
                <c:pt idx="5994">
                  <c:v>42857.162500020087</c:v>
                </c:pt>
                <c:pt idx="5995">
                  <c:v>42857.163194464534</c:v>
                </c:pt>
                <c:pt idx="5996">
                  <c:v>42857.163888908981</c:v>
                </c:pt>
                <c:pt idx="5997">
                  <c:v>42857.164583353428</c:v>
                </c:pt>
                <c:pt idx="5998">
                  <c:v>42857.165277797882</c:v>
                </c:pt>
                <c:pt idx="5999">
                  <c:v>42857.165972242321</c:v>
                </c:pt>
                <c:pt idx="6000">
                  <c:v>42857.166666686746</c:v>
                </c:pt>
                <c:pt idx="6001">
                  <c:v>42857.167361131178</c:v>
                </c:pt>
                <c:pt idx="6002">
                  <c:v>42857.168055575654</c:v>
                </c:pt>
                <c:pt idx="6003">
                  <c:v>42857.168750020108</c:v>
                </c:pt>
                <c:pt idx="6004">
                  <c:v>42857.169444464555</c:v>
                </c:pt>
                <c:pt idx="6005">
                  <c:v>42857.170138909001</c:v>
                </c:pt>
                <c:pt idx="6006">
                  <c:v>42857.170833353448</c:v>
                </c:pt>
                <c:pt idx="6007">
                  <c:v>42857.171527797895</c:v>
                </c:pt>
                <c:pt idx="6008">
                  <c:v>42857.172222242341</c:v>
                </c:pt>
                <c:pt idx="6009">
                  <c:v>42857.172916686788</c:v>
                </c:pt>
                <c:pt idx="6010">
                  <c:v>42857.173611131213</c:v>
                </c:pt>
                <c:pt idx="6011">
                  <c:v>42857.174305575674</c:v>
                </c:pt>
                <c:pt idx="6012">
                  <c:v>42857.175000020128</c:v>
                </c:pt>
                <c:pt idx="6013">
                  <c:v>42857.175694464582</c:v>
                </c:pt>
                <c:pt idx="6014">
                  <c:v>42857.176388909022</c:v>
                </c:pt>
                <c:pt idx="6015">
                  <c:v>42857.177083353454</c:v>
                </c:pt>
                <c:pt idx="6016">
                  <c:v>42857.177777797915</c:v>
                </c:pt>
                <c:pt idx="6017">
                  <c:v>42857.178472242362</c:v>
                </c:pt>
                <c:pt idx="6018">
                  <c:v>42857.179166686787</c:v>
                </c:pt>
                <c:pt idx="6019">
                  <c:v>42857.179861131219</c:v>
                </c:pt>
                <c:pt idx="6020">
                  <c:v>42857.180555575702</c:v>
                </c:pt>
                <c:pt idx="6021">
                  <c:v>42857.181250020149</c:v>
                </c:pt>
                <c:pt idx="6022">
                  <c:v>42857.181944464595</c:v>
                </c:pt>
                <c:pt idx="6023">
                  <c:v>42857.182638909042</c:v>
                </c:pt>
                <c:pt idx="6024">
                  <c:v>42857.183333353489</c:v>
                </c:pt>
                <c:pt idx="6025">
                  <c:v>42857.184027797943</c:v>
                </c:pt>
                <c:pt idx="6026">
                  <c:v>42857.184722242382</c:v>
                </c:pt>
                <c:pt idx="6027">
                  <c:v>42857.185416686829</c:v>
                </c:pt>
                <c:pt idx="6028">
                  <c:v>42857.186111131276</c:v>
                </c:pt>
                <c:pt idx="6029">
                  <c:v>42857.186805575722</c:v>
                </c:pt>
                <c:pt idx="6030">
                  <c:v>42857.187500020169</c:v>
                </c:pt>
                <c:pt idx="6031">
                  <c:v>42857.188194464616</c:v>
                </c:pt>
                <c:pt idx="6032">
                  <c:v>42857.188888909062</c:v>
                </c:pt>
                <c:pt idx="6033">
                  <c:v>42857.189583353509</c:v>
                </c:pt>
                <c:pt idx="6034">
                  <c:v>42857.190277797963</c:v>
                </c:pt>
                <c:pt idx="6035">
                  <c:v>42857.190972242402</c:v>
                </c:pt>
                <c:pt idx="6036">
                  <c:v>42857.19166668682</c:v>
                </c:pt>
                <c:pt idx="6037">
                  <c:v>42857.192361131252</c:v>
                </c:pt>
                <c:pt idx="6038">
                  <c:v>42857.193055575714</c:v>
                </c:pt>
                <c:pt idx="6039">
                  <c:v>42857.193750020175</c:v>
                </c:pt>
                <c:pt idx="6040">
                  <c:v>42857.194444464614</c:v>
                </c:pt>
                <c:pt idx="6041">
                  <c:v>42857.195138909075</c:v>
                </c:pt>
                <c:pt idx="6042">
                  <c:v>42857.195833353529</c:v>
                </c:pt>
                <c:pt idx="6043">
                  <c:v>42857.196527797983</c:v>
                </c:pt>
                <c:pt idx="6044">
                  <c:v>42857.197222242423</c:v>
                </c:pt>
                <c:pt idx="6045">
                  <c:v>42857.19791668687</c:v>
                </c:pt>
                <c:pt idx="6046">
                  <c:v>42857.198611131294</c:v>
                </c:pt>
                <c:pt idx="6047">
                  <c:v>42857.199305575727</c:v>
                </c:pt>
                <c:pt idx="6048">
                  <c:v>42857.200000020195</c:v>
                </c:pt>
                <c:pt idx="6049">
                  <c:v>42857.200694464656</c:v>
                </c:pt>
                <c:pt idx="6050">
                  <c:v>42857.201388909081</c:v>
                </c:pt>
                <c:pt idx="6051">
                  <c:v>42857.20208335355</c:v>
                </c:pt>
                <c:pt idx="6052">
                  <c:v>42857.202777797997</c:v>
                </c:pt>
                <c:pt idx="6053">
                  <c:v>42857.203472242436</c:v>
                </c:pt>
                <c:pt idx="6054">
                  <c:v>42857.204166686875</c:v>
                </c:pt>
                <c:pt idx="6055">
                  <c:v>42857.204861131315</c:v>
                </c:pt>
                <c:pt idx="6056">
                  <c:v>42857.205555575776</c:v>
                </c:pt>
                <c:pt idx="6057">
                  <c:v>42857.20625002023</c:v>
                </c:pt>
                <c:pt idx="6058">
                  <c:v>42857.206944464677</c:v>
                </c:pt>
                <c:pt idx="6059">
                  <c:v>42857.207638909123</c:v>
                </c:pt>
                <c:pt idx="6060">
                  <c:v>42857.208333353592</c:v>
                </c:pt>
                <c:pt idx="6061">
                  <c:v>42857.209027798017</c:v>
                </c:pt>
                <c:pt idx="6062">
                  <c:v>42857.209722242464</c:v>
                </c:pt>
                <c:pt idx="6063">
                  <c:v>42857.21041668691</c:v>
                </c:pt>
                <c:pt idx="6064">
                  <c:v>42857.211111131328</c:v>
                </c:pt>
                <c:pt idx="6065">
                  <c:v>42857.211805575804</c:v>
                </c:pt>
                <c:pt idx="6066">
                  <c:v>42857.21250002025</c:v>
                </c:pt>
                <c:pt idx="6067">
                  <c:v>42857.213194464675</c:v>
                </c:pt>
                <c:pt idx="6068">
                  <c:v>42857.213888909144</c:v>
                </c:pt>
                <c:pt idx="6069">
                  <c:v>42857.214583353591</c:v>
                </c:pt>
                <c:pt idx="6070">
                  <c:v>42857.215277798059</c:v>
                </c:pt>
                <c:pt idx="6071">
                  <c:v>42857.215972242491</c:v>
                </c:pt>
                <c:pt idx="6072">
                  <c:v>42857.216666686931</c:v>
                </c:pt>
                <c:pt idx="6073">
                  <c:v>42857.217361131348</c:v>
                </c:pt>
                <c:pt idx="6074">
                  <c:v>42857.218055575831</c:v>
                </c:pt>
                <c:pt idx="6075">
                  <c:v>42857.218750020271</c:v>
                </c:pt>
                <c:pt idx="6076">
                  <c:v>42857.219444464696</c:v>
                </c:pt>
                <c:pt idx="6077">
                  <c:v>42857.220138909164</c:v>
                </c:pt>
                <c:pt idx="6078">
                  <c:v>42857.220833353604</c:v>
                </c:pt>
                <c:pt idx="6079">
                  <c:v>42857.221527798058</c:v>
                </c:pt>
                <c:pt idx="6080">
                  <c:v>42857.222222242512</c:v>
                </c:pt>
                <c:pt idx="6081">
                  <c:v>42857.222916686951</c:v>
                </c:pt>
                <c:pt idx="6082">
                  <c:v>42857.223611131354</c:v>
                </c:pt>
                <c:pt idx="6083">
                  <c:v>42857.224305575823</c:v>
                </c:pt>
                <c:pt idx="6084">
                  <c:v>42857.225000020255</c:v>
                </c:pt>
                <c:pt idx="6085">
                  <c:v>42857.225694464716</c:v>
                </c:pt>
                <c:pt idx="6086">
                  <c:v>42857.226388909185</c:v>
                </c:pt>
                <c:pt idx="6087">
                  <c:v>42857.227083353588</c:v>
                </c:pt>
                <c:pt idx="6088">
                  <c:v>42857.227777798078</c:v>
                </c:pt>
                <c:pt idx="6089">
                  <c:v>42857.228472242532</c:v>
                </c:pt>
                <c:pt idx="6090">
                  <c:v>42857.22916668695</c:v>
                </c:pt>
                <c:pt idx="6091">
                  <c:v>42857.229861131382</c:v>
                </c:pt>
                <c:pt idx="6092">
                  <c:v>42857.230555575865</c:v>
                </c:pt>
                <c:pt idx="6093">
                  <c:v>42857.231250020304</c:v>
                </c:pt>
                <c:pt idx="6094">
                  <c:v>42857.231944464736</c:v>
                </c:pt>
                <c:pt idx="6095">
                  <c:v>42857.232638909205</c:v>
                </c:pt>
                <c:pt idx="6096">
                  <c:v>42857.23333335363</c:v>
                </c:pt>
                <c:pt idx="6097">
                  <c:v>42857.234027798098</c:v>
                </c:pt>
                <c:pt idx="6098">
                  <c:v>42857.234722242545</c:v>
                </c:pt>
                <c:pt idx="6099">
                  <c:v>42857.235416686985</c:v>
                </c:pt>
                <c:pt idx="6100">
                  <c:v>42857.236111131424</c:v>
                </c:pt>
                <c:pt idx="6101">
                  <c:v>42857.236805575885</c:v>
                </c:pt>
                <c:pt idx="6102">
                  <c:v>42857.237500020325</c:v>
                </c:pt>
                <c:pt idx="6103">
                  <c:v>42857.238194464779</c:v>
                </c:pt>
                <c:pt idx="6104">
                  <c:v>42857.238888909225</c:v>
                </c:pt>
                <c:pt idx="6105">
                  <c:v>42857.23958335365</c:v>
                </c:pt>
                <c:pt idx="6106">
                  <c:v>42857.240277798148</c:v>
                </c:pt>
                <c:pt idx="6107">
                  <c:v>42857.240972242587</c:v>
                </c:pt>
                <c:pt idx="6108">
                  <c:v>42857.241666686983</c:v>
                </c:pt>
                <c:pt idx="6109">
                  <c:v>42857.242361131437</c:v>
                </c:pt>
                <c:pt idx="6110">
                  <c:v>42857.243055575906</c:v>
                </c:pt>
                <c:pt idx="6111">
                  <c:v>42857.24375002033</c:v>
                </c:pt>
                <c:pt idx="6112">
                  <c:v>42857.244444464784</c:v>
                </c:pt>
                <c:pt idx="6113">
                  <c:v>42857.245138909224</c:v>
                </c:pt>
                <c:pt idx="6114">
                  <c:v>42857.245833353685</c:v>
                </c:pt>
                <c:pt idx="6115">
                  <c:v>42857.246527798168</c:v>
                </c:pt>
                <c:pt idx="6116">
                  <c:v>42857.247222242593</c:v>
                </c:pt>
                <c:pt idx="6117">
                  <c:v>42857.247916687025</c:v>
                </c:pt>
                <c:pt idx="6118">
                  <c:v>42857.248611131479</c:v>
                </c:pt>
                <c:pt idx="6119">
                  <c:v>42857.249305575926</c:v>
                </c:pt>
                <c:pt idx="6120">
                  <c:v>42857.250000020373</c:v>
                </c:pt>
                <c:pt idx="6121">
                  <c:v>42857.250694464819</c:v>
                </c:pt>
                <c:pt idx="6122">
                  <c:v>42857.251388909244</c:v>
                </c:pt>
                <c:pt idx="6123">
                  <c:v>42857.252083353706</c:v>
                </c:pt>
                <c:pt idx="6124">
                  <c:v>42857.252777798189</c:v>
                </c:pt>
                <c:pt idx="6125">
                  <c:v>42857.253472242606</c:v>
                </c:pt>
                <c:pt idx="6126">
                  <c:v>42857.254166687031</c:v>
                </c:pt>
                <c:pt idx="6127">
                  <c:v>42857.2548611315</c:v>
                </c:pt>
                <c:pt idx="6128">
                  <c:v>42857.255555575946</c:v>
                </c:pt>
                <c:pt idx="6129">
                  <c:v>42857.256250020393</c:v>
                </c:pt>
                <c:pt idx="6130">
                  <c:v>42857.25694446484</c:v>
                </c:pt>
                <c:pt idx="6131">
                  <c:v>42857.257638909286</c:v>
                </c:pt>
                <c:pt idx="6132">
                  <c:v>42857.258333353733</c:v>
                </c:pt>
                <c:pt idx="6133">
                  <c:v>42857.259027798202</c:v>
                </c:pt>
                <c:pt idx="6134">
                  <c:v>42857.259722242627</c:v>
                </c:pt>
                <c:pt idx="6135">
                  <c:v>42857.260416687051</c:v>
                </c:pt>
                <c:pt idx="6136">
                  <c:v>42857.261111131484</c:v>
                </c:pt>
                <c:pt idx="6137">
                  <c:v>42857.261805575945</c:v>
                </c:pt>
                <c:pt idx="6138">
                  <c:v>42857.262500020406</c:v>
                </c:pt>
                <c:pt idx="6139">
                  <c:v>42857.263194464838</c:v>
                </c:pt>
                <c:pt idx="6140">
                  <c:v>42857.263888909278</c:v>
                </c:pt>
                <c:pt idx="6141">
                  <c:v>42857.264583353754</c:v>
                </c:pt>
                <c:pt idx="6142">
                  <c:v>42857.2652777982</c:v>
                </c:pt>
                <c:pt idx="6143">
                  <c:v>42857.265972242625</c:v>
                </c:pt>
                <c:pt idx="6144">
                  <c:v>42857.266666687072</c:v>
                </c:pt>
                <c:pt idx="6145">
                  <c:v>42857.267361131504</c:v>
                </c:pt>
                <c:pt idx="6146">
                  <c:v>42857.268055575987</c:v>
                </c:pt>
                <c:pt idx="6147">
                  <c:v>42857.268750020434</c:v>
                </c:pt>
                <c:pt idx="6148">
                  <c:v>42857.269444464859</c:v>
                </c:pt>
                <c:pt idx="6149">
                  <c:v>42857.270138909327</c:v>
                </c:pt>
                <c:pt idx="6150">
                  <c:v>42857.270833353781</c:v>
                </c:pt>
                <c:pt idx="6151">
                  <c:v>42857.271527798221</c:v>
                </c:pt>
                <c:pt idx="6152">
                  <c:v>42857.272222242667</c:v>
                </c:pt>
                <c:pt idx="6153">
                  <c:v>42857.272916687114</c:v>
                </c:pt>
                <c:pt idx="6154">
                  <c:v>42857.273611131539</c:v>
                </c:pt>
                <c:pt idx="6155">
                  <c:v>42857.274305576007</c:v>
                </c:pt>
                <c:pt idx="6156">
                  <c:v>42857.275000020454</c:v>
                </c:pt>
                <c:pt idx="6157">
                  <c:v>42857.275694464901</c:v>
                </c:pt>
                <c:pt idx="6158">
                  <c:v>42857.276388909326</c:v>
                </c:pt>
                <c:pt idx="6159">
                  <c:v>42857.277083353772</c:v>
                </c:pt>
                <c:pt idx="6160">
                  <c:v>42857.277777798234</c:v>
                </c:pt>
                <c:pt idx="6161">
                  <c:v>42857.278472242688</c:v>
                </c:pt>
                <c:pt idx="6162">
                  <c:v>42857.279166687113</c:v>
                </c:pt>
                <c:pt idx="6163">
                  <c:v>42857.279861131574</c:v>
                </c:pt>
                <c:pt idx="6164">
                  <c:v>42857.280555576042</c:v>
                </c:pt>
                <c:pt idx="6165">
                  <c:v>42857.281250020482</c:v>
                </c:pt>
                <c:pt idx="6166">
                  <c:v>42857.281944464921</c:v>
                </c:pt>
                <c:pt idx="6167">
                  <c:v>42857.282638909368</c:v>
                </c:pt>
                <c:pt idx="6168">
                  <c:v>42857.283333353815</c:v>
                </c:pt>
                <c:pt idx="6169">
                  <c:v>42857.284027798261</c:v>
                </c:pt>
                <c:pt idx="6170">
                  <c:v>42857.284722242708</c:v>
                </c:pt>
                <c:pt idx="6171">
                  <c:v>42857.285416687155</c:v>
                </c:pt>
                <c:pt idx="6172">
                  <c:v>42857.286111131594</c:v>
                </c:pt>
                <c:pt idx="6173">
                  <c:v>42857.286805576048</c:v>
                </c:pt>
                <c:pt idx="6174">
                  <c:v>42857.287500020495</c:v>
                </c:pt>
                <c:pt idx="6175">
                  <c:v>42857.288194464942</c:v>
                </c:pt>
                <c:pt idx="6176">
                  <c:v>42857.288888909388</c:v>
                </c:pt>
                <c:pt idx="6177">
                  <c:v>42857.289583353835</c:v>
                </c:pt>
                <c:pt idx="6178">
                  <c:v>42857.290277798282</c:v>
                </c:pt>
                <c:pt idx="6179">
                  <c:v>42857.290972242728</c:v>
                </c:pt>
                <c:pt idx="6180">
                  <c:v>42857.291666687139</c:v>
                </c:pt>
                <c:pt idx="6181">
                  <c:v>42857.292361131578</c:v>
                </c:pt>
                <c:pt idx="6182">
                  <c:v>42857.293055576054</c:v>
                </c:pt>
                <c:pt idx="6183">
                  <c:v>42857.293750020493</c:v>
                </c:pt>
                <c:pt idx="6184">
                  <c:v>42857.294444464955</c:v>
                </c:pt>
                <c:pt idx="6185">
                  <c:v>42857.295138909387</c:v>
                </c:pt>
                <c:pt idx="6186">
                  <c:v>42857.295833353855</c:v>
                </c:pt>
                <c:pt idx="6187">
                  <c:v>42857.296527798302</c:v>
                </c:pt>
                <c:pt idx="6188">
                  <c:v>42857.297222242734</c:v>
                </c:pt>
                <c:pt idx="6189">
                  <c:v>42857.297916687174</c:v>
                </c:pt>
                <c:pt idx="6190">
                  <c:v>42857.298611131613</c:v>
                </c:pt>
                <c:pt idx="6191">
                  <c:v>42857.299305576074</c:v>
                </c:pt>
                <c:pt idx="6192">
                  <c:v>42857.300000020543</c:v>
                </c:pt>
                <c:pt idx="6193">
                  <c:v>42857.300694465004</c:v>
                </c:pt>
                <c:pt idx="6194">
                  <c:v>42857.301388909429</c:v>
                </c:pt>
                <c:pt idx="6195">
                  <c:v>42857.302083353883</c:v>
                </c:pt>
                <c:pt idx="6196">
                  <c:v>42857.302777798344</c:v>
                </c:pt>
                <c:pt idx="6197">
                  <c:v>42857.303472242769</c:v>
                </c:pt>
                <c:pt idx="6198">
                  <c:v>42857.304166687194</c:v>
                </c:pt>
                <c:pt idx="6199">
                  <c:v>42857.304861131655</c:v>
                </c:pt>
                <c:pt idx="6200">
                  <c:v>42857.305555576138</c:v>
                </c:pt>
                <c:pt idx="6201">
                  <c:v>42857.3062500206</c:v>
                </c:pt>
                <c:pt idx="6202">
                  <c:v>42857.306944465003</c:v>
                </c:pt>
                <c:pt idx="6203">
                  <c:v>42857.307638909449</c:v>
                </c:pt>
                <c:pt idx="6204">
                  <c:v>42857.308333353918</c:v>
                </c:pt>
                <c:pt idx="6205">
                  <c:v>42857.309027798343</c:v>
                </c:pt>
                <c:pt idx="6206">
                  <c:v>42857.30972224279</c:v>
                </c:pt>
                <c:pt idx="6207">
                  <c:v>42857.310416687236</c:v>
                </c:pt>
                <c:pt idx="6208">
                  <c:v>42857.311111131676</c:v>
                </c:pt>
                <c:pt idx="6209">
                  <c:v>42857.311805576152</c:v>
                </c:pt>
                <c:pt idx="6210">
                  <c:v>42857.312500020606</c:v>
                </c:pt>
                <c:pt idx="6211">
                  <c:v>42857.313194465023</c:v>
                </c:pt>
                <c:pt idx="6212">
                  <c:v>42857.313888909492</c:v>
                </c:pt>
                <c:pt idx="6213">
                  <c:v>42857.314583353946</c:v>
                </c:pt>
                <c:pt idx="6214">
                  <c:v>42857.3152777984</c:v>
                </c:pt>
                <c:pt idx="6215">
                  <c:v>42857.315972242839</c:v>
                </c:pt>
                <c:pt idx="6216">
                  <c:v>42857.316666687257</c:v>
                </c:pt>
                <c:pt idx="6217">
                  <c:v>42857.317361131682</c:v>
                </c:pt>
                <c:pt idx="6218">
                  <c:v>42857.318055576194</c:v>
                </c:pt>
                <c:pt idx="6219">
                  <c:v>42857.318750020611</c:v>
                </c:pt>
                <c:pt idx="6220">
                  <c:v>42857.319444465036</c:v>
                </c:pt>
                <c:pt idx="6221">
                  <c:v>42857.32013890949</c:v>
                </c:pt>
                <c:pt idx="6222">
                  <c:v>42857.320833353959</c:v>
                </c:pt>
                <c:pt idx="6223">
                  <c:v>42857.321527798391</c:v>
                </c:pt>
                <c:pt idx="6224">
                  <c:v>42857.322222242852</c:v>
                </c:pt>
                <c:pt idx="6225">
                  <c:v>42857.322916687277</c:v>
                </c:pt>
                <c:pt idx="6226">
                  <c:v>42857.323611131724</c:v>
                </c:pt>
                <c:pt idx="6227">
                  <c:v>42857.324305576192</c:v>
                </c:pt>
                <c:pt idx="6228">
                  <c:v>42857.325000020595</c:v>
                </c:pt>
                <c:pt idx="6229">
                  <c:v>42857.325694465064</c:v>
                </c:pt>
                <c:pt idx="6230">
                  <c:v>42857.326388909511</c:v>
                </c:pt>
                <c:pt idx="6231">
                  <c:v>42857.327083353957</c:v>
                </c:pt>
                <c:pt idx="6232">
                  <c:v>42857.327777798411</c:v>
                </c:pt>
                <c:pt idx="6233">
                  <c:v>42857.328472242873</c:v>
                </c:pt>
                <c:pt idx="6234">
                  <c:v>42857.329166687254</c:v>
                </c:pt>
                <c:pt idx="6235">
                  <c:v>42857.329861131722</c:v>
                </c:pt>
                <c:pt idx="6236">
                  <c:v>42857.330555576213</c:v>
                </c:pt>
                <c:pt idx="6237">
                  <c:v>42857.331250020638</c:v>
                </c:pt>
                <c:pt idx="6238">
                  <c:v>42857.331944465084</c:v>
                </c:pt>
                <c:pt idx="6239">
                  <c:v>42857.332638909553</c:v>
                </c:pt>
                <c:pt idx="6240">
                  <c:v>42857.333333353992</c:v>
                </c:pt>
                <c:pt idx="6241">
                  <c:v>42857.334027798453</c:v>
                </c:pt>
                <c:pt idx="6242">
                  <c:v>42857.334722242893</c:v>
                </c:pt>
                <c:pt idx="6243">
                  <c:v>42857.335416687296</c:v>
                </c:pt>
                <c:pt idx="6244">
                  <c:v>42857.336111131764</c:v>
                </c:pt>
                <c:pt idx="6245">
                  <c:v>42857.336805576211</c:v>
                </c:pt>
                <c:pt idx="6246">
                  <c:v>42857.337500020658</c:v>
                </c:pt>
                <c:pt idx="6247">
                  <c:v>42857.338194465112</c:v>
                </c:pt>
                <c:pt idx="6248">
                  <c:v>42857.338888909573</c:v>
                </c:pt>
                <c:pt idx="6249">
                  <c:v>42857.339583353998</c:v>
                </c:pt>
                <c:pt idx="6250">
                  <c:v>42857.340277798496</c:v>
                </c:pt>
                <c:pt idx="6251">
                  <c:v>42857.340972242921</c:v>
                </c:pt>
                <c:pt idx="6252">
                  <c:v>42857.341666687324</c:v>
                </c:pt>
                <c:pt idx="6253">
                  <c:v>42857.342361131785</c:v>
                </c:pt>
                <c:pt idx="6254">
                  <c:v>42857.343055576232</c:v>
                </c:pt>
                <c:pt idx="6255">
                  <c:v>42857.343750020678</c:v>
                </c:pt>
                <c:pt idx="6256">
                  <c:v>42857.344444465132</c:v>
                </c:pt>
                <c:pt idx="6257">
                  <c:v>42857.345138909594</c:v>
                </c:pt>
                <c:pt idx="6258">
                  <c:v>42857.345833354047</c:v>
                </c:pt>
                <c:pt idx="6259">
                  <c:v>42857.346527798509</c:v>
                </c:pt>
                <c:pt idx="6260">
                  <c:v>42857.347222242941</c:v>
                </c:pt>
                <c:pt idx="6261">
                  <c:v>42857.347916687359</c:v>
                </c:pt>
                <c:pt idx="6262">
                  <c:v>42857.348611131813</c:v>
                </c:pt>
                <c:pt idx="6263">
                  <c:v>42857.349305576252</c:v>
                </c:pt>
                <c:pt idx="6264">
                  <c:v>42857.350000020699</c:v>
                </c:pt>
                <c:pt idx="6265">
                  <c:v>42857.350694465167</c:v>
                </c:pt>
                <c:pt idx="6266">
                  <c:v>42857.351388909592</c:v>
                </c:pt>
                <c:pt idx="6267">
                  <c:v>42857.352083354061</c:v>
                </c:pt>
                <c:pt idx="6268">
                  <c:v>42857.352777798529</c:v>
                </c:pt>
                <c:pt idx="6269">
                  <c:v>42857.353472242954</c:v>
                </c:pt>
                <c:pt idx="6270">
                  <c:v>42857.354166687379</c:v>
                </c:pt>
                <c:pt idx="6271">
                  <c:v>42857.354861131833</c:v>
                </c:pt>
                <c:pt idx="6272">
                  <c:v>42857.355555576294</c:v>
                </c:pt>
                <c:pt idx="6273">
                  <c:v>42857.356250020748</c:v>
                </c:pt>
                <c:pt idx="6274">
                  <c:v>42857.356944465188</c:v>
                </c:pt>
                <c:pt idx="6275">
                  <c:v>42857.357638909612</c:v>
                </c:pt>
                <c:pt idx="6276">
                  <c:v>42857.35833335411</c:v>
                </c:pt>
                <c:pt idx="6277">
                  <c:v>42857.35902779855</c:v>
                </c:pt>
                <c:pt idx="6278">
                  <c:v>42857.359722242974</c:v>
                </c:pt>
                <c:pt idx="6279">
                  <c:v>42857.360416687385</c:v>
                </c:pt>
                <c:pt idx="6280">
                  <c:v>42857.361111131824</c:v>
                </c:pt>
                <c:pt idx="6281">
                  <c:v>42857.361805576285</c:v>
                </c:pt>
                <c:pt idx="6282">
                  <c:v>42857.362500020739</c:v>
                </c:pt>
                <c:pt idx="6283">
                  <c:v>42857.363194465186</c:v>
                </c:pt>
                <c:pt idx="6284">
                  <c:v>42857.363888909626</c:v>
                </c:pt>
                <c:pt idx="6285">
                  <c:v>42857.364583354101</c:v>
                </c:pt>
                <c:pt idx="6286">
                  <c:v>42857.365277798555</c:v>
                </c:pt>
                <c:pt idx="6287">
                  <c:v>42857.365972242995</c:v>
                </c:pt>
                <c:pt idx="6288">
                  <c:v>42857.36666668742</c:v>
                </c:pt>
                <c:pt idx="6289">
                  <c:v>42857.367361131845</c:v>
                </c:pt>
                <c:pt idx="6290">
                  <c:v>42857.368055576313</c:v>
                </c:pt>
                <c:pt idx="6291">
                  <c:v>42857.36875002076</c:v>
                </c:pt>
                <c:pt idx="6292">
                  <c:v>42857.369444465185</c:v>
                </c:pt>
                <c:pt idx="6293">
                  <c:v>42857.370138909653</c:v>
                </c:pt>
                <c:pt idx="6294">
                  <c:v>42857.370833354144</c:v>
                </c:pt>
                <c:pt idx="6295">
                  <c:v>42857.371527798576</c:v>
                </c:pt>
                <c:pt idx="6296">
                  <c:v>42857.372222243015</c:v>
                </c:pt>
                <c:pt idx="6297">
                  <c:v>42857.37291668744</c:v>
                </c:pt>
                <c:pt idx="6298">
                  <c:v>42857.373611131887</c:v>
                </c:pt>
                <c:pt idx="6299">
                  <c:v>42857.374305576333</c:v>
                </c:pt>
                <c:pt idx="6300">
                  <c:v>42857.37500002078</c:v>
                </c:pt>
                <c:pt idx="6301">
                  <c:v>42857.375694465227</c:v>
                </c:pt>
                <c:pt idx="6302">
                  <c:v>42857.376388909681</c:v>
                </c:pt>
                <c:pt idx="6303">
                  <c:v>42857.377083354142</c:v>
                </c:pt>
                <c:pt idx="6304">
                  <c:v>42857.377777798596</c:v>
                </c:pt>
                <c:pt idx="6305">
                  <c:v>42857.378472243036</c:v>
                </c:pt>
                <c:pt idx="6306">
                  <c:v>42857.379166687439</c:v>
                </c:pt>
                <c:pt idx="6307">
                  <c:v>42857.379861131907</c:v>
                </c:pt>
                <c:pt idx="6308">
                  <c:v>42857.38055557639</c:v>
                </c:pt>
                <c:pt idx="6309">
                  <c:v>42857.381250020822</c:v>
                </c:pt>
                <c:pt idx="6310">
                  <c:v>42857.381944465225</c:v>
                </c:pt>
                <c:pt idx="6311">
                  <c:v>42857.382638909716</c:v>
                </c:pt>
                <c:pt idx="6312">
                  <c:v>42857.38333335417</c:v>
                </c:pt>
                <c:pt idx="6313">
                  <c:v>42857.384027798616</c:v>
                </c:pt>
                <c:pt idx="6314">
                  <c:v>42857.384722243041</c:v>
                </c:pt>
                <c:pt idx="6315">
                  <c:v>42857.385416687481</c:v>
                </c:pt>
                <c:pt idx="6316">
                  <c:v>42857.386111131942</c:v>
                </c:pt>
                <c:pt idx="6317">
                  <c:v>42857.386805576403</c:v>
                </c:pt>
                <c:pt idx="6318">
                  <c:v>42857.387500020843</c:v>
                </c:pt>
                <c:pt idx="6319">
                  <c:v>42857.388194465268</c:v>
                </c:pt>
                <c:pt idx="6320">
                  <c:v>42857.388888909736</c:v>
                </c:pt>
                <c:pt idx="6321">
                  <c:v>42857.38958335419</c:v>
                </c:pt>
                <c:pt idx="6322">
                  <c:v>42857.39027779863</c:v>
                </c:pt>
                <c:pt idx="6323">
                  <c:v>42857.390972243062</c:v>
                </c:pt>
                <c:pt idx="6324">
                  <c:v>42857.391666687479</c:v>
                </c:pt>
                <c:pt idx="6325">
                  <c:v>42857.392361131926</c:v>
                </c:pt>
                <c:pt idx="6326">
                  <c:v>42857.393055576395</c:v>
                </c:pt>
                <c:pt idx="6327">
                  <c:v>42857.393750020834</c:v>
                </c:pt>
                <c:pt idx="6328">
                  <c:v>42857.394444465266</c:v>
                </c:pt>
                <c:pt idx="6329">
                  <c:v>42857.395138909735</c:v>
                </c:pt>
                <c:pt idx="6330">
                  <c:v>42857.395833354203</c:v>
                </c:pt>
                <c:pt idx="6331">
                  <c:v>42857.396527798643</c:v>
                </c:pt>
                <c:pt idx="6332">
                  <c:v>42857.397222243082</c:v>
                </c:pt>
                <c:pt idx="6333">
                  <c:v>42857.397916687522</c:v>
                </c:pt>
                <c:pt idx="6334">
                  <c:v>42857.398611131968</c:v>
                </c:pt>
                <c:pt idx="6335">
                  <c:v>42857.399305576415</c:v>
                </c:pt>
                <c:pt idx="6336">
                  <c:v>42857.400000020862</c:v>
                </c:pt>
                <c:pt idx="6337">
                  <c:v>42857.400694465308</c:v>
                </c:pt>
                <c:pt idx="6338">
                  <c:v>42857.401388909755</c:v>
                </c:pt>
                <c:pt idx="6339">
                  <c:v>42857.402083354202</c:v>
                </c:pt>
                <c:pt idx="6340">
                  <c:v>42857.402777798648</c:v>
                </c:pt>
                <c:pt idx="6341">
                  <c:v>42857.403472243095</c:v>
                </c:pt>
                <c:pt idx="6342">
                  <c:v>42857.404166687535</c:v>
                </c:pt>
                <c:pt idx="6343">
                  <c:v>42857.404861131989</c:v>
                </c:pt>
                <c:pt idx="6344">
                  <c:v>42857.405555576443</c:v>
                </c:pt>
                <c:pt idx="6345">
                  <c:v>42857.406250020904</c:v>
                </c:pt>
                <c:pt idx="6346">
                  <c:v>42857.406944465329</c:v>
                </c:pt>
                <c:pt idx="6347">
                  <c:v>42857.407638909783</c:v>
                </c:pt>
                <c:pt idx="6348">
                  <c:v>42857.408333354244</c:v>
                </c:pt>
                <c:pt idx="6349">
                  <c:v>42857.409027798669</c:v>
                </c:pt>
                <c:pt idx="6350">
                  <c:v>42857.409722243116</c:v>
                </c:pt>
                <c:pt idx="6351">
                  <c:v>42857.410416687562</c:v>
                </c:pt>
                <c:pt idx="6352">
                  <c:v>42857.411111132009</c:v>
                </c:pt>
                <c:pt idx="6353">
                  <c:v>42857.411805576463</c:v>
                </c:pt>
                <c:pt idx="6354">
                  <c:v>42857.412500020924</c:v>
                </c:pt>
                <c:pt idx="6355">
                  <c:v>42857.413194465335</c:v>
                </c:pt>
                <c:pt idx="6356">
                  <c:v>42857.413888909796</c:v>
                </c:pt>
                <c:pt idx="6357">
                  <c:v>42857.414583354242</c:v>
                </c:pt>
                <c:pt idx="6358">
                  <c:v>42857.415277798718</c:v>
                </c:pt>
                <c:pt idx="6359">
                  <c:v>42857.415972243143</c:v>
                </c:pt>
                <c:pt idx="6360">
                  <c:v>42857.416666687583</c:v>
                </c:pt>
                <c:pt idx="6361">
                  <c:v>42857.417361132029</c:v>
                </c:pt>
                <c:pt idx="6362">
                  <c:v>42857.418055576505</c:v>
                </c:pt>
                <c:pt idx="6363">
                  <c:v>42857.418750020945</c:v>
                </c:pt>
                <c:pt idx="6364">
                  <c:v>42857.419444465355</c:v>
                </c:pt>
                <c:pt idx="6365">
                  <c:v>42857.420138909816</c:v>
                </c:pt>
                <c:pt idx="6366">
                  <c:v>42857.420833354263</c:v>
                </c:pt>
                <c:pt idx="6367">
                  <c:v>42857.42152779871</c:v>
                </c:pt>
                <c:pt idx="6368">
                  <c:v>42857.422222243178</c:v>
                </c:pt>
                <c:pt idx="6369">
                  <c:v>42857.422916687596</c:v>
                </c:pt>
                <c:pt idx="6370">
                  <c:v>42857.42361113205</c:v>
                </c:pt>
                <c:pt idx="6371">
                  <c:v>42857.424305576496</c:v>
                </c:pt>
                <c:pt idx="6372">
                  <c:v>42857.425000020936</c:v>
                </c:pt>
                <c:pt idx="6373">
                  <c:v>42857.425694465375</c:v>
                </c:pt>
                <c:pt idx="6374">
                  <c:v>42857.426388909837</c:v>
                </c:pt>
                <c:pt idx="6375">
                  <c:v>42857.427083354276</c:v>
                </c:pt>
                <c:pt idx="6376">
                  <c:v>42857.42777779873</c:v>
                </c:pt>
                <c:pt idx="6377">
                  <c:v>42857.428472243191</c:v>
                </c:pt>
                <c:pt idx="6378">
                  <c:v>42857.429166687587</c:v>
                </c:pt>
                <c:pt idx="6379">
                  <c:v>42857.42986113207</c:v>
                </c:pt>
                <c:pt idx="6380">
                  <c:v>42857.430555576546</c:v>
                </c:pt>
                <c:pt idx="6381">
                  <c:v>42857.431250020963</c:v>
                </c:pt>
                <c:pt idx="6382">
                  <c:v>42857.431944465388</c:v>
                </c:pt>
                <c:pt idx="6383">
                  <c:v>42857.432638909879</c:v>
                </c:pt>
                <c:pt idx="6384">
                  <c:v>42857.433333354311</c:v>
                </c:pt>
                <c:pt idx="6385">
                  <c:v>42857.434027798772</c:v>
                </c:pt>
                <c:pt idx="6386">
                  <c:v>42857.434722243197</c:v>
                </c:pt>
                <c:pt idx="6387">
                  <c:v>42857.435416687622</c:v>
                </c:pt>
                <c:pt idx="6388">
                  <c:v>42857.43611113209</c:v>
                </c:pt>
                <c:pt idx="6389">
                  <c:v>42857.436805576559</c:v>
                </c:pt>
                <c:pt idx="6390">
                  <c:v>42857.437500020991</c:v>
                </c:pt>
                <c:pt idx="6391">
                  <c:v>42857.438194465431</c:v>
                </c:pt>
                <c:pt idx="6392">
                  <c:v>42857.438888909892</c:v>
                </c:pt>
                <c:pt idx="6393">
                  <c:v>42857.439583354331</c:v>
                </c:pt>
                <c:pt idx="6394">
                  <c:v>42857.440277798814</c:v>
                </c:pt>
                <c:pt idx="6395">
                  <c:v>42857.440972243217</c:v>
                </c:pt>
                <c:pt idx="6396">
                  <c:v>42857.441666687642</c:v>
                </c:pt>
                <c:pt idx="6397">
                  <c:v>42857.442361132111</c:v>
                </c:pt>
                <c:pt idx="6398">
                  <c:v>42857.443055576579</c:v>
                </c:pt>
                <c:pt idx="6399">
                  <c:v>42857.443750021004</c:v>
                </c:pt>
                <c:pt idx="6400">
                  <c:v>42857.444444465451</c:v>
                </c:pt>
                <c:pt idx="6401">
                  <c:v>42857.445138909898</c:v>
                </c:pt>
                <c:pt idx="6402">
                  <c:v>42857.445833354366</c:v>
                </c:pt>
                <c:pt idx="6403">
                  <c:v>42857.44652779882</c:v>
                </c:pt>
                <c:pt idx="6404">
                  <c:v>42857.447222243238</c:v>
                </c:pt>
                <c:pt idx="6405">
                  <c:v>42857.447916687684</c:v>
                </c:pt>
                <c:pt idx="6406">
                  <c:v>42857.448611132153</c:v>
                </c:pt>
                <c:pt idx="6407">
                  <c:v>42857.449305576592</c:v>
                </c:pt>
                <c:pt idx="6408">
                  <c:v>42857.450000021032</c:v>
                </c:pt>
                <c:pt idx="6409">
                  <c:v>42857.450694465493</c:v>
                </c:pt>
                <c:pt idx="6410">
                  <c:v>42857.451388909918</c:v>
                </c:pt>
                <c:pt idx="6411">
                  <c:v>42857.452083354387</c:v>
                </c:pt>
                <c:pt idx="6412">
                  <c:v>42857.452777798841</c:v>
                </c:pt>
                <c:pt idx="6413">
                  <c:v>42857.453472243258</c:v>
                </c:pt>
                <c:pt idx="6414">
                  <c:v>42857.454166687705</c:v>
                </c:pt>
                <c:pt idx="6415">
                  <c:v>42857.454861132173</c:v>
                </c:pt>
                <c:pt idx="6416">
                  <c:v>42857.455555576613</c:v>
                </c:pt>
                <c:pt idx="6417">
                  <c:v>42857.456250021067</c:v>
                </c:pt>
                <c:pt idx="6418">
                  <c:v>42857.456944465492</c:v>
                </c:pt>
                <c:pt idx="6419">
                  <c:v>42857.45763890996</c:v>
                </c:pt>
                <c:pt idx="6420">
                  <c:v>42857.458333354429</c:v>
                </c:pt>
                <c:pt idx="6421">
                  <c:v>42857.459027798854</c:v>
                </c:pt>
                <c:pt idx="6422">
                  <c:v>42857.459722243279</c:v>
                </c:pt>
                <c:pt idx="6423">
                  <c:v>42857.460416687725</c:v>
                </c:pt>
                <c:pt idx="6424">
                  <c:v>42857.461111132172</c:v>
                </c:pt>
                <c:pt idx="6425">
                  <c:v>42857.461805576604</c:v>
                </c:pt>
                <c:pt idx="6426">
                  <c:v>42857.462500021065</c:v>
                </c:pt>
                <c:pt idx="6427">
                  <c:v>42857.463194465505</c:v>
                </c:pt>
                <c:pt idx="6428">
                  <c:v>42857.463888909959</c:v>
                </c:pt>
                <c:pt idx="6429">
                  <c:v>42857.464583354413</c:v>
                </c:pt>
                <c:pt idx="6430">
                  <c:v>42857.465277798874</c:v>
                </c:pt>
                <c:pt idx="6431">
                  <c:v>42857.465972243284</c:v>
                </c:pt>
                <c:pt idx="6432">
                  <c:v>42857.466666687724</c:v>
                </c:pt>
                <c:pt idx="6433">
                  <c:v>42857.467361132185</c:v>
                </c:pt>
                <c:pt idx="6434">
                  <c:v>42857.468055576639</c:v>
                </c:pt>
                <c:pt idx="6435">
                  <c:v>42857.468750021086</c:v>
                </c:pt>
                <c:pt idx="6436">
                  <c:v>42857.469444465525</c:v>
                </c:pt>
                <c:pt idx="6437">
                  <c:v>42857.470138910001</c:v>
                </c:pt>
                <c:pt idx="6438">
                  <c:v>42857.470833354455</c:v>
                </c:pt>
                <c:pt idx="6439">
                  <c:v>42857.471527798894</c:v>
                </c:pt>
                <c:pt idx="6440">
                  <c:v>42857.472222243319</c:v>
                </c:pt>
                <c:pt idx="6441">
                  <c:v>42857.472916687766</c:v>
                </c:pt>
                <c:pt idx="6442">
                  <c:v>42857.473611132205</c:v>
                </c:pt>
                <c:pt idx="6443">
                  <c:v>42857.474305576659</c:v>
                </c:pt>
                <c:pt idx="6444">
                  <c:v>42857.475000021106</c:v>
                </c:pt>
                <c:pt idx="6445">
                  <c:v>42857.475694465553</c:v>
                </c:pt>
                <c:pt idx="6446">
                  <c:v>42857.47638891</c:v>
                </c:pt>
                <c:pt idx="6447">
                  <c:v>42857.477083354446</c:v>
                </c:pt>
                <c:pt idx="6448">
                  <c:v>42857.477777798893</c:v>
                </c:pt>
                <c:pt idx="6449">
                  <c:v>42857.47847224334</c:v>
                </c:pt>
                <c:pt idx="6450">
                  <c:v>42857.479166687765</c:v>
                </c:pt>
                <c:pt idx="6451">
                  <c:v>42857.479861132226</c:v>
                </c:pt>
                <c:pt idx="6452">
                  <c:v>42857.480555576702</c:v>
                </c:pt>
                <c:pt idx="6453">
                  <c:v>42857.481250021141</c:v>
                </c:pt>
                <c:pt idx="6454">
                  <c:v>42857.481944465573</c:v>
                </c:pt>
                <c:pt idx="6455">
                  <c:v>42857.482638910042</c:v>
                </c:pt>
                <c:pt idx="6456">
                  <c:v>42857.483333354496</c:v>
                </c:pt>
                <c:pt idx="6457">
                  <c:v>42857.48402779895</c:v>
                </c:pt>
                <c:pt idx="6458">
                  <c:v>42857.48472224336</c:v>
                </c:pt>
                <c:pt idx="6459">
                  <c:v>42857.485416687807</c:v>
                </c:pt>
                <c:pt idx="6460">
                  <c:v>42857.486111132253</c:v>
                </c:pt>
                <c:pt idx="6461">
                  <c:v>42857.486805576722</c:v>
                </c:pt>
                <c:pt idx="6462">
                  <c:v>42857.487500021147</c:v>
                </c:pt>
                <c:pt idx="6463">
                  <c:v>42857.488194465601</c:v>
                </c:pt>
                <c:pt idx="6464">
                  <c:v>42857.48888891004</c:v>
                </c:pt>
                <c:pt idx="6465">
                  <c:v>42857.489583354509</c:v>
                </c:pt>
                <c:pt idx="6466">
                  <c:v>42857.49027779897</c:v>
                </c:pt>
                <c:pt idx="6467">
                  <c:v>42857.49097224338</c:v>
                </c:pt>
                <c:pt idx="6468">
                  <c:v>42857.491666687798</c:v>
                </c:pt>
                <c:pt idx="6469">
                  <c:v>42857.492361132274</c:v>
                </c:pt>
                <c:pt idx="6470">
                  <c:v>42857.493055576721</c:v>
                </c:pt>
                <c:pt idx="6471">
                  <c:v>42857.493750021145</c:v>
                </c:pt>
                <c:pt idx="6472">
                  <c:v>42857.494444465592</c:v>
                </c:pt>
                <c:pt idx="6473">
                  <c:v>42857.495138910039</c:v>
                </c:pt>
                <c:pt idx="6474">
                  <c:v>42857.495833354529</c:v>
                </c:pt>
                <c:pt idx="6475">
                  <c:v>42857.49652779899</c:v>
                </c:pt>
                <c:pt idx="6476">
                  <c:v>42857.497222243401</c:v>
                </c:pt>
                <c:pt idx="6477">
                  <c:v>42857.497916687826</c:v>
                </c:pt>
                <c:pt idx="6478">
                  <c:v>42857.498611132294</c:v>
                </c:pt>
                <c:pt idx="6479">
                  <c:v>42857.499305576734</c:v>
                </c:pt>
                <c:pt idx="6480">
                  <c:v>42857.500000021188</c:v>
                </c:pt>
                <c:pt idx="6481">
                  <c:v>42857.500694465634</c:v>
                </c:pt>
                <c:pt idx="6482">
                  <c:v>42857.501388910074</c:v>
                </c:pt>
                <c:pt idx="6483">
                  <c:v>42857.502083354542</c:v>
                </c:pt>
                <c:pt idx="6484">
                  <c:v>42857.502777799004</c:v>
                </c:pt>
                <c:pt idx="6485">
                  <c:v>42857.503472243421</c:v>
                </c:pt>
                <c:pt idx="6486">
                  <c:v>42857.504166687846</c:v>
                </c:pt>
                <c:pt idx="6487">
                  <c:v>42857.504861132315</c:v>
                </c:pt>
                <c:pt idx="6488">
                  <c:v>42857.505555576761</c:v>
                </c:pt>
                <c:pt idx="6489">
                  <c:v>42857.506250021208</c:v>
                </c:pt>
                <c:pt idx="6490">
                  <c:v>42857.506944465655</c:v>
                </c:pt>
                <c:pt idx="6491">
                  <c:v>42857.507638910101</c:v>
                </c:pt>
                <c:pt idx="6492">
                  <c:v>42857.508333354584</c:v>
                </c:pt>
                <c:pt idx="6493">
                  <c:v>42857.509027799002</c:v>
                </c:pt>
                <c:pt idx="6494">
                  <c:v>42857.509722243434</c:v>
                </c:pt>
                <c:pt idx="6495">
                  <c:v>42857.510416687888</c:v>
                </c:pt>
                <c:pt idx="6496">
                  <c:v>42857.511111132335</c:v>
                </c:pt>
                <c:pt idx="6497">
                  <c:v>42857.511805576782</c:v>
                </c:pt>
                <c:pt idx="6498">
                  <c:v>42857.512500021228</c:v>
                </c:pt>
                <c:pt idx="6499">
                  <c:v>42857.513194465675</c:v>
                </c:pt>
                <c:pt idx="6500">
                  <c:v>42857.513888910122</c:v>
                </c:pt>
                <c:pt idx="6501">
                  <c:v>42857.514583354598</c:v>
                </c:pt>
                <c:pt idx="6502">
                  <c:v>42857.515277799037</c:v>
                </c:pt>
                <c:pt idx="6503">
                  <c:v>42857.515972243462</c:v>
                </c:pt>
                <c:pt idx="6504">
                  <c:v>42857.516666687909</c:v>
                </c:pt>
                <c:pt idx="6505">
                  <c:v>42857.517361132355</c:v>
                </c:pt>
                <c:pt idx="6506">
                  <c:v>42857.518055576824</c:v>
                </c:pt>
                <c:pt idx="6507">
                  <c:v>42857.518750021234</c:v>
                </c:pt>
                <c:pt idx="6508">
                  <c:v>42857.519444465674</c:v>
                </c:pt>
                <c:pt idx="6509">
                  <c:v>42857.520138910135</c:v>
                </c:pt>
                <c:pt idx="6510">
                  <c:v>42857.520833354603</c:v>
                </c:pt>
                <c:pt idx="6511">
                  <c:v>42857.521527799036</c:v>
                </c:pt>
                <c:pt idx="6512">
                  <c:v>42857.522222243482</c:v>
                </c:pt>
                <c:pt idx="6513">
                  <c:v>42857.522916687929</c:v>
                </c:pt>
                <c:pt idx="6514">
                  <c:v>42857.523611132376</c:v>
                </c:pt>
                <c:pt idx="6515">
                  <c:v>42857.524305576822</c:v>
                </c:pt>
                <c:pt idx="6516">
                  <c:v>42857.525000021233</c:v>
                </c:pt>
                <c:pt idx="6517">
                  <c:v>42857.525694465694</c:v>
                </c:pt>
                <c:pt idx="6518">
                  <c:v>42857.526388910155</c:v>
                </c:pt>
                <c:pt idx="6519">
                  <c:v>42857.527083354595</c:v>
                </c:pt>
                <c:pt idx="6520">
                  <c:v>42857.527777799056</c:v>
                </c:pt>
                <c:pt idx="6521">
                  <c:v>42857.528472243503</c:v>
                </c:pt>
                <c:pt idx="6522">
                  <c:v>42857.52916668792</c:v>
                </c:pt>
                <c:pt idx="6523">
                  <c:v>42857.529861132374</c:v>
                </c:pt>
                <c:pt idx="6524">
                  <c:v>42857.530555576843</c:v>
                </c:pt>
                <c:pt idx="6525">
                  <c:v>42857.531250021275</c:v>
                </c:pt>
                <c:pt idx="6526">
                  <c:v>42857.531944465714</c:v>
                </c:pt>
                <c:pt idx="6527">
                  <c:v>42857.532638910183</c:v>
                </c:pt>
                <c:pt idx="6528">
                  <c:v>42857.53333335463</c:v>
                </c:pt>
                <c:pt idx="6529">
                  <c:v>42857.534027799091</c:v>
                </c:pt>
                <c:pt idx="6530">
                  <c:v>42857.534722243523</c:v>
                </c:pt>
                <c:pt idx="6531">
                  <c:v>42857.53541668797</c:v>
                </c:pt>
                <c:pt idx="6532">
                  <c:v>42857.536111132416</c:v>
                </c:pt>
                <c:pt idx="6533">
                  <c:v>42857.536805576863</c:v>
                </c:pt>
                <c:pt idx="6534">
                  <c:v>42857.537500021288</c:v>
                </c:pt>
                <c:pt idx="6535">
                  <c:v>42857.538194465757</c:v>
                </c:pt>
                <c:pt idx="6536">
                  <c:v>42857.538888910196</c:v>
                </c:pt>
                <c:pt idx="6537">
                  <c:v>42857.53958335465</c:v>
                </c:pt>
                <c:pt idx="6538">
                  <c:v>42857.540277799126</c:v>
                </c:pt>
                <c:pt idx="6539">
                  <c:v>42857.540972243543</c:v>
                </c:pt>
                <c:pt idx="6540">
                  <c:v>42857.541666687976</c:v>
                </c:pt>
                <c:pt idx="6541">
                  <c:v>42857.542361132437</c:v>
                </c:pt>
                <c:pt idx="6542">
                  <c:v>42857.543055576883</c:v>
                </c:pt>
                <c:pt idx="6543">
                  <c:v>42857.543750021308</c:v>
                </c:pt>
                <c:pt idx="6544">
                  <c:v>42857.544444465777</c:v>
                </c:pt>
                <c:pt idx="6545">
                  <c:v>42857.545138910224</c:v>
                </c:pt>
                <c:pt idx="6546">
                  <c:v>42857.545833354692</c:v>
                </c:pt>
                <c:pt idx="6547">
                  <c:v>42857.546527799146</c:v>
                </c:pt>
                <c:pt idx="6548">
                  <c:v>42857.547222243586</c:v>
                </c:pt>
                <c:pt idx="6549">
                  <c:v>42857.54791668801</c:v>
                </c:pt>
                <c:pt idx="6550">
                  <c:v>42857.548611132479</c:v>
                </c:pt>
                <c:pt idx="6551">
                  <c:v>42857.549305576911</c:v>
                </c:pt>
                <c:pt idx="6552">
                  <c:v>42857.550000021351</c:v>
                </c:pt>
                <c:pt idx="6553">
                  <c:v>42857.550694465797</c:v>
                </c:pt>
                <c:pt idx="6554">
                  <c:v>42857.551388910222</c:v>
                </c:pt>
                <c:pt idx="6555">
                  <c:v>42857.552083354691</c:v>
                </c:pt>
                <c:pt idx="6556">
                  <c:v>42857.552777799159</c:v>
                </c:pt>
                <c:pt idx="6557">
                  <c:v>42857.553472243591</c:v>
                </c:pt>
                <c:pt idx="6558">
                  <c:v>42857.554166688031</c:v>
                </c:pt>
                <c:pt idx="6559">
                  <c:v>42857.554861132492</c:v>
                </c:pt>
                <c:pt idx="6560">
                  <c:v>42857.555555576953</c:v>
                </c:pt>
                <c:pt idx="6561">
                  <c:v>42857.556250021393</c:v>
                </c:pt>
                <c:pt idx="6562">
                  <c:v>42857.556944465818</c:v>
                </c:pt>
                <c:pt idx="6563">
                  <c:v>42857.557638910264</c:v>
                </c:pt>
                <c:pt idx="6564">
                  <c:v>42857.55833335474</c:v>
                </c:pt>
                <c:pt idx="6565">
                  <c:v>42857.55902779918</c:v>
                </c:pt>
                <c:pt idx="6566">
                  <c:v>42857.559722243604</c:v>
                </c:pt>
                <c:pt idx="6567">
                  <c:v>42857.560416688051</c:v>
                </c:pt>
                <c:pt idx="6568">
                  <c:v>42857.561111132476</c:v>
                </c:pt>
                <c:pt idx="6569">
                  <c:v>42857.561805576945</c:v>
                </c:pt>
                <c:pt idx="6570">
                  <c:v>42857.562500021384</c:v>
                </c:pt>
                <c:pt idx="6571">
                  <c:v>42857.563194465816</c:v>
                </c:pt>
                <c:pt idx="6572">
                  <c:v>42857.563888910263</c:v>
                </c:pt>
                <c:pt idx="6573">
                  <c:v>42857.564583354731</c:v>
                </c:pt>
                <c:pt idx="6574">
                  <c:v>42857.565277799193</c:v>
                </c:pt>
                <c:pt idx="6575">
                  <c:v>42857.565972243625</c:v>
                </c:pt>
                <c:pt idx="6576">
                  <c:v>42857.566666688072</c:v>
                </c:pt>
                <c:pt idx="6577">
                  <c:v>42857.567361132504</c:v>
                </c:pt>
                <c:pt idx="6578">
                  <c:v>42857.568055576987</c:v>
                </c:pt>
                <c:pt idx="6579">
                  <c:v>42857.568750021404</c:v>
                </c:pt>
                <c:pt idx="6580">
                  <c:v>42857.569444465837</c:v>
                </c:pt>
                <c:pt idx="6581">
                  <c:v>42857.570138910305</c:v>
                </c:pt>
                <c:pt idx="6582">
                  <c:v>42857.570833354774</c:v>
                </c:pt>
                <c:pt idx="6583">
                  <c:v>42857.571527799199</c:v>
                </c:pt>
                <c:pt idx="6584">
                  <c:v>42857.572222243645</c:v>
                </c:pt>
                <c:pt idx="6585">
                  <c:v>42857.572916688092</c:v>
                </c:pt>
                <c:pt idx="6586">
                  <c:v>42857.573611132539</c:v>
                </c:pt>
                <c:pt idx="6587">
                  <c:v>42857.574305576993</c:v>
                </c:pt>
                <c:pt idx="6588">
                  <c:v>42857.575000021425</c:v>
                </c:pt>
                <c:pt idx="6589">
                  <c:v>42857.575694465879</c:v>
                </c:pt>
                <c:pt idx="6590">
                  <c:v>42857.576388910325</c:v>
                </c:pt>
                <c:pt idx="6591">
                  <c:v>42857.577083354772</c:v>
                </c:pt>
                <c:pt idx="6592">
                  <c:v>42857.577777799204</c:v>
                </c:pt>
                <c:pt idx="6593">
                  <c:v>42857.578472243666</c:v>
                </c:pt>
                <c:pt idx="6594">
                  <c:v>42857.579166688105</c:v>
                </c:pt>
                <c:pt idx="6595">
                  <c:v>42857.579861132559</c:v>
                </c:pt>
                <c:pt idx="6596">
                  <c:v>42857.580555577013</c:v>
                </c:pt>
                <c:pt idx="6597">
                  <c:v>42857.581250021452</c:v>
                </c:pt>
                <c:pt idx="6598">
                  <c:v>42857.581944465885</c:v>
                </c:pt>
                <c:pt idx="6599">
                  <c:v>42857.582638910346</c:v>
                </c:pt>
                <c:pt idx="6600">
                  <c:v>42857.583333354793</c:v>
                </c:pt>
                <c:pt idx="6601">
                  <c:v>42857.584027799239</c:v>
                </c:pt>
                <c:pt idx="6602">
                  <c:v>42857.584722243686</c:v>
                </c:pt>
                <c:pt idx="6603">
                  <c:v>42857.585416688133</c:v>
                </c:pt>
                <c:pt idx="6604">
                  <c:v>42857.586111132601</c:v>
                </c:pt>
                <c:pt idx="6605">
                  <c:v>42857.586805577033</c:v>
                </c:pt>
                <c:pt idx="6606">
                  <c:v>42857.587500021473</c:v>
                </c:pt>
                <c:pt idx="6607">
                  <c:v>42857.588194465941</c:v>
                </c:pt>
                <c:pt idx="6608">
                  <c:v>42857.588888910366</c:v>
                </c:pt>
                <c:pt idx="6609">
                  <c:v>42857.589583354813</c:v>
                </c:pt>
                <c:pt idx="6610">
                  <c:v>42857.59027779926</c:v>
                </c:pt>
                <c:pt idx="6611">
                  <c:v>42857.590972243706</c:v>
                </c:pt>
                <c:pt idx="6612">
                  <c:v>42857.591666688131</c:v>
                </c:pt>
                <c:pt idx="6613">
                  <c:v>42857.592361132585</c:v>
                </c:pt>
                <c:pt idx="6614">
                  <c:v>42857.593055577025</c:v>
                </c:pt>
                <c:pt idx="6615">
                  <c:v>42857.593750021464</c:v>
                </c:pt>
                <c:pt idx="6616">
                  <c:v>42857.594444465925</c:v>
                </c:pt>
                <c:pt idx="6617">
                  <c:v>42857.595138910365</c:v>
                </c:pt>
                <c:pt idx="6618">
                  <c:v>42857.595833354833</c:v>
                </c:pt>
                <c:pt idx="6619">
                  <c:v>42857.59652779928</c:v>
                </c:pt>
                <c:pt idx="6620">
                  <c:v>42857.597222243727</c:v>
                </c:pt>
                <c:pt idx="6621">
                  <c:v>42857.597916688173</c:v>
                </c:pt>
                <c:pt idx="6622">
                  <c:v>42857.59861113262</c:v>
                </c:pt>
                <c:pt idx="6623">
                  <c:v>42857.599305577045</c:v>
                </c:pt>
                <c:pt idx="6624">
                  <c:v>42857.600000021514</c:v>
                </c:pt>
                <c:pt idx="6625">
                  <c:v>42857.60069446596</c:v>
                </c:pt>
                <c:pt idx="6626">
                  <c:v>42857.601388910378</c:v>
                </c:pt>
                <c:pt idx="6627">
                  <c:v>42857.602083354861</c:v>
                </c:pt>
                <c:pt idx="6628">
                  <c:v>42857.6027777993</c:v>
                </c:pt>
                <c:pt idx="6629">
                  <c:v>42857.603472243725</c:v>
                </c:pt>
                <c:pt idx="6630">
                  <c:v>42857.604166688194</c:v>
                </c:pt>
                <c:pt idx="6631">
                  <c:v>42857.604861132626</c:v>
                </c:pt>
                <c:pt idx="6632">
                  <c:v>42857.605555577087</c:v>
                </c:pt>
                <c:pt idx="6633">
                  <c:v>42857.606250021541</c:v>
                </c:pt>
                <c:pt idx="6634">
                  <c:v>42857.606944465981</c:v>
                </c:pt>
                <c:pt idx="6635">
                  <c:v>42857.607638910427</c:v>
                </c:pt>
                <c:pt idx="6636">
                  <c:v>42857.608333354903</c:v>
                </c:pt>
                <c:pt idx="6637">
                  <c:v>42857.609027799321</c:v>
                </c:pt>
                <c:pt idx="6638">
                  <c:v>42857.609722243746</c:v>
                </c:pt>
                <c:pt idx="6639">
                  <c:v>42857.610416688214</c:v>
                </c:pt>
                <c:pt idx="6640">
                  <c:v>42857.611111132654</c:v>
                </c:pt>
                <c:pt idx="6641">
                  <c:v>42857.611805577108</c:v>
                </c:pt>
                <c:pt idx="6642">
                  <c:v>42857.612500021562</c:v>
                </c:pt>
                <c:pt idx="6643">
                  <c:v>42857.613194466001</c:v>
                </c:pt>
                <c:pt idx="6644">
                  <c:v>42857.613888910426</c:v>
                </c:pt>
                <c:pt idx="6645">
                  <c:v>42857.614583354916</c:v>
                </c:pt>
                <c:pt idx="6646">
                  <c:v>42857.615277799341</c:v>
                </c:pt>
                <c:pt idx="6647">
                  <c:v>42857.615972243788</c:v>
                </c:pt>
                <c:pt idx="6648">
                  <c:v>42857.616666688235</c:v>
                </c:pt>
                <c:pt idx="6649">
                  <c:v>42857.617361132674</c:v>
                </c:pt>
                <c:pt idx="6650">
                  <c:v>42857.618055577143</c:v>
                </c:pt>
                <c:pt idx="6651">
                  <c:v>42857.618750021582</c:v>
                </c:pt>
                <c:pt idx="6652">
                  <c:v>42857.619444466021</c:v>
                </c:pt>
                <c:pt idx="6653">
                  <c:v>42857.620138910454</c:v>
                </c:pt>
                <c:pt idx="6654">
                  <c:v>42857.620833354937</c:v>
                </c:pt>
                <c:pt idx="6655">
                  <c:v>42857.621527799354</c:v>
                </c:pt>
                <c:pt idx="6656">
                  <c:v>42857.622222243808</c:v>
                </c:pt>
                <c:pt idx="6657">
                  <c:v>42857.622916688255</c:v>
                </c:pt>
                <c:pt idx="6658">
                  <c:v>42857.62361113268</c:v>
                </c:pt>
                <c:pt idx="6659">
                  <c:v>42857.624305577134</c:v>
                </c:pt>
                <c:pt idx="6660">
                  <c:v>42857.625000021573</c:v>
                </c:pt>
                <c:pt idx="6661">
                  <c:v>42857.625694466034</c:v>
                </c:pt>
                <c:pt idx="6662">
                  <c:v>42857.626388910474</c:v>
                </c:pt>
                <c:pt idx="6663">
                  <c:v>42857.627083354935</c:v>
                </c:pt>
                <c:pt idx="6664">
                  <c:v>42857.627777799375</c:v>
                </c:pt>
                <c:pt idx="6665">
                  <c:v>42857.628472243829</c:v>
                </c:pt>
                <c:pt idx="6666">
                  <c:v>42857.629166688239</c:v>
                </c:pt>
                <c:pt idx="6667">
                  <c:v>42857.6298611327</c:v>
                </c:pt>
                <c:pt idx="6668">
                  <c:v>42857.630555577169</c:v>
                </c:pt>
                <c:pt idx="6669">
                  <c:v>42857.631250021594</c:v>
                </c:pt>
                <c:pt idx="6670">
                  <c:v>42857.631944466055</c:v>
                </c:pt>
                <c:pt idx="6671">
                  <c:v>42857.632638910509</c:v>
                </c:pt>
                <c:pt idx="6672">
                  <c:v>42857.633333354963</c:v>
                </c:pt>
                <c:pt idx="6673">
                  <c:v>42857.634027799402</c:v>
                </c:pt>
                <c:pt idx="6674">
                  <c:v>42857.634722243834</c:v>
                </c:pt>
                <c:pt idx="6675">
                  <c:v>42857.635416688274</c:v>
                </c:pt>
                <c:pt idx="6676">
                  <c:v>42857.636111132735</c:v>
                </c:pt>
                <c:pt idx="6677">
                  <c:v>42857.636805577189</c:v>
                </c:pt>
                <c:pt idx="6678">
                  <c:v>42857.637500021614</c:v>
                </c:pt>
                <c:pt idx="6679">
                  <c:v>42857.638194466082</c:v>
                </c:pt>
                <c:pt idx="6680">
                  <c:v>42857.638888910529</c:v>
                </c:pt>
                <c:pt idx="6681">
                  <c:v>42857.639583354983</c:v>
                </c:pt>
                <c:pt idx="6682">
                  <c:v>42857.640277799444</c:v>
                </c:pt>
                <c:pt idx="6683">
                  <c:v>42857.640972243869</c:v>
                </c:pt>
                <c:pt idx="6684">
                  <c:v>42857.641666688294</c:v>
                </c:pt>
                <c:pt idx="6685">
                  <c:v>42857.642361132755</c:v>
                </c:pt>
                <c:pt idx="6686">
                  <c:v>42857.643055577195</c:v>
                </c:pt>
                <c:pt idx="6687">
                  <c:v>42857.643750021627</c:v>
                </c:pt>
                <c:pt idx="6688">
                  <c:v>42857.644444466103</c:v>
                </c:pt>
                <c:pt idx="6689">
                  <c:v>42857.64513891055</c:v>
                </c:pt>
                <c:pt idx="6690">
                  <c:v>42857.645833355011</c:v>
                </c:pt>
                <c:pt idx="6691">
                  <c:v>42857.646527799443</c:v>
                </c:pt>
                <c:pt idx="6692">
                  <c:v>42857.64722224389</c:v>
                </c:pt>
                <c:pt idx="6693">
                  <c:v>42857.647916688336</c:v>
                </c:pt>
                <c:pt idx="6694">
                  <c:v>42857.648611132783</c:v>
                </c:pt>
                <c:pt idx="6695">
                  <c:v>42857.649305577208</c:v>
                </c:pt>
                <c:pt idx="6696">
                  <c:v>42857.650000021677</c:v>
                </c:pt>
                <c:pt idx="6697">
                  <c:v>42857.650694466145</c:v>
                </c:pt>
                <c:pt idx="6698">
                  <c:v>42857.65138891057</c:v>
                </c:pt>
                <c:pt idx="6699">
                  <c:v>42857.652083355017</c:v>
                </c:pt>
                <c:pt idx="6700">
                  <c:v>42857.652777799463</c:v>
                </c:pt>
                <c:pt idx="6701">
                  <c:v>42857.65347224391</c:v>
                </c:pt>
                <c:pt idx="6702">
                  <c:v>42857.654166688357</c:v>
                </c:pt>
                <c:pt idx="6703">
                  <c:v>42857.654861132803</c:v>
                </c:pt>
                <c:pt idx="6704">
                  <c:v>42857.65555557725</c:v>
                </c:pt>
                <c:pt idx="6705">
                  <c:v>42857.656250021697</c:v>
                </c:pt>
                <c:pt idx="6706">
                  <c:v>42857.656944466165</c:v>
                </c:pt>
                <c:pt idx="6707">
                  <c:v>42857.65763891059</c:v>
                </c:pt>
                <c:pt idx="6708">
                  <c:v>42857.658333355059</c:v>
                </c:pt>
                <c:pt idx="6709">
                  <c:v>42857.659027799491</c:v>
                </c:pt>
                <c:pt idx="6710">
                  <c:v>42857.65972224393</c:v>
                </c:pt>
                <c:pt idx="6711">
                  <c:v>42857.660416688377</c:v>
                </c:pt>
                <c:pt idx="6712">
                  <c:v>42857.661111132824</c:v>
                </c:pt>
                <c:pt idx="6713">
                  <c:v>42857.661805577234</c:v>
                </c:pt>
                <c:pt idx="6714">
                  <c:v>42857.662500021695</c:v>
                </c:pt>
                <c:pt idx="6715">
                  <c:v>42857.663194466164</c:v>
                </c:pt>
                <c:pt idx="6716">
                  <c:v>42857.663888910582</c:v>
                </c:pt>
                <c:pt idx="6717">
                  <c:v>42857.664583355057</c:v>
                </c:pt>
                <c:pt idx="6718">
                  <c:v>42857.665277799511</c:v>
                </c:pt>
                <c:pt idx="6719">
                  <c:v>42857.665972243951</c:v>
                </c:pt>
                <c:pt idx="6720">
                  <c:v>42857.666666688376</c:v>
                </c:pt>
                <c:pt idx="6721">
                  <c:v>42857.667361132822</c:v>
                </c:pt>
                <c:pt idx="6722">
                  <c:v>42857.668055577284</c:v>
                </c:pt>
                <c:pt idx="6723">
                  <c:v>42857.668750021716</c:v>
                </c:pt>
                <c:pt idx="6724">
                  <c:v>42857.669444466184</c:v>
                </c:pt>
                <c:pt idx="6725">
                  <c:v>42857.670138910624</c:v>
                </c:pt>
                <c:pt idx="6726">
                  <c:v>42857.670833355092</c:v>
                </c:pt>
                <c:pt idx="6727">
                  <c:v>42857.671527799532</c:v>
                </c:pt>
                <c:pt idx="6728">
                  <c:v>42857.672222243993</c:v>
                </c:pt>
                <c:pt idx="6729">
                  <c:v>42857.672916688418</c:v>
                </c:pt>
                <c:pt idx="6730">
                  <c:v>42857.673611132865</c:v>
                </c:pt>
                <c:pt idx="6731">
                  <c:v>42857.674305577304</c:v>
                </c:pt>
                <c:pt idx="6732">
                  <c:v>42857.675000021729</c:v>
                </c:pt>
                <c:pt idx="6733">
                  <c:v>42857.675694466205</c:v>
                </c:pt>
                <c:pt idx="6734">
                  <c:v>42857.67638891063</c:v>
                </c:pt>
                <c:pt idx="6735">
                  <c:v>42857.677083355084</c:v>
                </c:pt>
                <c:pt idx="6736">
                  <c:v>42857.677777799545</c:v>
                </c:pt>
                <c:pt idx="6737">
                  <c:v>42857.678472243992</c:v>
                </c:pt>
                <c:pt idx="6738">
                  <c:v>42857.679166688424</c:v>
                </c:pt>
                <c:pt idx="6739">
                  <c:v>42857.679861132885</c:v>
                </c:pt>
                <c:pt idx="6740">
                  <c:v>42857.680555577332</c:v>
                </c:pt>
                <c:pt idx="6741">
                  <c:v>42857.681250021778</c:v>
                </c:pt>
                <c:pt idx="6742">
                  <c:v>42857.681944466225</c:v>
                </c:pt>
                <c:pt idx="6743">
                  <c:v>42857.682638910672</c:v>
                </c:pt>
                <c:pt idx="6744">
                  <c:v>42857.683333355119</c:v>
                </c:pt>
                <c:pt idx="6745">
                  <c:v>42857.684027799587</c:v>
                </c:pt>
                <c:pt idx="6746">
                  <c:v>42857.684722244012</c:v>
                </c:pt>
                <c:pt idx="6747">
                  <c:v>42857.685416688459</c:v>
                </c:pt>
                <c:pt idx="6748">
                  <c:v>42857.686111132913</c:v>
                </c:pt>
                <c:pt idx="6749">
                  <c:v>42857.686805577352</c:v>
                </c:pt>
                <c:pt idx="6750">
                  <c:v>42857.687500021784</c:v>
                </c:pt>
                <c:pt idx="6751">
                  <c:v>42857.688194466245</c:v>
                </c:pt>
                <c:pt idx="6752">
                  <c:v>42857.688888910685</c:v>
                </c:pt>
                <c:pt idx="6753">
                  <c:v>42857.689583355139</c:v>
                </c:pt>
                <c:pt idx="6754">
                  <c:v>42857.690277799593</c:v>
                </c:pt>
                <c:pt idx="6755">
                  <c:v>42857.690972244032</c:v>
                </c:pt>
                <c:pt idx="6756">
                  <c:v>42857.691666688457</c:v>
                </c:pt>
                <c:pt idx="6757">
                  <c:v>42857.692361132926</c:v>
                </c:pt>
                <c:pt idx="6758">
                  <c:v>42857.693055577351</c:v>
                </c:pt>
                <c:pt idx="6759">
                  <c:v>42857.693750021783</c:v>
                </c:pt>
                <c:pt idx="6760">
                  <c:v>42857.694444466244</c:v>
                </c:pt>
                <c:pt idx="6761">
                  <c:v>42857.695138910669</c:v>
                </c:pt>
                <c:pt idx="6762">
                  <c:v>42857.695833355159</c:v>
                </c:pt>
                <c:pt idx="6763">
                  <c:v>42857.696527799606</c:v>
                </c:pt>
                <c:pt idx="6764">
                  <c:v>42857.697222244053</c:v>
                </c:pt>
                <c:pt idx="6765">
                  <c:v>42857.697916688485</c:v>
                </c:pt>
                <c:pt idx="6766">
                  <c:v>42857.698611132946</c:v>
                </c:pt>
                <c:pt idx="6767">
                  <c:v>42857.699305577364</c:v>
                </c:pt>
                <c:pt idx="6768">
                  <c:v>42857.700000021825</c:v>
                </c:pt>
                <c:pt idx="6769">
                  <c:v>42857.700694466286</c:v>
                </c:pt>
                <c:pt idx="6770">
                  <c:v>42857.701388910697</c:v>
                </c:pt>
                <c:pt idx="6771">
                  <c:v>42857.70208335518</c:v>
                </c:pt>
                <c:pt idx="6772">
                  <c:v>42857.702777799626</c:v>
                </c:pt>
                <c:pt idx="6773">
                  <c:v>42857.703472244073</c:v>
                </c:pt>
                <c:pt idx="6774">
                  <c:v>42857.70416668852</c:v>
                </c:pt>
                <c:pt idx="6775">
                  <c:v>42857.704861132966</c:v>
                </c:pt>
                <c:pt idx="6776">
                  <c:v>42857.705555577406</c:v>
                </c:pt>
                <c:pt idx="6777">
                  <c:v>42857.70625002186</c:v>
                </c:pt>
                <c:pt idx="6778">
                  <c:v>42857.706944466307</c:v>
                </c:pt>
                <c:pt idx="6779">
                  <c:v>42857.707638910731</c:v>
                </c:pt>
                <c:pt idx="6780">
                  <c:v>42857.7083333552</c:v>
                </c:pt>
                <c:pt idx="6781">
                  <c:v>42857.709027799625</c:v>
                </c:pt>
                <c:pt idx="6782">
                  <c:v>42857.709722244086</c:v>
                </c:pt>
                <c:pt idx="6783">
                  <c:v>42857.71041668854</c:v>
                </c:pt>
                <c:pt idx="6784">
                  <c:v>42857.711111132987</c:v>
                </c:pt>
                <c:pt idx="6785">
                  <c:v>42857.711805577434</c:v>
                </c:pt>
                <c:pt idx="6786">
                  <c:v>42857.71250002188</c:v>
                </c:pt>
                <c:pt idx="6787">
                  <c:v>42857.713194466327</c:v>
                </c:pt>
                <c:pt idx="6788">
                  <c:v>42857.713888910774</c:v>
                </c:pt>
                <c:pt idx="6789">
                  <c:v>42857.71458335522</c:v>
                </c:pt>
                <c:pt idx="6790">
                  <c:v>42857.715277799667</c:v>
                </c:pt>
                <c:pt idx="6791">
                  <c:v>42857.715972244136</c:v>
                </c:pt>
                <c:pt idx="6792">
                  <c:v>42857.716666688561</c:v>
                </c:pt>
                <c:pt idx="6793">
                  <c:v>42857.717361132985</c:v>
                </c:pt>
                <c:pt idx="6794">
                  <c:v>42857.718055577461</c:v>
                </c:pt>
                <c:pt idx="6795">
                  <c:v>42857.718750021901</c:v>
                </c:pt>
                <c:pt idx="6796">
                  <c:v>42857.719444466326</c:v>
                </c:pt>
                <c:pt idx="6797">
                  <c:v>42857.720138910772</c:v>
                </c:pt>
                <c:pt idx="6798">
                  <c:v>42857.720833355226</c:v>
                </c:pt>
                <c:pt idx="6799">
                  <c:v>42857.721527799666</c:v>
                </c:pt>
                <c:pt idx="6800">
                  <c:v>42857.722222244141</c:v>
                </c:pt>
                <c:pt idx="6801">
                  <c:v>42857.722916688581</c:v>
                </c:pt>
                <c:pt idx="6802">
                  <c:v>42857.723611132998</c:v>
                </c:pt>
                <c:pt idx="6803">
                  <c:v>42857.724305577474</c:v>
                </c:pt>
                <c:pt idx="6804">
                  <c:v>42857.725000021899</c:v>
                </c:pt>
                <c:pt idx="6805">
                  <c:v>42857.725694466346</c:v>
                </c:pt>
                <c:pt idx="6806">
                  <c:v>42857.726388910793</c:v>
                </c:pt>
                <c:pt idx="6807">
                  <c:v>42857.727083355217</c:v>
                </c:pt>
                <c:pt idx="6808">
                  <c:v>42857.727777799679</c:v>
                </c:pt>
                <c:pt idx="6809">
                  <c:v>42857.728472244162</c:v>
                </c:pt>
                <c:pt idx="6810">
                  <c:v>42857.729166688572</c:v>
                </c:pt>
                <c:pt idx="6811">
                  <c:v>42857.729861133004</c:v>
                </c:pt>
                <c:pt idx="6812">
                  <c:v>42857.730555577495</c:v>
                </c:pt>
                <c:pt idx="6813">
                  <c:v>42857.731250021934</c:v>
                </c:pt>
                <c:pt idx="6814">
                  <c:v>42857.731944466374</c:v>
                </c:pt>
                <c:pt idx="6815">
                  <c:v>42857.732638910835</c:v>
                </c:pt>
                <c:pt idx="6816">
                  <c:v>42857.733333355274</c:v>
                </c:pt>
                <c:pt idx="6817">
                  <c:v>42857.734027799728</c:v>
                </c:pt>
                <c:pt idx="6818">
                  <c:v>42857.734722244182</c:v>
                </c:pt>
                <c:pt idx="6819">
                  <c:v>42857.7354166886</c:v>
                </c:pt>
                <c:pt idx="6820">
                  <c:v>42857.736111133054</c:v>
                </c:pt>
                <c:pt idx="6821">
                  <c:v>42857.736805577515</c:v>
                </c:pt>
                <c:pt idx="6822">
                  <c:v>42857.737500021954</c:v>
                </c:pt>
                <c:pt idx="6823">
                  <c:v>42857.738194466408</c:v>
                </c:pt>
                <c:pt idx="6824">
                  <c:v>42857.738888910855</c:v>
                </c:pt>
                <c:pt idx="6825">
                  <c:v>42857.73958335528</c:v>
                </c:pt>
                <c:pt idx="6826">
                  <c:v>42857.740277799749</c:v>
                </c:pt>
                <c:pt idx="6827">
                  <c:v>42857.740972244203</c:v>
                </c:pt>
                <c:pt idx="6828">
                  <c:v>42857.741666688613</c:v>
                </c:pt>
                <c:pt idx="6829">
                  <c:v>42857.742361133074</c:v>
                </c:pt>
                <c:pt idx="6830">
                  <c:v>42857.743055577535</c:v>
                </c:pt>
                <c:pt idx="6831">
                  <c:v>42857.743750021975</c:v>
                </c:pt>
                <c:pt idx="6832">
                  <c:v>42857.744444466429</c:v>
                </c:pt>
                <c:pt idx="6833">
                  <c:v>42857.745138910876</c:v>
                </c:pt>
                <c:pt idx="6834">
                  <c:v>42857.745833355322</c:v>
                </c:pt>
                <c:pt idx="6835">
                  <c:v>42857.746527799769</c:v>
                </c:pt>
                <c:pt idx="6836">
                  <c:v>42857.747222244216</c:v>
                </c:pt>
                <c:pt idx="6837">
                  <c:v>42857.747916688655</c:v>
                </c:pt>
                <c:pt idx="6838">
                  <c:v>42857.748611133109</c:v>
                </c:pt>
                <c:pt idx="6839">
                  <c:v>42857.749305577556</c:v>
                </c:pt>
                <c:pt idx="6840">
                  <c:v>42857.750000022002</c:v>
                </c:pt>
                <c:pt idx="6841">
                  <c:v>42857.750694466449</c:v>
                </c:pt>
                <c:pt idx="6842">
                  <c:v>42857.751388910874</c:v>
                </c:pt>
                <c:pt idx="6843">
                  <c:v>42857.752083355335</c:v>
                </c:pt>
                <c:pt idx="6844">
                  <c:v>42857.752777799789</c:v>
                </c:pt>
                <c:pt idx="6845">
                  <c:v>42857.753472244236</c:v>
                </c:pt>
                <c:pt idx="6846">
                  <c:v>42857.754166688675</c:v>
                </c:pt>
                <c:pt idx="6847">
                  <c:v>42857.754861133129</c:v>
                </c:pt>
                <c:pt idx="6848">
                  <c:v>42857.755555577583</c:v>
                </c:pt>
                <c:pt idx="6849">
                  <c:v>42857.756250022045</c:v>
                </c:pt>
                <c:pt idx="6850">
                  <c:v>42857.756944466491</c:v>
                </c:pt>
                <c:pt idx="6851">
                  <c:v>42857.757638910916</c:v>
                </c:pt>
                <c:pt idx="6852">
                  <c:v>42857.758333355363</c:v>
                </c:pt>
                <c:pt idx="6853">
                  <c:v>42857.75902779981</c:v>
                </c:pt>
                <c:pt idx="6854">
                  <c:v>42857.759722244256</c:v>
                </c:pt>
                <c:pt idx="6855">
                  <c:v>42857.760416688681</c:v>
                </c:pt>
                <c:pt idx="6856">
                  <c:v>42857.761111133121</c:v>
                </c:pt>
                <c:pt idx="6857">
                  <c:v>42857.761805577575</c:v>
                </c:pt>
                <c:pt idx="6858">
                  <c:v>42857.762500022036</c:v>
                </c:pt>
                <c:pt idx="6859">
                  <c:v>42857.763194466475</c:v>
                </c:pt>
                <c:pt idx="6860">
                  <c:v>42857.763888910915</c:v>
                </c:pt>
                <c:pt idx="6861">
                  <c:v>42857.764583355376</c:v>
                </c:pt>
                <c:pt idx="6862">
                  <c:v>42857.76527779983</c:v>
                </c:pt>
                <c:pt idx="6863">
                  <c:v>42857.765972244277</c:v>
                </c:pt>
                <c:pt idx="6864">
                  <c:v>42857.766666688702</c:v>
                </c:pt>
                <c:pt idx="6865">
                  <c:v>42857.767361133134</c:v>
                </c:pt>
                <c:pt idx="6866">
                  <c:v>42857.768055577595</c:v>
                </c:pt>
                <c:pt idx="6867">
                  <c:v>42857.768750022064</c:v>
                </c:pt>
                <c:pt idx="6868">
                  <c:v>42857.769444466488</c:v>
                </c:pt>
                <c:pt idx="6869">
                  <c:v>42857.770138910957</c:v>
                </c:pt>
                <c:pt idx="6870">
                  <c:v>42857.770833355411</c:v>
                </c:pt>
                <c:pt idx="6871">
                  <c:v>42857.77152779985</c:v>
                </c:pt>
                <c:pt idx="6872">
                  <c:v>42857.772222244297</c:v>
                </c:pt>
                <c:pt idx="6873">
                  <c:v>42857.772916688744</c:v>
                </c:pt>
                <c:pt idx="6874">
                  <c:v>42857.773611133176</c:v>
                </c:pt>
                <c:pt idx="6875">
                  <c:v>42857.774305577615</c:v>
                </c:pt>
                <c:pt idx="6876">
                  <c:v>42857.775000022084</c:v>
                </c:pt>
                <c:pt idx="6877">
                  <c:v>42857.775694466531</c:v>
                </c:pt>
                <c:pt idx="6878">
                  <c:v>42857.776388910977</c:v>
                </c:pt>
                <c:pt idx="6879">
                  <c:v>42857.777083355424</c:v>
                </c:pt>
                <c:pt idx="6880">
                  <c:v>42857.777777799871</c:v>
                </c:pt>
                <c:pt idx="6881">
                  <c:v>42857.778472244318</c:v>
                </c:pt>
                <c:pt idx="6882">
                  <c:v>42857.779166688742</c:v>
                </c:pt>
                <c:pt idx="6883">
                  <c:v>42857.779861133182</c:v>
                </c:pt>
                <c:pt idx="6884">
                  <c:v>42857.780555577658</c:v>
                </c:pt>
                <c:pt idx="6885">
                  <c:v>42857.781250022112</c:v>
                </c:pt>
                <c:pt idx="6886">
                  <c:v>42857.781944466551</c:v>
                </c:pt>
                <c:pt idx="6887">
                  <c:v>42857.782638910998</c:v>
                </c:pt>
                <c:pt idx="6888">
                  <c:v>42857.783333355444</c:v>
                </c:pt>
                <c:pt idx="6889">
                  <c:v>42857.784027799891</c:v>
                </c:pt>
                <c:pt idx="6890">
                  <c:v>42857.784722244338</c:v>
                </c:pt>
                <c:pt idx="6891">
                  <c:v>42857.785416688785</c:v>
                </c:pt>
                <c:pt idx="6892">
                  <c:v>42857.786111133224</c:v>
                </c:pt>
                <c:pt idx="6893">
                  <c:v>42857.786805577678</c:v>
                </c:pt>
                <c:pt idx="6894">
                  <c:v>42857.787500022132</c:v>
                </c:pt>
                <c:pt idx="6895">
                  <c:v>42857.788194466593</c:v>
                </c:pt>
                <c:pt idx="6896">
                  <c:v>42857.788888911004</c:v>
                </c:pt>
                <c:pt idx="6897">
                  <c:v>42857.789583355465</c:v>
                </c:pt>
                <c:pt idx="6898">
                  <c:v>42857.790277799912</c:v>
                </c:pt>
                <c:pt idx="6899">
                  <c:v>42857.790972244358</c:v>
                </c:pt>
                <c:pt idx="6900">
                  <c:v>42857.791666688769</c:v>
                </c:pt>
                <c:pt idx="6901">
                  <c:v>42857.792361133208</c:v>
                </c:pt>
                <c:pt idx="6902">
                  <c:v>42857.793055577669</c:v>
                </c:pt>
                <c:pt idx="6903">
                  <c:v>42857.793750022123</c:v>
                </c:pt>
                <c:pt idx="6904">
                  <c:v>42857.794444466585</c:v>
                </c:pt>
                <c:pt idx="6905">
                  <c:v>42857.795138911002</c:v>
                </c:pt>
                <c:pt idx="6906">
                  <c:v>42857.795833355485</c:v>
                </c:pt>
                <c:pt idx="6907">
                  <c:v>42857.796527799932</c:v>
                </c:pt>
                <c:pt idx="6908">
                  <c:v>42857.797222244379</c:v>
                </c:pt>
                <c:pt idx="6909">
                  <c:v>42857.797916688825</c:v>
                </c:pt>
                <c:pt idx="6910">
                  <c:v>42857.79861113325</c:v>
                </c:pt>
                <c:pt idx="6911">
                  <c:v>42857.799305577682</c:v>
                </c:pt>
                <c:pt idx="6912">
                  <c:v>42857.800000022187</c:v>
                </c:pt>
                <c:pt idx="6913">
                  <c:v>42857.800694466612</c:v>
                </c:pt>
                <c:pt idx="6914">
                  <c:v>42857.801388911037</c:v>
                </c:pt>
                <c:pt idx="6915">
                  <c:v>42857.802083355513</c:v>
                </c:pt>
                <c:pt idx="6916">
                  <c:v>42857.802777799974</c:v>
                </c:pt>
                <c:pt idx="6917">
                  <c:v>42857.803472244399</c:v>
                </c:pt>
                <c:pt idx="6918">
                  <c:v>42857.804166688846</c:v>
                </c:pt>
                <c:pt idx="6919">
                  <c:v>42857.804861133285</c:v>
                </c:pt>
                <c:pt idx="6920">
                  <c:v>42857.805555577739</c:v>
                </c:pt>
                <c:pt idx="6921">
                  <c:v>42857.806250022215</c:v>
                </c:pt>
                <c:pt idx="6922">
                  <c:v>42857.806944466633</c:v>
                </c:pt>
                <c:pt idx="6923">
                  <c:v>42857.807638911079</c:v>
                </c:pt>
                <c:pt idx="6924">
                  <c:v>42857.808333355555</c:v>
                </c:pt>
                <c:pt idx="6925">
                  <c:v>42857.809027799995</c:v>
                </c:pt>
                <c:pt idx="6926">
                  <c:v>42857.809722244419</c:v>
                </c:pt>
                <c:pt idx="6927">
                  <c:v>42857.810416688888</c:v>
                </c:pt>
                <c:pt idx="6928">
                  <c:v>42857.811111133306</c:v>
                </c:pt>
                <c:pt idx="6929">
                  <c:v>42857.81180557776</c:v>
                </c:pt>
                <c:pt idx="6930">
                  <c:v>42857.812500022213</c:v>
                </c:pt>
                <c:pt idx="6931">
                  <c:v>42857.813194466653</c:v>
                </c:pt>
                <c:pt idx="6932">
                  <c:v>42857.8138889111</c:v>
                </c:pt>
                <c:pt idx="6933">
                  <c:v>42857.814583355575</c:v>
                </c:pt>
                <c:pt idx="6934">
                  <c:v>42857.815277800015</c:v>
                </c:pt>
                <c:pt idx="6935">
                  <c:v>42857.815972244469</c:v>
                </c:pt>
                <c:pt idx="6936">
                  <c:v>42857.816666688908</c:v>
                </c:pt>
                <c:pt idx="6937">
                  <c:v>42857.817361133326</c:v>
                </c:pt>
                <c:pt idx="6938">
                  <c:v>42857.818055577802</c:v>
                </c:pt>
                <c:pt idx="6939">
                  <c:v>42857.818750022241</c:v>
                </c:pt>
                <c:pt idx="6940">
                  <c:v>42857.819444466673</c:v>
                </c:pt>
                <c:pt idx="6941">
                  <c:v>42857.82013891112</c:v>
                </c:pt>
                <c:pt idx="6942">
                  <c:v>42857.820833355596</c:v>
                </c:pt>
                <c:pt idx="6943">
                  <c:v>42857.821527800006</c:v>
                </c:pt>
                <c:pt idx="6944">
                  <c:v>42857.822222244489</c:v>
                </c:pt>
                <c:pt idx="6945">
                  <c:v>42857.822916688929</c:v>
                </c:pt>
                <c:pt idx="6946">
                  <c:v>42857.823611133354</c:v>
                </c:pt>
                <c:pt idx="6947">
                  <c:v>42857.8243055778</c:v>
                </c:pt>
                <c:pt idx="6948">
                  <c:v>42857.825000022225</c:v>
                </c:pt>
                <c:pt idx="6949">
                  <c:v>42857.825694466694</c:v>
                </c:pt>
                <c:pt idx="6950">
                  <c:v>42857.826388911126</c:v>
                </c:pt>
                <c:pt idx="6951">
                  <c:v>42857.827083355587</c:v>
                </c:pt>
                <c:pt idx="6952">
                  <c:v>42857.827777800034</c:v>
                </c:pt>
                <c:pt idx="6953">
                  <c:v>42857.828472244502</c:v>
                </c:pt>
                <c:pt idx="6954">
                  <c:v>42857.829166688927</c:v>
                </c:pt>
                <c:pt idx="6955">
                  <c:v>42857.829861133374</c:v>
                </c:pt>
                <c:pt idx="6956">
                  <c:v>42857.830555577842</c:v>
                </c:pt>
                <c:pt idx="6957">
                  <c:v>42857.831250022267</c:v>
                </c:pt>
                <c:pt idx="6958">
                  <c:v>42857.831944466714</c:v>
                </c:pt>
                <c:pt idx="6959">
                  <c:v>42857.832638911161</c:v>
                </c:pt>
                <c:pt idx="6960">
                  <c:v>42857.833333355607</c:v>
                </c:pt>
                <c:pt idx="6961">
                  <c:v>42857.834027800061</c:v>
                </c:pt>
                <c:pt idx="6962">
                  <c:v>42857.834722244523</c:v>
                </c:pt>
                <c:pt idx="6963">
                  <c:v>42857.835416688948</c:v>
                </c:pt>
                <c:pt idx="6964">
                  <c:v>42857.836111133394</c:v>
                </c:pt>
                <c:pt idx="6965">
                  <c:v>42857.836805577841</c:v>
                </c:pt>
                <c:pt idx="6966">
                  <c:v>42857.837500022288</c:v>
                </c:pt>
                <c:pt idx="6967">
                  <c:v>42857.838194466742</c:v>
                </c:pt>
                <c:pt idx="6968">
                  <c:v>42857.838888911181</c:v>
                </c:pt>
                <c:pt idx="6969">
                  <c:v>42857.839583355628</c:v>
                </c:pt>
                <c:pt idx="6970">
                  <c:v>42857.840277800104</c:v>
                </c:pt>
                <c:pt idx="6971">
                  <c:v>42857.840972244565</c:v>
                </c:pt>
                <c:pt idx="6972">
                  <c:v>42857.841666688968</c:v>
                </c:pt>
                <c:pt idx="6973">
                  <c:v>42857.842361133415</c:v>
                </c:pt>
                <c:pt idx="6974">
                  <c:v>42857.843055577861</c:v>
                </c:pt>
                <c:pt idx="6975">
                  <c:v>42857.843750022308</c:v>
                </c:pt>
                <c:pt idx="6976">
                  <c:v>42857.844444466762</c:v>
                </c:pt>
                <c:pt idx="6977">
                  <c:v>42857.845138911194</c:v>
                </c:pt>
                <c:pt idx="6978">
                  <c:v>42857.845833355648</c:v>
                </c:pt>
                <c:pt idx="6979">
                  <c:v>42857.846527800117</c:v>
                </c:pt>
                <c:pt idx="6980">
                  <c:v>42857.847222244571</c:v>
                </c:pt>
                <c:pt idx="6981">
                  <c:v>42857.847916689003</c:v>
                </c:pt>
                <c:pt idx="6982">
                  <c:v>42857.848611133442</c:v>
                </c:pt>
                <c:pt idx="6983">
                  <c:v>42857.849305577882</c:v>
                </c:pt>
                <c:pt idx="6984">
                  <c:v>42857.850000022343</c:v>
                </c:pt>
                <c:pt idx="6985">
                  <c:v>42857.850694466804</c:v>
                </c:pt>
                <c:pt idx="6986">
                  <c:v>42857.8513889112</c:v>
                </c:pt>
                <c:pt idx="6987">
                  <c:v>42857.852083355669</c:v>
                </c:pt>
                <c:pt idx="6988">
                  <c:v>42857.852777800137</c:v>
                </c:pt>
                <c:pt idx="6989">
                  <c:v>42857.853472244591</c:v>
                </c:pt>
                <c:pt idx="6990">
                  <c:v>42857.854166689009</c:v>
                </c:pt>
                <c:pt idx="6991">
                  <c:v>42857.854861133463</c:v>
                </c:pt>
                <c:pt idx="6992">
                  <c:v>42857.855555577924</c:v>
                </c:pt>
                <c:pt idx="6993">
                  <c:v>42857.856250022385</c:v>
                </c:pt>
                <c:pt idx="6994">
                  <c:v>42857.856944466817</c:v>
                </c:pt>
                <c:pt idx="6995">
                  <c:v>42857.857638911235</c:v>
                </c:pt>
                <c:pt idx="6996">
                  <c:v>42857.858333355718</c:v>
                </c:pt>
                <c:pt idx="6997">
                  <c:v>42857.859027800143</c:v>
                </c:pt>
                <c:pt idx="6998">
                  <c:v>42857.859722244604</c:v>
                </c:pt>
                <c:pt idx="6999">
                  <c:v>42857.860416689029</c:v>
                </c:pt>
                <c:pt idx="7000">
                  <c:v>42857.861111133476</c:v>
                </c:pt>
                <c:pt idx="7001">
                  <c:v>42857.861805577922</c:v>
                </c:pt>
                <c:pt idx="7002">
                  <c:v>42857.862500022369</c:v>
                </c:pt>
                <c:pt idx="7003">
                  <c:v>42857.863194466816</c:v>
                </c:pt>
                <c:pt idx="7004">
                  <c:v>42857.863888911226</c:v>
                </c:pt>
                <c:pt idx="7005">
                  <c:v>42857.864583355709</c:v>
                </c:pt>
                <c:pt idx="7006">
                  <c:v>42857.865277800163</c:v>
                </c:pt>
                <c:pt idx="7007">
                  <c:v>42857.865972244603</c:v>
                </c:pt>
                <c:pt idx="7008">
                  <c:v>42857.866666689035</c:v>
                </c:pt>
                <c:pt idx="7009">
                  <c:v>42857.867361133474</c:v>
                </c:pt>
                <c:pt idx="7010">
                  <c:v>42857.868055577943</c:v>
                </c:pt>
                <c:pt idx="7011">
                  <c:v>42857.86875002239</c:v>
                </c:pt>
                <c:pt idx="7012">
                  <c:v>42857.869444466836</c:v>
                </c:pt>
                <c:pt idx="7013">
                  <c:v>42857.870138911276</c:v>
                </c:pt>
                <c:pt idx="7014">
                  <c:v>42857.870833355752</c:v>
                </c:pt>
                <c:pt idx="7015">
                  <c:v>42857.871527800191</c:v>
                </c:pt>
                <c:pt idx="7016">
                  <c:v>42857.872222244645</c:v>
                </c:pt>
                <c:pt idx="7017">
                  <c:v>42857.872916689092</c:v>
                </c:pt>
                <c:pt idx="7018">
                  <c:v>42857.873611133517</c:v>
                </c:pt>
                <c:pt idx="7019">
                  <c:v>42857.874305577963</c:v>
                </c:pt>
                <c:pt idx="7020">
                  <c:v>42857.87500002241</c:v>
                </c:pt>
                <c:pt idx="7021">
                  <c:v>42857.875694466878</c:v>
                </c:pt>
                <c:pt idx="7022">
                  <c:v>42857.876388911282</c:v>
                </c:pt>
                <c:pt idx="7023">
                  <c:v>42857.87708335575</c:v>
                </c:pt>
                <c:pt idx="7024">
                  <c:v>42857.877777800197</c:v>
                </c:pt>
                <c:pt idx="7025">
                  <c:v>42857.878472244643</c:v>
                </c:pt>
                <c:pt idx="7026">
                  <c:v>42857.879166689076</c:v>
                </c:pt>
                <c:pt idx="7027">
                  <c:v>42857.879861133537</c:v>
                </c:pt>
                <c:pt idx="7028">
                  <c:v>42857.88055557802</c:v>
                </c:pt>
                <c:pt idx="7029">
                  <c:v>42857.881250022452</c:v>
                </c:pt>
                <c:pt idx="7030">
                  <c:v>42857.881944466892</c:v>
                </c:pt>
                <c:pt idx="7031">
                  <c:v>42857.882638911331</c:v>
                </c:pt>
                <c:pt idx="7032">
                  <c:v>42857.883333355792</c:v>
                </c:pt>
                <c:pt idx="7033">
                  <c:v>42857.884027800217</c:v>
                </c:pt>
                <c:pt idx="7034">
                  <c:v>42857.884722244686</c:v>
                </c:pt>
                <c:pt idx="7035">
                  <c:v>42857.885416689111</c:v>
                </c:pt>
                <c:pt idx="7036">
                  <c:v>42857.886111133579</c:v>
                </c:pt>
                <c:pt idx="7037">
                  <c:v>42857.88680557804</c:v>
                </c:pt>
                <c:pt idx="7038">
                  <c:v>42857.887500022473</c:v>
                </c:pt>
                <c:pt idx="7039">
                  <c:v>42857.888194466927</c:v>
                </c:pt>
                <c:pt idx="7040">
                  <c:v>42857.888888911344</c:v>
                </c:pt>
                <c:pt idx="7041">
                  <c:v>42857.889583355791</c:v>
                </c:pt>
                <c:pt idx="7042">
                  <c:v>42857.890277800238</c:v>
                </c:pt>
                <c:pt idx="7043">
                  <c:v>42857.890972244692</c:v>
                </c:pt>
                <c:pt idx="7044">
                  <c:v>42857.891666689124</c:v>
                </c:pt>
                <c:pt idx="7045">
                  <c:v>42857.892361133578</c:v>
                </c:pt>
                <c:pt idx="7046">
                  <c:v>42857.893055578032</c:v>
                </c:pt>
                <c:pt idx="7047">
                  <c:v>42857.893750022471</c:v>
                </c:pt>
                <c:pt idx="7048">
                  <c:v>42857.894444466918</c:v>
                </c:pt>
                <c:pt idx="7049">
                  <c:v>42857.895138911343</c:v>
                </c:pt>
                <c:pt idx="7050">
                  <c:v>42857.895833355811</c:v>
                </c:pt>
                <c:pt idx="7051">
                  <c:v>42857.896527800258</c:v>
                </c:pt>
                <c:pt idx="7052">
                  <c:v>42857.897222244712</c:v>
                </c:pt>
                <c:pt idx="7053">
                  <c:v>42857.897916689151</c:v>
                </c:pt>
                <c:pt idx="7054">
                  <c:v>42857.898611133598</c:v>
                </c:pt>
                <c:pt idx="7055">
                  <c:v>42857.899305578045</c:v>
                </c:pt>
                <c:pt idx="7056">
                  <c:v>42857.900000022491</c:v>
                </c:pt>
                <c:pt idx="7057">
                  <c:v>42857.90069446696</c:v>
                </c:pt>
                <c:pt idx="7058">
                  <c:v>42857.901388911363</c:v>
                </c:pt>
                <c:pt idx="7059">
                  <c:v>42857.902083355832</c:v>
                </c:pt>
                <c:pt idx="7060">
                  <c:v>42857.902777800278</c:v>
                </c:pt>
                <c:pt idx="7061">
                  <c:v>42857.903472244732</c:v>
                </c:pt>
                <c:pt idx="7062">
                  <c:v>42857.904166689172</c:v>
                </c:pt>
                <c:pt idx="7063">
                  <c:v>42857.904861133604</c:v>
                </c:pt>
                <c:pt idx="7064">
                  <c:v>42857.905555578087</c:v>
                </c:pt>
                <c:pt idx="7065">
                  <c:v>42857.906250022541</c:v>
                </c:pt>
                <c:pt idx="7066">
                  <c:v>42857.90694446698</c:v>
                </c:pt>
                <c:pt idx="7067">
                  <c:v>42857.907638911405</c:v>
                </c:pt>
                <c:pt idx="7068">
                  <c:v>42857.908333355874</c:v>
                </c:pt>
                <c:pt idx="7069">
                  <c:v>42857.909027800284</c:v>
                </c:pt>
                <c:pt idx="7070">
                  <c:v>42857.909722244745</c:v>
                </c:pt>
                <c:pt idx="7071">
                  <c:v>42857.910416689192</c:v>
                </c:pt>
                <c:pt idx="7072">
                  <c:v>42857.911111133624</c:v>
                </c:pt>
                <c:pt idx="7073">
                  <c:v>42857.911805578093</c:v>
                </c:pt>
                <c:pt idx="7074">
                  <c:v>42857.912500022554</c:v>
                </c:pt>
                <c:pt idx="7075">
                  <c:v>42857.913194466993</c:v>
                </c:pt>
                <c:pt idx="7076">
                  <c:v>42857.913888911426</c:v>
                </c:pt>
                <c:pt idx="7077">
                  <c:v>42857.914583355894</c:v>
                </c:pt>
                <c:pt idx="7078">
                  <c:v>42857.915277800319</c:v>
                </c:pt>
                <c:pt idx="7079">
                  <c:v>42857.915972244788</c:v>
                </c:pt>
                <c:pt idx="7080">
                  <c:v>42857.916666689205</c:v>
                </c:pt>
                <c:pt idx="7081">
                  <c:v>42857.917361133637</c:v>
                </c:pt>
                <c:pt idx="7082">
                  <c:v>42857.91805557815</c:v>
                </c:pt>
                <c:pt idx="7083">
                  <c:v>42857.918750022574</c:v>
                </c:pt>
                <c:pt idx="7084">
                  <c:v>42857.919444466999</c:v>
                </c:pt>
                <c:pt idx="7085">
                  <c:v>42857.920138911424</c:v>
                </c:pt>
                <c:pt idx="7086">
                  <c:v>42857.920833355893</c:v>
                </c:pt>
                <c:pt idx="7087">
                  <c:v>42857.921527800325</c:v>
                </c:pt>
                <c:pt idx="7088">
                  <c:v>42857.922222244793</c:v>
                </c:pt>
                <c:pt idx="7089">
                  <c:v>42857.922916689226</c:v>
                </c:pt>
                <c:pt idx="7090">
                  <c:v>42857.923611133658</c:v>
                </c:pt>
                <c:pt idx="7091">
                  <c:v>42857.924305578133</c:v>
                </c:pt>
                <c:pt idx="7092">
                  <c:v>42857.925000022573</c:v>
                </c:pt>
                <c:pt idx="7093">
                  <c:v>42857.92569446702</c:v>
                </c:pt>
                <c:pt idx="7094">
                  <c:v>42857.926388911445</c:v>
                </c:pt>
                <c:pt idx="7095">
                  <c:v>42857.927083355906</c:v>
                </c:pt>
                <c:pt idx="7096">
                  <c:v>42857.927777800338</c:v>
                </c:pt>
                <c:pt idx="7097">
                  <c:v>42857.928472244828</c:v>
                </c:pt>
                <c:pt idx="7098">
                  <c:v>42857.929166689217</c:v>
                </c:pt>
                <c:pt idx="7099">
                  <c:v>42857.929861133671</c:v>
                </c:pt>
                <c:pt idx="7100">
                  <c:v>42857.930555578176</c:v>
                </c:pt>
                <c:pt idx="7101">
                  <c:v>42857.931250022593</c:v>
                </c:pt>
                <c:pt idx="7102">
                  <c:v>42857.931944467025</c:v>
                </c:pt>
                <c:pt idx="7103">
                  <c:v>42857.932638911487</c:v>
                </c:pt>
                <c:pt idx="7104">
                  <c:v>42857.933333355933</c:v>
                </c:pt>
                <c:pt idx="7105">
                  <c:v>42857.93402780038</c:v>
                </c:pt>
                <c:pt idx="7106">
                  <c:v>42857.934722244841</c:v>
                </c:pt>
                <c:pt idx="7107">
                  <c:v>42857.935416689274</c:v>
                </c:pt>
                <c:pt idx="7108">
                  <c:v>42857.93611113372</c:v>
                </c:pt>
                <c:pt idx="7109">
                  <c:v>42857.936805578196</c:v>
                </c:pt>
                <c:pt idx="7110">
                  <c:v>42857.937500022614</c:v>
                </c:pt>
                <c:pt idx="7111">
                  <c:v>42857.93819446706</c:v>
                </c:pt>
                <c:pt idx="7112">
                  <c:v>42857.938888911507</c:v>
                </c:pt>
                <c:pt idx="7113">
                  <c:v>42857.939583355961</c:v>
                </c:pt>
                <c:pt idx="7114">
                  <c:v>42857.940277800422</c:v>
                </c:pt>
                <c:pt idx="7115">
                  <c:v>42857.940972244876</c:v>
                </c:pt>
                <c:pt idx="7116">
                  <c:v>42857.941666689272</c:v>
                </c:pt>
                <c:pt idx="7117">
                  <c:v>42857.942361133726</c:v>
                </c:pt>
                <c:pt idx="7118">
                  <c:v>42857.943055578202</c:v>
                </c:pt>
                <c:pt idx="7119">
                  <c:v>42857.943750022634</c:v>
                </c:pt>
                <c:pt idx="7120">
                  <c:v>42857.944444467081</c:v>
                </c:pt>
                <c:pt idx="7121">
                  <c:v>42857.945138911527</c:v>
                </c:pt>
                <c:pt idx="7122">
                  <c:v>42857.945833356003</c:v>
                </c:pt>
                <c:pt idx="7123">
                  <c:v>42857.946527800443</c:v>
                </c:pt>
                <c:pt idx="7124">
                  <c:v>42857.947222244897</c:v>
                </c:pt>
                <c:pt idx="7125">
                  <c:v>42857.947916689314</c:v>
                </c:pt>
                <c:pt idx="7126">
                  <c:v>42857.948611133761</c:v>
                </c:pt>
                <c:pt idx="7127">
                  <c:v>42857.949305578208</c:v>
                </c:pt>
                <c:pt idx="7128">
                  <c:v>42857.950000022662</c:v>
                </c:pt>
                <c:pt idx="7129">
                  <c:v>42857.950694467123</c:v>
                </c:pt>
                <c:pt idx="7130">
                  <c:v>42857.951388911526</c:v>
                </c:pt>
                <c:pt idx="7131">
                  <c:v>42857.952083356016</c:v>
                </c:pt>
                <c:pt idx="7132">
                  <c:v>42857.952777800441</c:v>
                </c:pt>
                <c:pt idx="7133">
                  <c:v>42857.95347224491</c:v>
                </c:pt>
                <c:pt idx="7134">
                  <c:v>42857.954166689335</c:v>
                </c:pt>
                <c:pt idx="7135">
                  <c:v>42857.954861133781</c:v>
                </c:pt>
                <c:pt idx="7136">
                  <c:v>42857.955555578243</c:v>
                </c:pt>
                <c:pt idx="7137">
                  <c:v>42857.956250022704</c:v>
                </c:pt>
                <c:pt idx="7138">
                  <c:v>42857.956944467143</c:v>
                </c:pt>
                <c:pt idx="7139">
                  <c:v>42857.957638911568</c:v>
                </c:pt>
                <c:pt idx="7140">
                  <c:v>42857.958333356059</c:v>
                </c:pt>
                <c:pt idx="7141">
                  <c:v>42857.959027800462</c:v>
                </c:pt>
                <c:pt idx="7142">
                  <c:v>42857.95972224493</c:v>
                </c:pt>
                <c:pt idx="7143">
                  <c:v>42857.960416689355</c:v>
                </c:pt>
                <c:pt idx="7144">
                  <c:v>42857.96111113378</c:v>
                </c:pt>
                <c:pt idx="7145">
                  <c:v>42857.961805578234</c:v>
                </c:pt>
                <c:pt idx="7146">
                  <c:v>42857.962500022695</c:v>
                </c:pt>
                <c:pt idx="7147">
                  <c:v>42857.963194467135</c:v>
                </c:pt>
                <c:pt idx="7148">
                  <c:v>42857.963888911574</c:v>
                </c:pt>
                <c:pt idx="7149">
                  <c:v>42857.964583356043</c:v>
                </c:pt>
                <c:pt idx="7150">
                  <c:v>42857.965277800482</c:v>
                </c:pt>
                <c:pt idx="7151">
                  <c:v>42857.965972244943</c:v>
                </c:pt>
                <c:pt idx="7152">
                  <c:v>42857.966666689375</c:v>
                </c:pt>
                <c:pt idx="7153">
                  <c:v>42857.9673611338</c:v>
                </c:pt>
                <c:pt idx="7154">
                  <c:v>42857.968055578269</c:v>
                </c:pt>
                <c:pt idx="7155">
                  <c:v>42857.968750022716</c:v>
                </c:pt>
                <c:pt idx="7156">
                  <c:v>42857.969444467155</c:v>
                </c:pt>
                <c:pt idx="7157">
                  <c:v>42857.970138911594</c:v>
                </c:pt>
                <c:pt idx="7158">
                  <c:v>42857.970833356099</c:v>
                </c:pt>
                <c:pt idx="7159">
                  <c:v>42857.971527800502</c:v>
                </c:pt>
                <c:pt idx="7160">
                  <c:v>42857.972222244985</c:v>
                </c:pt>
                <c:pt idx="7161">
                  <c:v>42857.972916689396</c:v>
                </c:pt>
                <c:pt idx="7162">
                  <c:v>42857.973611133835</c:v>
                </c:pt>
                <c:pt idx="7163">
                  <c:v>42857.974305578289</c:v>
                </c:pt>
                <c:pt idx="7164">
                  <c:v>42857.975000022736</c:v>
                </c:pt>
                <c:pt idx="7165">
                  <c:v>42857.975694467183</c:v>
                </c:pt>
                <c:pt idx="7166">
                  <c:v>42857.976388911608</c:v>
                </c:pt>
                <c:pt idx="7167">
                  <c:v>42857.977083356083</c:v>
                </c:pt>
                <c:pt idx="7168">
                  <c:v>42857.977777800523</c:v>
                </c:pt>
                <c:pt idx="7169">
                  <c:v>42857.978472244999</c:v>
                </c:pt>
                <c:pt idx="7170">
                  <c:v>42857.979166689394</c:v>
                </c:pt>
                <c:pt idx="7171">
                  <c:v>42857.979861133856</c:v>
                </c:pt>
                <c:pt idx="7172">
                  <c:v>42857.980555578339</c:v>
                </c:pt>
                <c:pt idx="7173">
                  <c:v>42857.981250022778</c:v>
                </c:pt>
                <c:pt idx="7174">
                  <c:v>42857.981944467196</c:v>
                </c:pt>
                <c:pt idx="7175">
                  <c:v>42857.98263891165</c:v>
                </c:pt>
                <c:pt idx="7176">
                  <c:v>42857.983333356126</c:v>
                </c:pt>
                <c:pt idx="7177">
                  <c:v>42857.984027800543</c:v>
                </c:pt>
                <c:pt idx="7178">
                  <c:v>42857.984722245012</c:v>
                </c:pt>
                <c:pt idx="7179">
                  <c:v>42857.985416689437</c:v>
                </c:pt>
                <c:pt idx="7180">
                  <c:v>42857.986111133883</c:v>
                </c:pt>
                <c:pt idx="7181">
                  <c:v>42857.986805578352</c:v>
                </c:pt>
                <c:pt idx="7182">
                  <c:v>42857.987500022791</c:v>
                </c:pt>
                <c:pt idx="7183">
                  <c:v>42857.988194467223</c:v>
                </c:pt>
                <c:pt idx="7184">
                  <c:v>42857.98888891167</c:v>
                </c:pt>
                <c:pt idx="7185">
                  <c:v>42857.989583356146</c:v>
                </c:pt>
                <c:pt idx="7186">
                  <c:v>42857.990277800563</c:v>
                </c:pt>
                <c:pt idx="7187">
                  <c:v>42857.99097224501</c:v>
                </c:pt>
                <c:pt idx="7188">
                  <c:v>42857.991666689428</c:v>
                </c:pt>
                <c:pt idx="7189">
                  <c:v>42857.992361133904</c:v>
                </c:pt>
                <c:pt idx="7190">
                  <c:v>42857.99305557835</c:v>
                </c:pt>
                <c:pt idx="7191">
                  <c:v>42857.993750022775</c:v>
                </c:pt>
                <c:pt idx="7192">
                  <c:v>42857.994444467222</c:v>
                </c:pt>
                <c:pt idx="7193">
                  <c:v>42857.995138911654</c:v>
                </c:pt>
                <c:pt idx="7194">
                  <c:v>42857.995833356159</c:v>
                </c:pt>
                <c:pt idx="7195">
                  <c:v>42857.996527800591</c:v>
                </c:pt>
                <c:pt idx="7196">
                  <c:v>42857.997222245031</c:v>
                </c:pt>
                <c:pt idx="7197">
                  <c:v>42857.997916689477</c:v>
                </c:pt>
                <c:pt idx="7198">
                  <c:v>42857.998611133931</c:v>
                </c:pt>
                <c:pt idx="7199">
                  <c:v>42857.999305578371</c:v>
                </c:pt>
                <c:pt idx="7200">
                  <c:v>42858.000000022817</c:v>
                </c:pt>
                <c:pt idx="7201">
                  <c:v>42858.000694467264</c:v>
                </c:pt>
                <c:pt idx="7202">
                  <c:v>42858.001388911667</c:v>
                </c:pt>
                <c:pt idx="7203">
                  <c:v>42858.002083356179</c:v>
                </c:pt>
                <c:pt idx="7204">
                  <c:v>42858.002777800604</c:v>
                </c:pt>
                <c:pt idx="7205">
                  <c:v>42858.003472245051</c:v>
                </c:pt>
                <c:pt idx="7206">
                  <c:v>42858.004166689476</c:v>
                </c:pt>
                <c:pt idx="7207">
                  <c:v>42858.004861133944</c:v>
                </c:pt>
                <c:pt idx="7208">
                  <c:v>42858.005555578391</c:v>
                </c:pt>
                <c:pt idx="7209">
                  <c:v>42858.00625002286</c:v>
                </c:pt>
                <c:pt idx="7210">
                  <c:v>42858.006944467284</c:v>
                </c:pt>
                <c:pt idx="7211">
                  <c:v>42858.007638911724</c:v>
                </c:pt>
                <c:pt idx="7212">
                  <c:v>42858.008333356207</c:v>
                </c:pt>
                <c:pt idx="7213">
                  <c:v>42858.009027800625</c:v>
                </c:pt>
                <c:pt idx="7214">
                  <c:v>42858.009722245071</c:v>
                </c:pt>
                <c:pt idx="7215">
                  <c:v>42858.010416689518</c:v>
                </c:pt>
                <c:pt idx="7216">
                  <c:v>42858.011111133965</c:v>
                </c:pt>
                <c:pt idx="7217">
                  <c:v>42858.011805578411</c:v>
                </c:pt>
                <c:pt idx="7218">
                  <c:v>42858.01250002288</c:v>
                </c:pt>
                <c:pt idx="7219">
                  <c:v>42858.013194467305</c:v>
                </c:pt>
                <c:pt idx="7220">
                  <c:v>42858.01388891173</c:v>
                </c:pt>
                <c:pt idx="7221">
                  <c:v>42858.014583356213</c:v>
                </c:pt>
                <c:pt idx="7222">
                  <c:v>42858.015277800645</c:v>
                </c:pt>
                <c:pt idx="7223">
                  <c:v>42858.015972245092</c:v>
                </c:pt>
                <c:pt idx="7224">
                  <c:v>42858.016666689538</c:v>
                </c:pt>
                <c:pt idx="7225">
                  <c:v>42858.017361133985</c:v>
                </c:pt>
                <c:pt idx="7226">
                  <c:v>42858.018055578454</c:v>
                </c:pt>
                <c:pt idx="7227">
                  <c:v>42858.018750022893</c:v>
                </c:pt>
                <c:pt idx="7228">
                  <c:v>42858.019444467325</c:v>
                </c:pt>
                <c:pt idx="7229">
                  <c:v>42858.02013891175</c:v>
                </c:pt>
                <c:pt idx="7230">
                  <c:v>42858.020833356219</c:v>
                </c:pt>
                <c:pt idx="7231">
                  <c:v>42858.021527800644</c:v>
                </c:pt>
                <c:pt idx="7232">
                  <c:v>42858.022222245112</c:v>
                </c:pt>
                <c:pt idx="7233">
                  <c:v>42858.022916689559</c:v>
                </c:pt>
                <c:pt idx="7234">
                  <c:v>42858.023611134005</c:v>
                </c:pt>
                <c:pt idx="7235">
                  <c:v>42858.024305578452</c:v>
                </c:pt>
                <c:pt idx="7236">
                  <c:v>42858.025000022884</c:v>
                </c:pt>
                <c:pt idx="7237">
                  <c:v>42858.025694467324</c:v>
                </c:pt>
                <c:pt idx="7238">
                  <c:v>42858.026388911763</c:v>
                </c:pt>
                <c:pt idx="7239">
                  <c:v>42858.027083356224</c:v>
                </c:pt>
                <c:pt idx="7240">
                  <c:v>42858.027777800664</c:v>
                </c:pt>
                <c:pt idx="7241">
                  <c:v>42858.028472245132</c:v>
                </c:pt>
                <c:pt idx="7242">
                  <c:v>42858.029166689557</c:v>
                </c:pt>
                <c:pt idx="7243">
                  <c:v>42858.029861134026</c:v>
                </c:pt>
                <c:pt idx="7244">
                  <c:v>42858.030555578494</c:v>
                </c:pt>
                <c:pt idx="7245">
                  <c:v>42858.031250022919</c:v>
                </c:pt>
                <c:pt idx="7246">
                  <c:v>42858.031944467344</c:v>
                </c:pt>
                <c:pt idx="7247">
                  <c:v>42858.032638911805</c:v>
                </c:pt>
                <c:pt idx="7248">
                  <c:v>42858.033333356259</c:v>
                </c:pt>
                <c:pt idx="7249">
                  <c:v>42858.034027800706</c:v>
                </c:pt>
                <c:pt idx="7250">
                  <c:v>42858.034722245153</c:v>
                </c:pt>
                <c:pt idx="7251">
                  <c:v>42858.035416689585</c:v>
                </c:pt>
                <c:pt idx="7252">
                  <c:v>42858.036111134046</c:v>
                </c:pt>
                <c:pt idx="7253">
                  <c:v>42858.036805578493</c:v>
                </c:pt>
                <c:pt idx="7254">
                  <c:v>42858.03750002294</c:v>
                </c:pt>
                <c:pt idx="7255">
                  <c:v>42858.038194467386</c:v>
                </c:pt>
                <c:pt idx="7256">
                  <c:v>42858.038888911826</c:v>
                </c:pt>
                <c:pt idx="7257">
                  <c:v>42858.03958335628</c:v>
                </c:pt>
                <c:pt idx="7258">
                  <c:v>42858.040277800741</c:v>
                </c:pt>
                <c:pt idx="7259">
                  <c:v>42858.040972245195</c:v>
                </c:pt>
                <c:pt idx="7260">
                  <c:v>42858.041666689591</c:v>
                </c:pt>
                <c:pt idx="7261">
                  <c:v>42858.042361134067</c:v>
                </c:pt>
                <c:pt idx="7262">
                  <c:v>42858.043055578513</c:v>
                </c:pt>
                <c:pt idx="7263">
                  <c:v>42858.04375002296</c:v>
                </c:pt>
                <c:pt idx="7264">
                  <c:v>42858.044444467407</c:v>
                </c:pt>
                <c:pt idx="7265">
                  <c:v>42858.045138911832</c:v>
                </c:pt>
                <c:pt idx="7266">
                  <c:v>42858.045833356322</c:v>
                </c:pt>
                <c:pt idx="7267">
                  <c:v>42858.046527800747</c:v>
                </c:pt>
                <c:pt idx="7268">
                  <c:v>42858.047222245201</c:v>
                </c:pt>
                <c:pt idx="7269">
                  <c:v>42858.047916689626</c:v>
                </c:pt>
                <c:pt idx="7270">
                  <c:v>42858.048611134109</c:v>
                </c:pt>
                <c:pt idx="7271">
                  <c:v>42858.049305578541</c:v>
                </c:pt>
                <c:pt idx="7272">
                  <c:v>42858.050000023002</c:v>
                </c:pt>
                <c:pt idx="7273">
                  <c:v>42858.050694467442</c:v>
                </c:pt>
                <c:pt idx="7274">
                  <c:v>42858.051388911874</c:v>
                </c:pt>
                <c:pt idx="7275">
                  <c:v>42858.052083356342</c:v>
                </c:pt>
                <c:pt idx="7276">
                  <c:v>42858.052777800767</c:v>
                </c:pt>
                <c:pt idx="7277">
                  <c:v>42858.053472245214</c:v>
                </c:pt>
                <c:pt idx="7278">
                  <c:v>42858.054166689639</c:v>
                </c:pt>
                <c:pt idx="7279">
                  <c:v>42858.054861134129</c:v>
                </c:pt>
                <c:pt idx="7280">
                  <c:v>42858.05555557859</c:v>
                </c:pt>
                <c:pt idx="7281">
                  <c:v>42858.056250023023</c:v>
                </c:pt>
                <c:pt idx="7282">
                  <c:v>42858.056944467447</c:v>
                </c:pt>
                <c:pt idx="7283">
                  <c:v>42858.057638911894</c:v>
                </c:pt>
                <c:pt idx="7284">
                  <c:v>42858.05833335637</c:v>
                </c:pt>
                <c:pt idx="7285">
                  <c:v>42858.059027800788</c:v>
                </c:pt>
                <c:pt idx="7286">
                  <c:v>42858.059722245234</c:v>
                </c:pt>
                <c:pt idx="7287">
                  <c:v>42858.060416689674</c:v>
                </c:pt>
                <c:pt idx="7288">
                  <c:v>42858.061111134128</c:v>
                </c:pt>
                <c:pt idx="7289">
                  <c:v>42858.061805578582</c:v>
                </c:pt>
                <c:pt idx="7290">
                  <c:v>42858.062500023021</c:v>
                </c:pt>
                <c:pt idx="7291">
                  <c:v>42858.063194467446</c:v>
                </c:pt>
                <c:pt idx="7292">
                  <c:v>42858.063888911893</c:v>
                </c:pt>
                <c:pt idx="7293">
                  <c:v>42858.064583356361</c:v>
                </c:pt>
                <c:pt idx="7294">
                  <c:v>42858.065277800808</c:v>
                </c:pt>
                <c:pt idx="7295">
                  <c:v>42858.065972245255</c:v>
                </c:pt>
                <c:pt idx="7296">
                  <c:v>42858.06666668968</c:v>
                </c:pt>
                <c:pt idx="7297">
                  <c:v>42858.067361134134</c:v>
                </c:pt>
                <c:pt idx="7298">
                  <c:v>42858.068055578602</c:v>
                </c:pt>
                <c:pt idx="7299">
                  <c:v>42858.068750023034</c:v>
                </c:pt>
                <c:pt idx="7300">
                  <c:v>42858.069444467474</c:v>
                </c:pt>
                <c:pt idx="7301">
                  <c:v>42858.070138911935</c:v>
                </c:pt>
                <c:pt idx="7302">
                  <c:v>42858.070833356403</c:v>
                </c:pt>
                <c:pt idx="7303">
                  <c:v>42858.071527800828</c:v>
                </c:pt>
                <c:pt idx="7304">
                  <c:v>42858.072222245282</c:v>
                </c:pt>
                <c:pt idx="7305">
                  <c:v>42858.072916689722</c:v>
                </c:pt>
                <c:pt idx="7306">
                  <c:v>42858.073611134168</c:v>
                </c:pt>
                <c:pt idx="7307">
                  <c:v>42858.074305578615</c:v>
                </c:pt>
                <c:pt idx="7308">
                  <c:v>42858.075000023055</c:v>
                </c:pt>
                <c:pt idx="7309">
                  <c:v>42858.075694467509</c:v>
                </c:pt>
                <c:pt idx="7310">
                  <c:v>42858.076388911955</c:v>
                </c:pt>
                <c:pt idx="7311">
                  <c:v>42858.077083356402</c:v>
                </c:pt>
                <c:pt idx="7312">
                  <c:v>42858.077777800834</c:v>
                </c:pt>
                <c:pt idx="7313">
                  <c:v>42858.078472245295</c:v>
                </c:pt>
                <c:pt idx="7314">
                  <c:v>42858.079166689713</c:v>
                </c:pt>
                <c:pt idx="7315">
                  <c:v>42858.079861134189</c:v>
                </c:pt>
                <c:pt idx="7316">
                  <c:v>42858.080555578643</c:v>
                </c:pt>
                <c:pt idx="7317">
                  <c:v>42858.081250023082</c:v>
                </c:pt>
                <c:pt idx="7318">
                  <c:v>42858.081944467529</c:v>
                </c:pt>
                <c:pt idx="7319">
                  <c:v>42858.082638911983</c:v>
                </c:pt>
                <c:pt idx="7320">
                  <c:v>42858.083333356444</c:v>
                </c:pt>
                <c:pt idx="7321">
                  <c:v>42858.084027800869</c:v>
                </c:pt>
                <c:pt idx="7322">
                  <c:v>42858.084722245316</c:v>
                </c:pt>
                <c:pt idx="7323">
                  <c:v>42858.085416689755</c:v>
                </c:pt>
                <c:pt idx="7324">
                  <c:v>42858.086111134209</c:v>
                </c:pt>
                <c:pt idx="7325">
                  <c:v>42858.086805578663</c:v>
                </c:pt>
                <c:pt idx="7326">
                  <c:v>42858.087500023103</c:v>
                </c:pt>
                <c:pt idx="7327">
                  <c:v>42858.088194467549</c:v>
                </c:pt>
                <c:pt idx="7328">
                  <c:v>42858.088888911996</c:v>
                </c:pt>
                <c:pt idx="7329">
                  <c:v>42858.089583356443</c:v>
                </c:pt>
                <c:pt idx="7330">
                  <c:v>42858.090277800889</c:v>
                </c:pt>
                <c:pt idx="7331">
                  <c:v>42858.090972245336</c:v>
                </c:pt>
                <c:pt idx="7332">
                  <c:v>42858.091666689746</c:v>
                </c:pt>
                <c:pt idx="7333">
                  <c:v>42858.092361134208</c:v>
                </c:pt>
                <c:pt idx="7334">
                  <c:v>42858.093055578676</c:v>
                </c:pt>
                <c:pt idx="7335">
                  <c:v>42858.093750023101</c:v>
                </c:pt>
                <c:pt idx="7336">
                  <c:v>42858.09444446757</c:v>
                </c:pt>
                <c:pt idx="7337">
                  <c:v>42858.095138911995</c:v>
                </c:pt>
                <c:pt idx="7338">
                  <c:v>42858.095833356463</c:v>
                </c:pt>
                <c:pt idx="7339">
                  <c:v>42858.09652780091</c:v>
                </c:pt>
                <c:pt idx="7340">
                  <c:v>42858.097222245357</c:v>
                </c:pt>
                <c:pt idx="7341">
                  <c:v>42858.097916689781</c:v>
                </c:pt>
                <c:pt idx="7342">
                  <c:v>42858.09861113425</c:v>
                </c:pt>
                <c:pt idx="7343">
                  <c:v>42858.099305578675</c:v>
                </c:pt>
                <c:pt idx="7344">
                  <c:v>42858.100000023136</c:v>
                </c:pt>
                <c:pt idx="7345">
                  <c:v>42858.10069446759</c:v>
                </c:pt>
                <c:pt idx="7346">
                  <c:v>42858.101388912015</c:v>
                </c:pt>
                <c:pt idx="7347">
                  <c:v>42858.102083356483</c:v>
                </c:pt>
                <c:pt idx="7348">
                  <c:v>42858.10277780093</c:v>
                </c:pt>
                <c:pt idx="7349">
                  <c:v>42858.103472245377</c:v>
                </c:pt>
                <c:pt idx="7350">
                  <c:v>42858.104166689824</c:v>
                </c:pt>
                <c:pt idx="7351">
                  <c:v>42858.10486113427</c:v>
                </c:pt>
                <c:pt idx="7352">
                  <c:v>42858.105555578717</c:v>
                </c:pt>
                <c:pt idx="7353">
                  <c:v>42858.106250023186</c:v>
                </c:pt>
                <c:pt idx="7354">
                  <c:v>42858.106944467596</c:v>
                </c:pt>
                <c:pt idx="7355">
                  <c:v>42858.107638912057</c:v>
                </c:pt>
                <c:pt idx="7356">
                  <c:v>42858.10833335654</c:v>
                </c:pt>
                <c:pt idx="7357">
                  <c:v>42858.109027800951</c:v>
                </c:pt>
                <c:pt idx="7358">
                  <c:v>42858.109722245375</c:v>
                </c:pt>
                <c:pt idx="7359">
                  <c:v>42858.110416689844</c:v>
                </c:pt>
                <c:pt idx="7360">
                  <c:v>42858.111111134276</c:v>
                </c:pt>
                <c:pt idx="7361">
                  <c:v>42858.111805578737</c:v>
                </c:pt>
                <c:pt idx="7362">
                  <c:v>42858.112500023191</c:v>
                </c:pt>
                <c:pt idx="7363">
                  <c:v>42858.113194467624</c:v>
                </c:pt>
                <c:pt idx="7364">
                  <c:v>42858.113888912078</c:v>
                </c:pt>
                <c:pt idx="7365">
                  <c:v>42858.114583356553</c:v>
                </c:pt>
                <c:pt idx="7366">
                  <c:v>42858.115277800993</c:v>
                </c:pt>
                <c:pt idx="7367">
                  <c:v>42858.115972245418</c:v>
                </c:pt>
                <c:pt idx="7368">
                  <c:v>42858.116666689864</c:v>
                </c:pt>
                <c:pt idx="7369">
                  <c:v>42858.117361134304</c:v>
                </c:pt>
                <c:pt idx="7370">
                  <c:v>42858.11805557878</c:v>
                </c:pt>
                <c:pt idx="7371">
                  <c:v>42858.118750023204</c:v>
                </c:pt>
                <c:pt idx="7372">
                  <c:v>42858.119444467629</c:v>
                </c:pt>
                <c:pt idx="7373">
                  <c:v>42858.120138912076</c:v>
                </c:pt>
                <c:pt idx="7374">
                  <c:v>42858.120833356566</c:v>
                </c:pt>
                <c:pt idx="7375">
                  <c:v>42858.121527800984</c:v>
                </c:pt>
                <c:pt idx="7376">
                  <c:v>42858.122222245438</c:v>
                </c:pt>
                <c:pt idx="7377">
                  <c:v>42858.122916689885</c:v>
                </c:pt>
                <c:pt idx="7378">
                  <c:v>42858.123611134324</c:v>
                </c:pt>
                <c:pt idx="7379">
                  <c:v>42858.124305578778</c:v>
                </c:pt>
                <c:pt idx="7380">
                  <c:v>42858.125000023188</c:v>
                </c:pt>
                <c:pt idx="7381">
                  <c:v>42858.12569446765</c:v>
                </c:pt>
                <c:pt idx="7382">
                  <c:v>42858.126388912104</c:v>
                </c:pt>
                <c:pt idx="7383">
                  <c:v>42858.127083356565</c:v>
                </c:pt>
                <c:pt idx="7384">
                  <c:v>42858.127777800983</c:v>
                </c:pt>
                <c:pt idx="7385">
                  <c:v>42858.128472245458</c:v>
                </c:pt>
                <c:pt idx="7386">
                  <c:v>42858.129166689869</c:v>
                </c:pt>
                <c:pt idx="7387">
                  <c:v>42858.12986113433</c:v>
                </c:pt>
                <c:pt idx="7388">
                  <c:v>42858.130555578799</c:v>
                </c:pt>
                <c:pt idx="7389">
                  <c:v>42858.131250023223</c:v>
                </c:pt>
                <c:pt idx="7390">
                  <c:v>42858.131944467663</c:v>
                </c:pt>
                <c:pt idx="7391">
                  <c:v>42858.132638912139</c:v>
                </c:pt>
                <c:pt idx="7392">
                  <c:v>42858.133333356593</c:v>
                </c:pt>
                <c:pt idx="7393">
                  <c:v>42858.134027801025</c:v>
                </c:pt>
                <c:pt idx="7394">
                  <c:v>42858.134722245479</c:v>
                </c:pt>
                <c:pt idx="7395">
                  <c:v>42858.135416689925</c:v>
                </c:pt>
                <c:pt idx="7396">
                  <c:v>42858.136111134372</c:v>
                </c:pt>
                <c:pt idx="7397">
                  <c:v>42858.136805578819</c:v>
                </c:pt>
                <c:pt idx="7398">
                  <c:v>42858.137500023244</c:v>
                </c:pt>
                <c:pt idx="7399">
                  <c:v>42858.138194467705</c:v>
                </c:pt>
                <c:pt idx="7400">
                  <c:v>42858.138888912159</c:v>
                </c:pt>
                <c:pt idx="7401">
                  <c:v>42858.139583356606</c:v>
                </c:pt>
                <c:pt idx="7402">
                  <c:v>42858.140277801052</c:v>
                </c:pt>
                <c:pt idx="7403">
                  <c:v>42858.140972245499</c:v>
                </c:pt>
                <c:pt idx="7404">
                  <c:v>42858.141666689924</c:v>
                </c:pt>
                <c:pt idx="7405">
                  <c:v>42858.142361134385</c:v>
                </c:pt>
                <c:pt idx="7406">
                  <c:v>42858.143055578839</c:v>
                </c:pt>
                <c:pt idx="7407">
                  <c:v>42858.143750023264</c:v>
                </c:pt>
                <c:pt idx="7408">
                  <c:v>42858.144444467725</c:v>
                </c:pt>
                <c:pt idx="7409">
                  <c:v>42858.145138912179</c:v>
                </c:pt>
                <c:pt idx="7410">
                  <c:v>42858.145833356633</c:v>
                </c:pt>
                <c:pt idx="7411">
                  <c:v>42858.146527801073</c:v>
                </c:pt>
                <c:pt idx="7412">
                  <c:v>42858.147222245541</c:v>
                </c:pt>
                <c:pt idx="7413">
                  <c:v>42858.147916689966</c:v>
                </c:pt>
                <c:pt idx="7414">
                  <c:v>42858.148611134413</c:v>
                </c:pt>
                <c:pt idx="7415">
                  <c:v>42858.14930557886</c:v>
                </c:pt>
                <c:pt idx="7416">
                  <c:v>42858.150000023306</c:v>
                </c:pt>
                <c:pt idx="7417">
                  <c:v>42858.150694467753</c:v>
                </c:pt>
                <c:pt idx="7418">
                  <c:v>42858.151388912185</c:v>
                </c:pt>
                <c:pt idx="7419">
                  <c:v>42858.152083356646</c:v>
                </c:pt>
                <c:pt idx="7420">
                  <c:v>42858.152777801086</c:v>
                </c:pt>
                <c:pt idx="7421">
                  <c:v>42858.15347224554</c:v>
                </c:pt>
                <c:pt idx="7422">
                  <c:v>42858.154166689987</c:v>
                </c:pt>
                <c:pt idx="7423">
                  <c:v>42858.154861134433</c:v>
                </c:pt>
                <c:pt idx="7424">
                  <c:v>42858.155555578902</c:v>
                </c:pt>
                <c:pt idx="7425">
                  <c:v>42858.156250023341</c:v>
                </c:pt>
                <c:pt idx="7426">
                  <c:v>42858.156944467773</c:v>
                </c:pt>
                <c:pt idx="7427">
                  <c:v>42858.15763891222</c:v>
                </c:pt>
                <c:pt idx="7428">
                  <c:v>42858.158333356696</c:v>
                </c:pt>
                <c:pt idx="7429">
                  <c:v>42858.159027801114</c:v>
                </c:pt>
                <c:pt idx="7430">
                  <c:v>42858.15972224556</c:v>
                </c:pt>
                <c:pt idx="7431">
                  <c:v>42858.160416690007</c:v>
                </c:pt>
                <c:pt idx="7432">
                  <c:v>42858.161111134454</c:v>
                </c:pt>
                <c:pt idx="7433">
                  <c:v>42858.1618055789</c:v>
                </c:pt>
                <c:pt idx="7434">
                  <c:v>42858.162500023325</c:v>
                </c:pt>
                <c:pt idx="7435">
                  <c:v>42858.163194467772</c:v>
                </c:pt>
                <c:pt idx="7436">
                  <c:v>42858.163888912204</c:v>
                </c:pt>
                <c:pt idx="7437">
                  <c:v>42858.164583356687</c:v>
                </c:pt>
                <c:pt idx="7438">
                  <c:v>42858.165277801134</c:v>
                </c:pt>
                <c:pt idx="7439">
                  <c:v>42858.165972245581</c:v>
                </c:pt>
                <c:pt idx="7440">
                  <c:v>42858.166666690027</c:v>
                </c:pt>
                <c:pt idx="7441">
                  <c:v>42858.167361134474</c:v>
                </c:pt>
                <c:pt idx="7442">
                  <c:v>42858.168055578943</c:v>
                </c:pt>
                <c:pt idx="7443">
                  <c:v>42858.168750023346</c:v>
                </c:pt>
                <c:pt idx="7444">
                  <c:v>42858.169444467792</c:v>
                </c:pt>
                <c:pt idx="7445">
                  <c:v>42858.170138912254</c:v>
                </c:pt>
                <c:pt idx="7446">
                  <c:v>42858.170833356729</c:v>
                </c:pt>
                <c:pt idx="7447">
                  <c:v>42858.171527801154</c:v>
                </c:pt>
                <c:pt idx="7448">
                  <c:v>42858.172222245601</c:v>
                </c:pt>
                <c:pt idx="7449">
                  <c:v>42858.172916690048</c:v>
                </c:pt>
                <c:pt idx="7450">
                  <c:v>42858.173611134494</c:v>
                </c:pt>
                <c:pt idx="7451">
                  <c:v>42858.174305578941</c:v>
                </c:pt>
                <c:pt idx="7452">
                  <c:v>42858.175000023366</c:v>
                </c:pt>
                <c:pt idx="7453">
                  <c:v>42858.175694467835</c:v>
                </c:pt>
                <c:pt idx="7454">
                  <c:v>42858.176388912274</c:v>
                </c:pt>
                <c:pt idx="7455">
                  <c:v>42858.177083356728</c:v>
                </c:pt>
                <c:pt idx="7456">
                  <c:v>42858.177777801175</c:v>
                </c:pt>
                <c:pt idx="7457">
                  <c:v>42858.178472245621</c:v>
                </c:pt>
                <c:pt idx="7458">
                  <c:v>42858.179166690054</c:v>
                </c:pt>
                <c:pt idx="7459">
                  <c:v>42858.179861134515</c:v>
                </c:pt>
                <c:pt idx="7460">
                  <c:v>42858.180555578991</c:v>
                </c:pt>
                <c:pt idx="7461">
                  <c:v>42858.181250023408</c:v>
                </c:pt>
                <c:pt idx="7462">
                  <c:v>42858.181944467855</c:v>
                </c:pt>
                <c:pt idx="7463">
                  <c:v>42858.182638912302</c:v>
                </c:pt>
                <c:pt idx="7464">
                  <c:v>42858.183333356748</c:v>
                </c:pt>
                <c:pt idx="7465">
                  <c:v>42858.184027801195</c:v>
                </c:pt>
                <c:pt idx="7466">
                  <c:v>42858.184722245634</c:v>
                </c:pt>
                <c:pt idx="7467">
                  <c:v>42858.185416690088</c:v>
                </c:pt>
                <c:pt idx="7468">
                  <c:v>42858.186111134542</c:v>
                </c:pt>
                <c:pt idx="7469">
                  <c:v>42858.186805579004</c:v>
                </c:pt>
                <c:pt idx="7470">
                  <c:v>42858.187500023429</c:v>
                </c:pt>
                <c:pt idx="7471">
                  <c:v>42858.188194467883</c:v>
                </c:pt>
                <c:pt idx="7472">
                  <c:v>42858.188888912322</c:v>
                </c:pt>
                <c:pt idx="7473">
                  <c:v>42858.189583356769</c:v>
                </c:pt>
                <c:pt idx="7474">
                  <c:v>42858.190277801194</c:v>
                </c:pt>
                <c:pt idx="7475">
                  <c:v>42858.190972245655</c:v>
                </c:pt>
                <c:pt idx="7476">
                  <c:v>42858.191666690087</c:v>
                </c:pt>
                <c:pt idx="7477">
                  <c:v>42858.192361134556</c:v>
                </c:pt>
                <c:pt idx="7478">
                  <c:v>42858.193055578995</c:v>
                </c:pt>
                <c:pt idx="7479">
                  <c:v>42858.19375002342</c:v>
                </c:pt>
                <c:pt idx="7480">
                  <c:v>42858.194444467874</c:v>
                </c:pt>
                <c:pt idx="7481">
                  <c:v>42858.195138912313</c:v>
                </c:pt>
                <c:pt idx="7482">
                  <c:v>42858.195833356789</c:v>
                </c:pt>
                <c:pt idx="7483">
                  <c:v>42858.196527801214</c:v>
                </c:pt>
                <c:pt idx="7484">
                  <c:v>42858.197222245675</c:v>
                </c:pt>
                <c:pt idx="7485">
                  <c:v>42858.197916690129</c:v>
                </c:pt>
                <c:pt idx="7486">
                  <c:v>42858.198611134583</c:v>
                </c:pt>
                <c:pt idx="7487">
                  <c:v>42858.199305579001</c:v>
                </c:pt>
                <c:pt idx="7488">
                  <c:v>42858.200000023455</c:v>
                </c:pt>
                <c:pt idx="7489">
                  <c:v>42858.200694467916</c:v>
                </c:pt>
                <c:pt idx="7490">
                  <c:v>42858.201388912326</c:v>
                </c:pt>
                <c:pt idx="7491">
                  <c:v>42858.202083356809</c:v>
                </c:pt>
                <c:pt idx="7492">
                  <c:v>42858.202777801227</c:v>
                </c:pt>
                <c:pt idx="7493">
                  <c:v>42858.203472245681</c:v>
                </c:pt>
                <c:pt idx="7494">
                  <c:v>42858.20416669015</c:v>
                </c:pt>
                <c:pt idx="7495">
                  <c:v>42858.204861134596</c:v>
                </c:pt>
                <c:pt idx="7496">
                  <c:v>42858.205555579036</c:v>
                </c:pt>
                <c:pt idx="7497">
                  <c:v>42858.20625002349</c:v>
                </c:pt>
                <c:pt idx="7498">
                  <c:v>42858.206944467936</c:v>
                </c:pt>
                <c:pt idx="7499">
                  <c:v>42858.207638912376</c:v>
                </c:pt>
                <c:pt idx="7500">
                  <c:v>42858.208333356852</c:v>
                </c:pt>
                <c:pt idx="7501">
                  <c:v>42858.209027801247</c:v>
                </c:pt>
                <c:pt idx="7502">
                  <c:v>42858.209722245701</c:v>
                </c:pt>
                <c:pt idx="7503">
                  <c:v>42858.210416690192</c:v>
                </c:pt>
                <c:pt idx="7504">
                  <c:v>42858.211111134595</c:v>
                </c:pt>
                <c:pt idx="7505">
                  <c:v>42858.211805579056</c:v>
                </c:pt>
                <c:pt idx="7506">
                  <c:v>42858.21250002351</c:v>
                </c:pt>
                <c:pt idx="7507">
                  <c:v>42858.213194467957</c:v>
                </c:pt>
                <c:pt idx="7508">
                  <c:v>42858.213888912382</c:v>
                </c:pt>
                <c:pt idx="7509">
                  <c:v>42858.214583356872</c:v>
                </c:pt>
                <c:pt idx="7510">
                  <c:v>42858.215277801275</c:v>
                </c:pt>
                <c:pt idx="7511">
                  <c:v>42858.215972245744</c:v>
                </c:pt>
                <c:pt idx="7512">
                  <c:v>42858.21666669019</c:v>
                </c:pt>
                <c:pt idx="7513">
                  <c:v>42858.217361134615</c:v>
                </c:pt>
                <c:pt idx="7514">
                  <c:v>42858.218055579091</c:v>
                </c:pt>
                <c:pt idx="7515">
                  <c:v>42858.21875002353</c:v>
                </c:pt>
                <c:pt idx="7516">
                  <c:v>42858.219444467977</c:v>
                </c:pt>
                <c:pt idx="7517">
                  <c:v>42858.220138912424</c:v>
                </c:pt>
                <c:pt idx="7518">
                  <c:v>42858.220833356892</c:v>
                </c:pt>
                <c:pt idx="7519">
                  <c:v>42858.221527801274</c:v>
                </c:pt>
                <c:pt idx="7520">
                  <c:v>42858.222222245764</c:v>
                </c:pt>
                <c:pt idx="7521">
                  <c:v>42858.222916690196</c:v>
                </c:pt>
                <c:pt idx="7522">
                  <c:v>42858.223611134628</c:v>
                </c:pt>
                <c:pt idx="7523">
                  <c:v>42858.224305579104</c:v>
                </c:pt>
                <c:pt idx="7524">
                  <c:v>42858.225000023529</c:v>
                </c:pt>
                <c:pt idx="7525">
                  <c:v>42858.225694467976</c:v>
                </c:pt>
                <c:pt idx="7526">
                  <c:v>42858.226388912422</c:v>
                </c:pt>
                <c:pt idx="7527">
                  <c:v>42858.227083356884</c:v>
                </c:pt>
                <c:pt idx="7528">
                  <c:v>42858.227777801294</c:v>
                </c:pt>
                <c:pt idx="7529">
                  <c:v>42858.228472245784</c:v>
                </c:pt>
                <c:pt idx="7530">
                  <c:v>42858.229166690187</c:v>
                </c:pt>
                <c:pt idx="7531">
                  <c:v>42858.229861134649</c:v>
                </c:pt>
                <c:pt idx="7532">
                  <c:v>42858.230555579132</c:v>
                </c:pt>
                <c:pt idx="7533">
                  <c:v>42858.231250023571</c:v>
                </c:pt>
                <c:pt idx="7534">
                  <c:v>42858.231944467996</c:v>
                </c:pt>
                <c:pt idx="7535">
                  <c:v>42858.232638912465</c:v>
                </c:pt>
                <c:pt idx="7536">
                  <c:v>42858.233333356911</c:v>
                </c:pt>
                <c:pt idx="7537">
                  <c:v>42858.234027801329</c:v>
                </c:pt>
                <c:pt idx="7538">
                  <c:v>42858.234722245805</c:v>
                </c:pt>
                <c:pt idx="7539">
                  <c:v>42858.23541669023</c:v>
                </c:pt>
                <c:pt idx="7540">
                  <c:v>42858.236111134684</c:v>
                </c:pt>
                <c:pt idx="7541">
                  <c:v>42858.236805579145</c:v>
                </c:pt>
                <c:pt idx="7542">
                  <c:v>42858.237500023584</c:v>
                </c:pt>
                <c:pt idx="7543">
                  <c:v>42858.238194468038</c:v>
                </c:pt>
                <c:pt idx="7544">
                  <c:v>42858.238888912485</c:v>
                </c:pt>
                <c:pt idx="7545">
                  <c:v>42858.239583356932</c:v>
                </c:pt>
                <c:pt idx="7546">
                  <c:v>42858.240277801378</c:v>
                </c:pt>
                <c:pt idx="7547">
                  <c:v>42858.240972245832</c:v>
                </c:pt>
                <c:pt idx="7548">
                  <c:v>42858.24166669025</c:v>
                </c:pt>
                <c:pt idx="7549">
                  <c:v>42858.242361134704</c:v>
                </c:pt>
                <c:pt idx="7550">
                  <c:v>42858.243055579165</c:v>
                </c:pt>
                <c:pt idx="7551">
                  <c:v>42858.243750023583</c:v>
                </c:pt>
                <c:pt idx="7552">
                  <c:v>42858.244444468059</c:v>
                </c:pt>
                <c:pt idx="7553">
                  <c:v>42858.245138912505</c:v>
                </c:pt>
                <c:pt idx="7554">
                  <c:v>42858.245833356974</c:v>
                </c:pt>
                <c:pt idx="7555">
                  <c:v>42858.246527801384</c:v>
                </c:pt>
                <c:pt idx="7556">
                  <c:v>42858.247222245845</c:v>
                </c:pt>
                <c:pt idx="7557">
                  <c:v>42858.247916690285</c:v>
                </c:pt>
                <c:pt idx="7558">
                  <c:v>42858.248611134739</c:v>
                </c:pt>
                <c:pt idx="7559">
                  <c:v>42858.249305579186</c:v>
                </c:pt>
                <c:pt idx="7560">
                  <c:v>42858.250000023625</c:v>
                </c:pt>
                <c:pt idx="7561">
                  <c:v>42858.250694468101</c:v>
                </c:pt>
                <c:pt idx="7562">
                  <c:v>42858.251388912526</c:v>
                </c:pt>
                <c:pt idx="7563">
                  <c:v>42858.252083356994</c:v>
                </c:pt>
                <c:pt idx="7564">
                  <c:v>42858.252777801405</c:v>
                </c:pt>
                <c:pt idx="7565">
                  <c:v>42858.253472245866</c:v>
                </c:pt>
                <c:pt idx="7566">
                  <c:v>42858.254166690305</c:v>
                </c:pt>
                <c:pt idx="7567">
                  <c:v>42858.254861134759</c:v>
                </c:pt>
                <c:pt idx="7568">
                  <c:v>42858.255555579206</c:v>
                </c:pt>
                <c:pt idx="7569">
                  <c:v>42858.256250023653</c:v>
                </c:pt>
                <c:pt idx="7570">
                  <c:v>42858.256944468099</c:v>
                </c:pt>
                <c:pt idx="7571">
                  <c:v>42858.257638912546</c:v>
                </c:pt>
                <c:pt idx="7572">
                  <c:v>42858.258333357015</c:v>
                </c:pt>
                <c:pt idx="7573">
                  <c:v>42858.259027801425</c:v>
                </c:pt>
                <c:pt idx="7574">
                  <c:v>42858.259722245886</c:v>
                </c:pt>
                <c:pt idx="7575">
                  <c:v>42858.260416690326</c:v>
                </c:pt>
                <c:pt idx="7576">
                  <c:v>42858.261111134758</c:v>
                </c:pt>
                <c:pt idx="7577">
                  <c:v>42858.261805579197</c:v>
                </c:pt>
                <c:pt idx="7578">
                  <c:v>42858.262500023651</c:v>
                </c:pt>
                <c:pt idx="7579">
                  <c:v>42858.26319446812</c:v>
                </c:pt>
                <c:pt idx="7580">
                  <c:v>42858.263888912545</c:v>
                </c:pt>
                <c:pt idx="7581">
                  <c:v>42858.264583357006</c:v>
                </c:pt>
                <c:pt idx="7582">
                  <c:v>42858.265277801438</c:v>
                </c:pt>
                <c:pt idx="7583">
                  <c:v>42858.265972245907</c:v>
                </c:pt>
                <c:pt idx="7584">
                  <c:v>42858.266666690331</c:v>
                </c:pt>
                <c:pt idx="7585">
                  <c:v>42858.267361134771</c:v>
                </c:pt>
                <c:pt idx="7586">
                  <c:v>42858.268055579225</c:v>
                </c:pt>
                <c:pt idx="7587">
                  <c:v>42858.268750023664</c:v>
                </c:pt>
                <c:pt idx="7588">
                  <c:v>42858.269444468126</c:v>
                </c:pt>
                <c:pt idx="7589">
                  <c:v>42858.270138912587</c:v>
                </c:pt>
                <c:pt idx="7590">
                  <c:v>42858.270833357041</c:v>
                </c:pt>
                <c:pt idx="7591">
                  <c:v>42858.271527801458</c:v>
                </c:pt>
                <c:pt idx="7592">
                  <c:v>42858.272222245942</c:v>
                </c:pt>
                <c:pt idx="7593">
                  <c:v>42858.272916690381</c:v>
                </c:pt>
                <c:pt idx="7594">
                  <c:v>42858.27361113482</c:v>
                </c:pt>
                <c:pt idx="7595">
                  <c:v>42858.274305579245</c:v>
                </c:pt>
                <c:pt idx="7596">
                  <c:v>42858.275000023685</c:v>
                </c:pt>
                <c:pt idx="7597">
                  <c:v>42858.275694468161</c:v>
                </c:pt>
                <c:pt idx="7598">
                  <c:v>42858.276388912585</c:v>
                </c:pt>
                <c:pt idx="7599">
                  <c:v>42858.277083357054</c:v>
                </c:pt>
                <c:pt idx="7600">
                  <c:v>42858.277777801472</c:v>
                </c:pt>
                <c:pt idx="7601">
                  <c:v>42858.278472245947</c:v>
                </c:pt>
                <c:pt idx="7602">
                  <c:v>42858.279166690372</c:v>
                </c:pt>
                <c:pt idx="7603">
                  <c:v>42858.279861134826</c:v>
                </c:pt>
                <c:pt idx="7604">
                  <c:v>42858.280555579287</c:v>
                </c:pt>
                <c:pt idx="7605">
                  <c:v>42858.281250023734</c:v>
                </c:pt>
                <c:pt idx="7606">
                  <c:v>42858.281944468181</c:v>
                </c:pt>
                <c:pt idx="7607">
                  <c:v>42858.282638912628</c:v>
                </c:pt>
                <c:pt idx="7608">
                  <c:v>42858.283333357082</c:v>
                </c:pt>
                <c:pt idx="7609">
                  <c:v>42858.284027801521</c:v>
                </c:pt>
                <c:pt idx="7610">
                  <c:v>42858.284722245968</c:v>
                </c:pt>
                <c:pt idx="7611">
                  <c:v>42858.285416690414</c:v>
                </c:pt>
                <c:pt idx="7612">
                  <c:v>42858.286111134861</c:v>
                </c:pt>
                <c:pt idx="7613">
                  <c:v>42858.286805579308</c:v>
                </c:pt>
                <c:pt idx="7614">
                  <c:v>42858.287500023755</c:v>
                </c:pt>
                <c:pt idx="7615">
                  <c:v>42858.288194468201</c:v>
                </c:pt>
                <c:pt idx="7616">
                  <c:v>42858.288888912626</c:v>
                </c:pt>
                <c:pt idx="7617">
                  <c:v>42858.289583357095</c:v>
                </c:pt>
                <c:pt idx="7618">
                  <c:v>42858.290277801534</c:v>
                </c:pt>
                <c:pt idx="7619">
                  <c:v>42858.290972245988</c:v>
                </c:pt>
                <c:pt idx="7620">
                  <c:v>42858.291666690413</c:v>
                </c:pt>
                <c:pt idx="7621">
                  <c:v>42858.292361134874</c:v>
                </c:pt>
                <c:pt idx="7622">
                  <c:v>42858.293055579306</c:v>
                </c:pt>
                <c:pt idx="7623">
                  <c:v>42858.293750023739</c:v>
                </c:pt>
                <c:pt idx="7624">
                  <c:v>42858.2944444682</c:v>
                </c:pt>
                <c:pt idx="7625">
                  <c:v>42858.295138912632</c:v>
                </c:pt>
                <c:pt idx="7626">
                  <c:v>42858.295833357115</c:v>
                </c:pt>
                <c:pt idx="7627">
                  <c:v>42858.296527801554</c:v>
                </c:pt>
                <c:pt idx="7628">
                  <c:v>42858.297222246008</c:v>
                </c:pt>
                <c:pt idx="7629">
                  <c:v>42858.297916690455</c:v>
                </c:pt>
                <c:pt idx="7630">
                  <c:v>42858.298611134902</c:v>
                </c:pt>
                <c:pt idx="7631">
                  <c:v>42858.299305579319</c:v>
                </c:pt>
                <c:pt idx="7632">
                  <c:v>42858.300000023795</c:v>
                </c:pt>
                <c:pt idx="7633">
                  <c:v>42858.300694468242</c:v>
                </c:pt>
                <c:pt idx="7634">
                  <c:v>42858.301388912674</c:v>
                </c:pt>
                <c:pt idx="7635">
                  <c:v>42858.302083357143</c:v>
                </c:pt>
                <c:pt idx="7636">
                  <c:v>42858.302777801582</c:v>
                </c:pt>
                <c:pt idx="7637">
                  <c:v>42858.303472246043</c:v>
                </c:pt>
                <c:pt idx="7638">
                  <c:v>42858.304166690483</c:v>
                </c:pt>
                <c:pt idx="7639">
                  <c:v>42858.304861134944</c:v>
                </c:pt>
                <c:pt idx="7640">
                  <c:v>42858.305555579369</c:v>
                </c:pt>
                <c:pt idx="7641">
                  <c:v>42858.306250023837</c:v>
                </c:pt>
                <c:pt idx="7642">
                  <c:v>42858.306944468262</c:v>
                </c:pt>
                <c:pt idx="7643">
                  <c:v>42858.307638912709</c:v>
                </c:pt>
                <c:pt idx="7644">
                  <c:v>42858.308333357199</c:v>
                </c:pt>
                <c:pt idx="7645">
                  <c:v>42858.309027801595</c:v>
                </c:pt>
                <c:pt idx="7646">
                  <c:v>42858.309722246049</c:v>
                </c:pt>
                <c:pt idx="7647">
                  <c:v>42858.310416690518</c:v>
                </c:pt>
                <c:pt idx="7648">
                  <c:v>42858.311111134943</c:v>
                </c:pt>
                <c:pt idx="7649">
                  <c:v>42858.311805579389</c:v>
                </c:pt>
                <c:pt idx="7650">
                  <c:v>42858.312500023843</c:v>
                </c:pt>
                <c:pt idx="7651">
                  <c:v>42858.313194468283</c:v>
                </c:pt>
                <c:pt idx="7652">
                  <c:v>42858.313888912729</c:v>
                </c:pt>
                <c:pt idx="7653">
                  <c:v>42858.314583357205</c:v>
                </c:pt>
                <c:pt idx="7654">
                  <c:v>42858.315277801623</c:v>
                </c:pt>
                <c:pt idx="7655">
                  <c:v>42858.315972246106</c:v>
                </c:pt>
                <c:pt idx="7656">
                  <c:v>42858.316666690545</c:v>
                </c:pt>
                <c:pt idx="7657">
                  <c:v>42858.317361134963</c:v>
                </c:pt>
                <c:pt idx="7658">
                  <c:v>42858.318055579439</c:v>
                </c:pt>
                <c:pt idx="7659">
                  <c:v>42858.318750023878</c:v>
                </c:pt>
                <c:pt idx="7660">
                  <c:v>42858.319444468303</c:v>
                </c:pt>
                <c:pt idx="7661">
                  <c:v>42858.32013891275</c:v>
                </c:pt>
                <c:pt idx="7662">
                  <c:v>42858.320833357211</c:v>
                </c:pt>
                <c:pt idx="7663">
                  <c:v>42858.321527801614</c:v>
                </c:pt>
                <c:pt idx="7664">
                  <c:v>42858.322222246119</c:v>
                </c:pt>
                <c:pt idx="7665">
                  <c:v>42858.322916690558</c:v>
                </c:pt>
                <c:pt idx="7666">
                  <c:v>42858.323611134983</c:v>
                </c:pt>
                <c:pt idx="7667">
                  <c:v>42858.32430557943</c:v>
                </c:pt>
                <c:pt idx="7668">
                  <c:v>42858.325000023877</c:v>
                </c:pt>
                <c:pt idx="7669">
                  <c:v>42858.325694468323</c:v>
                </c:pt>
                <c:pt idx="7670">
                  <c:v>42858.32638891277</c:v>
                </c:pt>
                <c:pt idx="7671">
                  <c:v>42858.327083357195</c:v>
                </c:pt>
                <c:pt idx="7672">
                  <c:v>42858.327777801635</c:v>
                </c:pt>
                <c:pt idx="7673">
                  <c:v>42858.328472246139</c:v>
                </c:pt>
                <c:pt idx="7674">
                  <c:v>42858.329166690557</c:v>
                </c:pt>
                <c:pt idx="7675">
                  <c:v>42858.329861135004</c:v>
                </c:pt>
                <c:pt idx="7676">
                  <c:v>42858.330555579472</c:v>
                </c:pt>
                <c:pt idx="7677">
                  <c:v>42858.331250023897</c:v>
                </c:pt>
                <c:pt idx="7678">
                  <c:v>42858.331944468344</c:v>
                </c:pt>
                <c:pt idx="7679">
                  <c:v>42858.332638912791</c:v>
                </c:pt>
                <c:pt idx="7680">
                  <c:v>42858.333333357237</c:v>
                </c:pt>
                <c:pt idx="7681">
                  <c:v>42858.334027801684</c:v>
                </c:pt>
                <c:pt idx="7682">
                  <c:v>42858.334722246153</c:v>
                </c:pt>
                <c:pt idx="7683">
                  <c:v>42858.335416690592</c:v>
                </c:pt>
                <c:pt idx="7684">
                  <c:v>42858.336111135031</c:v>
                </c:pt>
                <c:pt idx="7685">
                  <c:v>42858.336805579493</c:v>
                </c:pt>
                <c:pt idx="7686">
                  <c:v>42858.337500023918</c:v>
                </c:pt>
                <c:pt idx="7687">
                  <c:v>42858.338194468386</c:v>
                </c:pt>
                <c:pt idx="7688">
                  <c:v>42858.338888912811</c:v>
                </c:pt>
                <c:pt idx="7689">
                  <c:v>42858.339583357258</c:v>
                </c:pt>
                <c:pt idx="7690">
                  <c:v>42858.340277801712</c:v>
                </c:pt>
                <c:pt idx="7691">
                  <c:v>42858.340972246195</c:v>
                </c:pt>
                <c:pt idx="7692">
                  <c:v>42858.341666690598</c:v>
                </c:pt>
                <c:pt idx="7693">
                  <c:v>42858.342361135044</c:v>
                </c:pt>
                <c:pt idx="7694">
                  <c:v>42858.343055579491</c:v>
                </c:pt>
                <c:pt idx="7695">
                  <c:v>42858.343750023938</c:v>
                </c:pt>
                <c:pt idx="7696">
                  <c:v>42858.344444468392</c:v>
                </c:pt>
                <c:pt idx="7697">
                  <c:v>42858.345138912831</c:v>
                </c:pt>
                <c:pt idx="7698">
                  <c:v>42858.345833357293</c:v>
                </c:pt>
                <c:pt idx="7699">
                  <c:v>42858.346527801732</c:v>
                </c:pt>
                <c:pt idx="7700">
                  <c:v>42858.347222246208</c:v>
                </c:pt>
                <c:pt idx="7701">
                  <c:v>42858.347916690618</c:v>
                </c:pt>
                <c:pt idx="7702">
                  <c:v>42858.348611135087</c:v>
                </c:pt>
                <c:pt idx="7703">
                  <c:v>42858.349305579512</c:v>
                </c:pt>
                <c:pt idx="7704">
                  <c:v>42858.35000002398</c:v>
                </c:pt>
                <c:pt idx="7705">
                  <c:v>42858.350694468449</c:v>
                </c:pt>
                <c:pt idx="7706">
                  <c:v>42858.351388912852</c:v>
                </c:pt>
                <c:pt idx="7707">
                  <c:v>42858.352083357298</c:v>
                </c:pt>
                <c:pt idx="7708">
                  <c:v>42858.352777801745</c:v>
                </c:pt>
                <c:pt idx="7709">
                  <c:v>42858.353472246214</c:v>
                </c:pt>
                <c:pt idx="7710">
                  <c:v>42858.354166690639</c:v>
                </c:pt>
                <c:pt idx="7711">
                  <c:v>42858.354861135093</c:v>
                </c:pt>
                <c:pt idx="7712">
                  <c:v>42858.355555579554</c:v>
                </c:pt>
                <c:pt idx="7713">
                  <c:v>42858.356250024015</c:v>
                </c:pt>
                <c:pt idx="7714">
                  <c:v>42858.356944468454</c:v>
                </c:pt>
                <c:pt idx="7715">
                  <c:v>42858.357638912894</c:v>
                </c:pt>
                <c:pt idx="7716">
                  <c:v>42858.358333357348</c:v>
                </c:pt>
                <c:pt idx="7717">
                  <c:v>42858.359027801765</c:v>
                </c:pt>
                <c:pt idx="7718">
                  <c:v>42858.359722246212</c:v>
                </c:pt>
                <c:pt idx="7719">
                  <c:v>42858.360416690659</c:v>
                </c:pt>
                <c:pt idx="7720">
                  <c:v>42858.361111135106</c:v>
                </c:pt>
                <c:pt idx="7721">
                  <c:v>42858.361805579552</c:v>
                </c:pt>
                <c:pt idx="7722">
                  <c:v>42858.362500023999</c:v>
                </c:pt>
                <c:pt idx="7723">
                  <c:v>42858.363194468446</c:v>
                </c:pt>
                <c:pt idx="7724">
                  <c:v>42858.363888912885</c:v>
                </c:pt>
                <c:pt idx="7725">
                  <c:v>42858.364583357339</c:v>
                </c:pt>
                <c:pt idx="7726">
                  <c:v>42858.365277801786</c:v>
                </c:pt>
                <c:pt idx="7727">
                  <c:v>42858.365972246233</c:v>
                </c:pt>
                <c:pt idx="7728">
                  <c:v>42858.366666690679</c:v>
                </c:pt>
                <c:pt idx="7729">
                  <c:v>42858.367361135126</c:v>
                </c:pt>
                <c:pt idx="7730">
                  <c:v>42858.368055579595</c:v>
                </c:pt>
                <c:pt idx="7731">
                  <c:v>42858.368750024019</c:v>
                </c:pt>
                <c:pt idx="7732">
                  <c:v>42858.369444468466</c:v>
                </c:pt>
                <c:pt idx="7733">
                  <c:v>42858.370138912913</c:v>
                </c:pt>
                <c:pt idx="7734">
                  <c:v>42858.370833357389</c:v>
                </c:pt>
                <c:pt idx="7735">
                  <c:v>42858.371527801806</c:v>
                </c:pt>
                <c:pt idx="7736">
                  <c:v>42858.372222246275</c:v>
                </c:pt>
                <c:pt idx="7737">
                  <c:v>42858.372916690721</c:v>
                </c:pt>
                <c:pt idx="7738">
                  <c:v>42858.373611135146</c:v>
                </c:pt>
                <c:pt idx="7739">
                  <c:v>42858.374305579593</c:v>
                </c:pt>
                <c:pt idx="7740">
                  <c:v>42858.37500002404</c:v>
                </c:pt>
                <c:pt idx="7741">
                  <c:v>42858.375694468508</c:v>
                </c:pt>
                <c:pt idx="7742">
                  <c:v>42858.376388912933</c:v>
                </c:pt>
                <c:pt idx="7743">
                  <c:v>42858.37708335738</c:v>
                </c:pt>
                <c:pt idx="7744">
                  <c:v>42858.377777801827</c:v>
                </c:pt>
                <c:pt idx="7745">
                  <c:v>42858.378472246295</c:v>
                </c:pt>
                <c:pt idx="7746">
                  <c:v>42858.37916669072</c:v>
                </c:pt>
                <c:pt idx="7747">
                  <c:v>42858.379861135167</c:v>
                </c:pt>
                <c:pt idx="7748">
                  <c:v>42858.380555579613</c:v>
                </c:pt>
                <c:pt idx="7749">
                  <c:v>42858.381250024089</c:v>
                </c:pt>
                <c:pt idx="7750">
                  <c:v>42858.381944468529</c:v>
                </c:pt>
                <c:pt idx="7751">
                  <c:v>42858.38263891299</c:v>
                </c:pt>
                <c:pt idx="7752">
                  <c:v>42858.383333357422</c:v>
                </c:pt>
                <c:pt idx="7753">
                  <c:v>42858.384027801847</c:v>
                </c:pt>
                <c:pt idx="7754">
                  <c:v>42858.384722246316</c:v>
                </c:pt>
                <c:pt idx="7755">
                  <c:v>42858.38541669074</c:v>
                </c:pt>
                <c:pt idx="7756">
                  <c:v>42858.386111135202</c:v>
                </c:pt>
                <c:pt idx="7757">
                  <c:v>42858.386805579641</c:v>
                </c:pt>
                <c:pt idx="7758">
                  <c:v>42858.387500024102</c:v>
                </c:pt>
                <c:pt idx="7759">
                  <c:v>42858.388194468556</c:v>
                </c:pt>
                <c:pt idx="7760">
                  <c:v>42858.388888913003</c:v>
                </c:pt>
                <c:pt idx="7761">
                  <c:v>42858.389583357442</c:v>
                </c:pt>
                <c:pt idx="7762">
                  <c:v>42858.390277801867</c:v>
                </c:pt>
                <c:pt idx="7763">
                  <c:v>42858.390972246336</c:v>
                </c:pt>
                <c:pt idx="7764">
                  <c:v>42858.391666690739</c:v>
                </c:pt>
                <c:pt idx="7765">
                  <c:v>42858.392361135186</c:v>
                </c:pt>
                <c:pt idx="7766">
                  <c:v>42858.393055579654</c:v>
                </c:pt>
                <c:pt idx="7767">
                  <c:v>42858.393750024101</c:v>
                </c:pt>
                <c:pt idx="7768">
                  <c:v>42858.394444468548</c:v>
                </c:pt>
                <c:pt idx="7769">
                  <c:v>42858.395138912994</c:v>
                </c:pt>
                <c:pt idx="7770">
                  <c:v>42858.395833357441</c:v>
                </c:pt>
                <c:pt idx="7771">
                  <c:v>42858.396527801888</c:v>
                </c:pt>
                <c:pt idx="7772">
                  <c:v>42858.397222246342</c:v>
                </c:pt>
                <c:pt idx="7773">
                  <c:v>42858.397916690781</c:v>
                </c:pt>
                <c:pt idx="7774">
                  <c:v>42858.398611135228</c:v>
                </c:pt>
                <c:pt idx="7775">
                  <c:v>42858.399305579675</c:v>
                </c:pt>
                <c:pt idx="7776">
                  <c:v>42858.400000024143</c:v>
                </c:pt>
                <c:pt idx="7777">
                  <c:v>42858.400694468597</c:v>
                </c:pt>
                <c:pt idx="7778">
                  <c:v>42858.401388912993</c:v>
                </c:pt>
                <c:pt idx="7779">
                  <c:v>42858.402083357461</c:v>
                </c:pt>
                <c:pt idx="7780">
                  <c:v>42858.402777801908</c:v>
                </c:pt>
                <c:pt idx="7781">
                  <c:v>42858.403472246362</c:v>
                </c:pt>
                <c:pt idx="7782">
                  <c:v>42858.404166690802</c:v>
                </c:pt>
                <c:pt idx="7783">
                  <c:v>42858.404861135234</c:v>
                </c:pt>
                <c:pt idx="7784">
                  <c:v>42858.405555579695</c:v>
                </c:pt>
                <c:pt idx="7785">
                  <c:v>42858.406250024171</c:v>
                </c:pt>
                <c:pt idx="7786">
                  <c:v>42858.406944468603</c:v>
                </c:pt>
                <c:pt idx="7787">
                  <c:v>42858.407638913035</c:v>
                </c:pt>
                <c:pt idx="7788">
                  <c:v>42858.408333357504</c:v>
                </c:pt>
                <c:pt idx="7789">
                  <c:v>42858.409027801928</c:v>
                </c:pt>
                <c:pt idx="7790">
                  <c:v>42858.409722246382</c:v>
                </c:pt>
                <c:pt idx="7791">
                  <c:v>42858.410416690844</c:v>
                </c:pt>
                <c:pt idx="7792">
                  <c:v>42858.411111135254</c:v>
                </c:pt>
                <c:pt idx="7793">
                  <c:v>42858.411805579715</c:v>
                </c:pt>
                <c:pt idx="7794">
                  <c:v>42858.412500024191</c:v>
                </c:pt>
                <c:pt idx="7795">
                  <c:v>42858.413194468609</c:v>
                </c:pt>
                <c:pt idx="7796">
                  <c:v>42858.413888913055</c:v>
                </c:pt>
                <c:pt idx="7797">
                  <c:v>42858.414583357524</c:v>
                </c:pt>
                <c:pt idx="7798">
                  <c:v>42858.415277801949</c:v>
                </c:pt>
                <c:pt idx="7799">
                  <c:v>42858.415972246417</c:v>
                </c:pt>
                <c:pt idx="7800">
                  <c:v>42858.416666690842</c:v>
                </c:pt>
                <c:pt idx="7801">
                  <c:v>42858.417361135274</c:v>
                </c:pt>
                <c:pt idx="7802">
                  <c:v>42858.418055579743</c:v>
                </c:pt>
                <c:pt idx="7803">
                  <c:v>42858.418750024204</c:v>
                </c:pt>
                <c:pt idx="7804">
                  <c:v>42858.419444468629</c:v>
                </c:pt>
                <c:pt idx="7805">
                  <c:v>42858.420138913076</c:v>
                </c:pt>
                <c:pt idx="7806">
                  <c:v>42858.420833357544</c:v>
                </c:pt>
                <c:pt idx="7807">
                  <c:v>42858.421527801955</c:v>
                </c:pt>
                <c:pt idx="7808">
                  <c:v>42858.422222246438</c:v>
                </c:pt>
                <c:pt idx="7809">
                  <c:v>42858.422916690863</c:v>
                </c:pt>
                <c:pt idx="7810">
                  <c:v>42858.423611135288</c:v>
                </c:pt>
                <c:pt idx="7811">
                  <c:v>42858.424305579756</c:v>
                </c:pt>
                <c:pt idx="7812">
                  <c:v>42858.425000024195</c:v>
                </c:pt>
                <c:pt idx="7813">
                  <c:v>42858.425694468635</c:v>
                </c:pt>
                <c:pt idx="7814">
                  <c:v>42858.426388913074</c:v>
                </c:pt>
                <c:pt idx="7815">
                  <c:v>42858.427083357536</c:v>
                </c:pt>
                <c:pt idx="7816">
                  <c:v>42858.427777801975</c:v>
                </c:pt>
                <c:pt idx="7817">
                  <c:v>42858.428472246458</c:v>
                </c:pt>
                <c:pt idx="7818">
                  <c:v>42858.429166690876</c:v>
                </c:pt>
                <c:pt idx="7819">
                  <c:v>42858.429861135308</c:v>
                </c:pt>
                <c:pt idx="7820">
                  <c:v>42858.430555579791</c:v>
                </c:pt>
                <c:pt idx="7821">
                  <c:v>42858.431250024223</c:v>
                </c:pt>
                <c:pt idx="7822">
                  <c:v>42858.43194446867</c:v>
                </c:pt>
                <c:pt idx="7823">
                  <c:v>42858.432638913117</c:v>
                </c:pt>
                <c:pt idx="7824">
                  <c:v>42858.433333357563</c:v>
                </c:pt>
                <c:pt idx="7825">
                  <c:v>42858.43402780201</c:v>
                </c:pt>
                <c:pt idx="7826">
                  <c:v>42858.434722246478</c:v>
                </c:pt>
                <c:pt idx="7827">
                  <c:v>42858.435416690903</c:v>
                </c:pt>
                <c:pt idx="7828">
                  <c:v>42858.43611113535</c:v>
                </c:pt>
                <c:pt idx="7829">
                  <c:v>42858.436805579797</c:v>
                </c:pt>
                <c:pt idx="7830">
                  <c:v>42858.437500024236</c:v>
                </c:pt>
                <c:pt idx="7831">
                  <c:v>42858.43819446869</c:v>
                </c:pt>
                <c:pt idx="7832">
                  <c:v>42858.438888913137</c:v>
                </c:pt>
                <c:pt idx="7833">
                  <c:v>42858.439583357591</c:v>
                </c:pt>
                <c:pt idx="7834">
                  <c:v>42858.440277802052</c:v>
                </c:pt>
                <c:pt idx="7835">
                  <c:v>42858.440972246506</c:v>
                </c:pt>
                <c:pt idx="7836">
                  <c:v>42858.441666690931</c:v>
                </c:pt>
                <c:pt idx="7837">
                  <c:v>42858.44236113537</c:v>
                </c:pt>
                <c:pt idx="7838">
                  <c:v>42858.443055579817</c:v>
                </c:pt>
                <c:pt idx="7839">
                  <c:v>42858.443750024264</c:v>
                </c:pt>
                <c:pt idx="7840">
                  <c:v>42858.444444468711</c:v>
                </c:pt>
                <c:pt idx="7841">
                  <c:v>42858.445138913157</c:v>
                </c:pt>
                <c:pt idx="7842">
                  <c:v>42858.445833357611</c:v>
                </c:pt>
                <c:pt idx="7843">
                  <c:v>42858.446527802073</c:v>
                </c:pt>
                <c:pt idx="7844">
                  <c:v>42858.447222246527</c:v>
                </c:pt>
                <c:pt idx="7845">
                  <c:v>42858.447916690966</c:v>
                </c:pt>
                <c:pt idx="7846">
                  <c:v>42858.448611135391</c:v>
                </c:pt>
                <c:pt idx="7847">
                  <c:v>42858.449305579838</c:v>
                </c:pt>
                <c:pt idx="7848">
                  <c:v>42858.450000024292</c:v>
                </c:pt>
                <c:pt idx="7849">
                  <c:v>42858.450694468753</c:v>
                </c:pt>
                <c:pt idx="7850">
                  <c:v>42858.451388913178</c:v>
                </c:pt>
                <c:pt idx="7851">
                  <c:v>42858.452083357632</c:v>
                </c:pt>
                <c:pt idx="7852">
                  <c:v>42858.452777802093</c:v>
                </c:pt>
                <c:pt idx="7853">
                  <c:v>42858.453472246547</c:v>
                </c:pt>
                <c:pt idx="7854">
                  <c:v>42858.454166690986</c:v>
                </c:pt>
                <c:pt idx="7855">
                  <c:v>42858.454861135411</c:v>
                </c:pt>
                <c:pt idx="7856">
                  <c:v>42858.45555557988</c:v>
                </c:pt>
                <c:pt idx="7857">
                  <c:v>42858.456250024341</c:v>
                </c:pt>
                <c:pt idx="7858">
                  <c:v>42858.456944468773</c:v>
                </c:pt>
                <c:pt idx="7859">
                  <c:v>42858.457638913198</c:v>
                </c:pt>
                <c:pt idx="7860">
                  <c:v>42858.458333357667</c:v>
                </c:pt>
                <c:pt idx="7861">
                  <c:v>42858.459027802091</c:v>
                </c:pt>
                <c:pt idx="7862">
                  <c:v>42858.45972224656</c:v>
                </c:pt>
                <c:pt idx="7863">
                  <c:v>42858.460416690992</c:v>
                </c:pt>
                <c:pt idx="7864">
                  <c:v>42858.461111135424</c:v>
                </c:pt>
                <c:pt idx="7865">
                  <c:v>42858.461805579878</c:v>
                </c:pt>
                <c:pt idx="7866">
                  <c:v>42858.462500024332</c:v>
                </c:pt>
                <c:pt idx="7867">
                  <c:v>42858.463194468772</c:v>
                </c:pt>
                <c:pt idx="7868">
                  <c:v>42858.463888913189</c:v>
                </c:pt>
                <c:pt idx="7869">
                  <c:v>42858.464583357665</c:v>
                </c:pt>
                <c:pt idx="7870">
                  <c:v>42858.465277802112</c:v>
                </c:pt>
                <c:pt idx="7871">
                  <c:v>42858.46597224658</c:v>
                </c:pt>
                <c:pt idx="7872">
                  <c:v>42858.466666691005</c:v>
                </c:pt>
                <c:pt idx="7873">
                  <c:v>42858.46736113543</c:v>
                </c:pt>
                <c:pt idx="7874">
                  <c:v>42858.468055579899</c:v>
                </c:pt>
                <c:pt idx="7875">
                  <c:v>42858.468750024345</c:v>
                </c:pt>
                <c:pt idx="7876">
                  <c:v>42858.469444468785</c:v>
                </c:pt>
                <c:pt idx="7877">
                  <c:v>42858.470138913224</c:v>
                </c:pt>
                <c:pt idx="7878">
                  <c:v>42858.470833357693</c:v>
                </c:pt>
                <c:pt idx="7879">
                  <c:v>42858.471527802132</c:v>
                </c:pt>
                <c:pt idx="7880">
                  <c:v>42858.472222246608</c:v>
                </c:pt>
                <c:pt idx="7881">
                  <c:v>42858.472916691033</c:v>
                </c:pt>
                <c:pt idx="7882">
                  <c:v>42858.473611135472</c:v>
                </c:pt>
                <c:pt idx="7883">
                  <c:v>42858.474305579919</c:v>
                </c:pt>
                <c:pt idx="7884">
                  <c:v>42858.475000024366</c:v>
                </c:pt>
                <c:pt idx="7885">
                  <c:v>42858.475694468812</c:v>
                </c:pt>
                <c:pt idx="7886">
                  <c:v>42858.476388913237</c:v>
                </c:pt>
                <c:pt idx="7887">
                  <c:v>42858.477083357706</c:v>
                </c:pt>
                <c:pt idx="7888">
                  <c:v>42858.477777802153</c:v>
                </c:pt>
                <c:pt idx="7889">
                  <c:v>42858.478472246621</c:v>
                </c:pt>
                <c:pt idx="7890">
                  <c:v>42858.479166691024</c:v>
                </c:pt>
                <c:pt idx="7891">
                  <c:v>42858.479861135485</c:v>
                </c:pt>
                <c:pt idx="7892">
                  <c:v>42858.480555579968</c:v>
                </c:pt>
                <c:pt idx="7893">
                  <c:v>42858.481250024393</c:v>
                </c:pt>
                <c:pt idx="7894">
                  <c:v>42858.481944468833</c:v>
                </c:pt>
                <c:pt idx="7895">
                  <c:v>42858.48263891328</c:v>
                </c:pt>
                <c:pt idx="7896">
                  <c:v>42858.483333357733</c:v>
                </c:pt>
                <c:pt idx="7897">
                  <c:v>42858.484027802195</c:v>
                </c:pt>
                <c:pt idx="7898">
                  <c:v>42858.484722246641</c:v>
                </c:pt>
                <c:pt idx="7899">
                  <c:v>42858.485416691066</c:v>
                </c:pt>
                <c:pt idx="7900">
                  <c:v>42858.486111135513</c:v>
                </c:pt>
                <c:pt idx="7901">
                  <c:v>42858.486805579989</c:v>
                </c:pt>
                <c:pt idx="7902">
                  <c:v>42858.487500024428</c:v>
                </c:pt>
                <c:pt idx="7903">
                  <c:v>42858.488194468875</c:v>
                </c:pt>
                <c:pt idx="7904">
                  <c:v>42858.4888889133</c:v>
                </c:pt>
                <c:pt idx="7905">
                  <c:v>42858.489583357747</c:v>
                </c:pt>
                <c:pt idx="7906">
                  <c:v>42858.490277802193</c:v>
                </c:pt>
                <c:pt idx="7907">
                  <c:v>42858.49097224664</c:v>
                </c:pt>
                <c:pt idx="7908">
                  <c:v>42858.491666691065</c:v>
                </c:pt>
                <c:pt idx="7909">
                  <c:v>42858.492361135526</c:v>
                </c:pt>
                <c:pt idx="7910">
                  <c:v>42858.49305557998</c:v>
                </c:pt>
                <c:pt idx="7911">
                  <c:v>42858.493750024427</c:v>
                </c:pt>
                <c:pt idx="7912">
                  <c:v>42858.494444468881</c:v>
                </c:pt>
                <c:pt idx="7913">
                  <c:v>42858.495138913284</c:v>
                </c:pt>
                <c:pt idx="7914">
                  <c:v>42858.495833357767</c:v>
                </c:pt>
                <c:pt idx="7915">
                  <c:v>42858.496527802214</c:v>
                </c:pt>
                <c:pt idx="7916">
                  <c:v>42858.49722224666</c:v>
                </c:pt>
                <c:pt idx="7917">
                  <c:v>42858.497916691107</c:v>
                </c:pt>
                <c:pt idx="7918">
                  <c:v>42858.498611135561</c:v>
                </c:pt>
                <c:pt idx="7919">
                  <c:v>42858.499305579986</c:v>
                </c:pt>
                <c:pt idx="7920">
                  <c:v>42858.500000024447</c:v>
                </c:pt>
                <c:pt idx="7921">
                  <c:v>42858.500694468916</c:v>
                </c:pt>
                <c:pt idx="7922">
                  <c:v>42858.501388913304</c:v>
                </c:pt>
                <c:pt idx="7923">
                  <c:v>42858.502083357787</c:v>
                </c:pt>
                <c:pt idx="7924">
                  <c:v>42858.502777802234</c:v>
                </c:pt>
                <c:pt idx="7925">
                  <c:v>42858.503472246681</c:v>
                </c:pt>
                <c:pt idx="7926">
                  <c:v>42858.504166691127</c:v>
                </c:pt>
                <c:pt idx="7927">
                  <c:v>42858.504861135581</c:v>
                </c:pt>
                <c:pt idx="7928">
                  <c:v>42858.505555580021</c:v>
                </c:pt>
                <c:pt idx="7929">
                  <c:v>42858.506250024497</c:v>
                </c:pt>
                <c:pt idx="7930">
                  <c:v>42858.506944468936</c:v>
                </c:pt>
                <c:pt idx="7931">
                  <c:v>42858.507638913354</c:v>
                </c:pt>
                <c:pt idx="7932">
                  <c:v>42858.50833335783</c:v>
                </c:pt>
                <c:pt idx="7933">
                  <c:v>42858.509027802254</c:v>
                </c:pt>
                <c:pt idx="7934">
                  <c:v>42858.509722246701</c:v>
                </c:pt>
                <c:pt idx="7935">
                  <c:v>42858.510416691148</c:v>
                </c:pt>
                <c:pt idx="7936">
                  <c:v>42858.511111135595</c:v>
                </c:pt>
                <c:pt idx="7937">
                  <c:v>42858.511805580034</c:v>
                </c:pt>
                <c:pt idx="7938">
                  <c:v>42858.51250002451</c:v>
                </c:pt>
                <c:pt idx="7939">
                  <c:v>42858.513194468942</c:v>
                </c:pt>
                <c:pt idx="7940">
                  <c:v>42858.513888913374</c:v>
                </c:pt>
                <c:pt idx="7941">
                  <c:v>42858.514583357843</c:v>
                </c:pt>
                <c:pt idx="7942">
                  <c:v>42858.515277802282</c:v>
                </c:pt>
                <c:pt idx="7943">
                  <c:v>42858.515972246743</c:v>
                </c:pt>
                <c:pt idx="7944">
                  <c:v>42858.516666691168</c:v>
                </c:pt>
                <c:pt idx="7945">
                  <c:v>42858.517361135593</c:v>
                </c:pt>
                <c:pt idx="7946">
                  <c:v>42858.518055580062</c:v>
                </c:pt>
                <c:pt idx="7947">
                  <c:v>42858.51875002453</c:v>
                </c:pt>
                <c:pt idx="7948">
                  <c:v>42858.519444468962</c:v>
                </c:pt>
                <c:pt idx="7949">
                  <c:v>42858.52013891338</c:v>
                </c:pt>
                <c:pt idx="7950">
                  <c:v>42858.520833357848</c:v>
                </c:pt>
                <c:pt idx="7951">
                  <c:v>42858.521527802273</c:v>
                </c:pt>
                <c:pt idx="7952">
                  <c:v>42858.522222246742</c:v>
                </c:pt>
                <c:pt idx="7953">
                  <c:v>42858.522916691189</c:v>
                </c:pt>
                <c:pt idx="7954">
                  <c:v>42858.523611135613</c:v>
                </c:pt>
                <c:pt idx="7955">
                  <c:v>42858.524305580075</c:v>
                </c:pt>
                <c:pt idx="7956">
                  <c:v>42858.525000024529</c:v>
                </c:pt>
                <c:pt idx="7957">
                  <c:v>42858.525694468983</c:v>
                </c:pt>
                <c:pt idx="7958">
                  <c:v>42858.5263889134</c:v>
                </c:pt>
                <c:pt idx="7959">
                  <c:v>42858.527083357854</c:v>
                </c:pt>
                <c:pt idx="7960">
                  <c:v>42858.527777802294</c:v>
                </c:pt>
                <c:pt idx="7961">
                  <c:v>42858.528472246762</c:v>
                </c:pt>
                <c:pt idx="7962">
                  <c:v>42858.52916669118</c:v>
                </c:pt>
                <c:pt idx="7963">
                  <c:v>42858.529861135627</c:v>
                </c:pt>
                <c:pt idx="7964">
                  <c:v>42858.530555580102</c:v>
                </c:pt>
                <c:pt idx="7965">
                  <c:v>42858.531250024549</c:v>
                </c:pt>
                <c:pt idx="7966">
                  <c:v>42858.531944468996</c:v>
                </c:pt>
                <c:pt idx="7967">
                  <c:v>42858.532638913435</c:v>
                </c:pt>
                <c:pt idx="7968">
                  <c:v>42858.533333357889</c:v>
                </c:pt>
                <c:pt idx="7969">
                  <c:v>42858.534027802336</c:v>
                </c:pt>
                <c:pt idx="7970">
                  <c:v>42858.534722246783</c:v>
                </c:pt>
                <c:pt idx="7971">
                  <c:v>42858.535416691208</c:v>
                </c:pt>
                <c:pt idx="7972">
                  <c:v>42858.536111135676</c:v>
                </c:pt>
                <c:pt idx="7973">
                  <c:v>42858.536805580123</c:v>
                </c:pt>
                <c:pt idx="7974">
                  <c:v>42858.537500024569</c:v>
                </c:pt>
                <c:pt idx="7975">
                  <c:v>42858.538194469016</c:v>
                </c:pt>
                <c:pt idx="7976">
                  <c:v>42858.538888913456</c:v>
                </c:pt>
                <c:pt idx="7977">
                  <c:v>42858.53958335791</c:v>
                </c:pt>
                <c:pt idx="7978">
                  <c:v>42858.540277802378</c:v>
                </c:pt>
                <c:pt idx="7979">
                  <c:v>42858.540972246825</c:v>
                </c:pt>
                <c:pt idx="7980">
                  <c:v>42858.541666691221</c:v>
                </c:pt>
                <c:pt idx="7981">
                  <c:v>42858.542361135675</c:v>
                </c:pt>
                <c:pt idx="7982">
                  <c:v>42858.543055580136</c:v>
                </c:pt>
                <c:pt idx="7983">
                  <c:v>42858.54375002459</c:v>
                </c:pt>
                <c:pt idx="7984">
                  <c:v>42858.544444469037</c:v>
                </c:pt>
                <c:pt idx="7985">
                  <c:v>42858.545138913476</c:v>
                </c:pt>
                <c:pt idx="7986">
                  <c:v>42858.545833357952</c:v>
                </c:pt>
                <c:pt idx="7987">
                  <c:v>42858.546527802391</c:v>
                </c:pt>
                <c:pt idx="7988">
                  <c:v>42858.547222246845</c:v>
                </c:pt>
                <c:pt idx="7989">
                  <c:v>42858.54791669127</c:v>
                </c:pt>
                <c:pt idx="7990">
                  <c:v>42858.548611135717</c:v>
                </c:pt>
                <c:pt idx="7991">
                  <c:v>42858.549305580156</c:v>
                </c:pt>
                <c:pt idx="7992">
                  <c:v>42858.55000002461</c:v>
                </c:pt>
                <c:pt idx="7993">
                  <c:v>42858.550694469079</c:v>
                </c:pt>
                <c:pt idx="7994">
                  <c:v>42858.551388913504</c:v>
                </c:pt>
                <c:pt idx="7995">
                  <c:v>42858.552083357972</c:v>
                </c:pt>
                <c:pt idx="7996">
                  <c:v>42858.552777802397</c:v>
                </c:pt>
                <c:pt idx="7997">
                  <c:v>42858.553472246866</c:v>
                </c:pt>
                <c:pt idx="7998">
                  <c:v>42858.554166691276</c:v>
                </c:pt>
                <c:pt idx="7999">
                  <c:v>42858.554861135737</c:v>
                </c:pt>
                <c:pt idx="8000">
                  <c:v>42858.555555580191</c:v>
                </c:pt>
                <c:pt idx="8001">
                  <c:v>42858.556250024652</c:v>
                </c:pt>
                <c:pt idx="8002">
                  <c:v>42858.556944469092</c:v>
                </c:pt>
                <c:pt idx="8003">
                  <c:v>42858.557638913531</c:v>
                </c:pt>
                <c:pt idx="8004">
                  <c:v>42858.558333358014</c:v>
                </c:pt>
                <c:pt idx="8005">
                  <c:v>42858.559027802417</c:v>
                </c:pt>
                <c:pt idx="8006">
                  <c:v>42858.559722246886</c:v>
                </c:pt>
                <c:pt idx="8007">
                  <c:v>42858.560416691304</c:v>
                </c:pt>
                <c:pt idx="8008">
                  <c:v>42858.561111135728</c:v>
                </c:pt>
                <c:pt idx="8009">
                  <c:v>42858.561805580182</c:v>
                </c:pt>
                <c:pt idx="8010">
                  <c:v>42858.562500024651</c:v>
                </c:pt>
                <c:pt idx="8011">
                  <c:v>42858.563194469076</c:v>
                </c:pt>
                <c:pt idx="8012">
                  <c:v>42858.563888913523</c:v>
                </c:pt>
                <c:pt idx="8013">
                  <c:v>42858.564583357991</c:v>
                </c:pt>
                <c:pt idx="8014">
                  <c:v>42858.565277802438</c:v>
                </c:pt>
                <c:pt idx="8015">
                  <c:v>42858.565972246892</c:v>
                </c:pt>
                <c:pt idx="8016">
                  <c:v>42858.566666691324</c:v>
                </c:pt>
                <c:pt idx="8017">
                  <c:v>42858.567361135749</c:v>
                </c:pt>
                <c:pt idx="8018">
                  <c:v>42858.568055580225</c:v>
                </c:pt>
                <c:pt idx="8019">
                  <c:v>42858.568750024671</c:v>
                </c:pt>
                <c:pt idx="8020">
                  <c:v>42858.569444469096</c:v>
                </c:pt>
                <c:pt idx="8021">
                  <c:v>42858.570138913565</c:v>
                </c:pt>
                <c:pt idx="8022">
                  <c:v>42858.570833358041</c:v>
                </c:pt>
                <c:pt idx="8023">
                  <c:v>42858.571527802458</c:v>
                </c:pt>
                <c:pt idx="8024">
                  <c:v>42858.572222246941</c:v>
                </c:pt>
                <c:pt idx="8025">
                  <c:v>42858.572916691352</c:v>
                </c:pt>
                <c:pt idx="8026">
                  <c:v>42858.573611135784</c:v>
                </c:pt>
                <c:pt idx="8027">
                  <c:v>42858.574305580223</c:v>
                </c:pt>
                <c:pt idx="8028">
                  <c:v>42858.575000024684</c:v>
                </c:pt>
                <c:pt idx="8029">
                  <c:v>42858.575694469138</c:v>
                </c:pt>
                <c:pt idx="8030">
                  <c:v>42858.576388913585</c:v>
                </c:pt>
                <c:pt idx="8031">
                  <c:v>42858.577083358032</c:v>
                </c:pt>
                <c:pt idx="8032">
                  <c:v>42858.577777802479</c:v>
                </c:pt>
                <c:pt idx="8033">
                  <c:v>42858.578472246954</c:v>
                </c:pt>
                <c:pt idx="8034">
                  <c:v>42858.57916669135</c:v>
                </c:pt>
                <c:pt idx="8035">
                  <c:v>42858.579861135804</c:v>
                </c:pt>
                <c:pt idx="8036">
                  <c:v>42858.580555580265</c:v>
                </c:pt>
                <c:pt idx="8037">
                  <c:v>42858.581250024712</c:v>
                </c:pt>
                <c:pt idx="8038">
                  <c:v>42858.581944469159</c:v>
                </c:pt>
                <c:pt idx="8039">
                  <c:v>42858.582638913605</c:v>
                </c:pt>
                <c:pt idx="8040">
                  <c:v>42858.583333358074</c:v>
                </c:pt>
                <c:pt idx="8041">
                  <c:v>42858.584027802499</c:v>
                </c:pt>
                <c:pt idx="8042">
                  <c:v>42858.584722246967</c:v>
                </c:pt>
                <c:pt idx="8043">
                  <c:v>42858.585416691385</c:v>
                </c:pt>
                <c:pt idx="8044">
                  <c:v>42858.586111135839</c:v>
                </c:pt>
                <c:pt idx="8045">
                  <c:v>42858.586805580286</c:v>
                </c:pt>
                <c:pt idx="8046">
                  <c:v>42858.587500024732</c:v>
                </c:pt>
                <c:pt idx="8047">
                  <c:v>42858.588194469201</c:v>
                </c:pt>
                <c:pt idx="8048">
                  <c:v>42858.588888913626</c:v>
                </c:pt>
                <c:pt idx="8049">
                  <c:v>42858.589583358094</c:v>
                </c:pt>
                <c:pt idx="8050">
                  <c:v>42858.590277802519</c:v>
                </c:pt>
                <c:pt idx="8051">
                  <c:v>42858.590972246988</c:v>
                </c:pt>
                <c:pt idx="8052">
                  <c:v>42858.591666691376</c:v>
                </c:pt>
                <c:pt idx="8053">
                  <c:v>42858.592361135838</c:v>
                </c:pt>
                <c:pt idx="8054">
                  <c:v>42858.593055580277</c:v>
                </c:pt>
                <c:pt idx="8055">
                  <c:v>42858.593750024731</c:v>
                </c:pt>
                <c:pt idx="8056">
                  <c:v>42858.594444469185</c:v>
                </c:pt>
                <c:pt idx="8057">
                  <c:v>42858.595138913603</c:v>
                </c:pt>
                <c:pt idx="8058">
                  <c:v>42858.595833358093</c:v>
                </c:pt>
                <c:pt idx="8059">
                  <c:v>42858.59652780254</c:v>
                </c:pt>
                <c:pt idx="8060">
                  <c:v>42858.597222247001</c:v>
                </c:pt>
                <c:pt idx="8061">
                  <c:v>42858.597916691426</c:v>
                </c:pt>
                <c:pt idx="8062">
                  <c:v>42858.59861113588</c:v>
                </c:pt>
                <c:pt idx="8063">
                  <c:v>42858.599305580297</c:v>
                </c:pt>
                <c:pt idx="8064">
                  <c:v>42858.600000024773</c:v>
                </c:pt>
                <c:pt idx="8065">
                  <c:v>42858.60069446922</c:v>
                </c:pt>
                <c:pt idx="8066">
                  <c:v>42858.601388913623</c:v>
                </c:pt>
                <c:pt idx="8067">
                  <c:v>42858.602083358113</c:v>
                </c:pt>
                <c:pt idx="8068">
                  <c:v>42858.60277780256</c:v>
                </c:pt>
                <c:pt idx="8069">
                  <c:v>42858.603472247007</c:v>
                </c:pt>
                <c:pt idx="8070">
                  <c:v>42858.604166691432</c:v>
                </c:pt>
                <c:pt idx="8071">
                  <c:v>42858.6048611359</c:v>
                </c:pt>
                <c:pt idx="8072">
                  <c:v>42858.605555580325</c:v>
                </c:pt>
                <c:pt idx="8073">
                  <c:v>42858.606250024815</c:v>
                </c:pt>
                <c:pt idx="8074">
                  <c:v>42858.606944469226</c:v>
                </c:pt>
                <c:pt idx="8075">
                  <c:v>42858.607638913665</c:v>
                </c:pt>
                <c:pt idx="8076">
                  <c:v>42858.60833335817</c:v>
                </c:pt>
                <c:pt idx="8077">
                  <c:v>42858.60902780258</c:v>
                </c:pt>
                <c:pt idx="8078">
                  <c:v>42858.609722247027</c:v>
                </c:pt>
                <c:pt idx="8079">
                  <c:v>42858.610416691481</c:v>
                </c:pt>
                <c:pt idx="8080">
                  <c:v>42858.611111135921</c:v>
                </c:pt>
                <c:pt idx="8081">
                  <c:v>42858.611805580345</c:v>
                </c:pt>
                <c:pt idx="8082">
                  <c:v>42858.612500024836</c:v>
                </c:pt>
                <c:pt idx="8083">
                  <c:v>42858.613194469239</c:v>
                </c:pt>
                <c:pt idx="8084">
                  <c:v>42858.613888913678</c:v>
                </c:pt>
                <c:pt idx="8085">
                  <c:v>42858.61458335819</c:v>
                </c:pt>
                <c:pt idx="8086">
                  <c:v>42858.615277802601</c:v>
                </c:pt>
                <c:pt idx="8087">
                  <c:v>42858.615972247047</c:v>
                </c:pt>
                <c:pt idx="8088">
                  <c:v>42858.616666691494</c:v>
                </c:pt>
                <c:pt idx="8089">
                  <c:v>42858.617361135934</c:v>
                </c:pt>
                <c:pt idx="8090">
                  <c:v>42858.618055580388</c:v>
                </c:pt>
                <c:pt idx="8091">
                  <c:v>42858.618750024842</c:v>
                </c:pt>
                <c:pt idx="8092">
                  <c:v>42858.619444469274</c:v>
                </c:pt>
                <c:pt idx="8093">
                  <c:v>42858.620138913699</c:v>
                </c:pt>
                <c:pt idx="8094">
                  <c:v>42858.620833358204</c:v>
                </c:pt>
                <c:pt idx="8095">
                  <c:v>42858.621527802599</c:v>
                </c:pt>
                <c:pt idx="8096">
                  <c:v>42858.622222247068</c:v>
                </c:pt>
                <c:pt idx="8097">
                  <c:v>42858.622916691515</c:v>
                </c:pt>
                <c:pt idx="8098">
                  <c:v>42858.623611135954</c:v>
                </c:pt>
                <c:pt idx="8099">
                  <c:v>42858.624305580379</c:v>
                </c:pt>
                <c:pt idx="8100">
                  <c:v>42858.625000024855</c:v>
                </c:pt>
                <c:pt idx="8101">
                  <c:v>42858.62569446928</c:v>
                </c:pt>
                <c:pt idx="8102">
                  <c:v>42858.626388913719</c:v>
                </c:pt>
                <c:pt idx="8103">
                  <c:v>42858.627083358195</c:v>
                </c:pt>
                <c:pt idx="8104">
                  <c:v>42858.627777802612</c:v>
                </c:pt>
                <c:pt idx="8105">
                  <c:v>42858.628472247088</c:v>
                </c:pt>
                <c:pt idx="8106">
                  <c:v>42858.629166691513</c:v>
                </c:pt>
                <c:pt idx="8107">
                  <c:v>42858.629861135974</c:v>
                </c:pt>
                <c:pt idx="8108">
                  <c:v>42858.630555580428</c:v>
                </c:pt>
                <c:pt idx="8109">
                  <c:v>42858.631250024882</c:v>
                </c:pt>
                <c:pt idx="8110">
                  <c:v>42858.6319444693</c:v>
                </c:pt>
                <c:pt idx="8111">
                  <c:v>42858.632638913754</c:v>
                </c:pt>
                <c:pt idx="8112">
                  <c:v>42858.633333358215</c:v>
                </c:pt>
                <c:pt idx="8113">
                  <c:v>42858.634027802655</c:v>
                </c:pt>
                <c:pt idx="8114">
                  <c:v>42858.634722247109</c:v>
                </c:pt>
                <c:pt idx="8115">
                  <c:v>42858.635416691555</c:v>
                </c:pt>
                <c:pt idx="8116">
                  <c:v>42858.636111136002</c:v>
                </c:pt>
                <c:pt idx="8117">
                  <c:v>42858.636805580434</c:v>
                </c:pt>
                <c:pt idx="8118">
                  <c:v>42858.637500024895</c:v>
                </c:pt>
                <c:pt idx="8119">
                  <c:v>42858.638194469335</c:v>
                </c:pt>
                <c:pt idx="8120">
                  <c:v>42858.638888913774</c:v>
                </c:pt>
                <c:pt idx="8121">
                  <c:v>42858.639583358236</c:v>
                </c:pt>
                <c:pt idx="8122">
                  <c:v>42858.640277802682</c:v>
                </c:pt>
                <c:pt idx="8123">
                  <c:v>42858.640972247151</c:v>
                </c:pt>
                <c:pt idx="8124">
                  <c:v>42858.641666691576</c:v>
                </c:pt>
                <c:pt idx="8125">
                  <c:v>42858.642361136022</c:v>
                </c:pt>
                <c:pt idx="8126">
                  <c:v>42858.643055580455</c:v>
                </c:pt>
                <c:pt idx="8127">
                  <c:v>42858.643750024916</c:v>
                </c:pt>
                <c:pt idx="8128">
                  <c:v>42858.644444469355</c:v>
                </c:pt>
                <c:pt idx="8129">
                  <c:v>42858.645138913787</c:v>
                </c:pt>
                <c:pt idx="8130">
                  <c:v>42858.645833358263</c:v>
                </c:pt>
                <c:pt idx="8131">
                  <c:v>42858.646527802703</c:v>
                </c:pt>
                <c:pt idx="8132">
                  <c:v>42858.647222247149</c:v>
                </c:pt>
                <c:pt idx="8133">
                  <c:v>42858.647916691596</c:v>
                </c:pt>
                <c:pt idx="8134">
                  <c:v>42858.648611136043</c:v>
                </c:pt>
                <c:pt idx="8135">
                  <c:v>42858.649305580475</c:v>
                </c:pt>
                <c:pt idx="8136">
                  <c:v>42858.650000024943</c:v>
                </c:pt>
                <c:pt idx="8137">
                  <c:v>42858.650694469383</c:v>
                </c:pt>
                <c:pt idx="8138">
                  <c:v>42858.651388913808</c:v>
                </c:pt>
                <c:pt idx="8139">
                  <c:v>42858.652083358291</c:v>
                </c:pt>
                <c:pt idx="8140">
                  <c:v>42858.652777802723</c:v>
                </c:pt>
                <c:pt idx="8141">
                  <c:v>42858.653472247192</c:v>
                </c:pt>
                <c:pt idx="8142">
                  <c:v>42858.654166691595</c:v>
                </c:pt>
                <c:pt idx="8143">
                  <c:v>42858.654861136063</c:v>
                </c:pt>
                <c:pt idx="8144">
                  <c:v>42858.65555558051</c:v>
                </c:pt>
                <c:pt idx="8145">
                  <c:v>42858.656250025</c:v>
                </c:pt>
                <c:pt idx="8146">
                  <c:v>42858.656944469403</c:v>
                </c:pt>
                <c:pt idx="8147">
                  <c:v>42858.65763891385</c:v>
                </c:pt>
                <c:pt idx="8148">
                  <c:v>42858.658333358326</c:v>
                </c:pt>
                <c:pt idx="8149">
                  <c:v>42858.659027802736</c:v>
                </c:pt>
                <c:pt idx="8150">
                  <c:v>42858.65972224719</c:v>
                </c:pt>
                <c:pt idx="8151">
                  <c:v>42858.660416691615</c:v>
                </c:pt>
                <c:pt idx="8152">
                  <c:v>42858.661111136076</c:v>
                </c:pt>
                <c:pt idx="8153">
                  <c:v>42858.661805580508</c:v>
                </c:pt>
                <c:pt idx="8154">
                  <c:v>42858.662500024991</c:v>
                </c:pt>
                <c:pt idx="8155">
                  <c:v>42858.663194469424</c:v>
                </c:pt>
                <c:pt idx="8156">
                  <c:v>42858.663888913834</c:v>
                </c:pt>
                <c:pt idx="8157">
                  <c:v>42858.664583358317</c:v>
                </c:pt>
                <c:pt idx="8158">
                  <c:v>42858.665277802764</c:v>
                </c:pt>
                <c:pt idx="8159">
                  <c:v>42858.665972247196</c:v>
                </c:pt>
                <c:pt idx="8160">
                  <c:v>42858.666666691628</c:v>
                </c:pt>
                <c:pt idx="8161">
                  <c:v>42858.667361136104</c:v>
                </c:pt>
                <c:pt idx="8162">
                  <c:v>42858.668055580551</c:v>
                </c:pt>
                <c:pt idx="8163">
                  <c:v>42858.668750024997</c:v>
                </c:pt>
                <c:pt idx="8164">
                  <c:v>42858.669444469422</c:v>
                </c:pt>
                <c:pt idx="8165">
                  <c:v>42858.670138913876</c:v>
                </c:pt>
                <c:pt idx="8166">
                  <c:v>42858.670833358359</c:v>
                </c:pt>
                <c:pt idx="8167">
                  <c:v>42858.671527802784</c:v>
                </c:pt>
                <c:pt idx="8168">
                  <c:v>42858.672222247231</c:v>
                </c:pt>
                <c:pt idx="8169">
                  <c:v>42858.672916691678</c:v>
                </c:pt>
                <c:pt idx="8170">
                  <c:v>42858.673611136132</c:v>
                </c:pt>
                <c:pt idx="8171">
                  <c:v>42858.674305580571</c:v>
                </c:pt>
                <c:pt idx="8172">
                  <c:v>42858.675000024996</c:v>
                </c:pt>
                <c:pt idx="8173">
                  <c:v>42858.675694469464</c:v>
                </c:pt>
                <c:pt idx="8174">
                  <c:v>42858.676388913904</c:v>
                </c:pt>
                <c:pt idx="8175">
                  <c:v>42858.677083358358</c:v>
                </c:pt>
                <c:pt idx="8176">
                  <c:v>42858.677777802804</c:v>
                </c:pt>
                <c:pt idx="8177">
                  <c:v>42858.678472247251</c:v>
                </c:pt>
                <c:pt idx="8178">
                  <c:v>42858.679166691654</c:v>
                </c:pt>
                <c:pt idx="8179">
                  <c:v>42858.679861136145</c:v>
                </c:pt>
                <c:pt idx="8180">
                  <c:v>42858.680555580591</c:v>
                </c:pt>
                <c:pt idx="8181">
                  <c:v>42858.681250025038</c:v>
                </c:pt>
                <c:pt idx="8182">
                  <c:v>42858.681944469485</c:v>
                </c:pt>
                <c:pt idx="8183">
                  <c:v>42858.682638913931</c:v>
                </c:pt>
                <c:pt idx="8184">
                  <c:v>42858.683333358393</c:v>
                </c:pt>
                <c:pt idx="8185">
                  <c:v>42858.684027802832</c:v>
                </c:pt>
                <c:pt idx="8186">
                  <c:v>42858.684722247272</c:v>
                </c:pt>
                <c:pt idx="8187">
                  <c:v>42858.685416691704</c:v>
                </c:pt>
                <c:pt idx="8188">
                  <c:v>42858.686111136187</c:v>
                </c:pt>
                <c:pt idx="8189">
                  <c:v>42858.686805580604</c:v>
                </c:pt>
                <c:pt idx="8190">
                  <c:v>42858.687500025058</c:v>
                </c:pt>
                <c:pt idx="8191">
                  <c:v>42858.688194469512</c:v>
                </c:pt>
                <c:pt idx="8192">
                  <c:v>42858.688888913952</c:v>
                </c:pt>
                <c:pt idx="8193">
                  <c:v>42858.689583358399</c:v>
                </c:pt>
                <c:pt idx="8194">
                  <c:v>42858.690277802845</c:v>
                </c:pt>
                <c:pt idx="8195">
                  <c:v>42858.690972247285</c:v>
                </c:pt>
                <c:pt idx="8196">
                  <c:v>42858.691666691702</c:v>
                </c:pt>
                <c:pt idx="8197">
                  <c:v>42858.692361136185</c:v>
                </c:pt>
                <c:pt idx="8198">
                  <c:v>42858.693055580588</c:v>
                </c:pt>
                <c:pt idx="8199">
                  <c:v>42858.693750025057</c:v>
                </c:pt>
                <c:pt idx="8200">
                  <c:v>42858.694444469525</c:v>
                </c:pt>
                <c:pt idx="8201">
                  <c:v>42858.69513891395</c:v>
                </c:pt>
                <c:pt idx="8202">
                  <c:v>42858.695833358419</c:v>
                </c:pt>
                <c:pt idx="8203">
                  <c:v>42858.696527802866</c:v>
                </c:pt>
                <c:pt idx="8204">
                  <c:v>42858.697222247305</c:v>
                </c:pt>
                <c:pt idx="8205">
                  <c:v>42858.697916691737</c:v>
                </c:pt>
                <c:pt idx="8206">
                  <c:v>42858.698611136206</c:v>
                </c:pt>
                <c:pt idx="8207">
                  <c:v>42858.699305580609</c:v>
                </c:pt>
                <c:pt idx="8208">
                  <c:v>42858.700000025085</c:v>
                </c:pt>
                <c:pt idx="8209">
                  <c:v>42858.700694469546</c:v>
                </c:pt>
                <c:pt idx="8210">
                  <c:v>42858.701388913963</c:v>
                </c:pt>
                <c:pt idx="8211">
                  <c:v>42858.702083358439</c:v>
                </c:pt>
                <c:pt idx="8212">
                  <c:v>42858.702777802886</c:v>
                </c:pt>
                <c:pt idx="8213">
                  <c:v>42858.703472247325</c:v>
                </c:pt>
                <c:pt idx="8214">
                  <c:v>42858.704166691758</c:v>
                </c:pt>
                <c:pt idx="8215">
                  <c:v>42858.704861136226</c:v>
                </c:pt>
                <c:pt idx="8216">
                  <c:v>42858.705555580651</c:v>
                </c:pt>
                <c:pt idx="8217">
                  <c:v>42858.706250025141</c:v>
                </c:pt>
                <c:pt idx="8218">
                  <c:v>42858.706944469566</c:v>
                </c:pt>
                <c:pt idx="8219">
                  <c:v>42858.707638914006</c:v>
                </c:pt>
                <c:pt idx="8220">
                  <c:v>42858.708333358489</c:v>
                </c:pt>
                <c:pt idx="8221">
                  <c:v>42858.709027802906</c:v>
                </c:pt>
                <c:pt idx="8222">
                  <c:v>42858.709722247331</c:v>
                </c:pt>
                <c:pt idx="8223">
                  <c:v>42858.7104166918</c:v>
                </c:pt>
                <c:pt idx="8224">
                  <c:v>42858.711111136225</c:v>
                </c:pt>
                <c:pt idx="8225">
                  <c:v>42858.711805580664</c:v>
                </c:pt>
                <c:pt idx="8226">
                  <c:v>42858.71250002514</c:v>
                </c:pt>
                <c:pt idx="8227">
                  <c:v>42858.713194469587</c:v>
                </c:pt>
                <c:pt idx="8228">
                  <c:v>42858.713888914026</c:v>
                </c:pt>
                <c:pt idx="8229">
                  <c:v>42858.714583358502</c:v>
                </c:pt>
                <c:pt idx="8230">
                  <c:v>42858.715277802941</c:v>
                </c:pt>
                <c:pt idx="8231">
                  <c:v>42858.715972247373</c:v>
                </c:pt>
                <c:pt idx="8232">
                  <c:v>42858.71666669182</c:v>
                </c:pt>
                <c:pt idx="8233">
                  <c:v>42858.717361136245</c:v>
                </c:pt>
                <c:pt idx="8234">
                  <c:v>42858.718055580714</c:v>
                </c:pt>
                <c:pt idx="8235">
                  <c:v>42858.71875002516</c:v>
                </c:pt>
                <c:pt idx="8236">
                  <c:v>42858.719444469585</c:v>
                </c:pt>
                <c:pt idx="8237">
                  <c:v>42858.720138914054</c:v>
                </c:pt>
                <c:pt idx="8238">
                  <c:v>42858.720833358522</c:v>
                </c:pt>
                <c:pt idx="8239">
                  <c:v>42858.721527802925</c:v>
                </c:pt>
                <c:pt idx="8240">
                  <c:v>42858.722222247394</c:v>
                </c:pt>
                <c:pt idx="8241">
                  <c:v>42858.722916691826</c:v>
                </c:pt>
                <c:pt idx="8242">
                  <c:v>42858.723611136265</c:v>
                </c:pt>
                <c:pt idx="8243">
                  <c:v>42858.724305580705</c:v>
                </c:pt>
                <c:pt idx="8244">
                  <c:v>42858.725000025159</c:v>
                </c:pt>
                <c:pt idx="8245">
                  <c:v>42858.725694469598</c:v>
                </c:pt>
                <c:pt idx="8246">
                  <c:v>42858.726388914074</c:v>
                </c:pt>
                <c:pt idx="8247">
                  <c:v>42858.727083358521</c:v>
                </c:pt>
                <c:pt idx="8248">
                  <c:v>42858.727777802946</c:v>
                </c:pt>
                <c:pt idx="8249">
                  <c:v>42858.728472247414</c:v>
                </c:pt>
                <c:pt idx="8250">
                  <c:v>42858.729166691817</c:v>
                </c:pt>
                <c:pt idx="8251">
                  <c:v>42858.729861136278</c:v>
                </c:pt>
                <c:pt idx="8252">
                  <c:v>42858.730555580754</c:v>
                </c:pt>
                <c:pt idx="8253">
                  <c:v>42858.731250025194</c:v>
                </c:pt>
                <c:pt idx="8254">
                  <c:v>42858.731944469604</c:v>
                </c:pt>
                <c:pt idx="8255">
                  <c:v>42858.732638914094</c:v>
                </c:pt>
                <c:pt idx="8256">
                  <c:v>42858.733333358541</c:v>
                </c:pt>
                <c:pt idx="8257">
                  <c:v>42858.734027802988</c:v>
                </c:pt>
                <c:pt idx="8258">
                  <c:v>42858.734722247435</c:v>
                </c:pt>
                <c:pt idx="8259">
                  <c:v>42858.735416691874</c:v>
                </c:pt>
                <c:pt idx="8260">
                  <c:v>42858.736111136328</c:v>
                </c:pt>
                <c:pt idx="8261">
                  <c:v>42858.736805580775</c:v>
                </c:pt>
                <c:pt idx="8262">
                  <c:v>42858.7375000252</c:v>
                </c:pt>
                <c:pt idx="8263">
                  <c:v>42858.738194469654</c:v>
                </c:pt>
                <c:pt idx="8264">
                  <c:v>42858.738888914115</c:v>
                </c:pt>
                <c:pt idx="8265">
                  <c:v>42858.739583358562</c:v>
                </c:pt>
                <c:pt idx="8266">
                  <c:v>42858.740277803008</c:v>
                </c:pt>
                <c:pt idx="8267">
                  <c:v>42858.740972247462</c:v>
                </c:pt>
                <c:pt idx="8268">
                  <c:v>42858.74166669188</c:v>
                </c:pt>
                <c:pt idx="8269">
                  <c:v>42858.742361136334</c:v>
                </c:pt>
                <c:pt idx="8270">
                  <c:v>42858.743055580773</c:v>
                </c:pt>
                <c:pt idx="8271">
                  <c:v>42858.743750025213</c:v>
                </c:pt>
                <c:pt idx="8272">
                  <c:v>42858.744444469674</c:v>
                </c:pt>
                <c:pt idx="8273">
                  <c:v>42858.745138914135</c:v>
                </c:pt>
                <c:pt idx="8274">
                  <c:v>42858.745833358604</c:v>
                </c:pt>
                <c:pt idx="8275">
                  <c:v>42858.746527803029</c:v>
                </c:pt>
                <c:pt idx="8276">
                  <c:v>42858.747222247483</c:v>
                </c:pt>
                <c:pt idx="8277">
                  <c:v>42858.747916691922</c:v>
                </c:pt>
                <c:pt idx="8278">
                  <c:v>42858.748611136369</c:v>
                </c:pt>
                <c:pt idx="8279">
                  <c:v>42858.749305580794</c:v>
                </c:pt>
                <c:pt idx="8280">
                  <c:v>42858.750000025255</c:v>
                </c:pt>
                <c:pt idx="8281">
                  <c:v>42858.750694469709</c:v>
                </c:pt>
                <c:pt idx="8282">
                  <c:v>42858.751388914156</c:v>
                </c:pt>
                <c:pt idx="8283">
                  <c:v>42858.752083358602</c:v>
                </c:pt>
                <c:pt idx="8284">
                  <c:v>42858.752777803034</c:v>
                </c:pt>
                <c:pt idx="8285">
                  <c:v>42858.753472247496</c:v>
                </c:pt>
                <c:pt idx="8286">
                  <c:v>42858.754166691935</c:v>
                </c:pt>
                <c:pt idx="8287">
                  <c:v>42858.754861136389</c:v>
                </c:pt>
                <c:pt idx="8288">
                  <c:v>42858.755555580836</c:v>
                </c:pt>
                <c:pt idx="8289">
                  <c:v>42858.756250025282</c:v>
                </c:pt>
                <c:pt idx="8290">
                  <c:v>42858.756944469729</c:v>
                </c:pt>
                <c:pt idx="8291">
                  <c:v>42858.757638914183</c:v>
                </c:pt>
                <c:pt idx="8292">
                  <c:v>42858.758333358644</c:v>
                </c:pt>
                <c:pt idx="8293">
                  <c:v>42858.759027803055</c:v>
                </c:pt>
                <c:pt idx="8294">
                  <c:v>42858.759722247516</c:v>
                </c:pt>
                <c:pt idx="8295">
                  <c:v>42858.760416691955</c:v>
                </c:pt>
                <c:pt idx="8296">
                  <c:v>42858.761111136388</c:v>
                </c:pt>
                <c:pt idx="8297">
                  <c:v>42858.761805580827</c:v>
                </c:pt>
                <c:pt idx="8298">
                  <c:v>42858.762500025281</c:v>
                </c:pt>
                <c:pt idx="8299">
                  <c:v>42858.76319446972</c:v>
                </c:pt>
                <c:pt idx="8300">
                  <c:v>42858.763888914174</c:v>
                </c:pt>
                <c:pt idx="8301">
                  <c:v>42858.764583358636</c:v>
                </c:pt>
                <c:pt idx="8302">
                  <c:v>42858.765277803075</c:v>
                </c:pt>
                <c:pt idx="8303">
                  <c:v>42858.765972247536</c:v>
                </c:pt>
                <c:pt idx="8304">
                  <c:v>42858.766666691976</c:v>
                </c:pt>
                <c:pt idx="8305">
                  <c:v>42858.767361136408</c:v>
                </c:pt>
                <c:pt idx="8306">
                  <c:v>42858.768055580877</c:v>
                </c:pt>
                <c:pt idx="8307">
                  <c:v>42858.768750025301</c:v>
                </c:pt>
                <c:pt idx="8308">
                  <c:v>42858.769444469734</c:v>
                </c:pt>
                <c:pt idx="8309">
                  <c:v>42858.770138914195</c:v>
                </c:pt>
                <c:pt idx="8310">
                  <c:v>42858.770833358663</c:v>
                </c:pt>
                <c:pt idx="8311">
                  <c:v>42858.771527803088</c:v>
                </c:pt>
                <c:pt idx="8312">
                  <c:v>42858.772222247579</c:v>
                </c:pt>
                <c:pt idx="8313">
                  <c:v>42858.772916692003</c:v>
                </c:pt>
                <c:pt idx="8314">
                  <c:v>42858.77361113645</c:v>
                </c:pt>
                <c:pt idx="8315">
                  <c:v>42858.774305580875</c:v>
                </c:pt>
                <c:pt idx="8316">
                  <c:v>42858.775000025322</c:v>
                </c:pt>
                <c:pt idx="8317">
                  <c:v>42858.775694469776</c:v>
                </c:pt>
                <c:pt idx="8318">
                  <c:v>42858.776388914215</c:v>
                </c:pt>
                <c:pt idx="8319">
                  <c:v>42858.777083358684</c:v>
                </c:pt>
                <c:pt idx="8320">
                  <c:v>42858.777777803109</c:v>
                </c:pt>
                <c:pt idx="8321">
                  <c:v>42858.778472247592</c:v>
                </c:pt>
                <c:pt idx="8322">
                  <c:v>42858.779166692024</c:v>
                </c:pt>
                <c:pt idx="8323">
                  <c:v>42858.779861136471</c:v>
                </c:pt>
                <c:pt idx="8324">
                  <c:v>42858.780555580917</c:v>
                </c:pt>
                <c:pt idx="8325">
                  <c:v>42858.781250025364</c:v>
                </c:pt>
                <c:pt idx="8326">
                  <c:v>42858.781944469789</c:v>
                </c:pt>
                <c:pt idx="8327">
                  <c:v>42858.782638914257</c:v>
                </c:pt>
                <c:pt idx="8328">
                  <c:v>42858.783333358711</c:v>
                </c:pt>
                <c:pt idx="8329">
                  <c:v>42858.784027803151</c:v>
                </c:pt>
                <c:pt idx="8330">
                  <c:v>42858.784722247598</c:v>
                </c:pt>
                <c:pt idx="8331">
                  <c:v>42858.785416692044</c:v>
                </c:pt>
                <c:pt idx="8332">
                  <c:v>42858.786111136491</c:v>
                </c:pt>
                <c:pt idx="8333">
                  <c:v>42858.786805580938</c:v>
                </c:pt>
                <c:pt idx="8334">
                  <c:v>42858.787500025384</c:v>
                </c:pt>
                <c:pt idx="8335">
                  <c:v>42858.788194469831</c:v>
                </c:pt>
                <c:pt idx="8336">
                  <c:v>42858.788888914278</c:v>
                </c:pt>
                <c:pt idx="8337">
                  <c:v>42858.789583358732</c:v>
                </c:pt>
                <c:pt idx="8338">
                  <c:v>42858.790277803171</c:v>
                </c:pt>
                <c:pt idx="8339">
                  <c:v>42858.790972247596</c:v>
                </c:pt>
                <c:pt idx="8340">
                  <c:v>42858.791666692043</c:v>
                </c:pt>
                <c:pt idx="8341">
                  <c:v>42858.792361136504</c:v>
                </c:pt>
                <c:pt idx="8342">
                  <c:v>42858.793055580929</c:v>
                </c:pt>
                <c:pt idx="8343">
                  <c:v>42858.793750025368</c:v>
                </c:pt>
                <c:pt idx="8344">
                  <c:v>42858.79444446983</c:v>
                </c:pt>
                <c:pt idx="8345">
                  <c:v>42858.795138914269</c:v>
                </c:pt>
                <c:pt idx="8346">
                  <c:v>42858.795833358745</c:v>
                </c:pt>
                <c:pt idx="8347">
                  <c:v>42858.796527803184</c:v>
                </c:pt>
                <c:pt idx="8348">
                  <c:v>42858.797222247624</c:v>
                </c:pt>
                <c:pt idx="8349">
                  <c:v>42858.797916692085</c:v>
                </c:pt>
                <c:pt idx="8350">
                  <c:v>42858.798611136532</c:v>
                </c:pt>
                <c:pt idx="8351">
                  <c:v>42858.799305580957</c:v>
                </c:pt>
                <c:pt idx="8352">
                  <c:v>42858.800000025432</c:v>
                </c:pt>
                <c:pt idx="8353">
                  <c:v>42858.800694469894</c:v>
                </c:pt>
                <c:pt idx="8354">
                  <c:v>42858.801388914304</c:v>
                </c:pt>
                <c:pt idx="8355">
                  <c:v>42858.802083358787</c:v>
                </c:pt>
                <c:pt idx="8356">
                  <c:v>42858.802777803205</c:v>
                </c:pt>
                <c:pt idx="8357">
                  <c:v>42858.803472247659</c:v>
                </c:pt>
                <c:pt idx="8358">
                  <c:v>42858.804166692113</c:v>
                </c:pt>
                <c:pt idx="8359">
                  <c:v>42858.804861136574</c:v>
                </c:pt>
                <c:pt idx="8360">
                  <c:v>42858.805555580999</c:v>
                </c:pt>
                <c:pt idx="8361">
                  <c:v>42858.806250025467</c:v>
                </c:pt>
                <c:pt idx="8362">
                  <c:v>42858.806944469892</c:v>
                </c:pt>
                <c:pt idx="8363">
                  <c:v>42858.807638914339</c:v>
                </c:pt>
                <c:pt idx="8364">
                  <c:v>42858.808333358829</c:v>
                </c:pt>
                <c:pt idx="8365">
                  <c:v>42858.809027803225</c:v>
                </c:pt>
                <c:pt idx="8366">
                  <c:v>42858.809722247679</c:v>
                </c:pt>
                <c:pt idx="8367">
                  <c:v>42858.810416692155</c:v>
                </c:pt>
                <c:pt idx="8368">
                  <c:v>42858.811111136594</c:v>
                </c:pt>
                <c:pt idx="8369">
                  <c:v>42858.811805581005</c:v>
                </c:pt>
                <c:pt idx="8370">
                  <c:v>42858.812500025488</c:v>
                </c:pt>
                <c:pt idx="8371">
                  <c:v>42858.813194469913</c:v>
                </c:pt>
                <c:pt idx="8372">
                  <c:v>42858.813888914359</c:v>
                </c:pt>
                <c:pt idx="8373">
                  <c:v>42858.81458335885</c:v>
                </c:pt>
                <c:pt idx="8374">
                  <c:v>42858.815277803253</c:v>
                </c:pt>
                <c:pt idx="8375">
                  <c:v>42858.815972247699</c:v>
                </c:pt>
                <c:pt idx="8376">
                  <c:v>42858.816666692168</c:v>
                </c:pt>
                <c:pt idx="8377">
                  <c:v>42858.817361136593</c:v>
                </c:pt>
                <c:pt idx="8378">
                  <c:v>42858.81805558104</c:v>
                </c:pt>
                <c:pt idx="8379">
                  <c:v>42858.818750025508</c:v>
                </c:pt>
                <c:pt idx="8380">
                  <c:v>42858.819444469933</c:v>
                </c:pt>
                <c:pt idx="8381">
                  <c:v>42858.82013891438</c:v>
                </c:pt>
                <c:pt idx="8382">
                  <c:v>42858.820833358855</c:v>
                </c:pt>
                <c:pt idx="8383">
                  <c:v>42858.821527803251</c:v>
                </c:pt>
                <c:pt idx="8384">
                  <c:v>42858.822222247742</c:v>
                </c:pt>
                <c:pt idx="8385">
                  <c:v>42858.822916692196</c:v>
                </c:pt>
                <c:pt idx="8386">
                  <c:v>42858.823611136606</c:v>
                </c:pt>
                <c:pt idx="8387">
                  <c:v>42858.824305581038</c:v>
                </c:pt>
                <c:pt idx="8388">
                  <c:v>42858.825000025507</c:v>
                </c:pt>
                <c:pt idx="8389">
                  <c:v>42858.825694469953</c:v>
                </c:pt>
                <c:pt idx="8390">
                  <c:v>42858.8263889144</c:v>
                </c:pt>
                <c:pt idx="8391">
                  <c:v>42858.827083358847</c:v>
                </c:pt>
                <c:pt idx="8392">
                  <c:v>42858.827777803264</c:v>
                </c:pt>
                <c:pt idx="8393">
                  <c:v>42858.82847224774</c:v>
                </c:pt>
                <c:pt idx="8394">
                  <c:v>42858.829166692187</c:v>
                </c:pt>
                <c:pt idx="8395">
                  <c:v>42858.829861136634</c:v>
                </c:pt>
                <c:pt idx="8396">
                  <c:v>42858.83055558108</c:v>
                </c:pt>
                <c:pt idx="8397">
                  <c:v>42858.831250025542</c:v>
                </c:pt>
                <c:pt idx="8398">
                  <c:v>42858.831944469981</c:v>
                </c:pt>
                <c:pt idx="8399">
                  <c:v>42858.832638914442</c:v>
                </c:pt>
                <c:pt idx="8400">
                  <c:v>42858.833333358896</c:v>
                </c:pt>
                <c:pt idx="8401">
                  <c:v>42858.834027803314</c:v>
                </c:pt>
                <c:pt idx="8402">
                  <c:v>42858.834722247761</c:v>
                </c:pt>
                <c:pt idx="8403">
                  <c:v>42858.835416692207</c:v>
                </c:pt>
                <c:pt idx="8404">
                  <c:v>42858.836111136661</c:v>
                </c:pt>
                <c:pt idx="8405">
                  <c:v>42858.836805581101</c:v>
                </c:pt>
                <c:pt idx="8406">
                  <c:v>42858.837500025547</c:v>
                </c:pt>
                <c:pt idx="8407">
                  <c:v>42858.838194470016</c:v>
                </c:pt>
                <c:pt idx="8408">
                  <c:v>42858.838888914441</c:v>
                </c:pt>
                <c:pt idx="8409">
                  <c:v>42858.839583358909</c:v>
                </c:pt>
                <c:pt idx="8410">
                  <c:v>42858.840277803341</c:v>
                </c:pt>
                <c:pt idx="8411">
                  <c:v>42858.840972247803</c:v>
                </c:pt>
                <c:pt idx="8412">
                  <c:v>42858.841666692228</c:v>
                </c:pt>
                <c:pt idx="8413">
                  <c:v>42858.842361136682</c:v>
                </c:pt>
                <c:pt idx="8414">
                  <c:v>42858.843055581121</c:v>
                </c:pt>
                <c:pt idx="8415">
                  <c:v>42858.843750025568</c:v>
                </c:pt>
                <c:pt idx="8416">
                  <c:v>42858.844444470036</c:v>
                </c:pt>
                <c:pt idx="8417">
                  <c:v>42858.845138914461</c:v>
                </c:pt>
                <c:pt idx="8418">
                  <c:v>42858.845833358951</c:v>
                </c:pt>
                <c:pt idx="8419">
                  <c:v>42858.846527803362</c:v>
                </c:pt>
                <c:pt idx="8420">
                  <c:v>42858.847222247823</c:v>
                </c:pt>
                <c:pt idx="8421">
                  <c:v>42858.847916692248</c:v>
                </c:pt>
                <c:pt idx="8422">
                  <c:v>42858.848611136716</c:v>
                </c:pt>
                <c:pt idx="8423">
                  <c:v>42858.849305581134</c:v>
                </c:pt>
                <c:pt idx="8424">
                  <c:v>42858.850000025603</c:v>
                </c:pt>
                <c:pt idx="8425">
                  <c:v>42858.850694470071</c:v>
                </c:pt>
                <c:pt idx="8426">
                  <c:v>42858.851388914482</c:v>
                </c:pt>
                <c:pt idx="8427">
                  <c:v>42858.852083358965</c:v>
                </c:pt>
                <c:pt idx="8428">
                  <c:v>42858.852777803382</c:v>
                </c:pt>
                <c:pt idx="8429">
                  <c:v>42858.853472247843</c:v>
                </c:pt>
                <c:pt idx="8430">
                  <c:v>42858.854166692268</c:v>
                </c:pt>
                <c:pt idx="8431">
                  <c:v>42858.854861136737</c:v>
                </c:pt>
                <c:pt idx="8432">
                  <c:v>42858.855555581162</c:v>
                </c:pt>
                <c:pt idx="8433">
                  <c:v>42858.85625002563</c:v>
                </c:pt>
                <c:pt idx="8434">
                  <c:v>42858.856944470099</c:v>
                </c:pt>
                <c:pt idx="8435">
                  <c:v>42858.857638914524</c:v>
                </c:pt>
                <c:pt idx="8436">
                  <c:v>42858.858333359</c:v>
                </c:pt>
                <c:pt idx="8437">
                  <c:v>42858.859027803395</c:v>
                </c:pt>
                <c:pt idx="8438">
                  <c:v>42858.859722247842</c:v>
                </c:pt>
                <c:pt idx="8439">
                  <c:v>42858.860416692289</c:v>
                </c:pt>
                <c:pt idx="8440">
                  <c:v>42858.861111136735</c:v>
                </c:pt>
                <c:pt idx="8441">
                  <c:v>42858.861805581175</c:v>
                </c:pt>
                <c:pt idx="8442">
                  <c:v>42858.862500025629</c:v>
                </c:pt>
                <c:pt idx="8443">
                  <c:v>42858.863194470083</c:v>
                </c:pt>
                <c:pt idx="8444">
                  <c:v>42858.863888914522</c:v>
                </c:pt>
                <c:pt idx="8445">
                  <c:v>42858.864583358998</c:v>
                </c:pt>
                <c:pt idx="8446">
                  <c:v>42858.865277803416</c:v>
                </c:pt>
                <c:pt idx="8447">
                  <c:v>42858.865972247862</c:v>
                </c:pt>
                <c:pt idx="8448">
                  <c:v>42858.866666692309</c:v>
                </c:pt>
                <c:pt idx="8449">
                  <c:v>42858.867361136756</c:v>
                </c:pt>
                <c:pt idx="8450">
                  <c:v>42858.868055581195</c:v>
                </c:pt>
                <c:pt idx="8451">
                  <c:v>42858.868750025635</c:v>
                </c:pt>
                <c:pt idx="8452">
                  <c:v>42858.869444470096</c:v>
                </c:pt>
                <c:pt idx="8453">
                  <c:v>42858.870138914543</c:v>
                </c:pt>
                <c:pt idx="8454">
                  <c:v>42858.870833359026</c:v>
                </c:pt>
                <c:pt idx="8455">
                  <c:v>42858.871527803436</c:v>
                </c:pt>
                <c:pt idx="8456">
                  <c:v>42858.872222247905</c:v>
                </c:pt>
                <c:pt idx="8457">
                  <c:v>42858.872916692351</c:v>
                </c:pt>
                <c:pt idx="8458">
                  <c:v>42858.873611136783</c:v>
                </c:pt>
                <c:pt idx="8459">
                  <c:v>42858.874305581201</c:v>
                </c:pt>
                <c:pt idx="8460">
                  <c:v>42858.87500002567</c:v>
                </c:pt>
                <c:pt idx="8461">
                  <c:v>42858.875694470145</c:v>
                </c:pt>
                <c:pt idx="8462">
                  <c:v>42858.876388914563</c:v>
                </c:pt>
                <c:pt idx="8463">
                  <c:v>42858.87708335901</c:v>
                </c:pt>
                <c:pt idx="8464">
                  <c:v>42858.877777803456</c:v>
                </c:pt>
                <c:pt idx="8465">
                  <c:v>42858.878472247925</c:v>
                </c:pt>
                <c:pt idx="8466">
                  <c:v>42858.87916669235</c:v>
                </c:pt>
                <c:pt idx="8467">
                  <c:v>42858.879861136797</c:v>
                </c:pt>
                <c:pt idx="8468">
                  <c:v>42858.880555581236</c:v>
                </c:pt>
                <c:pt idx="8469">
                  <c:v>42858.88125002569</c:v>
                </c:pt>
                <c:pt idx="8470">
                  <c:v>42858.881944470158</c:v>
                </c:pt>
                <c:pt idx="8471">
                  <c:v>42858.882638914605</c:v>
                </c:pt>
                <c:pt idx="8472">
                  <c:v>42858.883333359052</c:v>
                </c:pt>
                <c:pt idx="8473">
                  <c:v>42858.884027803491</c:v>
                </c:pt>
                <c:pt idx="8474">
                  <c:v>42858.884722247945</c:v>
                </c:pt>
                <c:pt idx="8475">
                  <c:v>42858.885416692392</c:v>
                </c:pt>
                <c:pt idx="8476">
                  <c:v>42858.886111136846</c:v>
                </c:pt>
                <c:pt idx="8477">
                  <c:v>42858.886805581264</c:v>
                </c:pt>
                <c:pt idx="8478">
                  <c:v>42858.88750002571</c:v>
                </c:pt>
                <c:pt idx="8479">
                  <c:v>42858.888194470201</c:v>
                </c:pt>
                <c:pt idx="8480">
                  <c:v>42858.888888914611</c:v>
                </c:pt>
                <c:pt idx="8481">
                  <c:v>42858.889583359072</c:v>
                </c:pt>
                <c:pt idx="8482">
                  <c:v>42858.890277803497</c:v>
                </c:pt>
                <c:pt idx="8483">
                  <c:v>42858.890972247966</c:v>
                </c:pt>
                <c:pt idx="8484">
                  <c:v>42858.891666692376</c:v>
                </c:pt>
                <c:pt idx="8485">
                  <c:v>42858.892361136837</c:v>
                </c:pt>
                <c:pt idx="8486">
                  <c:v>42858.893055581255</c:v>
                </c:pt>
                <c:pt idx="8487">
                  <c:v>42858.893750025709</c:v>
                </c:pt>
                <c:pt idx="8488">
                  <c:v>42858.894444470192</c:v>
                </c:pt>
                <c:pt idx="8489">
                  <c:v>42858.895138914624</c:v>
                </c:pt>
                <c:pt idx="8490">
                  <c:v>42858.895833359093</c:v>
                </c:pt>
                <c:pt idx="8491">
                  <c:v>42858.896527803518</c:v>
                </c:pt>
                <c:pt idx="8492">
                  <c:v>42858.897222247986</c:v>
                </c:pt>
                <c:pt idx="8493">
                  <c:v>42858.897916692411</c:v>
                </c:pt>
                <c:pt idx="8494">
                  <c:v>42858.898611136879</c:v>
                </c:pt>
                <c:pt idx="8495">
                  <c:v>42858.899305581268</c:v>
                </c:pt>
                <c:pt idx="8496">
                  <c:v>42858.900000025751</c:v>
                </c:pt>
                <c:pt idx="8497">
                  <c:v>42858.900694470212</c:v>
                </c:pt>
                <c:pt idx="8498">
                  <c:v>42858.901388914623</c:v>
                </c:pt>
                <c:pt idx="8499">
                  <c:v>42858.902083359091</c:v>
                </c:pt>
                <c:pt idx="8500">
                  <c:v>42858.902777803538</c:v>
                </c:pt>
                <c:pt idx="8501">
                  <c:v>42858.903472247992</c:v>
                </c:pt>
                <c:pt idx="8502">
                  <c:v>42858.904166692431</c:v>
                </c:pt>
                <c:pt idx="8503">
                  <c:v>42858.904861136893</c:v>
                </c:pt>
                <c:pt idx="8504">
                  <c:v>42858.905555581325</c:v>
                </c:pt>
                <c:pt idx="8505">
                  <c:v>42858.906250025793</c:v>
                </c:pt>
                <c:pt idx="8506">
                  <c:v>42858.906944470218</c:v>
                </c:pt>
                <c:pt idx="8507">
                  <c:v>42858.907638914665</c:v>
                </c:pt>
                <c:pt idx="8508">
                  <c:v>42858.908333359141</c:v>
                </c:pt>
                <c:pt idx="8509">
                  <c:v>42858.909027803558</c:v>
                </c:pt>
                <c:pt idx="8510">
                  <c:v>42858.909722248012</c:v>
                </c:pt>
                <c:pt idx="8511">
                  <c:v>42858.910416692474</c:v>
                </c:pt>
                <c:pt idx="8512">
                  <c:v>42858.911111136898</c:v>
                </c:pt>
                <c:pt idx="8513">
                  <c:v>42858.911805581323</c:v>
                </c:pt>
                <c:pt idx="8514">
                  <c:v>42858.912500025792</c:v>
                </c:pt>
                <c:pt idx="8515">
                  <c:v>42858.913194470239</c:v>
                </c:pt>
                <c:pt idx="8516">
                  <c:v>42858.913888914685</c:v>
                </c:pt>
                <c:pt idx="8517">
                  <c:v>42858.914583359154</c:v>
                </c:pt>
                <c:pt idx="8518">
                  <c:v>42858.915277803593</c:v>
                </c:pt>
                <c:pt idx="8519">
                  <c:v>42858.915972248054</c:v>
                </c:pt>
                <c:pt idx="8520">
                  <c:v>42858.916666692494</c:v>
                </c:pt>
                <c:pt idx="8521">
                  <c:v>42858.917361136919</c:v>
                </c:pt>
                <c:pt idx="8522">
                  <c:v>42858.918055581365</c:v>
                </c:pt>
                <c:pt idx="8523">
                  <c:v>42858.918750025812</c:v>
                </c:pt>
                <c:pt idx="8524">
                  <c:v>42858.919444470259</c:v>
                </c:pt>
                <c:pt idx="8525">
                  <c:v>42858.920138914706</c:v>
                </c:pt>
                <c:pt idx="8526">
                  <c:v>42858.920833359174</c:v>
                </c:pt>
                <c:pt idx="8527">
                  <c:v>42858.921527803584</c:v>
                </c:pt>
                <c:pt idx="8528">
                  <c:v>42858.922222248068</c:v>
                </c:pt>
                <c:pt idx="8529">
                  <c:v>42858.922916692492</c:v>
                </c:pt>
                <c:pt idx="8530">
                  <c:v>42858.923611136939</c:v>
                </c:pt>
                <c:pt idx="8531">
                  <c:v>42858.924305581364</c:v>
                </c:pt>
                <c:pt idx="8532">
                  <c:v>42858.925000025825</c:v>
                </c:pt>
                <c:pt idx="8533">
                  <c:v>42858.925694470279</c:v>
                </c:pt>
                <c:pt idx="8534">
                  <c:v>42858.926388914726</c:v>
                </c:pt>
                <c:pt idx="8535">
                  <c:v>42858.927083359173</c:v>
                </c:pt>
                <c:pt idx="8536">
                  <c:v>42858.92777780359</c:v>
                </c:pt>
                <c:pt idx="8537">
                  <c:v>42858.928472248088</c:v>
                </c:pt>
                <c:pt idx="8538">
                  <c:v>42858.929166692506</c:v>
                </c:pt>
                <c:pt idx="8539">
                  <c:v>42858.92986113696</c:v>
                </c:pt>
                <c:pt idx="8540">
                  <c:v>42858.930555581406</c:v>
                </c:pt>
                <c:pt idx="8541">
                  <c:v>42858.931250025853</c:v>
                </c:pt>
                <c:pt idx="8542">
                  <c:v>42858.9319444703</c:v>
                </c:pt>
                <c:pt idx="8543">
                  <c:v>42858.932638914746</c:v>
                </c:pt>
                <c:pt idx="8544">
                  <c:v>42858.933333359193</c:v>
                </c:pt>
                <c:pt idx="8545">
                  <c:v>42858.934027803625</c:v>
                </c:pt>
                <c:pt idx="8546">
                  <c:v>42858.934722248108</c:v>
                </c:pt>
                <c:pt idx="8547">
                  <c:v>42858.935416692533</c:v>
                </c:pt>
                <c:pt idx="8548">
                  <c:v>42858.936111137002</c:v>
                </c:pt>
                <c:pt idx="8549">
                  <c:v>42858.936805581427</c:v>
                </c:pt>
                <c:pt idx="8550">
                  <c:v>42858.937500025873</c:v>
                </c:pt>
                <c:pt idx="8551">
                  <c:v>42858.938194470342</c:v>
                </c:pt>
                <c:pt idx="8552">
                  <c:v>42858.938888914767</c:v>
                </c:pt>
                <c:pt idx="8553">
                  <c:v>42858.939583359206</c:v>
                </c:pt>
                <c:pt idx="8554">
                  <c:v>42858.94027780366</c:v>
                </c:pt>
                <c:pt idx="8555">
                  <c:v>42858.940972248151</c:v>
                </c:pt>
                <c:pt idx="8556">
                  <c:v>42858.941666692561</c:v>
                </c:pt>
                <c:pt idx="8557">
                  <c:v>42858.942361137</c:v>
                </c:pt>
                <c:pt idx="8558">
                  <c:v>42858.943055581425</c:v>
                </c:pt>
                <c:pt idx="8559">
                  <c:v>42858.943750025894</c:v>
                </c:pt>
                <c:pt idx="8560">
                  <c:v>42858.94444447034</c:v>
                </c:pt>
                <c:pt idx="8561">
                  <c:v>42858.945138914787</c:v>
                </c:pt>
                <c:pt idx="8562">
                  <c:v>42858.945833359241</c:v>
                </c:pt>
                <c:pt idx="8563">
                  <c:v>42858.946527803681</c:v>
                </c:pt>
                <c:pt idx="8564">
                  <c:v>42858.947222248156</c:v>
                </c:pt>
                <c:pt idx="8565">
                  <c:v>42858.947916692603</c:v>
                </c:pt>
                <c:pt idx="8566">
                  <c:v>42858.948611137042</c:v>
                </c:pt>
                <c:pt idx="8567">
                  <c:v>42858.949305581446</c:v>
                </c:pt>
                <c:pt idx="8568">
                  <c:v>42858.950000025936</c:v>
                </c:pt>
                <c:pt idx="8569">
                  <c:v>42858.95069447039</c:v>
                </c:pt>
                <c:pt idx="8570">
                  <c:v>42858.951388914807</c:v>
                </c:pt>
                <c:pt idx="8571">
                  <c:v>42858.952083359261</c:v>
                </c:pt>
                <c:pt idx="8572">
                  <c:v>42858.952777803701</c:v>
                </c:pt>
                <c:pt idx="8573">
                  <c:v>42858.953472248177</c:v>
                </c:pt>
                <c:pt idx="8574">
                  <c:v>42858.954166692602</c:v>
                </c:pt>
                <c:pt idx="8575">
                  <c:v>42858.954861137041</c:v>
                </c:pt>
                <c:pt idx="8576">
                  <c:v>42858.955555581488</c:v>
                </c:pt>
                <c:pt idx="8577">
                  <c:v>42858.956250025971</c:v>
                </c:pt>
                <c:pt idx="8578">
                  <c:v>42858.956944470403</c:v>
                </c:pt>
                <c:pt idx="8579">
                  <c:v>42858.957638914842</c:v>
                </c:pt>
                <c:pt idx="8580">
                  <c:v>42858.958333359304</c:v>
                </c:pt>
                <c:pt idx="8581">
                  <c:v>42858.959027803721</c:v>
                </c:pt>
                <c:pt idx="8582">
                  <c:v>42858.959722248197</c:v>
                </c:pt>
                <c:pt idx="8583">
                  <c:v>42858.960416692615</c:v>
                </c:pt>
                <c:pt idx="8584">
                  <c:v>42858.961111137054</c:v>
                </c:pt>
                <c:pt idx="8585">
                  <c:v>42858.961805581486</c:v>
                </c:pt>
                <c:pt idx="8586">
                  <c:v>42858.962500025962</c:v>
                </c:pt>
                <c:pt idx="8587">
                  <c:v>42858.963194470402</c:v>
                </c:pt>
                <c:pt idx="8588">
                  <c:v>42858.963888914834</c:v>
                </c:pt>
                <c:pt idx="8589">
                  <c:v>42858.964583359295</c:v>
                </c:pt>
                <c:pt idx="8590">
                  <c:v>42858.965277803734</c:v>
                </c:pt>
                <c:pt idx="8591">
                  <c:v>42858.965972248203</c:v>
                </c:pt>
                <c:pt idx="8592">
                  <c:v>42858.966666692635</c:v>
                </c:pt>
                <c:pt idx="8593">
                  <c:v>42858.967361137074</c:v>
                </c:pt>
                <c:pt idx="8594">
                  <c:v>42858.968055581528</c:v>
                </c:pt>
                <c:pt idx="8595">
                  <c:v>42858.968750025982</c:v>
                </c:pt>
                <c:pt idx="8596">
                  <c:v>42858.969444470422</c:v>
                </c:pt>
                <c:pt idx="8597">
                  <c:v>42858.970138914869</c:v>
                </c:pt>
                <c:pt idx="8598">
                  <c:v>42858.970833359337</c:v>
                </c:pt>
                <c:pt idx="8599">
                  <c:v>42858.971527803755</c:v>
                </c:pt>
                <c:pt idx="8600">
                  <c:v>42858.972222248231</c:v>
                </c:pt>
                <c:pt idx="8601">
                  <c:v>42858.972916692663</c:v>
                </c:pt>
                <c:pt idx="8602">
                  <c:v>42858.973611137102</c:v>
                </c:pt>
                <c:pt idx="8603">
                  <c:v>42858.974305581534</c:v>
                </c:pt>
                <c:pt idx="8604">
                  <c:v>42858.975000025996</c:v>
                </c:pt>
                <c:pt idx="8605">
                  <c:v>42858.975694470442</c:v>
                </c:pt>
                <c:pt idx="8606">
                  <c:v>42858.976388914889</c:v>
                </c:pt>
                <c:pt idx="8607">
                  <c:v>42858.977083359336</c:v>
                </c:pt>
                <c:pt idx="8608">
                  <c:v>42858.977777803775</c:v>
                </c:pt>
                <c:pt idx="8609">
                  <c:v>42858.978472248251</c:v>
                </c:pt>
                <c:pt idx="8610">
                  <c:v>42858.979166692676</c:v>
                </c:pt>
                <c:pt idx="8611">
                  <c:v>42858.979861137122</c:v>
                </c:pt>
                <c:pt idx="8612">
                  <c:v>42858.980555581569</c:v>
                </c:pt>
                <c:pt idx="8613">
                  <c:v>42858.981250026038</c:v>
                </c:pt>
                <c:pt idx="8614">
                  <c:v>42858.981944470463</c:v>
                </c:pt>
                <c:pt idx="8615">
                  <c:v>42858.982638914938</c:v>
                </c:pt>
                <c:pt idx="8616">
                  <c:v>42858.983333359363</c:v>
                </c:pt>
                <c:pt idx="8617">
                  <c:v>42858.984027803803</c:v>
                </c:pt>
                <c:pt idx="8618">
                  <c:v>42858.984722248249</c:v>
                </c:pt>
                <c:pt idx="8619">
                  <c:v>42858.985416692696</c:v>
                </c:pt>
                <c:pt idx="8620">
                  <c:v>42858.986111137143</c:v>
                </c:pt>
                <c:pt idx="8621">
                  <c:v>42858.98680558159</c:v>
                </c:pt>
                <c:pt idx="8622">
                  <c:v>42858.987500026058</c:v>
                </c:pt>
                <c:pt idx="8623">
                  <c:v>42858.988194470505</c:v>
                </c:pt>
                <c:pt idx="8624">
                  <c:v>42858.988888914952</c:v>
                </c:pt>
                <c:pt idx="8625">
                  <c:v>42858.989583359391</c:v>
                </c:pt>
                <c:pt idx="8626">
                  <c:v>42858.990277803823</c:v>
                </c:pt>
                <c:pt idx="8627">
                  <c:v>42858.990972248292</c:v>
                </c:pt>
                <c:pt idx="8628">
                  <c:v>42858.991666692695</c:v>
                </c:pt>
                <c:pt idx="8629">
                  <c:v>42858.992361137156</c:v>
                </c:pt>
                <c:pt idx="8630">
                  <c:v>42858.993055581581</c:v>
                </c:pt>
                <c:pt idx="8631">
                  <c:v>42858.993750026057</c:v>
                </c:pt>
                <c:pt idx="8632">
                  <c:v>42858.994444470503</c:v>
                </c:pt>
                <c:pt idx="8633">
                  <c:v>42858.99513891495</c:v>
                </c:pt>
                <c:pt idx="8634">
                  <c:v>42858.995833359397</c:v>
                </c:pt>
                <c:pt idx="8635">
                  <c:v>42858.996527803836</c:v>
                </c:pt>
                <c:pt idx="8636">
                  <c:v>42858.99722224829</c:v>
                </c:pt>
                <c:pt idx="8637">
                  <c:v>42858.997916692737</c:v>
                </c:pt>
                <c:pt idx="8638">
                  <c:v>42858.998611137191</c:v>
                </c:pt>
                <c:pt idx="8639">
                  <c:v>42858.999305581587</c:v>
                </c:pt>
                <c:pt idx="8640">
                  <c:v>42859.000000026092</c:v>
                </c:pt>
                <c:pt idx="8641">
                  <c:v>42859.000694470553</c:v>
                </c:pt>
                <c:pt idx="8642">
                  <c:v>42859.00138891497</c:v>
                </c:pt>
                <c:pt idx="8643">
                  <c:v>42859.002083359417</c:v>
                </c:pt>
                <c:pt idx="8644">
                  <c:v>42859.002777803864</c:v>
                </c:pt>
                <c:pt idx="8645">
                  <c:v>42859.003472248311</c:v>
                </c:pt>
                <c:pt idx="8646">
                  <c:v>42859.004166692757</c:v>
                </c:pt>
                <c:pt idx="8647">
                  <c:v>42859.004861137204</c:v>
                </c:pt>
                <c:pt idx="8648">
                  <c:v>42859.005555581622</c:v>
                </c:pt>
                <c:pt idx="8649">
                  <c:v>42859.006250026127</c:v>
                </c:pt>
                <c:pt idx="8650">
                  <c:v>42859.006944470566</c:v>
                </c:pt>
                <c:pt idx="8651">
                  <c:v>42859.007638914991</c:v>
                </c:pt>
                <c:pt idx="8652">
                  <c:v>42859.008333359459</c:v>
                </c:pt>
                <c:pt idx="8653">
                  <c:v>42859.009027803884</c:v>
                </c:pt>
                <c:pt idx="8654">
                  <c:v>42859.009722248331</c:v>
                </c:pt>
                <c:pt idx="8655">
                  <c:v>42859.010416692792</c:v>
                </c:pt>
                <c:pt idx="8656">
                  <c:v>42859.011111137224</c:v>
                </c:pt>
                <c:pt idx="8657">
                  <c:v>42859.011805581649</c:v>
                </c:pt>
                <c:pt idx="8658">
                  <c:v>42859.012500026147</c:v>
                </c:pt>
                <c:pt idx="8659">
                  <c:v>42859.013194470586</c:v>
                </c:pt>
                <c:pt idx="8660">
                  <c:v>42859.013888915004</c:v>
                </c:pt>
                <c:pt idx="8661">
                  <c:v>42859.01458335948</c:v>
                </c:pt>
                <c:pt idx="8662">
                  <c:v>42859.015277803912</c:v>
                </c:pt>
                <c:pt idx="8663">
                  <c:v>42859.015972248373</c:v>
                </c:pt>
                <c:pt idx="8664">
                  <c:v>42859.016666692798</c:v>
                </c:pt>
                <c:pt idx="8665">
                  <c:v>42859.017361137223</c:v>
                </c:pt>
                <c:pt idx="8666">
                  <c:v>42859.018055581684</c:v>
                </c:pt>
                <c:pt idx="8667">
                  <c:v>42859.01875002616</c:v>
                </c:pt>
                <c:pt idx="8668">
                  <c:v>42859.019444470592</c:v>
                </c:pt>
                <c:pt idx="8669">
                  <c:v>42859.020138915024</c:v>
                </c:pt>
                <c:pt idx="8670">
                  <c:v>42859.020833359493</c:v>
                </c:pt>
                <c:pt idx="8671">
                  <c:v>42859.021527803925</c:v>
                </c:pt>
                <c:pt idx="8672">
                  <c:v>42859.022222248394</c:v>
                </c:pt>
                <c:pt idx="8673">
                  <c:v>42859.022916692818</c:v>
                </c:pt>
                <c:pt idx="8674">
                  <c:v>42859.023611137243</c:v>
                </c:pt>
                <c:pt idx="8675">
                  <c:v>42859.024305581668</c:v>
                </c:pt>
                <c:pt idx="8676">
                  <c:v>42859.025000026159</c:v>
                </c:pt>
                <c:pt idx="8677">
                  <c:v>42859.025694470605</c:v>
                </c:pt>
                <c:pt idx="8678">
                  <c:v>42859.02638891503</c:v>
                </c:pt>
                <c:pt idx="8679">
                  <c:v>42859.027083359484</c:v>
                </c:pt>
                <c:pt idx="8680">
                  <c:v>42859.027777803924</c:v>
                </c:pt>
                <c:pt idx="8681">
                  <c:v>42859.028472248392</c:v>
                </c:pt>
                <c:pt idx="8682">
                  <c:v>42859.029166692824</c:v>
                </c:pt>
                <c:pt idx="8683">
                  <c:v>42859.029861137264</c:v>
                </c:pt>
                <c:pt idx="8684">
                  <c:v>42859.030555581725</c:v>
                </c:pt>
                <c:pt idx="8685">
                  <c:v>42859.031250026193</c:v>
                </c:pt>
                <c:pt idx="8686">
                  <c:v>42859.031944470626</c:v>
                </c:pt>
                <c:pt idx="8687">
                  <c:v>42859.032638915072</c:v>
                </c:pt>
                <c:pt idx="8688">
                  <c:v>42859.033333359519</c:v>
                </c:pt>
                <c:pt idx="8689">
                  <c:v>42859.034027803966</c:v>
                </c:pt>
                <c:pt idx="8690">
                  <c:v>42859.034722248412</c:v>
                </c:pt>
                <c:pt idx="8691">
                  <c:v>42859.035416692859</c:v>
                </c:pt>
                <c:pt idx="8692">
                  <c:v>42859.036111137306</c:v>
                </c:pt>
                <c:pt idx="8693">
                  <c:v>42859.036805581731</c:v>
                </c:pt>
                <c:pt idx="8694">
                  <c:v>42859.037500026199</c:v>
                </c:pt>
                <c:pt idx="8695">
                  <c:v>42859.038194470646</c:v>
                </c:pt>
                <c:pt idx="8696">
                  <c:v>42859.038888915085</c:v>
                </c:pt>
                <c:pt idx="8697">
                  <c:v>42859.039583359539</c:v>
                </c:pt>
                <c:pt idx="8698">
                  <c:v>42859.040277803993</c:v>
                </c:pt>
                <c:pt idx="8699">
                  <c:v>42859.040972248455</c:v>
                </c:pt>
                <c:pt idx="8700">
                  <c:v>42859.04166669288</c:v>
                </c:pt>
                <c:pt idx="8701">
                  <c:v>42859.042361137326</c:v>
                </c:pt>
                <c:pt idx="8702">
                  <c:v>42859.043055581751</c:v>
                </c:pt>
                <c:pt idx="8703">
                  <c:v>42859.04375002622</c:v>
                </c:pt>
                <c:pt idx="8704">
                  <c:v>42859.044444470666</c:v>
                </c:pt>
                <c:pt idx="8705">
                  <c:v>42859.045138915106</c:v>
                </c:pt>
                <c:pt idx="8706">
                  <c:v>42859.045833359589</c:v>
                </c:pt>
                <c:pt idx="8707">
                  <c:v>42859.046527804028</c:v>
                </c:pt>
                <c:pt idx="8708">
                  <c:v>42859.047222248475</c:v>
                </c:pt>
                <c:pt idx="8709">
                  <c:v>42859.047916692922</c:v>
                </c:pt>
                <c:pt idx="8710">
                  <c:v>42859.048611137347</c:v>
                </c:pt>
                <c:pt idx="8711">
                  <c:v>42859.049305581764</c:v>
                </c:pt>
                <c:pt idx="8712">
                  <c:v>42859.05000002624</c:v>
                </c:pt>
                <c:pt idx="8713">
                  <c:v>42859.050694470709</c:v>
                </c:pt>
                <c:pt idx="8714">
                  <c:v>42859.051388915126</c:v>
                </c:pt>
                <c:pt idx="8715">
                  <c:v>42859.052083359602</c:v>
                </c:pt>
                <c:pt idx="8716">
                  <c:v>42859.052777804041</c:v>
                </c:pt>
                <c:pt idx="8717">
                  <c:v>42859.053472248503</c:v>
                </c:pt>
                <c:pt idx="8718">
                  <c:v>42859.054166692942</c:v>
                </c:pt>
                <c:pt idx="8719">
                  <c:v>42859.054861137367</c:v>
                </c:pt>
                <c:pt idx="8720">
                  <c:v>42859.055555581814</c:v>
                </c:pt>
                <c:pt idx="8721">
                  <c:v>42859.056250026289</c:v>
                </c:pt>
                <c:pt idx="8722">
                  <c:v>42859.056944470729</c:v>
                </c:pt>
                <c:pt idx="8723">
                  <c:v>42859.057638915161</c:v>
                </c:pt>
                <c:pt idx="8724">
                  <c:v>42859.058333359622</c:v>
                </c:pt>
                <c:pt idx="8725">
                  <c:v>42859.059027804047</c:v>
                </c:pt>
                <c:pt idx="8726">
                  <c:v>42859.059722248516</c:v>
                </c:pt>
                <c:pt idx="8727">
                  <c:v>42859.060416692941</c:v>
                </c:pt>
                <c:pt idx="8728">
                  <c:v>42859.061111137366</c:v>
                </c:pt>
                <c:pt idx="8729">
                  <c:v>42859.061805581805</c:v>
                </c:pt>
                <c:pt idx="8730">
                  <c:v>42859.062500026281</c:v>
                </c:pt>
                <c:pt idx="8731">
                  <c:v>42859.063194470727</c:v>
                </c:pt>
                <c:pt idx="8732">
                  <c:v>42859.063888915174</c:v>
                </c:pt>
                <c:pt idx="8733">
                  <c:v>42859.064583359621</c:v>
                </c:pt>
                <c:pt idx="8734">
                  <c:v>42859.065277804068</c:v>
                </c:pt>
                <c:pt idx="8735">
                  <c:v>42859.065972248536</c:v>
                </c:pt>
                <c:pt idx="8736">
                  <c:v>42859.066666692961</c:v>
                </c:pt>
                <c:pt idx="8737">
                  <c:v>42859.067361137379</c:v>
                </c:pt>
                <c:pt idx="8738">
                  <c:v>42859.068055581854</c:v>
                </c:pt>
                <c:pt idx="8739">
                  <c:v>42859.068750026301</c:v>
                </c:pt>
                <c:pt idx="8740">
                  <c:v>42859.069444470726</c:v>
                </c:pt>
                <c:pt idx="8741">
                  <c:v>42859.070138915195</c:v>
                </c:pt>
                <c:pt idx="8742">
                  <c:v>42859.070833359641</c:v>
                </c:pt>
                <c:pt idx="8743">
                  <c:v>42859.071527804088</c:v>
                </c:pt>
                <c:pt idx="8744">
                  <c:v>42859.072222248571</c:v>
                </c:pt>
                <c:pt idx="8745">
                  <c:v>42859.072916693003</c:v>
                </c:pt>
                <c:pt idx="8746">
                  <c:v>42859.073611137428</c:v>
                </c:pt>
                <c:pt idx="8747">
                  <c:v>42859.074305581875</c:v>
                </c:pt>
                <c:pt idx="8748">
                  <c:v>42859.075000026322</c:v>
                </c:pt>
                <c:pt idx="8749">
                  <c:v>42859.075694470768</c:v>
                </c:pt>
                <c:pt idx="8750">
                  <c:v>42859.076388915193</c:v>
                </c:pt>
                <c:pt idx="8751">
                  <c:v>42859.077083359654</c:v>
                </c:pt>
                <c:pt idx="8752">
                  <c:v>42859.077777804108</c:v>
                </c:pt>
                <c:pt idx="8753">
                  <c:v>42859.078472248599</c:v>
                </c:pt>
                <c:pt idx="8754">
                  <c:v>42859.079166692994</c:v>
                </c:pt>
                <c:pt idx="8755">
                  <c:v>42859.079861137434</c:v>
                </c:pt>
                <c:pt idx="8756">
                  <c:v>42859.080555581895</c:v>
                </c:pt>
                <c:pt idx="8757">
                  <c:v>42859.081250026342</c:v>
                </c:pt>
                <c:pt idx="8758">
                  <c:v>42859.081944470789</c:v>
                </c:pt>
                <c:pt idx="8759">
                  <c:v>42859.082638915235</c:v>
                </c:pt>
                <c:pt idx="8760">
                  <c:v>42859.083333359682</c:v>
                </c:pt>
                <c:pt idx="8761">
                  <c:v>42859.084027804143</c:v>
                </c:pt>
                <c:pt idx="8762">
                  <c:v>42859.084722248605</c:v>
                </c:pt>
                <c:pt idx="8763">
                  <c:v>42859.085416693022</c:v>
                </c:pt>
                <c:pt idx="8764">
                  <c:v>42859.086111137469</c:v>
                </c:pt>
                <c:pt idx="8765">
                  <c:v>42859.086805581916</c:v>
                </c:pt>
                <c:pt idx="8766">
                  <c:v>42859.087500026362</c:v>
                </c:pt>
                <c:pt idx="8767">
                  <c:v>42859.088194470838</c:v>
                </c:pt>
                <c:pt idx="8768">
                  <c:v>42859.088888915256</c:v>
                </c:pt>
                <c:pt idx="8769">
                  <c:v>42859.089583359702</c:v>
                </c:pt>
                <c:pt idx="8770">
                  <c:v>42859.090277804149</c:v>
                </c:pt>
                <c:pt idx="8771">
                  <c:v>42859.090972248603</c:v>
                </c:pt>
                <c:pt idx="8772">
                  <c:v>42859.091666693013</c:v>
                </c:pt>
                <c:pt idx="8773">
                  <c:v>42859.092361137475</c:v>
                </c:pt>
                <c:pt idx="8774">
                  <c:v>42859.093055581914</c:v>
                </c:pt>
                <c:pt idx="8775">
                  <c:v>42859.093750026375</c:v>
                </c:pt>
                <c:pt idx="8776">
                  <c:v>42859.094444470829</c:v>
                </c:pt>
                <c:pt idx="8777">
                  <c:v>42859.095138915247</c:v>
                </c:pt>
                <c:pt idx="8778">
                  <c:v>42859.095833359723</c:v>
                </c:pt>
                <c:pt idx="8779">
                  <c:v>42859.096527804169</c:v>
                </c:pt>
                <c:pt idx="8780">
                  <c:v>42859.097222248616</c:v>
                </c:pt>
                <c:pt idx="8781">
                  <c:v>42859.097916693056</c:v>
                </c:pt>
                <c:pt idx="8782">
                  <c:v>42859.09861113751</c:v>
                </c:pt>
                <c:pt idx="8783">
                  <c:v>42859.099305581927</c:v>
                </c:pt>
                <c:pt idx="8784">
                  <c:v>42859.100000026403</c:v>
                </c:pt>
                <c:pt idx="8785">
                  <c:v>42859.100694470872</c:v>
                </c:pt>
                <c:pt idx="8786">
                  <c:v>42859.101388915253</c:v>
                </c:pt>
                <c:pt idx="8787">
                  <c:v>42859.102083359736</c:v>
                </c:pt>
                <c:pt idx="8788">
                  <c:v>42859.10277780419</c:v>
                </c:pt>
                <c:pt idx="8789">
                  <c:v>42859.103472248637</c:v>
                </c:pt>
                <c:pt idx="8790">
                  <c:v>42859.104166693076</c:v>
                </c:pt>
                <c:pt idx="8791">
                  <c:v>42859.10486113753</c:v>
                </c:pt>
                <c:pt idx="8792">
                  <c:v>42859.105555581977</c:v>
                </c:pt>
                <c:pt idx="8793">
                  <c:v>42859.106250026445</c:v>
                </c:pt>
                <c:pt idx="8794">
                  <c:v>42859.106944470892</c:v>
                </c:pt>
                <c:pt idx="8795">
                  <c:v>42859.107638915295</c:v>
                </c:pt>
                <c:pt idx="8796">
                  <c:v>42859.108333359763</c:v>
                </c:pt>
                <c:pt idx="8797">
                  <c:v>42859.109027804196</c:v>
                </c:pt>
                <c:pt idx="8798">
                  <c:v>42859.109722248657</c:v>
                </c:pt>
                <c:pt idx="8799">
                  <c:v>42859.110416693111</c:v>
                </c:pt>
                <c:pt idx="8800">
                  <c:v>42859.11111113755</c:v>
                </c:pt>
                <c:pt idx="8801">
                  <c:v>42859.111805581975</c:v>
                </c:pt>
                <c:pt idx="8802">
                  <c:v>42859.112500026466</c:v>
                </c:pt>
                <c:pt idx="8803">
                  <c:v>42859.11319447089</c:v>
                </c:pt>
                <c:pt idx="8804">
                  <c:v>42859.113888915315</c:v>
                </c:pt>
                <c:pt idx="8805">
                  <c:v>42859.114583359791</c:v>
                </c:pt>
                <c:pt idx="8806">
                  <c:v>42859.115277804231</c:v>
                </c:pt>
                <c:pt idx="8807">
                  <c:v>42859.115972248692</c:v>
                </c:pt>
                <c:pt idx="8808">
                  <c:v>42859.116666693131</c:v>
                </c:pt>
                <c:pt idx="8809">
                  <c:v>42859.117361137571</c:v>
                </c:pt>
                <c:pt idx="8810">
                  <c:v>42859.118055582017</c:v>
                </c:pt>
                <c:pt idx="8811">
                  <c:v>42859.118750026486</c:v>
                </c:pt>
                <c:pt idx="8812">
                  <c:v>42859.119444470911</c:v>
                </c:pt>
                <c:pt idx="8813">
                  <c:v>42859.120138915328</c:v>
                </c:pt>
                <c:pt idx="8814">
                  <c:v>42859.120833359812</c:v>
                </c:pt>
                <c:pt idx="8815">
                  <c:v>42859.121527804229</c:v>
                </c:pt>
                <c:pt idx="8816">
                  <c:v>42859.122222248698</c:v>
                </c:pt>
                <c:pt idx="8817">
                  <c:v>42859.122916693144</c:v>
                </c:pt>
                <c:pt idx="8818">
                  <c:v>42859.123611137584</c:v>
                </c:pt>
                <c:pt idx="8819">
                  <c:v>42859.124305582016</c:v>
                </c:pt>
                <c:pt idx="8820">
                  <c:v>42859.125000026484</c:v>
                </c:pt>
                <c:pt idx="8821">
                  <c:v>42859.125694470931</c:v>
                </c:pt>
                <c:pt idx="8822">
                  <c:v>42859.126388915349</c:v>
                </c:pt>
                <c:pt idx="8823">
                  <c:v>42859.127083359825</c:v>
                </c:pt>
                <c:pt idx="8824">
                  <c:v>42859.127777804249</c:v>
                </c:pt>
                <c:pt idx="8825">
                  <c:v>42859.128472248718</c:v>
                </c:pt>
                <c:pt idx="8826">
                  <c:v>42859.129166693143</c:v>
                </c:pt>
                <c:pt idx="8827">
                  <c:v>42859.129861137582</c:v>
                </c:pt>
                <c:pt idx="8828">
                  <c:v>42859.130555582058</c:v>
                </c:pt>
                <c:pt idx="8829">
                  <c:v>42859.131250026512</c:v>
                </c:pt>
                <c:pt idx="8830">
                  <c:v>42859.131944470952</c:v>
                </c:pt>
                <c:pt idx="8831">
                  <c:v>42859.132638915384</c:v>
                </c:pt>
                <c:pt idx="8832">
                  <c:v>42859.133333359845</c:v>
                </c:pt>
                <c:pt idx="8833">
                  <c:v>42859.134027804284</c:v>
                </c:pt>
                <c:pt idx="8834">
                  <c:v>42859.134722248738</c:v>
                </c:pt>
                <c:pt idx="8835">
                  <c:v>42859.135416693185</c:v>
                </c:pt>
                <c:pt idx="8836">
                  <c:v>42859.136111137625</c:v>
                </c:pt>
                <c:pt idx="8837">
                  <c:v>42859.136805582079</c:v>
                </c:pt>
                <c:pt idx="8838">
                  <c:v>42859.137500026533</c:v>
                </c:pt>
                <c:pt idx="8839">
                  <c:v>42859.138194470994</c:v>
                </c:pt>
                <c:pt idx="8840">
                  <c:v>42859.138888915404</c:v>
                </c:pt>
                <c:pt idx="8841">
                  <c:v>42859.139583359865</c:v>
                </c:pt>
                <c:pt idx="8842">
                  <c:v>42859.140277804312</c:v>
                </c:pt>
                <c:pt idx="8843">
                  <c:v>42859.140972248781</c:v>
                </c:pt>
                <c:pt idx="8844">
                  <c:v>42859.141666693184</c:v>
                </c:pt>
                <c:pt idx="8845">
                  <c:v>42859.14236113763</c:v>
                </c:pt>
                <c:pt idx="8846">
                  <c:v>42859.143055582084</c:v>
                </c:pt>
                <c:pt idx="8847">
                  <c:v>42859.143750026546</c:v>
                </c:pt>
                <c:pt idx="8848">
                  <c:v>42859.144444470992</c:v>
                </c:pt>
                <c:pt idx="8849">
                  <c:v>42859.145138915424</c:v>
                </c:pt>
                <c:pt idx="8850">
                  <c:v>42859.145833359893</c:v>
                </c:pt>
                <c:pt idx="8851">
                  <c:v>42859.146527804332</c:v>
                </c:pt>
                <c:pt idx="8852">
                  <c:v>42859.147222248801</c:v>
                </c:pt>
                <c:pt idx="8853">
                  <c:v>42859.147916693226</c:v>
                </c:pt>
                <c:pt idx="8854">
                  <c:v>42859.148611137673</c:v>
                </c:pt>
                <c:pt idx="8855">
                  <c:v>42859.149305582105</c:v>
                </c:pt>
                <c:pt idx="8856">
                  <c:v>42859.150000026588</c:v>
                </c:pt>
                <c:pt idx="8857">
                  <c:v>42859.150694471013</c:v>
                </c:pt>
                <c:pt idx="8858">
                  <c:v>42859.151388915438</c:v>
                </c:pt>
                <c:pt idx="8859">
                  <c:v>42859.152083359913</c:v>
                </c:pt>
                <c:pt idx="8860">
                  <c:v>42859.152777804353</c:v>
                </c:pt>
                <c:pt idx="8861">
                  <c:v>42859.153472248821</c:v>
                </c:pt>
                <c:pt idx="8862">
                  <c:v>42859.154166693224</c:v>
                </c:pt>
                <c:pt idx="8863">
                  <c:v>42859.154861137686</c:v>
                </c:pt>
                <c:pt idx="8864">
                  <c:v>42859.15555558214</c:v>
                </c:pt>
                <c:pt idx="8865">
                  <c:v>42859.156250026615</c:v>
                </c:pt>
                <c:pt idx="8866">
                  <c:v>42859.156944471033</c:v>
                </c:pt>
                <c:pt idx="8867">
                  <c:v>42859.15763891548</c:v>
                </c:pt>
                <c:pt idx="8868">
                  <c:v>42859.158333359956</c:v>
                </c:pt>
                <c:pt idx="8869">
                  <c:v>42859.159027804373</c:v>
                </c:pt>
                <c:pt idx="8870">
                  <c:v>42859.159722248842</c:v>
                </c:pt>
                <c:pt idx="8871">
                  <c:v>42859.160416693245</c:v>
                </c:pt>
                <c:pt idx="8872">
                  <c:v>42859.161111137677</c:v>
                </c:pt>
                <c:pt idx="8873">
                  <c:v>42859.161805582138</c:v>
                </c:pt>
                <c:pt idx="8874">
                  <c:v>42859.162500026607</c:v>
                </c:pt>
                <c:pt idx="8875">
                  <c:v>42859.163194471032</c:v>
                </c:pt>
                <c:pt idx="8876">
                  <c:v>42859.163888915471</c:v>
                </c:pt>
                <c:pt idx="8877">
                  <c:v>42859.164583359947</c:v>
                </c:pt>
                <c:pt idx="8878">
                  <c:v>42859.165277804394</c:v>
                </c:pt>
                <c:pt idx="8879">
                  <c:v>42859.16597224884</c:v>
                </c:pt>
                <c:pt idx="8880">
                  <c:v>42859.166666693265</c:v>
                </c:pt>
                <c:pt idx="8881">
                  <c:v>42859.167361137705</c:v>
                </c:pt>
                <c:pt idx="8882">
                  <c:v>42859.16805558218</c:v>
                </c:pt>
                <c:pt idx="8883">
                  <c:v>42859.168750026627</c:v>
                </c:pt>
                <c:pt idx="8884">
                  <c:v>42859.169444471074</c:v>
                </c:pt>
                <c:pt idx="8885">
                  <c:v>42859.170138915521</c:v>
                </c:pt>
                <c:pt idx="8886">
                  <c:v>42859.170833359996</c:v>
                </c:pt>
                <c:pt idx="8887">
                  <c:v>42859.171527804414</c:v>
                </c:pt>
                <c:pt idx="8888">
                  <c:v>42859.17222224889</c:v>
                </c:pt>
                <c:pt idx="8889">
                  <c:v>42859.172916693307</c:v>
                </c:pt>
                <c:pt idx="8890">
                  <c:v>42859.173611137754</c:v>
                </c:pt>
                <c:pt idx="8891">
                  <c:v>42859.174305582186</c:v>
                </c:pt>
                <c:pt idx="8892">
                  <c:v>42859.175000026626</c:v>
                </c:pt>
                <c:pt idx="8893">
                  <c:v>42859.175694471094</c:v>
                </c:pt>
                <c:pt idx="8894">
                  <c:v>42859.176388915534</c:v>
                </c:pt>
                <c:pt idx="8895">
                  <c:v>42859.177083359988</c:v>
                </c:pt>
                <c:pt idx="8896">
                  <c:v>42859.177777804434</c:v>
                </c:pt>
                <c:pt idx="8897">
                  <c:v>42859.178472248903</c:v>
                </c:pt>
                <c:pt idx="8898">
                  <c:v>42859.179166693299</c:v>
                </c:pt>
                <c:pt idx="8899">
                  <c:v>42859.179861137774</c:v>
                </c:pt>
                <c:pt idx="8900">
                  <c:v>42859.180555582221</c:v>
                </c:pt>
                <c:pt idx="8901">
                  <c:v>42859.181250026668</c:v>
                </c:pt>
                <c:pt idx="8902">
                  <c:v>42859.181944471115</c:v>
                </c:pt>
                <c:pt idx="8903">
                  <c:v>42859.182638915561</c:v>
                </c:pt>
                <c:pt idx="8904">
                  <c:v>42859.183333360008</c:v>
                </c:pt>
                <c:pt idx="8905">
                  <c:v>42859.184027804462</c:v>
                </c:pt>
                <c:pt idx="8906">
                  <c:v>42859.184722248923</c:v>
                </c:pt>
                <c:pt idx="8907">
                  <c:v>42859.185416693334</c:v>
                </c:pt>
                <c:pt idx="8908">
                  <c:v>42859.186111137795</c:v>
                </c:pt>
                <c:pt idx="8909">
                  <c:v>42859.186805582234</c:v>
                </c:pt>
                <c:pt idx="8910">
                  <c:v>42859.187500026688</c:v>
                </c:pt>
                <c:pt idx="8911">
                  <c:v>42859.188194471142</c:v>
                </c:pt>
                <c:pt idx="8912">
                  <c:v>42859.188888915582</c:v>
                </c:pt>
                <c:pt idx="8913">
                  <c:v>42859.189583360028</c:v>
                </c:pt>
                <c:pt idx="8914">
                  <c:v>42859.190277804482</c:v>
                </c:pt>
                <c:pt idx="8915">
                  <c:v>42859.190972248944</c:v>
                </c:pt>
                <c:pt idx="8916">
                  <c:v>42859.191666693332</c:v>
                </c:pt>
                <c:pt idx="8917">
                  <c:v>42859.192361137793</c:v>
                </c:pt>
                <c:pt idx="8918">
                  <c:v>42859.193055582218</c:v>
                </c:pt>
                <c:pt idx="8919">
                  <c:v>42859.193750026687</c:v>
                </c:pt>
                <c:pt idx="8920">
                  <c:v>42859.194444471155</c:v>
                </c:pt>
                <c:pt idx="8921">
                  <c:v>42859.195138915573</c:v>
                </c:pt>
                <c:pt idx="8922">
                  <c:v>42859.195833360034</c:v>
                </c:pt>
                <c:pt idx="8923">
                  <c:v>42859.196527804495</c:v>
                </c:pt>
                <c:pt idx="8924">
                  <c:v>42859.197222248942</c:v>
                </c:pt>
                <c:pt idx="8925">
                  <c:v>42859.197916693374</c:v>
                </c:pt>
                <c:pt idx="8926">
                  <c:v>42859.198611137836</c:v>
                </c:pt>
                <c:pt idx="8927">
                  <c:v>42859.199305582239</c:v>
                </c:pt>
                <c:pt idx="8928">
                  <c:v>42859.200000026729</c:v>
                </c:pt>
                <c:pt idx="8929">
                  <c:v>42859.200694471183</c:v>
                </c:pt>
                <c:pt idx="8930">
                  <c:v>42859.201388915579</c:v>
                </c:pt>
                <c:pt idx="8931">
                  <c:v>42859.202083360055</c:v>
                </c:pt>
                <c:pt idx="8932">
                  <c:v>42859.202777804516</c:v>
                </c:pt>
                <c:pt idx="8933">
                  <c:v>42859.203472248962</c:v>
                </c:pt>
                <c:pt idx="8934">
                  <c:v>42859.204166693387</c:v>
                </c:pt>
                <c:pt idx="8935">
                  <c:v>42859.204861137856</c:v>
                </c:pt>
                <c:pt idx="8936">
                  <c:v>42859.205555582281</c:v>
                </c:pt>
                <c:pt idx="8937">
                  <c:v>42859.206250026749</c:v>
                </c:pt>
                <c:pt idx="8938">
                  <c:v>42859.206944471196</c:v>
                </c:pt>
                <c:pt idx="8939">
                  <c:v>42859.207638915614</c:v>
                </c:pt>
                <c:pt idx="8940">
                  <c:v>42859.208333360089</c:v>
                </c:pt>
                <c:pt idx="8941">
                  <c:v>42859.209027804536</c:v>
                </c:pt>
                <c:pt idx="8942">
                  <c:v>42859.209722248983</c:v>
                </c:pt>
                <c:pt idx="8943">
                  <c:v>42859.21041669343</c:v>
                </c:pt>
                <c:pt idx="8944">
                  <c:v>42859.211111137876</c:v>
                </c:pt>
                <c:pt idx="8945">
                  <c:v>42859.211805582301</c:v>
                </c:pt>
                <c:pt idx="8946">
                  <c:v>42859.212500026792</c:v>
                </c:pt>
                <c:pt idx="8947">
                  <c:v>42859.213194471195</c:v>
                </c:pt>
                <c:pt idx="8948">
                  <c:v>42859.213888915627</c:v>
                </c:pt>
                <c:pt idx="8949">
                  <c:v>42859.21458336011</c:v>
                </c:pt>
                <c:pt idx="8950">
                  <c:v>42859.215277804578</c:v>
                </c:pt>
                <c:pt idx="8951">
                  <c:v>42859.215972249003</c:v>
                </c:pt>
                <c:pt idx="8952">
                  <c:v>42859.21666669345</c:v>
                </c:pt>
                <c:pt idx="8953">
                  <c:v>42859.217361137875</c:v>
                </c:pt>
                <c:pt idx="8954">
                  <c:v>42859.218055582336</c:v>
                </c:pt>
                <c:pt idx="8955">
                  <c:v>42859.21875002679</c:v>
                </c:pt>
                <c:pt idx="8956">
                  <c:v>42859.219444471215</c:v>
                </c:pt>
                <c:pt idx="8957">
                  <c:v>42859.220138915647</c:v>
                </c:pt>
                <c:pt idx="8958">
                  <c:v>42859.22083336013</c:v>
                </c:pt>
                <c:pt idx="8959">
                  <c:v>42859.221527804577</c:v>
                </c:pt>
                <c:pt idx="8960">
                  <c:v>42859.222222249031</c:v>
                </c:pt>
                <c:pt idx="8961">
                  <c:v>42859.22291669347</c:v>
                </c:pt>
                <c:pt idx="8962">
                  <c:v>42859.223611137895</c:v>
                </c:pt>
                <c:pt idx="8963">
                  <c:v>42859.224305582335</c:v>
                </c:pt>
                <c:pt idx="8964">
                  <c:v>42859.225000026789</c:v>
                </c:pt>
                <c:pt idx="8965">
                  <c:v>42859.225694471228</c:v>
                </c:pt>
                <c:pt idx="8966">
                  <c:v>42859.226388915667</c:v>
                </c:pt>
                <c:pt idx="8967">
                  <c:v>42859.227083360121</c:v>
                </c:pt>
                <c:pt idx="8968">
                  <c:v>42859.227777804575</c:v>
                </c:pt>
                <c:pt idx="8969">
                  <c:v>42859.228472249044</c:v>
                </c:pt>
                <c:pt idx="8970">
                  <c:v>42859.229166693454</c:v>
                </c:pt>
                <c:pt idx="8971">
                  <c:v>42859.229861137916</c:v>
                </c:pt>
                <c:pt idx="8972">
                  <c:v>42859.230555582384</c:v>
                </c:pt>
                <c:pt idx="8973">
                  <c:v>42859.231250026831</c:v>
                </c:pt>
                <c:pt idx="8974">
                  <c:v>42859.231944471248</c:v>
                </c:pt>
                <c:pt idx="8975">
                  <c:v>42859.232638915724</c:v>
                </c:pt>
                <c:pt idx="8976">
                  <c:v>42859.233333360171</c:v>
                </c:pt>
                <c:pt idx="8977">
                  <c:v>42859.234027804596</c:v>
                </c:pt>
                <c:pt idx="8978">
                  <c:v>42859.234722249064</c:v>
                </c:pt>
                <c:pt idx="8979">
                  <c:v>42859.235416693504</c:v>
                </c:pt>
                <c:pt idx="8980">
                  <c:v>42859.236111137958</c:v>
                </c:pt>
                <c:pt idx="8981">
                  <c:v>42859.236805582404</c:v>
                </c:pt>
                <c:pt idx="8982">
                  <c:v>42859.237500026851</c:v>
                </c:pt>
                <c:pt idx="8983">
                  <c:v>42859.238194471276</c:v>
                </c:pt>
                <c:pt idx="8984">
                  <c:v>42859.238888915723</c:v>
                </c:pt>
                <c:pt idx="8985">
                  <c:v>42859.239583360184</c:v>
                </c:pt>
                <c:pt idx="8986">
                  <c:v>42859.240277804638</c:v>
                </c:pt>
                <c:pt idx="8987">
                  <c:v>42859.240972249092</c:v>
                </c:pt>
                <c:pt idx="8988">
                  <c:v>42859.241666693524</c:v>
                </c:pt>
                <c:pt idx="8989">
                  <c:v>42859.242361137978</c:v>
                </c:pt>
                <c:pt idx="8990">
                  <c:v>42859.243055582425</c:v>
                </c:pt>
                <c:pt idx="8991">
                  <c:v>42859.243750026872</c:v>
                </c:pt>
                <c:pt idx="8992">
                  <c:v>42859.244444471304</c:v>
                </c:pt>
                <c:pt idx="8993">
                  <c:v>42859.245138915743</c:v>
                </c:pt>
                <c:pt idx="8994">
                  <c:v>42859.245833360204</c:v>
                </c:pt>
                <c:pt idx="8995">
                  <c:v>42859.246527804658</c:v>
                </c:pt>
                <c:pt idx="8996">
                  <c:v>42859.247222249112</c:v>
                </c:pt>
                <c:pt idx="8997">
                  <c:v>42859.247916693552</c:v>
                </c:pt>
                <c:pt idx="8998">
                  <c:v>42859.248611137999</c:v>
                </c:pt>
                <c:pt idx="8999">
                  <c:v>42859.249305582423</c:v>
                </c:pt>
                <c:pt idx="9000">
                  <c:v>42859.250000026892</c:v>
                </c:pt>
                <c:pt idx="9001">
                  <c:v>42859.250694471339</c:v>
                </c:pt>
                <c:pt idx="9002">
                  <c:v>42859.251388915764</c:v>
                </c:pt>
                <c:pt idx="9003">
                  <c:v>42859.252083360225</c:v>
                </c:pt>
                <c:pt idx="9004">
                  <c:v>42859.252777804679</c:v>
                </c:pt>
                <c:pt idx="9005">
                  <c:v>42859.253472249133</c:v>
                </c:pt>
                <c:pt idx="9006">
                  <c:v>42859.254166693572</c:v>
                </c:pt>
                <c:pt idx="9007">
                  <c:v>42859.254861138019</c:v>
                </c:pt>
                <c:pt idx="9008">
                  <c:v>42859.255555582466</c:v>
                </c:pt>
                <c:pt idx="9009">
                  <c:v>42859.256250026949</c:v>
                </c:pt>
                <c:pt idx="9010">
                  <c:v>42859.256944471359</c:v>
                </c:pt>
                <c:pt idx="9011">
                  <c:v>42859.257638915806</c:v>
                </c:pt>
                <c:pt idx="9012">
                  <c:v>42859.258333360252</c:v>
                </c:pt>
                <c:pt idx="9013">
                  <c:v>42859.259027804685</c:v>
                </c:pt>
                <c:pt idx="9014">
                  <c:v>42859.259722249146</c:v>
                </c:pt>
                <c:pt idx="9015">
                  <c:v>42859.260416693585</c:v>
                </c:pt>
                <c:pt idx="9016">
                  <c:v>42859.261111138025</c:v>
                </c:pt>
                <c:pt idx="9017">
                  <c:v>42859.261805582464</c:v>
                </c:pt>
                <c:pt idx="9018">
                  <c:v>42859.262500026933</c:v>
                </c:pt>
                <c:pt idx="9019">
                  <c:v>42859.263194471358</c:v>
                </c:pt>
                <c:pt idx="9020">
                  <c:v>42859.263888915797</c:v>
                </c:pt>
                <c:pt idx="9021">
                  <c:v>42859.264583360251</c:v>
                </c:pt>
                <c:pt idx="9022">
                  <c:v>42859.26527780472</c:v>
                </c:pt>
                <c:pt idx="9023">
                  <c:v>42859.265972249166</c:v>
                </c:pt>
                <c:pt idx="9024">
                  <c:v>42859.266666693584</c:v>
                </c:pt>
                <c:pt idx="9025">
                  <c:v>42859.267361138038</c:v>
                </c:pt>
                <c:pt idx="9026">
                  <c:v>42859.268055582506</c:v>
                </c:pt>
                <c:pt idx="9027">
                  <c:v>42859.268750026953</c:v>
                </c:pt>
                <c:pt idx="9028">
                  <c:v>42859.269444471371</c:v>
                </c:pt>
                <c:pt idx="9029">
                  <c:v>42859.270138915825</c:v>
                </c:pt>
                <c:pt idx="9030">
                  <c:v>42859.270833360286</c:v>
                </c:pt>
                <c:pt idx="9031">
                  <c:v>42859.271527804725</c:v>
                </c:pt>
                <c:pt idx="9032">
                  <c:v>42859.272222249201</c:v>
                </c:pt>
                <c:pt idx="9033">
                  <c:v>42859.272916693626</c:v>
                </c:pt>
                <c:pt idx="9034">
                  <c:v>42859.27361113808</c:v>
                </c:pt>
                <c:pt idx="9035">
                  <c:v>42859.274305582527</c:v>
                </c:pt>
                <c:pt idx="9036">
                  <c:v>42859.275000026973</c:v>
                </c:pt>
                <c:pt idx="9037">
                  <c:v>42859.27569447142</c:v>
                </c:pt>
                <c:pt idx="9038">
                  <c:v>42859.276388915845</c:v>
                </c:pt>
                <c:pt idx="9039">
                  <c:v>42859.277083360284</c:v>
                </c:pt>
                <c:pt idx="9040">
                  <c:v>42859.277777804738</c:v>
                </c:pt>
                <c:pt idx="9041">
                  <c:v>42859.278472249207</c:v>
                </c:pt>
                <c:pt idx="9042">
                  <c:v>42859.279166693617</c:v>
                </c:pt>
                <c:pt idx="9043">
                  <c:v>42859.2798611381</c:v>
                </c:pt>
                <c:pt idx="9044">
                  <c:v>42859.280555582547</c:v>
                </c:pt>
                <c:pt idx="9045">
                  <c:v>42859.281250027001</c:v>
                </c:pt>
                <c:pt idx="9046">
                  <c:v>42859.281944471426</c:v>
                </c:pt>
                <c:pt idx="9047">
                  <c:v>42859.282638915887</c:v>
                </c:pt>
                <c:pt idx="9048">
                  <c:v>42859.283333360334</c:v>
                </c:pt>
                <c:pt idx="9049">
                  <c:v>42859.284027804781</c:v>
                </c:pt>
                <c:pt idx="9050">
                  <c:v>42859.284722249227</c:v>
                </c:pt>
                <c:pt idx="9051">
                  <c:v>42859.285416693674</c:v>
                </c:pt>
                <c:pt idx="9052">
                  <c:v>42859.286111138143</c:v>
                </c:pt>
                <c:pt idx="9053">
                  <c:v>42859.286805582567</c:v>
                </c:pt>
                <c:pt idx="9054">
                  <c:v>42859.287500027014</c:v>
                </c:pt>
                <c:pt idx="9055">
                  <c:v>42859.288194471461</c:v>
                </c:pt>
                <c:pt idx="9056">
                  <c:v>42859.288888915908</c:v>
                </c:pt>
                <c:pt idx="9057">
                  <c:v>42859.289583360354</c:v>
                </c:pt>
                <c:pt idx="9058">
                  <c:v>42859.290277804801</c:v>
                </c:pt>
                <c:pt idx="9059">
                  <c:v>42859.290972249226</c:v>
                </c:pt>
                <c:pt idx="9060">
                  <c:v>42859.291666693651</c:v>
                </c:pt>
                <c:pt idx="9061">
                  <c:v>42859.292361138134</c:v>
                </c:pt>
                <c:pt idx="9062">
                  <c:v>42859.293055582566</c:v>
                </c:pt>
                <c:pt idx="9063">
                  <c:v>42859.293750027013</c:v>
                </c:pt>
                <c:pt idx="9064">
                  <c:v>42859.294444471474</c:v>
                </c:pt>
                <c:pt idx="9065">
                  <c:v>42859.295138915899</c:v>
                </c:pt>
                <c:pt idx="9066">
                  <c:v>42859.295833360375</c:v>
                </c:pt>
                <c:pt idx="9067">
                  <c:v>42859.296527804821</c:v>
                </c:pt>
                <c:pt idx="9068">
                  <c:v>42859.297222249254</c:v>
                </c:pt>
                <c:pt idx="9069">
                  <c:v>42859.297916693693</c:v>
                </c:pt>
                <c:pt idx="9070">
                  <c:v>42859.298611138162</c:v>
                </c:pt>
                <c:pt idx="9071">
                  <c:v>42859.299305582579</c:v>
                </c:pt>
                <c:pt idx="9072">
                  <c:v>42859.300000027062</c:v>
                </c:pt>
                <c:pt idx="9073">
                  <c:v>42859.300694471523</c:v>
                </c:pt>
                <c:pt idx="9074">
                  <c:v>42859.301388915934</c:v>
                </c:pt>
                <c:pt idx="9075">
                  <c:v>42859.302083360395</c:v>
                </c:pt>
                <c:pt idx="9076">
                  <c:v>42859.302777804842</c:v>
                </c:pt>
                <c:pt idx="9077">
                  <c:v>42859.303472249288</c:v>
                </c:pt>
                <c:pt idx="9078">
                  <c:v>42859.304166693735</c:v>
                </c:pt>
                <c:pt idx="9079">
                  <c:v>42859.304861138204</c:v>
                </c:pt>
                <c:pt idx="9080">
                  <c:v>42859.305555582629</c:v>
                </c:pt>
                <c:pt idx="9081">
                  <c:v>42859.306250027104</c:v>
                </c:pt>
                <c:pt idx="9082">
                  <c:v>42859.306944471544</c:v>
                </c:pt>
                <c:pt idx="9083">
                  <c:v>42859.307638915969</c:v>
                </c:pt>
                <c:pt idx="9084">
                  <c:v>42859.308333360437</c:v>
                </c:pt>
                <c:pt idx="9085">
                  <c:v>42859.309027804862</c:v>
                </c:pt>
                <c:pt idx="9086">
                  <c:v>42859.309722249309</c:v>
                </c:pt>
                <c:pt idx="9087">
                  <c:v>42859.310416693763</c:v>
                </c:pt>
                <c:pt idx="9088">
                  <c:v>42859.311111138202</c:v>
                </c:pt>
                <c:pt idx="9089">
                  <c:v>42859.311805582634</c:v>
                </c:pt>
                <c:pt idx="9090">
                  <c:v>42859.312500027117</c:v>
                </c:pt>
                <c:pt idx="9091">
                  <c:v>42859.313194471542</c:v>
                </c:pt>
                <c:pt idx="9092">
                  <c:v>42859.313888915989</c:v>
                </c:pt>
                <c:pt idx="9093">
                  <c:v>42859.314583360443</c:v>
                </c:pt>
                <c:pt idx="9094">
                  <c:v>42859.315277804904</c:v>
                </c:pt>
                <c:pt idx="9095">
                  <c:v>42859.315972249351</c:v>
                </c:pt>
                <c:pt idx="9096">
                  <c:v>42859.316666693783</c:v>
                </c:pt>
                <c:pt idx="9097">
                  <c:v>42859.317361138223</c:v>
                </c:pt>
                <c:pt idx="9098">
                  <c:v>42859.318055582669</c:v>
                </c:pt>
                <c:pt idx="9099">
                  <c:v>42859.318750027138</c:v>
                </c:pt>
                <c:pt idx="9100">
                  <c:v>42859.319444471563</c:v>
                </c:pt>
                <c:pt idx="9101">
                  <c:v>42859.320138916009</c:v>
                </c:pt>
                <c:pt idx="9102">
                  <c:v>42859.320833360463</c:v>
                </c:pt>
                <c:pt idx="9103">
                  <c:v>42859.321527804903</c:v>
                </c:pt>
                <c:pt idx="9104">
                  <c:v>42859.322222249371</c:v>
                </c:pt>
                <c:pt idx="9105">
                  <c:v>42859.322916693796</c:v>
                </c:pt>
                <c:pt idx="9106">
                  <c:v>42859.323611138236</c:v>
                </c:pt>
                <c:pt idx="9107">
                  <c:v>42859.324305582675</c:v>
                </c:pt>
                <c:pt idx="9108">
                  <c:v>42859.325000027136</c:v>
                </c:pt>
                <c:pt idx="9109">
                  <c:v>42859.325694471583</c:v>
                </c:pt>
                <c:pt idx="9110">
                  <c:v>42859.32638891603</c:v>
                </c:pt>
                <c:pt idx="9111">
                  <c:v>42859.327083360477</c:v>
                </c:pt>
                <c:pt idx="9112">
                  <c:v>42859.327777804923</c:v>
                </c:pt>
                <c:pt idx="9113">
                  <c:v>42859.328472249392</c:v>
                </c:pt>
                <c:pt idx="9114">
                  <c:v>42859.329166693795</c:v>
                </c:pt>
                <c:pt idx="9115">
                  <c:v>42859.329861138256</c:v>
                </c:pt>
                <c:pt idx="9116">
                  <c:v>42859.33055558271</c:v>
                </c:pt>
                <c:pt idx="9117">
                  <c:v>42859.331250027179</c:v>
                </c:pt>
                <c:pt idx="9118">
                  <c:v>42859.331944471596</c:v>
                </c:pt>
                <c:pt idx="9119">
                  <c:v>42859.332638916072</c:v>
                </c:pt>
                <c:pt idx="9120">
                  <c:v>42859.333333360497</c:v>
                </c:pt>
                <c:pt idx="9121">
                  <c:v>42859.334027804965</c:v>
                </c:pt>
                <c:pt idx="9122">
                  <c:v>42859.33472224939</c:v>
                </c:pt>
                <c:pt idx="9123">
                  <c:v>42859.335416693837</c:v>
                </c:pt>
                <c:pt idx="9124">
                  <c:v>42859.336111138291</c:v>
                </c:pt>
                <c:pt idx="9125">
                  <c:v>42859.33680558273</c:v>
                </c:pt>
                <c:pt idx="9126">
                  <c:v>42859.337500027192</c:v>
                </c:pt>
                <c:pt idx="9127">
                  <c:v>42859.338194471631</c:v>
                </c:pt>
                <c:pt idx="9128">
                  <c:v>42859.338888916092</c:v>
                </c:pt>
                <c:pt idx="9129">
                  <c:v>42859.339583360517</c:v>
                </c:pt>
                <c:pt idx="9130">
                  <c:v>42859.340277805</c:v>
                </c:pt>
                <c:pt idx="9131">
                  <c:v>42859.34097224944</c:v>
                </c:pt>
                <c:pt idx="9132">
                  <c:v>42859.341666693857</c:v>
                </c:pt>
                <c:pt idx="9133">
                  <c:v>42859.342361138311</c:v>
                </c:pt>
                <c:pt idx="9134">
                  <c:v>42859.343055582751</c:v>
                </c:pt>
                <c:pt idx="9135">
                  <c:v>42859.343750027198</c:v>
                </c:pt>
                <c:pt idx="9136">
                  <c:v>42859.344444471644</c:v>
                </c:pt>
                <c:pt idx="9137">
                  <c:v>42859.345138916091</c:v>
                </c:pt>
                <c:pt idx="9138">
                  <c:v>42859.345833360559</c:v>
                </c:pt>
                <c:pt idx="9139">
                  <c:v>42859.346527805013</c:v>
                </c:pt>
                <c:pt idx="9140">
                  <c:v>42859.347222249453</c:v>
                </c:pt>
                <c:pt idx="9141">
                  <c:v>42859.347916693892</c:v>
                </c:pt>
                <c:pt idx="9142">
                  <c:v>42859.348611138354</c:v>
                </c:pt>
                <c:pt idx="9143">
                  <c:v>42859.349305582771</c:v>
                </c:pt>
                <c:pt idx="9144">
                  <c:v>42859.350000027218</c:v>
                </c:pt>
                <c:pt idx="9145">
                  <c:v>42859.350694471686</c:v>
                </c:pt>
                <c:pt idx="9146">
                  <c:v>42859.351388916111</c:v>
                </c:pt>
                <c:pt idx="9147">
                  <c:v>42859.35208336058</c:v>
                </c:pt>
                <c:pt idx="9148">
                  <c:v>42859.352777805012</c:v>
                </c:pt>
                <c:pt idx="9149">
                  <c:v>42859.353472249473</c:v>
                </c:pt>
                <c:pt idx="9150">
                  <c:v>42859.354166693898</c:v>
                </c:pt>
                <c:pt idx="9151">
                  <c:v>42859.354861138367</c:v>
                </c:pt>
                <c:pt idx="9152">
                  <c:v>42859.355555582792</c:v>
                </c:pt>
                <c:pt idx="9153">
                  <c:v>42859.35625002726</c:v>
                </c:pt>
                <c:pt idx="9154">
                  <c:v>42859.356944471692</c:v>
                </c:pt>
                <c:pt idx="9155">
                  <c:v>42859.357638916154</c:v>
                </c:pt>
                <c:pt idx="9156">
                  <c:v>42859.358333360608</c:v>
                </c:pt>
                <c:pt idx="9157">
                  <c:v>42859.359027805032</c:v>
                </c:pt>
                <c:pt idx="9158">
                  <c:v>42859.359722249494</c:v>
                </c:pt>
                <c:pt idx="9159">
                  <c:v>42859.360416693919</c:v>
                </c:pt>
                <c:pt idx="9160">
                  <c:v>42859.361111138365</c:v>
                </c:pt>
                <c:pt idx="9161">
                  <c:v>42859.361805582805</c:v>
                </c:pt>
                <c:pt idx="9162">
                  <c:v>42859.362500027259</c:v>
                </c:pt>
                <c:pt idx="9163">
                  <c:v>42859.363194471705</c:v>
                </c:pt>
                <c:pt idx="9164">
                  <c:v>42859.363888916152</c:v>
                </c:pt>
                <c:pt idx="9165">
                  <c:v>42859.364583360599</c:v>
                </c:pt>
                <c:pt idx="9166">
                  <c:v>42859.365277805045</c:v>
                </c:pt>
                <c:pt idx="9167">
                  <c:v>42859.365972249492</c:v>
                </c:pt>
                <c:pt idx="9168">
                  <c:v>42859.366666693939</c:v>
                </c:pt>
                <c:pt idx="9169">
                  <c:v>42859.367361138386</c:v>
                </c:pt>
                <c:pt idx="9170">
                  <c:v>42859.368055582832</c:v>
                </c:pt>
                <c:pt idx="9171">
                  <c:v>42859.368750027279</c:v>
                </c:pt>
                <c:pt idx="9172">
                  <c:v>42859.369444471726</c:v>
                </c:pt>
                <c:pt idx="9173">
                  <c:v>42859.370138916194</c:v>
                </c:pt>
                <c:pt idx="9174">
                  <c:v>42859.370833360619</c:v>
                </c:pt>
                <c:pt idx="9175">
                  <c:v>42859.371527805066</c:v>
                </c:pt>
                <c:pt idx="9176">
                  <c:v>42859.372222249549</c:v>
                </c:pt>
                <c:pt idx="9177">
                  <c:v>42859.372916693988</c:v>
                </c:pt>
                <c:pt idx="9178">
                  <c:v>42859.373611138413</c:v>
                </c:pt>
                <c:pt idx="9179">
                  <c:v>42859.374305582853</c:v>
                </c:pt>
                <c:pt idx="9180">
                  <c:v>42859.375000027285</c:v>
                </c:pt>
                <c:pt idx="9181">
                  <c:v>42859.375694471746</c:v>
                </c:pt>
                <c:pt idx="9182">
                  <c:v>42859.376388916193</c:v>
                </c:pt>
                <c:pt idx="9183">
                  <c:v>42859.377083360625</c:v>
                </c:pt>
                <c:pt idx="9184">
                  <c:v>42859.377777805086</c:v>
                </c:pt>
                <c:pt idx="9185">
                  <c:v>42859.378472249555</c:v>
                </c:pt>
                <c:pt idx="9186">
                  <c:v>42859.37916669398</c:v>
                </c:pt>
                <c:pt idx="9187">
                  <c:v>42859.379861138441</c:v>
                </c:pt>
                <c:pt idx="9188">
                  <c:v>42859.380555582895</c:v>
                </c:pt>
                <c:pt idx="9189">
                  <c:v>42859.381250027342</c:v>
                </c:pt>
                <c:pt idx="9190">
                  <c:v>42859.381944471766</c:v>
                </c:pt>
                <c:pt idx="9191">
                  <c:v>42859.382638916213</c:v>
                </c:pt>
                <c:pt idx="9192">
                  <c:v>42859.38333336066</c:v>
                </c:pt>
                <c:pt idx="9193">
                  <c:v>42859.384027805128</c:v>
                </c:pt>
                <c:pt idx="9194">
                  <c:v>42859.384722249575</c:v>
                </c:pt>
                <c:pt idx="9195">
                  <c:v>42859.385416694022</c:v>
                </c:pt>
                <c:pt idx="9196">
                  <c:v>42859.386111138476</c:v>
                </c:pt>
                <c:pt idx="9197">
                  <c:v>42859.386805582893</c:v>
                </c:pt>
                <c:pt idx="9198">
                  <c:v>42859.38750002734</c:v>
                </c:pt>
                <c:pt idx="9199">
                  <c:v>42859.388194471809</c:v>
                </c:pt>
                <c:pt idx="9200">
                  <c:v>42859.388888916241</c:v>
                </c:pt>
                <c:pt idx="9201">
                  <c:v>42859.38958336068</c:v>
                </c:pt>
                <c:pt idx="9202">
                  <c:v>42859.390277805142</c:v>
                </c:pt>
                <c:pt idx="9203">
                  <c:v>42859.390972249603</c:v>
                </c:pt>
                <c:pt idx="9204">
                  <c:v>42859.39166669402</c:v>
                </c:pt>
                <c:pt idx="9205">
                  <c:v>42859.392361138467</c:v>
                </c:pt>
                <c:pt idx="9206">
                  <c:v>42859.393055582914</c:v>
                </c:pt>
                <c:pt idx="9207">
                  <c:v>42859.393750027339</c:v>
                </c:pt>
                <c:pt idx="9208">
                  <c:v>42859.394444471807</c:v>
                </c:pt>
                <c:pt idx="9209">
                  <c:v>42859.395138916254</c:v>
                </c:pt>
                <c:pt idx="9210">
                  <c:v>42859.395833360701</c:v>
                </c:pt>
                <c:pt idx="9211">
                  <c:v>42859.396527805147</c:v>
                </c:pt>
                <c:pt idx="9212">
                  <c:v>42859.397222249601</c:v>
                </c:pt>
                <c:pt idx="9213">
                  <c:v>42859.397916694041</c:v>
                </c:pt>
                <c:pt idx="9214">
                  <c:v>42859.398611138509</c:v>
                </c:pt>
                <c:pt idx="9215">
                  <c:v>42859.399305582934</c:v>
                </c:pt>
                <c:pt idx="9216">
                  <c:v>42859.400000027381</c:v>
                </c:pt>
                <c:pt idx="9217">
                  <c:v>42859.400694471842</c:v>
                </c:pt>
                <c:pt idx="9218">
                  <c:v>42859.401388916274</c:v>
                </c:pt>
                <c:pt idx="9219">
                  <c:v>42859.402083360721</c:v>
                </c:pt>
                <c:pt idx="9220">
                  <c:v>42859.402777805168</c:v>
                </c:pt>
                <c:pt idx="9221">
                  <c:v>42859.403472249614</c:v>
                </c:pt>
                <c:pt idx="9222">
                  <c:v>42859.404166694061</c:v>
                </c:pt>
                <c:pt idx="9223">
                  <c:v>42859.40486113853</c:v>
                </c:pt>
                <c:pt idx="9224">
                  <c:v>42859.405555582962</c:v>
                </c:pt>
                <c:pt idx="9225">
                  <c:v>42859.406250027423</c:v>
                </c:pt>
                <c:pt idx="9226">
                  <c:v>42859.406944471848</c:v>
                </c:pt>
                <c:pt idx="9227">
                  <c:v>42859.407638916295</c:v>
                </c:pt>
                <c:pt idx="9228">
                  <c:v>42859.408333360741</c:v>
                </c:pt>
                <c:pt idx="9229">
                  <c:v>42859.409027805188</c:v>
                </c:pt>
                <c:pt idx="9230">
                  <c:v>42859.409722249635</c:v>
                </c:pt>
                <c:pt idx="9231">
                  <c:v>42859.410416694103</c:v>
                </c:pt>
                <c:pt idx="9232">
                  <c:v>42859.411111138543</c:v>
                </c:pt>
                <c:pt idx="9233">
                  <c:v>42859.411805582982</c:v>
                </c:pt>
                <c:pt idx="9234">
                  <c:v>42859.412500027443</c:v>
                </c:pt>
                <c:pt idx="9235">
                  <c:v>42859.413194471868</c:v>
                </c:pt>
                <c:pt idx="9236">
                  <c:v>42859.413888916315</c:v>
                </c:pt>
                <c:pt idx="9237">
                  <c:v>42859.414583360762</c:v>
                </c:pt>
                <c:pt idx="9238">
                  <c:v>42859.415277805208</c:v>
                </c:pt>
                <c:pt idx="9239">
                  <c:v>42859.415972249662</c:v>
                </c:pt>
                <c:pt idx="9240">
                  <c:v>42859.416666694124</c:v>
                </c:pt>
                <c:pt idx="9241">
                  <c:v>42859.417361138549</c:v>
                </c:pt>
                <c:pt idx="9242">
                  <c:v>42859.418055583003</c:v>
                </c:pt>
                <c:pt idx="9243">
                  <c:v>42859.418750027442</c:v>
                </c:pt>
                <c:pt idx="9244">
                  <c:v>42859.419444471889</c:v>
                </c:pt>
                <c:pt idx="9245">
                  <c:v>42859.420138916335</c:v>
                </c:pt>
                <c:pt idx="9246">
                  <c:v>42859.420833360782</c:v>
                </c:pt>
                <c:pt idx="9247">
                  <c:v>42859.421527805207</c:v>
                </c:pt>
                <c:pt idx="9248">
                  <c:v>42859.422222249683</c:v>
                </c:pt>
                <c:pt idx="9249">
                  <c:v>42859.422916694144</c:v>
                </c:pt>
                <c:pt idx="9250">
                  <c:v>42859.423611138569</c:v>
                </c:pt>
                <c:pt idx="9251">
                  <c:v>42859.424305582994</c:v>
                </c:pt>
                <c:pt idx="9252">
                  <c:v>42859.425000027455</c:v>
                </c:pt>
                <c:pt idx="9253">
                  <c:v>42859.425694471909</c:v>
                </c:pt>
                <c:pt idx="9254">
                  <c:v>42859.426388916356</c:v>
                </c:pt>
                <c:pt idx="9255">
                  <c:v>42859.427083360781</c:v>
                </c:pt>
                <c:pt idx="9256">
                  <c:v>42859.42777780522</c:v>
                </c:pt>
                <c:pt idx="9257">
                  <c:v>42859.428472249696</c:v>
                </c:pt>
                <c:pt idx="9258">
                  <c:v>42859.429166694135</c:v>
                </c:pt>
                <c:pt idx="9259">
                  <c:v>42859.429861138589</c:v>
                </c:pt>
                <c:pt idx="9260">
                  <c:v>42859.430555583036</c:v>
                </c:pt>
                <c:pt idx="9261">
                  <c:v>42859.431250027483</c:v>
                </c:pt>
                <c:pt idx="9262">
                  <c:v>42859.431944471929</c:v>
                </c:pt>
                <c:pt idx="9263">
                  <c:v>42859.432638916383</c:v>
                </c:pt>
                <c:pt idx="9264">
                  <c:v>42859.433333360823</c:v>
                </c:pt>
                <c:pt idx="9265">
                  <c:v>42859.43402780527</c:v>
                </c:pt>
                <c:pt idx="9266">
                  <c:v>42859.434722249716</c:v>
                </c:pt>
                <c:pt idx="9267">
                  <c:v>42859.435416694163</c:v>
                </c:pt>
                <c:pt idx="9268">
                  <c:v>42859.43611113861</c:v>
                </c:pt>
                <c:pt idx="9269">
                  <c:v>42859.436805583056</c:v>
                </c:pt>
                <c:pt idx="9270">
                  <c:v>42859.437500027503</c:v>
                </c:pt>
                <c:pt idx="9271">
                  <c:v>42859.438194471972</c:v>
                </c:pt>
                <c:pt idx="9272">
                  <c:v>42859.438888916397</c:v>
                </c:pt>
                <c:pt idx="9273">
                  <c:v>42859.439583360836</c:v>
                </c:pt>
                <c:pt idx="9274">
                  <c:v>42859.44027780529</c:v>
                </c:pt>
                <c:pt idx="9275">
                  <c:v>42859.440972249758</c:v>
                </c:pt>
                <c:pt idx="9276">
                  <c:v>42859.441666694183</c:v>
                </c:pt>
                <c:pt idx="9277">
                  <c:v>42859.44236113863</c:v>
                </c:pt>
                <c:pt idx="9278">
                  <c:v>42859.443055583077</c:v>
                </c:pt>
                <c:pt idx="9279">
                  <c:v>42859.443750027523</c:v>
                </c:pt>
                <c:pt idx="9280">
                  <c:v>42859.444444471992</c:v>
                </c:pt>
                <c:pt idx="9281">
                  <c:v>42859.445138916417</c:v>
                </c:pt>
                <c:pt idx="9282">
                  <c:v>42859.445833360885</c:v>
                </c:pt>
                <c:pt idx="9283">
                  <c:v>42859.44652780531</c:v>
                </c:pt>
                <c:pt idx="9284">
                  <c:v>42859.447222249779</c:v>
                </c:pt>
                <c:pt idx="9285">
                  <c:v>42859.447916694211</c:v>
                </c:pt>
                <c:pt idx="9286">
                  <c:v>42859.448611138672</c:v>
                </c:pt>
                <c:pt idx="9287">
                  <c:v>42859.449305583075</c:v>
                </c:pt>
                <c:pt idx="9288">
                  <c:v>42859.450000027566</c:v>
                </c:pt>
                <c:pt idx="9289">
                  <c:v>42859.45069447202</c:v>
                </c:pt>
                <c:pt idx="9290">
                  <c:v>42859.451388916437</c:v>
                </c:pt>
                <c:pt idx="9291">
                  <c:v>42859.452083360891</c:v>
                </c:pt>
                <c:pt idx="9292">
                  <c:v>42859.452777805331</c:v>
                </c:pt>
                <c:pt idx="9293">
                  <c:v>42859.453472249792</c:v>
                </c:pt>
                <c:pt idx="9294">
                  <c:v>42859.454166694231</c:v>
                </c:pt>
                <c:pt idx="9295">
                  <c:v>42859.454861138693</c:v>
                </c:pt>
                <c:pt idx="9296">
                  <c:v>42859.455555583118</c:v>
                </c:pt>
                <c:pt idx="9297">
                  <c:v>42859.456250027601</c:v>
                </c:pt>
                <c:pt idx="9298">
                  <c:v>42859.45694447204</c:v>
                </c:pt>
                <c:pt idx="9299">
                  <c:v>42859.457638916479</c:v>
                </c:pt>
                <c:pt idx="9300">
                  <c:v>42859.458333360941</c:v>
                </c:pt>
                <c:pt idx="9301">
                  <c:v>42859.459027805351</c:v>
                </c:pt>
                <c:pt idx="9302">
                  <c:v>42859.459722249798</c:v>
                </c:pt>
                <c:pt idx="9303">
                  <c:v>42859.460416694244</c:v>
                </c:pt>
                <c:pt idx="9304">
                  <c:v>42859.461111138684</c:v>
                </c:pt>
                <c:pt idx="9305">
                  <c:v>42859.461805583116</c:v>
                </c:pt>
                <c:pt idx="9306">
                  <c:v>42859.462500027592</c:v>
                </c:pt>
                <c:pt idx="9307">
                  <c:v>42859.463194472031</c:v>
                </c:pt>
                <c:pt idx="9308">
                  <c:v>42859.463888916478</c:v>
                </c:pt>
                <c:pt idx="9309">
                  <c:v>42859.464583360932</c:v>
                </c:pt>
                <c:pt idx="9310">
                  <c:v>42859.465277805371</c:v>
                </c:pt>
                <c:pt idx="9311">
                  <c:v>42859.465972249818</c:v>
                </c:pt>
                <c:pt idx="9312">
                  <c:v>42859.466666694265</c:v>
                </c:pt>
                <c:pt idx="9313">
                  <c:v>42859.467361138704</c:v>
                </c:pt>
                <c:pt idx="9314">
                  <c:v>42859.468055583158</c:v>
                </c:pt>
                <c:pt idx="9315">
                  <c:v>42859.468750027605</c:v>
                </c:pt>
                <c:pt idx="9316">
                  <c:v>42859.469444472052</c:v>
                </c:pt>
                <c:pt idx="9317">
                  <c:v>42859.470138916498</c:v>
                </c:pt>
                <c:pt idx="9318">
                  <c:v>42859.470833360967</c:v>
                </c:pt>
                <c:pt idx="9319">
                  <c:v>42859.471527805385</c:v>
                </c:pt>
                <c:pt idx="9320">
                  <c:v>42859.47222224986</c:v>
                </c:pt>
                <c:pt idx="9321">
                  <c:v>42859.472916694293</c:v>
                </c:pt>
                <c:pt idx="9322">
                  <c:v>42859.473611138732</c:v>
                </c:pt>
                <c:pt idx="9323">
                  <c:v>42859.474305583179</c:v>
                </c:pt>
                <c:pt idx="9324">
                  <c:v>42859.475000027625</c:v>
                </c:pt>
                <c:pt idx="9325">
                  <c:v>42859.475694472094</c:v>
                </c:pt>
                <c:pt idx="9326">
                  <c:v>42859.476388916519</c:v>
                </c:pt>
                <c:pt idx="9327">
                  <c:v>42859.477083360965</c:v>
                </c:pt>
                <c:pt idx="9328">
                  <c:v>42859.477777805405</c:v>
                </c:pt>
                <c:pt idx="9329">
                  <c:v>42859.478472249881</c:v>
                </c:pt>
                <c:pt idx="9330">
                  <c:v>42859.479166694306</c:v>
                </c:pt>
                <c:pt idx="9331">
                  <c:v>42859.479861138752</c:v>
                </c:pt>
                <c:pt idx="9332">
                  <c:v>42859.480555583199</c:v>
                </c:pt>
                <c:pt idx="9333">
                  <c:v>42859.481250027646</c:v>
                </c:pt>
                <c:pt idx="9334">
                  <c:v>42859.481944472092</c:v>
                </c:pt>
                <c:pt idx="9335">
                  <c:v>42859.482638916568</c:v>
                </c:pt>
                <c:pt idx="9336">
                  <c:v>42859.483333360993</c:v>
                </c:pt>
                <c:pt idx="9337">
                  <c:v>42859.484027805433</c:v>
                </c:pt>
                <c:pt idx="9338">
                  <c:v>42859.484722249901</c:v>
                </c:pt>
                <c:pt idx="9339">
                  <c:v>42859.485416694333</c:v>
                </c:pt>
                <c:pt idx="9340">
                  <c:v>42859.486111138795</c:v>
                </c:pt>
                <c:pt idx="9341">
                  <c:v>42859.486805583205</c:v>
                </c:pt>
                <c:pt idx="9342">
                  <c:v>42859.487500027666</c:v>
                </c:pt>
                <c:pt idx="9343">
                  <c:v>42859.488194472149</c:v>
                </c:pt>
                <c:pt idx="9344">
                  <c:v>42859.488888916589</c:v>
                </c:pt>
                <c:pt idx="9345">
                  <c:v>42859.489583361006</c:v>
                </c:pt>
                <c:pt idx="9346">
                  <c:v>42859.490277805453</c:v>
                </c:pt>
                <c:pt idx="9347">
                  <c:v>42859.490972249921</c:v>
                </c:pt>
                <c:pt idx="9348">
                  <c:v>42859.491666694325</c:v>
                </c:pt>
                <c:pt idx="9349">
                  <c:v>42859.492361138786</c:v>
                </c:pt>
                <c:pt idx="9350">
                  <c:v>42859.493055583203</c:v>
                </c:pt>
                <c:pt idx="9351">
                  <c:v>42859.493750027665</c:v>
                </c:pt>
                <c:pt idx="9352">
                  <c:v>42859.494444472133</c:v>
                </c:pt>
                <c:pt idx="9353">
                  <c:v>42859.49513891658</c:v>
                </c:pt>
                <c:pt idx="9354">
                  <c:v>42859.495833361027</c:v>
                </c:pt>
                <c:pt idx="9355">
                  <c:v>42859.496527805473</c:v>
                </c:pt>
                <c:pt idx="9356">
                  <c:v>42859.497222249942</c:v>
                </c:pt>
                <c:pt idx="9357">
                  <c:v>42859.497916694367</c:v>
                </c:pt>
                <c:pt idx="9358">
                  <c:v>42859.498611138813</c:v>
                </c:pt>
                <c:pt idx="9359">
                  <c:v>42859.499305583216</c:v>
                </c:pt>
                <c:pt idx="9360">
                  <c:v>42859.500000027707</c:v>
                </c:pt>
                <c:pt idx="9361">
                  <c:v>42859.50069447219</c:v>
                </c:pt>
                <c:pt idx="9362">
                  <c:v>42859.501388916586</c:v>
                </c:pt>
                <c:pt idx="9363">
                  <c:v>42859.502083361025</c:v>
                </c:pt>
                <c:pt idx="9364">
                  <c:v>42859.502777805494</c:v>
                </c:pt>
                <c:pt idx="9365">
                  <c:v>42859.50347224994</c:v>
                </c:pt>
                <c:pt idx="9366">
                  <c:v>42859.504166694387</c:v>
                </c:pt>
                <c:pt idx="9367">
                  <c:v>42859.504861138841</c:v>
                </c:pt>
                <c:pt idx="9368">
                  <c:v>42859.505555583259</c:v>
                </c:pt>
                <c:pt idx="9369">
                  <c:v>42859.506250027742</c:v>
                </c:pt>
                <c:pt idx="9370">
                  <c:v>42859.506944472203</c:v>
                </c:pt>
                <c:pt idx="9371">
                  <c:v>42859.507638916621</c:v>
                </c:pt>
                <c:pt idx="9372">
                  <c:v>42859.508333361067</c:v>
                </c:pt>
                <c:pt idx="9373">
                  <c:v>42859.509027805514</c:v>
                </c:pt>
                <c:pt idx="9374">
                  <c:v>42859.509722249961</c:v>
                </c:pt>
                <c:pt idx="9375">
                  <c:v>42859.510416694429</c:v>
                </c:pt>
                <c:pt idx="9376">
                  <c:v>42859.511111138861</c:v>
                </c:pt>
                <c:pt idx="9377">
                  <c:v>42859.511805583279</c:v>
                </c:pt>
                <c:pt idx="9378">
                  <c:v>42859.512500027748</c:v>
                </c:pt>
                <c:pt idx="9379">
                  <c:v>42859.513194472202</c:v>
                </c:pt>
                <c:pt idx="9380">
                  <c:v>42859.513888916634</c:v>
                </c:pt>
                <c:pt idx="9381">
                  <c:v>42859.514583361088</c:v>
                </c:pt>
                <c:pt idx="9382">
                  <c:v>42859.515277805542</c:v>
                </c:pt>
                <c:pt idx="9383">
                  <c:v>42859.515972250003</c:v>
                </c:pt>
                <c:pt idx="9384">
                  <c:v>42859.516666694442</c:v>
                </c:pt>
                <c:pt idx="9385">
                  <c:v>42859.517361138882</c:v>
                </c:pt>
                <c:pt idx="9386">
                  <c:v>42859.518055583321</c:v>
                </c:pt>
                <c:pt idx="9387">
                  <c:v>42859.518750027768</c:v>
                </c:pt>
                <c:pt idx="9388">
                  <c:v>42859.519444472215</c:v>
                </c:pt>
                <c:pt idx="9389">
                  <c:v>42859.520138916654</c:v>
                </c:pt>
                <c:pt idx="9390">
                  <c:v>42859.520833361108</c:v>
                </c:pt>
                <c:pt idx="9391">
                  <c:v>42859.521527805555</c:v>
                </c:pt>
                <c:pt idx="9392">
                  <c:v>42859.522222250002</c:v>
                </c:pt>
                <c:pt idx="9393">
                  <c:v>42859.522916694448</c:v>
                </c:pt>
                <c:pt idx="9394">
                  <c:v>42859.523611138895</c:v>
                </c:pt>
                <c:pt idx="9395">
                  <c:v>42859.524305583313</c:v>
                </c:pt>
                <c:pt idx="9396">
                  <c:v>42859.525000027774</c:v>
                </c:pt>
                <c:pt idx="9397">
                  <c:v>42859.525694472235</c:v>
                </c:pt>
                <c:pt idx="9398">
                  <c:v>42859.526388916674</c:v>
                </c:pt>
                <c:pt idx="9399">
                  <c:v>42859.527083361107</c:v>
                </c:pt>
                <c:pt idx="9400">
                  <c:v>42859.527777805575</c:v>
                </c:pt>
                <c:pt idx="9401">
                  <c:v>42859.528472250022</c:v>
                </c:pt>
                <c:pt idx="9402">
                  <c:v>42859.529166694454</c:v>
                </c:pt>
                <c:pt idx="9403">
                  <c:v>42859.529861138915</c:v>
                </c:pt>
                <c:pt idx="9404">
                  <c:v>42859.530555583355</c:v>
                </c:pt>
                <c:pt idx="9405">
                  <c:v>42859.531250027809</c:v>
                </c:pt>
                <c:pt idx="9406">
                  <c:v>42859.531944472255</c:v>
                </c:pt>
                <c:pt idx="9407">
                  <c:v>42859.532638916702</c:v>
                </c:pt>
                <c:pt idx="9408">
                  <c:v>42859.533333361134</c:v>
                </c:pt>
                <c:pt idx="9409">
                  <c:v>42859.534027805596</c:v>
                </c:pt>
                <c:pt idx="9410">
                  <c:v>42859.534722250035</c:v>
                </c:pt>
                <c:pt idx="9411">
                  <c:v>42859.535416694489</c:v>
                </c:pt>
                <c:pt idx="9412">
                  <c:v>42859.536111138943</c:v>
                </c:pt>
                <c:pt idx="9413">
                  <c:v>42859.536805583375</c:v>
                </c:pt>
                <c:pt idx="9414">
                  <c:v>42859.537500027829</c:v>
                </c:pt>
                <c:pt idx="9415">
                  <c:v>42859.538194472283</c:v>
                </c:pt>
                <c:pt idx="9416">
                  <c:v>42859.538888916722</c:v>
                </c:pt>
                <c:pt idx="9417">
                  <c:v>42859.539583361155</c:v>
                </c:pt>
                <c:pt idx="9418">
                  <c:v>42859.540277805616</c:v>
                </c:pt>
                <c:pt idx="9419">
                  <c:v>42859.540972250063</c:v>
                </c:pt>
                <c:pt idx="9420">
                  <c:v>42859.541666694509</c:v>
                </c:pt>
                <c:pt idx="9421">
                  <c:v>42859.542361138963</c:v>
                </c:pt>
                <c:pt idx="9422">
                  <c:v>42859.543055583381</c:v>
                </c:pt>
                <c:pt idx="9423">
                  <c:v>42859.543750027835</c:v>
                </c:pt>
                <c:pt idx="9424">
                  <c:v>42859.544444472296</c:v>
                </c:pt>
                <c:pt idx="9425">
                  <c:v>42859.545138916736</c:v>
                </c:pt>
                <c:pt idx="9426">
                  <c:v>42859.54583336119</c:v>
                </c:pt>
                <c:pt idx="9427">
                  <c:v>42859.546527805636</c:v>
                </c:pt>
                <c:pt idx="9428">
                  <c:v>42859.547222250083</c:v>
                </c:pt>
                <c:pt idx="9429">
                  <c:v>42859.547916694552</c:v>
                </c:pt>
                <c:pt idx="9430">
                  <c:v>42859.548611139006</c:v>
                </c:pt>
                <c:pt idx="9431">
                  <c:v>42859.549305583401</c:v>
                </c:pt>
                <c:pt idx="9432">
                  <c:v>42859.550000027892</c:v>
                </c:pt>
                <c:pt idx="9433">
                  <c:v>42859.550694472346</c:v>
                </c:pt>
                <c:pt idx="9434">
                  <c:v>42859.551388916756</c:v>
                </c:pt>
                <c:pt idx="9435">
                  <c:v>42859.552083361195</c:v>
                </c:pt>
                <c:pt idx="9436">
                  <c:v>42859.552777805657</c:v>
                </c:pt>
                <c:pt idx="9437">
                  <c:v>42859.553472250103</c:v>
                </c:pt>
                <c:pt idx="9438">
                  <c:v>42859.554166694572</c:v>
                </c:pt>
                <c:pt idx="9439">
                  <c:v>42859.554861139011</c:v>
                </c:pt>
                <c:pt idx="9440">
                  <c:v>42859.555555583436</c:v>
                </c:pt>
                <c:pt idx="9441">
                  <c:v>42859.556250027919</c:v>
                </c:pt>
                <c:pt idx="9442">
                  <c:v>42859.556944472359</c:v>
                </c:pt>
                <c:pt idx="9443">
                  <c:v>42859.557638916791</c:v>
                </c:pt>
                <c:pt idx="9444">
                  <c:v>42859.55833336123</c:v>
                </c:pt>
                <c:pt idx="9445">
                  <c:v>42859.559027805677</c:v>
                </c:pt>
                <c:pt idx="9446">
                  <c:v>42859.559722250131</c:v>
                </c:pt>
                <c:pt idx="9447">
                  <c:v>42859.560416694592</c:v>
                </c:pt>
                <c:pt idx="9448">
                  <c:v>42859.561111138995</c:v>
                </c:pt>
                <c:pt idx="9449">
                  <c:v>42859.561805583435</c:v>
                </c:pt>
                <c:pt idx="9450">
                  <c:v>42859.562500027911</c:v>
                </c:pt>
                <c:pt idx="9451">
                  <c:v>42859.563194472357</c:v>
                </c:pt>
                <c:pt idx="9452">
                  <c:v>42859.563888916804</c:v>
                </c:pt>
                <c:pt idx="9453">
                  <c:v>42859.564583361222</c:v>
                </c:pt>
                <c:pt idx="9454">
                  <c:v>42859.565277805676</c:v>
                </c:pt>
                <c:pt idx="9455">
                  <c:v>42859.565972250144</c:v>
                </c:pt>
                <c:pt idx="9456">
                  <c:v>42859.566666694591</c:v>
                </c:pt>
                <c:pt idx="9457">
                  <c:v>42859.567361139016</c:v>
                </c:pt>
                <c:pt idx="9458">
                  <c:v>42859.568055583484</c:v>
                </c:pt>
                <c:pt idx="9459">
                  <c:v>42859.568750027931</c:v>
                </c:pt>
                <c:pt idx="9460">
                  <c:v>42859.569444472378</c:v>
                </c:pt>
                <c:pt idx="9461">
                  <c:v>42859.570138916832</c:v>
                </c:pt>
                <c:pt idx="9462">
                  <c:v>42859.570833361271</c:v>
                </c:pt>
                <c:pt idx="9463">
                  <c:v>42859.571527805696</c:v>
                </c:pt>
                <c:pt idx="9464">
                  <c:v>42859.572222250186</c:v>
                </c:pt>
                <c:pt idx="9465">
                  <c:v>42859.572916694611</c:v>
                </c:pt>
                <c:pt idx="9466">
                  <c:v>42859.573611139058</c:v>
                </c:pt>
                <c:pt idx="9467">
                  <c:v>42859.574305583505</c:v>
                </c:pt>
                <c:pt idx="9468">
                  <c:v>42859.575000027951</c:v>
                </c:pt>
                <c:pt idx="9469">
                  <c:v>42859.575694472398</c:v>
                </c:pt>
                <c:pt idx="9470">
                  <c:v>42859.576388916845</c:v>
                </c:pt>
                <c:pt idx="9471">
                  <c:v>42859.577083361262</c:v>
                </c:pt>
                <c:pt idx="9472">
                  <c:v>42859.577777805724</c:v>
                </c:pt>
                <c:pt idx="9473">
                  <c:v>42859.578472250192</c:v>
                </c:pt>
                <c:pt idx="9474">
                  <c:v>42859.579166694624</c:v>
                </c:pt>
                <c:pt idx="9475">
                  <c:v>42859.579861139078</c:v>
                </c:pt>
                <c:pt idx="9476">
                  <c:v>42859.580555583532</c:v>
                </c:pt>
                <c:pt idx="9477">
                  <c:v>42859.581250027994</c:v>
                </c:pt>
                <c:pt idx="9478">
                  <c:v>42859.581944472418</c:v>
                </c:pt>
                <c:pt idx="9479">
                  <c:v>42859.582638916887</c:v>
                </c:pt>
                <c:pt idx="9480">
                  <c:v>42859.583333361305</c:v>
                </c:pt>
                <c:pt idx="9481">
                  <c:v>42859.584027805759</c:v>
                </c:pt>
                <c:pt idx="9482">
                  <c:v>42859.584722250205</c:v>
                </c:pt>
                <c:pt idx="9483">
                  <c:v>42859.585416694652</c:v>
                </c:pt>
                <c:pt idx="9484">
                  <c:v>42859.586111139099</c:v>
                </c:pt>
                <c:pt idx="9485">
                  <c:v>42859.586805583545</c:v>
                </c:pt>
                <c:pt idx="9486">
                  <c:v>42859.587500027992</c:v>
                </c:pt>
                <c:pt idx="9487">
                  <c:v>42859.588194472461</c:v>
                </c:pt>
                <c:pt idx="9488">
                  <c:v>42859.588888916893</c:v>
                </c:pt>
                <c:pt idx="9489">
                  <c:v>42859.589583361325</c:v>
                </c:pt>
                <c:pt idx="9490">
                  <c:v>42859.590277805779</c:v>
                </c:pt>
                <c:pt idx="9491">
                  <c:v>42859.590972250226</c:v>
                </c:pt>
                <c:pt idx="9492">
                  <c:v>42859.59166669465</c:v>
                </c:pt>
                <c:pt idx="9493">
                  <c:v>42859.592361139104</c:v>
                </c:pt>
                <c:pt idx="9494">
                  <c:v>42859.593055583544</c:v>
                </c:pt>
                <c:pt idx="9495">
                  <c:v>42859.593750028005</c:v>
                </c:pt>
                <c:pt idx="9496">
                  <c:v>42859.594444472459</c:v>
                </c:pt>
                <c:pt idx="9497">
                  <c:v>42859.595138916906</c:v>
                </c:pt>
                <c:pt idx="9498">
                  <c:v>42859.595833361331</c:v>
                </c:pt>
                <c:pt idx="9499">
                  <c:v>42859.596527805785</c:v>
                </c:pt>
                <c:pt idx="9500">
                  <c:v>42859.597222250224</c:v>
                </c:pt>
                <c:pt idx="9501">
                  <c:v>42859.597916694685</c:v>
                </c:pt>
                <c:pt idx="9502">
                  <c:v>42859.598611139139</c:v>
                </c:pt>
                <c:pt idx="9503">
                  <c:v>42859.599305583564</c:v>
                </c:pt>
                <c:pt idx="9504">
                  <c:v>42859.600000028033</c:v>
                </c:pt>
                <c:pt idx="9505">
                  <c:v>42859.600694472501</c:v>
                </c:pt>
                <c:pt idx="9506">
                  <c:v>42859.601388916926</c:v>
                </c:pt>
                <c:pt idx="9507">
                  <c:v>42859.602083361351</c:v>
                </c:pt>
                <c:pt idx="9508">
                  <c:v>42859.60277780582</c:v>
                </c:pt>
                <c:pt idx="9509">
                  <c:v>42859.603472250245</c:v>
                </c:pt>
                <c:pt idx="9510">
                  <c:v>42859.604166694706</c:v>
                </c:pt>
                <c:pt idx="9511">
                  <c:v>42859.60486113916</c:v>
                </c:pt>
                <c:pt idx="9512">
                  <c:v>42859.605555583585</c:v>
                </c:pt>
                <c:pt idx="9513">
                  <c:v>42859.606250028075</c:v>
                </c:pt>
                <c:pt idx="9514">
                  <c:v>42859.606944472522</c:v>
                </c:pt>
                <c:pt idx="9515">
                  <c:v>42859.607638916947</c:v>
                </c:pt>
                <c:pt idx="9516">
                  <c:v>42859.608333361386</c:v>
                </c:pt>
                <c:pt idx="9517">
                  <c:v>42859.609027805825</c:v>
                </c:pt>
                <c:pt idx="9518">
                  <c:v>42859.609722250265</c:v>
                </c:pt>
                <c:pt idx="9519">
                  <c:v>42859.610416694733</c:v>
                </c:pt>
                <c:pt idx="9520">
                  <c:v>42859.61111113918</c:v>
                </c:pt>
                <c:pt idx="9521">
                  <c:v>42859.611805583598</c:v>
                </c:pt>
                <c:pt idx="9522">
                  <c:v>42859.612500028103</c:v>
                </c:pt>
                <c:pt idx="9523">
                  <c:v>42859.613194472542</c:v>
                </c:pt>
                <c:pt idx="9524">
                  <c:v>42859.613888916967</c:v>
                </c:pt>
                <c:pt idx="9525">
                  <c:v>42859.614583361414</c:v>
                </c:pt>
                <c:pt idx="9526">
                  <c:v>42859.61527780586</c:v>
                </c:pt>
                <c:pt idx="9527">
                  <c:v>42859.615972250307</c:v>
                </c:pt>
                <c:pt idx="9528">
                  <c:v>42859.616666694761</c:v>
                </c:pt>
                <c:pt idx="9529">
                  <c:v>42859.617361139186</c:v>
                </c:pt>
                <c:pt idx="9530">
                  <c:v>42859.618055583625</c:v>
                </c:pt>
                <c:pt idx="9531">
                  <c:v>42859.618750028116</c:v>
                </c:pt>
                <c:pt idx="9532">
                  <c:v>42859.619444472541</c:v>
                </c:pt>
                <c:pt idx="9533">
                  <c:v>42859.620138916987</c:v>
                </c:pt>
                <c:pt idx="9534">
                  <c:v>42859.620833361434</c:v>
                </c:pt>
                <c:pt idx="9535">
                  <c:v>42859.621527805859</c:v>
                </c:pt>
                <c:pt idx="9536">
                  <c:v>42859.622222250327</c:v>
                </c:pt>
                <c:pt idx="9537">
                  <c:v>42859.622916694781</c:v>
                </c:pt>
                <c:pt idx="9538">
                  <c:v>42859.623611139199</c:v>
                </c:pt>
                <c:pt idx="9539">
                  <c:v>42859.624305583624</c:v>
                </c:pt>
                <c:pt idx="9540">
                  <c:v>42859.625000028114</c:v>
                </c:pt>
                <c:pt idx="9541">
                  <c:v>42859.625694472561</c:v>
                </c:pt>
                <c:pt idx="9542">
                  <c:v>42859.626388916986</c:v>
                </c:pt>
                <c:pt idx="9543">
                  <c:v>42859.627083361418</c:v>
                </c:pt>
                <c:pt idx="9544">
                  <c:v>42859.627777805879</c:v>
                </c:pt>
                <c:pt idx="9545">
                  <c:v>42859.628472250326</c:v>
                </c:pt>
                <c:pt idx="9546">
                  <c:v>42859.629166694773</c:v>
                </c:pt>
                <c:pt idx="9547">
                  <c:v>42859.629861139205</c:v>
                </c:pt>
                <c:pt idx="9548">
                  <c:v>42859.630555583666</c:v>
                </c:pt>
                <c:pt idx="9549">
                  <c:v>42859.631250028142</c:v>
                </c:pt>
                <c:pt idx="9550">
                  <c:v>42859.631944472581</c:v>
                </c:pt>
                <c:pt idx="9551">
                  <c:v>42859.632638917028</c:v>
                </c:pt>
                <c:pt idx="9552">
                  <c:v>42859.633333361475</c:v>
                </c:pt>
                <c:pt idx="9553">
                  <c:v>42859.634027805922</c:v>
                </c:pt>
                <c:pt idx="9554">
                  <c:v>42859.634722250354</c:v>
                </c:pt>
                <c:pt idx="9555">
                  <c:v>42859.635416694815</c:v>
                </c:pt>
                <c:pt idx="9556">
                  <c:v>42859.636111139254</c:v>
                </c:pt>
                <c:pt idx="9557">
                  <c:v>42859.636805583687</c:v>
                </c:pt>
                <c:pt idx="9558">
                  <c:v>42859.637500028162</c:v>
                </c:pt>
                <c:pt idx="9559">
                  <c:v>42859.638194472602</c:v>
                </c:pt>
                <c:pt idx="9560">
                  <c:v>42859.638888917034</c:v>
                </c:pt>
                <c:pt idx="9561">
                  <c:v>42859.639583361473</c:v>
                </c:pt>
                <c:pt idx="9562">
                  <c:v>42859.640277805942</c:v>
                </c:pt>
                <c:pt idx="9563">
                  <c:v>42859.640972250389</c:v>
                </c:pt>
                <c:pt idx="9564">
                  <c:v>42859.641666694835</c:v>
                </c:pt>
                <c:pt idx="9565">
                  <c:v>42859.642361139275</c:v>
                </c:pt>
                <c:pt idx="9566">
                  <c:v>42859.643055583707</c:v>
                </c:pt>
                <c:pt idx="9567">
                  <c:v>42859.643750028183</c:v>
                </c:pt>
                <c:pt idx="9568">
                  <c:v>42859.644444472622</c:v>
                </c:pt>
                <c:pt idx="9569">
                  <c:v>42859.645138917054</c:v>
                </c:pt>
                <c:pt idx="9570">
                  <c:v>42859.645833361516</c:v>
                </c:pt>
                <c:pt idx="9571">
                  <c:v>42859.646527805962</c:v>
                </c:pt>
                <c:pt idx="9572">
                  <c:v>42859.647222250409</c:v>
                </c:pt>
                <c:pt idx="9573">
                  <c:v>42859.647916694863</c:v>
                </c:pt>
                <c:pt idx="9574">
                  <c:v>42859.648611139302</c:v>
                </c:pt>
                <c:pt idx="9575">
                  <c:v>42859.64930558372</c:v>
                </c:pt>
                <c:pt idx="9576">
                  <c:v>42859.650000028203</c:v>
                </c:pt>
                <c:pt idx="9577">
                  <c:v>42859.650694472642</c:v>
                </c:pt>
                <c:pt idx="9578">
                  <c:v>42859.651388917075</c:v>
                </c:pt>
                <c:pt idx="9579">
                  <c:v>42859.652083361536</c:v>
                </c:pt>
                <c:pt idx="9580">
                  <c:v>42859.652777805983</c:v>
                </c:pt>
                <c:pt idx="9581">
                  <c:v>42859.653472250429</c:v>
                </c:pt>
                <c:pt idx="9582">
                  <c:v>42859.654166694883</c:v>
                </c:pt>
                <c:pt idx="9583">
                  <c:v>42859.654861139323</c:v>
                </c:pt>
                <c:pt idx="9584">
                  <c:v>42859.655555583755</c:v>
                </c:pt>
                <c:pt idx="9585">
                  <c:v>42859.656250028238</c:v>
                </c:pt>
                <c:pt idx="9586">
                  <c:v>42859.656944472663</c:v>
                </c:pt>
                <c:pt idx="9587">
                  <c:v>42859.65763891711</c:v>
                </c:pt>
                <c:pt idx="9588">
                  <c:v>42859.658333361578</c:v>
                </c:pt>
                <c:pt idx="9589">
                  <c:v>42859.659027806003</c:v>
                </c:pt>
                <c:pt idx="9590">
                  <c:v>42859.65972225045</c:v>
                </c:pt>
                <c:pt idx="9591">
                  <c:v>42859.660416694896</c:v>
                </c:pt>
                <c:pt idx="9592">
                  <c:v>42859.661111139314</c:v>
                </c:pt>
                <c:pt idx="9593">
                  <c:v>42859.661805583753</c:v>
                </c:pt>
                <c:pt idx="9594">
                  <c:v>42859.662500028237</c:v>
                </c:pt>
                <c:pt idx="9595">
                  <c:v>42859.663194472676</c:v>
                </c:pt>
                <c:pt idx="9596">
                  <c:v>42859.663888917108</c:v>
                </c:pt>
                <c:pt idx="9597">
                  <c:v>42859.664583361577</c:v>
                </c:pt>
                <c:pt idx="9598">
                  <c:v>42859.665277806023</c:v>
                </c:pt>
                <c:pt idx="9599">
                  <c:v>42859.66597225047</c:v>
                </c:pt>
                <c:pt idx="9600">
                  <c:v>42859.666666694917</c:v>
                </c:pt>
                <c:pt idx="9601">
                  <c:v>42859.667361139327</c:v>
                </c:pt>
                <c:pt idx="9602">
                  <c:v>42859.668055583788</c:v>
                </c:pt>
                <c:pt idx="9603">
                  <c:v>42859.668750028257</c:v>
                </c:pt>
                <c:pt idx="9604">
                  <c:v>42859.669444472704</c:v>
                </c:pt>
                <c:pt idx="9605">
                  <c:v>42859.67013891715</c:v>
                </c:pt>
                <c:pt idx="9606">
                  <c:v>42859.670833361597</c:v>
                </c:pt>
                <c:pt idx="9607">
                  <c:v>42859.671527806044</c:v>
                </c:pt>
                <c:pt idx="9608">
                  <c:v>42859.67222225049</c:v>
                </c:pt>
                <c:pt idx="9609">
                  <c:v>42859.672916694959</c:v>
                </c:pt>
                <c:pt idx="9610">
                  <c:v>42859.673611139384</c:v>
                </c:pt>
                <c:pt idx="9611">
                  <c:v>42859.674305583809</c:v>
                </c:pt>
                <c:pt idx="9612">
                  <c:v>42859.675000028277</c:v>
                </c:pt>
                <c:pt idx="9613">
                  <c:v>42859.675694472731</c:v>
                </c:pt>
                <c:pt idx="9614">
                  <c:v>42859.676388917171</c:v>
                </c:pt>
                <c:pt idx="9615">
                  <c:v>42859.677083361581</c:v>
                </c:pt>
                <c:pt idx="9616">
                  <c:v>42859.677777806064</c:v>
                </c:pt>
                <c:pt idx="9617">
                  <c:v>42859.678472250511</c:v>
                </c:pt>
                <c:pt idx="9618">
                  <c:v>42859.679166694958</c:v>
                </c:pt>
                <c:pt idx="9619">
                  <c:v>42859.679861139404</c:v>
                </c:pt>
                <c:pt idx="9620">
                  <c:v>42859.680555583851</c:v>
                </c:pt>
                <c:pt idx="9621">
                  <c:v>42859.681250028298</c:v>
                </c:pt>
                <c:pt idx="9622">
                  <c:v>42859.681944472744</c:v>
                </c:pt>
                <c:pt idx="9623">
                  <c:v>42859.682638917191</c:v>
                </c:pt>
                <c:pt idx="9624">
                  <c:v>42859.683333361616</c:v>
                </c:pt>
                <c:pt idx="9625">
                  <c:v>42859.684027806092</c:v>
                </c:pt>
                <c:pt idx="9626">
                  <c:v>42859.684722250531</c:v>
                </c:pt>
                <c:pt idx="9627">
                  <c:v>42859.685416694992</c:v>
                </c:pt>
                <c:pt idx="9628">
                  <c:v>42859.686111139432</c:v>
                </c:pt>
                <c:pt idx="9629">
                  <c:v>42859.686805583871</c:v>
                </c:pt>
                <c:pt idx="9630">
                  <c:v>42859.687500028318</c:v>
                </c:pt>
                <c:pt idx="9631">
                  <c:v>42859.688194472787</c:v>
                </c:pt>
                <c:pt idx="9632">
                  <c:v>42859.688888917204</c:v>
                </c:pt>
                <c:pt idx="9633">
                  <c:v>42859.689583361636</c:v>
                </c:pt>
                <c:pt idx="9634">
                  <c:v>42859.690277806112</c:v>
                </c:pt>
                <c:pt idx="9635">
                  <c:v>42859.690972250552</c:v>
                </c:pt>
                <c:pt idx="9636">
                  <c:v>42859.691666694984</c:v>
                </c:pt>
                <c:pt idx="9637">
                  <c:v>42859.692361139423</c:v>
                </c:pt>
                <c:pt idx="9638">
                  <c:v>42859.693055583863</c:v>
                </c:pt>
                <c:pt idx="9639">
                  <c:v>42859.693750028324</c:v>
                </c:pt>
                <c:pt idx="9640">
                  <c:v>42859.694444472785</c:v>
                </c:pt>
                <c:pt idx="9641">
                  <c:v>42859.695138917188</c:v>
                </c:pt>
                <c:pt idx="9642">
                  <c:v>42859.695833361657</c:v>
                </c:pt>
                <c:pt idx="9643">
                  <c:v>42859.696527806133</c:v>
                </c:pt>
                <c:pt idx="9644">
                  <c:v>42859.697222250572</c:v>
                </c:pt>
                <c:pt idx="9645">
                  <c:v>42859.697916695004</c:v>
                </c:pt>
                <c:pt idx="9646">
                  <c:v>42859.698611139465</c:v>
                </c:pt>
                <c:pt idx="9647">
                  <c:v>42859.699305583868</c:v>
                </c:pt>
                <c:pt idx="9648">
                  <c:v>42859.700000028359</c:v>
                </c:pt>
                <c:pt idx="9649">
                  <c:v>42859.700694472813</c:v>
                </c:pt>
                <c:pt idx="9650">
                  <c:v>42859.701388917209</c:v>
                </c:pt>
                <c:pt idx="9651">
                  <c:v>42859.70208336167</c:v>
                </c:pt>
                <c:pt idx="9652">
                  <c:v>42859.702777806146</c:v>
                </c:pt>
                <c:pt idx="9653">
                  <c:v>42859.703472250585</c:v>
                </c:pt>
                <c:pt idx="9654">
                  <c:v>42859.704166695024</c:v>
                </c:pt>
                <c:pt idx="9655">
                  <c:v>42859.704861139486</c:v>
                </c:pt>
                <c:pt idx="9656">
                  <c:v>42859.705555583925</c:v>
                </c:pt>
                <c:pt idx="9657">
                  <c:v>42859.706250028401</c:v>
                </c:pt>
                <c:pt idx="9658">
                  <c:v>42859.706944472833</c:v>
                </c:pt>
                <c:pt idx="9659">
                  <c:v>42859.707638917251</c:v>
                </c:pt>
                <c:pt idx="9660">
                  <c:v>42859.708333361705</c:v>
                </c:pt>
                <c:pt idx="9661">
                  <c:v>42859.709027806166</c:v>
                </c:pt>
                <c:pt idx="9662">
                  <c:v>42859.709722250584</c:v>
                </c:pt>
                <c:pt idx="9663">
                  <c:v>42859.710416695059</c:v>
                </c:pt>
                <c:pt idx="9664">
                  <c:v>42859.711111139506</c:v>
                </c:pt>
                <c:pt idx="9665">
                  <c:v>42859.711805583931</c:v>
                </c:pt>
                <c:pt idx="9666">
                  <c:v>42859.712500028421</c:v>
                </c:pt>
                <c:pt idx="9667">
                  <c:v>42859.713194472846</c:v>
                </c:pt>
                <c:pt idx="9668">
                  <c:v>42859.713888917264</c:v>
                </c:pt>
                <c:pt idx="9669">
                  <c:v>42859.714583361725</c:v>
                </c:pt>
                <c:pt idx="9670">
                  <c:v>42859.715277806201</c:v>
                </c:pt>
                <c:pt idx="9671">
                  <c:v>42859.715972250626</c:v>
                </c:pt>
                <c:pt idx="9672">
                  <c:v>42859.71666669508</c:v>
                </c:pt>
                <c:pt idx="9673">
                  <c:v>42859.717361139526</c:v>
                </c:pt>
                <c:pt idx="9674">
                  <c:v>42859.718055583973</c:v>
                </c:pt>
                <c:pt idx="9675">
                  <c:v>42859.718750028442</c:v>
                </c:pt>
                <c:pt idx="9676">
                  <c:v>42859.719444472867</c:v>
                </c:pt>
                <c:pt idx="9677">
                  <c:v>42859.720138917277</c:v>
                </c:pt>
                <c:pt idx="9678">
                  <c:v>42859.720833361738</c:v>
                </c:pt>
                <c:pt idx="9679">
                  <c:v>42859.721527806185</c:v>
                </c:pt>
                <c:pt idx="9680">
                  <c:v>42859.722222250632</c:v>
                </c:pt>
                <c:pt idx="9681">
                  <c:v>42859.7229166951</c:v>
                </c:pt>
                <c:pt idx="9682">
                  <c:v>42859.723611139525</c:v>
                </c:pt>
                <c:pt idx="9683">
                  <c:v>42859.724305583972</c:v>
                </c:pt>
                <c:pt idx="9684">
                  <c:v>42859.725000028426</c:v>
                </c:pt>
                <c:pt idx="9685">
                  <c:v>42859.725694472887</c:v>
                </c:pt>
                <c:pt idx="9686">
                  <c:v>42859.726388917305</c:v>
                </c:pt>
                <c:pt idx="9687">
                  <c:v>42859.727083361737</c:v>
                </c:pt>
                <c:pt idx="9688">
                  <c:v>42859.727777806198</c:v>
                </c:pt>
                <c:pt idx="9689">
                  <c:v>42859.728472250674</c:v>
                </c:pt>
                <c:pt idx="9690">
                  <c:v>42859.729166695084</c:v>
                </c:pt>
                <c:pt idx="9691">
                  <c:v>42859.729861139545</c:v>
                </c:pt>
                <c:pt idx="9692">
                  <c:v>42859.730555584014</c:v>
                </c:pt>
                <c:pt idx="9693">
                  <c:v>42859.731250028461</c:v>
                </c:pt>
                <c:pt idx="9694">
                  <c:v>42859.731944472907</c:v>
                </c:pt>
                <c:pt idx="9695">
                  <c:v>42859.732638917354</c:v>
                </c:pt>
                <c:pt idx="9696">
                  <c:v>42859.733333361772</c:v>
                </c:pt>
                <c:pt idx="9697">
                  <c:v>42859.734027806226</c:v>
                </c:pt>
                <c:pt idx="9698">
                  <c:v>42859.734722250672</c:v>
                </c:pt>
                <c:pt idx="9699">
                  <c:v>42859.735416695134</c:v>
                </c:pt>
                <c:pt idx="9700">
                  <c:v>42859.736111139588</c:v>
                </c:pt>
                <c:pt idx="9701">
                  <c:v>42859.736805584034</c:v>
                </c:pt>
                <c:pt idx="9702">
                  <c:v>42859.737500028481</c:v>
                </c:pt>
                <c:pt idx="9703">
                  <c:v>42859.738194472942</c:v>
                </c:pt>
                <c:pt idx="9704">
                  <c:v>42859.738888917374</c:v>
                </c:pt>
                <c:pt idx="9705">
                  <c:v>42859.739583361799</c:v>
                </c:pt>
                <c:pt idx="9706">
                  <c:v>42859.740277806268</c:v>
                </c:pt>
                <c:pt idx="9707">
                  <c:v>42859.740972250715</c:v>
                </c:pt>
                <c:pt idx="9708">
                  <c:v>42859.741666695154</c:v>
                </c:pt>
                <c:pt idx="9709">
                  <c:v>42859.742361139586</c:v>
                </c:pt>
                <c:pt idx="9710">
                  <c:v>42859.743055584055</c:v>
                </c:pt>
                <c:pt idx="9711">
                  <c:v>42859.743750028501</c:v>
                </c:pt>
                <c:pt idx="9712">
                  <c:v>42859.744444472948</c:v>
                </c:pt>
                <c:pt idx="9713">
                  <c:v>42859.745138917373</c:v>
                </c:pt>
                <c:pt idx="9714">
                  <c:v>42859.745833361834</c:v>
                </c:pt>
                <c:pt idx="9715">
                  <c:v>42859.746527806288</c:v>
                </c:pt>
                <c:pt idx="9716">
                  <c:v>42859.747222250735</c:v>
                </c:pt>
                <c:pt idx="9717">
                  <c:v>42859.747916695182</c:v>
                </c:pt>
                <c:pt idx="9718">
                  <c:v>42859.748611139628</c:v>
                </c:pt>
                <c:pt idx="9719">
                  <c:v>42859.749305584075</c:v>
                </c:pt>
                <c:pt idx="9720">
                  <c:v>42859.750000028544</c:v>
                </c:pt>
                <c:pt idx="9721">
                  <c:v>42859.750694472998</c:v>
                </c:pt>
                <c:pt idx="9722">
                  <c:v>42859.751388917393</c:v>
                </c:pt>
                <c:pt idx="9723">
                  <c:v>42859.752083361855</c:v>
                </c:pt>
                <c:pt idx="9724">
                  <c:v>42859.752777806309</c:v>
                </c:pt>
                <c:pt idx="9725">
                  <c:v>42859.753472250755</c:v>
                </c:pt>
                <c:pt idx="9726">
                  <c:v>42859.754166695195</c:v>
                </c:pt>
                <c:pt idx="9727">
                  <c:v>42859.754861139634</c:v>
                </c:pt>
                <c:pt idx="9728">
                  <c:v>42859.755555584095</c:v>
                </c:pt>
                <c:pt idx="9729">
                  <c:v>42859.756250028571</c:v>
                </c:pt>
                <c:pt idx="9730">
                  <c:v>42859.756944473003</c:v>
                </c:pt>
                <c:pt idx="9731">
                  <c:v>42859.757638917436</c:v>
                </c:pt>
                <c:pt idx="9732">
                  <c:v>42859.758333361882</c:v>
                </c:pt>
                <c:pt idx="9733">
                  <c:v>42859.759027806329</c:v>
                </c:pt>
                <c:pt idx="9734">
                  <c:v>42859.759722250776</c:v>
                </c:pt>
                <c:pt idx="9735">
                  <c:v>42859.760416695201</c:v>
                </c:pt>
                <c:pt idx="9736">
                  <c:v>42859.761111139633</c:v>
                </c:pt>
                <c:pt idx="9737">
                  <c:v>42859.761805584094</c:v>
                </c:pt>
                <c:pt idx="9738">
                  <c:v>42859.762500028562</c:v>
                </c:pt>
                <c:pt idx="9739">
                  <c:v>42859.763194472995</c:v>
                </c:pt>
                <c:pt idx="9740">
                  <c:v>42859.763888917427</c:v>
                </c:pt>
                <c:pt idx="9741">
                  <c:v>42859.764583361881</c:v>
                </c:pt>
                <c:pt idx="9742">
                  <c:v>42859.765277806335</c:v>
                </c:pt>
                <c:pt idx="9743">
                  <c:v>42859.765972250774</c:v>
                </c:pt>
                <c:pt idx="9744">
                  <c:v>42859.766666695214</c:v>
                </c:pt>
                <c:pt idx="9745">
                  <c:v>42859.767361139653</c:v>
                </c:pt>
                <c:pt idx="9746">
                  <c:v>42859.768055584136</c:v>
                </c:pt>
                <c:pt idx="9747">
                  <c:v>42859.768750028583</c:v>
                </c:pt>
                <c:pt idx="9748">
                  <c:v>42859.769444473008</c:v>
                </c:pt>
                <c:pt idx="9749">
                  <c:v>42859.770138917476</c:v>
                </c:pt>
                <c:pt idx="9750">
                  <c:v>42859.770833361923</c:v>
                </c:pt>
                <c:pt idx="9751">
                  <c:v>42859.77152780637</c:v>
                </c:pt>
                <c:pt idx="9752">
                  <c:v>42859.772222250816</c:v>
                </c:pt>
                <c:pt idx="9753">
                  <c:v>42859.772916695256</c:v>
                </c:pt>
                <c:pt idx="9754">
                  <c:v>42859.773611139688</c:v>
                </c:pt>
                <c:pt idx="9755">
                  <c:v>42859.774305584157</c:v>
                </c:pt>
                <c:pt idx="9756">
                  <c:v>42859.775000028596</c:v>
                </c:pt>
                <c:pt idx="9757">
                  <c:v>42859.77569447305</c:v>
                </c:pt>
                <c:pt idx="9758">
                  <c:v>42859.776388917475</c:v>
                </c:pt>
                <c:pt idx="9759">
                  <c:v>42859.777083361914</c:v>
                </c:pt>
                <c:pt idx="9760">
                  <c:v>42859.777777806376</c:v>
                </c:pt>
                <c:pt idx="9761">
                  <c:v>42859.778472250837</c:v>
                </c:pt>
                <c:pt idx="9762">
                  <c:v>42859.779166695247</c:v>
                </c:pt>
                <c:pt idx="9763">
                  <c:v>42859.779861139708</c:v>
                </c:pt>
                <c:pt idx="9764">
                  <c:v>42859.780555584191</c:v>
                </c:pt>
                <c:pt idx="9765">
                  <c:v>42859.781250028631</c:v>
                </c:pt>
                <c:pt idx="9766">
                  <c:v>42859.78194447307</c:v>
                </c:pt>
                <c:pt idx="9767">
                  <c:v>42859.782638917517</c:v>
                </c:pt>
                <c:pt idx="9768">
                  <c:v>42859.783333361964</c:v>
                </c:pt>
                <c:pt idx="9769">
                  <c:v>42859.78402780641</c:v>
                </c:pt>
                <c:pt idx="9770">
                  <c:v>42859.784722250857</c:v>
                </c:pt>
                <c:pt idx="9771">
                  <c:v>42859.785416695304</c:v>
                </c:pt>
                <c:pt idx="9772">
                  <c:v>42859.786111139751</c:v>
                </c:pt>
                <c:pt idx="9773">
                  <c:v>42859.786805584197</c:v>
                </c:pt>
                <c:pt idx="9774">
                  <c:v>42859.787500028644</c:v>
                </c:pt>
                <c:pt idx="9775">
                  <c:v>42859.788194473091</c:v>
                </c:pt>
                <c:pt idx="9776">
                  <c:v>42859.788888917537</c:v>
                </c:pt>
                <c:pt idx="9777">
                  <c:v>42859.789583361984</c:v>
                </c:pt>
                <c:pt idx="9778">
                  <c:v>42859.790277806431</c:v>
                </c:pt>
                <c:pt idx="9779">
                  <c:v>42859.790972250878</c:v>
                </c:pt>
                <c:pt idx="9780">
                  <c:v>42859.791666695288</c:v>
                </c:pt>
                <c:pt idx="9781">
                  <c:v>42859.792361139749</c:v>
                </c:pt>
                <c:pt idx="9782">
                  <c:v>42859.793055584181</c:v>
                </c:pt>
                <c:pt idx="9783">
                  <c:v>42859.793750028643</c:v>
                </c:pt>
                <c:pt idx="9784">
                  <c:v>42859.794444473104</c:v>
                </c:pt>
                <c:pt idx="9785">
                  <c:v>42859.795138917529</c:v>
                </c:pt>
                <c:pt idx="9786">
                  <c:v>42859.795833362004</c:v>
                </c:pt>
                <c:pt idx="9787">
                  <c:v>42859.796527806451</c:v>
                </c:pt>
                <c:pt idx="9788">
                  <c:v>42859.797222250876</c:v>
                </c:pt>
                <c:pt idx="9789">
                  <c:v>42859.797916695323</c:v>
                </c:pt>
                <c:pt idx="9790">
                  <c:v>42859.798611139784</c:v>
                </c:pt>
                <c:pt idx="9791">
                  <c:v>42859.799305584194</c:v>
                </c:pt>
                <c:pt idx="9792">
                  <c:v>42859.800000028692</c:v>
                </c:pt>
                <c:pt idx="9793">
                  <c:v>42859.800694473153</c:v>
                </c:pt>
                <c:pt idx="9794">
                  <c:v>42859.801388917578</c:v>
                </c:pt>
                <c:pt idx="9795">
                  <c:v>42859.802083362032</c:v>
                </c:pt>
                <c:pt idx="9796">
                  <c:v>42859.802777806493</c:v>
                </c:pt>
                <c:pt idx="9797">
                  <c:v>42859.803472250918</c:v>
                </c:pt>
                <c:pt idx="9798">
                  <c:v>42859.804166695365</c:v>
                </c:pt>
                <c:pt idx="9799">
                  <c:v>42859.804861139812</c:v>
                </c:pt>
                <c:pt idx="9800">
                  <c:v>42859.805555584258</c:v>
                </c:pt>
                <c:pt idx="9801">
                  <c:v>42859.806250028749</c:v>
                </c:pt>
                <c:pt idx="9802">
                  <c:v>42859.806944473174</c:v>
                </c:pt>
                <c:pt idx="9803">
                  <c:v>42859.807638917599</c:v>
                </c:pt>
                <c:pt idx="9804">
                  <c:v>42859.808333362067</c:v>
                </c:pt>
                <c:pt idx="9805">
                  <c:v>42859.809027806492</c:v>
                </c:pt>
                <c:pt idx="9806">
                  <c:v>42859.809722250939</c:v>
                </c:pt>
                <c:pt idx="9807">
                  <c:v>42859.810416695393</c:v>
                </c:pt>
                <c:pt idx="9808">
                  <c:v>42859.811111139832</c:v>
                </c:pt>
                <c:pt idx="9809">
                  <c:v>42859.811805584279</c:v>
                </c:pt>
                <c:pt idx="9810">
                  <c:v>42859.812500028755</c:v>
                </c:pt>
                <c:pt idx="9811">
                  <c:v>42859.813194473194</c:v>
                </c:pt>
                <c:pt idx="9812">
                  <c:v>42859.813888917604</c:v>
                </c:pt>
                <c:pt idx="9813">
                  <c:v>42859.814583362087</c:v>
                </c:pt>
                <c:pt idx="9814">
                  <c:v>42859.815277806549</c:v>
                </c:pt>
                <c:pt idx="9815">
                  <c:v>42859.815972250988</c:v>
                </c:pt>
                <c:pt idx="9816">
                  <c:v>42859.816666695413</c:v>
                </c:pt>
                <c:pt idx="9817">
                  <c:v>42859.817361139852</c:v>
                </c:pt>
                <c:pt idx="9818">
                  <c:v>42859.818055584299</c:v>
                </c:pt>
                <c:pt idx="9819">
                  <c:v>42859.818750028768</c:v>
                </c:pt>
                <c:pt idx="9820">
                  <c:v>42859.819444473193</c:v>
                </c:pt>
                <c:pt idx="9821">
                  <c:v>42859.820138917625</c:v>
                </c:pt>
                <c:pt idx="9822">
                  <c:v>42859.820833362093</c:v>
                </c:pt>
                <c:pt idx="9823">
                  <c:v>42859.821527806533</c:v>
                </c:pt>
                <c:pt idx="9824">
                  <c:v>42859.822222251001</c:v>
                </c:pt>
                <c:pt idx="9825">
                  <c:v>42859.822916695433</c:v>
                </c:pt>
                <c:pt idx="9826">
                  <c:v>42859.823611139873</c:v>
                </c:pt>
                <c:pt idx="9827">
                  <c:v>42859.82430558432</c:v>
                </c:pt>
                <c:pt idx="9828">
                  <c:v>42859.825000028766</c:v>
                </c:pt>
                <c:pt idx="9829">
                  <c:v>42859.825694473206</c:v>
                </c:pt>
                <c:pt idx="9830">
                  <c:v>42859.826388917638</c:v>
                </c:pt>
                <c:pt idx="9831">
                  <c:v>42859.827083362106</c:v>
                </c:pt>
                <c:pt idx="9832">
                  <c:v>42859.827777806553</c:v>
                </c:pt>
                <c:pt idx="9833">
                  <c:v>42859.828472251</c:v>
                </c:pt>
                <c:pt idx="9834">
                  <c:v>42859.829166695425</c:v>
                </c:pt>
                <c:pt idx="9835">
                  <c:v>42859.829861139886</c:v>
                </c:pt>
                <c:pt idx="9836">
                  <c:v>42859.83055558434</c:v>
                </c:pt>
                <c:pt idx="9837">
                  <c:v>42859.831250028808</c:v>
                </c:pt>
                <c:pt idx="9838">
                  <c:v>42859.831944473226</c:v>
                </c:pt>
                <c:pt idx="9839">
                  <c:v>42859.83263891768</c:v>
                </c:pt>
                <c:pt idx="9840">
                  <c:v>42859.833333362141</c:v>
                </c:pt>
                <c:pt idx="9841">
                  <c:v>42859.834027806595</c:v>
                </c:pt>
                <c:pt idx="9842">
                  <c:v>42859.83472225102</c:v>
                </c:pt>
                <c:pt idx="9843">
                  <c:v>42859.835416695467</c:v>
                </c:pt>
                <c:pt idx="9844">
                  <c:v>42859.836111139935</c:v>
                </c:pt>
                <c:pt idx="9845">
                  <c:v>42859.83680558436</c:v>
                </c:pt>
                <c:pt idx="9846">
                  <c:v>42859.837500028829</c:v>
                </c:pt>
                <c:pt idx="9847">
                  <c:v>42859.838194473261</c:v>
                </c:pt>
                <c:pt idx="9848">
                  <c:v>42859.8388889177</c:v>
                </c:pt>
                <c:pt idx="9849">
                  <c:v>42859.839583362147</c:v>
                </c:pt>
                <c:pt idx="9850">
                  <c:v>42859.840277806623</c:v>
                </c:pt>
                <c:pt idx="9851">
                  <c:v>42859.840972251041</c:v>
                </c:pt>
                <c:pt idx="9852">
                  <c:v>42859.841666695487</c:v>
                </c:pt>
                <c:pt idx="9853">
                  <c:v>42859.842361139941</c:v>
                </c:pt>
                <c:pt idx="9854">
                  <c:v>42859.843055584381</c:v>
                </c:pt>
                <c:pt idx="9855">
                  <c:v>42859.843750028842</c:v>
                </c:pt>
                <c:pt idx="9856">
                  <c:v>42859.844444473281</c:v>
                </c:pt>
                <c:pt idx="9857">
                  <c:v>42859.845138917721</c:v>
                </c:pt>
                <c:pt idx="9858">
                  <c:v>42859.845833362197</c:v>
                </c:pt>
                <c:pt idx="9859">
                  <c:v>42859.846527806636</c:v>
                </c:pt>
                <c:pt idx="9860">
                  <c:v>42859.847222251061</c:v>
                </c:pt>
                <c:pt idx="9861">
                  <c:v>42859.847916695529</c:v>
                </c:pt>
                <c:pt idx="9862">
                  <c:v>42859.848611139991</c:v>
                </c:pt>
                <c:pt idx="9863">
                  <c:v>42859.849305584401</c:v>
                </c:pt>
                <c:pt idx="9864">
                  <c:v>42859.850000028884</c:v>
                </c:pt>
                <c:pt idx="9865">
                  <c:v>42859.850694473316</c:v>
                </c:pt>
                <c:pt idx="9866">
                  <c:v>42859.851388917734</c:v>
                </c:pt>
                <c:pt idx="9867">
                  <c:v>42859.852083362202</c:v>
                </c:pt>
                <c:pt idx="9868">
                  <c:v>42859.852777806642</c:v>
                </c:pt>
                <c:pt idx="9869">
                  <c:v>42859.853472251081</c:v>
                </c:pt>
                <c:pt idx="9870">
                  <c:v>42859.854166695543</c:v>
                </c:pt>
                <c:pt idx="9871">
                  <c:v>42859.854861140004</c:v>
                </c:pt>
                <c:pt idx="9872">
                  <c:v>42859.855555584443</c:v>
                </c:pt>
                <c:pt idx="9873">
                  <c:v>42859.856250028912</c:v>
                </c:pt>
                <c:pt idx="9874">
                  <c:v>42859.856944473337</c:v>
                </c:pt>
                <c:pt idx="9875">
                  <c:v>42859.857638917762</c:v>
                </c:pt>
                <c:pt idx="9876">
                  <c:v>42859.85833336223</c:v>
                </c:pt>
                <c:pt idx="9877">
                  <c:v>42859.859027806662</c:v>
                </c:pt>
                <c:pt idx="9878">
                  <c:v>42859.859722251102</c:v>
                </c:pt>
                <c:pt idx="9879">
                  <c:v>42859.860416695548</c:v>
                </c:pt>
                <c:pt idx="9880">
                  <c:v>42859.861111139995</c:v>
                </c:pt>
                <c:pt idx="9881">
                  <c:v>42859.861805584434</c:v>
                </c:pt>
                <c:pt idx="9882">
                  <c:v>42859.86250002891</c:v>
                </c:pt>
                <c:pt idx="9883">
                  <c:v>42859.863194473335</c:v>
                </c:pt>
                <c:pt idx="9884">
                  <c:v>42859.863888917775</c:v>
                </c:pt>
                <c:pt idx="9885">
                  <c:v>42859.864583362229</c:v>
                </c:pt>
                <c:pt idx="9886">
                  <c:v>42859.865277806683</c:v>
                </c:pt>
                <c:pt idx="9887">
                  <c:v>42859.865972251122</c:v>
                </c:pt>
                <c:pt idx="9888">
                  <c:v>42859.866666695569</c:v>
                </c:pt>
                <c:pt idx="9889">
                  <c:v>42859.867361140015</c:v>
                </c:pt>
                <c:pt idx="9890">
                  <c:v>42859.868055584462</c:v>
                </c:pt>
                <c:pt idx="9891">
                  <c:v>42859.868750028931</c:v>
                </c:pt>
                <c:pt idx="9892">
                  <c:v>42859.869444473356</c:v>
                </c:pt>
                <c:pt idx="9893">
                  <c:v>42859.870138917802</c:v>
                </c:pt>
                <c:pt idx="9894">
                  <c:v>42859.870833362249</c:v>
                </c:pt>
                <c:pt idx="9895">
                  <c:v>42859.871527806696</c:v>
                </c:pt>
                <c:pt idx="9896">
                  <c:v>42859.872222251142</c:v>
                </c:pt>
                <c:pt idx="9897">
                  <c:v>42859.872916695611</c:v>
                </c:pt>
                <c:pt idx="9898">
                  <c:v>42859.873611140043</c:v>
                </c:pt>
                <c:pt idx="9899">
                  <c:v>42859.874305584482</c:v>
                </c:pt>
                <c:pt idx="9900">
                  <c:v>42859.875000028951</c:v>
                </c:pt>
                <c:pt idx="9901">
                  <c:v>42859.875694473383</c:v>
                </c:pt>
                <c:pt idx="9902">
                  <c:v>42859.876388917823</c:v>
                </c:pt>
                <c:pt idx="9903">
                  <c:v>42859.877083362255</c:v>
                </c:pt>
                <c:pt idx="9904">
                  <c:v>42859.877777806716</c:v>
                </c:pt>
                <c:pt idx="9905">
                  <c:v>42859.878472251163</c:v>
                </c:pt>
                <c:pt idx="9906">
                  <c:v>42859.879166695595</c:v>
                </c:pt>
                <c:pt idx="9907">
                  <c:v>42859.879861140063</c:v>
                </c:pt>
                <c:pt idx="9908">
                  <c:v>42859.880555584525</c:v>
                </c:pt>
                <c:pt idx="9909">
                  <c:v>42859.881250028993</c:v>
                </c:pt>
                <c:pt idx="9910">
                  <c:v>42859.881944473396</c:v>
                </c:pt>
                <c:pt idx="9911">
                  <c:v>42859.882638917843</c:v>
                </c:pt>
                <c:pt idx="9912">
                  <c:v>42859.88333336229</c:v>
                </c:pt>
                <c:pt idx="9913">
                  <c:v>42859.884027806758</c:v>
                </c:pt>
                <c:pt idx="9914">
                  <c:v>42859.884722251183</c:v>
                </c:pt>
                <c:pt idx="9915">
                  <c:v>42859.88541669563</c:v>
                </c:pt>
                <c:pt idx="9916">
                  <c:v>42859.886111140106</c:v>
                </c:pt>
                <c:pt idx="9917">
                  <c:v>42859.886805584545</c:v>
                </c:pt>
                <c:pt idx="9918">
                  <c:v>42859.887500029006</c:v>
                </c:pt>
                <c:pt idx="9919">
                  <c:v>42859.888194473446</c:v>
                </c:pt>
                <c:pt idx="9920">
                  <c:v>42859.888888917863</c:v>
                </c:pt>
                <c:pt idx="9921">
                  <c:v>42859.88958336231</c:v>
                </c:pt>
                <c:pt idx="9922">
                  <c:v>42859.890277806779</c:v>
                </c:pt>
                <c:pt idx="9923">
                  <c:v>42859.890972251196</c:v>
                </c:pt>
                <c:pt idx="9924">
                  <c:v>42859.891666695621</c:v>
                </c:pt>
                <c:pt idx="9925">
                  <c:v>42859.892361140097</c:v>
                </c:pt>
                <c:pt idx="9926">
                  <c:v>42859.893055584544</c:v>
                </c:pt>
                <c:pt idx="9927">
                  <c:v>42859.89375002899</c:v>
                </c:pt>
                <c:pt idx="9928">
                  <c:v>42859.894444473437</c:v>
                </c:pt>
                <c:pt idx="9929">
                  <c:v>42859.895138917884</c:v>
                </c:pt>
                <c:pt idx="9930">
                  <c:v>42859.89583336233</c:v>
                </c:pt>
                <c:pt idx="9931">
                  <c:v>42859.896527806792</c:v>
                </c:pt>
                <c:pt idx="9932">
                  <c:v>42859.897222251224</c:v>
                </c:pt>
                <c:pt idx="9933">
                  <c:v>42859.897916695671</c:v>
                </c:pt>
                <c:pt idx="9934">
                  <c:v>42859.898611140146</c:v>
                </c:pt>
                <c:pt idx="9935">
                  <c:v>42859.899305584564</c:v>
                </c:pt>
                <c:pt idx="9936">
                  <c:v>42859.900000029011</c:v>
                </c:pt>
                <c:pt idx="9937">
                  <c:v>42859.900694473479</c:v>
                </c:pt>
                <c:pt idx="9938">
                  <c:v>42859.901388917904</c:v>
                </c:pt>
                <c:pt idx="9939">
                  <c:v>42859.902083362351</c:v>
                </c:pt>
                <c:pt idx="9940">
                  <c:v>42859.902777806798</c:v>
                </c:pt>
                <c:pt idx="9941">
                  <c:v>42859.903472251222</c:v>
                </c:pt>
                <c:pt idx="9942">
                  <c:v>42859.904166695684</c:v>
                </c:pt>
                <c:pt idx="9943">
                  <c:v>42859.904861140159</c:v>
                </c:pt>
                <c:pt idx="9944">
                  <c:v>42859.905555584592</c:v>
                </c:pt>
                <c:pt idx="9945">
                  <c:v>42859.906250029053</c:v>
                </c:pt>
                <c:pt idx="9946">
                  <c:v>42859.906944473492</c:v>
                </c:pt>
                <c:pt idx="9947">
                  <c:v>42859.907638917932</c:v>
                </c:pt>
                <c:pt idx="9948">
                  <c:v>42859.908333362393</c:v>
                </c:pt>
                <c:pt idx="9949">
                  <c:v>42859.909027806818</c:v>
                </c:pt>
                <c:pt idx="9950">
                  <c:v>42859.909722251243</c:v>
                </c:pt>
                <c:pt idx="9951">
                  <c:v>42859.910416695711</c:v>
                </c:pt>
                <c:pt idx="9952">
                  <c:v>42859.91111114018</c:v>
                </c:pt>
                <c:pt idx="9953">
                  <c:v>42859.911805584605</c:v>
                </c:pt>
                <c:pt idx="9954">
                  <c:v>42859.912500029073</c:v>
                </c:pt>
                <c:pt idx="9955">
                  <c:v>42859.913194473498</c:v>
                </c:pt>
                <c:pt idx="9956">
                  <c:v>42859.913888917945</c:v>
                </c:pt>
                <c:pt idx="9957">
                  <c:v>42859.914583362392</c:v>
                </c:pt>
                <c:pt idx="9958">
                  <c:v>42859.91527780686</c:v>
                </c:pt>
                <c:pt idx="9959">
                  <c:v>42859.915972251285</c:v>
                </c:pt>
                <c:pt idx="9960">
                  <c:v>42859.916666695732</c:v>
                </c:pt>
                <c:pt idx="9961">
                  <c:v>42859.917361140193</c:v>
                </c:pt>
                <c:pt idx="9962">
                  <c:v>42859.918055584632</c:v>
                </c:pt>
                <c:pt idx="9963">
                  <c:v>42859.918750029094</c:v>
                </c:pt>
                <c:pt idx="9964">
                  <c:v>42859.919444473519</c:v>
                </c:pt>
                <c:pt idx="9965">
                  <c:v>42859.920138917965</c:v>
                </c:pt>
                <c:pt idx="9966">
                  <c:v>42859.920833362412</c:v>
                </c:pt>
                <c:pt idx="9967">
                  <c:v>42859.921527806859</c:v>
                </c:pt>
                <c:pt idx="9968">
                  <c:v>42859.922222251305</c:v>
                </c:pt>
                <c:pt idx="9969">
                  <c:v>42859.922916695752</c:v>
                </c:pt>
                <c:pt idx="9970">
                  <c:v>42859.923611140199</c:v>
                </c:pt>
                <c:pt idx="9971">
                  <c:v>42859.924305584624</c:v>
                </c:pt>
                <c:pt idx="9972">
                  <c:v>42859.925000029085</c:v>
                </c:pt>
                <c:pt idx="9973">
                  <c:v>42859.925694473539</c:v>
                </c:pt>
                <c:pt idx="9974">
                  <c:v>42859.926388917986</c:v>
                </c:pt>
                <c:pt idx="9975">
                  <c:v>42859.927083362425</c:v>
                </c:pt>
                <c:pt idx="9976">
                  <c:v>42859.927777806879</c:v>
                </c:pt>
                <c:pt idx="9977">
                  <c:v>42859.928472251326</c:v>
                </c:pt>
                <c:pt idx="9978">
                  <c:v>42859.929166695751</c:v>
                </c:pt>
                <c:pt idx="9979">
                  <c:v>42859.929861140205</c:v>
                </c:pt>
                <c:pt idx="9980">
                  <c:v>42859.930555584666</c:v>
                </c:pt>
                <c:pt idx="9981">
                  <c:v>42859.931250029113</c:v>
                </c:pt>
                <c:pt idx="9982">
                  <c:v>42859.931944473559</c:v>
                </c:pt>
                <c:pt idx="9983">
                  <c:v>42859.932638918013</c:v>
                </c:pt>
                <c:pt idx="9984">
                  <c:v>42859.933333362453</c:v>
                </c:pt>
                <c:pt idx="9985">
                  <c:v>42859.934027806899</c:v>
                </c:pt>
                <c:pt idx="9986">
                  <c:v>42859.934722251324</c:v>
                </c:pt>
                <c:pt idx="9987">
                  <c:v>42859.935416695786</c:v>
                </c:pt>
                <c:pt idx="9988">
                  <c:v>42859.93611114024</c:v>
                </c:pt>
                <c:pt idx="9989">
                  <c:v>42859.936805584686</c:v>
                </c:pt>
                <c:pt idx="9990">
                  <c:v>42859.937500029133</c:v>
                </c:pt>
                <c:pt idx="9991">
                  <c:v>42859.938194473601</c:v>
                </c:pt>
                <c:pt idx="9992">
                  <c:v>42859.938888918041</c:v>
                </c:pt>
                <c:pt idx="9993">
                  <c:v>42859.939583362473</c:v>
                </c:pt>
                <c:pt idx="9994">
                  <c:v>42859.940277806956</c:v>
                </c:pt>
                <c:pt idx="9995">
                  <c:v>42859.940972251366</c:v>
                </c:pt>
                <c:pt idx="9996">
                  <c:v>42859.941666695806</c:v>
                </c:pt>
                <c:pt idx="9997">
                  <c:v>42859.94236114026</c:v>
                </c:pt>
                <c:pt idx="9998">
                  <c:v>42859.943055584707</c:v>
                </c:pt>
                <c:pt idx="9999">
                  <c:v>42859.943750029153</c:v>
                </c:pt>
                <c:pt idx="10000">
                  <c:v>42859.9444444736</c:v>
                </c:pt>
                <c:pt idx="10001">
                  <c:v>42859.945138918047</c:v>
                </c:pt>
                <c:pt idx="10002">
                  <c:v>42859.945833362493</c:v>
                </c:pt>
                <c:pt idx="10003">
                  <c:v>42859.946527806969</c:v>
                </c:pt>
                <c:pt idx="10004">
                  <c:v>42859.947222251387</c:v>
                </c:pt>
                <c:pt idx="10005">
                  <c:v>42859.947916695841</c:v>
                </c:pt>
                <c:pt idx="10006">
                  <c:v>42859.948611140302</c:v>
                </c:pt>
                <c:pt idx="10007">
                  <c:v>42859.949305584727</c:v>
                </c:pt>
                <c:pt idx="10008">
                  <c:v>42859.950000029203</c:v>
                </c:pt>
                <c:pt idx="10009">
                  <c:v>42859.950694473642</c:v>
                </c:pt>
                <c:pt idx="10010">
                  <c:v>42859.951388918067</c:v>
                </c:pt>
                <c:pt idx="10011">
                  <c:v>42859.952083362536</c:v>
                </c:pt>
                <c:pt idx="10012">
                  <c:v>42859.95277780699</c:v>
                </c:pt>
                <c:pt idx="10013">
                  <c:v>42859.953472251407</c:v>
                </c:pt>
                <c:pt idx="10014">
                  <c:v>42859.954166695861</c:v>
                </c:pt>
                <c:pt idx="10015">
                  <c:v>42859.954861140322</c:v>
                </c:pt>
                <c:pt idx="10016">
                  <c:v>42859.955555584747</c:v>
                </c:pt>
                <c:pt idx="10017">
                  <c:v>42859.956250029223</c:v>
                </c:pt>
                <c:pt idx="10018">
                  <c:v>42859.956944473641</c:v>
                </c:pt>
                <c:pt idx="10019">
                  <c:v>42859.957638918109</c:v>
                </c:pt>
                <c:pt idx="10020">
                  <c:v>42859.958333362571</c:v>
                </c:pt>
                <c:pt idx="10021">
                  <c:v>42859.959027807003</c:v>
                </c:pt>
                <c:pt idx="10022">
                  <c:v>42859.959722251428</c:v>
                </c:pt>
                <c:pt idx="10023">
                  <c:v>42859.960416695882</c:v>
                </c:pt>
                <c:pt idx="10024">
                  <c:v>42859.961111140321</c:v>
                </c:pt>
                <c:pt idx="10025">
                  <c:v>42859.961805584746</c:v>
                </c:pt>
                <c:pt idx="10026">
                  <c:v>42859.962500029214</c:v>
                </c:pt>
                <c:pt idx="10027">
                  <c:v>42859.963194473654</c:v>
                </c:pt>
                <c:pt idx="10028">
                  <c:v>42859.963888918108</c:v>
                </c:pt>
                <c:pt idx="10029">
                  <c:v>42859.964583362562</c:v>
                </c:pt>
                <c:pt idx="10030">
                  <c:v>42859.965277807001</c:v>
                </c:pt>
                <c:pt idx="10031">
                  <c:v>42859.965972251426</c:v>
                </c:pt>
                <c:pt idx="10032">
                  <c:v>42859.966666695895</c:v>
                </c:pt>
                <c:pt idx="10033">
                  <c:v>42859.967361140334</c:v>
                </c:pt>
                <c:pt idx="10034">
                  <c:v>42859.968055584788</c:v>
                </c:pt>
                <c:pt idx="10035">
                  <c:v>42859.968750029235</c:v>
                </c:pt>
                <c:pt idx="10036">
                  <c:v>42859.969444473674</c:v>
                </c:pt>
                <c:pt idx="10037">
                  <c:v>42859.970138918143</c:v>
                </c:pt>
                <c:pt idx="10038">
                  <c:v>42859.970833362604</c:v>
                </c:pt>
                <c:pt idx="10039">
                  <c:v>42859.971527807022</c:v>
                </c:pt>
                <c:pt idx="10040">
                  <c:v>42859.972222251468</c:v>
                </c:pt>
                <c:pt idx="10041">
                  <c:v>42859.972916695937</c:v>
                </c:pt>
                <c:pt idx="10042">
                  <c:v>42859.973611140362</c:v>
                </c:pt>
                <c:pt idx="10043">
                  <c:v>42859.974305584808</c:v>
                </c:pt>
                <c:pt idx="10044">
                  <c:v>42859.975000029255</c:v>
                </c:pt>
                <c:pt idx="10045">
                  <c:v>42859.975694473702</c:v>
                </c:pt>
                <c:pt idx="10046">
                  <c:v>42859.976388918149</c:v>
                </c:pt>
                <c:pt idx="10047">
                  <c:v>42859.977083362595</c:v>
                </c:pt>
                <c:pt idx="10048">
                  <c:v>42859.977777807035</c:v>
                </c:pt>
                <c:pt idx="10049">
                  <c:v>42859.978472251489</c:v>
                </c:pt>
                <c:pt idx="10050">
                  <c:v>42859.979166695935</c:v>
                </c:pt>
                <c:pt idx="10051">
                  <c:v>42859.979861140382</c:v>
                </c:pt>
                <c:pt idx="10052">
                  <c:v>42859.980555584843</c:v>
                </c:pt>
                <c:pt idx="10053">
                  <c:v>42859.981250029283</c:v>
                </c:pt>
                <c:pt idx="10054">
                  <c:v>42859.981944473722</c:v>
                </c:pt>
                <c:pt idx="10055">
                  <c:v>42859.982638918198</c:v>
                </c:pt>
                <c:pt idx="10056">
                  <c:v>42859.983333362616</c:v>
                </c:pt>
                <c:pt idx="10057">
                  <c:v>42859.984027807062</c:v>
                </c:pt>
                <c:pt idx="10058">
                  <c:v>42859.984722251509</c:v>
                </c:pt>
                <c:pt idx="10059">
                  <c:v>42859.985416695963</c:v>
                </c:pt>
                <c:pt idx="10060">
                  <c:v>42859.986111140424</c:v>
                </c:pt>
                <c:pt idx="10061">
                  <c:v>42859.986805584849</c:v>
                </c:pt>
                <c:pt idx="10062">
                  <c:v>42859.987500029296</c:v>
                </c:pt>
                <c:pt idx="10063">
                  <c:v>42859.988194473743</c:v>
                </c:pt>
                <c:pt idx="10064">
                  <c:v>42859.988888918211</c:v>
                </c:pt>
                <c:pt idx="10065">
                  <c:v>42859.989583362636</c:v>
                </c:pt>
                <c:pt idx="10066">
                  <c:v>42859.990277807083</c:v>
                </c:pt>
                <c:pt idx="10067">
                  <c:v>42859.990972251529</c:v>
                </c:pt>
                <c:pt idx="10068">
                  <c:v>42859.991666695976</c:v>
                </c:pt>
                <c:pt idx="10069">
                  <c:v>42859.992361140423</c:v>
                </c:pt>
                <c:pt idx="10070">
                  <c:v>42859.99305558487</c:v>
                </c:pt>
                <c:pt idx="10071">
                  <c:v>42859.993750029294</c:v>
                </c:pt>
                <c:pt idx="10072">
                  <c:v>42859.994444473756</c:v>
                </c:pt>
                <c:pt idx="10073">
                  <c:v>42859.995138918195</c:v>
                </c:pt>
                <c:pt idx="10074">
                  <c:v>42859.995833362656</c:v>
                </c:pt>
                <c:pt idx="10075">
                  <c:v>42859.996527807103</c:v>
                </c:pt>
                <c:pt idx="10076">
                  <c:v>42859.99722225155</c:v>
                </c:pt>
                <c:pt idx="10077">
                  <c:v>42859.997916695997</c:v>
                </c:pt>
                <c:pt idx="10078">
                  <c:v>42859.998611140443</c:v>
                </c:pt>
                <c:pt idx="10079">
                  <c:v>42859.999305584875</c:v>
                </c:pt>
                <c:pt idx="10080">
                  <c:v>42860.000000029337</c:v>
                </c:pt>
                <c:pt idx="10081">
                  <c:v>42860.000694473783</c:v>
                </c:pt>
                <c:pt idx="10082">
                  <c:v>42860.001388918208</c:v>
                </c:pt>
                <c:pt idx="10083">
                  <c:v>42860.002083362677</c:v>
                </c:pt>
                <c:pt idx="10084">
                  <c:v>42860.002777807123</c:v>
                </c:pt>
                <c:pt idx="10085">
                  <c:v>42860.00347225157</c:v>
                </c:pt>
                <c:pt idx="10086">
                  <c:v>42860.004166696017</c:v>
                </c:pt>
                <c:pt idx="10087">
                  <c:v>42860.004861140485</c:v>
                </c:pt>
                <c:pt idx="10088">
                  <c:v>42860.00555558491</c:v>
                </c:pt>
                <c:pt idx="10089">
                  <c:v>42860.006250029379</c:v>
                </c:pt>
                <c:pt idx="10090">
                  <c:v>42860.006944473811</c:v>
                </c:pt>
                <c:pt idx="10091">
                  <c:v>42860.00763891825</c:v>
                </c:pt>
                <c:pt idx="10092">
                  <c:v>42860.008333362697</c:v>
                </c:pt>
                <c:pt idx="10093">
                  <c:v>42860.009027807144</c:v>
                </c:pt>
                <c:pt idx="10094">
                  <c:v>42860.009722251576</c:v>
                </c:pt>
                <c:pt idx="10095">
                  <c:v>42860.010416696059</c:v>
                </c:pt>
                <c:pt idx="10096">
                  <c:v>42860.011111140491</c:v>
                </c:pt>
                <c:pt idx="10097">
                  <c:v>42860.011805584931</c:v>
                </c:pt>
                <c:pt idx="10098">
                  <c:v>42860.012500029392</c:v>
                </c:pt>
                <c:pt idx="10099">
                  <c:v>42860.013194473831</c:v>
                </c:pt>
                <c:pt idx="10100">
                  <c:v>42860.013888918271</c:v>
                </c:pt>
                <c:pt idx="10101">
                  <c:v>42860.014583362718</c:v>
                </c:pt>
                <c:pt idx="10102">
                  <c:v>42860.015277807186</c:v>
                </c:pt>
                <c:pt idx="10103">
                  <c:v>42860.015972251604</c:v>
                </c:pt>
                <c:pt idx="10104">
                  <c:v>42860.016666696079</c:v>
                </c:pt>
                <c:pt idx="10105">
                  <c:v>42860.017361140512</c:v>
                </c:pt>
                <c:pt idx="10106">
                  <c:v>42860.018055584973</c:v>
                </c:pt>
                <c:pt idx="10107">
                  <c:v>42860.018750029398</c:v>
                </c:pt>
                <c:pt idx="10108">
                  <c:v>42860.019444473844</c:v>
                </c:pt>
                <c:pt idx="10109">
                  <c:v>42860.020138918284</c:v>
                </c:pt>
                <c:pt idx="10110">
                  <c:v>42860.020833362738</c:v>
                </c:pt>
                <c:pt idx="10111">
                  <c:v>42860.021527807185</c:v>
                </c:pt>
                <c:pt idx="10112">
                  <c:v>42860.022222251624</c:v>
                </c:pt>
                <c:pt idx="10113">
                  <c:v>42860.022916696093</c:v>
                </c:pt>
                <c:pt idx="10114">
                  <c:v>42860.023611140532</c:v>
                </c:pt>
                <c:pt idx="10115">
                  <c:v>42860.024305584971</c:v>
                </c:pt>
                <c:pt idx="10116">
                  <c:v>42860.025000029404</c:v>
                </c:pt>
                <c:pt idx="10117">
                  <c:v>42860.025694473865</c:v>
                </c:pt>
                <c:pt idx="10118">
                  <c:v>42860.026388918304</c:v>
                </c:pt>
                <c:pt idx="10119">
                  <c:v>42860.027083362736</c:v>
                </c:pt>
                <c:pt idx="10120">
                  <c:v>42860.027777807183</c:v>
                </c:pt>
                <c:pt idx="10121">
                  <c:v>42860.02847225163</c:v>
                </c:pt>
                <c:pt idx="10122">
                  <c:v>42860.029166696084</c:v>
                </c:pt>
                <c:pt idx="10123">
                  <c:v>42860.029861140545</c:v>
                </c:pt>
                <c:pt idx="10124">
                  <c:v>42860.030555584992</c:v>
                </c:pt>
                <c:pt idx="10125">
                  <c:v>42860.031250029439</c:v>
                </c:pt>
                <c:pt idx="10126">
                  <c:v>42860.031944473885</c:v>
                </c:pt>
                <c:pt idx="10127">
                  <c:v>42860.032638918332</c:v>
                </c:pt>
                <c:pt idx="10128">
                  <c:v>42860.033333362779</c:v>
                </c:pt>
                <c:pt idx="10129">
                  <c:v>42860.034027807225</c:v>
                </c:pt>
                <c:pt idx="10130">
                  <c:v>42860.03472225165</c:v>
                </c:pt>
                <c:pt idx="10131">
                  <c:v>42860.035416696119</c:v>
                </c:pt>
                <c:pt idx="10132">
                  <c:v>42860.036111140587</c:v>
                </c:pt>
                <c:pt idx="10133">
                  <c:v>42860.036805585005</c:v>
                </c:pt>
                <c:pt idx="10134">
                  <c:v>42860.037500029459</c:v>
                </c:pt>
                <c:pt idx="10135">
                  <c:v>42860.038194473913</c:v>
                </c:pt>
                <c:pt idx="10136">
                  <c:v>42860.038888918352</c:v>
                </c:pt>
                <c:pt idx="10137">
                  <c:v>42860.039583362784</c:v>
                </c:pt>
                <c:pt idx="10138">
                  <c:v>42860.040277807246</c:v>
                </c:pt>
                <c:pt idx="10139">
                  <c:v>42860.040972251685</c:v>
                </c:pt>
                <c:pt idx="10140">
                  <c:v>42860.041666696139</c:v>
                </c:pt>
                <c:pt idx="10141">
                  <c:v>42860.042361140593</c:v>
                </c:pt>
                <c:pt idx="10142">
                  <c:v>42860.043055585025</c:v>
                </c:pt>
                <c:pt idx="10143">
                  <c:v>42860.043750029479</c:v>
                </c:pt>
                <c:pt idx="10144">
                  <c:v>42860.044444473933</c:v>
                </c:pt>
                <c:pt idx="10145">
                  <c:v>42860.045138918373</c:v>
                </c:pt>
                <c:pt idx="10146">
                  <c:v>42860.045833362819</c:v>
                </c:pt>
                <c:pt idx="10147">
                  <c:v>42860.046527807266</c:v>
                </c:pt>
                <c:pt idx="10148">
                  <c:v>42860.047222251706</c:v>
                </c:pt>
                <c:pt idx="10149">
                  <c:v>42860.047916696189</c:v>
                </c:pt>
                <c:pt idx="10150">
                  <c:v>42860.048611140628</c:v>
                </c:pt>
                <c:pt idx="10151">
                  <c:v>42860.049305585031</c:v>
                </c:pt>
                <c:pt idx="10152">
                  <c:v>42860.050000029521</c:v>
                </c:pt>
                <c:pt idx="10153">
                  <c:v>42860.050694473975</c:v>
                </c:pt>
                <c:pt idx="10154">
                  <c:v>42860.051388918386</c:v>
                </c:pt>
                <c:pt idx="10155">
                  <c:v>42860.05208336284</c:v>
                </c:pt>
                <c:pt idx="10156">
                  <c:v>42860.052777807286</c:v>
                </c:pt>
                <c:pt idx="10157">
                  <c:v>42860.053472251726</c:v>
                </c:pt>
                <c:pt idx="10158">
                  <c:v>42860.054166696202</c:v>
                </c:pt>
                <c:pt idx="10159">
                  <c:v>42860.054861140641</c:v>
                </c:pt>
                <c:pt idx="10160">
                  <c:v>42860.055555585073</c:v>
                </c:pt>
                <c:pt idx="10161">
                  <c:v>42860.056250029556</c:v>
                </c:pt>
                <c:pt idx="10162">
                  <c:v>42860.056944473996</c:v>
                </c:pt>
                <c:pt idx="10163">
                  <c:v>42860.057638918413</c:v>
                </c:pt>
                <c:pt idx="10164">
                  <c:v>42860.058333362889</c:v>
                </c:pt>
                <c:pt idx="10165">
                  <c:v>42860.059027807307</c:v>
                </c:pt>
                <c:pt idx="10166">
                  <c:v>42860.059722251754</c:v>
                </c:pt>
                <c:pt idx="10167">
                  <c:v>42860.0604166962</c:v>
                </c:pt>
                <c:pt idx="10168">
                  <c:v>42860.061111140625</c:v>
                </c:pt>
                <c:pt idx="10169">
                  <c:v>42860.061805585072</c:v>
                </c:pt>
                <c:pt idx="10170">
                  <c:v>42860.06250002954</c:v>
                </c:pt>
                <c:pt idx="10171">
                  <c:v>42860.063194473987</c:v>
                </c:pt>
                <c:pt idx="10172">
                  <c:v>42860.063888918434</c:v>
                </c:pt>
                <c:pt idx="10173">
                  <c:v>42860.064583362881</c:v>
                </c:pt>
                <c:pt idx="10174">
                  <c:v>42860.065277807327</c:v>
                </c:pt>
                <c:pt idx="10175">
                  <c:v>42860.065972251774</c:v>
                </c:pt>
                <c:pt idx="10176">
                  <c:v>42860.066666696221</c:v>
                </c:pt>
                <c:pt idx="10177">
                  <c:v>42860.067361140646</c:v>
                </c:pt>
                <c:pt idx="10178">
                  <c:v>42860.068055585114</c:v>
                </c:pt>
                <c:pt idx="10179">
                  <c:v>42860.068750029561</c:v>
                </c:pt>
                <c:pt idx="10180">
                  <c:v>42860.069444474007</c:v>
                </c:pt>
                <c:pt idx="10181">
                  <c:v>42860.070138918461</c:v>
                </c:pt>
                <c:pt idx="10182">
                  <c:v>42860.070833362923</c:v>
                </c:pt>
                <c:pt idx="10183">
                  <c:v>42860.071527807326</c:v>
                </c:pt>
                <c:pt idx="10184">
                  <c:v>42860.072222251794</c:v>
                </c:pt>
                <c:pt idx="10185">
                  <c:v>42860.072916696241</c:v>
                </c:pt>
                <c:pt idx="10186">
                  <c:v>42860.073611140688</c:v>
                </c:pt>
                <c:pt idx="10187">
                  <c:v>42860.074305585134</c:v>
                </c:pt>
                <c:pt idx="10188">
                  <c:v>42860.075000029581</c:v>
                </c:pt>
                <c:pt idx="10189">
                  <c:v>42860.075694474042</c:v>
                </c:pt>
                <c:pt idx="10190">
                  <c:v>42860.076388918482</c:v>
                </c:pt>
                <c:pt idx="10191">
                  <c:v>42860.077083362921</c:v>
                </c:pt>
                <c:pt idx="10192">
                  <c:v>42860.077777807346</c:v>
                </c:pt>
                <c:pt idx="10193">
                  <c:v>42860.078472251815</c:v>
                </c:pt>
                <c:pt idx="10194">
                  <c:v>42860.079166696254</c:v>
                </c:pt>
                <c:pt idx="10195">
                  <c:v>42860.079861140708</c:v>
                </c:pt>
                <c:pt idx="10196">
                  <c:v>42860.080555585162</c:v>
                </c:pt>
                <c:pt idx="10197">
                  <c:v>42860.081250029602</c:v>
                </c:pt>
                <c:pt idx="10198">
                  <c:v>42860.081944474048</c:v>
                </c:pt>
                <c:pt idx="10199">
                  <c:v>42860.082638918517</c:v>
                </c:pt>
                <c:pt idx="10200">
                  <c:v>42860.083333362942</c:v>
                </c:pt>
                <c:pt idx="10201">
                  <c:v>42860.084027807388</c:v>
                </c:pt>
                <c:pt idx="10202">
                  <c:v>42860.084722251835</c:v>
                </c:pt>
                <c:pt idx="10203">
                  <c:v>42860.085416696282</c:v>
                </c:pt>
                <c:pt idx="10204">
                  <c:v>42860.086111140743</c:v>
                </c:pt>
                <c:pt idx="10205">
                  <c:v>42860.086805585182</c:v>
                </c:pt>
                <c:pt idx="10206">
                  <c:v>42860.087500029622</c:v>
                </c:pt>
                <c:pt idx="10207">
                  <c:v>42860.088194474098</c:v>
                </c:pt>
                <c:pt idx="10208">
                  <c:v>42860.088888918537</c:v>
                </c:pt>
                <c:pt idx="10209">
                  <c:v>42860.089583362962</c:v>
                </c:pt>
                <c:pt idx="10210">
                  <c:v>42860.090277807409</c:v>
                </c:pt>
                <c:pt idx="10211">
                  <c:v>42860.090972251855</c:v>
                </c:pt>
                <c:pt idx="10212">
                  <c:v>42860.09166669628</c:v>
                </c:pt>
                <c:pt idx="10213">
                  <c:v>42860.092361140734</c:v>
                </c:pt>
                <c:pt idx="10214">
                  <c:v>42860.093055585174</c:v>
                </c:pt>
                <c:pt idx="10215">
                  <c:v>42860.093750029613</c:v>
                </c:pt>
                <c:pt idx="10216">
                  <c:v>42860.094444474089</c:v>
                </c:pt>
                <c:pt idx="10217">
                  <c:v>42860.095138918536</c:v>
                </c:pt>
                <c:pt idx="10218">
                  <c:v>42860.095833362982</c:v>
                </c:pt>
                <c:pt idx="10219">
                  <c:v>42860.096527807429</c:v>
                </c:pt>
                <c:pt idx="10220">
                  <c:v>42860.097222251876</c:v>
                </c:pt>
                <c:pt idx="10221">
                  <c:v>42860.097916696322</c:v>
                </c:pt>
                <c:pt idx="10222">
                  <c:v>42860.098611140769</c:v>
                </c:pt>
                <c:pt idx="10223">
                  <c:v>42860.09930558518</c:v>
                </c:pt>
                <c:pt idx="10224">
                  <c:v>42860.100000029655</c:v>
                </c:pt>
                <c:pt idx="10225">
                  <c:v>42860.100694474138</c:v>
                </c:pt>
                <c:pt idx="10226">
                  <c:v>42860.101388918556</c:v>
                </c:pt>
                <c:pt idx="10227">
                  <c:v>42860.102083362995</c:v>
                </c:pt>
                <c:pt idx="10228">
                  <c:v>42860.102777807435</c:v>
                </c:pt>
                <c:pt idx="10229">
                  <c:v>42860.103472251874</c:v>
                </c:pt>
                <c:pt idx="10230">
                  <c:v>42860.104166696336</c:v>
                </c:pt>
                <c:pt idx="10231">
                  <c:v>42860.10486114079</c:v>
                </c:pt>
                <c:pt idx="10232">
                  <c:v>42860.105555585214</c:v>
                </c:pt>
                <c:pt idx="10233">
                  <c:v>42860.106250029683</c:v>
                </c:pt>
                <c:pt idx="10234">
                  <c:v>42860.106944474152</c:v>
                </c:pt>
                <c:pt idx="10235">
                  <c:v>42860.107638918591</c:v>
                </c:pt>
                <c:pt idx="10236">
                  <c:v>42860.108333363023</c:v>
                </c:pt>
                <c:pt idx="10237">
                  <c:v>42860.10902780747</c:v>
                </c:pt>
                <c:pt idx="10238">
                  <c:v>42860.109722251895</c:v>
                </c:pt>
                <c:pt idx="10239">
                  <c:v>42860.110416696363</c:v>
                </c:pt>
                <c:pt idx="10240">
                  <c:v>42860.11111114081</c:v>
                </c:pt>
                <c:pt idx="10241">
                  <c:v>42860.111805585228</c:v>
                </c:pt>
                <c:pt idx="10242">
                  <c:v>42860.112500029703</c:v>
                </c:pt>
                <c:pt idx="10243">
                  <c:v>42860.113194474172</c:v>
                </c:pt>
                <c:pt idx="10244">
                  <c:v>42860.113888918597</c:v>
                </c:pt>
                <c:pt idx="10245">
                  <c:v>42860.114583363036</c:v>
                </c:pt>
                <c:pt idx="10246">
                  <c:v>42860.11527780749</c:v>
                </c:pt>
                <c:pt idx="10247">
                  <c:v>42860.115972251937</c:v>
                </c:pt>
                <c:pt idx="10248">
                  <c:v>42860.116666696391</c:v>
                </c:pt>
                <c:pt idx="10249">
                  <c:v>42860.11736114083</c:v>
                </c:pt>
                <c:pt idx="10250">
                  <c:v>42860.118055585277</c:v>
                </c:pt>
                <c:pt idx="10251">
                  <c:v>42860.118750029731</c:v>
                </c:pt>
                <c:pt idx="10252">
                  <c:v>42860.119444474192</c:v>
                </c:pt>
                <c:pt idx="10253">
                  <c:v>42860.120138918595</c:v>
                </c:pt>
                <c:pt idx="10254">
                  <c:v>42860.120833363064</c:v>
                </c:pt>
                <c:pt idx="10255">
                  <c:v>42860.121527807489</c:v>
                </c:pt>
                <c:pt idx="10256">
                  <c:v>42860.122222251957</c:v>
                </c:pt>
                <c:pt idx="10257">
                  <c:v>42860.122916696411</c:v>
                </c:pt>
                <c:pt idx="10258">
                  <c:v>42860.123611140851</c:v>
                </c:pt>
                <c:pt idx="10259">
                  <c:v>42860.124305585254</c:v>
                </c:pt>
                <c:pt idx="10260">
                  <c:v>42860.125000029722</c:v>
                </c:pt>
                <c:pt idx="10261">
                  <c:v>42860.125694474191</c:v>
                </c:pt>
                <c:pt idx="10262">
                  <c:v>42860.126388918616</c:v>
                </c:pt>
                <c:pt idx="10263">
                  <c:v>42860.127083363062</c:v>
                </c:pt>
                <c:pt idx="10264">
                  <c:v>42860.127777807524</c:v>
                </c:pt>
                <c:pt idx="10265">
                  <c:v>42860.128472251978</c:v>
                </c:pt>
                <c:pt idx="10266">
                  <c:v>42860.129166696424</c:v>
                </c:pt>
                <c:pt idx="10267">
                  <c:v>42860.129861140871</c:v>
                </c:pt>
                <c:pt idx="10268">
                  <c:v>42860.130555585296</c:v>
                </c:pt>
                <c:pt idx="10269">
                  <c:v>42860.131250029764</c:v>
                </c:pt>
                <c:pt idx="10270">
                  <c:v>42860.131944474204</c:v>
                </c:pt>
                <c:pt idx="10271">
                  <c:v>42860.132638918658</c:v>
                </c:pt>
                <c:pt idx="10272">
                  <c:v>42860.133333363105</c:v>
                </c:pt>
                <c:pt idx="10273">
                  <c:v>42860.134027807551</c:v>
                </c:pt>
                <c:pt idx="10274">
                  <c:v>42860.134722251976</c:v>
                </c:pt>
                <c:pt idx="10275">
                  <c:v>42860.135416696445</c:v>
                </c:pt>
                <c:pt idx="10276">
                  <c:v>42860.136111140891</c:v>
                </c:pt>
                <c:pt idx="10277">
                  <c:v>42860.136805585324</c:v>
                </c:pt>
                <c:pt idx="10278">
                  <c:v>42860.137500029785</c:v>
                </c:pt>
                <c:pt idx="10279">
                  <c:v>42860.138194474232</c:v>
                </c:pt>
                <c:pt idx="10280">
                  <c:v>42860.138888918678</c:v>
                </c:pt>
                <c:pt idx="10281">
                  <c:v>42860.139583363125</c:v>
                </c:pt>
                <c:pt idx="10282">
                  <c:v>42860.140277807594</c:v>
                </c:pt>
                <c:pt idx="10283">
                  <c:v>42860.140972252018</c:v>
                </c:pt>
                <c:pt idx="10284">
                  <c:v>42860.141666696465</c:v>
                </c:pt>
                <c:pt idx="10285">
                  <c:v>42860.142361140912</c:v>
                </c:pt>
                <c:pt idx="10286">
                  <c:v>42860.143055585337</c:v>
                </c:pt>
                <c:pt idx="10287">
                  <c:v>42860.143750029805</c:v>
                </c:pt>
                <c:pt idx="10288">
                  <c:v>42860.144444474252</c:v>
                </c:pt>
                <c:pt idx="10289">
                  <c:v>42860.145138918684</c:v>
                </c:pt>
                <c:pt idx="10290">
                  <c:v>42860.145833363145</c:v>
                </c:pt>
                <c:pt idx="10291">
                  <c:v>42860.146527807592</c:v>
                </c:pt>
                <c:pt idx="10292">
                  <c:v>42860.147222252039</c:v>
                </c:pt>
                <c:pt idx="10293">
                  <c:v>42860.147916696493</c:v>
                </c:pt>
                <c:pt idx="10294">
                  <c:v>42860.148611140954</c:v>
                </c:pt>
                <c:pt idx="10295">
                  <c:v>42860.149305585357</c:v>
                </c:pt>
                <c:pt idx="10296">
                  <c:v>42860.150000029833</c:v>
                </c:pt>
                <c:pt idx="10297">
                  <c:v>42860.150694474294</c:v>
                </c:pt>
                <c:pt idx="10298">
                  <c:v>42860.151388918704</c:v>
                </c:pt>
                <c:pt idx="10299">
                  <c:v>42860.152083363166</c:v>
                </c:pt>
                <c:pt idx="10300">
                  <c:v>42860.152777807605</c:v>
                </c:pt>
                <c:pt idx="10301">
                  <c:v>42860.153472252059</c:v>
                </c:pt>
                <c:pt idx="10302">
                  <c:v>42860.154166696513</c:v>
                </c:pt>
                <c:pt idx="10303">
                  <c:v>42860.154861140974</c:v>
                </c:pt>
                <c:pt idx="10304">
                  <c:v>42860.155555585385</c:v>
                </c:pt>
                <c:pt idx="10305">
                  <c:v>42860.156250029868</c:v>
                </c:pt>
                <c:pt idx="10306">
                  <c:v>42860.156944474293</c:v>
                </c:pt>
                <c:pt idx="10307">
                  <c:v>42860.157638918739</c:v>
                </c:pt>
                <c:pt idx="10308">
                  <c:v>42860.158333363193</c:v>
                </c:pt>
                <c:pt idx="10309">
                  <c:v>42860.159027807626</c:v>
                </c:pt>
                <c:pt idx="10310">
                  <c:v>42860.15972225208</c:v>
                </c:pt>
                <c:pt idx="10311">
                  <c:v>42860.160416696541</c:v>
                </c:pt>
                <c:pt idx="10312">
                  <c:v>42860.161111140973</c:v>
                </c:pt>
                <c:pt idx="10313">
                  <c:v>42860.161805585383</c:v>
                </c:pt>
                <c:pt idx="10314">
                  <c:v>42860.162500029866</c:v>
                </c:pt>
                <c:pt idx="10315">
                  <c:v>42860.163194474306</c:v>
                </c:pt>
                <c:pt idx="10316">
                  <c:v>42860.163888918738</c:v>
                </c:pt>
                <c:pt idx="10317">
                  <c:v>42860.164583363185</c:v>
                </c:pt>
                <c:pt idx="10318">
                  <c:v>42860.165277807631</c:v>
                </c:pt>
                <c:pt idx="10319">
                  <c:v>42860.1659722521</c:v>
                </c:pt>
                <c:pt idx="10320">
                  <c:v>42860.166666696547</c:v>
                </c:pt>
                <c:pt idx="10321">
                  <c:v>42860.167361140986</c:v>
                </c:pt>
                <c:pt idx="10322">
                  <c:v>42860.168055585425</c:v>
                </c:pt>
                <c:pt idx="10323">
                  <c:v>42860.168750029887</c:v>
                </c:pt>
                <c:pt idx="10324">
                  <c:v>42860.169444474326</c:v>
                </c:pt>
                <c:pt idx="10325">
                  <c:v>42860.17013891878</c:v>
                </c:pt>
                <c:pt idx="10326">
                  <c:v>42860.170833363227</c:v>
                </c:pt>
                <c:pt idx="10327">
                  <c:v>42860.171527807674</c:v>
                </c:pt>
                <c:pt idx="10328">
                  <c:v>42860.172222252142</c:v>
                </c:pt>
                <c:pt idx="10329">
                  <c:v>42860.172916696596</c:v>
                </c:pt>
                <c:pt idx="10330">
                  <c:v>42860.173611141014</c:v>
                </c:pt>
                <c:pt idx="10331">
                  <c:v>42860.174305585439</c:v>
                </c:pt>
                <c:pt idx="10332">
                  <c:v>42860.175000029907</c:v>
                </c:pt>
                <c:pt idx="10333">
                  <c:v>42860.175694474361</c:v>
                </c:pt>
                <c:pt idx="10334">
                  <c:v>42860.176388918801</c:v>
                </c:pt>
                <c:pt idx="10335">
                  <c:v>42860.177083363204</c:v>
                </c:pt>
                <c:pt idx="10336">
                  <c:v>42860.177777807672</c:v>
                </c:pt>
                <c:pt idx="10337">
                  <c:v>42860.178472252141</c:v>
                </c:pt>
                <c:pt idx="10338">
                  <c:v>42860.179166696587</c:v>
                </c:pt>
                <c:pt idx="10339">
                  <c:v>42860.179861141034</c:v>
                </c:pt>
                <c:pt idx="10340">
                  <c:v>42860.180555585481</c:v>
                </c:pt>
                <c:pt idx="10341">
                  <c:v>42860.181250029942</c:v>
                </c:pt>
                <c:pt idx="10342">
                  <c:v>42860.181944474381</c:v>
                </c:pt>
                <c:pt idx="10343">
                  <c:v>42860.182638918843</c:v>
                </c:pt>
                <c:pt idx="10344">
                  <c:v>42860.183333363246</c:v>
                </c:pt>
                <c:pt idx="10345">
                  <c:v>42860.184027807714</c:v>
                </c:pt>
                <c:pt idx="10346">
                  <c:v>42860.184722252161</c:v>
                </c:pt>
                <c:pt idx="10347">
                  <c:v>42860.185416696608</c:v>
                </c:pt>
                <c:pt idx="10348">
                  <c:v>42860.186111141062</c:v>
                </c:pt>
                <c:pt idx="10349">
                  <c:v>42860.186805585501</c:v>
                </c:pt>
                <c:pt idx="10350">
                  <c:v>42860.187500029948</c:v>
                </c:pt>
                <c:pt idx="10351">
                  <c:v>42860.188194474416</c:v>
                </c:pt>
                <c:pt idx="10352">
                  <c:v>42860.188888918841</c:v>
                </c:pt>
                <c:pt idx="10353">
                  <c:v>42860.189583363266</c:v>
                </c:pt>
                <c:pt idx="10354">
                  <c:v>42860.190277807735</c:v>
                </c:pt>
                <c:pt idx="10355">
                  <c:v>42860.190972252181</c:v>
                </c:pt>
                <c:pt idx="10356">
                  <c:v>42860.191666696606</c:v>
                </c:pt>
                <c:pt idx="10357">
                  <c:v>42860.192361141075</c:v>
                </c:pt>
                <c:pt idx="10358">
                  <c:v>42860.1930555855</c:v>
                </c:pt>
                <c:pt idx="10359">
                  <c:v>42860.193750029954</c:v>
                </c:pt>
                <c:pt idx="10360">
                  <c:v>42860.194444474415</c:v>
                </c:pt>
                <c:pt idx="10361">
                  <c:v>42860.195138918854</c:v>
                </c:pt>
                <c:pt idx="10362">
                  <c:v>42860.195833363287</c:v>
                </c:pt>
                <c:pt idx="10363">
                  <c:v>42860.196527807755</c:v>
                </c:pt>
                <c:pt idx="10364">
                  <c:v>42860.197222252194</c:v>
                </c:pt>
                <c:pt idx="10365">
                  <c:v>42860.197916696634</c:v>
                </c:pt>
                <c:pt idx="10366">
                  <c:v>42860.198611141095</c:v>
                </c:pt>
                <c:pt idx="10367">
                  <c:v>42860.199305585513</c:v>
                </c:pt>
                <c:pt idx="10368">
                  <c:v>42860.200000029989</c:v>
                </c:pt>
                <c:pt idx="10369">
                  <c:v>42860.200694474443</c:v>
                </c:pt>
                <c:pt idx="10370">
                  <c:v>42860.201388918875</c:v>
                </c:pt>
                <c:pt idx="10371">
                  <c:v>42860.202083363307</c:v>
                </c:pt>
                <c:pt idx="10372">
                  <c:v>42860.202777807775</c:v>
                </c:pt>
                <c:pt idx="10373">
                  <c:v>42860.2034722522</c:v>
                </c:pt>
                <c:pt idx="10374">
                  <c:v>42860.204166696654</c:v>
                </c:pt>
                <c:pt idx="10375">
                  <c:v>42860.204861141116</c:v>
                </c:pt>
                <c:pt idx="10376">
                  <c:v>42860.205555585555</c:v>
                </c:pt>
                <c:pt idx="10377">
                  <c:v>42860.206250030009</c:v>
                </c:pt>
                <c:pt idx="10378">
                  <c:v>42860.206944474463</c:v>
                </c:pt>
                <c:pt idx="10379">
                  <c:v>42860.207638918902</c:v>
                </c:pt>
                <c:pt idx="10380">
                  <c:v>42860.208333363335</c:v>
                </c:pt>
                <c:pt idx="10381">
                  <c:v>42860.209027807774</c:v>
                </c:pt>
                <c:pt idx="10382">
                  <c:v>42860.209722252213</c:v>
                </c:pt>
                <c:pt idx="10383">
                  <c:v>42860.210416696689</c:v>
                </c:pt>
                <c:pt idx="10384">
                  <c:v>42860.211111141136</c:v>
                </c:pt>
                <c:pt idx="10385">
                  <c:v>42860.211805585575</c:v>
                </c:pt>
                <c:pt idx="10386">
                  <c:v>42860.212500030029</c:v>
                </c:pt>
                <c:pt idx="10387">
                  <c:v>42860.213194474483</c:v>
                </c:pt>
                <c:pt idx="10388">
                  <c:v>42860.213888918923</c:v>
                </c:pt>
                <c:pt idx="10389">
                  <c:v>42860.214583363355</c:v>
                </c:pt>
                <c:pt idx="10390">
                  <c:v>42860.215277807816</c:v>
                </c:pt>
                <c:pt idx="10391">
                  <c:v>42860.215972252256</c:v>
                </c:pt>
                <c:pt idx="10392">
                  <c:v>42860.21666669671</c:v>
                </c:pt>
                <c:pt idx="10393">
                  <c:v>42860.217361141156</c:v>
                </c:pt>
                <c:pt idx="10394">
                  <c:v>42860.218055585596</c:v>
                </c:pt>
                <c:pt idx="10395">
                  <c:v>42860.21875003005</c:v>
                </c:pt>
                <c:pt idx="10396">
                  <c:v>42860.219444474496</c:v>
                </c:pt>
                <c:pt idx="10397">
                  <c:v>42860.220138918936</c:v>
                </c:pt>
                <c:pt idx="10398">
                  <c:v>42860.220833363375</c:v>
                </c:pt>
                <c:pt idx="10399">
                  <c:v>42860.221527807815</c:v>
                </c:pt>
                <c:pt idx="10400">
                  <c:v>42860.222222252276</c:v>
                </c:pt>
                <c:pt idx="10401">
                  <c:v>42860.22291669673</c:v>
                </c:pt>
                <c:pt idx="10402">
                  <c:v>42860.223611141177</c:v>
                </c:pt>
                <c:pt idx="10403">
                  <c:v>42860.224305585587</c:v>
                </c:pt>
                <c:pt idx="10404">
                  <c:v>42860.225000030034</c:v>
                </c:pt>
                <c:pt idx="10405">
                  <c:v>42860.225694474517</c:v>
                </c:pt>
                <c:pt idx="10406">
                  <c:v>42860.226388918956</c:v>
                </c:pt>
                <c:pt idx="10407">
                  <c:v>42860.227083363367</c:v>
                </c:pt>
                <c:pt idx="10408">
                  <c:v>42860.227777807828</c:v>
                </c:pt>
                <c:pt idx="10409">
                  <c:v>42860.228472252304</c:v>
                </c:pt>
                <c:pt idx="10410">
                  <c:v>42860.229166696721</c:v>
                </c:pt>
                <c:pt idx="10411">
                  <c:v>42860.229861141175</c:v>
                </c:pt>
                <c:pt idx="10412">
                  <c:v>42860.230555585622</c:v>
                </c:pt>
                <c:pt idx="10413">
                  <c:v>42860.231250030076</c:v>
                </c:pt>
                <c:pt idx="10414">
                  <c:v>42860.231944474537</c:v>
                </c:pt>
                <c:pt idx="10415">
                  <c:v>42860.232638918991</c:v>
                </c:pt>
                <c:pt idx="10416">
                  <c:v>42860.233333363409</c:v>
                </c:pt>
                <c:pt idx="10417">
                  <c:v>42860.234027807877</c:v>
                </c:pt>
                <c:pt idx="10418">
                  <c:v>42860.234722252324</c:v>
                </c:pt>
                <c:pt idx="10419">
                  <c:v>42860.235416696771</c:v>
                </c:pt>
                <c:pt idx="10420">
                  <c:v>42860.236111141196</c:v>
                </c:pt>
                <c:pt idx="10421">
                  <c:v>42860.236805585642</c:v>
                </c:pt>
                <c:pt idx="10422">
                  <c:v>42860.237500030104</c:v>
                </c:pt>
                <c:pt idx="10423">
                  <c:v>42860.238194474579</c:v>
                </c:pt>
                <c:pt idx="10424">
                  <c:v>42860.238888919004</c:v>
                </c:pt>
                <c:pt idx="10425">
                  <c:v>42860.239583363429</c:v>
                </c:pt>
                <c:pt idx="10426">
                  <c:v>42860.240277807898</c:v>
                </c:pt>
                <c:pt idx="10427">
                  <c:v>42860.240972252344</c:v>
                </c:pt>
                <c:pt idx="10428">
                  <c:v>42860.241666696784</c:v>
                </c:pt>
                <c:pt idx="10429">
                  <c:v>42860.242361141216</c:v>
                </c:pt>
                <c:pt idx="10430">
                  <c:v>42860.243055585663</c:v>
                </c:pt>
                <c:pt idx="10431">
                  <c:v>42860.243750030124</c:v>
                </c:pt>
                <c:pt idx="10432">
                  <c:v>42860.244444474592</c:v>
                </c:pt>
                <c:pt idx="10433">
                  <c:v>42860.245138919025</c:v>
                </c:pt>
                <c:pt idx="10434">
                  <c:v>42860.245833363471</c:v>
                </c:pt>
                <c:pt idx="10435">
                  <c:v>42860.246527807918</c:v>
                </c:pt>
                <c:pt idx="10436">
                  <c:v>42860.247222252365</c:v>
                </c:pt>
                <c:pt idx="10437">
                  <c:v>42860.247916696811</c:v>
                </c:pt>
                <c:pt idx="10438">
                  <c:v>42860.248611141258</c:v>
                </c:pt>
                <c:pt idx="10439">
                  <c:v>42860.249305585668</c:v>
                </c:pt>
                <c:pt idx="10440">
                  <c:v>42860.250000030152</c:v>
                </c:pt>
                <c:pt idx="10441">
                  <c:v>42860.250694474613</c:v>
                </c:pt>
                <c:pt idx="10442">
                  <c:v>42860.251388919023</c:v>
                </c:pt>
                <c:pt idx="10443">
                  <c:v>42860.252083363484</c:v>
                </c:pt>
                <c:pt idx="10444">
                  <c:v>42860.252777807938</c:v>
                </c:pt>
                <c:pt idx="10445">
                  <c:v>42860.253472252385</c:v>
                </c:pt>
                <c:pt idx="10446">
                  <c:v>42860.254166696832</c:v>
                </c:pt>
                <c:pt idx="10447">
                  <c:v>42860.254861141279</c:v>
                </c:pt>
                <c:pt idx="10448">
                  <c:v>42860.255555585725</c:v>
                </c:pt>
                <c:pt idx="10449">
                  <c:v>42860.256250030194</c:v>
                </c:pt>
                <c:pt idx="10450">
                  <c:v>42860.256944474619</c:v>
                </c:pt>
                <c:pt idx="10451">
                  <c:v>42860.257638919065</c:v>
                </c:pt>
                <c:pt idx="10452">
                  <c:v>42860.258333363512</c:v>
                </c:pt>
                <c:pt idx="10453">
                  <c:v>42860.259027807959</c:v>
                </c:pt>
                <c:pt idx="10454">
                  <c:v>42860.259722252405</c:v>
                </c:pt>
                <c:pt idx="10455">
                  <c:v>42860.260416696852</c:v>
                </c:pt>
                <c:pt idx="10456">
                  <c:v>42860.26111114127</c:v>
                </c:pt>
                <c:pt idx="10457">
                  <c:v>42860.261805585702</c:v>
                </c:pt>
                <c:pt idx="10458">
                  <c:v>42860.262500030185</c:v>
                </c:pt>
                <c:pt idx="10459">
                  <c:v>42860.263194474624</c:v>
                </c:pt>
                <c:pt idx="10460">
                  <c:v>42860.263888919064</c:v>
                </c:pt>
                <c:pt idx="10461">
                  <c:v>42860.264583363525</c:v>
                </c:pt>
                <c:pt idx="10462">
                  <c:v>42860.265277807979</c:v>
                </c:pt>
                <c:pt idx="10463">
                  <c:v>42860.265972252426</c:v>
                </c:pt>
                <c:pt idx="10464">
                  <c:v>42860.266666696873</c:v>
                </c:pt>
                <c:pt idx="10465">
                  <c:v>42860.267361141283</c:v>
                </c:pt>
                <c:pt idx="10466">
                  <c:v>42860.268055585744</c:v>
                </c:pt>
                <c:pt idx="10467">
                  <c:v>42860.268750030184</c:v>
                </c:pt>
                <c:pt idx="10468">
                  <c:v>42860.269444474638</c:v>
                </c:pt>
                <c:pt idx="10469">
                  <c:v>42860.270138919106</c:v>
                </c:pt>
                <c:pt idx="10470">
                  <c:v>42860.270833363553</c:v>
                </c:pt>
                <c:pt idx="10471">
                  <c:v>42860.271527808</c:v>
                </c:pt>
                <c:pt idx="10472">
                  <c:v>42860.272222252446</c:v>
                </c:pt>
                <c:pt idx="10473">
                  <c:v>42860.272916696893</c:v>
                </c:pt>
                <c:pt idx="10474">
                  <c:v>42860.273611141325</c:v>
                </c:pt>
                <c:pt idx="10475">
                  <c:v>42860.274305585765</c:v>
                </c:pt>
                <c:pt idx="10476">
                  <c:v>42860.275000030197</c:v>
                </c:pt>
                <c:pt idx="10477">
                  <c:v>42860.27569447468</c:v>
                </c:pt>
                <c:pt idx="10478">
                  <c:v>42860.276388919126</c:v>
                </c:pt>
                <c:pt idx="10479">
                  <c:v>42860.277083363551</c:v>
                </c:pt>
                <c:pt idx="10480">
                  <c:v>42860.27777780802</c:v>
                </c:pt>
                <c:pt idx="10481">
                  <c:v>42860.278472252467</c:v>
                </c:pt>
                <c:pt idx="10482">
                  <c:v>42860.279166696906</c:v>
                </c:pt>
                <c:pt idx="10483">
                  <c:v>42860.279861141338</c:v>
                </c:pt>
                <c:pt idx="10484">
                  <c:v>42860.280555585807</c:v>
                </c:pt>
                <c:pt idx="10485">
                  <c:v>42860.281250030232</c:v>
                </c:pt>
                <c:pt idx="10486">
                  <c:v>42860.2819444747</c:v>
                </c:pt>
                <c:pt idx="10487">
                  <c:v>42860.282638919147</c:v>
                </c:pt>
                <c:pt idx="10488">
                  <c:v>42860.283333363594</c:v>
                </c:pt>
                <c:pt idx="10489">
                  <c:v>42860.28402780804</c:v>
                </c:pt>
                <c:pt idx="10490">
                  <c:v>42860.284722252487</c:v>
                </c:pt>
                <c:pt idx="10491">
                  <c:v>42860.285416696941</c:v>
                </c:pt>
                <c:pt idx="10492">
                  <c:v>42860.28611114138</c:v>
                </c:pt>
                <c:pt idx="10493">
                  <c:v>42860.286805585827</c:v>
                </c:pt>
                <c:pt idx="10494">
                  <c:v>42860.287500030274</c:v>
                </c:pt>
                <c:pt idx="10495">
                  <c:v>42860.288194474742</c:v>
                </c:pt>
                <c:pt idx="10496">
                  <c:v>42860.288888919167</c:v>
                </c:pt>
                <c:pt idx="10497">
                  <c:v>42860.289583363592</c:v>
                </c:pt>
                <c:pt idx="10498">
                  <c:v>42860.290277808061</c:v>
                </c:pt>
                <c:pt idx="10499">
                  <c:v>42860.290972252507</c:v>
                </c:pt>
                <c:pt idx="10500">
                  <c:v>42860.291666696954</c:v>
                </c:pt>
                <c:pt idx="10501">
                  <c:v>42860.292361141372</c:v>
                </c:pt>
                <c:pt idx="10502">
                  <c:v>42860.293055585804</c:v>
                </c:pt>
                <c:pt idx="10503">
                  <c:v>42860.293750030251</c:v>
                </c:pt>
                <c:pt idx="10504">
                  <c:v>42860.294444474734</c:v>
                </c:pt>
                <c:pt idx="10505">
                  <c:v>42860.295138919166</c:v>
                </c:pt>
                <c:pt idx="10506">
                  <c:v>42860.295833363612</c:v>
                </c:pt>
                <c:pt idx="10507">
                  <c:v>42860.296527808081</c:v>
                </c:pt>
                <c:pt idx="10508">
                  <c:v>42860.297222252528</c:v>
                </c:pt>
                <c:pt idx="10509">
                  <c:v>42860.297916696982</c:v>
                </c:pt>
                <c:pt idx="10510">
                  <c:v>42860.298611141421</c:v>
                </c:pt>
                <c:pt idx="10511">
                  <c:v>42860.299305585824</c:v>
                </c:pt>
                <c:pt idx="10512">
                  <c:v>42860.300000030315</c:v>
                </c:pt>
                <c:pt idx="10513">
                  <c:v>42860.30069447479</c:v>
                </c:pt>
                <c:pt idx="10514">
                  <c:v>42860.301388919186</c:v>
                </c:pt>
                <c:pt idx="10515">
                  <c:v>42860.302083363655</c:v>
                </c:pt>
                <c:pt idx="10516">
                  <c:v>42860.302777808123</c:v>
                </c:pt>
                <c:pt idx="10517">
                  <c:v>42860.303472252548</c:v>
                </c:pt>
                <c:pt idx="10518">
                  <c:v>42860.304166697002</c:v>
                </c:pt>
                <c:pt idx="10519">
                  <c:v>42860.304861141442</c:v>
                </c:pt>
                <c:pt idx="10520">
                  <c:v>42860.305555585888</c:v>
                </c:pt>
                <c:pt idx="10521">
                  <c:v>42860.306250030342</c:v>
                </c:pt>
                <c:pt idx="10522">
                  <c:v>42860.306944474803</c:v>
                </c:pt>
                <c:pt idx="10523">
                  <c:v>42860.307638919228</c:v>
                </c:pt>
                <c:pt idx="10524">
                  <c:v>42860.308333363682</c:v>
                </c:pt>
                <c:pt idx="10525">
                  <c:v>42860.309027808144</c:v>
                </c:pt>
                <c:pt idx="10526">
                  <c:v>42860.309722252568</c:v>
                </c:pt>
                <c:pt idx="10527">
                  <c:v>42860.310416697037</c:v>
                </c:pt>
                <c:pt idx="10528">
                  <c:v>42860.311111141462</c:v>
                </c:pt>
                <c:pt idx="10529">
                  <c:v>42860.311805585909</c:v>
                </c:pt>
                <c:pt idx="10530">
                  <c:v>42860.312500030363</c:v>
                </c:pt>
                <c:pt idx="10531">
                  <c:v>42860.313194474824</c:v>
                </c:pt>
                <c:pt idx="10532">
                  <c:v>42860.313888919234</c:v>
                </c:pt>
                <c:pt idx="10533">
                  <c:v>42860.314583363695</c:v>
                </c:pt>
                <c:pt idx="10534">
                  <c:v>42860.315277808171</c:v>
                </c:pt>
                <c:pt idx="10535">
                  <c:v>42860.315972252603</c:v>
                </c:pt>
                <c:pt idx="10536">
                  <c:v>42860.316666697043</c:v>
                </c:pt>
                <c:pt idx="10537">
                  <c:v>42860.317361141482</c:v>
                </c:pt>
                <c:pt idx="10538">
                  <c:v>42860.318055585951</c:v>
                </c:pt>
                <c:pt idx="10539">
                  <c:v>42860.318750030383</c:v>
                </c:pt>
                <c:pt idx="10540">
                  <c:v>42860.319444474844</c:v>
                </c:pt>
                <c:pt idx="10541">
                  <c:v>42860.320138919255</c:v>
                </c:pt>
                <c:pt idx="10542">
                  <c:v>42860.320833363716</c:v>
                </c:pt>
                <c:pt idx="10543">
                  <c:v>42860.321527808163</c:v>
                </c:pt>
                <c:pt idx="10544">
                  <c:v>42860.322222252609</c:v>
                </c:pt>
                <c:pt idx="10545">
                  <c:v>42860.322916697063</c:v>
                </c:pt>
                <c:pt idx="10546">
                  <c:v>42860.323611141503</c:v>
                </c:pt>
                <c:pt idx="10547">
                  <c:v>42860.324305585935</c:v>
                </c:pt>
                <c:pt idx="10548">
                  <c:v>42860.325000030374</c:v>
                </c:pt>
                <c:pt idx="10549">
                  <c:v>42860.325694474843</c:v>
                </c:pt>
                <c:pt idx="10550">
                  <c:v>42860.326388919275</c:v>
                </c:pt>
                <c:pt idx="10551">
                  <c:v>42860.327083363714</c:v>
                </c:pt>
                <c:pt idx="10552">
                  <c:v>42860.327777808183</c:v>
                </c:pt>
                <c:pt idx="10553">
                  <c:v>42860.32847225263</c:v>
                </c:pt>
                <c:pt idx="10554">
                  <c:v>42860.329166697076</c:v>
                </c:pt>
                <c:pt idx="10555">
                  <c:v>42860.329861141523</c:v>
                </c:pt>
                <c:pt idx="10556">
                  <c:v>42860.330555585992</c:v>
                </c:pt>
                <c:pt idx="10557">
                  <c:v>42860.331250030416</c:v>
                </c:pt>
                <c:pt idx="10558">
                  <c:v>42860.331944474863</c:v>
                </c:pt>
                <c:pt idx="10559">
                  <c:v>42860.33263891931</c:v>
                </c:pt>
                <c:pt idx="10560">
                  <c:v>42860.333333363757</c:v>
                </c:pt>
                <c:pt idx="10561">
                  <c:v>42860.334027808203</c:v>
                </c:pt>
                <c:pt idx="10562">
                  <c:v>42860.33472225265</c:v>
                </c:pt>
                <c:pt idx="10563">
                  <c:v>42860.335416697097</c:v>
                </c:pt>
                <c:pt idx="10564">
                  <c:v>42860.336111141543</c:v>
                </c:pt>
                <c:pt idx="10565">
                  <c:v>42860.33680558599</c:v>
                </c:pt>
                <c:pt idx="10566">
                  <c:v>42860.337500030437</c:v>
                </c:pt>
                <c:pt idx="10567">
                  <c:v>42860.338194474905</c:v>
                </c:pt>
                <c:pt idx="10568">
                  <c:v>42860.33888891933</c:v>
                </c:pt>
                <c:pt idx="10569">
                  <c:v>42860.339583363777</c:v>
                </c:pt>
                <c:pt idx="10570">
                  <c:v>42860.340277808253</c:v>
                </c:pt>
                <c:pt idx="10571">
                  <c:v>42860.340972252692</c:v>
                </c:pt>
                <c:pt idx="10572">
                  <c:v>42860.341666697117</c:v>
                </c:pt>
                <c:pt idx="10573">
                  <c:v>42860.342361141586</c:v>
                </c:pt>
                <c:pt idx="10574">
                  <c:v>42860.34305558601</c:v>
                </c:pt>
                <c:pt idx="10575">
                  <c:v>42860.343750030457</c:v>
                </c:pt>
                <c:pt idx="10576">
                  <c:v>42860.34444447494</c:v>
                </c:pt>
                <c:pt idx="10577">
                  <c:v>42860.345138919351</c:v>
                </c:pt>
                <c:pt idx="10578">
                  <c:v>42860.345833363797</c:v>
                </c:pt>
                <c:pt idx="10579">
                  <c:v>42860.346527808266</c:v>
                </c:pt>
                <c:pt idx="10580">
                  <c:v>42860.347222252691</c:v>
                </c:pt>
                <c:pt idx="10581">
                  <c:v>42860.347916697159</c:v>
                </c:pt>
                <c:pt idx="10582">
                  <c:v>42860.348611141613</c:v>
                </c:pt>
                <c:pt idx="10583">
                  <c:v>42860.349305586031</c:v>
                </c:pt>
                <c:pt idx="10584">
                  <c:v>42860.350000030492</c:v>
                </c:pt>
                <c:pt idx="10585">
                  <c:v>42860.350694474975</c:v>
                </c:pt>
                <c:pt idx="10586">
                  <c:v>42860.351388919371</c:v>
                </c:pt>
                <c:pt idx="10587">
                  <c:v>42860.352083363818</c:v>
                </c:pt>
                <c:pt idx="10588">
                  <c:v>42860.352777808286</c:v>
                </c:pt>
                <c:pt idx="10589">
                  <c:v>42860.353472252711</c:v>
                </c:pt>
                <c:pt idx="10590">
                  <c:v>42860.35416669718</c:v>
                </c:pt>
                <c:pt idx="10591">
                  <c:v>42860.354861141612</c:v>
                </c:pt>
                <c:pt idx="10592">
                  <c:v>42860.355555586073</c:v>
                </c:pt>
                <c:pt idx="10593">
                  <c:v>42860.356250030534</c:v>
                </c:pt>
                <c:pt idx="10594">
                  <c:v>42860.356944474996</c:v>
                </c:pt>
                <c:pt idx="10595">
                  <c:v>42860.357638919391</c:v>
                </c:pt>
                <c:pt idx="10596">
                  <c:v>42860.35833336386</c:v>
                </c:pt>
                <c:pt idx="10597">
                  <c:v>42860.359027808292</c:v>
                </c:pt>
                <c:pt idx="10598">
                  <c:v>42860.359722252731</c:v>
                </c:pt>
                <c:pt idx="10599">
                  <c:v>42860.360416697193</c:v>
                </c:pt>
                <c:pt idx="10600">
                  <c:v>42860.361111141625</c:v>
                </c:pt>
                <c:pt idx="10601">
                  <c:v>42860.361805586072</c:v>
                </c:pt>
                <c:pt idx="10602">
                  <c:v>42860.362500030518</c:v>
                </c:pt>
                <c:pt idx="10603">
                  <c:v>42860.363194474987</c:v>
                </c:pt>
                <c:pt idx="10604">
                  <c:v>42860.363888919404</c:v>
                </c:pt>
                <c:pt idx="10605">
                  <c:v>42860.364583363858</c:v>
                </c:pt>
                <c:pt idx="10606">
                  <c:v>42860.365277808312</c:v>
                </c:pt>
                <c:pt idx="10607">
                  <c:v>42860.365972252752</c:v>
                </c:pt>
                <c:pt idx="10608">
                  <c:v>42860.366666697199</c:v>
                </c:pt>
                <c:pt idx="10609">
                  <c:v>42860.367361141623</c:v>
                </c:pt>
                <c:pt idx="10610">
                  <c:v>42860.368055586092</c:v>
                </c:pt>
                <c:pt idx="10611">
                  <c:v>42860.368750030539</c:v>
                </c:pt>
                <c:pt idx="10612">
                  <c:v>42860.369444474993</c:v>
                </c:pt>
                <c:pt idx="10613">
                  <c:v>42860.370138919432</c:v>
                </c:pt>
                <c:pt idx="10614">
                  <c:v>42860.370833363893</c:v>
                </c:pt>
                <c:pt idx="10615">
                  <c:v>42860.371527808333</c:v>
                </c:pt>
                <c:pt idx="10616">
                  <c:v>42860.372222252794</c:v>
                </c:pt>
                <c:pt idx="10617">
                  <c:v>42860.372916697219</c:v>
                </c:pt>
                <c:pt idx="10618">
                  <c:v>42860.373611141666</c:v>
                </c:pt>
                <c:pt idx="10619">
                  <c:v>42860.374305586112</c:v>
                </c:pt>
                <c:pt idx="10620">
                  <c:v>42860.375000030559</c:v>
                </c:pt>
                <c:pt idx="10621">
                  <c:v>42860.375694475013</c:v>
                </c:pt>
                <c:pt idx="10622">
                  <c:v>42860.376388919452</c:v>
                </c:pt>
                <c:pt idx="10623">
                  <c:v>42860.377083363885</c:v>
                </c:pt>
                <c:pt idx="10624">
                  <c:v>42860.377777808346</c:v>
                </c:pt>
                <c:pt idx="10625">
                  <c:v>42860.378472252793</c:v>
                </c:pt>
                <c:pt idx="10626">
                  <c:v>42860.379166697225</c:v>
                </c:pt>
                <c:pt idx="10627">
                  <c:v>42860.379861141686</c:v>
                </c:pt>
                <c:pt idx="10628">
                  <c:v>42860.380555586155</c:v>
                </c:pt>
                <c:pt idx="10629">
                  <c:v>42860.381250030601</c:v>
                </c:pt>
                <c:pt idx="10630">
                  <c:v>42860.381944475033</c:v>
                </c:pt>
                <c:pt idx="10631">
                  <c:v>42860.382638919495</c:v>
                </c:pt>
                <c:pt idx="10632">
                  <c:v>42860.383333363941</c:v>
                </c:pt>
                <c:pt idx="10633">
                  <c:v>42860.384027808395</c:v>
                </c:pt>
                <c:pt idx="10634">
                  <c:v>42860.384722252813</c:v>
                </c:pt>
                <c:pt idx="10635">
                  <c:v>42860.38541669726</c:v>
                </c:pt>
                <c:pt idx="10636">
                  <c:v>42860.386111141728</c:v>
                </c:pt>
                <c:pt idx="10637">
                  <c:v>42860.386805586175</c:v>
                </c:pt>
                <c:pt idx="10638">
                  <c:v>42860.3875000306</c:v>
                </c:pt>
                <c:pt idx="10639">
                  <c:v>42860.388194475076</c:v>
                </c:pt>
                <c:pt idx="10640">
                  <c:v>42860.388888919493</c:v>
                </c:pt>
                <c:pt idx="10641">
                  <c:v>42860.38958336394</c:v>
                </c:pt>
                <c:pt idx="10642">
                  <c:v>42860.390277808408</c:v>
                </c:pt>
                <c:pt idx="10643">
                  <c:v>42860.390972252833</c:v>
                </c:pt>
                <c:pt idx="10644">
                  <c:v>42860.391666697258</c:v>
                </c:pt>
                <c:pt idx="10645">
                  <c:v>42860.392361141727</c:v>
                </c:pt>
                <c:pt idx="10646">
                  <c:v>42860.393055586173</c:v>
                </c:pt>
                <c:pt idx="10647">
                  <c:v>42860.393750030591</c:v>
                </c:pt>
                <c:pt idx="10648">
                  <c:v>42860.394444475067</c:v>
                </c:pt>
                <c:pt idx="10649">
                  <c:v>42860.395138919514</c:v>
                </c:pt>
                <c:pt idx="10650">
                  <c:v>42860.39583336396</c:v>
                </c:pt>
                <c:pt idx="10651">
                  <c:v>42860.396527808429</c:v>
                </c:pt>
                <c:pt idx="10652">
                  <c:v>42860.397222252861</c:v>
                </c:pt>
                <c:pt idx="10653">
                  <c:v>42860.3979166973</c:v>
                </c:pt>
                <c:pt idx="10654">
                  <c:v>42860.398611141747</c:v>
                </c:pt>
                <c:pt idx="10655">
                  <c:v>42860.399305586194</c:v>
                </c:pt>
                <c:pt idx="10656">
                  <c:v>42860.400000030626</c:v>
                </c:pt>
                <c:pt idx="10657">
                  <c:v>42860.400694475109</c:v>
                </c:pt>
                <c:pt idx="10658">
                  <c:v>42860.401388919534</c:v>
                </c:pt>
                <c:pt idx="10659">
                  <c:v>42860.402083363981</c:v>
                </c:pt>
                <c:pt idx="10660">
                  <c:v>42860.402777808442</c:v>
                </c:pt>
                <c:pt idx="10661">
                  <c:v>42860.403472252881</c:v>
                </c:pt>
                <c:pt idx="10662">
                  <c:v>42860.404166697321</c:v>
                </c:pt>
                <c:pt idx="10663">
                  <c:v>42860.404861141767</c:v>
                </c:pt>
                <c:pt idx="10664">
                  <c:v>42860.405555586214</c:v>
                </c:pt>
                <c:pt idx="10665">
                  <c:v>42860.406250030661</c:v>
                </c:pt>
                <c:pt idx="10666">
                  <c:v>42860.406944475129</c:v>
                </c:pt>
                <c:pt idx="10667">
                  <c:v>42860.407638919562</c:v>
                </c:pt>
                <c:pt idx="10668">
                  <c:v>42860.408333364023</c:v>
                </c:pt>
                <c:pt idx="10669">
                  <c:v>42860.409027808448</c:v>
                </c:pt>
                <c:pt idx="10670">
                  <c:v>42860.409722252894</c:v>
                </c:pt>
                <c:pt idx="10671">
                  <c:v>42860.410416697341</c:v>
                </c:pt>
                <c:pt idx="10672">
                  <c:v>42860.411111141788</c:v>
                </c:pt>
                <c:pt idx="10673">
                  <c:v>42860.411805586235</c:v>
                </c:pt>
                <c:pt idx="10674">
                  <c:v>42860.412500030681</c:v>
                </c:pt>
                <c:pt idx="10675">
                  <c:v>42860.413194475143</c:v>
                </c:pt>
                <c:pt idx="10676">
                  <c:v>42860.413888919582</c:v>
                </c:pt>
                <c:pt idx="10677">
                  <c:v>42860.414583364043</c:v>
                </c:pt>
                <c:pt idx="10678">
                  <c:v>42860.415277808497</c:v>
                </c:pt>
                <c:pt idx="10679">
                  <c:v>42860.415972252937</c:v>
                </c:pt>
                <c:pt idx="10680">
                  <c:v>42860.416666697362</c:v>
                </c:pt>
                <c:pt idx="10681">
                  <c:v>42860.417361141808</c:v>
                </c:pt>
                <c:pt idx="10682">
                  <c:v>42860.418055586262</c:v>
                </c:pt>
                <c:pt idx="10683">
                  <c:v>42860.418750030702</c:v>
                </c:pt>
                <c:pt idx="10684">
                  <c:v>42860.419444475148</c:v>
                </c:pt>
                <c:pt idx="10685">
                  <c:v>42860.420138919595</c:v>
                </c:pt>
                <c:pt idx="10686">
                  <c:v>42860.420833364042</c:v>
                </c:pt>
                <c:pt idx="10687">
                  <c:v>42860.421527808488</c:v>
                </c:pt>
                <c:pt idx="10688">
                  <c:v>42860.422222252942</c:v>
                </c:pt>
                <c:pt idx="10689">
                  <c:v>42860.422916697382</c:v>
                </c:pt>
                <c:pt idx="10690">
                  <c:v>42860.423611141829</c:v>
                </c:pt>
                <c:pt idx="10691">
                  <c:v>42860.424305586275</c:v>
                </c:pt>
                <c:pt idx="10692">
                  <c:v>42860.4250000307</c:v>
                </c:pt>
                <c:pt idx="10693">
                  <c:v>42860.425694475169</c:v>
                </c:pt>
                <c:pt idx="10694">
                  <c:v>42860.426388919594</c:v>
                </c:pt>
                <c:pt idx="10695">
                  <c:v>42860.427083364055</c:v>
                </c:pt>
                <c:pt idx="10696">
                  <c:v>42860.427777808509</c:v>
                </c:pt>
                <c:pt idx="10697">
                  <c:v>42860.428472252963</c:v>
                </c:pt>
                <c:pt idx="10698">
                  <c:v>42860.42916669738</c:v>
                </c:pt>
                <c:pt idx="10699">
                  <c:v>42860.429861141834</c:v>
                </c:pt>
                <c:pt idx="10700">
                  <c:v>42860.430555586296</c:v>
                </c:pt>
                <c:pt idx="10701">
                  <c:v>42860.431250030735</c:v>
                </c:pt>
                <c:pt idx="10702">
                  <c:v>42860.431944475189</c:v>
                </c:pt>
                <c:pt idx="10703">
                  <c:v>42860.432638919636</c:v>
                </c:pt>
                <c:pt idx="10704">
                  <c:v>42860.433333364083</c:v>
                </c:pt>
                <c:pt idx="10705">
                  <c:v>42860.434027808551</c:v>
                </c:pt>
                <c:pt idx="10706">
                  <c:v>42860.434722252983</c:v>
                </c:pt>
                <c:pt idx="10707">
                  <c:v>42860.435416697423</c:v>
                </c:pt>
                <c:pt idx="10708">
                  <c:v>42860.436111141869</c:v>
                </c:pt>
                <c:pt idx="10709">
                  <c:v>42860.436805586316</c:v>
                </c:pt>
                <c:pt idx="10710">
                  <c:v>42860.437500030755</c:v>
                </c:pt>
                <c:pt idx="10711">
                  <c:v>42860.438194475209</c:v>
                </c:pt>
                <c:pt idx="10712">
                  <c:v>42860.438888919656</c:v>
                </c:pt>
                <c:pt idx="10713">
                  <c:v>42860.439583364103</c:v>
                </c:pt>
                <c:pt idx="10714">
                  <c:v>42860.440277808593</c:v>
                </c:pt>
                <c:pt idx="10715">
                  <c:v>42860.440972253011</c:v>
                </c:pt>
                <c:pt idx="10716">
                  <c:v>42860.441666697436</c:v>
                </c:pt>
                <c:pt idx="10717">
                  <c:v>42860.44236114189</c:v>
                </c:pt>
                <c:pt idx="10718">
                  <c:v>42860.443055586336</c:v>
                </c:pt>
                <c:pt idx="10719">
                  <c:v>42860.443750030776</c:v>
                </c:pt>
                <c:pt idx="10720">
                  <c:v>42860.44444447523</c:v>
                </c:pt>
                <c:pt idx="10721">
                  <c:v>42860.445138919677</c:v>
                </c:pt>
                <c:pt idx="10722">
                  <c:v>42860.445833364145</c:v>
                </c:pt>
                <c:pt idx="10723">
                  <c:v>42860.446527808606</c:v>
                </c:pt>
                <c:pt idx="10724">
                  <c:v>42860.447222253017</c:v>
                </c:pt>
                <c:pt idx="10725">
                  <c:v>42860.447916697463</c:v>
                </c:pt>
                <c:pt idx="10726">
                  <c:v>42860.448611141939</c:v>
                </c:pt>
                <c:pt idx="10727">
                  <c:v>42860.449305586357</c:v>
                </c:pt>
                <c:pt idx="10728">
                  <c:v>42860.450000030803</c:v>
                </c:pt>
                <c:pt idx="10729">
                  <c:v>42860.450694475272</c:v>
                </c:pt>
                <c:pt idx="10730">
                  <c:v>42860.451388919675</c:v>
                </c:pt>
                <c:pt idx="10731">
                  <c:v>42860.452083364165</c:v>
                </c:pt>
                <c:pt idx="10732">
                  <c:v>42860.452777808612</c:v>
                </c:pt>
                <c:pt idx="10733">
                  <c:v>42860.453472253037</c:v>
                </c:pt>
                <c:pt idx="10734">
                  <c:v>42860.454166697491</c:v>
                </c:pt>
                <c:pt idx="10735">
                  <c:v>42860.454861141952</c:v>
                </c:pt>
                <c:pt idx="10736">
                  <c:v>42860.455555586392</c:v>
                </c:pt>
                <c:pt idx="10737">
                  <c:v>42860.456250030853</c:v>
                </c:pt>
                <c:pt idx="10738">
                  <c:v>42860.456944475292</c:v>
                </c:pt>
                <c:pt idx="10739">
                  <c:v>42860.457638919717</c:v>
                </c:pt>
                <c:pt idx="10740">
                  <c:v>42860.4583333642</c:v>
                </c:pt>
                <c:pt idx="10741">
                  <c:v>42860.459027808611</c:v>
                </c:pt>
                <c:pt idx="10742">
                  <c:v>42860.459722253057</c:v>
                </c:pt>
                <c:pt idx="10743">
                  <c:v>42860.460416697511</c:v>
                </c:pt>
                <c:pt idx="10744">
                  <c:v>42860.461111141951</c:v>
                </c:pt>
                <c:pt idx="10745">
                  <c:v>42860.461805586376</c:v>
                </c:pt>
                <c:pt idx="10746">
                  <c:v>42860.462500030844</c:v>
                </c:pt>
                <c:pt idx="10747">
                  <c:v>42860.463194475284</c:v>
                </c:pt>
                <c:pt idx="10748">
                  <c:v>42860.463888919716</c:v>
                </c:pt>
                <c:pt idx="10749">
                  <c:v>42860.464583364192</c:v>
                </c:pt>
                <c:pt idx="10750">
                  <c:v>42860.465277808631</c:v>
                </c:pt>
                <c:pt idx="10751">
                  <c:v>42860.465972253078</c:v>
                </c:pt>
                <c:pt idx="10752">
                  <c:v>42860.466666697532</c:v>
                </c:pt>
                <c:pt idx="10753">
                  <c:v>42860.467361141971</c:v>
                </c:pt>
                <c:pt idx="10754">
                  <c:v>42860.468055586418</c:v>
                </c:pt>
                <c:pt idx="10755">
                  <c:v>42860.468750030865</c:v>
                </c:pt>
                <c:pt idx="10756">
                  <c:v>42860.469444475304</c:v>
                </c:pt>
                <c:pt idx="10757">
                  <c:v>42860.470138919758</c:v>
                </c:pt>
                <c:pt idx="10758">
                  <c:v>42860.470833364212</c:v>
                </c:pt>
                <c:pt idx="10759">
                  <c:v>42860.471527808651</c:v>
                </c:pt>
                <c:pt idx="10760">
                  <c:v>42860.472222253098</c:v>
                </c:pt>
                <c:pt idx="10761">
                  <c:v>42860.472916697567</c:v>
                </c:pt>
                <c:pt idx="10762">
                  <c:v>42860.473611141992</c:v>
                </c:pt>
                <c:pt idx="10763">
                  <c:v>42860.474305586438</c:v>
                </c:pt>
                <c:pt idx="10764">
                  <c:v>42860.475000030885</c:v>
                </c:pt>
                <c:pt idx="10765">
                  <c:v>42860.475694475332</c:v>
                </c:pt>
                <c:pt idx="10766">
                  <c:v>42860.476388919778</c:v>
                </c:pt>
                <c:pt idx="10767">
                  <c:v>42860.477083364225</c:v>
                </c:pt>
                <c:pt idx="10768">
                  <c:v>42860.477777808672</c:v>
                </c:pt>
                <c:pt idx="10769">
                  <c:v>42860.478472253119</c:v>
                </c:pt>
                <c:pt idx="10770">
                  <c:v>42860.479166697565</c:v>
                </c:pt>
                <c:pt idx="10771">
                  <c:v>42860.479861142012</c:v>
                </c:pt>
                <c:pt idx="10772">
                  <c:v>42860.48055558648</c:v>
                </c:pt>
                <c:pt idx="10773">
                  <c:v>42860.481250030913</c:v>
                </c:pt>
                <c:pt idx="10774">
                  <c:v>42860.481944475352</c:v>
                </c:pt>
                <c:pt idx="10775">
                  <c:v>42860.482638919799</c:v>
                </c:pt>
                <c:pt idx="10776">
                  <c:v>42860.483333364245</c:v>
                </c:pt>
                <c:pt idx="10777">
                  <c:v>42860.484027808692</c:v>
                </c:pt>
                <c:pt idx="10778">
                  <c:v>42860.484722253139</c:v>
                </c:pt>
                <c:pt idx="10779">
                  <c:v>42860.485416697593</c:v>
                </c:pt>
                <c:pt idx="10780">
                  <c:v>42860.486111142054</c:v>
                </c:pt>
                <c:pt idx="10781">
                  <c:v>42860.486805586501</c:v>
                </c:pt>
                <c:pt idx="10782">
                  <c:v>42860.487500030933</c:v>
                </c:pt>
                <c:pt idx="10783">
                  <c:v>42860.488194475394</c:v>
                </c:pt>
                <c:pt idx="10784">
                  <c:v>42860.488888919819</c:v>
                </c:pt>
                <c:pt idx="10785">
                  <c:v>42860.489583364266</c:v>
                </c:pt>
                <c:pt idx="10786">
                  <c:v>42860.490277808713</c:v>
                </c:pt>
                <c:pt idx="10787">
                  <c:v>42860.490972253159</c:v>
                </c:pt>
                <c:pt idx="10788">
                  <c:v>42860.491666697584</c:v>
                </c:pt>
                <c:pt idx="10789">
                  <c:v>42860.492361142053</c:v>
                </c:pt>
                <c:pt idx="10790">
                  <c:v>42860.493055586485</c:v>
                </c:pt>
                <c:pt idx="10791">
                  <c:v>42860.493750030924</c:v>
                </c:pt>
                <c:pt idx="10792">
                  <c:v>42860.494444475386</c:v>
                </c:pt>
                <c:pt idx="10793">
                  <c:v>42860.495138919825</c:v>
                </c:pt>
                <c:pt idx="10794">
                  <c:v>42860.495833364286</c:v>
                </c:pt>
                <c:pt idx="10795">
                  <c:v>42860.496527808733</c:v>
                </c:pt>
                <c:pt idx="10796">
                  <c:v>42860.49722225318</c:v>
                </c:pt>
                <c:pt idx="10797">
                  <c:v>42860.497916697626</c:v>
                </c:pt>
                <c:pt idx="10798">
                  <c:v>42860.498611142095</c:v>
                </c:pt>
                <c:pt idx="10799">
                  <c:v>42860.49930558652</c:v>
                </c:pt>
                <c:pt idx="10800">
                  <c:v>42860.500000030966</c:v>
                </c:pt>
                <c:pt idx="10801">
                  <c:v>42860.500694475413</c:v>
                </c:pt>
                <c:pt idx="10802">
                  <c:v>42860.501388919838</c:v>
                </c:pt>
                <c:pt idx="10803">
                  <c:v>42860.502083364307</c:v>
                </c:pt>
                <c:pt idx="10804">
                  <c:v>42860.502777808753</c:v>
                </c:pt>
                <c:pt idx="10805">
                  <c:v>42860.503472253185</c:v>
                </c:pt>
                <c:pt idx="10806">
                  <c:v>42860.504166697625</c:v>
                </c:pt>
                <c:pt idx="10807">
                  <c:v>42860.504861142093</c:v>
                </c:pt>
                <c:pt idx="10808">
                  <c:v>42860.50555558654</c:v>
                </c:pt>
                <c:pt idx="10809">
                  <c:v>42860.506250031001</c:v>
                </c:pt>
                <c:pt idx="10810">
                  <c:v>42860.506944475441</c:v>
                </c:pt>
                <c:pt idx="10811">
                  <c:v>42860.50763891988</c:v>
                </c:pt>
                <c:pt idx="10812">
                  <c:v>42860.508333364342</c:v>
                </c:pt>
                <c:pt idx="10813">
                  <c:v>42860.509027808781</c:v>
                </c:pt>
                <c:pt idx="10814">
                  <c:v>42860.509722253191</c:v>
                </c:pt>
                <c:pt idx="10815">
                  <c:v>42860.510416697667</c:v>
                </c:pt>
                <c:pt idx="10816">
                  <c:v>42860.511111142136</c:v>
                </c:pt>
                <c:pt idx="10817">
                  <c:v>42860.511805586561</c:v>
                </c:pt>
                <c:pt idx="10818">
                  <c:v>42860.512500031007</c:v>
                </c:pt>
                <c:pt idx="10819">
                  <c:v>42860.513194475461</c:v>
                </c:pt>
                <c:pt idx="10820">
                  <c:v>42860.513888919901</c:v>
                </c:pt>
                <c:pt idx="10821">
                  <c:v>42860.514583364347</c:v>
                </c:pt>
                <c:pt idx="10822">
                  <c:v>42860.515277808816</c:v>
                </c:pt>
                <c:pt idx="10823">
                  <c:v>42860.515972253226</c:v>
                </c:pt>
                <c:pt idx="10824">
                  <c:v>42860.516666697687</c:v>
                </c:pt>
                <c:pt idx="10825">
                  <c:v>42860.517361142141</c:v>
                </c:pt>
                <c:pt idx="10826">
                  <c:v>42860.518055586603</c:v>
                </c:pt>
                <c:pt idx="10827">
                  <c:v>42860.518750031028</c:v>
                </c:pt>
                <c:pt idx="10828">
                  <c:v>42860.519444475482</c:v>
                </c:pt>
                <c:pt idx="10829">
                  <c:v>42860.520138919921</c:v>
                </c:pt>
                <c:pt idx="10830">
                  <c:v>42860.520833364368</c:v>
                </c:pt>
                <c:pt idx="10831">
                  <c:v>42860.521527808814</c:v>
                </c:pt>
                <c:pt idx="10832">
                  <c:v>42860.522222253254</c:v>
                </c:pt>
                <c:pt idx="10833">
                  <c:v>42860.522916697708</c:v>
                </c:pt>
                <c:pt idx="10834">
                  <c:v>42860.523611142162</c:v>
                </c:pt>
                <c:pt idx="10835">
                  <c:v>42860.524305586594</c:v>
                </c:pt>
                <c:pt idx="10836">
                  <c:v>42860.525000031004</c:v>
                </c:pt>
                <c:pt idx="10837">
                  <c:v>42860.525694475495</c:v>
                </c:pt>
                <c:pt idx="10838">
                  <c:v>42860.526388919934</c:v>
                </c:pt>
                <c:pt idx="10839">
                  <c:v>42860.527083364374</c:v>
                </c:pt>
                <c:pt idx="10840">
                  <c:v>42860.527777808835</c:v>
                </c:pt>
                <c:pt idx="10841">
                  <c:v>42860.528472253274</c:v>
                </c:pt>
                <c:pt idx="10842">
                  <c:v>42860.529166697706</c:v>
                </c:pt>
                <c:pt idx="10843">
                  <c:v>42860.529861142182</c:v>
                </c:pt>
                <c:pt idx="10844">
                  <c:v>42860.530555586622</c:v>
                </c:pt>
                <c:pt idx="10845">
                  <c:v>42860.531250031054</c:v>
                </c:pt>
                <c:pt idx="10846">
                  <c:v>42860.531944475515</c:v>
                </c:pt>
                <c:pt idx="10847">
                  <c:v>42860.532638919962</c:v>
                </c:pt>
                <c:pt idx="10848">
                  <c:v>42860.533333364408</c:v>
                </c:pt>
                <c:pt idx="10849">
                  <c:v>42860.534027808862</c:v>
                </c:pt>
                <c:pt idx="10850">
                  <c:v>42860.53472225328</c:v>
                </c:pt>
                <c:pt idx="10851">
                  <c:v>42860.535416697734</c:v>
                </c:pt>
                <c:pt idx="10852">
                  <c:v>42860.536111142203</c:v>
                </c:pt>
                <c:pt idx="10853">
                  <c:v>42860.536805586635</c:v>
                </c:pt>
                <c:pt idx="10854">
                  <c:v>42860.537500031074</c:v>
                </c:pt>
                <c:pt idx="10855">
                  <c:v>42860.538194475543</c:v>
                </c:pt>
                <c:pt idx="10856">
                  <c:v>42860.538888919982</c:v>
                </c:pt>
                <c:pt idx="10857">
                  <c:v>42860.539583364429</c:v>
                </c:pt>
                <c:pt idx="10858">
                  <c:v>42860.540277808905</c:v>
                </c:pt>
                <c:pt idx="10859">
                  <c:v>42860.540972253322</c:v>
                </c:pt>
                <c:pt idx="10860">
                  <c:v>42860.541666697754</c:v>
                </c:pt>
                <c:pt idx="10861">
                  <c:v>42860.542361142216</c:v>
                </c:pt>
                <c:pt idx="10862">
                  <c:v>42860.543055586655</c:v>
                </c:pt>
                <c:pt idx="10863">
                  <c:v>42860.543750031087</c:v>
                </c:pt>
                <c:pt idx="10864">
                  <c:v>42860.544444475563</c:v>
                </c:pt>
                <c:pt idx="10865">
                  <c:v>42860.545138920003</c:v>
                </c:pt>
                <c:pt idx="10866">
                  <c:v>42860.545833364449</c:v>
                </c:pt>
                <c:pt idx="10867">
                  <c:v>42860.546527808918</c:v>
                </c:pt>
                <c:pt idx="10868">
                  <c:v>42860.547222253335</c:v>
                </c:pt>
                <c:pt idx="10869">
                  <c:v>42860.547916697789</c:v>
                </c:pt>
                <c:pt idx="10870">
                  <c:v>42860.548611142243</c:v>
                </c:pt>
                <c:pt idx="10871">
                  <c:v>42860.549305586675</c:v>
                </c:pt>
                <c:pt idx="10872">
                  <c:v>42860.550000031129</c:v>
                </c:pt>
                <c:pt idx="10873">
                  <c:v>42860.550694475605</c:v>
                </c:pt>
                <c:pt idx="10874">
                  <c:v>42860.551388920023</c:v>
                </c:pt>
                <c:pt idx="10875">
                  <c:v>42860.552083364491</c:v>
                </c:pt>
                <c:pt idx="10876">
                  <c:v>42860.552777808945</c:v>
                </c:pt>
                <c:pt idx="10877">
                  <c:v>42860.553472253356</c:v>
                </c:pt>
                <c:pt idx="10878">
                  <c:v>42860.55416669781</c:v>
                </c:pt>
                <c:pt idx="10879">
                  <c:v>42860.554861142278</c:v>
                </c:pt>
                <c:pt idx="10880">
                  <c:v>42860.555555586703</c:v>
                </c:pt>
                <c:pt idx="10881">
                  <c:v>42860.556250031172</c:v>
                </c:pt>
                <c:pt idx="10882">
                  <c:v>42860.556944475611</c:v>
                </c:pt>
                <c:pt idx="10883">
                  <c:v>42860.557638920043</c:v>
                </c:pt>
                <c:pt idx="10884">
                  <c:v>42860.558333364519</c:v>
                </c:pt>
                <c:pt idx="10885">
                  <c:v>42860.559027808958</c:v>
                </c:pt>
                <c:pt idx="10886">
                  <c:v>42860.559722253376</c:v>
                </c:pt>
                <c:pt idx="10887">
                  <c:v>42860.56041669783</c:v>
                </c:pt>
                <c:pt idx="10888">
                  <c:v>42860.561111142277</c:v>
                </c:pt>
                <c:pt idx="10889">
                  <c:v>42860.561805586702</c:v>
                </c:pt>
                <c:pt idx="10890">
                  <c:v>42860.56250003117</c:v>
                </c:pt>
                <c:pt idx="10891">
                  <c:v>42860.563194475595</c:v>
                </c:pt>
                <c:pt idx="10892">
                  <c:v>42860.563888920064</c:v>
                </c:pt>
                <c:pt idx="10893">
                  <c:v>42860.56458336451</c:v>
                </c:pt>
                <c:pt idx="10894">
                  <c:v>42860.565277808979</c:v>
                </c:pt>
                <c:pt idx="10895">
                  <c:v>42860.565972253404</c:v>
                </c:pt>
                <c:pt idx="10896">
                  <c:v>42860.56666669785</c:v>
                </c:pt>
                <c:pt idx="10897">
                  <c:v>42860.567361142275</c:v>
                </c:pt>
                <c:pt idx="10898">
                  <c:v>42860.568055586744</c:v>
                </c:pt>
                <c:pt idx="10899">
                  <c:v>42860.568750031176</c:v>
                </c:pt>
                <c:pt idx="10900">
                  <c:v>42860.569444475615</c:v>
                </c:pt>
                <c:pt idx="10901">
                  <c:v>42860.570138920091</c:v>
                </c:pt>
                <c:pt idx="10902">
                  <c:v>42860.570833364553</c:v>
                </c:pt>
                <c:pt idx="10903">
                  <c:v>42860.571527808992</c:v>
                </c:pt>
                <c:pt idx="10904">
                  <c:v>42860.572222253431</c:v>
                </c:pt>
                <c:pt idx="10905">
                  <c:v>42860.572916697893</c:v>
                </c:pt>
                <c:pt idx="10906">
                  <c:v>42860.573611142318</c:v>
                </c:pt>
                <c:pt idx="10907">
                  <c:v>42860.574305586764</c:v>
                </c:pt>
                <c:pt idx="10908">
                  <c:v>42860.575000031182</c:v>
                </c:pt>
                <c:pt idx="10909">
                  <c:v>42860.575694475658</c:v>
                </c:pt>
                <c:pt idx="10910">
                  <c:v>42860.576388920112</c:v>
                </c:pt>
                <c:pt idx="10911">
                  <c:v>42860.577083364551</c:v>
                </c:pt>
                <c:pt idx="10912">
                  <c:v>42860.577777808998</c:v>
                </c:pt>
                <c:pt idx="10913">
                  <c:v>42860.578472253444</c:v>
                </c:pt>
                <c:pt idx="10914">
                  <c:v>42860.579166697884</c:v>
                </c:pt>
                <c:pt idx="10915">
                  <c:v>42860.579861142338</c:v>
                </c:pt>
                <c:pt idx="10916">
                  <c:v>42860.580555586792</c:v>
                </c:pt>
                <c:pt idx="10917">
                  <c:v>42860.581250031224</c:v>
                </c:pt>
                <c:pt idx="10918">
                  <c:v>42860.581944475678</c:v>
                </c:pt>
                <c:pt idx="10919">
                  <c:v>42860.582638920154</c:v>
                </c:pt>
                <c:pt idx="10920">
                  <c:v>42860.583333364593</c:v>
                </c:pt>
                <c:pt idx="10921">
                  <c:v>42860.584027809018</c:v>
                </c:pt>
                <c:pt idx="10922">
                  <c:v>42860.584722253465</c:v>
                </c:pt>
                <c:pt idx="10923">
                  <c:v>42860.585416697912</c:v>
                </c:pt>
                <c:pt idx="10924">
                  <c:v>42860.58611114238</c:v>
                </c:pt>
                <c:pt idx="10925">
                  <c:v>42860.586805586812</c:v>
                </c:pt>
                <c:pt idx="10926">
                  <c:v>42860.58750003123</c:v>
                </c:pt>
                <c:pt idx="10927">
                  <c:v>42860.588194475698</c:v>
                </c:pt>
                <c:pt idx="10928">
                  <c:v>42860.588888920167</c:v>
                </c:pt>
                <c:pt idx="10929">
                  <c:v>42860.589583364592</c:v>
                </c:pt>
                <c:pt idx="10930">
                  <c:v>42860.590277809039</c:v>
                </c:pt>
                <c:pt idx="10931">
                  <c:v>42860.590972253485</c:v>
                </c:pt>
                <c:pt idx="10932">
                  <c:v>42860.591666697925</c:v>
                </c:pt>
                <c:pt idx="10933">
                  <c:v>42860.592361142379</c:v>
                </c:pt>
                <c:pt idx="10934">
                  <c:v>42860.593055586825</c:v>
                </c:pt>
                <c:pt idx="10935">
                  <c:v>42860.593750031221</c:v>
                </c:pt>
                <c:pt idx="10936">
                  <c:v>42860.594444475704</c:v>
                </c:pt>
                <c:pt idx="10937">
                  <c:v>42860.595138920165</c:v>
                </c:pt>
                <c:pt idx="10938">
                  <c:v>42860.595833364605</c:v>
                </c:pt>
                <c:pt idx="10939">
                  <c:v>42860.596527809059</c:v>
                </c:pt>
                <c:pt idx="10940">
                  <c:v>42860.597222253506</c:v>
                </c:pt>
                <c:pt idx="10941">
                  <c:v>42860.597916697952</c:v>
                </c:pt>
                <c:pt idx="10942">
                  <c:v>42860.598611142399</c:v>
                </c:pt>
                <c:pt idx="10943">
                  <c:v>42860.599305586824</c:v>
                </c:pt>
                <c:pt idx="10944">
                  <c:v>42860.600000031263</c:v>
                </c:pt>
                <c:pt idx="10945">
                  <c:v>42860.600694475739</c:v>
                </c:pt>
                <c:pt idx="10946">
                  <c:v>42860.601388920186</c:v>
                </c:pt>
                <c:pt idx="10947">
                  <c:v>42860.602083364625</c:v>
                </c:pt>
                <c:pt idx="10948">
                  <c:v>42860.602777809079</c:v>
                </c:pt>
                <c:pt idx="10949">
                  <c:v>42860.603472253526</c:v>
                </c:pt>
                <c:pt idx="10950">
                  <c:v>42860.604166697973</c:v>
                </c:pt>
                <c:pt idx="10951">
                  <c:v>42860.604861142419</c:v>
                </c:pt>
                <c:pt idx="10952">
                  <c:v>42860.605555586866</c:v>
                </c:pt>
                <c:pt idx="10953">
                  <c:v>42860.606250031306</c:v>
                </c:pt>
                <c:pt idx="10954">
                  <c:v>42860.60694447576</c:v>
                </c:pt>
                <c:pt idx="10955">
                  <c:v>42860.607638920206</c:v>
                </c:pt>
                <c:pt idx="10956">
                  <c:v>42860.608333364653</c:v>
                </c:pt>
                <c:pt idx="10957">
                  <c:v>42860.6090278091</c:v>
                </c:pt>
                <c:pt idx="10958">
                  <c:v>42860.609722253525</c:v>
                </c:pt>
                <c:pt idx="10959">
                  <c:v>42860.610416697993</c:v>
                </c:pt>
                <c:pt idx="10960">
                  <c:v>42860.61111114244</c:v>
                </c:pt>
                <c:pt idx="10961">
                  <c:v>42860.611805586886</c:v>
                </c:pt>
                <c:pt idx="10962">
                  <c:v>42860.612500031326</c:v>
                </c:pt>
                <c:pt idx="10963">
                  <c:v>42860.61319447578</c:v>
                </c:pt>
                <c:pt idx="10964">
                  <c:v>42860.613888920227</c:v>
                </c:pt>
                <c:pt idx="10965">
                  <c:v>42860.614583364673</c:v>
                </c:pt>
                <c:pt idx="10966">
                  <c:v>42860.615277809142</c:v>
                </c:pt>
                <c:pt idx="10967">
                  <c:v>42860.615972253567</c:v>
                </c:pt>
                <c:pt idx="10968">
                  <c:v>42860.616666698013</c:v>
                </c:pt>
                <c:pt idx="10969">
                  <c:v>42860.61736114246</c:v>
                </c:pt>
                <c:pt idx="10970">
                  <c:v>42860.618055586929</c:v>
                </c:pt>
                <c:pt idx="10971">
                  <c:v>42860.618750031354</c:v>
                </c:pt>
                <c:pt idx="10972">
                  <c:v>42860.6194444758</c:v>
                </c:pt>
                <c:pt idx="10973">
                  <c:v>42860.620138920225</c:v>
                </c:pt>
                <c:pt idx="10974">
                  <c:v>42860.620833364694</c:v>
                </c:pt>
                <c:pt idx="10975">
                  <c:v>42860.621527809126</c:v>
                </c:pt>
                <c:pt idx="10976">
                  <c:v>42860.622222253587</c:v>
                </c:pt>
                <c:pt idx="10977">
                  <c:v>42860.622916698041</c:v>
                </c:pt>
                <c:pt idx="10978">
                  <c:v>42860.623611142481</c:v>
                </c:pt>
                <c:pt idx="10979">
                  <c:v>42860.624305586927</c:v>
                </c:pt>
                <c:pt idx="10980">
                  <c:v>42860.625000031338</c:v>
                </c:pt>
                <c:pt idx="10981">
                  <c:v>42860.625694475821</c:v>
                </c:pt>
                <c:pt idx="10982">
                  <c:v>42860.626388920246</c:v>
                </c:pt>
                <c:pt idx="10983">
                  <c:v>42860.627083364692</c:v>
                </c:pt>
                <c:pt idx="10984">
                  <c:v>42860.627777809139</c:v>
                </c:pt>
                <c:pt idx="10985">
                  <c:v>42860.628472253586</c:v>
                </c:pt>
                <c:pt idx="10986">
                  <c:v>42860.629166698054</c:v>
                </c:pt>
                <c:pt idx="10987">
                  <c:v>42860.629861142501</c:v>
                </c:pt>
                <c:pt idx="10988">
                  <c:v>42860.630555586948</c:v>
                </c:pt>
                <c:pt idx="10989">
                  <c:v>42860.631250031372</c:v>
                </c:pt>
                <c:pt idx="10990">
                  <c:v>42860.631944475834</c:v>
                </c:pt>
                <c:pt idx="10991">
                  <c:v>42860.632638920288</c:v>
                </c:pt>
                <c:pt idx="10992">
                  <c:v>42860.633333364734</c:v>
                </c:pt>
                <c:pt idx="10993">
                  <c:v>42860.634027809181</c:v>
                </c:pt>
                <c:pt idx="10994">
                  <c:v>42860.634722253599</c:v>
                </c:pt>
                <c:pt idx="10995">
                  <c:v>42860.635416698082</c:v>
                </c:pt>
                <c:pt idx="10996">
                  <c:v>42860.636111142543</c:v>
                </c:pt>
                <c:pt idx="10997">
                  <c:v>42860.636805586968</c:v>
                </c:pt>
                <c:pt idx="10998">
                  <c:v>42860.637500031393</c:v>
                </c:pt>
                <c:pt idx="10999">
                  <c:v>42860.638194475861</c:v>
                </c:pt>
                <c:pt idx="11000">
                  <c:v>42860.638888920308</c:v>
                </c:pt>
                <c:pt idx="11001">
                  <c:v>42860.639583364755</c:v>
                </c:pt>
                <c:pt idx="11002">
                  <c:v>42860.640277809202</c:v>
                </c:pt>
                <c:pt idx="11003">
                  <c:v>42860.640972253634</c:v>
                </c:pt>
                <c:pt idx="11004">
                  <c:v>42860.641666698095</c:v>
                </c:pt>
                <c:pt idx="11005">
                  <c:v>42860.642361142542</c:v>
                </c:pt>
                <c:pt idx="11006">
                  <c:v>42860.643055586988</c:v>
                </c:pt>
                <c:pt idx="11007">
                  <c:v>42860.643750031413</c:v>
                </c:pt>
                <c:pt idx="11008">
                  <c:v>42860.644444475882</c:v>
                </c:pt>
                <c:pt idx="11009">
                  <c:v>42860.645138920328</c:v>
                </c:pt>
                <c:pt idx="11010">
                  <c:v>42860.645833364782</c:v>
                </c:pt>
                <c:pt idx="11011">
                  <c:v>42860.646527809222</c:v>
                </c:pt>
                <c:pt idx="11012">
                  <c:v>42860.647222253654</c:v>
                </c:pt>
                <c:pt idx="11013">
                  <c:v>42860.647916698137</c:v>
                </c:pt>
                <c:pt idx="11014">
                  <c:v>42860.648611142591</c:v>
                </c:pt>
                <c:pt idx="11015">
                  <c:v>42860.649305586994</c:v>
                </c:pt>
                <c:pt idx="11016">
                  <c:v>42860.650000031455</c:v>
                </c:pt>
                <c:pt idx="11017">
                  <c:v>42860.650694475924</c:v>
                </c:pt>
                <c:pt idx="11018">
                  <c:v>42860.651388920334</c:v>
                </c:pt>
                <c:pt idx="11019">
                  <c:v>42860.652083364796</c:v>
                </c:pt>
                <c:pt idx="11020">
                  <c:v>42860.652777809235</c:v>
                </c:pt>
                <c:pt idx="11021">
                  <c:v>42860.653472253674</c:v>
                </c:pt>
                <c:pt idx="11022">
                  <c:v>42860.654166698143</c:v>
                </c:pt>
                <c:pt idx="11023">
                  <c:v>42860.654861142604</c:v>
                </c:pt>
                <c:pt idx="11024">
                  <c:v>42860.655555587029</c:v>
                </c:pt>
                <c:pt idx="11025">
                  <c:v>42860.656250031483</c:v>
                </c:pt>
                <c:pt idx="11026">
                  <c:v>42860.656944475944</c:v>
                </c:pt>
                <c:pt idx="11027">
                  <c:v>42860.657638920369</c:v>
                </c:pt>
                <c:pt idx="11028">
                  <c:v>42860.658333364838</c:v>
                </c:pt>
                <c:pt idx="11029">
                  <c:v>42860.659027809255</c:v>
                </c:pt>
                <c:pt idx="11030">
                  <c:v>42860.659722253688</c:v>
                </c:pt>
                <c:pt idx="11031">
                  <c:v>42860.660416698163</c:v>
                </c:pt>
                <c:pt idx="11032">
                  <c:v>42860.661111142595</c:v>
                </c:pt>
                <c:pt idx="11033">
                  <c:v>42860.66180558702</c:v>
                </c:pt>
                <c:pt idx="11034">
                  <c:v>42860.662500031474</c:v>
                </c:pt>
                <c:pt idx="11035">
                  <c:v>42860.663194475936</c:v>
                </c:pt>
                <c:pt idx="11036">
                  <c:v>42860.663888920375</c:v>
                </c:pt>
                <c:pt idx="11037">
                  <c:v>42860.664583364836</c:v>
                </c:pt>
                <c:pt idx="11038">
                  <c:v>42860.665277809276</c:v>
                </c:pt>
                <c:pt idx="11039">
                  <c:v>42860.665972253708</c:v>
                </c:pt>
                <c:pt idx="11040">
                  <c:v>42860.666666698191</c:v>
                </c:pt>
                <c:pt idx="11041">
                  <c:v>42860.667361142601</c:v>
                </c:pt>
                <c:pt idx="11042">
                  <c:v>42860.66805558707</c:v>
                </c:pt>
                <c:pt idx="11043">
                  <c:v>42860.668750031495</c:v>
                </c:pt>
                <c:pt idx="11044">
                  <c:v>42860.669444475956</c:v>
                </c:pt>
                <c:pt idx="11045">
                  <c:v>42860.67013892041</c:v>
                </c:pt>
                <c:pt idx="11046">
                  <c:v>42860.670833364878</c:v>
                </c:pt>
                <c:pt idx="11047">
                  <c:v>42860.671527809282</c:v>
                </c:pt>
                <c:pt idx="11048">
                  <c:v>42860.67222225375</c:v>
                </c:pt>
                <c:pt idx="11049">
                  <c:v>42860.672916698211</c:v>
                </c:pt>
                <c:pt idx="11050">
                  <c:v>42860.673611142636</c:v>
                </c:pt>
                <c:pt idx="11051">
                  <c:v>42860.674305587076</c:v>
                </c:pt>
                <c:pt idx="11052">
                  <c:v>42860.675000031515</c:v>
                </c:pt>
                <c:pt idx="11053">
                  <c:v>42860.675694475991</c:v>
                </c:pt>
                <c:pt idx="11054">
                  <c:v>42860.67638892043</c:v>
                </c:pt>
                <c:pt idx="11055">
                  <c:v>42860.677083364877</c:v>
                </c:pt>
                <c:pt idx="11056">
                  <c:v>42860.677777809324</c:v>
                </c:pt>
                <c:pt idx="11057">
                  <c:v>42860.67847225377</c:v>
                </c:pt>
                <c:pt idx="11058">
                  <c:v>42860.679166698195</c:v>
                </c:pt>
                <c:pt idx="11059">
                  <c:v>42860.679861142664</c:v>
                </c:pt>
                <c:pt idx="11060">
                  <c:v>42860.680555587111</c:v>
                </c:pt>
                <c:pt idx="11061">
                  <c:v>42860.681250031557</c:v>
                </c:pt>
                <c:pt idx="11062">
                  <c:v>42860.681944476011</c:v>
                </c:pt>
                <c:pt idx="11063">
                  <c:v>42860.682638920473</c:v>
                </c:pt>
                <c:pt idx="11064">
                  <c:v>42860.683333364897</c:v>
                </c:pt>
                <c:pt idx="11065">
                  <c:v>42860.684027809344</c:v>
                </c:pt>
                <c:pt idx="11066">
                  <c:v>42860.684722253784</c:v>
                </c:pt>
                <c:pt idx="11067">
                  <c:v>42860.685416698238</c:v>
                </c:pt>
                <c:pt idx="11068">
                  <c:v>42860.686111142692</c:v>
                </c:pt>
                <c:pt idx="11069">
                  <c:v>42860.686805587131</c:v>
                </c:pt>
                <c:pt idx="11070">
                  <c:v>42860.687500031578</c:v>
                </c:pt>
                <c:pt idx="11071">
                  <c:v>42860.688194476053</c:v>
                </c:pt>
                <c:pt idx="11072">
                  <c:v>42860.688888920493</c:v>
                </c:pt>
                <c:pt idx="11073">
                  <c:v>42860.689583364918</c:v>
                </c:pt>
                <c:pt idx="11074">
                  <c:v>42860.690277809364</c:v>
                </c:pt>
                <c:pt idx="11075">
                  <c:v>42860.690972253804</c:v>
                </c:pt>
                <c:pt idx="11076">
                  <c:v>42860.691666698229</c:v>
                </c:pt>
                <c:pt idx="11077">
                  <c:v>42860.692361142705</c:v>
                </c:pt>
                <c:pt idx="11078">
                  <c:v>42860.693055587129</c:v>
                </c:pt>
                <c:pt idx="11079">
                  <c:v>42860.693750031554</c:v>
                </c:pt>
                <c:pt idx="11080">
                  <c:v>42860.694444476045</c:v>
                </c:pt>
                <c:pt idx="11081">
                  <c:v>42860.695138920484</c:v>
                </c:pt>
                <c:pt idx="11082">
                  <c:v>42860.695833364938</c:v>
                </c:pt>
                <c:pt idx="11083">
                  <c:v>42860.696527809385</c:v>
                </c:pt>
                <c:pt idx="11084">
                  <c:v>42860.697222253824</c:v>
                </c:pt>
                <c:pt idx="11085">
                  <c:v>42860.697916698278</c:v>
                </c:pt>
                <c:pt idx="11086">
                  <c:v>42860.698611142732</c:v>
                </c:pt>
                <c:pt idx="11087">
                  <c:v>42860.69930558715</c:v>
                </c:pt>
                <c:pt idx="11088">
                  <c:v>42860.700000031589</c:v>
                </c:pt>
                <c:pt idx="11089">
                  <c:v>42860.700694476087</c:v>
                </c:pt>
                <c:pt idx="11090">
                  <c:v>42860.701388920505</c:v>
                </c:pt>
                <c:pt idx="11091">
                  <c:v>42860.702083364959</c:v>
                </c:pt>
                <c:pt idx="11092">
                  <c:v>42860.702777809405</c:v>
                </c:pt>
                <c:pt idx="11093">
                  <c:v>42860.70347225383</c:v>
                </c:pt>
                <c:pt idx="11094">
                  <c:v>42860.704166698284</c:v>
                </c:pt>
                <c:pt idx="11095">
                  <c:v>42860.704861142745</c:v>
                </c:pt>
                <c:pt idx="11096">
                  <c:v>42860.705555587185</c:v>
                </c:pt>
                <c:pt idx="11097">
                  <c:v>42860.706250031624</c:v>
                </c:pt>
                <c:pt idx="11098">
                  <c:v>42860.706944476093</c:v>
                </c:pt>
                <c:pt idx="11099">
                  <c:v>42860.707638920532</c:v>
                </c:pt>
                <c:pt idx="11100">
                  <c:v>42860.708333364993</c:v>
                </c:pt>
                <c:pt idx="11101">
                  <c:v>42860.709027809426</c:v>
                </c:pt>
                <c:pt idx="11102">
                  <c:v>42860.70972225385</c:v>
                </c:pt>
                <c:pt idx="11103">
                  <c:v>42860.710416698319</c:v>
                </c:pt>
                <c:pt idx="11104">
                  <c:v>42860.711111142766</c:v>
                </c:pt>
                <c:pt idx="11105">
                  <c:v>42860.711805587183</c:v>
                </c:pt>
                <c:pt idx="11106">
                  <c:v>42860.712500031637</c:v>
                </c:pt>
                <c:pt idx="11107">
                  <c:v>42860.713194476113</c:v>
                </c:pt>
                <c:pt idx="11108">
                  <c:v>42860.713888920553</c:v>
                </c:pt>
                <c:pt idx="11109">
                  <c:v>42860.714583364999</c:v>
                </c:pt>
                <c:pt idx="11110">
                  <c:v>42860.715277809446</c:v>
                </c:pt>
                <c:pt idx="11111">
                  <c:v>42860.715972253885</c:v>
                </c:pt>
                <c:pt idx="11112">
                  <c:v>42860.716666698339</c:v>
                </c:pt>
                <c:pt idx="11113">
                  <c:v>42860.717361142786</c:v>
                </c:pt>
                <c:pt idx="11114">
                  <c:v>42860.718055587226</c:v>
                </c:pt>
                <c:pt idx="11115">
                  <c:v>42860.718750031658</c:v>
                </c:pt>
                <c:pt idx="11116">
                  <c:v>42860.719444476141</c:v>
                </c:pt>
                <c:pt idx="11117">
                  <c:v>42860.720138920573</c:v>
                </c:pt>
                <c:pt idx="11118">
                  <c:v>42860.72083336502</c:v>
                </c:pt>
                <c:pt idx="11119">
                  <c:v>42860.721527809445</c:v>
                </c:pt>
                <c:pt idx="11120">
                  <c:v>42860.722222253906</c:v>
                </c:pt>
                <c:pt idx="11121">
                  <c:v>42860.72291669836</c:v>
                </c:pt>
                <c:pt idx="11122">
                  <c:v>42860.723611142806</c:v>
                </c:pt>
                <c:pt idx="11123">
                  <c:v>42860.724305587217</c:v>
                </c:pt>
                <c:pt idx="11124">
                  <c:v>42860.725000031656</c:v>
                </c:pt>
                <c:pt idx="11125">
                  <c:v>42860.725694476147</c:v>
                </c:pt>
                <c:pt idx="11126">
                  <c:v>42860.726388920586</c:v>
                </c:pt>
                <c:pt idx="11127">
                  <c:v>42860.727083365004</c:v>
                </c:pt>
                <c:pt idx="11128">
                  <c:v>42860.727777809465</c:v>
                </c:pt>
                <c:pt idx="11129">
                  <c:v>42860.728472253926</c:v>
                </c:pt>
                <c:pt idx="11130">
                  <c:v>42860.729166698358</c:v>
                </c:pt>
                <c:pt idx="11131">
                  <c:v>42860.729861142827</c:v>
                </c:pt>
                <c:pt idx="11132">
                  <c:v>42860.730555587274</c:v>
                </c:pt>
                <c:pt idx="11133">
                  <c:v>42860.731250031684</c:v>
                </c:pt>
                <c:pt idx="11134">
                  <c:v>42860.731944476167</c:v>
                </c:pt>
                <c:pt idx="11135">
                  <c:v>42860.732638920614</c:v>
                </c:pt>
                <c:pt idx="11136">
                  <c:v>42860.733333365039</c:v>
                </c:pt>
                <c:pt idx="11137">
                  <c:v>42860.734027809507</c:v>
                </c:pt>
                <c:pt idx="11138">
                  <c:v>42860.734722253954</c:v>
                </c:pt>
                <c:pt idx="11139">
                  <c:v>42860.735416698401</c:v>
                </c:pt>
                <c:pt idx="11140">
                  <c:v>42860.736111142847</c:v>
                </c:pt>
                <c:pt idx="11141">
                  <c:v>42860.736805587272</c:v>
                </c:pt>
                <c:pt idx="11142">
                  <c:v>42860.737500031704</c:v>
                </c:pt>
                <c:pt idx="11143">
                  <c:v>42860.738194476202</c:v>
                </c:pt>
                <c:pt idx="11144">
                  <c:v>42860.738888920634</c:v>
                </c:pt>
                <c:pt idx="11145">
                  <c:v>42860.739583365059</c:v>
                </c:pt>
                <c:pt idx="11146">
                  <c:v>42860.740277809542</c:v>
                </c:pt>
                <c:pt idx="11147">
                  <c:v>42860.740972253981</c:v>
                </c:pt>
                <c:pt idx="11148">
                  <c:v>42860.741666698421</c:v>
                </c:pt>
                <c:pt idx="11149">
                  <c:v>42860.742361142868</c:v>
                </c:pt>
                <c:pt idx="11150">
                  <c:v>42860.743055587292</c:v>
                </c:pt>
                <c:pt idx="11151">
                  <c:v>42860.743750031717</c:v>
                </c:pt>
                <c:pt idx="11152">
                  <c:v>42860.744444476208</c:v>
                </c:pt>
                <c:pt idx="11153">
                  <c:v>42860.745138920654</c:v>
                </c:pt>
                <c:pt idx="11154">
                  <c:v>42860.745833365101</c:v>
                </c:pt>
                <c:pt idx="11155">
                  <c:v>42860.746527809548</c:v>
                </c:pt>
                <c:pt idx="11156">
                  <c:v>42860.747222253995</c:v>
                </c:pt>
                <c:pt idx="11157">
                  <c:v>42860.747916698441</c:v>
                </c:pt>
                <c:pt idx="11158">
                  <c:v>42860.74861114291</c:v>
                </c:pt>
                <c:pt idx="11159">
                  <c:v>42860.749305587313</c:v>
                </c:pt>
                <c:pt idx="11160">
                  <c:v>42860.750000031774</c:v>
                </c:pt>
                <c:pt idx="11161">
                  <c:v>42860.750694476243</c:v>
                </c:pt>
                <c:pt idx="11162">
                  <c:v>42860.751388920675</c:v>
                </c:pt>
                <c:pt idx="11163">
                  <c:v>42860.752083365122</c:v>
                </c:pt>
                <c:pt idx="11164">
                  <c:v>42860.752777809568</c:v>
                </c:pt>
                <c:pt idx="11165">
                  <c:v>42860.753472254015</c:v>
                </c:pt>
                <c:pt idx="11166">
                  <c:v>42860.754166698462</c:v>
                </c:pt>
                <c:pt idx="11167">
                  <c:v>42860.75486114293</c:v>
                </c:pt>
                <c:pt idx="11168">
                  <c:v>42860.755555587355</c:v>
                </c:pt>
                <c:pt idx="11169">
                  <c:v>42860.756250031802</c:v>
                </c:pt>
                <c:pt idx="11170">
                  <c:v>42860.756944476248</c:v>
                </c:pt>
                <c:pt idx="11171">
                  <c:v>42860.757638920695</c:v>
                </c:pt>
                <c:pt idx="11172">
                  <c:v>42860.758333365142</c:v>
                </c:pt>
                <c:pt idx="11173">
                  <c:v>42860.759027809589</c:v>
                </c:pt>
                <c:pt idx="11174">
                  <c:v>42860.759722254035</c:v>
                </c:pt>
                <c:pt idx="11175">
                  <c:v>42860.760416698482</c:v>
                </c:pt>
                <c:pt idx="11176">
                  <c:v>42860.761111142929</c:v>
                </c:pt>
                <c:pt idx="11177">
                  <c:v>42860.761805587346</c:v>
                </c:pt>
                <c:pt idx="11178">
                  <c:v>42860.7625000318</c:v>
                </c:pt>
                <c:pt idx="11179">
                  <c:v>42860.763194476254</c:v>
                </c:pt>
                <c:pt idx="11180">
                  <c:v>42860.763888920694</c:v>
                </c:pt>
                <c:pt idx="11181">
                  <c:v>42860.764583365155</c:v>
                </c:pt>
                <c:pt idx="11182">
                  <c:v>42860.765277809594</c:v>
                </c:pt>
                <c:pt idx="11183">
                  <c:v>42860.765972254056</c:v>
                </c:pt>
                <c:pt idx="11184">
                  <c:v>42860.766666698502</c:v>
                </c:pt>
                <c:pt idx="11185">
                  <c:v>42860.767361142935</c:v>
                </c:pt>
                <c:pt idx="11186">
                  <c:v>42860.768055587374</c:v>
                </c:pt>
                <c:pt idx="11187">
                  <c:v>42860.768750031813</c:v>
                </c:pt>
                <c:pt idx="11188">
                  <c:v>42860.769444476275</c:v>
                </c:pt>
                <c:pt idx="11189">
                  <c:v>42860.770138920736</c:v>
                </c:pt>
                <c:pt idx="11190">
                  <c:v>42860.770833365183</c:v>
                </c:pt>
                <c:pt idx="11191">
                  <c:v>42860.771527809608</c:v>
                </c:pt>
                <c:pt idx="11192">
                  <c:v>42860.772222254083</c:v>
                </c:pt>
                <c:pt idx="11193">
                  <c:v>42860.772916698545</c:v>
                </c:pt>
                <c:pt idx="11194">
                  <c:v>42860.773611142969</c:v>
                </c:pt>
                <c:pt idx="11195">
                  <c:v>42860.774305587394</c:v>
                </c:pt>
                <c:pt idx="11196">
                  <c:v>42860.775000031826</c:v>
                </c:pt>
                <c:pt idx="11197">
                  <c:v>42860.77569447631</c:v>
                </c:pt>
                <c:pt idx="11198">
                  <c:v>42860.776388920756</c:v>
                </c:pt>
                <c:pt idx="11199">
                  <c:v>42860.777083365174</c:v>
                </c:pt>
                <c:pt idx="11200">
                  <c:v>42860.777777809621</c:v>
                </c:pt>
                <c:pt idx="11201">
                  <c:v>42860.778472254096</c:v>
                </c:pt>
                <c:pt idx="11202">
                  <c:v>42860.779166698536</c:v>
                </c:pt>
                <c:pt idx="11203">
                  <c:v>42860.77986114299</c:v>
                </c:pt>
                <c:pt idx="11204">
                  <c:v>42860.780555587437</c:v>
                </c:pt>
                <c:pt idx="11205">
                  <c:v>42860.781250031876</c:v>
                </c:pt>
                <c:pt idx="11206">
                  <c:v>42860.78194447633</c:v>
                </c:pt>
                <c:pt idx="11207">
                  <c:v>42860.782638920791</c:v>
                </c:pt>
                <c:pt idx="11208">
                  <c:v>42860.783333365202</c:v>
                </c:pt>
                <c:pt idx="11209">
                  <c:v>42860.78402780967</c:v>
                </c:pt>
                <c:pt idx="11210">
                  <c:v>42860.784722254117</c:v>
                </c:pt>
                <c:pt idx="11211">
                  <c:v>42860.785416698563</c:v>
                </c:pt>
                <c:pt idx="11212">
                  <c:v>42860.78611114301</c:v>
                </c:pt>
                <c:pt idx="11213">
                  <c:v>42860.786805587457</c:v>
                </c:pt>
                <c:pt idx="11214">
                  <c:v>42860.787500031904</c:v>
                </c:pt>
                <c:pt idx="11215">
                  <c:v>42860.788194476372</c:v>
                </c:pt>
                <c:pt idx="11216">
                  <c:v>42860.788888920797</c:v>
                </c:pt>
                <c:pt idx="11217">
                  <c:v>42860.789583365222</c:v>
                </c:pt>
                <c:pt idx="11218">
                  <c:v>42860.790277809676</c:v>
                </c:pt>
                <c:pt idx="11219">
                  <c:v>42860.790972254137</c:v>
                </c:pt>
                <c:pt idx="11220">
                  <c:v>42860.791666698584</c:v>
                </c:pt>
                <c:pt idx="11221">
                  <c:v>42860.792361143009</c:v>
                </c:pt>
                <c:pt idx="11222">
                  <c:v>42860.793055587448</c:v>
                </c:pt>
                <c:pt idx="11223">
                  <c:v>42860.793750031888</c:v>
                </c:pt>
                <c:pt idx="11224">
                  <c:v>42860.794444476371</c:v>
                </c:pt>
                <c:pt idx="11225">
                  <c:v>42860.795138920796</c:v>
                </c:pt>
                <c:pt idx="11226">
                  <c:v>42860.795833365242</c:v>
                </c:pt>
                <c:pt idx="11227">
                  <c:v>42860.796527809704</c:v>
                </c:pt>
                <c:pt idx="11228">
                  <c:v>42860.797222254158</c:v>
                </c:pt>
                <c:pt idx="11229">
                  <c:v>42860.797916698604</c:v>
                </c:pt>
                <c:pt idx="11230">
                  <c:v>42860.798611143051</c:v>
                </c:pt>
                <c:pt idx="11231">
                  <c:v>42860.799305587454</c:v>
                </c:pt>
                <c:pt idx="11232">
                  <c:v>42860.800000031944</c:v>
                </c:pt>
                <c:pt idx="11233">
                  <c:v>42860.80069447642</c:v>
                </c:pt>
                <c:pt idx="11234">
                  <c:v>42860.801388920838</c:v>
                </c:pt>
                <c:pt idx="11235">
                  <c:v>42860.802083365284</c:v>
                </c:pt>
                <c:pt idx="11236">
                  <c:v>42860.802777809731</c:v>
                </c:pt>
                <c:pt idx="11237">
                  <c:v>42860.803472254192</c:v>
                </c:pt>
                <c:pt idx="11238">
                  <c:v>42860.804166698632</c:v>
                </c:pt>
                <c:pt idx="11239">
                  <c:v>42860.804861143093</c:v>
                </c:pt>
                <c:pt idx="11240">
                  <c:v>42860.805555587518</c:v>
                </c:pt>
                <c:pt idx="11241">
                  <c:v>42860.806250031987</c:v>
                </c:pt>
                <c:pt idx="11242">
                  <c:v>42860.806944476441</c:v>
                </c:pt>
                <c:pt idx="11243">
                  <c:v>42860.80763892088</c:v>
                </c:pt>
                <c:pt idx="11244">
                  <c:v>42860.808333365312</c:v>
                </c:pt>
                <c:pt idx="11245">
                  <c:v>42860.809027809752</c:v>
                </c:pt>
                <c:pt idx="11246">
                  <c:v>42860.809722254198</c:v>
                </c:pt>
                <c:pt idx="11247">
                  <c:v>42860.810416698667</c:v>
                </c:pt>
                <c:pt idx="11248">
                  <c:v>42860.811111143092</c:v>
                </c:pt>
                <c:pt idx="11249">
                  <c:v>42860.811805587538</c:v>
                </c:pt>
                <c:pt idx="11250">
                  <c:v>42860.812500031992</c:v>
                </c:pt>
                <c:pt idx="11251">
                  <c:v>42860.813194476454</c:v>
                </c:pt>
                <c:pt idx="11252">
                  <c:v>42860.813888920893</c:v>
                </c:pt>
                <c:pt idx="11253">
                  <c:v>42860.814583365333</c:v>
                </c:pt>
                <c:pt idx="11254">
                  <c:v>42860.815277809794</c:v>
                </c:pt>
                <c:pt idx="11255">
                  <c:v>42860.815972254219</c:v>
                </c:pt>
                <c:pt idx="11256">
                  <c:v>42860.816666698687</c:v>
                </c:pt>
                <c:pt idx="11257">
                  <c:v>42860.817361143112</c:v>
                </c:pt>
                <c:pt idx="11258">
                  <c:v>42860.818055587581</c:v>
                </c:pt>
                <c:pt idx="11259">
                  <c:v>42860.818750032013</c:v>
                </c:pt>
                <c:pt idx="11260">
                  <c:v>42860.819444476474</c:v>
                </c:pt>
                <c:pt idx="11261">
                  <c:v>42860.820138920899</c:v>
                </c:pt>
                <c:pt idx="11262">
                  <c:v>42860.820833365346</c:v>
                </c:pt>
                <c:pt idx="11263">
                  <c:v>42860.821527809785</c:v>
                </c:pt>
                <c:pt idx="11264">
                  <c:v>42860.822222254239</c:v>
                </c:pt>
                <c:pt idx="11265">
                  <c:v>42860.822916698693</c:v>
                </c:pt>
                <c:pt idx="11266">
                  <c:v>42860.823611143132</c:v>
                </c:pt>
                <c:pt idx="11267">
                  <c:v>42860.824305587579</c:v>
                </c:pt>
                <c:pt idx="11268">
                  <c:v>42860.825000032026</c:v>
                </c:pt>
                <c:pt idx="11269">
                  <c:v>42860.825694476494</c:v>
                </c:pt>
                <c:pt idx="11270">
                  <c:v>42860.826388920919</c:v>
                </c:pt>
                <c:pt idx="11271">
                  <c:v>42860.827083365344</c:v>
                </c:pt>
                <c:pt idx="11272">
                  <c:v>42860.827777809805</c:v>
                </c:pt>
                <c:pt idx="11273">
                  <c:v>42860.828472254259</c:v>
                </c:pt>
                <c:pt idx="11274">
                  <c:v>42860.829166698706</c:v>
                </c:pt>
                <c:pt idx="11275">
                  <c:v>42860.829861143153</c:v>
                </c:pt>
                <c:pt idx="11276">
                  <c:v>42860.8305555876</c:v>
                </c:pt>
                <c:pt idx="11277">
                  <c:v>42860.831250032046</c:v>
                </c:pt>
                <c:pt idx="11278">
                  <c:v>42860.831944476493</c:v>
                </c:pt>
                <c:pt idx="11279">
                  <c:v>42860.832638920969</c:v>
                </c:pt>
                <c:pt idx="11280">
                  <c:v>42860.833333365386</c:v>
                </c:pt>
                <c:pt idx="11281">
                  <c:v>42860.834027809833</c:v>
                </c:pt>
                <c:pt idx="11282">
                  <c:v>42860.83472225428</c:v>
                </c:pt>
                <c:pt idx="11283">
                  <c:v>42860.835416698741</c:v>
                </c:pt>
                <c:pt idx="11284">
                  <c:v>42860.836111143195</c:v>
                </c:pt>
                <c:pt idx="11285">
                  <c:v>42860.83680558762</c:v>
                </c:pt>
                <c:pt idx="11286">
                  <c:v>42860.837500032067</c:v>
                </c:pt>
                <c:pt idx="11287">
                  <c:v>42860.83819447655</c:v>
                </c:pt>
                <c:pt idx="11288">
                  <c:v>42860.838888920989</c:v>
                </c:pt>
                <c:pt idx="11289">
                  <c:v>42860.839583365407</c:v>
                </c:pt>
                <c:pt idx="11290">
                  <c:v>42860.840277809875</c:v>
                </c:pt>
                <c:pt idx="11291">
                  <c:v>42860.840972254322</c:v>
                </c:pt>
                <c:pt idx="11292">
                  <c:v>42860.841666698747</c:v>
                </c:pt>
                <c:pt idx="11293">
                  <c:v>42860.842361143201</c:v>
                </c:pt>
                <c:pt idx="11294">
                  <c:v>42860.843055587626</c:v>
                </c:pt>
                <c:pt idx="11295">
                  <c:v>42860.843750032087</c:v>
                </c:pt>
                <c:pt idx="11296">
                  <c:v>42860.84444447657</c:v>
                </c:pt>
                <c:pt idx="11297">
                  <c:v>42860.845138921002</c:v>
                </c:pt>
                <c:pt idx="11298">
                  <c:v>42860.845833365442</c:v>
                </c:pt>
                <c:pt idx="11299">
                  <c:v>42860.846527809903</c:v>
                </c:pt>
                <c:pt idx="11300">
                  <c:v>42860.847222254342</c:v>
                </c:pt>
                <c:pt idx="11301">
                  <c:v>42860.847916698796</c:v>
                </c:pt>
                <c:pt idx="11302">
                  <c:v>42860.848611143236</c:v>
                </c:pt>
                <c:pt idx="11303">
                  <c:v>42860.849305587639</c:v>
                </c:pt>
                <c:pt idx="11304">
                  <c:v>42860.850000032129</c:v>
                </c:pt>
                <c:pt idx="11305">
                  <c:v>42860.850694476612</c:v>
                </c:pt>
                <c:pt idx="11306">
                  <c:v>42860.851388921001</c:v>
                </c:pt>
                <c:pt idx="11307">
                  <c:v>42860.852083365447</c:v>
                </c:pt>
                <c:pt idx="11308">
                  <c:v>42860.852777809916</c:v>
                </c:pt>
                <c:pt idx="11309">
                  <c:v>42860.853472254341</c:v>
                </c:pt>
                <c:pt idx="11310">
                  <c:v>42860.854166698809</c:v>
                </c:pt>
                <c:pt idx="11311">
                  <c:v>42860.854861143242</c:v>
                </c:pt>
                <c:pt idx="11312">
                  <c:v>42860.855555587681</c:v>
                </c:pt>
                <c:pt idx="11313">
                  <c:v>42860.856250032164</c:v>
                </c:pt>
                <c:pt idx="11314">
                  <c:v>42860.856944476618</c:v>
                </c:pt>
                <c:pt idx="11315">
                  <c:v>42860.857638921043</c:v>
                </c:pt>
                <c:pt idx="11316">
                  <c:v>42860.858333365497</c:v>
                </c:pt>
                <c:pt idx="11317">
                  <c:v>42860.859027809936</c:v>
                </c:pt>
                <c:pt idx="11318">
                  <c:v>42860.859722254361</c:v>
                </c:pt>
                <c:pt idx="11319">
                  <c:v>42860.86041669883</c:v>
                </c:pt>
                <c:pt idx="11320">
                  <c:v>42860.861111143255</c:v>
                </c:pt>
                <c:pt idx="11321">
                  <c:v>42860.86180558768</c:v>
                </c:pt>
                <c:pt idx="11322">
                  <c:v>42860.862500032148</c:v>
                </c:pt>
                <c:pt idx="11323">
                  <c:v>42860.863194476602</c:v>
                </c:pt>
                <c:pt idx="11324">
                  <c:v>42860.863888921034</c:v>
                </c:pt>
                <c:pt idx="11325">
                  <c:v>42860.864583365488</c:v>
                </c:pt>
                <c:pt idx="11326">
                  <c:v>42860.865277809942</c:v>
                </c:pt>
                <c:pt idx="11327">
                  <c:v>42860.865972254382</c:v>
                </c:pt>
                <c:pt idx="11328">
                  <c:v>42860.866666698843</c:v>
                </c:pt>
                <c:pt idx="11329">
                  <c:v>42860.867361143275</c:v>
                </c:pt>
                <c:pt idx="11330">
                  <c:v>42860.868055587722</c:v>
                </c:pt>
                <c:pt idx="11331">
                  <c:v>42860.868750032168</c:v>
                </c:pt>
                <c:pt idx="11332">
                  <c:v>42860.869444476615</c:v>
                </c:pt>
                <c:pt idx="11333">
                  <c:v>42860.870138921062</c:v>
                </c:pt>
                <c:pt idx="11334">
                  <c:v>42860.87083336553</c:v>
                </c:pt>
                <c:pt idx="11335">
                  <c:v>42860.871527809963</c:v>
                </c:pt>
                <c:pt idx="11336">
                  <c:v>42860.872222254424</c:v>
                </c:pt>
                <c:pt idx="11337">
                  <c:v>42860.872916698885</c:v>
                </c:pt>
                <c:pt idx="11338">
                  <c:v>42860.873611143295</c:v>
                </c:pt>
                <c:pt idx="11339">
                  <c:v>42860.874305587735</c:v>
                </c:pt>
                <c:pt idx="11340">
                  <c:v>42860.875000032189</c:v>
                </c:pt>
                <c:pt idx="11341">
                  <c:v>42860.875694476643</c:v>
                </c:pt>
                <c:pt idx="11342">
                  <c:v>42860.876388921082</c:v>
                </c:pt>
                <c:pt idx="11343">
                  <c:v>42860.877083365529</c:v>
                </c:pt>
                <c:pt idx="11344">
                  <c:v>42860.877777809983</c:v>
                </c:pt>
                <c:pt idx="11345">
                  <c:v>42860.878472254444</c:v>
                </c:pt>
                <c:pt idx="11346">
                  <c:v>42860.879166698869</c:v>
                </c:pt>
                <c:pt idx="11347">
                  <c:v>42860.879861143316</c:v>
                </c:pt>
                <c:pt idx="11348">
                  <c:v>42860.880555587763</c:v>
                </c:pt>
                <c:pt idx="11349">
                  <c:v>42860.881250032209</c:v>
                </c:pt>
                <c:pt idx="11350">
                  <c:v>42860.881944476663</c:v>
                </c:pt>
                <c:pt idx="11351">
                  <c:v>42860.882638921124</c:v>
                </c:pt>
                <c:pt idx="11352">
                  <c:v>42860.883333365549</c:v>
                </c:pt>
                <c:pt idx="11353">
                  <c:v>42860.884027810003</c:v>
                </c:pt>
                <c:pt idx="11354">
                  <c:v>42860.884722254443</c:v>
                </c:pt>
                <c:pt idx="11355">
                  <c:v>42860.885416698919</c:v>
                </c:pt>
                <c:pt idx="11356">
                  <c:v>42860.886111143343</c:v>
                </c:pt>
                <c:pt idx="11357">
                  <c:v>42860.886805587783</c:v>
                </c:pt>
                <c:pt idx="11358">
                  <c:v>42860.88750003223</c:v>
                </c:pt>
                <c:pt idx="11359">
                  <c:v>42860.888194476705</c:v>
                </c:pt>
                <c:pt idx="11360">
                  <c:v>42860.888888921145</c:v>
                </c:pt>
                <c:pt idx="11361">
                  <c:v>42860.889583365592</c:v>
                </c:pt>
                <c:pt idx="11362">
                  <c:v>42860.890277810016</c:v>
                </c:pt>
                <c:pt idx="11363">
                  <c:v>42860.890972254463</c:v>
                </c:pt>
                <c:pt idx="11364">
                  <c:v>42860.89166669891</c:v>
                </c:pt>
                <c:pt idx="11365">
                  <c:v>42860.892361143357</c:v>
                </c:pt>
                <c:pt idx="11366">
                  <c:v>42860.893055587781</c:v>
                </c:pt>
                <c:pt idx="11367">
                  <c:v>42860.893750032221</c:v>
                </c:pt>
                <c:pt idx="11368">
                  <c:v>42860.894444476697</c:v>
                </c:pt>
                <c:pt idx="11369">
                  <c:v>42860.895138921136</c:v>
                </c:pt>
                <c:pt idx="11370">
                  <c:v>42860.89583336559</c:v>
                </c:pt>
                <c:pt idx="11371">
                  <c:v>42860.896527810037</c:v>
                </c:pt>
                <c:pt idx="11372">
                  <c:v>42860.897222254483</c:v>
                </c:pt>
                <c:pt idx="11373">
                  <c:v>42860.897916698952</c:v>
                </c:pt>
                <c:pt idx="11374">
                  <c:v>42860.898611143391</c:v>
                </c:pt>
                <c:pt idx="11375">
                  <c:v>42860.899305587824</c:v>
                </c:pt>
                <c:pt idx="11376">
                  <c:v>42860.90000003227</c:v>
                </c:pt>
                <c:pt idx="11377">
                  <c:v>42860.900694476746</c:v>
                </c:pt>
                <c:pt idx="11378">
                  <c:v>42860.901388921164</c:v>
                </c:pt>
                <c:pt idx="11379">
                  <c:v>42860.902083365596</c:v>
                </c:pt>
                <c:pt idx="11380">
                  <c:v>42860.902777810057</c:v>
                </c:pt>
                <c:pt idx="11381">
                  <c:v>42860.903472254511</c:v>
                </c:pt>
                <c:pt idx="11382">
                  <c:v>42860.904166698972</c:v>
                </c:pt>
                <c:pt idx="11383">
                  <c:v>42860.904861143397</c:v>
                </c:pt>
                <c:pt idx="11384">
                  <c:v>42860.905555587844</c:v>
                </c:pt>
                <c:pt idx="11385">
                  <c:v>42860.906250032291</c:v>
                </c:pt>
                <c:pt idx="11386">
                  <c:v>42860.906944476759</c:v>
                </c:pt>
                <c:pt idx="11387">
                  <c:v>42860.907638921191</c:v>
                </c:pt>
                <c:pt idx="11388">
                  <c:v>42860.908333365631</c:v>
                </c:pt>
                <c:pt idx="11389">
                  <c:v>42860.909027810078</c:v>
                </c:pt>
                <c:pt idx="11390">
                  <c:v>42860.909722254532</c:v>
                </c:pt>
                <c:pt idx="11391">
                  <c:v>42860.910416699007</c:v>
                </c:pt>
                <c:pt idx="11392">
                  <c:v>42860.911111143418</c:v>
                </c:pt>
                <c:pt idx="11393">
                  <c:v>42860.911805587864</c:v>
                </c:pt>
                <c:pt idx="11394">
                  <c:v>42860.912500032311</c:v>
                </c:pt>
                <c:pt idx="11395">
                  <c:v>42860.91319447678</c:v>
                </c:pt>
                <c:pt idx="11396">
                  <c:v>42860.913888921204</c:v>
                </c:pt>
                <c:pt idx="11397">
                  <c:v>42860.914583365651</c:v>
                </c:pt>
                <c:pt idx="11398">
                  <c:v>42860.915277810098</c:v>
                </c:pt>
                <c:pt idx="11399">
                  <c:v>42860.915972254566</c:v>
                </c:pt>
                <c:pt idx="11400">
                  <c:v>42860.916666699013</c:v>
                </c:pt>
                <c:pt idx="11401">
                  <c:v>42860.917361143438</c:v>
                </c:pt>
                <c:pt idx="11402">
                  <c:v>42860.918055587892</c:v>
                </c:pt>
                <c:pt idx="11403">
                  <c:v>42860.918750032331</c:v>
                </c:pt>
                <c:pt idx="11404">
                  <c:v>42860.919444476793</c:v>
                </c:pt>
                <c:pt idx="11405">
                  <c:v>42860.920138921225</c:v>
                </c:pt>
                <c:pt idx="11406">
                  <c:v>42860.920833365672</c:v>
                </c:pt>
                <c:pt idx="11407">
                  <c:v>42860.921527810104</c:v>
                </c:pt>
                <c:pt idx="11408">
                  <c:v>42860.922222254587</c:v>
                </c:pt>
                <c:pt idx="11409">
                  <c:v>42860.922916699012</c:v>
                </c:pt>
                <c:pt idx="11410">
                  <c:v>42860.923611143458</c:v>
                </c:pt>
                <c:pt idx="11411">
                  <c:v>42860.924305587905</c:v>
                </c:pt>
                <c:pt idx="11412">
                  <c:v>42860.92500003233</c:v>
                </c:pt>
                <c:pt idx="11413">
                  <c:v>42860.925694476799</c:v>
                </c:pt>
                <c:pt idx="11414">
                  <c:v>42860.926388921223</c:v>
                </c:pt>
                <c:pt idx="11415">
                  <c:v>42860.927083365663</c:v>
                </c:pt>
                <c:pt idx="11416">
                  <c:v>42860.927777810124</c:v>
                </c:pt>
                <c:pt idx="11417">
                  <c:v>42860.928472254593</c:v>
                </c:pt>
                <c:pt idx="11418">
                  <c:v>42860.929166699025</c:v>
                </c:pt>
                <c:pt idx="11419">
                  <c:v>42860.929861143479</c:v>
                </c:pt>
                <c:pt idx="11420">
                  <c:v>42860.930555587933</c:v>
                </c:pt>
                <c:pt idx="11421">
                  <c:v>42860.931250032372</c:v>
                </c:pt>
                <c:pt idx="11422">
                  <c:v>42860.931944476819</c:v>
                </c:pt>
                <c:pt idx="11423">
                  <c:v>42860.932638921266</c:v>
                </c:pt>
                <c:pt idx="11424">
                  <c:v>42860.933333365705</c:v>
                </c:pt>
                <c:pt idx="11425">
                  <c:v>42860.934027810159</c:v>
                </c:pt>
                <c:pt idx="11426">
                  <c:v>42860.934722254606</c:v>
                </c:pt>
                <c:pt idx="11427">
                  <c:v>42860.935416699052</c:v>
                </c:pt>
                <c:pt idx="11428">
                  <c:v>42860.936111143499</c:v>
                </c:pt>
                <c:pt idx="11429">
                  <c:v>42860.936805587946</c:v>
                </c:pt>
                <c:pt idx="11430">
                  <c:v>42860.937500032385</c:v>
                </c:pt>
                <c:pt idx="11431">
                  <c:v>42860.938194476868</c:v>
                </c:pt>
                <c:pt idx="11432">
                  <c:v>42860.938888921286</c:v>
                </c:pt>
                <c:pt idx="11433">
                  <c:v>42860.939583365725</c:v>
                </c:pt>
                <c:pt idx="11434">
                  <c:v>42860.940277810201</c:v>
                </c:pt>
                <c:pt idx="11435">
                  <c:v>42860.940972254633</c:v>
                </c:pt>
                <c:pt idx="11436">
                  <c:v>42860.941666699073</c:v>
                </c:pt>
                <c:pt idx="11437">
                  <c:v>42860.942361143541</c:v>
                </c:pt>
                <c:pt idx="11438">
                  <c:v>42860.943055587966</c:v>
                </c:pt>
                <c:pt idx="11439">
                  <c:v>42860.943750032406</c:v>
                </c:pt>
                <c:pt idx="11440">
                  <c:v>42860.944444476889</c:v>
                </c:pt>
                <c:pt idx="11441">
                  <c:v>42860.945138921306</c:v>
                </c:pt>
                <c:pt idx="11442">
                  <c:v>42860.945833365753</c:v>
                </c:pt>
                <c:pt idx="11443">
                  <c:v>42860.9465278102</c:v>
                </c:pt>
                <c:pt idx="11444">
                  <c:v>42860.947222254646</c:v>
                </c:pt>
                <c:pt idx="11445">
                  <c:v>42860.947916699093</c:v>
                </c:pt>
                <c:pt idx="11446">
                  <c:v>42860.948611143569</c:v>
                </c:pt>
                <c:pt idx="11447">
                  <c:v>42860.949305587987</c:v>
                </c:pt>
                <c:pt idx="11448">
                  <c:v>42860.950000032433</c:v>
                </c:pt>
                <c:pt idx="11449">
                  <c:v>42860.950694476924</c:v>
                </c:pt>
                <c:pt idx="11450">
                  <c:v>42860.951388921327</c:v>
                </c:pt>
                <c:pt idx="11451">
                  <c:v>42860.952083365773</c:v>
                </c:pt>
                <c:pt idx="11452">
                  <c:v>42860.95277781022</c:v>
                </c:pt>
                <c:pt idx="11453">
                  <c:v>42860.953472254667</c:v>
                </c:pt>
                <c:pt idx="11454">
                  <c:v>42860.954166699135</c:v>
                </c:pt>
                <c:pt idx="11455">
                  <c:v>42860.954861143589</c:v>
                </c:pt>
                <c:pt idx="11456">
                  <c:v>42860.955555588029</c:v>
                </c:pt>
                <c:pt idx="11457">
                  <c:v>42860.95625003249</c:v>
                </c:pt>
                <c:pt idx="11458">
                  <c:v>42860.956944476944</c:v>
                </c:pt>
                <c:pt idx="11459">
                  <c:v>42860.957638921347</c:v>
                </c:pt>
                <c:pt idx="11460">
                  <c:v>42860.958333365816</c:v>
                </c:pt>
                <c:pt idx="11461">
                  <c:v>42860.959027810226</c:v>
                </c:pt>
                <c:pt idx="11462">
                  <c:v>42860.959722254687</c:v>
                </c:pt>
                <c:pt idx="11463">
                  <c:v>42860.960416699141</c:v>
                </c:pt>
                <c:pt idx="11464">
                  <c:v>42860.961111143581</c:v>
                </c:pt>
                <c:pt idx="11465">
                  <c:v>42860.961805588027</c:v>
                </c:pt>
                <c:pt idx="11466">
                  <c:v>42860.962500032481</c:v>
                </c:pt>
                <c:pt idx="11467">
                  <c:v>42860.963194476943</c:v>
                </c:pt>
                <c:pt idx="11468">
                  <c:v>42860.963888921346</c:v>
                </c:pt>
                <c:pt idx="11469">
                  <c:v>42860.964583365814</c:v>
                </c:pt>
                <c:pt idx="11470">
                  <c:v>42860.965277810254</c:v>
                </c:pt>
                <c:pt idx="11471">
                  <c:v>42860.965972254708</c:v>
                </c:pt>
                <c:pt idx="11472">
                  <c:v>42860.966666699162</c:v>
                </c:pt>
                <c:pt idx="11473">
                  <c:v>42860.967361143594</c:v>
                </c:pt>
                <c:pt idx="11474">
                  <c:v>42860.968055588048</c:v>
                </c:pt>
                <c:pt idx="11475">
                  <c:v>42860.968750032494</c:v>
                </c:pt>
                <c:pt idx="11476">
                  <c:v>42860.969444476941</c:v>
                </c:pt>
                <c:pt idx="11477">
                  <c:v>42860.970138921388</c:v>
                </c:pt>
                <c:pt idx="11478">
                  <c:v>42860.970833365842</c:v>
                </c:pt>
                <c:pt idx="11479">
                  <c:v>42860.971527810274</c:v>
                </c:pt>
                <c:pt idx="11480">
                  <c:v>42860.972222254743</c:v>
                </c:pt>
                <c:pt idx="11481">
                  <c:v>42860.972916699204</c:v>
                </c:pt>
                <c:pt idx="11482">
                  <c:v>42860.973611143621</c:v>
                </c:pt>
                <c:pt idx="11483">
                  <c:v>42860.974305588068</c:v>
                </c:pt>
                <c:pt idx="11484">
                  <c:v>42860.975000032515</c:v>
                </c:pt>
                <c:pt idx="11485">
                  <c:v>42860.975694476991</c:v>
                </c:pt>
                <c:pt idx="11486">
                  <c:v>42860.976388921408</c:v>
                </c:pt>
                <c:pt idx="11487">
                  <c:v>42860.977083365855</c:v>
                </c:pt>
                <c:pt idx="11488">
                  <c:v>42860.97777781028</c:v>
                </c:pt>
                <c:pt idx="11489">
                  <c:v>42860.978472254748</c:v>
                </c:pt>
                <c:pt idx="11490">
                  <c:v>42860.979166699195</c:v>
                </c:pt>
                <c:pt idx="11491">
                  <c:v>42860.979861143634</c:v>
                </c:pt>
                <c:pt idx="11492">
                  <c:v>42860.98055558811</c:v>
                </c:pt>
                <c:pt idx="11493">
                  <c:v>42860.981250032542</c:v>
                </c:pt>
                <c:pt idx="11494">
                  <c:v>42860.981944477004</c:v>
                </c:pt>
                <c:pt idx="11495">
                  <c:v>42860.982638921443</c:v>
                </c:pt>
                <c:pt idx="11496">
                  <c:v>42860.983333365883</c:v>
                </c:pt>
                <c:pt idx="11497">
                  <c:v>42860.984027810322</c:v>
                </c:pt>
                <c:pt idx="11498">
                  <c:v>42860.984722254769</c:v>
                </c:pt>
                <c:pt idx="11499">
                  <c:v>42860.985416699215</c:v>
                </c:pt>
                <c:pt idx="11500">
                  <c:v>42860.986111143662</c:v>
                </c:pt>
                <c:pt idx="11501">
                  <c:v>42860.986805588131</c:v>
                </c:pt>
                <c:pt idx="11502">
                  <c:v>42860.987500032563</c:v>
                </c:pt>
                <c:pt idx="11503">
                  <c:v>42860.988194477024</c:v>
                </c:pt>
                <c:pt idx="11504">
                  <c:v>42860.988888921449</c:v>
                </c:pt>
                <c:pt idx="11505">
                  <c:v>42860.989583365896</c:v>
                </c:pt>
                <c:pt idx="11506">
                  <c:v>42860.990277810335</c:v>
                </c:pt>
                <c:pt idx="11507">
                  <c:v>42860.990972254789</c:v>
                </c:pt>
                <c:pt idx="11508">
                  <c:v>42860.991666699214</c:v>
                </c:pt>
                <c:pt idx="11509">
                  <c:v>42860.992361143675</c:v>
                </c:pt>
                <c:pt idx="11510">
                  <c:v>42860.993055588129</c:v>
                </c:pt>
                <c:pt idx="11511">
                  <c:v>42860.993750032576</c:v>
                </c:pt>
                <c:pt idx="11512">
                  <c:v>42860.994444477023</c:v>
                </c:pt>
                <c:pt idx="11513">
                  <c:v>42860.995138921455</c:v>
                </c:pt>
                <c:pt idx="11514">
                  <c:v>42860.995833365916</c:v>
                </c:pt>
                <c:pt idx="11515">
                  <c:v>42860.996527810355</c:v>
                </c:pt>
                <c:pt idx="11516">
                  <c:v>42860.997222254809</c:v>
                </c:pt>
                <c:pt idx="11517">
                  <c:v>42860.997916699256</c:v>
                </c:pt>
                <c:pt idx="11518">
                  <c:v>42860.998611143703</c:v>
                </c:pt>
                <c:pt idx="11519">
                  <c:v>42860.99930558815</c:v>
                </c:pt>
                <c:pt idx="11520">
                  <c:v>42861.000000032596</c:v>
                </c:pt>
                <c:pt idx="11521">
                  <c:v>42861.000694477043</c:v>
                </c:pt>
                <c:pt idx="11522">
                  <c:v>42861.001388921475</c:v>
                </c:pt>
                <c:pt idx="11523">
                  <c:v>42861.002083365936</c:v>
                </c:pt>
                <c:pt idx="11524">
                  <c:v>42861.002777810376</c:v>
                </c:pt>
                <c:pt idx="11525">
                  <c:v>42861.00347225483</c:v>
                </c:pt>
                <c:pt idx="11526">
                  <c:v>42861.004166699277</c:v>
                </c:pt>
                <c:pt idx="11527">
                  <c:v>42861.004861143723</c:v>
                </c:pt>
                <c:pt idx="11528">
                  <c:v>42861.005555588192</c:v>
                </c:pt>
                <c:pt idx="11529">
                  <c:v>42861.006250032617</c:v>
                </c:pt>
                <c:pt idx="11530">
                  <c:v>42861.006944477063</c:v>
                </c:pt>
                <c:pt idx="11531">
                  <c:v>42861.00763892151</c:v>
                </c:pt>
                <c:pt idx="11532">
                  <c:v>42861.008333365979</c:v>
                </c:pt>
                <c:pt idx="11533">
                  <c:v>42861.009027810382</c:v>
                </c:pt>
                <c:pt idx="11534">
                  <c:v>42861.00972225485</c:v>
                </c:pt>
                <c:pt idx="11535">
                  <c:v>42861.010416699297</c:v>
                </c:pt>
                <c:pt idx="11536">
                  <c:v>42861.011111143744</c:v>
                </c:pt>
                <c:pt idx="11537">
                  <c:v>42861.01180558819</c:v>
                </c:pt>
                <c:pt idx="11538">
                  <c:v>42861.012500032637</c:v>
                </c:pt>
                <c:pt idx="11539">
                  <c:v>42861.013194477091</c:v>
                </c:pt>
                <c:pt idx="11540">
                  <c:v>42861.01388892153</c:v>
                </c:pt>
                <c:pt idx="11541">
                  <c:v>42861.014583365992</c:v>
                </c:pt>
                <c:pt idx="11542">
                  <c:v>42861.015277810431</c:v>
                </c:pt>
                <c:pt idx="11543">
                  <c:v>42861.015972254892</c:v>
                </c:pt>
                <c:pt idx="11544">
                  <c:v>42861.016666699317</c:v>
                </c:pt>
                <c:pt idx="11545">
                  <c:v>42861.017361143764</c:v>
                </c:pt>
                <c:pt idx="11546">
                  <c:v>42861.018055588211</c:v>
                </c:pt>
                <c:pt idx="11547">
                  <c:v>42861.018750032657</c:v>
                </c:pt>
                <c:pt idx="11548">
                  <c:v>42861.019444477111</c:v>
                </c:pt>
                <c:pt idx="11549">
                  <c:v>42861.020138921551</c:v>
                </c:pt>
                <c:pt idx="11550">
                  <c:v>42861.020833365998</c:v>
                </c:pt>
                <c:pt idx="11551">
                  <c:v>42861.021527810422</c:v>
                </c:pt>
                <c:pt idx="11552">
                  <c:v>42861.022222254891</c:v>
                </c:pt>
                <c:pt idx="11553">
                  <c:v>42861.022916699338</c:v>
                </c:pt>
                <c:pt idx="11554">
                  <c:v>42861.023611143784</c:v>
                </c:pt>
                <c:pt idx="11555">
                  <c:v>42861.024305588224</c:v>
                </c:pt>
                <c:pt idx="11556">
                  <c:v>42861.025000032649</c:v>
                </c:pt>
                <c:pt idx="11557">
                  <c:v>42861.025694477132</c:v>
                </c:pt>
                <c:pt idx="11558">
                  <c:v>42861.026388921571</c:v>
                </c:pt>
                <c:pt idx="11559">
                  <c:v>42861.027083365996</c:v>
                </c:pt>
                <c:pt idx="11560">
                  <c:v>42861.027777810443</c:v>
                </c:pt>
                <c:pt idx="11561">
                  <c:v>42861.028472254911</c:v>
                </c:pt>
                <c:pt idx="11562">
                  <c:v>42861.029166699329</c:v>
                </c:pt>
                <c:pt idx="11563">
                  <c:v>42861.029861143805</c:v>
                </c:pt>
                <c:pt idx="11564">
                  <c:v>42861.030555588251</c:v>
                </c:pt>
                <c:pt idx="11565">
                  <c:v>42861.031250032684</c:v>
                </c:pt>
                <c:pt idx="11566">
                  <c:v>42861.031944477145</c:v>
                </c:pt>
                <c:pt idx="11567">
                  <c:v>42861.032638921592</c:v>
                </c:pt>
                <c:pt idx="11568">
                  <c:v>42861.033333366038</c:v>
                </c:pt>
                <c:pt idx="11569">
                  <c:v>42861.034027810485</c:v>
                </c:pt>
                <c:pt idx="11570">
                  <c:v>42861.034722254932</c:v>
                </c:pt>
                <c:pt idx="11571">
                  <c:v>42861.035416699378</c:v>
                </c:pt>
                <c:pt idx="11572">
                  <c:v>42861.036111143832</c:v>
                </c:pt>
                <c:pt idx="11573">
                  <c:v>42861.036805588272</c:v>
                </c:pt>
                <c:pt idx="11574">
                  <c:v>42861.037500032704</c:v>
                </c:pt>
                <c:pt idx="11575">
                  <c:v>42861.038194477187</c:v>
                </c:pt>
                <c:pt idx="11576">
                  <c:v>42861.038888921605</c:v>
                </c:pt>
                <c:pt idx="11577">
                  <c:v>42861.039583366059</c:v>
                </c:pt>
                <c:pt idx="11578">
                  <c:v>42861.040277810513</c:v>
                </c:pt>
                <c:pt idx="11579">
                  <c:v>42861.040972254974</c:v>
                </c:pt>
                <c:pt idx="11580">
                  <c:v>42861.041666699384</c:v>
                </c:pt>
                <c:pt idx="11581">
                  <c:v>42861.042361143845</c:v>
                </c:pt>
                <c:pt idx="11582">
                  <c:v>42861.043055588285</c:v>
                </c:pt>
                <c:pt idx="11583">
                  <c:v>42861.043750032724</c:v>
                </c:pt>
                <c:pt idx="11584">
                  <c:v>42861.044444477193</c:v>
                </c:pt>
                <c:pt idx="11585">
                  <c:v>42861.045138921625</c:v>
                </c:pt>
                <c:pt idx="11586">
                  <c:v>42861.045833366101</c:v>
                </c:pt>
                <c:pt idx="11587">
                  <c:v>42861.046527810533</c:v>
                </c:pt>
                <c:pt idx="11588">
                  <c:v>42861.047222254994</c:v>
                </c:pt>
                <c:pt idx="11589">
                  <c:v>42861.047916699419</c:v>
                </c:pt>
                <c:pt idx="11590">
                  <c:v>42861.048611143888</c:v>
                </c:pt>
                <c:pt idx="11591">
                  <c:v>42861.049305588305</c:v>
                </c:pt>
                <c:pt idx="11592">
                  <c:v>42861.050000032759</c:v>
                </c:pt>
                <c:pt idx="11593">
                  <c:v>42861.050694477213</c:v>
                </c:pt>
                <c:pt idx="11594">
                  <c:v>42861.051388921631</c:v>
                </c:pt>
                <c:pt idx="11595">
                  <c:v>42861.052083366099</c:v>
                </c:pt>
                <c:pt idx="11596">
                  <c:v>42861.052777810546</c:v>
                </c:pt>
                <c:pt idx="11597">
                  <c:v>42861.053472254993</c:v>
                </c:pt>
                <c:pt idx="11598">
                  <c:v>42861.05416669944</c:v>
                </c:pt>
                <c:pt idx="11599">
                  <c:v>42861.054861143908</c:v>
                </c:pt>
                <c:pt idx="11600">
                  <c:v>42861.055555588333</c:v>
                </c:pt>
                <c:pt idx="11601">
                  <c:v>42861.056250032801</c:v>
                </c:pt>
                <c:pt idx="11602">
                  <c:v>42861.056944477241</c:v>
                </c:pt>
                <c:pt idx="11603">
                  <c:v>42861.057638921673</c:v>
                </c:pt>
                <c:pt idx="11604">
                  <c:v>42861.058333366156</c:v>
                </c:pt>
                <c:pt idx="11605">
                  <c:v>42861.059027810566</c:v>
                </c:pt>
                <c:pt idx="11606">
                  <c:v>42861.059722255006</c:v>
                </c:pt>
                <c:pt idx="11607">
                  <c:v>42861.06041669946</c:v>
                </c:pt>
                <c:pt idx="11608">
                  <c:v>42861.061111143907</c:v>
                </c:pt>
                <c:pt idx="11609">
                  <c:v>42861.061805588331</c:v>
                </c:pt>
                <c:pt idx="11610">
                  <c:v>42861.0625000328</c:v>
                </c:pt>
                <c:pt idx="11611">
                  <c:v>42861.063194477225</c:v>
                </c:pt>
                <c:pt idx="11612">
                  <c:v>42861.063888921664</c:v>
                </c:pt>
                <c:pt idx="11613">
                  <c:v>42861.06458336614</c:v>
                </c:pt>
                <c:pt idx="11614">
                  <c:v>42861.065277810587</c:v>
                </c:pt>
                <c:pt idx="11615">
                  <c:v>42861.065972255034</c:v>
                </c:pt>
                <c:pt idx="11616">
                  <c:v>42861.06666669948</c:v>
                </c:pt>
                <c:pt idx="11617">
                  <c:v>42861.067361143927</c:v>
                </c:pt>
                <c:pt idx="11618">
                  <c:v>42861.068055588381</c:v>
                </c:pt>
                <c:pt idx="11619">
                  <c:v>42861.06875003282</c:v>
                </c:pt>
                <c:pt idx="11620">
                  <c:v>42861.069444477245</c:v>
                </c:pt>
                <c:pt idx="11621">
                  <c:v>42861.070138921714</c:v>
                </c:pt>
                <c:pt idx="11622">
                  <c:v>42861.07083336619</c:v>
                </c:pt>
                <c:pt idx="11623">
                  <c:v>42861.071527810585</c:v>
                </c:pt>
                <c:pt idx="11624">
                  <c:v>42861.072222255061</c:v>
                </c:pt>
                <c:pt idx="11625">
                  <c:v>42861.072916699522</c:v>
                </c:pt>
                <c:pt idx="11626">
                  <c:v>42861.073611143947</c:v>
                </c:pt>
                <c:pt idx="11627">
                  <c:v>42861.074305588394</c:v>
                </c:pt>
                <c:pt idx="11628">
                  <c:v>42861.075000032826</c:v>
                </c:pt>
                <c:pt idx="11629">
                  <c:v>42861.075694477287</c:v>
                </c:pt>
                <c:pt idx="11630">
                  <c:v>42861.076388921734</c:v>
                </c:pt>
                <c:pt idx="11631">
                  <c:v>42861.077083366181</c:v>
                </c:pt>
                <c:pt idx="11632">
                  <c:v>42861.077777810598</c:v>
                </c:pt>
                <c:pt idx="11633">
                  <c:v>42861.078472255082</c:v>
                </c:pt>
                <c:pt idx="11634">
                  <c:v>42861.079166699521</c:v>
                </c:pt>
                <c:pt idx="11635">
                  <c:v>42861.079861143968</c:v>
                </c:pt>
                <c:pt idx="11636">
                  <c:v>42861.080555588436</c:v>
                </c:pt>
                <c:pt idx="11637">
                  <c:v>42861.081250032861</c:v>
                </c:pt>
                <c:pt idx="11638">
                  <c:v>42861.081944477308</c:v>
                </c:pt>
                <c:pt idx="11639">
                  <c:v>42861.082638921762</c:v>
                </c:pt>
                <c:pt idx="11640">
                  <c:v>42861.083333366201</c:v>
                </c:pt>
                <c:pt idx="11641">
                  <c:v>42861.084027810626</c:v>
                </c:pt>
                <c:pt idx="11642">
                  <c:v>42861.084722255095</c:v>
                </c:pt>
                <c:pt idx="11643">
                  <c:v>42861.085416699541</c:v>
                </c:pt>
                <c:pt idx="11644">
                  <c:v>42861.08611114401</c:v>
                </c:pt>
                <c:pt idx="11645">
                  <c:v>42861.086805588442</c:v>
                </c:pt>
                <c:pt idx="11646">
                  <c:v>42861.087500032882</c:v>
                </c:pt>
                <c:pt idx="11647">
                  <c:v>42861.088194477343</c:v>
                </c:pt>
                <c:pt idx="11648">
                  <c:v>42861.088888921782</c:v>
                </c:pt>
                <c:pt idx="11649">
                  <c:v>42861.089583366222</c:v>
                </c:pt>
                <c:pt idx="11650">
                  <c:v>42861.090277810654</c:v>
                </c:pt>
                <c:pt idx="11651">
                  <c:v>42861.090972255115</c:v>
                </c:pt>
                <c:pt idx="11652">
                  <c:v>42861.091666699554</c:v>
                </c:pt>
                <c:pt idx="11653">
                  <c:v>42861.092361144008</c:v>
                </c:pt>
                <c:pt idx="11654">
                  <c:v>42861.093055588455</c:v>
                </c:pt>
                <c:pt idx="11655">
                  <c:v>42861.09375003288</c:v>
                </c:pt>
                <c:pt idx="11656">
                  <c:v>42861.094444477334</c:v>
                </c:pt>
                <c:pt idx="11657">
                  <c:v>42861.095138921773</c:v>
                </c:pt>
                <c:pt idx="11658">
                  <c:v>42861.095833366235</c:v>
                </c:pt>
                <c:pt idx="11659">
                  <c:v>42861.096527810674</c:v>
                </c:pt>
                <c:pt idx="11660">
                  <c:v>42861.097222255135</c:v>
                </c:pt>
                <c:pt idx="11661">
                  <c:v>42861.097916699582</c:v>
                </c:pt>
                <c:pt idx="11662">
                  <c:v>42861.098611144043</c:v>
                </c:pt>
                <c:pt idx="11663">
                  <c:v>42861.099305588476</c:v>
                </c:pt>
                <c:pt idx="11664">
                  <c:v>42861.100000032922</c:v>
                </c:pt>
                <c:pt idx="11665">
                  <c:v>42861.100694477369</c:v>
                </c:pt>
                <c:pt idx="11666">
                  <c:v>42861.101388921794</c:v>
                </c:pt>
                <c:pt idx="11667">
                  <c:v>42861.102083366255</c:v>
                </c:pt>
                <c:pt idx="11668">
                  <c:v>42861.102777810687</c:v>
                </c:pt>
                <c:pt idx="11669">
                  <c:v>42861.103472255156</c:v>
                </c:pt>
                <c:pt idx="11670">
                  <c:v>42861.104166699595</c:v>
                </c:pt>
                <c:pt idx="11671">
                  <c:v>42861.104861144049</c:v>
                </c:pt>
                <c:pt idx="11672">
                  <c:v>42861.105555588496</c:v>
                </c:pt>
                <c:pt idx="11673">
                  <c:v>42861.106250032943</c:v>
                </c:pt>
                <c:pt idx="11674">
                  <c:v>42861.106944477389</c:v>
                </c:pt>
                <c:pt idx="11675">
                  <c:v>42861.107638921836</c:v>
                </c:pt>
                <c:pt idx="11676">
                  <c:v>42861.108333366283</c:v>
                </c:pt>
                <c:pt idx="11677">
                  <c:v>42861.109027810708</c:v>
                </c:pt>
                <c:pt idx="11678">
                  <c:v>42861.109722255176</c:v>
                </c:pt>
                <c:pt idx="11679">
                  <c:v>42861.110416699623</c:v>
                </c:pt>
                <c:pt idx="11680">
                  <c:v>42861.111111144091</c:v>
                </c:pt>
                <c:pt idx="11681">
                  <c:v>42861.111805588516</c:v>
                </c:pt>
                <c:pt idx="11682">
                  <c:v>42861.112500032963</c:v>
                </c:pt>
                <c:pt idx="11683">
                  <c:v>42861.11319447741</c:v>
                </c:pt>
                <c:pt idx="11684">
                  <c:v>42861.113888921856</c:v>
                </c:pt>
                <c:pt idx="11685">
                  <c:v>42861.114583366303</c:v>
                </c:pt>
                <c:pt idx="11686">
                  <c:v>42861.11527781075</c:v>
                </c:pt>
                <c:pt idx="11687">
                  <c:v>42861.115972255197</c:v>
                </c:pt>
                <c:pt idx="11688">
                  <c:v>42861.116666699636</c:v>
                </c:pt>
                <c:pt idx="11689">
                  <c:v>42861.11736114409</c:v>
                </c:pt>
                <c:pt idx="11690">
                  <c:v>42861.118055588558</c:v>
                </c:pt>
                <c:pt idx="11691">
                  <c:v>42861.118750032983</c:v>
                </c:pt>
                <c:pt idx="11692">
                  <c:v>42861.11944447743</c:v>
                </c:pt>
                <c:pt idx="11693">
                  <c:v>42861.120138921877</c:v>
                </c:pt>
                <c:pt idx="11694">
                  <c:v>42861.120833366323</c:v>
                </c:pt>
                <c:pt idx="11695">
                  <c:v>42861.121527810734</c:v>
                </c:pt>
                <c:pt idx="11696">
                  <c:v>42861.122222255195</c:v>
                </c:pt>
                <c:pt idx="11697">
                  <c:v>42861.122916699664</c:v>
                </c:pt>
                <c:pt idx="11698">
                  <c:v>42861.12361114411</c:v>
                </c:pt>
                <c:pt idx="11699">
                  <c:v>42861.124305588557</c:v>
                </c:pt>
                <c:pt idx="11700">
                  <c:v>42861.125000032982</c:v>
                </c:pt>
                <c:pt idx="11701">
                  <c:v>42861.12569447745</c:v>
                </c:pt>
                <c:pt idx="11702">
                  <c:v>42861.126388921875</c:v>
                </c:pt>
                <c:pt idx="11703">
                  <c:v>42861.127083366322</c:v>
                </c:pt>
                <c:pt idx="11704">
                  <c:v>42861.127777810754</c:v>
                </c:pt>
                <c:pt idx="11705">
                  <c:v>42861.128472255215</c:v>
                </c:pt>
                <c:pt idx="11706">
                  <c:v>42861.129166699655</c:v>
                </c:pt>
                <c:pt idx="11707">
                  <c:v>42861.129861144131</c:v>
                </c:pt>
                <c:pt idx="11708">
                  <c:v>42861.130555588592</c:v>
                </c:pt>
                <c:pt idx="11709">
                  <c:v>42861.131250033024</c:v>
                </c:pt>
                <c:pt idx="11710">
                  <c:v>42861.131944477471</c:v>
                </c:pt>
                <c:pt idx="11711">
                  <c:v>42861.132638921918</c:v>
                </c:pt>
                <c:pt idx="11712">
                  <c:v>42861.133333366364</c:v>
                </c:pt>
                <c:pt idx="11713">
                  <c:v>42861.134027810804</c:v>
                </c:pt>
                <c:pt idx="11714">
                  <c:v>42861.134722255229</c:v>
                </c:pt>
                <c:pt idx="11715">
                  <c:v>42861.135416699704</c:v>
                </c:pt>
                <c:pt idx="11716">
                  <c:v>42861.136111144173</c:v>
                </c:pt>
                <c:pt idx="11717">
                  <c:v>42861.136805588598</c:v>
                </c:pt>
                <c:pt idx="11718">
                  <c:v>42861.137500033023</c:v>
                </c:pt>
                <c:pt idx="11719">
                  <c:v>42861.138194477491</c:v>
                </c:pt>
                <c:pt idx="11720">
                  <c:v>42861.138888921938</c:v>
                </c:pt>
                <c:pt idx="11721">
                  <c:v>42861.139583366385</c:v>
                </c:pt>
                <c:pt idx="11722">
                  <c:v>42861.140277810831</c:v>
                </c:pt>
                <c:pt idx="11723">
                  <c:v>42861.140972255278</c:v>
                </c:pt>
                <c:pt idx="11724">
                  <c:v>42861.141666699725</c:v>
                </c:pt>
                <c:pt idx="11725">
                  <c:v>42861.142361144193</c:v>
                </c:pt>
                <c:pt idx="11726">
                  <c:v>42861.143055588604</c:v>
                </c:pt>
                <c:pt idx="11727">
                  <c:v>42861.143750033043</c:v>
                </c:pt>
                <c:pt idx="11728">
                  <c:v>42861.144444477512</c:v>
                </c:pt>
                <c:pt idx="11729">
                  <c:v>42861.145138921958</c:v>
                </c:pt>
                <c:pt idx="11730">
                  <c:v>42861.145833366412</c:v>
                </c:pt>
                <c:pt idx="11731">
                  <c:v>42861.146527810852</c:v>
                </c:pt>
                <c:pt idx="11732">
                  <c:v>42861.147222255284</c:v>
                </c:pt>
                <c:pt idx="11733">
                  <c:v>42861.147916699745</c:v>
                </c:pt>
                <c:pt idx="11734">
                  <c:v>42861.148611144214</c:v>
                </c:pt>
                <c:pt idx="11735">
                  <c:v>42861.149305588624</c:v>
                </c:pt>
                <c:pt idx="11736">
                  <c:v>42861.150000033085</c:v>
                </c:pt>
                <c:pt idx="11737">
                  <c:v>42861.150694477554</c:v>
                </c:pt>
                <c:pt idx="11738">
                  <c:v>42861.151388921979</c:v>
                </c:pt>
                <c:pt idx="11739">
                  <c:v>42861.152083366433</c:v>
                </c:pt>
                <c:pt idx="11740">
                  <c:v>42861.152777810872</c:v>
                </c:pt>
                <c:pt idx="11741">
                  <c:v>42861.153472255304</c:v>
                </c:pt>
                <c:pt idx="11742">
                  <c:v>42861.154166699765</c:v>
                </c:pt>
                <c:pt idx="11743">
                  <c:v>42861.154861144212</c:v>
                </c:pt>
                <c:pt idx="11744">
                  <c:v>42861.155555588659</c:v>
                </c:pt>
                <c:pt idx="11745">
                  <c:v>42861.156250033113</c:v>
                </c:pt>
                <c:pt idx="11746">
                  <c:v>42861.156944477574</c:v>
                </c:pt>
                <c:pt idx="11747">
                  <c:v>42861.157638921999</c:v>
                </c:pt>
                <c:pt idx="11748">
                  <c:v>42861.158333366468</c:v>
                </c:pt>
                <c:pt idx="11749">
                  <c:v>42861.159027810885</c:v>
                </c:pt>
                <c:pt idx="11750">
                  <c:v>42861.159722255325</c:v>
                </c:pt>
                <c:pt idx="11751">
                  <c:v>42861.160416699786</c:v>
                </c:pt>
                <c:pt idx="11752">
                  <c:v>42861.161111144225</c:v>
                </c:pt>
                <c:pt idx="11753">
                  <c:v>42861.161805588657</c:v>
                </c:pt>
                <c:pt idx="11754">
                  <c:v>42861.162500033126</c:v>
                </c:pt>
                <c:pt idx="11755">
                  <c:v>42861.163194477573</c:v>
                </c:pt>
                <c:pt idx="11756">
                  <c:v>42861.163888922005</c:v>
                </c:pt>
                <c:pt idx="11757">
                  <c:v>42861.164583366466</c:v>
                </c:pt>
                <c:pt idx="11758">
                  <c:v>42861.165277810906</c:v>
                </c:pt>
                <c:pt idx="11759">
                  <c:v>42861.165972255338</c:v>
                </c:pt>
                <c:pt idx="11760">
                  <c:v>42861.166666699806</c:v>
                </c:pt>
                <c:pt idx="11761">
                  <c:v>42861.167361144231</c:v>
                </c:pt>
                <c:pt idx="11762">
                  <c:v>42861.1680555887</c:v>
                </c:pt>
                <c:pt idx="11763">
                  <c:v>42861.168750033125</c:v>
                </c:pt>
                <c:pt idx="11764">
                  <c:v>42861.169444477586</c:v>
                </c:pt>
                <c:pt idx="11765">
                  <c:v>42861.17013892204</c:v>
                </c:pt>
                <c:pt idx="11766">
                  <c:v>42861.170833366508</c:v>
                </c:pt>
                <c:pt idx="11767">
                  <c:v>42861.171527810926</c:v>
                </c:pt>
                <c:pt idx="11768">
                  <c:v>42861.17222225538</c:v>
                </c:pt>
                <c:pt idx="11769">
                  <c:v>42861.172916699841</c:v>
                </c:pt>
                <c:pt idx="11770">
                  <c:v>42861.173611144273</c:v>
                </c:pt>
                <c:pt idx="11771">
                  <c:v>42861.17430558872</c:v>
                </c:pt>
                <c:pt idx="11772">
                  <c:v>42861.175000033145</c:v>
                </c:pt>
                <c:pt idx="11773">
                  <c:v>42861.175694477606</c:v>
                </c:pt>
                <c:pt idx="11774">
                  <c:v>42861.17638892206</c:v>
                </c:pt>
                <c:pt idx="11775">
                  <c:v>42861.177083366507</c:v>
                </c:pt>
                <c:pt idx="11776">
                  <c:v>42861.177777810954</c:v>
                </c:pt>
                <c:pt idx="11777">
                  <c:v>42861.1784722554</c:v>
                </c:pt>
                <c:pt idx="11778">
                  <c:v>42861.179166699825</c:v>
                </c:pt>
                <c:pt idx="11779">
                  <c:v>42861.179861144294</c:v>
                </c:pt>
                <c:pt idx="11780">
                  <c:v>42861.18055558874</c:v>
                </c:pt>
                <c:pt idx="11781">
                  <c:v>42861.181250033187</c:v>
                </c:pt>
                <c:pt idx="11782">
                  <c:v>42861.181944477634</c:v>
                </c:pt>
                <c:pt idx="11783">
                  <c:v>42861.182638922102</c:v>
                </c:pt>
                <c:pt idx="11784">
                  <c:v>42861.183333366542</c:v>
                </c:pt>
                <c:pt idx="11785">
                  <c:v>42861.184027810981</c:v>
                </c:pt>
                <c:pt idx="11786">
                  <c:v>42861.184722255421</c:v>
                </c:pt>
                <c:pt idx="11787">
                  <c:v>42861.185416699867</c:v>
                </c:pt>
                <c:pt idx="11788">
                  <c:v>42861.186111144336</c:v>
                </c:pt>
                <c:pt idx="11789">
                  <c:v>42861.186805588761</c:v>
                </c:pt>
                <c:pt idx="11790">
                  <c:v>42861.187500033186</c:v>
                </c:pt>
                <c:pt idx="11791">
                  <c:v>42861.188194477661</c:v>
                </c:pt>
                <c:pt idx="11792">
                  <c:v>42861.188888922123</c:v>
                </c:pt>
                <c:pt idx="11793">
                  <c:v>42861.189583366548</c:v>
                </c:pt>
                <c:pt idx="11794">
                  <c:v>42861.190277810994</c:v>
                </c:pt>
                <c:pt idx="11795">
                  <c:v>42861.190972255434</c:v>
                </c:pt>
                <c:pt idx="11796">
                  <c:v>42861.191666699866</c:v>
                </c:pt>
                <c:pt idx="11797">
                  <c:v>42861.192361144334</c:v>
                </c:pt>
                <c:pt idx="11798">
                  <c:v>42861.193055588774</c:v>
                </c:pt>
                <c:pt idx="11799">
                  <c:v>42861.193750033177</c:v>
                </c:pt>
                <c:pt idx="11800">
                  <c:v>42861.194444477675</c:v>
                </c:pt>
                <c:pt idx="11801">
                  <c:v>42861.195138922121</c:v>
                </c:pt>
                <c:pt idx="11802">
                  <c:v>42861.195833366568</c:v>
                </c:pt>
                <c:pt idx="11803">
                  <c:v>42861.196527810993</c:v>
                </c:pt>
                <c:pt idx="11804">
                  <c:v>42861.197222255454</c:v>
                </c:pt>
                <c:pt idx="11805">
                  <c:v>42861.197916699908</c:v>
                </c:pt>
                <c:pt idx="11806">
                  <c:v>42861.198611144362</c:v>
                </c:pt>
                <c:pt idx="11807">
                  <c:v>42861.19930558878</c:v>
                </c:pt>
                <c:pt idx="11808">
                  <c:v>42861.200000033219</c:v>
                </c:pt>
                <c:pt idx="11809">
                  <c:v>42861.200694477695</c:v>
                </c:pt>
                <c:pt idx="11810">
                  <c:v>42861.201388922134</c:v>
                </c:pt>
                <c:pt idx="11811">
                  <c:v>42861.202083366588</c:v>
                </c:pt>
                <c:pt idx="11812">
                  <c:v>42861.202777811013</c:v>
                </c:pt>
                <c:pt idx="11813">
                  <c:v>42861.203472255474</c:v>
                </c:pt>
                <c:pt idx="11814">
                  <c:v>42861.204166699928</c:v>
                </c:pt>
                <c:pt idx="11815">
                  <c:v>42861.204861144382</c:v>
                </c:pt>
                <c:pt idx="11816">
                  <c:v>42861.205555588822</c:v>
                </c:pt>
                <c:pt idx="11817">
                  <c:v>42861.206250033254</c:v>
                </c:pt>
                <c:pt idx="11818">
                  <c:v>42861.206944477715</c:v>
                </c:pt>
                <c:pt idx="11819">
                  <c:v>42861.207638922162</c:v>
                </c:pt>
                <c:pt idx="11820">
                  <c:v>42861.208333366609</c:v>
                </c:pt>
                <c:pt idx="11821">
                  <c:v>42861.209027811026</c:v>
                </c:pt>
                <c:pt idx="11822">
                  <c:v>42861.20972225548</c:v>
                </c:pt>
                <c:pt idx="11823">
                  <c:v>42861.210416699949</c:v>
                </c:pt>
                <c:pt idx="11824">
                  <c:v>42861.211111144396</c:v>
                </c:pt>
                <c:pt idx="11825">
                  <c:v>42861.211805588835</c:v>
                </c:pt>
                <c:pt idx="11826">
                  <c:v>42861.212500033274</c:v>
                </c:pt>
                <c:pt idx="11827">
                  <c:v>42861.213194477736</c:v>
                </c:pt>
                <c:pt idx="11828">
                  <c:v>42861.213888922182</c:v>
                </c:pt>
                <c:pt idx="11829">
                  <c:v>42861.214583366629</c:v>
                </c:pt>
                <c:pt idx="11830">
                  <c:v>42861.215277811076</c:v>
                </c:pt>
                <c:pt idx="11831">
                  <c:v>42861.215972255523</c:v>
                </c:pt>
                <c:pt idx="11832">
                  <c:v>42861.216666699969</c:v>
                </c:pt>
                <c:pt idx="11833">
                  <c:v>42861.217361144416</c:v>
                </c:pt>
                <c:pt idx="11834">
                  <c:v>42861.218055588863</c:v>
                </c:pt>
                <c:pt idx="11835">
                  <c:v>42861.218750033288</c:v>
                </c:pt>
                <c:pt idx="11836">
                  <c:v>42861.219444477756</c:v>
                </c:pt>
                <c:pt idx="11837">
                  <c:v>42861.220138922195</c:v>
                </c:pt>
                <c:pt idx="11838">
                  <c:v>42861.220833366635</c:v>
                </c:pt>
                <c:pt idx="11839">
                  <c:v>42861.221527811053</c:v>
                </c:pt>
                <c:pt idx="11840">
                  <c:v>42861.222222255536</c:v>
                </c:pt>
                <c:pt idx="11841">
                  <c:v>42861.22291669999</c:v>
                </c:pt>
                <c:pt idx="11842">
                  <c:v>42861.223611144436</c:v>
                </c:pt>
                <c:pt idx="11843">
                  <c:v>42861.224305588876</c:v>
                </c:pt>
                <c:pt idx="11844">
                  <c:v>42861.225000033286</c:v>
                </c:pt>
                <c:pt idx="11845">
                  <c:v>42861.225694477776</c:v>
                </c:pt>
                <c:pt idx="11846">
                  <c:v>42861.226388922201</c:v>
                </c:pt>
                <c:pt idx="11847">
                  <c:v>42861.227083366633</c:v>
                </c:pt>
                <c:pt idx="11848">
                  <c:v>42861.227777811073</c:v>
                </c:pt>
                <c:pt idx="11849">
                  <c:v>42861.228472255556</c:v>
                </c:pt>
                <c:pt idx="11850">
                  <c:v>42861.229166699981</c:v>
                </c:pt>
                <c:pt idx="11851">
                  <c:v>42861.229861144457</c:v>
                </c:pt>
                <c:pt idx="11852">
                  <c:v>42861.230555588903</c:v>
                </c:pt>
                <c:pt idx="11853">
                  <c:v>42861.231250033321</c:v>
                </c:pt>
                <c:pt idx="11854">
                  <c:v>42861.231944477775</c:v>
                </c:pt>
                <c:pt idx="11855">
                  <c:v>42861.232638922236</c:v>
                </c:pt>
                <c:pt idx="11856">
                  <c:v>42861.233333366676</c:v>
                </c:pt>
                <c:pt idx="11857">
                  <c:v>42861.234027811115</c:v>
                </c:pt>
                <c:pt idx="11858">
                  <c:v>42861.234722255584</c:v>
                </c:pt>
                <c:pt idx="11859">
                  <c:v>42861.235416700008</c:v>
                </c:pt>
                <c:pt idx="11860">
                  <c:v>42861.236111144492</c:v>
                </c:pt>
                <c:pt idx="11861">
                  <c:v>42861.236805588931</c:v>
                </c:pt>
                <c:pt idx="11862">
                  <c:v>42861.237500033334</c:v>
                </c:pt>
                <c:pt idx="11863">
                  <c:v>42861.238194477817</c:v>
                </c:pt>
                <c:pt idx="11864">
                  <c:v>42861.238888922264</c:v>
                </c:pt>
                <c:pt idx="11865">
                  <c:v>42861.239583366689</c:v>
                </c:pt>
                <c:pt idx="11866">
                  <c:v>42861.240277811157</c:v>
                </c:pt>
                <c:pt idx="11867">
                  <c:v>42861.240972255604</c:v>
                </c:pt>
                <c:pt idx="11868">
                  <c:v>42861.241666700022</c:v>
                </c:pt>
                <c:pt idx="11869">
                  <c:v>42861.242361144497</c:v>
                </c:pt>
                <c:pt idx="11870">
                  <c:v>42861.243055588944</c:v>
                </c:pt>
                <c:pt idx="11871">
                  <c:v>42861.243750033354</c:v>
                </c:pt>
                <c:pt idx="11872">
                  <c:v>42861.244444477838</c:v>
                </c:pt>
                <c:pt idx="11873">
                  <c:v>42861.245138922284</c:v>
                </c:pt>
                <c:pt idx="11874">
                  <c:v>42861.245833366731</c:v>
                </c:pt>
                <c:pt idx="11875">
                  <c:v>42861.246527811178</c:v>
                </c:pt>
                <c:pt idx="11876">
                  <c:v>42861.247222255624</c:v>
                </c:pt>
                <c:pt idx="11877">
                  <c:v>42861.247916700071</c:v>
                </c:pt>
                <c:pt idx="11878">
                  <c:v>42861.248611144547</c:v>
                </c:pt>
                <c:pt idx="11879">
                  <c:v>42861.249305588964</c:v>
                </c:pt>
                <c:pt idx="11880">
                  <c:v>42861.250000033404</c:v>
                </c:pt>
                <c:pt idx="11881">
                  <c:v>42861.25069447788</c:v>
                </c:pt>
                <c:pt idx="11882">
                  <c:v>42861.251388922305</c:v>
                </c:pt>
                <c:pt idx="11883">
                  <c:v>42861.252083366751</c:v>
                </c:pt>
                <c:pt idx="11884">
                  <c:v>42861.252777811176</c:v>
                </c:pt>
                <c:pt idx="11885">
                  <c:v>42861.253472255623</c:v>
                </c:pt>
                <c:pt idx="11886">
                  <c:v>42861.254166700084</c:v>
                </c:pt>
                <c:pt idx="11887">
                  <c:v>42861.25486114456</c:v>
                </c:pt>
                <c:pt idx="11888">
                  <c:v>42861.255555588992</c:v>
                </c:pt>
                <c:pt idx="11889">
                  <c:v>42861.256250033432</c:v>
                </c:pt>
                <c:pt idx="11890">
                  <c:v>42861.256944477893</c:v>
                </c:pt>
                <c:pt idx="11891">
                  <c:v>42861.257638922332</c:v>
                </c:pt>
                <c:pt idx="11892">
                  <c:v>42861.258333366794</c:v>
                </c:pt>
                <c:pt idx="11893">
                  <c:v>42861.259027811189</c:v>
                </c:pt>
                <c:pt idx="11894">
                  <c:v>42861.259722255643</c:v>
                </c:pt>
                <c:pt idx="11895">
                  <c:v>42861.260416700105</c:v>
                </c:pt>
                <c:pt idx="11896">
                  <c:v>42861.261111144559</c:v>
                </c:pt>
                <c:pt idx="11897">
                  <c:v>42861.261805588983</c:v>
                </c:pt>
                <c:pt idx="11898">
                  <c:v>42861.26250003343</c:v>
                </c:pt>
                <c:pt idx="11899">
                  <c:v>42861.263194477884</c:v>
                </c:pt>
                <c:pt idx="11900">
                  <c:v>42861.263888922324</c:v>
                </c:pt>
                <c:pt idx="11901">
                  <c:v>42861.264583366785</c:v>
                </c:pt>
                <c:pt idx="11902">
                  <c:v>42861.265277811202</c:v>
                </c:pt>
                <c:pt idx="11903">
                  <c:v>42861.265972255664</c:v>
                </c:pt>
                <c:pt idx="11904">
                  <c:v>42861.266666700125</c:v>
                </c:pt>
                <c:pt idx="11905">
                  <c:v>42861.267361144579</c:v>
                </c:pt>
                <c:pt idx="11906">
                  <c:v>42861.268055589026</c:v>
                </c:pt>
                <c:pt idx="11907">
                  <c:v>42861.26875003345</c:v>
                </c:pt>
                <c:pt idx="11908">
                  <c:v>42861.269444477904</c:v>
                </c:pt>
                <c:pt idx="11909">
                  <c:v>42861.270138922366</c:v>
                </c:pt>
                <c:pt idx="11910">
                  <c:v>42861.270833366812</c:v>
                </c:pt>
                <c:pt idx="11911">
                  <c:v>42861.271527811215</c:v>
                </c:pt>
                <c:pt idx="11912">
                  <c:v>42861.272222255706</c:v>
                </c:pt>
                <c:pt idx="11913">
                  <c:v>42861.272916700153</c:v>
                </c:pt>
                <c:pt idx="11914">
                  <c:v>42861.273611144599</c:v>
                </c:pt>
                <c:pt idx="11915">
                  <c:v>42861.274305589024</c:v>
                </c:pt>
                <c:pt idx="11916">
                  <c:v>42861.275000033464</c:v>
                </c:pt>
                <c:pt idx="11917">
                  <c:v>42861.275694477939</c:v>
                </c:pt>
                <c:pt idx="11918">
                  <c:v>42861.276388922386</c:v>
                </c:pt>
                <c:pt idx="11919">
                  <c:v>42861.277083366826</c:v>
                </c:pt>
                <c:pt idx="11920">
                  <c:v>42861.277777811236</c:v>
                </c:pt>
                <c:pt idx="11921">
                  <c:v>42861.278472255726</c:v>
                </c:pt>
                <c:pt idx="11922">
                  <c:v>42861.279166700151</c:v>
                </c:pt>
                <c:pt idx="11923">
                  <c:v>42861.27986114462</c:v>
                </c:pt>
                <c:pt idx="11924">
                  <c:v>42861.280555589066</c:v>
                </c:pt>
                <c:pt idx="11925">
                  <c:v>42861.281250033506</c:v>
                </c:pt>
                <c:pt idx="11926">
                  <c:v>42861.28194447796</c:v>
                </c:pt>
                <c:pt idx="11927">
                  <c:v>42861.282638922428</c:v>
                </c:pt>
                <c:pt idx="11928">
                  <c:v>42861.283333366853</c:v>
                </c:pt>
                <c:pt idx="11929">
                  <c:v>42861.284027811271</c:v>
                </c:pt>
                <c:pt idx="11930">
                  <c:v>42861.284722255725</c:v>
                </c:pt>
                <c:pt idx="11931">
                  <c:v>42861.285416700186</c:v>
                </c:pt>
                <c:pt idx="11932">
                  <c:v>42861.28611114464</c:v>
                </c:pt>
                <c:pt idx="11933">
                  <c:v>42861.286805589087</c:v>
                </c:pt>
                <c:pt idx="11934">
                  <c:v>42861.287500033526</c:v>
                </c:pt>
                <c:pt idx="11935">
                  <c:v>42861.288194478002</c:v>
                </c:pt>
                <c:pt idx="11936">
                  <c:v>42861.288888922441</c:v>
                </c:pt>
                <c:pt idx="11937">
                  <c:v>42861.289583366881</c:v>
                </c:pt>
                <c:pt idx="11938">
                  <c:v>42861.290277811284</c:v>
                </c:pt>
                <c:pt idx="11939">
                  <c:v>42861.290972255745</c:v>
                </c:pt>
                <c:pt idx="11940">
                  <c:v>42861.291666700177</c:v>
                </c:pt>
                <c:pt idx="11941">
                  <c:v>42861.292361144639</c:v>
                </c:pt>
                <c:pt idx="11942">
                  <c:v>42861.293055589078</c:v>
                </c:pt>
                <c:pt idx="11943">
                  <c:v>42861.293750033517</c:v>
                </c:pt>
                <c:pt idx="11944">
                  <c:v>42861.294444478001</c:v>
                </c:pt>
                <c:pt idx="11945">
                  <c:v>42861.295138922425</c:v>
                </c:pt>
                <c:pt idx="11946">
                  <c:v>42861.295833366894</c:v>
                </c:pt>
                <c:pt idx="11947">
                  <c:v>42861.296527811304</c:v>
                </c:pt>
                <c:pt idx="11948">
                  <c:v>42861.297222255766</c:v>
                </c:pt>
                <c:pt idx="11949">
                  <c:v>42861.297916700212</c:v>
                </c:pt>
                <c:pt idx="11950">
                  <c:v>42861.298611144681</c:v>
                </c:pt>
                <c:pt idx="11951">
                  <c:v>42861.299305589098</c:v>
                </c:pt>
                <c:pt idx="11952">
                  <c:v>42861.300000033581</c:v>
                </c:pt>
                <c:pt idx="11953">
                  <c:v>42861.300694478065</c:v>
                </c:pt>
                <c:pt idx="11954">
                  <c:v>42861.301388922468</c:v>
                </c:pt>
                <c:pt idx="11955">
                  <c:v>42861.302083366936</c:v>
                </c:pt>
                <c:pt idx="11956">
                  <c:v>42861.302777811354</c:v>
                </c:pt>
                <c:pt idx="11957">
                  <c:v>42861.303472255808</c:v>
                </c:pt>
                <c:pt idx="11958">
                  <c:v>42861.304166700254</c:v>
                </c:pt>
                <c:pt idx="11959">
                  <c:v>42861.304861144723</c:v>
                </c:pt>
                <c:pt idx="11960">
                  <c:v>42861.305555589148</c:v>
                </c:pt>
                <c:pt idx="11961">
                  <c:v>42861.306250033602</c:v>
                </c:pt>
                <c:pt idx="11962">
                  <c:v>42861.30694447807</c:v>
                </c:pt>
                <c:pt idx="11963">
                  <c:v>42861.30763892251</c:v>
                </c:pt>
                <c:pt idx="11964">
                  <c:v>42861.308333366971</c:v>
                </c:pt>
                <c:pt idx="11965">
                  <c:v>42861.309027811374</c:v>
                </c:pt>
                <c:pt idx="11966">
                  <c:v>42861.309722255828</c:v>
                </c:pt>
                <c:pt idx="11967">
                  <c:v>42861.310416700282</c:v>
                </c:pt>
                <c:pt idx="11968">
                  <c:v>42861.311111144743</c:v>
                </c:pt>
                <c:pt idx="11969">
                  <c:v>42861.311805589168</c:v>
                </c:pt>
                <c:pt idx="11970">
                  <c:v>42861.312500033615</c:v>
                </c:pt>
                <c:pt idx="11971">
                  <c:v>42861.313194478091</c:v>
                </c:pt>
                <c:pt idx="11972">
                  <c:v>42861.31388892253</c:v>
                </c:pt>
                <c:pt idx="11973">
                  <c:v>42861.314583366999</c:v>
                </c:pt>
                <c:pt idx="11974">
                  <c:v>42861.315277811402</c:v>
                </c:pt>
                <c:pt idx="11975">
                  <c:v>42861.315972255848</c:v>
                </c:pt>
                <c:pt idx="11976">
                  <c:v>42861.316666700295</c:v>
                </c:pt>
                <c:pt idx="11977">
                  <c:v>42861.317361144742</c:v>
                </c:pt>
                <c:pt idx="11978">
                  <c:v>42861.318055589203</c:v>
                </c:pt>
                <c:pt idx="11979">
                  <c:v>42861.318750033635</c:v>
                </c:pt>
                <c:pt idx="11980">
                  <c:v>42861.319444478104</c:v>
                </c:pt>
                <c:pt idx="11981">
                  <c:v>42861.320138922543</c:v>
                </c:pt>
                <c:pt idx="11982">
                  <c:v>42861.320833367005</c:v>
                </c:pt>
                <c:pt idx="11983">
                  <c:v>42861.3215278114</c:v>
                </c:pt>
                <c:pt idx="11984">
                  <c:v>42861.322222255869</c:v>
                </c:pt>
                <c:pt idx="11985">
                  <c:v>42861.322916700316</c:v>
                </c:pt>
                <c:pt idx="11986">
                  <c:v>42861.323611144762</c:v>
                </c:pt>
                <c:pt idx="11987">
                  <c:v>42861.324305589194</c:v>
                </c:pt>
                <c:pt idx="11988">
                  <c:v>42861.325000033627</c:v>
                </c:pt>
                <c:pt idx="11989">
                  <c:v>42861.325694478124</c:v>
                </c:pt>
                <c:pt idx="11990">
                  <c:v>42861.326388922549</c:v>
                </c:pt>
                <c:pt idx="11991">
                  <c:v>42861.327083366996</c:v>
                </c:pt>
                <c:pt idx="11992">
                  <c:v>42861.327777811413</c:v>
                </c:pt>
                <c:pt idx="11993">
                  <c:v>42861.328472255889</c:v>
                </c:pt>
                <c:pt idx="11994">
                  <c:v>42861.329166700314</c:v>
                </c:pt>
                <c:pt idx="11995">
                  <c:v>42861.329861144783</c:v>
                </c:pt>
                <c:pt idx="11996">
                  <c:v>42861.330555589229</c:v>
                </c:pt>
                <c:pt idx="11997">
                  <c:v>42861.331250033676</c:v>
                </c:pt>
                <c:pt idx="11998">
                  <c:v>42861.331944478145</c:v>
                </c:pt>
                <c:pt idx="11999">
                  <c:v>42861.332638922599</c:v>
                </c:pt>
                <c:pt idx="12000">
                  <c:v>42861.333333367016</c:v>
                </c:pt>
                <c:pt idx="12001">
                  <c:v>42861.334027811456</c:v>
                </c:pt>
                <c:pt idx="12002">
                  <c:v>42861.33472225591</c:v>
                </c:pt>
                <c:pt idx="12003">
                  <c:v>42861.335416700356</c:v>
                </c:pt>
                <c:pt idx="12004">
                  <c:v>42861.336111144825</c:v>
                </c:pt>
                <c:pt idx="12005">
                  <c:v>42861.33680558925</c:v>
                </c:pt>
                <c:pt idx="12006">
                  <c:v>42861.337500033675</c:v>
                </c:pt>
                <c:pt idx="12007">
                  <c:v>42861.33819447818</c:v>
                </c:pt>
                <c:pt idx="12008">
                  <c:v>42861.338888922612</c:v>
                </c:pt>
                <c:pt idx="12009">
                  <c:v>42861.339583367037</c:v>
                </c:pt>
                <c:pt idx="12010">
                  <c:v>42861.340277811483</c:v>
                </c:pt>
                <c:pt idx="12011">
                  <c:v>42861.340972255952</c:v>
                </c:pt>
                <c:pt idx="12012">
                  <c:v>42861.341666700377</c:v>
                </c:pt>
                <c:pt idx="12013">
                  <c:v>42861.342361144845</c:v>
                </c:pt>
                <c:pt idx="12014">
                  <c:v>42861.34305558927</c:v>
                </c:pt>
                <c:pt idx="12015">
                  <c:v>42861.343750033695</c:v>
                </c:pt>
                <c:pt idx="12016">
                  <c:v>42861.3444444782</c:v>
                </c:pt>
                <c:pt idx="12017">
                  <c:v>42861.34513892261</c:v>
                </c:pt>
                <c:pt idx="12018">
                  <c:v>42861.345833367079</c:v>
                </c:pt>
                <c:pt idx="12019">
                  <c:v>42861.346527811511</c:v>
                </c:pt>
                <c:pt idx="12020">
                  <c:v>42861.347222255972</c:v>
                </c:pt>
                <c:pt idx="12021">
                  <c:v>42861.347916700397</c:v>
                </c:pt>
                <c:pt idx="12022">
                  <c:v>42861.348611144887</c:v>
                </c:pt>
                <c:pt idx="12023">
                  <c:v>42861.349305589276</c:v>
                </c:pt>
                <c:pt idx="12024">
                  <c:v>42861.350000033737</c:v>
                </c:pt>
                <c:pt idx="12025">
                  <c:v>42861.350694478235</c:v>
                </c:pt>
                <c:pt idx="12026">
                  <c:v>42861.351388922631</c:v>
                </c:pt>
                <c:pt idx="12027">
                  <c:v>42861.352083367092</c:v>
                </c:pt>
                <c:pt idx="12028">
                  <c:v>42861.352777811531</c:v>
                </c:pt>
                <c:pt idx="12029">
                  <c:v>42861.353472255993</c:v>
                </c:pt>
                <c:pt idx="12030">
                  <c:v>42861.354166700417</c:v>
                </c:pt>
                <c:pt idx="12031">
                  <c:v>42861.3548611449</c:v>
                </c:pt>
                <c:pt idx="12032">
                  <c:v>42861.355555589311</c:v>
                </c:pt>
                <c:pt idx="12033">
                  <c:v>42861.356250033779</c:v>
                </c:pt>
                <c:pt idx="12034">
                  <c:v>42861.356944478241</c:v>
                </c:pt>
                <c:pt idx="12035">
                  <c:v>42861.357638922673</c:v>
                </c:pt>
                <c:pt idx="12036">
                  <c:v>42861.358333367127</c:v>
                </c:pt>
                <c:pt idx="12037">
                  <c:v>42861.359027811544</c:v>
                </c:pt>
                <c:pt idx="12038">
                  <c:v>42861.359722255991</c:v>
                </c:pt>
                <c:pt idx="12039">
                  <c:v>42861.360416700438</c:v>
                </c:pt>
                <c:pt idx="12040">
                  <c:v>42861.361111144892</c:v>
                </c:pt>
                <c:pt idx="12041">
                  <c:v>42861.361805589324</c:v>
                </c:pt>
                <c:pt idx="12042">
                  <c:v>42861.362500033778</c:v>
                </c:pt>
                <c:pt idx="12043">
                  <c:v>42861.363194478232</c:v>
                </c:pt>
                <c:pt idx="12044">
                  <c:v>42861.363888922671</c:v>
                </c:pt>
                <c:pt idx="12045">
                  <c:v>42861.364583367118</c:v>
                </c:pt>
                <c:pt idx="12046">
                  <c:v>42861.365277811565</c:v>
                </c:pt>
                <c:pt idx="12047">
                  <c:v>42861.365972256011</c:v>
                </c:pt>
                <c:pt idx="12048">
                  <c:v>42861.366666700458</c:v>
                </c:pt>
                <c:pt idx="12049">
                  <c:v>42861.367361144912</c:v>
                </c:pt>
                <c:pt idx="12050">
                  <c:v>42861.368055589352</c:v>
                </c:pt>
                <c:pt idx="12051">
                  <c:v>42861.368750033784</c:v>
                </c:pt>
                <c:pt idx="12052">
                  <c:v>42861.369444478245</c:v>
                </c:pt>
                <c:pt idx="12053">
                  <c:v>42861.370138922692</c:v>
                </c:pt>
                <c:pt idx="12054">
                  <c:v>42861.37083336716</c:v>
                </c:pt>
                <c:pt idx="12055">
                  <c:v>42861.371527811585</c:v>
                </c:pt>
                <c:pt idx="12056">
                  <c:v>42861.372222256054</c:v>
                </c:pt>
                <c:pt idx="12057">
                  <c:v>42861.372916700493</c:v>
                </c:pt>
                <c:pt idx="12058">
                  <c:v>42861.373611144954</c:v>
                </c:pt>
                <c:pt idx="12059">
                  <c:v>42861.374305589372</c:v>
                </c:pt>
                <c:pt idx="12060">
                  <c:v>42861.375000033804</c:v>
                </c:pt>
                <c:pt idx="12061">
                  <c:v>42861.375694478287</c:v>
                </c:pt>
                <c:pt idx="12062">
                  <c:v>42861.376388922712</c:v>
                </c:pt>
                <c:pt idx="12063">
                  <c:v>42861.377083367159</c:v>
                </c:pt>
                <c:pt idx="12064">
                  <c:v>42861.377777811584</c:v>
                </c:pt>
                <c:pt idx="12065">
                  <c:v>42861.378472256074</c:v>
                </c:pt>
                <c:pt idx="12066">
                  <c:v>42861.379166700484</c:v>
                </c:pt>
                <c:pt idx="12067">
                  <c:v>42861.379861144967</c:v>
                </c:pt>
                <c:pt idx="12068">
                  <c:v>42861.380555589392</c:v>
                </c:pt>
                <c:pt idx="12069">
                  <c:v>42861.381250033839</c:v>
                </c:pt>
                <c:pt idx="12070">
                  <c:v>42861.381944478293</c:v>
                </c:pt>
                <c:pt idx="12071">
                  <c:v>42861.382638922754</c:v>
                </c:pt>
                <c:pt idx="12072">
                  <c:v>42861.383333367201</c:v>
                </c:pt>
                <c:pt idx="12073">
                  <c:v>42861.384027811626</c:v>
                </c:pt>
                <c:pt idx="12074">
                  <c:v>42861.384722256094</c:v>
                </c:pt>
                <c:pt idx="12075">
                  <c:v>42861.385416700519</c:v>
                </c:pt>
                <c:pt idx="12076">
                  <c:v>42861.38611114501</c:v>
                </c:pt>
                <c:pt idx="12077">
                  <c:v>42861.386805589413</c:v>
                </c:pt>
                <c:pt idx="12078">
                  <c:v>42861.387500033859</c:v>
                </c:pt>
                <c:pt idx="12079">
                  <c:v>42861.38819447835</c:v>
                </c:pt>
                <c:pt idx="12080">
                  <c:v>42861.388888922775</c:v>
                </c:pt>
                <c:pt idx="12081">
                  <c:v>42861.3895833672</c:v>
                </c:pt>
                <c:pt idx="12082">
                  <c:v>42861.390277811624</c:v>
                </c:pt>
                <c:pt idx="12083">
                  <c:v>42861.390972256093</c:v>
                </c:pt>
                <c:pt idx="12084">
                  <c:v>42861.391666700525</c:v>
                </c:pt>
                <c:pt idx="12085">
                  <c:v>42861.392361145001</c:v>
                </c:pt>
                <c:pt idx="12086">
                  <c:v>42861.393055589426</c:v>
                </c:pt>
                <c:pt idx="12087">
                  <c:v>42861.393750033858</c:v>
                </c:pt>
                <c:pt idx="12088">
                  <c:v>42861.394444478341</c:v>
                </c:pt>
                <c:pt idx="12089">
                  <c:v>42861.395138922773</c:v>
                </c:pt>
                <c:pt idx="12090">
                  <c:v>42861.39583336722</c:v>
                </c:pt>
                <c:pt idx="12091">
                  <c:v>42861.396527811645</c:v>
                </c:pt>
                <c:pt idx="12092">
                  <c:v>42861.397222256113</c:v>
                </c:pt>
                <c:pt idx="12093">
                  <c:v>42861.39791670056</c:v>
                </c:pt>
                <c:pt idx="12094">
                  <c:v>42861.398611145029</c:v>
                </c:pt>
                <c:pt idx="12095">
                  <c:v>42861.399305589432</c:v>
                </c:pt>
                <c:pt idx="12096">
                  <c:v>42861.4000000339</c:v>
                </c:pt>
                <c:pt idx="12097">
                  <c:v>42861.400694478376</c:v>
                </c:pt>
                <c:pt idx="12098">
                  <c:v>42861.401388922794</c:v>
                </c:pt>
                <c:pt idx="12099">
                  <c:v>42861.402083367226</c:v>
                </c:pt>
                <c:pt idx="12100">
                  <c:v>42861.402777811665</c:v>
                </c:pt>
                <c:pt idx="12101">
                  <c:v>42861.403472256141</c:v>
                </c:pt>
                <c:pt idx="12102">
                  <c:v>42861.40416670058</c:v>
                </c:pt>
                <c:pt idx="12103">
                  <c:v>42861.404861145042</c:v>
                </c:pt>
                <c:pt idx="12104">
                  <c:v>42861.405555589481</c:v>
                </c:pt>
                <c:pt idx="12105">
                  <c:v>42861.406250033942</c:v>
                </c:pt>
                <c:pt idx="12106">
                  <c:v>42861.406944478396</c:v>
                </c:pt>
                <c:pt idx="12107">
                  <c:v>42861.407638922836</c:v>
                </c:pt>
                <c:pt idx="12108">
                  <c:v>42861.408333367261</c:v>
                </c:pt>
                <c:pt idx="12109">
                  <c:v>42861.409027811678</c:v>
                </c:pt>
                <c:pt idx="12110">
                  <c:v>42861.409722256161</c:v>
                </c:pt>
                <c:pt idx="12111">
                  <c:v>42861.410416700601</c:v>
                </c:pt>
                <c:pt idx="12112">
                  <c:v>42861.411111145047</c:v>
                </c:pt>
                <c:pt idx="12113">
                  <c:v>42861.411805589494</c:v>
                </c:pt>
                <c:pt idx="12114">
                  <c:v>42861.412500033941</c:v>
                </c:pt>
                <c:pt idx="12115">
                  <c:v>42861.413194478409</c:v>
                </c:pt>
                <c:pt idx="12116">
                  <c:v>42861.413888922842</c:v>
                </c:pt>
                <c:pt idx="12117">
                  <c:v>42861.414583367281</c:v>
                </c:pt>
                <c:pt idx="12118">
                  <c:v>42861.415277811728</c:v>
                </c:pt>
                <c:pt idx="12119">
                  <c:v>42861.415972256204</c:v>
                </c:pt>
                <c:pt idx="12120">
                  <c:v>42861.416666700621</c:v>
                </c:pt>
                <c:pt idx="12121">
                  <c:v>42861.417361145068</c:v>
                </c:pt>
                <c:pt idx="12122">
                  <c:v>42861.418055589536</c:v>
                </c:pt>
                <c:pt idx="12123">
                  <c:v>42861.418750033961</c:v>
                </c:pt>
                <c:pt idx="12124">
                  <c:v>42861.41944447843</c:v>
                </c:pt>
                <c:pt idx="12125">
                  <c:v>42861.420138922862</c:v>
                </c:pt>
                <c:pt idx="12126">
                  <c:v>42861.420833367301</c:v>
                </c:pt>
                <c:pt idx="12127">
                  <c:v>42861.421527811719</c:v>
                </c:pt>
                <c:pt idx="12128">
                  <c:v>42861.422222256202</c:v>
                </c:pt>
                <c:pt idx="12129">
                  <c:v>42861.422916700634</c:v>
                </c:pt>
                <c:pt idx="12130">
                  <c:v>42861.423611145088</c:v>
                </c:pt>
                <c:pt idx="12131">
                  <c:v>42861.424305589535</c:v>
                </c:pt>
                <c:pt idx="12132">
                  <c:v>42861.425000033974</c:v>
                </c:pt>
                <c:pt idx="12133">
                  <c:v>42861.425694478443</c:v>
                </c:pt>
                <c:pt idx="12134">
                  <c:v>42861.426388922882</c:v>
                </c:pt>
                <c:pt idx="12135">
                  <c:v>42861.4270833673</c:v>
                </c:pt>
                <c:pt idx="12136">
                  <c:v>42861.427777811732</c:v>
                </c:pt>
                <c:pt idx="12137">
                  <c:v>42861.428472256215</c:v>
                </c:pt>
                <c:pt idx="12138">
                  <c:v>42861.429166700618</c:v>
                </c:pt>
                <c:pt idx="12139">
                  <c:v>42861.429861145109</c:v>
                </c:pt>
                <c:pt idx="12140">
                  <c:v>42861.430555589563</c:v>
                </c:pt>
                <c:pt idx="12141">
                  <c:v>42861.431250034002</c:v>
                </c:pt>
                <c:pt idx="12142">
                  <c:v>42861.431944478449</c:v>
                </c:pt>
                <c:pt idx="12143">
                  <c:v>42861.432638922917</c:v>
                </c:pt>
                <c:pt idx="12144">
                  <c:v>42861.433333367335</c:v>
                </c:pt>
                <c:pt idx="12145">
                  <c:v>42861.434027811774</c:v>
                </c:pt>
                <c:pt idx="12146">
                  <c:v>42861.434722256236</c:v>
                </c:pt>
                <c:pt idx="12147">
                  <c:v>42861.435416700675</c:v>
                </c:pt>
                <c:pt idx="12148">
                  <c:v>42861.436111145151</c:v>
                </c:pt>
                <c:pt idx="12149">
                  <c:v>42861.436805589583</c:v>
                </c:pt>
                <c:pt idx="12150">
                  <c:v>42861.437500034022</c:v>
                </c:pt>
                <c:pt idx="12151">
                  <c:v>42861.438194478498</c:v>
                </c:pt>
                <c:pt idx="12152">
                  <c:v>42861.438888922938</c:v>
                </c:pt>
                <c:pt idx="12153">
                  <c:v>42861.439583367355</c:v>
                </c:pt>
                <c:pt idx="12154">
                  <c:v>42861.440277811809</c:v>
                </c:pt>
                <c:pt idx="12155">
                  <c:v>42861.440972256263</c:v>
                </c:pt>
                <c:pt idx="12156">
                  <c:v>42861.441666700681</c:v>
                </c:pt>
                <c:pt idx="12157">
                  <c:v>42861.442361145149</c:v>
                </c:pt>
                <c:pt idx="12158">
                  <c:v>42861.443055589596</c:v>
                </c:pt>
                <c:pt idx="12159">
                  <c:v>42861.443750034035</c:v>
                </c:pt>
                <c:pt idx="12160">
                  <c:v>42861.444444478519</c:v>
                </c:pt>
                <c:pt idx="12161">
                  <c:v>42861.445138922943</c:v>
                </c:pt>
                <c:pt idx="12162">
                  <c:v>42861.445833367383</c:v>
                </c:pt>
                <c:pt idx="12163">
                  <c:v>42861.44652781183</c:v>
                </c:pt>
                <c:pt idx="12164">
                  <c:v>42861.447222256291</c:v>
                </c:pt>
                <c:pt idx="12165">
                  <c:v>42861.447916700723</c:v>
                </c:pt>
                <c:pt idx="12166">
                  <c:v>42861.448611145206</c:v>
                </c:pt>
                <c:pt idx="12167">
                  <c:v>42861.449305589595</c:v>
                </c:pt>
                <c:pt idx="12168">
                  <c:v>42861.450000034063</c:v>
                </c:pt>
                <c:pt idx="12169">
                  <c:v>42861.450694478561</c:v>
                </c:pt>
                <c:pt idx="12170">
                  <c:v>42861.451388922978</c:v>
                </c:pt>
                <c:pt idx="12171">
                  <c:v>42861.452083367403</c:v>
                </c:pt>
                <c:pt idx="12172">
                  <c:v>42861.45277781185</c:v>
                </c:pt>
                <c:pt idx="12173">
                  <c:v>42861.453472256297</c:v>
                </c:pt>
                <c:pt idx="12174">
                  <c:v>42861.454166700736</c:v>
                </c:pt>
                <c:pt idx="12175">
                  <c:v>42861.454861145212</c:v>
                </c:pt>
                <c:pt idx="12176">
                  <c:v>42861.455555589637</c:v>
                </c:pt>
                <c:pt idx="12177">
                  <c:v>42861.456250034105</c:v>
                </c:pt>
                <c:pt idx="12178">
                  <c:v>42861.456944478574</c:v>
                </c:pt>
                <c:pt idx="12179">
                  <c:v>42861.457638923006</c:v>
                </c:pt>
                <c:pt idx="12180">
                  <c:v>42861.458333367453</c:v>
                </c:pt>
                <c:pt idx="12181">
                  <c:v>42861.45902781187</c:v>
                </c:pt>
                <c:pt idx="12182">
                  <c:v>42861.459722256317</c:v>
                </c:pt>
                <c:pt idx="12183">
                  <c:v>42861.460416700764</c:v>
                </c:pt>
                <c:pt idx="12184">
                  <c:v>42861.461111145196</c:v>
                </c:pt>
                <c:pt idx="12185">
                  <c:v>42861.461805589628</c:v>
                </c:pt>
                <c:pt idx="12186">
                  <c:v>42861.462500034111</c:v>
                </c:pt>
                <c:pt idx="12187">
                  <c:v>42861.463194478572</c:v>
                </c:pt>
                <c:pt idx="12188">
                  <c:v>42861.463888922997</c:v>
                </c:pt>
                <c:pt idx="12189">
                  <c:v>42861.464583367444</c:v>
                </c:pt>
                <c:pt idx="12190">
                  <c:v>42861.465277811876</c:v>
                </c:pt>
                <c:pt idx="12191">
                  <c:v>42861.465972256337</c:v>
                </c:pt>
                <c:pt idx="12192">
                  <c:v>42861.466666700784</c:v>
                </c:pt>
                <c:pt idx="12193">
                  <c:v>42861.467361145224</c:v>
                </c:pt>
                <c:pt idx="12194">
                  <c:v>42861.468055589678</c:v>
                </c:pt>
                <c:pt idx="12195">
                  <c:v>42861.468750034132</c:v>
                </c:pt>
                <c:pt idx="12196">
                  <c:v>42861.469444478593</c:v>
                </c:pt>
                <c:pt idx="12197">
                  <c:v>42861.470138923018</c:v>
                </c:pt>
                <c:pt idx="12198">
                  <c:v>42861.470833367486</c:v>
                </c:pt>
                <c:pt idx="12199">
                  <c:v>42861.471527811904</c:v>
                </c:pt>
                <c:pt idx="12200">
                  <c:v>42861.47222225638</c:v>
                </c:pt>
                <c:pt idx="12201">
                  <c:v>42861.472916700812</c:v>
                </c:pt>
                <c:pt idx="12202">
                  <c:v>42861.473611145251</c:v>
                </c:pt>
                <c:pt idx="12203">
                  <c:v>42861.474305589676</c:v>
                </c:pt>
                <c:pt idx="12204">
                  <c:v>42861.475000034145</c:v>
                </c:pt>
                <c:pt idx="12205">
                  <c:v>42861.475694478613</c:v>
                </c:pt>
                <c:pt idx="12206">
                  <c:v>42861.476388923038</c:v>
                </c:pt>
                <c:pt idx="12207">
                  <c:v>42861.477083367485</c:v>
                </c:pt>
                <c:pt idx="12208">
                  <c:v>42861.477777811924</c:v>
                </c:pt>
                <c:pt idx="12209">
                  <c:v>42861.478472256393</c:v>
                </c:pt>
                <c:pt idx="12210">
                  <c:v>42861.479166700825</c:v>
                </c:pt>
                <c:pt idx="12211">
                  <c:v>42861.479861145272</c:v>
                </c:pt>
                <c:pt idx="12212">
                  <c:v>42861.480555589718</c:v>
                </c:pt>
                <c:pt idx="12213">
                  <c:v>42861.481250034187</c:v>
                </c:pt>
                <c:pt idx="12214">
                  <c:v>42861.481944478612</c:v>
                </c:pt>
                <c:pt idx="12215">
                  <c:v>42861.48263892308</c:v>
                </c:pt>
                <c:pt idx="12216">
                  <c:v>42861.483333367512</c:v>
                </c:pt>
                <c:pt idx="12217">
                  <c:v>42861.484027811952</c:v>
                </c:pt>
                <c:pt idx="12218">
                  <c:v>42861.484722256399</c:v>
                </c:pt>
                <c:pt idx="12219">
                  <c:v>42861.485416700845</c:v>
                </c:pt>
                <c:pt idx="12220">
                  <c:v>42861.486111145292</c:v>
                </c:pt>
                <c:pt idx="12221">
                  <c:v>42861.486805589739</c:v>
                </c:pt>
                <c:pt idx="12222">
                  <c:v>42861.487500034193</c:v>
                </c:pt>
                <c:pt idx="12223">
                  <c:v>42861.488194478654</c:v>
                </c:pt>
                <c:pt idx="12224">
                  <c:v>42861.488888923093</c:v>
                </c:pt>
                <c:pt idx="12225">
                  <c:v>42861.489583367533</c:v>
                </c:pt>
                <c:pt idx="12226">
                  <c:v>42861.490277811972</c:v>
                </c:pt>
                <c:pt idx="12227">
                  <c:v>42861.490972256419</c:v>
                </c:pt>
                <c:pt idx="12228">
                  <c:v>42861.491666700844</c:v>
                </c:pt>
                <c:pt idx="12229">
                  <c:v>42861.492361145305</c:v>
                </c:pt>
                <c:pt idx="12230">
                  <c:v>42861.493055589737</c:v>
                </c:pt>
                <c:pt idx="12231">
                  <c:v>42861.493750034184</c:v>
                </c:pt>
                <c:pt idx="12232">
                  <c:v>42861.494444478652</c:v>
                </c:pt>
                <c:pt idx="12233">
                  <c:v>42861.495138923085</c:v>
                </c:pt>
                <c:pt idx="12234">
                  <c:v>42861.495833367546</c:v>
                </c:pt>
                <c:pt idx="12235">
                  <c:v>42861.496527811985</c:v>
                </c:pt>
                <c:pt idx="12236">
                  <c:v>42861.497222256439</c:v>
                </c:pt>
                <c:pt idx="12237">
                  <c:v>42861.497916700886</c:v>
                </c:pt>
                <c:pt idx="12238">
                  <c:v>42861.498611145333</c:v>
                </c:pt>
                <c:pt idx="12239">
                  <c:v>42861.499305589758</c:v>
                </c:pt>
                <c:pt idx="12240">
                  <c:v>42861.500000034226</c:v>
                </c:pt>
                <c:pt idx="12241">
                  <c:v>42861.500694478695</c:v>
                </c:pt>
                <c:pt idx="12242">
                  <c:v>42861.50138892312</c:v>
                </c:pt>
                <c:pt idx="12243">
                  <c:v>42861.502083367566</c:v>
                </c:pt>
                <c:pt idx="12244">
                  <c:v>42861.502777812006</c:v>
                </c:pt>
                <c:pt idx="12245">
                  <c:v>42861.50347225646</c:v>
                </c:pt>
                <c:pt idx="12246">
                  <c:v>42861.504166700906</c:v>
                </c:pt>
                <c:pt idx="12247">
                  <c:v>42861.504861145353</c:v>
                </c:pt>
                <c:pt idx="12248">
                  <c:v>42861.5055555898</c:v>
                </c:pt>
                <c:pt idx="12249">
                  <c:v>42861.506250034246</c:v>
                </c:pt>
                <c:pt idx="12250">
                  <c:v>42861.506944478693</c:v>
                </c:pt>
                <c:pt idx="12251">
                  <c:v>42861.50763892314</c:v>
                </c:pt>
                <c:pt idx="12252">
                  <c:v>42861.508333367601</c:v>
                </c:pt>
                <c:pt idx="12253">
                  <c:v>42861.509027812026</c:v>
                </c:pt>
                <c:pt idx="12254">
                  <c:v>42861.50972225648</c:v>
                </c:pt>
                <c:pt idx="12255">
                  <c:v>42861.510416700941</c:v>
                </c:pt>
                <c:pt idx="12256">
                  <c:v>42861.511111145373</c:v>
                </c:pt>
                <c:pt idx="12257">
                  <c:v>42861.51180558982</c:v>
                </c:pt>
                <c:pt idx="12258">
                  <c:v>42861.512500034267</c:v>
                </c:pt>
                <c:pt idx="12259">
                  <c:v>42861.513194478735</c:v>
                </c:pt>
                <c:pt idx="12260">
                  <c:v>42861.51388892316</c:v>
                </c:pt>
                <c:pt idx="12261">
                  <c:v>42861.514583367607</c:v>
                </c:pt>
                <c:pt idx="12262">
                  <c:v>42861.515277812061</c:v>
                </c:pt>
                <c:pt idx="12263">
                  <c:v>42861.515972256522</c:v>
                </c:pt>
                <c:pt idx="12264">
                  <c:v>42861.516666700947</c:v>
                </c:pt>
                <c:pt idx="12265">
                  <c:v>42861.517361145394</c:v>
                </c:pt>
                <c:pt idx="12266">
                  <c:v>42861.518055589841</c:v>
                </c:pt>
                <c:pt idx="12267">
                  <c:v>42861.518750034287</c:v>
                </c:pt>
                <c:pt idx="12268">
                  <c:v>42861.519444478741</c:v>
                </c:pt>
                <c:pt idx="12269">
                  <c:v>42861.520138923181</c:v>
                </c:pt>
                <c:pt idx="12270">
                  <c:v>42861.520833367627</c:v>
                </c:pt>
                <c:pt idx="12271">
                  <c:v>42861.521527812074</c:v>
                </c:pt>
                <c:pt idx="12272">
                  <c:v>42861.522222256543</c:v>
                </c:pt>
                <c:pt idx="12273">
                  <c:v>42861.522916700967</c:v>
                </c:pt>
                <c:pt idx="12274">
                  <c:v>42861.523611145414</c:v>
                </c:pt>
                <c:pt idx="12275">
                  <c:v>42861.524305589854</c:v>
                </c:pt>
                <c:pt idx="12276">
                  <c:v>42861.525000034278</c:v>
                </c:pt>
                <c:pt idx="12277">
                  <c:v>42861.525694478762</c:v>
                </c:pt>
                <c:pt idx="12278">
                  <c:v>42861.526388923194</c:v>
                </c:pt>
                <c:pt idx="12279">
                  <c:v>42861.527083367604</c:v>
                </c:pt>
                <c:pt idx="12280">
                  <c:v>42861.527777812073</c:v>
                </c:pt>
                <c:pt idx="12281">
                  <c:v>42861.528472256541</c:v>
                </c:pt>
                <c:pt idx="12282">
                  <c:v>42861.529166700966</c:v>
                </c:pt>
                <c:pt idx="12283">
                  <c:v>42861.529861145435</c:v>
                </c:pt>
                <c:pt idx="12284">
                  <c:v>42861.530555589881</c:v>
                </c:pt>
                <c:pt idx="12285">
                  <c:v>42861.531250034328</c:v>
                </c:pt>
                <c:pt idx="12286">
                  <c:v>42861.531944478782</c:v>
                </c:pt>
                <c:pt idx="12287">
                  <c:v>42861.532638923221</c:v>
                </c:pt>
                <c:pt idx="12288">
                  <c:v>42861.533333367654</c:v>
                </c:pt>
                <c:pt idx="12289">
                  <c:v>42861.534027812115</c:v>
                </c:pt>
                <c:pt idx="12290">
                  <c:v>42861.534722256562</c:v>
                </c:pt>
                <c:pt idx="12291">
                  <c:v>42861.535416700994</c:v>
                </c:pt>
                <c:pt idx="12292">
                  <c:v>42861.536111145462</c:v>
                </c:pt>
                <c:pt idx="12293">
                  <c:v>42861.536805589902</c:v>
                </c:pt>
                <c:pt idx="12294">
                  <c:v>42861.537500034334</c:v>
                </c:pt>
                <c:pt idx="12295">
                  <c:v>42861.538194478817</c:v>
                </c:pt>
                <c:pt idx="12296">
                  <c:v>42861.538888923234</c:v>
                </c:pt>
                <c:pt idx="12297">
                  <c:v>42861.539583367674</c:v>
                </c:pt>
                <c:pt idx="12298">
                  <c:v>42861.540277812142</c:v>
                </c:pt>
                <c:pt idx="12299">
                  <c:v>42861.540972256604</c:v>
                </c:pt>
                <c:pt idx="12300">
                  <c:v>42861.541666701007</c:v>
                </c:pt>
                <c:pt idx="12301">
                  <c:v>42861.542361145483</c:v>
                </c:pt>
                <c:pt idx="12302">
                  <c:v>42861.543055589922</c:v>
                </c:pt>
                <c:pt idx="12303">
                  <c:v>42861.543750034354</c:v>
                </c:pt>
                <c:pt idx="12304">
                  <c:v>42861.544444478837</c:v>
                </c:pt>
                <c:pt idx="12305">
                  <c:v>42861.545138923255</c:v>
                </c:pt>
                <c:pt idx="12306">
                  <c:v>42861.545833367709</c:v>
                </c:pt>
                <c:pt idx="12307">
                  <c:v>42861.546527812163</c:v>
                </c:pt>
                <c:pt idx="12308">
                  <c:v>42861.547222256602</c:v>
                </c:pt>
                <c:pt idx="12309">
                  <c:v>42861.547916701034</c:v>
                </c:pt>
                <c:pt idx="12310">
                  <c:v>42861.548611145517</c:v>
                </c:pt>
                <c:pt idx="12311">
                  <c:v>42861.549305589935</c:v>
                </c:pt>
                <c:pt idx="12312">
                  <c:v>42861.550000034389</c:v>
                </c:pt>
                <c:pt idx="12313">
                  <c:v>42861.550694478879</c:v>
                </c:pt>
                <c:pt idx="12314">
                  <c:v>42861.551388923275</c:v>
                </c:pt>
                <c:pt idx="12315">
                  <c:v>42861.552083367729</c:v>
                </c:pt>
                <c:pt idx="12316">
                  <c:v>42861.552777812183</c:v>
                </c:pt>
                <c:pt idx="12317">
                  <c:v>42861.553472256623</c:v>
                </c:pt>
                <c:pt idx="12318">
                  <c:v>42861.554166701055</c:v>
                </c:pt>
                <c:pt idx="12319">
                  <c:v>42861.554861145538</c:v>
                </c:pt>
                <c:pt idx="12320">
                  <c:v>42861.555555589963</c:v>
                </c:pt>
                <c:pt idx="12321">
                  <c:v>42861.556250034439</c:v>
                </c:pt>
                <c:pt idx="12322">
                  <c:v>42861.5569444789</c:v>
                </c:pt>
                <c:pt idx="12323">
                  <c:v>42861.557638923303</c:v>
                </c:pt>
                <c:pt idx="12324">
                  <c:v>42861.558333367771</c:v>
                </c:pt>
                <c:pt idx="12325">
                  <c:v>42861.559027812196</c:v>
                </c:pt>
                <c:pt idx="12326">
                  <c:v>42861.559722256636</c:v>
                </c:pt>
                <c:pt idx="12327">
                  <c:v>42861.560416701075</c:v>
                </c:pt>
                <c:pt idx="12328">
                  <c:v>42861.561111145536</c:v>
                </c:pt>
                <c:pt idx="12329">
                  <c:v>42861.561805589976</c:v>
                </c:pt>
                <c:pt idx="12330">
                  <c:v>42861.56250003443</c:v>
                </c:pt>
                <c:pt idx="12331">
                  <c:v>42861.563194478891</c:v>
                </c:pt>
                <c:pt idx="12332">
                  <c:v>42861.563888923301</c:v>
                </c:pt>
                <c:pt idx="12333">
                  <c:v>42861.56458336777</c:v>
                </c:pt>
                <c:pt idx="12334">
                  <c:v>42861.565277812195</c:v>
                </c:pt>
                <c:pt idx="12335">
                  <c:v>42861.565972256656</c:v>
                </c:pt>
                <c:pt idx="12336">
                  <c:v>42861.566666701088</c:v>
                </c:pt>
                <c:pt idx="12337">
                  <c:v>42861.567361145557</c:v>
                </c:pt>
                <c:pt idx="12338">
                  <c:v>42861.568055590003</c:v>
                </c:pt>
                <c:pt idx="12339">
                  <c:v>42861.56875003445</c:v>
                </c:pt>
                <c:pt idx="12340">
                  <c:v>42861.569444478897</c:v>
                </c:pt>
                <c:pt idx="12341">
                  <c:v>42861.570138923344</c:v>
                </c:pt>
                <c:pt idx="12342">
                  <c:v>42861.57083336779</c:v>
                </c:pt>
                <c:pt idx="12343">
                  <c:v>42861.571527812215</c:v>
                </c:pt>
                <c:pt idx="12344">
                  <c:v>42861.572222256691</c:v>
                </c:pt>
                <c:pt idx="12345">
                  <c:v>42861.57291670113</c:v>
                </c:pt>
                <c:pt idx="12346">
                  <c:v>42861.573611145592</c:v>
                </c:pt>
                <c:pt idx="12347">
                  <c:v>42861.574305590031</c:v>
                </c:pt>
                <c:pt idx="12348">
                  <c:v>42861.575000034471</c:v>
                </c:pt>
                <c:pt idx="12349">
                  <c:v>42861.575694478946</c:v>
                </c:pt>
                <c:pt idx="12350">
                  <c:v>42861.576388923364</c:v>
                </c:pt>
                <c:pt idx="12351">
                  <c:v>42861.577083367789</c:v>
                </c:pt>
                <c:pt idx="12352">
                  <c:v>42861.577777812228</c:v>
                </c:pt>
                <c:pt idx="12353">
                  <c:v>42861.578472256711</c:v>
                </c:pt>
                <c:pt idx="12354">
                  <c:v>42861.579166701129</c:v>
                </c:pt>
                <c:pt idx="12355">
                  <c:v>42861.579861145598</c:v>
                </c:pt>
                <c:pt idx="12356">
                  <c:v>42861.580555590066</c:v>
                </c:pt>
                <c:pt idx="12357">
                  <c:v>42861.581250034491</c:v>
                </c:pt>
                <c:pt idx="12358">
                  <c:v>42861.581944478959</c:v>
                </c:pt>
                <c:pt idx="12359">
                  <c:v>42861.582638923392</c:v>
                </c:pt>
                <c:pt idx="12360">
                  <c:v>42861.583333367831</c:v>
                </c:pt>
                <c:pt idx="12361">
                  <c:v>42861.584027812278</c:v>
                </c:pt>
                <c:pt idx="12362">
                  <c:v>42861.584722256732</c:v>
                </c:pt>
                <c:pt idx="12363">
                  <c:v>42861.585416701171</c:v>
                </c:pt>
                <c:pt idx="12364">
                  <c:v>42861.586111145618</c:v>
                </c:pt>
                <c:pt idx="12365">
                  <c:v>42861.586805590086</c:v>
                </c:pt>
                <c:pt idx="12366">
                  <c:v>42861.587500034511</c:v>
                </c:pt>
                <c:pt idx="12367">
                  <c:v>42861.588194479002</c:v>
                </c:pt>
                <c:pt idx="12368">
                  <c:v>42861.588888923412</c:v>
                </c:pt>
                <c:pt idx="12369">
                  <c:v>42861.589583367851</c:v>
                </c:pt>
                <c:pt idx="12370">
                  <c:v>42861.590277812284</c:v>
                </c:pt>
                <c:pt idx="12371">
                  <c:v>42861.590972256745</c:v>
                </c:pt>
                <c:pt idx="12372">
                  <c:v>42861.591666701162</c:v>
                </c:pt>
                <c:pt idx="12373">
                  <c:v>42861.592361145624</c:v>
                </c:pt>
                <c:pt idx="12374">
                  <c:v>42861.593055590085</c:v>
                </c:pt>
                <c:pt idx="12375">
                  <c:v>42861.593750034524</c:v>
                </c:pt>
                <c:pt idx="12376">
                  <c:v>42861.594444478993</c:v>
                </c:pt>
                <c:pt idx="12377">
                  <c:v>42861.595138923425</c:v>
                </c:pt>
                <c:pt idx="12378">
                  <c:v>42861.595833367872</c:v>
                </c:pt>
                <c:pt idx="12379">
                  <c:v>42861.596527812304</c:v>
                </c:pt>
                <c:pt idx="12380">
                  <c:v>42861.597222256765</c:v>
                </c:pt>
                <c:pt idx="12381">
                  <c:v>42861.597916701183</c:v>
                </c:pt>
                <c:pt idx="12382">
                  <c:v>42861.598611145659</c:v>
                </c:pt>
                <c:pt idx="12383">
                  <c:v>42861.599305590105</c:v>
                </c:pt>
                <c:pt idx="12384">
                  <c:v>42861.600000034552</c:v>
                </c:pt>
                <c:pt idx="12385">
                  <c:v>42861.600694479013</c:v>
                </c:pt>
                <c:pt idx="12386">
                  <c:v>42861.601388923424</c:v>
                </c:pt>
                <c:pt idx="12387">
                  <c:v>42861.602083367885</c:v>
                </c:pt>
                <c:pt idx="12388">
                  <c:v>42861.602777812324</c:v>
                </c:pt>
                <c:pt idx="12389">
                  <c:v>42861.603472256786</c:v>
                </c:pt>
                <c:pt idx="12390">
                  <c:v>42861.604166701189</c:v>
                </c:pt>
                <c:pt idx="12391">
                  <c:v>42861.604861145679</c:v>
                </c:pt>
                <c:pt idx="12392">
                  <c:v>42861.605555590133</c:v>
                </c:pt>
                <c:pt idx="12393">
                  <c:v>42861.606250034594</c:v>
                </c:pt>
                <c:pt idx="12394">
                  <c:v>42861.606944479019</c:v>
                </c:pt>
                <c:pt idx="12395">
                  <c:v>42861.607638923466</c:v>
                </c:pt>
                <c:pt idx="12396">
                  <c:v>42861.608333367913</c:v>
                </c:pt>
                <c:pt idx="12397">
                  <c:v>42861.609027812337</c:v>
                </c:pt>
                <c:pt idx="12398">
                  <c:v>42861.609722256806</c:v>
                </c:pt>
                <c:pt idx="12399">
                  <c:v>42861.610416701231</c:v>
                </c:pt>
                <c:pt idx="12400">
                  <c:v>42861.611111145685</c:v>
                </c:pt>
                <c:pt idx="12401">
                  <c:v>42861.611805590146</c:v>
                </c:pt>
                <c:pt idx="12402">
                  <c:v>42861.612500034593</c:v>
                </c:pt>
                <c:pt idx="12403">
                  <c:v>42861.61319447904</c:v>
                </c:pt>
                <c:pt idx="12404">
                  <c:v>42861.613888923486</c:v>
                </c:pt>
                <c:pt idx="12405">
                  <c:v>42861.614583367933</c:v>
                </c:pt>
                <c:pt idx="12406">
                  <c:v>42861.61527781238</c:v>
                </c:pt>
                <c:pt idx="12407">
                  <c:v>42861.615972256841</c:v>
                </c:pt>
                <c:pt idx="12408">
                  <c:v>42861.616666701251</c:v>
                </c:pt>
                <c:pt idx="12409">
                  <c:v>42861.61736114572</c:v>
                </c:pt>
                <c:pt idx="12410">
                  <c:v>42861.618055590196</c:v>
                </c:pt>
                <c:pt idx="12411">
                  <c:v>42861.618750034606</c:v>
                </c:pt>
                <c:pt idx="12412">
                  <c:v>42861.61944447906</c:v>
                </c:pt>
                <c:pt idx="12413">
                  <c:v>42861.620138923507</c:v>
                </c:pt>
                <c:pt idx="12414">
                  <c:v>42861.620833367953</c:v>
                </c:pt>
                <c:pt idx="12415">
                  <c:v>42861.621527812371</c:v>
                </c:pt>
                <c:pt idx="12416">
                  <c:v>42861.622222256847</c:v>
                </c:pt>
                <c:pt idx="12417">
                  <c:v>42861.622916701264</c:v>
                </c:pt>
                <c:pt idx="12418">
                  <c:v>42861.623611145726</c:v>
                </c:pt>
                <c:pt idx="12419">
                  <c:v>42861.624305590187</c:v>
                </c:pt>
                <c:pt idx="12420">
                  <c:v>42861.625000034604</c:v>
                </c:pt>
                <c:pt idx="12421">
                  <c:v>42861.62569447908</c:v>
                </c:pt>
                <c:pt idx="12422">
                  <c:v>42861.626388923527</c:v>
                </c:pt>
                <c:pt idx="12423">
                  <c:v>42861.627083367974</c:v>
                </c:pt>
                <c:pt idx="12424">
                  <c:v>42861.627777812384</c:v>
                </c:pt>
                <c:pt idx="12425">
                  <c:v>42861.628472256867</c:v>
                </c:pt>
                <c:pt idx="12426">
                  <c:v>42861.629166701263</c:v>
                </c:pt>
                <c:pt idx="12427">
                  <c:v>42861.629861145739</c:v>
                </c:pt>
                <c:pt idx="12428">
                  <c:v>42861.630555590207</c:v>
                </c:pt>
                <c:pt idx="12429">
                  <c:v>42861.631250034654</c:v>
                </c:pt>
                <c:pt idx="12430">
                  <c:v>42861.631944479101</c:v>
                </c:pt>
                <c:pt idx="12431">
                  <c:v>42861.632638923547</c:v>
                </c:pt>
                <c:pt idx="12432">
                  <c:v>42861.633333367994</c:v>
                </c:pt>
                <c:pt idx="12433">
                  <c:v>42861.634027812426</c:v>
                </c:pt>
                <c:pt idx="12434">
                  <c:v>42861.634722256887</c:v>
                </c:pt>
                <c:pt idx="12435">
                  <c:v>42861.635416701312</c:v>
                </c:pt>
                <c:pt idx="12436">
                  <c:v>42861.636111145781</c:v>
                </c:pt>
                <c:pt idx="12437">
                  <c:v>42861.636805590228</c:v>
                </c:pt>
                <c:pt idx="12438">
                  <c:v>42861.637500034674</c:v>
                </c:pt>
                <c:pt idx="12439">
                  <c:v>42861.638194479143</c:v>
                </c:pt>
                <c:pt idx="12440">
                  <c:v>42861.638888923568</c:v>
                </c:pt>
                <c:pt idx="12441">
                  <c:v>42861.639583368014</c:v>
                </c:pt>
                <c:pt idx="12442">
                  <c:v>42861.640277812461</c:v>
                </c:pt>
                <c:pt idx="12443">
                  <c:v>42861.64097225693</c:v>
                </c:pt>
                <c:pt idx="12444">
                  <c:v>42861.641666701318</c:v>
                </c:pt>
                <c:pt idx="12445">
                  <c:v>42861.642361145801</c:v>
                </c:pt>
                <c:pt idx="12446">
                  <c:v>42861.643055590226</c:v>
                </c:pt>
                <c:pt idx="12447">
                  <c:v>42861.643750034673</c:v>
                </c:pt>
                <c:pt idx="12448">
                  <c:v>42861.644444479141</c:v>
                </c:pt>
                <c:pt idx="12449">
                  <c:v>42861.645138923588</c:v>
                </c:pt>
                <c:pt idx="12450">
                  <c:v>42861.645833368042</c:v>
                </c:pt>
                <c:pt idx="12451">
                  <c:v>42861.646527812482</c:v>
                </c:pt>
                <c:pt idx="12452">
                  <c:v>42861.647222256943</c:v>
                </c:pt>
                <c:pt idx="12453">
                  <c:v>42861.647916701375</c:v>
                </c:pt>
                <c:pt idx="12454">
                  <c:v>42861.648611145843</c:v>
                </c:pt>
                <c:pt idx="12455">
                  <c:v>42861.649305590254</c:v>
                </c:pt>
                <c:pt idx="12456">
                  <c:v>42861.650000034715</c:v>
                </c:pt>
                <c:pt idx="12457">
                  <c:v>42861.650694479191</c:v>
                </c:pt>
                <c:pt idx="12458">
                  <c:v>42861.651388923594</c:v>
                </c:pt>
                <c:pt idx="12459">
                  <c:v>42861.652083368062</c:v>
                </c:pt>
                <c:pt idx="12460">
                  <c:v>42861.652777812502</c:v>
                </c:pt>
                <c:pt idx="12461">
                  <c:v>42861.653472256949</c:v>
                </c:pt>
                <c:pt idx="12462">
                  <c:v>42861.654166701373</c:v>
                </c:pt>
                <c:pt idx="12463">
                  <c:v>42861.654861145842</c:v>
                </c:pt>
                <c:pt idx="12464">
                  <c:v>42861.655555590289</c:v>
                </c:pt>
                <c:pt idx="12465">
                  <c:v>42861.656250034743</c:v>
                </c:pt>
                <c:pt idx="12466">
                  <c:v>42861.656944479204</c:v>
                </c:pt>
                <c:pt idx="12467">
                  <c:v>42861.657638923629</c:v>
                </c:pt>
                <c:pt idx="12468">
                  <c:v>42861.658333368105</c:v>
                </c:pt>
                <c:pt idx="12469">
                  <c:v>42861.659027812522</c:v>
                </c:pt>
                <c:pt idx="12470">
                  <c:v>42861.659722256969</c:v>
                </c:pt>
                <c:pt idx="12471">
                  <c:v>42861.660416701394</c:v>
                </c:pt>
                <c:pt idx="12472">
                  <c:v>42861.661111145855</c:v>
                </c:pt>
                <c:pt idx="12473">
                  <c:v>42861.661805590287</c:v>
                </c:pt>
                <c:pt idx="12474">
                  <c:v>42861.662500034756</c:v>
                </c:pt>
                <c:pt idx="12475">
                  <c:v>42861.663194479195</c:v>
                </c:pt>
                <c:pt idx="12476">
                  <c:v>42861.66388892362</c:v>
                </c:pt>
                <c:pt idx="12477">
                  <c:v>42861.664583368096</c:v>
                </c:pt>
                <c:pt idx="12478">
                  <c:v>42861.665277812535</c:v>
                </c:pt>
                <c:pt idx="12479">
                  <c:v>42861.665972256989</c:v>
                </c:pt>
                <c:pt idx="12480">
                  <c:v>42861.666666701414</c:v>
                </c:pt>
                <c:pt idx="12481">
                  <c:v>42861.667361145875</c:v>
                </c:pt>
                <c:pt idx="12482">
                  <c:v>42861.668055590329</c:v>
                </c:pt>
                <c:pt idx="12483">
                  <c:v>42861.668750034776</c:v>
                </c:pt>
                <c:pt idx="12484">
                  <c:v>42861.669444479201</c:v>
                </c:pt>
                <c:pt idx="12485">
                  <c:v>42861.67013892367</c:v>
                </c:pt>
                <c:pt idx="12486">
                  <c:v>42861.670833368145</c:v>
                </c:pt>
                <c:pt idx="12487">
                  <c:v>42861.671527812556</c:v>
                </c:pt>
                <c:pt idx="12488">
                  <c:v>42861.67222225701</c:v>
                </c:pt>
                <c:pt idx="12489">
                  <c:v>42861.672916701456</c:v>
                </c:pt>
                <c:pt idx="12490">
                  <c:v>42861.673611145903</c:v>
                </c:pt>
                <c:pt idx="12491">
                  <c:v>42861.67430559035</c:v>
                </c:pt>
                <c:pt idx="12492">
                  <c:v>42861.675000034775</c:v>
                </c:pt>
                <c:pt idx="12493">
                  <c:v>42861.675694479236</c:v>
                </c:pt>
                <c:pt idx="12494">
                  <c:v>42861.676388923675</c:v>
                </c:pt>
                <c:pt idx="12495">
                  <c:v>42861.677083368137</c:v>
                </c:pt>
                <c:pt idx="12496">
                  <c:v>42861.677777812576</c:v>
                </c:pt>
                <c:pt idx="12497">
                  <c:v>42861.67847225703</c:v>
                </c:pt>
                <c:pt idx="12498">
                  <c:v>42861.679166701448</c:v>
                </c:pt>
                <c:pt idx="12499">
                  <c:v>42861.679861145923</c:v>
                </c:pt>
                <c:pt idx="12500">
                  <c:v>42861.680555590392</c:v>
                </c:pt>
                <c:pt idx="12501">
                  <c:v>42861.681250034817</c:v>
                </c:pt>
                <c:pt idx="12502">
                  <c:v>42861.681944479264</c:v>
                </c:pt>
                <c:pt idx="12503">
                  <c:v>42861.68263892371</c:v>
                </c:pt>
                <c:pt idx="12504">
                  <c:v>42861.683333368179</c:v>
                </c:pt>
                <c:pt idx="12505">
                  <c:v>42861.684027812604</c:v>
                </c:pt>
                <c:pt idx="12506">
                  <c:v>42861.68472225705</c:v>
                </c:pt>
                <c:pt idx="12507">
                  <c:v>42861.685416701475</c:v>
                </c:pt>
                <c:pt idx="12508">
                  <c:v>42861.686111145966</c:v>
                </c:pt>
                <c:pt idx="12509">
                  <c:v>42861.686805590391</c:v>
                </c:pt>
                <c:pt idx="12510">
                  <c:v>42861.687500034837</c:v>
                </c:pt>
                <c:pt idx="12511">
                  <c:v>42861.688194479291</c:v>
                </c:pt>
                <c:pt idx="12512">
                  <c:v>42861.688888923731</c:v>
                </c:pt>
                <c:pt idx="12513">
                  <c:v>42861.689583368192</c:v>
                </c:pt>
                <c:pt idx="12514">
                  <c:v>42861.690277812624</c:v>
                </c:pt>
                <c:pt idx="12515">
                  <c:v>42861.690972257071</c:v>
                </c:pt>
                <c:pt idx="12516">
                  <c:v>42861.691666701474</c:v>
                </c:pt>
                <c:pt idx="12517">
                  <c:v>42861.692361145964</c:v>
                </c:pt>
                <c:pt idx="12518">
                  <c:v>42861.693055590404</c:v>
                </c:pt>
                <c:pt idx="12519">
                  <c:v>42861.693750034829</c:v>
                </c:pt>
                <c:pt idx="12520">
                  <c:v>42861.694444479304</c:v>
                </c:pt>
                <c:pt idx="12521">
                  <c:v>42861.695138923729</c:v>
                </c:pt>
                <c:pt idx="12522">
                  <c:v>42861.695833368198</c:v>
                </c:pt>
                <c:pt idx="12523">
                  <c:v>42861.696527812623</c:v>
                </c:pt>
                <c:pt idx="12524">
                  <c:v>42861.697222257084</c:v>
                </c:pt>
                <c:pt idx="12525">
                  <c:v>42861.697916701516</c:v>
                </c:pt>
                <c:pt idx="12526">
                  <c:v>42861.698611145992</c:v>
                </c:pt>
                <c:pt idx="12527">
                  <c:v>42861.699305590424</c:v>
                </c:pt>
                <c:pt idx="12528">
                  <c:v>42861.700000034878</c:v>
                </c:pt>
                <c:pt idx="12529">
                  <c:v>42861.700694479332</c:v>
                </c:pt>
                <c:pt idx="12530">
                  <c:v>42861.70138892375</c:v>
                </c:pt>
                <c:pt idx="12531">
                  <c:v>42861.702083368204</c:v>
                </c:pt>
                <c:pt idx="12532">
                  <c:v>42861.702777812643</c:v>
                </c:pt>
                <c:pt idx="12533">
                  <c:v>42861.703472257104</c:v>
                </c:pt>
                <c:pt idx="12534">
                  <c:v>42861.704166701536</c:v>
                </c:pt>
                <c:pt idx="12535">
                  <c:v>42861.704861146012</c:v>
                </c:pt>
                <c:pt idx="12536">
                  <c:v>42861.705555590452</c:v>
                </c:pt>
                <c:pt idx="12537">
                  <c:v>42861.706250034898</c:v>
                </c:pt>
                <c:pt idx="12538">
                  <c:v>42861.706944479345</c:v>
                </c:pt>
                <c:pt idx="12539">
                  <c:v>42861.707638923785</c:v>
                </c:pt>
                <c:pt idx="12540">
                  <c:v>42861.708333368239</c:v>
                </c:pt>
                <c:pt idx="12541">
                  <c:v>42861.709027812663</c:v>
                </c:pt>
                <c:pt idx="12542">
                  <c:v>42861.709722257125</c:v>
                </c:pt>
                <c:pt idx="12543">
                  <c:v>42861.710416701579</c:v>
                </c:pt>
                <c:pt idx="12544">
                  <c:v>42861.711111146033</c:v>
                </c:pt>
                <c:pt idx="12545">
                  <c:v>42861.711805590472</c:v>
                </c:pt>
                <c:pt idx="12546">
                  <c:v>42861.712500034919</c:v>
                </c:pt>
                <c:pt idx="12547">
                  <c:v>42861.713194479365</c:v>
                </c:pt>
                <c:pt idx="12548">
                  <c:v>42861.713888923805</c:v>
                </c:pt>
                <c:pt idx="12549">
                  <c:v>42861.714583368259</c:v>
                </c:pt>
                <c:pt idx="12550">
                  <c:v>42861.715277812706</c:v>
                </c:pt>
                <c:pt idx="12551">
                  <c:v>42861.715972257152</c:v>
                </c:pt>
                <c:pt idx="12552">
                  <c:v>42861.716666701584</c:v>
                </c:pt>
                <c:pt idx="12553">
                  <c:v>42861.717361146046</c:v>
                </c:pt>
                <c:pt idx="12554">
                  <c:v>42861.718055590492</c:v>
                </c:pt>
                <c:pt idx="12555">
                  <c:v>42861.718750034939</c:v>
                </c:pt>
                <c:pt idx="12556">
                  <c:v>42861.719444479386</c:v>
                </c:pt>
                <c:pt idx="12557">
                  <c:v>42861.720138923825</c:v>
                </c:pt>
                <c:pt idx="12558">
                  <c:v>42861.720833368279</c:v>
                </c:pt>
                <c:pt idx="12559">
                  <c:v>42861.721527812697</c:v>
                </c:pt>
                <c:pt idx="12560">
                  <c:v>42861.722222257173</c:v>
                </c:pt>
                <c:pt idx="12561">
                  <c:v>42861.72291670159</c:v>
                </c:pt>
                <c:pt idx="12562">
                  <c:v>42861.723611146066</c:v>
                </c:pt>
                <c:pt idx="12563">
                  <c:v>42861.724305590506</c:v>
                </c:pt>
                <c:pt idx="12564">
                  <c:v>42861.725000034938</c:v>
                </c:pt>
                <c:pt idx="12565">
                  <c:v>42861.725694479406</c:v>
                </c:pt>
                <c:pt idx="12566">
                  <c:v>42861.726388923831</c:v>
                </c:pt>
                <c:pt idx="12567">
                  <c:v>42861.727083368271</c:v>
                </c:pt>
                <c:pt idx="12568">
                  <c:v>42861.727777812703</c:v>
                </c:pt>
                <c:pt idx="12569">
                  <c:v>42861.728472257186</c:v>
                </c:pt>
                <c:pt idx="12570">
                  <c:v>42861.729166701582</c:v>
                </c:pt>
                <c:pt idx="12571">
                  <c:v>42861.729861146086</c:v>
                </c:pt>
                <c:pt idx="12572">
                  <c:v>42861.730555590533</c:v>
                </c:pt>
                <c:pt idx="12573">
                  <c:v>42861.73125003498</c:v>
                </c:pt>
                <c:pt idx="12574">
                  <c:v>42861.731944479427</c:v>
                </c:pt>
                <c:pt idx="12575">
                  <c:v>42861.732638923873</c:v>
                </c:pt>
                <c:pt idx="12576">
                  <c:v>42861.73333336832</c:v>
                </c:pt>
                <c:pt idx="12577">
                  <c:v>42861.734027812745</c:v>
                </c:pt>
                <c:pt idx="12578">
                  <c:v>42861.734722257184</c:v>
                </c:pt>
                <c:pt idx="12579">
                  <c:v>42861.735416701616</c:v>
                </c:pt>
                <c:pt idx="12580">
                  <c:v>42861.736111146129</c:v>
                </c:pt>
                <c:pt idx="12581">
                  <c:v>42861.736805590561</c:v>
                </c:pt>
                <c:pt idx="12582">
                  <c:v>42861.737500034986</c:v>
                </c:pt>
                <c:pt idx="12583">
                  <c:v>42861.738194479447</c:v>
                </c:pt>
                <c:pt idx="12584">
                  <c:v>42861.738888923894</c:v>
                </c:pt>
                <c:pt idx="12585">
                  <c:v>42861.739583368326</c:v>
                </c:pt>
                <c:pt idx="12586">
                  <c:v>42861.740277812787</c:v>
                </c:pt>
                <c:pt idx="12587">
                  <c:v>42861.740972257234</c:v>
                </c:pt>
                <c:pt idx="12588">
                  <c:v>42861.741666701637</c:v>
                </c:pt>
                <c:pt idx="12589">
                  <c:v>42861.742361146142</c:v>
                </c:pt>
                <c:pt idx="12590">
                  <c:v>42861.743055590581</c:v>
                </c:pt>
                <c:pt idx="12591">
                  <c:v>42861.743750034992</c:v>
                </c:pt>
                <c:pt idx="12592">
                  <c:v>42861.744444479467</c:v>
                </c:pt>
                <c:pt idx="12593">
                  <c:v>42861.745138923914</c:v>
                </c:pt>
                <c:pt idx="12594">
                  <c:v>42861.745833368361</c:v>
                </c:pt>
                <c:pt idx="12595">
                  <c:v>42861.746527812807</c:v>
                </c:pt>
                <c:pt idx="12596">
                  <c:v>42861.747222257254</c:v>
                </c:pt>
                <c:pt idx="12597">
                  <c:v>42861.747916701679</c:v>
                </c:pt>
                <c:pt idx="12598">
                  <c:v>42861.748611146177</c:v>
                </c:pt>
                <c:pt idx="12599">
                  <c:v>42861.749305590594</c:v>
                </c:pt>
                <c:pt idx="12600">
                  <c:v>42861.750000035034</c:v>
                </c:pt>
                <c:pt idx="12601">
                  <c:v>42861.75069447951</c:v>
                </c:pt>
                <c:pt idx="12602">
                  <c:v>42861.751388923934</c:v>
                </c:pt>
                <c:pt idx="12603">
                  <c:v>42861.752083368381</c:v>
                </c:pt>
                <c:pt idx="12604">
                  <c:v>42861.752777812828</c:v>
                </c:pt>
                <c:pt idx="12605">
                  <c:v>42861.753472257275</c:v>
                </c:pt>
                <c:pt idx="12606">
                  <c:v>42861.754166701699</c:v>
                </c:pt>
                <c:pt idx="12607">
                  <c:v>42861.754861146197</c:v>
                </c:pt>
                <c:pt idx="12608">
                  <c:v>42861.755555590615</c:v>
                </c:pt>
                <c:pt idx="12609">
                  <c:v>42861.756250035061</c:v>
                </c:pt>
                <c:pt idx="12610">
                  <c:v>42861.75694447953</c:v>
                </c:pt>
                <c:pt idx="12611">
                  <c:v>42861.757638923962</c:v>
                </c:pt>
                <c:pt idx="12612">
                  <c:v>42861.758333368423</c:v>
                </c:pt>
                <c:pt idx="12613">
                  <c:v>42861.759027812834</c:v>
                </c:pt>
                <c:pt idx="12614">
                  <c:v>42861.759722257273</c:v>
                </c:pt>
                <c:pt idx="12615">
                  <c:v>42861.760416701713</c:v>
                </c:pt>
                <c:pt idx="12616">
                  <c:v>42861.761111146188</c:v>
                </c:pt>
                <c:pt idx="12617">
                  <c:v>42861.761805590613</c:v>
                </c:pt>
                <c:pt idx="12618">
                  <c:v>42861.762500035074</c:v>
                </c:pt>
                <c:pt idx="12619">
                  <c:v>42861.763194479528</c:v>
                </c:pt>
                <c:pt idx="12620">
                  <c:v>42861.763888923975</c:v>
                </c:pt>
                <c:pt idx="12621">
                  <c:v>42861.764583368422</c:v>
                </c:pt>
                <c:pt idx="12622">
                  <c:v>42861.765277812854</c:v>
                </c:pt>
                <c:pt idx="12623">
                  <c:v>42861.765972257293</c:v>
                </c:pt>
                <c:pt idx="12624">
                  <c:v>42861.766666701718</c:v>
                </c:pt>
                <c:pt idx="12625">
                  <c:v>42861.767361146194</c:v>
                </c:pt>
                <c:pt idx="12626">
                  <c:v>42861.768055590655</c:v>
                </c:pt>
                <c:pt idx="12627">
                  <c:v>42861.76875003508</c:v>
                </c:pt>
                <c:pt idx="12628">
                  <c:v>42861.769444479534</c:v>
                </c:pt>
                <c:pt idx="12629">
                  <c:v>42861.770138923996</c:v>
                </c:pt>
                <c:pt idx="12630">
                  <c:v>42861.770833368442</c:v>
                </c:pt>
                <c:pt idx="12631">
                  <c:v>42861.771527812874</c:v>
                </c:pt>
                <c:pt idx="12632">
                  <c:v>42861.772222257336</c:v>
                </c:pt>
                <c:pt idx="12633">
                  <c:v>42861.772916701775</c:v>
                </c:pt>
                <c:pt idx="12634">
                  <c:v>42861.773611146229</c:v>
                </c:pt>
                <c:pt idx="12635">
                  <c:v>42861.774305590676</c:v>
                </c:pt>
                <c:pt idx="12636">
                  <c:v>42861.775000035101</c:v>
                </c:pt>
                <c:pt idx="12637">
                  <c:v>42861.775694479569</c:v>
                </c:pt>
                <c:pt idx="12638">
                  <c:v>42861.776388924016</c:v>
                </c:pt>
                <c:pt idx="12639">
                  <c:v>42861.777083368455</c:v>
                </c:pt>
                <c:pt idx="12640">
                  <c:v>42861.777777812888</c:v>
                </c:pt>
                <c:pt idx="12641">
                  <c:v>42861.778472257356</c:v>
                </c:pt>
                <c:pt idx="12642">
                  <c:v>42861.779166701766</c:v>
                </c:pt>
                <c:pt idx="12643">
                  <c:v>42861.779861146235</c:v>
                </c:pt>
                <c:pt idx="12644">
                  <c:v>42861.780555590696</c:v>
                </c:pt>
                <c:pt idx="12645">
                  <c:v>42861.781250035136</c:v>
                </c:pt>
                <c:pt idx="12646">
                  <c:v>42861.78194447959</c:v>
                </c:pt>
                <c:pt idx="12647">
                  <c:v>42861.782638924058</c:v>
                </c:pt>
                <c:pt idx="12648">
                  <c:v>42861.783333368483</c:v>
                </c:pt>
                <c:pt idx="12649">
                  <c:v>42861.78402781293</c:v>
                </c:pt>
                <c:pt idx="12650">
                  <c:v>42861.784722257376</c:v>
                </c:pt>
                <c:pt idx="12651">
                  <c:v>42861.785416701801</c:v>
                </c:pt>
                <c:pt idx="12652">
                  <c:v>42861.786111146292</c:v>
                </c:pt>
                <c:pt idx="12653">
                  <c:v>42861.786805590717</c:v>
                </c:pt>
                <c:pt idx="12654">
                  <c:v>42861.787500035156</c:v>
                </c:pt>
                <c:pt idx="12655">
                  <c:v>42861.78819447961</c:v>
                </c:pt>
                <c:pt idx="12656">
                  <c:v>42861.788888924078</c:v>
                </c:pt>
                <c:pt idx="12657">
                  <c:v>42861.789583368503</c:v>
                </c:pt>
                <c:pt idx="12658">
                  <c:v>42861.79027781295</c:v>
                </c:pt>
                <c:pt idx="12659">
                  <c:v>42861.790972257375</c:v>
                </c:pt>
                <c:pt idx="12660">
                  <c:v>42861.791666701793</c:v>
                </c:pt>
                <c:pt idx="12661">
                  <c:v>42861.792361146276</c:v>
                </c:pt>
                <c:pt idx="12662">
                  <c:v>42861.793055590715</c:v>
                </c:pt>
                <c:pt idx="12663">
                  <c:v>42861.793750035155</c:v>
                </c:pt>
                <c:pt idx="12664">
                  <c:v>42861.794444479609</c:v>
                </c:pt>
                <c:pt idx="12665">
                  <c:v>42861.795138924077</c:v>
                </c:pt>
                <c:pt idx="12666">
                  <c:v>42861.795833368531</c:v>
                </c:pt>
                <c:pt idx="12667">
                  <c:v>42861.79652781297</c:v>
                </c:pt>
                <c:pt idx="12668">
                  <c:v>42861.797222257395</c:v>
                </c:pt>
                <c:pt idx="12669">
                  <c:v>42861.797916701835</c:v>
                </c:pt>
                <c:pt idx="12670">
                  <c:v>42861.798611146311</c:v>
                </c:pt>
                <c:pt idx="12671">
                  <c:v>42861.799305590728</c:v>
                </c:pt>
                <c:pt idx="12672">
                  <c:v>42861.800000035204</c:v>
                </c:pt>
                <c:pt idx="12673">
                  <c:v>42861.800694479673</c:v>
                </c:pt>
                <c:pt idx="12674">
                  <c:v>42861.801388924097</c:v>
                </c:pt>
                <c:pt idx="12675">
                  <c:v>42861.802083368566</c:v>
                </c:pt>
                <c:pt idx="12676">
                  <c:v>42861.802777812991</c:v>
                </c:pt>
                <c:pt idx="12677">
                  <c:v>42861.803472257438</c:v>
                </c:pt>
                <c:pt idx="12678">
                  <c:v>42861.804166701884</c:v>
                </c:pt>
                <c:pt idx="12679">
                  <c:v>42861.804861146353</c:v>
                </c:pt>
                <c:pt idx="12680">
                  <c:v>42861.805555590792</c:v>
                </c:pt>
                <c:pt idx="12681">
                  <c:v>42861.806250035232</c:v>
                </c:pt>
                <c:pt idx="12682">
                  <c:v>42861.806944479693</c:v>
                </c:pt>
                <c:pt idx="12683">
                  <c:v>42861.807638924147</c:v>
                </c:pt>
                <c:pt idx="12684">
                  <c:v>42861.808333368608</c:v>
                </c:pt>
                <c:pt idx="12685">
                  <c:v>42861.809027813004</c:v>
                </c:pt>
                <c:pt idx="12686">
                  <c:v>42861.809722257458</c:v>
                </c:pt>
                <c:pt idx="12687">
                  <c:v>42861.810416701912</c:v>
                </c:pt>
                <c:pt idx="12688">
                  <c:v>42861.811111146373</c:v>
                </c:pt>
                <c:pt idx="12689">
                  <c:v>42861.811805590798</c:v>
                </c:pt>
                <c:pt idx="12690">
                  <c:v>42861.812500035245</c:v>
                </c:pt>
                <c:pt idx="12691">
                  <c:v>42861.813194479691</c:v>
                </c:pt>
                <c:pt idx="12692">
                  <c:v>42861.81388892416</c:v>
                </c:pt>
                <c:pt idx="12693">
                  <c:v>42861.814583368614</c:v>
                </c:pt>
                <c:pt idx="12694">
                  <c:v>42861.815277813032</c:v>
                </c:pt>
                <c:pt idx="12695">
                  <c:v>42861.815972257493</c:v>
                </c:pt>
                <c:pt idx="12696">
                  <c:v>42861.816666701932</c:v>
                </c:pt>
                <c:pt idx="12697">
                  <c:v>42861.817361146394</c:v>
                </c:pt>
                <c:pt idx="12698">
                  <c:v>42861.818055590848</c:v>
                </c:pt>
                <c:pt idx="12699">
                  <c:v>42861.818750035265</c:v>
                </c:pt>
                <c:pt idx="12700">
                  <c:v>42861.819444479712</c:v>
                </c:pt>
                <c:pt idx="12701">
                  <c:v>42861.82013892418</c:v>
                </c:pt>
                <c:pt idx="12702">
                  <c:v>42861.820833368613</c:v>
                </c:pt>
                <c:pt idx="12703">
                  <c:v>42861.82152781303</c:v>
                </c:pt>
                <c:pt idx="12704">
                  <c:v>42861.822222257499</c:v>
                </c:pt>
                <c:pt idx="12705">
                  <c:v>42861.822916701945</c:v>
                </c:pt>
                <c:pt idx="12706">
                  <c:v>42861.823611146392</c:v>
                </c:pt>
                <c:pt idx="12707">
                  <c:v>42861.824305590839</c:v>
                </c:pt>
                <c:pt idx="12708">
                  <c:v>42861.825000035264</c:v>
                </c:pt>
                <c:pt idx="12709">
                  <c:v>42861.825694479732</c:v>
                </c:pt>
                <c:pt idx="12710">
                  <c:v>42861.826388924193</c:v>
                </c:pt>
                <c:pt idx="12711">
                  <c:v>42861.827083368626</c:v>
                </c:pt>
                <c:pt idx="12712">
                  <c:v>42861.82777781305</c:v>
                </c:pt>
                <c:pt idx="12713">
                  <c:v>42861.828472257519</c:v>
                </c:pt>
                <c:pt idx="12714">
                  <c:v>42861.829166701944</c:v>
                </c:pt>
                <c:pt idx="12715">
                  <c:v>42861.829861146412</c:v>
                </c:pt>
                <c:pt idx="12716">
                  <c:v>42861.830555590888</c:v>
                </c:pt>
                <c:pt idx="12717">
                  <c:v>42861.831250035306</c:v>
                </c:pt>
                <c:pt idx="12718">
                  <c:v>42861.831944479753</c:v>
                </c:pt>
                <c:pt idx="12719">
                  <c:v>42861.832638924221</c:v>
                </c:pt>
                <c:pt idx="12720">
                  <c:v>42861.833333368646</c:v>
                </c:pt>
                <c:pt idx="12721">
                  <c:v>42861.834027813085</c:v>
                </c:pt>
                <c:pt idx="12722">
                  <c:v>42861.834722257539</c:v>
                </c:pt>
                <c:pt idx="12723">
                  <c:v>42861.835416701986</c:v>
                </c:pt>
                <c:pt idx="12724">
                  <c:v>42861.836111146455</c:v>
                </c:pt>
                <c:pt idx="12725">
                  <c:v>42861.836805590901</c:v>
                </c:pt>
                <c:pt idx="12726">
                  <c:v>42861.837500035326</c:v>
                </c:pt>
                <c:pt idx="12727">
                  <c:v>42861.838194479795</c:v>
                </c:pt>
                <c:pt idx="12728">
                  <c:v>42861.838888924241</c:v>
                </c:pt>
                <c:pt idx="12729">
                  <c:v>42861.839583368666</c:v>
                </c:pt>
                <c:pt idx="12730">
                  <c:v>42861.840277813113</c:v>
                </c:pt>
                <c:pt idx="12731">
                  <c:v>42861.840972257589</c:v>
                </c:pt>
                <c:pt idx="12732">
                  <c:v>42861.841666702006</c:v>
                </c:pt>
                <c:pt idx="12733">
                  <c:v>42861.842361146475</c:v>
                </c:pt>
                <c:pt idx="12734">
                  <c:v>42861.843055590922</c:v>
                </c:pt>
                <c:pt idx="12735">
                  <c:v>42861.843750035325</c:v>
                </c:pt>
                <c:pt idx="12736">
                  <c:v>42861.844444479793</c:v>
                </c:pt>
                <c:pt idx="12737">
                  <c:v>42861.84513892424</c:v>
                </c:pt>
                <c:pt idx="12738">
                  <c:v>42861.845833368709</c:v>
                </c:pt>
                <c:pt idx="12739">
                  <c:v>42861.846527813133</c:v>
                </c:pt>
                <c:pt idx="12740">
                  <c:v>42861.847222257602</c:v>
                </c:pt>
                <c:pt idx="12741">
                  <c:v>42861.847916702041</c:v>
                </c:pt>
                <c:pt idx="12742">
                  <c:v>42861.848611146524</c:v>
                </c:pt>
                <c:pt idx="12743">
                  <c:v>42861.849305590942</c:v>
                </c:pt>
                <c:pt idx="12744">
                  <c:v>42861.850000035367</c:v>
                </c:pt>
                <c:pt idx="12745">
                  <c:v>42861.85069447985</c:v>
                </c:pt>
                <c:pt idx="12746">
                  <c:v>42861.85138892426</c:v>
                </c:pt>
                <c:pt idx="12747">
                  <c:v>42861.852083368729</c:v>
                </c:pt>
                <c:pt idx="12748">
                  <c:v>42861.852777813161</c:v>
                </c:pt>
                <c:pt idx="12749">
                  <c:v>42861.853472257601</c:v>
                </c:pt>
                <c:pt idx="12750">
                  <c:v>42861.854166702047</c:v>
                </c:pt>
                <c:pt idx="12751">
                  <c:v>42861.854861146538</c:v>
                </c:pt>
                <c:pt idx="12752">
                  <c:v>42861.85555559097</c:v>
                </c:pt>
                <c:pt idx="12753">
                  <c:v>42861.856250035409</c:v>
                </c:pt>
                <c:pt idx="12754">
                  <c:v>42861.85694447987</c:v>
                </c:pt>
                <c:pt idx="12755">
                  <c:v>42861.857638924303</c:v>
                </c:pt>
                <c:pt idx="12756">
                  <c:v>42861.858333368757</c:v>
                </c:pt>
                <c:pt idx="12757">
                  <c:v>42861.859027813181</c:v>
                </c:pt>
                <c:pt idx="12758">
                  <c:v>42861.859722257621</c:v>
                </c:pt>
                <c:pt idx="12759">
                  <c:v>42861.860416702068</c:v>
                </c:pt>
                <c:pt idx="12760">
                  <c:v>42861.861111146536</c:v>
                </c:pt>
                <c:pt idx="12761">
                  <c:v>42861.861805590961</c:v>
                </c:pt>
                <c:pt idx="12762">
                  <c:v>42861.862500035408</c:v>
                </c:pt>
                <c:pt idx="12763">
                  <c:v>42861.863194479862</c:v>
                </c:pt>
                <c:pt idx="12764">
                  <c:v>42861.863888924301</c:v>
                </c:pt>
                <c:pt idx="12765">
                  <c:v>42861.864583368748</c:v>
                </c:pt>
                <c:pt idx="12766">
                  <c:v>42861.865277813195</c:v>
                </c:pt>
                <c:pt idx="12767">
                  <c:v>42861.865972257634</c:v>
                </c:pt>
                <c:pt idx="12768">
                  <c:v>42861.866666702088</c:v>
                </c:pt>
                <c:pt idx="12769">
                  <c:v>42861.867361146542</c:v>
                </c:pt>
                <c:pt idx="12770">
                  <c:v>42861.868055591003</c:v>
                </c:pt>
                <c:pt idx="12771">
                  <c:v>42861.868750035428</c:v>
                </c:pt>
                <c:pt idx="12772">
                  <c:v>42861.869444479882</c:v>
                </c:pt>
                <c:pt idx="12773">
                  <c:v>42861.870138924343</c:v>
                </c:pt>
                <c:pt idx="12774">
                  <c:v>42861.870833368797</c:v>
                </c:pt>
                <c:pt idx="12775">
                  <c:v>42861.871527813193</c:v>
                </c:pt>
                <c:pt idx="12776">
                  <c:v>42861.872222257662</c:v>
                </c:pt>
                <c:pt idx="12777">
                  <c:v>42861.87291670213</c:v>
                </c:pt>
                <c:pt idx="12778">
                  <c:v>42861.873611146599</c:v>
                </c:pt>
                <c:pt idx="12779">
                  <c:v>42861.874305591002</c:v>
                </c:pt>
                <c:pt idx="12780">
                  <c:v>42861.875000035434</c:v>
                </c:pt>
                <c:pt idx="12781">
                  <c:v>42861.875694479917</c:v>
                </c:pt>
                <c:pt idx="12782">
                  <c:v>42861.876388924342</c:v>
                </c:pt>
                <c:pt idx="12783">
                  <c:v>42861.877083368789</c:v>
                </c:pt>
                <c:pt idx="12784">
                  <c:v>42861.877777813213</c:v>
                </c:pt>
                <c:pt idx="12785">
                  <c:v>42861.878472257682</c:v>
                </c:pt>
                <c:pt idx="12786">
                  <c:v>42861.879166702129</c:v>
                </c:pt>
                <c:pt idx="12787">
                  <c:v>42861.879861146605</c:v>
                </c:pt>
                <c:pt idx="12788">
                  <c:v>42861.880555591044</c:v>
                </c:pt>
                <c:pt idx="12789">
                  <c:v>42861.881250035469</c:v>
                </c:pt>
                <c:pt idx="12790">
                  <c:v>42861.881944479937</c:v>
                </c:pt>
                <c:pt idx="12791">
                  <c:v>42861.882638924399</c:v>
                </c:pt>
                <c:pt idx="12792">
                  <c:v>42861.883333368838</c:v>
                </c:pt>
                <c:pt idx="12793">
                  <c:v>42861.884027813256</c:v>
                </c:pt>
                <c:pt idx="12794">
                  <c:v>42861.884722257702</c:v>
                </c:pt>
                <c:pt idx="12795">
                  <c:v>42861.885416702149</c:v>
                </c:pt>
                <c:pt idx="12796">
                  <c:v>42861.886111146625</c:v>
                </c:pt>
                <c:pt idx="12797">
                  <c:v>42861.886805591043</c:v>
                </c:pt>
                <c:pt idx="12798">
                  <c:v>42861.887500035489</c:v>
                </c:pt>
                <c:pt idx="12799">
                  <c:v>42861.88819447998</c:v>
                </c:pt>
                <c:pt idx="12800">
                  <c:v>42861.888888924404</c:v>
                </c:pt>
                <c:pt idx="12801">
                  <c:v>42861.889583368851</c:v>
                </c:pt>
                <c:pt idx="12802">
                  <c:v>42861.890277813276</c:v>
                </c:pt>
                <c:pt idx="12803">
                  <c:v>42861.890972257723</c:v>
                </c:pt>
                <c:pt idx="12804">
                  <c:v>42861.891666702155</c:v>
                </c:pt>
                <c:pt idx="12805">
                  <c:v>42861.892361146616</c:v>
                </c:pt>
                <c:pt idx="12806">
                  <c:v>42861.893055591056</c:v>
                </c:pt>
                <c:pt idx="12807">
                  <c:v>42861.893750035488</c:v>
                </c:pt>
                <c:pt idx="12808">
                  <c:v>42861.894444479978</c:v>
                </c:pt>
                <c:pt idx="12809">
                  <c:v>42861.895138924403</c:v>
                </c:pt>
                <c:pt idx="12810">
                  <c:v>42861.895833368872</c:v>
                </c:pt>
                <c:pt idx="12811">
                  <c:v>42861.896527813275</c:v>
                </c:pt>
                <c:pt idx="12812">
                  <c:v>42861.897222257736</c:v>
                </c:pt>
                <c:pt idx="12813">
                  <c:v>42861.89791670219</c:v>
                </c:pt>
                <c:pt idx="12814">
                  <c:v>42861.898611146658</c:v>
                </c:pt>
                <c:pt idx="12815">
                  <c:v>42861.899305591076</c:v>
                </c:pt>
                <c:pt idx="12816">
                  <c:v>42861.90000003553</c:v>
                </c:pt>
                <c:pt idx="12817">
                  <c:v>42861.900694480006</c:v>
                </c:pt>
                <c:pt idx="12818">
                  <c:v>42861.901388924423</c:v>
                </c:pt>
                <c:pt idx="12819">
                  <c:v>42861.902083368892</c:v>
                </c:pt>
                <c:pt idx="12820">
                  <c:v>42861.902777813295</c:v>
                </c:pt>
                <c:pt idx="12821">
                  <c:v>42861.903472257756</c:v>
                </c:pt>
                <c:pt idx="12822">
                  <c:v>42861.904166702196</c:v>
                </c:pt>
                <c:pt idx="12823">
                  <c:v>42861.904861146679</c:v>
                </c:pt>
                <c:pt idx="12824">
                  <c:v>42861.905555591111</c:v>
                </c:pt>
                <c:pt idx="12825">
                  <c:v>42861.906250035572</c:v>
                </c:pt>
                <c:pt idx="12826">
                  <c:v>42861.906944480012</c:v>
                </c:pt>
                <c:pt idx="12827">
                  <c:v>42861.907638924466</c:v>
                </c:pt>
                <c:pt idx="12828">
                  <c:v>42861.90833336892</c:v>
                </c:pt>
                <c:pt idx="12829">
                  <c:v>42861.909027813315</c:v>
                </c:pt>
                <c:pt idx="12830">
                  <c:v>42861.909722257784</c:v>
                </c:pt>
                <c:pt idx="12831">
                  <c:v>42861.910416702231</c:v>
                </c:pt>
                <c:pt idx="12832">
                  <c:v>42861.911111146692</c:v>
                </c:pt>
                <c:pt idx="12833">
                  <c:v>42861.911805591131</c:v>
                </c:pt>
                <c:pt idx="12834">
                  <c:v>42861.912500035593</c:v>
                </c:pt>
                <c:pt idx="12835">
                  <c:v>42861.913194480017</c:v>
                </c:pt>
                <c:pt idx="12836">
                  <c:v>42861.913888924486</c:v>
                </c:pt>
                <c:pt idx="12837">
                  <c:v>42861.91458336894</c:v>
                </c:pt>
                <c:pt idx="12838">
                  <c:v>42861.915277813358</c:v>
                </c:pt>
                <c:pt idx="12839">
                  <c:v>42861.915972257812</c:v>
                </c:pt>
                <c:pt idx="12840">
                  <c:v>42861.916666702251</c:v>
                </c:pt>
                <c:pt idx="12841">
                  <c:v>42861.917361146698</c:v>
                </c:pt>
                <c:pt idx="12842">
                  <c:v>42861.918055591166</c:v>
                </c:pt>
                <c:pt idx="12843">
                  <c:v>42861.918750035591</c:v>
                </c:pt>
                <c:pt idx="12844">
                  <c:v>42861.919444480038</c:v>
                </c:pt>
                <c:pt idx="12845">
                  <c:v>42861.920138924492</c:v>
                </c:pt>
                <c:pt idx="12846">
                  <c:v>42861.920833368953</c:v>
                </c:pt>
                <c:pt idx="12847">
                  <c:v>42861.921527813349</c:v>
                </c:pt>
                <c:pt idx="12848">
                  <c:v>42861.922222257832</c:v>
                </c:pt>
                <c:pt idx="12849">
                  <c:v>42861.922916702271</c:v>
                </c:pt>
                <c:pt idx="12850">
                  <c:v>42861.923611146718</c:v>
                </c:pt>
                <c:pt idx="12851">
                  <c:v>42861.924305591165</c:v>
                </c:pt>
                <c:pt idx="12852">
                  <c:v>42861.925000035582</c:v>
                </c:pt>
                <c:pt idx="12853">
                  <c:v>42861.925694480058</c:v>
                </c:pt>
                <c:pt idx="12854">
                  <c:v>42861.926388924512</c:v>
                </c:pt>
                <c:pt idx="12855">
                  <c:v>42861.927083368952</c:v>
                </c:pt>
                <c:pt idx="12856">
                  <c:v>42861.927777813369</c:v>
                </c:pt>
                <c:pt idx="12857">
                  <c:v>42861.928472257845</c:v>
                </c:pt>
                <c:pt idx="12858">
                  <c:v>42861.929166702263</c:v>
                </c:pt>
                <c:pt idx="12859">
                  <c:v>42861.929861146738</c:v>
                </c:pt>
                <c:pt idx="12860">
                  <c:v>42861.930555591192</c:v>
                </c:pt>
                <c:pt idx="12861">
                  <c:v>42861.931250035625</c:v>
                </c:pt>
                <c:pt idx="12862">
                  <c:v>42861.931944480079</c:v>
                </c:pt>
                <c:pt idx="12863">
                  <c:v>42861.932638924554</c:v>
                </c:pt>
                <c:pt idx="12864">
                  <c:v>42861.933333368994</c:v>
                </c:pt>
                <c:pt idx="12865">
                  <c:v>42861.934027813404</c:v>
                </c:pt>
                <c:pt idx="12866">
                  <c:v>42861.934722257865</c:v>
                </c:pt>
                <c:pt idx="12867">
                  <c:v>42861.935416702305</c:v>
                </c:pt>
                <c:pt idx="12868">
                  <c:v>42861.936111146781</c:v>
                </c:pt>
                <c:pt idx="12869">
                  <c:v>42861.936805591205</c:v>
                </c:pt>
                <c:pt idx="12870">
                  <c:v>42861.93750003563</c:v>
                </c:pt>
                <c:pt idx="12871">
                  <c:v>42861.938194480099</c:v>
                </c:pt>
                <c:pt idx="12872">
                  <c:v>42861.938888924567</c:v>
                </c:pt>
                <c:pt idx="12873">
                  <c:v>42861.939583368992</c:v>
                </c:pt>
                <c:pt idx="12874">
                  <c:v>42861.940277813439</c:v>
                </c:pt>
                <c:pt idx="12875">
                  <c:v>42861.940972257893</c:v>
                </c:pt>
                <c:pt idx="12876">
                  <c:v>42861.941666702325</c:v>
                </c:pt>
                <c:pt idx="12877">
                  <c:v>42861.942361146801</c:v>
                </c:pt>
                <c:pt idx="12878">
                  <c:v>42861.943055591226</c:v>
                </c:pt>
                <c:pt idx="12879">
                  <c:v>42861.943750035651</c:v>
                </c:pt>
                <c:pt idx="12880">
                  <c:v>42861.944444480119</c:v>
                </c:pt>
                <c:pt idx="12881">
                  <c:v>42861.945138924588</c:v>
                </c:pt>
                <c:pt idx="12882">
                  <c:v>42861.945833369013</c:v>
                </c:pt>
                <c:pt idx="12883">
                  <c:v>42861.946527813459</c:v>
                </c:pt>
                <c:pt idx="12884">
                  <c:v>42861.947222257913</c:v>
                </c:pt>
                <c:pt idx="12885">
                  <c:v>42861.947916702353</c:v>
                </c:pt>
                <c:pt idx="12886">
                  <c:v>42861.948611146843</c:v>
                </c:pt>
                <c:pt idx="12887">
                  <c:v>42861.949305591224</c:v>
                </c:pt>
                <c:pt idx="12888">
                  <c:v>42861.950000035686</c:v>
                </c:pt>
                <c:pt idx="12889">
                  <c:v>42861.950694480169</c:v>
                </c:pt>
                <c:pt idx="12890">
                  <c:v>42861.951388924601</c:v>
                </c:pt>
                <c:pt idx="12891">
                  <c:v>42861.952083369033</c:v>
                </c:pt>
                <c:pt idx="12892">
                  <c:v>42861.95277781348</c:v>
                </c:pt>
                <c:pt idx="12893">
                  <c:v>42861.953472257941</c:v>
                </c:pt>
                <c:pt idx="12894">
                  <c:v>42861.954166702373</c:v>
                </c:pt>
                <c:pt idx="12895">
                  <c:v>42861.954861146856</c:v>
                </c:pt>
                <c:pt idx="12896">
                  <c:v>42861.955555591267</c:v>
                </c:pt>
                <c:pt idx="12897">
                  <c:v>42861.956250035713</c:v>
                </c:pt>
                <c:pt idx="12898">
                  <c:v>42861.956944480189</c:v>
                </c:pt>
                <c:pt idx="12899">
                  <c:v>42861.957638924629</c:v>
                </c:pt>
                <c:pt idx="12900">
                  <c:v>42861.958333369075</c:v>
                </c:pt>
                <c:pt idx="12901">
                  <c:v>42861.9590278135</c:v>
                </c:pt>
                <c:pt idx="12902">
                  <c:v>42861.959722257947</c:v>
                </c:pt>
                <c:pt idx="12903">
                  <c:v>42861.960416702394</c:v>
                </c:pt>
                <c:pt idx="12904">
                  <c:v>42861.96111114684</c:v>
                </c:pt>
                <c:pt idx="12905">
                  <c:v>42861.961805591265</c:v>
                </c:pt>
                <c:pt idx="12906">
                  <c:v>42861.962500035734</c:v>
                </c:pt>
                <c:pt idx="12907">
                  <c:v>42861.96319448018</c:v>
                </c:pt>
                <c:pt idx="12908">
                  <c:v>42861.963888924627</c:v>
                </c:pt>
                <c:pt idx="12909">
                  <c:v>42861.964583369081</c:v>
                </c:pt>
                <c:pt idx="12910">
                  <c:v>42861.965277813521</c:v>
                </c:pt>
                <c:pt idx="12911">
                  <c:v>42861.965972257967</c:v>
                </c:pt>
                <c:pt idx="12912">
                  <c:v>42861.966666702414</c:v>
                </c:pt>
                <c:pt idx="12913">
                  <c:v>42861.967361146861</c:v>
                </c:pt>
                <c:pt idx="12914">
                  <c:v>42861.968055591307</c:v>
                </c:pt>
                <c:pt idx="12915">
                  <c:v>42861.968750035754</c:v>
                </c:pt>
                <c:pt idx="12916">
                  <c:v>42861.969444480186</c:v>
                </c:pt>
                <c:pt idx="12917">
                  <c:v>42861.970138924647</c:v>
                </c:pt>
                <c:pt idx="12918">
                  <c:v>42861.970833369116</c:v>
                </c:pt>
                <c:pt idx="12919">
                  <c:v>42861.971527813534</c:v>
                </c:pt>
                <c:pt idx="12920">
                  <c:v>42861.972222258009</c:v>
                </c:pt>
                <c:pt idx="12921">
                  <c:v>42861.972916702442</c:v>
                </c:pt>
                <c:pt idx="12922">
                  <c:v>42861.973611146903</c:v>
                </c:pt>
                <c:pt idx="12923">
                  <c:v>42861.974305591328</c:v>
                </c:pt>
                <c:pt idx="12924">
                  <c:v>42861.975000035774</c:v>
                </c:pt>
                <c:pt idx="12925">
                  <c:v>42861.975694480221</c:v>
                </c:pt>
                <c:pt idx="12926">
                  <c:v>42861.976388924668</c:v>
                </c:pt>
                <c:pt idx="12927">
                  <c:v>42861.977083369115</c:v>
                </c:pt>
                <c:pt idx="12928">
                  <c:v>42861.977777813554</c:v>
                </c:pt>
                <c:pt idx="12929">
                  <c:v>42861.97847225803</c:v>
                </c:pt>
                <c:pt idx="12930">
                  <c:v>42861.979166702455</c:v>
                </c:pt>
                <c:pt idx="12931">
                  <c:v>42861.979861146923</c:v>
                </c:pt>
                <c:pt idx="12932">
                  <c:v>42861.980555591348</c:v>
                </c:pt>
                <c:pt idx="12933">
                  <c:v>42861.981250035795</c:v>
                </c:pt>
                <c:pt idx="12934">
                  <c:v>42861.981944480234</c:v>
                </c:pt>
                <c:pt idx="12935">
                  <c:v>42861.98263892471</c:v>
                </c:pt>
                <c:pt idx="12936">
                  <c:v>42861.983333369142</c:v>
                </c:pt>
                <c:pt idx="12937">
                  <c:v>42861.984027813582</c:v>
                </c:pt>
                <c:pt idx="12938">
                  <c:v>42861.984722258043</c:v>
                </c:pt>
                <c:pt idx="12939">
                  <c:v>42861.985416702482</c:v>
                </c:pt>
                <c:pt idx="12940">
                  <c:v>42861.986111146965</c:v>
                </c:pt>
                <c:pt idx="12941">
                  <c:v>42861.986805591368</c:v>
                </c:pt>
                <c:pt idx="12942">
                  <c:v>42861.987500035815</c:v>
                </c:pt>
                <c:pt idx="12943">
                  <c:v>42861.988194480262</c:v>
                </c:pt>
                <c:pt idx="12944">
                  <c:v>42861.98888892473</c:v>
                </c:pt>
                <c:pt idx="12945">
                  <c:v>42861.989583369163</c:v>
                </c:pt>
                <c:pt idx="12946">
                  <c:v>42861.990277813595</c:v>
                </c:pt>
                <c:pt idx="12947">
                  <c:v>42861.990972258049</c:v>
                </c:pt>
                <c:pt idx="12948">
                  <c:v>42861.991666702474</c:v>
                </c:pt>
                <c:pt idx="12949">
                  <c:v>42861.992361146942</c:v>
                </c:pt>
                <c:pt idx="12950">
                  <c:v>42861.993055591374</c:v>
                </c:pt>
                <c:pt idx="12951">
                  <c:v>42861.993750035814</c:v>
                </c:pt>
                <c:pt idx="12952">
                  <c:v>42861.994444480275</c:v>
                </c:pt>
                <c:pt idx="12953">
                  <c:v>42861.995138924729</c:v>
                </c:pt>
                <c:pt idx="12954">
                  <c:v>42861.995833369183</c:v>
                </c:pt>
                <c:pt idx="12955">
                  <c:v>42861.996527813601</c:v>
                </c:pt>
                <c:pt idx="12956">
                  <c:v>42861.997222258069</c:v>
                </c:pt>
                <c:pt idx="12957">
                  <c:v>42861.997916702516</c:v>
                </c:pt>
                <c:pt idx="12958">
                  <c:v>42861.998611146999</c:v>
                </c:pt>
                <c:pt idx="12959">
                  <c:v>42861.999305591387</c:v>
                </c:pt>
              </c:numCache>
            </c:numRef>
          </c:xVal>
          <c:yVal>
            <c:numRef>
              <c:f>[2]OULU_aprile_maggio!$G$2882:$G$15841</c:f>
              <c:numCache>
                <c:formatCode>General</c:formatCode>
                <c:ptCount val="12960"/>
                <c:pt idx="0">
                  <c:v>6573.05</c:v>
                </c:pt>
                <c:pt idx="1">
                  <c:v>6572.7</c:v>
                </c:pt>
                <c:pt idx="2">
                  <c:v>6572.5166666666719</c:v>
                </c:pt>
                <c:pt idx="3">
                  <c:v>6575.4166666666724</c:v>
                </c:pt>
                <c:pt idx="4">
                  <c:v>6576.9333333333298</c:v>
                </c:pt>
                <c:pt idx="5">
                  <c:v>6576.0166666666719</c:v>
                </c:pt>
                <c:pt idx="6">
                  <c:v>6570.6166666666741</c:v>
                </c:pt>
                <c:pt idx="7">
                  <c:v>6568.7666666666719</c:v>
                </c:pt>
                <c:pt idx="8">
                  <c:v>6567.85</c:v>
                </c:pt>
                <c:pt idx="9">
                  <c:v>6569.6333333333305</c:v>
                </c:pt>
                <c:pt idx="10">
                  <c:v>6561.566666666673</c:v>
                </c:pt>
                <c:pt idx="11">
                  <c:v>6561.4833333333308</c:v>
                </c:pt>
                <c:pt idx="12">
                  <c:v>6562.316666666673</c:v>
                </c:pt>
                <c:pt idx="13">
                  <c:v>6564.1166666666741</c:v>
                </c:pt>
                <c:pt idx="14">
                  <c:v>6564.9333333333298</c:v>
                </c:pt>
                <c:pt idx="15">
                  <c:v>6563.9333333333298</c:v>
                </c:pt>
                <c:pt idx="16">
                  <c:v>6559.95</c:v>
                </c:pt>
                <c:pt idx="17">
                  <c:v>6565.3333333333303</c:v>
                </c:pt>
                <c:pt idx="18">
                  <c:v>6569.6500000000024</c:v>
                </c:pt>
                <c:pt idx="19">
                  <c:v>6567.1166666666741</c:v>
                </c:pt>
                <c:pt idx="20">
                  <c:v>6565.9833333333308</c:v>
                </c:pt>
                <c:pt idx="21">
                  <c:v>6566.4333333333298</c:v>
                </c:pt>
                <c:pt idx="22">
                  <c:v>6564.8666666666741</c:v>
                </c:pt>
                <c:pt idx="23">
                  <c:v>6563.3833333333305</c:v>
                </c:pt>
                <c:pt idx="24">
                  <c:v>6557.3333333333303</c:v>
                </c:pt>
                <c:pt idx="25">
                  <c:v>6556.0833333333303</c:v>
                </c:pt>
                <c:pt idx="26">
                  <c:v>6549.5166666666719</c:v>
                </c:pt>
                <c:pt idx="27">
                  <c:v>6549.2166666666717</c:v>
                </c:pt>
                <c:pt idx="28">
                  <c:v>6551.1</c:v>
                </c:pt>
                <c:pt idx="29">
                  <c:v>6551.9833333333308</c:v>
                </c:pt>
                <c:pt idx="30">
                  <c:v>6553.75</c:v>
                </c:pt>
                <c:pt idx="31">
                  <c:v>6550.533333333331</c:v>
                </c:pt>
                <c:pt idx="32">
                  <c:v>6548.8833333333305</c:v>
                </c:pt>
                <c:pt idx="33">
                  <c:v>6548.033333333331</c:v>
                </c:pt>
                <c:pt idx="34">
                  <c:v>6548.4833333333308</c:v>
                </c:pt>
                <c:pt idx="35">
                  <c:v>6546.5166666666719</c:v>
                </c:pt>
                <c:pt idx="36">
                  <c:v>6542.4666666666717</c:v>
                </c:pt>
                <c:pt idx="37">
                  <c:v>6539.05</c:v>
                </c:pt>
                <c:pt idx="38">
                  <c:v>6533.2666666666719</c:v>
                </c:pt>
                <c:pt idx="39">
                  <c:v>6538.2</c:v>
                </c:pt>
                <c:pt idx="40">
                  <c:v>6539.8833333333305</c:v>
                </c:pt>
                <c:pt idx="41">
                  <c:v>6542.033333333331</c:v>
                </c:pt>
                <c:pt idx="42">
                  <c:v>6548.7666666666719</c:v>
                </c:pt>
                <c:pt idx="43">
                  <c:v>6545.4</c:v>
                </c:pt>
                <c:pt idx="44">
                  <c:v>6546.4833333333308</c:v>
                </c:pt>
                <c:pt idx="45">
                  <c:v>6549.1</c:v>
                </c:pt>
                <c:pt idx="46">
                  <c:v>6552.0833333333303</c:v>
                </c:pt>
                <c:pt idx="47">
                  <c:v>6550.6</c:v>
                </c:pt>
                <c:pt idx="48">
                  <c:v>6554.9166666666724</c:v>
                </c:pt>
                <c:pt idx="49">
                  <c:v>6555.45</c:v>
                </c:pt>
                <c:pt idx="50">
                  <c:v>6557.4833333333308</c:v>
                </c:pt>
                <c:pt idx="51">
                  <c:v>6560.816666666673</c:v>
                </c:pt>
                <c:pt idx="52">
                  <c:v>6559.533333333331</c:v>
                </c:pt>
                <c:pt idx="53">
                  <c:v>6564.5833333333303</c:v>
                </c:pt>
                <c:pt idx="54">
                  <c:v>6566.35</c:v>
                </c:pt>
                <c:pt idx="55">
                  <c:v>6567.05</c:v>
                </c:pt>
                <c:pt idx="56">
                  <c:v>6567.85</c:v>
                </c:pt>
                <c:pt idx="57">
                  <c:v>6559.4</c:v>
                </c:pt>
                <c:pt idx="58">
                  <c:v>6562.283333333331</c:v>
                </c:pt>
                <c:pt idx="59">
                  <c:v>6560.35</c:v>
                </c:pt>
                <c:pt idx="60">
                  <c:v>6565.1500000000024</c:v>
                </c:pt>
                <c:pt idx="61">
                  <c:v>6566.1500000000024</c:v>
                </c:pt>
                <c:pt idx="62">
                  <c:v>6563.85</c:v>
                </c:pt>
                <c:pt idx="63">
                  <c:v>6565.0833333333303</c:v>
                </c:pt>
                <c:pt idx="64">
                  <c:v>6562.1500000000024</c:v>
                </c:pt>
                <c:pt idx="65">
                  <c:v>6563.8666666666741</c:v>
                </c:pt>
                <c:pt idx="66">
                  <c:v>6562.7666666666719</c:v>
                </c:pt>
                <c:pt idx="67">
                  <c:v>6565.9666666666717</c:v>
                </c:pt>
                <c:pt idx="68">
                  <c:v>6565.6666666666742</c:v>
                </c:pt>
                <c:pt idx="69">
                  <c:v>6563.1666666666742</c:v>
                </c:pt>
                <c:pt idx="70">
                  <c:v>6568.7166666666717</c:v>
                </c:pt>
                <c:pt idx="71">
                  <c:v>6569.2</c:v>
                </c:pt>
                <c:pt idx="72">
                  <c:v>6570.8333333333303</c:v>
                </c:pt>
                <c:pt idx="73">
                  <c:v>6573.1500000000024</c:v>
                </c:pt>
                <c:pt idx="74">
                  <c:v>6569.9833333333308</c:v>
                </c:pt>
                <c:pt idx="75">
                  <c:v>6567.8333333333303</c:v>
                </c:pt>
                <c:pt idx="76">
                  <c:v>6573.7333333333308</c:v>
                </c:pt>
                <c:pt idx="77">
                  <c:v>6570.6166666666741</c:v>
                </c:pt>
                <c:pt idx="78">
                  <c:v>6570.55</c:v>
                </c:pt>
                <c:pt idx="79">
                  <c:v>6570.816666666673</c:v>
                </c:pt>
                <c:pt idx="80">
                  <c:v>6575.7666666666719</c:v>
                </c:pt>
                <c:pt idx="81">
                  <c:v>6572.7333333333308</c:v>
                </c:pt>
                <c:pt idx="82">
                  <c:v>6575.5833333333303</c:v>
                </c:pt>
                <c:pt idx="83">
                  <c:v>6574.9</c:v>
                </c:pt>
                <c:pt idx="84">
                  <c:v>6580.4666666666717</c:v>
                </c:pt>
                <c:pt idx="85">
                  <c:v>6575.816666666673</c:v>
                </c:pt>
                <c:pt idx="86">
                  <c:v>6579.4333333333298</c:v>
                </c:pt>
                <c:pt idx="87">
                  <c:v>6577.6666666666742</c:v>
                </c:pt>
                <c:pt idx="88">
                  <c:v>6575.95</c:v>
                </c:pt>
                <c:pt idx="89">
                  <c:v>6577.533333333331</c:v>
                </c:pt>
                <c:pt idx="90">
                  <c:v>6576.1500000000024</c:v>
                </c:pt>
                <c:pt idx="91">
                  <c:v>6576.1333333333305</c:v>
                </c:pt>
                <c:pt idx="92">
                  <c:v>6577.4666666666717</c:v>
                </c:pt>
                <c:pt idx="93">
                  <c:v>6577.066666666673</c:v>
                </c:pt>
                <c:pt idx="94">
                  <c:v>6571.8333333333303</c:v>
                </c:pt>
                <c:pt idx="95">
                  <c:v>6573.05</c:v>
                </c:pt>
                <c:pt idx="96">
                  <c:v>6572.6333333333305</c:v>
                </c:pt>
                <c:pt idx="97">
                  <c:v>6574.7333333333308</c:v>
                </c:pt>
                <c:pt idx="98">
                  <c:v>6578.75</c:v>
                </c:pt>
                <c:pt idx="99">
                  <c:v>6576.283333333331</c:v>
                </c:pt>
                <c:pt idx="100">
                  <c:v>6575.35</c:v>
                </c:pt>
                <c:pt idx="101">
                  <c:v>6576.35</c:v>
                </c:pt>
                <c:pt idx="102">
                  <c:v>6574.816666666673</c:v>
                </c:pt>
                <c:pt idx="103">
                  <c:v>6576.3666666666741</c:v>
                </c:pt>
                <c:pt idx="104">
                  <c:v>6576.783333333331</c:v>
                </c:pt>
                <c:pt idx="105">
                  <c:v>6576.25</c:v>
                </c:pt>
                <c:pt idx="106">
                  <c:v>6573.45</c:v>
                </c:pt>
                <c:pt idx="107">
                  <c:v>6577.4166666666724</c:v>
                </c:pt>
                <c:pt idx="108">
                  <c:v>6576.066666666673</c:v>
                </c:pt>
                <c:pt idx="109">
                  <c:v>6575.85</c:v>
                </c:pt>
                <c:pt idx="110">
                  <c:v>6576.6</c:v>
                </c:pt>
                <c:pt idx="111">
                  <c:v>6575.45</c:v>
                </c:pt>
                <c:pt idx="112">
                  <c:v>6570.4333333333298</c:v>
                </c:pt>
                <c:pt idx="113">
                  <c:v>6570.3333333333303</c:v>
                </c:pt>
                <c:pt idx="114">
                  <c:v>6572.3333333333303</c:v>
                </c:pt>
                <c:pt idx="115">
                  <c:v>6573.7</c:v>
                </c:pt>
                <c:pt idx="116">
                  <c:v>6574.3333333333303</c:v>
                </c:pt>
                <c:pt idx="117">
                  <c:v>6577.95</c:v>
                </c:pt>
                <c:pt idx="118">
                  <c:v>6578.1</c:v>
                </c:pt>
                <c:pt idx="119">
                  <c:v>6577.2</c:v>
                </c:pt>
                <c:pt idx="120">
                  <c:v>6571.783333333331</c:v>
                </c:pt>
                <c:pt idx="121">
                  <c:v>6570.6500000000024</c:v>
                </c:pt>
                <c:pt idx="122">
                  <c:v>6573.6500000000024</c:v>
                </c:pt>
                <c:pt idx="123">
                  <c:v>6570.8666666666741</c:v>
                </c:pt>
                <c:pt idx="124">
                  <c:v>6573.25</c:v>
                </c:pt>
                <c:pt idx="125">
                  <c:v>6571</c:v>
                </c:pt>
                <c:pt idx="126">
                  <c:v>6575.1</c:v>
                </c:pt>
                <c:pt idx="127">
                  <c:v>6571.0833333333303</c:v>
                </c:pt>
                <c:pt idx="128">
                  <c:v>6570.4166666666724</c:v>
                </c:pt>
                <c:pt idx="129">
                  <c:v>6570.033333333331</c:v>
                </c:pt>
                <c:pt idx="130">
                  <c:v>6570.3</c:v>
                </c:pt>
                <c:pt idx="131">
                  <c:v>6573.033333333331</c:v>
                </c:pt>
                <c:pt idx="132">
                  <c:v>6571.1333333333305</c:v>
                </c:pt>
                <c:pt idx="133">
                  <c:v>6566.75</c:v>
                </c:pt>
                <c:pt idx="134">
                  <c:v>6571.4666666666717</c:v>
                </c:pt>
                <c:pt idx="135">
                  <c:v>6569.816666666673</c:v>
                </c:pt>
                <c:pt idx="136">
                  <c:v>6566.8</c:v>
                </c:pt>
                <c:pt idx="137">
                  <c:v>6566.4666666666717</c:v>
                </c:pt>
                <c:pt idx="138">
                  <c:v>6568.8666666666741</c:v>
                </c:pt>
                <c:pt idx="139">
                  <c:v>6573.4833333333308</c:v>
                </c:pt>
                <c:pt idx="140">
                  <c:v>6570.05</c:v>
                </c:pt>
                <c:pt idx="141">
                  <c:v>6569.2166666666717</c:v>
                </c:pt>
                <c:pt idx="142">
                  <c:v>6561.3666666666741</c:v>
                </c:pt>
                <c:pt idx="143">
                  <c:v>6560.45</c:v>
                </c:pt>
                <c:pt idx="144">
                  <c:v>6551.566666666673</c:v>
                </c:pt>
                <c:pt idx="145">
                  <c:v>6557.066666666673</c:v>
                </c:pt>
                <c:pt idx="146">
                  <c:v>6556.2</c:v>
                </c:pt>
                <c:pt idx="147">
                  <c:v>6557.066666666673</c:v>
                </c:pt>
                <c:pt idx="148">
                  <c:v>6558.25</c:v>
                </c:pt>
                <c:pt idx="149">
                  <c:v>6559.8333333333303</c:v>
                </c:pt>
                <c:pt idx="150">
                  <c:v>6562.3666666666741</c:v>
                </c:pt>
                <c:pt idx="151">
                  <c:v>6558.9666666666717</c:v>
                </c:pt>
                <c:pt idx="152">
                  <c:v>6563.7666666666719</c:v>
                </c:pt>
                <c:pt idx="153">
                  <c:v>6565.816666666673</c:v>
                </c:pt>
                <c:pt idx="154">
                  <c:v>6569.7</c:v>
                </c:pt>
                <c:pt idx="155">
                  <c:v>6570.1</c:v>
                </c:pt>
                <c:pt idx="156">
                  <c:v>6574.75</c:v>
                </c:pt>
                <c:pt idx="157">
                  <c:v>6569.85</c:v>
                </c:pt>
                <c:pt idx="158">
                  <c:v>6562.816666666673</c:v>
                </c:pt>
                <c:pt idx="159">
                  <c:v>6557.033333333331</c:v>
                </c:pt>
                <c:pt idx="160">
                  <c:v>6553.0833333333303</c:v>
                </c:pt>
                <c:pt idx="161">
                  <c:v>6549.9666666666717</c:v>
                </c:pt>
                <c:pt idx="162">
                  <c:v>6554.1833333333325</c:v>
                </c:pt>
                <c:pt idx="163">
                  <c:v>6552.9666666666717</c:v>
                </c:pt>
                <c:pt idx="164">
                  <c:v>6551.4166666666724</c:v>
                </c:pt>
                <c:pt idx="165">
                  <c:v>6553.85</c:v>
                </c:pt>
                <c:pt idx="166">
                  <c:v>6551.55</c:v>
                </c:pt>
                <c:pt idx="167">
                  <c:v>6553.1833333333325</c:v>
                </c:pt>
                <c:pt idx="168">
                  <c:v>6551.25</c:v>
                </c:pt>
                <c:pt idx="169">
                  <c:v>6547.8833333333305</c:v>
                </c:pt>
                <c:pt idx="170">
                  <c:v>6546.2333333333308</c:v>
                </c:pt>
                <c:pt idx="171">
                  <c:v>6546.1833333333325</c:v>
                </c:pt>
                <c:pt idx="172">
                  <c:v>6549.4833333333308</c:v>
                </c:pt>
                <c:pt idx="173">
                  <c:v>6550.6333333333305</c:v>
                </c:pt>
                <c:pt idx="174">
                  <c:v>6549.7</c:v>
                </c:pt>
                <c:pt idx="175">
                  <c:v>6552.4</c:v>
                </c:pt>
                <c:pt idx="176">
                  <c:v>6551.55</c:v>
                </c:pt>
                <c:pt idx="177">
                  <c:v>6550.2666666666719</c:v>
                </c:pt>
                <c:pt idx="178">
                  <c:v>6553.7166666666717</c:v>
                </c:pt>
                <c:pt idx="179">
                  <c:v>6559.2166666666717</c:v>
                </c:pt>
                <c:pt idx="180">
                  <c:v>6563</c:v>
                </c:pt>
                <c:pt idx="181">
                  <c:v>6564.3</c:v>
                </c:pt>
                <c:pt idx="182">
                  <c:v>6562.6166666666741</c:v>
                </c:pt>
                <c:pt idx="183">
                  <c:v>6561.2166666666717</c:v>
                </c:pt>
                <c:pt idx="184">
                  <c:v>6558.25</c:v>
                </c:pt>
                <c:pt idx="185">
                  <c:v>6558.6333333333305</c:v>
                </c:pt>
                <c:pt idx="186">
                  <c:v>6557.4833333333308</c:v>
                </c:pt>
                <c:pt idx="187">
                  <c:v>6557.566666666673</c:v>
                </c:pt>
                <c:pt idx="188">
                  <c:v>6556.9166666666724</c:v>
                </c:pt>
                <c:pt idx="189">
                  <c:v>6554.7333333333308</c:v>
                </c:pt>
                <c:pt idx="190">
                  <c:v>6552.816666666673</c:v>
                </c:pt>
                <c:pt idx="191">
                  <c:v>6549.9</c:v>
                </c:pt>
                <c:pt idx="192">
                  <c:v>6554.3333333333303</c:v>
                </c:pt>
                <c:pt idx="193">
                  <c:v>6553.6333333333305</c:v>
                </c:pt>
                <c:pt idx="194">
                  <c:v>6547.9</c:v>
                </c:pt>
                <c:pt idx="195">
                  <c:v>6549.9666666666717</c:v>
                </c:pt>
                <c:pt idx="196">
                  <c:v>6548.8833333333305</c:v>
                </c:pt>
                <c:pt idx="197">
                  <c:v>6553.283333333331</c:v>
                </c:pt>
                <c:pt idx="198">
                  <c:v>6548.5166666666719</c:v>
                </c:pt>
                <c:pt idx="199">
                  <c:v>6546.8333333333303</c:v>
                </c:pt>
                <c:pt idx="200">
                  <c:v>6547.9833333333308</c:v>
                </c:pt>
                <c:pt idx="201">
                  <c:v>6549.816666666673</c:v>
                </c:pt>
                <c:pt idx="202">
                  <c:v>6560.8666666666741</c:v>
                </c:pt>
                <c:pt idx="203">
                  <c:v>6560.3333333333303</c:v>
                </c:pt>
                <c:pt idx="204">
                  <c:v>6566.283333333331</c:v>
                </c:pt>
                <c:pt idx="205">
                  <c:v>6564.783333333331</c:v>
                </c:pt>
                <c:pt idx="206">
                  <c:v>6563.5166666666719</c:v>
                </c:pt>
                <c:pt idx="207">
                  <c:v>6564.316666666673</c:v>
                </c:pt>
                <c:pt idx="208">
                  <c:v>6570.5</c:v>
                </c:pt>
                <c:pt idx="209">
                  <c:v>6566.1</c:v>
                </c:pt>
                <c:pt idx="210">
                  <c:v>6563.7333333333308</c:v>
                </c:pt>
                <c:pt idx="211">
                  <c:v>6566.7333333333308</c:v>
                </c:pt>
                <c:pt idx="212">
                  <c:v>6564.566666666673</c:v>
                </c:pt>
                <c:pt idx="213">
                  <c:v>6560.95</c:v>
                </c:pt>
                <c:pt idx="214">
                  <c:v>6556.4833333333308</c:v>
                </c:pt>
                <c:pt idx="215">
                  <c:v>6556.4166666666724</c:v>
                </c:pt>
                <c:pt idx="216">
                  <c:v>6551.25</c:v>
                </c:pt>
                <c:pt idx="217">
                  <c:v>6551.5</c:v>
                </c:pt>
                <c:pt idx="218">
                  <c:v>6550.4166666666724</c:v>
                </c:pt>
                <c:pt idx="219">
                  <c:v>6554.4333333333298</c:v>
                </c:pt>
                <c:pt idx="220">
                  <c:v>6561.033333333331</c:v>
                </c:pt>
                <c:pt idx="221">
                  <c:v>6561.1166666666741</c:v>
                </c:pt>
                <c:pt idx="222">
                  <c:v>6556.5833333333303</c:v>
                </c:pt>
                <c:pt idx="223">
                  <c:v>6554.9333333333298</c:v>
                </c:pt>
                <c:pt idx="224">
                  <c:v>6552.8</c:v>
                </c:pt>
                <c:pt idx="225">
                  <c:v>6549.7166666666717</c:v>
                </c:pt>
                <c:pt idx="226">
                  <c:v>6556.8833333333305</c:v>
                </c:pt>
                <c:pt idx="227">
                  <c:v>6553.3</c:v>
                </c:pt>
                <c:pt idx="228">
                  <c:v>6554.6833333333325</c:v>
                </c:pt>
                <c:pt idx="229">
                  <c:v>6557.1166666666741</c:v>
                </c:pt>
                <c:pt idx="230">
                  <c:v>6554.4</c:v>
                </c:pt>
                <c:pt idx="231">
                  <c:v>6558.1500000000024</c:v>
                </c:pt>
                <c:pt idx="232">
                  <c:v>6555.3333333333303</c:v>
                </c:pt>
                <c:pt idx="233">
                  <c:v>6553.45</c:v>
                </c:pt>
                <c:pt idx="234">
                  <c:v>6553.7333333333308</c:v>
                </c:pt>
                <c:pt idx="235">
                  <c:v>6551.566666666673</c:v>
                </c:pt>
                <c:pt idx="236">
                  <c:v>6548.7</c:v>
                </c:pt>
                <c:pt idx="237">
                  <c:v>6548.6333333333305</c:v>
                </c:pt>
                <c:pt idx="238">
                  <c:v>6543.816666666673</c:v>
                </c:pt>
                <c:pt idx="239">
                  <c:v>6542.7333333333308</c:v>
                </c:pt>
                <c:pt idx="240">
                  <c:v>6540.8833333333305</c:v>
                </c:pt>
                <c:pt idx="241">
                  <c:v>6542.2</c:v>
                </c:pt>
                <c:pt idx="242">
                  <c:v>6543.0166666666719</c:v>
                </c:pt>
                <c:pt idx="243">
                  <c:v>6543.533333333331</c:v>
                </c:pt>
                <c:pt idx="244">
                  <c:v>6549.2666666666719</c:v>
                </c:pt>
                <c:pt idx="245">
                  <c:v>6550.25</c:v>
                </c:pt>
                <c:pt idx="246">
                  <c:v>6546.25</c:v>
                </c:pt>
                <c:pt idx="247">
                  <c:v>6548.9</c:v>
                </c:pt>
                <c:pt idx="248">
                  <c:v>6550.1666666666742</c:v>
                </c:pt>
                <c:pt idx="249">
                  <c:v>6552.8833333333305</c:v>
                </c:pt>
                <c:pt idx="250">
                  <c:v>6552.816666666673</c:v>
                </c:pt>
                <c:pt idx="251">
                  <c:v>6552.35</c:v>
                </c:pt>
                <c:pt idx="252">
                  <c:v>6548.9166666666724</c:v>
                </c:pt>
                <c:pt idx="253">
                  <c:v>6553.7333333333308</c:v>
                </c:pt>
                <c:pt idx="254">
                  <c:v>6558.75</c:v>
                </c:pt>
                <c:pt idx="255">
                  <c:v>6560.4166666666724</c:v>
                </c:pt>
                <c:pt idx="256">
                  <c:v>6561.8666666666741</c:v>
                </c:pt>
                <c:pt idx="257">
                  <c:v>6563.4333333333298</c:v>
                </c:pt>
                <c:pt idx="258">
                  <c:v>6565.3833333333305</c:v>
                </c:pt>
                <c:pt idx="259">
                  <c:v>6566.4833333333308</c:v>
                </c:pt>
                <c:pt idx="260">
                  <c:v>6565.05</c:v>
                </c:pt>
                <c:pt idx="261">
                  <c:v>6567.9333333333298</c:v>
                </c:pt>
                <c:pt idx="262">
                  <c:v>6563.55</c:v>
                </c:pt>
                <c:pt idx="263">
                  <c:v>6563.9666666666717</c:v>
                </c:pt>
                <c:pt idx="264">
                  <c:v>6566.3666666666741</c:v>
                </c:pt>
                <c:pt idx="265">
                  <c:v>6566.816666666673</c:v>
                </c:pt>
                <c:pt idx="266">
                  <c:v>6567.6166666666741</c:v>
                </c:pt>
                <c:pt idx="267">
                  <c:v>6566.55</c:v>
                </c:pt>
                <c:pt idx="268">
                  <c:v>6561.1833333333325</c:v>
                </c:pt>
                <c:pt idx="269">
                  <c:v>6562.783333333331</c:v>
                </c:pt>
                <c:pt idx="270">
                  <c:v>6565.4666666666717</c:v>
                </c:pt>
                <c:pt idx="271">
                  <c:v>6565.6</c:v>
                </c:pt>
                <c:pt idx="272">
                  <c:v>6566.7333333333308</c:v>
                </c:pt>
                <c:pt idx="273">
                  <c:v>6569.5</c:v>
                </c:pt>
                <c:pt idx="274">
                  <c:v>6574.033333333331</c:v>
                </c:pt>
                <c:pt idx="275">
                  <c:v>6574.1166666666741</c:v>
                </c:pt>
                <c:pt idx="276">
                  <c:v>6574.3833333333305</c:v>
                </c:pt>
                <c:pt idx="277">
                  <c:v>6576.8833333333305</c:v>
                </c:pt>
                <c:pt idx="278">
                  <c:v>6580.7333333333308</c:v>
                </c:pt>
                <c:pt idx="279">
                  <c:v>6581.8833333333305</c:v>
                </c:pt>
                <c:pt idx="280">
                  <c:v>6577.7</c:v>
                </c:pt>
                <c:pt idx="281">
                  <c:v>6580.45</c:v>
                </c:pt>
                <c:pt idx="282">
                  <c:v>6582.0833333333303</c:v>
                </c:pt>
                <c:pt idx="283">
                  <c:v>6584.1166666666741</c:v>
                </c:pt>
                <c:pt idx="284">
                  <c:v>6586.2666666666719</c:v>
                </c:pt>
                <c:pt idx="285">
                  <c:v>6585.1166666666741</c:v>
                </c:pt>
                <c:pt idx="286">
                  <c:v>6577.9166666666724</c:v>
                </c:pt>
                <c:pt idx="287">
                  <c:v>6579.9333333333298</c:v>
                </c:pt>
                <c:pt idx="288">
                  <c:v>6580.7166666666717</c:v>
                </c:pt>
                <c:pt idx="289">
                  <c:v>6579.3333333333303</c:v>
                </c:pt>
                <c:pt idx="290">
                  <c:v>6579.3</c:v>
                </c:pt>
                <c:pt idx="291">
                  <c:v>6574.75</c:v>
                </c:pt>
                <c:pt idx="292">
                  <c:v>6574.066666666673</c:v>
                </c:pt>
                <c:pt idx="293">
                  <c:v>6577.1666666666742</c:v>
                </c:pt>
                <c:pt idx="294">
                  <c:v>6577.3</c:v>
                </c:pt>
                <c:pt idx="295">
                  <c:v>6575.4333333333298</c:v>
                </c:pt>
                <c:pt idx="296">
                  <c:v>6582.1333333333305</c:v>
                </c:pt>
                <c:pt idx="297">
                  <c:v>6581.5833333333303</c:v>
                </c:pt>
                <c:pt idx="298">
                  <c:v>6582.0833333333303</c:v>
                </c:pt>
                <c:pt idx="299">
                  <c:v>6581.6666666666742</c:v>
                </c:pt>
                <c:pt idx="300">
                  <c:v>6577.6500000000024</c:v>
                </c:pt>
                <c:pt idx="301">
                  <c:v>6579.5166666666719</c:v>
                </c:pt>
                <c:pt idx="302">
                  <c:v>6579.0833333333303</c:v>
                </c:pt>
                <c:pt idx="303">
                  <c:v>6582.6333333333305</c:v>
                </c:pt>
                <c:pt idx="304">
                  <c:v>6577.4833333333308</c:v>
                </c:pt>
                <c:pt idx="305">
                  <c:v>6573.816666666673</c:v>
                </c:pt>
                <c:pt idx="306">
                  <c:v>6577.8</c:v>
                </c:pt>
                <c:pt idx="307">
                  <c:v>6575.9833333333308</c:v>
                </c:pt>
                <c:pt idx="308">
                  <c:v>6577.9333333333298</c:v>
                </c:pt>
                <c:pt idx="309">
                  <c:v>6578.4833333333308</c:v>
                </c:pt>
                <c:pt idx="310">
                  <c:v>6579.9</c:v>
                </c:pt>
                <c:pt idx="311">
                  <c:v>6583.2166666666717</c:v>
                </c:pt>
                <c:pt idx="312">
                  <c:v>6579.2666666666719</c:v>
                </c:pt>
                <c:pt idx="313">
                  <c:v>6573.6666666666742</c:v>
                </c:pt>
                <c:pt idx="314">
                  <c:v>6572.9833333333308</c:v>
                </c:pt>
                <c:pt idx="315">
                  <c:v>6571.85</c:v>
                </c:pt>
                <c:pt idx="316">
                  <c:v>6567.2333333333308</c:v>
                </c:pt>
                <c:pt idx="317">
                  <c:v>6566.25</c:v>
                </c:pt>
                <c:pt idx="318">
                  <c:v>6566.3</c:v>
                </c:pt>
                <c:pt idx="319">
                  <c:v>6566.4666666666717</c:v>
                </c:pt>
                <c:pt idx="320">
                  <c:v>6563.7333333333308</c:v>
                </c:pt>
                <c:pt idx="321">
                  <c:v>6561.05</c:v>
                </c:pt>
                <c:pt idx="322">
                  <c:v>6560.05</c:v>
                </c:pt>
                <c:pt idx="323">
                  <c:v>6559.3666666666741</c:v>
                </c:pt>
                <c:pt idx="324">
                  <c:v>6554.2166666666717</c:v>
                </c:pt>
                <c:pt idx="325">
                  <c:v>6555.316666666673</c:v>
                </c:pt>
                <c:pt idx="326">
                  <c:v>6559.4166666666724</c:v>
                </c:pt>
                <c:pt idx="327">
                  <c:v>6559.1666666666742</c:v>
                </c:pt>
                <c:pt idx="328">
                  <c:v>6560.8</c:v>
                </c:pt>
                <c:pt idx="329">
                  <c:v>6564.9</c:v>
                </c:pt>
                <c:pt idx="330">
                  <c:v>6560.05</c:v>
                </c:pt>
                <c:pt idx="331">
                  <c:v>6556.566666666673</c:v>
                </c:pt>
                <c:pt idx="332">
                  <c:v>6558.8833333333305</c:v>
                </c:pt>
                <c:pt idx="333">
                  <c:v>6555.0166666666719</c:v>
                </c:pt>
                <c:pt idx="334">
                  <c:v>6554.95</c:v>
                </c:pt>
                <c:pt idx="335">
                  <c:v>6552.533333333331</c:v>
                </c:pt>
                <c:pt idx="336">
                  <c:v>6552.4666666666717</c:v>
                </c:pt>
                <c:pt idx="337">
                  <c:v>6551.35</c:v>
                </c:pt>
                <c:pt idx="338">
                  <c:v>6553.1333333333305</c:v>
                </c:pt>
                <c:pt idx="339">
                  <c:v>6555.816666666673</c:v>
                </c:pt>
                <c:pt idx="340">
                  <c:v>6555.5166666666719</c:v>
                </c:pt>
                <c:pt idx="341">
                  <c:v>6554.6333333333305</c:v>
                </c:pt>
                <c:pt idx="342">
                  <c:v>6554.6666666666742</c:v>
                </c:pt>
                <c:pt idx="343">
                  <c:v>6557.1</c:v>
                </c:pt>
                <c:pt idx="344">
                  <c:v>6558.2</c:v>
                </c:pt>
                <c:pt idx="345">
                  <c:v>6560.05</c:v>
                </c:pt>
                <c:pt idx="346">
                  <c:v>6556.2333333333308</c:v>
                </c:pt>
                <c:pt idx="347">
                  <c:v>6552.566666666673</c:v>
                </c:pt>
                <c:pt idx="348">
                  <c:v>6555.9666666666717</c:v>
                </c:pt>
                <c:pt idx="349">
                  <c:v>6557.566666666673</c:v>
                </c:pt>
                <c:pt idx="350">
                  <c:v>6559</c:v>
                </c:pt>
                <c:pt idx="351">
                  <c:v>6555.8666666666741</c:v>
                </c:pt>
                <c:pt idx="352">
                  <c:v>6553.7</c:v>
                </c:pt>
                <c:pt idx="353">
                  <c:v>6547.1500000000024</c:v>
                </c:pt>
                <c:pt idx="354">
                  <c:v>6549.8833333333305</c:v>
                </c:pt>
                <c:pt idx="355">
                  <c:v>6549.1833333333325</c:v>
                </c:pt>
                <c:pt idx="356">
                  <c:v>6544.1333333333305</c:v>
                </c:pt>
                <c:pt idx="357">
                  <c:v>6547.2</c:v>
                </c:pt>
                <c:pt idx="358">
                  <c:v>6550.4166666666724</c:v>
                </c:pt>
                <c:pt idx="359">
                  <c:v>6551.4</c:v>
                </c:pt>
                <c:pt idx="360">
                  <c:v>6556.7166666666717</c:v>
                </c:pt>
                <c:pt idx="361">
                  <c:v>6552.4333333333298</c:v>
                </c:pt>
                <c:pt idx="362">
                  <c:v>6555.783333333331</c:v>
                </c:pt>
                <c:pt idx="363">
                  <c:v>6552.5833333333303</c:v>
                </c:pt>
                <c:pt idx="364">
                  <c:v>6556</c:v>
                </c:pt>
                <c:pt idx="365">
                  <c:v>6555.1833333333325</c:v>
                </c:pt>
                <c:pt idx="366">
                  <c:v>6552.4666666666717</c:v>
                </c:pt>
                <c:pt idx="367">
                  <c:v>6553.6500000000024</c:v>
                </c:pt>
                <c:pt idx="368">
                  <c:v>6551.533333333331</c:v>
                </c:pt>
                <c:pt idx="369">
                  <c:v>6550.3833333333305</c:v>
                </c:pt>
                <c:pt idx="370">
                  <c:v>6547.2</c:v>
                </c:pt>
                <c:pt idx="371">
                  <c:v>6542.4666666666717</c:v>
                </c:pt>
                <c:pt idx="372">
                  <c:v>6545.9166666666724</c:v>
                </c:pt>
                <c:pt idx="373">
                  <c:v>6548.7666666666719</c:v>
                </c:pt>
                <c:pt idx="374">
                  <c:v>6548.6333333333305</c:v>
                </c:pt>
                <c:pt idx="375">
                  <c:v>6546.4666666666717</c:v>
                </c:pt>
                <c:pt idx="376">
                  <c:v>6552.25</c:v>
                </c:pt>
                <c:pt idx="377">
                  <c:v>6548.55</c:v>
                </c:pt>
                <c:pt idx="378">
                  <c:v>6543.6666666666742</c:v>
                </c:pt>
                <c:pt idx="379">
                  <c:v>6543.9</c:v>
                </c:pt>
                <c:pt idx="380">
                  <c:v>6546.35</c:v>
                </c:pt>
                <c:pt idx="381">
                  <c:v>6546.9833333333308</c:v>
                </c:pt>
                <c:pt idx="382">
                  <c:v>6542.5833333333303</c:v>
                </c:pt>
                <c:pt idx="383">
                  <c:v>6539.95</c:v>
                </c:pt>
                <c:pt idx="384">
                  <c:v>6543.7666666666719</c:v>
                </c:pt>
                <c:pt idx="385">
                  <c:v>6540.55</c:v>
                </c:pt>
                <c:pt idx="386">
                  <c:v>6538.3333333333303</c:v>
                </c:pt>
                <c:pt idx="387">
                  <c:v>6539.1833333333325</c:v>
                </c:pt>
                <c:pt idx="388">
                  <c:v>6537.5166666666719</c:v>
                </c:pt>
                <c:pt idx="389">
                  <c:v>6533.533333333331</c:v>
                </c:pt>
                <c:pt idx="390">
                  <c:v>6537.7166666666717</c:v>
                </c:pt>
                <c:pt idx="391">
                  <c:v>6543.55</c:v>
                </c:pt>
                <c:pt idx="392">
                  <c:v>6540.783333333331</c:v>
                </c:pt>
                <c:pt idx="393">
                  <c:v>6541.1500000000024</c:v>
                </c:pt>
                <c:pt idx="394">
                  <c:v>6538.4</c:v>
                </c:pt>
                <c:pt idx="395">
                  <c:v>6538.9166666666724</c:v>
                </c:pt>
                <c:pt idx="396">
                  <c:v>6539.316666666673</c:v>
                </c:pt>
                <c:pt idx="397">
                  <c:v>6537.3666666666741</c:v>
                </c:pt>
                <c:pt idx="398">
                  <c:v>6535.05</c:v>
                </c:pt>
                <c:pt idx="399">
                  <c:v>6529.0833333333303</c:v>
                </c:pt>
                <c:pt idx="400">
                  <c:v>6527.4666666666717</c:v>
                </c:pt>
                <c:pt idx="401">
                  <c:v>6530.1500000000024</c:v>
                </c:pt>
                <c:pt idx="402">
                  <c:v>6530.1666666666742</c:v>
                </c:pt>
                <c:pt idx="403">
                  <c:v>6526.85</c:v>
                </c:pt>
                <c:pt idx="404">
                  <c:v>6524.566666666673</c:v>
                </c:pt>
                <c:pt idx="405">
                  <c:v>6529.2666666666719</c:v>
                </c:pt>
                <c:pt idx="406">
                  <c:v>6536.533333333331</c:v>
                </c:pt>
                <c:pt idx="407">
                  <c:v>6535.1333333333305</c:v>
                </c:pt>
                <c:pt idx="408">
                  <c:v>6533</c:v>
                </c:pt>
                <c:pt idx="409">
                  <c:v>6534.6333333333305</c:v>
                </c:pt>
                <c:pt idx="410">
                  <c:v>6532.8</c:v>
                </c:pt>
                <c:pt idx="411">
                  <c:v>6539.4833333333308</c:v>
                </c:pt>
                <c:pt idx="412">
                  <c:v>6542.0166666666719</c:v>
                </c:pt>
                <c:pt idx="413">
                  <c:v>6548.3333333333303</c:v>
                </c:pt>
                <c:pt idx="414">
                  <c:v>6543.8833333333305</c:v>
                </c:pt>
                <c:pt idx="415">
                  <c:v>6544.4333333333298</c:v>
                </c:pt>
                <c:pt idx="416">
                  <c:v>6543.9</c:v>
                </c:pt>
                <c:pt idx="417">
                  <c:v>6545.1166666666741</c:v>
                </c:pt>
                <c:pt idx="418">
                  <c:v>6544.8666666666741</c:v>
                </c:pt>
                <c:pt idx="419">
                  <c:v>6544.066666666673</c:v>
                </c:pt>
                <c:pt idx="420">
                  <c:v>6542</c:v>
                </c:pt>
                <c:pt idx="421">
                  <c:v>6543.5166666666719</c:v>
                </c:pt>
                <c:pt idx="422">
                  <c:v>6542.85</c:v>
                </c:pt>
                <c:pt idx="423">
                  <c:v>6543.8</c:v>
                </c:pt>
                <c:pt idx="424">
                  <c:v>6543.9</c:v>
                </c:pt>
                <c:pt idx="425">
                  <c:v>6545.283333333331</c:v>
                </c:pt>
                <c:pt idx="426">
                  <c:v>6547.85</c:v>
                </c:pt>
                <c:pt idx="427">
                  <c:v>6551.2333333333308</c:v>
                </c:pt>
                <c:pt idx="428">
                  <c:v>6547.9166666666724</c:v>
                </c:pt>
                <c:pt idx="429">
                  <c:v>6548.2666666666719</c:v>
                </c:pt>
                <c:pt idx="430">
                  <c:v>6552.9166666666724</c:v>
                </c:pt>
                <c:pt idx="431">
                  <c:v>6554.566666666673</c:v>
                </c:pt>
                <c:pt idx="432">
                  <c:v>6553.566666666673</c:v>
                </c:pt>
                <c:pt idx="433">
                  <c:v>6553.566666666673</c:v>
                </c:pt>
                <c:pt idx="434">
                  <c:v>6551.9</c:v>
                </c:pt>
                <c:pt idx="435">
                  <c:v>6548.7666666666719</c:v>
                </c:pt>
                <c:pt idx="436">
                  <c:v>6545.9333333333298</c:v>
                </c:pt>
                <c:pt idx="437">
                  <c:v>6546.95</c:v>
                </c:pt>
                <c:pt idx="438">
                  <c:v>6548.6833333333325</c:v>
                </c:pt>
                <c:pt idx="439">
                  <c:v>6546.4666666666717</c:v>
                </c:pt>
                <c:pt idx="440">
                  <c:v>6548.05</c:v>
                </c:pt>
                <c:pt idx="441">
                  <c:v>6547.783333333331</c:v>
                </c:pt>
                <c:pt idx="442">
                  <c:v>6555.9333333333298</c:v>
                </c:pt>
                <c:pt idx="443">
                  <c:v>6558</c:v>
                </c:pt>
                <c:pt idx="444">
                  <c:v>6555.0166666666719</c:v>
                </c:pt>
                <c:pt idx="445">
                  <c:v>6552.4166666666724</c:v>
                </c:pt>
                <c:pt idx="446">
                  <c:v>6553.7</c:v>
                </c:pt>
                <c:pt idx="447">
                  <c:v>6553.7333333333308</c:v>
                </c:pt>
                <c:pt idx="448">
                  <c:v>6555.3</c:v>
                </c:pt>
                <c:pt idx="449">
                  <c:v>6561.9333333333298</c:v>
                </c:pt>
                <c:pt idx="450">
                  <c:v>6557.2166666666717</c:v>
                </c:pt>
                <c:pt idx="451">
                  <c:v>6555.6</c:v>
                </c:pt>
                <c:pt idx="452">
                  <c:v>6551.8</c:v>
                </c:pt>
                <c:pt idx="453">
                  <c:v>6555.6166666666741</c:v>
                </c:pt>
                <c:pt idx="454">
                  <c:v>6557.8833333333305</c:v>
                </c:pt>
                <c:pt idx="455">
                  <c:v>6560.25</c:v>
                </c:pt>
                <c:pt idx="456">
                  <c:v>6559.5166666666719</c:v>
                </c:pt>
                <c:pt idx="457">
                  <c:v>6563.4</c:v>
                </c:pt>
                <c:pt idx="458">
                  <c:v>6564.2166666666717</c:v>
                </c:pt>
                <c:pt idx="459">
                  <c:v>6564.6500000000024</c:v>
                </c:pt>
                <c:pt idx="460">
                  <c:v>6566.6500000000024</c:v>
                </c:pt>
                <c:pt idx="461">
                  <c:v>6561.5833333333303</c:v>
                </c:pt>
                <c:pt idx="462">
                  <c:v>6562.95</c:v>
                </c:pt>
                <c:pt idx="463">
                  <c:v>6567.45</c:v>
                </c:pt>
                <c:pt idx="464">
                  <c:v>6568.8666666666741</c:v>
                </c:pt>
                <c:pt idx="465">
                  <c:v>6567.1666666666742</c:v>
                </c:pt>
                <c:pt idx="466">
                  <c:v>6564.3</c:v>
                </c:pt>
                <c:pt idx="467">
                  <c:v>6566.9</c:v>
                </c:pt>
                <c:pt idx="468">
                  <c:v>6564.5833333333303</c:v>
                </c:pt>
                <c:pt idx="469">
                  <c:v>6562.2</c:v>
                </c:pt>
                <c:pt idx="470">
                  <c:v>6564</c:v>
                </c:pt>
                <c:pt idx="471">
                  <c:v>6564.1666666666742</c:v>
                </c:pt>
                <c:pt idx="472">
                  <c:v>6567.6333333333305</c:v>
                </c:pt>
                <c:pt idx="473">
                  <c:v>6566.2666666666719</c:v>
                </c:pt>
                <c:pt idx="474">
                  <c:v>6570.033333333331</c:v>
                </c:pt>
                <c:pt idx="475">
                  <c:v>6571.9166666666724</c:v>
                </c:pt>
                <c:pt idx="476">
                  <c:v>6576.5833333333303</c:v>
                </c:pt>
                <c:pt idx="477">
                  <c:v>6573.4833333333308</c:v>
                </c:pt>
                <c:pt idx="478">
                  <c:v>6575.8</c:v>
                </c:pt>
                <c:pt idx="479">
                  <c:v>6581.5833333333303</c:v>
                </c:pt>
                <c:pt idx="480">
                  <c:v>6578.8</c:v>
                </c:pt>
                <c:pt idx="481">
                  <c:v>6578.0166666666719</c:v>
                </c:pt>
                <c:pt idx="482">
                  <c:v>6576.6666666666742</c:v>
                </c:pt>
                <c:pt idx="483">
                  <c:v>6577.6500000000024</c:v>
                </c:pt>
                <c:pt idx="484">
                  <c:v>6574.0166666666719</c:v>
                </c:pt>
                <c:pt idx="485">
                  <c:v>6578.1500000000024</c:v>
                </c:pt>
                <c:pt idx="486">
                  <c:v>6578</c:v>
                </c:pt>
                <c:pt idx="487">
                  <c:v>6573.55</c:v>
                </c:pt>
                <c:pt idx="488">
                  <c:v>6585.25</c:v>
                </c:pt>
                <c:pt idx="489">
                  <c:v>6592.6500000000024</c:v>
                </c:pt>
                <c:pt idx="490">
                  <c:v>6594.3333333333303</c:v>
                </c:pt>
                <c:pt idx="491">
                  <c:v>6593.3</c:v>
                </c:pt>
                <c:pt idx="492">
                  <c:v>6594.816666666673</c:v>
                </c:pt>
                <c:pt idx="493">
                  <c:v>6594.25</c:v>
                </c:pt>
                <c:pt idx="494">
                  <c:v>6590.1166666666741</c:v>
                </c:pt>
                <c:pt idx="495">
                  <c:v>6593.9333333333298</c:v>
                </c:pt>
                <c:pt idx="496">
                  <c:v>6594.7666666666719</c:v>
                </c:pt>
                <c:pt idx="497">
                  <c:v>6593.566666666673</c:v>
                </c:pt>
                <c:pt idx="498">
                  <c:v>6596.283333333331</c:v>
                </c:pt>
                <c:pt idx="499">
                  <c:v>6601.9</c:v>
                </c:pt>
                <c:pt idx="500">
                  <c:v>6600.5</c:v>
                </c:pt>
                <c:pt idx="501">
                  <c:v>6601.3833333333305</c:v>
                </c:pt>
                <c:pt idx="502">
                  <c:v>6600.5</c:v>
                </c:pt>
                <c:pt idx="503">
                  <c:v>6605.3333333333303</c:v>
                </c:pt>
                <c:pt idx="504">
                  <c:v>6609.283333333331</c:v>
                </c:pt>
                <c:pt idx="505">
                  <c:v>6610.6666666666742</c:v>
                </c:pt>
                <c:pt idx="506">
                  <c:v>6610.0166666666719</c:v>
                </c:pt>
                <c:pt idx="507">
                  <c:v>6611.4666666666717</c:v>
                </c:pt>
                <c:pt idx="508">
                  <c:v>6609.283333333331</c:v>
                </c:pt>
                <c:pt idx="509">
                  <c:v>6607.1666666666742</c:v>
                </c:pt>
                <c:pt idx="510">
                  <c:v>6605.4666666666717</c:v>
                </c:pt>
                <c:pt idx="511">
                  <c:v>6604.3333333333303</c:v>
                </c:pt>
                <c:pt idx="512">
                  <c:v>6606.9166666666724</c:v>
                </c:pt>
                <c:pt idx="513">
                  <c:v>6607.2666666666719</c:v>
                </c:pt>
                <c:pt idx="514">
                  <c:v>6604.75</c:v>
                </c:pt>
                <c:pt idx="515">
                  <c:v>6603.9</c:v>
                </c:pt>
                <c:pt idx="516">
                  <c:v>6603.316666666673</c:v>
                </c:pt>
                <c:pt idx="517">
                  <c:v>6603.8</c:v>
                </c:pt>
                <c:pt idx="518">
                  <c:v>6601.9833333333308</c:v>
                </c:pt>
                <c:pt idx="519">
                  <c:v>6605.1833333333325</c:v>
                </c:pt>
                <c:pt idx="520">
                  <c:v>6607.1166666666741</c:v>
                </c:pt>
                <c:pt idx="521">
                  <c:v>6606.033333333331</c:v>
                </c:pt>
                <c:pt idx="522">
                  <c:v>6603.9666666666717</c:v>
                </c:pt>
                <c:pt idx="523">
                  <c:v>6600.3666666666741</c:v>
                </c:pt>
                <c:pt idx="524">
                  <c:v>6598.9</c:v>
                </c:pt>
                <c:pt idx="525">
                  <c:v>6598.316666666673</c:v>
                </c:pt>
                <c:pt idx="526">
                  <c:v>6598.316666666673</c:v>
                </c:pt>
                <c:pt idx="527">
                  <c:v>6600.1833333333325</c:v>
                </c:pt>
                <c:pt idx="528">
                  <c:v>6597.316666666673</c:v>
                </c:pt>
                <c:pt idx="529">
                  <c:v>6598.1333333333305</c:v>
                </c:pt>
                <c:pt idx="530">
                  <c:v>6596.816666666673</c:v>
                </c:pt>
                <c:pt idx="531">
                  <c:v>6594.066666666673</c:v>
                </c:pt>
                <c:pt idx="532">
                  <c:v>6593.0833333333303</c:v>
                </c:pt>
                <c:pt idx="533">
                  <c:v>6588.4</c:v>
                </c:pt>
                <c:pt idx="534">
                  <c:v>6584.316666666673</c:v>
                </c:pt>
                <c:pt idx="535">
                  <c:v>6586.7333333333308</c:v>
                </c:pt>
                <c:pt idx="536">
                  <c:v>6584.283333333331</c:v>
                </c:pt>
                <c:pt idx="537">
                  <c:v>6586.0166666666719</c:v>
                </c:pt>
                <c:pt idx="538">
                  <c:v>6580.4166666666724</c:v>
                </c:pt>
                <c:pt idx="539">
                  <c:v>6574.1</c:v>
                </c:pt>
                <c:pt idx="540">
                  <c:v>6578.35</c:v>
                </c:pt>
                <c:pt idx="541">
                  <c:v>6578.7666666666719</c:v>
                </c:pt>
                <c:pt idx="542">
                  <c:v>6577.2666666666719</c:v>
                </c:pt>
                <c:pt idx="543">
                  <c:v>6576.6666666666742</c:v>
                </c:pt>
                <c:pt idx="544">
                  <c:v>6579.0166666666719</c:v>
                </c:pt>
                <c:pt idx="545">
                  <c:v>6574.7</c:v>
                </c:pt>
                <c:pt idx="546">
                  <c:v>6572.9666666666717</c:v>
                </c:pt>
                <c:pt idx="547">
                  <c:v>6572.816666666673</c:v>
                </c:pt>
                <c:pt idx="548">
                  <c:v>6568.0833333333303</c:v>
                </c:pt>
                <c:pt idx="549">
                  <c:v>6561.066666666673</c:v>
                </c:pt>
                <c:pt idx="550">
                  <c:v>6555.35</c:v>
                </c:pt>
                <c:pt idx="551">
                  <c:v>6555.75</c:v>
                </c:pt>
                <c:pt idx="552">
                  <c:v>6558.2166666666717</c:v>
                </c:pt>
                <c:pt idx="553">
                  <c:v>6558.2166666666717</c:v>
                </c:pt>
                <c:pt idx="554">
                  <c:v>6560.5</c:v>
                </c:pt>
                <c:pt idx="555">
                  <c:v>6567.9833333333308</c:v>
                </c:pt>
                <c:pt idx="556">
                  <c:v>6571.7</c:v>
                </c:pt>
                <c:pt idx="557">
                  <c:v>6575.283333333331</c:v>
                </c:pt>
                <c:pt idx="558">
                  <c:v>6578.3</c:v>
                </c:pt>
                <c:pt idx="559">
                  <c:v>6574.1833333333325</c:v>
                </c:pt>
                <c:pt idx="560">
                  <c:v>6577.2</c:v>
                </c:pt>
                <c:pt idx="561">
                  <c:v>6576.7</c:v>
                </c:pt>
                <c:pt idx="562">
                  <c:v>6573.9</c:v>
                </c:pt>
                <c:pt idx="563">
                  <c:v>6569.7</c:v>
                </c:pt>
                <c:pt idx="564">
                  <c:v>6569.9333333333298</c:v>
                </c:pt>
                <c:pt idx="565">
                  <c:v>6568.6500000000024</c:v>
                </c:pt>
                <c:pt idx="566">
                  <c:v>6568.1500000000024</c:v>
                </c:pt>
                <c:pt idx="567">
                  <c:v>6565.6666666666742</c:v>
                </c:pt>
                <c:pt idx="568">
                  <c:v>6565.35</c:v>
                </c:pt>
                <c:pt idx="569">
                  <c:v>6561.7</c:v>
                </c:pt>
                <c:pt idx="570">
                  <c:v>6562.95</c:v>
                </c:pt>
                <c:pt idx="571">
                  <c:v>6562.95</c:v>
                </c:pt>
                <c:pt idx="572">
                  <c:v>6558.3833333333305</c:v>
                </c:pt>
                <c:pt idx="573">
                  <c:v>6561.3333333333303</c:v>
                </c:pt>
                <c:pt idx="574">
                  <c:v>6566.7333333333308</c:v>
                </c:pt>
                <c:pt idx="575">
                  <c:v>6569.4833333333308</c:v>
                </c:pt>
                <c:pt idx="576">
                  <c:v>6572.2166666666717</c:v>
                </c:pt>
                <c:pt idx="577">
                  <c:v>6567.05</c:v>
                </c:pt>
                <c:pt idx="578">
                  <c:v>6566.4166666666724</c:v>
                </c:pt>
                <c:pt idx="579">
                  <c:v>6561.6500000000024</c:v>
                </c:pt>
                <c:pt idx="580">
                  <c:v>6557.6500000000024</c:v>
                </c:pt>
                <c:pt idx="581">
                  <c:v>6563.1666666666742</c:v>
                </c:pt>
                <c:pt idx="582">
                  <c:v>6560.5833333333303</c:v>
                </c:pt>
                <c:pt idx="583">
                  <c:v>6558.0166666666719</c:v>
                </c:pt>
                <c:pt idx="584">
                  <c:v>6558.05</c:v>
                </c:pt>
                <c:pt idx="585">
                  <c:v>6553.85</c:v>
                </c:pt>
                <c:pt idx="586">
                  <c:v>6557.75</c:v>
                </c:pt>
                <c:pt idx="587">
                  <c:v>6557.95</c:v>
                </c:pt>
                <c:pt idx="588">
                  <c:v>6559.4</c:v>
                </c:pt>
                <c:pt idx="589">
                  <c:v>6562.0166666666719</c:v>
                </c:pt>
                <c:pt idx="590">
                  <c:v>6567.95</c:v>
                </c:pt>
                <c:pt idx="591">
                  <c:v>6564.5166666666719</c:v>
                </c:pt>
                <c:pt idx="592">
                  <c:v>6562.9666666666717</c:v>
                </c:pt>
                <c:pt idx="593">
                  <c:v>6564.7333333333308</c:v>
                </c:pt>
                <c:pt idx="594">
                  <c:v>6566.25</c:v>
                </c:pt>
                <c:pt idx="595">
                  <c:v>6565.4833333333308</c:v>
                </c:pt>
                <c:pt idx="596">
                  <c:v>6565.2</c:v>
                </c:pt>
                <c:pt idx="597">
                  <c:v>6564.6666666666742</c:v>
                </c:pt>
                <c:pt idx="598">
                  <c:v>6568.9</c:v>
                </c:pt>
                <c:pt idx="599">
                  <c:v>6569.3</c:v>
                </c:pt>
                <c:pt idx="600">
                  <c:v>6568.6333333333305</c:v>
                </c:pt>
                <c:pt idx="601">
                  <c:v>6568.9333333333298</c:v>
                </c:pt>
                <c:pt idx="602">
                  <c:v>6567.9</c:v>
                </c:pt>
                <c:pt idx="603">
                  <c:v>6564.4</c:v>
                </c:pt>
                <c:pt idx="604">
                  <c:v>6567.7333333333308</c:v>
                </c:pt>
                <c:pt idx="605">
                  <c:v>6567.5166666666719</c:v>
                </c:pt>
                <c:pt idx="606">
                  <c:v>6571.533333333331</c:v>
                </c:pt>
                <c:pt idx="607">
                  <c:v>6572.55</c:v>
                </c:pt>
                <c:pt idx="608">
                  <c:v>6566.533333333331</c:v>
                </c:pt>
                <c:pt idx="609">
                  <c:v>6568.3833333333305</c:v>
                </c:pt>
                <c:pt idx="610">
                  <c:v>6574.6666666666742</c:v>
                </c:pt>
                <c:pt idx="611">
                  <c:v>6577.6833333333325</c:v>
                </c:pt>
                <c:pt idx="612">
                  <c:v>6574.533333333331</c:v>
                </c:pt>
                <c:pt idx="613">
                  <c:v>6575.3333333333303</c:v>
                </c:pt>
                <c:pt idx="614">
                  <c:v>6582.4</c:v>
                </c:pt>
                <c:pt idx="615">
                  <c:v>6581.533333333331</c:v>
                </c:pt>
                <c:pt idx="616">
                  <c:v>6576.55</c:v>
                </c:pt>
                <c:pt idx="617">
                  <c:v>6576.8333333333303</c:v>
                </c:pt>
                <c:pt idx="618">
                  <c:v>6572.4333333333298</c:v>
                </c:pt>
                <c:pt idx="619">
                  <c:v>6573.1333333333305</c:v>
                </c:pt>
                <c:pt idx="620">
                  <c:v>6572.3</c:v>
                </c:pt>
                <c:pt idx="621">
                  <c:v>6570.6500000000024</c:v>
                </c:pt>
                <c:pt idx="622">
                  <c:v>6574.9666666666717</c:v>
                </c:pt>
                <c:pt idx="623">
                  <c:v>6572.816666666673</c:v>
                </c:pt>
                <c:pt idx="624">
                  <c:v>6571.2</c:v>
                </c:pt>
                <c:pt idx="625">
                  <c:v>6576.5833333333303</c:v>
                </c:pt>
                <c:pt idx="626">
                  <c:v>6573.8666666666741</c:v>
                </c:pt>
                <c:pt idx="627">
                  <c:v>6577.0833333333303</c:v>
                </c:pt>
                <c:pt idx="628">
                  <c:v>6581.6500000000024</c:v>
                </c:pt>
                <c:pt idx="629">
                  <c:v>6583.9333333333298</c:v>
                </c:pt>
                <c:pt idx="630">
                  <c:v>6584.7666666666719</c:v>
                </c:pt>
                <c:pt idx="631">
                  <c:v>6585.2</c:v>
                </c:pt>
                <c:pt idx="632">
                  <c:v>6588.45</c:v>
                </c:pt>
                <c:pt idx="633">
                  <c:v>6582.566666666673</c:v>
                </c:pt>
                <c:pt idx="634">
                  <c:v>6576.5166666666719</c:v>
                </c:pt>
                <c:pt idx="635">
                  <c:v>6575.6166666666741</c:v>
                </c:pt>
                <c:pt idx="636">
                  <c:v>6576.3666666666741</c:v>
                </c:pt>
                <c:pt idx="637">
                  <c:v>6583.2166666666717</c:v>
                </c:pt>
                <c:pt idx="638">
                  <c:v>6582.2166666666717</c:v>
                </c:pt>
                <c:pt idx="639">
                  <c:v>6585.8666666666741</c:v>
                </c:pt>
                <c:pt idx="640">
                  <c:v>6589</c:v>
                </c:pt>
                <c:pt idx="641">
                  <c:v>6579.3</c:v>
                </c:pt>
                <c:pt idx="642">
                  <c:v>6581.5</c:v>
                </c:pt>
                <c:pt idx="643">
                  <c:v>6582.1833333333325</c:v>
                </c:pt>
                <c:pt idx="644">
                  <c:v>6584.6333333333305</c:v>
                </c:pt>
                <c:pt idx="645">
                  <c:v>6586.6166666666741</c:v>
                </c:pt>
                <c:pt idx="646">
                  <c:v>6586.5</c:v>
                </c:pt>
                <c:pt idx="647">
                  <c:v>6587.2666666666719</c:v>
                </c:pt>
                <c:pt idx="648">
                  <c:v>6592.8</c:v>
                </c:pt>
                <c:pt idx="649">
                  <c:v>6592.2166666666717</c:v>
                </c:pt>
                <c:pt idx="650">
                  <c:v>6586.0166666666719</c:v>
                </c:pt>
                <c:pt idx="651">
                  <c:v>6590.5166666666719</c:v>
                </c:pt>
                <c:pt idx="652">
                  <c:v>6593.6166666666741</c:v>
                </c:pt>
                <c:pt idx="653">
                  <c:v>6595.4</c:v>
                </c:pt>
                <c:pt idx="654">
                  <c:v>6597.6333333333305</c:v>
                </c:pt>
                <c:pt idx="655">
                  <c:v>6597.533333333331</c:v>
                </c:pt>
                <c:pt idx="656">
                  <c:v>6593.1333333333305</c:v>
                </c:pt>
                <c:pt idx="657">
                  <c:v>6593.8833333333305</c:v>
                </c:pt>
                <c:pt idx="658">
                  <c:v>6589.9333333333298</c:v>
                </c:pt>
                <c:pt idx="659">
                  <c:v>6587.8666666666741</c:v>
                </c:pt>
                <c:pt idx="660">
                  <c:v>6587.033333333331</c:v>
                </c:pt>
                <c:pt idx="661">
                  <c:v>6583.9166666666724</c:v>
                </c:pt>
                <c:pt idx="662">
                  <c:v>6585.0833333333303</c:v>
                </c:pt>
                <c:pt idx="663">
                  <c:v>6585.2666666666719</c:v>
                </c:pt>
                <c:pt idx="664">
                  <c:v>6581.1333333333305</c:v>
                </c:pt>
                <c:pt idx="665">
                  <c:v>6579.5166666666719</c:v>
                </c:pt>
                <c:pt idx="666">
                  <c:v>6573.5833333333303</c:v>
                </c:pt>
                <c:pt idx="667">
                  <c:v>6572.1333333333305</c:v>
                </c:pt>
                <c:pt idx="668">
                  <c:v>6573.9166666666724</c:v>
                </c:pt>
                <c:pt idx="669">
                  <c:v>6569.2</c:v>
                </c:pt>
                <c:pt idx="670">
                  <c:v>6567.7</c:v>
                </c:pt>
                <c:pt idx="671">
                  <c:v>6564.2</c:v>
                </c:pt>
                <c:pt idx="672">
                  <c:v>6565.9666666666717</c:v>
                </c:pt>
                <c:pt idx="673">
                  <c:v>6565.1500000000024</c:v>
                </c:pt>
                <c:pt idx="674">
                  <c:v>6562.0833333333303</c:v>
                </c:pt>
                <c:pt idx="675">
                  <c:v>6553</c:v>
                </c:pt>
                <c:pt idx="676">
                  <c:v>6553.55</c:v>
                </c:pt>
                <c:pt idx="677">
                  <c:v>6548.5</c:v>
                </c:pt>
                <c:pt idx="678">
                  <c:v>6550.6500000000024</c:v>
                </c:pt>
                <c:pt idx="679">
                  <c:v>6549.6500000000024</c:v>
                </c:pt>
                <c:pt idx="680">
                  <c:v>6549.0166666666719</c:v>
                </c:pt>
                <c:pt idx="681">
                  <c:v>6546.2166666666717</c:v>
                </c:pt>
                <c:pt idx="682">
                  <c:v>6544.35</c:v>
                </c:pt>
                <c:pt idx="683">
                  <c:v>6545.283333333331</c:v>
                </c:pt>
                <c:pt idx="684">
                  <c:v>6544.5166666666719</c:v>
                </c:pt>
                <c:pt idx="685">
                  <c:v>6544.3666666666741</c:v>
                </c:pt>
                <c:pt idx="686">
                  <c:v>6543.8</c:v>
                </c:pt>
                <c:pt idx="687">
                  <c:v>6539.8833333333305</c:v>
                </c:pt>
                <c:pt idx="688">
                  <c:v>6534.4666666666717</c:v>
                </c:pt>
                <c:pt idx="689">
                  <c:v>6536.8833333333305</c:v>
                </c:pt>
                <c:pt idx="690">
                  <c:v>6538.7</c:v>
                </c:pt>
                <c:pt idx="691">
                  <c:v>6540.1666666666742</c:v>
                </c:pt>
                <c:pt idx="692">
                  <c:v>6542.5833333333303</c:v>
                </c:pt>
                <c:pt idx="693">
                  <c:v>6547.05</c:v>
                </c:pt>
                <c:pt idx="694">
                  <c:v>6550.8</c:v>
                </c:pt>
                <c:pt idx="695">
                  <c:v>6547.45</c:v>
                </c:pt>
                <c:pt idx="696">
                  <c:v>6545.3666666666741</c:v>
                </c:pt>
                <c:pt idx="697">
                  <c:v>6544.7333333333308</c:v>
                </c:pt>
                <c:pt idx="698">
                  <c:v>6543.7</c:v>
                </c:pt>
                <c:pt idx="699">
                  <c:v>6539.3</c:v>
                </c:pt>
                <c:pt idx="700">
                  <c:v>6539.1833333333325</c:v>
                </c:pt>
                <c:pt idx="701">
                  <c:v>6548.2666666666719</c:v>
                </c:pt>
                <c:pt idx="702">
                  <c:v>6552.0833333333303</c:v>
                </c:pt>
                <c:pt idx="703">
                  <c:v>6554.25</c:v>
                </c:pt>
                <c:pt idx="704">
                  <c:v>6553.75</c:v>
                </c:pt>
                <c:pt idx="705">
                  <c:v>6554.1666666666742</c:v>
                </c:pt>
                <c:pt idx="706">
                  <c:v>6552.7</c:v>
                </c:pt>
                <c:pt idx="707">
                  <c:v>6552.6500000000024</c:v>
                </c:pt>
                <c:pt idx="708">
                  <c:v>6551.7333333333308</c:v>
                </c:pt>
                <c:pt idx="709">
                  <c:v>6547.566666666673</c:v>
                </c:pt>
                <c:pt idx="710">
                  <c:v>6549.066666666673</c:v>
                </c:pt>
                <c:pt idx="711">
                  <c:v>6547.8833333333305</c:v>
                </c:pt>
                <c:pt idx="712">
                  <c:v>6547.3333333333303</c:v>
                </c:pt>
                <c:pt idx="713">
                  <c:v>6544</c:v>
                </c:pt>
                <c:pt idx="714">
                  <c:v>6540.0166666666719</c:v>
                </c:pt>
                <c:pt idx="715">
                  <c:v>6537.8333333333303</c:v>
                </c:pt>
                <c:pt idx="716">
                  <c:v>6541.2</c:v>
                </c:pt>
                <c:pt idx="717">
                  <c:v>6541.6666666666742</c:v>
                </c:pt>
                <c:pt idx="718">
                  <c:v>6544.5166666666719</c:v>
                </c:pt>
                <c:pt idx="719">
                  <c:v>6544</c:v>
                </c:pt>
                <c:pt idx="720">
                  <c:v>6540.6666666666742</c:v>
                </c:pt>
                <c:pt idx="721">
                  <c:v>6547</c:v>
                </c:pt>
                <c:pt idx="722">
                  <c:v>6544.7333333333308</c:v>
                </c:pt>
                <c:pt idx="723">
                  <c:v>6546.2333333333308</c:v>
                </c:pt>
                <c:pt idx="724">
                  <c:v>6545.2166666666717</c:v>
                </c:pt>
                <c:pt idx="725">
                  <c:v>6553.4833333333308</c:v>
                </c:pt>
                <c:pt idx="726">
                  <c:v>6555.1166666666741</c:v>
                </c:pt>
                <c:pt idx="727">
                  <c:v>6553.1666666666742</c:v>
                </c:pt>
                <c:pt idx="728">
                  <c:v>6551.316666666673</c:v>
                </c:pt>
                <c:pt idx="729">
                  <c:v>6550.3333333333303</c:v>
                </c:pt>
                <c:pt idx="730">
                  <c:v>6544.033333333331</c:v>
                </c:pt>
                <c:pt idx="731">
                  <c:v>6545.1666666666742</c:v>
                </c:pt>
                <c:pt idx="732">
                  <c:v>6542.3666666666741</c:v>
                </c:pt>
                <c:pt idx="733">
                  <c:v>6542.4333333333298</c:v>
                </c:pt>
                <c:pt idx="734">
                  <c:v>6538.2666666666719</c:v>
                </c:pt>
                <c:pt idx="735">
                  <c:v>6541.55</c:v>
                </c:pt>
                <c:pt idx="736">
                  <c:v>6544.0833333333303</c:v>
                </c:pt>
                <c:pt idx="737">
                  <c:v>6551</c:v>
                </c:pt>
                <c:pt idx="738">
                  <c:v>6550.05</c:v>
                </c:pt>
                <c:pt idx="739">
                  <c:v>6551.7333333333308</c:v>
                </c:pt>
                <c:pt idx="740">
                  <c:v>6554.2166666666717</c:v>
                </c:pt>
                <c:pt idx="741">
                  <c:v>6560.55</c:v>
                </c:pt>
                <c:pt idx="742">
                  <c:v>6560.4666666666717</c:v>
                </c:pt>
                <c:pt idx="743">
                  <c:v>6561.783333333331</c:v>
                </c:pt>
                <c:pt idx="744">
                  <c:v>6560.2333333333308</c:v>
                </c:pt>
                <c:pt idx="745">
                  <c:v>6556.4666666666717</c:v>
                </c:pt>
                <c:pt idx="746">
                  <c:v>6557.9166666666724</c:v>
                </c:pt>
                <c:pt idx="747">
                  <c:v>6560.6833333333325</c:v>
                </c:pt>
                <c:pt idx="748">
                  <c:v>6562.7</c:v>
                </c:pt>
                <c:pt idx="749">
                  <c:v>6562.6833333333325</c:v>
                </c:pt>
                <c:pt idx="750">
                  <c:v>6564.9666666666717</c:v>
                </c:pt>
                <c:pt idx="751">
                  <c:v>6562.2666666666719</c:v>
                </c:pt>
                <c:pt idx="752">
                  <c:v>6563.05</c:v>
                </c:pt>
                <c:pt idx="753">
                  <c:v>6558.2166666666717</c:v>
                </c:pt>
                <c:pt idx="754">
                  <c:v>6555.7333333333308</c:v>
                </c:pt>
                <c:pt idx="755">
                  <c:v>6552.533333333331</c:v>
                </c:pt>
                <c:pt idx="756">
                  <c:v>6550.85</c:v>
                </c:pt>
                <c:pt idx="757">
                  <c:v>6549.1666666666742</c:v>
                </c:pt>
                <c:pt idx="758">
                  <c:v>6550.3666666666741</c:v>
                </c:pt>
                <c:pt idx="759">
                  <c:v>6555.566666666673</c:v>
                </c:pt>
                <c:pt idx="760">
                  <c:v>6558.2666666666719</c:v>
                </c:pt>
                <c:pt idx="761">
                  <c:v>6553.55</c:v>
                </c:pt>
                <c:pt idx="762">
                  <c:v>6550.1333333333305</c:v>
                </c:pt>
                <c:pt idx="763">
                  <c:v>6547.7333333333308</c:v>
                </c:pt>
                <c:pt idx="764">
                  <c:v>6545.1833333333325</c:v>
                </c:pt>
                <c:pt idx="765">
                  <c:v>6542.2</c:v>
                </c:pt>
                <c:pt idx="766">
                  <c:v>6542.6</c:v>
                </c:pt>
                <c:pt idx="767">
                  <c:v>6538.45</c:v>
                </c:pt>
                <c:pt idx="768">
                  <c:v>6533.4833333333308</c:v>
                </c:pt>
                <c:pt idx="769">
                  <c:v>6539.35</c:v>
                </c:pt>
                <c:pt idx="770">
                  <c:v>6540.1833333333325</c:v>
                </c:pt>
                <c:pt idx="771">
                  <c:v>6540.783333333331</c:v>
                </c:pt>
                <c:pt idx="772">
                  <c:v>6538.6333333333305</c:v>
                </c:pt>
                <c:pt idx="773">
                  <c:v>6539.283333333331</c:v>
                </c:pt>
                <c:pt idx="774">
                  <c:v>6538.6666666666742</c:v>
                </c:pt>
                <c:pt idx="775">
                  <c:v>6539.8833333333305</c:v>
                </c:pt>
                <c:pt idx="776">
                  <c:v>6536.9166666666724</c:v>
                </c:pt>
                <c:pt idx="777">
                  <c:v>6536.6666666666742</c:v>
                </c:pt>
                <c:pt idx="778">
                  <c:v>6533.3333333333303</c:v>
                </c:pt>
                <c:pt idx="779">
                  <c:v>6534.1333333333305</c:v>
                </c:pt>
                <c:pt idx="780">
                  <c:v>6542.2666666666719</c:v>
                </c:pt>
                <c:pt idx="781">
                  <c:v>6540.0833333333303</c:v>
                </c:pt>
                <c:pt idx="782">
                  <c:v>6543.066666666673</c:v>
                </c:pt>
                <c:pt idx="783">
                  <c:v>6543.4666666666717</c:v>
                </c:pt>
                <c:pt idx="784">
                  <c:v>6544.6</c:v>
                </c:pt>
                <c:pt idx="785">
                  <c:v>6541.3666666666741</c:v>
                </c:pt>
                <c:pt idx="786">
                  <c:v>6543.9666666666717</c:v>
                </c:pt>
                <c:pt idx="787">
                  <c:v>6548.066666666673</c:v>
                </c:pt>
                <c:pt idx="788">
                  <c:v>6549.6833333333325</c:v>
                </c:pt>
                <c:pt idx="789">
                  <c:v>6554.3833333333305</c:v>
                </c:pt>
                <c:pt idx="790">
                  <c:v>6558.6166666666741</c:v>
                </c:pt>
                <c:pt idx="791">
                  <c:v>6561.783333333331</c:v>
                </c:pt>
                <c:pt idx="792">
                  <c:v>6560.45</c:v>
                </c:pt>
                <c:pt idx="793">
                  <c:v>6557.35</c:v>
                </c:pt>
                <c:pt idx="794">
                  <c:v>6559.1166666666741</c:v>
                </c:pt>
                <c:pt idx="795">
                  <c:v>6563.4166666666724</c:v>
                </c:pt>
                <c:pt idx="796">
                  <c:v>6567.6</c:v>
                </c:pt>
                <c:pt idx="797">
                  <c:v>6563.45</c:v>
                </c:pt>
                <c:pt idx="798">
                  <c:v>6562.5166666666719</c:v>
                </c:pt>
                <c:pt idx="799">
                  <c:v>6563.1500000000024</c:v>
                </c:pt>
                <c:pt idx="800">
                  <c:v>6563.4833333333308</c:v>
                </c:pt>
                <c:pt idx="801">
                  <c:v>6563.566666666673</c:v>
                </c:pt>
                <c:pt idx="802">
                  <c:v>6562.3333333333303</c:v>
                </c:pt>
                <c:pt idx="803">
                  <c:v>6560.4166666666724</c:v>
                </c:pt>
                <c:pt idx="804">
                  <c:v>6559.1</c:v>
                </c:pt>
                <c:pt idx="805">
                  <c:v>6562.033333333331</c:v>
                </c:pt>
                <c:pt idx="806">
                  <c:v>6561.8833333333305</c:v>
                </c:pt>
                <c:pt idx="807">
                  <c:v>6562.5</c:v>
                </c:pt>
                <c:pt idx="808">
                  <c:v>6562.6</c:v>
                </c:pt>
                <c:pt idx="809">
                  <c:v>6555.8</c:v>
                </c:pt>
                <c:pt idx="810">
                  <c:v>6553.7</c:v>
                </c:pt>
                <c:pt idx="811">
                  <c:v>6559.4166666666724</c:v>
                </c:pt>
                <c:pt idx="812">
                  <c:v>6556.1833333333325</c:v>
                </c:pt>
                <c:pt idx="813">
                  <c:v>6559.6500000000024</c:v>
                </c:pt>
                <c:pt idx="814">
                  <c:v>6564.6</c:v>
                </c:pt>
                <c:pt idx="815">
                  <c:v>6567.7666666666719</c:v>
                </c:pt>
                <c:pt idx="816">
                  <c:v>6570.8666666666741</c:v>
                </c:pt>
                <c:pt idx="817">
                  <c:v>6566.7666666666719</c:v>
                </c:pt>
                <c:pt idx="818">
                  <c:v>6569.95</c:v>
                </c:pt>
                <c:pt idx="819">
                  <c:v>6568.3333333333303</c:v>
                </c:pt>
                <c:pt idx="820">
                  <c:v>6568.1666666666742</c:v>
                </c:pt>
                <c:pt idx="821">
                  <c:v>6571.4</c:v>
                </c:pt>
                <c:pt idx="822">
                  <c:v>6568.1666666666742</c:v>
                </c:pt>
                <c:pt idx="823">
                  <c:v>6567.316666666673</c:v>
                </c:pt>
                <c:pt idx="824">
                  <c:v>6566.7666666666719</c:v>
                </c:pt>
                <c:pt idx="825">
                  <c:v>6571.816666666673</c:v>
                </c:pt>
                <c:pt idx="826">
                  <c:v>6568.066666666673</c:v>
                </c:pt>
                <c:pt idx="827">
                  <c:v>6568.8333333333303</c:v>
                </c:pt>
                <c:pt idx="828">
                  <c:v>6570.4</c:v>
                </c:pt>
                <c:pt idx="829">
                  <c:v>6565</c:v>
                </c:pt>
                <c:pt idx="830">
                  <c:v>6563.316666666673</c:v>
                </c:pt>
                <c:pt idx="831">
                  <c:v>6560.9833333333308</c:v>
                </c:pt>
                <c:pt idx="832">
                  <c:v>6562.25</c:v>
                </c:pt>
                <c:pt idx="833">
                  <c:v>6564.033333333331</c:v>
                </c:pt>
                <c:pt idx="834">
                  <c:v>6570.3666666666741</c:v>
                </c:pt>
                <c:pt idx="835">
                  <c:v>6570.533333333331</c:v>
                </c:pt>
                <c:pt idx="836">
                  <c:v>6574.85</c:v>
                </c:pt>
                <c:pt idx="837">
                  <c:v>6573.816666666673</c:v>
                </c:pt>
                <c:pt idx="838">
                  <c:v>6572.3</c:v>
                </c:pt>
                <c:pt idx="839">
                  <c:v>6571.9666666666717</c:v>
                </c:pt>
                <c:pt idx="840">
                  <c:v>6569.2666666666719</c:v>
                </c:pt>
                <c:pt idx="841">
                  <c:v>6568.85</c:v>
                </c:pt>
                <c:pt idx="842">
                  <c:v>6572.2666666666719</c:v>
                </c:pt>
                <c:pt idx="843">
                  <c:v>6573.5833333333303</c:v>
                </c:pt>
                <c:pt idx="844">
                  <c:v>6569.9666666666717</c:v>
                </c:pt>
                <c:pt idx="845">
                  <c:v>6565.2333333333308</c:v>
                </c:pt>
                <c:pt idx="846">
                  <c:v>6564.5166666666719</c:v>
                </c:pt>
                <c:pt idx="847">
                  <c:v>6561.316666666673</c:v>
                </c:pt>
                <c:pt idx="848">
                  <c:v>6558.7666666666719</c:v>
                </c:pt>
                <c:pt idx="849">
                  <c:v>6559.5833333333303</c:v>
                </c:pt>
                <c:pt idx="850">
                  <c:v>6556.1</c:v>
                </c:pt>
                <c:pt idx="851">
                  <c:v>6551.8833333333305</c:v>
                </c:pt>
                <c:pt idx="852">
                  <c:v>6550.2333333333308</c:v>
                </c:pt>
                <c:pt idx="853">
                  <c:v>6551.6166666666741</c:v>
                </c:pt>
                <c:pt idx="854">
                  <c:v>6551.45</c:v>
                </c:pt>
                <c:pt idx="855">
                  <c:v>6547.35</c:v>
                </c:pt>
                <c:pt idx="856">
                  <c:v>6542.2</c:v>
                </c:pt>
                <c:pt idx="857">
                  <c:v>6543.5833333333303</c:v>
                </c:pt>
                <c:pt idx="858">
                  <c:v>6544.85</c:v>
                </c:pt>
                <c:pt idx="859">
                  <c:v>6541.8833333333305</c:v>
                </c:pt>
                <c:pt idx="860">
                  <c:v>6540.5833333333303</c:v>
                </c:pt>
                <c:pt idx="861">
                  <c:v>6535.7333333333308</c:v>
                </c:pt>
                <c:pt idx="862">
                  <c:v>6537.2166666666717</c:v>
                </c:pt>
                <c:pt idx="863">
                  <c:v>6537.066666666673</c:v>
                </c:pt>
                <c:pt idx="864">
                  <c:v>6536.55</c:v>
                </c:pt>
                <c:pt idx="865">
                  <c:v>6540.7166666666717</c:v>
                </c:pt>
                <c:pt idx="866">
                  <c:v>6540.9666666666717</c:v>
                </c:pt>
                <c:pt idx="867">
                  <c:v>6540.316666666673</c:v>
                </c:pt>
                <c:pt idx="868">
                  <c:v>6544.4166666666724</c:v>
                </c:pt>
                <c:pt idx="869">
                  <c:v>6547.8</c:v>
                </c:pt>
                <c:pt idx="870">
                  <c:v>6549.783333333331</c:v>
                </c:pt>
                <c:pt idx="871">
                  <c:v>6545.4833333333308</c:v>
                </c:pt>
                <c:pt idx="872">
                  <c:v>6549.3333333333303</c:v>
                </c:pt>
                <c:pt idx="873">
                  <c:v>6548.1666666666742</c:v>
                </c:pt>
                <c:pt idx="874">
                  <c:v>6545.6666666666742</c:v>
                </c:pt>
                <c:pt idx="875">
                  <c:v>6548.1833333333325</c:v>
                </c:pt>
                <c:pt idx="876">
                  <c:v>6546.566666666673</c:v>
                </c:pt>
                <c:pt idx="877">
                  <c:v>6545.7166666666717</c:v>
                </c:pt>
                <c:pt idx="878">
                  <c:v>6545.4</c:v>
                </c:pt>
                <c:pt idx="879">
                  <c:v>6542.783333333331</c:v>
                </c:pt>
                <c:pt idx="880">
                  <c:v>6537.8333333333303</c:v>
                </c:pt>
                <c:pt idx="881">
                  <c:v>6532.6666666666742</c:v>
                </c:pt>
                <c:pt idx="882">
                  <c:v>6539.4833333333308</c:v>
                </c:pt>
                <c:pt idx="883">
                  <c:v>6543.85</c:v>
                </c:pt>
                <c:pt idx="884">
                  <c:v>6543.4333333333298</c:v>
                </c:pt>
                <c:pt idx="885">
                  <c:v>6542.5166666666719</c:v>
                </c:pt>
                <c:pt idx="886">
                  <c:v>6542.6500000000024</c:v>
                </c:pt>
                <c:pt idx="887">
                  <c:v>6547.2166666666717</c:v>
                </c:pt>
                <c:pt idx="888">
                  <c:v>6546.5166666666719</c:v>
                </c:pt>
                <c:pt idx="889">
                  <c:v>6553.5166666666719</c:v>
                </c:pt>
                <c:pt idx="890">
                  <c:v>6554.7166666666717</c:v>
                </c:pt>
                <c:pt idx="891">
                  <c:v>6555.75</c:v>
                </c:pt>
                <c:pt idx="892">
                  <c:v>6553.3333333333303</c:v>
                </c:pt>
                <c:pt idx="893">
                  <c:v>6551.4333333333298</c:v>
                </c:pt>
                <c:pt idx="894">
                  <c:v>6548.283333333331</c:v>
                </c:pt>
                <c:pt idx="895">
                  <c:v>6543.283333333331</c:v>
                </c:pt>
                <c:pt idx="896">
                  <c:v>6539.6</c:v>
                </c:pt>
                <c:pt idx="897">
                  <c:v>6537.55</c:v>
                </c:pt>
                <c:pt idx="898">
                  <c:v>6542.5833333333303</c:v>
                </c:pt>
                <c:pt idx="899">
                  <c:v>6542.7333333333308</c:v>
                </c:pt>
                <c:pt idx="900">
                  <c:v>6539.9</c:v>
                </c:pt>
                <c:pt idx="901">
                  <c:v>6541.1166666666741</c:v>
                </c:pt>
                <c:pt idx="902">
                  <c:v>6537.7666666666719</c:v>
                </c:pt>
                <c:pt idx="903">
                  <c:v>6537.316666666673</c:v>
                </c:pt>
                <c:pt idx="904">
                  <c:v>6539.783333333331</c:v>
                </c:pt>
                <c:pt idx="905">
                  <c:v>6542.7666666666719</c:v>
                </c:pt>
                <c:pt idx="906">
                  <c:v>6544.5</c:v>
                </c:pt>
                <c:pt idx="907">
                  <c:v>6545.4333333333298</c:v>
                </c:pt>
                <c:pt idx="908">
                  <c:v>6544.1166666666741</c:v>
                </c:pt>
                <c:pt idx="909">
                  <c:v>6539.7333333333308</c:v>
                </c:pt>
                <c:pt idx="910">
                  <c:v>6543.4</c:v>
                </c:pt>
                <c:pt idx="911">
                  <c:v>6542.9333333333298</c:v>
                </c:pt>
                <c:pt idx="912">
                  <c:v>6543.85</c:v>
                </c:pt>
                <c:pt idx="913">
                  <c:v>6543.1500000000024</c:v>
                </c:pt>
                <c:pt idx="914">
                  <c:v>6543.8333333333303</c:v>
                </c:pt>
                <c:pt idx="915">
                  <c:v>6542.2</c:v>
                </c:pt>
                <c:pt idx="916">
                  <c:v>6544.8833333333305</c:v>
                </c:pt>
                <c:pt idx="917">
                  <c:v>6547.5833333333303</c:v>
                </c:pt>
                <c:pt idx="918">
                  <c:v>6549.316666666673</c:v>
                </c:pt>
                <c:pt idx="919">
                  <c:v>6549.6666666666742</c:v>
                </c:pt>
                <c:pt idx="920">
                  <c:v>6548.7333333333308</c:v>
                </c:pt>
                <c:pt idx="921">
                  <c:v>6547.95</c:v>
                </c:pt>
                <c:pt idx="922">
                  <c:v>6543</c:v>
                </c:pt>
                <c:pt idx="923">
                  <c:v>6549.8</c:v>
                </c:pt>
                <c:pt idx="924">
                  <c:v>6552.2166666666717</c:v>
                </c:pt>
                <c:pt idx="925">
                  <c:v>6551.5833333333303</c:v>
                </c:pt>
                <c:pt idx="926">
                  <c:v>6554.0166666666719</c:v>
                </c:pt>
                <c:pt idx="927">
                  <c:v>6554.9166666666724</c:v>
                </c:pt>
                <c:pt idx="928">
                  <c:v>6550.283333333331</c:v>
                </c:pt>
                <c:pt idx="929">
                  <c:v>6549.283333333331</c:v>
                </c:pt>
                <c:pt idx="930">
                  <c:v>6549.3666666666741</c:v>
                </c:pt>
                <c:pt idx="931">
                  <c:v>6551.45</c:v>
                </c:pt>
                <c:pt idx="932">
                  <c:v>6546.6833333333325</c:v>
                </c:pt>
                <c:pt idx="933">
                  <c:v>6546.8666666666741</c:v>
                </c:pt>
                <c:pt idx="934">
                  <c:v>6545.6666666666742</c:v>
                </c:pt>
                <c:pt idx="935">
                  <c:v>6548.85</c:v>
                </c:pt>
                <c:pt idx="936">
                  <c:v>6550.2166666666717</c:v>
                </c:pt>
                <c:pt idx="937">
                  <c:v>6553.3833333333305</c:v>
                </c:pt>
                <c:pt idx="938">
                  <c:v>6551.5</c:v>
                </c:pt>
                <c:pt idx="939">
                  <c:v>6553.7</c:v>
                </c:pt>
                <c:pt idx="940">
                  <c:v>6556.1833333333325</c:v>
                </c:pt>
                <c:pt idx="941">
                  <c:v>6563.6666666666742</c:v>
                </c:pt>
                <c:pt idx="942">
                  <c:v>6556.5</c:v>
                </c:pt>
                <c:pt idx="943">
                  <c:v>6554.35</c:v>
                </c:pt>
                <c:pt idx="944">
                  <c:v>6556.4166666666724</c:v>
                </c:pt>
                <c:pt idx="945">
                  <c:v>6556.05</c:v>
                </c:pt>
                <c:pt idx="946">
                  <c:v>6561.6666666666742</c:v>
                </c:pt>
                <c:pt idx="947">
                  <c:v>6558.55</c:v>
                </c:pt>
                <c:pt idx="948">
                  <c:v>6558.8833333333305</c:v>
                </c:pt>
                <c:pt idx="949">
                  <c:v>6556.316666666673</c:v>
                </c:pt>
                <c:pt idx="950">
                  <c:v>6554.6</c:v>
                </c:pt>
                <c:pt idx="951">
                  <c:v>6553.6333333333305</c:v>
                </c:pt>
                <c:pt idx="952">
                  <c:v>6553.05</c:v>
                </c:pt>
                <c:pt idx="953">
                  <c:v>6556.2</c:v>
                </c:pt>
                <c:pt idx="954">
                  <c:v>6556.6166666666741</c:v>
                </c:pt>
                <c:pt idx="955">
                  <c:v>6560.5166666666719</c:v>
                </c:pt>
                <c:pt idx="956">
                  <c:v>6561.5166666666719</c:v>
                </c:pt>
                <c:pt idx="957">
                  <c:v>6563.8666666666741</c:v>
                </c:pt>
                <c:pt idx="958">
                  <c:v>6560.1333333333305</c:v>
                </c:pt>
                <c:pt idx="959">
                  <c:v>6562.1666666666742</c:v>
                </c:pt>
                <c:pt idx="960">
                  <c:v>6566.3833333333305</c:v>
                </c:pt>
                <c:pt idx="961">
                  <c:v>6562.566666666673</c:v>
                </c:pt>
                <c:pt idx="962">
                  <c:v>6564.6333333333305</c:v>
                </c:pt>
                <c:pt idx="963">
                  <c:v>6560.0166666666719</c:v>
                </c:pt>
                <c:pt idx="964">
                  <c:v>6557.1666666666742</c:v>
                </c:pt>
                <c:pt idx="965">
                  <c:v>6559.0833333333303</c:v>
                </c:pt>
                <c:pt idx="966">
                  <c:v>6553.4833333333308</c:v>
                </c:pt>
                <c:pt idx="967">
                  <c:v>6549.95</c:v>
                </c:pt>
                <c:pt idx="968">
                  <c:v>6554.6666666666742</c:v>
                </c:pt>
                <c:pt idx="969">
                  <c:v>6556.75</c:v>
                </c:pt>
                <c:pt idx="970">
                  <c:v>6556.1166666666741</c:v>
                </c:pt>
                <c:pt idx="971">
                  <c:v>6555.066666666673</c:v>
                </c:pt>
                <c:pt idx="972">
                  <c:v>6556.5166666666719</c:v>
                </c:pt>
                <c:pt idx="973">
                  <c:v>6554.9333333333298</c:v>
                </c:pt>
                <c:pt idx="974">
                  <c:v>6556.1</c:v>
                </c:pt>
                <c:pt idx="975">
                  <c:v>6553.5</c:v>
                </c:pt>
                <c:pt idx="976">
                  <c:v>6554.066666666673</c:v>
                </c:pt>
                <c:pt idx="977">
                  <c:v>6549.533333333331</c:v>
                </c:pt>
                <c:pt idx="978">
                  <c:v>6545.2</c:v>
                </c:pt>
                <c:pt idx="979">
                  <c:v>6545.3833333333305</c:v>
                </c:pt>
                <c:pt idx="980">
                  <c:v>6546.2166666666717</c:v>
                </c:pt>
                <c:pt idx="981">
                  <c:v>6546.066666666673</c:v>
                </c:pt>
                <c:pt idx="982">
                  <c:v>6550.2333333333308</c:v>
                </c:pt>
                <c:pt idx="983">
                  <c:v>6550.3666666666741</c:v>
                </c:pt>
                <c:pt idx="984">
                  <c:v>6546.533333333331</c:v>
                </c:pt>
                <c:pt idx="985">
                  <c:v>6541.283333333331</c:v>
                </c:pt>
                <c:pt idx="986">
                  <c:v>6538.6500000000024</c:v>
                </c:pt>
                <c:pt idx="987">
                  <c:v>6536.2333333333308</c:v>
                </c:pt>
                <c:pt idx="988">
                  <c:v>6536.5166666666719</c:v>
                </c:pt>
                <c:pt idx="989">
                  <c:v>6538.25</c:v>
                </c:pt>
                <c:pt idx="990">
                  <c:v>6536.9833333333308</c:v>
                </c:pt>
                <c:pt idx="991">
                  <c:v>6532.2</c:v>
                </c:pt>
                <c:pt idx="992">
                  <c:v>6534.1833333333325</c:v>
                </c:pt>
                <c:pt idx="993">
                  <c:v>6533.7166666666717</c:v>
                </c:pt>
                <c:pt idx="994">
                  <c:v>6535.1</c:v>
                </c:pt>
                <c:pt idx="995">
                  <c:v>6530.816666666673</c:v>
                </c:pt>
                <c:pt idx="996">
                  <c:v>6529.6333333333305</c:v>
                </c:pt>
                <c:pt idx="997">
                  <c:v>6525.45</c:v>
                </c:pt>
                <c:pt idx="998">
                  <c:v>6526.7333333333308</c:v>
                </c:pt>
                <c:pt idx="999">
                  <c:v>6531.1166666666741</c:v>
                </c:pt>
                <c:pt idx="1000">
                  <c:v>6533.0166666666719</c:v>
                </c:pt>
                <c:pt idx="1001">
                  <c:v>6530.9666666666717</c:v>
                </c:pt>
                <c:pt idx="1002">
                  <c:v>6534.033333333331</c:v>
                </c:pt>
                <c:pt idx="1003">
                  <c:v>6536.066666666673</c:v>
                </c:pt>
                <c:pt idx="1004">
                  <c:v>6537.4166666666724</c:v>
                </c:pt>
                <c:pt idx="1005">
                  <c:v>6540.05</c:v>
                </c:pt>
                <c:pt idx="1006">
                  <c:v>6535.316666666673</c:v>
                </c:pt>
                <c:pt idx="1007">
                  <c:v>6536.283333333331</c:v>
                </c:pt>
                <c:pt idx="1008">
                  <c:v>6535.4666666666717</c:v>
                </c:pt>
                <c:pt idx="1009">
                  <c:v>6534.1</c:v>
                </c:pt>
                <c:pt idx="1010">
                  <c:v>6533.4166666666724</c:v>
                </c:pt>
                <c:pt idx="1011">
                  <c:v>6530.9</c:v>
                </c:pt>
                <c:pt idx="1012">
                  <c:v>6531.1833333333325</c:v>
                </c:pt>
                <c:pt idx="1013">
                  <c:v>6531.25</c:v>
                </c:pt>
                <c:pt idx="1014">
                  <c:v>6529.7166666666717</c:v>
                </c:pt>
                <c:pt idx="1015">
                  <c:v>6526.1666666666742</c:v>
                </c:pt>
                <c:pt idx="1016">
                  <c:v>6526.816666666673</c:v>
                </c:pt>
                <c:pt idx="1017">
                  <c:v>6525.6833333333325</c:v>
                </c:pt>
                <c:pt idx="1018">
                  <c:v>6525.85</c:v>
                </c:pt>
                <c:pt idx="1019">
                  <c:v>6528.7666666666719</c:v>
                </c:pt>
                <c:pt idx="1020">
                  <c:v>6528.4333333333298</c:v>
                </c:pt>
                <c:pt idx="1021">
                  <c:v>6530.7666666666719</c:v>
                </c:pt>
                <c:pt idx="1022">
                  <c:v>6527.783333333331</c:v>
                </c:pt>
                <c:pt idx="1023">
                  <c:v>6529.4333333333298</c:v>
                </c:pt>
                <c:pt idx="1024">
                  <c:v>6532.35</c:v>
                </c:pt>
                <c:pt idx="1025">
                  <c:v>6529.4166666666724</c:v>
                </c:pt>
                <c:pt idx="1026">
                  <c:v>6531.033333333331</c:v>
                </c:pt>
                <c:pt idx="1027">
                  <c:v>6533.9833333333308</c:v>
                </c:pt>
                <c:pt idx="1028">
                  <c:v>6532.1833333333325</c:v>
                </c:pt>
                <c:pt idx="1029">
                  <c:v>6530.3666666666741</c:v>
                </c:pt>
                <c:pt idx="1030">
                  <c:v>6527.316666666673</c:v>
                </c:pt>
                <c:pt idx="1031">
                  <c:v>6531.75</c:v>
                </c:pt>
                <c:pt idx="1032">
                  <c:v>6532.6833333333325</c:v>
                </c:pt>
                <c:pt idx="1033">
                  <c:v>6534.8</c:v>
                </c:pt>
                <c:pt idx="1034">
                  <c:v>6529.316666666673</c:v>
                </c:pt>
                <c:pt idx="1035">
                  <c:v>6534.783333333331</c:v>
                </c:pt>
                <c:pt idx="1036">
                  <c:v>6529.9666666666717</c:v>
                </c:pt>
                <c:pt idx="1037">
                  <c:v>6533.8833333333305</c:v>
                </c:pt>
                <c:pt idx="1038">
                  <c:v>6536.8666666666741</c:v>
                </c:pt>
                <c:pt idx="1039">
                  <c:v>6536.2666666666719</c:v>
                </c:pt>
                <c:pt idx="1040">
                  <c:v>6536.9333333333298</c:v>
                </c:pt>
                <c:pt idx="1041">
                  <c:v>6540.816666666673</c:v>
                </c:pt>
                <c:pt idx="1042">
                  <c:v>6537.2166666666717</c:v>
                </c:pt>
                <c:pt idx="1043">
                  <c:v>6528.1500000000024</c:v>
                </c:pt>
                <c:pt idx="1044">
                  <c:v>6533.3333333333303</c:v>
                </c:pt>
                <c:pt idx="1045">
                  <c:v>6537.4833333333308</c:v>
                </c:pt>
                <c:pt idx="1046">
                  <c:v>6539.9333333333298</c:v>
                </c:pt>
                <c:pt idx="1047">
                  <c:v>6542.5</c:v>
                </c:pt>
                <c:pt idx="1048">
                  <c:v>6540.6166666666741</c:v>
                </c:pt>
                <c:pt idx="1049">
                  <c:v>6535.3666666666741</c:v>
                </c:pt>
                <c:pt idx="1050">
                  <c:v>6536.9833333333308</c:v>
                </c:pt>
                <c:pt idx="1051">
                  <c:v>6539.3</c:v>
                </c:pt>
                <c:pt idx="1052">
                  <c:v>6538</c:v>
                </c:pt>
                <c:pt idx="1053">
                  <c:v>6538.1500000000024</c:v>
                </c:pt>
                <c:pt idx="1054">
                  <c:v>6534.6</c:v>
                </c:pt>
                <c:pt idx="1055">
                  <c:v>6533.6833333333325</c:v>
                </c:pt>
                <c:pt idx="1056">
                  <c:v>6530.1500000000024</c:v>
                </c:pt>
                <c:pt idx="1057">
                  <c:v>6532.6166666666741</c:v>
                </c:pt>
                <c:pt idx="1058">
                  <c:v>6530.4166666666724</c:v>
                </c:pt>
                <c:pt idx="1059">
                  <c:v>6530.1500000000024</c:v>
                </c:pt>
                <c:pt idx="1060">
                  <c:v>6526.4333333333298</c:v>
                </c:pt>
                <c:pt idx="1061">
                  <c:v>6523.2333333333308</c:v>
                </c:pt>
                <c:pt idx="1062">
                  <c:v>6522.75</c:v>
                </c:pt>
                <c:pt idx="1063">
                  <c:v>6518.6500000000024</c:v>
                </c:pt>
                <c:pt idx="1064">
                  <c:v>6517.55</c:v>
                </c:pt>
                <c:pt idx="1065">
                  <c:v>6510.3833333333305</c:v>
                </c:pt>
                <c:pt idx="1066">
                  <c:v>6510.6333333333305</c:v>
                </c:pt>
                <c:pt idx="1067">
                  <c:v>6513.9666666666717</c:v>
                </c:pt>
                <c:pt idx="1068">
                  <c:v>6515.75</c:v>
                </c:pt>
                <c:pt idx="1069">
                  <c:v>6516.4</c:v>
                </c:pt>
                <c:pt idx="1070">
                  <c:v>6521.7333333333308</c:v>
                </c:pt>
                <c:pt idx="1071">
                  <c:v>6525.8666666666741</c:v>
                </c:pt>
                <c:pt idx="1072">
                  <c:v>6528.066666666673</c:v>
                </c:pt>
                <c:pt idx="1073">
                  <c:v>6532.7166666666717</c:v>
                </c:pt>
                <c:pt idx="1074">
                  <c:v>6534.533333333331</c:v>
                </c:pt>
                <c:pt idx="1075">
                  <c:v>6538.75</c:v>
                </c:pt>
                <c:pt idx="1076">
                  <c:v>6538.9</c:v>
                </c:pt>
                <c:pt idx="1077">
                  <c:v>6537.3333333333303</c:v>
                </c:pt>
                <c:pt idx="1078">
                  <c:v>6542.033333333331</c:v>
                </c:pt>
                <c:pt idx="1079">
                  <c:v>6538.1500000000024</c:v>
                </c:pt>
                <c:pt idx="1080">
                  <c:v>6534.8666666666741</c:v>
                </c:pt>
                <c:pt idx="1081">
                  <c:v>6535.75</c:v>
                </c:pt>
                <c:pt idx="1082">
                  <c:v>6536.9</c:v>
                </c:pt>
                <c:pt idx="1083">
                  <c:v>6534.033333333331</c:v>
                </c:pt>
                <c:pt idx="1084">
                  <c:v>6536.9</c:v>
                </c:pt>
                <c:pt idx="1085">
                  <c:v>6537.7333333333308</c:v>
                </c:pt>
                <c:pt idx="1086">
                  <c:v>6540.35</c:v>
                </c:pt>
                <c:pt idx="1087">
                  <c:v>6542.1833333333325</c:v>
                </c:pt>
                <c:pt idx="1088">
                  <c:v>6541.6166666666741</c:v>
                </c:pt>
                <c:pt idx="1089">
                  <c:v>6537.533333333331</c:v>
                </c:pt>
                <c:pt idx="1090">
                  <c:v>6542.0833333333303</c:v>
                </c:pt>
                <c:pt idx="1091">
                  <c:v>6542.2</c:v>
                </c:pt>
                <c:pt idx="1092">
                  <c:v>6542.0166666666719</c:v>
                </c:pt>
                <c:pt idx="1093">
                  <c:v>6541.55</c:v>
                </c:pt>
                <c:pt idx="1094">
                  <c:v>6543.35</c:v>
                </c:pt>
                <c:pt idx="1095">
                  <c:v>6540.3333333333303</c:v>
                </c:pt>
                <c:pt idx="1096">
                  <c:v>6543.033333333331</c:v>
                </c:pt>
                <c:pt idx="1097">
                  <c:v>6538.85</c:v>
                </c:pt>
                <c:pt idx="1098">
                  <c:v>6537.55</c:v>
                </c:pt>
                <c:pt idx="1099">
                  <c:v>6535.5</c:v>
                </c:pt>
                <c:pt idx="1100">
                  <c:v>6536.1833333333325</c:v>
                </c:pt>
                <c:pt idx="1101">
                  <c:v>6532.783333333331</c:v>
                </c:pt>
                <c:pt idx="1102">
                  <c:v>6536.4166666666724</c:v>
                </c:pt>
                <c:pt idx="1103">
                  <c:v>6543.9833333333308</c:v>
                </c:pt>
                <c:pt idx="1104">
                  <c:v>6547.4166666666724</c:v>
                </c:pt>
                <c:pt idx="1105">
                  <c:v>6545.3666666666741</c:v>
                </c:pt>
                <c:pt idx="1106">
                  <c:v>6539.85</c:v>
                </c:pt>
                <c:pt idx="1107">
                  <c:v>6536.5166666666719</c:v>
                </c:pt>
                <c:pt idx="1108">
                  <c:v>6542.6666666666742</c:v>
                </c:pt>
                <c:pt idx="1109">
                  <c:v>6549.4666666666717</c:v>
                </c:pt>
                <c:pt idx="1110">
                  <c:v>6547.033333333331</c:v>
                </c:pt>
                <c:pt idx="1111">
                  <c:v>6547.9333333333298</c:v>
                </c:pt>
                <c:pt idx="1112">
                  <c:v>6547.1166666666741</c:v>
                </c:pt>
                <c:pt idx="1113">
                  <c:v>6546.3833333333305</c:v>
                </c:pt>
                <c:pt idx="1114">
                  <c:v>6550.3</c:v>
                </c:pt>
                <c:pt idx="1115">
                  <c:v>6551.0166666666719</c:v>
                </c:pt>
                <c:pt idx="1116">
                  <c:v>6554.25</c:v>
                </c:pt>
                <c:pt idx="1117">
                  <c:v>6558.0166666666719</c:v>
                </c:pt>
                <c:pt idx="1118">
                  <c:v>6562.2</c:v>
                </c:pt>
                <c:pt idx="1119">
                  <c:v>6558.3</c:v>
                </c:pt>
                <c:pt idx="1120">
                  <c:v>6559.2</c:v>
                </c:pt>
                <c:pt idx="1121">
                  <c:v>6562.8333333333303</c:v>
                </c:pt>
                <c:pt idx="1122">
                  <c:v>6564.7166666666717</c:v>
                </c:pt>
                <c:pt idx="1123">
                  <c:v>6563.3333333333303</c:v>
                </c:pt>
                <c:pt idx="1124">
                  <c:v>6565.1</c:v>
                </c:pt>
                <c:pt idx="1125">
                  <c:v>6568.6333333333305</c:v>
                </c:pt>
                <c:pt idx="1126">
                  <c:v>6568.6333333333305</c:v>
                </c:pt>
                <c:pt idx="1127">
                  <c:v>6564.0833333333303</c:v>
                </c:pt>
                <c:pt idx="1128">
                  <c:v>6564.283333333331</c:v>
                </c:pt>
                <c:pt idx="1129">
                  <c:v>6563.2666666666719</c:v>
                </c:pt>
                <c:pt idx="1130">
                  <c:v>6561.1833333333325</c:v>
                </c:pt>
                <c:pt idx="1131">
                  <c:v>6561.8333333333303</c:v>
                </c:pt>
                <c:pt idx="1132">
                  <c:v>6561.6500000000024</c:v>
                </c:pt>
                <c:pt idx="1133">
                  <c:v>6555.6666666666742</c:v>
                </c:pt>
                <c:pt idx="1134">
                  <c:v>6555.5833333333303</c:v>
                </c:pt>
                <c:pt idx="1135">
                  <c:v>6552.1333333333305</c:v>
                </c:pt>
                <c:pt idx="1136">
                  <c:v>6555.2666666666719</c:v>
                </c:pt>
                <c:pt idx="1137">
                  <c:v>6561.35</c:v>
                </c:pt>
                <c:pt idx="1138">
                  <c:v>6562.316666666673</c:v>
                </c:pt>
                <c:pt idx="1139">
                  <c:v>6565.0833333333303</c:v>
                </c:pt>
                <c:pt idx="1140">
                  <c:v>6566.6500000000024</c:v>
                </c:pt>
                <c:pt idx="1141">
                  <c:v>6565.7333333333308</c:v>
                </c:pt>
                <c:pt idx="1142">
                  <c:v>6565.6666666666742</c:v>
                </c:pt>
                <c:pt idx="1143">
                  <c:v>6569.7166666666717</c:v>
                </c:pt>
                <c:pt idx="1144">
                  <c:v>6571.4</c:v>
                </c:pt>
                <c:pt idx="1145">
                  <c:v>6572.85</c:v>
                </c:pt>
                <c:pt idx="1146">
                  <c:v>6570.6333333333305</c:v>
                </c:pt>
                <c:pt idx="1147">
                  <c:v>6571</c:v>
                </c:pt>
                <c:pt idx="1148">
                  <c:v>6576.816666666673</c:v>
                </c:pt>
                <c:pt idx="1149">
                  <c:v>6583.9333333333298</c:v>
                </c:pt>
                <c:pt idx="1150">
                  <c:v>6579.7166666666717</c:v>
                </c:pt>
                <c:pt idx="1151">
                  <c:v>6575.9833333333308</c:v>
                </c:pt>
                <c:pt idx="1152">
                  <c:v>6577.2666666666719</c:v>
                </c:pt>
                <c:pt idx="1153">
                  <c:v>6578.1833333333325</c:v>
                </c:pt>
                <c:pt idx="1154">
                  <c:v>6582.1666666666742</c:v>
                </c:pt>
                <c:pt idx="1155">
                  <c:v>6582.533333333331</c:v>
                </c:pt>
                <c:pt idx="1156">
                  <c:v>6583.9</c:v>
                </c:pt>
                <c:pt idx="1157">
                  <c:v>6582.9666666666717</c:v>
                </c:pt>
                <c:pt idx="1158">
                  <c:v>6584.6833333333325</c:v>
                </c:pt>
                <c:pt idx="1159">
                  <c:v>6588.2</c:v>
                </c:pt>
                <c:pt idx="1160">
                  <c:v>6584.5166666666719</c:v>
                </c:pt>
                <c:pt idx="1161">
                  <c:v>6584.4666666666717</c:v>
                </c:pt>
                <c:pt idx="1162">
                  <c:v>6584.0833333333303</c:v>
                </c:pt>
                <c:pt idx="1163">
                  <c:v>6583.75</c:v>
                </c:pt>
                <c:pt idx="1164">
                  <c:v>6586.3666666666741</c:v>
                </c:pt>
                <c:pt idx="1165">
                  <c:v>6586.566666666673</c:v>
                </c:pt>
                <c:pt idx="1166">
                  <c:v>6590.1166666666741</c:v>
                </c:pt>
                <c:pt idx="1167">
                  <c:v>6589.5</c:v>
                </c:pt>
                <c:pt idx="1168">
                  <c:v>6581.3333333333303</c:v>
                </c:pt>
                <c:pt idx="1169">
                  <c:v>6579.75</c:v>
                </c:pt>
                <c:pt idx="1170">
                  <c:v>6581.6</c:v>
                </c:pt>
                <c:pt idx="1171">
                  <c:v>6583.566666666673</c:v>
                </c:pt>
                <c:pt idx="1172">
                  <c:v>6586.6500000000024</c:v>
                </c:pt>
                <c:pt idx="1173">
                  <c:v>6588.1</c:v>
                </c:pt>
                <c:pt idx="1174">
                  <c:v>6585.6166666666741</c:v>
                </c:pt>
                <c:pt idx="1175">
                  <c:v>6586.95</c:v>
                </c:pt>
                <c:pt idx="1176">
                  <c:v>6589.5</c:v>
                </c:pt>
                <c:pt idx="1177">
                  <c:v>6587.7</c:v>
                </c:pt>
                <c:pt idx="1178">
                  <c:v>6585.566666666673</c:v>
                </c:pt>
                <c:pt idx="1179">
                  <c:v>6583.7166666666717</c:v>
                </c:pt>
                <c:pt idx="1180">
                  <c:v>6584.6500000000024</c:v>
                </c:pt>
                <c:pt idx="1181">
                  <c:v>6583.3666666666741</c:v>
                </c:pt>
                <c:pt idx="1182">
                  <c:v>6578.1500000000024</c:v>
                </c:pt>
                <c:pt idx="1183">
                  <c:v>6584.25</c:v>
                </c:pt>
                <c:pt idx="1184">
                  <c:v>6581.0166666666719</c:v>
                </c:pt>
                <c:pt idx="1185">
                  <c:v>6581.0166666666719</c:v>
                </c:pt>
                <c:pt idx="1186">
                  <c:v>6581.2166666666717</c:v>
                </c:pt>
                <c:pt idx="1187">
                  <c:v>6583.2666666666719</c:v>
                </c:pt>
                <c:pt idx="1188">
                  <c:v>6583.283333333331</c:v>
                </c:pt>
                <c:pt idx="1189">
                  <c:v>6581.45</c:v>
                </c:pt>
                <c:pt idx="1190">
                  <c:v>6577.8333333333303</c:v>
                </c:pt>
                <c:pt idx="1191">
                  <c:v>6577.0833333333303</c:v>
                </c:pt>
                <c:pt idx="1192">
                  <c:v>6576.0166666666719</c:v>
                </c:pt>
                <c:pt idx="1193">
                  <c:v>6576.3666666666741</c:v>
                </c:pt>
                <c:pt idx="1194">
                  <c:v>6576.566666666673</c:v>
                </c:pt>
                <c:pt idx="1195">
                  <c:v>6582.4833333333308</c:v>
                </c:pt>
                <c:pt idx="1196">
                  <c:v>6579.6666666666742</c:v>
                </c:pt>
                <c:pt idx="1197">
                  <c:v>6573.8833333333305</c:v>
                </c:pt>
                <c:pt idx="1198">
                  <c:v>6573.2166666666717</c:v>
                </c:pt>
                <c:pt idx="1199">
                  <c:v>6570.6166666666741</c:v>
                </c:pt>
                <c:pt idx="1200">
                  <c:v>6571.6833333333325</c:v>
                </c:pt>
                <c:pt idx="1201">
                  <c:v>6572.4</c:v>
                </c:pt>
                <c:pt idx="1202">
                  <c:v>6570.6666666666742</c:v>
                </c:pt>
                <c:pt idx="1203">
                  <c:v>6567.9833333333308</c:v>
                </c:pt>
                <c:pt idx="1204">
                  <c:v>6563.9166666666724</c:v>
                </c:pt>
                <c:pt idx="1205">
                  <c:v>6563.4833333333308</c:v>
                </c:pt>
                <c:pt idx="1206">
                  <c:v>6565.316666666673</c:v>
                </c:pt>
                <c:pt idx="1207">
                  <c:v>6564.6333333333305</c:v>
                </c:pt>
                <c:pt idx="1208">
                  <c:v>6561.9666666666717</c:v>
                </c:pt>
                <c:pt idx="1209">
                  <c:v>6564.1333333333305</c:v>
                </c:pt>
                <c:pt idx="1210">
                  <c:v>6571.816666666673</c:v>
                </c:pt>
                <c:pt idx="1211">
                  <c:v>6571.9166666666724</c:v>
                </c:pt>
                <c:pt idx="1212">
                  <c:v>6571.8</c:v>
                </c:pt>
                <c:pt idx="1213">
                  <c:v>6575.6166666666741</c:v>
                </c:pt>
                <c:pt idx="1214">
                  <c:v>6569.9333333333298</c:v>
                </c:pt>
                <c:pt idx="1215">
                  <c:v>6574.1500000000024</c:v>
                </c:pt>
                <c:pt idx="1216">
                  <c:v>6570.1500000000024</c:v>
                </c:pt>
                <c:pt idx="1217">
                  <c:v>6575.533333333331</c:v>
                </c:pt>
                <c:pt idx="1218">
                  <c:v>6575.1333333333305</c:v>
                </c:pt>
                <c:pt idx="1219">
                  <c:v>6575.9666666666717</c:v>
                </c:pt>
                <c:pt idx="1220">
                  <c:v>6577.316666666673</c:v>
                </c:pt>
                <c:pt idx="1221">
                  <c:v>6584.783333333331</c:v>
                </c:pt>
                <c:pt idx="1222">
                  <c:v>6583.2166666666717</c:v>
                </c:pt>
                <c:pt idx="1223">
                  <c:v>6577.9833333333308</c:v>
                </c:pt>
                <c:pt idx="1224">
                  <c:v>6575.4</c:v>
                </c:pt>
                <c:pt idx="1225">
                  <c:v>6572.5166666666719</c:v>
                </c:pt>
                <c:pt idx="1226">
                  <c:v>6571.8333333333303</c:v>
                </c:pt>
                <c:pt idx="1227">
                  <c:v>6574.6</c:v>
                </c:pt>
                <c:pt idx="1228">
                  <c:v>6578.6500000000024</c:v>
                </c:pt>
                <c:pt idx="1229">
                  <c:v>6580</c:v>
                </c:pt>
                <c:pt idx="1230">
                  <c:v>6584.1500000000024</c:v>
                </c:pt>
                <c:pt idx="1231">
                  <c:v>6582.4333333333298</c:v>
                </c:pt>
                <c:pt idx="1232">
                  <c:v>6582.3333333333303</c:v>
                </c:pt>
                <c:pt idx="1233">
                  <c:v>6585.3</c:v>
                </c:pt>
                <c:pt idx="1234">
                  <c:v>6587.066666666673</c:v>
                </c:pt>
                <c:pt idx="1235">
                  <c:v>6586.55</c:v>
                </c:pt>
                <c:pt idx="1236">
                  <c:v>6586.6666666666742</c:v>
                </c:pt>
                <c:pt idx="1237">
                  <c:v>6586.1666666666742</c:v>
                </c:pt>
                <c:pt idx="1238">
                  <c:v>6588.1333333333305</c:v>
                </c:pt>
                <c:pt idx="1239">
                  <c:v>6595.3</c:v>
                </c:pt>
                <c:pt idx="1240">
                  <c:v>6598.1500000000024</c:v>
                </c:pt>
                <c:pt idx="1241">
                  <c:v>6596</c:v>
                </c:pt>
                <c:pt idx="1242">
                  <c:v>6599.283333333331</c:v>
                </c:pt>
                <c:pt idx="1243">
                  <c:v>6595.25</c:v>
                </c:pt>
                <c:pt idx="1244">
                  <c:v>6599.55</c:v>
                </c:pt>
                <c:pt idx="1245">
                  <c:v>6598.4833333333308</c:v>
                </c:pt>
                <c:pt idx="1246">
                  <c:v>6598.6500000000024</c:v>
                </c:pt>
                <c:pt idx="1247">
                  <c:v>6598.8666666666741</c:v>
                </c:pt>
                <c:pt idx="1248">
                  <c:v>6602.3</c:v>
                </c:pt>
                <c:pt idx="1249">
                  <c:v>6603</c:v>
                </c:pt>
                <c:pt idx="1250">
                  <c:v>6605.033333333331</c:v>
                </c:pt>
                <c:pt idx="1251">
                  <c:v>6605.6666666666742</c:v>
                </c:pt>
                <c:pt idx="1252">
                  <c:v>6604.6166666666741</c:v>
                </c:pt>
                <c:pt idx="1253">
                  <c:v>6603.0833333333303</c:v>
                </c:pt>
                <c:pt idx="1254">
                  <c:v>6605.9</c:v>
                </c:pt>
                <c:pt idx="1255">
                  <c:v>6603.6</c:v>
                </c:pt>
                <c:pt idx="1256">
                  <c:v>6604.2666666666719</c:v>
                </c:pt>
                <c:pt idx="1257">
                  <c:v>6608.4833333333308</c:v>
                </c:pt>
                <c:pt idx="1258">
                  <c:v>6605.6</c:v>
                </c:pt>
                <c:pt idx="1259">
                  <c:v>6603.1666666666742</c:v>
                </c:pt>
                <c:pt idx="1260">
                  <c:v>6603.45</c:v>
                </c:pt>
                <c:pt idx="1261">
                  <c:v>6606.0833333333303</c:v>
                </c:pt>
                <c:pt idx="1262">
                  <c:v>6601.1</c:v>
                </c:pt>
                <c:pt idx="1263">
                  <c:v>6606.1500000000024</c:v>
                </c:pt>
                <c:pt idx="1264">
                  <c:v>6607.1833333333325</c:v>
                </c:pt>
                <c:pt idx="1265">
                  <c:v>6608.5833333333303</c:v>
                </c:pt>
                <c:pt idx="1266">
                  <c:v>6606.5</c:v>
                </c:pt>
                <c:pt idx="1267">
                  <c:v>6604.8833333333305</c:v>
                </c:pt>
                <c:pt idx="1268">
                  <c:v>6602.9</c:v>
                </c:pt>
                <c:pt idx="1269">
                  <c:v>6598.1166666666741</c:v>
                </c:pt>
                <c:pt idx="1270">
                  <c:v>6597.1500000000024</c:v>
                </c:pt>
                <c:pt idx="1271">
                  <c:v>6600.45</c:v>
                </c:pt>
                <c:pt idx="1272">
                  <c:v>6599.0833333333303</c:v>
                </c:pt>
                <c:pt idx="1273">
                  <c:v>6596.4833333333308</c:v>
                </c:pt>
                <c:pt idx="1274">
                  <c:v>6600.4</c:v>
                </c:pt>
                <c:pt idx="1275">
                  <c:v>6598.05</c:v>
                </c:pt>
                <c:pt idx="1276">
                  <c:v>6601.5</c:v>
                </c:pt>
                <c:pt idx="1277">
                  <c:v>6597.0833333333303</c:v>
                </c:pt>
                <c:pt idx="1278">
                  <c:v>6599.85</c:v>
                </c:pt>
                <c:pt idx="1279">
                  <c:v>6600.05</c:v>
                </c:pt>
                <c:pt idx="1280">
                  <c:v>6596.85</c:v>
                </c:pt>
                <c:pt idx="1281">
                  <c:v>6595.4166666666724</c:v>
                </c:pt>
                <c:pt idx="1282">
                  <c:v>6594.033333333331</c:v>
                </c:pt>
                <c:pt idx="1283">
                  <c:v>6596.05</c:v>
                </c:pt>
                <c:pt idx="1284">
                  <c:v>6595.9833333333308</c:v>
                </c:pt>
                <c:pt idx="1285">
                  <c:v>6599.5166666666719</c:v>
                </c:pt>
                <c:pt idx="1286">
                  <c:v>6597.4666666666717</c:v>
                </c:pt>
                <c:pt idx="1287">
                  <c:v>6600.4333333333298</c:v>
                </c:pt>
                <c:pt idx="1288">
                  <c:v>6598.55</c:v>
                </c:pt>
                <c:pt idx="1289">
                  <c:v>6596.4833333333308</c:v>
                </c:pt>
                <c:pt idx="1290">
                  <c:v>6593.7666666666719</c:v>
                </c:pt>
                <c:pt idx="1291">
                  <c:v>6594.7666666666719</c:v>
                </c:pt>
                <c:pt idx="1292">
                  <c:v>6593.1</c:v>
                </c:pt>
                <c:pt idx="1293">
                  <c:v>6591.3333333333303</c:v>
                </c:pt>
                <c:pt idx="1294">
                  <c:v>6591.5833333333303</c:v>
                </c:pt>
                <c:pt idx="1295">
                  <c:v>6593.566666666673</c:v>
                </c:pt>
                <c:pt idx="1296">
                  <c:v>6591.6666666666742</c:v>
                </c:pt>
                <c:pt idx="1297">
                  <c:v>6595.566666666673</c:v>
                </c:pt>
                <c:pt idx="1298">
                  <c:v>6595.0166666666719</c:v>
                </c:pt>
                <c:pt idx="1299">
                  <c:v>6593.1833333333325</c:v>
                </c:pt>
                <c:pt idx="1300">
                  <c:v>6588.1166666666741</c:v>
                </c:pt>
                <c:pt idx="1301">
                  <c:v>6590.35</c:v>
                </c:pt>
                <c:pt idx="1302">
                  <c:v>6593.4833333333308</c:v>
                </c:pt>
                <c:pt idx="1303">
                  <c:v>6595.6333333333305</c:v>
                </c:pt>
                <c:pt idx="1304">
                  <c:v>6595.4333333333298</c:v>
                </c:pt>
                <c:pt idx="1305">
                  <c:v>6597.0833333333303</c:v>
                </c:pt>
                <c:pt idx="1306">
                  <c:v>6597.9</c:v>
                </c:pt>
                <c:pt idx="1307">
                  <c:v>6598.7666666666719</c:v>
                </c:pt>
                <c:pt idx="1308">
                  <c:v>6593.9333333333298</c:v>
                </c:pt>
                <c:pt idx="1309">
                  <c:v>6598.283333333331</c:v>
                </c:pt>
                <c:pt idx="1310">
                  <c:v>6604.9833333333308</c:v>
                </c:pt>
                <c:pt idx="1311">
                  <c:v>6607.4</c:v>
                </c:pt>
                <c:pt idx="1312">
                  <c:v>6608.2333333333308</c:v>
                </c:pt>
                <c:pt idx="1313">
                  <c:v>6611.816666666673</c:v>
                </c:pt>
                <c:pt idx="1314">
                  <c:v>6605.35</c:v>
                </c:pt>
                <c:pt idx="1315">
                  <c:v>6604.1833333333325</c:v>
                </c:pt>
                <c:pt idx="1316">
                  <c:v>6604.2</c:v>
                </c:pt>
                <c:pt idx="1317">
                  <c:v>6605.5166666666719</c:v>
                </c:pt>
                <c:pt idx="1318">
                  <c:v>6605.0833333333303</c:v>
                </c:pt>
                <c:pt idx="1319">
                  <c:v>6608.7</c:v>
                </c:pt>
                <c:pt idx="1320">
                  <c:v>6606.4333333333298</c:v>
                </c:pt>
                <c:pt idx="1321">
                  <c:v>6604.4833333333308</c:v>
                </c:pt>
                <c:pt idx="1322">
                  <c:v>6608.3666666666741</c:v>
                </c:pt>
                <c:pt idx="1323">
                  <c:v>6606.5</c:v>
                </c:pt>
                <c:pt idx="1324">
                  <c:v>6607.3666666666741</c:v>
                </c:pt>
                <c:pt idx="1325">
                  <c:v>6603.6500000000024</c:v>
                </c:pt>
                <c:pt idx="1326">
                  <c:v>6607.4333333333298</c:v>
                </c:pt>
                <c:pt idx="1327">
                  <c:v>6610</c:v>
                </c:pt>
                <c:pt idx="1328">
                  <c:v>6612.1666666666742</c:v>
                </c:pt>
                <c:pt idx="1329">
                  <c:v>6612.9833333333308</c:v>
                </c:pt>
                <c:pt idx="1330">
                  <c:v>6607.6833333333325</c:v>
                </c:pt>
                <c:pt idx="1331">
                  <c:v>6606.85</c:v>
                </c:pt>
                <c:pt idx="1332">
                  <c:v>6605.95</c:v>
                </c:pt>
                <c:pt idx="1333">
                  <c:v>6609.316666666673</c:v>
                </c:pt>
                <c:pt idx="1334">
                  <c:v>6609.4666666666717</c:v>
                </c:pt>
                <c:pt idx="1335">
                  <c:v>6610.6</c:v>
                </c:pt>
                <c:pt idx="1336">
                  <c:v>6610.566666666673</c:v>
                </c:pt>
                <c:pt idx="1337">
                  <c:v>6614.316666666673</c:v>
                </c:pt>
                <c:pt idx="1338">
                  <c:v>6610.2</c:v>
                </c:pt>
                <c:pt idx="1339">
                  <c:v>6612.6500000000024</c:v>
                </c:pt>
                <c:pt idx="1340">
                  <c:v>6617.05</c:v>
                </c:pt>
                <c:pt idx="1341">
                  <c:v>6612.6500000000024</c:v>
                </c:pt>
                <c:pt idx="1342">
                  <c:v>6616.3</c:v>
                </c:pt>
                <c:pt idx="1343">
                  <c:v>6620.8833333333305</c:v>
                </c:pt>
                <c:pt idx="1344">
                  <c:v>6619.1333333333305</c:v>
                </c:pt>
                <c:pt idx="1345">
                  <c:v>6616.95</c:v>
                </c:pt>
                <c:pt idx="1346">
                  <c:v>6621.1500000000024</c:v>
                </c:pt>
                <c:pt idx="1347">
                  <c:v>6619.5833333333303</c:v>
                </c:pt>
                <c:pt idx="1348">
                  <c:v>6621.6</c:v>
                </c:pt>
                <c:pt idx="1349">
                  <c:v>6621.85</c:v>
                </c:pt>
                <c:pt idx="1350">
                  <c:v>6618.8</c:v>
                </c:pt>
                <c:pt idx="1351">
                  <c:v>6619.45</c:v>
                </c:pt>
                <c:pt idx="1352">
                  <c:v>6616.7166666666717</c:v>
                </c:pt>
                <c:pt idx="1353">
                  <c:v>6617.1333333333305</c:v>
                </c:pt>
                <c:pt idx="1354">
                  <c:v>6616.8833333333305</c:v>
                </c:pt>
                <c:pt idx="1355">
                  <c:v>6612.35</c:v>
                </c:pt>
                <c:pt idx="1356">
                  <c:v>6612.3</c:v>
                </c:pt>
                <c:pt idx="1357">
                  <c:v>6609.85</c:v>
                </c:pt>
                <c:pt idx="1358">
                  <c:v>6605.8666666666741</c:v>
                </c:pt>
                <c:pt idx="1359">
                  <c:v>6604.9333333333298</c:v>
                </c:pt>
                <c:pt idx="1360">
                  <c:v>6607.6666666666742</c:v>
                </c:pt>
                <c:pt idx="1361">
                  <c:v>6606.8333333333303</c:v>
                </c:pt>
                <c:pt idx="1362">
                  <c:v>6605.6666666666742</c:v>
                </c:pt>
                <c:pt idx="1363">
                  <c:v>6609.6500000000024</c:v>
                </c:pt>
                <c:pt idx="1364">
                  <c:v>6609.1833333333325</c:v>
                </c:pt>
                <c:pt idx="1365">
                  <c:v>6609.3333333333303</c:v>
                </c:pt>
                <c:pt idx="1366">
                  <c:v>6605.8333333333303</c:v>
                </c:pt>
                <c:pt idx="1367">
                  <c:v>6602.783333333331</c:v>
                </c:pt>
                <c:pt idx="1368">
                  <c:v>6604.2</c:v>
                </c:pt>
                <c:pt idx="1369">
                  <c:v>6601.4666666666717</c:v>
                </c:pt>
                <c:pt idx="1370">
                  <c:v>6597.4166666666724</c:v>
                </c:pt>
                <c:pt idx="1371">
                  <c:v>6591.9833333333308</c:v>
                </c:pt>
                <c:pt idx="1372">
                  <c:v>6596.4</c:v>
                </c:pt>
                <c:pt idx="1373">
                  <c:v>6594.533333333331</c:v>
                </c:pt>
                <c:pt idx="1374">
                  <c:v>6598.1</c:v>
                </c:pt>
                <c:pt idx="1375">
                  <c:v>6598.7166666666717</c:v>
                </c:pt>
                <c:pt idx="1376">
                  <c:v>6599.3333333333303</c:v>
                </c:pt>
                <c:pt idx="1377">
                  <c:v>6595.783333333331</c:v>
                </c:pt>
                <c:pt idx="1378">
                  <c:v>6595.9333333333298</c:v>
                </c:pt>
                <c:pt idx="1379">
                  <c:v>6593.95</c:v>
                </c:pt>
                <c:pt idx="1380">
                  <c:v>6594.3666666666741</c:v>
                </c:pt>
                <c:pt idx="1381">
                  <c:v>6593.6833333333325</c:v>
                </c:pt>
                <c:pt idx="1382">
                  <c:v>6598.45</c:v>
                </c:pt>
                <c:pt idx="1383">
                  <c:v>6600.25</c:v>
                </c:pt>
                <c:pt idx="1384">
                  <c:v>6601.7</c:v>
                </c:pt>
                <c:pt idx="1385">
                  <c:v>6602.566666666673</c:v>
                </c:pt>
                <c:pt idx="1386">
                  <c:v>6599.7333333333308</c:v>
                </c:pt>
                <c:pt idx="1387">
                  <c:v>6598.5</c:v>
                </c:pt>
                <c:pt idx="1388">
                  <c:v>6601.2666666666719</c:v>
                </c:pt>
                <c:pt idx="1389">
                  <c:v>6601.4333333333298</c:v>
                </c:pt>
                <c:pt idx="1390">
                  <c:v>6605.8</c:v>
                </c:pt>
                <c:pt idx="1391">
                  <c:v>6605.1333333333305</c:v>
                </c:pt>
                <c:pt idx="1392">
                  <c:v>6608.4</c:v>
                </c:pt>
                <c:pt idx="1393">
                  <c:v>6610.1666666666742</c:v>
                </c:pt>
                <c:pt idx="1394">
                  <c:v>6611.5833333333303</c:v>
                </c:pt>
                <c:pt idx="1395">
                  <c:v>6610.45</c:v>
                </c:pt>
                <c:pt idx="1396">
                  <c:v>6608.6500000000024</c:v>
                </c:pt>
                <c:pt idx="1397">
                  <c:v>6606.4166666666724</c:v>
                </c:pt>
                <c:pt idx="1398">
                  <c:v>6608.4166666666724</c:v>
                </c:pt>
                <c:pt idx="1399">
                  <c:v>6604.066666666673</c:v>
                </c:pt>
                <c:pt idx="1400">
                  <c:v>6603.5833333333303</c:v>
                </c:pt>
                <c:pt idx="1401">
                  <c:v>6607.0833333333303</c:v>
                </c:pt>
                <c:pt idx="1402">
                  <c:v>6608.1</c:v>
                </c:pt>
                <c:pt idx="1403">
                  <c:v>6602.9666666666717</c:v>
                </c:pt>
                <c:pt idx="1404">
                  <c:v>6601.55</c:v>
                </c:pt>
                <c:pt idx="1405">
                  <c:v>6605.9833333333308</c:v>
                </c:pt>
                <c:pt idx="1406">
                  <c:v>6603.066666666673</c:v>
                </c:pt>
                <c:pt idx="1407">
                  <c:v>6596.1</c:v>
                </c:pt>
                <c:pt idx="1408">
                  <c:v>6590.566666666673</c:v>
                </c:pt>
                <c:pt idx="1409">
                  <c:v>6588.9166666666724</c:v>
                </c:pt>
                <c:pt idx="1410">
                  <c:v>6590.0166666666719</c:v>
                </c:pt>
                <c:pt idx="1411">
                  <c:v>6590.7166666666717</c:v>
                </c:pt>
                <c:pt idx="1412">
                  <c:v>6596.6333333333305</c:v>
                </c:pt>
                <c:pt idx="1413">
                  <c:v>6597.9166666666724</c:v>
                </c:pt>
                <c:pt idx="1414">
                  <c:v>6598.4666666666717</c:v>
                </c:pt>
                <c:pt idx="1415">
                  <c:v>6603.9333333333298</c:v>
                </c:pt>
                <c:pt idx="1416">
                  <c:v>6609.2</c:v>
                </c:pt>
                <c:pt idx="1417">
                  <c:v>6606.8833333333305</c:v>
                </c:pt>
                <c:pt idx="1418">
                  <c:v>6610.533333333331</c:v>
                </c:pt>
                <c:pt idx="1419">
                  <c:v>6608.6333333333305</c:v>
                </c:pt>
                <c:pt idx="1420">
                  <c:v>6610</c:v>
                </c:pt>
                <c:pt idx="1421">
                  <c:v>6612.1833333333325</c:v>
                </c:pt>
                <c:pt idx="1422">
                  <c:v>6612.7</c:v>
                </c:pt>
                <c:pt idx="1423">
                  <c:v>6610.1666666666742</c:v>
                </c:pt>
                <c:pt idx="1424">
                  <c:v>6606.1500000000024</c:v>
                </c:pt>
                <c:pt idx="1425">
                  <c:v>6606.7333333333308</c:v>
                </c:pt>
                <c:pt idx="1426">
                  <c:v>6612.533333333331</c:v>
                </c:pt>
                <c:pt idx="1427">
                  <c:v>6611.6666666666742</c:v>
                </c:pt>
                <c:pt idx="1428">
                  <c:v>6613.75</c:v>
                </c:pt>
                <c:pt idx="1429">
                  <c:v>6616.2</c:v>
                </c:pt>
                <c:pt idx="1430">
                  <c:v>6614.1333333333305</c:v>
                </c:pt>
                <c:pt idx="1431">
                  <c:v>6617.4</c:v>
                </c:pt>
                <c:pt idx="1432">
                  <c:v>6619.45</c:v>
                </c:pt>
                <c:pt idx="1433">
                  <c:v>6621.6</c:v>
                </c:pt>
                <c:pt idx="1434">
                  <c:v>6620.75</c:v>
                </c:pt>
                <c:pt idx="1435">
                  <c:v>6620.5833333333303</c:v>
                </c:pt>
                <c:pt idx="1436">
                  <c:v>6618.6166666666741</c:v>
                </c:pt>
                <c:pt idx="1437">
                  <c:v>6621.2333333333308</c:v>
                </c:pt>
                <c:pt idx="1438">
                  <c:v>6622</c:v>
                </c:pt>
                <c:pt idx="1439">
                  <c:v>6625.816666666673</c:v>
                </c:pt>
                <c:pt idx="1440">
                  <c:v>6623.25</c:v>
                </c:pt>
                <c:pt idx="1441">
                  <c:v>6626.2333333333308</c:v>
                </c:pt>
                <c:pt idx="1442">
                  <c:v>6626.7166666666717</c:v>
                </c:pt>
                <c:pt idx="1443">
                  <c:v>6624.6666666666742</c:v>
                </c:pt>
                <c:pt idx="1444">
                  <c:v>6625.033333333331</c:v>
                </c:pt>
                <c:pt idx="1445">
                  <c:v>6624.45</c:v>
                </c:pt>
                <c:pt idx="1446">
                  <c:v>6624.9666666666717</c:v>
                </c:pt>
                <c:pt idx="1447">
                  <c:v>6628.7166666666717</c:v>
                </c:pt>
                <c:pt idx="1448">
                  <c:v>6627.033333333331</c:v>
                </c:pt>
                <c:pt idx="1449">
                  <c:v>6625.5166666666719</c:v>
                </c:pt>
                <c:pt idx="1450">
                  <c:v>6624.0166666666719</c:v>
                </c:pt>
                <c:pt idx="1451">
                  <c:v>6625</c:v>
                </c:pt>
                <c:pt idx="1452">
                  <c:v>6624.2</c:v>
                </c:pt>
                <c:pt idx="1453">
                  <c:v>6616.45</c:v>
                </c:pt>
                <c:pt idx="1454">
                  <c:v>6614.2</c:v>
                </c:pt>
                <c:pt idx="1455">
                  <c:v>6614.1166666666741</c:v>
                </c:pt>
                <c:pt idx="1456">
                  <c:v>6615.1166666666741</c:v>
                </c:pt>
                <c:pt idx="1457">
                  <c:v>6615.2333333333308</c:v>
                </c:pt>
                <c:pt idx="1458">
                  <c:v>6612.55</c:v>
                </c:pt>
                <c:pt idx="1459">
                  <c:v>6614.1500000000024</c:v>
                </c:pt>
                <c:pt idx="1460">
                  <c:v>6611.2666666666719</c:v>
                </c:pt>
                <c:pt idx="1461">
                  <c:v>6610.8333333333303</c:v>
                </c:pt>
                <c:pt idx="1462">
                  <c:v>6609.783333333331</c:v>
                </c:pt>
                <c:pt idx="1463">
                  <c:v>6613.1500000000024</c:v>
                </c:pt>
                <c:pt idx="1464">
                  <c:v>6612.1</c:v>
                </c:pt>
                <c:pt idx="1465">
                  <c:v>6607.816666666673</c:v>
                </c:pt>
                <c:pt idx="1466">
                  <c:v>6609.816666666673</c:v>
                </c:pt>
                <c:pt idx="1467">
                  <c:v>6617.05</c:v>
                </c:pt>
                <c:pt idx="1468">
                  <c:v>6620.85</c:v>
                </c:pt>
                <c:pt idx="1469">
                  <c:v>6621.55</c:v>
                </c:pt>
                <c:pt idx="1470">
                  <c:v>6627.316666666673</c:v>
                </c:pt>
                <c:pt idx="1471">
                  <c:v>6622.6166666666741</c:v>
                </c:pt>
                <c:pt idx="1472">
                  <c:v>6621.6500000000024</c:v>
                </c:pt>
                <c:pt idx="1473">
                  <c:v>6624.5833333333303</c:v>
                </c:pt>
                <c:pt idx="1474">
                  <c:v>6624.6166666666741</c:v>
                </c:pt>
                <c:pt idx="1475">
                  <c:v>6622.3</c:v>
                </c:pt>
                <c:pt idx="1476">
                  <c:v>6615.1</c:v>
                </c:pt>
                <c:pt idx="1477">
                  <c:v>6616.1666666666742</c:v>
                </c:pt>
                <c:pt idx="1478">
                  <c:v>6618.816666666673</c:v>
                </c:pt>
                <c:pt idx="1479">
                  <c:v>6622.6500000000024</c:v>
                </c:pt>
                <c:pt idx="1480">
                  <c:v>6621.7333333333308</c:v>
                </c:pt>
                <c:pt idx="1481">
                  <c:v>6621.283333333331</c:v>
                </c:pt>
                <c:pt idx="1482">
                  <c:v>6621.2666666666719</c:v>
                </c:pt>
                <c:pt idx="1483">
                  <c:v>6620.816666666673</c:v>
                </c:pt>
                <c:pt idx="1484">
                  <c:v>6626.033333333331</c:v>
                </c:pt>
                <c:pt idx="1485">
                  <c:v>6624.75</c:v>
                </c:pt>
                <c:pt idx="1486">
                  <c:v>6624.6166666666741</c:v>
                </c:pt>
                <c:pt idx="1487">
                  <c:v>6629.2666666666719</c:v>
                </c:pt>
                <c:pt idx="1488">
                  <c:v>6628.8833333333305</c:v>
                </c:pt>
                <c:pt idx="1489">
                  <c:v>6625.9666666666717</c:v>
                </c:pt>
                <c:pt idx="1490">
                  <c:v>6630.9666666666717</c:v>
                </c:pt>
                <c:pt idx="1491">
                  <c:v>6633.816666666673</c:v>
                </c:pt>
                <c:pt idx="1492">
                  <c:v>6627.6500000000024</c:v>
                </c:pt>
                <c:pt idx="1493">
                  <c:v>6627.4166666666724</c:v>
                </c:pt>
                <c:pt idx="1494">
                  <c:v>6628.5</c:v>
                </c:pt>
                <c:pt idx="1495">
                  <c:v>6630.5</c:v>
                </c:pt>
                <c:pt idx="1496">
                  <c:v>6630.6166666666741</c:v>
                </c:pt>
                <c:pt idx="1497">
                  <c:v>6629.2666666666719</c:v>
                </c:pt>
                <c:pt idx="1498">
                  <c:v>6630.4166666666724</c:v>
                </c:pt>
                <c:pt idx="1499">
                  <c:v>6631.4</c:v>
                </c:pt>
                <c:pt idx="1500">
                  <c:v>6636.566666666673</c:v>
                </c:pt>
                <c:pt idx="1501">
                  <c:v>6633.283333333331</c:v>
                </c:pt>
                <c:pt idx="1502">
                  <c:v>6628.1833333333325</c:v>
                </c:pt>
                <c:pt idx="1503">
                  <c:v>6626.3833333333305</c:v>
                </c:pt>
                <c:pt idx="1504">
                  <c:v>6629.7333333333308</c:v>
                </c:pt>
                <c:pt idx="1505">
                  <c:v>6634.5</c:v>
                </c:pt>
                <c:pt idx="1506">
                  <c:v>6634.6833333333325</c:v>
                </c:pt>
                <c:pt idx="1507">
                  <c:v>6633.783333333331</c:v>
                </c:pt>
                <c:pt idx="1508">
                  <c:v>6631.8833333333305</c:v>
                </c:pt>
                <c:pt idx="1509">
                  <c:v>6633.1</c:v>
                </c:pt>
                <c:pt idx="1510">
                  <c:v>6635.2333333333308</c:v>
                </c:pt>
                <c:pt idx="1511">
                  <c:v>6631.3833333333305</c:v>
                </c:pt>
                <c:pt idx="1512">
                  <c:v>6633.033333333331</c:v>
                </c:pt>
                <c:pt idx="1513">
                  <c:v>6636.2166666666717</c:v>
                </c:pt>
                <c:pt idx="1514">
                  <c:v>6638.1833333333325</c:v>
                </c:pt>
                <c:pt idx="1515">
                  <c:v>6641.4666666666717</c:v>
                </c:pt>
                <c:pt idx="1516">
                  <c:v>6638.4666666666717</c:v>
                </c:pt>
                <c:pt idx="1517">
                  <c:v>6641.7666666666719</c:v>
                </c:pt>
                <c:pt idx="1518">
                  <c:v>6646.3666666666741</c:v>
                </c:pt>
                <c:pt idx="1519">
                  <c:v>6644.2666666666719</c:v>
                </c:pt>
                <c:pt idx="1520">
                  <c:v>6644.35</c:v>
                </c:pt>
                <c:pt idx="1521">
                  <c:v>6643.2</c:v>
                </c:pt>
                <c:pt idx="1522">
                  <c:v>6643.1833333333325</c:v>
                </c:pt>
                <c:pt idx="1523">
                  <c:v>6641.8</c:v>
                </c:pt>
                <c:pt idx="1524">
                  <c:v>6642.0166666666719</c:v>
                </c:pt>
                <c:pt idx="1525">
                  <c:v>6641.1500000000024</c:v>
                </c:pt>
                <c:pt idx="1526">
                  <c:v>6637.4166666666724</c:v>
                </c:pt>
                <c:pt idx="1527">
                  <c:v>6633.2333333333308</c:v>
                </c:pt>
                <c:pt idx="1528">
                  <c:v>6635.1833333333325</c:v>
                </c:pt>
                <c:pt idx="1529">
                  <c:v>6635.7</c:v>
                </c:pt>
                <c:pt idx="1530">
                  <c:v>6632.1833333333325</c:v>
                </c:pt>
                <c:pt idx="1531">
                  <c:v>6637.033333333331</c:v>
                </c:pt>
                <c:pt idx="1532">
                  <c:v>6637.3333333333303</c:v>
                </c:pt>
                <c:pt idx="1533">
                  <c:v>6629.95</c:v>
                </c:pt>
                <c:pt idx="1534">
                  <c:v>6629.7166666666717</c:v>
                </c:pt>
                <c:pt idx="1535">
                  <c:v>6628.7166666666717</c:v>
                </c:pt>
                <c:pt idx="1536">
                  <c:v>6631</c:v>
                </c:pt>
                <c:pt idx="1537">
                  <c:v>6629.6333333333305</c:v>
                </c:pt>
                <c:pt idx="1538">
                  <c:v>6626.3833333333305</c:v>
                </c:pt>
                <c:pt idx="1539">
                  <c:v>6624.533333333331</c:v>
                </c:pt>
                <c:pt idx="1540">
                  <c:v>6628.35</c:v>
                </c:pt>
                <c:pt idx="1541">
                  <c:v>6625.45</c:v>
                </c:pt>
                <c:pt idx="1542">
                  <c:v>6621.95</c:v>
                </c:pt>
                <c:pt idx="1543">
                  <c:v>6623.1833333333325</c:v>
                </c:pt>
                <c:pt idx="1544">
                  <c:v>6618.35</c:v>
                </c:pt>
                <c:pt idx="1545">
                  <c:v>6618.7166666666717</c:v>
                </c:pt>
                <c:pt idx="1546">
                  <c:v>6614.0833333333303</c:v>
                </c:pt>
                <c:pt idx="1547">
                  <c:v>6612.2</c:v>
                </c:pt>
                <c:pt idx="1548">
                  <c:v>6609.2333333333308</c:v>
                </c:pt>
                <c:pt idx="1549">
                  <c:v>6606.6833333333325</c:v>
                </c:pt>
                <c:pt idx="1550">
                  <c:v>6600.316666666673</c:v>
                </c:pt>
                <c:pt idx="1551">
                  <c:v>6599.7166666666717</c:v>
                </c:pt>
                <c:pt idx="1552">
                  <c:v>6599.3</c:v>
                </c:pt>
                <c:pt idx="1553">
                  <c:v>6599.5</c:v>
                </c:pt>
                <c:pt idx="1554">
                  <c:v>6603.6500000000024</c:v>
                </c:pt>
                <c:pt idx="1555">
                  <c:v>6604.1833333333325</c:v>
                </c:pt>
                <c:pt idx="1556">
                  <c:v>6603.8333333333303</c:v>
                </c:pt>
                <c:pt idx="1557">
                  <c:v>6606.1</c:v>
                </c:pt>
                <c:pt idx="1558">
                  <c:v>6601.9833333333308</c:v>
                </c:pt>
                <c:pt idx="1559">
                  <c:v>6600.4</c:v>
                </c:pt>
                <c:pt idx="1560">
                  <c:v>6596.8</c:v>
                </c:pt>
                <c:pt idx="1561">
                  <c:v>6590.85</c:v>
                </c:pt>
                <c:pt idx="1562">
                  <c:v>6591.6166666666741</c:v>
                </c:pt>
                <c:pt idx="1563">
                  <c:v>6590</c:v>
                </c:pt>
                <c:pt idx="1564">
                  <c:v>6582.5833333333303</c:v>
                </c:pt>
                <c:pt idx="1565">
                  <c:v>6578.1</c:v>
                </c:pt>
                <c:pt idx="1566">
                  <c:v>6579.9666666666717</c:v>
                </c:pt>
                <c:pt idx="1567">
                  <c:v>6580.1666666666742</c:v>
                </c:pt>
                <c:pt idx="1568">
                  <c:v>6581.2333333333308</c:v>
                </c:pt>
                <c:pt idx="1569">
                  <c:v>6581.1500000000024</c:v>
                </c:pt>
                <c:pt idx="1570">
                  <c:v>6577.4333333333298</c:v>
                </c:pt>
                <c:pt idx="1571">
                  <c:v>6578.8333333333303</c:v>
                </c:pt>
                <c:pt idx="1572">
                  <c:v>6579.1166666666741</c:v>
                </c:pt>
                <c:pt idx="1573">
                  <c:v>6579.4833333333308</c:v>
                </c:pt>
                <c:pt idx="1574">
                  <c:v>6576.7166666666717</c:v>
                </c:pt>
                <c:pt idx="1575">
                  <c:v>6574.9333333333298</c:v>
                </c:pt>
                <c:pt idx="1576">
                  <c:v>6575.1333333333305</c:v>
                </c:pt>
                <c:pt idx="1577">
                  <c:v>6577.8333333333303</c:v>
                </c:pt>
                <c:pt idx="1578">
                  <c:v>6575.6833333333325</c:v>
                </c:pt>
                <c:pt idx="1579">
                  <c:v>6574.7666666666719</c:v>
                </c:pt>
                <c:pt idx="1580">
                  <c:v>6574.3666666666741</c:v>
                </c:pt>
                <c:pt idx="1581">
                  <c:v>6574.5166666666719</c:v>
                </c:pt>
                <c:pt idx="1582">
                  <c:v>6574.6666666666742</c:v>
                </c:pt>
                <c:pt idx="1583">
                  <c:v>6573.6333333333305</c:v>
                </c:pt>
                <c:pt idx="1584">
                  <c:v>6576.8666666666741</c:v>
                </c:pt>
                <c:pt idx="1585">
                  <c:v>6577.8666666666741</c:v>
                </c:pt>
                <c:pt idx="1586">
                  <c:v>6587.2166666666717</c:v>
                </c:pt>
                <c:pt idx="1587">
                  <c:v>6591.0833333333303</c:v>
                </c:pt>
                <c:pt idx="1588">
                  <c:v>6593.6500000000024</c:v>
                </c:pt>
                <c:pt idx="1589">
                  <c:v>6594.5166666666719</c:v>
                </c:pt>
                <c:pt idx="1590">
                  <c:v>6593.3333333333303</c:v>
                </c:pt>
                <c:pt idx="1591">
                  <c:v>6587.8</c:v>
                </c:pt>
                <c:pt idx="1592">
                  <c:v>6586.95</c:v>
                </c:pt>
                <c:pt idx="1593">
                  <c:v>6591.6333333333305</c:v>
                </c:pt>
                <c:pt idx="1594">
                  <c:v>6592.2166666666717</c:v>
                </c:pt>
                <c:pt idx="1595">
                  <c:v>6593.7166666666717</c:v>
                </c:pt>
                <c:pt idx="1596">
                  <c:v>6595.05</c:v>
                </c:pt>
                <c:pt idx="1597">
                  <c:v>6597.1333333333305</c:v>
                </c:pt>
                <c:pt idx="1598">
                  <c:v>6595.3</c:v>
                </c:pt>
                <c:pt idx="1599">
                  <c:v>6591.3</c:v>
                </c:pt>
                <c:pt idx="1600">
                  <c:v>6582.1</c:v>
                </c:pt>
                <c:pt idx="1601">
                  <c:v>6585.6333333333305</c:v>
                </c:pt>
                <c:pt idx="1602">
                  <c:v>6585.1500000000024</c:v>
                </c:pt>
                <c:pt idx="1603">
                  <c:v>6578.6333333333305</c:v>
                </c:pt>
                <c:pt idx="1604">
                  <c:v>6580.533333333331</c:v>
                </c:pt>
                <c:pt idx="1605">
                  <c:v>6577.75</c:v>
                </c:pt>
                <c:pt idx="1606">
                  <c:v>6574.783333333331</c:v>
                </c:pt>
                <c:pt idx="1607">
                  <c:v>6570.2</c:v>
                </c:pt>
                <c:pt idx="1608">
                  <c:v>6572.9</c:v>
                </c:pt>
                <c:pt idx="1609">
                  <c:v>6572.816666666673</c:v>
                </c:pt>
                <c:pt idx="1610">
                  <c:v>6572.9833333333308</c:v>
                </c:pt>
                <c:pt idx="1611">
                  <c:v>6573.5833333333303</c:v>
                </c:pt>
                <c:pt idx="1612">
                  <c:v>6577.9333333333298</c:v>
                </c:pt>
                <c:pt idx="1613">
                  <c:v>6576.1500000000024</c:v>
                </c:pt>
                <c:pt idx="1614">
                  <c:v>6571.066666666673</c:v>
                </c:pt>
                <c:pt idx="1615">
                  <c:v>6567.6166666666741</c:v>
                </c:pt>
                <c:pt idx="1616">
                  <c:v>6572.8833333333305</c:v>
                </c:pt>
                <c:pt idx="1617">
                  <c:v>6574.85</c:v>
                </c:pt>
                <c:pt idx="1618">
                  <c:v>6580.6500000000024</c:v>
                </c:pt>
                <c:pt idx="1619">
                  <c:v>6579.0833333333303</c:v>
                </c:pt>
                <c:pt idx="1620">
                  <c:v>6581.35</c:v>
                </c:pt>
                <c:pt idx="1621">
                  <c:v>6586.9833333333308</c:v>
                </c:pt>
                <c:pt idx="1622">
                  <c:v>6587.7333333333308</c:v>
                </c:pt>
                <c:pt idx="1623">
                  <c:v>6590.55</c:v>
                </c:pt>
                <c:pt idx="1624">
                  <c:v>6593.2666666666719</c:v>
                </c:pt>
                <c:pt idx="1625">
                  <c:v>6590.8833333333305</c:v>
                </c:pt>
                <c:pt idx="1626">
                  <c:v>6591.4833333333308</c:v>
                </c:pt>
                <c:pt idx="1627">
                  <c:v>6588.5833333333303</c:v>
                </c:pt>
                <c:pt idx="1628">
                  <c:v>6587.3</c:v>
                </c:pt>
                <c:pt idx="1629">
                  <c:v>6587.35</c:v>
                </c:pt>
                <c:pt idx="1630">
                  <c:v>6587.1666666666742</c:v>
                </c:pt>
                <c:pt idx="1631">
                  <c:v>6591.4833333333308</c:v>
                </c:pt>
                <c:pt idx="1632">
                  <c:v>6591.1666666666742</c:v>
                </c:pt>
                <c:pt idx="1633">
                  <c:v>6589.3333333333303</c:v>
                </c:pt>
                <c:pt idx="1634">
                  <c:v>6593.566666666673</c:v>
                </c:pt>
                <c:pt idx="1635">
                  <c:v>6591.566666666673</c:v>
                </c:pt>
                <c:pt idx="1636">
                  <c:v>6593.6500000000024</c:v>
                </c:pt>
                <c:pt idx="1637">
                  <c:v>6591.566666666673</c:v>
                </c:pt>
                <c:pt idx="1638">
                  <c:v>6589.6666666666742</c:v>
                </c:pt>
                <c:pt idx="1639">
                  <c:v>6589.9833333333308</c:v>
                </c:pt>
                <c:pt idx="1640">
                  <c:v>6593.5833333333303</c:v>
                </c:pt>
                <c:pt idx="1641">
                  <c:v>6592.533333333331</c:v>
                </c:pt>
                <c:pt idx="1642">
                  <c:v>6592.75</c:v>
                </c:pt>
                <c:pt idx="1643">
                  <c:v>6593.55</c:v>
                </c:pt>
                <c:pt idx="1644">
                  <c:v>6593.6</c:v>
                </c:pt>
                <c:pt idx="1645">
                  <c:v>6597.8666666666741</c:v>
                </c:pt>
                <c:pt idx="1646">
                  <c:v>6588.9666666666717</c:v>
                </c:pt>
                <c:pt idx="1647">
                  <c:v>6586.4333333333298</c:v>
                </c:pt>
                <c:pt idx="1648">
                  <c:v>6585.4333333333298</c:v>
                </c:pt>
                <c:pt idx="1649">
                  <c:v>6583.6833333333325</c:v>
                </c:pt>
                <c:pt idx="1650">
                  <c:v>6583</c:v>
                </c:pt>
                <c:pt idx="1651">
                  <c:v>6583.3666666666741</c:v>
                </c:pt>
                <c:pt idx="1652">
                  <c:v>6585.533333333331</c:v>
                </c:pt>
                <c:pt idx="1653">
                  <c:v>6583.4</c:v>
                </c:pt>
                <c:pt idx="1654">
                  <c:v>6582.6833333333325</c:v>
                </c:pt>
                <c:pt idx="1655">
                  <c:v>6581.6833333333325</c:v>
                </c:pt>
                <c:pt idx="1656">
                  <c:v>6582.3333333333303</c:v>
                </c:pt>
                <c:pt idx="1657">
                  <c:v>6583.1833333333325</c:v>
                </c:pt>
                <c:pt idx="1658">
                  <c:v>6589</c:v>
                </c:pt>
                <c:pt idx="1659">
                  <c:v>6591.25</c:v>
                </c:pt>
                <c:pt idx="1660">
                  <c:v>6595.8833333333305</c:v>
                </c:pt>
                <c:pt idx="1661">
                  <c:v>6593.8333333333303</c:v>
                </c:pt>
                <c:pt idx="1662">
                  <c:v>6596.2166666666717</c:v>
                </c:pt>
                <c:pt idx="1663">
                  <c:v>6602.2666666666719</c:v>
                </c:pt>
                <c:pt idx="1664">
                  <c:v>6601.7333333333308</c:v>
                </c:pt>
                <c:pt idx="1665">
                  <c:v>6602.9</c:v>
                </c:pt>
                <c:pt idx="1666">
                  <c:v>6605.6166666666741</c:v>
                </c:pt>
                <c:pt idx="1667">
                  <c:v>6613.9</c:v>
                </c:pt>
                <c:pt idx="1668">
                  <c:v>6610.6666666666742</c:v>
                </c:pt>
                <c:pt idx="1669">
                  <c:v>6614.7166666666717</c:v>
                </c:pt>
                <c:pt idx="1670">
                  <c:v>6617.9</c:v>
                </c:pt>
                <c:pt idx="1671">
                  <c:v>6617.5166666666719</c:v>
                </c:pt>
                <c:pt idx="1672">
                  <c:v>6616.55</c:v>
                </c:pt>
                <c:pt idx="1673">
                  <c:v>6617.55</c:v>
                </c:pt>
                <c:pt idx="1674">
                  <c:v>6620.1</c:v>
                </c:pt>
                <c:pt idx="1675">
                  <c:v>6621.75</c:v>
                </c:pt>
                <c:pt idx="1676">
                  <c:v>6620.066666666673</c:v>
                </c:pt>
                <c:pt idx="1677">
                  <c:v>6613.9833333333308</c:v>
                </c:pt>
                <c:pt idx="1678">
                  <c:v>6616.6166666666741</c:v>
                </c:pt>
                <c:pt idx="1679">
                  <c:v>6615.0166666666719</c:v>
                </c:pt>
                <c:pt idx="1680">
                  <c:v>6616.1666666666742</c:v>
                </c:pt>
                <c:pt idx="1681">
                  <c:v>6616.2333333333308</c:v>
                </c:pt>
                <c:pt idx="1682">
                  <c:v>6618.1500000000024</c:v>
                </c:pt>
                <c:pt idx="1683">
                  <c:v>6616.783333333331</c:v>
                </c:pt>
                <c:pt idx="1684">
                  <c:v>6610.9833333333308</c:v>
                </c:pt>
                <c:pt idx="1685">
                  <c:v>6611.6833333333325</c:v>
                </c:pt>
                <c:pt idx="1686">
                  <c:v>6607.85</c:v>
                </c:pt>
                <c:pt idx="1687">
                  <c:v>6607.6833333333325</c:v>
                </c:pt>
                <c:pt idx="1688">
                  <c:v>6605.7666666666719</c:v>
                </c:pt>
                <c:pt idx="1689">
                  <c:v>6612.316666666673</c:v>
                </c:pt>
                <c:pt idx="1690">
                  <c:v>6611.5</c:v>
                </c:pt>
                <c:pt idx="1691">
                  <c:v>6608.316666666673</c:v>
                </c:pt>
                <c:pt idx="1692">
                  <c:v>6605.2333333333308</c:v>
                </c:pt>
                <c:pt idx="1693">
                  <c:v>6604.9</c:v>
                </c:pt>
                <c:pt idx="1694">
                  <c:v>6605.9833333333308</c:v>
                </c:pt>
                <c:pt idx="1695">
                  <c:v>6605.4166666666724</c:v>
                </c:pt>
                <c:pt idx="1696">
                  <c:v>6602.8833333333305</c:v>
                </c:pt>
                <c:pt idx="1697">
                  <c:v>6599.45</c:v>
                </c:pt>
                <c:pt idx="1698">
                  <c:v>6599.6</c:v>
                </c:pt>
                <c:pt idx="1699">
                  <c:v>6602.4833333333308</c:v>
                </c:pt>
                <c:pt idx="1700">
                  <c:v>6598.4166666666724</c:v>
                </c:pt>
                <c:pt idx="1701">
                  <c:v>6599.6</c:v>
                </c:pt>
                <c:pt idx="1702">
                  <c:v>6597.9</c:v>
                </c:pt>
                <c:pt idx="1703">
                  <c:v>6590.45</c:v>
                </c:pt>
                <c:pt idx="1704">
                  <c:v>6588.1333333333305</c:v>
                </c:pt>
                <c:pt idx="1705">
                  <c:v>6587.6500000000024</c:v>
                </c:pt>
                <c:pt idx="1706">
                  <c:v>6591.5</c:v>
                </c:pt>
                <c:pt idx="1707">
                  <c:v>6588.566666666673</c:v>
                </c:pt>
                <c:pt idx="1708">
                  <c:v>6583.2666666666719</c:v>
                </c:pt>
                <c:pt idx="1709">
                  <c:v>6587.9</c:v>
                </c:pt>
                <c:pt idx="1710">
                  <c:v>6588.816666666673</c:v>
                </c:pt>
                <c:pt idx="1711">
                  <c:v>6589.4833333333308</c:v>
                </c:pt>
                <c:pt idx="1712">
                  <c:v>6586.3666666666741</c:v>
                </c:pt>
                <c:pt idx="1713">
                  <c:v>6583.3333333333303</c:v>
                </c:pt>
                <c:pt idx="1714">
                  <c:v>6580.2333333333308</c:v>
                </c:pt>
                <c:pt idx="1715">
                  <c:v>6581.8333333333303</c:v>
                </c:pt>
                <c:pt idx="1716">
                  <c:v>6576.95</c:v>
                </c:pt>
                <c:pt idx="1717">
                  <c:v>6577.75</c:v>
                </c:pt>
                <c:pt idx="1718">
                  <c:v>6575.9</c:v>
                </c:pt>
                <c:pt idx="1719">
                  <c:v>6577.9833333333308</c:v>
                </c:pt>
                <c:pt idx="1720">
                  <c:v>6579.5833333333303</c:v>
                </c:pt>
                <c:pt idx="1721">
                  <c:v>6579.1833333333325</c:v>
                </c:pt>
                <c:pt idx="1722">
                  <c:v>6580.7666666666719</c:v>
                </c:pt>
                <c:pt idx="1723">
                  <c:v>6576.8666666666741</c:v>
                </c:pt>
                <c:pt idx="1724">
                  <c:v>6576.7166666666717</c:v>
                </c:pt>
                <c:pt idx="1725">
                  <c:v>6577.8333333333303</c:v>
                </c:pt>
                <c:pt idx="1726">
                  <c:v>6582.4</c:v>
                </c:pt>
                <c:pt idx="1727">
                  <c:v>6576.033333333331</c:v>
                </c:pt>
                <c:pt idx="1728">
                  <c:v>6574.5166666666719</c:v>
                </c:pt>
                <c:pt idx="1729">
                  <c:v>6575.1166666666741</c:v>
                </c:pt>
                <c:pt idx="1730">
                  <c:v>6569.9666666666717</c:v>
                </c:pt>
                <c:pt idx="1731">
                  <c:v>6570.3666666666741</c:v>
                </c:pt>
                <c:pt idx="1732">
                  <c:v>6566.9166666666724</c:v>
                </c:pt>
                <c:pt idx="1733">
                  <c:v>6564.9</c:v>
                </c:pt>
                <c:pt idx="1734">
                  <c:v>6563.7166666666717</c:v>
                </c:pt>
                <c:pt idx="1735">
                  <c:v>6561.4666666666717</c:v>
                </c:pt>
                <c:pt idx="1736">
                  <c:v>6559.1666666666742</c:v>
                </c:pt>
                <c:pt idx="1737">
                  <c:v>6558.5166666666719</c:v>
                </c:pt>
                <c:pt idx="1738">
                  <c:v>6554.1333333333305</c:v>
                </c:pt>
                <c:pt idx="1739">
                  <c:v>6553.9</c:v>
                </c:pt>
                <c:pt idx="1740">
                  <c:v>6554.5</c:v>
                </c:pt>
                <c:pt idx="1741">
                  <c:v>6552.7</c:v>
                </c:pt>
                <c:pt idx="1742">
                  <c:v>6557.6333333333305</c:v>
                </c:pt>
                <c:pt idx="1743">
                  <c:v>6558.5833333333303</c:v>
                </c:pt>
                <c:pt idx="1744">
                  <c:v>6559.5</c:v>
                </c:pt>
                <c:pt idx="1745">
                  <c:v>6563.283333333331</c:v>
                </c:pt>
                <c:pt idx="1746">
                  <c:v>6564.75</c:v>
                </c:pt>
                <c:pt idx="1747">
                  <c:v>6570.033333333331</c:v>
                </c:pt>
                <c:pt idx="1748">
                  <c:v>6571.3333333333303</c:v>
                </c:pt>
                <c:pt idx="1749">
                  <c:v>6563.8333333333303</c:v>
                </c:pt>
                <c:pt idx="1750">
                  <c:v>6564.783333333331</c:v>
                </c:pt>
                <c:pt idx="1751">
                  <c:v>6564.6833333333325</c:v>
                </c:pt>
                <c:pt idx="1752">
                  <c:v>6565.45</c:v>
                </c:pt>
                <c:pt idx="1753">
                  <c:v>6568.1166666666741</c:v>
                </c:pt>
                <c:pt idx="1754">
                  <c:v>6561.7333333333308</c:v>
                </c:pt>
                <c:pt idx="1755">
                  <c:v>6561.316666666673</c:v>
                </c:pt>
                <c:pt idx="1756">
                  <c:v>6561.6500000000024</c:v>
                </c:pt>
                <c:pt idx="1757">
                  <c:v>6560.7666666666719</c:v>
                </c:pt>
                <c:pt idx="1758">
                  <c:v>6562.9166666666724</c:v>
                </c:pt>
                <c:pt idx="1759">
                  <c:v>6561.533333333331</c:v>
                </c:pt>
                <c:pt idx="1760">
                  <c:v>6561.4833333333308</c:v>
                </c:pt>
                <c:pt idx="1761">
                  <c:v>6559.5166666666719</c:v>
                </c:pt>
                <c:pt idx="1762">
                  <c:v>6559.7333333333308</c:v>
                </c:pt>
                <c:pt idx="1763">
                  <c:v>6566.066666666673</c:v>
                </c:pt>
                <c:pt idx="1764">
                  <c:v>6566.5833333333303</c:v>
                </c:pt>
                <c:pt idx="1765">
                  <c:v>6564.3666666666741</c:v>
                </c:pt>
                <c:pt idx="1766">
                  <c:v>6563.9333333333298</c:v>
                </c:pt>
                <c:pt idx="1767">
                  <c:v>6567.4166666666724</c:v>
                </c:pt>
                <c:pt idx="1768">
                  <c:v>6570.6166666666741</c:v>
                </c:pt>
                <c:pt idx="1769">
                  <c:v>6570.033333333331</c:v>
                </c:pt>
                <c:pt idx="1770">
                  <c:v>6566.9833333333308</c:v>
                </c:pt>
                <c:pt idx="1771">
                  <c:v>6571.6333333333305</c:v>
                </c:pt>
                <c:pt idx="1772">
                  <c:v>6574.8</c:v>
                </c:pt>
                <c:pt idx="1773">
                  <c:v>6575.8833333333305</c:v>
                </c:pt>
                <c:pt idx="1774">
                  <c:v>6579.7666666666719</c:v>
                </c:pt>
                <c:pt idx="1775">
                  <c:v>6581</c:v>
                </c:pt>
                <c:pt idx="1776">
                  <c:v>6583.4333333333298</c:v>
                </c:pt>
                <c:pt idx="1777">
                  <c:v>6576.6833333333325</c:v>
                </c:pt>
                <c:pt idx="1778">
                  <c:v>6576.85</c:v>
                </c:pt>
                <c:pt idx="1779">
                  <c:v>6571.6</c:v>
                </c:pt>
                <c:pt idx="1780">
                  <c:v>6572.4666666666717</c:v>
                </c:pt>
                <c:pt idx="1781">
                  <c:v>6573.5833333333303</c:v>
                </c:pt>
                <c:pt idx="1782">
                  <c:v>6572.1166666666741</c:v>
                </c:pt>
                <c:pt idx="1783">
                  <c:v>6574.5833333333303</c:v>
                </c:pt>
                <c:pt idx="1784">
                  <c:v>6574.85</c:v>
                </c:pt>
                <c:pt idx="1785">
                  <c:v>6577.2</c:v>
                </c:pt>
                <c:pt idx="1786">
                  <c:v>6574.6833333333325</c:v>
                </c:pt>
                <c:pt idx="1787">
                  <c:v>6576.783333333331</c:v>
                </c:pt>
                <c:pt idx="1788">
                  <c:v>6580.8333333333303</c:v>
                </c:pt>
                <c:pt idx="1789">
                  <c:v>6577.4166666666724</c:v>
                </c:pt>
                <c:pt idx="1790">
                  <c:v>6582.3333333333303</c:v>
                </c:pt>
                <c:pt idx="1791">
                  <c:v>6579.45</c:v>
                </c:pt>
                <c:pt idx="1792">
                  <c:v>6581.35</c:v>
                </c:pt>
                <c:pt idx="1793">
                  <c:v>6582.9666666666717</c:v>
                </c:pt>
                <c:pt idx="1794">
                  <c:v>6581.5</c:v>
                </c:pt>
                <c:pt idx="1795">
                  <c:v>6585.1333333333305</c:v>
                </c:pt>
                <c:pt idx="1796">
                  <c:v>6580.25</c:v>
                </c:pt>
                <c:pt idx="1797">
                  <c:v>6581.9166666666724</c:v>
                </c:pt>
                <c:pt idx="1798">
                  <c:v>6579.2666666666719</c:v>
                </c:pt>
                <c:pt idx="1799">
                  <c:v>6584.95</c:v>
                </c:pt>
                <c:pt idx="1800">
                  <c:v>6584.533333333331</c:v>
                </c:pt>
                <c:pt idx="1801">
                  <c:v>6588.783333333331</c:v>
                </c:pt>
                <c:pt idx="1802">
                  <c:v>6581.05</c:v>
                </c:pt>
                <c:pt idx="1803">
                  <c:v>6587.9666666666717</c:v>
                </c:pt>
                <c:pt idx="1804">
                  <c:v>6591.1</c:v>
                </c:pt>
                <c:pt idx="1805">
                  <c:v>6586.8666666666741</c:v>
                </c:pt>
                <c:pt idx="1806">
                  <c:v>6583.283333333331</c:v>
                </c:pt>
                <c:pt idx="1807">
                  <c:v>6577.85</c:v>
                </c:pt>
                <c:pt idx="1808">
                  <c:v>6577.3</c:v>
                </c:pt>
                <c:pt idx="1809">
                  <c:v>6579.033333333331</c:v>
                </c:pt>
                <c:pt idx="1810">
                  <c:v>6580.9</c:v>
                </c:pt>
                <c:pt idx="1811">
                  <c:v>6578.4666666666717</c:v>
                </c:pt>
                <c:pt idx="1812">
                  <c:v>6575.05</c:v>
                </c:pt>
                <c:pt idx="1813">
                  <c:v>6574.066666666673</c:v>
                </c:pt>
                <c:pt idx="1814">
                  <c:v>6577.9833333333308</c:v>
                </c:pt>
                <c:pt idx="1815">
                  <c:v>6583.1833333333325</c:v>
                </c:pt>
                <c:pt idx="1816">
                  <c:v>6586.05</c:v>
                </c:pt>
                <c:pt idx="1817">
                  <c:v>6588.6</c:v>
                </c:pt>
                <c:pt idx="1818">
                  <c:v>6586.3333333333303</c:v>
                </c:pt>
                <c:pt idx="1819">
                  <c:v>6584.75</c:v>
                </c:pt>
                <c:pt idx="1820">
                  <c:v>6589.0833333333303</c:v>
                </c:pt>
                <c:pt idx="1821">
                  <c:v>6590.3</c:v>
                </c:pt>
                <c:pt idx="1822">
                  <c:v>6586.4666666666717</c:v>
                </c:pt>
                <c:pt idx="1823">
                  <c:v>6589.8</c:v>
                </c:pt>
                <c:pt idx="1824">
                  <c:v>6585.9333333333298</c:v>
                </c:pt>
                <c:pt idx="1825">
                  <c:v>6584.4833333333308</c:v>
                </c:pt>
                <c:pt idx="1826">
                  <c:v>6583.2333333333308</c:v>
                </c:pt>
                <c:pt idx="1827">
                  <c:v>6584.3833333333305</c:v>
                </c:pt>
                <c:pt idx="1828">
                  <c:v>6589.75</c:v>
                </c:pt>
                <c:pt idx="1829">
                  <c:v>6584.75</c:v>
                </c:pt>
                <c:pt idx="1830">
                  <c:v>6585.2</c:v>
                </c:pt>
                <c:pt idx="1831">
                  <c:v>6583.033333333331</c:v>
                </c:pt>
                <c:pt idx="1832">
                  <c:v>6580.9833333333308</c:v>
                </c:pt>
                <c:pt idx="1833">
                  <c:v>6582.25</c:v>
                </c:pt>
                <c:pt idx="1834">
                  <c:v>6579.4</c:v>
                </c:pt>
                <c:pt idx="1835">
                  <c:v>6576.566666666673</c:v>
                </c:pt>
                <c:pt idx="1836">
                  <c:v>6571.816666666673</c:v>
                </c:pt>
                <c:pt idx="1837">
                  <c:v>6574.8</c:v>
                </c:pt>
                <c:pt idx="1838">
                  <c:v>6575.316666666673</c:v>
                </c:pt>
                <c:pt idx="1839">
                  <c:v>6580.3666666666741</c:v>
                </c:pt>
                <c:pt idx="1840">
                  <c:v>6580.4666666666717</c:v>
                </c:pt>
                <c:pt idx="1841">
                  <c:v>6579.6</c:v>
                </c:pt>
                <c:pt idx="1842">
                  <c:v>6574.45</c:v>
                </c:pt>
                <c:pt idx="1843">
                  <c:v>6576.2166666666717</c:v>
                </c:pt>
                <c:pt idx="1844">
                  <c:v>6575.533333333331</c:v>
                </c:pt>
                <c:pt idx="1845">
                  <c:v>6572.9666666666717</c:v>
                </c:pt>
                <c:pt idx="1846">
                  <c:v>6574.55</c:v>
                </c:pt>
                <c:pt idx="1847">
                  <c:v>6574.1166666666741</c:v>
                </c:pt>
                <c:pt idx="1848">
                  <c:v>6574.4833333333308</c:v>
                </c:pt>
                <c:pt idx="1849">
                  <c:v>6569.7333333333308</c:v>
                </c:pt>
                <c:pt idx="1850">
                  <c:v>6568.0166666666719</c:v>
                </c:pt>
                <c:pt idx="1851">
                  <c:v>6567.2166666666717</c:v>
                </c:pt>
                <c:pt idx="1852">
                  <c:v>6567.9</c:v>
                </c:pt>
                <c:pt idx="1853">
                  <c:v>6565.9166666666724</c:v>
                </c:pt>
                <c:pt idx="1854">
                  <c:v>6565.5833333333303</c:v>
                </c:pt>
                <c:pt idx="1855">
                  <c:v>6562.3833333333305</c:v>
                </c:pt>
                <c:pt idx="1856">
                  <c:v>6565.3833333333305</c:v>
                </c:pt>
                <c:pt idx="1857">
                  <c:v>6566.6666666666742</c:v>
                </c:pt>
                <c:pt idx="1858">
                  <c:v>6571.75</c:v>
                </c:pt>
                <c:pt idx="1859">
                  <c:v>6570.2666666666719</c:v>
                </c:pt>
                <c:pt idx="1860">
                  <c:v>6570.25</c:v>
                </c:pt>
                <c:pt idx="1861">
                  <c:v>6565.1166666666741</c:v>
                </c:pt>
                <c:pt idx="1862">
                  <c:v>6568.05</c:v>
                </c:pt>
                <c:pt idx="1863">
                  <c:v>6568.1166666666741</c:v>
                </c:pt>
                <c:pt idx="1864">
                  <c:v>6567.1333333333305</c:v>
                </c:pt>
                <c:pt idx="1865">
                  <c:v>6572.25</c:v>
                </c:pt>
                <c:pt idx="1866">
                  <c:v>6576.9333333333298</c:v>
                </c:pt>
                <c:pt idx="1867">
                  <c:v>6579.55</c:v>
                </c:pt>
                <c:pt idx="1868">
                  <c:v>6576.2666666666719</c:v>
                </c:pt>
                <c:pt idx="1869">
                  <c:v>6577.35</c:v>
                </c:pt>
                <c:pt idx="1870">
                  <c:v>6576.1</c:v>
                </c:pt>
                <c:pt idx="1871">
                  <c:v>6578.7666666666719</c:v>
                </c:pt>
                <c:pt idx="1872">
                  <c:v>6582.783333333331</c:v>
                </c:pt>
                <c:pt idx="1873">
                  <c:v>6583.7166666666717</c:v>
                </c:pt>
                <c:pt idx="1874">
                  <c:v>6582.2333333333308</c:v>
                </c:pt>
                <c:pt idx="1875">
                  <c:v>6578.4166666666724</c:v>
                </c:pt>
                <c:pt idx="1876">
                  <c:v>6576.6666666666742</c:v>
                </c:pt>
                <c:pt idx="1877">
                  <c:v>6573.35</c:v>
                </c:pt>
                <c:pt idx="1878">
                  <c:v>6576.6</c:v>
                </c:pt>
                <c:pt idx="1879">
                  <c:v>6578.0833333333303</c:v>
                </c:pt>
                <c:pt idx="1880">
                  <c:v>6580.7</c:v>
                </c:pt>
                <c:pt idx="1881">
                  <c:v>6583.316666666673</c:v>
                </c:pt>
                <c:pt idx="1882">
                  <c:v>6588.3</c:v>
                </c:pt>
                <c:pt idx="1883">
                  <c:v>6584.7166666666717</c:v>
                </c:pt>
                <c:pt idx="1884">
                  <c:v>6588.85</c:v>
                </c:pt>
                <c:pt idx="1885">
                  <c:v>6592.5</c:v>
                </c:pt>
                <c:pt idx="1886">
                  <c:v>6589.3666666666741</c:v>
                </c:pt>
                <c:pt idx="1887">
                  <c:v>6586.3666666666741</c:v>
                </c:pt>
                <c:pt idx="1888">
                  <c:v>6580.2666666666719</c:v>
                </c:pt>
                <c:pt idx="1889">
                  <c:v>6583.9833333333308</c:v>
                </c:pt>
                <c:pt idx="1890">
                  <c:v>6584.6</c:v>
                </c:pt>
                <c:pt idx="1891">
                  <c:v>6584.05</c:v>
                </c:pt>
                <c:pt idx="1892">
                  <c:v>6586.3666666666741</c:v>
                </c:pt>
                <c:pt idx="1893">
                  <c:v>6586.816666666673</c:v>
                </c:pt>
                <c:pt idx="1894">
                  <c:v>6587.4333333333298</c:v>
                </c:pt>
                <c:pt idx="1895">
                  <c:v>6587.9666666666717</c:v>
                </c:pt>
                <c:pt idx="1896">
                  <c:v>6594.7666666666719</c:v>
                </c:pt>
                <c:pt idx="1897">
                  <c:v>6597.95</c:v>
                </c:pt>
                <c:pt idx="1898">
                  <c:v>6593.45</c:v>
                </c:pt>
                <c:pt idx="1899">
                  <c:v>6591.45</c:v>
                </c:pt>
                <c:pt idx="1900">
                  <c:v>6589.6</c:v>
                </c:pt>
                <c:pt idx="1901">
                  <c:v>6589.9666666666717</c:v>
                </c:pt>
                <c:pt idx="1902">
                  <c:v>6597.8833333333305</c:v>
                </c:pt>
                <c:pt idx="1903">
                  <c:v>6598.6500000000024</c:v>
                </c:pt>
                <c:pt idx="1904">
                  <c:v>6600.283333333331</c:v>
                </c:pt>
                <c:pt idx="1905">
                  <c:v>6604.25</c:v>
                </c:pt>
                <c:pt idx="1906">
                  <c:v>6602.1333333333305</c:v>
                </c:pt>
                <c:pt idx="1907">
                  <c:v>6601.1333333333305</c:v>
                </c:pt>
                <c:pt idx="1908">
                  <c:v>6600.1333333333305</c:v>
                </c:pt>
                <c:pt idx="1909">
                  <c:v>6604.2166666666717</c:v>
                </c:pt>
                <c:pt idx="1910">
                  <c:v>6607.6333333333305</c:v>
                </c:pt>
                <c:pt idx="1911">
                  <c:v>6608.2666666666719</c:v>
                </c:pt>
                <c:pt idx="1912">
                  <c:v>6606.4666666666717</c:v>
                </c:pt>
                <c:pt idx="1913">
                  <c:v>6608.4833333333308</c:v>
                </c:pt>
                <c:pt idx="1914">
                  <c:v>6611.283333333331</c:v>
                </c:pt>
                <c:pt idx="1915">
                  <c:v>6613.95</c:v>
                </c:pt>
                <c:pt idx="1916">
                  <c:v>6619.3333333333303</c:v>
                </c:pt>
                <c:pt idx="1917">
                  <c:v>6617.7333333333308</c:v>
                </c:pt>
                <c:pt idx="1918">
                  <c:v>6616.3</c:v>
                </c:pt>
                <c:pt idx="1919">
                  <c:v>6614.9666666666717</c:v>
                </c:pt>
                <c:pt idx="1920">
                  <c:v>6611.1666666666742</c:v>
                </c:pt>
                <c:pt idx="1921">
                  <c:v>6611.5</c:v>
                </c:pt>
                <c:pt idx="1922">
                  <c:v>6609.1666666666742</c:v>
                </c:pt>
                <c:pt idx="1923">
                  <c:v>6601.6833333333325</c:v>
                </c:pt>
                <c:pt idx="1924">
                  <c:v>6600.783333333331</c:v>
                </c:pt>
                <c:pt idx="1925">
                  <c:v>6597.8666666666741</c:v>
                </c:pt>
                <c:pt idx="1926">
                  <c:v>6593.533333333331</c:v>
                </c:pt>
                <c:pt idx="1927">
                  <c:v>6595.3</c:v>
                </c:pt>
                <c:pt idx="1928">
                  <c:v>6596.8</c:v>
                </c:pt>
                <c:pt idx="1929">
                  <c:v>6596.2666666666719</c:v>
                </c:pt>
                <c:pt idx="1930">
                  <c:v>6594.6833333333325</c:v>
                </c:pt>
                <c:pt idx="1931">
                  <c:v>6594.1666666666742</c:v>
                </c:pt>
                <c:pt idx="1932">
                  <c:v>6590.6833333333325</c:v>
                </c:pt>
                <c:pt idx="1933">
                  <c:v>6590.6500000000024</c:v>
                </c:pt>
                <c:pt idx="1934">
                  <c:v>6592.2166666666717</c:v>
                </c:pt>
                <c:pt idx="1935">
                  <c:v>6598.8333333333303</c:v>
                </c:pt>
                <c:pt idx="1936">
                  <c:v>6597.45</c:v>
                </c:pt>
                <c:pt idx="1937">
                  <c:v>6595.6</c:v>
                </c:pt>
                <c:pt idx="1938">
                  <c:v>6594.95</c:v>
                </c:pt>
                <c:pt idx="1939">
                  <c:v>6597.4333333333298</c:v>
                </c:pt>
                <c:pt idx="1940">
                  <c:v>6595.25</c:v>
                </c:pt>
                <c:pt idx="1941">
                  <c:v>6594.45</c:v>
                </c:pt>
                <c:pt idx="1942">
                  <c:v>6590.4833333333308</c:v>
                </c:pt>
                <c:pt idx="1943">
                  <c:v>6591.066666666673</c:v>
                </c:pt>
                <c:pt idx="1944">
                  <c:v>6591.3666666666741</c:v>
                </c:pt>
                <c:pt idx="1945">
                  <c:v>6588.6</c:v>
                </c:pt>
                <c:pt idx="1946">
                  <c:v>6593.4166666666724</c:v>
                </c:pt>
                <c:pt idx="1947">
                  <c:v>6594.6166666666741</c:v>
                </c:pt>
                <c:pt idx="1948">
                  <c:v>6596.6</c:v>
                </c:pt>
                <c:pt idx="1949">
                  <c:v>6594.1</c:v>
                </c:pt>
                <c:pt idx="1950">
                  <c:v>6594.5833333333303</c:v>
                </c:pt>
                <c:pt idx="1951">
                  <c:v>6595.1333333333305</c:v>
                </c:pt>
                <c:pt idx="1952">
                  <c:v>6596.1166666666741</c:v>
                </c:pt>
                <c:pt idx="1953">
                  <c:v>6595.033333333331</c:v>
                </c:pt>
                <c:pt idx="1954">
                  <c:v>6594.9166666666724</c:v>
                </c:pt>
                <c:pt idx="1955">
                  <c:v>6593.25</c:v>
                </c:pt>
                <c:pt idx="1956">
                  <c:v>6590.8</c:v>
                </c:pt>
                <c:pt idx="1957">
                  <c:v>6586.0833333333303</c:v>
                </c:pt>
                <c:pt idx="1958">
                  <c:v>6586.75</c:v>
                </c:pt>
                <c:pt idx="1959">
                  <c:v>6586.05</c:v>
                </c:pt>
                <c:pt idx="1960">
                  <c:v>6587.7666666666719</c:v>
                </c:pt>
                <c:pt idx="1961">
                  <c:v>6584.8333333333303</c:v>
                </c:pt>
                <c:pt idx="1962">
                  <c:v>6577.1166666666741</c:v>
                </c:pt>
                <c:pt idx="1963">
                  <c:v>6572.45</c:v>
                </c:pt>
                <c:pt idx="1964">
                  <c:v>6574.1833333333325</c:v>
                </c:pt>
                <c:pt idx="1965">
                  <c:v>6572.0833333333303</c:v>
                </c:pt>
                <c:pt idx="1966">
                  <c:v>6571.7666666666719</c:v>
                </c:pt>
                <c:pt idx="1967">
                  <c:v>6574.3666666666741</c:v>
                </c:pt>
                <c:pt idx="1968">
                  <c:v>6573.6</c:v>
                </c:pt>
                <c:pt idx="1969">
                  <c:v>6574.1166666666741</c:v>
                </c:pt>
                <c:pt idx="1970">
                  <c:v>6569.8833333333305</c:v>
                </c:pt>
                <c:pt idx="1971">
                  <c:v>6570.8833333333305</c:v>
                </c:pt>
                <c:pt idx="1972">
                  <c:v>6572.3666666666741</c:v>
                </c:pt>
                <c:pt idx="1973">
                  <c:v>6574.066666666673</c:v>
                </c:pt>
                <c:pt idx="1974">
                  <c:v>6571</c:v>
                </c:pt>
                <c:pt idx="1975">
                  <c:v>6571.45</c:v>
                </c:pt>
                <c:pt idx="1976">
                  <c:v>6569.4333333333298</c:v>
                </c:pt>
                <c:pt idx="1977">
                  <c:v>6570.7</c:v>
                </c:pt>
                <c:pt idx="1978">
                  <c:v>6569.2666666666719</c:v>
                </c:pt>
                <c:pt idx="1979">
                  <c:v>6568.6</c:v>
                </c:pt>
                <c:pt idx="1980">
                  <c:v>6572.8833333333305</c:v>
                </c:pt>
                <c:pt idx="1981">
                  <c:v>6576.6500000000024</c:v>
                </c:pt>
                <c:pt idx="1982">
                  <c:v>6576.566666666673</c:v>
                </c:pt>
                <c:pt idx="1983">
                  <c:v>6576.816666666673</c:v>
                </c:pt>
                <c:pt idx="1984">
                  <c:v>6583.6666666666742</c:v>
                </c:pt>
                <c:pt idx="1985">
                  <c:v>6582.3833333333305</c:v>
                </c:pt>
                <c:pt idx="1986">
                  <c:v>6587.033333333331</c:v>
                </c:pt>
                <c:pt idx="1987">
                  <c:v>6586.95</c:v>
                </c:pt>
                <c:pt idx="1988">
                  <c:v>6588.4666666666717</c:v>
                </c:pt>
                <c:pt idx="1989">
                  <c:v>6588.2166666666717</c:v>
                </c:pt>
                <c:pt idx="1990">
                  <c:v>6588.85</c:v>
                </c:pt>
                <c:pt idx="1991">
                  <c:v>6586.6333333333305</c:v>
                </c:pt>
                <c:pt idx="1992">
                  <c:v>6590.7</c:v>
                </c:pt>
                <c:pt idx="1993">
                  <c:v>6590.6333333333305</c:v>
                </c:pt>
                <c:pt idx="1994">
                  <c:v>6589.4166666666724</c:v>
                </c:pt>
                <c:pt idx="1995">
                  <c:v>6587.566666666673</c:v>
                </c:pt>
                <c:pt idx="1996">
                  <c:v>6589.3333333333303</c:v>
                </c:pt>
                <c:pt idx="1997">
                  <c:v>6590.316666666673</c:v>
                </c:pt>
                <c:pt idx="1998">
                  <c:v>6590.6833333333325</c:v>
                </c:pt>
                <c:pt idx="1999">
                  <c:v>6588.6666666666742</c:v>
                </c:pt>
                <c:pt idx="2000">
                  <c:v>6583.7666666666719</c:v>
                </c:pt>
                <c:pt idx="2001">
                  <c:v>6585.3666666666741</c:v>
                </c:pt>
                <c:pt idx="2002">
                  <c:v>6585.9166666666724</c:v>
                </c:pt>
                <c:pt idx="2003">
                  <c:v>6585.6166666666741</c:v>
                </c:pt>
                <c:pt idx="2004">
                  <c:v>6585.2166666666717</c:v>
                </c:pt>
                <c:pt idx="2005">
                  <c:v>6585.1333333333305</c:v>
                </c:pt>
                <c:pt idx="2006">
                  <c:v>6586.6666666666742</c:v>
                </c:pt>
                <c:pt idx="2007">
                  <c:v>6584.316666666673</c:v>
                </c:pt>
                <c:pt idx="2008">
                  <c:v>6581.566666666673</c:v>
                </c:pt>
                <c:pt idx="2009">
                  <c:v>6582.7</c:v>
                </c:pt>
                <c:pt idx="2010">
                  <c:v>6579.6500000000024</c:v>
                </c:pt>
                <c:pt idx="2011">
                  <c:v>6575.6333333333305</c:v>
                </c:pt>
                <c:pt idx="2012">
                  <c:v>6571.05</c:v>
                </c:pt>
                <c:pt idx="2013">
                  <c:v>6576.5</c:v>
                </c:pt>
                <c:pt idx="2014">
                  <c:v>6577.4166666666724</c:v>
                </c:pt>
                <c:pt idx="2015">
                  <c:v>6577.1500000000024</c:v>
                </c:pt>
                <c:pt idx="2016">
                  <c:v>6578.3</c:v>
                </c:pt>
                <c:pt idx="2017">
                  <c:v>6582.9166666666724</c:v>
                </c:pt>
                <c:pt idx="2018">
                  <c:v>6581.2166666666717</c:v>
                </c:pt>
                <c:pt idx="2019">
                  <c:v>6584.2166666666717</c:v>
                </c:pt>
                <c:pt idx="2020">
                  <c:v>6582.7666666666719</c:v>
                </c:pt>
                <c:pt idx="2021">
                  <c:v>6584.4833333333308</c:v>
                </c:pt>
                <c:pt idx="2022">
                  <c:v>6590.2166666666717</c:v>
                </c:pt>
                <c:pt idx="2023">
                  <c:v>6592.1500000000024</c:v>
                </c:pt>
                <c:pt idx="2024">
                  <c:v>6591.6</c:v>
                </c:pt>
                <c:pt idx="2025">
                  <c:v>6587.3833333333305</c:v>
                </c:pt>
                <c:pt idx="2026">
                  <c:v>6589.783333333331</c:v>
                </c:pt>
                <c:pt idx="2027">
                  <c:v>6591.8333333333303</c:v>
                </c:pt>
                <c:pt idx="2028">
                  <c:v>6593.7666666666719</c:v>
                </c:pt>
                <c:pt idx="2029">
                  <c:v>6594.783333333331</c:v>
                </c:pt>
                <c:pt idx="2030">
                  <c:v>6599.45</c:v>
                </c:pt>
                <c:pt idx="2031">
                  <c:v>6600.6833333333325</c:v>
                </c:pt>
                <c:pt idx="2032">
                  <c:v>6602.6333333333305</c:v>
                </c:pt>
                <c:pt idx="2033">
                  <c:v>6602</c:v>
                </c:pt>
                <c:pt idx="2034">
                  <c:v>6600.9666666666717</c:v>
                </c:pt>
                <c:pt idx="2035">
                  <c:v>6601.8333333333303</c:v>
                </c:pt>
                <c:pt idx="2036">
                  <c:v>6605.2333333333308</c:v>
                </c:pt>
                <c:pt idx="2037">
                  <c:v>6604.2</c:v>
                </c:pt>
                <c:pt idx="2038">
                  <c:v>6602.9166666666724</c:v>
                </c:pt>
                <c:pt idx="2039">
                  <c:v>6604.6833333333325</c:v>
                </c:pt>
                <c:pt idx="2040">
                  <c:v>6603.7</c:v>
                </c:pt>
                <c:pt idx="2041">
                  <c:v>6602.8666666666741</c:v>
                </c:pt>
                <c:pt idx="2042">
                  <c:v>6601.4833333333308</c:v>
                </c:pt>
                <c:pt idx="2043">
                  <c:v>6608.4</c:v>
                </c:pt>
                <c:pt idx="2044">
                  <c:v>6605.033333333331</c:v>
                </c:pt>
                <c:pt idx="2045">
                  <c:v>6604.283333333331</c:v>
                </c:pt>
                <c:pt idx="2046">
                  <c:v>6604.05</c:v>
                </c:pt>
                <c:pt idx="2047">
                  <c:v>6599.25</c:v>
                </c:pt>
                <c:pt idx="2048">
                  <c:v>6599.1833333333325</c:v>
                </c:pt>
                <c:pt idx="2049">
                  <c:v>6596.95</c:v>
                </c:pt>
                <c:pt idx="2050">
                  <c:v>6597.816666666673</c:v>
                </c:pt>
                <c:pt idx="2051">
                  <c:v>6599</c:v>
                </c:pt>
                <c:pt idx="2052">
                  <c:v>6596.2333333333308</c:v>
                </c:pt>
                <c:pt idx="2053">
                  <c:v>6594.1666666666742</c:v>
                </c:pt>
                <c:pt idx="2054">
                  <c:v>6592.85</c:v>
                </c:pt>
                <c:pt idx="2055">
                  <c:v>6588.25</c:v>
                </c:pt>
                <c:pt idx="2056">
                  <c:v>6587.4166666666724</c:v>
                </c:pt>
                <c:pt idx="2057">
                  <c:v>6594.0166666666719</c:v>
                </c:pt>
                <c:pt idx="2058">
                  <c:v>6593.7666666666719</c:v>
                </c:pt>
                <c:pt idx="2059">
                  <c:v>6592.9666666666717</c:v>
                </c:pt>
                <c:pt idx="2060">
                  <c:v>6592.4166666666724</c:v>
                </c:pt>
                <c:pt idx="2061">
                  <c:v>6588.9</c:v>
                </c:pt>
                <c:pt idx="2062">
                  <c:v>6591.55</c:v>
                </c:pt>
                <c:pt idx="2063">
                  <c:v>6591.2</c:v>
                </c:pt>
                <c:pt idx="2064">
                  <c:v>6586.033333333331</c:v>
                </c:pt>
                <c:pt idx="2065">
                  <c:v>6586.1</c:v>
                </c:pt>
                <c:pt idx="2066">
                  <c:v>6582.033333333331</c:v>
                </c:pt>
                <c:pt idx="2067">
                  <c:v>6584.9666666666717</c:v>
                </c:pt>
                <c:pt idx="2068">
                  <c:v>6591.066666666673</c:v>
                </c:pt>
                <c:pt idx="2069">
                  <c:v>6593.9</c:v>
                </c:pt>
                <c:pt idx="2070">
                  <c:v>6593.75</c:v>
                </c:pt>
                <c:pt idx="2071">
                  <c:v>6595.8666666666741</c:v>
                </c:pt>
                <c:pt idx="2072">
                  <c:v>6597.7333333333308</c:v>
                </c:pt>
                <c:pt idx="2073">
                  <c:v>6592.1833333333325</c:v>
                </c:pt>
                <c:pt idx="2074">
                  <c:v>6591.3833333333305</c:v>
                </c:pt>
                <c:pt idx="2075">
                  <c:v>6594.1833333333325</c:v>
                </c:pt>
                <c:pt idx="2076">
                  <c:v>6595.3833333333305</c:v>
                </c:pt>
                <c:pt idx="2077">
                  <c:v>6592.6</c:v>
                </c:pt>
                <c:pt idx="2078">
                  <c:v>6596.2333333333308</c:v>
                </c:pt>
                <c:pt idx="2079">
                  <c:v>6594.35</c:v>
                </c:pt>
                <c:pt idx="2080">
                  <c:v>6592.6666666666742</c:v>
                </c:pt>
                <c:pt idx="2081">
                  <c:v>6591.9333333333298</c:v>
                </c:pt>
                <c:pt idx="2082">
                  <c:v>6592.5</c:v>
                </c:pt>
                <c:pt idx="2083">
                  <c:v>6587.75</c:v>
                </c:pt>
                <c:pt idx="2084">
                  <c:v>6582.95</c:v>
                </c:pt>
                <c:pt idx="2085">
                  <c:v>6586.6666666666742</c:v>
                </c:pt>
                <c:pt idx="2086">
                  <c:v>6584.55</c:v>
                </c:pt>
                <c:pt idx="2087">
                  <c:v>6580.0166666666719</c:v>
                </c:pt>
                <c:pt idx="2088">
                  <c:v>6578.7166666666717</c:v>
                </c:pt>
                <c:pt idx="2089">
                  <c:v>6577.4833333333308</c:v>
                </c:pt>
                <c:pt idx="2090">
                  <c:v>6574.6833333333325</c:v>
                </c:pt>
                <c:pt idx="2091">
                  <c:v>6572.316666666673</c:v>
                </c:pt>
                <c:pt idx="2092">
                  <c:v>6568.5166666666719</c:v>
                </c:pt>
                <c:pt idx="2093">
                  <c:v>6565.533333333331</c:v>
                </c:pt>
                <c:pt idx="2094">
                  <c:v>6564.55</c:v>
                </c:pt>
                <c:pt idx="2095">
                  <c:v>6560.85</c:v>
                </c:pt>
                <c:pt idx="2096">
                  <c:v>6556.9666666666717</c:v>
                </c:pt>
                <c:pt idx="2097">
                  <c:v>6554.2666666666719</c:v>
                </c:pt>
                <c:pt idx="2098">
                  <c:v>6560.283333333331</c:v>
                </c:pt>
                <c:pt idx="2099">
                  <c:v>6560.1333333333305</c:v>
                </c:pt>
                <c:pt idx="2100">
                  <c:v>6558.783333333331</c:v>
                </c:pt>
                <c:pt idx="2101">
                  <c:v>6560.6333333333305</c:v>
                </c:pt>
                <c:pt idx="2102">
                  <c:v>6565.9666666666717</c:v>
                </c:pt>
                <c:pt idx="2103">
                  <c:v>6563.2166666666717</c:v>
                </c:pt>
                <c:pt idx="2104">
                  <c:v>6564.783333333331</c:v>
                </c:pt>
                <c:pt idx="2105">
                  <c:v>6569.8333333333303</c:v>
                </c:pt>
                <c:pt idx="2106">
                  <c:v>6572.4833333333308</c:v>
                </c:pt>
                <c:pt idx="2107">
                  <c:v>6574.033333333331</c:v>
                </c:pt>
                <c:pt idx="2108">
                  <c:v>6574.85</c:v>
                </c:pt>
                <c:pt idx="2109">
                  <c:v>6576.0833333333303</c:v>
                </c:pt>
                <c:pt idx="2110">
                  <c:v>6581.4833333333308</c:v>
                </c:pt>
                <c:pt idx="2111">
                  <c:v>6583.85</c:v>
                </c:pt>
                <c:pt idx="2112">
                  <c:v>6589.5</c:v>
                </c:pt>
                <c:pt idx="2113">
                  <c:v>6591.8</c:v>
                </c:pt>
                <c:pt idx="2114">
                  <c:v>6593.566666666673</c:v>
                </c:pt>
                <c:pt idx="2115">
                  <c:v>6591.9</c:v>
                </c:pt>
                <c:pt idx="2116">
                  <c:v>6597.566666666673</c:v>
                </c:pt>
                <c:pt idx="2117">
                  <c:v>6594.3333333333303</c:v>
                </c:pt>
                <c:pt idx="2118">
                  <c:v>6593.2166666666717</c:v>
                </c:pt>
                <c:pt idx="2119">
                  <c:v>6593.066666666673</c:v>
                </c:pt>
                <c:pt idx="2120">
                  <c:v>6599.7333333333308</c:v>
                </c:pt>
                <c:pt idx="2121">
                  <c:v>6599.55</c:v>
                </c:pt>
                <c:pt idx="2122">
                  <c:v>6597.7</c:v>
                </c:pt>
                <c:pt idx="2123">
                  <c:v>6597.2666666666719</c:v>
                </c:pt>
                <c:pt idx="2124">
                  <c:v>6601.25</c:v>
                </c:pt>
                <c:pt idx="2125">
                  <c:v>6600.9</c:v>
                </c:pt>
                <c:pt idx="2126">
                  <c:v>6602.35</c:v>
                </c:pt>
                <c:pt idx="2127">
                  <c:v>6600.283333333331</c:v>
                </c:pt>
                <c:pt idx="2128">
                  <c:v>6595.9166666666724</c:v>
                </c:pt>
                <c:pt idx="2129">
                  <c:v>6591.5</c:v>
                </c:pt>
                <c:pt idx="2130">
                  <c:v>6597.6</c:v>
                </c:pt>
                <c:pt idx="2131">
                  <c:v>6599.3333333333303</c:v>
                </c:pt>
                <c:pt idx="2132">
                  <c:v>6598.1166666666741</c:v>
                </c:pt>
                <c:pt idx="2133">
                  <c:v>6601.2333333333308</c:v>
                </c:pt>
                <c:pt idx="2134">
                  <c:v>6601.8333333333303</c:v>
                </c:pt>
                <c:pt idx="2135">
                  <c:v>6602.6333333333305</c:v>
                </c:pt>
                <c:pt idx="2136">
                  <c:v>6597.7166666666717</c:v>
                </c:pt>
                <c:pt idx="2137">
                  <c:v>6599.05</c:v>
                </c:pt>
                <c:pt idx="2138">
                  <c:v>6596.1500000000024</c:v>
                </c:pt>
                <c:pt idx="2139">
                  <c:v>6595.7</c:v>
                </c:pt>
                <c:pt idx="2140">
                  <c:v>6593.05</c:v>
                </c:pt>
                <c:pt idx="2141">
                  <c:v>6592.1666666666742</c:v>
                </c:pt>
                <c:pt idx="2142">
                  <c:v>6593.4666666666717</c:v>
                </c:pt>
                <c:pt idx="2143">
                  <c:v>6596.8833333333305</c:v>
                </c:pt>
                <c:pt idx="2144">
                  <c:v>6602.533333333331</c:v>
                </c:pt>
                <c:pt idx="2145">
                  <c:v>6600.2333333333308</c:v>
                </c:pt>
                <c:pt idx="2146">
                  <c:v>6600.0833333333303</c:v>
                </c:pt>
                <c:pt idx="2147">
                  <c:v>6602.1833333333325</c:v>
                </c:pt>
                <c:pt idx="2148">
                  <c:v>6601.1666666666742</c:v>
                </c:pt>
                <c:pt idx="2149">
                  <c:v>6606.2666666666719</c:v>
                </c:pt>
                <c:pt idx="2150">
                  <c:v>6603.7166666666717</c:v>
                </c:pt>
                <c:pt idx="2151">
                  <c:v>6603.6500000000024</c:v>
                </c:pt>
                <c:pt idx="2152">
                  <c:v>6604.816666666673</c:v>
                </c:pt>
                <c:pt idx="2153">
                  <c:v>6609</c:v>
                </c:pt>
                <c:pt idx="2154">
                  <c:v>6614.1166666666741</c:v>
                </c:pt>
                <c:pt idx="2155">
                  <c:v>6615.1500000000024</c:v>
                </c:pt>
                <c:pt idx="2156">
                  <c:v>6615.6833333333325</c:v>
                </c:pt>
                <c:pt idx="2157">
                  <c:v>6620.5833333333303</c:v>
                </c:pt>
                <c:pt idx="2158">
                  <c:v>6612.6833333333325</c:v>
                </c:pt>
                <c:pt idx="2159">
                  <c:v>6612.5</c:v>
                </c:pt>
                <c:pt idx="2160">
                  <c:v>6612.1166666666741</c:v>
                </c:pt>
                <c:pt idx="2161">
                  <c:v>6605.3833333333305</c:v>
                </c:pt>
                <c:pt idx="2162">
                  <c:v>6604.4</c:v>
                </c:pt>
                <c:pt idx="2163">
                  <c:v>6603.1166666666741</c:v>
                </c:pt>
                <c:pt idx="2164">
                  <c:v>6600.55</c:v>
                </c:pt>
                <c:pt idx="2165">
                  <c:v>6598.7666666666719</c:v>
                </c:pt>
                <c:pt idx="2166">
                  <c:v>6594.6666666666742</c:v>
                </c:pt>
                <c:pt idx="2167">
                  <c:v>6593.6166666666741</c:v>
                </c:pt>
                <c:pt idx="2168">
                  <c:v>6596.8</c:v>
                </c:pt>
                <c:pt idx="2169">
                  <c:v>6598.1833333333325</c:v>
                </c:pt>
                <c:pt idx="2170">
                  <c:v>6595.3666666666741</c:v>
                </c:pt>
                <c:pt idx="2171">
                  <c:v>6595.7333333333308</c:v>
                </c:pt>
                <c:pt idx="2172">
                  <c:v>6592.1</c:v>
                </c:pt>
                <c:pt idx="2173">
                  <c:v>6594.1666666666742</c:v>
                </c:pt>
                <c:pt idx="2174">
                  <c:v>6599.4833333333308</c:v>
                </c:pt>
                <c:pt idx="2175">
                  <c:v>6598.033333333331</c:v>
                </c:pt>
                <c:pt idx="2176">
                  <c:v>6593.783333333331</c:v>
                </c:pt>
                <c:pt idx="2177">
                  <c:v>6589.1</c:v>
                </c:pt>
                <c:pt idx="2178">
                  <c:v>6593.2666666666719</c:v>
                </c:pt>
                <c:pt idx="2179">
                  <c:v>6590.7333333333308</c:v>
                </c:pt>
                <c:pt idx="2180">
                  <c:v>6588.9833333333308</c:v>
                </c:pt>
                <c:pt idx="2181">
                  <c:v>6592.1</c:v>
                </c:pt>
                <c:pt idx="2182">
                  <c:v>6591.1666666666742</c:v>
                </c:pt>
                <c:pt idx="2183">
                  <c:v>6594.7</c:v>
                </c:pt>
                <c:pt idx="2184">
                  <c:v>6593.2166666666717</c:v>
                </c:pt>
                <c:pt idx="2185">
                  <c:v>6589.783333333331</c:v>
                </c:pt>
                <c:pt idx="2186">
                  <c:v>6587.316666666673</c:v>
                </c:pt>
                <c:pt idx="2187">
                  <c:v>6586.4</c:v>
                </c:pt>
                <c:pt idx="2188">
                  <c:v>6585.8666666666741</c:v>
                </c:pt>
                <c:pt idx="2189">
                  <c:v>6588.3333333333303</c:v>
                </c:pt>
                <c:pt idx="2190">
                  <c:v>6585.6666666666742</c:v>
                </c:pt>
                <c:pt idx="2191">
                  <c:v>6588.45</c:v>
                </c:pt>
                <c:pt idx="2192">
                  <c:v>6585.4333333333298</c:v>
                </c:pt>
                <c:pt idx="2193">
                  <c:v>6588.283333333331</c:v>
                </c:pt>
                <c:pt idx="2194">
                  <c:v>6585.4333333333298</c:v>
                </c:pt>
                <c:pt idx="2195">
                  <c:v>6585.566666666673</c:v>
                </c:pt>
                <c:pt idx="2196">
                  <c:v>6587.6833333333325</c:v>
                </c:pt>
                <c:pt idx="2197">
                  <c:v>6590.1166666666741</c:v>
                </c:pt>
                <c:pt idx="2198">
                  <c:v>6590.6166666666741</c:v>
                </c:pt>
                <c:pt idx="2199">
                  <c:v>6589.066666666673</c:v>
                </c:pt>
                <c:pt idx="2200">
                  <c:v>6589.0166666666719</c:v>
                </c:pt>
                <c:pt idx="2201">
                  <c:v>6591.5833333333303</c:v>
                </c:pt>
                <c:pt idx="2202">
                  <c:v>6591.1500000000024</c:v>
                </c:pt>
                <c:pt idx="2203">
                  <c:v>6595.9666666666717</c:v>
                </c:pt>
                <c:pt idx="2204">
                  <c:v>6594.8833333333305</c:v>
                </c:pt>
                <c:pt idx="2205">
                  <c:v>6598.8666666666741</c:v>
                </c:pt>
                <c:pt idx="2206">
                  <c:v>6600.55</c:v>
                </c:pt>
                <c:pt idx="2207">
                  <c:v>6599.1833333333325</c:v>
                </c:pt>
                <c:pt idx="2208">
                  <c:v>6598.1</c:v>
                </c:pt>
                <c:pt idx="2209">
                  <c:v>6590.9833333333308</c:v>
                </c:pt>
                <c:pt idx="2210">
                  <c:v>6592.45</c:v>
                </c:pt>
                <c:pt idx="2211">
                  <c:v>6592.316666666673</c:v>
                </c:pt>
                <c:pt idx="2212">
                  <c:v>6591.4166666666724</c:v>
                </c:pt>
                <c:pt idx="2213">
                  <c:v>6587.3833333333305</c:v>
                </c:pt>
                <c:pt idx="2214">
                  <c:v>6585.2666666666719</c:v>
                </c:pt>
                <c:pt idx="2215">
                  <c:v>6585.1833333333325</c:v>
                </c:pt>
                <c:pt idx="2216">
                  <c:v>6583.4333333333298</c:v>
                </c:pt>
                <c:pt idx="2217">
                  <c:v>6578.4166666666724</c:v>
                </c:pt>
                <c:pt idx="2218">
                  <c:v>6581.316666666673</c:v>
                </c:pt>
                <c:pt idx="2219">
                  <c:v>6582.6666666666742</c:v>
                </c:pt>
                <c:pt idx="2220">
                  <c:v>6581.6833333333325</c:v>
                </c:pt>
                <c:pt idx="2221">
                  <c:v>6583.5166666666719</c:v>
                </c:pt>
                <c:pt idx="2222">
                  <c:v>6579.533333333331</c:v>
                </c:pt>
                <c:pt idx="2223">
                  <c:v>6581.283333333331</c:v>
                </c:pt>
                <c:pt idx="2224">
                  <c:v>6583.1</c:v>
                </c:pt>
                <c:pt idx="2225">
                  <c:v>6581.0166666666719</c:v>
                </c:pt>
                <c:pt idx="2226">
                  <c:v>6583.95</c:v>
                </c:pt>
                <c:pt idx="2227">
                  <c:v>6583.066666666673</c:v>
                </c:pt>
                <c:pt idx="2228">
                  <c:v>6578</c:v>
                </c:pt>
                <c:pt idx="2229">
                  <c:v>6577</c:v>
                </c:pt>
                <c:pt idx="2230">
                  <c:v>6574.2</c:v>
                </c:pt>
                <c:pt idx="2231">
                  <c:v>6569.6333333333305</c:v>
                </c:pt>
                <c:pt idx="2232">
                  <c:v>6571.3833333333305</c:v>
                </c:pt>
                <c:pt idx="2233">
                  <c:v>6570.2166666666717</c:v>
                </c:pt>
                <c:pt idx="2234">
                  <c:v>6567.45</c:v>
                </c:pt>
                <c:pt idx="2235">
                  <c:v>6571.3833333333305</c:v>
                </c:pt>
                <c:pt idx="2236">
                  <c:v>6568.3666666666741</c:v>
                </c:pt>
                <c:pt idx="2237">
                  <c:v>6571.9</c:v>
                </c:pt>
                <c:pt idx="2238">
                  <c:v>6564.1333333333305</c:v>
                </c:pt>
                <c:pt idx="2239">
                  <c:v>6566.4</c:v>
                </c:pt>
                <c:pt idx="2240">
                  <c:v>6564.4166666666724</c:v>
                </c:pt>
                <c:pt idx="2241">
                  <c:v>6562.85</c:v>
                </c:pt>
                <c:pt idx="2242">
                  <c:v>6567.75</c:v>
                </c:pt>
                <c:pt idx="2243">
                  <c:v>6563.2166666666717</c:v>
                </c:pt>
                <c:pt idx="2244">
                  <c:v>6565.6666666666742</c:v>
                </c:pt>
                <c:pt idx="2245">
                  <c:v>6567.85</c:v>
                </c:pt>
                <c:pt idx="2246">
                  <c:v>6571.4833333333308</c:v>
                </c:pt>
                <c:pt idx="2247">
                  <c:v>6570.4</c:v>
                </c:pt>
                <c:pt idx="2248">
                  <c:v>6568.7333333333308</c:v>
                </c:pt>
                <c:pt idx="2249">
                  <c:v>6563.1666666666742</c:v>
                </c:pt>
                <c:pt idx="2250">
                  <c:v>6563.45</c:v>
                </c:pt>
                <c:pt idx="2251">
                  <c:v>6558.316666666673</c:v>
                </c:pt>
                <c:pt idx="2252">
                  <c:v>6565.1166666666741</c:v>
                </c:pt>
                <c:pt idx="2253">
                  <c:v>6557.8666666666741</c:v>
                </c:pt>
                <c:pt idx="2254">
                  <c:v>6561.6166666666741</c:v>
                </c:pt>
                <c:pt idx="2255">
                  <c:v>6561.1833333333325</c:v>
                </c:pt>
                <c:pt idx="2256">
                  <c:v>6562.1333333333305</c:v>
                </c:pt>
                <c:pt idx="2257">
                  <c:v>6559.4166666666724</c:v>
                </c:pt>
                <c:pt idx="2258">
                  <c:v>6559.6500000000024</c:v>
                </c:pt>
                <c:pt idx="2259">
                  <c:v>6557.9666666666717</c:v>
                </c:pt>
                <c:pt idx="2260">
                  <c:v>6558.8833333333305</c:v>
                </c:pt>
                <c:pt idx="2261">
                  <c:v>6556.9833333333308</c:v>
                </c:pt>
                <c:pt idx="2262">
                  <c:v>6556.1166666666741</c:v>
                </c:pt>
                <c:pt idx="2263">
                  <c:v>6553.75</c:v>
                </c:pt>
                <c:pt idx="2264">
                  <c:v>6550.4</c:v>
                </c:pt>
                <c:pt idx="2265">
                  <c:v>6548.75</c:v>
                </c:pt>
                <c:pt idx="2266">
                  <c:v>6546.85</c:v>
                </c:pt>
                <c:pt idx="2267">
                  <c:v>6547.2333333333308</c:v>
                </c:pt>
                <c:pt idx="2268">
                  <c:v>6549.6166666666741</c:v>
                </c:pt>
                <c:pt idx="2269">
                  <c:v>6555.4666666666717</c:v>
                </c:pt>
                <c:pt idx="2270">
                  <c:v>6553.5166666666719</c:v>
                </c:pt>
                <c:pt idx="2271">
                  <c:v>6550.1166666666741</c:v>
                </c:pt>
                <c:pt idx="2272">
                  <c:v>6549.033333333331</c:v>
                </c:pt>
                <c:pt idx="2273">
                  <c:v>6547.5833333333303</c:v>
                </c:pt>
                <c:pt idx="2274">
                  <c:v>6548.0166666666719</c:v>
                </c:pt>
                <c:pt idx="2275">
                  <c:v>6551.566666666673</c:v>
                </c:pt>
                <c:pt idx="2276">
                  <c:v>6557.7166666666717</c:v>
                </c:pt>
                <c:pt idx="2277">
                  <c:v>6557.8833333333305</c:v>
                </c:pt>
                <c:pt idx="2278">
                  <c:v>6558.6666666666742</c:v>
                </c:pt>
                <c:pt idx="2279">
                  <c:v>6559.5166666666719</c:v>
                </c:pt>
                <c:pt idx="2280">
                  <c:v>6564.2333333333308</c:v>
                </c:pt>
                <c:pt idx="2281">
                  <c:v>6565.85</c:v>
                </c:pt>
                <c:pt idx="2282">
                  <c:v>6564.3</c:v>
                </c:pt>
                <c:pt idx="2283">
                  <c:v>6564.033333333331</c:v>
                </c:pt>
                <c:pt idx="2284">
                  <c:v>6565.3</c:v>
                </c:pt>
                <c:pt idx="2285">
                  <c:v>6569.8666666666741</c:v>
                </c:pt>
                <c:pt idx="2286">
                  <c:v>6570.6333333333305</c:v>
                </c:pt>
                <c:pt idx="2287">
                  <c:v>6569.6500000000024</c:v>
                </c:pt>
                <c:pt idx="2288">
                  <c:v>6569.3</c:v>
                </c:pt>
                <c:pt idx="2289">
                  <c:v>6570.6333333333305</c:v>
                </c:pt>
                <c:pt idx="2290">
                  <c:v>6573.2</c:v>
                </c:pt>
                <c:pt idx="2291">
                  <c:v>6579.2166666666717</c:v>
                </c:pt>
                <c:pt idx="2292">
                  <c:v>6581.9833333333308</c:v>
                </c:pt>
                <c:pt idx="2293">
                  <c:v>6578.7666666666719</c:v>
                </c:pt>
                <c:pt idx="2294">
                  <c:v>6577.0166666666719</c:v>
                </c:pt>
                <c:pt idx="2295">
                  <c:v>6573.4666666666717</c:v>
                </c:pt>
                <c:pt idx="2296">
                  <c:v>6574.1833333333325</c:v>
                </c:pt>
                <c:pt idx="2297">
                  <c:v>6576.1833333333325</c:v>
                </c:pt>
                <c:pt idx="2298">
                  <c:v>6577.4666666666717</c:v>
                </c:pt>
                <c:pt idx="2299">
                  <c:v>6579.85</c:v>
                </c:pt>
                <c:pt idx="2300">
                  <c:v>6581.7</c:v>
                </c:pt>
                <c:pt idx="2301">
                  <c:v>6582.8</c:v>
                </c:pt>
                <c:pt idx="2302">
                  <c:v>6579.6500000000024</c:v>
                </c:pt>
                <c:pt idx="2303">
                  <c:v>6578.6166666666741</c:v>
                </c:pt>
                <c:pt idx="2304">
                  <c:v>6579.1166666666741</c:v>
                </c:pt>
                <c:pt idx="2305">
                  <c:v>6581.6166666666741</c:v>
                </c:pt>
                <c:pt idx="2306">
                  <c:v>6582.95</c:v>
                </c:pt>
                <c:pt idx="2307">
                  <c:v>6586.566666666673</c:v>
                </c:pt>
                <c:pt idx="2308">
                  <c:v>6591.1500000000024</c:v>
                </c:pt>
                <c:pt idx="2309">
                  <c:v>6594.2666666666719</c:v>
                </c:pt>
                <c:pt idx="2310">
                  <c:v>6588.8333333333303</c:v>
                </c:pt>
                <c:pt idx="2311">
                  <c:v>6586.6</c:v>
                </c:pt>
                <c:pt idx="2312">
                  <c:v>6583.7333333333308</c:v>
                </c:pt>
                <c:pt idx="2313">
                  <c:v>6586.05</c:v>
                </c:pt>
                <c:pt idx="2314">
                  <c:v>6584.25</c:v>
                </c:pt>
                <c:pt idx="2315">
                  <c:v>6586.1333333333305</c:v>
                </c:pt>
                <c:pt idx="2316">
                  <c:v>6583.8833333333305</c:v>
                </c:pt>
                <c:pt idx="2317">
                  <c:v>6586.1666666666742</c:v>
                </c:pt>
                <c:pt idx="2318">
                  <c:v>6584.3833333333305</c:v>
                </c:pt>
                <c:pt idx="2319">
                  <c:v>6588.4833333333308</c:v>
                </c:pt>
                <c:pt idx="2320">
                  <c:v>6592.2666666666719</c:v>
                </c:pt>
                <c:pt idx="2321">
                  <c:v>6592.9333333333298</c:v>
                </c:pt>
                <c:pt idx="2322">
                  <c:v>6591.4</c:v>
                </c:pt>
                <c:pt idx="2323">
                  <c:v>6589.8333333333303</c:v>
                </c:pt>
                <c:pt idx="2324">
                  <c:v>6592.816666666673</c:v>
                </c:pt>
                <c:pt idx="2325">
                  <c:v>6589.8833333333305</c:v>
                </c:pt>
                <c:pt idx="2326">
                  <c:v>6590.2</c:v>
                </c:pt>
                <c:pt idx="2327">
                  <c:v>6587.7</c:v>
                </c:pt>
                <c:pt idx="2328">
                  <c:v>6588.9666666666717</c:v>
                </c:pt>
                <c:pt idx="2329">
                  <c:v>6586.6666666666742</c:v>
                </c:pt>
                <c:pt idx="2330">
                  <c:v>6592.2</c:v>
                </c:pt>
                <c:pt idx="2331">
                  <c:v>6595.566666666673</c:v>
                </c:pt>
                <c:pt idx="2332">
                  <c:v>6597</c:v>
                </c:pt>
                <c:pt idx="2333">
                  <c:v>6599.783333333331</c:v>
                </c:pt>
                <c:pt idx="2334">
                  <c:v>6600.4833333333308</c:v>
                </c:pt>
                <c:pt idx="2335">
                  <c:v>6598.6833333333325</c:v>
                </c:pt>
                <c:pt idx="2336">
                  <c:v>6595.3333333333303</c:v>
                </c:pt>
                <c:pt idx="2337">
                  <c:v>6599.1666666666742</c:v>
                </c:pt>
                <c:pt idx="2338">
                  <c:v>6593.2333333333308</c:v>
                </c:pt>
                <c:pt idx="2339">
                  <c:v>6587.9333333333298</c:v>
                </c:pt>
                <c:pt idx="2340">
                  <c:v>6583.5</c:v>
                </c:pt>
                <c:pt idx="2341">
                  <c:v>6581.95</c:v>
                </c:pt>
                <c:pt idx="2342">
                  <c:v>6585.8833333333305</c:v>
                </c:pt>
                <c:pt idx="2343">
                  <c:v>6585.8666666666741</c:v>
                </c:pt>
                <c:pt idx="2344">
                  <c:v>6581.85</c:v>
                </c:pt>
                <c:pt idx="2345">
                  <c:v>6577.9333333333298</c:v>
                </c:pt>
                <c:pt idx="2346">
                  <c:v>6571.6333333333305</c:v>
                </c:pt>
                <c:pt idx="2347">
                  <c:v>6575.2666666666719</c:v>
                </c:pt>
                <c:pt idx="2348">
                  <c:v>6572.566666666673</c:v>
                </c:pt>
                <c:pt idx="2349">
                  <c:v>6571.8833333333305</c:v>
                </c:pt>
                <c:pt idx="2350">
                  <c:v>6570.9</c:v>
                </c:pt>
                <c:pt idx="2351">
                  <c:v>6568.816666666673</c:v>
                </c:pt>
                <c:pt idx="2352">
                  <c:v>6557</c:v>
                </c:pt>
                <c:pt idx="2353">
                  <c:v>6556.8833333333305</c:v>
                </c:pt>
                <c:pt idx="2354">
                  <c:v>6552.6333333333305</c:v>
                </c:pt>
                <c:pt idx="2355">
                  <c:v>6556.4833333333308</c:v>
                </c:pt>
                <c:pt idx="2356">
                  <c:v>6553.55</c:v>
                </c:pt>
                <c:pt idx="2357">
                  <c:v>6550.6</c:v>
                </c:pt>
                <c:pt idx="2358">
                  <c:v>6551.9166666666724</c:v>
                </c:pt>
                <c:pt idx="2359">
                  <c:v>6547.566666666673</c:v>
                </c:pt>
                <c:pt idx="2360">
                  <c:v>6543.5</c:v>
                </c:pt>
                <c:pt idx="2361">
                  <c:v>6540.4</c:v>
                </c:pt>
                <c:pt idx="2362">
                  <c:v>6538.3</c:v>
                </c:pt>
                <c:pt idx="2363">
                  <c:v>6540.9833333333308</c:v>
                </c:pt>
                <c:pt idx="2364">
                  <c:v>6539.566666666673</c:v>
                </c:pt>
                <c:pt idx="2365">
                  <c:v>6538.6666666666742</c:v>
                </c:pt>
                <c:pt idx="2366">
                  <c:v>6533.3833333333305</c:v>
                </c:pt>
                <c:pt idx="2367">
                  <c:v>6533.6500000000024</c:v>
                </c:pt>
                <c:pt idx="2368">
                  <c:v>6534.7333333333308</c:v>
                </c:pt>
                <c:pt idx="2369">
                  <c:v>6538.8666666666741</c:v>
                </c:pt>
                <c:pt idx="2370">
                  <c:v>6543.6166666666741</c:v>
                </c:pt>
                <c:pt idx="2371">
                  <c:v>6544.2166666666717</c:v>
                </c:pt>
                <c:pt idx="2372">
                  <c:v>6548.6500000000024</c:v>
                </c:pt>
                <c:pt idx="2373">
                  <c:v>6548.8833333333305</c:v>
                </c:pt>
                <c:pt idx="2374">
                  <c:v>6551.6166666666741</c:v>
                </c:pt>
                <c:pt idx="2375">
                  <c:v>6550.4666666666717</c:v>
                </c:pt>
                <c:pt idx="2376">
                  <c:v>6553.316666666673</c:v>
                </c:pt>
                <c:pt idx="2377">
                  <c:v>6547.3666666666741</c:v>
                </c:pt>
                <c:pt idx="2378">
                  <c:v>6549.033333333331</c:v>
                </c:pt>
                <c:pt idx="2379">
                  <c:v>6545.3833333333305</c:v>
                </c:pt>
                <c:pt idx="2380">
                  <c:v>6543.1666666666742</c:v>
                </c:pt>
                <c:pt idx="2381">
                  <c:v>6546.0833333333303</c:v>
                </c:pt>
                <c:pt idx="2382">
                  <c:v>6546.3666666666741</c:v>
                </c:pt>
                <c:pt idx="2383">
                  <c:v>6545.75</c:v>
                </c:pt>
                <c:pt idx="2384">
                  <c:v>6543.9833333333308</c:v>
                </c:pt>
                <c:pt idx="2385">
                  <c:v>6546.5833333333303</c:v>
                </c:pt>
                <c:pt idx="2386">
                  <c:v>6548.0166666666719</c:v>
                </c:pt>
                <c:pt idx="2387">
                  <c:v>6548.533333333331</c:v>
                </c:pt>
                <c:pt idx="2388">
                  <c:v>6551.4666666666717</c:v>
                </c:pt>
                <c:pt idx="2389">
                  <c:v>6546.533333333331</c:v>
                </c:pt>
                <c:pt idx="2390">
                  <c:v>6542.6</c:v>
                </c:pt>
                <c:pt idx="2391">
                  <c:v>6545.05</c:v>
                </c:pt>
                <c:pt idx="2392">
                  <c:v>6545.85</c:v>
                </c:pt>
                <c:pt idx="2393">
                  <c:v>6540.6333333333305</c:v>
                </c:pt>
                <c:pt idx="2394">
                  <c:v>6541.4333333333298</c:v>
                </c:pt>
                <c:pt idx="2395">
                  <c:v>6540.283333333331</c:v>
                </c:pt>
                <c:pt idx="2396">
                  <c:v>6538.5</c:v>
                </c:pt>
                <c:pt idx="2397">
                  <c:v>6535.9666666666717</c:v>
                </c:pt>
                <c:pt idx="2398">
                  <c:v>6540.033333333331</c:v>
                </c:pt>
                <c:pt idx="2399">
                  <c:v>6541.8333333333303</c:v>
                </c:pt>
                <c:pt idx="2400">
                  <c:v>6539.6500000000024</c:v>
                </c:pt>
                <c:pt idx="2401">
                  <c:v>6538.9333333333298</c:v>
                </c:pt>
                <c:pt idx="2402">
                  <c:v>6540.9833333333308</c:v>
                </c:pt>
                <c:pt idx="2403">
                  <c:v>6539.3666666666741</c:v>
                </c:pt>
                <c:pt idx="2404">
                  <c:v>6541.4333333333298</c:v>
                </c:pt>
                <c:pt idx="2405">
                  <c:v>6541.4333333333298</c:v>
                </c:pt>
                <c:pt idx="2406">
                  <c:v>6542.6333333333305</c:v>
                </c:pt>
                <c:pt idx="2407">
                  <c:v>6541.7</c:v>
                </c:pt>
                <c:pt idx="2408">
                  <c:v>6548</c:v>
                </c:pt>
                <c:pt idx="2409">
                  <c:v>6548.4666666666717</c:v>
                </c:pt>
                <c:pt idx="2410">
                  <c:v>6548.2</c:v>
                </c:pt>
                <c:pt idx="2411">
                  <c:v>6547.7666666666719</c:v>
                </c:pt>
                <c:pt idx="2412">
                  <c:v>6553.1500000000024</c:v>
                </c:pt>
                <c:pt idx="2413">
                  <c:v>6550.8</c:v>
                </c:pt>
                <c:pt idx="2414">
                  <c:v>6547.9333333333298</c:v>
                </c:pt>
                <c:pt idx="2415">
                  <c:v>6547.95</c:v>
                </c:pt>
                <c:pt idx="2416">
                  <c:v>6552.5166666666719</c:v>
                </c:pt>
                <c:pt idx="2417">
                  <c:v>6553.0833333333303</c:v>
                </c:pt>
                <c:pt idx="2418">
                  <c:v>6551.6500000000024</c:v>
                </c:pt>
                <c:pt idx="2419">
                  <c:v>6557.9</c:v>
                </c:pt>
                <c:pt idx="2420">
                  <c:v>6557.4</c:v>
                </c:pt>
                <c:pt idx="2421">
                  <c:v>6559.9666666666717</c:v>
                </c:pt>
                <c:pt idx="2422">
                  <c:v>6564.7666666666719</c:v>
                </c:pt>
                <c:pt idx="2423">
                  <c:v>6567.5833333333303</c:v>
                </c:pt>
                <c:pt idx="2424">
                  <c:v>6566.0166666666719</c:v>
                </c:pt>
                <c:pt idx="2425">
                  <c:v>6565.25</c:v>
                </c:pt>
                <c:pt idx="2426">
                  <c:v>6564.5</c:v>
                </c:pt>
                <c:pt idx="2427">
                  <c:v>6560.3</c:v>
                </c:pt>
                <c:pt idx="2428">
                  <c:v>6559.4833333333308</c:v>
                </c:pt>
                <c:pt idx="2429">
                  <c:v>6554.1666666666742</c:v>
                </c:pt>
                <c:pt idx="2430">
                  <c:v>6553.6833333333325</c:v>
                </c:pt>
                <c:pt idx="2431">
                  <c:v>6560.3</c:v>
                </c:pt>
                <c:pt idx="2432">
                  <c:v>6557.9833333333308</c:v>
                </c:pt>
                <c:pt idx="2433">
                  <c:v>6558.4333333333298</c:v>
                </c:pt>
                <c:pt idx="2434">
                  <c:v>6554.783333333331</c:v>
                </c:pt>
                <c:pt idx="2435">
                  <c:v>6551.6666666666742</c:v>
                </c:pt>
                <c:pt idx="2436">
                  <c:v>6550.4</c:v>
                </c:pt>
                <c:pt idx="2437">
                  <c:v>6552.0166666666719</c:v>
                </c:pt>
                <c:pt idx="2438">
                  <c:v>6555.066666666673</c:v>
                </c:pt>
                <c:pt idx="2439">
                  <c:v>6560.5</c:v>
                </c:pt>
                <c:pt idx="2440">
                  <c:v>6560.05</c:v>
                </c:pt>
                <c:pt idx="2441">
                  <c:v>6558.533333333331</c:v>
                </c:pt>
                <c:pt idx="2442">
                  <c:v>6560.6500000000024</c:v>
                </c:pt>
                <c:pt idx="2443">
                  <c:v>6564.1333333333305</c:v>
                </c:pt>
                <c:pt idx="2444">
                  <c:v>6564.9333333333298</c:v>
                </c:pt>
                <c:pt idx="2445">
                  <c:v>6561.0833333333303</c:v>
                </c:pt>
                <c:pt idx="2446">
                  <c:v>6561.0833333333303</c:v>
                </c:pt>
                <c:pt idx="2447">
                  <c:v>6559.566666666673</c:v>
                </c:pt>
                <c:pt idx="2448">
                  <c:v>6555.3333333333303</c:v>
                </c:pt>
                <c:pt idx="2449">
                  <c:v>6562.9666666666717</c:v>
                </c:pt>
                <c:pt idx="2450">
                  <c:v>6559.316666666673</c:v>
                </c:pt>
                <c:pt idx="2451">
                  <c:v>6558.3</c:v>
                </c:pt>
                <c:pt idx="2452">
                  <c:v>6556.7666666666719</c:v>
                </c:pt>
                <c:pt idx="2453">
                  <c:v>6563.0166666666719</c:v>
                </c:pt>
                <c:pt idx="2454">
                  <c:v>6559.533333333331</c:v>
                </c:pt>
                <c:pt idx="2455">
                  <c:v>6558.25</c:v>
                </c:pt>
                <c:pt idx="2456">
                  <c:v>6557.1500000000024</c:v>
                </c:pt>
                <c:pt idx="2457">
                  <c:v>6558.2666666666719</c:v>
                </c:pt>
                <c:pt idx="2458">
                  <c:v>6561.033333333331</c:v>
                </c:pt>
                <c:pt idx="2459">
                  <c:v>6561.6333333333305</c:v>
                </c:pt>
                <c:pt idx="2460">
                  <c:v>6566.1833333333325</c:v>
                </c:pt>
                <c:pt idx="2461">
                  <c:v>6569.316666666673</c:v>
                </c:pt>
                <c:pt idx="2462">
                  <c:v>6567</c:v>
                </c:pt>
                <c:pt idx="2463">
                  <c:v>6567.1166666666741</c:v>
                </c:pt>
                <c:pt idx="2464">
                  <c:v>6562.6166666666741</c:v>
                </c:pt>
                <c:pt idx="2465">
                  <c:v>6565.7</c:v>
                </c:pt>
                <c:pt idx="2466">
                  <c:v>6567.3</c:v>
                </c:pt>
                <c:pt idx="2467">
                  <c:v>6565.35</c:v>
                </c:pt>
                <c:pt idx="2468">
                  <c:v>6567.4833333333308</c:v>
                </c:pt>
                <c:pt idx="2469">
                  <c:v>6567.316666666673</c:v>
                </c:pt>
                <c:pt idx="2470">
                  <c:v>6565.0833333333303</c:v>
                </c:pt>
                <c:pt idx="2471">
                  <c:v>6563.2333333333308</c:v>
                </c:pt>
                <c:pt idx="2472">
                  <c:v>6566.5166666666719</c:v>
                </c:pt>
                <c:pt idx="2473">
                  <c:v>6570.066666666673</c:v>
                </c:pt>
                <c:pt idx="2474">
                  <c:v>6576.8833333333305</c:v>
                </c:pt>
                <c:pt idx="2475">
                  <c:v>6578.1833333333325</c:v>
                </c:pt>
                <c:pt idx="2476">
                  <c:v>6579.4833333333308</c:v>
                </c:pt>
                <c:pt idx="2477">
                  <c:v>6580.2166666666717</c:v>
                </c:pt>
                <c:pt idx="2478">
                  <c:v>6582.316666666673</c:v>
                </c:pt>
                <c:pt idx="2479">
                  <c:v>6575.533333333331</c:v>
                </c:pt>
                <c:pt idx="2480">
                  <c:v>6576.2333333333308</c:v>
                </c:pt>
                <c:pt idx="2481">
                  <c:v>6575.0833333333303</c:v>
                </c:pt>
                <c:pt idx="2482">
                  <c:v>6571.3</c:v>
                </c:pt>
                <c:pt idx="2483">
                  <c:v>6568.6166666666741</c:v>
                </c:pt>
                <c:pt idx="2484">
                  <c:v>6571.6</c:v>
                </c:pt>
                <c:pt idx="2485">
                  <c:v>6572.6333333333305</c:v>
                </c:pt>
                <c:pt idx="2486">
                  <c:v>6574.6333333333305</c:v>
                </c:pt>
                <c:pt idx="2487">
                  <c:v>6576.9666666666717</c:v>
                </c:pt>
                <c:pt idx="2488">
                  <c:v>6575.6</c:v>
                </c:pt>
                <c:pt idx="2489">
                  <c:v>6578.25</c:v>
                </c:pt>
                <c:pt idx="2490">
                  <c:v>6580.05</c:v>
                </c:pt>
                <c:pt idx="2491">
                  <c:v>6574.7333333333308</c:v>
                </c:pt>
                <c:pt idx="2492">
                  <c:v>6572.6333333333305</c:v>
                </c:pt>
                <c:pt idx="2493">
                  <c:v>6570.1166666666741</c:v>
                </c:pt>
                <c:pt idx="2494">
                  <c:v>6573.8666666666741</c:v>
                </c:pt>
                <c:pt idx="2495">
                  <c:v>6574.35</c:v>
                </c:pt>
                <c:pt idx="2496">
                  <c:v>6574.8333333333303</c:v>
                </c:pt>
                <c:pt idx="2497">
                  <c:v>6577.2</c:v>
                </c:pt>
                <c:pt idx="2498">
                  <c:v>6577.2</c:v>
                </c:pt>
                <c:pt idx="2499">
                  <c:v>6573.9166666666724</c:v>
                </c:pt>
                <c:pt idx="2500">
                  <c:v>6570.45</c:v>
                </c:pt>
                <c:pt idx="2501">
                  <c:v>6572.6</c:v>
                </c:pt>
                <c:pt idx="2502">
                  <c:v>6569.3833333333305</c:v>
                </c:pt>
                <c:pt idx="2503">
                  <c:v>6566.4333333333298</c:v>
                </c:pt>
                <c:pt idx="2504">
                  <c:v>6561.8833333333305</c:v>
                </c:pt>
                <c:pt idx="2505">
                  <c:v>6564.066666666673</c:v>
                </c:pt>
                <c:pt idx="2506">
                  <c:v>6563.55</c:v>
                </c:pt>
                <c:pt idx="2507">
                  <c:v>6569.05</c:v>
                </c:pt>
                <c:pt idx="2508">
                  <c:v>6570.05</c:v>
                </c:pt>
                <c:pt idx="2509">
                  <c:v>6569.1333333333305</c:v>
                </c:pt>
                <c:pt idx="2510">
                  <c:v>6574.033333333331</c:v>
                </c:pt>
                <c:pt idx="2511">
                  <c:v>6571.4166666666724</c:v>
                </c:pt>
                <c:pt idx="2512">
                  <c:v>6570.2166666666717</c:v>
                </c:pt>
                <c:pt idx="2513">
                  <c:v>6569.1833333333325</c:v>
                </c:pt>
                <c:pt idx="2514">
                  <c:v>6571.0833333333303</c:v>
                </c:pt>
                <c:pt idx="2515">
                  <c:v>6569.7333333333308</c:v>
                </c:pt>
                <c:pt idx="2516">
                  <c:v>6567.6333333333305</c:v>
                </c:pt>
                <c:pt idx="2517">
                  <c:v>6568.7166666666717</c:v>
                </c:pt>
                <c:pt idx="2518">
                  <c:v>6566.9666666666717</c:v>
                </c:pt>
                <c:pt idx="2519">
                  <c:v>6568.05</c:v>
                </c:pt>
                <c:pt idx="2520">
                  <c:v>6566.5833333333303</c:v>
                </c:pt>
                <c:pt idx="2521">
                  <c:v>6567.7666666666719</c:v>
                </c:pt>
                <c:pt idx="2522">
                  <c:v>6569.9166666666724</c:v>
                </c:pt>
                <c:pt idx="2523">
                  <c:v>6569.5166666666719</c:v>
                </c:pt>
                <c:pt idx="2524">
                  <c:v>6572.1500000000024</c:v>
                </c:pt>
                <c:pt idx="2525">
                  <c:v>6568.033333333331</c:v>
                </c:pt>
                <c:pt idx="2526">
                  <c:v>6567.5833333333303</c:v>
                </c:pt>
                <c:pt idx="2527">
                  <c:v>6566</c:v>
                </c:pt>
                <c:pt idx="2528">
                  <c:v>6563.3833333333305</c:v>
                </c:pt>
                <c:pt idx="2529">
                  <c:v>6562.783333333331</c:v>
                </c:pt>
                <c:pt idx="2530">
                  <c:v>6565.3</c:v>
                </c:pt>
                <c:pt idx="2531">
                  <c:v>6569.283333333331</c:v>
                </c:pt>
                <c:pt idx="2532">
                  <c:v>6570.1500000000024</c:v>
                </c:pt>
                <c:pt idx="2533">
                  <c:v>6570.4833333333308</c:v>
                </c:pt>
                <c:pt idx="2534">
                  <c:v>6569.566666666673</c:v>
                </c:pt>
                <c:pt idx="2535">
                  <c:v>6564.85</c:v>
                </c:pt>
                <c:pt idx="2536">
                  <c:v>6565.35</c:v>
                </c:pt>
                <c:pt idx="2537">
                  <c:v>6562.9666666666717</c:v>
                </c:pt>
                <c:pt idx="2538">
                  <c:v>6563.3833333333305</c:v>
                </c:pt>
                <c:pt idx="2539">
                  <c:v>6563.533333333331</c:v>
                </c:pt>
                <c:pt idx="2540">
                  <c:v>6564.4166666666724</c:v>
                </c:pt>
                <c:pt idx="2541">
                  <c:v>6565.4666666666717</c:v>
                </c:pt>
                <c:pt idx="2542">
                  <c:v>6572.5166666666719</c:v>
                </c:pt>
                <c:pt idx="2543">
                  <c:v>6574.4333333333298</c:v>
                </c:pt>
                <c:pt idx="2544">
                  <c:v>6570.55</c:v>
                </c:pt>
                <c:pt idx="2545">
                  <c:v>6570.2666666666719</c:v>
                </c:pt>
                <c:pt idx="2546">
                  <c:v>6571.316666666673</c:v>
                </c:pt>
                <c:pt idx="2547">
                  <c:v>6574.1500000000024</c:v>
                </c:pt>
                <c:pt idx="2548">
                  <c:v>6574.9833333333308</c:v>
                </c:pt>
                <c:pt idx="2549">
                  <c:v>6577.2333333333308</c:v>
                </c:pt>
                <c:pt idx="2550">
                  <c:v>6573.783333333331</c:v>
                </c:pt>
                <c:pt idx="2551">
                  <c:v>6576.4666666666717</c:v>
                </c:pt>
                <c:pt idx="2552">
                  <c:v>6578.7</c:v>
                </c:pt>
                <c:pt idx="2553">
                  <c:v>6578.816666666673</c:v>
                </c:pt>
                <c:pt idx="2554">
                  <c:v>6579.1833333333325</c:v>
                </c:pt>
                <c:pt idx="2555">
                  <c:v>6582.3333333333303</c:v>
                </c:pt>
                <c:pt idx="2556">
                  <c:v>6581.7666666666719</c:v>
                </c:pt>
                <c:pt idx="2557">
                  <c:v>6579.9833333333308</c:v>
                </c:pt>
                <c:pt idx="2558">
                  <c:v>6577.2</c:v>
                </c:pt>
                <c:pt idx="2559">
                  <c:v>6577.1666666666742</c:v>
                </c:pt>
                <c:pt idx="2560">
                  <c:v>6583.6333333333305</c:v>
                </c:pt>
                <c:pt idx="2561">
                  <c:v>6577.9666666666717</c:v>
                </c:pt>
                <c:pt idx="2562">
                  <c:v>6582.9</c:v>
                </c:pt>
                <c:pt idx="2563">
                  <c:v>6580.2666666666719</c:v>
                </c:pt>
                <c:pt idx="2564">
                  <c:v>6584.95</c:v>
                </c:pt>
                <c:pt idx="2565">
                  <c:v>6585.3</c:v>
                </c:pt>
                <c:pt idx="2566">
                  <c:v>6583.9833333333308</c:v>
                </c:pt>
                <c:pt idx="2567">
                  <c:v>6583.1166666666741</c:v>
                </c:pt>
                <c:pt idx="2568">
                  <c:v>6581.3333333333303</c:v>
                </c:pt>
                <c:pt idx="2569">
                  <c:v>6575.8833333333305</c:v>
                </c:pt>
                <c:pt idx="2570">
                  <c:v>6575.5833333333303</c:v>
                </c:pt>
                <c:pt idx="2571">
                  <c:v>6577.3</c:v>
                </c:pt>
                <c:pt idx="2572">
                  <c:v>6577.3</c:v>
                </c:pt>
                <c:pt idx="2573">
                  <c:v>6579.316666666673</c:v>
                </c:pt>
                <c:pt idx="2574">
                  <c:v>6578.7</c:v>
                </c:pt>
                <c:pt idx="2575">
                  <c:v>6578.4666666666717</c:v>
                </c:pt>
                <c:pt idx="2576">
                  <c:v>6579.5</c:v>
                </c:pt>
                <c:pt idx="2577">
                  <c:v>6581.2666666666719</c:v>
                </c:pt>
                <c:pt idx="2578">
                  <c:v>6578.9666666666717</c:v>
                </c:pt>
                <c:pt idx="2579">
                  <c:v>6574.95</c:v>
                </c:pt>
                <c:pt idx="2580">
                  <c:v>6576.066666666673</c:v>
                </c:pt>
                <c:pt idx="2581">
                  <c:v>6573.6333333333305</c:v>
                </c:pt>
                <c:pt idx="2582">
                  <c:v>6571.45</c:v>
                </c:pt>
                <c:pt idx="2583">
                  <c:v>6569.35</c:v>
                </c:pt>
                <c:pt idx="2584">
                  <c:v>6570</c:v>
                </c:pt>
                <c:pt idx="2585">
                  <c:v>6573.1333333333305</c:v>
                </c:pt>
                <c:pt idx="2586">
                  <c:v>6572.5833333333303</c:v>
                </c:pt>
                <c:pt idx="2587">
                  <c:v>6576.6166666666741</c:v>
                </c:pt>
                <c:pt idx="2588">
                  <c:v>6573.4666666666717</c:v>
                </c:pt>
                <c:pt idx="2589">
                  <c:v>6572.0833333333303</c:v>
                </c:pt>
                <c:pt idx="2590">
                  <c:v>6569.566666666673</c:v>
                </c:pt>
                <c:pt idx="2591">
                  <c:v>6568.8666666666741</c:v>
                </c:pt>
                <c:pt idx="2592">
                  <c:v>6568.283333333331</c:v>
                </c:pt>
                <c:pt idx="2593">
                  <c:v>6569.9166666666724</c:v>
                </c:pt>
                <c:pt idx="2594">
                  <c:v>6572.0833333333303</c:v>
                </c:pt>
                <c:pt idx="2595">
                  <c:v>6573.066666666673</c:v>
                </c:pt>
                <c:pt idx="2596">
                  <c:v>6569.0166666666719</c:v>
                </c:pt>
                <c:pt idx="2597">
                  <c:v>6572.85</c:v>
                </c:pt>
                <c:pt idx="2598">
                  <c:v>6570.6166666666741</c:v>
                </c:pt>
                <c:pt idx="2599">
                  <c:v>6576.1333333333305</c:v>
                </c:pt>
                <c:pt idx="2600">
                  <c:v>6576.6333333333305</c:v>
                </c:pt>
                <c:pt idx="2601">
                  <c:v>6572.2666666666719</c:v>
                </c:pt>
                <c:pt idx="2602">
                  <c:v>6569.6</c:v>
                </c:pt>
                <c:pt idx="2603">
                  <c:v>6562.5833333333303</c:v>
                </c:pt>
                <c:pt idx="2604">
                  <c:v>6566.6</c:v>
                </c:pt>
                <c:pt idx="2605">
                  <c:v>6561.5166666666719</c:v>
                </c:pt>
                <c:pt idx="2606">
                  <c:v>6562.816666666673</c:v>
                </c:pt>
                <c:pt idx="2607">
                  <c:v>6561.5166666666719</c:v>
                </c:pt>
                <c:pt idx="2608">
                  <c:v>6560.5833333333303</c:v>
                </c:pt>
                <c:pt idx="2609">
                  <c:v>6558.9833333333308</c:v>
                </c:pt>
                <c:pt idx="2610">
                  <c:v>6564.1333333333305</c:v>
                </c:pt>
                <c:pt idx="2611">
                  <c:v>6562.283333333331</c:v>
                </c:pt>
                <c:pt idx="2612">
                  <c:v>6559.45</c:v>
                </c:pt>
                <c:pt idx="2613">
                  <c:v>6562.0166666666719</c:v>
                </c:pt>
                <c:pt idx="2614">
                  <c:v>6559.05</c:v>
                </c:pt>
                <c:pt idx="2615">
                  <c:v>6556.2333333333308</c:v>
                </c:pt>
                <c:pt idx="2616">
                  <c:v>6558.1</c:v>
                </c:pt>
                <c:pt idx="2617">
                  <c:v>6563.2166666666717</c:v>
                </c:pt>
                <c:pt idx="2618">
                  <c:v>6563.8833333333305</c:v>
                </c:pt>
                <c:pt idx="2619">
                  <c:v>6563.316666666673</c:v>
                </c:pt>
                <c:pt idx="2620">
                  <c:v>6562.1</c:v>
                </c:pt>
                <c:pt idx="2621">
                  <c:v>6564.9333333333298</c:v>
                </c:pt>
                <c:pt idx="2622">
                  <c:v>6561.066666666673</c:v>
                </c:pt>
                <c:pt idx="2623">
                  <c:v>6564.1500000000024</c:v>
                </c:pt>
                <c:pt idx="2624">
                  <c:v>6561.5166666666719</c:v>
                </c:pt>
                <c:pt idx="2625">
                  <c:v>6561.1</c:v>
                </c:pt>
                <c:pt idx="2626">
                  <c:v>6566.066666666673</c:v>
                </c:pt>
                <c:pt idx="2627">
                  <c:v>6566.2</c:v>
                </c:pt>
                <c:pt idx="2628">
                  <c:v>6568.2</c:v>
                </c:pt>
                <c:pt idx="2629">
                  <c:v>6571.2</c:v>
                </c:pt>
                <c:pt idx="2630">
                  <c:v>6572.3</c:v>
                </c:pt>
                <c:pt idx="2631">
                  <c:v>6571.6833333333325</c:v>
                </c:pt>
                <c:pt idx="2632">
                  <c:v>6576.35</c:v>
                </c:pt>
                <c:pt idx="2633">
                  <c:v>6574.1500000000024</c:v>
                </c:pt>
                <c:pt idx="2634">
                  <c:v>6574.1</c:v>
                </c:pt>
                <c:pt idx="2635">
                  <c:v>6576.1166666666741</c:v>
                </c:pt>
                <c:pt idx="2636">
                  <c:v>6578.1166666666741</c:v>
                </c:pt>
                <c:pt idx="2637">
                  <c:v>6578</c:v>
                </c:pt>
                <c:pt idx="2638">
                  <c:v>6577.1166666666741</c:v>
                </c:pt>
                <c:pt idx="2639">
                  <c:v>6579.1500000000024</c:v>
                </c:pt>
                <c:pt idx="2640">
                  <c:v>6577.9333333333298</c:v>
                </c:pt>
                <c:pt idx="2641">
                  <c:v>6581.3</c:v>
                </c:pt>
                <c:pt idx="2642">
                  <c:v>6580.6166666666741</c:v>
                </c:pt>
                <c:pt idx="2643">
                  <c:v>6583.8666666666741</c:v>
                </c:pt>
                <c:pt idx="2644">
                  <c:v>6587.3833333333305</c:v>
                </c:pt>
                <c:pt idx="2645">
                  <c:v>6584.85</c:v>
                </c:pt>
                <c:pt idx="2646">
                  <c:v>6586.9833333333308</c:v>
                </c:pt>
                <c:pt idx="2647">
                  <c:v>6586.8666666666741</c:v>
                </c:pt>
                <c:pt idx="2648">
                  <c:v>6585.8333333333303</c:v>
                </c:pt>
                <c:pt idx="2649">
                  <c:v>6588.816666666673</c:v>
                </c:pt>
                <c:pt idx="2650">
                  <c:v>6587.2</c:v>
                </c:pt>
                <c:pt idx="2651">
                  <c:v>6586.6500000000024</c:v>
                </c:pt>
                <c:pt idx="2652">
                  <c:v>6583.5</c:v>
                </c:pt>
                <c:pt idx="2653">
                  <c:v>6582.2166666666717</c:v>
                </c:pt>
                <c:pt idx="2654">
                  <c:v>6581.7666666666719</c:v>
                </c:pt>
                <c:pt idx="2655">
                  <c:v>6584.0166666666719</c:v>
                </c:pt>
                <c:pt idx="2656">
                  <c:v>6586.033333333331</c:v>
                </c:pt>
                <c:pt idx="2657">
                  <c:v>6584.7666666666719</c:v>
                </c:pt>
                <c:pt idx="2658">
                  <c:v>6587.283333333331</c:v>
                </c:pt>
                <c:pt idx="2659">
                  <c:v>6581.6166666666741</c:v>
                </c:pt>
                <c:pt idx="2660">
                  <c:v>6579.85</c:v>
                </c:pt>
                <c:pt idx="2661">
                  <c:v>6584.7333333333308</c:v>
                </c:pt>
                <c:pt idx="2662">
                  <c:v>6585.066666666673</c:v>
                </c:pt>
                <c:pt idx="2663">
                  <c:v>6592.85</c:v>
                </c:pt>
                <c:pt idx="2664">
                  <c:v>6590.283333333331</c:v>
                </c:pt>
                <c:pt idx="2665">
                  <c:v>6596.2</c:v>
                </c:pt>
                <c:pt idx="2666">
                  <c:v>6595.1666666666742</c:v>
                </c:pt>
                <c:pt idx="2667">
                  <c:v>6593.8666666666741</c:v>
                </c:pt>
                <c:pt idx="2668">
                  <c:v>6595.2</c:v>
                </c:pt>
                <c:pt idx="2669">
                  <c:v>6593.0166666666719</c:v>
                </c:pt>
                <c:pt idx="2670">
                  <c:v>6588.6333333333305</c:v>
                </c:pt>
                <c:pt idx="2671">
                  <c:v>6591.816666666673</c:v>
                </c:pt>
                <c:pt idx="2672">
                  <c:v>6588.9666666666717</c:v>
                </c:pt>
                <c:pt idx="2673">
                  <c:v>6586.8666666666741</c:v>
                </c:pt>
                <c:pt idx="2674">
                  <c:v>6586.2166666666717</c:v>
                </c:pt>
                <c:pt idx="2675">
                  <c:v>6583.7166666666717</c:v>
                </c:pt>
                <c:pt idx="2676">
                  <c:v>6578.9166666666724</c:v>
                </c:pt>
                <c:pt idx="2677">
                  <c:v>6572.95</c:v>
                </c:pt>
                <c:pt idx="2678">
                  <c:v>6574.9833333333308</c:v>
                </c:pt>
                <c:pt idx="2679">
                  <c:v>6575.8833333333305</c:v>
                </c:pt>
                <c:pt idx="2680">
                  <c:v>6582.1166666666741</c:v>
                </c:pt>
                <c:pt idx="2681">
                  <c:v>6585.0166666666719</c:v>
                </c:pt>
                <c:pt idx="2682">
                  <c:v>6582.3</c:v>
                </c:pt>
                <c:pt idx="2683">
                  <c:v>6580.2333333333308</c:v>
                </c:pt>
                <c:pt idx="2684">
                  <c:v>6578.6666666666742</c:v>
                </c:pt>
                <c:pt idx="2685">
                  <c:v>6582.1166666666741</c:v>
                </c:pt>
                <c:pt idx="2686">
                  <c:v>6579.1833333333325</c:v>
                </c:pt>
                <c:pt idx="2687">
                  <c:v>6583.45</c:v>
                </c:pt>
                <c:pt idx="2688">
                  <c:v>6579.9666666666717</c:v>
                </c:pt>
                <c:pt idx="2689">
                  <c:v>6581.8</c:v>
                </c:pt>
                <c:pt idx="2690">
                  <c:v>6578.4833333333308</c:v>
                </c:pt>
                <c:pt idx="2691">
                  <c:v>6579.7</c:v>
                </c:pt>
                <c:pt idx="2692">
                  <c:v>6582.1833333333325</c:v>
                </c:pt>
                <c:pt idx="2693">
                  <c:v>6580.9666666666717</c:v>
                </c:pt>
                <c:pt idx="2694">
                  <c:v>6583.3</c:v>
                </c:pt>
                <c:pt idx="2695">
                  <c:v>6586.45</c:v>
                </c:pt>
                <c:pt idx="2696">
                  <c:v>6587.6833333333325</c:v>
                </c:pt>
                <c:pt idx="2697">
                  <c:v>6588.7333333333308</c:v>
                </c:pt>
                <c:pt idx="2698">
                  <c:v>6594.5</c:v>
                </c:pt>
                <c:pt idx="2699">
                  <c:v>6596.7</c:v>
                </c:pt>
                <c:pt idx="2700">
                  <c:v>6596.4333333333298</c:v>
                </c:pt>
                <c:pt idx="2701">
                  <c:v>6596.9666666666717</c:v>
                </c:pt>
                <c:pt idx="2702">
                  <c:v>6597.0166666666719</c:v>
                </c:pt>
                <c:pt idx="2703">
                  <c:v>6593.6666666666742</c:v>
                </c:pt>
                <c:pt idx="2704">
                  <c:v>6591.6333333333305</c:v>
                </c:pt>
                <c:pt idx="2705">
                  <c:v>6595.066666666673</c:v>
                </c:pt>
                <c:pt idx="2706">
                  <c:v>6593.6833333333325</c:v>
                </c:pt>
                <c:pt idx="2707">
                  <c:v>6589.783333333331</c:v>
                </c:pt>
                <c:pt idx="2708">
                  <c:v>6595.6166666666741</c:v>
                </c:pt>
                <c:pt idx="2709">
                  <c:v>6592.1166666666741</c:v>
                </c:pt>
                <c:pt idx="2710">
                  <c:v>6594.3</c:v>
                </c:pt>
                <c:pt idx="2711">
                  <c:v>6593.9666666666717</c:v>
                </c:pt>
                <c:pt idx="2712">
                  <c:v>6591.45</c:v>
                </c:pt>
                <c:pt idx="2713">
                  <c:v>6587.783333333331</c:v>
                </c:pt>
                <c:pt idx="2714">
                  <c:v>6587.0833333333303</c:v>
                </c:pt>
                <c:pt idx="2715">
                  <c:v>6585.7166666666717</c:v>
                </c:pt>
                <c:pt idx="2716">
                  <c:v>6587.4666666666717</c:v>
                </c:pt>
                <c:pt idx="2717">
                  <c:v>6587.55</c:v>
                </c:pt>
                <c:pt idx="2718">
                  <c:v>6584.8666666666741</c:v>
                </c:pt>
                <c:pt idx="2719">
                  <c:v>6585.55</c:v>
                </c:pt>
                <c:pt idx="2720">
                  <c:v>6587.816666666673</c:v>
                </c:pt>
                <c:pt idx="2721">
                  <c:v>6584.75</c:v>
                </c:pt>
                <c:pt idx="2722">
                  <c:v>6581.2166666666717</c:v>
                </c:pt>
                <c:pt idx="2723">
                  <c:v>6576.85</c:v>
                </c:pt>
                <c:pt idx="2724">
                  <c:v>6577</c:v>
                </c:pt>
                <c:pt idx="2725">
                  <c:v>6576.8833333333305</c:v>
                </c:pt>
                <c:pt idx="2726">
                  <c:v>6573.25</c:v>
                </c:pt>
                <c:pt idx="2727">
                  <c:v>6573.9833333333308</c:v>
                </c:pt>
                <c:pt idx="2728">
                  <c:v>6569.8666666666741</c:v>
                </c:pt>
                <c:pt idx="2729">
                  <c:v>6570.7333333333308</c:v>
                </c:pt>
                <c:pt idx="2730">
                  <c:v>6572.1833333333325</c:v>
                </c:pt>
                <c:pt idx="2731">
                  <c:v>6575.1333333333305</c:v>
                </c:pt>
                <c:pt idx="2732">
                  <c:v>6578.85</c:v>
                </c:pt>
                <c:pt idx="2733">
                  <c:v>6578.3833333333305</c:v>
                </c:pt>
                <c:pt idx="2734">
                  <c:v>6581.8</c:v>
                </c:pt>
                <c:pt idx="2735">
                  <c:v>6588.3333333333303</c:v>
                </c:pt>
                <c:pt idx="2736">
                  <c:v>6593.05</c:v>
                </c:pt>
                <c:pt idx="2737">
                  <c:v>6594.3</c:v>
                </c:pt>
                <c:pt idx="2738">
                  <c:v>6596.0833333333303</c:v>
                </c:pt>
                <c:pt idx="2739">
                  <c:v>6600.2</c:v>
                </c:pt>
                <c:pt idx="2740">
                  <c:v>6593.2666666666719</c:v>
                </c:pt>
                <c:pt idx="2741">
                  <c:v>6585.533333333331</c:v>
                </c:pt>
                <c:pt idx="2742">
                  <c:v>6587.8666666666741</c:v>
                </c:pt>
                <c:pt idx="2743">
                  <c:v>6590.783333333331</c:v>
                </c:pt>
                <c:pt idx="2744">
                  <c:v>6599.85</c:v>
                </c:pt>
                <c:pt idx="2745">
                  <c:v>6599.7333333333308</c:v>
                </c:pt>
                <c:pt idx="2746">
                  <c:v>6597.2166666666717</c:v>
                </c:pt>
                <c:pt idx="2747">
                  <c:v>6593.05</c:v>
                </c:pt>
                <c:pt idx="2748">
                  <c:v>6597.033333333331</c:v>
                </c:pt>
                <c:pt idx="2749">
                  <c:v>6594.1333333333305</c:v>
                </c:pt>
                <c:pt idx="2750">
                  <c:v>6599.8833333333305</c:v>
                </c:pt>
                <c:pt idx="2751">
                  <c:v>6603.1166666666741</c:v>
                </c:pt>
                <c:pt idx="2752">
                  <c:v>6598.033333333331</c:v>
                </c:pt>
                <c:pt idx="2753">
                  <c:v>6600.2166666666717</c:v>
                </c:pt>
                <c:pt idx="2754">
                  <c:v>6597.4166666666724</c:v>
                </c:pt>
                <c:pt idx="2755">
                  <c:v>6596.8</c:v>
                </c:pt>
                <c:pt idx="2756">
                  <c:v>6597.8666666666741</c:v>
                </c:pt>
                <c:pt idx="2757">
                  <c:v>6594.033333333331</c:v>
                </c:pt>
                <c:pt idx="2758">
                  <c:v>6590.8833333333305</c:v>
                </c:pt>
                <c:pt idx="2759">
                  <c:v>6588.4333333333298</c:v>
                </c:pt>
                <c:pt idx="2760">
                  <c:v>6589.3666666666741</c:v>
                </c:pt>
                <c:pt idx="2761">
                  <c:v>6584.783333333331</c:v>
                </c:pt>
                <c:pt idx="2762">
                  <c:v>6584.2</c:v>
                </c:pt>
                <c:pt idx="2763">
                  <c:v>6586.0833333333303</c:v>
                </c:pt>
                <c:pt idx="2764">
                  <c:v>6587.533333333331</c:v>
                </c:pt>
                <c:pt idx="2765">
                  <c:v>6589.45</c:v>
                </c:pt>
                <c:pt idx="2766">
                  <c:v>6590.1500000000024</c:v>
                </c:pt>
                <c:pt idx="2767">
                  <c:v>6594.1333333333305</c:v>
                </c:pt>
                <c:pt idx="2768">
                  <c:v>6588.25</c:v>
                </c:pt>
                <c:pt idx="2769">
                  <c:v>6593.2333333333308</c:v>
                </c:pt>
                <c:pt idx="2770">
                  <c:v>6595.5</c:v>
                </c:pt>
                <c:pt idx="2771">
                  <c:v>6595.1833333333325</c:v>
                </c:pt>
                <c:pt idx="2772">
                  <c:v>6600.4333333333298</c:v>
                </c:pt>
                <c:pt idx="2773">
                  <c:v>6605.7666666666719</c:v>
                </c:pt>
                <c:pt idx="2774">
                  <c:v>6605.7</c:v>
                </c:pt>
                <c:pt idx="2775">
                  <c:v>6607.1166666666741</c:v>
                </c:pt>
                <c:pt idx="2776">
                  <c:v>6607.5166666666719</c:v>
                </c:pt>
                <c:pt idx="2777">
                  <c:v>6609.1</c:v>
                </c:pt>
                <c:pt idx="2778">
                  <c:v>6609.3833333333305</c:v>
                </c:pt>
                <c:pt idx="2779">
                  <c:v>6611.75</c:v>
                </c:pt>
                <c:pt idx="2780">
                  <c:v>6611.5833333333303</c:v>
                </c:pt>
                <c:pt idx="2781">
                  <c:v>6611.566666666673</c:v>
                </c:pt>
                <c:pt idx="2782">
                  <c:v>6617.6</c:v>
                </c:pt>
                <c:pt idx="2783">
                  <c:v>6618.45</c:v>
                </c:pt>
                <c:pt idx="2784">
                  <c:v>6622.6333333333305</c:v>
                </c:pt>
                <c:pt idx="2785">
                  <c:v>6622.5</c:v>
                </c:pt>
                <c:pt idx="2786">
                  <c:v>6625.2166666666717</c:v>
                </c:pt>
                <c:pt idx="2787">
                  <c:v>6626.8833333333305</c:v>
                </c:pt>
                <c:pt idx="2788">
                  <c:v>6630.8666666666741</c:v>
                </c:pt>
                <c:pt idx="2789">
                  <c:v>6634.6166666666741</c:v>
                </c:pt>
                <c:pt idx="2790">
                  <c:v>6635.5166666666719</c:v>
                </c:pt>
                <c:pt idx="2791">
                  <c:v>6630.1166666666741</c:v>
                </c:pt>
                <c:pt idx="2792">
                  <c:v>6632.35</c:v>
                </c:pt>
                <c:pt idx="2793">
                  <c:v>6633.25</c:v>
                </c:pt>
                <c:pt idx="2794">
                  <c:v>6631.4833333333308</c:v>
                </c:pt>
                <c:pt idx="2795">
                  <c:v>6626.9833333333308</c:v>
                </c:pt>
                <c:pt idx="2796">
                  <c:v>6627.8333333333303</c:v>
                </c:pt>
                <c:pt idx="2797">
                  <c:v>6631.2666666666719</c:v>
                </c:pt>
                <c:pt idx="2798">
                  <c:v>6630.1833333333325</c:v>
                </c:pt>
                <c:pt idx="2799">
                  <c:v>6629.05</c:v>
                </c:pt>
                <c:pt idx="2800">
                  <c:v>6629.7666666666719</c:v>
                </c:pt>
                <c:pt idx="2801">
                  <c:v>6635.3</c:v>
                </c:pt>
                <c:pt idx="2802">
                  <c:v>6634.25</c:v>
                </c:pt>
                <c:pt idx="2803">
                  <c:v>6636.1166666666741</c:v>
                </c:pt>
                <c:pt idx="2804">
                  <c:v>6632.1333333333305</c:v>
                </c:pt>
                <c:pt idx="2805">
                  <c:v>6630.1666666666742</c:v>
                </c:pt>
                <c:pt idx="2806">
                  <c:v>6633.0833333333303</c:v>
                </c:pt>
                <c:pt idx="2807">
                  <c:v>6629.816666666673</c:v>
                </c:pt>
                <c:pt idx="2808">
                  <c:v>6628.7166666666717</c:v>
                </c:pt>
                <c:pt idx="2809">
                  <c:v>6632.783333333331</c:v>
                </c:pt>
                <c:pt idx="2810">
                  <c:v>6629.4833333333308</c:v>
                </c:pt>
                <c:pt idx="2811">
                  <c:v>6627.4333333333298</c:v>
                </c:pt>
                <c:pt idx="2812">
                  <c:v>6628.1833333333325</c:v>
                </c:pt>
                <c:pt idx="2813">
                  <c:v>6630.066666666673</c:v>
                </c:pt>
                <c:pt idx="2814">
                  <c:v>6627.566666666673</c:v>
                </c:pt>
                <c:pt idx="2815">
                  <c:v>6624.2333333333308</c:v>
                </c:pt>
                <c:pt idx="2816">
                  <c:v>6618.1166666666741</c:v>
                </c:pt>
                <c:pt idx="2817">
                  <c:v>6620.8833333333305</c:v>
                </c:pt>
                <c:pt idx="2818">
                  <c:v>6622.7166666666717</c:v>
                </c:pt>
                <c:pt idx="2819">
                  <c:v>6622.7</c:v>
                </c:pt>
                <c:pt idx="2820">
                  <c:v>6623.95</c:v>
                </c:pt>
                <c:pt idx="2821">
                  <c:v>6627.7166666666717</c:v>
                </c:pt>
                <c:pt idx="2822">
                  <c:v>6627.4166666666724</c:v>
                </c:pt>
                <c:pt idx="2823">
                  <c:v>6629.75</c:v>
                </c:pt>
                <c:pt idx="2824">
                  <c:v>6625.4166666666724</c:v>
                </c:pt>
                <c:pt idx="2825">
                  <c:v>6621.6166666666741</c:v>
                </c:pt>
                <c:pt idx="2826">
                  <c:v>6621.1666666666742</c:v>
                </c:pt>
                <c:pt idx="2827">
                  <c:v>6624.2666666666719</c:v>
                </c:pt>
                <c:pt idx="2828">
                  <c:v>6628.783333333331</c:v>
                </c:pt>
                <c:pt idx="2829">
                  <c:v>6625.1833333333325</c:v>
                </c:pt>
                <c:pt idx="2830">
                  <c:v>6626.9166666666724</c:v>
                </c:pt>
                <c:pt idx="2831">
                  <c:v>6624.816666666673</c:v>
                </c:pt>
                <c:pt idx="2832">
                  <c:v>6624.0833333333303</c:v>
                </c:pt>
                <c:pt idx="2833">
                  <c:v>6625.316666666673</c:v>
                </c:pt>
                <c:pt idx="2834">
                  <c:v>6624.566666666673</c:v>
                </c:pt>
                <c:pt idx="2835">
                  <c:v>6621.55</c:v>
                </c:pt>
                <c:pt idx="2836">
                  <c:v>6619.4833333333308</c:v>
                </c:pt>
                <c:pt idx="2837">
                  <c:v>6613.6666666666742</c:v>
                </c:pt>
                <c:pt idx="2838">
                  <c:v>6611.6833333333325</c:v>
                </c:pt>
                <c:pt idx="2839">
                  <c:v>6616.1833333333325</c:v>
                </c:pt>
                <c:pt idx="2840">
                  <c:v>6618.9166666666724</c:v>
                </c:pt>
                <c:pt idx="2841">
                  <c:v>6619.2166666666717</c:v>
                </c:pt>
                <c:pt idx="2842">
                  <c:v>6616.9333333333298</c:v>
                </c:pt>
                <c:pt idx="2843">
                  <c:v>6617.95</c:v>
                </c:pt>
                <c:pt idx="2844">
                  <c:v>6613.5</c:v>
                </c:pt>
                <c:pt idx="2845">
                  <c:v>6611.95</c:v>
                </c:pt>
                <c:pt idx="2846">
                  <c:v>6616.1500000000024</c:v>
                </c:pt>
                <c:pt idx="2847">
                  <c:v>6613.4</c:v>
                </c:pt>
                <c:pt idx="2848">
                  <c:v>6612.033333333331</c:v>
                </c:pt>
                <c:pt idx="2849">
                  <c:v>6608.1666666666742</c:v>
                </c:pt>
                <c:pt idx="2850">
                  <c:v>6609.316666666673</c:v>
                </c:pt>
                <c:pt idx="2851">
                  <c:v>6607.6833333333325</c:v>
                </c:pt>
                <c:pt idx="2852">
                  <c:v>6608.7666666666719</c:v>
                </c:pt>
                <c:pt idx="2853">
                  <c:v>6613.1</c:v>
                </c:pt>
                <c:pt idx="2854">
                  <c:v>6612.25</c:v>
                </c:pt>
                <c:pt idx="2855">
                  <c:v>6608.2</c:v>
                </c:pt>
                <c:pt idx="2856">
                  <c:v>6604.5</c:v>
                </c:pt>
                <c:pt idx="2857">
                  <c:v>6600.5833333333303</c:v>
                </c:pt>
                <c:pt idx="2858">
                  <c:v>6598.1666666666742</c:v>
                </c:pt>
                <c:pt idx="2859">
                  <c:v>6596.9333333333298</c:v>
                </c:pt>
                <c:pt idx="2860">
                  <c:v>6598.3</c:v>
                </c:pt>
                <c:pt idx="2861">
                  <c:v>6598.2666666666719</c:v>
                </c:pt>
                <c:pt idx="2862">
                  <c:v>6599.05</c:v>
                </c:pt>
                <c:pt idx="2863">
                  <c:v>6598.3833333333305</c:v>
                </c:pt>
                <c:pt idx="2864">
                  <c:v>6601.3833333333305</c:v>
                </c:pt>
                <c:pt idx="2865">
                  <c:v>6600.5833333333303</c:v>
                </c:pt>
                <c:pt idx="2866">
                  <c:v>6601.6666666666742</c:v>
                </c:pt>
                <c:pt idx="2867">
                  <c:v>6606.6666666666742</c:v>
                </c:pt>
                <c:pt idx="2868">
                  <c:v>6604.1833333333325</c:v>
                </c:pt>
                <c:pt idx="2869">
                  <c:v>6601.9166666666724</c:v>
                </c:pt>
                <c:pt idx="2870">
                  <c:v>6600.4333333333298</c:v>
                </c:pt>
                <c:pt idx="2871">
                  <c:v>6598.0166666666719</c:v>
                </c:pt>
                <c:pt idx="2872">
                  <c:v>6598.033333333331</c:v>
                </c:pt>
                <c:pt idx="2873">
                  <c:v>6597.066666666673</c:v>
                </c:pt>
                <c:pt idx="2874">
                  <c:v>6601.066666666673</c:v>
                </c:pt>
                <c:pt idx="2875">
                  <c:v>6605.8833333333305</c:v>
                </c:pt>
                <c:pt idx="2876">
                  <c:v>6608.1</c:v>
                </c:pt>
                <c:pt idx="2877">
                  <c:v>6607.35</c:v>
                </c:pt>
                <c:pt idx="2878">
                  <c:v>6606.05</c:v>
                </c:pt>
                <c:pt idx="2879">
                  <c:v>6607.7333333333308</c:v>
                </c:pt>
                <c:pt idx="2880">
                  <c:v>6607.3333333333303</c:v>
                </c:pt>
                <c:pt idx="2881">
                  <c:v>6609.25</c:v>
                </c:pt>
                <c:pt idx="2882">
                  <c:v>6610.0166666666719</c:v>
                </c:pt>
                <c:pt idx="2883">
                  <c:v>6610.566666666673</c:v>
                </c:pt>
                <c:pt idx="2884">
                  <c:v>6611.5</c:v>
                </c:pt>
                <c:pt idx="2885">
                  <c:v>6613.6</c:v>
                </c:pt>
                <c:pt idx="2886">
                  <c:v>6612.3833333333305</c:v>
                </c:pt>
                <c:pt idx="2887">
                  <c:v>6608.6333333333305</c:v>
                </c:pt>
                <c:pt idx="2888">
                  <c:v>6607.75</c:v>
                </c:pt>
                <c:pt idx="2889">
                  <c:v>6610.033333333331</c:v>
                </c:pt>
                <c:pt idx="2890">
                  <c:v>6610.3333333333303</c:v>
                </c:pt>
                <c:pt idx="2891">
                  <c:v>6612.6333333333305</c:v>
                </c:pt>
                <c:pt idx="2892">
                  <c:v>6607.9333333333298</c:v>
                </c:pt>
                <c:pt idx="2893">
                  <c:v>6600.783333333331</c:v>
                </c:pt>
                <c:pt idx="2894">
                  <c:v>6600.7</c:v>
                </c:pt>
                <c:pt idx="2895">
                  <c:v>6604.4333333333298</c:v>
                </c:pt>
                <c:pt idx="2896">
                  <c:v>6606.3333333333303</c:v>
                </c:pt>
                <c:pt idx="2897">
                  <c:v>6609.55</c:v>
                </c:pt>
                <c:pt idx="2898">
                  <c:v>6610.066666666673</c:v>
                </c:pt>
                <c:pt idx="2899">
                  <c:v>6608.45</c:v>
                </c:pt>
                <c:pt idx="2900">
                  <c:v>6607.3333333333303</c:v>
                </c:pt>
                <c:pt idx="2901">
                  <c:v>6608.6666666666742</c:v>
                </c:pt>
                <c:pt idx="2902">
                  <c:v>6607.9166666666724</c:v>
                </c:pt>
                <c:pt idx="2903">
                  <c:v>6610.0833333333303</c:v>
                </c:pt>
                <c:pt idx="2904">
                  <c:v>6608.4</c:v>
                </c:pt>
                <c:pt idx="2905">
                  <c:v>6608.2333333333308</c:v>
                </c:pt>
                <c:pt idx="2906">
                  <c:v>6609.9</c:v>
                </c:pt>
                <c:pt idx="2907">
                  <c:v>6610.1333333333305</c:v>
                </c:pt>
                <c:pt idx="2908">
                  <c:v>6613.9</c:v>
                </c:pt>
                <c:pt idx="2909">
                  <c:v>6614.283333333331</c:v>
                </c:pt>
                <c:pt idx="2910">
                  <c:v>6613.4833333333308</c:v>
                </c:pt>
                <c:pt idx="2911">
                  <c:v>6614.8666666666741</c:v>
                </c:pt>
                <c:pt idx="2912">
                  <c:v>6608.1166666666741</c:v>
                </c:pt>
                <c:pt idx="2913">
                  <c:v>6609.1666666666742</c:v>
                </c:pt>
                <c:pt idx="2914">
                  <c:v>6607.533333333331</c:v>
                </c:pt>
                <c:pt idx="2915">
                  <c:v>6614.8333333333303</c:v>
                </c:pt>
                <c:pt idx="2916">
                  <c:v>6620.066666666673</c:v>
                </c:pt>
                <c:pt idx="2917">
                  <c:v>6620.566666666673</c:v>
                </c:pt>
                <c:pt idx="2918">
                  <c:v>6617.2</c:v>
                </c:pt>
                <c:pt idx="2919">
                  <c:v>6616</c:v>
                </c:pt>
                <c:pt idx="2920">
                  <c:v>6612.816666666673</c:v>
                </c:pt>
                <c:pt idx="2921">
                  <c:v>6613.2166666666717</c:v>
                </c:pt>
                <c:pt idx="2922">
                  <c:v>6612.4833333333308</c:v>
                </c:pt>
                <c:pt idx="2923">
                  <c:v>6610.4</c:v>
                </c:pt>
                <c:pt idx="2924">
                  <c:v>6604.816666666673</c:v>
                </c:pt>
                <c:pt idx="2925">
                  <c:v>6605.6166666666741</c:v>
                </c:pt>
                <c:pt idx="2926">
                  <c:v>6600.283333333331</c:v>
                </c:pt>
                <c:pt idx="2927">
                  <c:v>6594.7666666666719</c:v>
                </c:pt>
                <c:pt idx="2928">
                  <c:v>6598.4166666666724</c:v>
                </c:pt>
                <c:pt idx="2929">
                  <c:v>6601.9833333333308</c:v>
                </c:pt>
                <c:pt idx="2930">
                  <c:v>6601.9666666666717</c:v>
                </c:pt>
                <c:pt idx="2931">
                  <c:v>6598.8333333333303</c:v>
                </c:pt>
                <c:pt idx="2932">
                  <c:v>6600.1333333333305</c:v>
                </c:pt>
                <c:pt idx="2933">
                  <c:v>6599.3833333333305</c:v>
                </c:pt>
                <c:pt idx="2934">
                  <c:v>6601.533333333331</c:v>
                </c:pt>
                <c:pt idx="2935">
                  <c:v>6596.25</c:v>
                </c:pt>
                <c:pt idx="2936">
                  <c:v>6598.1666666666742</c:v>
                </c:pt>
                <c:pt idx="2937">
                  <c:v>6598.2166666666717</c:v>
                </c:pt>
                <c:pt idx="2938">
                  <c:v>6598.1833333333325</c:v>
                </c:pt>
                <c:pt idx="2939">
                  <c:v>6599.2166666666717</c:v>
                </c:pt>
                <c:pt idx="2940">
                  <c:v>6599.5</c:v>
                </c:pt>
                <c:pt idx="2941">
                  <c:v>6597.1500000000024</c:v>
                </c:pt>
                <c:pt idx="2942">
                  <c:v>6598.533333333331</c:v>
                </c:pt>
                <c:pt idx="2943">
                  <c:v>6594.8</c:v>
                </c:pt>
                <c:pt idx="2944">
                  <c:v>6594.85</c:v>
                </c:pt>
                <c:pt idx="2945">
                  <c:v>6594.4833333333308</c:v>
                </c:pt>
                <c:pt idx="2946">
                  <c:v>6593.816666666673</c:v>
                </c:pt>
                <c:pt idx="2947">
                  <c:v>6590.9166666666724</c:v>
                </c:pt>
                <c:pt idx="2948">
                  <c:v>6589</c:v>
                </c:pt>
                <c:pt idx="2949">
                  <c:v>6586.2</c:v>
                </c:pt>
                <c:pt idx="2950">
                  <c:v>6583.8666666666741</c:v>
                </c:pt>
                <c:pt idx="2951">
                  <c:v>6583.9166666666724</c:v>
                </c:pt>
                <c:pt idx="2952">
                  <c:v>6588.6</c:v>
                </c:pt>
                <c:pt idx="2953">
                  <c:v>6593.1166666666741</c:v>
                </c:pt>
                <c:pt idx="2954">
                  <c:v>6590.8333333333303</c:v>
                </c:pt>
                <c:pt idx="2955">
                  <c:v>6586.35</c:v>
                </c:pt>
                <c:pt idx="2956">
                  <c:v>6584.4666666666717</c:v>
                </c:pt>
                <c:pt idx="2957">
                  <c:v>6583.6166666666741</c:v>
                </c:pt>
                <c:pt idx="2958">
                  <c:v>6585.033333333331</c:v>
                </c:pt>
                <c:pt idx="2959">
                  <c:v>6581.5</c:v>
                </c:pt>
                <c:pt idx="2960">
                  <c:v>6583.8833333333305</c:v>
                </c:pt>
                <c:pt idx="2961">
                  <c:v>6583.066666666673</c:v>
                </c:pt>
                <c:pt idx="2962">
                  <c:v>6584.4666666666717</c:v>
                </c:pt>
                <c:pt idx="2963">
                  <c:v>6578.9166666666724</c:v>
                </c:pt>
                <c:pt idx="2964">
                  <c:v>6582.6166666666741</c:v>
                </c:pt>
                <c:pt idx="2965">
                  <c:v>6582.8</c:v>
                </c:pt>
                <c:pt idx="2966">
                  <c:v>6577.2333333333308</c:v>
                </c:pt>
                <c:pt idx="2967">
                  <c:v>6578.1333333333305</c:v>
                </c:pt>
                <c:pt idx="2968">
                  <c:v>6574.1500000000024</c:v>
                </c:pt>
                <c:pt idx="2969">
                  <c:v>6576.4833333333308</c:v>
                </c:pt>
                <c:pt idx="2970">
                  <c:v>6573.35</c:v>
                </c:pt>
                <c:pt idx="2971">
                  <c:v>6571.1833333333325</c:v>
                </c:pt>
                <c:pt idx="2972">
                  <c:v>6577.1166666666741</c:v>
                </c:pt>
                <c:pt idx="2973">
                  <c:v>6570.8333333333303</c:v>
                </c:pt>
                <c:pt idx="2974">
                  <c:v>6570.316666666673</c:v>
                </c:pt>
                <c:pt idx="2975">
                  <c:v>6571.0833333333303</c:v>
                </c:pt>
                <c:pt idx="2976">
                  <c:v>6566.066666666673</c:v>
                </c:pt>
                <c:pt idx="2977">
                  <c:v>6564.05</c:v>
                </c:pt>
                <c:pt idx="2978">
                  <c:v>6567.3333333333303</c:v>
                </c:pt>
                <c:pt idx="2979">
                  <c:v>6567.9166666666724</c:v>
                </c:pt>
                <c:pt idx="2980">
                  <c:v>6567.9666666666717</c:v>
                </c:pt>
                <c:pt idx="2981">
                  <c:v>6566.033333333331</c:v>
                </c:pt>
                <c:pt idx="2982">
                  <c:v>6568.5166666666719</c:v>
                </c:pt>
                <c:pt idx="2983">
                  <c:v>6568.1666666666742</c:v>
                </c:pt>
                <c:pt idx="2984">
                  <c:v>6568.25</c:v>
                </c:pt>
                <c:pt idx="2985">
                  <c:v>6570.6166666666741</c:v>
                </c:pt>
                <c:pt idx="2986">
                  <c:v>6576.6500000000024</c:v>
                </c:pt>
                <c:pt idx="2987">
                  <c:v>6582.8833333333305</c:v>
                </c:pt>
                <c:pt idx="2988">
                  <c:v>6580.9</c:v>
                </c:pt>
                <c:pt idx="2989">
                  <c:v>6579.316666666673</c:v>
                </c:pt>
                <c:pt idx="2990">
                  <c:v>6579.4166666666724</c:v>
                </c:pt>
                <c:pt idx="2991">
                  <c:v>6585.1500000000024</c:v>
                </c:pt>
                <c:pt idx="2992">
                  <c:v>6583.783333333331</c:v>
                </c:pt>
                <c:pt idx="2993">
                  <c:v>6580.9666666666717</c:v>
                </c:pt>
                <c:pt idx="2994">
                  <c:v>6579.5833333333303</c:v>
                </c:pt>
                <c:pt idx="2995">
                  <c:v>6583.066666666673</c:v>
                </c:pt>
                <c:pt idx="2996">
                  <c:v>6582.783333333331</c:v>
                </c:pt>
                <c:pt idx="2997">
                  <c:v>6579.6666666666742</c:v>
                </c:pt>
                <c:pt idx="2998">
                  <c:v>6578.9</c:v>
                </c:pt>
                <c:pt idx="2999">
                  <c:v>6577.1</c:v>
                </c:pt>
                <c:pt idx="3000">
                  <c:v>6575.6</c:v>
                </c:pt>
                <c:pt idx="3001">
                  <c:v>6576.9</c:v>
                </c:pt>
                <c:pt idx="3002">
                  <c:v>6577.1833333333325</c:v>
                </c:pt>
                <c:pt idx="3003">
                  <c:v>6578.35</c:v>
                </c:pt>
                <c:pt idx="3004">
                  <c:v>6580.316666666673</c:v>
                </c:pt>
                <c:pt idx="3005">
                  <c:v>6580.4166666666724</c:v>
                </c:pt>
                <c:pt idx="3006">
                  <c:v>6579.8666666666741</c:v>
                </c:pt>
                <c:pt idx="3007">
                  <c:v>6580.9833333333308</c:v>
                </c:pt>
                <c:pt idx="3008">
                  <c:v>6583.8833333333305</c:v>
                </c:pt>
                <c:pt idx="3009">
                  <c:v>6582.283333333331</c:v>
                </c:pt>
                <c:pt idx="3010">
                  <c:v>6579.55</c:v>
                </c:pt>
                <c:pt idx="3011">
                  <c:v>6576.3666666666741</c:v>
                </c:pt>
                <c:pt idx="3012">
                  <c:v>6575.3</c:v>
                </c:pt>
                <c:pt idx="3013">
                  <c:v>6577.3666666666741</c:v>
                </c:pt>
                <c:pt idx="3014">
                  <c:v>6578.2666666666719</c:v>
                </c:pt>
                <c:pt idx="3015">
                  <c:v>6578.5166666666719</c:v>
                </c:pt>
                <c:pt idx="3016">
                  <c:v>6578.783333333331</c:v>
                </c:pt>
                <c:pt idx="3017">
                  <c:v>6580.1166666666741</c:v>
                </c:pt>
                <c:pt idx="3018">
                  <c:v>6581.3666666666741</c:v>
                </c:pt>
                <c:pt idx="3019">
                  <c:v>6582.2666666666719</c:v>
                </c:pt>
                <c:pt idx="3020">
                  <c:v>6579</c:v>
                </c:pt>
                <c:pt idx="3021">
                  <c:v>6578.9</c:v>
                </c:pt>
                <c:pt idx="3022">
                  <c:v>6573.7</c:v>
                </c:pt>
                <c:pt idx="3023">
                  <c:v>6577.783333333331</c:v>
                </c:pt>
                <c:pt idx="3024">
                  <c:v>6576.066666666673</c:v>
                </c:pt>
                <c:pt idx="3025">
                  <c:v>6577.9666666666717</c:v>
                </c:pt>
                <c:pt idx="3026">
                  <c:v>6576.6333333333305</c:v>
                </c:pt>
                <c:pt idx="3027">
                  <c:v>6577.1333333333305</c:v>
                </c:pt>
                <c:pt idx="3028">
                  <c:v>6576.6833333333325</c:v>
                </c:pt>
                <c:pt idx="3029">
                  <c:v>6572.8</c:v>
                </c:pt>
                <c:pt idx="3030">
                  <c:v>6577.6833333333325</c:v>
                </c:pt>
                <c:pt idx="3031">
                  <c:v>6577.45</c:v>
                </c:pt>
                <c:pt idx="3032">
                  <c:v>6572.7333333333308</c:v>
                </c:pt>
                <c:pt idx="3033">
                  <c:v>6576.033333333331</c:v>
                </c:pt>
                <c:pt idx="3034">
                  <c:v>6581.7333333333308</c:v>
                </c:pt>
                <c:pt idx="3035">
                  <c:v>6575.1166666666741</c:v>
                </c:pt>
                <c:pt idx="3036">
                  <c:v>6575.3</c:v>
                </c:pt>
                <c:pt idx="3037">
                  <c:v>6576.566666666673</c:v>
                </c:pt>
                <c:pt idx="3038">
                  <c:v>6578.25</c:v>
                </c:pt>
                <c:pt idx="3039">
                  <c:v>6581.6166666666741</c:v>
                </c:pt>
                <c:pt idx="3040">
                  <c:v>6581.6833333333325</c:v>
                </c:pt>
                <c:pt idx="3041">
                  <c:v>6579.85</c:v>
                </c:pt>
                <c:pt idx="3042">
                  <c:v>6579.6500000000024</c:v>
                </c:pt>
                <c:pt idx="3043">
                  <c:v>6576.9</c:v>
                </c:pt>
                <c:pt idx="3044">
                  <c:v>6581.9666666666717</c:v>
                </c:pt>
                <c:pt idx="3045">
                  <c:v>6582.7166666666717</c:v>
                </c:pt>
                <c:pt idx="3046">
                  <c:v>6580.783333333331</c:v>
                </c:pt>
                <c:pt idx="3047">
                  <c:v>6577.2</c:v>
                </c:pt>
                <c:pt idx="3048">
                  <c:v>6580.3333333333303</c:v>
                </c:pt>
                <c:pt idx="3049">
                  <c:v>6582.2166666666717</c:v>
                </c:pt>
                <c:pt idx="3050">
                  <c:v>6585.85</c:v>
                </c:pt>
                <c:pt idx="3051">
                  <c:v>6585.5833333333303</c:v>
                </c:pt>
                <c:pt idx="3052">
                  <c:v>6584.6166666666741</c:v>
                </c:pt>
                <c:pt idx="3053">
                  <c:v>6586.3833333333305</c:v>
                </c:pt>
                <c:pt idx="3054">
                  <c:v>6586.5833333333303</c:v>
                </c:pt>
                <c:pt idx="3055">
                  <c:v>6582.5833333333303</c:v>
                </c:pt>
                <c:pt idx="3056">
                  <c:v>6581.7166666666717</c:v>
                </c:pt>
                <c:pt idx="3057">
                  <c:v>6584.0833333333303</c:v>
                </c:pt>
                <c:pt idx="3058">
                  <c:v>6586.2166666666717</c:v>
                </c:pt>
                <c:pt idx="3059">
                  <c:v>6587.1833333333325</c:v>
                </c:pt>
                <c:pt idx="3060">
                  <c:v>6589.2333333333308</c:v>
                </c:pt>
                <c:pt idx="3061">
                  <c:v>6584.25</c:v>
                </c:pt>
                <c:pt idx="3062">
                  <c:v>6580.6</c:v>
                </c:pt>
                <c:pt idx="3063">
                  <c:v>6581.2333333333308</c:v>
                </c:pt>
                <c:pt idx="3064">
                  <c:v>6581.5833333333303</c:v>
                </c:pt>
                <c:pt idx="3065">
                  <c:v>6574.5166666666719</c:v>
                </c:pt>
                <c:pt idx="3066">
                  <c:v>6577.2333333333308</c:v>
                </c:pt>
                <c:pt idx="3067">
                  <c:v>6577.3333333333303</c:v>
                </c:pt>
                <c:pt idx="3068">
                  <c:v>6575.3</c:v>
                </c:pt>
                <c:pt idx="3069">
                  <c:v>6578.25</c:v>
                </c:pt>
                <c:pt idx="3070">
                  <c:v>6578.9333333333298</c:v>
                </c:pt>
                <c:pt idx="3071">
                  <c:v>6581.3833333333305</c:v>
                </c:pt>
                <c:pt idx="3072">
                  <c:v>6582.6166666666741</c:v>
                </c:pt>
                <c:pt idx="3073">
                  <c:v>6581.3333333333303</c:v>
                </c:pt>
                <c:pt idx="3074">
                  <c:v>6580.85</c:v>
                </c:pt>
                <c:pt idx="3075">
                  <c:v>6580.7166666666717</c:v>
                </c:pt>
                <c:pt idx="3076">
                  <c:v>6579.45</c:v>
                </c:pt>
                <c:pt idx="3077">
                  <c:v>6578.1833333333325</c:v>
                </c:pt>
                <c:pt idx="3078">
                  <c:v>6580.75</c:v>
                </c:pt>
                <c:pt idx="3079">
                  <c:v>6577.95</c:v>
                </c:pt>
                <c:pt idx="3080">
                  <c:v>6578.6666666666742</c:v>
                </c:pt>
                <c:pt idx="3081">
                  <c:v>6579.6500000000024</c:v>
                </c:pt>
                <c:pt idx="3082">
                  <c:v>6580.4666666666717</c:v>
                </c:pt>
                <c:pt idx="3083">
                  <c:v>6579.8</c:v>
                </c:pt>
                <c:pt idx="3084">
                  <c:v>6580.533333333331</c:v>
                </c:pt>
                <c:pt idx="3085">
                  <c:v>6578.05</c:v>
                </c:pt>
                <c:pt idx="3086">
                  <c:v>6581.0833333333303</c:v>
                </c:pt>
                <c:pt idx="3087">
                  <c:v>6581.55</c:v>
                </c:pt>
                <c:pt idx="3088">
                  <c:v>6580.7333333333308</c:v>
                </c:pt>
                <c:pt idx="3089">
                  <c:v>6586.2</c:v>
                </c:pt>
                <c:pt idx="3090">
                  <c:v>6584.3333333333303</c:v>
                </c:pt>
                <c:pt idx="3091">
                  <c:v>6586.6</c:v>
                </c:pt>
                <c:pt idx="3092">
                  <c:v>6587.85</c:v>
                </c:pt>
                <c:pt idx="3093">
                  <c:v>6586.7166666666717</c:v>
                </c:pt>
                <c:pt idx="3094">
                  <c:v>6580.6166666666741</c:v>
                </c:pt>
                <c:pt idx="3095">
                  <c:v>6586.95</c:v>
                </c:pt>
                <c:pt idx="3096">
                  <c:v>6587.4666666666717</c:v>
                </c:pt>
                <c:pt idx="3097">
                  <c:v>6588.6333333333305</c:v>
                </c:pt>
                <c:pt idx="3098">
                  <c:v>6589.4166666666724</c:v>
                </c:pt>
                <c:pt idx="3099">
                  <c:v>6584.566666666673</c:v>
                </c:pt>
                <c:pt idx="3100">
                  <c:v>6583.6833333333325</c:v>
                </c:pt>
                <c:pt idx="3101">
                  <c:v>6584.0166666666719</c:v>
                </c:pt>
                <c:pt idx="3102">
                  <c:v>6585.4333333333298</c:v>
                </c:pt>
                <c:pt idx="3103">
                  <c:v>6583.95</c:v>
                </c:pt>
                <c:pt idx="3104">
                  <c:v>6580.533333333331</c:v>
                </c:pt>
                <c:pt idx="3105">
                  <c:v>6577.7333333333308</c:v>
                </c:pt>
                <c:pt idx="3106">
                  <c:v>6574.5</c:v>
                </c:pt>
                <c:pt idx="3107">
                  <c:v>6574.6666666666742</c:v>
                </c:pt>
                <c:pt idx="3108">
                  <c:v>6568.2</c:v>
                </c:pt>
                <c:pt idx="3109">
                  <c:v>6560.9166666666724</c:v>
                </c:pt>
                <c:pt idx="3110">
                  <c:v>6559.0833333333303</c:v>
                </c:pt>
                <c:pt idx="3111">
                  <c:v>6558.2</c:v>
                </c:pt>
                <c:pt idx="3112">
                  <c:v>6559.1166666666741</c:v>
                </c:pt>
                <c:pt idx="3113">
                  <c:v>6561.35</c:v>
                </c:pt>
                <c:pt idx="3114">
                  <c:v>6557.1333333333305</c:v>
                </c:pt>
                <c:pt idx="3115">
                  <c:v>6559.6166666666741</c:v>
                </c:pt>
                <c:pt idx="3116">
                  <c:v>6555.4833333333308</c:v>
                </c:pt>
                <c:pt idx="3117">
                  <c:v>6553.7166666666717</c:v>
                </c:pt>
                <c:pt idx="3118">
                  <c:v>6553.9333333333298</c:v>
                </c:pt>
                <c:pt idx="3119">
                  <c:v>6553.316666666673</c:v>
                </c:pt>
                <c:pt idx="3120">
                  <c:v>6549.7166666666717</c:v>
                </c:pt>
                <c:pt idx="3121">
                  <c:v>6548.4</c:v>
                </c:pt>
                <c:pt idx="3122">
                  <c:v>6553.75</c:v>
                </c:pt>
                <c:pt idx="3123">
                  <c:v>6553.2166666666717</c:v>
                </c:pt>
                <c:pt idx="3124">
                  <c:v>6551.2166666666717</c:v>
                </c:pt>
                <c:pt idx="3125">
                  <c:v>6556.5166666666719</c:v>
                </c:pt>
                <c:pt idx="3126">
                  <c:v>6557.816666666673</c:v>
                </c:pt>
                <c:pt idx="3127">
                  <c:v>6561.1666666666742</c:v>
                </c:pt>
                <c:pt idx="3128">
                  <c:v>6563</c:v>
                </c:pt>
                <c:pt idx="3129">
                  <c:v>6562.7166666666717</c:v>
                </c:pt>
                <c:pt idx="3130">
                  <c:v>6563.0833333333303</c:v>
                </c:pt>
                <c:pt idx="3131">
                  <c:v>6561.3</c:v>
                </c:pt>
                <c:pt idx="3132">
                  <c:v>6561.25</c:v>
                </c:pt>
                <c:pt idx="3133">
                  <c:v>6557.35</c:v>
                </c:pt>
                <c:pt idx="3134">
                  <c:v>6562.9</c:v>
                </c:pt>
                <c:pt idx="3135">
                  <c:v>6565.9</c:v>
                </c:pt>
                <c:pt idx="3136">
                  <c:v>6567.8833333333305</c:v>
                </c:pt>
                <c:pt idx="3137">
                  <c:v>6573.0833333333303</c:v>
                </c:pt>
                <c:pt idx="3138">
                  <c:v>6573.9166666666724</c:v>
                </c:pt>
                <c:pt idx="3139">
                  <c:v>6573.35</c:v>
                </c:pt>
                <c:pt idx="3140">
                  <c:v>6572.3333333333303</c:v>
                </c:pt>
                <c:pt idx="3141">
                  <c:v>6573.066666666673</c:v>
                </c:pt>
                <c:pt idx="3142">
                  <c:v>6575.1166666666741</c:v>
                </c:pt>
                <c:pt idx="3143">
                  <c:v>6573.7</c:v>
                </c:pt>
                <c:pt idx="3144">
                  <c:v>6570.8833333333305</c:v>
                </c:pt>
                <c:pt idx="3145">
                  <c:v>6573.6500000000024</c:v>
                </c:pt>
                <c:pt idx="3146">
                  <c:v>6572.783333333331</c:v>
                </c:pt>
                <c:pt idx="3147">
                  <c:v>6575</c:v>
                </c:pt>
                <c:pt idx="3148">
                  <c:v>6575.2666666666719</c:v>
                </c:pt>
                <c:pt idx="3149">
                  <c:v>6569.783333333331</c:v>
                </c:pt>
                <c:pt idx="3150">
                  <c:v>6566.1500000000024</c:v>
                </c:pt>
                <c:pt idx="3151">
                  <c:v>6565.45</c:v>
                </c:pt>
                <c:pt idx="3152">
                  <c:v>6567.3333333333303</c:v>
                </c:pt>
                <c:pt idx="3153">
                  <c:v>6571.1666666666742</c:v>
                </c:pt>
                <c:pt idx="3154">
                  <c:v>6575.5</c:v>
                </c:pt>
                <c:pt idx="3155">
                  <c:v>6572.7666666666719</c:v>
                </c:pt>
                <c:pt idx="3156">
                  <c:v>6573.35</c:v>
                </c:pt>
                <c:pt idx="3157">
                  <c:v>6575.2333333333308</c:v>
                </c:pt>
                <c:pt idx="3158">
                  <c:v>6573.05</c:v>
                </c:pt>
                <c:pt idx="3159">
                  <c:v>6577.033333333331</c:v>
                </c:pt>
                <c:pt idx="3160">
                  <c:v>6577.45</c:v>
                </c:pt>
                <c:pt idx="3161">
                  <c:v>6577.9166666666724</c:v>
                </c:pt>
                <c:pt idx="3162">
                  <c:v>6576.1833333333325</c:v>
                </c:pt>
                <c:pt idx="3163">
                  <c:v>6579.566666666673</c:v>
                </c:pt>
                <c:pt idx="3164">
                  <c:v>6578.5166666666719</c:v>
                </c:pt>
                <c:pt idx="3165">
                  <c:v>6578.2166666666717</c:v>
                </c:pt>
                <c:pt idx="3166">
                  <c:v>6582.85</c:v>
                </c:pt>
                <c:pt idx="3167">
                  <c:v>6583.1833333333325</c:v>
                </c:pt>
                <c:pt idx="3168">
                  <c:v>6584.1166666666741</c:v>
                </c:pt>
                <c:pt idx="3169">
                  <c:v>6585.033333333331</c:v>
                </c:pt>
                <c:pt idx="3170">
                  <c:v>6582.2333333333308</c:v>
                </c:pt>
                <c:pt idx="3171">
                  <c:v>6581.1166666666741</c:v>
                </c:pt>
                <c:pt idx="3172">
                  <c:v>6579.5833333333303</c:v>
                </c:pt>
                <c:pt idx="3173">
                  <c:v>6574.7333333333308</c:v>
                </c:pt>
                <c:pt idx="3174">
                  <c:v>6573.3666666666741</c:v>
                </c:pt>
                <c:pt idx="3175">
                  <c:v>6572.1500000000024</c:v>
                </c:pt>
                <c:pt idx="3176">
                  <c:v>6577.7333333333308</c:v>
                </c:pt>
                <c:pt idx="3177">
                  <c:v>6580.566666666673</c:v>
                </c:pt>
                <c:pt idx="3178">
                  <c:v>6577.4166666666724</c:v>
                </c:pt>
                <c:pt idx="3179">
                  <c:v>6577.0166666666719</c:v>
                </c:pt>
                <c:pt idx="3180">
                  <c:v>6580.1500000000024</c:v>
                </c:pt>
                <c:pt idx="3181">
                  <c:v>6583.6166666666741</c:v>
                </c:pt>
                <c:pt idx="3182">
                  <c:v>6585.0833333333303</c:v>
                </c:pt>
                <c:pt idx="3183">
                  <c:v>6587.783333333331</c:v>
                </c:pt>
                <c:pt idx="3184">
                  <c:v>6587.9</c:v>
                </c:pt>
                <c:pt idx="3185">
                  <c:v>6590.1666666666742</c:v>
                </c:pt>
                <c:pt idx="3186">
                  <c:v>6590.6666666666742</c:v>
                </c:pt>
                <c:pt idx="3187">
                  <c:v>6585.9833333333308</c:v>
                </c:pt>
                <c:pt idx="3188">
                  <c:v>6582.5833333333303</c:v>
                </c:pt>
                <c:pt idx="3189">
                  <c:v>6583.25</c:v>
                </c:pt>
                <c:pt idx="3190">
                  <c:v>6587.1166666666741</c:v>
                </c:pt>
                <c:pt idx="3191">
                  <c:v>6589.033333333331</c:v>
                </c:pt>
                <c:pt idx="3192">
                  <c:v>6587.6</c:v>
                </c:pt>
                <c:pt idx="3193">
                  <c:v>6587.6666666666742</c:v>
                </c:pt>
                <c:pt idx="3194">
                  <c:v>6583.5833333333303</c:v>
                </c:pt>
                <c:pt idx="3195">
                  <c:v>6583.2666666666719</c:v>
                </c:pt>
                <c:pt idx="3196">
                  <c:v>6578.8</c:v>
                </c:pt>
                <c:pt idx="3197">
                  <c:v>6577.4666666666717</c:v>
                </c:pt>
                <c:pt idx="3198">
                  <c:v>6576.25</c:v>
                </c:pt>
                <c:pt idx="3199">
                  <c:v>6577.4333333333298</c:v>
                </c:pt>
                <c:pt idx="3200">
                  <c:v>6573.9</c:v>
                </c:pt>
                <c:pt idx="3201">
                  <c:v>6571.8333333333303</c:v>
                </c:pt>
                <c:pt idx="3202">
                  <c:v>6568</c:v>
                </c:pt>
                <c:pt idx="3203">
                  <c:v>6570.1</c:v>
                </c:pt>
                <c:pt idx="3204">
                  <c:v>6570.816666666673</c:v>
                </c:pt>
                <c:pt idx="3205">
                  <c:v>6568.066666666673</c:v>
                </c:pt>
                <c:pt idx="3206">
                  <c:v>6567.8666666666741</c:v>
                </c:pt>
                <c:pt idx="3207">
                  <c:v>6565.1500000000024</c:v>
                </c:pt>
                <c:pt idx="3208">
                  <c:v>6571.3666666666741</c:v>
                </c:pt>
                <c:pt idx="3209">
                  <c:v>6574.8666666666741</c:v>
                </c:pt>
                <c:pt idx="3210">
                  <c:v>6577.033333333331</c:v>
                </c:pt>
                <c:pt idx="3211">
                  <c:v>6575.9666666666717</c:v>
                </c:pt>
                <c:pt idx="3212">
                  <c:v>6573.7333333333308</c:v>
                </c:pt>
                <c:pt idx="3213">
                  <c:v>6568.6</c:v>
                </c:pt>
                <c:pt idx="3214">
                  <c:v>6567.8833333333305</c:v>
                </c:pt>
                <c:pt idx="3215">
                  <c:v>6565.35</c:v>
                </c:pt>
                <c:pt idx="3216">
                  <c:v>6562.8666666666741</c:v>
                </c:pt>
                <c:pt idx="3217">
                  <c:v>6560.7333333333308</c:v>
                </c:pt>
                <c:pt idx="3218">
                  <c:v>6559.6333333333305</c:v>
                </c:pt>
                <c:pt idx="3219">
                  <c:v>6554.4166666666724</c:v>
                </c:pt>
                <c:pt idx="3220">
                  <c:v>6555.566666666673</c:v>
                </c:pt>
                <c:pt idx="3221">
                  <c:v>6555.6500000000024</c:v>
                </c:pt>
                <c:pt idx="3222">
                  <c:v>6553.9833333333308</c:v>
                </c:pt>
                <c:pt idx="3223">
                  <c:v>6556.6</c:v>
                </c:pt>
                <c:pt idx="3224">
                  <c:v>6561.1666666666742</c:v>
                </c:pt>
                <c:pt idx="3225">
                  <c:v>6561.7666666666719</c:v>
                </c:pt>
                <c:pt idx="3226">
                  <c:v>6560.566666666673</c:v>
                </c:pt>
                <c:pt idx="3227">
                  <c:v>6561.1500000000024</c:v>
                </c:pt>
                <c:pt idx="3228">
                  <c:v>6566.4166666666724</c:v>
                </c:pt>
                <c:pt idx="3229">
                  <c:v>6570.566666666673</c:v>
                </c:pt>
                <c:pt idx="3230">
                  <c:v>6575.1</c:v>
                </c:pt>
                <c:pt idx="3231">
                  <c:v>6578.0166666666719</c:v>
                </c:pt>
                <c:pt idx="3232">
                  <c:v>6582.033333333331</c:v>
                </c:pt>
                <c:pt idx="3233">
                  <c:v>6580.1166666666741</c:v>
                </c:pt>
                <c:pt idx="3234">
                  <c:v>6582.816666666673</c:v>
                </c:pt>
                <c:pt idx="3235">
                  <c:v>6585</c:v>
                </c:pt>
                <c:pt idx="3236">
                  <c:v>6588.7166666666717</c:v>
                </c:pt>
                <c:pt idx="3237">
                  <c:v>6586.45</c:v>
                </c:pt>
                <c:pt idx="3238">
                  <c:v>6590.8666666666741</c:v>
                </c:pt>
                <c:pt idx="3239">
                  <c:v>6588.9666666666717</c:v>
                </c:pt>
                <c:pt idx="3240">
                  <c:v>6587.033333333331</c:v>
                </c:pt>
                <c:pt idx="3241">
                  <c:v>6584.2666666666719</c:v>
                </c:pt>
                <c:pt idx="3242">
                  <c:v>6581.9166666666724</c:v>
                </c:pt>
                <c:pt idx="3243">
                  <c:v>6581.6166666666741</c:v>
                </c:pt>
                <c:pt idx="3244">
                  <c:v>6584.066666666673</c:v>
                </c:pt>
                <c:pt idx="3245">
                  <c:v>6582.4666666666717</c:v>
                </c:pt>
                <c:pt idx="3246">
                  <c:v>6582.4833333333308</c:v>
                </c:pt>
                <c:pt idx="3247">
                  <c:v>6585.9666666666717</c:v>
                </c:pt>
                <c:pt idx="3248">
                  <c:v>6584.9833333333308</c:v>
                </c:pt>
                <c:pt idx="3249">
                  <c:v>6584.316666666673</c:v>
                </c:pt>
                <c:pt idx="3250">
                  <c:v>6581.5166666666719</c:v>
                </c:pt>
                <c:pt idx="3251">
                  <c:v>6584.9666666666717</c:v>
                </c:pt>
                <c:pt idx="3252">
                  <c:v>6587.3333333333303</c:v>
                </c:pt>
                <c:pt idx="3253">
                  <c:v>6585</c:v>
                </c:pt>
                <c:pt idx="3254">
                  <c:v>6588.783333333331</c:v>
                </c:pt>
                <c:pt idx="3255">
                  <c:v>6589.4</c:v>
                </c:pt>
                <c:pt idx="3256">
                  <c:v>6598.2333333333308</c:v>
                </c:pt>
                <c:pt idx="3257">
                  <c:v>6597.533333333331</c:v>
                </c:pt>
                <c:pt idx="3258">
                  <c:v>6596.35</c:v>
                </c:pt>
                <c:pt idx="3259">
                  <c:v>6597.2333333333308</c:v>
                </c:pt>
                <c:pt idx="3260">
                  <c:v>6605.1333333333305</c:v>
                </c:pt>
                <c:pt idx="3261">
                  <c:v>6603.9166666666724</c:v>
                </c:pt>
                <c:pt idx="3262">
                  <c:v>6606.0833333333303</c:v>
                </c:pt>
                <c:pt idx="3263">
                  <c:v>6606.283333333331</c:v>
                </c:pt>
                <c:pt idx="3264">
                  <c:v>6614.066666666673</c:v>
                </c:pt>
                <c:pt idx="3265">
                  <c:v>6615.1166666666741</c:v>
                </c:pt>
                <c:pt idx="3266">
                  <c:v>6615.9666666666717</c:v>
                </c:pt>
                <c:pt idx="3267">
                  <c:v>6618.9</c:v>
                </c:pt>
                <c:pt idx="3268">
                  <c:v>6616.7666666666719</c:v>
                </c:pt>
                <c:pt idx="3269">
                  <c:v>6618.3</c:v>
                </c:pt>
                <c:pt idx="3270">
                  <c:v>6615.85</c:v>
                </c:pt>
                <c:pt idx="3271">
                  <c:v>6622.1500000000024</c:v>
                </c:pt>
                <c:pt idx="3272">
                  <c:v>6627.0166666666719</c:v>
                </c:pt>
                <c:pt idx="3273">
                  <c:v>6628.783333333331</c:v>
                </c:pt>
                <c:pt idx="3274">
                  <c:v>6631.8833333333305</c:v>
                </c:pt>
                <c:pt idx="3275">
                  <c:v>6634.316666666673</c:v>
                </c:pt>
                <c:pt idx="3276">
                  <c:v>6638.35</c:v>
                </c:pt>
                <c:pt idx="3277">
                  <c:v>6638.3833333333305</c:v>
                </c:pt>
                <c:pt idx="3278">
                  <c:v>6643.2</c:v>
                </c:pt>
                <c:pt idx="3279">
                  <c:v>6643.9666666666717</c:v>
                </c:pt>
                <c:pt idx="3280">
                  <c:v>6645.4333333333298</c:v>
                </c:pt>
                <c:pt idx="3281">
                  <c:v>6647.033333333331</c:v>
                </c:pt>
                <c:pt idx="3282">
                  <c:v>6648.5833333333303</c:v>
                </c:pt>
                <c:pt idx="3283">
                  <c:v>6646.1333333333305</c:v>
                </c:pt>
                <c:pt idx="3284">
                  <c:v>6638.2666666666719</c:v>
                </c:pt>
                <c:pt idx="3285">
                  <c:v>6636.2</c:v>
                </c:pt>
                <c:pt idx="3286">
                  <c:v>6636.7666666666719</c:v>
                </c:pt>
                <c:pt idx="3287">
                  <c:v>6630.3833333333305</c:v>
                </c:pt>
                <c:pt idx="3288">
                  <c:v>6626.533333333331</c:v>
                </c:pt>
                <c:pt idx="3289">
                  <c:v>6624.1</c:v>
                </c:pt>
                <c:pt idx="3290">
                  <c:v>6621.1666666666742</c:v>
                </c:pt>
                <c:pt idx="3291">
                  <c:v>6622.8333333333303</c:v>
                </c:pt>
                <c:pt idx="3292">
                  <c:v>6619.6500000000024</c:v>
                </c:pt>
                <c:pt idx="3293">
                  <c:v>6622.6</c:v>
                </c:pt>
                <c:pt idx="3294">
                  <c:v>6625.3</c:v>
                </c:pt>
                <c:pt idx="3295">
                  <c:v>6622.8</c:v>
                </c:pt>
                <c:pt idx="3296">
                  <c:v>6620.6</c:v>
                </c:pt>
                <c:pt idx="3297">
                  <c:v>6623.75</c:v>
                </c:pt>
                <c:pt idx="3298">
                  <c:v>6627.5166666666719</c:v>
                </c:pt>
                <c:pt idx="3299">
                  <c:v>6630.1500000000024</c:v>
                </c:pt>
                <c:pt idx="3300">
                  <c:v>6629.75</c:v>
                </c:pt>
                <c:pt idx="3301">
                  <c:v>6630.6833333333325</c:v>
                </c:pt>
                <c:pt idx="3302">
                  <c:v>6631.8</c:v>
                </c:pt>
                <c:pt idx="3303">
                  <c:v>6629.7666666666719</c:v>
                </c:pt>
                <c:pt idx="3304">
                  <c:v>6626.7</c:v>
                </c:pt>
                <c:pt idx="3305">
                  <c:v>6624.85</c:v>
                </c:pt>
                <c:pt idx="3306">
                  <c:v>6622.3333333333303</c:v>
                </c:pt>
                <c:pt idx="3307">
                  <c:v>6621.8</c:v>
                </c:pt>
                <c:pt idx="3308">
                  <c:v>6627.2166666666717</c:v>
                </c:pt>
                <c:pt idx="3309">
                  <c:v>6623.9166666666724</c:v>
                </c:pt>
                <c:pt idx="3310">
                  <c:v>6624.316666666673</c:v>
                </c:pt>
                <c:pt idx="3311">
                  <c:v>6621.033333333331</c:v>
                </c:pt>
                <c:pt idx="3312">
                  <c:v>6617.2666666666719</c:v>
                </c:pt>
                <c:pt idx="3313">
                  <c:v>6622.9333333333298</c:v>
                </c:pt>
                <c:pt idx="3314">
                  <c:v>6616.533333333331</c:v>
                </c:pt>
                <c:pt idx="3315">
                  <c:v>6614.6500000000024</c:v>
                </c:pt>
                <c:pt idx="3316">
                  <c:v>6610.3333333333303</c:v>
                </c:pt>
                <c:pt idx="3317">
                  <c:v>6609.1</c:v>
                </c:pt>
                <c:pt idx="3318">
                  <c:v>6611.5833333333303</c:v>
                </c:pt>
                <c:pt idx="3319">
                  <c:v>6616.566666666673</c:v>
                </c:pt>
                <c:pt idx="3320">
                  <c:v>6613.7333333333308</c:v>
                </c:pt>
                <c:pt idx="3321">
                  <c:v>6615.0166666666719</c:v>
                </c:pt>
                <c:pt idx="3322">
                  <c:v>6615.4833333333308</c:v>
                </c:pt>
                <c:pt idx="3323">
                  <c:v>6615.05</c:v>
                </c:pt>
                <c:pt idx="3324">
                  <c:v>6614.1500000000024</c:v>
                </c:pt>
                <c:pt idx="3325">
                  <c:v>6613.3333333333303</c:v>
                </c:pt>
                <c:pt idx="3326">
                  <c:v>6614.8</c:v>
                </c:pt>
                <c:pt idx="3327">
                  <c:v>6610.816666666673</c:v>
                </c:pt>
                <c:pt idx="3328">
                  <c:v>6604.75</c:v>
                </c:pt>
                <c:pt idx="3329">
                  <c:v>6602.7166666666717</c:v>
                </c:pt>
                <c:pt idx="3330">
                  <c:v>6604.8666666666741</c:v>
                </c:pt>
                <c:pt idx="3331">
                  <c:v>6606.1333333333305</c:v>
                </c:pt>
                <c:pt idx="3332">
                  <c:v>6603.7166666666717</c:v>
                </c:pt>
                <c:pt idx="3333">
                  <c:v>6602.9833333333308</c:v>
                </c:pt>
                <c:pt idx="3334">
                  <c:v>6599.316666666673</c:v>
                </c:pt>
                <c:pt idx="3335">
                  <c:v>6599.05</c:v>
                </c:pt>
                <c:pt idx="3336">
                  <c:v>6598.5166666666719</c:v>
                </c:pt>
                <c:pt idx="3337">
                  <c:v>6598.1500000000024</c:v>
                </c:pt>
                <c:pt idx="3338">
                  <c:v>6590.9166666666724</c:v>
                </c:pt>
                <c:pt idx="3339">
                  <c:v>6592.3833333333305</c:v>
                </c:pt>
                <c:pt idx="3340">
                  <c:v>6593.9833333333308</c:v>
                </c:pt>
                <c:pt idx="3341">
                  <c:v>6592.45</c:v>
                </c:pt>
                <c:pt idx="3342">
                  <c:v>6595.283333333331</c:v>
                </c:pt>
                <c:pt idx="3343">
                  <c:v>6595.3666666666741</c:v>
                </c:pt>
                <c:pt idx="3344">
                  <c:v>6599.25</c:v>
                </c:pt>
                <c:pt idx="3345">
                  <c:v>6601.6</c:v>
                </c:pt>
                <c:pt idx="3346">
                  <c:v>6598.45</c:v>
                </c:pt>
                <c:pt idx="3347">
                  <c:v>6607.2666666666719</c:v>
                </c:pt>
                <c:pt idx="3348">
                  <c:v>6610.566666666673</c:v>
                </c:pt>
                <c:pt idx="3349">
                  <c:v>6612.3666666666741</c:v>
                </c:pt>
                <c:pt idx="3350">
                  <c:v>6614.25</c:v>
                </c:pt>
                <c:pt idx="3351">
                  <c:v>6612.6333333333305</c:v>
                </c:pt>
                <c:pt idx="3352">
                  <c:v>6612.9666666666717</c:v>
                </c:pt>
                <c:pt idx="3353">
                  <c:v>6611.0166666666719</c:v>
                </c:pt>
                <c:pt idx="3354">
                  <c:v>6611.25</c:v>
                </c:pt>
                <c:pt idx="3355">
                  <c:v>6615.3333333333303</c:v>
                </c:pt>
                <c:pt idx="3356">
                  <c:v>6613.6500000000024</c:v>
                </c:pt>
                <c:pt idx="3357">
                  <c:v>6613.8833333333305</c:v>
                </c:pt>
                <c:pt idx="3358">
                  <c:v>6605.816666666673</c:v>
                </c:pt>
                <c:pt idx="3359">
                  <c:v>6601.316666666673</c:v>
                </c:pt>
                <c:pt idx="3360">
                  <c:v>6603.066666666673</c:v>
                </c:pt>
                <c:pt idx="3361">
                  <c:v>6606.55</c:v>
                </c:pt>
                <c:pt idx="3362">
                  <c:v>6607.2166666666717</c:v>
                </c:pt>
                <c:pt idx="3363">
                  <c:v>6605.6666666666742</c:v>
                </c:pt>
                <c:pt idx="3364">
                  <c:v>6605.9</c:v>
                </c:pt>
                <c:pt idx="3365">
                  <c:v>6608.6500000000024</c:v>
                </c:pt>
                <c:pt idx="3366">
                  <c:v>6612.316666666673</c:v>
                </c:pt>
                <c:pt idx="3367">
                  <c:v>6615.816666666673</c:v>
                </c:pt>
                <c:pt idx="3368">
                  <c:v>6614.9</c:v>
                </c:pt>
                <c:pt idx="3369">
                  <c:v>6619.0833333333303</c:v>
                </c:pt>
                <c:pt idx="3370">
                  <c:v>6615.85</c:v>
                </c:pt>
                <c:pt idx="3371">
                  <c:v>6617.05</c:v>
                </c:pt>
                <c:pt idx="3372">
                  <c:v>6618.55</c:v>
                </c:pt>
                <c:pt idx="3373">
                  <c:v>6617.35</c:v>
                </c:pt>
                <c:pt idx="3374">
                  <c:v>6619.6500000000024</c:v>
                </c:pt>
                <c:pt idx="3375">
                  <c:v>6624.816666666673</c:v>
                </c:pt>
                <c:pt idx="3376">
                  <c:v>6622.8</c:v>
                </c:pt>
                <c:pt idx="3377">
                  <c:v>6624.4166666666724</c:v>
                </c:pt>
                <c:pt idx="3378">
                  <c:v>6621.6</c:v>
                </c:pt>
                <c:pt idx="3379">
                  <c:v>6615.033333333331</c:v>
                </c:pt>
                <c:pt idx="3380">
                  <c:v>6613.7333333333308</c:v>
                </c:pt>
                <c:pt idx="3381">
                  <c:v>6614.1500000000024</c:v>
                </c:pt>
                <c:pt idx="3382">
                  <c:v>6615.4833333333308</c:v>
                </c:pt>
                <c:pt idx="3383">
                  <c:v>6620.05</c:v>
                </c:pt>
                <c:pt idx="3384">
                  <c:v>6619.3666666666741</c:v>
                </c:pt>
                <c:pt idx="3385">
                  <c:v>6620.783333333331</c:v>
                </c:pt>
                <c:pt idx="3386">
                  <c:v>6620.85</c:v>
                </c:pt>
                <c:pt idx="3387">
                  <c:v>6626.25</c:v>
                </c:pt>
                <c:pt idx="3388">
                  <c:v>6628.6333333333305</c:v>
                </c:pt>
                <c:pt idx="3389">
                  <c:v>6629.8</c:v>
                </c:pt>
                <c:pt idx="3390">
                  <c:v>6630.8333333333303</c:v>
                </c:pt>
                <c:pt idx="3391">
                  <c:v>6624.4333333333298</c:v>
                </c:pt>
                <c:pt idx="3392">
                  <c:v>6626.2</c:v>
                </c:pt>
                <c:pt idx="3393">
                  <c:v>6626.6</c:v>
                </c:pt>
                <c:pt idx="3394">
                  <c:v>6624.5833333333303</c:v>
                </c:pt>
                <c:pt idx="3395">
                  <c:v>6623.2</c:v>
                </c:pt>
                <c:pt idx="3396">
                  <c:v>6624.0833333333303</c:v>
                </c:pt>
                <c:pt idx="3397">
                  <c:v>6626.3</c:v>
                </c:pt>
                <c:pt idx="3398">
                  <c:v>6631.85</c:v>
                </c:pt>
                <c:pt idx="3399">
                  <c:v>6627.4</c:v>
                </c:pt>
                <c:pt idx="3400">
                  <c:v>6621.7666666666719</c:v>
                </c:pt>
                <c:pt idx="3401">
                  <c:v>6623.9333333333298</c:v>
                </c:pt>
                <c:pt idx="3402">
                  <c:v>6620.75</c:v>
                </c:pt>
                <c:pt idx="3403">
                  <c:v>6623.1333333333305</c:v>
                </c:pt>
                <c:pt idx="3404">
                  <c:v>6623.2</c:v>
                </c:pt>
                <c:pt idx="3405">
                  <c:v>6625.75</c:v>
                </c:pt>
                <c:pt idx="3406">
                  <c:v>6626.283333333331</c:v>
                </c:pt>
                <c:pt idx="3407">
                  <c:v>6622.4333333333298</c:v>
                </c:pt>
                <c:pt idx="3408">
                  <c:v>6618.7666666666719</c:v>
                </c:pt>
                <c:pt idx="3409">
                  <c:v>6616.4833333333308</c:v>
                </c:pt>
                <c:pt idx="3410">
                  <c:v>6615.3666666666741</c:v>
                </c:pt>
                <c:pt idx="3411">
                  <c:v>6613.8333333333303</c:v>
                </c:pt>
                <c:pt idx="3412">
                  <c:v>6613.7</c:v>
                </c:pt>
                <c:pt idx="3413">
                  <c:v>6617.7</c:v>
                </c:pt>
                <c:pt idx="3414">
                  <c:v>6617.8333333333303</c:v>
                </c:pt>
                <c:pt idx="3415">
                  <c:v>6617.9</c:v>
                </c:pt>
                <c:pt idx="3416">
                  <c:v>6618.4833333333308</c:v>
                </c:pt>
                <c:pt idx="3417">
                  <c:v>6617.2666666666719</c:v>
                </c:pt>
                <c:pt idx="3418">
                  <c:v>6620.6666666666742</c:v>
                </c:pt>
                <c:pt idx="3419">
                  <c:v>6625.8333333333303</c:v>
                </c:pt>
                <c:pt idx="3420">
                  <c:v>6624.5166666666719</c:v>
                </c:pt>
                <c:pt idx="3421">
                  <c:v>6624.4833333333308</c:v>
                </c:pt>
                <c:pt idx="3422">
                  <c:v>6618.7333333333308</c:v>
                </c:pt>
                <c:pt idx="3423">
                  <c:v>6618.6666666666742</c:v>
                </c:pt>
                <c:pt idx="3424">
                  <c:v>6617.6500000000024</c:v>
                </c:pt>
                <c:pt idx="3425">
                  <c:v>6614.05</c:v>
                </c:pt>
                <c:pt idx="3426">
                  <c:v>6611.2333333333308</c:v>
                </c:pt>
                <c:pt idx="3427">
                  <c:v>6606.9166666666724</c:v>
                </c:pt>
                <c:pt idx="3428">
                  <c:v>6602.05</c:v>
                </c:pt>
                <c:pt idx="3429">
                  <c:v>6600.1666666666742</c:v>
                </c:pt>
                <c:pt idx="3430">
                  <c:v>6600.8833333333305</c:v>
                </c:pt>
                <c:pt idx="3431">
                  <c:v>6596.85</c:v>
                </c:pt>
                <c:pt idx="3432">
                  <c:v>6592.3666666666741</c:v>
                </c:pt>
                <c:pt idx="3433">
                  <c:v>6596.4333333333298</c:v>
                </c:pt>
                <c:pt idx="3434">
                  <c:v>6595.8833333333305</c:v>
                </c:pt>
                <c:pt idx="3435">
                  <c:v>6593.1166666666741</c:v>
                </c:pt>
                <c:pt idx="3436">
                  <c:v>6596.35</c:v>
                </c:pt>
                <c:pt idx="3437">
                  <c:v>6595.316666666673</c:v>
                </c:pt>
                <c:pt idx="3438">
                  <c:v>6594.8</c:v>
                </c:pt>
                <c:pt idx="3439">
                  <c:v>6597.9833333333308</c:v>
                </c:pt>
                <c:pt idx="3440">
                  <c:v>6600.5833333333303</c:v>
                </c:pt>
                <c:pt idx="3441">
                  <c:v>6601.4</c:v>
                </c:pt>
                <c:pt idx="3442">
                  <c:v>6598.783333333331</c:v>
                </c:pt>
                <c:pt idx="3443">
                  <c:v>6588.816666666673</c:v>
                </c:pt>
                <c:pt idx="3444">
                  <c:v>6587.2333333333308</c:v>
                </c:pt>
                <c:pt idx="3445">
                  <c:v>6585.5833333333303</c:v>
                </c:pt>
                <c:pt idx="3446">
                  <c:v>6586.9833333333308</c:v>
                </c:pt>
                <c:pt idx="3447">
                  <c:v>6584</c:v>
                </c:pt>
                <c:pt idx="3448">
                  <c:v>6584.7333333333308</c:v>
                </c:pt>
                <c:pt idx="3449">
                  <c:v>6589.2333333333308</c:v>
                </c:pt>
                <c:pt idx="3450">
                  <c:v>6589.5833333333303</c:v>
                </c:pt>
                <c:pt idx="3451">
                  <c:v>6588.75</c:v>
                </c:pt>
                <c:pt idx="3452">
                  <c:v>6586.9666666666717</c:v>
                </c:pt>
                <c:pt idx="3453">
                  <c:v>6584.7666666666719</c:v>
                </c:pt>
                <c:pt idx="3454">
                  <c:v>6589.35</c:v>
                </c:pt>
                <c:pt idx="3455">
                  <c:v>6591.2166666666717</c:v>
                </c:pt>
                <c:pt idx="3456">
                  <c:v>6589.1333333333305</c:v>
                </c:pt>
                <c:pt idx="3457">
                  <c:v>6588.2</c:v>
                </c:pt>
                <c:pt idx="3458">
                  <c:v>6587</c:v>
                </c:pt>
                <c:pt idx="3459">
                  <c:v>6591.316666666673</c:v>
                </c:pt>
                <c:pt idx="3460">
                  <c:v>6592.2166666666717</c:v>
                </c:pt>
                <c:pt idx="3461">
                  <c:v>6589.3666666666741</c:v>
                </c:pt>
                <c:pt idx="3462">
                  <c:v>6586.95</c:v>
                </c:pt>
                <c:pt idx="3463">
                  <c:v>6584.0833333333303</c:v>
                </c:pt>
                <c:pt idx="3464">
                  <c:v>6581.3</c:v>
                </c:pt>
                <c:pt idx="3465">
                  <c:v>6574.1333333333305</c:v>
                </c:pt>
                <c:pt idx="3466">
                  <c:v>6574.6</c:v>
                </c:pt>
                <c:pt idx="3467">
                  <c:v>6577.5833333333303</c:v>
                </c:pt>
                <c:pt idx="3468">
                  <c:v>6577.7333333333308</c:v>
                </c:pt>
                <c:pt idx="3469">
                  <c:v>6578.0833333333303</c:v>
                </c:pt>
                <c:pt idx="3470">
                  <c:v>6579.3</c:v>
                </c:pt>
                <c:pt idx="3471">
                  <c:v>6580.816666666673</c:v>
                </c:pt>
                <c:pt idx="3472">
                  <c:v>6580.1166666666741</c:v>
                </c:pt>
                <c:pt idx="3473">
                  <c:v>6577.2166666666717</c:v>
                </c:pt>
                <c:pt idx="3474">
                  <c:v>6575.2666666666719</c:v>
                </c:pt>
                <c:pt idx="3475">
                  <c:v>6573.95</c:v>
                </c:pt>
                <c:pt idx="3476">
                  <c:v>6573.3666666666741</c:v>
                </c:pt>
                <c:pt idx="3477">
                  <c:v>6575.3833333333305</c:v>
                </c:pt>
                <c:pt idx="3478">
                  <c:v>6570.9833333333308</c:v>
                </c:pt>
                <c:pt idx="3479">
                  <c:v>6567.25</c:v>
                </c:pt>
                <c:pt idx="3480">
                  <c:v>6567.4666666666717</c:v>
                </c:pt>
                <c:pt idx="3481">
                  <c:v>6567.95</c:v>
                </c:pt>
                <c:pt idx="3482">
                  <c:v>6575.4166666666724</c:v>
                </c:pt>
                <c:pt idx="3483">
                  <c:v>6573.6833333333325</c:v>
                </c:pt>
                <c:pt idx="3484">
                  <c:v>6577.8</c:v>
                </c:pt>
                <c:pt idx="3485">
                  <c:v>6582.3333333333303</c:v>
                </c:pt>
                <c:pt idx="3486">
                  <c:v>6584.816666666673</c:v>
                </c:pt>
                <c:pt idx="3487">
                  <c:v>6590.5</c:v>
                </c:pt>
                <c:pt idx="3488">
                  <c:v>6591.1500000000024</c:v>
                </c:pt>
                <c:pt idx="3489">
                  <c:v>6591.2666666666719</c:v>
                </c:pt>
                <c:pt idx="3490">
                  <c:v>6596.5166666666719</c:v>
                </c:pt>
                <c:pt idx="3491">
                  <c:v>6603.2</c:v>
                </c:pt>
                <c:pt idx="3492">
                  <c:v>6606.8</c:v>
                </c:pt>
                <c:pt idx="3493">
                  <c:v>6601.5166666666719</c:v>
                </c:pt>
                <c:pt idx="3494">
                  <c:v>6604.55</c:v>
                </c:pt>
                <c:pt idx="3495">
                  <c:v>6602.5166666666719</c:v>
                </c:pt>
                <c:pt idx="3496">
                  <c:v>6599.4833333333308</c:v>
                </c:pt>
                <c:pt idx="3497">
                  <c:v>6596.9333333333298</c:v>
                </c:pt>
                <c:pt idx="3498">
                  <c:v>6598.816666666673</c:v>
                </c:pt>
                <c:pt idx="3499">
                  <c:v>6599.45</c:v>
                </c:pt>
                <c:pt idx="3500">
                  <c:v>6595.9166666666724</c:v>
                </c:pt>
                <c:pt idx="3501">
                  <c:v>6596.4666666666717</c:v>
                </c:pt>
                <c:pt idx="3502">
                  <c:v>6601.2333333333308</c:v>
                </c:pt>
                <c:pt idx="3503">
                  <c:v>6606.9</c:v>
                </c:pt>
                <c:pt idx="3504">
                  <c:v>6605.6666666666742</c:v>
                </c:pt>
                <c:pt idx="3505">
                  <c:v>6605.9</c:v>
                </c:pt>
                <c:pt idx="3506">
                  <c:v>6603.5833333333303</c:v>
                </c:pt>
                <c:pt idx="3507">
                  <c:v>6602.566666666673</c:v>
                </c:pt>
                <c:pt idx="3508">
                  <c:v>6601.2666666666719</c:v>
                </c:pt>
                <c:pt idx="3509">
                  <c:v>6595.1333333333305</c:v>
                </c:pt>
                <c:pt idx="3510">
                  <c:v>6591.35</c:v>
                </c:pt>
                <c:pt idx="3511">
                  <c:v>6593.8666666666741</c:v>
                </c:pt>
                <c:pt idx="3512">
                  <c:v>6591.3333333333303</c:v>
                </c:pt>
                <c:pt idx="3513">
                  <c:v>6592.05</c:v>
                </c:pt>
                <c:pt idx="3514">
                  <c:v>6585.05</c:v>
                </c:pt>
                <c:pt idx="3515">
                  <c:v>6583.3833333333305</c:v>
                </c:pt>
                <c:pt idx="3516">
                  <c:v>6582.3833333333305</c:v>
                </c:pt>
                <c:pt idx="3517">
                  <c:v>6582.6</c:v>
                </c:pt>
                <c:pt idx="3518">
                  <c:v>6581.783333333331</c:v>
                </c:pt>
                <c:pt idx="3519">
                  <c:v>6585.2333333333308</c:v>
                </c:pt>
                <c:pt idx="3520">
                  <c:v>6588.283333333331</c:v>
                </c:pt>
                <c:pt idx="3521">
                  <c:v>6591.7166666666717</c:v>
                </c:pt>
                <c:pt idx="3522">
                  <c:v>6594.8833333333305</c:v>
                </c:pt>
                <c:pt idx="3523">
                  <c:v>6598.4333333333298</c:v>
                </c:pt>
                <c:pt idx="3524">
                  <c:v>6604.1</c:v>
                </c:pt>
                <c:pt idx="3525">
                  <c:v>6611.2666666666719</c:v>
                </c:pt>
                <c:pt idx="3526">
                  <c:v>6612.566666666673</c:v>
                </c:pt>
                <c:pt idx="3527">
                  <c:v>6610.2666666666719</c:v>
                </c:pt>
                <c:pt idx="3528">
                  <c:v>6612.6500000000024</c:v>
                </c:pt>
                <c:pt idx="3529">
                  <c:v>6614.9666666666717</c:v>
                </c:pt>
                <c:pt idx="3530">
                  <c:v>6613.6500000000024</c:v>
                </c:pt>
                <c:pt idx="3531">
                  <c:v>6610.25</c:v>
                </c:pt>
                <c:pt idx="3532">
                  <c:v>6609.3666666666741</c:v>
                </c:pt>
                <c:pt idx="3533">
                  <c:v>6611.7</c:v>
                </c:pt>
                <c:pt idx="3534">
                  <c:v>6613.3833333333305</c:v>
                </c:pt>
                <c:pt idx="3535">
                  <c:v>6611.2166666666717</c:v>
                </c:pt>
                <c:pt idx="3536">
                  <c:v>6611.4166666666724</c:v>
                </c:pt>
                <c:pt idx="3537">
                  <c:v>6607.1500000000024</c:v>
                </c:pt>
                <c:pt idx="3538">
                  <c:v>6609.316666666673</c:v>
                </c:pt>
                <c:pt idx="3539">
                  <c:v>6606.1333333333305</c:v>
                </c:pt>
                <c:pt idx="3540">
                  <c:v>6607.1</c:v>
                </c:pt>
                <c:pt idx="3541">
                  <c:v>6604.1833333333325</c:v>
                </c:pt>
                <c:pt idx="3542">
                  <c:v>6601.1166666666741</c:v>
                </c:pt>
                <c:pt idx="3543">
                  <c:v>6601.8833333333305</c:v>
                </c:pt>
                <c:pt idx="3544">
                  <c:v>6601.45</c:v>
                </c:pt>
                <c:pt idx="3545">
                  <c:v>6601.816666666673</c:v>
                </c:pt>
                <c:pt idx="3546">
                  <c:v>6603.1166666666741</c:v>
                </c:pt>
                <c:pt idx="3547">
                  <c:v>6601.2333333333308</c:v>
                </c:pt>
                <c:pt idx="3548">
                  <c:v>6606.85</c:v>
                </c:pt>
                <c:pt idx="3549">
                  <c:v>6610.1333333333305</c:v>
                </c:pt>
                <c:pt idx="3550">
                  <c:v>6605.3333333333303</c:v>
                </c:pt>
                <c:pt idx="3551">
                  <c:v>6606.066666666673</c:v>
                </c:pt>
                <c:pt idx="3552">
                  <c:v>6606.7166666666717</c:v>
                </c:pt>
                <c:pt idx="3553">
                  <c:v>6604.2666666666719</c:v>
                </c:pt>
                <c:pt idx="3554">
                  <c:v>6602.0166666666719</c:v>
                </c:pt>
                <c:pt idx="3555">
                  <c:v>6602.533333333331</c:v>
                </c:pt>
                <c:pt idx="3556">
                  <c:v>6606.8833333333305</c:v>
                </c:pt>
                <c:pt idx="3557">
                  <c:v>6611.0833333333303</c:v>
                </c:pt>
                <c:pt idx="3558">
                  <c:v>6609.533333333331</c:v>
                </c:pt>
                <c:pt idx="3559">
                  <c:v>6611.7</c:v>
                </c:pt>
                <c:pt idx="3560">
                  <c:v>6613.8333333333303</c:v>
                </c:pt>
                <c:pt idx="3561">
                  <c:v>6611.8833333333305</c:v>
                </c:pt>
                <c:pt idx="3562">
                  <c:v>6608.033333333331</c:v>
                </c:pt>
                <c:pt idx="3563">
                  <c:v>6606.2333333333308</c:v>
                </c:pt>
                <c:pt idx="3564">
                  <c:v>6605.75</c:v>
                </c:pt>
                <c:pt idx="3565">
                  <c:v>6608.7666666666719</c:v>
                </c:pt>
                <c:pt idx="3566">
                  <c:v>6605.6666666666742</c:v>
                </c:pt>
                <c:pt idx="3567">
                  <c:v>6605.4666666666717</c:v>
                </c:pt>
                <c:pt idx="3568">
                  <c:v>6604.9833333333308</c:v>
                </c:pt>
                <c:pt idx="3569">
                  <c:v>6605.783333333331</c:v>
                </c:pt>
                <c:pt idx="3570">
                  <c:v>6612</c:v>
                </c:pt>
                <c:pt idx="3571">
                  <c:v>6610.4666666666717</c:v>
                </c:pt>
                <c:pt idx="3572">
                  <c:v>6609.75</c:v>
                </c:pt>
                <c:pt idx="3573">
                  <c:v>6609.85</c:v>
                </c:pt>
                <c:pt idx="3574">
                  <c:v>6617.6</c:v>
                </c:pt>
                <c:pt idx="3575">
                  <c:v>6618.35</c:v>
                </c:pt>
                <c:pt idx="3576">
                  <c:v>6621.1500000000024</c:v>
                </c:pt>
                <c:pt idx="3577">
                  <c:v>6618.783333333331</c:v>
                </c:pt>
                <c:pt idx="3578">
                  <c:v>6618.4333333333298</c:v>
                </c:pt>
                <c:pt idx="3579">
                  <c:v>6614.316666666673</c:v>
                </c:pt>
                <c:pt idx="3580">
                  <c:v>6611.9333333333298</c:v>
                </c:pt>
                <c:pt idx="3581">
                  <c:v>6610.3666666666741</c:v>
                </c:pt>
                <c:pt idx="3582">
                  <c:v>6607.1500000000024</c:v>
                </c:pt>
                <c:pt idx="3583">
                  <c:v>6605.066666666673</c:v>
                </c:pt>
                <c:pt idx="3584">
                  <c:v>6603.75</c:v>
                </c:pt>
                <c:pt idx="3585">
                  <c:v>6601.45</c:v>
                </c:pt>
                <c:pt idx="3586">
                  <c:v>6602.55</c:v>
                </c:pt>
                <c:pt idx="3587">
                  <c:v>6601.2166666666717</c:v>
                </c:pt>
                <c:pt idx="3588">
                  <c:v>6600.566666666673</c:v>
                </c:pt>
                <c:pt idx="3589">
                  <c:v>6600.9833333333308</c:v>
                </c:pt>
                <c:pt idx="3590">
                  <c:v>6598.8</c:v>
                </c:pt>
                <c:pt idx="3591">
                  <c:v>6601.783333333331</c:v>
                </c:pt>
                <c:pt idx="3592">
                  <c:v>6603.9666666666717</c:v>
                </c:pt>
                <c:pt idx="3593">
                  <c:v>6608.5</c:v>
                </c:pt>
                <c:pt idx="3594">
                  <c:v>6608.033333333331</c:v>
                </c:pt>
                <c:pt idx="3595">
                  <c:v>6605.5</c:v>
                </c:pt>
                <c:pt idx="3596">
                  <c:v>6604.3666666666741</c:v>
                </c:pt>
                <c:pt idx="3597">
                  <c:v>6606.05</c:v>
                </c:pt>
                <c:pt idx="3598">
                  <c:v>6607.4333333333298</c:v>
                </c:pt>
                <c:pt idx="3599">
                  <c:v>6611.3666666666741</c:v>
                </c:pt>
                <c:pt idx="3600">
                  <c:v>6612.2166666666717</c:v>
                </c:pt>
                <c:pt idx="3601">
                  <c:v>6610.4166666666724</c:v>
                </c:pt>
                <c:pt idx="3602">
                  <c:v>6607.75</c:v>
                </c:pt>
                <c:pt idx="3603">
                  <c:v>6609.35</c:v>
                </c:pt>
                <c:pt idx="3604">
                  <c:v>6610.6833333333325</c:v>
                </c:pt>
                <c:pt idx="3605">
                  <c:v>6608.3666666666741</c:v>
                </c:pt>
                <c:pt idx="3606">
                  <c:v>6607.566666666673</c:v>
                </c:pt>
                <c:pt idx="3607">
                  <c:v>6606.1166666666741</c:v>
                </c:pt>
                <c:pt idx="3608">
                  <c:v>6605.8333333333303</c:v>
                </c:pt>
                <c:pt idx="3609">
                  <c:v>6604.4166666666724</c:v>
                </c:pt>
                <c:pt idx="3610">
                  <c:v>6605.0166666666719</c:v>
                </c:pt>
                <c:pt idx="3611">
                  <c:v>6600.0166666666719</c:v>
                </c:pt>
                <c:pt idx="3612">
                  <c:v>6599.3</c:v>
                </c:pt>
                <c:pt idx="3613">
                  <c:v>6601.8833333333305</c:v>
                </c:pt>
                <c:pt idx="3614">
                  <c:v>6602.6666666666742</c:v>
                </c:pt>
                <c:pt idx="3615">
                  <c:v>6604.4666666666717</c:v>
                </c:pt>
                <c:pt idx="3616">
                  <c:v>6600.1166666666741</c:v>
                </c:pt>
                <c:pt idx="3617">
                  <c:v>6597.75</c:v>
                </c:pt>
                <c:pt idx="3618">
                  <c:v>6596.25</c:v>
                </c:pt>
                <c:pt idx="3619">
                  <c:v>6592.7666666666719</c:v>
                </c:pt>
                <c:pt idx="3620">
                  <c:v>6592.5833333333303</c:v>
                </c:pt>
                <c:pt idx="3621">
                  <c:v>6593.1666666666742</c:v>
                </c:pt>
                <c:pt idx="3622">
                  <c:v>6592.35</c:v>
                </c:pt>
                <c:pt idx="3623">
                  <c:v>6593.4333333333298</c:v>
                </c:pt>
                <c:pt idx="3624">
                  <c:v>6597.2666666666719</c:v>
                </c:pt>
                <c:pt idx="3625">
                  <c:v>6596.45</c:v>
                </c:pt>
                <c:pt idx="3626">
                  <c:v>6595.55</c:v>
                </c:pt>
                <c:pt idx="3627">
                  <c:v>6594.1333333333305</c:v>
                </c:pt>
                <c:pt idx="3628">
                  <c:v>6595.4833333333308</c:v>
                </c:pt>
                <c:pt idx="3629">
                  <c:v>6596.2333333333308</c:v>
                </c:pt>
                <c:pt idx="3630">
                  <c:v>6594.3666666666741</c:v>
                </c:pt>
                <c:pt idx="3631">
                  <c:v>6597.35</c:v>
                </c:pt>
                <c:pt idx="3632">
                  <c:v>6596.9166666666724</c:v>
                </c:pt>
                <c:pt idx="3633">
                  <c:v>6598.0833333333303</c:v>
                </c:pt>
                <c:pt idx="3634">
                  <c:v>6595.9333333333298</c:v>
                </c:pt>
                <c:pt idx="3635">
                  <c:v>6595.5166666666719</c:v>
                </c:pt>
                <c:pt idx="3636">
                  <c:v>6597.1666666666742</c:v>
                </c:pt>
                <c:pt idx="3637">
                  <c:v>6602.8666666666741</c:v>
                </c:pt>
                <c:pt idx="3638">
                  <c:v>6607.9166666666724</c:v>
                </c:pt>
                <c:pt idx="3639">
                  <c:v>6607.8</c:v>
                </c:pt>
                <c:pt idx="3640">
                  <c:v>6610.316666666673</c:v>
                </c:pt>
                <c:pt idx="3641">
                  <c:v>6611.45</c:v>
                </c:pt>
                <c:pt idx="3642">
                  <c:v>6618.4</c:v>
                </c:pt>
                <c:pt idx="3643">
                  <c:v>6617.6666666666742</c:v>
                </c:pt>
                <c:pt idx="3644">
                  <c:v>6617.55</c:v>
                </c:pt>
                <c:pt idx="3645">
                  <c:v>6613.45</c:v>
                </c:pt>
                <c:pt idx="3646">
                  <c:v>6610.4166666666724</c:v>
                </c:pt>
                <c:pt idx="3647">
                  <c:v>6610.3</c:v>
                </c:pt>
                <c:pt idx="3648">
                  <c:v>6610.8</c:v>
                </c:pt>
                <c:pt idx="3649">
                  <c:v>6608.2166666666717</c:v>
                </c:pt>
                <c:pt idx="3650">
                  <c:v>6611.8333333333303</c:v>
                </c:pt>
                <c:pt idx="3651">
                  <c:v>6610.8333333333303</c:v>
                </c:pt>
                <c:pt idx="3652">
                  <c:v>6611.9</c:v>
                </c:pt>
                <c:pt idx="3653">
                  <c:v>6606.4</c:v>
                </c:pt>
                <c:pt idx="3654">
                  <c:v>6601.6666666666742</c:v>
                </c:pt>
                <c:pt idx="3655">
                  <c:v>6604.9</c:v>
                </c:pt>
                <c:pt idx="3656">
                  <c:v>6606.533333333331</c:v>
                </c:pt>
                <c:pt idx="3657">
                  <c:v>6607.9833333333308</c:v>
                </c:pt>
                <c:pt idx="3658">
                  <c:v>6605.2166666666717</c:v>
                </c:pt>
                <c:pt idx="3659">
                  <c:v>6609.1666666666742</c:v>
                </c:pt>
                <c:pt idx="3660">
                  <c:v>6607.7166666666717</c:v>
                </c:pt>
                <c:pt idx="3661">
                  <c:v>6607.1500000000024</c:v>
                </c:pt>
                <c:pt idx="3662">
                  <c:v>6607</c:v>
                </c:pt>
                <c:pt idx="3663">
                  <c:v>6604.5</c:v>
                </c:pt>
                <c:pt idx="3664">
                  <c:v>6600.1</c:v>
                </c:pt>
                <c:pt idx="3665">
                  <c:v>6599.2166666666717</c:v>
                </c:pt>
                <c:pt idx="3666">
                  <c:v>6596.9166666666724</c:v>
                </c:pt>
                <c:pt idx="3667">
                  <c:v>6596.283333333331</c:v>
                </c:pt>
                <c:pt idx="3668">
                  <c:v>6589.6833333333325</c:v>
                </c:pt>
                <c:pt idx="3669">
                  <c:v>6590.5166666666719</c:v>
                </c:pt>
                <c:pt idx="3670">
                  <c:v>6592.6833333333325</c:v>
                </c:pt>
                <c:pt idx="3671">
                  <c:v>6595.1333333333305</c:v>
                </c:pt>
                <c:pt idx="3672">
                  <c:v>6599.1500000000024</c:v>
                </c:pt>
                <c:pt idx="3673">
                  <c:v>6602.7666666666719</c:v>
                </c:pt>
                <c:pt idx="3674">
                  <c:v>6601.1833333333325</c:v>
                </c:pt>
                <c:pt idx="3675">
                  <c:v>6600.1166666666741</c:v>
                </c:pt>
                <c:pt idx="3676">
                  <c:v>6598.8666666666741</c:v>
                </c:pt>
                <c:pt idx="3677">
                  <c:v>6596.1166666666741</c:v>
                </c:pt>
                <c:pt idx="3678">
                  <c:v>6596.35</c:v>
                </c:pt>
                <c:pt idx="3679">
                  <c:v>6599.9166666666724</c:v>
                </c:pt>
                <c:pt idx="3680">
                  <c:v>6601.6666666666742</c:v>
                </c:pt>
                <c:pt idx="3681">
                  <c:v>6599.1333333333305</c:v>
                </c:pt>
                <c:pt idx="3682">
                  <c:v>6596.6333333333305</c:v>
                </c:pt>
                <c:pt idx="3683">
                  <c:v>6594.8666666666741</c:v>
                </c:pt>
                <c:pt idx="3684">
                  <c:v>6590.55</c:v>
                </c:pt>
                <c:pt idx="3685">
                  <c:v>6590.3333333333303</c:v>
                </c:pt>
                <c:pt idx="3686">
                  <c:v>6594.2166666666717</c:v>
                </c:pt>
                <c:pt idx="3687">
                  <c:v>6596.2333333333308</c:v>
                </c:pt>
                <c:pt idx="3688">
                  <c:v>6591.5833333333303</c:v>
                </c:pt>
                <c:pt idx="3689">
                  <c:v>6590.4166666666724</c:v>
                </c:pt>
                <c:pt idx="3690">
                  <c:v>6588.566666666673</c:v>
                </c:pt>
                <c:pt idx="3691">
                  <c:v>6586.35</c:v>
                </c:pt>
                <c:pt idx="3692">
                  <c:v>6591.783333333331</c:v>
                </c:pt>
                <c:pt idx="3693">
                  <c:v>6591.9833333333308</c:v>
                </c:pt>
                <c:pt idx="3694">
                  <c:v>6593.7333333333308</c:v>
                </c:pt>
                <c:pt idx="3695">
                  <c:v>6592.5166666666719</c:v>
                </c:pt>
                <c:pt idx="3696">
                  <c:v>6590.6</c:v>
                </c:pt>
                <c:pt idx="3697">
                  <c:v>6587.5833333333303</c:v>
                </c:pt>
                <c:pt idx="3698">
                  <c:v>6585.5833333333303</c:v>
                </c:pt>
                <c:pt idx="3699">
                  <c:v>6586.35</c:v>
                </c:pt>
                <c:pt idx="3700">
                  <c:v>6584.6333333333305</c:v>
                </c:pt>
                <c:pt idx="3701">
                  <c:v>6585.5</c:v>
                </c:pt>
                <c:pt idx="3702">
                  <c:v>6582.9</c:v>
                </c:pt>
                <c:pt idx="3703">
                  <c:v>6583.566666666673</c:v>
                </c:pt>
                <c:pt idx="3704">
                  <c:v>6586.9</c:v>
                </c:pt>
                <c:pt idx="3705">
                  <c:v>6588</c:v>
                </c:pt>
                <c:pt idx="3706">
                  <c:v>6589.4666666666717</c:v>
                </c:pt>
                <c:pt idx="3707">
                  <c:v>6590.5833333333303</c:v>
                </c:pt>
                <c:pt idx="3708">
                  <c:v>6587.25</c:v>
                </c:pt>
                <c:pt idx="3709">
                  <c:v>6588.566666666673</c:v>
                </c:pt>
                <c:pt idx="3710">
                  <c:v>6587.2166666666717</c:v>
                </c:pt>
                <c:pt idx="3711">
                  <c:v>6583.9666666666717</c:v>
                </c:pt>
                <c:pt idx="3712">
                  <c:v>6583.4333333333298</c:v>
                </c:pt>
                <c:pt idx="3713">
                  <c:v>6581.8666666666741</c:v>
                </c:pt>
                <c:pt idx="3714">
                  <c:v>6585.95</c:v>
                </c:pt>
                <c:pt idx="3715">
                  <c:v>6589.2666666666719</c:v>
                </c:pt>
                <c:pt idx="3716">
                  <c:v>6585.95</c:v>
                </c:pt>
                <c:pt idx="3717">
                  <c:v>6585.7666666666719</c:v>
                </c:pt>
                <c:pt idx="3718">
                  <c:v>6588.05</c:v>
                </c:pt>
                <c:pt idx="3719">
                  <c:v>6588.2333333333308</c:v>
                </c:pt>
                <c:pt idx="3720">
                  <c:v>6587.6</c:v>
                </c:pt>
                <c:pt idx="3721">
                  <c:v>6590.6833333333325</c:v>
                </c:pt>
                <c:pt idx="3722">
                  <c:v>6594.2333333333308</c:v>
                </c:pt>
                <c:pt idx="3723">
                  <c:v>6592.9833333333308</c:v>
                </c:pt>
                <c:pt idx="3724">
                  <c:v>6593.1</c:v>
                </c:pt>
                <c:pt idx="3725">
                  <c:v>6592.2333333333308</c:v>
                </c:pt>
                <c:pt idx="3726">
                  <c:v>6592</c:v>
                </c:pt>
                <c:pt idx="3727">
                  <c:v>6590.7166666666717</c:v>
                </c:pt>
                <c:pt idx="3728">
                  <c:v>6595.283333333331</c:v>
                </c:pt>
                <c:pt idx="3729">
                  <c:v>6594.783333333331</c:v>
                </c:pt>
                <c:pt idx="3730">
                  <c:v>6594.1666666666742</c:v>
                </c:pt>
                <c:pt idx="3731">
                  <c:v>6589.6166666666741</c:v>
                </c:pt>
                <c:pt idx="3732">
                  <c:v>6588.4666666666717</c:v>
                </c:pt>
                <c:pt idx="3733">
                  <c:v>6587.25</c:v>
                </c:pt>
                <c:pt idx="3734">
                  <c:v>6585.75</c:v>
                </c:pt>
                <c:pt idx="3735">
                  <c:v>6585.7333333333308</c:v>
                </c:pt>
                <c:pt idx="3736">
                  <c:v>6589.3</c:v>
                </c:pt>
                <c:pt idx="3737">
                  <c:v>6593.5166666666719</c:v>
                </c:pt>
                <c:pt idx="3738">
                  <c:v>6600.4</c:v>
                </c:pt>
                <c:pt idx="3739">
                  <c:v>6596.45</c:v>
                </c:pt>
                <c:pt idx="3740">
                  <c:v>6592.0833333333303</c:v>
                </c:pt>
                <c:pt idx="3741">
                  <c:v>6593.6333333333305</c:v>
                </c:pt>
                <c:pt idx="3742">
                  <c:v>6595.816666666673</c:v>
                </c:pt>
                <c:pt idx="3743">
                  <c:v>6594.8666666666741</c:v>
                </c:pt>
                <c:pt idx="3744">
                  <c:v>6596.9</c:v>
                </c:pt>
                <c:pt idx="3745">
                  <c:v>6596.6500000000024</c:v>
                </c:pt>
                <c:pt idx="3746">
                  <c:v>6595.45</c:v>
                </c:pt>
                <c:pt idx="3747">
                  <c:v>6594.1833333333325</c:v>
                </c:pt>
                <c:pt idx="3748">
                  <c:v>6599.95</c:v>
                </c:pt>
                <c:pt idx="3749">
                  <c:v>6599.5</c:v>
                </c:pt>
                <c:pt idx="3750">
                  <c:v>6600.1500000000024</c:v>
                </c:pt>
                <c:pt idx="3751">
                  <c:v>6596.9666666666717</c:v>
                </c:pt>
                <c:pt idx="3752">
                  <c:v>6593.9333333333298</c:v>
                </c:pt>
                <c:pt idx="3753">
                  <c:v>6596.3833333333305</c:v>
                </c:pt>
                <c:pt idx="3754">
                  <c:v>6593.9166666666724</c:v>
                </c:pt>
                <c:pt idx="3755">
                  <c:v>6596.8333333333303</c:v>
                </c:pt>
                <c:pt idx="3756">
                  <c:v>6600.1666666666742</c:v>
                </c:pt>
                <c:pt idx="3757">
                  <c:v>6598.8</c:v>
                </c:pt>
                <c:pt idx="3758">
                  <c:v>6599.033333333331</c:v>
                </c:pt>
                <c:pt idx="3759">
                  <c:v>6601.35</c:v>
                </c:pt>
                <c:pt idx="3760">
                  <c:v>6601.45</c:v>
                </c:pt>
                <c:pt idx="3761">
                  <c:v>6601.25</c:v>
                </c:pt>
                <c:pt idx="3762">
                  <c:v>6596.816666666673</c:v>
                </c:pt>
                <c:pt idx="3763">
                  <c:v>6595.2333333333308</c:v>
                </c:pt>
                <c:pt idx="3764">
                  <c:v>6592.1333333333305</c:v>
                </c:pt>
                <c:pt idx="3765">
                  <c:v>6592.4666666666717</c:v>
                </c:pt>
                <c:pt idx="3766">
                  <c:v>6591.1666666666742</c:v>
                </c:pt>
                <c:pt idx="3767">
                  <c:v>6592.1666666666742</c:v>
                </c:pt>
                <c:pt idx="3768">
                  <c:v>6594.9833333333308</c:v>
                </c:pt>
                <c:pt idx="3769">
                  <c:v>6591.816666666673</c:v>
                </c:pt>
                <c:pt idx="3770">
                  <c:v>6592.5166666666719</c:v>
                </c:pt>
                <c:pt idx="3771">
                  <c:v>6597.05</c:v>
                </c:pt>
                <c:pt idx="3772">
                  <c:v>6596.85</c:v>
                </c:pt>
                <c:pt idx="3773">
                  <c:v>6599.6</c:v>
                </c:pt>
                <c:pt idx="3774">
                  <c:v>6596.2666666666719</c:v>
                </c:pt>
                <c:pt idx="3775">
                  <c:v>6589.6333333333305</c:v>
                </c:pt>
                <c:pt idx="3776">
                  <c:v>6590.9833333333308</c:v>
                </c:pt>
                <c:pt idx="3777">
                  <c:v>6583.8833333333305</c:v>
                </c:pt>
                <c:pt idx="3778">
                  <c:v>6586.85</c:v>
                </c:pt>
                <c:pt idx="3779">
                  <c:v>6582.3833333333305</c:v>
                </c:pt>
                <c:pt idx="3780">
                  <c:v>6583.6500000000024</c:v>
                </c:pt>
                <c:pt idx="3781">
                  <c:v>6580.8333333333303</c:v>
                </c:pt>
                <c:pt idx="3782">
                  <c:v>6575.9833333333308</c:v>
                </c:pt>
                <c:pt idx="3783">
                  <c:v>6579.4833333333308</c:v>
                </c:pt>
                <c:pt idx="3784">
                  <c:v>6579.5</c:v>
                </c:pt>
                <c:pt idx="3785">
                  <c:v>6579.566666666673</c:v>
                </c:pt>
                <c:pt idx="3786">
                  <c:v>6583.6666666666742</c:v>
                </c:pt>
                <c:pt idx="3787">
                  <c:v>6586.45</c:v>
                </c:pt>
                <c:pt idx="3788">
                  <c:v>6584.8833333333305</c:v>
                </c:pt>
                <c:pt idx="3789">
                  <c:v>6583.5166666666719</c:v>
                </c:pt>
                <c:pt idx="3790">
                  <c:v>6582.8333333333303</c:v>
                </c:pt>
                <c:pt idx="3791">
                  <c:v>6590.066666666673</c:v>
                </c:pt>
                <c:pt idx="3792">
                  <c:v>6587.55</c:v>
                </c:pt>
                <c:pt idx="3793">
                  <c:v>6585.4833333333308</c:v>
                </c:pt>
                <c:pt idx="3794">
                  <c:v>6588.2</c:v>
                </c:pt>
                <c:pt idx="3795">
                  <c:v>6586.0833333333303</c:v>
                </c:pt>
                <c:pt idx="3796">
                  <c:v>6582.1166666666741</c:v>
                </c:pt>
                <c:pt idx="3797">
                  <c:v>6580.8666666666741</c:v>
                </c:pt>
                <c:pt idx="3798">
                  <c:v>6574.7</c:v>
                </c:pt>
                <c:pt idx="3799">
                  <c:v>6577.2333333333308</c:v>
                </c:pt>
                <c:pt idx="3800">
                  <c:v>6579.0166666666719</c:v>
                </c:pt>
                <c:pt idx="3801">
                  <c:v>6582.0833333333303</c:v>
                </c:pt>
                <c:pt idx="3802">
                  <c:v>6583.2166666666717</c:v>
                </c:pt>
                <c:pt idx="3803">
                  <c:v>6584.55</c:v>
                </c:pt>
                <c:pt idx="3804">
                  <c:v>6584.4166666666724</c:v>
                </c:pt>
                <c:pt idx="3805">
                  <c:v>6584</c:v>
                </c:pt>
                <c:pt idx="3806">
                  <c:v>6585.566666666673</c:v>
                </c:pt>
                <c:pt idx="3807">
                  <c:v>6585.7</c:v>
                </c:pt>
                <c:pt idx="3808">
                  <c:v>6585.7666666666719</c:v>
                </c:pt>
                <c:pt idx="3809">
                  <c:v>6584.25</c:v>
                </c:pt>
                <c:pt idx="3810">
                  <c:v>6584.0833333333303</c:v>
                </c:pt>
                <c:pt idx="3811">
                  <c:v>6589.3833333333305</c:v>
                </c:pt>
                <c:pt idx="3812">
                  <c:v>6589.1666666666742</c:v>
                </c:pt>
                <c:pt idx="3813">
                  <c:v>6586.283333333331</c:v>
                </c:pt>
                <c:pt idx="3814">
                  <c:v>6586.6</c:v>
                </c:pt>
                <c:pt idx="3815">
                  <c:v>6588.033333333331</c:v>
                </c:pt>
                <c:pt idx="3816">
                  <c:v>6579.3</c:v>
                </c:pt>
                <c:pt idx="3817">
                  <c:v>6577.2333333333308</c:v>
                </c:pt>
                <c:pt idx="3818">
                  <c:v>6573.4166666666724</c:v>
                </c:pt>
                <c:pt idx="3819">
                  <c:v>6567.3666666666741</c:v>
                </c:pt>
                <c:pt idx="3820">
                  <c:v>6570.6333333333305</c:v>
                </c:pt>
                <c:pt idx="3821">
                  <c:v>6568.2333333333308</c:v>
                </c:pt>
                <c:pt idx="3822">
                  <c:v>6569.566666666673</c:v>
                </c:pt>
                <c:pt idx="3823">
                  <c:v>6571.5</c:v>
                </c:pt>
                <c:pt idx="3824">
                  <c:v>6571.6333333333305</c:v>
                </c:pt>
                <c:pt idx="3825">
                  <c:v>6573.5833333333303</c:v>
                </c:pt>
                <c:pt idx="3826">
                  <c:v>6573.6166666666741</c:v>
                </c:pt>
                <c:pt idx="3827">
                  <c:v>6571.55</c:v>
                </c:pt>
                <c:pt idx="3828">
                  <c:v>6570.45</c:v>
                </c:pt>
                <c:pt idx="3829">
                  <c:v>6571.9833333333308</c:v>
                </c:pt>
                <c:pt idx="3830">
                  <c:v>6571.5833333333303</c:v>
                </c:pt>
                <c:pt idx="3831">
                  <c:v>6568.2666666666719</c:v>
                </c:pt>
                <c:pt idx="3832">
                  <c:v>6566.05</c:v>
                </c:pt>
                <c:pt idx="3833">
                  <c:v>6562.033333333331</c:v>
                </c:pt>
                <c:pt idx="3834">
                  <c:v>6568.4333333333298</c:v>
                </c:pt>
                <c:pt idx="3835">
                  <c:v>6573.816666666673</c:v>
                </c:pt>
                <c:pt idx="3836">
                  <c:v>6572.85</c:v>
                </c:pt>
                <c:pt idx="3837">
                  <c:v>6576.5</c:v>
                </c:pt>
                <c:pt idx="3838">
                  <c:v>6571.816666666673</c:v>
                </c:pt>
                <c:pt idx="3839">
                  <c:v>6575.7333333333308</c:v>
                </c:pt>
                <c:pt idx="3840">
                  <c:v>6572.2</c:v>
                </c:pt>
                <c:pt idx="3841">
                  <c:v>6569.6833333333325</c:v>
                </c:pt>
                <c:pt idx="3842">
                  <c:v>6568.9166666666724</c:v>
                </c:pt>
                <c:pt idx="3843">
                  <c:v>6566.4333333333298</c:v>
                </c:pt>
                <c:pt idx="3844">
                  <c:v>6570.75</c:v>
                </c:pt>
                <c:pt idx="3845">
                  <c:v>6572.1500000000024</c:v>
                </c:pt>
                <c:pt idx="3846">
                  <c:v>6565.6833333333325</c:v>
                </c:pt>
                <c:pt idx="3847">
                  <c:v>6563.4833333333308</c:v>
                </c:pt>
                <c:pt idx="3848">
                  <c:v>6564.05</c:v>
                </c:pt>
                <c:pt idx="3849">
                  <c:v>6567.0833333333303</c:v>
                </c:pt>
                <c:pt idx="3850">
                  <c:v>6568.533333333331</c:v>
                </c:pt>
                <c:pt idx="3851">
                  <c:v>6562.1</c:v>
                </c:pt>
                <c:pt idx="3852">
                  <c:v>6562.8333333333303</c:v>
                </c:pt>
                <c:pt idx="3853">
                  <c:v>6563.5833333333303</c:v>
                </c:pt>
                <c:pt idx="3854">
                  <c:v>6562.1166666666741</c:v>
                </c:pt>
                <c:pt idx="3855">
                  <c:v>6562.066666666673</c:v>
                </c:pt>
                <c:pt idx="3856">
                  <c:v>6565.816666666673</c:v>
                </c:pt>
                <c:pt idx="3857">
                  <c:v>6565.0833333333303</c:v>
                </c:pt>
                <c:pt idx="3858">
                  <c:v>6562.7166666666717</c:v>
                </c:pt>
                <c:pt idx="3859">
                  <c:v>6561.55</c:v>
                </c:pt>
                <c:pt idx="3860">
                  <c:v>6563.1166666666741</c:v>
                </c:pt>
                <c:pt idx="3861">
                  <c:v>6564.4333333333298</c:v>
                </c:pt>
                <c:pt idx="3862">
                  <c:v>6564.4166666666724</c:v>
                </c:pt>
                <c:pt idx="3863">
                  <c:v>6562.8</c:v>
                </c:pt>
                <c:pt idx="3864">
                  <c:v>6561.3</c:v>
                </c:pt>
                <c:pt idx="3865">
                  <c:v>6559.6666666666742</c:v>
                </c:pt>
                <c:pt idx="3866">
                  <c:v>6561.9333333333298</c:v>
                </c:pt>
                <c:pt idx="3867">
                  <c:v>6561.6</c:v>
                </c:pt>
                <c:pt idx="3868">
                  <c:v>6559.4333333333298</c:v>
                </c:pt>
                <c:pt idx="3869">
                  <c:v>6563.9166666666724</c:v>
                </c:pt>
                <c:pt idx="3870">
                  <c:v>6564.283333333331</c:v>
                </c:pt>
                <c:pt idx="3871">
                  <c:v>6563.2166666666717</c:v>
                </c:pt>
                <c:pt idx="3872">
                  <c:v>6560.6</c:v>
                </c:pt>
                <c:pt idx="3873">
                  <c:v>6563.8833333333305</c:v>
                </c:pt>
                <c:pt idx="3874">
                  <c:v>6562.1500000000024</c:v>
                </c:pt>
                <c:pt idx="3875">
                  <c:v>6560.9</c:v>
                </c:pt>
                <c:pt idx="3876">
                  <c:v>6565.2</c:v>
                </c:pt>
                <c:pt idx="3877">
                  <c:v>6570.75</c:v>
                </c:pt>
                <c:pt idx="3878">
                  <c:v>6570.85</c:v>
                </c:pt>
                <c:pt idx="3879">
                  <c:v>6575</c:v>
                </c:pt>
                <c:pt idx="3880">
                  <c:v>6575.1666666666742</c:v>
                </c:pt>
                <c:pt idx="3881">
                  <c:v>6576.8666666666741</c:v>
                </c:pt>
                <c:pt idx="3882">
                  <c:v>6579.9833333333308</c:v>
                </c:pt>
                <c:pt idx="3883">
                  <c:v>6580.9666666666717</c:v>
                </c:pt>
                <c:pt idx="3884">
                  <c:v>6581.1833333333325</c:v>
                </c:pt>
                <c:pt idx="3885">
                  <c:v>6582.7166666666717</c:v>
                </c:pt>
                <c:pt idx="3886">
                  <c:v>6584.55</c:v>
                </c:pt>
                <c:pt idx="3887">
                  <c:v>6589.783333333331</c:v>
                </c:pt>
                <c:pt idx="3888">
                  <c:v>6586.9833333333308</c:v>
                </c:pt>
                <c:pt idx="3889">
                  <c:v>6586.6</c:v>
                </c:pt>
                <c:pt idx="3890">
                  <c:v>6587</c:v>
                </c:pt>
                <c:pt idx="3891">
                  <c:v>6585.75</c:v>
                </c:pt>
                <c:pt idx="3892">
                  <c:v>6590.35</c:v>
                </c:pt>
                <c:pt idx="3893">
                  <c:v>6593.566666666673</c:v>
                </c:pt>
                <c:pt idx="3894">
                  <c:v>6591.2166666666717</c:v>
                </c:pt>
                <c:pt idx="3895">
                  <c:v>6588.9666666666717</c:v>
                </c:pt>
                <c:pt idx="3896">
                  <c:v>6590.8</c:v>
                </c:pt>
                <c:pt idx="3897">
                  <c:v>6594.3666666666741</c:v>
                </c:pt>
                <c:pt idx="3898">
                  <c:v>6595.7166666666717</c:v>
                </c:pt>
                <c:pt idx="3899">
                  <c:v>6592.85</c:v>
                </c:pt>
                <c:pt idx="3900">
                  <c:v>6596.6333333333305</c:v>
                </c:pt>
                <c:pt idx="3901">
                  <c:v>6599.45</c:v>
                </c:pt>
                <c:pt idx="3902">
                  <c:v>6600.4666666666717</c:v>
                </c:pt>
                <c:pt idx="3903">
                  <c:v>6598.4833333333308</c:v>
                </c:pt>
                <c:pt idx="3904">
                  <c:v>6595.6166666666741</c:v>
                </c:pt>
                <c:pt idx="3905">
                  <c:v>6594.6</c:v>
                </c:pt>
                <c:pt idx="3906">
                  <c:v>6596.3</c:v>
                </c:pt>
                <c:pt idx="3907">
                  <c:v>6594.0833333333303</c:v>
                </c:pt>
                <c:pt idx="3908">
                  <c:v>6588.9333333333298</c:v>
                </c:pt>
                <c:pt idx="3909">
                  <c:v>6582.3</c:v>
                </c:pt>
                <c:pt idx="3910">
                  <c:v>6577.9166666666724</c:v>
                </c:pt>
                <c:pt idx="3911">
                  <c:v>6580.4166666666724</c:v>
                </c:pt>
                <c:pt idx="3912">
                  <c:v>6581.033333333331</c:v>
                </c:pt>
                <c:pt idx="3913">
                  <c:v>6584.8833333333305</c:v>
                </c:pt>
                <c:pt idx="3914">
                  <c:v>6587.1166666666741</c:v>
                </c:pt>
                <c:pt idx="3915">
                  <c:v>6590.95</c:v>
                </c:pt>
                <c:pt idx="3916">
                  <c:v>6592.4333333333298</c:v>
                </c:pt>
                <c:pt idx="3917">
                  <c:v>6592.25</c:v>
                </c:pt>
                <c:pt idx="3918">
                  <c:v>6592.4333333333298</c:v>
                </c:pt>
                <c:pt idx="3919">
                  <c:v>6594.033333333331</c:v>
                </c:pt>
                <c:pt idx="3920">
                  <c:v>6592.4333333333298</c:v>
                </c:pt>
                <c:pt idx="3921">
                  <c:v>6586.1</c:v>
                </c:pt>
                <c:pt idx="3922">
                  <c:v>6585.3833333333305</c:v>
                </c:pt>
                <c:pt idx="3923">
                  <c:v>6589.2166666666717</c:v>
                </c:pt>
                <c:pt idx="3924">
                  <c:v>6592.45</c:v>
                </c:pt>
                <c:pt idx="3925">
                  <c:v>6595.4333333333298</c:v>
                </c:pt>
                <c:pt idx="3926">
                  <c:v>6584.533333333331</c:v>
                </c:pt>
                <c:pt idx="3927">
                  <c:v>6587.3333333333303</c:v>
                </c:pt>
                <c:pt idx="3928">
                  <c:v>6589.1</c:v>
                </c:pt>
                <c:pt idx="3929">
                  <c:v>6586.816666666673</c:v>
                </c:pt>
                <c:pt idx="3930">
                  <c:v>6588.7666666666719</c:v>
                </c:pt>
                <c:pt idx="3931">
                  <c:v>6587.7166666666717</c:v>
                </c:pt>
                <c:pt idx="3932">
                  <c:v>6589.55</c:v>
                </c:pt>
                <c:pt idx="3933">
                  <c:v>6585.566666666673</c:v>
                </c:pt>
                <c:pt idx="3934">
                  <c:v>6588.1166666666741</c:v>
                </c:pt>
                <c:pt idx="3935">
                  <c:v>6585.25</c:v>
                </c:pt>
                <c:pt idx="3936">
                  <c:v>6583.1666666666742</c:v>
                </c:pt>
                <c:pt idx="3937">
                  <c:v>6579.5833333333303</c:v>
                </c:pt>
                <c:pt idx="3938">
                  <c:v>6578.6333333333305</c:v>
                </c:pt>
                <c:pt idx="3939">
                  <c:v>6576.95</c:v>
                </c:pt>
                <c:pt idx="3940">
                  <c:v>6574.1666666666742</c:v>
                </c:pt>
                <c:pt idx="3941">
                  <c:v>6576.05</c:v>
                </c:pt>
                <c:pt idx="3942">
                  <c:v>6573.3833333333305</c:v>
                </c:pt>
                <c:pt idx="3943">
                  <c:v>6576.6666666666742</c:v>
                </c:pt>
                <c:pt idx="3944">
                  <c:v>6574.6666666666742</c:v>
                </c:pt>
                <c:pt idx="3945">
                  <c:v>6568.6166666666741</c:v>
                </c:pt>
                <c:pt idx="3946">
                  <c:v>6568.3666666666741</c:v>
                </c:pt>
                <c:pt idx="3947">
                  <c:v>6564.7666666666719</c:v>
                </c:pt>
                <c:pt idx="3948">
                  <c:v>6566.9833333333308</c:v>
                </c:pt>
                <c:pt idx="3949">
                  <c:v>6566.5</c:v>
                </c:pt>
                <c:pt idx="3950">
                  <c:v>6567.8666666666741</c:v>
                </c:pt>
                <c:pt idx="3951">
                  <c:v>6570.05</c:v>
                </c:pt>
                <c:pt idx="3952">
                  <c:v>6566.7</c:v>
                </c:pt>
                <c:pt idx="3953">
                  <c:v>6566.1333333333305</c:v>
                </c:pt>
                <c:pt idx="3954">
                  <c:v>6566.5</c:v>
                </c:pt>
                <c:pt idx="3955">
                  <c:v>6565.8666666666741</c:v>
                </c:pt>
                <c:pt idx="3956">
                  <c:v>6564.783333333331</c:v>
                </c:pt>
                <c:pt idx="3957">
                  <c:v>6570.25</c:v>
                </c:pt>
                <c:pt idx="3958">
                  <c:v>6566.55</c:v>
                </c:pt>
                <c:pt idx="3959">
                  <c:v>6566.6</c:v>
                </c:pt>
                <c:pt idx="3960">
                  <c:v>6566.4666666666717</c:v>
                </c:pt>
                <c:pt idx="3961">
                  <c:v>6568.8333333333303</c:v>
                </c:pt>
                <c:pt idx="3962">
                  <c:v>6571.6</c:v>
                </c:pt>
                <c:pt idx="3963">
                  <c:v>6581.4</c:v>
                </c:pt>
                <c:pt idx="3964">
                  <c:v>6579.5</c:v>
                </c:pt>
                <c:pt idx="3965">
                  <c:v>6581.4166666666724</c:v>
                </c:pt>
                <c:pt idx="3966">
                  <c:v>6582.5166666666719</c:v>
                </c:pt>
                <c:pt idx="3967">
                  <c:v>6587.9666666666717</c:v>
                </c:pt>
                <c:pt idx="3968">
                  <c:v>6594</c:v>
                </c:pt>
                <c:pt idx="3969">
                  <c:v>6597.066666666673</c:v>
                </c:pt>
                <c:pt idx="3970">
                  <c:v>6599.7333333333308</c:v>
                </c:pt>
                <c:pt idx="3971">
                  <c:v>6600.8666666666741</c:v>
                </c:pt>
                <c:pt idx="3972">
                  <c:v>6600.1333333333305</c:v>
                </c:pt>
                <c:pt idx="3973">
                  <c:v>6597.0166666666719</c:v>
                </c:pt>
                <c:pt idx="3974">
                  <c:v>6595.9166666666724</c:v>
                </c:pt>
                <c:pt idx="3975">
                  <c:v>6592.6833333333325</c:v>
                </c:pt>
                <c:pt idx="3976">
                  <c:v>6586.5166666666719</c:v>
                </c:pt>
                <c:pt idx="3977">
                  <c:v>6586.6500000000024</c:v>
                </c:pt>
                <c:pt idx="3978">
                  <c:v>6588.316666666673</c:v>
                </c:pt>
                <c:pt idx="3979">
                  <c:v>6588.3</c:v>
                </c:pt>
                <c:pt idx="3980">
                  <c:v>6588.9</c:v>
                </c:pt>
                <c:pt idx="3981">
                  <c:v>6594.1333333333305</c:v>
                </c:pt>
                <c:pt idx="3982">
                  <c:v>6595.4</c:v>
                </c:pt>
                <c:pt idx="3983">
                  <c:v>6593.4833333333308</c:v>
                </c:pt>
                <c:pt idx="3984">
                  <c:v>6589.1666666666742</c:v>
                </c:pt>
                <c:pt idx="3985">
                  <c:v>6588.2</c:v>
                </c:pt>
                <c:pt idx="3986">
                  <c:v>6596.6833333333325</c:v>
                </c:pt>
                <c:pt idx="3987">
                  <c:v>6592.8333333333303</c:v>
                </c:pt>
                <c:pt idx="3988">
                  <c:v>6588.35</c:v>
                </c:pt>
                <c:pt idx="3989">
                  <c:v>6589.6166666666741</c:v>
                </c:pt>
                <c:pt idx="3990">
                  <c:v>6588.1333333333305</c:v>
                </c:pt>
                <c:pt idx="3991">
                  <c:v>6590.4333333333298</c:v>
                </c:pt>
                <c:pt idx="3992">
                  <c:v>6589.1666666666742</c:v>
                </c:pt>
                <c:pt idx="3993">
                  <c:v>6590.3333333333303</c:v>
                </c:pt>
                <c:pt idx="3994">
                  <c:v>6590.5</c:v>
                </c:pt>
                <c:pt idx="3995">
                  <c:v>6588.9333333333298</c:v>
                </c:pt>
                <c:pt idx="3996">
                  <c:v>6591.7</c:v>
                </c:pt>
                <c:pt idx="3997">
                  <c:v>6591.8</c:v>
                </c:pt>
                <c:pt idx="3998">
                  <c:v>6593.783333333331</c:v>
                </c:pt>
                <c:pt idx="3999">
                  <c:v>6597.8333333333303</c:v>
                </c:pt>
                <c:pt idx="4000">
                  <c:v>6599.9833333333308</c:v>
                </c:pt>
                <c:pt idx="4001">
                  <c:v>6598.3833333333305</c:v>
                </c:pt>
                <c:pt idx="4002">
                  <c:v>6598.783333333331</c:v>
                </c:pt>
                <c:pt idx="4003">
                  <c:v>6596.1666666666742</c:v>
                </c:pt>
                <c:pt idx="4004">
                  <c:v>6592.566666666673</c:v>
                </c:pt>
                <c:pt idx="4005">
                  <c:v>6593.9333333333298</c:v>
                </c:pt>
                <c:pt idx="4006">
                  <c:v>6595.816666666673</c:v>
                </c:pt>
                <c:pt idx="4007">
                  <c:v>6594.5166666666719</c:v>
                </c:pt>
                <c:pt idx="4008">
                  <c:v>6592.2</c:v>
                </c:pt>
                <c:pt idx="4009">
                  <c:v>6592.55</c:v>
                </c:pt>
                <c:pt idx="4010">
                  <c:v>6594.2</c:v>
                </c:pt>
                <c:pt idx="4011">
                  <c:v>6595.9666666666717</c:v>
                </c:pt>
                <c:pt idx="4012">
                  <c:v>6593.8666666666741</c:v>
                </c:pt>
                <c:pt idx="4013">
                  <c:v>6592.1</c:v>
                </c:pt>
                <c:pt idx="4014">
                  <c:v>6593.6666666666742</c:v>
                </c:pt>
                <c:pt idx="4015">
                  <c:v>6597.7166666666717</c:v>
                </c:pt>
                <c:pt idx="4016">
                  <c:v>6597.6666666666742</c:v>
                </c:pt>
                <c:pt idx="4017">
                  <c:v>6591.4666666666717</c:v>
                </c:pt>
                <c:pt idx="4018">
                  <c:v>6592.1500000000024</c:v>
                </c:pt>
                <c:pt idx="4019">
                  <c:v>6589.6</c:v>
                </c:pt>
                <c:pt idx="4020">
                  <c:v>6587.25</c:v>
                </c:pt>
                <c:pt idx="4021">
                  <c:v>6587.816666666673</c:v>
                </c:pt>
                <c:pt idx="4022">
                  <c:v>6588.5</c:v>
                </c:pt>
                <c:pt idx="4023">
                  <c:v>6584.4</c:v>
                </c:pt>
                <c:pt idx="4024">
                  <c:v>6585.3833333333305</c:v>
                </c:pt>
                <c:pt idx="4025">
                  <c:v>6583.2666666666719</c:v>
                </c:pt>
                <c:pt idx="4026">
                  <c:v>6580.283333333331</c:v>
                </c:pt>
                <c:pt idx="4027">
                  <c:v>6577.0833333333303</c:v>
                </c:pt>
                <c:pt idx="4028">
                  <c:v>6574.316666666673</c:v>
                </c:pt>
                <c:pt idx="4029">
                  <c:v>6574.85</c:v>
                </c:pt>
                <c:pt idx="4030">
                  <c:v>6577.7</c:v>
                </c:pt>
                <c:pt idx="4031">
                  <c:v>6576.283333333331</c:v>
                </c:pt>
                <c:pt idx="4032">
                  <c:v>6576.0833333333303</c:v>
                </c:pt>
                <c:pt idx="4033">
                  <c:v>6573.3333333333303</c:v>
                </c:pt>
                <c:pt idx="4034">
                  <c:v>6571.2166666666717</c:v>
                </c:pt>
                <c:pt idx="4035">
                  <c:v>6573.4833333333308</c:v>
                </c:pt>
                <c:pt idx="4036">
                  <c:v>6575.033333333331</c:v>
                </c:pt>
                <c:pt idx="4037">
                  <c:v>6579.35</c:v>
                </c:pt>
                <c:pt idx="4038">
                  <c:v>6581.85</c:v>
                </c:pt>
                <c:pt idx="4039">
                  <c:v>6579.1833333333325</c:v>
                </c:pt>
                <c:pt idx="4040">
                  <c:v>6579.45</c:v>
                </c:pt>
                <c:pt idx="4041">
                  <c:v>6576.3666666666741</c:v>
                </c:pt>
                <c:pt idx="4042">
                  <c:v>6576.5166666666719</c:v>
                </c:pt>
                <c:pt idx="4043">
                  <c:v>6577.9333333333298</c:v>
                </c:pt>
                <c:pt idx="4044">
                  <c:v>6579.9333333333298</c:v>
                </c:pt>
                <c:pt idx="4045">
                  <c:v>6581.316666666673</c:v>
                </c:pt>
                <c:pt idx="4046">
                  <c:v>6583</c:v>
                </c:pt>
                <c:pt idx="4047">
                  <c:v>6585.9166666666724</c:v>
                </c:pt>
                <c:pt idx="4048">
                  <c:v>6591.75</c:v>
                </c:pt>
                <c:pt idx="4049">
                  <c:v>6593.8666666666741</c:v>
                </c:pt>
                <c:pt idx="4050">
                  <c:v>6592.9166666666724</c:v>
                </c:pt>
                <c:pt idx="4051">
                  <c:v>6592.4666666666717</c:v>
                </c:pt>
                <c:pt idx="4052">
                  <c:v>6597.7166666666717</c:v>
                </c:pt>
                <c:pt idx="4053">
                  <c:v>6596.4</c:v>
                </c:pt>
                <c:pt idx="4054">
                  <c:v>6592.4166666666724</c:v>
                </c:pt>
                <c:pt idx="4055">
                  <c:v>6593.25</c:v>
                </c:pt>
                <c:pt idx="4056">
                  <c:v>6594.066666666673</c:v>
                </c:pt>
                <c:pt idx="4057">
                  <c:v>6594.2333333333308</c:v>
                </c:pt>
                <c:pt idx="4058">
                  <c:v>6594.566666666673</c:v>
                </c:pt>
                <c:pt idx="4059">
                  <c:v>6593.2666666666719</c:v>
                </c:pt>
                <c:pt idx="4060">
                  <c:v>6590.85</c:v>
                </c:pt>
                <c:pt idx="4061">
                  <c:v>6594.1666666666742</c:v>
                </c:pt>
                <c:pt idx="4062">
                  <c:v>6596.0833333333303</c:v>
                </c:pt>
                <c:pt idx="4063">
                  <c:v>6593.5833333333303</c:v>
                </c:pt>
                <c:pt idx="4064">
                  <c:v>6596.6333333333305</c:v>
                </c:pt>
                <c:pt idx="4065">
                  <c:v>6598.9666666666717</c:v>
                </c:pt>
                <c:pt idx="4066">
                  <c:v>6594.6333333333305</c:v>
                </c:pt>
                <c:pt idx="4067">
                  <c:v>6596.0833333333303</c:v>
                </c:pt>
                <c:pt idx="4068">
                  <c:v>6604.95</c:v>
                </c:pt>
                <c:pt idx="4069">
                  <c:v>6609</c:v>
                </c:pt>
                <c:pt idx="4070">
                  <c:v>6604.066666666673</c:v>
                </c:pt>
                <c:pt idx="4071">
                  <c:v>6601.2</c:v>
                </c:pt>
                <c:pt idx="4072">
                  <c:v>6603.1666666666742</c:v>
                </c:pt>
                <c:pt idx="4073">
                  <c:v>6604.8833333333305</c:v>
                </c:pt>
                <c:pt idx="4074">
                  <c:v>6600.8333333333303</c:v>
                </c:pt>
                <c:pt idx="4075">
                  <c:v>6596.8</c:v>
                </c:pt>
                <c:pt idx="4076">
                  <c:v>6596.4</c:v>
                </c:pt>
                <c:pt idx="4077">
                  <c:v>6596.1666666666742</c:v>
                </c:pt>
                <c:pt idx="4078">
                  <c:v>6598.6</c:v>
                </c:pt>
                <c:pt idx="4079">
                  <c:v>6603.2666666666719</c:v>
                </c:pt>
                <c:pt idx="4080">
                  <c:v>6603.6666666666742</c:v>
                </c:pt>
                <c:pt idx="4081">
                  <c:v>6603.9333333333298</c:v>
                </c:pt>
                <c:pt idx="4082">
                  <c:v>6605.783333333331</c:v>
                </c:pt>
                <c:pt idx="4083">
                  <c:v>6606.3666666666741</c:v>
                </c:pt>
                <c:pt idx="4084">
                  <c:v>6607.3666666666741</c:v>
                </c:pt>
                <c:pt idx="4085">
                  <c:v>6606.9</c:v>
                </c:pt>
                <c:pt idx="4086">
                  <c:v>6608.1</c:v>
                </c:pt>
                <c:pt idx="4087">
                  <c:v>6609.3</c:v>
                </c:pt>
                <c:pt idx="4088">
                  <c:v>6612.95</c:v>
                </c:pt>
                <c:pt idx="4089">
                  <c:v>6611</c:v>
                </c:pt>
                <c:pt idx="4090">
                  <c:v>6608.5833333333303</c:v>
                </c:pt>
                <c:pt idx="4091">
                  <c:v>6612.8333333333303</c:v>
                </c:pt>
                <c:pt idx="4092">
                  <c:v>6609.1</c:v>
                </c:pt>
                <c:pt idx="4093">
                  <c:v>6610.283333333331</c:v>
                </c:pt>
                <c:pt idx="4094">
                  <c:v>6612.1166666666741</c:v>
                </c:pt>
                <c:pt idx="4095">
                  <c:v>6608.9833333333308</c:v>
                </c:pt>
                <c:pt idx="4096">
                  <c:v>6609.6</c:v>
                </c:pt>
                <c:pt idx="4097">
                  <c:v>6602.7166666666717</c:v>
                </c:pt>
                <c:pt idx="4098">
                  <c:v>6601.3</c:v>
                </c:pt>
                <c:pt idx="4099">
                  <c:v>6597.9666666666717</c:v>
                </c:pt>
                <c:pt idx="4100">
                  <c:v>6596.6666666666742</c:v>
                </c:pt>
                <c:pt idx="4101">
                  <c:v>6599.1333333333305</c:v>
                </c:pt>
                <c:pt idx="4102">
                  <c:v>6600.6833333333325</c:v>
                </c:pt>
                <c:pt idx="4103">
                  <c:v>6599.6166666666741</c:v>
                </c:pt>
                <c:pt idx="4104">
                  <c:v>6594.7166666666717</c:v>
                </c:pt>
                <c:pt idx="4105">
                  <c:v>6596.2166666666717</c:v>
                </c:pt>
                <c:pt idx="4106">
                  <c:v>6592.2</c:v>
                </c:pt>
                <c:pt idx="4107">
                  <c:v>6592.6166666666741</c:v>
                </c:pt>
                <c:pt idx="4108">
                  <c:v>6590.4833333333308</c:v>
                </c:pt>
                <c:pt idx="4109">
                  <c:v>6583.4166666666724</c:v>
                </c:pt>
                <c:pt idx="4110">
                  <c:v>6583.2166666666717</c:v>
                </c:pt>
                <c:pt idx="4111">
                  <c:v>6580.0833333333303</c:v>
                </c:pt>
                <c:pt idx="4112">
                  <c:v>6575.1833333333325</c:v>
                </c:pt>
                <c:pt idx="4113">
                  <c:v>6578.3</c:v>
                </c:pt>
                <c:pt idx="4114">
                  <c:v>6578.0166666666719</c:v>
                </c:pt>
                <c:pt idx="4115">
                  <c:v>6581.0833333333303</c:v>
                </c:pt>
                <c:pt idx="4116">
                  <c:v>6583.8</c:v>
                </c:pt>
                <c:pt idx="4117">
                  <c:v>6581.5166666666719</c:v>
                </c:pt>
                <c:pt idx="4118">
                  <c:v>6581.55</c:v>
                </c:pt>
                <c:pt idx="4119">
                  <c:v>6578.816666666673</c:v>
                </c:pt>
                <c:pt idx="4120">
                  <c:v>6582.066666666673</c:v>
                </c:pt>
                <c:pt idx="4121">
                  <c:v>6577.05</c:v>
                </c:pt>
                <c:pt idx="4122">
                  <c:v>6571.783333333331</c:v>
                </c:pt>
                <c:pt idx="4123">
                  <c:v>6573.3</c:v>
                </c:pt>
                <c:pt idx="4124">
                  <c:v>6572.9</c:v>
                </c:pt>
                <c:pt idx="4125">
                  <c:v>6574.1833333333325</c:v>
                </c:pt>
                <c:pt idx="4126">
                  <c:v>6575.3833333333305</c:v>
                </c:pt>
                <c:pt idx="4127">
                  <c:v>6577.0166666666719</c:v>
                </c:pt>
                <c:pt idx="4128">
                  <c:v>6571.783333333331</c:v>
                </c:pt>
                <c:pt idx="4129">
                  <c:v>6569.033333333331</c:v>
                </c:pt>
                <c:pt idx="4130">
                  <c:v>6569.1166666666741</c:v>
                </c:pt>
                <c:pt idx="4131">
                  <c:v>6570.6333333333305</c:v>
                </c:pt>
                <c:pt idx="4132">
                  <c:v>6567.7666666666719</c:v>
                </c:pt>
                <c:pt idx="4133">
                  <c:v>6567.5</c:v>
                </c:pt>
                <c:pt idx="4134">
                  <c:v>6570.9166666666724</c:v>
                </c:pt>
                <c:pt idx="4135">
                  <c:v>6568.9166666666724</c:v>
                </c:pt>
                <c:pt idx="4136">
                  <c:v>6570.1333333333305</c:v>
                </c:pt>
                <c:pt idx="4137">
                  <c:v>6569.1</c:v>
                </c:pt>
                <c:pt idx="4138">
                  <c:v>6570.6</c:v>
                </c:pt>
                <c:pt idx="4139">
                  <c:v>6573.1166666666741</c:v>
                </c:pt>
                <c:pt idx="4140">
                  <c:v>6578.1666666666742</c:v>
                </c:pt>
                <c:pt idx="4141">
                  <c:v>6578.9666666666717</c:v>
                </c:pt>
                <c:pt idx="4142">
                  <c:v>6575.9</c:v>
                </c:pt>
                <c:pt idx="4143">
                  <c:v>6573.9833333333308</c:v>
                </c:pt>
                <c:pt idx="4144">
                  <c:v>6570.3333333333303</c:v>
                </c:pt>
                <c:pt idx="4145">
                  <c:v>6573.533333333331</c:v>
                </c:pt>
                <c:pt idx="4146">
                  <c:v>6571.5</c:v>
                </c:pt>
                <c:pt idx="4147">
                  <c:v>6569.1666666666742</c:v>
                </c:pt>
                <c:pt idx="4148">
                  <c:v>6566.4833333333308</c:v>
                </c:pt>
                <c:pt idx="4149">
                  <c:v>6571.1</c:v>
                </c:pt>
                <c:pt idx="4150">
                  <c:v>6572.5833333333303</c:v>
                </c:pt>
                <c:pt idx="4151">
                  <c:v>6569.5</c:v>
                </c:pt>
                <c:pt idx="4152">
                  <c:v>6574.5833333333303</c:v>
                </c:pt>
                <c:pt idx="4153">
                  <c:v>6581.566666666673</c:v>
                </c:pt>
                <c:pt idx="4154">
                  <c:v>6579.283333333331</c:v>
                </c:pt>
                <c:pt idx="4155">
                  <c:v>6584.6500000000024</c:v>
                </c:pt>
                <c:pt idx="4156">
                  <c:v>6589.3333333333303</c:v>
                </c:pt>
                <c:pt idx="4157">
                  <c:v>6592.0833333333303</c:v>
                </c:pt>
                <c:pt idx="4158">
                  <c:v>6592.1833333333325</c:v>
                </c:pt>
                <c:pt idx="4159">
                  <c:v>6597.2166666666717</c:v>
                </c:pt>
                <c:pt idx="4160">
                  <c:v>6600.0833333333303</c:v>
                </c:pt>
                <c:pt idx="4161">
                  <c:v>6599.3333333333303</c:v>
                </c:pt>
                <c:pt idx="4162">
                  <c:v>6595.55</c:v>
                </c:pt>
                <c:pt idx="4163">
                  <c:v>6598</c:v>
                </c:pt>
                <c:pt idx="4164">
                  <c:v>6601.1500000000024</c:v>
                </c:pt>
                <c:pt idx="4165">
                  <c:v>6599.9666666666717</c:v>
                </c:pt>
                <c:pt idx="4166">
                  <c:v>6601.1666666666742</c:v>
                </c:pt>
                <c:pt idx="4167">
                  <c:v>6599.033333333331</c:v>
                </c:pt>
                <c:pt idx="4168">
                  <c:v>6597.4333333333298</c:v>
                </c:pt>
                <c:pt idx="4169">
                  <c:v>6603.1666666666742</c:v>
                </c:pt>
                <c:pt idx="4170">
                  <c:v>6598.55</c:v>
                </c:pt>
                <c:pt idx="4171">
                  <c:v>6600.033333333331</c:v>
                </c:pt>
                <c:pt idx="4172">
                  <c:v>6602.1166666666741</c:v>
                </c:pt>
                <c:pt idx="4173">
                  <c:v>6598.5166666666719</c:v>
                </c:pt>
                <c:pt idx="4174">
                  <c:v>6600.1166666666741</c:v>
                </c:pt>
                <c:pt idx="4175">
                  <c:v>6599.25</c:v>
                </c:pt>
                <c:pt idx="4176">
                  <c:v>6595.4666666666717</c:v>
                </c:pt>
                <c:pt idx="4177">
                  <c:v>6600.0166666666719</c:v>
                </c:pt>
                <c:pt idx="4178">
                  <c:v>6598.0166666666719</c:v>
                </c:pt>
                <c:pt idx="4179">
                  <c:v>6598.3666666666741</c:v>
                </c:pt>
                <c:pt idx="4180">
                  <c:v>6592.6500000000024</c:v>
                </c:pt>
                <c:pt idx="4181">
                  <c:v>6591.5833333333303</c:v>
                </c:pt>
                <c:pt idx="4182">
                  <c:v>6595.2666666666719</c:v>
                </c:pt>
                <c:pt idx="4183">
                  <c:v>6596.6333333333305</c:v>
                </c:pt>
                <c:pt idx="4184">
                  <c:v>6603.6666666666742</c:v>
                </c:pt>
                <c:pt idx="4185">
                  <c:v>6602.316666666673</c:v>
                </c:pt>
                <c:pt idx="4186">
                  <c:v>6602.533333333331</c:v>
                </c:pt>
                <c:pt idx="4187">
                  <c:v>6600.6</c:v>
                </c:pt>
                <c:pt idx="4188">
                  <c:v>6599.066666666673</c:v>
                </c:pt>
                <c:pt idx="4189">
                  <c:v>6598.2166666666717</c:v>
                </c:pt>
                <c:pt idx="4190">
                  <c:v>6605.25</c:v>
                </c:pt>
                <c:pt idx="4191">
                  <c:v>6601.7</c:v>
                </c:pt>
                <c:pt idx="4192">
                  <c:v>6606.8833333333305</c:v>
                </c:pt>
                <c:pt idx="4193">
                  <c:v>6606.3333333333303</c:v>
                </c:pt>
                <c:pt idx="4194">
                  <c:v>6605.35</c:v>
                </c:pt>
                <c:pt idx="4195">
                  <c:v>6610.0166666666719</c:v>
                </c:pt>
                <c:pt idx="4196">
                  <c:v>6611.033333333331</c:v>
                </c:pt>
                <c:pt idx="4197">
                  <c:v>6611.0833333333303</c:v>
                </c:pt>
                <c:pt idx="4198">
                  <c:v>6608.7333333333308</c:v>
                </c:pt>
                <c:pt idx="4199">
                  <c:v>6606.1166666666741</c:v>
                </c:pt>
                <c:pt idx="4200">
                  <c:v>6601.033333333331</c:v>
                </c:pt>
                <c:pt idx="4201">
                  <c:v>6599.3833333333305</c:v>
                </c:pt>
                <c:pt idx="4202">
                  <c:v>6598.316666666673</c:v>
                </c:pt>
                <c:pt idx="4203">
                  <c:v>6596.8</c:v>
                </c:pt>
                <c:pt idx="4204">
                  <c:v>6599.05</c:v>
                </c:pt>
                <c:pt idx="4205">
                  <c:v>6596.5</c:v>
                </c:pt>
                <c:pt idx="4206">
                  <c:v>6596.0833333333303</c:v>
                </c:pt>
                <c:pt idx="4207">
                  <c:v>6597.7666666666719</c:v>
                </c:pt>
                <c:pt idx="4208">
                  <c:v>6596.3666666666741</c:v>
                </c:pt>
                <c:pt idx="4209">
                  <c:v>6595.8</c:v>
                </c:pt>
                <c:pt idx="4210">
                  <c:v>6591.35</c:v>
                </c:pt>
                <c:pt idx="4211">
                  <c:v>6590.566666666673</c:v>
                </c:pt>
                <c:pt idx="4212">
                  <c:v>6587</c:v>
                </c:pt>
                <c:pt idx="4213">
                  <c:v>6585.2333333333308</c:v>
                </c:pt>
                <c:pt idx="4214">
                  <c:v>6583.35</c:v>
                </c:pt>
                <c:pt idx="4215">
                  <c:v>6578.4166666666724</c:v>
                </c:pt>
                <c:pt idx="4216">
                  <c:v>6578.6</c:v>
                </c:pt>
                <c:pt idx="4217">
                  <c:v>6580.316666666673</c:v>
                </c:pt>
                <c:pt idx="4218">
                  <c:v>6579.9166666666724</c:v>
                </c:pt>
                <c:pt idx="4219">
                  <c:v>6581.4666666666717</c:v>
                </c:pt>
                <c:pt idx="4220">
                  <c:v>6577.4666666666717</c:v>
                </c:pt>
                <c:pt idx="4221">
                  <c:v>6577.6833333333325</c:v>
                </c:pt>
                <c:pt idx="4222">
                  <c:v>6579.3833333333305</c:v>
                </c:pt>
                <c:pt idx="4223">
                  <c:v>6573.9333333333298</c:v>
                </c:pt>
                <c:pt idx="4224">
                  <c:v>6575.066666666673</c:v>
                </c:pt>
                <c:pt idx="4225">
                  <c:v>6572.85</c:v>
                </c:pt>
                <c:pt idx="4226">
                  <c:v>6574.75</c:v>
                </c:pt>
                <c:pt idx="4227">
                  <c:v>6575.1500000000024</c:v>
                </c:pt>
                <c:pt idx="4228">
                  <c:v>6578.75</c:v>
                </c:pt>
                <c:pt idx="4229">
                  <c:v>6578</c:v>
                </c:pt>
                <c:pt idx="4230">
                  <c:v>6581.9</c:v>
                </c:pt>
                <c:pt idx="4231">
                  <c:v>6582.816666666673</c:v>
                </c:pt>
                <c:pt idx="4232">
                  <c:v>6579.9166666666724</c:v>
                </c:pt>
                <c:pt idx="4233">
                  <c:v>6578.7333333333308</c:v>
                </c:pt>
                <c:pt idx="4234">
                  <c:v>6580.0166666666719</c:v>
                </c:pt>
                <c:pt idx="4235">
                  <c:v>6580.283333333331</c:v>
                </c:pt>
                <c:pt idx="4236">
                  <c:v>6580.8</c:v>
                </c:pt>
                <c:pt idx="4237">
                  <c:v>6576.1666666666742</c:v>
                </c:pt>
                <c:pt idx="4238">
                  <c:v>6577.3666666666741</c:v>
                </c:pt>
                <c:pt idx="4239">
                  <c:v>6577.8</c:v>
                </c:pt>
                <c:pt idx="4240">
                  <c:v>6576.7166666666717</c:v>
                </c:pt>
                <c:pt idx="4241">
                  <c:v>6577.566666666673</c:v>
                </c:pt>
                <c:pt idx="4242">
                  <c:v>6580.033333333331</c:v>
                </c:pt>
                <c:pt idx="4243">
                  <c:v>6579.1333333333305</c:v>
                </c:pt>
                <c:pt idx="4244">
                  <c:v>6572.9</c:v>
                </c:pt>
                <c:pt idx="4245">
                  <c:v>6570.4166666666724</c:v>
                </c:pt>
                <c:pt idx="4246">
                  <c:v>6573.3333333333303</c:v>
                </c:pt>
                <c:pt idx="4247">
                  <c:v>6569.6166666666741</c:v>
                </c:pt>
                <c:pt idx="4248">
                  <c:v>6575.9833333333308</c:v>
                </c:pt>
                <c:pt idx="4249">
                  <c:v>6577.283333333331</c:v>
                </c:pt>
                <c:pt idx="4250">
                  <c:v>6571.4</c:v>
                </c:pt>
                <c:pt idx="4251">
                  <c:v>6574.2</c:v>
                </c:pt>
                <c:pt idx="4252">
                  <c:v>6573.4833333333308</c:v>
                </c:pt>
                <c:pt idx="4253">
                  <c:v>6575.9</c:v>
                </c:pt>
                <c:pt idx="4254">
                  <c:v>6573.9333333333298</c:v>
                </c:pt>
                <c:pt idx="4255">
                  <c:v>6573.2666666666719</c:v>
                </c:pt>
                <c:pt idx="4256">
                  <c:v>6572.3833333333305</c:v>
                </c:pt>
                <c:pt idx="4257">
                  <c:v>6571.75</c:v>
                </c:pt>
                <c:pt idx="4258">
                  <c:v>6578.55</c:v>
                </c:pt>
                <c:pt idx="4259">
                  <c:v>6579.4</c:v>
                </c:pt>
                <c:pt idx="4260">
                  <c:v>6587.6666666666742</c:v>
                </c:pt>
                <c:pt idx="4261">
                  <c:v>6583.55</c:v>
                </c:pt>
                <c:pt idx="4262">
                  <c:v>6585</c:v>
                </c:pt>
                <c:pt idx="4263">
                  <c:v>6586.9</c:v>
                </c:pt>
                <c:pt idx="4264">
                  <c:v>6585.25</c:v>
                </c:pt>
                <c:pt idx="4265">
                  <c:v>6588.033333333331</c:v>
                </c:pt>
                <c:pt idx="4266">
                  <c:v>6588.4833333333308</c:v>
                </c:pt>
                <c:pt idx="4267">
                  <c:v>6586.25</c:v>
                </c:pt>
                <c:pt idx="4268">
                  <c:v>6590.6333333333305</c:v>
                </c:pt>
                <c:pt idx="4269">
                  <c:v>6587.85</c:v>
                </c:pt>
                <c:pt idx="4270">
                  <c:v>6591.35</c:v>
                </c:pt>
                <c:pt idx="4271">
                  <c:v>6591.9333333333298</c:v>
                </c:pt>
                <c:pt idx="4272">
                  <c:v>6594.1166666666741</c:v>
                </c:pt>
                <c:pt idx="4273">
                  <c:v>6590.6500000000024</c:v>
                </c:pt>
                <c:pt idx="4274">
                  <c:v>6596.8666666666741</c:v>
                </c:pt>
                <c:pt idx="4275">
                  <c:v>6595.6333333333305</c:v>
                </c:pt>
                <c:pt idx="4276">
                  <c:v>6590</c:v>
                </c:pt>
                <c:pt idx="4277">
                  <c:v>6586.7166666666717</c:v>
                </c:pt>
                <c:pt idx="4278">
                  <c:v>6585.2</c:v>
                </c:pt>
                <c:pt idx="4279">
                  <c:v>6583.85</c:v>
                </c:pt>
                <c:pt idx="4280">
                  <c:v>6583.1666666666742</c:v>
                </c:pt>
                <c:pt idx="4281">
                  <c:v>6582.1</c:v>
                </c:pt>
                <c:pt idx="4282">
                  <c:v>6581.4166666666724</c:v>
                </c:pt>
                <c:pt idx="4283">
                  <c:v>6584.4833333333308</c:v>
                </c:pt>
                <c:pt idx="4284">
                  <c:v>6587.4666666666717</c:v>
                </c:pt>
                <c:pt idx="4285">
                  <c:v>6586.75</c:v>
                </c:pt>
                <c:pt idx="4286">
                  <c:v>6582.6</c:v>
                </c:pt>
                <c:pt idx="4287">
                  <c:v>6583.7</c:v>
                </c:pt>
                <c:pt idx="4288">
                  <c:v>6580.783333333331</c:v>
                </c:pt>
                <c:pt idx="4289">
                  <c:v>6577.9333333333298</c:v>
                </c:pt>
                <c:pt idx="4290">
                  <c:v>6581.9</c:v>
                </c:pt>
                <c:pt idx="4291">
                  <c:v>6580.3333333333303</c:v>
                </c:pt>
                <c:pt idx="4292">
                  <c:v>6582.1333333333305</c:v>
                </c:pt>
                <c:pt idx="4293">
                  <c:v>6581.4</c:v>
                </c:pt>
                <c:pt idx="4294">
                  <c:v>6582.7666666666719</c:v>
                </c:pt>
                <c:pt idx="4295">
                  <c:v>6584</c:v>
                </c:pt>
                <c:pt idx="4296">
                  <c:v>6580.1</c:v>
                </c:pt>
                <c:pt idx="4297">
                  <c:v>6581.6500000000024</c:v>
                </c:pt>
                <c:pt idx="4298">
                  <c:v>6580.4166666666724</c:v>
                </c:pt>
                <c:pt idx="4299">
                  <c:v>6580.4666666666717</c:v>
                </c:pt>
                <c:pt idx="4300">
                  <c:v>6581.2333333333308</c:v>
                </c:pt>
                <c:pt idx="4301">
                  <c:v>6580.7666666666719</c:v>
                </c:pt>
                <c:pt idx="4302">
                  <c:v>6579.2333333333308</c:v>
                </c:pt>
                <c:pt idx="4303">
                  <c:v>6575.2666666666719</c:v>
                </c:pt>
                <c:pt idx="4304">
                  <c:v>6573.1333333333305</c:v>
                </c:pt>
                <c:pt idx="4305">
                  <c:v>6575.4</c:v>
                </c:pt>
                <c:pt idx="4306">
                  <c:v>6572.9833333333308</c:v>
                </c:pt>
                <c:pt idx="4307">
                  <c:v>6577.75</c:v>
                </c:pt>
                <c:pt idx="4308">
                  <c:v>6571.533333333331</c:v>
                </c:pt>
                <c:pt idx="4309">
                  <c:v>6572.1666666666742</c:v>
                </c:pt>
                <c:pt idx="4310">
                  <c:v>6573.316666666673</c:v>
                </c:pt>
                <c:pt idx="4311">
                  <c:v>6576.0166666666719</c:v>
                </c:pt>
                <c:pt idx="4312">
                  <c:v>6576.5</c:v>
                </c:pt>
                <c:pt idx="4313">
                  <c:v>6572.9666666666717</c:v>
                </c:pt>
                <c:pt idx="4314">
                  <c:v>6572.5</c:v>
                </c:pt>
                <c:pt idx="4315">
                  <c:v>6573.3833333333305</c:v>
                </c:pt>
                <c:pt idx="4316">
                  <c:v>6572.8833333333305</c:v>
                </c:pt>
                <c:pt idx="4317">
                  <c:v>6570.9666666666717</c:v>
                </c:pt>
                <c:pt idx="4318">
                  <c:v>6565.4833333333308</c:v>
                </c:pt>
                <c:pt idx="4319">
                  <c:v>6565.4333333333298</c:v>
                </c:pt>
                <c:pt idx="4320">
                  <c:v>6560.7333333333308</c:v>
                </c:pt>
                <c:pt idx="4321">
                  <c:v>6562.0166666666719</c:v>
                </c:pt>
                <c:pt idx="4322">
                  <c:v>6559.2666666666719</c:v>
                </c:pt>
                <c:pt idx="4323">
                  <c:v>6559.9333333333298</c:v>
                </c:pt>
                <c:pt idx="4324">
                  <c:v>6563.4</c:v>
                </c:pt>
                <c:pt idx="4325">
                  <c:v>6558.783333333331</c:v>
                </c:pt>
                <c:pt idx="4326">
                  <c:v>6561.3333333333303</c:v>
                </c:pt>
                <c:pt idx="4327">
                  <c:v>6562.2666666666719</c:v>
                </c:pt>
                <c:pt idx="4328">
                  <c:v>6560.6666666666742</c:v>
                </c:pt>
                <c:pt idx="4329">
                  <c:v>6559.75</c:v>
                </c:pt>
                <c:pt idx="4330">
                  <c:v>6557.6</c:v>
                </c:pt>
                <c:pt idx="4331">
                  <c:v>6554.1500000000024</c:v>
                </c:pt>
                <c:pt idx="4332">
                  <c:v>6553.25</c:v>
                </c:pt>
                <c:pt idx="4333">
                  <c:v>6555.316666666673</c:v>
                </c:pt>
                <c:pt idx="4334">
                  <c:v>6552.6</c:v>
                </c:pt>
                <c:pt idx="4335">
                  <c:v>6558.3666666666741</c:v>
                </c:pt>
                <c:pt idx="4336">
                  <c:v>6563.4333333333298</c:v>
                </c:pt>
                <c:pt idx="4337">
                  <c:v>6565.8333333333303</c:v>
                </c:pt>
                <c:pt idx="4338">
                  <c:v>6567.95</c:v>
                </c:pt>
                <c:pt idx="4339">
                  <c:v>6568.1333333333305</c:v>
                </c:pt>
                <c:pt idx="4340">
                  <c:v>6570.2333333333308</c:v>
                </c:pt>
                <c:pt idx="4341">
                  <c:v>6572.2333333333308</c:v>
                </c:pt>
                <c:pt idx="4342">
                  <c:v>6570.95</c:v>
                </c:pt>
                <c:pt idx="4343">
                  <c:v>6570.1333333333305</c:v>
                </c:pt>
                <c:pt idx="4344">
                  <c:v>6566.95</c:v>
                </c:pt>
                <c:pt idx="4345">
                  <c:v>6569.9666666666717</c:v>
                </c:pt>
                <c:pt idx="4346">
                  <c:v>6572.2</c:v>
                </c:pt>
                <c:pt idx="4347">
                  <c:v>6568.9</c:v>
                </c:pt>
                <c:pt idx="4348">
                  <c:v>6567.85</c:v>
                </c:pt>
                <c:pt idx="4349">
                  <c:v>6569.7333333333308</c:v>
                </c:pt>
                <c:pt idx="4350">
                  <c:v>6566.566666666673</c:v>
                </c:pt>
                <c:pt idx="4351">
                  <c:v>6570.9666666666717</c:v>
                </c:pt>
                <c:pt idx="4352">
                  <c:v>6572.55</c:v>
                </c:pt>
                <c:pt idx="4353">
                  <c:v>6575.1500000000024</c:v>
                </c:pt>
                <c:pt idx="4354">
                  <c:v>6571</c:v>
                </c:pt>
                <c:pt idx="4355">
                  <c:v>6568.3333333333303</c:v>
                </c:pt>
                <c:pt idx="4356">
                  <c:v>6569.3833333333305</c:v>
                </c:pt>
                <c:pt idx="4357">
                  <c:v>6572.55</c:v>
                </c:pt>
                <c:pt idx="4358">
                  <c:v>6575.4</c:v>
                </c:pt>
                <c:pt idx="4359">
                  <c:v>6577.4</c:v>
                </c:pt>
                <c:pt idx="4360">
                  <c:v>6578.75</c:v>
                </c:pt>
                <c:pt idx="4361">
                  <c:v>6581.4833333333308</c:v>
                </c:pt>
                <c:pt idx="4362">
                  <c:v>6577.783333333331</c:v>
                </c:pt>
                <c:pt idx="4363">
                  <c:v>6580.0833333333303</c:v>
                </c:pt>
                <c:pt idx="4364">
                  <c:v>6581.5833333333303</c:v>
                </c:pt>
                <c:pt idx="4365">
                  <c:v>6584.066666666673</c:v>
                </c:pt>
                <c:pt idx="4366">
                  <c:v>6584.2166666666717</c:v>
                </c:pt>
                <c:pt idx="4367">
                  <c:v>6581.25</c:v>
                </c:pt>
                <c:pt idx="4368">
                  <c:v>6587.3</c:v>
                </c:pt>
                <c:pt idx="4369">
                  <c:v>6586.9666666666717</c:v>
                </c:pt>
                <c:pt idx="4370">
                  <c:v>6587</c:v>
                </c:pt>
                <c:pt idx="4371">
                  <c:v>6588.4333333333298</c:v>
                </c:pt>
                <c:pt idx="4372">
                  <c:v>6585.25</c:v>
                </c:pt>
                <c:pt idx="4373">
                  <c:v>6588.533333333331</c:v>
                </c:pt>
                <c:pt idx="4374">
                  <c:v>6589.6833333333325</c:v>
                </c:pt>
                <c:pt idx="4375">
                  <c:v>6587.55</c:v>
                </c:pt>
                <c:pt idx="4376">
                  <c:v>6589.566666666673</c:v>
                </c:pt>
                <c:pt idx="4377">
                  <c:v>6595.4166666666724</c:v>
                </c:pt>
                <c:pt idx="4378">
                  <c:v>6598.25</c:v>
                </c:pt>
                <c:pt idx="4379">
                  <c:v>6595.033333333331</c:v>
                </c:pt>
                <c:pt idx="4380">
                  <c:v>6594.816666666673</c:v>
                </c:pt>
                <c:pt idx="4381">
                  <c:v>6596.0166666666719</c:v>
                </c:pt>
                <c:pt idx="4382">
                  <c:v>6600.8666666666741</c:v>
                </c:pt>
                <c:pt idx="4383">
                  <c:v>6600.6666666666742</c:v>
                </c:pt>
                <c:pt idx="4384">
                  <c:v>6597.8333333333303</c:v>
                </c:pt>
                <c:pt idx="4385">
                  <c:v>6601.6</c:v>
                </c:pt>
                <c:pt idx="4386">
                  <c:v>6601.6</c:v>
                </c:pt>
                <c:pt idx="4387">
                  <c:v>6606.5166666666719</c:v>
                </c:pt>
                <c:pt idx="4388">
                  <c:v>6607.6500000000024</c:v>
                </c:pt>
                <c:pt idx="4389">
                  <c:v>6605.6500000000024</c:v>
                </c:pt>
                <c:pt idx="4390">
                  <c:v>6604.25</c:v>
                </c:pt>
                <c:pt idx="4391">
                  <c:v>6603.7666666666719</c:v>
                </c:pt>
                <c:pt idx="4392">
                  <c:v>6604.066666666673</c:v>
                </c:pt>
                <c:pt idx="4393">
                  <c:v>6598.6</c:v>
                </c:pt>
                <c:pt idx="4394">
                  <c:v>6600.5</c:v>
                </c:pt>
                <c:pt idx="4395">
                  <c:v>6597.1166666666741</c:v>
                </c:pt>
                <c:pt idx="4396">
                  <c:v>6594.8833333333305</c:v>
                </c:pt>
                <c:pt idx="4397">
                  <c:v>6593.2166666666717</c:v>
                </c:pt>
                <c:pt idx="4398">
                  <c:v>6589.3</c:v>
                </c:pt>
                <c:pt idx="4399">
                  <c:v>6591.783333333331</c:v>
                </c:pt>
                <c:pt idx="4400">
                  <c:v>6590.3833333333305</c:v>
                </c:pt>
                <c:pt idx="4401">
                  <c:v>6589.1833333333325</c:v>
                </c:pt>
                <c:pt idx="4402">
                  <c:v>6593.3</c:v>
                </c:pt>
                <c:pt idx="4403">
                  <c:v>6592.816666666673</c:v>
                </c:pt>
                <c:pt idx="4404">
                  <c:v>6590.8333333333303</c:v>
                </c:pt>
                <c:pt idx="4405">
                  <c:v>6592.75</c:v>
                </c:pt>
                <c:pt idx="4406">
                  <c:v>6593.2</c:v>
                </c:pt>
                <c:pt idx="4407">
                  <c:v>6595.566666666673</c:v>
                </c:pt>
                <c:pt idx="4408">
                  <c:v>6596.9</c:v>
                </c:pt>
                <c:pt idx="4409">
                  <c:v>6596.283333333331</c:v>
                </c:pt>
                <c:pt idx="4410">
                  <c:v>6598.1666666666742</c:v>
                </c:pt>
                <c:pt idx="4411">
                  <c:v>6596.5166666666719</c:v>
                </c:pt>
                <c:pt idx="4412">
                  <c:v>6595.1833333333325</c:v>
                </c:pt>
                <c:pt idx="4413">
                  <c:v>6597.1500000000024</c:v>
                </c:pt>
                <c:pt idx="4414">
                  <c:v>6601.9333333333298</c:v>
                </c:pt>
                <c:pt idx="4415">
                  <c:v>6600.6500000000024</c:v>
                </c:pt>
                <c:pt idx="4416">
                  <c:v>6602.7333333333308</c:v>
                </c:pt>
                <c:pt idx="4417">
                  <c:v>6600.7333333333308</c:v>
                </c:pt>
                <c:pt idx="4418">
                  <c:v>6601.8333333333303</c:v>
                </c:pt>
                <c:pt idx="4419">
                  <c:v>6599.0166666666719</c:v>
                </c:pt>
                <c:pt idx="4420">
                  <c:v>6601.8</c:v>
                </c:pt>
                <c:pt idx="4421">
                  <c:v>6598.8333333333303</c:v>
                </c:pt>
                <c:pt idx="4422">
                  <c:v>6600.6666666666742</c:v>
                </c:pt>
                <c:pt idx="4423">
                  <c:v>6601.4833333333308</c:v>
                </c:pt>
                <c:pt idx="4424">
                  <c:v>6602.2166666666717</c:v>
                </c:pt>
                <c:pt idx="4425">
                  <c:v>6599.2333333333308</c:v>
                </c:pt>
                <c:pt idx="4426">
                  <c:v>6594.5</c:v>
                </c:pt>
                <c:pt idx="4427">
                  <c:v>6598.4666666666717</c:v>
                </c:pt>
                <c:pt idx="4428">
                  <c:v>6594.45</c:v>
                </c:pt>
                <c:pt idx="4429">
                  <c:v>6594.9166666666724</c:v>
                </c:pt>
                <c:pt idx="4430">
                  <c:v>6596.2166666666717</c:v>
                </c:pt>
                <c:pt idx="4431">
                  <c:v>6592.3833333333305</c:v>
                </c:pt>
                <c:pt idx="4432">
                  <c:v>6594.5166666666719</c:v>
                </c:pt>
                <c:pt idx="4433">
                  <c:v>6591.9833333333308</c:v>
                </c:pt>
                <c:pt idx="4434">
                  <c:v>6591.1166666666741</c:v>
                </c:pt>
                <c:pt idx="4435">
                  <c:v>6591.75</c:v>
                </c:pt>
                <c:pt idx="4436">
                  <c:v>6590.6666666666742</c:v>
                </c:pt>
                <c:pt idx="4437">
                  <c:v>6588.7333333333308</c:v>
                </c:pt>
                <c:pt idx="4438">
                  <c:v>6583.7666666666719</c:v>
                </c:pt>
                <c:pt idx="4439">
                  <c:v>6586.9166666666724</c:v>
                </c:pt>
                <c:pt idx="4440">
                  <c:v>6588.7166666666717</c:v>
                </c:pt>
                <c:pt idx="4441">
                  <c:v>6592.3</c:v>
                </c:pt>
                <c:pt idx="4442">
                  <c:v>6591.566666666673</c:v>
                </c:pt>
                <c:pt idx="4443">
                  <c:v>6589.35</c:v>
                </c:pt>
                <c:pt idx="4444">
                  <c:v>6590.1666666666742</c:v>
                </c:pt>
                <c:pt idx="4445">
                  <c:v>6589.2</c:v>
                </c:pt>
                <c:pt idx="4446">
                  <c:v>6586.8</c:v>
                </c:pt>
                <c:pt idx="4447">
                  <c:v>6587.6666666666742</c:v>
                </c:pt>
                <c:pt idx="4448">
                  <c:v>6585.3666666666741</c:v>
                </c:pt>
                <c:pt idx="4449">
                  <c:v>6588.45</c:v>
                </c:pt>
                <c:pt idx="4450">
                  <c:v>6592.6833333333325</c:v>
                </c:pt>
                <c:pt idx="4451">
                  <c:v>6595.533333333331</c:v>
                </c:pt>
                <c:pt idx="4452">
                  <c:v>6595.9</c:v>
                </c:pt>
                <c:pt idx="4453">
                  <c:v>6594.566666666673</c:v>
                </c:pt>
                <c:pt idx="4454">
                  <c:v>6595.283333333331</c:v>
                </c:pt>
                <c:pt idx="4455">
                  <c:v>6594.3666666666741</c:v>
                </c:pt>
                <c:pt idx="4456">
                  <c:v>6595.4166666666724</c:v>
                </c:pt>
                <c:pt idx="4457">
                  <c:v>6600.6333333333305</c:v>
                </c:pt>
                <c:pt idx="4458">
                  <c:v>6604.55</c:v>
                </c:pt>
                <c:pt idx="4459">
                  <c:v>6602.6666666666742</c:v>
                </c:pt>
                <c:pt idx="4460">
                  <c:v>6604.4833333333308</c:v>
                </c:pt>
                <c:pt idx="4461">
                  <c:v>6601.8833333333305</c:v>
                </c:pt>
                <c:pt idx="4462">
                  <c:v>6594.9666666666717</c:v>
                </c:pt>
                <c:pt idx="4463">
                  <c:v>6595.2</c:v>
                </c:pt>
                <c:pt idx="4464">
                  <c:v>6595.1833333333325</c:v>
                </c:pt>
                <c:pt idx="4465">
                  <c:v>6591.9166666666724</c:v>
                </c:pt>
                <c:pt idx="4466">
                  <c:v>6594.816666666673</c:v>
                </c:pt>
                <c:pt idx="4467">
                  <c:v>6592.2333333333308</c:v>
                </c:pt>
                <c:pt idx="4468">
                  <c:v>6593.3666666666741</c:v>
                </c:pt>
                <c:pt idx="4469">
                  <c:v>6594.4333333333298</c:v>
                </c:pt>
                <c:pt idx="4470">
                  <c:v>6592</c:v>
                </c:pt>
                <c:pt idx="4471">
                  <c:v>6589.1666666666742</c:v>
                </c:pt>
                <c:pt idx="4472">
                  <c:v>6589.6333333333305</c:v>
                </c:pt>
                <c:pt idx="4473">
                  <c:v>6587.7666666666719</c:v>
                </c:pt>
                <c:pt idx="4474">
                  <c:v>6583.85</c:v>
                </c:pt>
                <c:pt idx="4475">
                  <c:v>6591.5833333333303</c:v>
                </c:pt>
                <c:pt idx="4476">
                  <c:v>6589.2166666666717</c:v>
                </c:pt>
                <c:pt idx="4477">
                  <c:v>6591</c:v>
                </c:pt>
                <c:pt idx="4478">
                  <c:v>6587.1166666666741</c:v>
                </c:pt>
                <c:pt idx="4479">
                  <c:v>6589.5833333333303</c:v>
                </c:pt>
                <c:pt idx="4480">
                  <c:v>6588.4166666666724</c:v>
                </c:pt>
                <c:pt idx="4481">
                  <c:v>6590.35</c:v>
                </c:pt>
                <c:pt idx="4482">
                  <c:v>6593.4</c:v>
                </c:pt>
                <c:pt idx="4483">
                  <c:v>6593.9</c:v>
                </c:pt>
                <c:pt idx="4484">
                  <c:v>6590.7166666666717</c:v>
                </c:pt>
                <c:pt idx="4485">
                  <c:v>6591.9666666666717</c:v>
                </c:pt>
                <c:pt idx="4486">
                  <c:v>6596.1333333333305</c:v>
                </c:pt>
                <c:pt idx="4487">
                  <c:v>6593.2166666666717</c:v>
                </c:pt>
                <c:pt idx="4488">
                  <c:v>6593</c:v>
                </c:pt>
                <c:pt idx="4489">
                  <c:v>6591.25</c:v>
                </c:pt>
                <c:pt idx="4490">
                  <c:v>6590.6166666666741</c:v>
                </c:pt>
                <c:pt idx="4491">
                  <c:v>6591.05</c:v>
                </c:pt>
                <c:pt idx="4492">
                  <c:v>6590.1500000000024</c:v>
                </c:pt>
                <c:pt idx="4493">
                  <c:v>6587.4</c:v>
                </c:pt>
                <c:pt idx="4494">
                  <c:v>6585.9666666666717</c:v>
                </c:pt>
                <c:pt idx="4495">
                  <c:v>6589.4333333333298</c:v>
                </c:pt>
                <c:pt idx="4496">
                  <c:v>6587.1666666666742</c:v>
                </c:pt>
                <c:pt idx="4497">
                  <c:v>6586.9166666666724</c:v>
                </c:pt>
                <c:pt idx="4498">
                  <c:v>6589.95</c:v>
                </c:pt>
                <c:pt idx="4499">
                  <c:v>6585.6666666666742</c:v>
                </c:pt>
                <c:pt idx="4500">
                  <c:v>6581.7166666666717</c:v>
                </c:pt>
                <c:pt idx="4501">
                  <c:v>6576.7166666666717</c:v>
                </c:pt>
                <c:pt idx="4502">
                  <c:v>6575.8</c:v>
                </c:pt>
                <c:pt idx="4503">
                  <c:v>6577.1500000000024</c:v>
                </c:pt>
                <c:pt idx="4504">
                  <c:v>6582.1</c:v>
                </c:pt>
                <c:pt idx="4505">
                  <c:v>6589.55</c:v>
                </c:pt>
                <c:pt idx="4506">
                  <c:v>6592.1333333333305</c:v>
                </c:pt>
                <c:pt idx="4507">
                  <c:v>6591.2666666666719</c:v>
                </c:pt>
                <c:pt idx="4508">
                  <c:v>6595.75</c:v>
                </c:pt>
                <c:pt idx="4509">
                  <c:v>6599.3833333333305</c:v>
                </c:pt>
                <c:pt idx="4510">
                  <c:v>6599.6333333333305</c:v>
                </c:pt>
                <c:pt idx="4511">
                  <c:v>6599.1333333333305</c:v>
                </c:pt>
                <c:pt idx="4512">
                  <c:v>6597.3333333333303</c:v>
                </c:pt>
                <c:pt idx="4513">
                  <c:v>6600.8</c:v>
                </c:pt>
                <c:pt idx="4514">
                  <c:v>6601.7166666666717</c:v>
                </c:pt>
                <c:pt idx="4515">
                  <c:v>6597.6833333333325</c:v>
                </c:pt>
                <c:pt idx="4516">
                  <c:v>6599.45</c:v>
                </c:pt>
                <c:pt idx="4517">
                  <c:v>6595.3333333333303</c:v>
                </c:pt>
                <c:pt idx="4518">
                  <c:v>6591.4833333333308</c:v>
                </c:pt>
                <c:pt idx="4519">
                  <c:v>6589.05</c:v>
                </c:pt>
                <c:pt idx="4520">
                  <c:v>6588.8666666666741</c:v>
                </c:pt>
                <c:pt idx="4521">
                  <c:v>6590.7333333333308</c:v>
                </c:pt>
                <c:pt idx="4522">
                  <c:v>6594.9666666666717</c:v>
                </c:pt>
                <c:pt idx="4523">
                  <c:v>6599.9333333333298</c:v>
                </c:pt>
                <c:pt idx="4524">
                  <c:v>6601.4166666666724</c:v>
                </c:pt>
                <c:pt idx="4525">
                  <c:v>6604.2</c:v>
                </c:pt>
                <c:pt idx="4526">
                  <c:v>6601.45</c:v>
                </c:pt>
                <c:pt idx="4527">
                  <c:v>6603.9</c:v>
                </c:pt>
                <c:pt idx="4528">
                  <c:v>6602.283333333331</c:v>
                </c:pt>
                <c:pt idx="4529">
                  <c:v>6599.25</c:v>
                </c:pt>
                <c:pt idx="4530">
                  <c:v>6597.533333333331</c:v>
                </c:pt>
                <c:pt idx="4531">
                  <c:v>6602.0166666666719</c:v>
                </c:pt>
                <c:pt idx="4532">
                  <c:v>6603</c:v>
                </c:pt>
                <c:pt idx="4533">
                  <c:v>6602.8833333333305</c:v>
                </c:pt>
                <c:pt idx="4534">
                  <c:v>6606.033333333331</c:v>
                </c:pt>
                <c:pt idx="4535">
                  <c:v>6604.066666666673</c:v>
                </c:pt>
                <c:pt idx="4536">
                  <c:v>6607.7</c:v>
                </c:pt>
                <c:pt idx="4537">
                  <c:v>6606.05</c:v>
                </c:pt>
                <c:pt idx="4538">
                  <c:v>6606.9833333333308</c:v>
                </c:pt>
                <c:pt idx="4539">
                  <c:v>6600.783333333331</c:v>
                </c:pt>
                <c:pt idx="4540">
                  <c:v>6602.1333333333305</c:v>
                </c:pt>
                <c:pt idx="4541">
                  <c:v>6602.316666666673</c:v>
                </c:pt>
                <c:pt idx="4542">
                  <c:v>6600.9833333333308</c:v>
                </c:pt>
                <c:pt idx="4543">
                  <c:v>6600.3666666666741</c:v>
                </c:pt>
                <c:pt idx="4544">
                  <c:v>6602.0166666666719</c:v>
                </c:pt>
                <c:pt idx="4545">
                  <c:v>6606.9</c:v>
                </c:pt>
                <c:pt idx="4546">
                  <c:v>6607.7166666666717</c:v>
                </c:pt>
                <c:pt idx="4547">
                  <c:v>6607.05</c:v>
                </c:pt>
                <c:pt idx="4548">
                  <c:v>6607.2</c:v>
                </c:pt>
                <c:pt idx="4549">
                  <c:v>6607.7666666666719</c:v>
                </c:pt>
                <c:pt idx="4550">
                  <c:v>6601.9166666666724</c:v>
                </c:pt>
                <c:pt idx="4551">
                  <c:v>6601.6</c:v>
                </c:pt>
                <c:pt idx="4552">
                  <c:v>6601.6500000000024</c:v>
                </c:pt>
                <c:pt idx="4553">
                  <c:v>6607.283333333331</c:v>
                </c:pt>
                <c:pt idx="4554">
                  <c:v>6612.4</c:v>
                </c:pt>
                <c:pt idx="4555">
                  <c:v>6612.4666666666717</c:v>
                </c:pt>
                <c:pt idx="4556">
                  <c:v>6611.6</c:v>
                </c:pt>
                <c:pt idx="4557">
                  <c:v>6613.1</c:v>
                </c:pt>
                <c:pt idx="4558">
                  <c:v>6612.35</c:v>
                </c:pt>
                <c:pt idx="4559">
                  <c:v>6615.25</c:v>
                </c:pt>
                <c:pt idx="4560">
                  <c:v>6617.35</c:v>
                </c:pt>
                <c:pt idx="4561">
                  <c:v>6619.8666666666741</c:v>
                </c:pt>
                <c:pt idx="4562">
                  <c:v>6620.75</c:v>
                </c:pt>
                <c:pt idx="4563">
                  <c:v>6621.2666666666719</c:v>
                </c:pt>
                <c:pt idx="4564">
                  <c:v>6616.2</c:v>
                </c:pt>
                <c:pt idx="4565">
                  <c:v>6607.1500000000024</c:v>
                </c:pt>
                <c:pt idx="4566">
                  <c:v>6608.066666666673</c:v>
                </c:pt>
                <c:pt idx="4567">
                  <c:v>6606.1833333333325</c:v>
                </c:pt>
                <c:pt idx="4568">
                  <c:v>6609.6166666666741</c:v>
                </c:pt>
                <c:pt idx="4569">
                  <c:v>6610.1833333333325</c:v>
                </c:pt>
                <c:pt idx="4570">
                  <c:v>6608.6666666666742</c:v>
                </c:pt>
                <c:pt idx="4571">
                  <c:v>6610.7333333333308</c:v>
                </c:pt>
                <c:pt idx="4572">
                  <c:v>6612.6166666666741</c:v>
                </c:pt>
                <c:pt idx="4573">
                  <c:v>6616.816666666673</c:v>
                </c:pt>
                <c:pt idx="4574">
                  <c:v>6620.5166666666719</c:v>
                </c:pt>
                <c:pt idx="4575">
                  <c:v>6626.5166666666719</c:v>
                </c:pt>
                <c:pt idx="4576">
                  <c:v>6626.25</c:v>
                </c:pt>
                <c:pt idx="4577">
                  <c:v>6624.3666666666741</c:v>
                </c:pt>
                <c:pt idx="4578">
                  <c:v>6626.5166666666719</c:v>
                </c:pt>
                <c:pt idx="4579">
                  <c:v>6627.6833333333325</c:v>
                </c:pt>
                <c:pt idx="4580">
                  <c:v>6629.5166666666719</c:v>
                </c:pt>
                <c:pt idx="4581">
                  <c:v>6628.7</c:v>
                </c:pt>
                <c:pt idx="4582">
                  <c:v>6630.2333333333308</c:v>
                </c:pt>
                <c:pt idx="4583">
                  <c:v>6628.816666666673</c:v>
                </c:pt>
                <c:pt idx="4584">
                  <c:v>6628.283333333331</c:v>
                </c:pt>
                <c:pt idx="4585">
                  <c:v>6623.6166666666741</c:v>
                </c:pt>
                <c:pt idx="4586">
                  <c:v>6619.4666666666717</c:v>
                </c:pt>
                <c:pt idx="4587">
                  <c:v>6617.55</c:v>
                </c:pt>
                <c:pt idx="4588">
                  <c:v>6616.7166666666717</c:v>
                </c:pt>
                <c:pt idx="4589">
                  <c:v>6616.5166666666719</c:v>
                </c:pt>
                <c:pt idx="4590">
                  <c:v>6618.4166666666724</c:v>
                </c:pt>
                <c:pt idx="4591">
                  <c:v>6614.6833333333325</c:v>
                </c:pt>
                <c:pt idx="4592">
                  <c:v>6616.3666666666741</c:v>
                </c:pt>
                <c:pt idx="4593">
                  <c:v>6618.1333333333305</c:v>
                </c:pt>
                <c:pt idx="4594">
                  <c:v>6619.316666666673</c:v>
                </c:pt>
                <c:pt idx="4595">
                  <c:v>6615.5833333333303</c:v>
                </c:pt>
                <c:pt idx="4596">
                  <c:v>6616.033333333331</c:v>
                </c:pt>
                <c:pt idx="4597">
                  <c:v>6619.25</c:v>
                </c:pt>
                <c:pt idx="4598">
                  <c:v>6621.6500000000024</c:v>
                </c:pt>
                <c:pt idx="4599">
                  <c:v>6624.5833333333303</c:v>
                </c:pt>
                <c:pt idx="4600">
                  <c:v>6623.2166666666717</c:v>
                </c:pt>
                <c:pt idx="4601">
                  <c:v>6628.0833333333303</c:v>
                </c:pt>
                <c:pt idx="4602">
                  <c:v>6629.066666666673</c:v>
                </c:pt>
                <c:pt idx="4603">
                  <c:v>6628.55</c:v>
                </c:pt>
                <c:pt idx="4604">
                  <c:v>6629.1</c:v>
                </c:pt>
                <c:pt idx="4605">
                  <c:v>6622.3333333333303</c:v>
                </c:pt>
                <c:pt idx="4606">
                  <c:v>6625.9333333333298</c:v>
                </c:pt>
                <c:pt idx="4607">
                  <c:v>6629.6166666666741</c:v>
                </c:pt>
                <c:pt idx="4608">
                  <c:v>6630.2333333333308</c:v>
                </c:pt>
                <c:pt idx="4609">
                  <c:v>6628.7666666666719</c:v>
                </c:pt>
                <c:pt idx="4610">
                  <c:v>6632.2</c:v>
                </c:pt>
                <c:pt idx="4611">
                  <c:v>6631.4166666666724</c:v>
                </c:pt>
                <c:pt idx="4612">
                  <c:v>6632.35</c:v>
                </c:pt>
                <c:pt idx="4613">
                  <c:v>6629.316666666673</c:v>
                </c:pt>
                <c:pt idx="4614">
                  <c:v>6624.6333333333305</c:v>
                </c:pt>
                <c:pt idx="4615">
                  <c:v>6617.8666666666741</c:v>
                </c:pt>
                <c:pt idx="4616">
                  <c:v>6621.95</c:v>
                </c:pt>
                <c:pt idx="4617">
                  <c:v>6620.8666666666741</c:v>
                </c:pt>
                <c:pt idx="4618">
                  <c:v>6619.05</c:v>
                </c:pt>
                <c:pt idx="4619">
                  <c:v>6616.0166666666719</c:v>
                </c:pt>
                <c:pt idx="4620">
                  <c:v>6612.3333333333303</c:v>
                </c:pt>
                <c:pt idx="4621">
                  <c:v>6611.85</c:v>
                </c:pt>
                <c:pt idx="4622">
                  <c:v>6608.75</c:v>
                </c:pt>
                <c:pt idx="4623">
                  <c:v>6609.2</c:v>
                </c:pt>
                <c:pt idx="4624">
                  <c:v>6611.9666666666717</c:v>
                </c:pt>
                <c:pt idx="4625">
                  <c:v>6615.4333333333298</c:v>
                </c:pt>
                <c:pt idx="4626">
                  <c:v>6617.4666666666717</c:v>
                </c:pt>
                <c:pt idx="4627">
                  <c:v>6615.066666666673</c:v>
                </c:pt>
                <c:pt idx="4628">
                  <c:v>6607.2166666666717</c:v>
                </c:pt>
                <c:pt idx="4629">
                  <c:v>6603.6833333333325</c:v>
                </c:pt>
                <c:pt idx="4630">
                  <c:v>6602.4166666666724</c:v>
                </c:pt>
                <c:pt idx="4631">
                  <c:v>6604.95</c:v>
                </c:pt>
                <c:pt idx="4632">
                  <c:v>6607.75</c:v>
                </c:pt>
                <c:pt idx="4633">
                  <c:v>6604.8666666666741</c:v>
                </c:pt>
                <c:pt idx="4634">
                  <c:v>6597.783333333331</c:v>
                </c:pt>
                <c:pt idx="4635">
                  <c:v>6597.85</c:v>
                </c:pt>
                <c:pt idx="4636">
                  <c:v>6598.6666666666742</c:v>
                </c:pt>
                <c:pt idx="4637">
                  <c:v>6599.05</c:v>
                </c:pt>
                <c:pt idx="4638">
                  <c:v>6603.6</c:v>
                </c:pt>
                <c:pt idx="4639">
                  <c:v>6604.1666666666742</c:v>
                </c:pt>
                <c:pt idx="4640">
                  <c:v>6597.9</c:v>
                </c:pt>
                <c:pt idx="4641">
                  <c:v>6604.7666666666719</c:v>
                </c:pt>
                <c:pt idx="4642">
                  <c:v>6604.3833333333305</c:v>
                </c:pt>
                <c:pt idx="4643">
                  <c:v>6602.9666666666717</c:v>
                </c:pt>
                <c:pt idx="4644">
                  <c:v>6602</c:v>
                </c:pt>
                <c:pt idx="4645">
                  <c:v>6599.6666666666742</c:v>
                </c:pt>
                <c:pt idx="4646">
                  <c:v>6605.316666666673</c:v>
                </c:pt>
                <c:pt idx="4647">
                  <c:v>6606.95</c:v>
                </c:pt>
                <c:pt idx="4648">
                  <c:v>6609.55</c:v>
                </c:pt>
                <c:pt idx="4649">
                  <c:v>6608.55</c:v>
                </c:pt>
                <c:pt idx="4650">
                  <c:v>6607.2166666666717</c:v>
                </c:pt>
                <c:pt idx="4651">
                  <c:v>6607.316666666673</c:v>
                </c:pt>
                <c:pt idx="4652">
                  <c:v>6605.2666666666719</c:v>
                </c:pt>
                <c:pt idx="4653">
                  <c:v>6605.05</c:v>
                </c:pt>
                <c:pt idx="4654">
                  <c:v>6603.2333333333308</c:v>
                </c:pt>
                <c:pt idx="4655">
                  <c:v>6607.4</c:v>
                </c:pt>
                <c:pt idx="4656">
                  <c:v>6607.2333333333308</c:v>
                </c:pt>
                <c:pt idx="4657">
                  <c:v>6603.35</c:v>
                </c:pt>
                <c:pt idx="4658">
                  <c:v>6598.9666666666717</c:v>
                </c:pt>
                <c:pt idx="4659">
                  <c:v>6599.8666666666741</c:v>
                </c:pt>
                <c:pt idx="4660">
                  <c:v>6596.7666666666719</c:v>
                </c:pt>
                <c:pt idx="4661">
                  <c:v>6591.45</c:v>
                </c:pt>
                <c:pt idx="4662">
                  <c:v>6593.033333333331</c:v>
                </c:pt>
                <c:pt idx="4663">
                  <c:v>6595.4333333333298</c:v>
                </c:pt>
                <c:pt idx="4664">
                  <c:v>6598.4833333333308</c:v>
                </c:pt>
                <c:pt idx="4665">
                  <c:v>6600.9333333333298</c:v>
                </c:pt>
                <c:pt idx="4666">
                  <c:v>6593.35</c:v>
                </c:pt>
                <c:pt idx="4667">
                  <c:v>6592.95</c:v>
                </c:pt>
                <c:pt idx="4668">
                  <c:v>6588.4333333333298</c:v>
                </c:pt>
                <c:pt idx="4669">
                  <c:v>6590.033333333331</c:v>
                </c:pt>
                <c:pt idx="4670">
                  <c:v>6589.5833333333303</c:v>
                </c:pt>
                <c:pt idx="4671">
                  <c:v>6590.75</c:v>
                </c:pt>
                <c:pt idx="4672">
                  <c:v>6588.4333333333298</c:v>
                </c:pt>
                <c:pt idx="4673">
                  <c:v>6591.35</c:v>
                </c:pt>
                <c:pt idx="4674">
                  <c:v>6592.1166666666741</c:v>
                </c:pt>
                <c:pt idx="4675">
                  <c:v>6592.8333333333303</c:v>
                </c:pt>
                <c:pt idx="4676">
                  <c:v>6590.816666666673</c:v>
                </c:pt>
                <c:pt idx="4677">
                  <c:v>6591.4</c:v>
                </c:pt>
                <c:pt idx="4678">
                  <c:v>6595.066666666673</c:v>
                </c:pt>
                <c:pt idx="4679">
                  <c:v>6600.4833333333308</c:v>
                </c:pt>
                <c:pt idx="4680">
                  <c:v>6601.566666666673</c:v>
                </c:pt>
                <c:pt idx="4681">
                  <c:v>6605.3333333333303</c:v>
                </c:pt>
                <c:pt idx="4682">
                  <c:v>6605.783333333331</c:v>
                </c:pt>
                <c:pt idx="4683">
                  <c:v>6605.6833333333325</c:v>
                </c:pt>
                <c:pt idx="4684">
                  <c:v>6604.7666666666719</c:v>
                </c:pt>
                <c:pt idx="4685">
                  <c:v>6602.6</c:v>
                </c:pt>
                <c:pt idx="4686">
                  <c:v>6597.566666666673</c:v>
                </c:pt>
                <c:pt idx="4687">
                  <c:v>6599.7333333333308</c:v>
                </c:pt>
                <c:pt idx="4688">
                  <c:v>6601.1333333333305</c:v>
                </c:pt>
                <c:pt idx="4689">
                  <c:v>6604.1333333333305</c:v>
                </c:pt>
                <c:pt idx="4690">
                  <c:v>6606.55</c:v>
                </c:pt>
                <c:pt idx="4691">
                  <c:v>6600.9666666666717</c:v>
                </c:pt>
                <c:pt idx="4692">
                  <c:v>6601.8666666666741</c:v>
                </c:pt>
                <c:pt idx="4693">
                  <c:v>6603.9166666666724</c:v>
                </c:pt>
                <c:pt idx="4694">
                  <c:v>6606.5166666666719</c:v>
                </c:pt>
                <c:pt idx="4695">
                  <c:v>6607.3333333333303</c:v>
                </c:pt>
                <c:pt idx="4696">
                  <c:v>6604.95</c:v>
                </c:pt>
                <c:pt idx="4697">
                  <c:v>6609.1166666666741</c:v>
                </c:pt>
                <c:pt idx="4698">
                  <c:v>6609.3</c:v>
                </c:pt>
                <c:pt idx="4699">
                  <c:v>6608.9666666666717</c:v>
                </c:pt>
                <c:pt idx="4700">
                  <c:v>6614.1833333333325</c:v>
                </c:pt>
                <c:pt idx="4701">
                  <c:v>6607.95</c:v>
                </c:pt>
                <c:pt idx="4702">
                  <c:v>6607.3666666666741</c:v>
                </c:pt>
                <c:pt idx="4703">
                  <c:v>6607.0166666666719</c:v>
                </c:pt>
                <c:pt idx="4704">
                  <c:v>6611.0833333333303</c:v>
                </c:pt>
                <c:pt idx="4705">
                  <c:v>6613.7</c:v>
                </c:pt>
                <c:pt idx="4706">
                  <c:v>6610.25</c:v>
                </c:pt>
                <c:pt idx="4707">
                  <c:v>6610.6666666666742</c:v>
                </c:pt>
                <c:pt idx="4708">
                  <c:v>6610.6333333333305</c:v>
                </c:pt>
                <c:pt idx="4709">
                  <c:v>6612.566666666673</c:v>
                </c:pt>
                <c:pt idx="4710">
                  <c:v>6616.3</c:v>
                </c:pt>
                <c:pt idx="4711">
                  <c:v>6616.316666666673</c:v>
                </c:pt>
                <c:pt idx="4712">
                  <c:v>6618.6666666666742</c:v>
                </c:pt>
                <c:pt idx="4713">
                  <c:v>6614.6</c:v>
                </c:pt>
                <c:pt idx="4714">
                  <c:v>6611.2333333333308</c:v>
                </c:pt>
                <c:pt idx="4715">
                  <c:v>6612.0833333333303</c:v>
                </c:pt>
                <c:pt idx="4716">
                  <c:v>6611.7</c:v>
                </c:pt>
                <c:pt idx="4717">
                  <c:v>6608.95</c:v>
                </c:pt>
                <c:pt idx="4718">
                  <c:v>6612.566666666673</c:v>
                </c:pt>
                <c:pt idx="4719">
                  <c:v>6613.066666666673</c:v>
                </c:pt>
                <c:pt idx="4720">
                  <c:v>6614.55</c:v>
                </c:pt>
                <c:pt idx="4721">
                  <c:v>6615.816666666673</c:v>
                </c:pt>
                <c:pt idx="4722">
                  <c:v>6614.1500000000024</c:v>
                </c:pt>
                <c:pt idx="4723">
                  <c:v>6608.4166666666724</c:v>
                </c:pt>
                <c:pt idx="4724">
                  <c:v>6610.2333333333308</c:v>
                </c:pt>
                <c:pt idx="4725">
                  <c:v>6608.7</c:v>
                </c:pt>
                <c:pt idx="4726">
                  <c:v>6610.316666666673</c:v>
                </c:pt>
                <c:pt idx="4727">
                  <c:v>6609.0833333333303</c:v>
                </c:pt>
                <c:pt idx="4728">
                  <c:v>6612.4833333333308</c:v>
                </c:pt>
                <c:pt idx="4729">
                  <c:v>6611.45</c:v>
                </c:pt>
                <c:pt idx="4730">
                  <c:v>6614.4</c:v>
                </c:pt>
                <c:pt idx="4731">
                  <c:v>6610.7166666666717</c:v>
                </c:pt>
                <c:pt idx="4732">
                  <c:v>6612.2666666666719</c:v>
                </c:pt>
                <c:pt idx="4733">
                  <c:v>6608</c:v>
                </c:pt>
                <c:pt idx="4734">
                  <c:v>6609.283333333331</c:v>
                </c:pt>
                <c:pt idx="4735">
                  <c:v>6610.95</c:v>
                </c:pt>
                <c:pt idx="4736">
                  <c:v>6613.8666666666741</c:v>
                </c:pt>
                <c:pt idx="4737">
                  <c:v>6614.1166666666741</c:v>
                </c:pt>
                <c:pt idx="4738">
                  <c:v>6612.6</c:v>
                </c:pt>
                <c:pt idx="4739">
                  <c:v>6613.1666666666742</c:v>
                </c:pt>
                <c:pt idx="4740">
                  <c:v>6615.3666666666741</c:v>
                </c:pt>
                <c:pt idx="4741">
                  <c:v>6612.4666666666717</c:v>
                </c:pt>
                <c:pt idx="4742">
                  <c:v>6614.2333333333308</c:v>
                </c:pt>
                <c:pt idx="4743">
                  <c:v>6616.3333333333303</c:v>
                </c:pt>
                <c:pt idx="4744">
                  <c:v>6613.75</c:v>
                </c:pt>
                <c:pt idx="4745">
                  <c:v>6610.2</c:v>
                </c:pt>
                <c:pt idx="4746">
                  <c:v>6614.7</c:v>
                </c:pt>
                <c:pt idx="4747">
                  <c:v>6612.066666666673</c:v>
                </c:pt>
                <c:pt idx="4748">
                  <c:v>6613.1</c:v>
                </c:pt>
                <c:pt idx="4749">
                  <c:v>6607.7166666666717</c:v>
                </c:pt>
                <c:pt idx="4750">
                  <c:v>6605.1333333333305</c:v>
                </c:pt>
                <c:pt idx="4751">
                  <c:v>6608.45</c:v>
                </c:pt>
                <c:pt idx="4752">
                  <c:v>6605.2333333333308</c:v>
                </c:pt>
                <c:pt idx="4753">
                  <c:v>6599.7</c:v>
                </c:pt>
                <c:pt idx="4754">
                  <c:v>6597.8666666666741</c:v>
                </c:pt>
                <c:pt idx="4755">
                  <c:v>6596.8333333333303</c:v>
                </c:pt>
                <c:pt idx="4756">
                  <c:v>6593.533333333331</c:v>
                </c:pt>
                <c:pt idx="4757">
                  <c:v>6585.45</c:v>
                </c:pt>
                <c:pt idx="4758">
                  <c:v>6581.2666666666719</c:v>
                </c:pt>
                <c:pt idx="4759">
                  <c:v>6580.066666666673</c:v>
                </c:pt>
                <c:pt idx="4760">
                  <c:v>6581.5166666666719</c:v>
                </c:pt>
                <c:pt idx="4761">
                  <c:v>6578.4666666666717</c:v>
                </c:pt>
                <c:pt idx="4762">
                  <c:v>6577.1166666666741</c:v>
                </c:pt>
                <c:pt idx="4763">
                  <c:v>6581.533333333331</c:v>
                </c:pt>
                <c:pt idx="4764">
                  <c:v>6580.1666666666742</c:v>
                </c:pt>
                <c:pt idx="4765">
                  <c:v>6579.85</c:v>
                </c:pt>
                <c:pt idx="4766">
                  <c:v>6577.4666666666717</c:v>
                </c:pt>
                <c:pt idx="4767">
                  <c:v>6575.9166666666724</c:v>
                </c:pt>
                <c:pt idx="4768">
                  <c:v>6574.7</c:v>
                </c:pt>
                <c:pt idx="4769">
                  <c:v>6574.85</c:v>
                </c:pt>
                <c:pt idx="4770">
                  <c:v>6573.1666666666742</c:v>
                </c:pt>
                <c:pt idx="4771">
                  <c:v>6570.7166666666717</c:v>
                </c:pt>
                <c:pt idx="4772">
                  <c:v>6567.6333333333305</c:v>
                </c:pt>
                <c:pt idx="4773">
                  <c:v>6572.3</c:v>
                </c:pt>
                <c:pt idx="4774">
                  <c:v>6577.4</c:v>
                </c:pt>
                <c:pt idx="4775">
                  <c:v>6572.033333333331</c:v>
                </c:pt>
                <c:pt idx="4776">
                  <c:v>6573.2333333333308</c:v>
                </c:pt>
                <c:pt idx="4777">
                  <c:v>6575</c:v>
                </c:pt>
                <c:pt idx="4778">
                  <c:v>6576.6333333333305</c:v>
                </c:pt>
                <c:pt idx="4779">
                  <c:v>6576.566666666673</c:v>
                </c:pt>
                <c:pt idx="4780">
                  <c:v>6579.6166666666741</c:v>
                </c:pt>
                <c:pt idx="4781">
                  <c:v>6581.35</c:v>
                </c:pt>
                <c:pt idx="4782">
                  <c:v>6582.4</c:v>
                </c:pt>
                <c:pt idx="4783">
                  <c:v>6588.283333333331</c:v>
                </c:pt>
                <c:pt idx="4784">
                  <c:v>6585.1166666666741</c:v>
                </c:pt>
                <c:pt idx="4785">
                  <c:v>6587.1333333333305</c:v>
                </c:pt>
                <c:pt idx="4786">
                  <c:v>6590.8333333333303</c:v>
                </c:pt>
                <c:pt idx="4787">
                  <c:v>6593.8</c:v>
                </c:pt>
                <c:pt idx="4788">
                  <c:v>6591.283333333331</c:v>
                </c:pt>
                <c:pt idx="4789">
                  <c:v>6597.1333333333305</c:v>
                </c:pt>
                <c:pt idx="4790">
                  <c:v>6595.85</c:v>
                </c:pt>
                <c:pt idx="4791">
                  <c:v>6598.5166666666719</c:v>
                </c:pt>
                <c:pt idx="4792">
                  <c:v>6598.6333333333305</c:v>
                </c:pt>
                <c:pt idx="4793">
                  <c:v>6602.7166666666717</c:v>
                </c:pt>
                <c:pt idx="4794">
                  <c:v>6601.35</c:v>
                </c:pt>
                <c:pt idx="4795">
                  <c:v>6600.7166666666717</c:v>
                </c:pt>
                <c:pt idx="4796">
                  <c:v>6597.95</c:v>
                </c:pt>
                <c:pt idx="4797">
                  <c:v>6595.7333333333308</c:v>
                </c:pt>
                <c:pt idx="4798">
                  <c:v>6593.3833333333305</c:v>
                </c:pt>
                <c:pt idx="4799">
                  <c:v>6590.55</c:v>
                </c:pt>
                <c:pt idx="4800">
                  <c:v>6591.1666666666742</c:v>
                </c:pt>
                <c:pt idx="4801">
                  <c:v>6595.6166666666741</c:v>
                </c:pt>
                <c:pt idx="4802">
                  <c:v>6598.1833333333325</c:v>
                </c:pt>
                <c:pt idx="4803">
                  <c:v>6597.8333333333303</c:v>
                </c:pt>
                <c:pt idx="4804">
                  <c:v>6600.1833333333325</c:v>
                </c:pt>
                <c:pt idx="4805">
                  <c:v>6606</c:v>
                </c:pt>
                <c:pt idx="4806">
                  <c:v>6608.55</c:v>
                </c:pt>
                <c:pt idx="4807">
                  <c:v>6606.4166666666724</c:v>
                </c:pt>
                <c:pt idx="4808">
                  <c:v>6609.35</c:v>
                </c:pt>
                <c:pt idx="4809">
                  <c:v>6614.8333333333303</c:v>
                </c:pt>
                <c:pt idx="4810">
                  <c:v>6614.3666666666741</c:v>
                </c:pt>
                <c:pt idx="4811">
                  <c:v>6613.5166666666719</c:v>
                </c:pt>
                <c:pt idx="4812">
                  <c:v>6616.316666666673</c:v>
                </c:pt>
                <c:pt idx="4813">
                  <c:v>6621.5</c:v>
                </c:pt>
                <c:pt idx="4814">
                  <c:v>6624.1</c:v>
                </c:pt>
                <c:pt idx="4815">
                  <c:v>6628.8666666666741</c:v>
                </c:pt>
                <c:pt idx="4816">
                  <c:v>6630.4666666666717</c:v>
                </c:pt>
                <c:pt idx="4817">
                  <c:v>6636.9</c:v>
                </c:pt>
                <c:pt idx="4818">
                  <c:v>6640.35</c:v>
                </c:pt>
                <c:pt idx="4819">
                  <c:v>6642.9666666666717</c:v>
                </c:pt>
                <c:pt idx="4820">
                  <c:v>6642.6500000000024</c:v>
                </c:pt>
                <c:pt idx="4821">
                  <c:v>6647.033333333331</c:v>
                </c:pt>
                <c:pt idx="4822">
                  <c:v>6650.9166666666724</c:v>
                </c:pt>
                <c:pt idx="4823">
                  <c:v>6650.05</c:v>
                </c:pt>
                <c:pt idx="4824">
                  <c:v>6648.9666666666717</c:v>
                </c:pt>
                <c:pt idx="4825">
                  <c:v>6650.5</c:v>
                </c:pt>
                <c:pt idx="4826">
                  <c:v>6651.1333333333305</c:v>
                </c:pt>
                <c:pt idx="4827">
                  <c:v>6650.4333333333298</c:v>
                </c:pt>
                <c:pt idx="4828">
                  <c:v>6653.783333333331</c:v>
                </c:pt>
                <c:pt idx="4829">
                  <c:v>6653.6</c:v>
                </c:pt>
                <c:pt idx="4830">
                  <c:v>6652.85</c:v>
                </c:pt>
                <c:pt idx="4831">
                  <c:v>6652.4666666666717</c:v>
                </c:pt>
                <c:pt idx="4832">
                  <c:v>6652.7333333333308</c:v>
                </c:pt>
                <c:pt idx="4833">
                  <c:v>6648.8333333333303</c:v>
                </c:pt>
                <c:pt idx="4834">
                  <c:v>6645.7166666666717</c:v>
                </c:pt>
                <c:pt idx="4835">
                  <c:v>6643.35</c:v>
                </c:pt>
                <c:pt idx="4836">
                  <c:v>6640.8666666666741</c:v>
                </c:pt>
                <c:pt idx="4837">
                  <c:v>6644.1833333333325</c:v>
                </c:pt>
                <c:pt idx="4838">
                  <c:v>6644.1833333333325</c:v>
                </c:pt>
                <c:pt idx="4839">
                  <c:v>6647.4833333333308</c:v>
                </c:pt>
                <c:pt idx="4840">
                  <c:v>6646.9</c:v>
                </c:pt>
                <c:pt idx="4841">
                  <c:v>6646.4666666666717</c:v>
                </c:pt>
                <c:pt idx="4842">
                  <c:v>6643.4333333333298</c:v>
                </c:pt>
                <c:pt idx="4843">
                  <c:v>6639.4166666666724</c:v>
                </c:pt>
                <c:pt idx="4844">
                  <c:v>6637.6500000000024</c:v>
                </c:pt>
                <c:pt idx="4845">
                  <c:v>6639.35</c:v>
                </c:pt>
                <c:pt idx="4846">
                  <c:v>6639.9</c:v>
                </c:pt>
                <c:pt idx="4847">
                  <c:v>6634.2</c:v>
                </c:pt>
                <c:pt idx="4848">
                  <c:v>6639.033333333331</c:v>
                </c:pt>
                <c:pt idx="4849">
                  <c:v>6635.2166666666717</c:v>
                </c:pt>
                <c:pt idx="4850">
                  <c:v>6634.2333333333308</c:v>
                </c:pt>
                <c:pt idx="4851">
                  <c:v>6631.3</c:v>
                </c:pt>
                <c:pt idx="4852">
                  <c:v>6630</c:v>
                </c:pt>
                <c:pt idx="4853">
                  <c:v>6627.9833333333308</c:v>
                </c:pt>
                <c:pt idx="4854">
                  <c:v>6631.25</c:v>
                </c:pt>
                <c:pt idx="4855">
                  <c:v>6633.1500000000024</c:v>
                </c:pt>
                <c:pt idx="4856">
                  <c:v>6634.2166666666717</c:v>
                </c:pt>
                <c:pt idx="4857">
                  <c:v>6631.75</c:v>
                </c:pt>
                <c:pt idx="4858">
                  <c:v>6635.8</c:v>
                </c:pt>
                <c:pt idx="4859">
                  <c:v>6635.2166666666717</c:v>
                </c:pt>
                <c:pt idx="4860">
                  <c:v>6631.5833333333303</c:v>
                </c:pt>
                <c:pt idx="4861">
                  <c:v>6626.3</c:v>
                </c:pt>
                <c:pt idx="4862">
                  <c:v>6622.3666666666741</c:v>
                </c:pt>
                <c:pt idx="4863">
                  <c:v>6622.85</c:v>
                </c:pt>
                <c:pt idx="4864">
                  <c:v>6622.1</c:v>
                </c:pt>
                <c:pt idx="4865">
                  <c:v>6619.35</c:v>
                </c:pt>
                <c:pt idx="4866">
                  <c:v>6616.25</c:v>
                </c:pt>
                <c:pt idx="4867">
                  <c:v>6618.6500000000024</c:v>
                </c:pt>
                <c:pt idx="4868">
                  <c:v>6616.55</c:v>
                </c:pt>
                <c:pt idx="4869">
                  <c:v>6613.0833333333303</c:v>
                </c:pt>
                <c:pt idx="4870">
                  <c:v>6613.8</c:v>
                </c:pt>
                <c:pt idx="4871">
                  <c:v>6605.9666666666717</c:v>
                </c:pt>
                <c:pt idx="4872">
                  <c:v>6600.4333333333298</c:v>
                </c:pt>
                <c:pt idx="4873">
                  <c:v>6597.2333333333308</c:v>
                </c:pt>
                <c:pt idx="4874">
                  <c:v>6595.8666666666741</c:v>
                </c:pt>
                <c:pt idx="4875">
                  <c:v>6586.7333333333308</c:v>
                </c:pt>
                <c:pt idx="4876">
                  <c:v>6588.5833333333303</c:v>
                </c:pt>
                <c:pt idx="4877">
                  <c:v>6588.4333333333298</c:v>
                </c:pt>
                <c:pt idx="4878">
                  <c:v>6587.1666666666742</c:v>
                </c:pt>
                <c:pt idx="4879">
                  <c:v>6580.4666666666717</c:v>
                </c:pt>
                <c:pt idx="4880">
                  <c:v>6575.1666666666742</c:v>
                </c:pt>
                <c:pt idx="4881">
                  <c:v>6577.6</c:v>
                </c:pt>
                <c:pt idx="4882">
                  <c:v>6579.6333333333305</c:v>
                </c:pt>
                <c:pt idx="4883">
                  <c:v>6573.5</c:v>
                </c:pt>
                <c:pt idx="4884">
                  <c:v>6573.9333333333298</c:v>
                </c:pt>
                <c:pt idx="4885">
                  <c:v>6573.7</c:v>
                </c:pt>
                <c:pt idx="4886">
                  <c:v>6578.066666666673</c:v>
                </c:pt>
                <c:pt idx="4887">
                  <c:v>6581.283333333331</c:v>
                </c:pt>
                <c:pt idx="4888">
                  <c:v>6579.1333333333305</c:v>
                </c:pt>
                <c:pt idx="4889">
                  <c:v>6578.066666666673</c:v>
                </c:pt>
                <c:pt idx="4890">
                  <c:v>6575.6166666666741</c:v>
                </c:pt>
                <c:pt idx="4891">
                  <c:v>6579.033333333331</c:v>
                </c:pt>
                <c:pt idx="4892">
                  <c:v>6581.033333333331</c:v>
                </c:pt>
                <c:pt idx="4893">
                  <c:v>6585.3666666666741</c:v>
                </c:pt>
                <c:pt idx="4894">
                  <c:v>6586.7666666666719</c:v>
                </c:pt>
                <c:pt idx="4895">
                  <c:v>6584.816666666673</c:v>
                </c:pt>
                <c:pt idx="4896">
                  <c:v>6588.4833333333308</c:v>
                </c:pt>
                <c:pt idx="4897">
                  <c:v>6587.6666666666742</c:v>
                </c:pt>
                <c:pt idx="4898">
                  <c:v>6585.3</c:v>
                </c:pt>
                <c:pt idx="4899">
                  <c:v>6579.0833333333303</c:v>
                </c:pt>
                <c:pt idx="4900">
                  <c:v>6578.6666666666742</c:v>
                </c:pt>
                <c:pt idx="4901">
                  <c:v>6577.8333333333303</c:v>
                </c:pt>
                <c:pt idx="4902">
                  <c:v>6580.8833333333305</c:v>
                </c:pt>
                <c:pt idx="4903">
                  <c:v>6583</c:v>
                </c:pt>
                <c:pt idx="4904">
                  <c:v>6579.533333333331</c:v>
                </c:pt>
                <c:pt idx="4905">
                  <c:v>6573.6833333333325</c:v>
                </c:pt>
                <c:pt idx="4906">
                  <c:v>6571.9833333333308</c:v>
                </c:pt>
                <c:pt idx="4907">
                  <c:v>6576.35</c:v>
                </c:pt>
                <c:pt idx="4908">
                  <c:v>6572.9833333333308</c:v>
                </c:pt>
                <c:pt idx="4909">
                  <c:v>6570.6333333333305</c:v>
                </c:pt>
                <c:pt idx="4910">
                  <c:v>6575.05</c:v>
                </c:pt>
                <c:pt idx="4911">
                  <c:v>6576.1833333333325</c:v>
                </c:pt>
                <c:pt idx="4912">
                  <c:v>6580.4666666666717</c:v>
                </c:pt>
                <c:pt idx="4913">
                  <c:v>6580.85</c:v>
                </c:pt>
                <c:pt idx="4914">
                  <c:v>6576.4166666666724</c:v>
                </c:pt>
                <c:pt idx="4915">
                  <c:v>6574.8833333333305</c:v>
                </c:pt>
                <c:pt idx="4916">
                  <c:v>6574.033333333331</c:v>
                </c:pt>
                <c:pt idx="4917">
                  <c:v>6580.1333333333305</c:v>
                </c:pt>
                <c:pt idx="4918">
                  <c:v>6580.6833333333325</c:v>
                </c:pt>
                <c:pt idx="4919">
                  <c:v>6580.0166666666719</c:v>
                </c:pt>
                <c:pt idx="4920">
                  <c:v>6581.1333333333305</c:v>
                </c:pt>
                <c:pt idx="4921">
                  <c:v>6582.8333333333303</c:v>
                </c:pt>
                <c:pt idx="4922">
                  <c:v>6584.05</c:v>
                </c:pt>
                <c:pt idx="4923">
                  <c:v>6585.4666666666717</c:v>
                </c:pt>
                <c:pt idx="4924">
                  <c:v>6586.3833333333305</c:v>
                </c:pt>
                <c:pt idx="4925">
                  <c:v>6587.3666666666741</c:v>
                </c:pt>
                <c:pt idx="4926">
                  <c:v>6585.3833333333305</c:v>
                </c:pt>
                <c:pt idx="4927">
                  <c:v>6586.8</c:v>
                </c:pt>
                <c:pt idx="4928">
                  <c:v>6587.3</c:v>
                </c:pt>
                <c:pt idx="4929">
                  <c:v>6591.2</c:v>
                </c:pt>
                <c:pt idx="4930">
                  <c:v>6584.2166666666717</c:v>
                </c:pt>
                <c:pt idx="4931">
                  <c:v>6591.2333333333308</c:v>
                </c:pt>
                <c:pt idx="4932">
                  <c:v>6596.1500000000024</c:v>
                </c:pt>
                <c:pt idx="4933">
                  <c:v>6600.1666666666742</c:v>
                </c:pt>
                <c:pt idx="4934">
                  <c:v>6603.2</c:v>
                </c:pt>
                <c:pt idx="4935">
                  <c:v>6607.3333333333303</c:v>
                </c:pt>
                <c:pt idx="4936">
                  <c:v>6606.033333333331</c:v>
                </c:pt>
                <c:pt idx="4937">
                  <c:v>6605.3666666666741</c:v>
                </c:pt>
                <c:pt idx="4938">
                  <c:v>6606.5833333333303</c:v>
                </c:pt>
                <c:pt idx="4939">
                  <c:v>6611.566666666673</c:v>
                </c:pt>
                <c:pt idx="4940">
                  <c:v>6614.8333333333303</c:v>
                </c:pt>
                <c:pt idx="4941">
                  <c:v>6610.6666666666742</c:v>
                </c:pt>
                <c:pt idx="4942">
                  <c:v>6608.6166666666741</c:v>
                </c:pt>
                <c:pt idx="4943">
                  <c:v>6605.55</c:v>
                </c:pt>
                <c:pt idx="4944">
                  <c:v>6608.2166666666717</c:v>
                </c:pt>
                <c:pt idx="4945">
                  <c:v>6609.9833333333308</c:v>
                </c:pt>
                <c:pt idx="4946">
                  <c:v>6608.2166666666717</c:v>
                </c:pt>
                <c:pt idx="4947">
                  <c:v>6606.2666666666719</c:v>
                </c:pt>
                <c:pt idx="4948">
                  <c:v>6606.1</c:v>
                </c:pt>
                <c:pt idx="4949">
                  <c:v>6608.3833333333305</c:v>
                </c:pt>
                <c:pt idx="4950">
                  <c:v>6609.3333333333303</c:v>
                </c:pt>
                <c:pt idx="4951">
                  <c:v>6604.1500000000024</c:v>
                </c:pt>
                <c:pt idx="4952">
                  <c:v>6605.9666666666717</c:v>
                </c:pt>
                <c:pt idx="4953">
                  <c:v>6602.4666666666717</c:v>
                </c:pt>
                <c:pt idx="4954">
                  <c:v>6601.35</c:v>
                </c:pt>
                <c:pt idx="4955">
                  <c:v>6605.783333333331</c:v>
                </c:pt>
                <c:pt idx="4956">
                  <c:v>6602.283333333331</c:v>
                </c:pt>
                <c:pt idx="4957">
                  <c:v>6602.9</c:v>
                </c:pt>
                <c:pt idx="4958">
                  <c:v>6600.1333333333305</c:v>
                </c:pt>
                <c:pt idx="4959">
                  <c:v>6605.4166666666724</c:v>
                </c:pt>
                <c:pt idx="4960">
                  <c:v>6604.85</c:v>
                </c:pt>
                <c:pt idx="4961">
                  <c:v>6604.566666666673</c:v>
                </c:pt>
                <c:pt idx="4962">
                  <c:v>6599.9166666666724</c:v>
                </c:pt>
                <c:pt idx="4963">
                  <c:v>6596.1333333333305</c:v>
                </c:pt>
                <c:pt idx="4964">
                  <c:v>6600</c:v>
                </c:pt>
                <c:pt idx="4965">
                  <c:v>6604.3666666666741</c:v>
                </c:pt>
                <c:pt idx="4966">
                  <c:v>6606.1333333333305</c:v>
                </c:pt>
                <c:pt idx="4967">
                  <c:v>6605.6666666666742</c:v>
                </c:pt>
                <c:pt idx="4968">
                  <c:v>6606.533333333331</c:v>
                </c:pt>
                <c:pt idx="4969">
                  <c:v>6606.283333333331</c:v>
                </c:pt>
                <c:pt idx="4970">
                  <c:v>6600.1</c:v>
                </c:pt>
                <c:pt idx="4971">
                  <c:v>6602.4833333333308</c:v>
                </c:pt>
                <c:pt idx="4972">
                  <c:v>6605.75</c:v>
                </c:pt>
                <c:pt idx="4973">
                  <c:v>6614.283333333331</c:v>
                </c:pt>
                <c:pt idx="4974">
                  <c:v>6615.566666666673</c:v>
                </c:pt>
                <c:pt idx="4975">
                  <c:v>6615.783333333331</c:v>
                </c:pt>
                <c:pt idx="4976">
                  <c:v>6617.4666666666717</c:v>
                </c:pt>
                <c:pt idx="4977">
                  <c:v>6615.3666666666741</c:v>
                </c:pt>
                <c:pt idx="4978">
                  <c:v>6610.9666666666717</c:v>
                </c:pt>
                <c:pt idx="4979">
                  <c:v>6610.9</c:v>
                </c:pt>
                <c:pt idx="4980">
                  <c:v>6612.066666666673</c:v>
                </c:pt>
                <c:pt idx="4981">
                  <c:v>6613.566666666673</c:v>
                </c:pt>
                <c:pt idx="4982">
                  <c:v>6614.783333333331</c:v>
                </c:pt>
                <c:pt idx="4983">
                  <c:v>6607.3</c:v>
                </c:pt>
                <c:pt idx="4984">
                  <c:v>6605.7166666666717</c:v>
                </c:pt>
                <c:pt idx="4985">
                  <c:v>6605.7666666666719</c:v>
                </c:pt>
                <c:pt idx="4986">
                  <c:v>6602.4833333333308</c:v>
                </c:pt>
                <c:pt idx="4987">
                  <c:v>6606.1333333333305</c:v>
                </c:pt>
                <c:pt idx="4988">
                  <c:v>6602.9833333333308</c:v>
                </c:pt>
                <c:pt idx="4989">
                  <c:v>6602.816666666673</c:v>
                </c:pt>
                <c:pt idx="4990">
                  <c:v>6611.1833333333325</c:v>
                </c:pt>
                <c:pt idx="4991">
                  <c:v>6610.9833333333308</c:v>
                </c:pt>
                <c:pt idx="4992">
                  <c:v>6610.9333333333298</c:v>
                </c:pt>
                <c:pt idx="4993">
                  <c:v>6609.783333333331</c:v>
                </c:pt>
                <c:pt idx="4994">
                  <c:v>6608.1166666666741</c:v>
                </c:pt>
                <c:pt idx="4995">
                  <c:v>6611.3333333333303</c:v>
                </c:pt>
                <c:pt idx="4996">
                  <c:v>6607.7166666666717</c:v>
                </c:pt>
                <c:pt idx="4997">
                  <c:v>6607.45</c:v>
                </c:pt>
                <c:pt idx="4998">
                  <c:v>6608.8</c:v>
                </c:pt>
                <c:pt idx="4999">
                  <c:v>6611.2333333333308</c:v>
                </c:pt>
                <c:pt idx="5000">
                  <c:v>6607.566666666673</c:v>
                </c:pt>
                <c:pt idx="5001">
                  <c:v>6609.8</c:v>
                </c:pt>
                <c:pt idx="5002">
                  <c:v>6604.85</c:v>
                </c:pt>
                <c:pt idx="5003">
                  <c:v>6607.25</c:v>
                </c:pt>
                <c:pt idx="5004">
                  <c:v>6604.1833333333325</c:v>
                </c:pt>
                <c:pt idx="5005">
                  <c:v>6602.9</c:v>
                </c:pt>
                <c:pt idx="5006">
                  <c:v>6604.1833333333325</c:v>
                </c:pt>
                <c:pt idx="5007">
                  <c:v>6607.6166666666741</c:v>
                </c:pt>
                <c:pt idx="5008">
                  <c:v>6606.3</c:v>
                </c:pt>
                <c:pt idx="5009">
                  <c:v>6609.75</c:v>
                </c:pt>
                <c:pt idx="5010">
                  <c:v>6613.316666666673</c:v>
                </c:pt>
                <c:pt idx="5011">
                  <c:v>6621.6166666666741</c:v>
                </c:pt>
                <c:pt idx="5012">
                  <c:v>6620.3833333333305</c:v>
                </c:pt>
                <c:pt idx="5013">
                  <c:v>6623.3333333333303</c:v>
                </c:pt>
                <c:pt idx="5014">
                  <c:v>6624.6666666666742</c:v>
                </c:pt>
                <c:pt idx="5015">
                  <c:v>6626.7</c:v>
                </c:pt>
                <c:pt idx="5016">
                  <c:v>6627.8333333333303</c:v>
                </c:pt>
                <c:pt idx="5017">
                  <c:v>6621.55</c:v>
                </c:pt>
                <c:pt idx="5018">
                  <c:v>6623.85</c:v>
                </c:pt>
                <c:pt idx="5019">
                  <c:v>6624.0166666666719</c:v>
                </c:pt>
                <c:pt idx="5020">
                  <c:v>6626.316666666673</c:v>
                </c:pt>
                <c:pt idx="5021">
                  <c:v>6624.1333333333305</c:v>
                </c:pt>
                <c:pt idx="5022">
                  <c:v>6628.6333333333305</c:v>
                </c:pt>
                <c:pt idx="5023">
                  <c:v>6633.25</c:v>
                </c:pt>
                <c:pt idx="5024">
                  <c:v>6636.1833333333325</c:v>
                </c:pt>
                <c:pt idx="5025">
                  <c:v>6640.2</c:v>
                </c:pt>
                <c:pt idx="5026">
                  <c:v>6639.4833333333308</c:v>
                </c:pt>
                <c:pt idx="5027">
                  <c:v>6635.033333333331</c:v>
                </c:pt>
                <c:pt idx="5028">
                  <c:v>6633.066666666673</c:v>
                </c:pt>
                <c:pt idx="5029">
                  <c:v>6636.316666666673</c:v>
                </c:pt>
                <c:pt idx="5030">
                  <c:v>6637.283333333331</c:v>
                </c:pt>
                <c:pt idx="5031">
                  <c:v>6639.3333333333303</c:v>
                </c:pt>
                <c:pt idx="5032">
                  <c:v>6631.9333333333298</c:v>
                </c:pt>
                <c:pt idx="5033">
                  <c:v>6627.5166666666719</c:v>
                </c:pt>
                <c:pt idx="5034">
                  <c:v>6624.9666666666717</c:v>
                </c:pt>
                <c:pt idx="5035">
                  <c:v>6620.6333333333305</c:v>
                </c:pt>
                <c:pt idx="5036">
                  <c:v>6614.8666666666741</c:v>
                </c:pt>
                <c:pt idx="5037">
                  <c:v>6610.3666666666741</c:v>
                </c:pt>
                <c:pt idx="5038">
                  <c:v>6614.6333333333305</c:v>
                </c:pt>
                <c:pt idx="5039">
                  <c:v>6613.3833333333305</c:v>
                </c:pt>
                <c:pt idx="5040">
                  <c:v>6612.2</c:v>
                </c:pt>
                <c:pt idx="5041">
                  <c:v>6610.1500000000024</c:v>
                </c:pt>
                <c:pt idx="5042">
                  <c:v>6608.316666666673</c:v>
                </c:pt>
                <c:pt idx="5043">
                  <c:v>6611.8333333333303</c:v>
                </c:pt>
                <c:pt idx="5044">
                  <c:v>6610.6</c:v>
                </c:pt>
                <c:pt idx="5045">
                  <c:v>6611.05</c:v>
                </c:pt>
                <c:pt idx="5046">
                  <c:v>6615.4666666666717</c:v>
                </c:pt>
                <c:pt idx="5047">
                  <c:v>6612.1333333333305</c:v>
                </c:pt>
                <c:pt idx="5048">
                  <c:v>6616.9333333333298</c:v>
                </c:pt>
                <c:pt idx="5049">
                  <c:v>6613.35</c:v>
                </c:pt>
                <c:pt idx="5050">
                  <c:v>6614.066666666673</c:v>
                </c:pt>
                <c:pt idx="5051">
                  <c:v>6613.9833333333308</c:v>
                </c:pt>
                <c:pt idx="5052">
                  <c:v>6611.9166666666724</c:v>
                </c:pt>
                <c:pt idx="5053">
                  <c:v>6611.55</c:v>
                </c:pt>
                <c:pt idx="5054">
                  <c:v>6607.3333333333303</c:v>
                </c:pt>
                <c:pt idx="5055">
                  <c:v>6606.5</c:v>
                </c:pt>
                <c:pt idx="5056">
                  <c:v>6611.7166666666717</c:v>
                </c:pt>
                <c:pt idx="5057">
                  <c:v>6613.85</c:v>
                </c:pt>
                <c:pt idx="5058">
                  <c:v>6606.283333333331</c:v>
                </c:pt>
                <c:pt idx="5059">
                  <c:v>6606.1</c:v>
                </c:pt>
                <c:pt idx="5060">
                  <c:v>6610.783333333331</c:v>
                </c:pt>
                <c:pt idx="5061">
                  <c:v>6609.316666666673</c:v>
                </c:pt>
                <c:pt idx="5062">
                  <c:v>6612.1666666666742</c:v>
                </c:pt>
                <c:pt idx="5063">
                  <c:v>6613.95</c:v>
                </c:pt>
                <c:pt idx="5064">
                  <c:v>6611.8333333333303</c:v>
                </c:pt>
                <c:pt idx="5065">
                  <c:v>6612.3</c:v>
                </c:pt>
                <c:pt idx="5066">
                  <c:v>6612.75</c:v>
                </c:pt>
                <c:pt idx="5067">
                  <c:v>6607.1</c:v>
                </c:pt>
                <c:pt idx="5068">
                  <c:v>6607.8</c:v>
                </c:pt>
                <c:pt idx="5069">
                  <c:v>6605.2333333333308</c:v>
                </c:pt>
                <c:pt idx="5070">
                  <c:v>6601.066666666673</c:v>
                </c:pt>
                <c:pt idx="5071">
                  <c:v>6596.85</c:v>
                </c:pt>
                <c:pt idx="5072">
                  <c:v>6594.816666666673</c:v>
                </c:pt>
                <c:pt idx="5073">
                  <c:v>6599.4833333333308</c:v>
                </c:pt>
                <c:pt idx="5074">
                  <c:v>6602.066666666673</c:v>
                </c:pt>
                <c:pt idx="5075">
                  <c:v>6602.7166666666717</c:v>
                </c:pt>
                <c:pt idx="5076">
                  <c:v>6601.1</c:v>
                </c:pt>
                <c:pt idx="5077">
                  <c:v>6606.4</c:v>
                </c:pt>
                <c:pt idx="5078">
                  <c:v>6610.7</c:v>
                </c:pt>
                <c:pt idx="5079">
                  <c:v>6605.8</c:v>
                </c:pt>
                <c:pt idx="5080">
                  <c:v>6602.6</c:v>
                </c:pt>
                <c:pt idx="5081">
                  <c:v>6607.283333333331</c:v>
                </c:pt>
                <c:pt idx="5082">
                  <c:v>6609.1333333333305</c:v>
                </c:pt>
                <c:pt idx="5083">
                  <c:v>6608</c:v>
                </c:pt>
                <c:pt idx="5084">
                  <c:v>6606.8</c:v>
                </c:pt>
                <c:pt idx="5085">
                  <c:v>6604.2666666666719</c:v>
                </c:pt>
                <c:pt idx="5086">
                  <c:v>6605</c:v>
                </c:pt>
                <c:pt idx="5087">
                  <c:v>6611.1166666666741</c:v>
                </c:pt>
                <c:pt idx="5088">
                  <c:v>6608.566666666673</c:v>
                </c:pt>
                <c:pt idx="5089">
                  <c:v>6608.783333333331</c:v>
                </c:pt>
                <c:pt idx="5090">
                  <c:v>6606.5166666666719</c:v>
                </c:pt>
                <c:pt idx="5091">
                  <c:v>6601.85</c:v>
                </c:pt>
                <c:pt idx="5092">
                  <c:v>6603.7666666666719</c:v>
                </c:pt>
                <c:pt idx="5093">
                  <c:v>6602.3666666666741</c:v>
                </c:pt>
                <c:pt idx="5094">
                  <c:v>6608.6166666666741</c:v>
                </c:pt>
                <c:pt idx="5095">
                  <c:v>6618.7166666666717</c:v>
                </c:pt>
                <c:pt idx="5096">
                  <c:v>6620.4833333333308</c:v>
                </c:pt>
                <c:pt idx="5097">
                  <c:v>6618.9833333333308</c:v>
                </c:pt>
                <c:pt idx="5098">
                  <c:v>6615</c:v>
                </c:pt>
                <c:pt idx="5099">
                  <c:v>6616.95</c:v>
                </c:pt>
                <c:pt idx="5100">
                  <c:v>6617.4833333333308</c:v>
                </c:pt>
                <c:pt idx="5101">
                  <c:v>6619.4666666666717</c:v>
                </c:pt>
                <c:pt idx="5102">
                  <c:v>6618.7666666666719</c:v>
                </c:pt>
                <c:pt idx="5103">
                  <c:v>6624.25</c:v>
                </c:pt>
                <c:pt idx="5104">
                  <c:v>6627.85</c:v>
                </c:pt>
                <c:pt idx="5105">
                  <c:v>6630.3</c:v>
                </c:pt>
                <c:pt idx="5106">
                  <c:v>6633.4833333333308</c:v>
                </c:pt>
                <c:pt idx="5107">
                  <c:v>6631.75</c:v>
                </c:pt>
                <c:pt idx="5108">
                  <c:v>6630.1833333333325</c:v>
                </c:pt>
                <c:pt idx="5109">
                  <c:v>6629.6500000000024</c:v>
                </c:pt>
                <c:pt idx="5110">
                  <c:v>6630.6833333333325</c:v>
                </c:pt>
                <c:pt idx="5111">
                  <c:v>6629.566666666673</c:v>
                </c:pt>
                <c:pt idx="5112">
                  <c:v>6632.45</c:v>
                </c:pt>
                <c:pt idx="5113">
                  <c:v>6632.4666666666717</c:v>
                </c:pt>
                <c:pt idx="5114">
                  <c:v>6634.5833333333303</c:v>
                </c:pt>
                <c:pt idx="5115">
                  <c:v>6630.35</c:v>
                </c:pt>
                <c:pt idx="5116">
                  <c:v>6628.4333333333298</c:v>
                </c:pt>
                <c:pt idx="5117">
                  <c:v>6623.9666666666717</c:v>
                </c:pt>
                <c:pt idx="5118">
                  <c:v>6625.5</c:v>
                </c:pt>
                <c:pt idx="5119">
                  <c:v>6624.6833333333325</c:v>
                </c:pt>
                <c:pt idx="5120">
                  <c:v>6623.55</c:v>
                </c:pt>
                <c:pt idx="5121">
                  <c:v>6625.5166666666719</c:v>
                </c:pt>
                <c:pt idx="5122">
                  <c:v>6621.6833333333325</c:v>
                </c:pt>
                <c:pt idx="5123">
                  <c:v>6624.9833333333308</c:v>
                </c:pt>
                <c:pt idx="5124">
                  <c:v>6628.5166666666719</c:v>
                </c:pt>
                <c:pt idx="5125">
                  <c:v>6627.8666666666741</c:v>
                </c:pt>
                <c:pt idx="5126">
                  <c:v>6625.9333333333298</c:v>
                </c:pt>
                <c:pt idx="5127">
                  <c:v>6635.566666666673</c:v>
                </c:pt>
                <c:pt idx="5128">
                  <c:v>6639.1</c:v>
                </c:pt>
                <c:pt idx="5129">
                  <c:v>6638.2666666666719</c:v>
                </c:pt>
                <c:pt idx="5130">
                  <c:v>6643.55</c:v>
                </c:pt>
                <c:pt idx="5131">
                  <c:v>6647.45</c:v>
                </c:pt>
                <c:pt idx="5132">
                  <c:v>6651.6500000000024</c:v>
                </c:pt>
                <c:pt idx="5133">
                  <c:v>6646.6833333333325</c:v>
                </c:pt>
                <c:pt idx="5134">
                  <c:v>6639.6666666666742</c:v>
                </c:pt>
                <c:pt idx="5135">
                  <c:v>6635.3333333333303</c:v>
                </c:pt>
                <c:pt idx="5136">
                  <c:v>6638.4833333333308</c:v>
                </c:pt>
                <c:pt idx="5137">
                  <c:v>6640.8666666666741</c:v>
                </c:pt>
                <c:pt idx="5138">
                  <c:v>6635.95</c:v>
                </c:pt>
                <c:pt idx="5139">
                  <c:v>6635.1166666666741</c:v>
                </c:pt>
                <c:pt idx="5140">
                  <c:v>6639.6166666666741</c:v>
                </c:pt>
                <c:pt idx="5141">
                  <c:v>6636.1166666666741</c:v>
                </c:pt>
                <c:pt idx="5142">
                  <c:v>6632.3666666666741</c:v>
                </c:pt>
                <c:pt idx="5143">
                  <c:v>6634.5</c:v>
                </c:pt>
                <c:pt idx="5144">
                  <c:v>6634.1166666666741</c:v>
                </c:pt>
                <c:pt idx="5145">
                  <c:v>6633.783333333331</c:v>
                </c:pt>
                <c:pt idx="5146">
                  <c:v>6630.1333333333305</c:v>
                </c:pt>
                <c:pt idx="5147">
                  <c:v>6628.0166666666719</c:v>
                </c:pt>
                <c:pt idx="5148">
                  <c:v>6635.6666666666742</c:v>
                </c:pt>
                <c:pt idx="5149">
                  <c:v>6633.566666666673</c:v>
                </c:pt>
                <c:pt idx="5150">
                  <c:v>6637.4</c:v>
                </c:pt>
                <c:pt idx="5151">
                  <c:v>6639.9333333333298</c:v>
                </c:pt>
                <c:pt idx="5152">
                  <c:v>6640.1166666666741</c:v>
                </c:pt>
                <c:pt idx="5153">
                  <c:v>6639</c:v>
                </c:pt>
                <c:pt idx="5154">
                  <c:v>6637.2166666666717</c:v>
                </c:pt>
                <c:pt idx="5155">
                  <c:v>6631.6666666666742</c:v>
                </c:pt>
                <c:pt idx="5156">
                  <c:v>6633</c:v>
                </c:pt>
                <c:pt idx="5157">
                  <c:v>6635.25</c:v>
                </c:pt>
                <c:pt idx="5158">
                  <c:v>6639.816666666673</c:v>
                </c:pt>
                <c:pt idx="5159">
                  <c:v>6641.066666666673</c:v>
                </c:pt>
                <c:pt idx="5160">
                  <c:v>6639.75</c:v>
                </c:pt>
                <c:pt idx="5161">
                  <c:v>6639.6333333333305</c:v>
                </c:pt>
                <c:pt idx="5162">
                  <c:v>6639.2166666666717</c:v>
                </c:pt>
                <c:pt idx="5163">
                  <c:v>6636.4166666666724</c:v>
                </c:pt>
                <c:pt idx="5164">
                  <c:v>6634.3333333333303</c:v>
                </c:pt>
                <c:pt idx="5165">
                  <c:v>6629.75</c:v>
                </c:pt>
                <c:pt idx="5166">
                  <c:v>6622.25</c:v>
                </c:pt>
                <c:pt idx="5167">
                  <c:v>6622.816666666673</c:v>
                </c:pt>
                <c:pt idx="5168">
                  <c:v>6621.8666666666741</c:v>
                </c:pt>
                <c:pt idx="5169">
                  <c:v>6623.25</c:v>
                </c:pt>
                <c:pt idx="5170">
                  <c:v>6620.8666666666741</c:v>
                </c:pt>
                <c:pt idx="5171">
                  <c:v>6624.8333333333303</c:v>
                </c:pt>
                <c:pt idx="5172">
                  <c:v>6625.55</c:v>
                </c:pt>
                <c:pt idx="5173">
                  <c:v>6622.7666666666719</c:v>
                </c:pt>
                <c:pt idx="5174">
                  <c:v>6621.9</c:v>
                </c:pt>
                <c:pt idx="5175">
                  <c:v>6622.95</c:v>
                </c:pt>
                <c:pt idx="5176">
                  <c:v>6622.9833333333308</c:v>
                </c:pt>
                <c:pt idx="5177">
                  <c:v>6630.033333333331</c:v>
                </c:pt>
                <c:pt idx="5178">
                  <c:v>6634.9666666666717</c:v>
                </c:pt>
                <c:pt idx="5179">
                  <c:v>6630.85</c:v>
                </c:pt>
                <c:pt idx="5180">
                  <c:v>6631.1</c:v>
                </c:pt>
                <c:pt idx="5181">
                  <c:v>6631.066666666673</c:v>
                </c:pt>
                <c:pt idx="5182">
                  <c:v>6633.533333333331</c:v>
                </c:pt>
                <c:pt idx="5183">
                  <c:v>6629.9166666666724</c:v>
                </c:pt>
                <c:pt idx="5184">
                  <c:v>6624.55</c:v>
                </c:pt>
                <c:pt idx="5185">
                  <c:v>6624.6</c:v>
                </c:pt>
                <c:pt idx="5186">
                  <c:v>6625.4333333333298</c:v>
                </c:pt>
                <c:pt idx="5187">
                  <c:v>6616.6500000000024</c:v>
                </c:pt>
                <c:pt idx="5188">
                  <c:v>6614.9833333333308</c:v>
                </c:pt>
                <c:pt idx="5189">
                  <c:v>6610.5</c:v>
                </c:pt>
                <c:pt idx="5190">
                  <c:v>6608.6666666666742</c:v>
                </c:pt>
                <c:pt idx="5191">
                  <c:v>6605.05</c:v>
                </c:pt>
                <c:pt idx="5192">
                  <c:v>6601.0166666666719</c:v>
                </c:pt>
                <c:pt idx="5193">
                  <c:v>6600.1500000000024</c:v>
                </c:pt>
                <c:pt idx="5194">
                  <c:v>6603.7666666666719</c:v>
                </c:pt>
                <c:pt idx="5195">
                  <c:v>6604.2333333333308</c:v>
                </c:pt>
                <c:pt idx="5196">
                  <c:v>6598.4333333333298</c:v>
                </c:pt>
                <c:pt idx="5197">
                  <c:v>6594.816666666673</c:v>
                </c:pt>
                <c:pt idx="5198">
                  <c:v>6594.5</c:v>
                </c:pt>
                <c:pt idx="5199">
                  <c:v>6601.7333333333308</c:v>
                </c:pt>
                <c:pt idx="5200">
                  <c:v>6598.1666666666742</c:v>
                </c:pt>
                <c:pt idx="5201">
                  <c:v>6597.033333333331</c:v>
                </c:pt>
                <c:pt idx="5202">
                  <c:v>6594.25</c:v>
                </c:pt>
                <c:pt idx="5203">
                  <c:v>6593.066666666673</c:v>
                </c:pt>
                <c:pt idx="5204">
                  <c:v>6592.2333333333308</c:v>
                </c:pt>
                <c:pt idx="5205">
                  <c:v>6589.1</c:v>
                </c:pt>
                <c:pt idx="5206">
                  <c:v>6590.1500000000024</c:v>
                </c:pt>
                <c:pt idx="5207">
                  <c:v>6589.6333333333305</c:v>
                </c:pt>
                <c:pt idx="5208">
                  <c:v>6587.783333333331</c:v>
                </c:pt>
                <c:pt idx="5209">
                  <c:v>6584.5833333333303</c:v>
                </c:pt>
                <c:pt idx="5210">
                  <c:v>6581.6500000000024</c:v>
                </c:pt>
                <c:pt idx="5211">
                  <c:v>6584.1333333333305</c:v>
                </c:pt>
                <c:pt idx="5212">
                  <c:v>6587.9666666666717</c:v>
                </c:pt>
                <c:pt idx="5213">
                  <c:v>6586.316666666673</c:v>
                </c:pt>
                <c:pt idx="5214">
                  <c:v>6583.1666666666742</c:v>
                </c:pt>
                <c:pt idx="5215">
                  <c:v>6579.6666666666742</c:v>
                </c:pt>
                <c:pt idx="5216">
                  <c:v>6579.1333333333305</c:v>
                </c:pt>
                <c:pt idx="5217">
                  <c:v>6579.3666666666741</c:v>
                </c:pt>
                <c:pt idx="5218">
                  <c:v>6576.9666666666717</c:v>
                </c:pt>
                <c:pt idx="5219">
                  <c:v>6577.3333333333303</c:v>
                </c:pt>
                <c:pt idx="5220">
                  <c:v>6576.316666666673</c:v>
                </c:pt>
                <c:pt idx="5221">
                  <c:v>6575.2166666666717</c:v>
                </c:pt>
                <c:pt idx="5222">
                  <c:v>6576.7</c:v>
                </c:pt>
                <c:pt idx="5223">
                  <c:v>6570.5833333333303</c:v>
                </c:pt>
                <c:pt idx="5224">
                  <c:v>6571.566666666673</c:v>
                </c:pt>
                <c:pt idx="5225">
                  <c:v>6575.283333333331</c:v>
                </c:pt>
                <c:pt idx="5226">
                  <c:v>6576.1166666666741</c:v>
                </c:pt>
                <c:pt idx="5227">
                  <c:v>6574.9666666666717</c:v>
                </c:pt>
                <c:pt idx="5228">
                  <c:v>6576.316666666673</c:v>
                </c:pt>
                <c:pt idx="5229">
                  <c:v>6574.1666666666742</c:v>
                </c:pt>
                <c:pt idx="5230">
                  <c:v>6570.6</c:v>
                </c:pt>
                <c:pt idx="5231">
                  <c:v>6569.45</c:v>
                </c:pt>
                <c:pt idx="5232">
                  <c:v>6567.6166666666741</c:v>
                </c:pt>
                <c:pt idx="5233">
                  <c:v>6570.1333333333305</c:v>
                </c:pt>
                <c:pt idx="5234">
                  <c:v>6565.783333333331</c:v>
                </c:pt>
                <c:pt idx="5235">
                  <c:v>6567.1333333333305</c:v>
                </c:pt>
                <c:pt idx="5236">
                  <c:v>6563.9</c:v>
                </c:pt>
                <c:pt idx="5237">
                  <c:v>6560.783333333331</c:v>
                </c:pt>
                <c:pt idx="5238">
                  <c:v>6559.3666666666741</c:v>
                </c:pt>
                <c:pt idx="5239">
                  <c:v>6562.6833333333325</c:v>
                </c:pt>
                <c:pt idx="5240">
                  <c:v>6562.2</c:v>
                </c:pt>
                <c:pt idx="5241">
                  <c:v>6560.2333333333308</c:v>
                </c:pt>
                <c:pt idx="5242">
                  <c:v>6559.5166666666719</c:v>
                </c:pt>
                <c:pt idx="5243">
                  <c:v>6560.8333333333303</c:v>
                </c:pt>
                <c:pt idx="5244">
                  <c:v>6565.6833333333325</c:v>
                </c:pt>
                <c:pt idx="5245">
                  <c:v>6562.6333333333305</c:v>
                </c:pt>
                <c:pt idx="5246">
                  <c:v>6560.6166666666741</c:v>
                </c:pt>
                <c:pt idx="5247">
                  <c:v>6561.35</c:v>
                </c:pt>
                <c:pt idx="5248">
                  <c:v>6565.2</c:v>
                </c:pt>
                <c:pt idx="5249">
                  <c:v>6570.1500000000024</c:v>
                </c:pt>
                <c:pt idx="5250">
                  <c:v>6564.6666666666742</c:v>
                </c:pt>
                <c:pt idx="5251">
                  <c:v>6567.9</c:v>
                </c:pt>
                <c:pt idx="5252">
                  <c:v>6564.5</c:v>
                </c:pt>
                <c:pt idx="5253">
                  <c:v>6562.2333333333308</c:v>
                </c:pt>
                <c:pt idx="5254">
                  <c:v>6560.3833333333305</c:v>
                </c:pt>
                <c:pt idx="5255">
                  <c:v>6563.1666666666742</c:v>
                </c:pt>
                <c:pt idx="5256">
                  <c:v>6565.1500000000024</c:v>
                </c:pt>
                <c:pt idx="5257">
                  <c:v>6566.55</c:v>
                </c:pt>
                <c:pt idx="5258">
                  <c:v>6565.1833333333325</c:v>
                </c:pt>
                <c:pt idx="5259">
                  <c:v>6561.2166666666717</c:v>
                </c:pt>
                <c:pt idx="5260">
                  <c:v>6557.7666666666719</c:v>
                </c:pt>
                <c:pt idx="5261">
                  <c:v>6560.566666666673</c:v>
                </c:pt>
                <c:pt idx="5262">
                  <c:v>6560.1500000000024</c:v>
                </c:pt>
                <c:pt idx="5263">
                  <c:v>6562.1833333333325</c:v>
                </c:pt>
                <c:pt idx="5264">
                  <c:v>6563.1666666666742</c:v>
                </c:pt>
                <c:pt idx="5265">
                  <c:v>6562.8</c:v>
                </c:pt>
                <c:pt idx="5266">
                  <c:v>6563.816666666673</c:v>
                </c:pt>
                <c:pt idx="5267">
                  <c:v>6561.1</c:v>
                </c:pt>
                <c:pt idx="5268">
                  <c:v>6560.2166666666717</c:v>
                </c:pt>
                <c:pt idx="5269">
                  <c:v>6561.8333333333303</c:v>
                </c:pt>
                <c:pt idx="5270">
                  <c:v>6564.4333333333298</c:v>
                </c:pt>
                <c:pt idx="5271">
                  <c:v>6564.1666666666742</c:v>
                </c:pt>
                <c:pt idx="5272">
                  <c:v>6562.45</c:v>
                </c:pt>
                <c:pt idx="5273">
                  <c:v>6567.9833333333308</c:v>
                </c:pt>
                <c:pt idx="5274">
                  <c:v>6565.6500000000024</c:v>
                </c:pt>
                <c:pt idx="5275">
                  <c:v>6568.8833333333305</c:v>
                </c:pt>
                <c:pt idx="5276">
                  <c:v>6567.75</c:v>
                </c:pt>
                <c:pt idx="5277">
                  <c:v>6570.8666666666741</c:v>
                </c:pt>
                <c:pt idx="5278">
                  <c:v>6569.5166666666719</c:v>
                </c:pt>
                <c:pt idx="5279">
                  <c:v>6564.6500000000024</c:v>
                </c:pt>
                <c:pt idx="5280">
                  <c:v>6564.8833333333305</c:v>
                </c:pt>
                <c:pt idx="5281">
                  <c:v>6564.6</c:v>
                </c:pt>
                <c:pt idx="5282">
                  <c:v>6565.7166666666717</c:v>
                </c:pt>
                <c:pt idx="5283">
                  <c:v>6570.25</c:v>
                </c:pt>
                <c:pt idx="5284">
                  <c:v>6567.3</c:v>
                </c:pt>
                <c:pt idx="5285">
                  <c:v>6568.95</c:v>
                </c:pt>
                <c:pt idx="5286">
                  <c:v>6571.2</c:v>
                </c:pt>
                <c:pt idx="5287">
                  <c:v>6570.3</c:v>
                </c:pt>
                <c:pt idx="5288">
                  <c:v>6566.2166666666717</c:v>
                </c:pt>
                <c:pt idx="5289">
                  <c:v>6570.033333333331</c:v>
                </c:pt>
                <c:pt idx="5290">
                  <c:v>6574.9666666666717</c:v>
                </c:pt>
                <c:pt idx="5291">
                  <c:v>6571.5166666666719</c:v>
                </c:pt>
                <c:pt idx="5292">
                  <c:v>6572.8666666666741</c:v>
                </c:pt>
                <c:pt idx="5293">
                  <c:v>6571.8666666666741</c:v>
                </c:pt>
                <c:pt idx="5294">
                  <c:v>6580.1</c:v>
                </c:pt>
                <c:pt idx="5295">
                  <c:v>6581.4</c:v>
                </c:pt>
                <c:pt idx="5296">
                  <c:v>6583.6166666666741</c:v>
                </c:pt>
                <c:pt idx="5297">
                  <c:v>6583.1333333333305</c:v>
                </c:pt>
                <c:pt idx="5298">
                  <c:v>6578.1500000000024</c:v>
                </c:pt>
                <c:pt idx="5299">
                  <c:v>6580.2166666666717</c:v>
                </c:pt>
                <c:pt idx="5300">
                  <c:v>6584.3333333333303</c:v>
                </c:pt>
                <c:pt idx="5301">
                  <c:v>6584.45</c:v>
                </c:pt>
                <c:pt idx="5302">
                  <c:v>6586.1333333333305</c:v>
                </c:pt>
                <c:pt idx="5303">
                  <c:v>6583.0166666666719</c:v>
                </c:pt>
                <c:pt idx="5304">
                  <c:v>6581.3666666666741</c:v>
                </c:pt>
                <c:pt idx="5305">
                  <c:v>6583.7666666666719</c:v>
                </c:pt>
                <c:pt idx="5306">
                  <c:v>6587.4</c:v>
                </c:pt>
                <c:pt idx="5307">
                  <c:v>6593.35</c:v>
                </c:pt>
                <c:pt idx="5308">
                  <c:v>6584.35</c:v>
                </c:pt>
                <c:pt idx="5309">
                  <c:v>6587.3</c:v>
                </c:pt>
                <c:pt idx="5310">
                  <c:v>6592.6666666666742</c:v>
                </c:pt>
                <c:pt idx="5311">
                  <c:v>6590.4833333333308</c:v>
                </c:pt>
                <c:pt idx="5312">
                  <c:v>6591.1500000000024</c:v>
                </c:pt>
                <c:pt idx="5313">
                  <c:v>6594.8833333333305</c:v>
                </c:pt>
                <c:pt idx="5314">
                  <c:v>6592.6333333333305</c:v>
                </c:pt>
                <c:pt idx="5315">
                  <c:v>6589.783333333331</c:v>
                </c:pt>
                <c:pt idx="5316">
                  <c:v>6591.9</c:v>
                </c:pt>
                <c:pt idx="5317">
                  <c:v>6592.0833333333303</c:v>
                </c:pt>
                <c:pt idx="5318">
                  <c:v>6596.1333333333305</c:v>
                </c:pt>
                <c:pt idx="5319">
                  <c:v>6597.3833333333305</c:v>
                </c:pt>
                <c:pt idx="5320">
                  <c:v>6593.4666666666717</c:v>
                </c:pt>
                <c:pt idx="5321">
                  <c:v>6592.45</c:v>
                </c:pt>
                <c:pt idx="5322">
                  <c:v>6592.7</c:v>
                </c:pt>
                <c:pt idx="5323">
                  <c:v>6589.6166666666741</c:v>
                </c:pt>
                <c:pt idx="5324">
                  <c:v>6589.6500000000024</c:v>
                </c:pt>
                <c:pt idx="5325">
                  <c:v>6593.6166666666741</c:v>
                </c:pt>
                <c:pt idx="5326">
                  <c:v>6590.316666666673</c:v>
                </c:pt>
                <c:pt idx="5327">
                  <c:v>6589.55</c:v>
                </c:pt>
                <c:pt idx="5328">
                  <c:v>6588.283333333331</c:v>
                </c:pt>
                <c:pt idx="5329">
                  <c:v>6589.2333333333308</c:v>
                </c:pt>
                <c:pt idx="5330">
                  <c:v>6587.85</c:v>
                </c:pt>
                <c:pt idx="5331">
                  <c:v>6584.85</c:v>
                </c:pt>
                <c:pt idx="5332">
                  <c:v>6582.2</c:v>
                </c:pt>
                <c:pt idx="5333">
                  <c:v>6576.8</c:v>
                </c:pt>
                <c:pt idx="5334">
                  <c:v>6579.3</c:v>
                </c:pt>
                <c:pt idx="5335">
                  <c:v>6580.05</c:v>
                </c:pt>
                <c:pt idx="5336">
                  <c:v>6582.5</c:v>
                </c:pt>
                <c:pt idx="5337">
                  <c:v>6578.75</c:v>
                </c:pt>
                <c:pt idx="5338">
                  <c:v>6578.8833333333305</c:v>
                </c:pt>
                <c:pt idx="5339">
                  <c:v>6585.1333333333305</c:v>
                </c:pt>
                <c:pt idx="5340">
                  <c:v>6585.2166666666717</c:v>
                </c:pt>
                <c:pt idx="5341">
                  <c:v>6581.2166666666717</c:v>
                </c:pt>
                <c:pt idx="5342">
                  <c:v>6576.9</c:v>
                </c:pt>
                <c:pt idx="5343">
                  <c:v>6575.283333333331</c:v>
                </c:pt>
                <c:pt idx="5344">
                  <c:v>6578.45</c:v>
                </c:pt>
                <c:pt idx="5345">
                  <c:v>6575.6333333333305</c:v>
                </c:pt>
                <c:pt idx="5346">
                  <c:v>6576.9333333333298</c:v>
                </c:pt>
                <c:pt idx="5347">
                  <c:v>6580.066666666673</c:v>
                </c:pt>
                <c:pt idx="5348">
                  <c:v>6584.3333333333303</c:v>
                </c:pt>
                <c:pt idx="5349">
                  <c:v>6580.566666666673</c:v>
                </c:pt>
                <c:pt idx="5350">
                  <c:v>6577.95</c:v>
                </c:pt>
                <c:pt idx="5351">
                  <c:v>6576.1833333333325</c:v>
                </c:pt>
                <c:pt idx="5352">
                  <c:v>6574.2</c:v>
                </c:pt>
                <c:pt idx="5353">
                  <c:v>6576.4666666666717</c:v>
                </c:pt>
                <c:pt idx="5354">
                  <c:v>6572.1500000000024</c:v>
                </c:pt>
                <c:pt idx="5355">
                  <c:v>6569.1666666666742</c:v>
                </c:pt>
                <c:pt idx="5356">
                  <c:v>6572.6500000000024</c:v>
                </c:pt>
                <c:pt idx="5357">
                  <c:v>6569.05</c:v>
                </c:pt>
                <c:pt idx="5358">
                  <c:v>6574.6</c:v>
                </c:pt>
                <c:pt idx="5359">
                  <c:v>6570.2</c:v>
                </c:pt>
                <c:pt idx="5360">
                  <c:v>6562.9333333333298</c:v>
                </c:pt>
                <c:pt idx="5361">
                  <c:v>6562.8333333333303</c:v>
                </c:pt>
                <c:pt idx="5362">
                  <c:v>6563.3833333333305</c:v>
                </c:pt>
                <c:pt idx="5363">
                  <c:v>6566.2333333333308</c:v>
                </c:pt>
                <c:pt idx="5364">
                  <c:v>6563.9833333333308</c:v>
                </c:pt>
                <c:pt idx="5365">
                  <c:v>6559.783333333331</c:v>
                </c:pt>
                <c:pt idx="5366">
                  <c:v>6558.6333333333305</c:v>
                </c:pt>
                <c:pt idx="5367">
                  <c:v>6552.816666666673</c:v>
                </c:pt>
                <c:pt idx="5368">
                  <c:v>6558.3666666666741</c:v>
                </c:pt>
                <c:pt idx="5369">
                  <c:v>6555.533333333331</c:v>
                </c:pt>
                <c:pt idx="5370">
                  <c:v>6552.9166666666724</c:v>
                </c:pt>
                <c:pt idx="5371">
                  <c:v>6550.8</c:v>
                </c:pt>
                <c:pt idx="5372">
                  <c:v>6549.1833333333325</c:v>
                </c:pt>
                <c:pt idx="5373">
                  <c:v>6547.6166666666741</c:v>
                </c:pt>
                <c:pt idx="5374">
                  <c:v>6551.45</c:v>
                </c:pt>
                <c:pt idx="5375">
                  <c:v>6553.5</c:v>
                </c:pt>
                <c:pt idx="5376">
                  <c:v>6550.35</c:v>
                </c:pt>
                <c:pt idx="5377">
                  <c:v>6549.35</c:v>
                </c:pt>
                <c:pt idx="5378">
                  <c:v>6544.35</c:v>
                </c:pt>
                <c:pt idx="5379">
                  <c:v>6543.4</c:v>
                </c:pt>
                <c:pt idx="5380">
                  <c:v>6549.5833333333303</c:v>
                </c:pt>
                <c:pt idx="5381">
                  <c:v>6551.7</c:v>
                </c:pt>
                <c:pt idx="5382">
                  <c:v>6553.5833333333303</c:v>
                </c:pt>
                <c:pt idx="5383">
                  <c:v>6552.1833333333325</c:v>
                </c:pt>
                <c:pt idx="5384">
                  <c:v>6554.4666666666717</c:v>
                </c:pt>
                <c:pt idx="5385">
                  <c:v>6548.316666666673</c:v>
                </c:pt>
                <c:pt idx="5386">
                  <c:v>6553.1</c:v>
                </c:pt>
                <c:pt idx="5387">
                  <c:v>6555.1166666666741</c:v>
                </c:pt>
                <c:pt idx="5388">
                  <c:v>6559.4666666666717</c:v>
                </c:pt>
                <c:pt idx="5389">
                  <c:v>6562.2333333333308</c:v>
                </c:pt>
                <c:pt idx="5390">
                  <c:v>6560.1333333333305</c:v>
                </c:pt>
                <c:pt idx="5391">
                  <c:v>6561.95</c:v>
                </c:pt>
                <c:pt idx="5392">
                  <c:v>6557.5166666666719</c:v>
                </c:pt>
                <c:pt idx="5393">
                  <c:v>6556.95</c:v>
                </c:pt>
                <c:pt idx="5394">
                  <c:v>6561.0833333333303</c:v>
                </c:pt>
                <c:pt idx="5395">
                  <c:v>6560.816666666673</c:v>
                </c:pt>
                <c:pt idx="5396">
                  <c:v>6555.6</c:v>
                </c:pt>
                <c:pt idx="5397">
                  <c:v>6559.6333333333305</c:v>
                </c:pt>
                <c:pt idx="5398">
                  <c:v>6562.9833333333308</c:v>
                </c:pt>
                <c:pt idx="5399">
                  <c:v>6558.3833333333305</c:v>
                </c:pt>
                <c:pt idx="5400">
                  <c:v>6558.4</c:v>
                </c:pt>
                <c:pt idx="5401">
                  <c:v>6562.7</c:v>
                </c:pt>
                <c:pt idx="5402">
                  <c:v>6566.1</c:v>
                </c:pt>
                <c:pt idx="5403">
                  <c:v>6566.3333333333303</c:v>
                </c:pt>
                <c:pt idx="5404">
                  <c:v>6568.1666666666742</c:v>
                </c:pt>
                <c:pt idx="5405">
                  <c:v>6566.3</c:v>
                </c:pt>
                <c:pt idx="5406">
                  <c:v>6565.4166666666724</c:v>
                </c:pt>
                <c:pt idx="5407">
                  <c:v>6562.6666666666742</c:v>
                </c:pt>
                <c:pt idx="5408">
                  <c:v>6553.6833333333325</c:v>
                </c:pt>
                <c:pt idx="5409">
                  <c:v>6552.783333333331</c:v>
                </c:pt>
                <c:pt idx="5410">
                  <c:v>6551.9333333333298</c:v>
                </c:pt>
                <c:pt idx="5411">
                  <c:v>6554.55</c:v>
                </c:pt>
                <c:pt idx="5412">
                  <c:v>6553.2</c:v>
                </c:pt>
                <c:pt idx="5413">
                  <c:v>6547.4833333333308</c:v>
                </c:pt>
                <c:pt idx="5414">
                  <c:v>6549.783333333331</c:v>
                </c:pt>
                <c:pt idx="5415">
                  <c:v>6548.566666666673</c:v>
                </c:pt>
                <c:pt idx="5416">
                  <c:v>6544.25</c:v>
                </c:pt>
                <c:pt idx="5417">
                  <c:v>6547.283333333331</c:v>
                </c:pt>
                <c:pt idx="5418">
                  <c:v>6546.2333333333308</c:v>
                </c:pt>
                <c:pt idx="5419">
                  <c:v>6547.3</c:v>
                </c:pt>
                <c:pt idx="5420">
                  <c:v>6551.816666666673</c:v>
                </c:pt>
                <c:pt idx="5421">
                  <c:v>6547.566666666673</c:v>
                </c:pt>
                <c:pt idx="5422">
                  <c:v>6547.1333333333305</c:v>
                </c:pt>
                <c:pt idx="5423">
                  <c:v>6548.1166666666741</c:v>
                </c:pt>
                <c:pt idx="5424">
                  <c:v>6549.6166666666741</c:v>
                </c:pt>
                <c:pt idx="5425">
                  <c:v>6548.9666666666717</c:v>
                </c:pt>
                <c:pt idx="5426">
                  <c:v>6544.1333333333305</c:v>
                </c:pt>
                <c:pt idx="5427">
                  <c:v>6543.1333333333305</c:v>
                </c:pt>
                <c:pt idx="5428">
                  <c:v>6543.7</c:v>
                </c:pt>
                <c:pt idx="5429">
                  <c:v>6539.533333333331</c:v>
                </c:pt>
                <c:pt idx="5430">
                  <c:v>6540.3833333333305</c:v>
                </c:pt>
                <c:pt idx="5431">
                  <c:v>6538.1166666666741</c:v>
                </c:pt>
                <c:pt idx="5432">
                  <c:v>6537.2333333333308</c:v>
                </c:pt>
                <c:pt idx="5433">
                  <c:v>6537.7</c:v>
                </c:pt>
                <c:pt idx="5434">
                  <c:v>6530.8666666666741</c:v>
                </c:pt>
                <c:pt idx="5435">
                  <c:v>6528.9166666666724</c:v>
                </c:pt>
                <c:pt idx="5436">
                  <c:v>6526.9666666666717</c:v>
                </c:pt>
                <c:pt idx="5437">
                  <c:v>6525.3833333333305</c:v>
                </c:pt>
                <c:pt idx="5438">
                  <c:v>6528.033333333331</c:v>
                </c:pt>
                <c:pt idx="5439">
                  <c:v>6526.3333333333303</c:v>
                </c:pt>
                <c:pt idx="5440">
                  <c:v>6526.783333333331</c:v>
                </c:pt>
                <c:pt idx="5441">
                  <c:v>6525.7</c:v>
                </c:pt>
                <c:pt idx="5442">
                  <c:v>6525.283333333331</c:v>
                </c:pt>
                <c:pt idx="5443">
                  <c:v>6525.1500000000024</c:v>
                </c:pt>
                <c:pt idx="5444">
                  <c:v>6520.4833333333308</c:v>
                </c:pt>
                <c:pt idx="5445">
                  <c:v>6515.0166666666719</c:v>
                </c:pt>
                <c:pt idx="5446">
                  <c:v>6513.3833333333305</c:v>
                </c:pt>
                <c:pt idx="5447">
                  <c:v>6513.1500000000024</c:v>
                </c:pt>
                <c:pt idx="5448">
                  <c:v>6507.2166666666717</c:v>
                </c:pt>
                <c:pt idx="5449">
                  <c:v>6511.8333333333303</c:v>
                </c:pt>
                <c:pt idx="5450">
                  <c:v>6520</c:v>
                </c:pt>
                <c:pt idx="5451">
                  <c:v>6514.1166666666741</c:v>
                </c:pt>
                <c:pt idx="5452">
                  <c:v>6520.783333333331</c:v>
                </c:pt>
                <c:pt idx="5453">
                  <c:v>6521.3833333333305</c:v>
                </c:pt>
                <c:pt idx="5454">
                  <c:v>6515.8666666666741</c:v>
                </c:pt>
                <c:pt idx="5455">
                  <c:v>6517.6500000000024</c:v>
                </c:pt>
                <c:pt idx="5456">
                  <c:v>6525.4</c:v>
                </c:pt>
                <c:pt idx="5457">
                  <c:v>6522.3833333333305</c:v>
                </c:pt>
                <c:pt idx="5458">
                  <c:v>6516.6500000000024</c:v>
                </c:pt>
                <c:pt idx="5459">
                  <c:v>6518.4666666666717</c:v>
                </c:pt>
                <c:pt idx="5460">
                  <c:v>6520.4333333333298</c:v>
                </c:pt>
                <c:pt idx="5461">
                  <c:v>6516.4833333333308</c:v>
                </c:pt>
                <c:pt idx="5462">
                  <c:v>6515.8333333333303</c:v>
                </c:pt>
                <c:pt idx="5463">
                  <c:v>6517.4333333333298</c:v>
                </c:pt>
                <c:pt idx="5464">
                  <c:v>6513.6833333333325</c:v>
                </c:pt>
                <c:pt idx="5465">
                  <c:v>6512.3833333333305</c:v>
                </c:pt>
                <c:pt idx="5466">
                  <c:v>6506.4666666666717</c:v>
                </c:pt>
                <c:pt idx="5467">
                  <c:v>6510.2166666666717</c:v>
                </c:pt>
                <c:pt idx="5468">
                  <c:v>6513.85</c:v>
                </c:pt>
                <c:pt idx="5469">
                  <c:v>6520.6500000000024</c:v>
                </c:pt>
                <c:pt idx="5470">
                  <c:v>6524.5166666666719</c:v>
                </c:pt>
                <c:pt idx="5471">
                  <c:v>6522.8833333333305</c:v>
                </c:pt>
                <c:pt idx="5472">
                  <c:v>6524</c:v>
                </c:pt>
                <c:pt idx="5473">
                  <c:v>6529.0166666666719</c:v>
                </c:pt>
                <c:pt idx="5474">
                  <c:v>6527.1</c:v>
                </c:pt>
                <c:pt idx="5475">
                  <c:v>6528.8333333333303</c:v>
                </c:pt>
                <c:pt idx="5476">
                  <c:v>6532.0166666666719</c:v>
                </c:pt>
                <c:pt idx="5477">
                  <c:v>6533.8666666666741</c:v>
                </c:pt>
                <c:pt idx="5478">
                  <c:v>6533.033333333331</c:v>
                </c:pt>
                <c:pt idx="5479">
                  <c:v>6530.3666666666741</c:v>
                </c:pt>
                <c:pt idx="5480">
                  <c:v>6530.5166666666719</c:v>
                </c:pt>
                <c:pt idx="5481">
                  <c:v>6531.566666666673</c:v>
                </c:pt>
                <c:pt idx="5482">
                  <c:v>6531.5833333333303</c:v>
                </c:pt>
                <c:pt idx="5483">
                  <c:v>6528.4</c:v>
                </c:pt>
                <c:pt idx="5484">
                  <c:v>6530.05</c:v>
                </c:pt>
                <c:pt idx="5485">
                  <c:v>6534.4</c:v>
                </c:pt>
                <c:pt idx="5486">
                  <c:v>6536.6</c:v>
                </c:pt>
                <c:pt idx="5487">
                  <c:v>6535.5833333333303</c:v>
                </c:pt>
                <c:pt idx="5488">
                  <c:v>6537.55</c:v>
                </c:pt>
                <c:pt idx="5489">
                  <c:v>6538.9666666666717</c:v>
                </c:pt>
                <c:pt idx="5490">
                  <c:v>6535.7166666666717</c:v>
                </c:pt>
                <c:pt idx="5491">
                  <c:v>6538.1833333333325</c:v>
                </c:pt>
                <c:pt idx="5492">
                  <c:v>6540.3</c:v>
                </c:pt>
                <c:pt idx="5493">
                  <c:v>6540.9</c:v>
                </c:pt>
                <c:pt idx="5494">
                  <c:v>6548.033333333331</c:v>
                </c:pt>
                <c:pt idx="5495">
                  <c:v>6552.4333333333298</c:v>
                </c:pt>
                <c:pt idx="5496">
                  <c:v>6555.6833333333325</c:v>
                </c:pt>
                <c:pt idx="5497">
                  <c:v>6559.1833333333325</c:v>
                </c:pt>
                <c:pt idx="5498">
                  <c:v>6563.4833333333308</c:v>
                </c:pt>
                <c:pt idx="5499">
                  <c:v>6564.1833333333325</c:v>
                </c:pt>
                <c:pt idx="5500">
                  <c:v>6562.5</c:v>
                </c:pt>
                <c:pt idx="5501">
                  <c:v>6560.9333333333298</c:v>
                </c:pt>
                <c:pt idx="5502">
                  <c:v>6562.816666666673</c:v>
                </c:pt>
                <c:pt idx="5503">
                  <c:v>6563.7666666666719</c:v>
                </c:pt>
                <c:pt idx="5504">
                  <c:v>6566.316666666673</c:v>
                </c:pt>
                <c:pt idx="5505">
                  <c:v>6575.45</c:v>
                </c:pt>
                <c:pt idx="5506">
                  <c:v>6573.35</c:v>
                </c:pt>
                <c:pt idx="5507">
                  <c:v>6574.35</c:v>
                </c:pt>
                <c:pt idx="5508">
                  <c:v>6570.6</c:v>
                </c:pt>
                <c:pt idx="5509">
                  <c:v>6568.2666666666719</c:v>
                </c:pt>
                <c:pt idx="5510">
                  <c:v>6561.8666666666741</c:v>
                </c:pt>
                <c:pt idx="5511">
                  <c:v>6567.066666666673</c:v>
                </c:pt>
                <c:pt idx="5512">
                  <c:v>6565.7333333333308</c:v>
                </c:pt>
                <c:pt idx="5513">
                  <c:v>6563.8666666666741</c:v>
                </c:pt>
                <c:pt idx="5514">
                  <c:v>6567.55</c:v>
                </c:pt>
                <c:pt idx="5515">
                  <c:v>6563.6666666666742</c:v>
                </c:pt>
                <c:pt idx="5516">
                  <c:v>6562.6500000000024</c:v>
                </c:pt>
                <c:pt idx="5517">
                  <c:v>6561.4166666666724</c:v>
                </c:pt>
                <c:pt idx="5518">
                  <c:v>6563.033333333331</c:v>
                </c:pt>
                <c:pt idx="5519">
                  <c:v>6562.3666666666741</c:v>
                </c:pt>
                <c:pt idx="5520">
                  <c:v>6560.6833333333325</c:v>
                </c:pt>
                <c:pt idx="5521">
                  <c:v>6563</c:v>
                </c:pt>
                <c:pt idx="5522">
                  <c:v>6558.7</c:v>
                </c:pt>
                <c:pt idx="5523">
                  <c:v>6555.9666666666717</c:v>
                </c:pt>
                <c:pt idx="5524">
                  <c:v>6556.0833333333303</c:v>
                </c:pt>
                <c:pt idx="5525">
                  <c:v>6557.5</c:v>
                </c:pt>
                <c:pt idx="5526">
                  <c:v>6560</c:v>
                </c:pt>
                <c:pt idx="5527">
                  <c:v>6556.7</c:v>
                </c:pt>
                <c:pt idx="5528">
                  <c:v>6555.066666666673</c:v>
                </c:pt>
                <c:pt idx="5529">
                  <c:v>6551.033333333331</c:v>
                </c:pt>
                <c:pt idx="5530">
                  <c:v>6550.6166666666741</c:v>
                </c:pt>
                <c:pt idx="5531">
                  <c:v>6548.9833333333308</c:v>
                </c:pt>
                <c:pt idx="5532">
                  <c:v>6545.6</c:v>
                </c:pt>
                <c:pt idx="5533">
                  <c:v>6541.2166666666717</c:v>
                </c:pt>
                <c:pt idx="5534">
                  <c:v>6543.7166666666717</c:v>
                </c:pt>
                <c:pt idx="5535">
                  <c:v>6542.3833333333305</c:v>
                </c:pt>
                <c:pt idx="5536">
                  <c:v>6541.783333333331</c:v>
                </c:pt>
                <c:pt idx="5537">
                  <c:v>6538.4833333333308</c:v>
                </c:pt>
                <c:pt idx="5538">
                  <c:v>6536.7166666666717</c:v>
                </c:pt>
                <c:pt idx="5539">
                  <c:v>6540.5166666666719</c:v>
                </c:pt>
                <c:pt idx="5540">
                  <c:v>6538.4833333333308</c:v>
                </c:pt>
                <c:pt idx="5541">
                  <c:v>6539.9</c:v>
                </c:pt>
                <c:pt idx="5542">
                  <c:v>6540.85</c:v>
                </c:pt>
                <c:pt idx="5543">
                  <c:v>6541.75</c:v>
                </c:pt>
                <c:pt idx="5544">
                  <c:v>6541.033333333331</c:v>
                </c:pt>
                <c:pt idx="5545">
                  <c:v>6537.7666666666719</c:v>
                </c:pt>
                <c:pt idx="5546">
                  <c:v>6538.95</c:v>
                </c:pt>
                <c:pt idx="5547">
                  <c:v>6542.566666666673</c:v>
                </c:pt>
                <c:pt idx="5548">
                  <c:v>6537.9333333333298</c:v>
                </c:pt>
                <c:pt idx="5549">
                  <c:v>6540.783333333331</c:v>
                </c:pt>
                <c:pt idx="5550">
                  <c:v>6545.4</c:v>
                </c:pt>
                <c:pt idx="5551">
                  <c:v>6548.05</c:v>
                </c:pt>
                <c:pt idx="5552">
                  <c:v>6549.75</c:v>
                </c:pt>
                <c:pt idx="5553">
                  <c:v>6546.9333333333298</c:v>
                </c:pt>
                <c:pt idx="5554">
                  <c:v>6549.0166666666719</c:v>
                </c:pt>
                <c:pt idx="5555">
                  <c:v>6548.4666666666717</c:v>
                </c:pt>
                <c:pt idx="5556">
                  <c:v>6550.4333333333298</c:v>
                </c:pt>
                <c:pt idx="5557">
                  <c:v>6549.4666666666717</c:v>
                </c:pt>
                <c:pt idx="5558">
                  <c:v>6546.2666666666719</c:v>
                </c:pt>
                <c:pt idx="5559">
                  <c:v>6548.4</c:v>
                </c:pt>
                <c:pt idx="5560">
                  <c:v>6552.4333333333298</c:v>
                </c:pt>
                <c:pt idx="5561">
                  <c:v>6552.45</c:v>
                </c:pt>
                <c:pt idx="5562">
                  <c:v>6549.6500000000024</c:v>
                </c:pt>
                <c:pt idx="5563">
                  <c:v>6546.033333333331</c:v>
                </c:pt>
                <c:pt idx="5564">
                  <c:v>6545.8833333333305</c:v>
                </c:pt>
                <c:pt idx="5565">
                  <c:v>6547.1500000000024</c:v>
                </c:pt>
                <c:pt idx="5566">
                  <c:v>6546.7</c:v>
                </c:pt>
                <c:pt idx="5567">
                  <c:v>6546.2166666666717</c:v>
                </c:pt>
                <c:pt idx="5568">
                  <c:v>6553.316666666673</c:v>
                </c:pt>
                <c:pt idx="5569">
                  <c:v>6546.6833333333325</c:v>
                </c:pt>
                <c:pt idx="5570">
                  <c:v>6550.3</c:v>
                </c:pt>
                <c:pt idx="5571">
                  <c:v>6546.7</c:v>
                </c:pt>
                <c:pt idx="5572">
                  <c:v>6542.4166666666724</c:v>
                </c:pt>
                <c:pt idx="5573">
                  <c:v>6546.25</c:v>
                </c:pt>
                <c:pt idx="5574">
                  <c:v>6543.55</c:v>
                </c:pt>
                <c:pt idx="5575">
                  <c:v>6545.6833333333325</c:v>
                </c:pt>
                <c:pt idx="5576">
                  <c:v>6546.95</c:v>
                </c:pt>
                <c:pt idx="5577">
                  <c:v>6548.95</c:v>
                </c:pt>
                <c:pt idx="5578">
                  <c:v>6549.7166666666717</c:v>
                </c:pt>
                <c:pt idx="5579">
                  <c:v>6547.3833333333305</c:v>
                </c:pt>
                <c:pt idx="5580">
                  <c:v>6546.7</c:v>
                </c:pt>
                <c:pt idx="5581">
                  <c:v>6545.3</c:v>
                </c:pt>
                <c:pt idx="5582">
                  <c:v>6550.95</c:v>
                </c:pt>
                <c:pt idx="5583">
                  <c:v>6553.75</c:v>
                </c:pt>
                <c:pt idx="5584">
                  <c:v>6553.6333333333305</c:v>
                </c:pt>
                <c:pt idx="5585">
                  <c:v>6554</c:v>
                </c:pt>
                <c:pt idx="5586">
                  <c:v>6556.25</c:v>
                </c:pt>
                <c:pt idx="5587">
                  <c:v>6558.2666666666719</c:v>
                </c:pt>
                <c:pt idx="5588">
                  <c:v>6558.8</c:v>
                </c:pt>
                <c:pt idx="5589">
                  <c:v>6555.95</c:v>
                </c:pt>
                <c:pt idx="5590">
                  <c:v>6554.1166666666741</c:v>
                </c:pt>
                <c:pt idx="5591">
                  <c:v>6558.4333333333298</c:v>
                </c:pt>
                <c:pt idx="5592">
                  <c:v>6561.8333333333303</c:v>
                </c:pt>
                <c:pt idx="5593">
                  <c:v>6567.1500000000024</c:v>
                </c:pt>
                <c:pt idx="5594">
                  <c:v>6566.9</c:v>
                </c:pt>
                <c:pt idx="5595">
                  <c:v>6567.9166666666724</c:v>
                </c:pt>
                <c:pt idx="5596">
                  <c:v>6568.05</c:v>
                </c:pt>
                <c:pt idx="5597">
                  <c:v>6565.4666666666717</c:v>
                </c:pt>
                <c:pt idx="5598">
                  <c:v>6561.25</c:v>
                </c:pt>
                <c:pt idx="5599">
                  <c:v>6558.4333333333298</c:v>
                </c:pt>
                <c:pt idx="5600">
                  <c:v>6558.6500000000024</c:v>
                </c:pt>
                <c:pt idx="5601">
                  <c:v>6559.7333333333308</c:v>
                </c:pt>
                <c:pt idx="5602">
                  <c:v>6556.9333333333298</c:v>
                </c:pt>
                <c:pt idx="5603">
                  <c:v>6558.3333333333303</c:v>
                </c:pt>
                <c:pt idx="5604">
                  <c:v>6560.2333333333308</c:v>
                </c:pt>
                <c:pt idx="5605">
                  <c:v>6561.9</c:v>
                </c:pt>
                <c:pt idx="5606">
                  <c:v>6562.8333333333303</c:v>
                </c:pt>
                <c:pt idx="5607">
                  <c:v>6560.4833333333308</c:v>
                </c:pt>
                <c:pt idx="5608">
                  <c:v>6561.283333333331</c:v>
                </c:pt>
                <c:pt idx="5609">
                  <c:v>6555.6333333333305</c:v>
                </c:pt>
                <c:pt idx="5610">
                  <c:v>6551.9</c:v>
                </c:pt>
                <c:pt idx="5611">
                  <c:v>6548.6833333333325</c:v>
                </c:pt>
                <c:pt idx="5612">
                  <c:v>6545.5833333333303</c:v>
                </c:pt>
                <c:pt idx="5613">
                  <c:v>6544.6833333333325</c:v>
                </c:pt>
                <c:pt idx="5614">
                  <c:v>6541.3833333333305</c:v>
                </c:pt>
                <c:pt idx="5615">
                  <c:v>6537.45</c:v>
                </c:pt>
                <c:pt idx="5616">
                  <c:v>6531.7333333333308</c:v>
                </c:pt>
                <c:pt idx="5617">
                  <c:v>6534.1333333333305</c:v>
                </c:pt>
                <c:pt idx="5618">
                  <c:v>6534.4666666666717</c:v>
                </c:pt>
                <c:pt idx="5619">
                  <c:v>6533.4833333333308</c:v>
                </c:pt>
                <c:pt idx="5620">
                  <c:v>6532</c:v>
                </c:pt>
                <c:pt idx="5621">
                  <c:v>6530.95</c:v>
                </c:pt>
                <c:pt idx="5622">
                  <c:v>6532.033333333331</c:v>
                </c:pt>
                <c:pt idx="5623">
                  <c:v>6535.3833333333305</c:v>
                </c:pt>
                <c:pt idx="5624">
                  <c:v>6528.8</c:v>
                </c:pt>
                <c:pt idx="5625">
                  <c:v>6527.1833333333325</c:v>
                </c:pt>
                <c:pt idx="5626">
                  <c:v>6530.25</c:v>
                </c:pt>
                <c:pt idx="5627">
                  <c:v>6528.816666666673</c:v>
                </c:pt>
                <c:pt idx="5628">
                  <c:v>6525.033333333331</c:v>
                </c:pt>
                <c:pt idx="5629">
                  <c:v>6527.6166666666741</c:v>
                </c:pt>
                <c:pt idx="5630">
                  <c:v>6524.066666666673</c:v>
                </c:pt>
                <c:pt idx="5631">
                  <c:v>6526.9333333333298</c:v>
                </c:pt>
                <c:pt idx="5632">
                  <c:v>6532</c:v>
                </c:pt>
                <c:pt idx="5633">
                  <c:v>6532.0166666666719</c:v>
                </c:pt>
                <c:pt idx="5634">
                  <c:v>6531.6500000000024</c:v>
                </c:pt>
                <c:pt idx="5635">
                  <c:v>6532.5</c:v>
                </c:pt>
                <c:pt idx="5636">
                  <c:v>6526.2166666666717</c:v>
                </c:pt>
                <c:pt idx="5637">
                  <c:v>6527.6333333333305</c:v>
                </c:pt>
                <c:pt idx="5638">
                  <c:v>6530.75</c:v>
                </c:pt>
                <c:pt idx="5639">
                  <c:v>6532.2</c:v>
                </c:pt>
                <c:pt idx="5640">
                  <c:v>6532.4333333333298</c:v>
                </c:pt>
                <c:pt idx="5641">
                  <c:v>6531.2</c:v>
                </c:pt>
                <c:pt idx="5642">
                  <c:v>6527.5833333333303</c:v>
                </c:pt>
                <c:pt idx="5643">
                  <c:v>6528.316666666673</c:v>
                </c:pt>
                <c:pt idx="5644">
                  <c:v>6528.6500000000024</c:v>
                </c:pt>
                <c:pt idx="5645">
                  <c:v>6527.0166666666719</c:v>
                </c:pt>
                <c:pt idx="5646">
                  <c:v>6526.6500000000024</c:v>
                </c:pt>
                <c:pt idx="5647">
                  <c:v>6524.95</c:v>
                </c:pt>
                <c:pt idx="5648">
                  <c:v>6527.3333333333303</c:v>
                </c:pt>
                <c:pt idx="5649">
                  <c:v>6531.3833333333305</c:v>
                </c:pt>
                <c:pt idx="5650">
                  <c:v>6534.6500000000024</c:v>
                </c:pt>
                <c:pt idx="5651">
                  <c:v>6534.35</c:v>
                </c:pt>
                <c:pt idx="5652">
                  <c:v>6533.05</c:v>
                </c:pt>
                <c:pt idx="5653">
                  <c:v>6528.6833333333325</c:v>
                </c:pt>
                <c:pt idx="5654">
                  <c:v>6526.5166666666719</c:v>
                </c:pt>
                <c:pt idx="5655">
                  <c:v>6525.4333333333298</c:v>
                </c:pt>
                <c:pt idx="5656">
                  <c:v>6524.3833333333305</c:v>
                </c:pt>
                <c:pt idx="5657">
                  <c:v>6528.9666666666717</c:v>
                </c:pt>
                <c:pt idx="5658">
                  <c:v>6535.4833333333308</c:v>
                </c:pt>
                <c:pt idx="5659">
                  <c:v>6538.35</c:v>
                </c:pt>
                <c:pt idx="5660">
                  <c:v>6540.2</c:v>
                </c:pt>
                <c:pt idx="5661">
                  <c:v>6539.6666666666742</c:v>
                </c:pt>
                <c:pt idx="5662">
                  <c:v>6540.033333333331</c:v>
                </c:pt>
                <c:pt idx="5663">
                  <c:v>6538.45</c:v>
                </c:pt>
                <c:pt idx="5664">
                  <c:v>6534.8833333333305</c:v>
                </c:pt>
                <c:pt idx="5665">
                  <c:v>6539.55</c:v>
                </c:pt>
                <c:pt idx="5666">
                  <c:v>6535.566666666673</c:v>
                </c:pt>
                <c:pt idx="5667">
                  <c:v>6537.55</c:v>
                </c:pt>
                <c:pt idx="5668">
                  <c:v>6538.7333333333308</c:v>
                </c:pt>
                <c:pt idx="5669">
                  <c:v>6541.3666666666741</c:v>
                </c:pt>
                <c:pt idx="5670">
                  <c:v>6541.4</c:v>
                </c:pt>
                <c:pt idx="5671">
                  <c:v>6547.1333333333305</c:v>
                </c:pt>
                <c:pt idx="5672">
                  <c:v>6549.9166666666724</c:v>
                </c:pt>
                <c:pt idx="5673">
                  <c:v>6554.6166666666741</c:v>
                </c:pt>
                <c:pt idx="5674">
                  <c:v>6553.4166666666724</c:v>
                </c:pt>
                <c:pt idx="5675">
                  <c:v>6552.6</c:v>
                </c:pt>
                <c:pt idx="5676">
                  <c:v>6555.95</c:v>
                </c:pt>
                <c:pt idx="5677">
                  <c:v>6550.9166666666724</c:v>
                </c:pt>
                <c:pt idx="5678">
                  <c:v>6547.6833333333325</c:v>
                </c:pt>
                <c:pt idx="5679">
                  <c:v>6546.7333333333308</c:v>
                </c:pt>
                <c:pt idx="5680">
                  <c:v>6542.8833333333305</c:v>
                </c:pt>
                <c:pt idx="5681">
                  <c:v>6544.033333333331</c:v>
                </c:pt>
                <c:pt idx="5682">
                  <c:v>6546.45</c:v>
                </c:pt>
                <c:pt idx="5683">
                  <c:v>6545.3666666666741</c:v>
                </c:pt>
                <c:pt idx="5684">
                  <c:v>6548.4666666666717</c:v>
                </c:pt>
                <c:pt idx="5685">
                  <c:v>6548.7</c:v>
                </c:pt>
                <c:pt idx="5686">
                  <c:v>6542.7166666666717</c:v>
                </c:pt>
                <c:pt idx="5687">
                  <c:v>6544.4666666666717</c:v>
                </c:pt>
                <c:pt idx="5688">
                  <c:v>6544.1333333333305</c:v>
                </c:pt>
                <c:pt idx="5689">
                  <c:v>6542.25</c:v>
                </c:pt>
                <c:pt idx="5690">
                  <c:v>6543.4666666666717</c:v>
                </c:pt>
                <c:pt idx="5691">
                  <c:v>6545.5166666666719</c:v>
                </c:pt>
                <c:pt idx="5692">
                  <c:v>6539.8333333333303</c:v>
                </c:pt>
                <c:pt idx="5693">
                  <c:v>6539.816666666673</c:v>
                </c:pt>
                <c:pt idx="5694">
                  <c:v>6549.4666666666717</c:v>
                </c:pt>
                <c:pt idx="5695">
                  <c:v>6544.1500000000024</c:v>
                </c:pt>
                <c:pt idx="5696">
                  <c:v>6553.0166666666719</c:v>
                </c:pt>
                <c:pt idx="5697">
                  <c:v>6552.816666666673</c:v>
                </c:pt>
                <c:pt idx="5698">
                  <c:v>6549.55</c:v>
                </c:pt>
                <c:pt idx="5699">
                  <c:v>6551.95</c:v>
                </c:pt>
                <c:pt idx="5700">
                  <c:v>6552.3333333333303</c:v>
                </c:pt>
                <c:pt idx="5701">
                  <c:v>6557.05</c:v>
                </c:pt>
                <c:pt idx="5702">
                  <c:v>6558</c:v>
                </c:pt>
                <c:pt idx="5703">
                  <c:v>6554.7666666666719</c:v>
                </c:pt>
                <c:pt idx="5704">
                  <c:v>6562.1500000000024</c:v>
                </c:pt>
                <c:pt idx="5705">
                  <c:v>6559.45</c:v>
                </c:pt>
                <c:pt idx="5706">
                  <c:v>6555.5833333333303</c:v>
                </c:pt>
                <c:pt idx="5707">
                  <c:v>6554</c:v>
                </c:pt>
                <c:pt idx="5708">
                  <c:v>6551.5</c:v>
                </c:pt>
                <c:pt idx="5709">
                  <c:v>6550.2333333333308</c:v>
                </c:pt>
                <c:pt idx="5710">
                  <c:v>6545.066666666673</c:v>
                </c:pt>
                <c:pt idx="5711">
                  <c:v>6545.033333333331</c:v>
                </c:pt>
                <c:pt idx="5712">
                  <c:v>6549.55</c:v>
                </c:pt>
                <c:pt idx="5713">
                  <c:v>6551.816666666673</c:v>
                </c:pt>
                <c:pt idx="5714">
                  <c:v>6553.033333333331</c:v>
                </c:pt>
                <c:pt idx="5715">
                  <c:v>6556.816666666673</c:v>
                </c:pt>
                <c:pt idx="5716">
                  <c:v>6554.55</c:v>
                </c:pt>
                <c:pt idx="5717">
                  <c:v>6548.9333333333298</c:v>
                </c:pt>
                <c:pt idx="5718">
                  <c:v>6545.2666666666719</c:v>
                </c:pt>
                <c:pt idx="5719">
                  <c:v>6542.6833333333325</c:v>
                </c:pt>
                <c:pt idx="5720">
                  <c:v>6543.2333333333308</c:v>
                </c:pt>
                <c:pt idx="5721">
                  <c:v>6545.9166666666724</c:v>
                </c:pt>
                <c:pt idx="5722">
                  <c:v>6544.7333333333308</c:v>
                </c:pt>
                <c:pt idx="5723">
                  <c:v>6552.8833333333305</c:v>
                </c:pt>
                <c:pt idx="5724">
                  <c:v>6555</c:v>
                </c:pt>
                <c:pt idx="5725">
                  <c:v>6552.3666666666741</c:v>
                </c:pt>
                <c:pt idx="5726">
                  <c:v>6557.5833333333303</c:v>
                </c:pt>
                <c:pt idx="5727">
                  <c:v>6559.5166666666719</c:v>
                </c:pt>
                <c:pt idx="5728">
                  <c:v>6559.4</c:v>
                </c:pt>
                <c:pt idx="5729">
                  <c:v>6561.4666666666717</c:v>
                </c:pt>
                <c:pt idx="5730">
                  <c:v>6562.816666666673</c:v>
                </c:pt>
                <c:pt idx="5731">
                  <c:v>6555.6</c:v>
                </c:pt>
                <c:pt idx="5732">
                  <c:v>6556.4166666666724</c:v>
                </c:pt>
                <c:pt idx="5733">
                  <c:v>6549.4833333333308</c:v>
                </c:pt>
                <c:pt idx="5734">
                  <c:v>6552.7166666666717</c:v>
                </c:pt>
                <c:pt idx="5735">
                  <c:v>6552.9</c:v>
                </c:pt>
                <c:pt idx="5736">
                  <c:v>6556.6</c:v>
                </c:pt>
                <c:pt idx="5737">
                  <c:v>6558.55</c:v>
                </c:pt>
                <c:pt idx="5738">
                  <c:v>6560.1833333333325</c:v>
                </c:pt>
                <c:pt idx="5739">
                  <c:v>6556.316666666673</c:v>
                </c:pt>
                <c:pt idx="5740">
                  <c:v>6564.033333333331</c:v>
                </c:pt>
                <c:pt idx="5741">
                  <c:v>6561.3</c:v>
                </c:pt>
                <c:pt idx="5742">
                  <c:v>6559.1666666666742</c:v>
                </c:pt>
                <c:pt idx="5743">
                  <c:v>6558.3</c:v>
                </c:pt>
                <c:pt idx="5744">
                  <c:v>6561.9666666666717</c:v>
                </c:pt>
                <c:pt idx="5745">
                  <c:v>6557.4333333333298</c:v>
                </c:pt>
                <c:pt idx="5746">
                  <c:v>6559.9166666666724</c:v>
                </c:pt>
                <c:pt idx="5747">
                  <c:v>6555.8333333333303</c:v>
                </c:pt>
                <c:pt idx="5748">
                  <c:v>6558.6333333333305</c:v>
                </c:pt>
                <c:pt idx="5749">
                  <c:v>6559.7666666666719</c:v>
                </c:pt>
                <c:pt idx="5750">
                  <c:v>6557.6833333333325</c:v>
                </c:pt>
                <c:pt idx="5751">
                  <c:v>6557.316666666673</c:v>
                </c:pt>
                <c:pt idx="5752">
                  <c:v>6561.9666666666717</c:v>
                </c:pt>
                <c:pt idx="5753">
                  <c:v>6561.8666666666741</c:v>
                </c:pt>
                <c:pt idx="5754">
                  <c:v>6556.7166666666717</c:v>
                </c:pt>
                <c:pt idx="5755">
                  <c:v>6561.2666666666719</c:v>
                </c:pt>
                <c:pt idx="5756">
                  <c:v>6559.95</c:v>
                </c:pt>
                <c:pt idx="5757">
                  <c:v>6561.316666666673</c:v>
                </c:pt>
                <c:pt idx="5758">
                  <c:v>6563.7333333333308</c:v>
                </c:pt>
                <c:pt idx="5759">
                  <c:v>6560.8666666666741</c:v>
                </c:pt>
                <c:pt idx="5760">
                  <c:v>6561.033333333331</c:v>
                </c:pt>
                <c:pt idx="5761">
                  <c:v>6552.9166666666724</c:v>
                </c:pt>
                <c:pt idx="5762">
                  <c:v>6553.7333333333308</c:v>
                </c:pt>
                <c:pt idx="5763">
                  <c:v>6553.1500000000024</c:v>
                </c:pt>
                <c:pt idx="5764">
                  <c:v>6543.9666666666717</c:v>
                </c:pt>
                <c:pt idx="5765">
                  <c:v>6547.3333333333303</c:v>
                </c:pt>
                <c:pt idx="5766">
                  <c:v>6552.05</c:v>
                </c:pt>
                <c:pt idx="5767">
                  <c:v>6553.6500000000024</c:v>
                </c:pt>
                <c:pt idx="5768">
                  <c:v>6557.1</c:v>
                </c:pt>
                <c:pt idx="5769">
                  <c:v>6554.2666666666719</c:v>
                </c:pt>
                <c:pt idx="5770">
                  <c:v>6555.9833333333308</c:v>
                </c:pt>
                <c:pt idx="5771">
                  <c:v>6557.0166666666719</c:v>
                </c:pt>
                <c:pt idx="5772">
                  <c:v>6548.1666666666742</c:v>
                </c:pt>
                <c:pt idx="5773">
                  <c:v>6548.6</c:v>
                </c:pt>
                <c:pt idx="5774">
                  <c:v>6546.283333333331</c:v>
                </c:pt>
                <c:pt idx="5775">
                  <c:v>6542.4833333333308</c:v>
                </c:pt>
                <c:pt idx="5776">
                  <c:v>6544.3833333333305</c:v>
                </c:pt>
                <c:pt idx="5777">
                  <c:v>6549.75</c:v>
                </c:pt>
                <c:pt idx="5778">
                  <c:v>6557.033333333331</c:v>
                </c:pt>
                <c:pt idx="5779">
                  <c:v>6555.9</c:v>
                </c:pt>
                <c:pt idx="5780">
                  <c:v>6553.1500000000024</c:v>
                </c:pt>
                <c:pt idx="5781">
                  <c:v>6550.5</c:v>
                </c:pt>
                <c:pt idx="5782">
                  <c:v>6551.25</c:v>
                </c:pt>
                <c:pt idx="5783">
                  <c:v>6546.1833333333325</c:v>
                </c:pt>
                <c:pt idx="5784">
                  <c:v>6540.9333333333298</c:v>
                </c:pt>
                <c:pt idx="5785">
                  <c:v>6540.7</c:v>
                </c:pt>
                <c:pt idx="5786">
                  <c:v>6540.8</c:v>
                </c:pt>
                <c:pt idx="5787">
                  <c:v>6536.8</c:v>
                </c:pt>
                <c:pt idx="5788">
                  <c:v>6534.283333333331</c:v>
                </c:pt>
                <c:pt idx="5789">
                  <c:v>6535.0166666666719</c:v>
                </c:pt>
                <c:pt idx="5790">
                  <c:v>6536.8833333333305</c:v>
                </c:pt>
                <c:pt idx="5791">
                  <c:v>6540.6</c:v>
                </c:pt>
                <c:pt idx="5792">
                  <c:v>6540.4333333333298</c:v>
                </c:pt>
                <c:pt idx="5793">
                  <c:v>6544.5833333333303</c:v>
                </c:pt>
                <c:pt idx="5794">
                  <c:v>6541.85</c:v>
                </c:pt>
                <c:pt idx="5795">
                  <c:v>6540.7</c:v>
                </c:pt>
                <c:pt idx="5796">
                  <c:v>6536.5</c:v>
                </c:pt>
                <c:pt idx="5797">
                  <c:v>6535.9333333333298</c:v>
                </c:pt>
                <c:pt idx="5798">
                  <c:v>6535.4666666666717</c:v>
                </c:pt>
                <c:pt idx="5799">
                  <c:v>6540.0166666666719</c:v>
                </c:pt>
                <c:pt idx="5800">
                  <c:v>6536.783333333331</c:v>
                </c:pt>
                <c:pt idx="5801">
                  <c:v>6538.9666666666717</c:v>
                </c:pt>
                <c:pt idx="5802">
                  <c:v>6538.1500000000024</c:v>
                </c:pt>
                <c:pt idx="5803">
                  <c:v>6539.3833333333305</c:v>
                </c:pt>
                <c:pt idx="5804">
                  <c:v>6541.1</c:v>
                </c:pt>
                <c:pt idx="5805">
                  <c:v>6545</c:v>
                </c:pt>
                <c:pt idx="5806">
                  <c:v>6546.8</c:v>
                </c:pt>
                <c:pt idx="5807">
                  <c:v>6552.7166666666717</c:v>
                </c:pt>
                <c:pt idx="5808">
                  <c:v>6555.0166666666719</c:v>
                </c:pt>
                <c:pt idx="5809">
                  <c:v>6557.2</c:v>
                </c:pt>
                <c:pt idx="5810">
                  <c:v>6560.316666666673</c:v>
                </c:pt>
                <c:pt idx="5811">
                  <c:v>6560.1833333333325</c:v>
                </c:pt>
                <c:pt idx="5812">
                  <c:v>6555.05</c:v>
                </c:pt>
                <c:pt idx="5813">
                  <c:v>6553.45</c:v>
                </c:pt>
                <c:pt idx="5814">
                  <c:v>6550.4666666666717</c:v>
                </c:pt>
                <c:pt idx="5815">
                  <c:v>6548.033333333331</c:v>
                </c:pt>
                <c:pt idx="5816">
                  <c:v>6542.1500000000024</c:v>
                </c:pt>
                <c:pt idx="5817">
                  <c:v>6537.05</c:v>
                </c:pt>
                <c:pt idx="5818">
                  <c:v>6540.3666666666741</c:v>
                </c:pt>
                <c:pt idx="5819">
                  <c:v>6541.3833333333305</c:v>
                </c:pt>
                <c:pt idx="5820">
                  <c:v>6540.533333333331</c:v>
                </c:pt>
                <c:pt idx="5821">
                  <c:v>6547.283333333331</c:v>
                </c:pt>
                <c:pt idx="5822">
                  <c:v>6543.8666666666741</c:v>
                </c:pt>
                <c:pt idx="5823">
                  <c:v>6543.6833333333325</c:v>
                </c:pt>
                <c:pt idx="5824">
                  <c:v>6547.5166666666719</c:v>
                </c:pt>
                <c:pt idx="5825">
                  <c:v>6546.5</c:v>
                </c:pt>
                <c:pt idx="5826">
                  <c:v>6546.066666666673</c:v>
                </c:pt>
                <c:pt idx="5827">
                  <c:v>6541.9166666666724</c:v>
                </c:pt>
                <c:pt idx="5828">
                  <c:v>6539.816666666673</c:v>
                </c:pt>
                <c:pt idx="5829">
                  <c:v>6537.1</c:v>
                </c:pt>
                <c:pt idx="5830">
                  <c:v>6535.566666666673</c:v>
                </c:pt>
                <c:pt idx="5831">
                  <c:v>6537.1500000000024</c:v>
                </c:pt>
                <c:pt idx="5832">
                  <c:v>6540.0166666666719</c:v>
                </c:pt>
                <c:pt idx="5833">
                  <c:v>6535.05</c:v>
                </c:pt>
                <c:pt idx="5834">
                  <c:v>6538.033333333331</c:v>
                </c:pt>
                <c:pt idx="5835">
                  <c:v>6541.9333333333298</c:v>
                </c:pt>
                <c:pt idx="5836">
                  <c:v>6539.566666666673</c:v>
                </c:pt>
                <c:pt idx="5837">
                  <c:v>6535.816666666673</c:v>
                </c:pt>
                <c:pt idx="5838">
                  <c:v>6529.1166666666741</c:v>
                </c:pt>
                <c:pt idx="5839">
                  <c:v>6532.9166666666724</c:v>
                </c:pt>
                <c:pt idx="5840">
                  <c:v>6533.1</c:v>
                </c:pt>
                <c:pt idx="5841">
                  <c:v>6535.6833333333325</c:v>
                </c:pt>
                <c:pt idx="5842">
                  <c:v>6535.566666666673</c:v>
                </c:pt>
                <c:pt idx="5843">
                  <c:v>6533.4166666666724</c:v>
                </c:pt>
                <c:pt idx="5844">
                  <c:v>6539.4166666666724</c:v>
                </c:pt>
                <c:pt idx="5845">
                  <c:v>6541.283333333331</c:v>
                </c:pt>
                <c:pt idx="5846">
                  <c:v>6536.783333333331</c:v>
                </c:pt>
                <c:pt idx="5847">
                  <c:v>6537.3833333333305</c:v>
                </c:pt>
                <c:pt idx="5848">
                  <c:v>6537.55</c:v>
                </c:pt>
                <c:pt idx="5849">
                  <c:v>6532.9</c:v>
                </c:pt>
                <c:pt idx="5850">
                  <c:v>6534.45</c:v>
                </c:pt>
                <c:pt idx="5851">
                  <c:v>6535.283333333331</c:v>
                </c:pt>
                <c:pt idx="5852">
                  <c:v>6536.1166666666741</c:v>
                </c:pt>
                <c:pt idx="5853">
                  <c:v>6534.05</c:v>
                </c:pt>
                <c:pt idx="5854">
                  <c:v>6536.3833333333305</c:v>
                </c:pt>
                <c:pt idx="5855">
                  <c:v>6533.6666666666742</c:v>
                </c:pt>
                <c:pt idx="5856">
                  <c:v>6536.2666666666719</c:v>
                </c:pt>
                <c:pt idx="5857">
                  <c:v>6533.7</c:v>
                </c:pt>
                <c:pt idx="5858">
                  <c:v>6529.6833333333325</c:v>
                </c:pt>
                <c:pt idx="5859">
                  <c:v>6529.1666666666742</c:v>
                </c:pt>
                <c:pt idx="5860">
                  <c:v>6526.7666666666719</c:v>
                </c:pt>
                <c:pt idx="5861">
                  <c:v>6529.3</c:v>
                </c:pt>
                <c:pt idx="5862">
                  <c:v>6530.6666666666742</c:v>
                </c:pt>
                <c:pt idx="5863">
                  <c:v>6529.0166666666719</c:v>
                </c:pt>
                <c:pt idx="5864">
                  <c:v>6527.6166666666741</c:v>
                </c:pt>
                <c:pt idx="5865">
                  <c:v>6530.2</c:v>
                </c:pt>
                <c:pt idx="5866">
                  <c:v>6533.5833333333303</c:v>
                </c:pt>
                <c:pt idx="5867">
                  <c:v>6528.3833333333305</c:v>
                </c:pt>
                <c:pt idx="5868">
                  <c:v>6522.6</c:v>
                </c:pt>
                <c:pt idx="5869">
                  <c:v>6524.1666666666742</c:v>
                </c:pt>
                <c:pt idx="5870">
                  <c:v>6525.4833333333308</c:v>
                </c:pt>
                <c:pt idx="5871">
                  <c:v>6521.4166666666724</c:v>
                </c:pt>
                <c:pt idx="5872">
                  <c:v>6526.6833333333325</c:v>
                </c:pt>
                <c:pt idx="5873">
                  <c:v>6526.2166666666717</c:v>
                </c:pt>
                <c:pt idx="5874">
                  <c:v>6527.25</c:v>
                </c:pt>
                <c:pt idx="5875">
                  <c:v>6526.816666666673</c:v>
                </c:pt>
                <c:pt idx="5876">
                  <c:v>6525.35</c:v>
                </c:pt>
                <c:pt idx="5877">
                  <c:v>6529.5166666666719</c:v>
                </c:pt>
                <c:pt idx="5878">
                  <c:v>6524.75</c:v>
                </c:pt>
                <c:pt idx="5879">
                  <c:v>6524.1166666666741</c:v>
                </c:pt>
                <c:pt idx="5880">
                  <c:v>6524.4</c:v>
                </c:pt>
                <c:pt idx="5881">
                  <c:v>6523</c:v>
                </c:pt>
                <c:pt idx="5882">
                  <c:v>6526.9</c:v>
                </c:pt>
                <c:pt idx="5883">
                  <c:v>6528.3666666666741</c:v>
                </c:pt>
                <c:pt idx="5884">
                  <c:v>6527.6500000000024</c:v>
                </c:pt>
                <c:pt idx="5885">
                  <c:v>6531.066666666673</c:v>
                </c:pt>
                <c:pt idx="5886">
                  <c:v>6530.5833333333303</c:v>
                </c:pt>
                <c:pt idx="5887">
                  <c:v>6537.1833333333325</c:v>
                </c:pt>
                <c:pt idx="5888">
                  <c:v>6536.1333333333305</c:v>
                </c:pt>
                <c:pt idx="5889">
                  <c:v>6540.1333333333305</c:v>
                </c:pt>
                <c:pt idx="5890">
                  <c:v>6542.85</c:v>
                </c:pt>
                <c:pt idx="5891">
                  <c:v>6539.1166666666741</c:v>
                </c:pt>
                <c:pt idx="5892">
                  <c:v>6538.95</c:v>
                </c:pt>
                <c:pt idx="5893">
                  <c:v>6541.6833333333325</c:v>
                </c:pt>
                <c:pt idx="5894">
                  <c:v>6543.9333333333298</c:v>
                </c:pt>
                <c:pt idx="5895">
                  <c:v>6541.6333333333305</c:v>
                </c:pt>
                <c:pt idx="5896">
                  <c:v>6545.75</c:v>
                </c:pt>
                <c:pt idx="5897">
                  <c:v>6545.2666666666719</c:v>
                </c:pt>
                <c:pt idx="5898">
                  <c:v>6547.8666666666741</c:v>
                </c:pt>
                <c:pt idx="5899">
                  <c:v>6543.6333333333305</c:v>
                </c:pt>
                <c:pt idx="5900">
                  <c:v>6545.816666666673</c:v>
                </c:pt>
                <c:pt idx="5901">
                  <c:v>6543.7333333333308</c:v>
                </c:pt>
                <c:pt idx="5902">
                  <c:v>6544.4666666666717</c:v>
                </c:pt>
                <c:pt idx="5903">
                  <c:v>6546.0833333333303</c:v>
                </c:pt>
                <c:pt idx="5904">
                  <c:v>6544.1500000000024</c:v>
                </c:pt>
                <c:pt idx="5905">
                  <c:v>6542.283333333331</c:v>
                </c:pt>
                <c:pt idx="5906">
                  <c:v>6541.9333333333298</c:v>
                </c:pt>
                <c:pt idx="5907">
                  <c:v>6542.8666666666741</c:v>
                </c:pt>
                <c:pt idx="5908">
                  <c:v>6547.7333333333308</c:v>
                </c:pt>
                <c:pt idx="5909">
                  <c:v>6551.4166666666724</c:v>
                </c:pt>
                <c:pt idx="5910">
                  <c:v>6545.9166666666724</c:v>
                </c:pt>
                <c:pt idx="5911">
                  <c:v>6545.1</c:v>
                </c:pt>
                <c:pt idx="5912">
                  <c:v>6546.1333333333305</c:v>
                </c:pt>
                <c:pt idx="5913">
                  <c:v>6548.7666666666719</c:v>
                </c:pt>
                <c:pt idx="5914">
                  <c:v>6546.8666666666741</c:v>
                </c:pt>
                <c:pt idx="5915">
                  <c:v>6554.55</c:v>
                </c:pt>
                <c:pt idx="5916">
                  <c:v>6555.6500000000024</c:v>
                </c:pt>
                <c:pt idx="5917">
                  <c:v>6556.05</c:v>
                </c:pt>
                <c:pt idx="5918">
                  <c:v>6560.9166666666724</c:v>
                </c:pt>
                <c:pt idx="5919">
                  <c:v>6563.1500000000024</c:v>
                </c:pt>
                <c:pt idx="5920">
                  <c:v>6565.783333333331</c:v>
                </c:pt>
                <c:pt idx="5921">
                  <c:v>6561.9333333333298</c:v>
                </c:pt>
                <c:pt idx="5922">
                  <c:v>6562.25</c:v>
                </c:pt>
                <c:pt idx="5923">
                  <c:v>6565.3833333333305</c:v>
                </c:pt>
                <c:pt idx="5924">
                  <c:v>6565.5833333333303</c:v>
                </c:pt>
                <c:pt idx="5925">
                  <c:v>6560.6833333333325</c:v>
                </c:pt>
                <c:pt idx="5926">
                  <c:v>6556.6666666666742</c:v>
                </c:pt>
                <c:pt idx="5927">
                  <c:v>6559.9166666666724</c:v>
                </c:pt>
                <c:pt idx="5928">
                  <c:v>6563.8333333333303</c:v>
                </c:pt>
                <c:pt idx="5929">
                  <c:v>6558.7333333333308</c:v>
                </c:pt>
                <c:pt idx="5930">
                  <c:v>6557.95</c:v>
                </c:pt>
                <c:pt idx="5931">
                  <c:v>6559.1500000000024</c:v>
                </c:pt>
                <c:pt idx="5932">
                  <c:v>6560.05</c:v>
                </c:pt>
                <c:pt idx="5933">
                  <c:v>6561</c:v>
                </c:pt>
                <c:pt idx="5934">
                  <c:v>6561.1500000000024</c:v>
                </c:pt>
                <c:pt idx="5935">
                  <c:v>6567.2333333333308</c:v>
                </c:pt>
                <c:pt idx="5936">
                  <c:v>6567.7666666666719</c:v>
                </c:pt>
                <c:pt idx="5937">
                  <c:v>6565.3</c:v>
                </c:pt>
                <c:pt idx="5938">
                  <c:v>6565.5</c:v>
                </c:pt>
                <c:pt idx="5939">
                  <c:v>6568.25</c:v>
                </c:pt>
                <c:pt idx="5940">
                  <c:v>6573.4333333333298</c:v>
                </c:pt>
                <c:pt idx="5941">
                  <c:v>6575.9666666666717</c:v>
                </c:pt>
                <c:pt idx="5942">
                  <c:v>6574.2</c:v>
                </c:pt>
                <c:pt idx="5943">
                  <c:v>6575.283333333331</c:v>
                </c:pt>
                <c:pt idx="5944">
                  <c:v>6575.6666666666742</c:v>
                </c:pt>
                <c:pt idx="5945">
                  <c:v>6576.3</c:v>
                </c:pt>
                <c:pt idx="5946">
                  <c:v>6578.283333333331</c:v>
                </c:pt>
                <c:pt idx="5947">
                  <c:v>6577.1666666666742</c:v>
                </c:pt>
                <c:pt idx="5948">
                  <c:v>6577.5833333333303</c:v>
                </c:pt>
                <c:pt idx="5949">
                  <c:v>6575.5166666666719</c:v>
                </c:pt>
                <c:pt idx="5950">
                  <c:v>6577.1833333333325</c:v>
                </c:pt>
                <c:pt idx="5951">
                  <c:v>6580.1166666666741</c:v>
                </c:pt>
                <c:pt idx="5952">
                  <c:v>6576.05</c:v>
                </c:pt>
                <c:pt idx="5953">
                  <c:v>6573.6166666666741</c:v>
                </c:pt>
                <c:pt idx="5954">
                  <c:v>6572.1333333333305</c:v>
                </c:pt>
                <c:pt idx="5955">
                  <c:v>6573.316666666673</c:v>
                </c:pt>
                <c:pt idx="5956">
                  <c:v>6574.3666666666741</c:v>
                </c:pt>
                <c:pt idx="5957">
                  <c:v>6574.783333333331</c:v>
                </c:pt>
                <c:pt idx="5958">
                  <c:v>6572.8333333333303</c:v>
                </c:pt>
                <c:pt idx="5959">
                  <c:v>6573.7333333333308</c:v>
                </c:pt>
                <c:pt idx="5960">
                  <c:v>6569.783333333331</c:v>
                </c:pt>
                <c:pt idx="5961">
                  <c:v>6572.75</c:v>
                </c:pt>
                <c:pt idx="5962">
                  <c:v>6574.033333333331</c:v>
                </c:pt>
                <c:pt idx="5963">
                  <c:v>6572.9333333333298</c:v>
                </c:pt>
                <c:pt idx="5964">
                  <c:v>6575.033333333331</c:v>
                </c:pt>
                <c:pt idx="5965">
                  <c:v>6577.4666666666717</c:v>
                </c:pt>
                <c:pt idx="5966">
                  <c:v>6583.2333333333308</c:v>
                </c:pt>
                <c:pt idx="5967">
                  <c:v>6590.8</c:v>
                </c:pt>
                <c:pt idx="5968">
                  <c:v>6586.9</c:v>
                </c:pt>
                <c:pt idx="5969">
                  <c:v>6590.45</c:v>
                </c:pt>
                <c:pt idx="5970">
                  <c:v>6592.6500000000024</c:v>
                </c:pt>
                <c:pt idx="5971">
                  <c:v>6591.1833333333325</c:v>
                </c:pt>
                <c:pt idx="5972">
                  <c:v>6588.9833333333308</c:v>
                </c:pt>
                <c:pt idx="5973">
                  <c:v>6591.1166666666741</c:v>
                </c:pt>
                <c:pt idx="5974">
                  <c:v>6593</c:v>
                </c:pt>
                <c:pt idx="5975">
                  <c:v>6591.1</c:v>
                </c:pt>
                <c:pt idx="5976">
                  <c:v>6589.2</c:v>
                </c:pt>
                <c:pt idx="5977">
                  <c:v>6595</c:v>
                </c:pt>
                <c:pt idx="5978">
                  <c:v>6593.8</c:v>
                </c:pt>
                <c:pt idx="5979">
                  <c:v>6591.8333333333303</c:v>
                </c:pt>
                <c:pt idx="5980">
                  <c:v>6589.1833333333325</c:v>
                </c:pt>
                <c:pt idx="5981">
                  <c:v>6589.9166666666724</c:v>
                </c:pt>
                <c:pt idx="5982">
                  <c:v>6591.2333333333308</c:v>
                </c:pt>
                <c:pt idx="5983">
                  <c:v>6592.6500000000024</c:v>
                </c:pt>
                <c:pt idx="5984">
                  <c:v>6590.3833333333305</c:v>
                </c:pt>
                <c:pt idx="5985">
                  <c:v>6587.7</c:v>
                </c:pt>
                <c:pt idx="5986">
                  <c:v>6588.7166666666717</c:v>
                </c:pt>
                <c:pt idx="5987">
                  <c:v>6589.7</c:v>
                </c:pt>
                <c:pt idx="5988">
                  <c:v>6587.7</c:v>
                </c:pt>
                <c:pt idx="5989">
                  <c:v>6588.9333333333298</c:v>
                </c:pt>
                <c:pt idx="5990">
                  <c:v>6588.8333333333303</c:v>
                </c:pt>
                <c:pt idx="5991">
                  <c:v>6590.3833333333305</c:v>
                </c:pt>
                <c:pt idx="5992">
                  <c:v>6586.8</c:v>
                </c:pt>
                <c:pt idx="5993">
                  <c:v>6588.7333333333308</c:v>
                </c:pt>
                <c:pt idx="5994">
                  <c:v>6591.9</c:v>
                </c:pt>
                <c:pt idx="5995">
                  <c:v>6588.5833333333303</c:v>
                </c:pt>
                <c:pt idx="5996">
                  <c:v>6590.1</c:v>
                </c:pt>
                <c:pt idx="5997">
                  <c:v>6591.4333333333298</c:v>
                </c:pt>
                <c:pt idx="5998">
                  <c:v>6593.25</c:v>
                </c:pt>
                <c:pt idx="5999">
                  <c:v>6594.55</c:v>
                </c:pt>
                <c:pt idx="6000">
                  <c:v>6592.05</c:v>
                </c:pt>
                <c:pt idx="6001">
                  <c:v>6588.8</c:v>
                </c:pt>
                <c:pt idx="6002">
                  <c:v>6591.2666666666719</c:v>
                </c:pt>
                <c:pt idx="6003">
                  <c:v>6588.05</c:v>
                </c:pt>
                <c:pt idx="6004">
                  <c:v>6593.0166666666719</c:v>
                </c:pt>
                <c:pt idx="6005">
                  <c:v>6594.7333333333308</c:v>
                </c:pt>
                <c:pt idx="6006">
                  <c:v>6593.1166666666741</c:v>
                </c:pt>
                <c:pt idx="6007">
                  <c:v>6594</c:v>
                </c:pt>
                <c:pt idx="6008">
                  <c:v>6597.6666666666742</c:v>
                </c:pt>
                <c:pt idx="6009">
                  <c:v>6598</c:v>
                </c:pt>
                <c:pt idx="6010">
                  <c:v>6591.816666666673</c:v>
                </c:pt>
                <c:pt idx="6011">
                  <c:v>6592.2666666666719</c:v>
                </c:pt>
                <c:pt idx="6012">
                  <c:v>6602.7333333333308</c:v>
                </c:pt>
                <c:pt idx="6013">
                  <c:v>6602.1666666666742</c:v>
                </c:pt>
                <c:pt idx="6014">
                  <c:v>6601.95</c:v>
                </c:pt>
                <c:pt idx="6015">
                  <c:v>6596.4833333333308</c:v>
                </c:pt>
                <c:pt idx="6016">
                  <c:v>6603.9666666666717</c:v>
                </c:pt>
                <c:pt idx="6017">
                  <c:v>6603.5833333333303</c:v>
                </c:pt>
                <c:pt idx="6018">
                  <c:v>6603.0833333333303</c:v>
                </c:pt>
                <c:pt idx="6019">
                  <c:v>6604.1833333333325</c:v>
                </c:pt>
                <c:pt idx="6020">
                  <c:v>6607.6500000000024</c:v>
                </c:pt>
                <c:pt idx="6021">
                  <c:v>6606.1166666666741</c:v>
                </c:pt>
                <c:pt idx="6022">
                  <c:v>6600.7333333333308</c:v>
                </c:pt>
                <c:pt idx="6023">
                  <c:v>6601.816666666673</c:v>
                </c:pt>
                <c:pt idx="6024">
                  <c:v>6603.533333333331</c:v>
                </c:pt>
                <c:pt idx="6025">
                  <c:v>6601.6166666666741</c:v>
                </c:pt>
                <c:pt idx="6026">
                  <c:v>6598.8</c:v>
                </c:pt>
                <c:pt idx="6027">
                  <c:v>6591.3833333333305</c:v>
                </c:pt>
                <c:pt idx="6028">
                  <c:v>6593.4166666666724</c:v>
                </c:pt>
                <c:pt idx="6029">
                  <c:v>6590.3</c:v>
                </c:pt>
                <c:pt idx="6030">
                  <c:v>6592.5166666666719</c:v>
                </c:pt>
                <c:pt idx="6031">
                  <c:v>6592.316666666673</c:v>
                </c:pt>
                <c:pt idx="6032">
                  <c:v>6592.7333333333308</c:v>
                </c:pt>
                <c:pt idx="6033">
                  <c:v>6591.783333333331</c:v>
                </c:pt>
                <c:pt idx="6034">
                  <c:v>6592</c:v>
                </c:pt>
                <c:pt idx="6035">
                  <c:v>6593.8</c:v>
                </c:pt>
                <c:pt idx="6036">
                  <c:v>6593.6833333333325</c:v>
                </c:pt>
                <c:pt idx="6037">
                  <c:v>6592.3833333333305</c:v>
                </c:pt>
                <c:pt idx="6038">
                  <c:v>6591.35</c:v>
                </c:pt>
                <c:pt idx="6039">
                  <c:v>6593.3</c:v>
                </c:pt>
                <c:pt idx="6040">
                  <c:v>6596.2166666666717</c:v>
                </c:pt>
                <c:pt idx="6041">
                  <c:v>6596.3333333333303</c:v>
                </c:pt>
                <c:pt idx="6042">
                  <c:v>6595.1166666666741</c:v>
                </c:pt>
                <c:pt idx="6043">
                  <c:v>6592.283333333331</c:v>
                </c:pt>
                <c:pt idx="6044">
                  <c:v>6590.4833333333308</c:v>
                </c:pt>
                <c:pt idx="6045">
                  <c:v>6593.5</c:v>
                </c:pt>
                <c:pt idx="6046">
                  <c:v>6592.35</c:v>
                </c:pt>
                <c:pt idx="6047">
                  <c:v>6592.783333333331</c:v>
                </c:pt>
                <c:pt idx="6048">
                  <c:v>6601.066666666673</c:v>
                </c:pt>
                <c:pt idx="6049">
                  <c:v>6597.8</c:v>
                </c:pt>
                <c:pt idx="6050">
                  <c:v>6595.6833333333325</c:v>
                </c:pt>
                <c:pt idx="6051">
                  <c:v>6592.6666666666742</c:v>
                </c:pt>
                <c:pt idx="6052">
                  <c:v>6593.0166666666719</c:v>
                </c:pt>
                <c:pt idx="6053">
                  <c:v>6588.2166666666717</c:v>
                </c:pt>
                <c:pt idx="6054">
                  <c:v>6586.533333333331</c:v>
                </c:pt>
                <c:pt idx="6055">
                  <c:v>6586.85</c:v>
                </c:pt>
                <c:pt idx="6056">
                  <c:v>6591.75</c:v>
                </c:pt>
                <c:pt idx="6057">
                  <c:v>6591.4166666666724</c:v>
                </c:pt>
                <c:pt idx="6058">
                  <c:v>6587.8666666666741</c:v>
                </c:pt>
                <c:pt idx="6059">
                  <c:v>6584.566666666673</c:v>
                </c:pt>
                <c:pt idx="6060">
                  <c:v>6581.8</c:v>
                </c:pt>
                <c:pt idx="6061">
                  <c:v>6581.4333333333298</c:v>
                </c:pt>
                <c:pt idx="6062">
                  <c:v>6582.8666666666741</c:v>
                </c:pt>
                <c:pt idx="6063">
                  <c:v>6582.2</c:v>
                </c:pt>
                <c:pt idx="6064">
                  <c:v>6578.9</c:v>
                </c:pt>
                <c:pt idx="6065">
                  <c:v>6574.8333333333303</c:v>
                </c:pt>
                <c:pt idx="6066">
                  <c:v>6575.1500000000024</c:v>
                </c:pt>
                <c:pt idx="6067">
                  <c:v>6575.3</c:v>
                </c:pt>
                <c:pt idx="6068">
                  <c:v>6571.4666666666717</c:v>
                </c:pt>
                <c:pt idx="6069">
                  <c:v>6575.35</c:v>
                </c:pt>
                <c:pt idx="6070">
                  <c:v>6582.066666666673</c:v>
                </c:pt>
                <c:pt idx="6071">
                  <c:v>6585.4666666666717</c:v>
                </c:pt>
                <c:pt idx="6072">
                  <c:v>6582.9166666666724</c:v>
                </c:pt>
                <c:pt idx="6073">
                  <c:v>6586.4833333333308</c:v>
                </c:pt>
                <c:pt idx="6074">
                  <c:v>6584.7166666666717</c:v>
                </c:pt>
                <c:pt idx="6075">
                  <c:v>6588.6500000000024</c:v>
                </c:pt>
                <c:pt idx="6076">
                  <c:v>6579.066666666673</c:v>
                </c:pt>
                <c:pt idx="6077">
                  <c:v>6583.4</c:v>
                </c:pt>
                <c:pt idx="6078">
                  <c:v>6584.566666666673</c:v>
                </c:pt>
                <c:pt idx="6079">
                  <c:v>6583.1166666666741</c:v>
                </c:pt>
                <c:pt idx="6080">
                  <c:v>6583.7</c:v>
                </c:pt>
                <c:pt idx="6081">
                  <c:v>6582.9833333333308</c:v>
                </c:pt>
                <c:pt idx="6082">
                  <c:v>6587.6666666666742</c:v>
                </c:pt>
                <c:pt idx="6083">
                  <c:v>6584.4166666666724</c:v>
                </c:pt>
                <c:pt idx="6084">
                  <c:v>6581.2666666666719</c:v>
                </c:pt>
                <c:pt idx="6085">
                  <c:v>6581.9166666666724</c:v>
                </c:pt>
                <c:pt idx="6086">
                  <c:v>6588.6333333333305</c:v>
                </c:pt>
                <c:pt idx="6087">
                  <c:v>6588.783333333331</c:v>
                </c:pt>
                <c:pt idx="6088">
                  <c:v>6582.6666666666742</c:v>
                </c:pt>
                <c:pt idx="6089">
                  <c:v>6579.4666666666717</c:v>
                </c:pt>
                <c:pt idx="6090">
                  <c:v>6577.7</c:v>
                </c:pt>
                <c:pt idx="6091">
                  <c:v>6584.816666666673</c:v>
                </c:pt>
                <c:pt idx="6092">
                  <c:v>6585.566666666673</c:v>
                </c:pt>
                <c:pt idx="6093">
                  <c:v>6588.8666666666741</c:v>
                </c:pt>
                <c:pt idx="6094">
                  <c:v>6591.316666666673</c:v>
                </c:pt>
                <c:pt idx="6095">
                  <c:v>6591.6833333333325</c:v>
                </c:pt>
                <c:pt idx="6096">
                  <c:v>6593.95</c:v>
                </c:pt>
                <c:pt idx="6097">
                  <c:v>6590.35</c:v>
                </c:pt>
                <c:pt idx="6098">
                  <c:v>6594.3666666666741</c:v>
                </c:pt>
                <c:pt idx="6099">
                  <c:v>6594.75</c:v>
                </c:pt>
                <c:pt idx="6100">
                  <c:v>6594.2</c:v>
                </c:pt>
                <c:pt idx="6101">
                  <c:v>6593.8333333333303</c:v>
                </c:pt>
                <c:pt idx="6102">
                  <c:v>6590.2</c:v>
                </c:pt>
                <c:pt idx="6103">
                  <c:v>6592.7</c:v>
                </c:pt>
                <c:pt idx="6104">
                  <c:v>6594.033333333331</c:v>
                </c:pt>
                <c:pt idx="6105">
                  <c:v>6596.55</c:v>
                </c:pt>
                <c:pt idx="6106">
                  <c:v>6600.95</c:v>
                </c:pt>
                <c:pt idx="6107">
                  <c:v>6596.816666666673</c:v>
                </c:pt>
                <c:pt idx="6108">
                  <c:v>6590.4166666666724</c:v>
                </c:pt>
                <c:pt idx="6109">
                  <c:v>6608.783333333331</c:v>
                </c:pt>
                <c:pt idx="6110">
                  <c:v>6612.3333333333303</c:v>
                </c:pt>
                <c:pt idx="6111">
                  <c:v>6613.3666666666741</c:v>
                </c:pt>
                <c:pt idx="6112">
                  <c:v>6614.1666666666742</c:v>
                </c:pt>
                <c:pt idx="6113">
                  <c:v>6619.8666666666741</c:v>
                </c:pt>
                <c:pt idx="6114">
                  <c:v>6618.9666666666717</c:v>
                </c:pt>
                <c:pt idx="6115">
                  <c:v>6619.5833333333303</c:v>
                </c:pt>
                <c:pt idx="6116">
                  <c:v>6616.6333333333305</c:v>
                </c:pt>
                <c:pt idx="6117">
                  <c:v>6615.35</c:v>
                </c:pt>
                <c:pt idx="6118">
                  <c:v>6616.283333333331</c:v>
                </c:pt>
                <c:pt idx="6119">
                  <c:v>6619.6166666666741</c:v>
                </c:pt>
                <c:pt idx="6120">
                  <c:v>6619.783333333331</c:v>
                </c:pt>
                <c:pt idx="6121">
                  <c:v>6618.4166666666724</c:v>
                </c:pt>
                <c:pt idx="6122">
                  <c:v>6616.2166666666717</c:v>
                </c:pt>
                <c:pt idx="6123">
                  <c:v>6619.5833333333303</c:v>
                </c:pt>
                <c:pt idx="6124">
                  <c:v>6617.95</c:v>
                </c:pt>
                <c:pt idx="6125">
                  <c:v>6615.25</c:v>
                </c:pt>
                <c:pt idx="6126">
                  <c:v>6617.066666666673</c:v>
                </c:pt>
                <c:pt idx="6127">
                  <c:v>6609.9166666666724</c:v>
                </c:pt>
                <c:pt idx="6128">
                  <c:v>6610.4833333333308</c:v>
                </c:pt>
                <c:pt idx="6129">
                  <c:v>6609</c:v>
                </c:pt>
                <c:pt idx="6130">
                  <c:v>6609.566666666673</c:v>
                </c:pt>
                <c:pt idx="6131">
                  <c:v>6600.9166666666724</c:v>
                </c:pt>
                <c:pt idx="6132">
                  <c:v>6598.1500000000024</c:v>
                </c:pt>
                <c:pt idx="6133">
                  <c:v>6600.8666666666741</c:v>
                </c:pt>
                <c:pt idx="6134">
                  <c:v>6599.7666666666719</c:v>
                </c:pt>
                <c:pt idx="6135">
                  <c:v>6601.2</c:v>
                </c:pt>
                <c:pt idx="6136">
                  <c:v>6602.1500000000024</c:v>
                </c:pt>
                <c:pt idx="6137">
                  <c:v>6600.2166666666717</c:v>
                </c:pt>
                <c:pt idx="6138">
                  <c:v>6599.4166666666724</c:v>
                </c:pt>
                <c:pt idx="6139">
                  <c:v>6606</c:v>
                </c:pt>
                <c:pt idx="6140">
                  <c:v>6600.1833333333325</c:v>
                </c:pt>
                <c:pt idx="6141">
                  <c:v>6602.55</c:v>
                </c:pt>
                <c:pt idx="6142">
                  <c:v>6604.283333333331</c:v>
                </c:pt>
                <c:pt idx="6143">
                  <c:v>6609.9333333333298</c:v>
                </c:pt>
                <c:pt idx="6144">
                  <c:v>6609.6</c:v>
                </c:pt>
                <c:pt idx="6145">
                  <c:v>6611.0166666666719</c:v>
                </c:pt>
                <c:pt idx="6146">
                  <c:v>6604.316666666673</c:v>
                </c:pt>
                <c:pt idx="6147">
                  <c:v>6605.9833333333308</c:v>
                </c:pt>
                <c:pt idx="6148">
                  <c:v>6607.1</c:v>
                </c:pt>
                <c:pt idx="6149">
                  <c:v>6607.95</c:v>
                </c:pt>
                <c:pt idx="6150">
                  <c:v>6611.1666666666742</c:v>
                </c:pt>
                <c:pt idx="6151">
                  <c:v>6608.8666666666741</c:v>
                </c:pt>
                <c:pt idx="6152">
                  <c:v>6612.033333333331</c:v>
                </c:pt>
                <c:pt idx="6153">
                  <c:v>6610.566666666673</c:v>
                </c:pt>
                <c:pt idx="6154">
                  <c:v>6604.4166666666724</c:v>
                </c:pt>
                <c:pt idx="6155">
                  <c:v>6604.283333333331</c:v>
                </c:pt>
                <c:pt idx="6156">
                  <c:v>6603.85</c:v>
                </c:pt>
                <c:pt idx="6157">
                  <c:v>6605.8666666666741</c:v>
                </c:pt>
                <c:pt idx="6158">
                  <c:v>6601.8</c:v>
                </c:pt>
                <c:pt idx="6159">
                  <c:v>6602.283333333331</c:v>
                </c:pt>
                <c:pt idx="6160">
                  <c:v>6600.6333333333305</c:v>
                </c:pt>
                <c:pt idx="6161">
                  <c:v>6603.0166666666719</c:v>
                </c:pt>
                <c:pt idx="6162">
                  <c:v>6607.1666666666742</c:v>
                </c:pt>
                <c:pt idx="6163">
                  <c:v>6600.25</c:v>
                </c:pt>
                <c:pt idx="6164">
                  <c:v>6599.55</c:v>
                </c:pt>
                <c:pt idx="6165">
                  <c:v>6605.4333333333298</c:v>
                </c:pt>
                <c:pt idx="6166">
                  <c:v>6605.9</c:v>
                </c:pt>
                <c:pt idx="6167">
                  <c:v>6610.3833333333305</c:v>
                </c:pt>
                <c:pt idx="6168">
                  <c:v>6611.6833333333325</c:v>
                </c:pt>
                <c:pt idx="6169">
                  <c:v>6595.8333333333303</c:v>
                </c:pt>
                <c:pt idx="6170">
                  <c:v>6595.0166666666719</c:v>
                </c:pt>
                <c:pt idx="6171">
                  <c:v>6596</c:v>
                </c:pt>
                <c:pt idx="6172">
                  <c:v>6601.75</c:v>
                </c:pt>
                <c:pt idx="6173">
                  <c:v>6597.2</c:v>
                </c:pt>
                <c:pt idx="6174">
                  <c:v>6598.9166666666724</c:v>
                </c:pt>
                <c:pt idx="6175">
                  <c:v>6600.033333333331</c:v>
                </c:pt>
                <c:pt idx="6176">
                  <c:v>6599.4833333333308</c:v>
                </c:pt>
                <c:pt idx="6177">
                  <c:v>6601.5833333333303</c:v>
                </c:pt>
                <c:pt idx="6178">
                  <c:v>6604.7</c:v>
                </c:pt>
                <c:pt idx="6179">
                  <c:v>6599.4333333333298</c:v>
                </c:pt>
                <c:pt idx="6180">
                  <c:v>6596.9666666666717</c:v>
                </c:pt>
                <c:pt idx="6181">
                  <c:v>6600.8</c:v>
                </c:pt>
                <c:pt idx="6182">
                  <c:v>6603.1166666666741</c:v>
                </c:pt>
                <c:pt idx="6183">
                  <c:v>6601.066666666673</c:v>
                </c:pt>
                <c:pt idx="6184">
                  <c:v>6598.9166666666724</c:v>
                </c:pt>
                <c:pt idx="6185">
                  <c:v>6603.4833333333308</c:v>
                </c:pt>
                <c:pt idx="6186">
                  <c:v>6604.3666666666741</c:v>
                </c:pt>
                <c:pt idx="6187">
                  <c:v>6612.25</c:v>
                </c:pt>
                <c:pt idx="6188">
                  <c:v>6610.1333333333305</c:v>
                </c:pt>
                <c:pt idx="6189">
                  <c:v>6609.85</c:v>
                </c:pt>
                <c:pt idx="6190">
                  <c:v>6607.6</c:v>
                </c:pt>
                <c:pt idx="6191">
                  <c:v>6609.05</c:v>
                </c:pt>
                <c:pt idx="6192">
                  <c:v>6609.5</c:v>
                </c:pt>
                <c:pt idx="6193">
                  <c:v>6605.4</c:v>
                </c:pt>
                <c:pt idx="6194">
                  <c:v>6603.3833333333305</c:v>
                </c:pt>
                <c:pt idx="6195">
                  <c:v>6601.6166666666741</c:v>
                </c:pt>
                <c:pt idx="6196">
                  <c:v>6599.1333333333305</c:v>
                </c:pt>
                <c:pt idx="6197">
                  <c:v>6599.25</c:v>
                </c:pt>
                <c:pt idx="6198">
                  <c:v>6602.6</c:v>
                </c:pt>
                <c:pt idx="6199">
                  <c:v>6599.2</c:v>
                </c:pt>
                <c:pt idx="6200">
                  <c:v>6604.566666666673</c:v>
                </c:pt>
                <c:pt idx="6201">
                  <c:v>6604.8</c:v>
                </c:pt>
                <c:pt idx="6202">
                  <c:v>6606.35</c:v>
                </c:pt>
                <c:pt idx="6203">
                  <c:v>6602.1333333333305</c:v>
                </c:pt>
                <c:pt idx="6204">
                  <c:v>6603.9833333333308</c:v>
                </c:pt>
                <c:pt idx="6205">
                  <c:v>6600.7666666666719</c:v>
                </c:pt>
                <c:pt idx="6206">
                  <c:v>6601.316666666673</c:v>
                </c:pt>
                <c:pt idx="6207">
                  <c:v>6596.6166666666741</c:v>
                </c:pt>
                <c:pt idx="6208">
                  <c:v>6596.9</c:v>
                </c:pt>
                <c:pt idx="6209">
                  <c:v>6596.0166666666719</c:v>
                </c:pt>
                <c:pt idx="6210">
                  <c:v>6595.8</c:v>
                </c:pt>
                <c:pt idx="6211">
                  <c:v>6593.3333333333303</c:v>
                </c:pt>
                <c:pt idx="6212">
                  <c:v>6589.8666666666741</c:v>
                </c:pt>
                <c:pt idx="6213">
                  <c:v>6585.533333333331</c:v>
                </c:pt>
                <c:pt idx="6214">
                  <c:v>6590.1666666666742</c:v>
                </c:pt>
                <c:pt idx="6215">
                  <c:v>6587.8</c:v>
                </c:pt>
                <c:pt idx="6216">
                  <c:v>6589.783333333331</c:v>
                </c:pt>
                <c:pt idx="6217">
                  <c:v>6586.6833333333325</c:v>
                </c:pt>
                <c:pt idx="6218">
                  <c:v>6590.7</c:v>
                </c:pt>
                <c:pt idx="6219">
                  <c:v>6587.05</c:v>
                </c:pt>
                <c:pt idx="6220">
                  <c:v>6586.6333333333305</c:v>
                </c:pt>
                <c:pt idx="6221">
                  <c:v>6585.533333333331</c:v>
                </c:pt>
                <c:pt idx="6222">
                  <c:v>6580.783333333331</c:v>
                </c:pt>
                <c:pt idx="6223">
                  <c:v>6584.5833333333303</c:v>
                </c:pt>
                <c:pt idx="6224">
                  <c:v>6588.25</c:v>
                </c:pt>
                <c:pt idx="6225">
                  <c:v>6583.6833333333325</c:v>
                </c:pt>
                <c:pt idx="6226">
                  <c:v>6579.4</c:v>
                </c:pt>
                <c:pt idx="6227">
                  <c:v>6581.4</c:v>
                </c:pt>
                <c:pt idx="6228">
                  <c:v>6577.8833333333305</c:v>
                </c:pt>
                <c:pt idx="6229">
                  <c:v>6578.2166666666717</c:v>
                </c:pt>
                <c:pt idx="6230">
                  <c:v>6578.7666666666719</c:v>
                </c:pt>
                <c:pt idx="6231">
                  <c:v>6579.8333333333303</c:v>
                </c:pt>
                <c:pt idx="6232">
                  <c:v>6576.55</c:v>
                </c:pt>
                <c:pt idx="6233">
                  <c:v>6575.1166666666741</c:v>
                </c:pt>
                <c:pt idx="6234">
                  <c:v>6570.4</c:v>
                </c:pt>
                <c:pt idx="6235">
                  <c:v>6564.0833333333303</c:v>
                </c:pt>
                <c:pt idx="6236">
                  <c:v>6566.9</c:v>
                </c:pt>
                <c:pt idx="6237">
                  <c:v>6565.6</c:v>
                </c:pt>
                <c:pt idx="6238">
                  <c:v>6564.9833333333308</c:v>
                </c:pt>
                <c:pt idx="6239">
                  <c:v>6568.6833333333325</c:v>
                </c:pt>
                <c:pt idx="6240">
                  <c:v>6577.35</c:v>
                </c:pt>
                <c:pt idx="6241">
                  <c:v>6577.6500000000024</c:v>
                </c:pt>
                <c:pt idx="6242">
                  <c:v>6574.4833333333308</c:v>
                </c:pt>
                <c:pt idx="6243">
                  <c:v>6575.3666666666741</c:v>
                </c:pt>
                <c:pt idx="6244">
                  <c:v>6579.2666666666719</c:v>
                </c:pt>
                <c:pt idx="6245">
                  <c:v>6577.7</c:v>
                </c:pt>
                <c:pt idx="6246">
                  <c:v>6576.55</c:v>
                </c:pt>
                <c:pt idx="6247">
                  <c:v>6575.9666666666717</c:v>
                </c:pt>
                <c:pt idx="6248">
                  <c:v>6578.6166666666741</c:v>
                </c:pt>
                <c:pt idx="6249">
                  <c:v>6579.3833333333305</c:v>
                </c:pt>
                <c:pt idx="6250">
                  <c:v>6579.75</c:v>
                </c:pt>
                <c:pt idx="6251">
                  <c:v>6578.5166666666719</c:v>
                </c:pt>
                <c:pt idx="6252">
                  <c:v>6579.05</c:v>
                </c:pt>
                <c:pt idx="6253">
                  <c:v>6583.25</c:v>
                </c:pt>
                <c:pt idx="6254">
                  <c:v>6585.25</c:v>
                </c:pt>
                <c:pt idx="6255">
                  <c:v>6586.8833333333305</c:v>
                </c:pt>
                <c:pt idx="6256">
                  <c:v>6588.4666666666717</c:v>
                </c:pt>
                <c:pt idx="6257">
                  <c:v>6588.066666666673</c:v>
                </c:pt>
                <c:pt idx="6258">
                  <c:v>6585.4</c:v>
                </c:pt>
                <c:pt idx="6259">
                  <c:v>6585.2666666666719</c:v>
                </c:pt>
                <c:pt idx="6260">
                  <c:v>6584.316666666673</c:v>
                </c:pt>
                <c:pt idx="6261">
                  <c:v>6584.95</c:v>
                </c:pt>
                <c:pt idx="6262">
                  <c:v>6583.25</c:v>
                </c:pt>
                <c:pt idx="6263">
                  <c:v>6585.9166666666724</c:v>
                </c:pt>
                <c:pt idx="6264">
                  <c:v>6586.8833333333305</c:v>
                </c:pt>
                <c:pt idx="6265">
                  <c:v>6591.5166666666719</c:v>
                </c:pt>
                <c:pt idx="6266">
                  <c:v>6592.7333333333308</c:v>
                </c:pt>
                <c:pt idx="6267">
                  <c:v>6598.6</c:v>
                </c:pt>
                <c:pt idx="6268">
                  <c:v>6603.4666666666717</c:v>
                </c:pt>
                <c:pt idx="6269">
                  <c:v>6606.45</c:v>
                </c:pt>
                <c:pt idx="6270">
                  <c:v>6606.0833333333303</c:v>
                </c:pt>
                <c:pt idx="6271">
                  <c:v>6608.3833333333305</c:v>
                </c:pt>
                <c:pt idx="6272">
                  <c:v>6604.4666666666717</c:v>
                </c:pt>
                <c:pt idx="6273">
                  <c:v>6608.6666666666742</c:v>
                </c:pt>
                <c:pt idx="6274">
                  <c:v>6606.05</c:v>
                </c:pt>
                <c:pt idx="6275">
                  <c:v>6607.6500000000024</c:v>
                </c:pt>
                <c:pt idx="6276">
                  <c:v>6605.2</c:v>
                </c:pt>
                <c:pt idx="6277">
                  <c:v>6606.8333333333303</c:v>
                </c:pt>
                <c:pt idx="6278">
                  <c:v>6607.8833333333305</c:v>
                </c:pt>
                <c:pt idx="6279">
                  <c:v>6608.6833333333325</c:v>
                </c:pt>
                <c:pt idx="6280">
                  <c:v>6607.8</c:v>
                </c:pt>
                <c:pt idx="6281">
                  <c:v>6608.9666666666717</c:v>
                </c:pt>
                <c:pt idx="6282">
                  <c:v>6612.6833333333325</c:v>
                </c:pt>
                <c:pt idx="6283">
                  <c:v>6612.033333333331</c:v>
                </c:pt>
                <c:pt idx="6284">
                  <c:v>6610.2</c:v>
                </c:pt>
                <c:pt idx="6285">
                  <c:v>6607.783333333331</c:v>
                </c:pt>
                <c:pt idx="6286">
                  <c:v>6609.8333333333303</c:v>
                </c:pt>
                <c:pt idx="6287">
                  <c:v>6607.8666666666741</c:v>
                </c:pt>
                <c:pt idx="6288">
                  <c:v>6608.4</c:v>
                </c:pt>
                <c:pt idx="6289">
                  <c:v>6611.816666666673</c:v>
                </c:pt>
                <c:pt idx="6290">
                  <c:v>6610.316666666673</c:v>
                </c:pt>
                <c:pt idx="6291">
                  <c:v>6609.3666666666741</c:v>
                </c:pt>
                <c:pt idx="6292">
                  <c:v>6608.3333333333303</c:v>
                </c:pt>
                <c:pt idx="6293">
                  <c:v>6611.9333333333298</c:v>
                </c:pt>
                <c:pt idx="6294">
                  <c:v>6617.6</c:v>
                </c:pt>
                <c:pt idx="6295">
                  <c:v>6620.2</c:v>
                </c:pt>
                <c:pt idx="6296">
                  <c:v>6615.8666666666741</c:v>
                </c:pt>
                <c:pt idx="6297">
                  <c:v>6614.8833333333305</c:v>
                </c:pt>
                <c:pt idx="6298">
                  <c:v>6614.1500000000024</c:v>
                </c:pt>
                <c:pt idx="6299">
                  <c:v>6608.7166666666717</c:v>
                </c:pt>
                <c:pt idx="6300">
                  <c:v>6604.85</c:v>
                </c:pt>
                <c:pt idx="6301">
                  <c:v>6605.066666666673</c:v>
                </c:pt>
                <c:pt idx="6302">
                  <c:v>6605.95</c:v>
                </c:pt>
                <c:pt idx="6303">
                  <c:v>6608.35</c:v>
                </c:pt>
                <c:pt idx="6304">
                  <c:v>6607.55</c:v>
                </c:pt>
                <c:pt idx="6305">
                  <c:v>6607.95</c:v>
                </c:pt>
                <c:pt idx="6306">
                  <c:v>6604.4833333333308</c:v>
                </c:pt>
                <c:pt idx="6307">
                  <c:v>6603.816666666673</c:v>
                </c:pt>
                <c:pt idx="6308">
                  <c:v>6604.4333333333298</c:v>
                </c:pt>
                <c:pt idx="6309">
                  <c:v>6605.1</c:v>
                </c:pt>
                <c:pt idx="6310">
                  <c:v>6603.05</c:v>
                </c:pt>
                <c:pt idx="6311">
                  <c:v>6607.05</c:v>
                </c:pt>
                <c:pt idx="6312">
                  <c:v>6605.35</c:v>
                </c:pt>
                <c:pt idx="6313">
                  <c:v>6601.35</c:v>
                </c:pt>
                <c:pt idx="6314">
                  <c:v>6601.3</c:v>
                </c:pt>
                <c:pt idx="6315">
                  <c:v>6602.9166666666724</c:v>
                </c:pt>
                <c:pt idx="6316">
                  <c:v>6601.6</c:v>
                </c:pt>
                <c:pt idx="6317">
                  <c:v>6599.6666666666742</c:v>
                </c:pt>
                <c:pt idx="6318">
                  <c:v>6599.7333333333308</c:v>
                </c:pt>
                <c:pt idx="6319">
                  <c:v>6596.6333333333305</c:v>
                </c:pt>
                <c:pt idx="6320">
                  <c:v>6595.7166666666717</c:v>
                </c:pt>
                <c:pt idx="6321">
                  <c:v>6592.4833333333308</c:v>
                </c:pt>
                <c:pt idx="6322">
                  <c:v>6593.9166666666724</c:v>
                </c:pt>
                <c:pt idx="6323">
                  <c:v>6592.35</c:v>
                </c:pt>
                <c:pt idx="6324">
                  <c:v>6590.316666666673</c:v>
                </c:pt>
                <c:pt idx="6325">
                  <c:v>6589.3333333333303</c:v>
                </c:pt>
                <c:pt idx="6326">
                  <c:v>6589.2166666666717</c:v>
                </c:pt>
                <c:pt idx="6327">
                  <c:v>6587.1166666666741</c:v>
                </c:pt>
                <c:pt idx="6328">
                  <c:v>6587.9333333333298</c:v>
                </c:pt>
                <c:pt idx="6329">
                  <c:v>6582.7333333333308</c:v>
                </c:pt>
                <c:pt idx="6330">
                  <c:v>6580.1666666666742</c:v>
                </c:pt>
                <c:pt idx="6331">
                  <c:v>6575.95</c:v>
                </c:pt>
                <c:pt idx="6332">
                  <c:v>6582.7</c:v>
                </c:pt>
                <c:pt idx="6333">
                  <c:v>6580.6</c:v>
                </c:pt>
                <c:pt idx="6334">
                  <c:v>6583.066666666673</c:v>
                </c:pt>
                <c:pt idx="6335">
                  <c:v>6584.3833333333305</c:v>
                </c:pt>
                <c:pt idx="6336">
                  <c:v>6581.533333333331</c:v>
                </c:pt>
                <c:pt idx="6337">
                  <c:v>6586.6166666666741</c:v>
                </c:pt>
                <c:pt idx="6338">
                  <c:v>6581.8666666666741</c:v>
                </c:pt>
                <c:pt idx="6339">
                  <c:v>6583.7</c:v>
                </c:pt>
                <c:pt idx="6340">
                  <c:v>6588.8666666666741</c:v>
                </c:pt>
                <c:pt idx="6341">
                  <c:v>6591.9166666666724</c:v>
                </c:pt>
                <c:pt idx="6342">
                  <c:v>6589.05</c:v>
                </c:pt>
                <c:pt idx="6343">
                  <c:v>6593.5</c:v>
                </c:pt>
                <c:pt idx="6344">
                  <c:v>6595.45</c:v>
                </c:pt>
                <c:pt idx="6345">
                  <c:v>6600.45</c:v>
                </c:pt>
                <c:pt idx="6346">
                  <c:v>6597.566666666673</c:v>
                </c:pt>
                <c:pt idx="6347">
                  <c:v>6596.316666666673</c:v>
                </c:pt>
                <c:pt idx="6348">
                  <c:v>6598.2</c:v>
                </c:pt>
                <c:pt idx="6349">
                  <c:v>6594.2166666666717</c:v>
                </c:pt>
                <c:pt idx="6350">
                  <c:v>6591.75</c:v>
                </c:pt>
                <c:pt idx="6351">
                  <c:v>6590.8666666666741</c:v>
                </c:pt>
                <c:pt idx="6352">
                  <c:v>6589.8</c:v>
                </c:pt>
                <c:pt idx="6353">
                  <c:v>6583.35</c:v>
                </c:pt>
                <c:pt idx="6354">
                  <c:v>6579.2</c:v>
                </c:pt>
                <c:pt idx="6355">
                  <c:v>6581.4333333333298</c:v>
                </c:pt>
                <c:pt idx="6356">
                  <c:v>6584.1666666666742</c:v>
                </c:pt>
                <c:pt idx="6357">
                  <c:v>6589.7333333333308</c:v>
                </c:pt>
                <c:pt idx="6358">
                  <c:v>6589.7333333333308</c:v>
                </c:pt>
                <c:pt idx="6359">
                  <c:v>6593.75</c:v>
                </c:pt>
                <c:pt idx="6360">
                  <c:v>6593.6333333333305</c:v>
                </c:pt>
                <c:pt idx="6361">
                  <c:v>6593.033333333331</c:v>
                </c:pt>
                <c:pt idx="6362">
                  <c:v>6595.7333333333308</c:v>
                </c:pt>
                <c:pt idx="6363">
                  <c:v>6592.4666666666717</c:v>
                </c:pt>
                <c:pt idx="6364">
                  <c:v>6592.1500000000024</c:v>
                </c:pt>
                <c:pt idx="6365">
                  <c:v>6594.0833333333303</c:v>
                </c:pt>
                <c:pt idx="6366">
                  <c:v>6600.05</c:v>
                </c:pt>
                <c:pt idx="6367">
                  <c:v>6600.9166666666724</c:v>
                </c:pt>
                <c:pt idx="6368">
                  <c:v>6605.3</c:v>
                </c:pt>
                <c:pt idx="6369">
                  <c:v>6606.6166666666741</c:v>
                </c:pt>
                <c:pt idx="6370">
                  <c:v>6608.5</c:v>
                </c:pt>
                <c:pt idx="6371">
                  <c:v>6607.816666666673</c:v>
                </c:pt>
                <c:pt idx="6372">
                  <c:v>6613.1333333333305</c:v>
                </c:pt>
                <c:pt idx="6373">
                  <c:v>6619.85</c:v>
                </c:pt>
                <c:pt idx="6374">
                  <c:v>6621.5166666666719</c:v>
                </c:pt>
                <c:pt idx="6375">
                  <c:v>6619.8666666666741</c:v>
                </c:pt>
                <c:pt idx="6376">
                  <c:v>6620.75</c:v>
                </c:pt>
                <c:pt idx="6377">
                  <c:v>6621.0833333333303</c:v>
                </c:pt>
                <c:pt idx="6378">
                  <c:v>6623.033333333331</c:v>
                </c:pt>
                <c:pt idx="6379">
                  <c:v>6625.4166666666724</c:v>
                </c:pt>
                <c:pt idx="6380">
                  <c:v>6625.05</c:v>
                </c:pt>
                <c:pt idx="6381">
                  <c:v>6627</c:v>
                </c:pt>
                <c:pt idx="6382">
                  <c:v>6625.75</c:v>
                </c:pt>
                <c:pt idx="6383">
                  <c:v>6627.783333333331</c:v>
                </c:pt>
                <c:pt idx="6384">
                  <c:v>6630.6166666666741</c:v>
                </c:pt>
                <c:pt idx="6385">
                  <c:v>6626.9</c:v>
                </c:pt>
                <c:pt idx="6386">
                  <c:v>6623.3666666666741</c:v>
                </c:pt>
                <c:pt idx="6387">
                  <c:v>6625.5</c:v>
                </c:pt>
                <c:pt idx="6388">
                  <c:v>6623.5166666666719</c:v>
                </c:pt>
                <c:pt idx="6389">
                  <c:v>6630.6</c:v>
                </c:pt>
                <c:pt idx="6390">
                  <c:v>6632.1500000000024</c:v>
                </c:pt>
                <c:pt idx="6391">
                  <c:v>6636.7666666666719</c:v>
                </c:pt>
                <c:pt idx="6392">
                  <c:v>6635.4</c:v>
                </c:pt>
                <c:pt idx="6393">
                  <c:v>6637.25</c:v>
                </c:pt>
                <c:pt idx="6394">
                  <c:v>6633.2666666666719</c:v>
                </c:pt>
                <c:pt idx="6395">
                  <c:v>6630.4166666666724</c:v>
                </c:pt>
                <c:pt idx="6396">
                  <c:v>6635.0833333333303</c:v>
                </c:pt>
                <c:pt idx="6397">
                  <c:v>6630.9166666666724</c:v>
                </c:pt>
                <c:pt idx="6398">
                  <c:v>6634.5</c:v>
                </c:pt>
                <c:pt idx="6399">
                  <c:v>6634.85</c:v>
                </c:pt>
                <c:pt idx="6400">
                  <c:v>6635.4</c:v>
                </c:pt>
                <c:pt idx="6401">
                  <c:v>6632.9166666666724</c:v>
                </c:pt>
                <c:pt idx="6402">
                  <c:v>6634.1500000000024</c:v>
                </c:pt>
                <c:pt idx="6403">
                  <c:v>6637.95</c:v>
                </c:pt>
                <c:pt idx="6404">
                  <c:v>6637.6333333333305</c:v>
                </c:pt>
                <c:pt idx="6405">
                  <c:v>6632.1500000000024</c:v>
                </c:pt>
                <c:pt idx="6406">
                  <c:v>6632.1666666666742</c:v>
                </c:pt>
                <c:pt idx="6407">
                  <c:v>6632.6166666666741</c:v>
                </c:pt>
                <c:pt idx="6408">
                  <c:v>6628.7</c:v>
                </c:pt>
                <c:pt idx="6409">
                  <c:v>6629.7666666666719</c:v>
                </c:pt>
                <c:pt idx="6410">
                  <c:v>6630.816666666673</c:v>
                </c:pt>
                <c:pt idx="6411">
                  <c:v>6633.3833333333305</c:v>
                </c:pt>
                <c:pt idx="6412">
                  <c:v>6635.2</c:v>
                </c:pt>
                <c:pt idx="6413">
                  <c:v>6643.1333333333305</c:v>
                </c:pt>
                <c:pt idx="6414">
                  <c:v>6646.1</c:v>
                </c:pt>
                <c:pt idx="6415">
                  <c:v>6643.55</c:v>
                </c:pt>
                <c:pt idx="6416">
                  <c:v>6642.7333333333308</c:v>
                </c:pt>
                <c:pt idx="6417">
                  <c:v>6639.55</c:v>
                </c:pt>
                <c:pt idx="6418">
                  <c:v>6638.6666666666742</c:v>
                </c:pt>
                <c:pt idx="6419">
                  <c:v>6636.2166666666717</c:v>
                </c:pt>
                <c:pt idx="6420">
                  <c:v>6633.8</c:v>
                </c:pt>
                <c:pt idx="6421">
                  <c:v>6632.6333333333305</c:v>
                </c:pt>
                <c:pt idx="6422">
                  <c:v>6629.033333333331</c:v>
                </c:pt>
                <c:pt idx="6423">
                  <c:v>6626.9666666666717</c:v>
                </c:pt>
                <c:pt idx="6424">
                  <c:v>6624.5166666666719</c:v>
                </c:pt>
                <c:pt idx="6425">
                  <c:v>6624.7666666666719</c:v>
                </c:pt>
                <c:pt idx="6426">
                  <c:v>6620.9</c:v>
                </c:pt>
                <c:pt idx="6427">
                  <c:v>6621.8</c:v>
                </c:pt>
                <c:pt idx="6428">
                  <c:v>6618.25</c:v>
                </c:pt>
                <c:pt idx="6429">
                  <c:v>6616.066666666673</c:v>
                </c:pt>
                <c:pt idx="6430">
                  <c:v>6615.8666666666741</c:v>
                </c:pt>
                <c:pt idx="6431">
                  <c:v>6614.1500000000024</c:v>
                </c:pt>
                <c:pt idx="6432">
                  <c:v>6608.316666666673</c:v>
                </c:pt>
                <c:pt idx="6433">
                  <c:v>6605.1666666666742</c:v>
                </c:pt>
                <c:pt idx="6434">
                  <c:v>6603.316666666673</c:v>
                </c:pt>
                <c:pt idx="6435">
                  <c:v>6605.7</c:v>
                </c:pt>
                <c:pt idx="6436">
                  <c:v>6607.1833333333325</c:v>
                </c:pt>
                <c:pt idx="6437">
                  <c:v>6610.25</c:v>
                </c:pt>
                <c:pt idx="6438">
                  <c:v>6611.566666666673</c:v>
                </c:pt>
                <c:pt idx="6439">
                  <c:v>6615.283333333331</c:v>
                </c:pt>
                <c:pt idx="6440">
                  <c:v>6616.25</c:v>
                </c:pt>
                <c:pt idx="6441">
                  <c:v>6615.9</c:v>
                </c:pt>
                <c:pt idx="6442">
                  <c:v>6617.2166666666717</c:v>
                </c:pt>
                <c:pt idx="6443">
                  <c:v>6617.6333333333305</c:v>
                </c:pt>
                <c:pt idx="6444">
                  <c:v>6616.3833333333305</c:v>
                </c:pt>
                <c:pt idx="6445">
                  <c:v>6617.95</c:v>
                </c:pt>
                <c:pt idx="6446">
                  <c:v>6622.033333333331</c:v>
                </c:pt>
                <c:pt idx="6447">
                  <c:v>6619.8666666666741</c:v>
                </c:pt>
                <c:pt idx="6448">
                  <c:v>6619.75</c:v>
                </c:pt>
                <c:pt idx="6449">
                  <c:v>6615.9666666666717</c:v>
                </c:pt>
                <c:pt idx="6450">
                  <c:v>6615.6500000000024</c:v>
                </c:pt>
                <c:pt idx="6451">
                  <c:v>6610.283333333331</c:v>
                </c:pt>
                <c:pt idx="6452">
                  <c:v>6608.4166666666724</c:v>
                </c:pt>
                <c:pt idx="6453">
                  <c:v>6602.7</c:v>
                </c:pt>
                <c:pt idx="6454">
                  <c:v>6606.1166666666741</c:v>
                </c:pt>
                <c:pt idx="6455">
                  <c:v>6609.8</c:v>
                </c:pt>
                <c:pt idx="6456">
                  <c:v>6606.05</c:v>
                </c:pt>
                <c:pt idx="6457">
                  <c:v>6605.4833333333308</c:v>
                </c:pt>
                <c:pt idx="6458">
                  <c:v>6604.0166666666719</c:v>
                </c:pt>
                <c:pt idx="6459">
                  <c:v>6605.783333333331</c:v>
                </c:pt>
                <c:pt idx="6460">
                  <c:v>6603.2333333333308</c:v>
                </c:pt>
                <c:pt idx="6461">
                  <c:v>6605.8833333333305</c:v>
                </c:pt>
                <c:pt idx="6462">
                  <c:v>6607.9</c:v>
                </c:pt>
                <c:pt idx="6463">
                  <c:v>6599.25</c:v>
                </c:pt>
                <c:pt idx="6464">
                  <c:v>6600.5833333333303</c:v>
                </c:pt>
                <c:pt idx="6465">
                  <c:v>6600.9166666666724</c:v>
                </c:pt>
                <c:pt idx="6466">
                  <c:v>6602.3666666666741</c:v>
                </c:pt>
                <c:pt idx="6467">
                  <c:v>6601.1</c:v>
                </c:pt>
                <c:pt idx="6468">
                  <c:v>6601.4833333333308</c:v>
                </c:pt>
                <c:pt idx="6469">
                  <c:v>6601.316666666673</c:v>
                </c:pt>
                <c:pt idx="6470">
                  <c:v>6604.9833333333308</c:v>
                </c:pt>
                <c:pt idx="6471">
                  <c:v>6608.816666666673</c:v>
                </c:pt>
                <c:pt idx="6472">
                  <c:v>6610.05</c:v>
                </c:pt>
                <c:pt idx="6473">
                  <c:v>6611.283333333331</c:v>
                </c:pt>
                <c:pt idx="6474">
                  <c:v>6612.3666666666741</c:v>
                </c:pt>
                <c:pt idx="6475">
                  <c:v>6615.6666666666742</c:v>
                </c:pt>
                <c:pt idx="6476">
                  <c:v>6615.8333333333303</c:v>
                </c:pt>
                <c:pt idx="6477">
                  <c:v>6621.45</c:v>
                </c:pt>
                <c:pt idx="6478">
                  <c:v>6624.3833333333305</c:v>
                </c:pt>
                <c:pt idx="6479">
                  <c:v>6627.2166666666717</c:v>
                </c:pt>
                <c:pt idx="6480">
                  <c:v>6628.7666666666719</c:v>
                </c:pt>
                <c:pt idx="6481">
                  <c:v>6631.316666666673</c:v>
                </c:pt>
                <c:pt idx="6482">
                  <c:v>6633.816666666673</c:v>
                </c:pt>
                <c:pt idx="6483">
                  <c:v>6639.2166666666717</c:v>
                </c:pt>
                <c:pt idx="6484">
                  <c:v>6643.45</c:v>
                </c:pt>
                <c:pt idx="6485">
                  <c:v>6638.2666666666719</c:v>
                </c:pt>
                <c:pt idx="6486">
                  <c:v>6636.25</c:v>
                </c:pt>
                <c:pt idx="6487">
                  <c:v>6631.3</c:v>
                </c:pt>
                <c:pt idx="6488">
                  <c:v>6633.9833333333308</c:v>
                </c:pt>
                <c:pt idx="6489">
                  <c:v>6636.5166666666719</c:v>
                </c:pt>
                <c:pt idx="6490">
                  <c:v>6632.6333333333305</c:v>
                </c:pt>
                <c:pt idx="6491">
                  <c:v>6632.283333333331</c:v>
                </c:pt>
                <c:pt idx="6492">
                  <c:v>6633.816666666673</c:v>
                </c:pt>
                <c:pt idx="6493">
                  <c:v>6630.25</c:v>
                </c:pt>
                <c:pt idx="6494">
                  <c:v>6628.8333333333303</c:v>
                </c:pt>
                <c:pt idx="6495">
                  <c:v>6628.95</c:v>
                </c:pt>
                <c:pt idx="6496">
                  <c:v>6626.4666666666717</c:v>
                </c:pt>
                <c:pt idx="6497">
                  <c:v>6624.6666666666742</c:v>
                </c:pt>
                <c:pt idx="6498">
                  <c:v>6622.1</c:v>
                </c:pt>
                <c:pt idx="6499">
                  <c:v>6619.283333333331</c:v>
                </c:pt>
                <c:pt idx="6500">
                  <c:v>6619.8666666666741</c:v>
                </c:pt>
                <c:pt idx="6501">
                  <c:v>6621.783333333331</c:v>
                </c:pt>
                <c:pt idx="6502">
                  <c:v>6621.4333333333298</c:v>
                </c:pt>
                <c:pt idx="6503">
                  <c:v>6617.2</c:v>
                </c:pt>
                <c:pt idx="6504">
                  <c:v>6612.45</c:v>
                </c:pt>
                <c:pt idx="6505">
                  <c:v>6615.2333333333308</c:v>
                </c:pt>
                <c:pt idx="6506">
                  <c:v>6611.5166666666719</c:v>
                </c:pt>
                <c:pt idx="6507">
                  <c:v>6611.7333333333308</c:v>
                </c:pt>
                <c:pt idx="6508">
                  <c:v>6611.6166666666741</c:v>
                </c:pt>
                <c:pt idx="6509">
                  <c:v>6610.7333333333308</c:v>
                </c:pt>
                <c:pt idx="6510">
                  <c:v>6613.1166666666741</c:v>
                </c:pt>
                <c:pt idx="6511">
                  <c:v>6614.75</c:v>
                </c:pt>
                <c:pt idx="6512">
                  <c:v>6610.6666666666742</c:v>
                </c:pt>
                <c:pt idx="6513">
                  <c:v>6612.7</c:v>
                </c:pt>
                <c:pt idx="6514">
                  <c:v>6609.033333333331</c:v>
                </c:pt>
                <c:pt idx="6515">
                  <c:v>6603.4</c:v>
                </c:pt>
                <c:pt idx="6516">
                  <c:v>6605.816666666673</c:v>
                </c:pt>
                <c:pt idx="6517">
                  <c:v>6605.6833333333325</c:v>
                </c:pt>
                <c:pt idx="6518">
                  <c:v>6602.7</c:v>
                </c:pt>
                <c:pt idx="6519">
                  <c:v>6600.1166666666741</c:v>
                </c:pt>
                <c:pt idx="6520">
                  <c:v>6598.7</c:v>
                </c:pt>
                <c:pt idx="6521">
                  <c:v>6593.6166666666741</c:v>
                </c:pt>
                <c:pt idx="6522">
                  <c:v>6594.816666666673</c:v>
                </c:pt>
                <c:pt idx="6523">
                  <c:v>6602.0166666666719</c:v>
                </c:pt>
                <c:pt idx="6524">
                  <c:v>6601.6</c:v>
                </c:pt>
                <c:pt idx="6525">
                  <c:v>6608.4833333333308</c:v>
                </c:pt>
                <c:pt idx="6526">
                  <c:v>6607.1</c:v>
                </c:pt>
                <c:pt idx="6527">
                  <c:v>6606.566666666673</c:v>
                </c:pt>
                <c:pt idx="6528">
                  <c:v>6612.033333333331</c:v>
                </c:pt>
                <c:pt idx="6529">
                  <c:v>6618.1333333333305</c:v>
                </c:pt>
                <c:pt idx="6530">
                  <c:v>6614.8833333333305</c:v>
                </c:pt>
                <c:pt idx="6531">
                  <c:v>6612.7333333333308</c:v>
                </c:pt>
                <c:pt idx="6532">
                  <c:v>6608.9333333333298</c:v>
                </c:pt>
                <c:pt idx="6533">
                  <c:v>6606.8833333333305</c:v>
                </c:pt>
                <c:pt idx="6534">
                  <c:v>6606.45</c:v>
                </c:pt>
                <c:pt idx="6535">
                  <c:v>6604.066666666673</c:v>
                </c:pt>
                <c:pt idx="6536">
                  <c:v>6600.6833333333325</c:v>
                </c:pt>
                <c:pt idx="6537">
                  <c:v>6599.3666666666741</c:v>
                </c:pt>
                <c:pt idx="6538">
                  <c:v>6598.55</c:v>
                </c:pt>
                <c:pt idx="6539">
                  <c:v>6597.2166666666717</c:v>
                </c:pt>
                <c:pt idx="6540">
                  <c:v>6601.95</c:v>
                </c:pt>
                <c:pt idx="6541">
                  <c:v>6601.9166666666724</c:v>
                </c:pt>
                <c:pt idx="6542">
                  <c:v>6600.1333333333305</c:v>
                </c:pt>
                <c:pt idx="6543">
                  <c:v>6600.5166666666719</c:v>
                </c:pt>
                <c:pt idx="6544">
                  <c:v>6599.533333333331</c:v>
                </c:pt>
                <c:pt idx="6545">
                  <c:v>6603.9</c:v>
                </c:pt>
                <c:pt idx="6546">
                  <c:v>6606.05</c:v>
                </c:pt>
                <c:pt idx="6547">
                  <c:v>6610.033333333331</c:v>
                </c:pt>
                <c:pt idx="6548">
                  <c:v>6610.9</c:v>
                </c:pt>
                <c:pt idx="6549">
                  <c:v>6607.283333333331</c:v>
                </c:pt>
                <c:pt idx="6550">
                  <c:v>6611.2</c:v>
                </c:pt>
                <c:pt idx="6551">
                  <c:v>6612.9</c:v>
                </c:pt>
                <c:pt idx="6552">
                  <c:v>6614.1333333333305</c:v>
                </c:pt>
                <c:pt idx="6553">
                  <c:v>6616</c:v>
                </c:pt>
                <c:pt idx="6554">
                  <c:v>6622.4166666666724</c:v>
                </c:pt>
                <c:pt idx="6555">
                  <c:v>6621.1833333333325</c:v>
                </c:pt>
                <c:pt idx="6556">
                  <c:v>6621.7666666666719</c:v>
                </c:pt>
                <c:pt idx="6557">
                  <c:v>6623.6333333333305</c:v>
                </c:pt>
                <c:pt idx="6558">
                  <c:v>6624.1</c:v>
                </c:pt>
                <c:pt idx="6559">
                  <c:v>6623.4833333333308</c:v>
                </c:pt>
                <c:pt idx="6560">
                  <c:v>6618.7</c:v>
                </c:pt>
                <c:pt idx="6561">
                  <c:v>6618.066666666673</c:v>
                </c:pt>
                <c:pt idx="6562">
                  <c:v>6616.55</c:v>
                </c:pt>
                <c:pt idx="6563">
                  <c:v>6618.95</c:v>
                </c:pt>
                <c:pt idx="6564">
                  <c:v>6618.533333333331</c:v>
                </c:pt>
                <c:pt idx="6565">
                  <c:v>6614.1166666666741</c:v>
                </c:pt>
                <c:pt idx="6566">
                  <c:v>6616.5</c:v>
                </c:pt>
                <c:pt idx="6567">
                  <c:v>6612.816666666673</c:v>
                </c:pt>
                <c:pt idx="6568">
                  <c:v>6612.8833333333305</c:v>
                </c:pt>
                <c:pt idx="6569">
                  <c:v>6614.9666666666717</c:v>
                </c:pt>
                <c:pt idx="6570">
                  <c:v>6613.3666666666741</c:v>
                </c:pt>
                <c:pt idx="6571">
                  <c:v>6613.4833333333308</c:v>
                </c:pt>
                <c:pt idx="6572">
                  <c:v>6616.9</c:v>
                </c:pt>
                <c:pt idx="6573">
                  <c:v>6619.4166666666724</c:v>
                </c:pt>
                <c:pt idx="6574">
                  <c:v>6621.2</c:v>
                </c:pt>
                <c:pt idx="6575">
                  <c:v>6623.05</c:v>
                </c:pt>
                <c:pt idx="6576">
                  <c:v>6620.55</c:v>
                </c:pt>
                <c:pt idx="6577">
                  <c:v>6623.8333333333303</c:v>
                </c:pt>
                <c:pt idx="6578">
                  <c:v>6629.7166666666717</c:v>
                </c:pt>
                <c:pt idx="6579">
                  <c:v>6632.0166666666719</c:v>
                </c:pt>
                <c:pt idx="6580">
                  <c:v>6636.3</c:v>
                </c:pt>
                <c:pt idx="6581">
                  <c:v>6633.4166666666724</c:v>
                </c:pt>
                <c:pt idx="6582">
                  <c:v>6631.9</c:v>
                </c:pt>
                <c:pt idx="6583">
                  <c:v>6624.033333333331</c:v>
                </c:pt>
                <c:pt idx="6584">
                  <c:v>6621.783333333331</c:v>
                </c:pt>
                <c:pt idx="6585">
                  <c:v>6616.1833333333325</c:v>
                </c:pt>
                <c:pt idx="6586">
                  <c:v>6615.8333333333303</c:v>
                </c:pt>
                <c:pt idx="6587">
                  <c:v>6618.316666666673</c:v>
                </c:pt>
                <c:pt idx="6588">
                  <c:v>6617.95</c:v>
                </c:pt>
                <c:pt idx="6589">
                  <c:v>6611.5833333333303</c:v>
                </c:pt>
                <c:pt idx="6590">
                  <c:v>6610</c:v>
                </c:pt>
                <c:pt idx="6591">
                  <c:v>6606.8833333333305</c:v>
                </c:pt>
                <c:pt idx="6592">
                  <c:v>6607.3333333333303</c:v>
                </c:pt>
                <c:pt idx="6593">
                  <c:v>6604.75</c:v>
                </c:pt>
                <c:pt idx="6594">
                  <c:v>6597.4666666666717</c:v>
                </c:pt>
                <c:pt idx="6595">
                  <c:v>6596.7166666666717</c:v>
                </c:pt>
                <c:pt idx="6596">
                  <c:v>6597.55</c:v>
                </c:pt>
                <c:pt idx="6597">
                  <c:v>6592.1500000000024</c:v>
                </c:pt>
                <c:pt idx="6598">
                  <c:v>6588.6500000000024</c:v>
                </c:pt>
                <c:pt idx="6599">
                  <c:v>6590.066666666673</c:v>
                </c:pt>
                <c:pt idx="6600">
                  <c:v>6581.033333333331</c:v>
                </c:pt>
                <c:pt idx="6601">
                  <c:v>6579.1500000000024</c:v>
                </c:pt>
                <c:pt idx="6602">
                  <c:v>6577.8</c:v>
                </c:pt>
                <c:pt idx="6603">
                  <c:v>6575.1666666666742</c:v>
                </c:pt>
                <c:pt idx="6604">
                  <c:v>6573.0166666666719</c:v>
                </c:pt>
                <c:pt idx="6605">
                  <c:v>6570.95</c:v>
                </c:pt>
                <c:pt idx="6606">
                  <c:v>6574.1333333333305</c:v>
                </c:pt>
                <c:pt idx="6607">
                  <c:v>6573.316666666673</c:v>
                </c:pt>
                <c:pt idx="6608">
                  <c:v>6570.9666666666717</c:v>
                </c:pt>
                <c:pt idx="6609">
                  <c:v>6570.9</c:v>
                </c:pt>
                <c:pt idx="6610">
                  <c:v>6570.3333333333303</c:v>
                </c:pt>
                <c:pt idx="6611">
                  <c:v>6571.783333333331</c:v>
                </c:pt>
                <c:pt idx="6612">
                  <c:v>6567.55</c:v>
                </c:pt>
                <c:pt idx="6613">
                  <c:v>6565.6833333333325</c:v>
                </c:pt>
                <c:pt idx="6614">
                  <c:v>6562.9666666666717</c:v>
                </c:pt>
                <c:pt idx="6615">
                  <c:v>6560.45</c:v>
                </c:pt>
                <c:pt idx="6616">
                  <c:v>6563.533333333331</c:v>
                </c:pt>
                <c:pt idx="6617">
                  <c:v>6562.783333333331</c:v>
                </c:pt>
                <c:pt idx="6618">
                  <c:v>6562.7166666666717</c:v>
                </c:pt>
                <c:pt idx="6619">
                  <c:v>6562.3333333333303</c:v>
                </c:pt>
                <c:pt idx="6620">
                  <c:v>6564.6333333333305</c:v>
                </c:pt>
                <c:pt idx="6621">
                  <c:v>6564.2166666666717</c:v>
                </c:pt>
                <c:pt idx="6622">
                  <c:v>6562.3833333333305</c:v>
                </c:pt>
                <c:pt idx="6623">
                  <c:v>6564.6500000000024</c:v>
                </c:pt>
                <c:pt idx="6624">
                  <c:v>6567.8833333333305</c:v>
                </c:pt>
                <c:pt idx="6625">
                  <c:v>6568.7666666666719</c:v>
                </c:pt>
                <c:pt idx="6626">
                  <c:v>6567.0166666666719</c:v>
                </c:pt>
                <c:pt idx="6627">
                  <c:v>6570.9</c:v>
                </c:pt>
                <c:pt idx="6628">
                  <c:v>6573.8833333333305</c:v>
                </c:pt>
                <c:pt idx="6629">
                  <c:v>6577.8666666666741</c:v>
                </c:pt>
                <c:pt idx="6630">
                  <c:v>6576.8833333333305</c:v>
                </c:pt>
                <c:pt idx="6631">
                  <c:v>6577.4333333333298</c:v>
                </c:pt>
                <c:pt idx="6632">
                  <c:v>6574.0166666666719</c:v>
                </c:pt>
                <c:pt idx="6633">
                  <c:v>6577.45</c:v>
                </c:pt>
                <c:pt idx="6634">
                  <c:v>6580.5833333333303</c:v>
                </c:pt>
                <c:pt idx="6635">
                  <c:v>6583.8333333333303</c:v>
                </c:pt>
                <c:pt idx="6636">
                  <c:v>6585.9666666666717</c:v>
                </c:pt>
                <c:pt idx="6637">
                  <c:v>6583.45</c:v>
                </c:pt>
                <c:pt idx="6638">
                  <c:v>6578.4333333333298</c:v>
                </c:pt>
                <c:pt idx="6639">
                  <c:v>6576.8666666666741</c:v>
                </c:pt>
                <c:pt idx="6640">
                  <c:v>6570.9833333333308</c:v>
                </c:pt>
                <c:pt idx="6641">
                  <c:v>6571.4666666666717</c:v>
                </c:pt>
                <c:pt idx="6642">
                  <c:v>6566.7166666666717</c:v>
                </c:pt>
                <c:pt idx="6643">
                  <c:v>6568.9</c:v>
                </c:pt>
                <c:pt idx="6644">
                  <c:v>6569.6</c:v>
                </c:pt>
                <c:pt idx="6645">
                  <c:v>6571</c:v>
                </c:pt>
                <c:pt idx="6646">
                  <c:v>6574.7333333333308</c:v>
                </c:pt>
                <c:pt idx="6647">
                  <c:v>6573.8833333333305</c:v>
                </c:pt>
                <c:pt idx="6648">
                  <c:v>6574.1</c:v>
                </c:pt>
                <c:pt idx="6649">
                  <c:v>6573</c:v>
                </c:pt>
                <c:pt idx="6650">
                  <c:v>6569.8833333333305</c:v>
                </c:pt>
                <c:pt idx="6651">
                  <c:v>6568.816666666673</c:v>
                </c:pt>
                <c:pt idx="6652">
                  <c:v>6573.3333333333303</c:v>
                </c:pt>
                <c:pt idx="6653">
                  <c:v>6574.75</c:v>
                </c:pt>
                <c:pt idx="6654">
                  <c:v>6578</c:v>
                </c:pt>
                <c:pt idx="6655">
                  <c:v>6579.95</c:v>
                </c:pt>
                <c:pt idx="6656">
                  <c:v>6584.9833333333308</c:v>
                </c:pt>
                <c:pt idx="6657">
                  <c:v>6586.4333333333298</c:v>
                </c:pt>
                <c:pt idx="6658">
                  <c:v>6584.1833333333325</c:v>
                </c:pt>
                <c:pt idx="6659">
                  <c:v>6584.05</c:v>
                </c:pt>
                <c:pt idx="6660">
                  <c:v>6589.95</c:v>
                </c:pt>
                <c:pt idx="6661">
                  <c:v>6587.8666666666741</c:v>
                </c:pt>
                <c:pt idx="6662">
                  <c:v>6592.4666666666717</c:v>
                </c:pt>
                <c:pt idx="6663">
                  <c:v>6593.45</c:v>
                </c:pt>
                <c:pt idx="6664">
                  <c:v>6592.8333333333303</c:v>
                </c:pt>
                <c:pt idx="6665">
                  <c:v>6592.1833333333325</c:v>
                </c:pt>
                <c:pt idx="6666">
                  <c:v>6589</c:v>
                </c:pt>
                <c:pt idx="6667">
                  <c:v>6585.8666666666741</c:v>
                </c:pt>
                <c:pt idx="6668">
                  <c:v>6589.2333333333308</c:v>
                </c:pt>
                <c:pt idx="6669">
                  <c:v>6590.5166666666719</c:v>
                </c:pt>
                <c:pt idx="6670">
                  <c:v>6588.4</c:v>
                </c:pt>
                <c:pt idx="6671">
                  <c:v>6588.316666666673</c:v>
                </c:pt>
                <c:pt idx="6672">
                  <c:v>6593.8333333333303</c:v>
                </c:pt>
                <c:pt idx="6673">
                  <c:v>6593.7</c:v>
                </c:pt>
                <c:pt idx="6674">
                  <c:v>6591.4166666666724</c:v>
                </c:pt>
                <c:pt idx="6675">
                  <c:v>6594.7</c:v>
                </c:pt>
                <c:pt idx="6676">
                  <c:v>6591.533333333331</c:v>
                </c:pt>
                <c:pt idx="6677">
                  <c:v>6590.5</c:v>
                </c:pt>
                <c:pt idx="6678">
                  <c:v>6587.533333333331</c:v>
                </c:pt>
                <c:pt idx="6679">
                  <c:v>6587.816666666673</c:v>
                </c:pt>
                <c:pt idx="6680">
                  <c:v>6587.9166666666724</c:v>
                </c:pt>
                <c:pt idx="6681">
                  <c:v>6585.7333333333308</c:v>
                </c:pt>
                <c:pt idx="6682">
                  <c:v>6584.2666666666719</c:v>
                </c:pt>
                <c:pt idx="6683">
                  <c:v>6577.033333333331</c:v>
                </c:pt>
                <c:pt idx="6684">
                  <c:v>6575.283333333331</c:v>
                </c:pt>
                <c:pt idx="6685">
                  <c:v>6575.816666666673</c:v>
                </c:pt>
                <c:pt idx="6686">
                  <c:v>6575.6833333333325</c:v>
                </c:pt>
                <c:pt idx="6687">
                  <c:v>6575.35</c:v>
                </c:pt>
                <c:pt idx="6688">
                  <c:v>6571.5833333333303</c:v>
                </c:pt>
                <c:pt idx="6689">
                  <c:v>6568.4</c:v>
                </c:pt>
                <c:pt idx="6690">
                  <c:v>6568.7666666666719</c:v>
                </c:pt>
                <c:pt idx="6691">
                  <c:v>6568.8</c:v>
                </c:pt>
                <c:pt idx="6692">
                  <c:v>6578.566666666673</c:v>
                </c:pt>
                <c:pt idx="6693">
                  <c:v>6574.9166666666724</c:v>
                </c:pt>
                <c:pt idx="6694">
                  <c:v>6569.9166666666724</c:v>
                </c:pt>
                <c:pt idx="6695">
                  <c:v>6568.1</c:v>
                </c:pt>
                <c:pt idx="6696">
                  <c:v>6565.8666666666741</c:v>
                </c:pt>
                <c:pt idx="6697">
                  <c:v>6568.066666666673</c:v>
                </c:pt>
                <c:pt idx="6698">
                  <c:v>6573.9333333333298</c:v>
                </c:pt>
                <c:pt idx="6699">
                  <c:v>6572.95</c:v>
                </c:pt>
                <c:pt idx="6700">
                  <c:v>6574.35</c:v>
                </c:pt>
                <c:pt idx="6701">
                  <c:v>6577.4333333333298</c:v>
                </c:pt>
                <c:pt idx="6702">
                  <c:v>6580.4166666666724</c:v>
                </c:pt>
                <c:pt idx="6703">
                  <c:v>6578.05</c:v>
                </c:pt>
                <c:pt idx="6704">
                  <c:v>6576.8333333333303</c:v>
                </c:pt>
                <c:pt idx="6705">
                  <c:v>6574.3833333333305</c:v>
                </c:pt>
                <c:pt idx="6706">
                  <c:v>6569.45</c:v>
                </c:pt>
                <c:pt idx="6707">
                  <c:v>6570.6</c:v>
                </c:pt>
                <c:pt idx="6708">
                  <c:v>6567.9333333333298</c:v>
                </c:pt>
                <c:pt idx="6709">
                  <c:v>6573.0833333333303</c:v>
                </c:pt>
                <c:pt idx="6710">
                  <c:v>6576.5833333333303</c:v>
                </c:pt>
                <c:pt idx="6711">
                  <c:v>6579.75</c:v>
                </c:pt>
                <c:pt idx="6712">
                  <c:v>6576.7333333333308</c:v>
                </c:pt>
                <c:pt idx="6713">
                  <c:v>6576.1833333333325</c:v>
                </c:pt>
                <c:pt idx="6714">
                  <c:v>6579.1166666666741</c:v>
                </c:pt>
                <c:pt idx="6715">
                  <c:v>6577.816666666673</c:v>
                </c:pt>
                <c:pt idx="6716">
                  <c:v>6571.9833333333308</c:v>
                </c:pt>
                <c:pt idx="6717">
                  <c:v>6569.95</c:v>
                </c:pt>
                <c:pt idx="6718">
                  <c:v>6570.4666666666717</c:v>
                </c:pt>
                <c:pt idx="6719">
                  <c:v>6570</c:v>
                </c:pt>
                <c:pt idx="6720">
                  <c:v>6573.0833333333303</c:v>
                </c:pt>
                <c:pt idx="6721">
                  <c:v>6572.35</c:v>
                </c:pt>
                <c:pt idx="6722">
                  <c:v>6568.5833333333303</c:v>
                </c:pt>
                <c:pt idx="6723">
                  <c:v>6568.75</c:v>
                </c:pt>
                <c:pt idx="6724">
                  <c:v>6568.316666666673</c:v>
                </c:pt>
                <c:pt idx="6725">
                  <c:v>6568.4833333333308</c:v>
                </c:pt>
                <c:pt idx="6726">
                  <c:v>6568.6333333333305</c:v>
                </c:pt>
                <c:pt idx="6727">
                  <c:v>6572.25</c:v>
                </c:pt>
                <c:pt idx="6728">
                  <c:v>6565.7166666666717</c:v>
                </c:pt>
                <c:pt idx="6729">
                  <c:v>6565.1</c:v>
                </c:pt>
                <c:pt idx="6730">
                  <c:v>6564.2</c:v>
                </c:pt>
                <c:pt idx="6731">
                  <c:v>6563.5833333333303</c:v>
                </c:pt>
                <c:pt idx="6732">
                  <c:v>6560.5</c:v>
                </c:pt>
                <c:pt idx="6733">
                  <c:v>6561.95</c:v>
                </c:pt>
                <c:pt idx="6734">
                  <c:v>6564.9166666666724</c:v>
                </c:pt>
                <c:pt idx="6735">
                  <c:v>6559.783333333331</c:v>
                </c:pt>
                <c:pt idx="6736">
                  <c:v>6560.1</c:v>
                </c:pt>
                <c:pt idx="6737">
                  <c:v>6561.6666666666742</c:v>
                </c:pt>
                <c:pt idx="6738">
                  <c:v>6566.7</c:v>
                </c:pt>
                <c:pt idx="6739">
                  <c:v>6562.3833333333305</c:v>
                </c:pt>
                <c:pt idx="6740">
                  <c:v>6567.1666666666742</c:v>
                </c:pt>
                <c:pt idx="6741">
                  <c:v>6566.7166666666717</c:v>
                </c:pt>
                <c:pt idx="6742">
                  <c:v>6566.75</c:v>
                </c:pt>
                <c:pt idx="6743">
                  <c:v>6571.3833333333305</c:v>
                </c:pt>
                <c:pt idx="6744">
                  <c:v>6575.5</c:v>
                </c:pt>
                <c:pt idx="6745">
                  <c:v>6577.3666666666741</c:v>
                </c:pt>
                <c:pt idx="6746">
                  <c:v>6578.7166666666717</c:v>
                </c:pt>
                <c:pt idx="6747">
                  <c:v>6574.6500000000024</c:v>
                </c:pt>
                <c:pt idx="6748">
                  <c:v>6578.4</c:v>
                </c:pt>
                <c:pt idx="6749">
                  <c:v>6577.2166666666717</c:v>
                </c:pt>
                <c:pt idx="6750">
                  <c:v>6581.816666666673</c:v>
                </c:pt>
                <c:pt idx="6751">
                  <c:v>6580.5166666666719</c:v>
                </c:pt>
                <c:pt idx="6752">
                  <c:v>6575.9</c:v>
                </c:pt>
                <c:pt idx="6753">
                  <c:v>6574.4333333333298</c:v>
                </c:pt>
                <c:pt idx="6754">
                  <c:v>6576.4333333333298</c:v>
                </c:pt>
                <c:pt idx="6755">
                  <c:v>6573.9833333333308</c:v>
                </c:pt>
                <c:pt idx="6756">
                  <c:v>6575.9333333333298</c:v>
                </c:pt>
                <c:pt idx="6757">
                  <c:v>6575.2</c:v>
                </c:pt>
                <c:pt idx="6758">
                  <c:v>6571.3</c:v>
                </c:pt>
                <c:pt idx="6759">
                  <c:v>6569.783333333331</c:v>
                </c:pt>
                <c:pt idx="6760">
                  <c:v>6568.1666666666742</c:v>
                </c:pt>
                <c:pt idx="6761">
                  <c:v>6567.7166666666717</c:v>
                </c:pt>
                <c:pt idx="6762">
                  <c:v>6570.5166666666719</c:v>
                </c:pt>
                <c:pt idx="6763">
                  <c:v>6574.533333333331</c:v>
                </c:pt>
                <c:pt idx="6764">
                  <c:v>6572.9166666666724</c:v>
                </c:pt>
                <c:pt idx="6765">
                  <c:v>6566.9833333333308</c:v>
                </c:pt>
                <c:pt idx="6766">
                  <c:v>6573.35</c:v>
                </c:pt>
                <c:pt idx="6767">
                  <c:v>6569.1166666666741</c:v>
                </c:pt>
                <c:pt idx="6768">
                  <c:v>6566.6166666666741</c:v>
                </c:pt>
                <c:pt idx="6769">
                  <c:v>6562.2333333333308</c:v>
                </c:pt>
                <c:pt idx="6770">
                  <c:v>6563</c:v>
                </c:pt>
                <c:pt idx="6771">
                  <c:v>6559.0833333333303</c:v>
                </c:pt>
                <c:pt idx="6772">
                  <c:v>6555.7333333333308</c:v>
                </c:pt>
                <c:pt idx="6773">
                  <c:v>6556.95</c:v>
                </c:pt>
                <c:pt idx="6774">
                  <c:v>6556.5833333333303</c:v>
                </c:pt>
                <c:pt idx="6775">
                  <c:v>6554.4666666666717</c:v>
                </c:pt>
                <c:pt idx="6776">
                  <c:v>6552.8333333333303</c:v>
                </c:pt>
                <c:pt idx="6777">
                  <c:v>6555.1333333333305</c:v>
                </c:pt>
                <c:pt idx="6778">
                  <c:v>6559.3333333333303</c:v>
                </c:pt>
                <c:pt idx="6779">
                  <c:v>6558.816666666673</c:v>
                </c:pt>
                <c:pt idx="6780">
                  <c:v>6555.3833333333305</c:v>
                </c:pt>
                <c:pt idx="6781">
                  <c:v>6557.283333333331</c:v>
                </c:pt>
                <c:pt idx="6782">
                  <c:v>6557.6833333333325</c:v>
                </c:pt>
                <c:pt idx="6783">
                  <c:v>6560.033333333331</c:v>
                </c:pt>
                <c:pt idx="6784">
                  <c:v>6560.4</c:v>
                </c:pt>
                <c:pt idx="6785">
                  <c:v>6558.7666666666719</c:v>
                </c:pt>
                <c:pt idx="6786">
                  <c:v>6560.4833333333308</c:v>
                </c:pt>
                <c:pt idx="6787">
                  <c:v>6558.2666666666719</c:v>
                </c:pt>
                <c:pt idx="6788">
                  <c:v>6562</c:v>
                </c:pt>
                <c:pt idx="6789">
                  <c:v>6561.6833333333325</c:v>
                </c:pt>
                <c:pt idx="6790">
                  <c:v>6563.533333333331</c:v>
                </c:pt>
                <c:pt idx="6791">
                  <c:v>6563.6500000000024</c:v>
                </c:pt>
                <c:pt idx="6792">
                  <c:v>6564.7</c:v>
                </c:pt>
                <c:pt idx="6793">
                  <c:v>6563.05</c:v>
                </c:pt>
                <c:pt idx="6794">
                  <c:v>6558.5166666666719</c:v>
                </c:pt>
                <c:pt idx="6795">
                  <c:v>6559.85</c:v>
                </c:pt>
                <c:pt idx="6796">
                  <c:v>6561.4166666666724</c:v>
                </c:pt>
                <c:pt idx="6797">
                  <c:v>6563.0166666666719</c:v>
                </c:pt>
                <c:pt idx="6798">
                  <c:v>6561.35</c:v>
                </c:pt>
                <c:pt idx="6799">
                  <c:v>6565.3</c:v>
                </c:pt>
                <c:pt idx="6800">
                  <c:v>6559.45</c:v>
                </c:pt>
                <c:pt idx="6801">
                  <c:v>6561.4166666666724</c:v>
                </c:pt>
                <c:pt idx="6802">
                  <c:v>6563.783333333331</c:v>
                </c:pt>
                <c:pt idx="6803">
                  <c:v>6559.6666666666742</c:v>
                </c:pt>
                <c:pt idx="6804">
                  <c:v>6558.0833333333303</c:v>
                </c:pt>
                <c:pt idx="6805">
                  <c:v>6552.5</c:v>
                </c:pt>
                <c:pt idx="6806">
                  <c:v>6549.2333333333308</c:v>
                </c:pt>
                <c:pt idx="6807">
                  <c:v>6554.9333333333298</c:v>
                </c:pt>
                <c:pt idx="6808">
                  <c:v>6548.35</c:v>
                </c:pt>
                <c:pt idx="6809">
                  <c:v>6550.45</c:v>
                </c:pt>
                <c:pt idx="6810">
                  <c:v>6543.0166666666719</c:v>
                </c:pt>
                <c:pt idx="6811">
                  <c:v>6543.1333333333305</c:v>
                </c:pt>
                <c:pt idx="6812">
                  <c:v>6541.35</c:v>
                </c:pt>
                <c:pt idx="6813">
                  <c:v>6544.6</c:v>
                </c:pt>
                <c:pt idx="6814">
                  <c:v>6548.8666666666741</c:v>
                </c:pt>
                <c:pt idx="6815">
                  <c:v>6551.3833333333305</c:v>
                </c:pt>
                <c:pt idx="6816">
                  <c:v>6550.8666666666741</c:v>
                </c:pt>
                <c:pt idx="6817">
                  <c:v>6550.7333333333308</c:v>
                </c:pt>
                <c:pt idx="6818">
                  <c:v>6557.9333333333298</c:v>
                </c:pt>
                <c:pt idx="6819">
                  <c:v>6559.816666666673</c:v>
                </c:pt>
                <c:pt idx="6820">
                  <c:v>6562.783333333331</c:v>
                </c:pt>
                <c:pt idx="6821">
                  <c:v>6563.816666666673</c:v>
                </c:pt>
                <c:pt idx="6822">
                  <c:v>6561.6666666666742</c:v>
                </c:pt>
                <c:pt idx="6823">
                  <c:v>6562.2166666666717</c:v>
                </c:pt>
                <c:pt idx="6824">
                  <c:v>6562.033333333331</c:v>
                </c:pt>
                <c:pt idx="6825">
                  <c:v>6568.1</c:v>
                </c:pt>
                <c:pt idx="6826">
                  <c:v>6568.9833333333308</c:v>
                </c:pt>
                <c:pt idx="6827">
                  <c:v>6571.6666666666742</c:v>
                </c:pt>
                <c:pt idx="6828">
                  <c:v>6574.3333333333303</c:v>
                </c:pt>
                <c:pt idx="6829">
                  <c:v>6581.9333333333298</c:v>
                </c:pt>
                <c:pt idx="6830">
                  <c:v>6587.0166666666719</c:v>
                </c:pt>
                <c:pt idx="6831">
                  <c:v>6586.95</c:v>
                </c:pt>
                <c:pt idx="6832">
                  <c:v>6588.2</c:v>
                </c:pt>
                <c:pt idx="6833">
                  <c:v>6586.8</c:v>
                </c:pt>
                <c:pt idx="6834">
                  <c:v>6587.4666666666717</c:v>
                </c:pt>
                <c:pt idx="6835">
                  <c:v>6587.816666666673</c:v>
                </c:pt>
                <c:pt idx="6836">
                  <c:v>6592.8833333333305</c:v>
                </c:pt>
                <c:pt idx="6837">
                  <c:v>6593.7</c:v>
                </c:pt>
                <c:pt idx="6838">
                  <c:v>6590.7166666666717</c:v>
                </c:pt>
                <c:pt idx="6839">
                  <c:v>6588.1166666666741</c:v>
                </c:pt>
                <c:pt idx="6840">
                  <c:v>6587.5833333333303</c:v>
                </c:pt>
                <c:pt idx="6841">
                  <c:v>6586.4333333333298</c:v>
                </c:pt>
                <c:pt idx="6842">
                  <c:v>6586.7166666666717</c:v>
                </c:pt>
                <c:pt idx="6843">
                  <c:v>6588.9833333333308</c:v>
                </c:pt>
                <c:pt idx="6844">
                  <c:v>6590.283333333331</c:v>
                </c:pt>
                <c:pt idx="6845">
                  <c:v>6592.4166666666724</c:v>
                </c:pt>
                <c:pt idx="6846">
                  <c:v>6595.8666666666741</c:v>
                </c:pt>
                <c:pt idx="6847">
                  <c:v>6594.566666666673</c:v>
                </c:pt>
                <c:pt idx="6848">
                  <c:v>6591.816666666673</c:v>
                </c:pt>
                <c:pt idx="6849">
                  <c:v>6590.35</c:v>
                </c:pt>
                <c:pt idx="6850">
                  <c:v>6586.4833333333308</c:v>
                </c:pt>
                <c:pt idx="6851">
                  <c:v>6585.85</c:v>
                </c:pt>
                <c:pt idx="6852">
                  <c:v>6584.9333333333298</c:v>
                </c:pt>
                <c:pt idx="6853">
                  <c:v>6583.283333333331</c:v>
                </c:pt>
                <c:pt idx="6854">
                  <c:v>6585.7</c:v>
                </c:pt>
                <c:pt idx="6855">
                  <c:v>6584.2333333333308</c:v>
                </c:pt>
                <c:pt idx="6856">
                  <c:v>6585.2666666666719</c:v>
                </c:pt>
                <c:pt idx="6857">
                  <c:v>6586.5833333333303</c:v>
                </c:pt>
                <c:pt idx="6858">
                  <c:v>6583.1</c:v>
                </c:pt>
                <c:pt idx="6859">
                  <c:v>6581.6166666666741</c:v>
                </c:pt>
                <c:pt idx="6860">
                  <c:v>6584.0166666666719</c:v>
                </c:pt>
                <c:pt idx="6861">
                  <c:v>6583.533333333331</c:v>
                </c:pt>
                <c:pt idx="6862">
                  <c:v>6582.2</c:v>
                </c:pt>
                <c:pt idx="6863">
                  <c:v>6586.6</c:v>
                </c:pt>
                <c:pt idx="6864">
                  <c:v>6585.3666666666741</c:v>
                </c:pt>
                <c:pt idx="6865">
                  <c:v>6586.2666666666719</c:v>
                </c:pt>
                <c:pt idx="6866">
                  <c:v>6589.6166666666741</c:v>
                </c:pt>
                <c:pt idx="6867">
                  <c:v>6586.2666666666719</c:v>
                </c:pt>
                <c:pt idx="6868">
                  <c:v>6588.816666666673</c:v>
                </c:pt>
                <c:pt idx="6869">
                  <c:v>6582.6166666666741</c:v>
                </c:pt>
                <c:pt idx="6870">
                  <c:v>6585.566666666673</c:v>
                </c:pt>
                <c:pt idx="6871">
                  <c:v>6581.1</c:v>
                </c:pt>
                <c:pt idx="6872">
                  <c:v>6584.1333333333305</c:v>
                </c:pt>
                <c:pt idx="6873">
                  <c:v>6581.5</c:v>
                </c:pt>
                <c:pt idx="6874">
                  <c:v>6577.5</c:v>
                </c:pt>
                <c:pt idx="6875">
                  <c:v>6579.6</c:v>
                </c:pt>
                <c:pt idx="6876">
                  <c:v>6578.1833333333325</c:v>
                </c:pt>
                <c:pt idx="6877">
                  <c:v>6575.85</c:v>
                </c:pt>
                <c:pt idx="6878">
                  <c:v>6565.3</c:v>
                </c:pt>
                <c:pt idx="6879">
                  <c:v>6565.7</c:v>
                </c:pt>
                <c:pt idx="6880">
                  <c:v>6563.1666666666742</c:v>
                </c:pt>
                <c:pt idx="6881">
                  <c:v>6558.05</c:v>
                </c:pt>
                <c:pt idx="6882">
                  <c:v>6558.7</c:v>
                </c:pt>
                <c:pt idx="6883">
                  <c:v>6559.816666666673</c:v>
                </c:pt>
                <c:pt idx="6884">
                  <c:v>6563.033333333331</c:v>
                </c:pt>
                <c:pt idx="6885">
                  <c:v>6561.3</c:v>
                </c:pt>
                <c:pt idx="6886">
                  <c:v>6558.95</c:v>
                </c:pt>
                <c:pt idx="6887">
                  <c:v>6558.9833333333308</c:v>
                </c:pt>
                <c:pt idx="6888">
                  <c:v>6560.5</c:v>
                </c:pt>
                <c:pt idx="6889">
                  <c:v>6556.05</c:v>
                </c:pt>
                <c:pt idx="6890">
                  <c:v>6551.85</c:v>
                </c:pt>
                <c:pt idx="6891">
                  <c:v>6554.8833333333305</c:v>
                </c:pt>
                <c:pt idx="6892">
                  <c:v>6556.283333333331</c:v>
                </c:pt>
                <c:pt idx="6893">
                  <c:v>6554.1</c:v>
                </c:pt>
                <c:pt idx="6894">
                  <c:v>6557.1500000000024</c:v>
                </c:pt>
                <c:pt idx="6895">
                  <c:v>6560.3333333333303</c:v>
                </c:pt>
                <c:pt idx="6896">
                  <c:v>6560.4</c:v>
                </c:pt>
                <c:pt idx="6897">
                  <c:v>6556.066666666673</c:v>
                </c:pt>
                <c:pt idx="6898">
                  <c:v>6557.2333333333308</c:v>
                </c:pt>
                <c:pt idx="6899">
                  <c:v>6558.85</c:v>
                </c:pt>
                <c:pt idx="6900">
                  <c:v>6558.55</c:v>
                </c:pt>
                <c:pt idx="6901">
                  <c:v>6561.6833333333325</c:v>
                </c:pt>
                <c:pt idx="6902">
                  <c:v>6562.1</c:v>
                </c:pt>
                <c:pt idx="6903">
                  <c:v>6557.4166666666724</c:v>
                </c:pt>
                <c:pt idx="6904">
                  <c:v>6554.0833333333303</c:v>
                </c:pt>
                <c:pt idx="6905">
                  <c:v>6552.2</c:v>
                </c:pt>
                <c:pt idx="6906">
                  <c:v>6546.05</c:v>
                </c:pt>
                <c:pt idx="6907">
                  <c:v>6546.5</c:v>
                </c:pt>
                <c:pt idx="6908">
                  <c:v>6550.1500000000024</c:v>
                </c:pt>
                <c:pt idx="6909">
                  <c:v>6553.4666666666717</c:v>
                </c:pt>
                <c:pt idx="6910">
                  <c:v>6558.7166666666717</c:v>
                </c:pt>
                <c:pt idx="6911">
                  <c:v>6559.6833333333325</c:v>
                </c:pt>
                <c:pt idx="6912">
                  <c:v>6559.05</c:v>
                </c:pt>
                <c:pt idx="6913">
                  <c:v>6560.0166666666719</c:v>
                </c:pt>
                <c:pt idx="6914">
                  <c:v>6561.1166666666741</c:v>
                </c:pt>
                <c:pt idx="6915">
                  <c:v>6563.6</c:v>
                </c:pt>
                <c:pt idx="6916">
                  <c:v>6564.6500000000024</c:v>
                </c:pt>
                <c:pt idx="6917">
                  <c:v>6562.35</c:v>
                </c:pt>
                <c:pt idx="6918">
                  <c:v>6568.6166666666741</c:v>
                </c:pt>
                <c:pt idx="6919">
                  <c:v>6569.3833333333305</c:v>
                </c:pt>
                <c:pt idx="6920">
                  <c:v>6571.85</c:v>
                </c:pt>
                <c:pt idx="6921">
                  <c:v>6569.4833333333308</c:v>
                </c:pt>
                <c:pt idx="6922">
                  <c:v>6567.566666666673</c:v>
                </c:pt>
                <c:pt idx="6923">
                  <c:v>6563.35</c:v>
                </c:pt>
                <c:pt idx="6924">
                  <c:v>6562.316666666673</c:v>
                </c:pt>
                <c:pt idx="6925">
                  <c:v>6564.8</c:v>
                </c:pt>
                <c:pt idx="6926">
                  <c:v>6566.783333333331</c:v>
                </c:pt>
                <c:pt idx="6927">
                  <c:v>6571.3833333333305</c:v>
                </c:pt>
                <c:pt idx="6928">
                  <c:v>6570.35</c:v>
                </c:pt>
                <c:pt idx="6929">
                  <c:v>6577.566666666673</c:v>
                </c:pt>
                <c:pt idx="6930">
                  <c:v>6572.6500000000024</c:v>
                </c:pt>
                <c:pt idx="6931">
                  <c:v>6574.45</c:v>
                </c:pt>
                <c:pt idx="6932">
                  <c:v>6572.9666666666717</c:v>
                </c:pt>
                <c:pt idx="6933">
                  <c:v>6572.9333333333298</c:v>
                </c:pt>
                <c:pt idx="6934">
                  <c:v>6572.3</c:v>
                </c:pt>
                <c:pt idx="6935">
                  <c:v>6567.1</c:v>
                </c:pt>
                <c:pt idx="6936">
                  <c:v>6565.4</c:v>
                </c:pt>
                <c:pt idx="6937">
                  <c:v>6566.066666666673</c:v>
                </c:pt>
                <c:pt idx="6938">
                  <c:v>6567.9833333333308</c:v>
                </c:pt>
                <c:pt idx="6939">
                  <c:v>6566.9833333333308</c:v>
                </c:pt>
                <c:pt idx="6940">
                  <c:v>6567.2333333333308</c:v>
                </c:pt>
                <c:pt idx="6941">
                  <c:v>6571.066666666673</c:v>
                </c:pt>
                <c:pt idx="6942">
                  <c:v>6570.95</c:v>
                </c:pt>
                <c:pt idx="6943">
                  <c:v>6572.533333333331</c:v>
                </c:pt>
                <c:pt idx="6944">
                  <c:v>6568.8333333333303</c:v>
                </c:pt>
                <c:pt idx="6945">
                  <c:v>6568.4333333333298</c:v>
                </c:pt>
                <c:pt idx="6946">
                  <c:v>6564.7333333333308</c:v>
                </c:pt>
                <c:pt idx="6947">
                  <c:v>6562.8666666666741</c:v>
                </c:pt>
                <c:pt idx="6948">
                  <c:v>6559.8333333333303</c:v>
                </c:pt>
                <c:pt idx="6949">
                  <c:v>6554.4666666666717</c:v>
                </c:pt>
                <c:pt idx="6950">
                  <c:v>6554.3666666666741</c:v>
                </c:pt>
                <c:pt idx="6951">
                  <c:v>6555.7666666666719</c:v>
                </c:pt>
                <c:pt idx="6952">
                  <c:v>6557.5166666666719</c:v>
                </c:pt>
                <c:pt idx="6953">
                  <c:v>6557</c:v>
                </c:pt>
                <c:pt idx="6954">
                  <c:v>6551.1833333333325</c:v>
                </c:pt>
                <c:pt idx="6955">
                  <c:v>6552.9</c:v>
                </c:pt>
                <c:pt idx="6956">
                  <c:v>6551.8666666666741</c:v>
                </c:pt>
                <c:pt idx="6957">
                  <c:v>6555.2333333333308</c:v>
                </c:pt>
                <c:pt idx="6958">
                  <c:v>6554.6166666666741</c:v>
                </c:pt>
                <c:pt idx="6959">
                  <c:v>6555.2666666666719</c:v>
                </c:pt>
                <c:pt idx="6960">
                  <c:v>6557.533333333331</c:v>
                </c:pt>
                <c:pt idx="6961">
                  <c:v>6559.6666666666742</c:v>
                </c:pt>
                <c:pt idx="6962">
                  <c:v>6560.2166666666717</c:v>
                </c:pt>
                <c:pt idx="6963">
                  <c:v>6558.6833333333325</c:v>
                </c:pt>
                <c:pt idx="6964">
                  <c:v>6562.533333333331</c:v>
                </c:pt>
                <c:pt idx="6965">
                  <c:v>6561.1833333333325</c:v>
                </c:pt>
                <c:pt idx="6966">
                  <c:v>6561.1666666666742</c:v>
                </c:pt>
                <c:pt idx="6967">
                  <c:v>6559.2166666666717</c:v>
                </c:pt>
                <c:pt idx="6968">
                  <c:v>6557.75</c:v>
                </c:pt>
                <c:pt idx="6969">
                  <c:v>6552.9166666666724</c:v>
                </c:pt>
                <c:pt idx="6970">
                  <c:v>6550.283333333331</c:v>
                </c:pt>
                <c:pt idx="6971">
                  <c:v>6552.566666666673</c:v>
                </c:pt>
                <c:pt idx="6972">
                  <c:v>6552.25</c:v>
                </c:pt>
                <c:pt idx="6973">
                  <c:v>6557.7333333333308</c:v>
                </c:pt>
                <c:pt idx="6974">
                  <c:v>6555.45</c:v>
                </c:pt>
                <c:pt idx="6975">
                  <c:v>6553.8</c:v>
                </c:pt>
                <c:pt idx="6976">
                  <c:v>6547.9833333333308</c:v>
                </c:pt>
                <c:pt idx="6977">
                  <c:v>6543.1500000000024</c:v>
                </c:pt>
                <c:pt idx="6978">
                  <c:v>6537.3</c:v>
                </c:pt>
                <c:pt idx="6979">
                  <c:v>6535.1</c:v>
                </c:pt>
                <c:pt idx="6980">
                  <c:v>6533.316666666673</c:v>
                </c:pt>
                <c:pt idx="6981">
                  <c:v>6532.4</c:v>
                </c:pt>
                <c:pt idx="6982">
                  <c:v>6536.35</c:v>
                </c:pt>
                <c:pt idx="6983">
                  <c:v>6539.066666666673</c:v>
                </c:pt>
                <c:pt idx="6984">
                  <c:v>6540.9166666666724</c:v>
                </c:pt>
                <c:pt idx="6985">
                  <c:v>6543.4</c:v>
                </c:pt>
                <c:pt idx="6986">
                  <c:v>6545.2666666666719</c:v>
                </c:pt>
                <c:pt idx="6987">
                  <c:v>6542.1500000000024</c:v>
                </c:pt>
                <c:pt idx="6988">
                  <c:v>6544.3833333333305</c:v>
                </c:pt>
                <c:pt idx="6989">
                  <c:v>6542.55</c:v>
                </c:pt>
                <c:pt idx="6990">
                  <c:v>6547.5166666666719</c:v>
                </c:pt>
                <c:pt idx="6991">
                  <c:v>6549.066666666673</c:v>
                </c:pt>
                <c:pt idx="6992">
                  <c:v>6548.3833333333305</c:v>
                </c:pt>
                <c:pt idx="6993">
                  <c:v>6546.1833333333325</c:v>
                </c:pt>
                <c:pt idx="6994">
                  <c:v>6550.25</c:v>
                </c:pt>
                <c:pt idx="6995">
                  <c:v>6553.8333333333303</c:v>
                </c:pt>
                <c:pt idx="6996">
                  <c:v>6556.7666666666719</c:v>
                </c:pt>
                <c:pt idx="6997">
                  <c:v>6555.4333333333298</c:v>
                </c:pt>
                <c:pt idx="6998">
                  <c:v>6553.9333333333298</c:v>
                </c:pt>
                <c:pt idx="6999">
                  <c:v>6554.1333333333305</c:v>
                </c:pt>
                <c:pt idx="7000">
                  <c:v>6555.8666666666741</c:v>
                </c:pt>
                <c:pt idx="7001">
                  <c:v>6555.75</c:v>
                </c:pt>
                <c:pt idx="7002">
                  <c:v>6556.9666666666717</c:v>
                </c:pt>
                <c:pt idx="7003">
                  <c:v>6554.6500000000024</c:v>
                </c:pt>
                <c:pt idx="7004">
                  <c:v>6561.0166666666719</c:v>
                </c:pt>
                <c:pt idx="7005">
                  <c:v>6559.6500000000024</c:v>
                </c:pt>
                <c:pt idx="7006">
                  <c:v>6557.7666666666719</c:v>
                </c:pt>
                <c:pt idx="7007">
                  <c:v>6559.7666666666719</c:v>
                </c:pt>
                <c:pt idx="7008">
                  <c:v>6561.6333333333305</c:v>
                </c:pt>
                <c:pt idx="7009">
                  <c:v>6567.066666666673</c:v>
                </c:pt>
                <c:pt idx="7010">
                  <c:v>6566.033333333331</c:v>
                </c:pt>
                <c:pt idx="7011">
                  <c:v>6562.95</c:v>
                </c:pt>
                <c:pt idx="7012">
                  <c:v>6558.5833333333303</c:v>
                </c:pt>
                <c:pt idx="7013">
                  <c:v>6560.2166666666717</c:v>
                </c:pt>
                <c:pt idx="7014">
                  <c:v>6562.9</c:v>
                </c:pt>
                <c:pt idx="7015">
                  <c:v>6558.3666666666741</c:v>
                </c:pt>
                <c:pt idx="7016">
                  <c:v>6558.4833333333308</c:v>
                </c:pt>
                <c:pt idx="7017">
                  <c:v>6558.6666666666742</c:v>
                </c:pt>
                <c:pt idx="7018">
                  <c:v>6561.3</c:v>
                </c:pt>
                <c:pt idx="7019">
                  <c:v>6560.6666666666742</c:v>
                </c:pt>
                <c:pt idx="7020">
                  <c:v>6557.9</c:v>
                </c:pt>
                <c:pt idx="7021">
                  <c:v>6560.75</c:v>
                </c:pt>
                <c:pt idx="7022">
                  <c:v>6557.4166666666724</c:v>
                </c:pt>
                <c:pt idx="7023">
                  <c:v>6558.3</c:v>
                </c:pt>
                <c:pt idx="7024">
                  <c:v>6557.55</c:v>
                </c:pt>
                <c:pt idx="7025">
                  <c:v>6562.6666666666742</c:v>
                </c:pt>
                <c:pt idx="7026">
                  <c:v>6567.1666666666742</c:v>
                </c:pt>
                <c:pt idx="7027">
                  <c:v>6573.3</c:v>
                </c:pt>
                <c:pt idx="7028">
                  <c:v>6572.2333333333308</c:v>
                </c:pt>
                <c:pt idx="7029">
                  <c:v>6575.3833333333305</c:v>
                </c:pt>
                <c:pt idx="7030">
                  <c:v>6574.7166666666717</c:v>
                </c:pt>
                <c:pt idx="7031">
                  <c:v>6570.816666666673</c:v>
                </c:pt>
                <c:pt idx="7032">
                  <c:v>6571.4</c:v>
                </c:pt>
                <c:pt idx="7033">
                  <c:v>6569.4666666666717</c:v>
                </c:pt>
                <c:pt idx="7034">
                  <c:v>6574.566666666673</c:v>
                </c:pt>
                <c:pt idx="7035">
                  <c:v>6574.35</c:v>
                </c:pt>
                <c:pt idx="7036">
                  <c:v>6577.033333333331</c:v>
                </c:pt>
                <c:pt idx="7037">
                  <c:v>6579.3833333333305</c:v>
                </c:pt>
                <c:pt idx="7038">
                  <c:v>6580.033333333331</c:v>
                </c:pt>
                <c:pt idx="7039">
                  <c:v>6584.1833333333325</c:v>
                </c:pt>
                <c:pt idx="7040">
                  <c:v>6585.9166666666724</c:v>
                </c:pt>
                <c:pt idx="7041">
                  <c:v>6586.8333333333303</c:v>
                </c:pt>
                <c:pt idx="7042">
                  <c:v>6585.4833333333308</c:v>
                </c:pt>
                <c:pt idx="7043">
                  <c:v>6586.283333333331</c:v>
                </c:pt>
                <c:pt idx="7044">
                  <c:v>6587.55</c:v>
                </c:pt>
                <c:pt idx="7045">
                  <c:v>6587.85</c:v>
                </c:pt>
                <c:pt idx="7046">
                  <c:v>6586.6</c:v>
                </c:pt>
                <c:pt idx="7047">
                  <c:v>6587.9</c:v>
                </c:pt>
                <c:pt idx="7048">
                  <c:v>6587.1833333333325</c:v>
                </c:pt>
                <c:pt idx="7049">
                  <c:v>6584.8333333333303</c:v>
                </c:pt>
                <c:pt idx="7050">
                  <c:v>6585.7</c:v>
                </c:pt>
                <c:pt idx="7051">
                  <c:v>6590.45</c:v>
                </c:pt>
                <c:pt idx="7052">
                  <c:v>6590.3833333333305</c:v>
                </c:pt>
                <c:pt idx="7053">
                  <c:v>6593.9333333333298</c:v>
                </c:pt>
                <c:pt idx="7054">
                  <c:v>6591.2666666666719</c:v>
                </c:pt>
                <c:pt idx="7055">
                  <c:v>6591.2</c:v>
                </c:pt>
                <c:pt idx="7056">
                  <c:v>6591.9666666666717</c:v>
                </c:pt>
                <c:pt idx="7057">
                  <c:v>6593.0833333333303</c:v>
                </c:pt>
                <c:pt idx="7058">
                  <c:v>6593.6166666666741</c:v>
                </c:pt>
                <c:pt idx="7059">
                  <c:v>6591.1833333333325</c:v>
                </c:pt>
                <c:pt idx="7060">
                  <c:v>6590.6</c:v>
                </c:pt>
                <c:pt idx="7061">
                  <c:v>6592.9333333333298</c:v>
                </c:pt>
                <c:pt idx="7062">
                  <c:v>6592.05</c:v>
                </c:pt>
                <c:pt idx="7063">
                  <c:v>6592.2333333333308</c:v>
                </c:pt>
                <c:pt idx="7064">
                  <c:v>6587.5833333333303</c:v>
                </c:pt>
                <c:pt idx="7065">
                  <c:v>6591.4666666666717</c:v>
                </c:pt>
                <c:pt idx="7066">
                  <c:v>6591.0166666666719</c:v>
                </c:pt>
                <c:pt idx="7067">
                  <c:v>6587.9333333333298</c:v>
                </c:pt>
                <c:pt idx="7068">
                  <c:v>6590.316666666673</c:v>
                </c:pt>
                <c:pt idx="7069">
                  <c:v>6587.1</c:v>
                </c:pt>
                <c:pt idx="7070">
                  <c:v>6591.95</c:v>
                </c:pt>
                <c:pt idx="7071">
                  <c:v>6592.4833333333308</c:v>
                </c:pt>
                <c:pt idx="7072">
                  <c:v>6596.7166666666717</c:v>
                </c:pt>
                <c:pt idx="7073">
                  <c:v>6597.75</c:v>
                </c:pt>
                <c:pt idx="7074">
                  <c:v>6595.6666666666742</c:v>
                </c:pt>
                <c:pt idx="7075">
                  <c:v>6598.3</c:v>
                </c:pt>
                <c:pt idx="7076">
                  <c:v>6597.1</c:v>
                </c:pt>
                <c:pt idx="7077">
                  <c:v>6600.1666666666742</c:v>
                </c:pt>
                <c:pt idx="7078">
                  <c:v>6600.5</c:v>
                </c:pt>
                <c:pt idx="7079">
                  <c:v>6603.25</c:v>
                </c:pt>
                <c:pt idx="7080">
                  <c:v>6601.2166666666717</c:v>
                </c:pt>
                <c:pt idx="7081">
                  <c:v>6596.75</c:v>
                </c:pt>
                <c:pt idx="7082">
                  <c:v>6597.2</c:v>
                </c:pt>
                <c:pt idx="7083">
                  <c:v>6594.3333333333303</c:v>
                </c:pt>
                <c:pt idx="7084">
                  <c:v>6595.5166666666719</c:v>
                </c:pt>
                <c:pt idx="7085">
                  <c:v>6593.8833333333305</c:v>
                </c:pt>
                <c:pt idx="7086">
                  <c:v>6592.5833333333303</c:v>
                </c:pt>
                <c:pt idx="7087">
                  <c:v>6592.4666666666717</c:v>
                </c:pt>
                <c:pt idx="7088">
                  <c:v>6592.5166666666719</c:v>
                </c:pt>
                <c:pt idx="7089">
                  <c:v>6593.8</c:v>
                </c:pt>
                <c:pt idx="7090">
                  <c:v>6596.7166666666717</c:v>
                </c:pt>
                <c:pt idx="7091">
                  <c:v>6597.066666666673</c:v>
                </c:pt>
                <c:pt idx="7092">
                  <c:v>6596.8</c:v>
                </c:pt>
                <c:pt idx="7093">
                  <c:v>6596.316666666673</c:v>
                </c:pt>
                <c:pt idx="7094">
                  <c:v>6590.3666666666741</c:v>
                </c:pt>
                <c:pt idx="7095">
                  <c:v>6591.5166666666719</c:v>
                </c:pt>
                <c:pt idx="7096">
                  <c:v>6590.9666666666717</c:v>
                </c:pt>
                <c:pt idx="7097">
                  <c:v>6589.8333333333303</c:v>
                </c:pt>
                <c:pt idx="7098">
                  <c:v>6590.5833333333303</c:v>
                </c:pt>
                <c:pt idx="7099">
                  <c:v>6586.25</c:v>
                </c:pt>
                <c:pt idx="7100">
                  <c:v>6582.1666666666742</c:v>
                </c:pt>
                <c:pt idx="7101">
                  <c:v>6582.4166666666724</c:v>
                </c:pt>
                <c:pt idx="7102">
                  <c:v>6580.4166666666724</c:v>
                </c:pt>
                <c:pt idx="7103">
                  <c:v>6581.066666666673</c:v>
                </c:pt>
                <c:pt idx="7104">
                  <c:v>6580.55</c:v>
                </c:pt>
                <c:pt idx="7105">
                  <c:v>6574.95</c:v>
                </c:pt>
                <c:pt idx="7106">
                  <c:v>6568.3833333333305</c:v>
                </c:pt>
                <c:pt idx="7107">
                  <c:v>6566.5</c:v>
                </c:pt>
                <c:pt idx="7108">
                  <c:v>6566.0166666666719</c:v>
                </c:pt>
                <c:pt idx="7109">
                  <c:v>6567.1166666666741</c:v>
                </c:pt>
                <c:pt idx="7110">
                  <c:v>6566.2</c:v>
                </c:pt>
                <c:pt idx="7111">
                  <c:v>6562.4</c:v>
                </c:pt>
                <c:pt idx="7112">
                  <c:v>6559.4833333333308</c:v>
                </c:pt>
                <c:pt idx="7113">
                  <c:v>6557.2166666666717</c:v>
                </c:pt>
                <c:pt idx="7114">
                  <c:v>6556.4</c:v>
                </c:pt>
                <c:pt idx="7115">
                  <c:v>6556.7</c:v>
                </c:pt>
                <c:pt idx="7116">
                  <c:v>6554.8</c:v>
                </c:pt>
                <c:pt idx="7117">
                  <c:v>6552.7666666666719</c:v>
                </c:pt>
                <c:pt idx="7118">
                  <c:v>6557.6666666666742</c:v>
                </c:pt>
                <c:pt idx="7119">
                  <c:v>6561.9</c:v>
                </c:pt>
                <c:pt idx="7120">
                  <c:v>6563.1833333333325</c:v>
                </c:pt>
                <c:pt idx="7121">
                  <c:v>6559</c:v>
                </c:pt>
                <c:pt idx="7122">
                  <c:v>6561.066666666673</c:v>
                </c:pt>
                <c:pt idx="7123">
                  <c:v>6560.2666666666719</c:v>
                </c:pt>
                <c:pt idx="7124">
                  <c:v>6559.066666666673</c:v>
                </c:pt>
                <c:pt idx="7125">
                  <c:v>6554.2666666666719</c:v>
                </c:pt>
                <c:pt idx="7126">
                  <c:v>6557.2166666666717</c:v>
                </c:pt>
                <c:pt idx="7127">
                  <c:v>6559.7</c:v>
                </c:pt>
                <c:pt idx="7128">
                  <c:v>6559.0833333333303</c:v>
                </c:pt>
                <c:pt idx="7129">
                  <c:v>6557.816666666673</c:v>
                </c:pt>
                <c:pt idx="7130">
                  <c:v>6554.3666666666741</c:v>
                </c:pt>
                <c:pt idx="7131">
                  <c:v>6557.1500000000024</c:v>
                </c:pt>
                <c:pt idx="7132">
                  <c:v>6558.1500000000024</c:v>
                </c:pt>
                <c:pt idx="7133">
                  <c:v>6555.4166666666724</c:v>
                </c:pt>
                <c:pt idx="7134">
                  <c:v>6554.35</c:v>
                </c:pt>
                <c:pt idx="7135">
                  <c:v>6551.3333333333303</c:v>
                </c:pt>
                <c:pt idx="7136">
                  <c:v>6552.533333333331</c:v>
                </c:pt>
                <c:pt idx="7137">
                  <c:v>6548.6333333333305</c:v>
                </c:pt>
                <c:pt idx="7138">
                  <c:v>6546.6666666666742</c:v>
                </c:pt>
                <c:pt idx="7139">
                  <c:v>6544.283333333331</c:v>
                </c:pt>
                <c:pt idx="7140">
                  <c:v>6551.316666666673</c:v>
                </c:pt>
                <c:pt idx="7141">
                  <c:v>6547.5</c:v>
                </c:pt>
                <c:pt idx="7142">
                  <c:v>6550.05</c:v>
                </c:pt>
                <c:pt idx="7143">
                  <c:v>6555.5166666666719</c:v>
                </c:pt>
                <c:pt idx="7144">
                  <c:v>6553.3</c:v>
                </c:pt>
                <c:pt idx="7145">
                  <c:v>6549.4833333333308</c:v>
                </c:pt>
                <c:pt idx="7146">
                  <c:v>6550.1</c:v>
                </c:pt>
                <c:pt idx="7147">
                  <c:v>6549.316666666673</c:v>
                </c:pt>
                <c:pt idx="7148">
                  <c:v>6549.1500000000024</c:v>
                </c:pt>
                <c:pt idx="7149">
                  <c:v>6545.6333333333305</c:v>
                </c:pt>
                <c:pt idx="7150">
                  <c:v>6540.0833333333303</c:v>
                </c:pt>
                <c:pt idx="7151">
                  <c:v>6539.0833333333303</c:v>
                </c:pt>
                <c:pt idx="7152">
                  <c:v>6541.95</c:v>
                </c:pt>
                <c:pt idx="7153">
                  <c:v>6539.1</c:v>
                </c:pt>
                <c:pt idx="7154">
                  <c:v>6540.3833333333305</c:v>
                </c:pt>
                <c:pt idx="7155">
                  <c:v>6540.6666666666742</c:v>
                </c:pt>
                <c:pt idx="7156">
                  <c:v>6544.6333333333305</c:v>
                </c:pt>
                <c:pt idx="7157">
                  <c:v>6547.6833333333325</c:v>
                </c:pt>
                <c:pt idx="7158">
                  <c:v>6551.7333333333308</c:v>
                </c:pt>
                <c:pt idx="7159">
                  <c:v>6553.316666666673</c:v>
                </c:pt>
                <c:pt idx="7160">
                  <c:v>6554.7</c:v>
                </c:pt>
                <c:pt idx="7161">
                  <c:v>6555.3333333333303</c:v>
                </c:pt>
                <c:pt idx="7162">
                  <c:v>6559.5833333333303</c:v>
                </c:pt>
                <c:pt idx="7163">
                  <c:v>6557.3833333333305</c:v>
                </c:pt>
                <c:pt idx="7164">
                  <c:v>6556.6833333333325</c:v>
                </c:pt>
                <c:pt idx="7165">
                  <c:v>6558.533333333331</c:v>
                </c:pt>
                <c:pt idx="7166">
                  <c:v>6558.6333333333305</c:v>
                </c:pt>
                <c:pt idx="7167">
                  <c:v>6558.283333333331</c:v>
                </c:pt>
                <c:pt idx="7168">
                  <c:v>6554.1500000000024</c:v>
                </c:pt>
                <c:pt idx="7169">
                  <c:v>6556.0833333333303</c:v>
                </c:pt>
                <c:pt idx="7170">
                  <c:v>6553.85</c:v>
                </c:pt>
                <c:pt idx="7171">
                  <c:v>6559.95</c:v>
                </c:pt>
                <c:pt idx="7172">
                  <c:v>6559.8333333333303</c:v>
                </c:pt>
                <c:pt idx="7173">
                  <c:v>6561.283333333331</c:v>
                </c:pt>
                <c:pt idx="7174">
                  <c:v>6558</c:v>
                </c:pt>
                <c:pt idx="7175">
                  <c:v>6555</c:v>
                </c:pt>
                <c:pt idx="7176">
                  <c:v>6553</c:v>
                </c:pt>
                <c:pt idx="7177">
                  <c:v>6560.55</c:v>
                </c:pt>
                <c:pt idx="7178">
                  <c:v>6559.5833333333303</c:v>
                </c:pt>
                <c:pt idx="7179">
                  <c:v>6558.5833333333303</c:v>
                </c:pt>
                <c:pt idx="7180">
                  <c:v>6559.1833333333325</c:v>
                </c:pt>
                <c:pt idx="7181">
                  <c:v>6559.6500000000024</c:v>
                </c:pt>
                <c:pt idx="7182">
                  <c:v>6558.4666666666717</c:v>
                </c:pt>
                <c:pt idx="7183">
                  <c:v>6553.9333333333298</c:v>
                </c:pt>
                <c:pt idx="7184">
                  <c:v>6552.25</c:v>
                </c:pt>
                <c:pt idx="7185">
                  <c:v>6557.1833333333325</c:v>
                </c:pt>
                <c:pt idx="7186">
                  <c:v>6556.9166666666724</c:v>
                </c:pt>
                <c:pt idx="7187">
                  <c:v>6558.1166666666741</c:v>
                </c:pt>
                <c:pt idx="7188">
                  <c:v>6558.8333333333303</c:v>
                </c:pt>
                <c:pt idx="7189">
                  <c:v>6557.316666666673</c:v>
                </c:pt>
                <c:pt idx="7190">
                  <c:v>6560.033333333331</c:v>
                </c:pt>
                <c:pt idx="7191">
                  <c:v>6555.283333333331</c:v>
                </c:pt>
                <c:pt idx="7192">
                  <c:v>6550.9</c:v>
                </c:pt>
                <c:pt idx="7193">
                  <c:v>6551.95</c:v>
                </c:pt>
                <c:pt idx="7194">
                  <c:v>6556.8833333333305</c:v>
                </c:pt>
                <c:pt idx="7195">
                  <c:v>6557.6333333333305</c:v>
                </c:pt>
                <c:pt idx="7196">
                  <c:v>6559.2166666666717</c:v>
                </c:pt>
                <c:pt idx="7197">
                  <c:v>6561.9333333333298</c:v>
                </c:pt>
                <c:pt idx="7198">
                  <c:v>6559.85</c:v>
                </c:pt>
                <c:pt idx="7199">
                  <c:v>6563.3333333333303</c:v>
                </c:pt>
                <c:pt idx="7200">
                  <c:v>6558.1833333333325</c:v>
                </c:pt>
                <c:pt idx="7201">
                  <c:v>6560.6666666666742</c:v>
                </c:pt>
                <c:pt idx="7202">
                  <c:v>6562.6500000000024</c:v>
                </c:pt>
                <c:pt idx="7203">
                  <c:v>6560.8666666666741</c:v>
                </c:pt>
                <c:pt idx="7204">
                  <c:v>6566.533333333331</c:v>
                </c:pt>
                <c:pt idx="7205">
                  <c:v>6570.6833333333325</c:v>
                </c:pt>
                <c:pt idx="7206">
                  <c:v>6567.6166666666741</c:v>
                </c:pt>
                <c:pt idx="7207">
                  <c:v>6563.6333333333305</c:v>
                </c:pt>
                <c:pt idx="7208">
                  <c:v>6563.05</c:v>
                </c:pt>
                <c:pt idx="7209">
                  <c:v>6566.9833333333308</c:v>
                </c:pt>
                <c:pt idx="7210">
                  <c:v>6572.25</c:v>
                </c:pt>
                <c:pt idx="7211">
                  <c:v>6573.9666666666717</c:v>
                </c:pt>
                <c:pt idx="7212">
                  <c:v>6573.283333333331</c:v>
                </c:pt>
                <c:pt idx="7213">
                  <c:v>6574.95</c:v>
                </c:pt>
                <c:pt idx="7214">
                  <c:v>6574.1666666666742</c:v>
                </c:pt>
                <c:pt idx="7215">
                  <c:v>6572.55</c:v>
                </c:pt>
                <c:pt idx="7216">
                  <c:v>6569.1666666666742</c:v>
                </c:pt>
                <c:pt idx="7217">
                  <c:v>6570.033333333331</c:v>
                </c:pt>
                <c:pt idx="7218">
                  <c:v>6567.6166666666741</c:v>
                </c:pt>
                <c:pt idx="7219">
                  <c:v>6571.3833333333305</c:v>
                </c:pt>
                <c:pt idx="7220">
                  <c:v>6574.4</c:v>
                </c:pt>
                <c:pt idx="7221">
                  <c:v>6569.3833333333305</c:v>
                </c:pt>
                <c:pt idx="7222">
                  <c:v>6564.35</c:v>
                </c:pt>
                <c:pt idx="7223">
                  <c:v>6565.3</c:v>
                </c:pt>
                <c:pt idx="7224">
                  <c:v>6563.95</c:v>
                </c:pt>
                <c:pt idx="7225">
                  <c:v>6564.5</c:v>
                </c:pt>
                <c:pt idx="7226">
                  <c:v>6565.1</c:v>
                </c:pt>
                <c:pt idx="7227">
                  <c:v>6566.7</c:v>
                </c:pt>
                <c:pt idx="7228">
                  <c:v>6571.7166666666717</c:v>
                </c:pt>
                <c:pt idx="7229">
                  <c:v>6571.783333333331</c:v>
                </c:pt>
                <c:pt idx="7230">
                  <c:v>6570.816666666673</c:v>
                </c:pt>
                <c:pt idx="7231">
                  <c:v>6565.033333333331</c:v>
                </c:pt>
                <c:pt idx="7232">
                  <c:v>6564.4833333333308</c:v>
                </c:pt>
                <c:pt idx="7233">
                  <c:v>6562.9833333333308</c:v>
                </c:pt>
                <c:pt idx="7234">
                  <c:v>6563.25</c:v>
                </c:pt>
                <c:pt idx="7235">
                  <c:v>6566.95</c:v>
                </c:pt>
                <c:pt idx="7236">
                  <c:v>6566.816666666673</c:v>
                </c:pt>
                <c:pt idx="7237">
                  <c:v>6564.8333333333303</c:v>
                </c:pt>
                <c:pt idx="7238">
                  <c:v>6560.5</c:v>
                </c:pt>
                <c:pt idx="7239">
                  <c:v>6560.4833333333308</c:v>
                </c:pt>
                <c:pt idx="7240">
                  <c:v>6559.1</c:v>
                </c:pt>
                <c:pt idx="7241">
                  <c:v>6563.2666666666719</c:v>
                </c:pt>
                <c:pt idx="7242">
                  <c:v>6564.4</c:v>
                </c:pt>
                <c:pt idx="7243">
                  <c:v>6567.6</c:v>
                </c:pt>
                <c:pt idx="7244">
                  <c:v>6570.8666666666741</c:v>
                </c:pt>
                <c:pt idx="7245">
                  <c:v>6566.8333333333303</c:v>
                </c:pt>
                <c:pt idx="7246">
                  <c:v>6569.4166666666724</c:v>
                </c:pt>
                <c:pt idx="7247">
                  <c:v>6565.1166666666741</c:v>
                </c:pt>
                <c:pt idx="7248">
                  <c:v>6562.533333333331</c:v>
                </c:pt>
                <c:pt idx="7249">
                  <c:v>6571.6666666666742</c:v>
                </c:pt>
                <c:pt idx="7250">
                  <c:v>6568.8833333333305</c:v>
                </c:pt>
                <c:pt idx="7251">
                  <c:v>6572.0166666666719</c:v>
                </c:pt>
                <c:pt idx="7252">
                  <c:v>6573.4666666666717</c:v>
                </c:pt>
                <c:pt idx="7253">
                  <c:v>6575.6833333333325</c:v>
                </c:pt>
                <c:pt idx="7254">
                  <c:v>6569.1666666666742</c:v>
                </c:pt>
                <c:pt idx="7255">
                  <c:v>6569.9666666666717</c:v>
                </c:pt>
                <c:pt idx="7256">
                  <c:v>6568.1500000000024</c:v>
                </c:pt>
                <c:pt idx="7257">
                  <c:v>6561.783333333331</c:v>
                </c:pt>
                <c:pt idx="7258">
                  <c:v>6562.6500000000024</c:v>
                </c:pt>
                <c:pt idx="7259">
                  <c:v>6561.7</c:v>
                </c:pt>
                <c:pt idx="7260">
                  <c:v>6562.066666666673</c:v>
                </c:pt>
                <c:pt idx="7261">
                  <c:v>6562.8333333333303</c:v>
                </c:pt>
                <c:pt idx="7262">
                  <c:v>6556.3666666666741</c:v>
                </c:pt>
                <c:pt idx="7263">
                  <c:v>6558.4833333333308</c:v>
                </c:pt>
                <c:pt idx="7264">
                  <c:v>6556.9166666666724</c:v>
                </c:pt>
                <c:pt idx="7265">
                  <c:v>6555.8333333333303</c:v>
                </c:pt>
                <c:pt idx="7266">
                  <c:v>6555.816666666673</c:v>
                </c:pt>
                <c:pt idx="7267">
                  <c:v>6556.9666666666717</c:v>
                </c:pt>
                <c:pt idx="7268">
                  <c:v>6552.7166666666717</c:v>
                </c:pt>
                <c:pt idx="7269">
                  <c:v>6552.033333333331</c:v>
                </c:pt>
                <c:pt idx="7270">
                  <c:v>6549.6833333333325</c:v>
                </c:pt>
                <c:pt idx="7271">
                  <c:v>6549.2</c:v>
                </c:pt>
                <c:pt idx="7272">
                  <c:v>6546.9333333333298</c:v>
                </c:pt>
                <c:pt idx="7273">
                  <c:v>6546.75</c:v>
                </c:pt>
                <c:pt idx="7274">
                  <c:v>6548.033333333331</c:v>
                </c:pt>
                <c:pt idx="7275">
                  <c:v>6553.033333333331</c:v>
                </c:pt>
                <c:pt idx="7276">
                  <c:v>6551.25</c:v>
                </c:pt>
                <c:pt idx="7277">
                  <c:v>6550.8333333333303</c:v>
                </c:pt>
                <c:pt idx="7278">
                  <c:v>6544.8</c:v>
                </c:pt>
                <c:pt idx="7279">
                  <c:v>6544.45</c:v>
                </c:pt>
                <c:pt idx="7280">
                  <c:v>6541.5</c:v>
                </c:pt>
                <c:pt idx="7281">
                  <c:v>6544</c:v>
                </c:pt>
                <c:pt idx="7282">
                  <c:v>6551.9666666666717</c:v>
                </c:pt>
                <c:pt idx="7283">
                  <c:v>6554.9333333333298</c:v>
                </c:pt>
                <c:pt idx="7284">
                  <c:v>6556.1500000000024</c:v>
                </c:pt>
                <c:pt idx="7285">
                  <c:v>6556.9333333333298</c:v>
                </c:pt>
                <c:pt idx="7286">
                  <c:v>6555.283333333331</c:v>
                </c:pt>
                <c:pt idx="7287">
                  <c:v>6558.8666666666741</c:v>
                </c:pt>
                <c:pt idx="7288">
                  <c:v>6558.7</c:v>
                </c:pt>
                <c:pt idx="7289">
                  <c:v>6555.316666666673</c:v>
                </c:pt>
                <c:pt idx="7290">
                  <c:v>6557.2</c:v>
                </c:pt>
                <c:pt idx="7291">
                  <c:v>6559.6</c:v>
                </c:pt>
                <c:pt idx="7292">
                  <c:v>6561.066666666673</c:v>
                </c:pt>
                <c:pt idx="7293">
                  <c:v>6561.033333333331</c:v>
                </c:pt>
                <c:pt idx="7294">
                  <c:v>6564.8666666666741</c:v>
                </c:pt>
                <c:pt idx="7295">
                  <c:v>6564.533333333331</c:v>
                </c:pt>
                <c:pt idx="7296">
                  <c:v>6569.4333333333298</c:v>
                </c:pt>
                <c:pt idx="7297">
                  <c:v>6570.1500000000024</c:v>
                </c:pt>
                <c:pt idx="7298">
                  <c:v>6573.5</c:v>
                </c:pt>
                <c:pt idx="7299">
                  <c:v>6570.2166666666717</c:v>
                </c:pt>
                <c:pt idx="7300">
                  <c:v>6569</c:v>
                </c:pt>
                <c:pt idx="7301">
                  <c:v>6566.5166666666719</c:v>
                </c:pt>
                <c:pt idx="7302">
                  <c:v>6565.783333333331</c:v>
                </c:pt>
                <c:pt idx="7303">
                  <c:v>6566.7166666666717</c:v>
                </c:pt>
                <c:pt idx="7304">
                  <c:v>6568.9</c:v>
                </c:pt>
                <c:pt idx="7305">
                  <c:v>6573.6333333333305</c:v>
                </c:pt>
                <c:pt idx="7306">
                  <c:v>6574.3333333333303</c:v>
                </c:pt>
                <c:pt idx="7307">
                  <c:v>6578.5833333333303</c:v>
                </c:pt>
                <c:pt idx="7308">
                  <c:v>6580.4333333333298</c:v>
                </c:pt>
                <c:pt idx="7309">
                  <c:v>6575.2</c:v>
                </c:pt>
                <c:pt idx="7310">
                  <c:v>6577.6833333333325</c:v>
                </c:pt>
                <c:pt idx="7311">
                  <c:v>6578.35</c:v>
                </c:pt>
                <c:pt idx="7312">
                  <c:v>6578.4</c:v>
                </c:pt>
                <c:pt idx="7313">
                  <c:v>6576.7</c:v>
                </c:pt>
                <c:pt idx="7314">
                  <c:v>6581.35</c:v>
                </c:pt>
                <c:pt idx="7315">
                  <c:v>6585.8833333333305</c:v>
                </c:pt>
                <c:pt idx="7316">
                  <c:v>6582.9333333333298</c:v>
                </c:pt>
                <c:pt idx="7317">
                  <c:v>6583.5166666666719</c:v>
                </c:pt>
                <c:pt idx="7318">
                  <c:v>6585.6666666666742</c:v>
                </c:pt>
                <c:pt idx="7319">
                  <c:v>6583.95</c:v>
                </c:pt>
                <c:pt idx="7320">
                  <c:v>6582.4666666666717</c:v>
                </c:pt>
                <c:pt idx="7321">
                  <c:v>6583.8</c:v>
                </c:pt>
                <c:pt idx="7322">
                  <c:v>6585.9833333333308</c:v>
                </c:pt>
                <c:pt idx="7323">
                  <c:v>6581.8</c:v>
                </c:pt>
                <c:pt idx="7324">
                  <c:v>6578.7666666666719</c:v>
                </c:pt>
                <c:pt idx="7325">
                  <c:v>6574.7166666666717</c:v>
                </c:pt>
                <c:pt idx="7326">
                  <c:v>6579.533333333331</c:v>
                </c:pt>
                <c:pt idx="7327">
                  <c:v>6579.066666666673</c:v>
                </c:pt>
                <c:pt idx="7328">
                  <c:v>6584.9833333333308</c:v>
                </c:pt>
                <c:pt idx="7329">
                  <c:v>6583.8833333333305</c:v>
                </c:pt>
                <c:pt idx="7330">
                  <c:v>6584.25</c:v>
                </c:pt>
                <c:pt idx="7331">
                  <c:v>6581.9166666666724</c:v>
                </c:pt>
                <c:pt idx="7332">
                  <c:v>6582.3666666666741</c:v>
                </c:pt>
                <c:pt idx="7333">
                  <c:v>6581.75</c:v>
                </c:pt>
                <c:pt idx="7334">
                  <c:v>6585.1333333333305</c:v>
                </c:pt>
                <c:pt idx="7335">
                  <c:v>6581.75</c:v>
                </c:pt>
                <c:pt idx="7336">
                  <c:v>6582.85</c:v>
                </c:pt>
                <c:pt idx="7337">
                  <c:v>6580.533333333331</c:v>
                </c:pt>
                <c:pt idx="7338">
                  <c:v>6580.033333333331</c:v>
                </c:pt>
                <c:pt idx="7339">
                  <c:v>6577.9333333333298</c:v>
                </c:pt>
                <c:pt idx="7340">
                  <c:v>6578.85</c:v>
                </c:pt>
                <c:pt idx="7341">
                  <c:v>6580.4</c:v>
                </c:pt>
                <c:pt idx="7342">
                  <c:v>6576.35</c:v>
                </c:pt>
                <c:pt idx="7343">
                  <c:v>6574.5</c:v>
                </c:pt>
                <c:pt idx="7344">
                  <c:v>6582.6666666666742</c:v>
                </c:pt>
                <c:pt idx="7345">
                  <c:v>6584.9166666666724</c:v>
                </c:pt>
                <c:pt idx="7346">
                  <c:v>6587.1166666666741</c:v>
                </c:pt>
                <c:pt idx="7347">
                  <c:v>6582.6833333333325</c:v>
                </c:pt>
                <c:pt idx="7348">
                  <c:v>6580.9166666666724</c:v>
                </c:pt>
                <c:pt idx="7349">
                  <c:v>6585.1333333333305</c:v>
                </c:pt>
                <c:pt idx="7350">
                  <c:v>6587.533333333331</c:v>
                </c:pt>
                <c:pt idx="7351">
                  <c:v>6585.0166666666719</c:v>
                </c:pt>
                <c:pt idx="7352">
                  <c:v>6586.4166666666724</c:v>
                </c:pt>
                <c:pt idx="7353">
                  <c:v>6583.9333333333298</c:v>
                </c:pt>
                <c:pt idx="7354">
                  <c:v>6583.55</c:v>
                </c:pt>
                <c:pt idx="7355">
                  <c:v>6582.5</c:v>
                </c:pt>
                <c:pt idx="7356">
                  <c:v>6581.05</c:v>
                </c:pt>
                <c:pt idx="7357">
                  <c:v>6578.3</c:v>
                </c:pt>
                <c:pt idx="7358">
                  <c:v>6575.533333333331</c:v>
                </c:pt>
                <c:pt idx="7359">
                  <c:v>6575.283333333331</c:v>
                </c:pt>
                <c:pt idx="7360">
                  <c:v>6573.4666666666717</c:v>
                </c:pt>
                <c:pt idx="7361">
                  <c:v>6573.8666666666741</c:v>
                </c:pt>
                <c:pt idx="7362">
                  <c:v>6569.0833333333303</c:v>
                </c:pt>
                <c:pt idx="7363">
                  <c:v>6568.1166666666741</c:v>
                </c:pt>
                <c:pt idx="7364">
                  <c:v>6570.2</c:v>
                </c:pt>
                <c:pt idx="7365">
                  <c:v>6571.55</c:v>
                </c:pt>
                <c:pt idx="7366">
                  <c:v>6567.4666666666717</c:v>
                </c:pt>
                <c:pt idx="7367">
                  <c:v>6566.6666666666742</c:v>
                </c:pt>
                <c:pt idx="7368">
                  <c:v>6564.4</c:v>
                </c:pt>
                <c:pt idx="7369">
                  <c:v>6565.7666666666719</c:v>
                </c:pt>
                <c:pt idx="7370">
                  <c:v>6565.6333333333305</c:v>
                </c:pt>
                <c:pt idx="7371">
                  <c:v>6562.95</c:v>
                </c:pt>
                <c:pt idx="7372">
                  <c:v>6562.5166666666719</c:v>
                </c:pt>
                <c:pt idx="7373">
                  <c:v>6560.6166666666741</c:v>
                </c:pt>
                <c:pt idx="7374">
                  <c:v>6555.2</c:v>
                </c:pt>
                <c:pt idx="7375">
                  <c:v>6550.2666666666719</c:v>
                </c:pt>
                <c:pt idx="7376">
                  <c:v>6549.35</c:v>
                </c:pt>
                <c:pt idx="7377">
                  <c:v>6551.3</c:v>
                </c:pt>
                <c:pt idx="7378">
                  <c:v>6550.25</c:v>
                </c:pt>
                <c:pt idx="7379">
                  <c:v>6553.35</c:v>
                </c:pt>
                <c:pt idx="7380">
                  <c:v>6553.4166666666724</c:v>
                </c:pt>
                <c:pt idx="7381">
                  <c:v>6551.1333333333305</c:v>
                </c:pt>
                <c:pt idx="7382">
                  <c:v>6554.1333333333305</c:v>
                </c:pt>
                <c:pt idx="7383">
                  <c:v>6553.066666666673</c:v>
                </c:pt>
                <c:pt idx="7384">
                  <c:v>6552.033333333331</c:v>
                </c:pt>
                <c:pt idx="7385">
                  <c:v>6553.6666666666742</c:v>
                </c:pt>
                <c:pt idx="7386">
                  <c:v>6548.5166666666719</c:v>
                </c:pt>
                <c:pt idx="7387">
                  <c:v>6553.533333333331</c:v>
                </c:pt>
                <c:pt idx="7388">
                  <c:v>6550.25</c:v>
                </c:pt>
                <c:pt idx="7389">
                  <c:v>6552.3333333333303</c:v>
                </c:pt>
                <c:pt idx="7390">
                  <c:v>6558.9333333333298</c:v>
                </c:pt>
                <c:pt idx="7391">
                  <c:v>6562.3</c:v>
                </c:pt>
                <c:pt idx="7392">
                  <c:v>6564.6833333333325</c:v>
                </c:pt>
                <c:pt idx="7393">
                  <c:v>6566.6500000000024</c:v>
                </c:pt>
                <c:pt idx="7394">
                  <c:v>6564.6833333333325</c:v>
                </c:pt>
                <c:pt idx="7395">
                  <c:v>6566.85</c:v>
                </c:pt>
                <c:pt idx="7396">
                  <c:v>6570.45</c:v>
                </c:pt>
                <c:pt idx="7397">
                  <c:v>6569.9166666666724</c:v>
                </c:pt>
                <c:pt idx="7398">
                  <c:v>6577.0166666666719</c:v>
                </c:pt>
                <c:pt idx="7399">
                  <c:v>6578.3333333333303</c:v>
                </c:pt>
                <c:pt idx="7400">
                  <c:v>6578.2166666666717</c:v>
                </c:pt>
                <c:pt idx="7401">
                  <c:v>6578.1</c:v>
                </c:pt>
                <c:pt idx="7402">
                  <c:v>6574.2</c:v>
                </c:pt>
                <c:pt idx="7403">
                  <c:v>6574.9333333333298</c:v>
                </c:pt>
                <c:pt idx="7404">
                  <c:v>6565.4</c:v>
                </c:pt>
                <c:pt idx="7405">
                  <c:v>6559.8666666666741</c:v>
                </c:pt>
                <c:pt idx="7406">
                  <c:v>6564.2333333333308</c:v>
                </c:pt>
                <c:pt idx="7407">
                  <c:v>6564.2</c:v>
                </c:pt>
                <c:pt idx="7408">
                  <c:v>6565.0833333333303</c:v>
                </c:pt>
                <c:pt idx="7409">
                  <c:v>6565.033333333331</c:v>
                </c:pt>
                <c:pt idx="7410">
                  <c:v>6566.3</c:v>
                </c:pt>
                <c:pt idx="7411">
                  <c:v>6572.2166666666717</c:v>
                </c:pt>
                <c:pt idx="7412">
                  <c:v>6571.7666666666719</c:v>
                </c:pt>
                <c:pt idx="7413">
                  <c:v>6574.4333333333298</c:v>
                </c:pt>
                <c:pt idx="7414">
                  <c:v>6571.3666666666741</c:v>
                </c:pt>
                <c:pt idx="7415">
                  <c:v>6573.4</c:v>
                </c:pt>
                <c:pt idx="7416">
                  <c:v>6576.0833333333303</c:v>
                </c:pt>
                <c:pt idx="7417">
                  <c:v>6579.1666666666742</c:v>
                </c:pt>
                <c:pt idx="7418">
                  <c:v>6580.783333333331</c:v>
                </c:pt>
                <c:pt idx="7419">
                  <c:v>6581.1833333333325</c:v>
                </c:pt>
                <c:pt idx="7420">
                  <c:v>6581.1833333333325</c:v>
                </c:pt>
                <c:pt idx="7421">
                  <c:v>6580.4166666666724</c:v>
                </c:pt>
                <c:pt idx="7422">
                  <c:v>6587.1833333333325</c:v>
                </c:pt>
                <c:pt idx="7423">
                  <c:v>6589.4333333333298</c:v>
                </c:pt>
                <c:pt idx="7424">
                  <c:v>6582.3</c:v>
                </c:pt>
                <c:pt idx="7425">
                  <c:v>6580.1333333333305</c:v>
                </c:pt>
                <c:pt idx="7426">
                  <c:v>6587.2666666666719</c:v>
                </c:pt>
                <c:pt idx="7427">
                  <c:v>6589.9333333333298</c:v>
                </c:pt>
                <c:pt idx="7428">
                  <c:v>6591.6500000000024</c:v>
                </c:pt>
                <c:pt idx="7429">
                  <c:v>6592.2666666666719</c:v>
                </c:pt>
                <c:pt idx="7430">
                  <c:v>6590.8333333333303</c:v>
                </c:pt>
                <c:pt idx="7431">
                  <c:v>6588.1666666666742</c:v>
                </c:pt>
                <c:pt idx="7432">
                  <c:v>6592.8</c:v>
                </c:pt>
                <c:pt idx="7433">
                  <c:v>6598.95</c:v>
                </c:pt>
                <c:pt idx="7434">
                  <c:v>6600.4666666666717</c:v>
                </c:pt>
                <c:pt idx="7435">
                  <c:v>6605.95</c:v>
                </c:pt>
                <c:pt idx="7436">
                  <c:v>6613.283333333331</c:v>
                </c:pt>
                <c:pt idx="7437">
                  <c:v>6611.8</c:v>
                </c:pt>
                <c:pt idx="7438">
                  <c:v>6615.6666666666742</c:v>
                </c:pt>
                <c:pt idx="7439">
                  <c:v>6618.6166666666741</c:v>
                </c:pt>
                <c:pt idx="7440">
                  <c:v>6624.85</c:v>
                </c:pt>
                <c:pt idx="7441">
                  <c:v>6623.4833333333308</c:v>
                </c:pt>
                <c:pt idx="7442">
                  <c:v>6623.5</c:v>
                </c:pt>
                <c:pt idx="7443">
                  <c:v>6627.3833333333305</c:v>
                </c:pt>
                <c:pt idx="7444">
                  <c:v>6629.4833333333308</c:v>
                </c:pt>
                <c:pt idx="7445">
                  <c:v>6632.25</c:v>
                </c:pt>
                <c:pt idx="7446">
                  <c:v>6632.2333333333308</c:v>
                </c:pt>
                <c:pt idx="7447">
                  <c:v>6624.2166666666717</c:v>
                </c:pt>
                <c:pt idx="7448">
                  <c:v>6628.95</c:v>
                </c:pt>
                <c:pt idx="7449">
                  <c:v>6633.2333333333308</c:v>
                </c:pt>
                <c:pt idx="7450">
                  <c:v>6630.533333333331</c:v>
                </c:pt>
                <c:pt idx="7451">
                  <c:v>6629.4</c:v>
                </c:pt>
                <c:pt idx="7452">
                  <c:v>6628.8666666666741</c:v>
                </c:pt>
                <c:pt idx="7453">
                  <c:v>6626.9833333333308</c:v>
                </c:pt>
                <c:pt idx="7454">
                  <c:v>6624.1500000000024</c:v>
                </c:pt>
                <c:pt idx="7455">
                  <c:v>6622.6166666666741</c:v>
                </c:pt>
                <c:pt idx="7456">
                  <c:v>6620.3</c:v>
                </c:pt>
                <c:pt idx="7457">
                  <c:v>6627.066666666673</c:v>
                </c:pt>
                <c:pt idx="7458">
                  <c:v>6621.1333333333305</c:v>
                </c:pt>
                <c:pt idx="7459">
                  <c:v>6620.1666666666742</c:v>
                </c:pt>
                <c:pt idx="7460">
                  <c:v>6618.4666666666717</c:v>
                </c:pt>
                <c:pt idx="7461">
                  <c:v>6618.283333333331</c:v>
                </c:pt>
                <c:pt idx="7462">
                  <c:v>6619.55</c:v>
                </c:pt>
                <c:pt idx="7463">
                  <c:v>6622.1500000000024</c:v>
                </c:pt>
                <c:pt idx="7464">
                  <c:v>6623.25</c:v>
                </c:pt>
                <c:pt idx="7465">
                  <c:v>6623.8333333333303</c:v>
                </c:pt>
                <c:pt idx="7466">
                  <c:v>6626.0166666666719</c:v>
                </c:pt>
                <c:pt idx="7467">
                  <c:v>6625.4666666666717</c:v>
                </c:pt>
                <c:pt idx="7468">
                  <c:v>6628.1500000000024</c:v>
                </c:pt>
                <c:pt idx="7469">
                  <c:v>6632.7166666666717</c:v>
                </c:pt>
                <c:pt idx="7470">
                  <c:v>6633.1833333333325</c:v>
                </c:pt>
                <c:pt idx="7471">
                  <c:v>6626.3333333333303</c:v>
                </c:pt>
                <c:pt idx="7472">
                  <c:v>6628.9166666666724</c:v>
                </c:pt>
                <c:pt idx="7473">
                  <c:v>6630.05</c:v>
                </c:pt>
                <c:pt idx="7474">
                  <c:v>6630.35</c:v>
                </c:pt>
                <c:pt idx="7475">
                  <c:v>6625.3333333333303</c:v>
                </c:pt>
                <c:pt idx="7476">
                  <c:v>6624.533333333331</c:v>
                </c:pt>
                <c:pt idx="7477">
                  <c:v>6623.1500000000024</c:v>
                </c:pt>
                <c:pt idx="7478">
                  <c:v>6625.1500000000024</c:v>
                </c:pt>
                <c:pt idx="7479">
                  <c:v>6628.5</c:v>
                </c:pt>
                <c:pt idx="7480">
                  <c:v>6634.9666666666717</c:v>
                </c:pt>
                <c:pt idx="7481">
                  <c:v>6636.75</c:v>
                </c:pt>
                <c:pt idx="7482">
                  <c:v>6633.75</c:v>
                </c:pt>
                <c:pt idx="7483">
                  <c:v>6632.8333333333303</c:v>
                </c:pt>
                <c:pt idx="7484">
                  <c:v>6632.4333333333298</c:v>
                </c:pt>
                <c:pt idx="7485">
                  <c:v>6633.6333333333305</c:v>
                </c:pt>
                <c:pt idx="7486">
                  <c:v>6629.1166666666741</c:v>
                </c:pt>
                <c:pt idx="7487">
                  <c:v>6625.9833333333308</c:v>
                </c:pt>
                <c:pt idx="7488">
                  <c:v>6625.4</c:v>
                </c:pt>
                <c:pt idx="7489">
                  <c:v>6623.2</c:v>
                </c:pt>
                <c:pt idx="7490">
                  <c:v>6619.2166666666717</c:v>
                </c:pt>
                <c:pt idx="7491">
                  <c:v>6622.05</c:v>
                </c:pt>
                <c:pt idx="7492">
                  <c:v>6616.1833333333325</c:v>
                </c:pt>
                <c:pt idx="7493">
                  <c:v>6615.8833333333305</c:v>
                </c:pt>
                <c:pt idx="7494">
                  <c:v>6616.7333333333308</c:v>
                </c:pt>
                <c:pt idx="7495">
                  <c:v>6613.6500000000024</c:v>
                </c:pt>
                <c:pt idx="7496">
                  <c:v>6611.1333333333305</c:v>
                </c:pt>
                <c:pt idx="7497">
                  <c:v>6611.9666666666717</c:v>
                </c:pt>
                <c:pt idx="7498">
                  <c:v>6606.4166666666724</c:v>
                </c:pt>
                <c:pt idx="7499">
                  <c:v>6600.8833333333305</c:v>
                </c:pt>
                <c:pt idx="7500">
                  <c:v>6597</c:v>
                </c:pt>
                <c:pt idx="7501">
                  <c:v>6602.4666666666717</c:v>
                </c:pt>
                <c:pt idx="7502">
                  <c:v>6602.6500000000024</c:v>
                </c:pt>
                <c:pt idx="7503">
                  <c:v>6600.6833333333325</c:v>
                </c:pt>
                <c:pt idx="7504">
                  <c:v>6600.05</c:v>
                </c:pt>
                <c:pt idx="7505">
                  <c:v>6600.3833333333305</c:v>
                </c:pt>
                <c:pt idx="7506">
                  <c:v>6601.6833333333325</c:v>
                </c:pt>
                <c:pt idx="7507">
                  <c:v>6609.5166666666719</c:v>
                </c:pt>
                <c:pt idx="7508">
                  <c:v>6608.8</c:v>
                </c:pt>
                <c:pt idx="7509">
                  <c:v>6604.7</c:v>
                </c:pt>
                <c:pt idx="7510">
                  <c:v>6598.6833333333325</c:v>
                </c:pt>
                <c:pt idx="7511">
                  <c:v>6598.4166666666724</c:v>
                </c:pt>
                <c:pt idx="7512">
                  <c:v>6598.7166666666717</c:v>
                </c:pt>
                <c:pt idx="7513">
                  <c:v>6598.9666666666717</c:v>
                </c:pt>
                <c:pt idx="7514">
                  <c:v>6600.8833333333305</c:v>
                </c:pt>
                <c:pt idx="7515">
                  <c:v>6598.1833333333325</c:v>
                </c:pt>
                <c:pt idx="7516">
                  <c:v>6596.9666666666717</c:v>
                </c:pt>
                <c:pt idx="7517">
                  <c:v>6589.316666666673</c:v>
                </c:pt>
                <c:pt idx="7518">
                  <c:v>6593.316666666673</c:v>
                </c:pt>
                <c:pt idx="7519">
                  <c:v>6593.2</c:v>
                </c:pt>
                <c:pt idx="7520">
                  <c:v>6598.783333333331</c:v>
                </c:pt>
                <c:pt idx="7521">
                  <c:v>6601.05</c:v>
                </c:pt>
                <c:pt idx="7522">
                  <c:v>6602.5166666666719</c:v>
                </c:pt>
                <c:pt idx="7523">
                  <c:v>6592.55</c:v>
                </c:pt>
                <c:pt idx="7524">
                  <c:v>6592.0166666666719</c:v>
                </c:pt>
                <c:pt idx="7525">
                  <c:v>6594.1333333333305</c:v>
                </c:pt>
                <c:pt idx="7526">
                  <c:v>6591.1333333333305</c:v>
                </c:pt>
                <c:pt idx="7527">
                  <c:v>6593.283333333331</c:v>
                </c:pt>
                <c:pt idx="7528">
                  <c:v>6592.05</c:v>
                </c:pt>
                <c:pt idx="7529">
                  <c:v>6581.1</c:v>
                </c:pt>
                <c:pt idx="7530">
                  <c:v>6580.283333333331</c:v>
                </c:pt>
                <c:pt idx="7531">
                  <c:v>6583.4666666666717</c:v>
                </c:pt>
                <c:pt idx="7532">
                  <c:v>6580.5166666666719</c:v>
                </c:pt>
                <c:pt idx="7533">
                  <c:v>6574.7</c:v>
                </c:pt>
                <c:pt idx="7534">
                  <c:v>6578.3333333333303</c:v>
                </c:pt>
                <c:pt idx="7535">
                  <c:v>6583.55</c:v>
                </c:pt>
                <c:pt idx="7536">
                  <c:v>6582.316666666673</c:v>
                </c:pt>
                <c:pt idx="7537">
                  <c:v>6581.5</c:v>
                </c:pt>
                <c:pt idx="7538">
                  <c:v>6580.6666666666742</c:v>
                </c:pt>
                <c:pt idx="7539">
                  <c:v>6575.9833333333308</c:v>
                </c:pt>
                <c:pt idx="7540">
                  <c:v>6572.9833333333308</c:v>
                </c:pt>
                <c:pt idx="7541">
                  <c:v>6572.3</c:v>
                </c:pt>
                <c:pt idx="7542">
                  <c:v>6568.3666666666741</c:v>
                </c:pt>
                <c:pt idx="7543">
                  <c:v>6565.7166666666717</c:v>
                </c:pt>
                <c:pt idx="7544">
                  <c:v>6569</c:v>
                </c:pt>
                <c:pt idx="7545">
                  <c:v>6564.1333333333305</c:v>
                </c:pt>
                <c:pt idx="7546">
                  <c:v>6566.783333333331</c:v>
                </c:pt>
                <c:pt idx="7547">
                  <c:v>6569.1833333333325</c:v>
                </c:pt>
                <c:pt idx="7548">
                  <c:v>6564.5</c:v>
                </c:pt>
                <c:pt idx="7549">
                  <c:v>6564.7</c:v>
                </c:pt>
                <c:pt idx="7550">
                  <c:v>6568.35</c:v>
                </c:pt>
                <c:pt idx="7551">
                  <c:v>6571.4666666666717</c:v>
                </c:pt>
                <c:pt idx="7552">
                  <c:v>6573.2333333333308</c:v>
                </c:pt>
                <c:pt idx="7553">
                  <c:v>6571.3</c:v>
                </c:pt>
                <c:pt idx="7554">
                  <c:v>6572.8833333333305</c:v>
                </c:pt>
                <c:pt idx="7555">
                  <c:v>6575.066666666673</c:v>
                </c:pt>
                <c:pt idx="7556">
                  <c:v>6574.316666666673</c:v>
                </c:pt>
                <c:pt idx="7557">
                  <c:v>6575.7666666666719</c:v>
                </c:pt>
                <c:pt idx="7558">
                  <c:v>6576.2666666666719</c:v>
                </c:pt>
                <c:pt idx="7559">
                  <c:v>6575.3833333333305</c:v>
                </c:pt>
                <c:pt idx="7560">
                  <c:v>6577.1833333333325</c:v>
                </c:pt>
                <c:pt idx="7561">
                  <c:v>6576.9</c:v>
                </c:pt>
                <c:pt idx="7562">
                  <c:v>6577.8</c:v>
                </c:pt>
                <c:pt idx="7563">
                  <c:v>6578.6166666666741</c:v>
                </c:pt>
                <c:pt idx="7564">
                  <c:v>6575.7333333333308</c:v>
                </c:pt>
                <c:pt idx="7565">
                  <c:v>6573.6333333333305</c:v>
                </c:pt>
                <c:pt idx="7566">
                  <c:v>6574.7</c:v>
                </c:pt>
                <c:pt idx="7567">
                  <c:v>6570.6</c:v>
                </c:pt>
                <c:pt idx="7568">
                  <c:v>6572.2333333333308</c:v>
                </c:pt>
                <c:pt idx="7569">
                  <c:v>6572.1500000000024</c:v>
                </c:pt>
                <c:pt idx="7570">
                  <c:v>6576.0833333333303</c:v>
                </c:pt>
                <c:pt idx="7571">
                  <c:v>6577.55</c:v>
                </c:pt>
                <c:pt idx="7572">
                  <c:v>6576.8833333333305</c:v>
                </c:pt>
                <c:pt idx="7573">
                  <c:v>6582.566666666673</c:v>
                </c:pt>
                <c:pt idx="7574">
                  <c:v>6580.9833333333308</c:v>
                </c:pt>
                <c:pt idx="7575">
                  <c:v>6584.1</c:v>
                </c:pt>
                <c:pt idx="7576">
                  <c:v>6587.3833333333305</c:v>
                </c:pt>
                <c:pt idx="7577">
                  <c:v>6586.4333333333298</c:v>
                </c:pt>
                <c:pt idx="7578">
                  <c:v>6587.2</c:v>
                </c:pt>
                <c:pt idx="7579">
                  <c:v>6587.7166666666717</c:v>
                </c:pt>
                <c:pt idx="7580">
                  <c:v>6586.6166666666741</c:v>
                </c:pt>
                <c:pt idx="7581">
                  <c:v>6584.3666666666741</c:v>
                </c:pt>
                <c:pt idx="7582">
                  <c:v>6585.1666666666742</c:v>
                </c:pt>
                <c:pt idx="7583">
                  <c:v>6594.6333333333305</c:v>
                </c:pt>
                <c:pt idx="7584">
                  <c:v>6595.75</c:v>
                </c:pt>
                <c:pt idx="7585">
                  <c:v>6595.3333333333303</c:v>
                </c:pt>
                <c:pt idx="7586">
                  <c:v>6590.7166666666717</c:v>
                </c:pt>
                <c:pt idx="7587">
                  <c:v>6590.1166666666741</c:v>
                </c:pt>
                <c:pt idx="7588">
                  <c:v>6592.783333333331</c:v>
                </c:pt>
                <c:pt idx="7589">
                  <c:v>6599.2333333333308</c:v>
                </c:pt>
                <c:pt idx="7590">
                  <c:v>6596.6666666666742</c:v>
                </c:pt>
                <c:pt idx="7591">
                  <c:v>6593.8666666666741</c:v>
                </c:pt>
                <c:pt idx="7592">
                  <c:v>6595.4</c:v>
                </c:pt>
                <c:pt idx="7593">
                  <c:v>6601.9333333333298</c:v>
                </c:pt>
                <c:pt idx="7594">
                  <c:v>6599.566666666673</c:v>
                </c:pt>
                <c:pt idx="7595">
                  <c:v>6599.1666666666742</c:v>
                </c:pt>
                <c:pt idx="7596">
                  <c:v>6596.8333333333303</c:v>
                </c:pt>
                <c:pt idx="7597">
                  <c:v>6597.066666666673</c:v>
                </c:pt>
                <c:pt idx="7598">
                  <c:v>6594.6666666666742</c:v>
                </c:pt>
                <c:pt idx="7599">
                  <c:v>6595.6500000000024</c:v>
                </c:pt>
                <c:pt idx="7600">
                  <c:v>6596.3833333333305</c:v>
                </c:pt>
                <c:pt idx="7601">
                  <c:v>6594.05</c:v>
                </c:pt>
                <c:pt idx="7602">
                  <c:v>6592.816666666673</c:v>
                </c:pt>
                <c:pt idx="7603">
                  <c:v>6598.5</c:v>
                </c:pt>
                <c:pt idx="7604">
                  <c:v>6598.1</c:v>
                </c:pt>
                <c:pt idx="7605">
                  <c:v>6599.066666666673</c:v>
                </c:pt>
                <c:pt idx="7606">
                  <c:v>6596.9833333333308</c:v>
                </c:pt>
                <c:pt idx="7607">
                  <c:v>6597.8666666666741</c:v>
                </c:pt>
                <c:pt idx="7608">
                  <c:v>6604.6833333333325</c:v>
                </c:pt>
                <c:pt idx="7609">
                  <c:v>6607.033333333331</c:v>
                </c:pt>
                <c:pt idx="7610">
                  <c:v>6607.316666666673</c:v>
                </c:pt>
                <c:pt idx="7611">
                  <c:v>6603.9166666666724</c:v>
                </c:pt>
                <c:pt idx="7612">
                  <c:v>6604.783333333331</c:v>
                </c:pt>
                <c:pt idx="7613">
                  <c:v>6605.6833333333325</c:v>
                </c:pt>
                <c:pt idx="7614">
                  <c:v>6606.4</c:v>
                </c:pt>
                <c:pt idx="7615">
                  <c:v>6603.1833333333325</c:v>
                </c:pt>
                <c:pt idx="7616">
                  <c:v>6604.1500000000024</c:v>
                </c:pt>
                <c:pt idx="7617">
                  <c:v>6601.95</c:v>
                </c:pt>
                <c:pt idx="7618">
                  <c:v>6607.6666666666742</c:v>
                </c:pt>
                <c:pt idx="7619">
                  <c:v>6608.1833333333325</c:v>
                </c:pt>
                <c:pt idx="7620">
                  <c:v>6605.9333333333298</c:v>
                </c:pt>
                <c:pt idx="7621">
                  <c:v>6602.4166666666724</c:v>
                </c:pt>
                <c:pt idx="7622">
                  <c:v>6603.3666666666741</c:v>
                </c:pt>
                <c:pt idx="7623">
                  <c:v>6601.7333333333308</c:v>
                </c:pt>
                <c:pt idx="7624">
                  <c:v>6607.9</c:v>
                </c:pt>
                <c:pt idx="7625">
                  <c:v>6611.6500000000024</c:v>
                </c:pt>
                <c:pt idx="7626">
                  <c:v>6612.0833333333303</c:v>
                </c:pt>
                <c:pt idx="7627">
                  <c:v>6614.4666666666717</c:v>
                </c:pt>
                <c:pt idx="7628">
                  <c:v>6610.05</c:v>
                </c:pt>
                <c:pt idx="7629">
                  <c:v>6611.25</c:v>
                </c:pt>
                <c:pt idx="7630">
                  <c:v>6608.5833333333303</c:v>
                </c:pt>
                <c:pt idx="7631">
                  <c:v>6610.4333333333298</c:v>
                </c:pt>
                <c:pt idx="7632">
                  <c:v>6609.4666666666717</c:v>
                </c:pt>
                <c:pt idx="7633">
                  <c:v>6602.9333333333298</c:v>
                </c:pt>
                <c:pt idx="7634">
                  <c:v>6602.85</c:v>
                </c:pt>
                <c:pt idx="7635">
                  <c:v>6606.7166666666717</c:v>
                </c:pt>
                <c:pt idx="7636">
                  <c:v>6607.283333333331</c:v>
                </c:pt>
                <c:pt idx="7637">
                  <c:v>6614.1</c:v>
                </c:pt>
                <c:pt idx="7638">
                  <c:v>6612.25</c:v>
                </c:pt>
                <c:pt idx="7639">
                  <c:v>6612.6166666666741</c:v>
                </c:pt>
                <c:pt idx="7640">
                  <c:v>6610.3333333333303</c:v>
                </c:pt>
                <c:pt idx="7641">
                  <c:v>6612.1666666666742</c:v>
                </c:pt>
                <c:pt idx="7642">
                  <c:v>6611.4666666666717</c:v>
                </c:pt>
                <c:pt idx="7643">
                  <c:v>6606.033333333331</c:v>
                </c:pt>
                <c:pt idx="7644">
                  <c:v>6610.1333333333305</c:v>
                </c:pt>
                <c:pt idx="7645">
                  <c:v>6615.1500000000024</c:v>
                </c:pt>
                <c:pt idx="7646">
                  <c:v>6616.2333333333308</c:v>
                </c:pt>
                <c:pt idx="7647">
                  <c:v>6614.0166666666719</c:v>
                </c:pt>
                <c:pt idx="7648">
                  <c:v>6610.6</c:v>
                </c:pt>
                <c:pt idx="7649">
                  <c:v>6611.6333333333305</c:v>
                </c:pt>
                <c:pt idx="7650">
                  <c:v>6608.7</c:v>
                </c:pt>
                <c:pt idx="7651">
                  <c:v>6612.566666666673</c:v>
                </c:pt>
                <c:pt idx="7652">
                  <c:v>6607.8666666666741</c:v>
                </c:pt>
                <c:pt idx="7653">
                  <c:v>6607.316666666673</c:v>
                </c:pt>
                <c:pt idx="7654">
                  <c:v>6609.6333333333305</c:v>
                </c:pt>
                <c:pt idx="7655">
                  <c:v>6607.9</c:v>
                </c:pt>
                <c:pt idx="7656">
                  <c:v>6610.9833333333308</c:v>
                </c:pt>
                <c:pt idx="7657">
                  <c:v>6605.05</c:v>
                </c:pt>
                <c:pt idx="7658">
                  <c:v>6607.55</c:v>
                </c:pt>
                <c:pt idx="7659">
                  <c:v>6610.1</c:v>
                </c:pt>
                <c:pt idx="7660">
                  <c:v>6607.5</c:v>
                </c:pt>
                <c:pt idx="7661">
                  <c:v>6611.5</c:v>
                </c:pt>
                <c:pt idx="7662">
                  <c:v>6619.4333333333298</c:v>
                </c:pt>
                <c:pt idx="7663">
                  <c:v>6617.033333333331</c:v>
                </c:pt>
                <c:pt idx="7664">
                  <c:v>6617.8666666666741</c:v>
                </c:pt>
                <c:pt idx="7665">
                  <c:v>6615.033333333331</c:v>
                </c:pt>
                <c:pt idx="7666">
                  <c:v>6618.9166666666724</c:v>
                </c:pt>
                <c:pt idx="7667">
                  <c:v>6618.8666666666741</c:v>
                </c:pt>
                <c:pt idx="7668">
                  <c:v>6614.0833333333303</c:v>
                </c:pt>
                <c:pt idx="7669">
                  <c:v>6612.566666666673</c:v>
                </c:pt>
                <c:pt idx="7670">
                  <c:v>6611.3666666666741</c:v>
                </c:pt>
                <c:pt idx="7671">
                  <c:v>6614.7666666666719</c:v>
                </c:pt>
                <c:pt idx="7672">
                  <c:v>6616.9666666666717</c:v>
                </c:pt>
                <c:pt idx="7673">
                  <c:v>6614.3</c:v>
                </c:pt>
                <c:pt idx="7674">
                  <c:v>6614.6666666666742</c:v>
                </c:pt>
                <c:pt idx="7675">
                  <c:v>6614.8833333333305</c:v>
                </c:pt>
                <c:pt idx="7676">
                  <c:v>6613.1666666666742</c:v>
                </c:pt>
                <c:pt idx="7677">
                  <c:v>6617.0166666666719</c:v>
                </c:pt>
                <c:pt idx="7678">
                  <c:v>6609.1833333333325</c:v>
                </c:pt>
                <c:pt idx="7679">
                  <c:v>6609.4833333333308</c:v>
                </c:pt>
                <c:pt idx="7680">
                  <c:v>6606.6166666666741</c:v>
                </c:pt>
                <c:pt idx="7681">
                  <c:v>6606.6</c:v>
                </c:pt>
                <c:pt idx="7682">
                  <c:v>6603.3333333333303</c:v>
                </c:pt>
                <c:pt idx="7683">
                  <c:v>6605.6166666666741</c:v>
                </c:pt>
                <c:pt idx="7684">
                  <c:v>6601.1500000000024</c:v>
                </c:pt>
                <c:pt idx="7685">
                  <c:v>6595.033333333331</c:v>
                </c:pt>
                <c:pt idx="7686">
                  <c:v>6596.3833333333305</c:v>
                </c:pt>
                <c:pt idx="7687">
                  <c:v>6596.2333333333308</c:v>
                </c:pt>
                <c:pt idx="7688">
                  <c:v>6595.05</c:v>
                </c:pt>
                <c:pt idx="7689">
                  <c:v>6592.7333333333308</c:v>
                </c:pt>
                <c:pt idx="7690">
                  <c:v>6598.05</c:v>
                </c:pt>
                <c:pt idx="7691">
                  <c:v>6593.283333333331</c:v>
                </c:pt>
                <c:pt idx="7692">
                  <c:v>6597.55</c:v>
                </c:pt>
                <c:pt idx="7693">
                  <c:v>6599.1666666666742</c:v>
                </c:pt>
                <c:pt idx="7694">
                  <c:v>6602.6666666666742</c:v>
                </c:pt>
                <c:pt idx="7695">
                  <c:v>6593.066666666673</c:v>
                </c:pt>
                <c:pt idx="7696">
                  <c:v>6594.1666666666742</c:v>
                </c:pt>
                <c:pt idx="7697">
                  <c:v>6586.533333333331</c:v>
                </c:pt>
                <c:pt idx="7698">
                  <c:v>6587.95</c:v>
                </c:pt>
                <c:pt idx="7699">
                  <c:v>6589.783333333331</c:v>
                </c:pt>
                <c:pt idx="7700">
                  <c:v>6587.95</c:v>
                </c:pt>
                <c:pt idx="7701">
                  <c:v>6587.7</c:v>
                </c:pt>
                <c:pt idx="7702">
                  <c:v>6585.8333333333303</c:v>
                </c:pt>
                <c:pt idx="7703">
                  <c:v>6591.0166666666719</c:v>
                </c:pt>
                <c:pt idx="7704">
                  <c:v>6587.1833333333325</c:v>
                </c:pt>
                <c:pt idx="7705">
                  <c:v>6586.4666666666717</c:v>
                </c:pt>
                <c:pt idx="7706">
                  <c:v>6587.95</c:v>
                </c:pt>
                <c:pt idx="7707">
                  <c:v>6586.45</c:v>
                </c:pt>
                <c:pt idx="7708">
                  <c:v>6582.5166666666719</c:v>
                </c:pt>
                <c:pt idx="7709">
                  <c:v>6585.2166666666717</c:v>
                </c:pt>
                <c:pt idx="7710">
                  <c:v>6586.5833333333303</c:v>
                </c:pt>
                <c:pt idx="7711">
                  <c:v>6581.55</c:v>
                </c:pt>
                <c:pt idx="7712">
                  <c:v>6585.9</c:v>
                </c:pt>
                <c:pt idx="7713">
                  <c:v>6586.2166666666717</c:v>
                </c:pt>
                <c:pt idx="7714">
                  <c:v>6583.6833333333325</c:v>
                </c:pt>
                <c:pt idx="7715">
                  <c:v>6582.0166666666719</c:v>
                </c:pt>
                <c:pt idx="7716">
                  <c:v>6581.2</c:v>
                </c:pt>
                <c:pt idx="7717">
                  <c:v>6588.6666666666742</c:v>
                </c:pt>
                <c:pt idx="7718">
                  <c:v>6585.6</c:v>
                </c:pt>
                <c:pt idx="7719">
                  <c:v>6584</c:v>
                </c:pt>
                <c:pt idx="7720">
                  <c:v>6586.9833333333308</c:v>
                </c:pt>
                <c:pt idx="7721">
                  <c:v>6585.0166666666719</c:v>
                </c:pt>
                <c:pt idx="7722">
                  <c:v>6583.9333333333298</c:v>
                </c:pt>
                <c:pt idx="7723">
                  <c:v>6583.9833333333308</c:v>
                </c:pt>
                <c:pt idx="7724">
                  <c:v>6585.5166666666719</c:v>
                </c:pt>
                <c:pt idx="7725">
                  <c:v>6590.0833333333303</c:v>
                </c:pt>
                <c:pt idx="7726">
                  <c:v>6584.033333333331</c:v>
                </c:pt>
                <c:pt idx="7727">
                  <c:v>6584.6833333333325</c:v>
                </c:pt>
                <c:pt idx="7728">
                  <c:v>6587.4833333333308</c:v>
                </c:pt>
                <c:pt idx="7729">
                  <c:v>6587.0166666666719</c:v>
                </c:pt>
                <c:pt idx="7730">
                  <c:v>6591.3</c:v>
                </c:pt>
                <c:pt idx="7731">
                  <c:v>6588.5</c:v>
                </c:pt>
                <c:pt idx="7732">
                  <c:v>6583.4666666666717</c:v>
                </c:pt>
                <c:pt idx="7733">
                  <c:v>6586.9</c:v>
                </c:pt>
                <c:pt idx="7734">
                  <c:v>6584.2333333333308</c:v>
                </c:pt>
                <c:pt idx="7735">
                  <c:v>6586.5</c:v>
                </c:pt>
                <c:pt idx="7736">
                  <c:v>6588.4833333333308</c:v>
                </c:pt>
                <c:pt idx="7737">
                  <c:v>6589.6166666666741</c:v>
                </c:pt>
                <c:pt idx="7738">
                  <c:v>6593.7666666666719</c:v>
                </c:pt>
                <c:pt idx="7739">
                  <c:v>6594.8333333333303</c:v>
                </c:pt>
                <c:pt idx="7740">
                  <c:v>6597.2</c:v>
                </c:pt>
                <c:pt idx="7741">
                  <c:v>6601.9833333333308</c:v>
                </c:pt>
                <c:pt idx="7742">
                  <c:v>6601.6</c:v>
                </c:pt>
                <c:pt idx="7743">
                  <c:v>6604.1</c:v>
                </c:pt>
                <c:pt idx="7744">
                  <c:v>6603.4333333333298</c:v>
                </c:pt>
                <c:pt idx="7745">
                  <c:v>6606.8</c:v>
                </c:pt>
                <c:pt idx="7746">
                  <c:v>6611.1333333333305</c:v>
                </c:pt>
                <c:pt idx="7747">
                  <c:v>6608.4833333333308</c:v>
                </c:pt>
                <c:pt idx="7748">
                  <c:v>6608.816666666673</c:v>
                </c:pt>
                <c:pt idx="7749">
                  <c:v>6611.9333333333298</c:v>
                </c:pt>
                <c:pt idx="7750">
                  <c:v>6609.7333333333308</c:v>
                </c:pt>
                <c:pt idx="7751">
                  <c:v>6613.7666666666719</c:v>
                </c:pt>
                <c:pt idx="7752">
                  <c:v>6610.3333333333303</c:v>
                </c:pt>
                <c:pt idx="7753">
                  <c:v>6607.8666666666741</c:v>
                </c:pt>
                <c:pt idx="7754">
                  <c:v>6607.8833333333305</c:v>
                </c:pt>
                <c:pt idx="7755">
                  <c:v>6609.6666666666742</c:v>
                </c:pt>
                <c:pt idx="7756">
                  <c:v>6603.1666666666742</c:v>
                </c:pt>
                <c:pt idx="7757">
                  <c:v>6607.9666666666717</c:v>
                </c:pt>
                <c:pt idx="7758">
                  <c:v>6604.1666666666742</c:v>
                </c:pt>
                <c:pt idx="7759">
                  <c:v>6605.05</c:v>
                </c:pt>
                <c:pt idx="7760">
                  <c:v>6605.9</c:v>
                </c:pt>
                <c:pt idx="7761">
                  <c:v>6604.55</c:v>
                </c:pt>
                <c:pt idx="7762">
                  <c:v>6609.8</c:v>
                </c:pt>
                <c:pt idx="7763">
                  <c:v>6610.2</c:v>
                </c:pt>
                <c:pt idx="7764">
                  <c:v>6609.7666666666719</c:v>
                </c:pt>
                <c:pt idx="7765">
                  <c:v>6601.0166666666719</c:v>
                </c:pt>
                <c:pt idx="7766">
                  <c:v>6606.0833333333303</c:v>
                </c:pt>
                <c:pt idx="7767">
                  <c:v>6607.7166666666717</c:v>
                </c:pt>
                <c:pt idx="7768">
                  <c:v>6613.8</c:v>
                </c:pt>
                <c:pt idx="7769">
                  <c:v>6608.316666666673</c:v>
                </c:pt>
                <c:pt idx="7770">
                  <c:v>6611.3833333333305</c:v>
                </c:pt>
                <c:pt idx="7771">
                  <c:v>6617.3833333333305</c:v>
                </c:pt>
                <c:pt idx="7772">
                  <c:v>6619.2</c:v>
                </c:pt>
                <c:pt idx="7773">
                  <c:v>6616.783333333331</c:v>
                </c:pt>
                <c:pt idx="7774">
                  <c:v>6617.8</c:v>
                </c:pt>
                <c:pt idx="7775">
                  <c:v>6619.85</c:v>
                </c:pt>
                <c:pt idx="7776">
                  <c:v>6620.033333333331</c:v>
                </c:pt>
                <c:pt idx="7777">
                  <c:v>6616.5833333333303</c:v>
                </c:pt>
                <c:pt idx="7778">
                  <c:v>6618.5833333333303</c:v>
                </c:pt>
                <c:pt idx="7779">
                  <c:v>6619.6</c:v>
                </c:pt>
                <c:pt idx="7780">
                  <c:v>6619.9166666666724</c:v>
                </c:pt>
                <c:pt idx="7781">
                  <c:v>6618.85</c:v>
                </c:pt>
                <c:pt idx="7782">
                  <c:v>6614.033333333331</c:v>
                </c:pt>
                <c:pt idx="7783">
                  <c:v>6613.8666666666741</c:v>
                </c:pt>
                <c:pt idx="7784">
                  <c:v>6617.6166666666741</c:v>
                </c:pt>
                <c:pt idx="7785">
                  <c:v>6619.1500000000024</c:v>
                </c:pt>
                <c:pt idx="7786">
                  <c:v>6619.75</c:v>
                </c:pt>
                <c:pt idx="7787">
                  <c:v>6617.7166666666717</c:v>
                </c:pt>
                <c:pt idx="7788">
                  <c:v>6618.8666666666741</c:v>
                </c:pt>
                <c:pt idx="7789">
                  <c:v>6618.6500000000024</c:v>
                </c:pt>
                <c:pt idx="7790">
                  <c:v>6617.316666666673</c:v>
                </c:pt>
                <c:pt idx="7791">
                  <c:v>6620.1166666666741</c:v>
                </c:pt>
                <c:pt idx="7792">
                  <c:v>6621.8833333333305</c:v>
                </c:pt>
                <c:pt idx="7793">
                  <c:v>6621.2</c:v>
                </c:pt>
                <c:pt idx="7794">
                  <c:v>6623.25</c:v>
                </c:pt>
                <c:pt idx="7795">
                  <c:v>6619.1500000000024</c:v>
                </c:pt>
                <c:pt idx="7796">
                  <c:v>6618.7333333333308</c:v>
                </c:pt>
                <c:pt idx="7797">
                  <c:v>6614.9833333333308</c:v>
                </c:pt>
                <c:pt idx="7798">
                  <c:v>6615.2666666666719</c:v>
                </c:pt>
                <c:pt idx="7799">
                  <c:v>6610.4666666666717</c:v>
                </c:pt>
                <c:pt idx="7800">
                  <c:v>6605.783333333331</c:v>
                </c:pt>
                <c:pt idx="7801">
                  <c:v>6602.2333333333308</c:v>
                </c:pt>
                <c:pt idx="7802">
                  <c:v>6601.8833333333305</c:v>
                </c:pt>
                <c:pt idx="7803">
                  <c:v>6597.45</c:v>
                </c:pt>
                <c:pt idx="7804">
                  <c:v>6594.7666666666719</c:v>
                </c:pt>
                <c:pt idx="7805">
                  <c:v>6595.85</c:v>
                </c:pt>
                <c:pt idx="7806">
                  <c:v>6585.6</c:v>
                </c:pt>
                <c:pt idx="7807">
                  <c:v>6591.2</c:v>
                </c:pt>
                <c:pt idx="7808">
                  <c:v>6594.9333333333298</c:v>
                </c:pt>
                <c:pt idx="7809">
                  <c:v>6593.1500000000024</c:v>
                </c:pt>
                <c:pt idx="7810">
                  <c:v>6596.8666666666741</c:v>
                </c:pt>
                <c:pt idx="7811">
                  <c:v>6596.2666666666719</c:v>
                </c:pt>
                <c:pt idx="7812">
                  <c:v>6595.1333333333305</c:v>
                </c:pt>
                <c:pt idx="7813">
                  <c:v>6596.0833333333303</c:v>
                </c:pt>
                <c:pt idx="7814">
                  <c:v>6593.283333333331</c:v>
                </c:pt>
                <c:pt idx="7815">
                  <c:v>6593.6666666666742</c:v>
                </c:pt>
                <c:pt idx="7816">
                  <c:v>6593.0833333333303</c:v>
                </c:pt>
                <c:pt idx="7817">
                  <c:v>6595.5</c:v>
                </c:pt>
                <c:pt idx="7818">
                  <c:v>6597.8333333333303</c:v>
                </c:pt>
                <c:pt idx="7819">
                  <c:v>6594.6833333333325</c:v>
                </c:pt>
                <c:pt idx="7820">
                  <c:v>6593.8</c:v>
                </c:pt>
                <c:pt idx="7821">
                  <c:v>6594.1500000000024</c:v>
                </c:pt>
                <c:pt idx="7822">
                  <c:v>6592.066666666673</c:v>
                </c:pt>
                <c:pt idx="7823">
                  <c:v>6590.1833333333325</c:v>
                </c:pt>
                <c:pt idx="7824">
                  <c:v>6588.4666666666717</c:v>
                </c:pt>
                <c:pt idx="7825">
                  <c:v>6594.4666666666717</c:v>
                </c:pt>
                <c:pt idx="7826">
                  <c:v>6589.8833333333305</c:v>
                </c:pt>
                <c:pt idx="7827">
                  <c:v>6591.0166666666719</c:v>
                </c:pt>
                <c:pt idx="7828">
                  <c:v>6589.3</c:v>
                </c:pt>
                <c:pt idx="7829">
                  <c:v>6589.4166666666724</c:v>
                </c:pt>
                <c:pt idx="7830">
                  <c:v>6590.5</c:v>
                </c:pt>
                <c:pt idx="7831">
                  <c:v>6587.783333333331</c:v>
                </c:pt>
                <c:pt idx="7832">
                  <c:v>6583.316666666673</c:v>
                </c:pt>
                <c:pt idx="7833">
                  <c:v>6583.3833333333305</c:v>
                </c:pt>
                <c:pt idx="7834">
                  <c:v>6581.5</c:v>
                </c:pt>
                <c:pt idx="7835">
                  <c:v>6578.3666666666741</c:v>
                </c:pt>
                <c:pt idx="7836">
                  <c:v>6574.533333333331</c:v>
                </c:pt>
                <c:pt idx="7837">
                  <c:v>6575.2</c:v>
                </c:pt>
                <c:pt idx="7838">
                  <c:v>6573.9166666666724</c:v>
                </c:pt>
                <c:pt idx="7839">
                  <c:v>6571.4833333333308</c:v>
                </c:pt>
                <c:pt idx="7840">
                  <c:v>6568.4833333333308</c:v>
                </c:pt>
                <c:pt idx="7841">
                  <c:v>6563.9</c:v>
                </c:pt>
                <c:pt idx="7842">
                  <c:v>6564.283333333331</c:v>
                </c:pt>
                <c:pt idx="7843">
                  <c:v>6559.033333333331</c:v>
                </c:pt>
                <c:pt idx="7844">
                  <c:v>6554.0833333333303</c:v>
                </c:pt>
                <c:pt idx="7845">
                  <c:v>6553.5</c:v>
                </c:pt>
                <c:pt idx="7846">
                  <c:v>6552.1</c:v>
                </c:pt>
                <c:pt idx="7847">
                  <c:v>6552.9166666666724</c:v>
                </c:pt>
                <c:pt idx="7848">
                  <c:v>6551.1</c:v>
                </c:pt>
                <c:pt idx="7849">
                  <c:v>6554.6833333333325</c:v>
                </c:pt>
                <c:pt idx="7850">
                  <c:v>6551.4166666666724</c:v>
                </c:pt>
                <c:pt idx="7851">
                  <c:v>6551.9333333333298</c:v>
                </c:pt>
                <c:pt idx="7852">
                  <c:v>6552.6833333333325</c:v>
                </c:pt>
                <c:pt idx="7853">
                  <c:v>6554.1833333333325</c:v>
                </c:pt>
                <c:pt idx="7854">
                  <c:v>6553.9833333333308</c:v>
                </c:pt>
                <c:pt idx="7855">
                  <c:v>6553.3833333333305</c:v>
                </c:pt>
                <c:pt idx="7856">
                  <c:v>6550.7333333333308</c:v>
                </c:pt>
                <c:pt idx="7857">
                  <c:v>6552.7166666666717</c:v>
                </c:pt>
                <c:pt idx="7858">
                  <c:v>6550.6500000000024</c:v>
                </c:pt>
                <c:pt idx="7859">
                  <c:v>6553.0166666666719</c:v>
                </c:pt>
                <c:pt idx="7860">
                  <c:v>6553.4166666666724</c:v>
                </c:pt>
                <c:pt idx="7861">
                  <c:v>6551.1166666666741</c:v>
                </c:pt>
                <c:pt idx="7862">
                  <c:v>6549.1</c:v>
                </c:pt>
                <c:pt idx="7863">
                  <c:v>6550.1833333333325</c:v>
                </c:pt>
                <c:pt idx="7864">
                  <c:v>6552.6833333333325</c:v>
                </c:pt>
                <c:pt idx="7865">
                  <c:v>6551.4333333333298</c:v>
                </c:pt>
                <c:pt idx="7866">
                  <c:v>6552.3</c:v>
                </c:pt>
                <c:pt idx="7867">
                  <c:v>6548.783333333331</c:v>
                </c:pt>
                <c:pt idx="7868">
                  <c:v>6547.4166666666724</c:v>
                </c:pt>
                <c:pt idx="7869">
                  <c:v>6550.1</c:v>
                </c:pt>
                <c:pt idx="7870">
                  <c:v>6547.3</c:v>
                </c:pt>
                <c:pt idx="7871">
                  <c:v>6548.4833333333308</c:v>
                </c:pt>
                <c:pt idx="7872">
                  <c:v>6551.1666666666742</c:v>
                </c:pt>
                <c:pt idx="7873">
                  <c:v>6557.1666666666742</c:v>
                </c:pt>
                <c:pt idx="7874">
                  <c:v>6556.05</c:v>
                </c:pt>
                <c:pt idx="7875">
                  <c:v>6560.05</c:v>
                </c:pt>
                <c:pt idx="7876">
                  <c:v>6565.566666666673</c:v>
                </c:pt>
                <c:pt idx="7877">
                  <c:v>6563.316666666673</c:v>
                </c:pt>
                <c:pt idx="7878">
                  <c:v>6565.6166666666741</c:v>
                </c:pt>
                <c:pt idx="7879">
                  <c:v>6565.6166666666741</c:v>
                </c:pt>
                <c:pt idx="7880">
                  <c:v>6568.85</c:v>
                </c:pt>
                <c:pt idx="7881">
                  <c:v>6571.4666666666717</c:v>
                </c:pt>
                <c:pt idx="7882">
                  <c:v>6570.1833333333325</c:v>
                </c:pt>
                <c:pt idx="7883">
                  <c:v>6569.95</c:v>
                </c:pt>
                <c:pt idx="7884">
                  <c:v>6572.8666666666741</c:v>
                </c:pt>
                <c:pt idx="7885">
                  <c:v>6575.3833333333305</c:v>
                </c:pt>
                <c:pt idx="7886">
                  <c:v>6576.4166666666724</c:v>
                </c:pt>
                <c:pt idx="7887">
                  <c:v>6577.5166666666719</c:v>
                </c:pt>
                <c:pt idx="7888">
                  <c:v>6581.7333333333308</c:v>
                </c:pt>
                <c:pt idx="7889">
                  <c:v>6581.2666666666719</c:v>
                </c:pt>
                <c:pt idx="7890">
                  <c:v>6583.1333333333305</c:v>
                </c:pt>
                <c:pt idx="7891">
                  <c:v>6583.316666666673</c:v>
                </c:pt>
                <c:pt idx="7892">
                  <c:v>6586.95</c:v>
                </c:pt>
                <c:pt idx="7893">
                  <c:v>6589.6500000000024</c:v>
                </c:pt>
                <c:pt idx="7894">
                  <c:v>6590.816666666673</c:v>
                </c:pt>
                <c:pt idx="7895">
                  <c:v>6591.1333333333305</c:v>
                </c:pt>
                <c:pt idx="7896">
                  <c:v>6590.3333333333303</c:v>
                </c:pt>
                <c:pt idx="7897">
                  <c:v>6589.4833333333308</c:v>
                </c:pt>
                <c:pt idx="7898">
                  <c:v>6593.6833333333325</c:v>
                </c:pt>
                <c:pt idx="7899">
                  <c:v>6598.066666666673</c:v>
                </c:pt>
                <c:pt idx="7900">
                  <c:v>6602.5833333333303</c:v>
                </c:pt>
                <c:pt idx="7901">
                  <c:v>6608.5166666666719</c:v>
                </c:pt>
                <c:pt idx="7902">
                  <c:v>6611.1666666666742</c:v>
                </c:pt>
                <c:pt idx="7903">
                  <c:v>6620.1333333333305</c:v>
                </c:pt>
                <c:pt idx="7904">
                  <c:v>6618.783333333331</c:v>
                </c:pt>
                <c:pt idx="7905">
                  <c:v>6624.6500000000024</c:v>
                </c:pt>
                <c:pt idx="7906">
                  <c:v>6624.3</c:v>
                </c:pt>
                <c:pt idx="7907">
                  <c:v>6621.5833333333303</c:v>
                </c:pt>
                <c:pt idx="7908">
                  <c:v>6621.6833333333325</c:v>
                </c:pt>
                <c:pt idx="7909">
                  <c:v>6622.783333333331</c:v>
                </c:pt>
                <c:pt idx="7910">
                  <c:v>6623.2666666666719</c:v>
                </c:pt>
                <c:pt idx="7911">
                  <c:v>6622.4833333333308</c:v>
                </c:pt>
                <c:pt idx="7912">
                  <c:v>6622.55</c:v>
                </c:pt>
                <c:pt idx="7913">
                  <c:v>6623.45</c:v>
                </c:pt>
                <c:pt idx="7914">
                  <c:v>6625.533333333331</c:v>
                </c:pt>
                <c:pt idx="7915">
                  <c:v>6631.1333333333305</c:v>
                </c:pt>
                <c:pt idx="7916">
                  <c:v>6631.3</c:v>
                </c:pt>
                <c:pt idx="7917">
                  <c:v>6626.3</c:v>
                </c:pt>
                <c:pt idx="7918">
                  <c:v>6628.0166666666719</c:v>
                </c:pt>
                <c:pt idx="7919">
                  <c:v>6629.9166666666724</c:v>
                </c:pt>
                <c:pt idx="7920">
                  <c:v>6631.5166666666719</c:v>
                </c:pt>
                <c:pt idx="7921">
                  <c:v>6635.95</c:v>
                </c:pt>
                <c:pt idx="7922">
                  <c:v>6636.75</c:v>
                </c:pt>
                <c:pt idx="7923">
                  <c:v>6636.1333333333305</c:v>
                </c:pt>
                <c:pt idx="7924">
                  <c:v>6638.5166666666719</c:v>
                </c:pt>
                <c:pt idx="7925">
                  <c:v>6638.8333333333303</c:v>
                </c:pt>
                <c:pt idx="7926">
                  <c:v>6635.7333333333308</c:v>
                </c:pt>
                <c:pt idx="7927">
                  <c:v>6637.6833333333325</c:v>
                </c:pt>
                <c:pt idx="7928">
                  <c:v>6637.7166666666717</c:v>
                </c:pt>
                <c:pt idx="7929">
                  <c:v>6633.5</c:v>
                </c:pt>
                <c:pt idx="7930">
                  <c:v>6632.8333333333303</c:v>
                </c:pt>
                <c:pt idx="7931">
                  <c:v>6628.5166666666719</c:v>
                </c:pt>
                <c:pt idx="7932">
                  <c:v>6626.5166666666719</c:v>
                </c:pt>
                <c:pt idx="7933">
                  <c:v>6618.8</c:v>
                </c:pt>
                <c:pt idx="7934">
                  <c:v>6618.7666666666719</c:v>
                </c:pt>
                <c:pt idx="7935">
                  <c:v>6619.1333333333305</c:v>
                </c:pt>
                <c:pt idx="7936">
                  <c:v>6618.6833333333325</c:v>
                </c:pt>
                <c:pt idx="7937">
                  <c:v>6619.6666666666742</c:v>
                </c:pt>
                <c:pt idx="7938">
                  <c:v>6618.7</c:v>
                </c:pt>
                <c:pt idx="7939">
                  <c:v>6621.4833333333308</c:v>
                </c:pt>
                <c:pt idx="7940">
                  <c:v>6618.7333333333308</c:v>
                </c:pt>
                <c:pt idx="7941">
                  <c:v>6613.8</c:v>
                </c:pt>
                <c:pt idx="7942">
                  <c:v>6619.4666666666717</c:v>
                </c:pt>
                <c:pt idx="7943">
                  <c:v>6618.8833333333305</c:v>
                </c:pt>
                <c:pt idx="7944">
                  <c:v>6617.316666666673</c:v>
                </c:pt>
                <c:pt idx="7945">
                  <c:v>6615.1333333333305</c:v>
                </c:pt>
                <c:pt idx="7946">
                  <c:v>6612.0166666666719</c:v>
                </c:pt>
                <c:pt idx="7947">
                  <c:v>6617.6666666666742</c:v>
                </c:pt>
                <c:pt idx="7948">
                  <c:v>6613.4833333333308</c:v>
                </c:pt>
                <c:pt idx="7949">
                  <c:v>6614.8333333333303</c:v>
                </c:pt>
                <c:pt idx="7950">
                  <c:v>6610.6</c:v>
                </c:pt>
                <c:pt idx="7951">
                  <c:v>6609.9</c:v>
                </c:pt>
                <c:pt idx="7952">
                  <c:v>6610.0166666666719</c:v>
                </c:pt>
                <c:pt idx="7953">
                  <c:v>6610.5833333333303</c:v>
                </c:pt>
                <c:pt idx="7954">
                  <c:v>6610.783333333331</c:v>
                </c:pt>
                <c:pt idx="7955">
                  <c:v>6615.316666666673</c:v>
                </c:pt>
                <c:pt idx="7956">
                  <c:v>6616.533333333331</c:v>
                </c:pt>
                <c:pt idx="7957">
                  <c:v>6615.6500000000024</c:v>
                </c:pt>
                <c:pt idx="7958">
                  <c:v>6614.1666666666742</c:v>
                </c:pt>
                <c:pt idx="7959">
                  <c:v>6614.2333333333308</c:v>
                </c:pt>
                <c:pt idx="7960">
                  <c:v>6613</c:v>
                </c:pt>
                <c:pt idx="7961">
                  <c:v>6610.816666666673</c:v>
                </c:pt>
                <c:pt idx="7962">
                  <c:v>6611.6166666666741</c:v>
                </c:pt>
                <c:pt idx="7963">
                  <c:v>6611.1</c:v>
                </c:pt>
                <c:pt idx="7964">
                  <c:v>6609.7</c:v>
                </c:pt>
                <c:pt idx="7965">
                  <c:v>6604.7333333333308</c:v>
                </c:pt>
                <c:pt idx="7966">
                  <c:v>6603.2666666666719</c:v>
                </c:pt>
                <c:pt idx="7967">
                  <c:v>6601.6500000000024</c:v>
                </c:pt>
                <c:pt idx="7968">
                  <c:v>6603.1666666666742</c:v>
                </c:pt>
                <c:pt idx="7969">
                  <c:v>6600.5</c:v>
                </c:pt>
                <c:pt idx="7970">
                  <c:v>6595.8333333333303</c:v>
                </c:pt>
                <c:pt idx="7971">
                  <c:v>6594.6333333333305</c:v>
                </c:pt>
                <c:pt idx="7972">
                  <c:v>6596.4666666666717</c:v>
                </c:pt>
                <c:pt idx="7973">
                  <c:v>6592.5833333333303</c:v>
                </c:pt>
                <c:pt idx="7974">
                  <c:v>6592.9666666666717</c:v>
                </c:pt>
                <c:pt idx="7975">
                  <c:v>6591.3833333333305</c:v>
                </c:pt>
                <c:pt idx="7976">
                  <c:v>6594.7666666666719</c:v>
                </c:pt>
                <c:pt idx="7977">
                  <c:v>6598.2333333333308</c:v>
                </c:pt>
                <c:pt idx="7978">
                  <c:v>6594.6666666666742</c:v>
                </c:pt>
                <c:pt idx="7979">
                  <c:v>6598.4666666666717</c:v>
                </c:pt>
                <c:pt idx="7980">
                  <c:v>6602.3333333333303</c:v>
                </c:pt>
                <c:pt idx="7981">
                  <c:v>6600.1</c:v>
                </c:pt>
                <c:pt idx="7982">
                  <c:v>6597.533333333331</c:v>
                </c:pt>
                <c:pt idx="7983">
                  <c:v>6602.85</c:v>
                </c:pt>
                <c:pt idx="7984">
                  <c:v>6602.6833333333325</c:v>
                </c:pt>
                <c:pt idx="7985">
                  <c:v>6605.2666666666719</c:v>
                </c:pt>
                <c:pt idx="7986">
                  <c:v>6608.066666666673</c:v>
                </c:pt>
                <c:pt idx="7987">
                  <c:v>6609.316666666673</c:v>
                </c:pt>
                <c:pt idx="7988">
                  <c:v>6604.533333333331</c:v>
                </c:pt>
                <c:pt idx="7989">
                  <c:v>6604.25</c:v>
                </c:pt>
                <c:pt idx="7990">
                  <c:v>6601.9666666666717</c:v>
                </c:pt>
                <c:pt idx="7991">
                  <c:v>6600.3666666666741</c:v>
                </c:pt>
                <c:pt idx="7992">
                  <c:v>6602.4166666666724</c:v>
                </c:pt>
                <c:pt idx="7993">
                  <c:v>6603.9833333333308</c:v>
                </c:pt>
                <c:pt idx="7994">
                  <c:v>6604.55</c:v>
                </c:pt>
                <c:pt idx="7995">
                  <c:v>6604.4166666666724</c:v>
                </c:pt>
                <c:pt idx="7996">
                  <c:v>6606.1</c:v>
                </c:pt>
                <c:pt idx="7997">
                  <c:v>6601.7666666666719</c:v>
                </c:pt>
                <c:pt idx="7998">
                  <c:v>6603.5</c:v>
                </c:pt>
                <c:pt idx="7999">
                  <c:v>6598.9</c:v>
                </c:pt>
                <c:pt idx="8000">
                  <c:v>6599.816666666673</c:v>
                </c:pt>
                <c:pt idx="8001">
                  <c:v>6605.3</c:v>
                </c:pt>
                <c:pt idx="8002">
                  <c:v>6606.1500000000024</c:v>
                </c:pt>
                <c:pt idx="8003">
                  <c:v>6602.2666666666719</c:v>
                </c:pt>
                <c:pt idx="8004">
                  <c:v>6602.6166666666741</c:v>
                </c:pt>
                <c:pt idx="8005">
                  <c:v>6603.6333333333305</c:v>
                </c:pt>
                <c:pt idx="8006">
                  <c:v>6605.5833333333303</c:v>
                </c:pt>
                <c:pt idx="8007">
                  <c:v>6601.8</c:v>
                </c:pt>
                <c:pt idx="8008">
                  <c:v>6601.1333333333305</c:v>
                </c:pt>
                <c:pt idx="8009">
                  <c:v>6594.1666666666742</c:v>
                </c:pt>
                <c:pt idx="8010">
                  <c:v>6596.066666666673</c:v>
                </c:pt>
                <c:pt idx="8011">
                  <c:v>6591.6833333333325</c:v>
                </c:pt>
                <c:pt idx="8012">
                  <c:v>6594.1166666666741</c:v>
                </c:pt>
                <c:pt idx="8013">
                  <c:v>6594.0166666666719</c:v>
                </c:pt>
                <c:pt idx="8014">
                  <c:v>6595.6666666666742</c:v>
                </c:pt>
                <c:pt idx="8015">
                  <c:v>6594.35</c:v>
                </c:pt>
                <c:pt idx="8016">
                  <c:v>6594.2</c:v>
                </c:pt>
                <c:pt idx="8017">
                  <c:v>6592.2333333333308</c:v>
                </c:pt>
                <c:pt idx="8018">
                  <c:v>6590.7</c:v>
                </c:pt>
                <c:pt idx="8019">
                  <c:v>6593.1333333333305</c:v>
                </c:pt>
                <c:pt idx="8020">
                  <c:v>6584.9833333333308</c:v>
                </c:pt>
                <c:pt idx="8021">
                  <c:v>6586.4333333333298</c:v>
                </c:pt>
                <c:pt idx="8022">
                  <c:v>6584.8333333333303</c:v>
                </c:pt>
                <c:pt idx="8023">
                  <c:v>6576.1666666666742</c:v>
                </c:pt>
                <c:pt idx="8024">
                  <c:v>6580.5</c:v>
                </c:pt>
                <c:pt idx="8025">
                  <c:v>6579.45</c:v>
                </c:pt>
                <c:pt idx="8026">
                  <c:v>6584.4333333333298</c:v>
                </c:pt>
                <c:pt idx="8027">
                  <c:v>6583.9</c:v>
                </c:pt>
                <c:pt idx="8028">
                  <c:v>6584.3666666666741</c:v>
                </c:pt>
                <c:pt idx="8029">
                  <c:v>6577.2666666666719</c:v>
                </c:pt>
                <c:pt idx="8030">
                  <c:v>6580.95</c:v>
                </c:pt>
                <c:pt idx="8031">
                  <c:v>6578.3833333333305</c:v>
                </c:pt>
                <c:pt idx="8032">
                  <c:v>6573.0833333333303</c:v>
                </c:pt>
                <c:pt idx="8033">
                  <c:v>6572.533333333331</c:v>
                </c:pt>
                <c:pt idx="8034">
                  <c:v>6569.2666666666719</c:v>
                </c:pt>
                <c:pt idx="8035">
                  <c:v>6566.2666666666719</c:v>
                </c:pt>
                <c:pt idx="8036">
                  <c:v>6565.9</c:v>
                </c:pt>
                <c:pt idx="8037">
                  <c:v>6562.75</c:v>
                </c:pt>
                <c:pt idx="8038">
                  <c:v>6563.95</c:v>
                </c:pt>
                <c:pt idx="8039">
                  <c:v>6559.1333333333305</c:v>
                </c:pt>
                <c:pt idx="8040">
                  <c:v>6559.45</c:v>
                </c:pt>
                <c:pt idx="8041">
                  <c:v>6558.8</c:v>
                </c:pt>
                <c:pt idx="8042">
                  <c:v>6563.2333333333308</c:v>
                </c:pt>
                <c:pt idx="8043">
                  <c:v>6553.9166666666724</c:v>
                </c:pt>
                <c:pt idx="8044">
                  <c:v>6557.6333333333305</c:v>
                </c:pt>
                <c:pt idx="8045">
                  <c:v>6554.3</c:v>
                </c:pt>
                <c:pt idx="8046">
                  <c:v>6558.1833333333325</c:v>
                </c:pt>
                <c:pt idx="8047">
                  <c:v>6549.1666666666742</c:v>
                </c:pt>
                <c:pt idx="8048">
                  <c:v>6555.533333333331</c:v>
                </c:pt>
                <c:pt idx="8049">
                  <c:v>6559.9833333333308</c:v>
                </c:pt>
                <c:pt idx="8050">
                  <c:v>6561.3</c:v>
                </c:pt>
                <c:pt idx="8051">
                  <c:v>6561.6833333333325</c:v>
                </c:pt>
                <c:pt idx="8052">
                  <c:v>6560.533333333331</c:v>
                </c:pt>
                <c:pt idx="8053">
                  <c:v>6565.7166666666717</c:v>
                </c:pt>
                <c:pt idx="8054">
                  <c:v>6569.0166666666719</c:v>
                </c:pt>
                <c:pt idx="8055">
                  <c:v>6566.2166666666717</c:v>
                </c:pt>
                <c:pt idx="8056">
                  <c:v>6567.1666666666742</c:v>
                </c:pt>
                <c:pt idx="8057">
                  <c:v>6569.9833333333308</c:v>
                </c:pt>
                <c:pt idx="8058">
                  <c:v>6568.1166666666741</c:v>
                </c:pt>
                <c:pt idx="8059">
                  <c:v>6566.6833333333325</c:v>
                </c:pt>
                <c:pt idx="8060">
                  <c:v>6570.7666666666719</c:v>
                </c:pt>
                <c:pt idx="8061">
                  <c:v>6566.6166666666741</c:v>
                </c:pt>
                <c:pt idx="8062">
                  <c:v>6557.6333333333305</c:v>
                </c:pt>
                <c:pt idx="8063">
                  <c:v>6560.3666666666741</c:v>
                </c:pt>
                <c:pt idx="8064">
                  <c:v>6561.9833333333308</c:v>
                </c:pt>
                <c:pt idx="8065">
                  <c:v>6557.4166666666724</c:v>
                </c:pt>
                <c:pt idx="8066">
                  <c:v>6555.1</c:v>
                </c:pt>
                <c:pt idx="8067">
                  <c:v>6551.9333333333298</c:v>
                </c:pt>
                <c:pt idx="8068">
                  <c:v>6553.1</c:v>
                </c:pt>
                <c:pt idx="8069">
                  <c:v>6561.5166666666719</c:v>
                </c:pt>
                <c:pt idx="8070">
                  <c:v>6560.783333333331</c:v>
                </c:pt>
                <c:pt idx="8071">
                  <c:v>6563.6500000000024</c:v>
                </c:pt>
                <c:pt idx="8072">
                  <c:v>6559.1333333333305</c:v>
                </c:pt>
                <c:pt idx="8073">
                  <c:v>6556.6833333333325</c:v>
                </c:pt>
                <c:pt idx="8074">
                  <c:v>6556.6500000000024</c:v>
                </c:pt>
                <c:pt idx="8075">
                  <c:v>6554.8833333333305</c:v>
                </c:pt>
                <c:pt idx="8076">
                  <c:v>6555.3833333333305</c:v>
                </c:pt>
                <c:pt idx="8077">
                  <c:v>6563.6666666666742</c:v>
                </c:pt>
                <c:pt idx="8078">
                  <c:v>6565.4833333333308</c:v>
                </c:pt>
                <c:pt idx="8079">
                  <c:v>6563.6333333333305</c:v>
                </c:pt>
                <c:pt idx="8080">
                  <c:v>6564.6500000000024</c:v>
                </c:pt>
                <c:pt idx="8081">
                  <c:v>6565.6333333333305</c:v>
                </c:pt>
                <c:pt idx="8082">
                  <c:v>6567.4666666666717</c:v>
                </c:pt>
                <c:pt idx="8083">
                  <c:v>6571.066666666673</c:v>
                </c:pt>
                <c:pt idx="8084">
                  <c:v>6571.95</c:v>
                </c:pt>
                <c:pt idx="8085">
                  <c:v>6574.316666666673</c:v>
                </c:pt>
                <c:pt idx="8086">
                  <c:v>6572.6500000000024</c:v>
                </c:pt>
                <c:pt idx="8087">
                  <c:v>6574.4166666666724</c:v>
                </c:pt>
                <c:pt idx="8088">
                  <c:v>6573.4166666666724</c:v>
                </c:pt>
                <c:pt idx="8089">
                  <c:v>6581.316666666673</c:v>
                </c:pt>
                <c:pt idx="8090">
                  <c:v>6579.566666666673</c:v>
                </c:pt>
                <c:pt idx="8091">
                  <c:v>6582.6833333333325</c:v>
                </c:pt>
                <c:pt idx="8092">
                  <c:v>6585.533333333331</c:v>
                </c:pt>
                <c:pt idx="8093">
                  <c:v>6588.5166666666719</c:v>
                </c:pt>
                <c:pt idx="8094">
                  <c:v>6584.9333333333298</c:v>
                </c:pt>
                <c:pt idx="8095">
                  <c:v>6585.283333333331</c:v>
                </c:pt>
                <c:pt idx="8096">
                  <c:v>6584.55</c:v>
                </c:pt>
                <c:pt idx="8097">
                  <c:v>6588.1</c:v>
                </c:pt>
                <c:pt idx="8098">
                  <c:v>6593.6333333333305</c:v>
                </c:pt>
                <c:pt idx="8099">
                  <c:v>6592.05</c:v>
                </c:pt>
                <c:pt idx="8100">
                  <c:v>6592.0833333333303</c:v>
                </c:pt>
                <c:pt idx="8101">
                  <c:v>6587.1666666666742</c:v>
                </c:pt>
                <c:pt idx="8102">
                  <c:v>6585.85</c:v>
                </c:pt>
                <c:pt idx="8103">
                  <c:v>6590.6</c:v>
                </c:pt>
                <c:pt idx="8104">
                  <c:v>6585.6666666666742</c:v>
                </c:pt>
                <c:pt idx="8105">
                  <c:v>6584.3833333333305</c:v>
                </c:pt>
                <c:pt idx="8106">
                  <c:v>6586.7</c:v>
                </c:pt>
                <c:pt idx="8107">
                  <c:v>6589.3833333333305</c:v>
                </c:pt>
                <c:pt idx="8108">
                  <c:v>6589.3833333333305</c:v>
                </c:pt>
                <c:pt idx="8109">
                  <c:v>6585.95</c:v>
                </c:pt>
                <c:pt idx="8110">
                  <c:v>6585.316666666673</c:v>
                </c:pt>
                <c:pt idx="8111">
                  <c:v>6589.5166666666719</c:v>
                </c:pt>
                <c:pt idx="8112">
                  <c:v>6586.4166666666724</c:v>
                </c:pt>
                <c:pt idx="8113">
                  <c:v>6583.6500000000024</c:v>
                </c:pt>
                <c:pt idx="8114">
                  <c:v>6581.95</c:v>
                </c:pt>
                <c:pt idx="8115">
                  <c:v>6583.55</c:v>
                </c:pt>
                <c:pt idx="8116">
                  <c:v>6583.1</c:v>
                </c:pt>
                <c:pt idx="8117">
                  <c:v>6582.566666666673</c:v>
                </c:pt>
                <c:pt idx="8118">
                  <c:v>6578.4166666666724</c:v>
                </c:pt>
                <c:pt idx="8119">
                  <c:v>6581.7166666666717</c:v>
                </c:pt>
                <c:pt idx="8120">
                  <c:v>6578.2</c:v>
                </c:pt>
                <c:pt idx="8121">
                  <c:v>6578.5166666666719</c:v>
                </c:pt>
                <c:pt idx="8122">
                  <c:v>6583.7666666666719</c:v>
                </c:pt>
                <c:pt idx="8123">
                  <c:v>6587.5</c:v>
                </c:pt>
                <c:pt idx="8124">
                  <c:v>6586.7</c:v>
                </c:pt>
                <c:pt idx="8125">
                  <c:v>6590.0166666666719</c:v>
                </c:pt>
                <c:pt idx="8126">
                  <c:v>6590.45</c:v>
                </c:pt>
                <c:pt idx="8127">
                  <c:v>6591.316666666673</c:v>
                </c:pt>
                <c:pt idx="8128">
                  <c:v>6589.8333333333303</c:v>
                </c:pt>
                <c:pt idx="8129">
                  <c:v>6588.316666666673</c:v>
                </c:pt>
                <c:pt idx="8130">
                  <c:v>6587.2333333333308</c:v>
                </c:pt>
                <c:pt idx="8131">
                  <c:v>6587.783333333331</c:v>
                </c:pt>
                <c:pt idx="8132">
                  <c:v>6587.9666666666717</c:v>
                </c:pt>
                <c:pt idx="8133">
                  <c:v>6590.9333333333298</c:v>
                </c:pt>
                <c:pt idx="8134">
                  <c:v>6596.1166666666741</c:v>
                </c:pt>
                <c:pt idx="8135">
                  <c:v>6597.7333333333308</c:v>
                </c:pt>
                <c:pt idx="8136">
                  <c:v>6597.3833333333305</c:v>
                </c:pt>
                <c:pt idx="8137">
                  <c:v>6594.2666666666719</c:v>
                </c:pt>
                <c:pt idx="8138">
                  <c:v>6590.2666666666719</c:v>
                </c:pt>
                <c:pt idx="8139">
                  <c:v>6585.2166666666717</c:v>
                </c:pt>
                <c:pt idx="8140">
                  <c:v>6588.1666666666742</c:v>
                </c:pt>
                <c:pt idx="8141">
                  <c:v>6587.5166666666719</c:v>
                </c:pt>
                <c:pt idx="8142">
                  <c:v>6586.283333333331</c:v>
                </c:pt>
                <c:pt idx="8143">
                  <c:v>6587.3333333333303</c:v>
                </c:pt>
                <c:pt idx="8144">
                  <c:v>6583.45</c:v>
                </c:pt>
                <c:pt idx="8145">
                  <c:v>6584.8833333333305</c:v>
                </c:pt>
                <c:pt idx="8146">
                  <c:v>6580.1833333333325</c:v>
                </c:pt>
                <c:pt idx="8147">
                  <c:v>6579.7666666666719</c:v>
                </c:pt>
                <c:pt idx="8148">
                  <c:v>6579.5166666666719</c:v>
                </c:pt>
                <c:pt idx="8149">
                  <c:v>6575.6500000000024</c:v>
                </c:pt>
                <c:pt idx="8150">
                  <c:v>6581.3666666666741</c:v>
                </c:pt>
                <c:pt idx="8151">
                  <c:v>6580.0166666666719</c:v>
                </c:pt>
                <c:pt idx="8152">
                  <c:v>6580.1333333333305</c:v>
                </c:pt>
                <c:pt idx="8153">
                  <c:v>6576.9833333333308</c:v>
                </c:pt>
                <c:pt idx="8154">
                  <c:v>6578.566666666673</c:v>
                </c:pt>
                <c:pt idx="8155">
                  <c:v>6580.8833333333305</c:v>
                </c:pt>
                <c:pt idx="8156">
                  <c:v>6582.45</c:v>
                </c:pt>
                <c:pt idx="8157">
                  <c:v>6583.4333333333298</c:v>
                </c:pt>
                <c:pt idx="8158">
                  <c:v>6579.05</c:v>
                </c:pt>
                <c:pt idx="8159">
                  <c:v>6580.4</c:v>
                </c:pt>
                <c:pt idx="8160">
                  <c:v>6579.783333333331</c:v>
                </c:pt>
                <c:pt idx="8161">
                  <c:v>6585.8333333333303</c:v>
                </c:pt>
                <c:pt idx="8162">
                  <c:v>6584.2</c:v>
                </c:pt>
                <c:pt idx="8163">
                  <c:v>6582.566666666673</c:v>
                </c:pt>
                <c:pt idx="8164">
                  <c:v>6582.0833333333303</c:v>
                </c:pt>
                <c:pt idx="8165">
                  <c:v>6584.7</c:v>
                </c:pt>
                <c:pt idx="8166">
                  <c:v>6582.1833333333325</c:v>
                </c:pt>
                <c:pt idx="8167">
                  <c:v>6582.25</c:v>
                </c:pt>
                <c:pt idx="8168">
                  <c:v>6579.55</c:v>
                </c:pt>
                <c:pt idx="8169">
                  <c:v>6582.55</c:v>
                </c:pt>
                <c:pt idx="8170">
                  <c:v>6581.1666666666742</c:v>
                </c:pt>
                <c:pt idx="8171">
                  <c:v>6578.6</c:v>
                </c:pt>
                <c:pt idx="8172">
                  <c:v>6581.05</c:v>
                </c:pt>
                <c:pt idx="8173">
                  <c:v>6581.3</c:v>
                </c:pt>
                <c:pt idx="8174">
                  <c:v>6584.6166666666741</c:v>
                </c:pt>
                <c:pt idx="8175">
                  <c:v>6583.3</c:v>
                </c:pt>
                <c:pt idx="8176">
                  <c:v>6581.2</c:v>
                </c:pt>
                <c:pt idx="8177">
                  <c:v>6582.2666666666719</c:v>
                </c:pt>
                <c:pt idx="8178">
                  <c:v>6586.6833333333325</c:v>
                </c:pt>
                <c:pt idx="8179">
                  <c:v>6587.1666666666742</c:v>
                </c:pt>
                <c:pt idx="8180">
                  <c:v>6585.0166666666719</c:v>
                </c:pt>
                <c:pt idx="8181">
                  <c:v>6585.1666666666742</c:v>
                </c:pt>
                <c:pt idx="8182">
                  <c:v>6582.3666666666741</c:v>
                </c:pt>
                <c:pt idx="8183">
                  <c:v>6575.85</c:v>
                </c:pt>
                <c:pt idx="8184">
                  <c:v>6571.6833333333325</c:v>
                </c:pt>
                <c:pt idx="8185">
                  <c:v>6572.066666666673</c:v>
                </c:pt>
                <c:pt idx="8186">
                  <c:v>6574</c:v>
                </c:pt>
                <c:pt idx="8187">
                  <c:v>6573.5833333333303</c:v>
                </c:pt>
                <c:pt idx="8188">
                  <c:v>6577.8833333333305</c:v>
                </c:pt>
                <c:pt idx="8189">
                  <c:v>6573.9666666666717</c:v>
                </c:pt>
                <c:pt idx="8190">
                  <c:v>6573.05</c:v>
                </c:pt>
                <c:pt idx="8191">
                  <c:v>6575.033333333331</c:v>
                </c:pt>
                <c:pt idx="8192">
                  <c:v>6571.25</c:v>
                </c:pt>
                <c:pt idx="8193">
                  <c:v>6565.8</c:v>
                </c:pt>
                <c:pt idx="8194">
                  <c:v>6556.8833333333305</c:v>
                </c:pt>
                <c:pt idx="8195">
                  <c:v>6551.6666666666742</c:v>
                </c:pt>
                <c:pt idx="8196">
                  <c:v>6551.8</c:v>
                </c:pt>
                <c:pt idx="8197">
                  <c:v>6548.9</c:v>
                </c:pt>
                <c:pt idx="8198">
                  <c:v>6552.033333333331</c:v>
                </c:pt>
                <c:pt idx="8199">
                  <c:v>6556.2333333333308</c:v>
                </c:pt>
                <c:pt idx="8200">
                  <c:v>6558.1333333333305</c:v>
                </c:pt>
                <c:pt idx="8201">
                  <c:v>6554.9666666666717</c:v>
                </c:pt>
                <c:pt idx="8202">
                  <c:v>6558.25</c:v>
                </c:pt>
                <c:pt idx="8203">
                  <c:v>6556.75</c:v>
                </c:pt>
                <c:pt idx="8204">
                  <c:v>6557.9166666666724</c:v>
                </c:pt>
                <c:pt idx="8205">
                  <c:v>6551.7333333333308</c:v>
                </c:pt>
                <c:pt idx="8206">
                  <c:v>6555.066666666673</c:v>
                </c:pt>
                <c:pt idx="8207">
                  <c:v>6552.9333333333298</c:v>
                </c:pt>
                <c:pt idx="8208">
                  <c:v>6551.816666666673</c:v>
                </c:pt>
                <c:pt idx="8209">
                  <c:v>6551.783333333331</c:v>
                </c:pt>
                <c:pt idx="8210">
                  <c:v>6548.75</c:v>
                </c:pt>
                <c:pt idx="8211">
                  <c:v>6550.5166666666719</c:v>
                </c:pt>
                <c:pt idx="8212">
                  <c:v>6552.033333333331</c:v>
                </c:pt>
                <c:pt idx="8213">
                  <c:v>6554.8</c:v>
                </c:pt>
                <c:pt idx="8214">
                  <c:v>6552.8833333333305</c:v>
                </c:pt>
                <c:pt idx="8215">
                  <c:v>6552.4666666666717</c:v>
                </c:pt>
                <c:pt idx="8216">
                  <c:v>6550.9833333333308</c:v>
                </c:pt>
                <c:pt idx="8217">
                  <c:v>6548.6333333333305</c:v>
                </c:pt>
                <c:pt idx="8218">
                  <c:v>6547.1833333333325</c:v>
                </c:pt>
                <c:pt idx="8219">
                  <c:v>6546.816666666673</c:v>
                </c:pt>
                <c:pt idx="8220">
                  <c:v>6545.5166666666719</c:v>
                </c:pt>
                <c:pt idx="8221">
                  <c:v>6546.0166666666719</c:v>
                </c:pt>
                <c:pt idx="8222">
                  <c:v>6546.283333333331</c:v>
                </c:pt>
                <c:pt idx="8223">
                  <c:v>6547.6333333333305</c:v>
                </c:pt>
                <c:pt idx="8224">
                  <c:v>6544.35</c:v>
                </c:pt>
                <c:pt idx="8225">
                  <c:v>6544.1166666666741</c:v>
                </c:pt>
                <c:pt idx="8226">
                  <c:v>6539.9333333333298</c:v>
                </c:pt>
                <c:pt idx="8227">
                  <c:v>6537.3</c:v>
                </c:pt>
                <c:pt idx="8228">
                  <c:v>6537.9166666666724</c:v>
                </c:pt>
                <c:pt idx="8229">
                  <c:v>6536.533333333331</c:v>
                </c:pt>
                <c:pt idx="8230">
                  <c:v>6539.6833333333325</c:v>
                </c:pt>
                <c:pt idx="8231">
                  <c:v>6539.45</c:v>
                </c:pt>
                <c:pt idx="8232">
                  <c:v>6538.566666666673</c:v>
                </c:pt>
                <c:pt idx="8233">
                  <c:v>6540.1</c:v>
                </c:pt>
                <c:pt idx="8234">
                  <c:v>6535.3666666666741</c:v>
                </c:pt>
                <c:pt idx="8235">
                  <c:v>6535.4333333333298</c:v>
                </c:pt>
                <c:pt idx="8236">
                  <c:v>6532.816666666673</c:v>
                </c:pt>
                <c:pt idx="8237">
                  <c:v>6535.6333333333305</c:v>
                </c:pt>
                <c:pt idx="8238">
                  <c:v>6536.4333333333298</c:v>
                </c:pt>
                <c:pt idx="8239">
                  <c:v>6534.1666666666742</c:v>
                </c:pt>
                <c:pt idx="8240">
                  <c:v>6537.816666666673</c:v>
                </c:pt>
                <c:pt idx="8241">
                  <c:v>6538.1666666666742</c:v>
                </c:pt>
                <c:pt idx="8242">
                  <c:v>6542</c:v>
                </c:pt>
                <c:pt idx="8243">
                  <c:v>6543.283333333331</c:v>
                </c:pt>
                <c:pt idx="8244">
                  <c:v>6545.283333333331</c:v>
                </c:pt>
                <c:pt idx="8245">
                  <c:v>6546.4333333333298</c:v>
                </c:pt>
                <c:pt idx="8246">
                  <c:v>6548.4333333333298</c:v>
                </c:pt>
                <c:pt idx="8247">
                  <c:v>6552.6</c:v>
                </c:pt>
                <c:pt idx="8248">
                  <c:v>6547.6666666666742</c:v>
                </c:pt>
                <c:pt idx="8249">
                  <c:v>6547.2333333333308</c:v>
                </c:pt>
                <c:pt idx="8250">
                  <c:v>6549.6166666666741</c:v>
                </c:pt>
                <c:pt idx="8251">
                  <c:v>6548.6</c:v>
                </c:pt>
                <c:pt idx="8252">
                  <c:v>6551.1166666666741</c:v>
                </c:pt>
                <c:pt idx="8253">
                  <c:v>6552.9333333333298</c:v>
                </c:pt>
                <c:pt idx="8254">
                  <c:v>6554.2</c:v>
                </c:pt>
                <c:pt idx="8255">
                  <c:v>6558.9666666666717</c:v>
                </c:pt>
                <c:pt idx="8256">
                  <c:v>6560.7</c:v>
                </c:pt>
                <c:pt idx="8257">
                  <c:v>6561.6833333333325</c:v>
                </c:pt>
                <c:pt idx="8258">
                  <c:v>6561.283333333331</c:v>
                </c:pt>
                <c:pt idx="8259">
                  <c:v>6557.9333333333298</c:v>
                </c:pt>
                <c:pt idx="8260">
                  <c:v>6554.1166666666741</c:v>
                </c:pt>
                <c:pt idx="8261">
                  <c:v>6554.3333333333303</c:v>
                </c:pt>
                <c:pt idx="8262">
                  <c:v>6552.3666666666741</c:v>
                </c:pt>
                <c:pt idx="8263">
                  <c:v>6549.283333333331</c:v>
                </c:pt>
                <c:pt idx="8264">
                  <c:v>6547.7666666666719</c:v>
                </c:pt>
                <c:pt idx="8265">
                  <c:v>6554.0833333333303</c:v>
                </c:pt>
                <c:pt idx="8266">
                  <c:v>6555.25</c:v>
                </c:pt>
                <c:pt idx="8267">
                  <c:v>6557.3666666666741</c:v>
                </c:pt>
                <c:pt idx="8268">
                  <c:v>6559.3</c:v>
                </c:pt>
                <c:pt idx="8269">
                  <c:v>6561.6500000000024</c:v>
                </c:pt>
                <c:pt idx="8270">
                  <c:v>6560.6333333333305</c:v>
                </c:pt>
                <c:pt idx="8271">
                  <c:v>6559.6166666666741</c:v>
                </c:pt>
                <c:pt idx="8272">
                  <c:v>6553.1666666666742</c:v>
                </c:pt>
                <c:pt idx="8273">
                  <c:v>6550.8333333333303</c:v>
                </c:pt>
                <c:pt idx="8274">
                  <c:v>6554.783333333331</c:v>
                </c:pt>
                <c:pt idx="8275">
                  <c:v>6549.2666666666719</c:v>
                </c:pt>
                <c:pt idx="8276">
                  <c:v>6545.9666666666717</c:v>
                </c:pt>
                <c:pt idx="8277">
                  <c:v>6548</c:v>
                </c:pt>
                <c:pt idx="8278">
                  <c:v>6551.7166666666717</c:v>
                </c:pt>
                <c:pt idx="8279">
                  <c:v>6548.8833333333305</c:v>
                </c:pt>
                <c:pt idx="8280">
                  <c:v>6547.8833333333305</c:v>
                </c:pt>
                <c:pt idx="8281">
                  <c:v>6543.2666666666719</c:v>
                </c:pt>
                <c:pt idx="8282">
                  <c:v>6542.566666666673</c:v>
                </c:pt>
                <c:pt idx="8283">
                  <c:v>6544.4</c:v>
                </c:pt>
                <c:pt idx="8284">
                  <c:v>6545</c:v>
                </c:pt>
                <c:pt idx="8285">
                  <c:v>6540.783333333331</c:v>
                </c:pt>
                <c:pt idx="8286">
                  <c:v>6539.566666666673</c:v>
                </c:pt>
                <c:pt idx="8287">
                  <c:v>6545.7666666666719</c:v>
                </c:pt>
                <c:pt idx="8288">
                  <c:v>6545.9666666666717</c:v>
                </c:pt>
                <c:pt idx="8289">
                  <c:v>6542.8833333333305</c:v>
                </c:pt>
                <c:pt idx="8290">
                  <c:v>6536.25</c:v>
                </c:pt>
                <c:pt idx="8291">
                  <c:v>6543.9333333333298</c:v>
                </c:pt>
                <c:pt idx="8292">
                  <c:v>6540.95</c:v>
                </c:pt>
                <c:pt idx="8293">
                  <c:v>6540.85</c:v>
                </c:pt>
                <c:pt idx="8294">
                  <c:v>6542.533333333331</c:v>
                </c:pt>
                <c:pt idx="8295">
                  <c:v>6538.9</c:v>
                </c:pt>
                <c:pt idx="8296">
                  <c:v>6537.9333333333298</c:v>
                </c:pt>
                <c:pt idx="8297">
                  <c:v>6535.033333333331</c:v>
                </c:pt>
                <c:pt idx="8298">
                  <c:v>6533.1500000000024</c:v>
                </c:pt>
                <c:pt idx="8299">
                  <c:v>6535.9833333333308</c:v>
                </c:pt>
                <c:pt idx="8300">
                  <c:v>6536.2</c:v>
                </c:pt>
                <c:pt idx="8301">
                  <c:v>6533.4833333333308</c:v>
                </c:pt>
                <c:pt idx="8302">
                  <c:v>6526.1333333333305</c:v>
                </c:pt>
                <c:pt idx="8303">
                  <c:v>6527.4166666666724</c:v>
                </c:pt>
                <c:pt idx="8304">
                  <c:v>6526.2166666666717</c:v>
                </c:pt>
                <c:pt idx="8305">
                  <c:v>6523.0166666666719</c:v>
                </c:pt>
                <c:pt idx="8306">
                  <c:v>6522.55</c:v>
                </c:pt>
                <c:pt idx="8307">
                  <c:v>6517.066666666673</c:v>
                </c:pt>
                <c:pt idx="8308">
                  <c:v>6517.566666666673</c:v>
                </c:pt>
                <c:pt idx="8309">
                  <c:v>6524.1333333333305</c:v>
                </c:pt>
                <c:pt idx="8310">
                  <c:v>6524.5166666666719</c:v>
                </c:pt>
                <c:pt idx="8311">
                  <c:v>6521.9666666666717</c:v>
                </c:pt>
                <c:pt idx="8312">
                  <c:v>6526.783333333331</c:v>
                </c:pt>
                <c:pt idx="8313">
                  <c:v>6527.8333333333303</c:v>
                </c:pt>
                <c:pt idx="8314">
                  <c:v>6528.066666666673</c:v>
                </c:pt>
                <c:pt idx="8315">
                  <c:v>6524.0166666666719</c:v>
                </c:pt>
                <c:pt idx="8316">
                  <c:v>6523.1166666666741</c:v>
                </c:pt>
                <c:pt idx="8317">
                  <c:v>6523.4166666666724</c:v>
                </c:pt>
                <c:pt idx="8318">
                  <c:v>6525.8666666666741</c:v>
                </c:pt>
                <c:pt idx="8319">
                  <c:v>6526.6666666666742</c:v>
                </c:pt>
                <c:pt idx="8320">
                  <c:v>6527.3666666666741</c:v>
                </c:pt>
                <c:pt idx="8321">
                  <c:v>6527.3833333333305</c:v>
                </c:pt>
                <c:pt idx="8322">
                  <c:v>6526.316666666673</c:v>
                </c:pt>
                <c:pt idx="8323">
                  <c:v>6531.9833333333308</c:v>
                </c:pt>
                <c:pt idx="8324">
                  <c:v>6535.4166666666724</c:v>
                </c:pt>
                <c:pt idx="8325">
                  <c:v>6535.7166666666717</c:v>
                </c:pt>
                <c:pt idx="8326">
                  <c:v>6535.3333333333303</c:v>
                </c:pt>
                <c:pt idx="8327">
                  <c:v>6541.8333333333303</c:v>
                </c:pt>
                <c:pt idx="8328">
                  <c:v>6544.5</c:v>
                </c:pt>
                <c:pt idx="8329">
                  <c:v>6542.9166666666724</c:v>
                </c:pt>
                <c:pt idx="8330">
                  <c:v>6543.033333333331</c:v>
                </c:pt>
                <c:pt idx="8331">
                  <c:v>6546.6166666666741</c:v>
                </c:pt>
                <c:pt idx="8332">
                  <c:v>6550.55</c:v>
                </c:pt>
                <c:pt idx="8333">
                  <c:v>6551.566666666673</c:v>
                </c:pt>
                <c:pt idx="8334">
                  <c:v>6552.3333333333303</c:v>
                </c:pt>
                <c:pt idx="8335">
                  <c:v>6558.9</c:v>
                </c:pt>
                <c:pt idx="8336">
                  <c:v>6563.6</c:v>
                </c:pt>
                <c:pt idx="8337">
                  <c:v>6562.3</c:v>
                </c:pt>
                <c:pt idx="8338">
                  <c:v>6556.75</c:v>
                </c:pt>
                <c:pt idx="8339">
                  <c:v>6556.4666666666717</c:v>
                </c:pt>
                <c:pt idx="8340">
                  <c:v>6556.783333333331</c:v>
                </c:pt>
                <c:pt idx="8341">
                  <c:v>6558.2166666666717</c:v>
                </c:pt>
                <c:pt idx="8342">
                  <c:v>6562.1833333333325</c:v>
                </c:pt>
                <c:pt idx="8343">
                  <c:v>6555.783333333331</c:v>
                </c:pt>
                <c:pt idx="8344">
                  <c:v>6561.6666666666742</c:v>
                </c:pt>
                <c:pt idx="8345">
                  <c:v>6567.5</c:v>
                </c:pt>
                <c:pt idx="8346">
                  <c:v>6568.2166666666717</c:v>
                </c:pt>
                <c:pt idx="8347">
                  <c:v>6568.6</c:v>
                </c:pt>
                <c:pt idx="8348">
                  <c:v>6572.6166666666741</c:v>
                </c:pt>
                <c:pt idx="8349">
                  <c:v>6575.4666666666717</c:v>
                </c:pt>
                <c:pt idx="8350">
                  <c:v>6579.9833333333308</c:v>
                </c:pt>
                <c:pt idx="8351">
                  <c:v>6569.6333333333305</c:v>
                </c:pt>
                <c:pt idx="8352">
                  <c:v>6573.8</c:v>
                </c:pt>
                <c:pt idx="8353">
                  <c:v>6571.2</c:v>
                </c:pt>
                <c:pt idx="8354">
                  <c:v>6574</c:v>
                </c:pt>
                <c:pt idx="8355">
                  <c:v>6576.7666666666719</c:v>
                </c:pt>
                <c:pt idx="8356">
                  <c:v>6578.05</c:v>
                </c:pt>
                <c:pt idx="8357">
                  <c:v>6576.35</c:v>
                </c:pt>
                <c:pt idx="8358">
                  <c:v>6578.45</c:v>
                </c:pt>
                <c:pt idx="8359">
                  <c:v>6575.316666666673</c:v>
                </c:pt>
                <c:pt idx="8360">
                  <c:v>6573.033333333331</c:v>
                </c:pt>
                <c:pt idx="8361">
                  <c:v>6575.4166666666724</c:v>
                </c:pt>
                <c:pt idx="8362">
                  <c:v>6577.9666666666717</c:v>
                </c:pt>
                <c:pt idx="8363">
                  <c:v>6581.566666666673</c:v>
                </c:pt>
                <c:pt idx="8364">
                  <c:v>6582.8</c:v>
                </c:pt>
                <c:pt idx="8365">
                  <c:v>6580.85</c:v>
                </c:pt>
                <c:pt idx="8366">
                  <c:v>6581.25</c:v>
                </c:pt>
                <c:pt idx="8367">
                  <c:v>6585.3833333333305</c:v>
                </c:pt>
                <c:pt idx="8368">
                  <c:v>6587.3</c:v>
                </c:pt>
                <c:pt idx="8369">
                  <c:v>6579.8666666666741</c:v>
                </c:pt>
                <c:pt idx="8370">
                  <c:v>6576.6</c:v>
                </c:pt>
                <c:pt idx="8371">
                  <c:v>6579.066666666673</c:v>
                </c:pt>
                <c:pt idx="8372">
                  <c:v>6582.6166666666741</c:v>
                </c:pt>
                <c:pt idx="8373">
                  <c:v>6584.8333333333303</c:v>
                </c:pt>
                <c:pt idx="8374">
                  <c:v>6584.55</c:v>
                </c:pt>
                <c:pt idx="8375">
                  <c:v>6589.6166666666741</c:v>
                </c:pt>
                <c:pt idx="8376">
                  <c:v>6590.033333333331</c:v>
                </c:pt>
                <c:pt idx="8377">
                  <c:v>6591.6833333333325</c:v>
                </c:pt>
                <c:pt idx="8378">
                  <c:v>6589.6833333333325</c:v>
                </c:pt>
                <c:pt idx="8379">
                  <c:v>6591.033333333331</c:v>
                </c:pt>
                <c:pt idx="8380">
                  <c:v>6593.4333333333298</c:v>
                </c:pt>
                <c:pt idx="8381">
                  <c:v>6595.0833333333303</c:v>
                </c:pt>
                <c:pt idx="8382">
                  <c:v>6600.033333333331</c:v>
                </c:pt>
                <c:pt idx="8383">
                  <c:v>6596.8833333333305</c:v>
                </c:pt>
                <c:pt idx="8384">
                  <c:v>6593.6833333333325</c:v>
                </c:pt>
                <c:pt idx="8385">
                  <c:v>6590.7166666666717</c:v>
                </c:pt>
                <c:pt idx="8386">
                  <c:v>6592.8333333333303</c:v>
                </c:pt>
                <c:pt idx="8387">
                  <c:v>6583.1500000000024</c:v>
                </c:pt>
                <c:pt idx="8388">
                  <c:v>6577.816666666673</c:v>
                </c:pt>
                <c:pt idx="8389">
                  <c:v>6578.4166666666724</c:v>
                </c:pt>
                <c:pt idx="8390">
                  <c:v>6577.8</c:v>
                </c:pt>
                <c:pt idx="8391">
                  <c:v>6573.3333333333303</c:v>
                </c:pt>
                <c:pt idx="8392">
                  <c:v>6577.9333333333298</c:v>
                </c:pt>
                <c:pt idx="8393">
                  <c:v>6578.6833333333325</c:v>
                </c:pt>
                <c:pt idx="8394">
                  <c:v>6575.25</c:v>
                </c:pt>
                <c:pt idx="8395">
                  <c:v>6573.75</c:v>
                </c:pt>
                <c:pt idx="8396">
                  <c:v>6569.6500000000024</c:v>
                </c:pt>
                <c:pt idx="8397">
                  <c:v>6565.3666666666741</c:v>
                </c:pt>
                <c:pt idx="8398">
                  <c:v>6570.4166666666724</c:v>
                </c:pt>
                <c:pt idx="8399">
                  <c:v>6576.1166666666741</c:v>
                </c:pt>
                <c:pt idx="8400">
                  <c:v>6575.7666666666719</c:v>
                </c:pt>
                <c:pt idx="8401">
                  <c:v>6575.8</c:v>
                </c:pt>
                <c:pt idx="8402">
                  <c:v>6572.8666666666741</c:v>
                </c:pt>
                <c:pt idx="8403">
                  <c:v>6575.566666666673</c:v>
                </c:pt>
                <c:pt idx="8404">
                  <c:v>6572.316666666673</c:v>
                </c:pt>
                <c:pt idx="8405">
                  <c:v>6569.1666666666742</c:v>
                </c:pt>
                <c:pt idx="8406">
                  <c:v>6574.1500000000024</c:v>
                </c:pt>
                <c:pt idx="8407">
                  <c:v>6577.6</c:v>
                </c:pt>
                <c:pt idx="8408">
                  <c:v>6568.033333333331</c:v>
                </c:pt>
                <c:pt idx="8409">
                  <c:v>6565.7333333333308</c:v>
                </c:pt>
                <c:pt idx="8410">
                  <c:v>6564.3666666666741</c:v>
                </c:pt>
                <c:pt idx="8411">
                  <c:v>6565.4666666666717</c:v>
                </c:pt>
                <c:pt idx="8412">
                  <c:v>6565.0833333333303</c:v>
                </c:pt>
                <c:pt idx="8413">
                  <c:v>6566.283333333331</c:v>
                </c:pt>
                <c:pt idx="8414">
                  <c:v>6563.7333333333308</c:v>
                </c:pt>
                <c:pt idx="8415">
                  <c:v>6568.2</c:v>
                </c:pt>
                <c:pt idx="8416">
                  <c:v>6566.9333333333298</c:v>
                </c:pt>
                <c:pt idx="8417">
                  <c:v>6565.9166666666724</c:v>
                </c:pt>
                <c:pt idx="8418">
                  <c:v>6568.05</c:v>
                </c:pt>
                <c:pt idx="8419">
                  <c:v>6573.6500000000024</c:v>
                </c:pt>
                <c:pt idx="8420">
                  <c:v>6574.1</c:v>
                </c:pt>
                <c:pt idx="8421">
                  <c:v>6573.4</c:v>
                </c:pt>
                <c:pt idx="8422">
                  <c:v>6576.6500000000024</c:v>
                </c:pt>
                <c:pt idx="8423">
                  <c:v>6575.35</c:v>
                </c:pt>
                <c:pt idx="8424">
                  <c:v>6578.283333333331</c:v>
                </c:pt>
                <c:pt idx="8425">
                  <c:v>6578.2666666666719</c:v>
                </c:pt>
                <c:pt idx="8426">
                  <c:v>6572.5833333333303</c:v>
                </c:pt>
                <c:pt idx="8427">
                  <c:v>6570.783333333331</c:v>
                </c:pt>
                <c:pt idx="8428">
                  <c:v>6569.0166666666719</c:v>
                </c:pt>
                <c:pt idx="8429">
                  <c:v>6572.45</c:v>
                </c:pt>
                <c:pt idx="8430">
                  <c:v>6571.1</c:v>
                </c:pt>
                <c:pt idx="8431">
                  <c:v>6572.533333333331</c:v>
                </c:pt>
                <c:pt idx="8432">
                  <c:v>6571.1333333333305</c:v>
                </c:pt>
                <c:pt idx="8433">
                  <c:v>6569.1500000000024</c:v>
                </c:pt>
                <c:pt idx="8434">
                  <c:v>6568.2333333333308</c:v>
                </c:pt>
                <c:pt idx="8435">
                  <c:v>6566.9666666666717</c:v>
                </c:pt>
                <c:pt idx="8436">
                  <c:v>6569.3333333333303</c:v>
                </c:pt>
                <c:pt idx="8437">
                  <c:v>6569.9833333333308</c:v>
                </c:pt>
                <c:pt idx="8438">
                  <c:v>6568.1166666666741</c:v>
                </c:pt>
                <c:pt idx="8439">
                  <c:v>6565.9833333333308</c:v>
                </c:pt>
                <c:pt idx="8440">
                  <c:v>6565.2666666666719</c:v>
                </c:pt>
                <c:pt idx="8441">
                  <c:v>6568.4</c:v>
                </c:pt>
                <c:pt idx="8442">
                  <c:v>6560.6666666666742</c:v>
                </c:pt>
                <c:pt idx="8443">
                  <c:v>6559.5166666666719</c:v>
                </c:pt>
                <c:pt idx="8444">
                  <c:v>6565.1166666666741</c:v>
                </c:pt>
                <c:pt idx="8445">
                  <c:v>6564.85</c:v>
                </c:pt>
                <c:pt idx="8446">
                  <c:v>6565.2666666666719</c:v>
                </c:pt>
                <c:pt idx="8447">
                  <c:v>6566.0833333333303</c:v>
                </c:pt>
                <c:pt idx="8448">
                  <c:v>6567.3</c:v>
                </c:pt>
                <c:pt idx="8449">
                  <c:v>6566.5833333333303</c:v>
                </c:pt>
                <c:pt idx="8450">
                  <c:v>6568.4666666666717</c:v>
                </c:pt>
                <c:pt idx="8451">
                  <c:v>6571.316666666673</c:v>
                </c:pt>
                <c:pt idx="8452">
                  <c:v>6569.8</c:v>
                </c:pt>
                <c:pt idx="8453">
                  <c:v>6566.7</c:v>
                </c:pt>
                <c:pt idx="8454">
                  <c:v>6568.6666666666742</c:v>
                </c:pt>
                <c:pt idx="8455">
                  <c:v>6568.7</c:v>
                </c:pt>
                <c:pt idx="8456">
                  <c:v>6572.8</c:v>
                </c:pt>
                <c:pt idx="8457">
                  <c:v>6581.4666666666717</c:v>
                </c:pt>
                <c:pt idx="8458">
                  <c:v>6580.6666666666742</c:v>
                </c:pt>
                <c:pt idx="8459">
                  <c:v>6580.3333333333303</c:v>
                </c:pt>
                <c:pt idx="8460">
                  <c:v>6576.4</c:v>
                </c:pt>
                <c:pt idx="8461">
                  <c:v>6576.816666666673</c:v>
                </c:pt>
                <c:pt idx="8462">
                  <c:v>6582.55</c:v>
                </c:pt>
                <c:pt idx="8463">
                  <c:v>6583.3666666666741</c:v>
                </c:pt>
                <c:pt idx="8464">
                  <c:v>6586.4333333333298</c:v>
                </c:pt>
                <c:pt idx="8465">
                  <c:v>6588.816666666673</c:v>
                </c:pt>
                <c:pt idx="8466">
                  <c:v>6589.3333333333303</c:v>
                </c:pt>
                <c:pt idx="8467">
                  <c:v>6586.533333333331</c:v>
                </c:pt>
                <c:pt idx="8468">
                  <c:v>6593.8</c:v>
                </c:pt>
                <c:pt idx="8469">
                  <c:v>6596.5166666666719</c:v>
                </c:pt>
                <c:pt idx="8470">
                  <c:v>6601.35</c:v>
                </c:pt>
                <c:pt idx="8471">
                  <c:v>6603.45</c:v>
                </c:pt>
                <c:pt idx="8472">
                  <c:v>6603.4833333333308</c:v>
                </c:pt>
                <c:pt idx="8473">
                  <c:v>6601.9333333333298</c:v>
                </c:pt>
                <c:pt idx="8474">
                  <c:v>6602.05</c:v>
                </c:pt>
                <c:pt idx="8475">
                  <c:v>6596.75</c:v>
                </c:pt>
                <c:pt idx="8476">
                  <c:v>6596.6666666666742</c:v>
                </c:pt>
                <c:pt idx="8477">
                  <c:v>6596.45</c:v>
                </c:pt>
                <c:pt idx="8478">
                  <c:v>6593.2333333333308</c:v>
                </c:pt>
                <c:pt idx="8479">
                  <c:v>6592.8333333333303</c:v>
                </c:pt>
                <c:pt idx="8480">
                  <c:v>6590.9166666666724</c:v>
                </c:pt>
                <c:pt idx="8481">
                  <c:v>6591.566666666673</c:v>
                </c:pt>
                <c:pt idx="8482">
                  <c:v>6590.1500000000024</c:v>
                </c:pt>
                <c:pt idx="8483">
                  <c:v>6587.9</c:v>
                </c:pt>
                <c:pt idx="8484">
                  <c:v>6584.45</c:v>
                </c:pt>
                <c:pt idx="8485">
                  <c:v>6589.95</c:v>
                </c:pt>
                <c:pt idx="8486">
                  <c:v>6594.3666666666741</c:v>
                </c:pt>
                <c:pt idx="8487">
                  <c:v>6588.05</c:v>
                </c:pt>
                <c:pt idx="8488">
                  <c:v>6586.6</c:v>
                </c:pt>
                <c:pt idx="8489">
                  <c:v>6585.7</c:v>
                </c:pt>
                <c:pt idx="8490">
                  <c:v>6593.783333333331</c:v>
                </c:pt>
                <c:pt idx="8491">
                  <c:v>6587.316666666673</c:v>
                </c:pt>
                <c:pt idx="8492">
                  <c:v>6583.566666666673</c:v>
                </c:pt>
                <c:pt idx="8493">
                  <c:v>6582.2166666666717</c:v>
                </c:pt>
                <c:pt idx="8494">
                  <c:v>6582.8333333333303</c:v>
                </c:pt>
                <c:pt idx="8495">
                  <c:v>6585.7166666666717</c:v>
                </c:pt>
                <c:pt idx="8496">
                  <c:v>6586.283333333331</c:v>
                </c:pt>
                <c:pt idx="8497">
                  <c:v>6587.316666666673</c:v>
                </c:pt>
                <c:pt idx="8498">
                  <c:v>6584.5</c:v>
                </c:pt>
                <c:pt idx="8499">
                  <c:v>6583.35</c:v>
                </c:pt>
                <c:pt idx="8500">
                  <c:v>6582.4833333333308</c:v>
                </c:pt>
                <c:pt idx="8501">
                  <c:v>6580.6833333333325</c:v>
                </c:pt>
                <c:pt idx="8502">
                  <c:v>6584.3</c:v>
                </c:pt>
                <c:pt idx="8503">
                  <c:v>6583.1333333333305</c:v>
                </c:pt>
                <c:pt idx="8504">
                  <c:v>6579.5</c:v>
                </c:pt>
                <c:pt idx="8505">
                  <c:v>6577.3</c:v>
                </c:pt>
                <c:pt idx="8506">
                  <c:v>6576.25</c:v>
                </c:pt>
                <c:pt idx="8507">
                  <c:v>6578.3</c:v>
                </c:pt>
                <c:pt idx="8508">
                  <c:v>6580.7</c:v>
                </c:pt>
                <c:pt idx="8509">
                  <c:v>6582.4666666666717</c:v>
                </c:pt>
                <c:pt idx="8510">
                  <c:v>6583.7</c:v>
                </c:pt>
                <c:pt idx="8511">
                  <c:v>6580.2333333333308</c:v>
                </c:pt>
                <c:pt idx="8512">
                  <c:v>6580.2333333333308</c:v>
                </c:pt>
                <c:pt idx="8513">
                  <c:v>6586.033333333331</c:v>
                </c:pt>
                <c:pt idx="8514">
                  <c:v>6589.0166666666719</c:v>
                </c:pt>
                <c:pt idx="8515">
                  <c:v>6585.9166666666724</c:v>
                </c:pt>
                <c:pt idx="8516">
                  <c:v>6584.4</c:v>
                </c:pt>
                <c:pt idx="8517">
                  <c:v>6582.1500000000024</c:v>
                </c:pt>
                <c:pt idx="8518">
                  <c:v>6581.3333333333303</c:v>
                </c:pt>
                <c:pt idx="8519">
                  <c:v>6581.3333333333303</c:v>
                </c:pt>
                <c:pt idx="8520">
                  <c:v>6586.7166666666717</c:v>
                </c:pt>
                <c:pt idx="8521">
                  <c:v>6593.1833333333325</c:v>
                </c:pt>
                <c:pt idx="8522">
                  <c:v>6588.1</c:v>
                </c:pt>
                <c:pt idx="8523">
                  <c:v>6586.283333333331</c:v>
                </c:pt>
                <c:pt idx="8524">
                  <c:v>6584.0833333333303</c:v>
                </c:pt>
                <c:pt idx="8525">
                  <c:v>6582.5</c:v>
                </c:pt>
                <c:pt idx="8526">
                  <c:v>6581.25</c:v>
                </c:pt>
                <c:pt idx="8527">
                  <c:v>6577.783333333331</c:v>
                </c:pt>
                <c:pt idx="8528">
                  <c:v>6577.6666666666742</c:v>
                </c:pt>
                <c:pt idx="8529">
                  <c:v>6574.283333333331</c:v>
                </c:pt>
                <c:pt idx="8530">
                  <c:v>6570.3833333333305</c:v>
                </c:pt>
                <c:pt idx="8531">
                  <c:v>6572.6833333333325</c:v>
                </c:pt>
                <c:pt idx="8532">
                  <c:v>6574.1333333333305</c:v>
                </c:pt>
                <c:pt idx="8533">
                  <c:v>6576.1</c:v>
                </c:pt>
                <c:pt idx="8534">
                  <c:v>6576.283333333331</c:v>
                </c:pt>
                <c:pt idx="8535">
                  <c:v>6581.1500000000024</c:v>
                </c:pt>
                <c:pt idx="8536">
                  <c:v>6576.6166666666741</c:v>
                </c:pt>
                <c:pt idx="8537">
                  <c:v>6577.1666666666742</c:v>
                </c:pt>
                <c:pt idx="8538">
                  <c:v>6580.816666666673</c:v>
                </c:pt>
                <c:pt idx="8539">
                  <c:v>6573.85</c:v>
                </c:pt>
                <c:pt idx="8540">
                  <c:v>6582.2666666666719</c:v>
                </c:pt>
                <c:pt idx="8541">
                  <c:v>6581.95</c:v>
                </c:pt>
                <c:pt idx="8542">
                  <c:v>6581.8666666666741</c:v>
                </c:pt>
                <c:pt idx="8543">
                  <c:v>6578.533333333331</c:v>
                </c:pt>
                <c:pt idx="8544">
                  <c:v>6576.4</c:v>
                </c:pt>
                <c:pt idx="8545">
                  <c:v>6573.1500000000024</c:v>
                </c:pt>
                <c:pt idx="8546">
                  <c:v>6573.3833333333305</c:v>
                </c:pt>
                <c:pt idx="8547">
                  <c:v>6580.1</c:v>
                </c:pt>
                <c:pt idx="8548">
                  <c:v>6580.3666666666741</c:v>
                </c:pt>
                <c:pt idx="8549">
                  <c:v>6580.3333333333303</c:v>
                </c:pt>
                <c:pt idx="8550">
                  <c:v>6577.0166666666719</c:v>
                </c:pt>
                <c:pt idx="8551">
                  <c:v>6580.5</c:v>
                </c:pt>
                <c:pt idx="8552">
                  <c:v>6585.033333333331</c:v>
                </c:pt>
                <c:pt idx="8553">
                  <c:v>6589.1</c:v>
                </c:pt>
                <c:pt idx="8554">
                  <c:v>6588.1833333333325</c:v>
                </c:pt>
                <c:pt idx="8555">
                  <c:v>6585.033333333331</c:v>
                </c:pt>
                <c:pt idx="8556">
                  <c:v>6587.9666666666717</c:v>
                </c:pt>
                <c:pt idx="8557">
                  <c:v>6582.6</c:v>
                </c:pt>
                <c:pt idx="8558">
                  <c:v>6582.9333333333298</c:v>
                </c:pt>
                <c:pt idx="8559">
                  <c:v>6584</c:v>
                </c:pt>
                <c:pt idx="8560">
                  <c:v>6587.6666666666742</c:v>
                </c:pt>
                <c:pt idx="8561">
                  <c:v>6588.8</c:v>
                </c:pt>
                <c:pt idx="8562">
                  <c:v>6588.0833333333303</c:v>
                </c:pt>
                <c:pt idx="8563">
                  <c:v>6593.2666666666719</c:v>
                </c:pt>
                <c:pt idx="8564">
                  <c:v>6590.35</c:v>
                </c:pt>
                <c:pt idx="8565">
                  <c:v>6587.95</c:v>
                </c:pt>
                <c:pt idx="8566">
                  <c:v>6585.783333333331</c:v>
                </c:pt>
                <c:pt idx="8567">
                  <c:v>6588.2166666666717</c:v>
                </c:pt>
                <c:pt idx="8568">
                  <c:v>6583.55</c:v>
                </c:pt>
                <c:pt idx="8569">
                  <c:v>6584.3</c:v>
                </c:pt>
                <c:pt idx="8570">
                  <c:v>6580.1666666666742</c:v>
                </c:pt>
                <c:pt idx="8571">
                  <c:v>6576.85</c:v>
                </c:pt>
                <c:pt idx="8572">
                  <c:v>6576.8</c:v>
                </c:pt>
                <c:pt idx="8573">
                  <c:v>6571.75</c:v>
                </c:pt>
                <c:pt idx="8574">
                  <c:v>6569.1833333333325</c:v>
                </c:pt>
                <c:pt idx="8575">
                  <c:v>6572.5</c:v>
                </c:pt>
                <c:pt idx="8576">
                  <c:v>6572.9666666666717</c:v>
                </c:pt>
                <c:pt idx="8577">
                  <c:v>6575.316666666673</c:v>
                </c:pt>
                <c:pt idx="8578">
                  <c:v>6574.85</c:v>
                </c:pt>
                <c:pt idx="8579">
                  <c:v>6572.85</c:v>
                </c:pt>
                <c:pt idx="8580">
                  <c:v>6572.2</c:v>
                </c:pt>
                <c:pt idx="8581">
                  <c:v>6565.0166666666719</c:v>
                </c:pt>
                <c:pt idx="8582">
                  <c:v>6567.1666666666742</c:v>
                </c:pt>
                <c:pt idx="8583">
                  <c:v>6567.1333333333305</c:v>
                </c:pt>
                <c:pt idx="8584">
                  <c:v>6567.533333333331</c:v>
                </c:pt>
                <c:pt idx="8585">
                  <c:v>6569.3666666666741</c:v>
                </c:pt>
                <c:pt idx="8586">
                  <c:v>6566.4666666666717</c:v>
                </c:pt>
                <c:pt idx="8587">
                  <c:v>6568.1666666666742</c:v>
                </c:pt>
                <c:pt idx="8588">
                  <c:v>6562.9</c:v>
                </c:pt>
                <c:pt idx="8589">
                  <c:v>6564.566666666673</c:v>
                </c:pt>
                <c:pt idx="8590">
                  <c:v>6564.9666666666717</c:v>
                </c:pt>
                <c:pt idx="8591">
                  <c:v>6568.3</c:v>
                </c:pt>
                <c:pt idx="8592">
                  <c:v>6563.6833333333325</c:v>
                </c:pt>
                <c:pt idx="8593">
                  <c:v>6562.8833333333305</c:v>
                </c:pt>
                <c:pt idx="8594">
                  <c:v>6563.85</c:v>
                </c:pt>
                <c:pt idx="8595">
                  <c:v>6562.2333333333308</c:v>
                </c:pt>
                <c:pt idx="8596">
                  <c:v>6570.2666666666719</c:v>
                </c:pt>
                <c:pt idx="8597">
                  <c:v>6569.533333333331</c:v>
                </c:pt>
                <c:pt idx="8598">
                  <c:v>6569.95</c:v>
                </c:pt>
                <c:pt idx="8599">
                  <c:v>6574.55</c:v>
                </c:pt>
                <c:pt idx="8600">
                  <c:v>6570.033333333331</c:v>
                </c:pt>
                <c:pt idx="8601">
                  <c:v>6570.4166666666724</c:v>
                </c:pt>
                <c:pt idx="8602">
                  <c:v>6573.35</c:v>
                </c:pt>
                <c:pt idx="8603">
                  <c:v>6579.5</c:v>
                </c:pt>
                <c:pt idx="8604">
                  <c:v>6582.816666666673</c:v>
                </c:pt>
                <c:pt idx="8605">
                  <c:v>6585.7666666666719</c:v>
                </c:pt>
                <c:pt idx="8606">
                  <c:v>6586.7166666666717</c:v>
                </c:pt>
                <c:pt idx="8607">
                  <c:v>6585.566666666673</c:v>
                </c:pt>
                <c:pt idx="8608">
                  <c:v>6587.95</c:v>
                </c:pt>
                <c:pt idx="8609">
                  <c:v>6592</c:v>
                </c:pt>
                <c:pt idx="8610">
                  <c:v>6594.35</c:v>
                </c:pt>
                <c:pt idx="8611">
                  <c:v>6594.816666666673</c:v>
                </c:pt>
                <c:pt idx="8612">
                  <c:v>6590.5833333333303</c:v>
                </c:pt>
                <c:pt idx="8613">
                  <c:v>6583.2666666666719</c:v>
                </c:pt>
                <c:pt idx="8614">
                  <c:v>6588.5</c:v>
                </c:pt>
                <c:pt idx="8615">
                  <c:v>6592.1500000000024</c:v>
                </c:pt>
                <c:pt idx="8616">
                  <c:v>6586.2166666666717</c:v>
                </c:pt>
                <c:pt idx="8617">
                  <c:v>6585.6333333333305</c:v>
                </c:pt>
                <c:pt idx="8618">
                  <c:v>6590.6500000000024</c:v>
                </c:pt>
                <c:pt idx="8619">
                  <c:v>6594.7333333333308</c:v>
                </c:pt>
                <c:pt idx="8620">
                  <c:v>6594.2666666666719</c:v>
                </c:pt>
                <c:pt idx="8621">
                  <c:v>6591.6500000000024</c:v>
                </c:pt>
                <c:pt idx="8622">
                  <c:v>6587.8833333333305</c:v>
                </c:pt>
                <c:pt idx="8623">
                  <c:v>6589.45</c:v>
                </c:pt>
                <c:pt idx="8624">
                  <c:v>6590.7333333333308</c:v>
                </c:pt>
                <c:pt idx="8625">
                  <c:v>6592.9</c:v>
                </c:pt>
                <c:pt idx="8626">
                  <c:v>6590.566666666673</c:v>
                </c:pt>
                <c:pt idx="8627">
                  <c:v>6589.4333333333298</c:v>
                </c:pt>
                <c:pt idx="8628">
                  <c:v>6591.2</c:v>
                </c:pt>
                <c:pt idx="8629">
                  <c:v>6587.55</c:v>
                </c:pt>
                <c:pt idx="8630">
                  <c:v>6588.533333333331</c:v>
                </c:pt>
                <c:pt idx="8631">
                  <c:v>6591.8666666666741</c:v>
                </c:pt>
                <c:pt idx="8632">
                  <c:v>6585.6500000000024</c:v>
                </c:pt>
                <c:pt idx="8633">
                  <c:v>6580.1166666666741</c:v>
                </c:pt>
                <c:pt idx="8634">
                  <c:v>6577.8333333333303</c:v>
                </c:pt>
                <c:pt idx="8635">
                  <c:v>6580.4333333333298</c:v>
                </c:pt>
                <c:pt idx="8636">
                  <c:v>6575.4</c:v>
                </c:pt>
                <c:pt idx="8637">
                  <c:v>6571.9</c:v>
                </c:pt>
                <c:pt idx="8638">
                  <c:v>6575.1666666666742</c:v>
                </c:pt>
                <c:pt idx="8639">
                  <c:v>6576.033333333331</c:v>
                </c:pt>
                <c:pt idx="8640">
                  <c:v>6572.5166666666719</c:v>
                </c:pt>
                <c:pt idx="8641">
                  <c:v>6571.6</c:v>
                </c:pt>
                <c:pt idx="8642">
                  <c:v>6574.8333333333303</c:v>
                </c:pt>
                <c:pt idx="8643">
                  <c:v>6577.7166666666717</c:v>
                </c:pt>
                <c:pt idx="8644">
                  <c:v>6572.45</c:v>
                </c:pt>
                <c:pt idx="8645">
                  <c:v>6567.9666666666717</c:v>
                </c:pt>
                <c:pt idx="8646">
                  <c:v>6572.566666666673</c:v>
                </c:pt>
                <c:pt idx="8647">
                  <c:v>6569.1166666666741</c:v>
                </c:pt>
                <c:pt idx="8648">
                  <c:v>6576.1833333333325</c:v>
                </c:pt>
                <c:pt idx="8649">
                  <c:v>6577.6</c:v>
                </c:pt>
                <c:pt idx="8650">
                  <c:v>6582.3333333333303</c:v>
                </c:pt>
                <c:pt idx="8651">
                  <c:v>6582.5833333333303</c:v>
                </c:pt>
                <c:pt idx="8652">
                  <c:v>6585.4666666666717</c:v>
                </c:pt>
                <c:pt idx="8653">
                  <c:v>6585.4833333333308</c:v>
                </c:pt>
                <c:pt idx="8654">
                  <c:v>6590.45</c:v>
                </c:pt>
                <c:pt idx="8655">
                  <c:v>6592.0833333333303</c:v>
                </c:pt>
                <c:pt idx="8656">
                  <c:v>6590.2666666666719</c:v>
                </c:pt>
                <c:pt idx="8657">
                  <c:v>6594.2333333333308</c:v>
                </c:pt>
                <c:pt idx="8658">
                  <c:v>6590.4</c:v>
                </c:pt>
                <c:pt idx="8659">
                  <c:v>6586.6333333333305</c:v>
                </c:pt>
                <c:pt idx="8660">
                  <c:v>6582.1666666666742</c:v>
                </c:pt>
                <c:pt idx="8661">
                  <c:v>6583.95</c:v>
                </c:pt>
                <c:pt idx="8662">
                  <c:v>6585.6666666666742</c:v>
                </c:pt>
                <c:pt idx="8663">
                  <c:v>6584.7333333333308</c:v>
                </c:pt>
                <c:pt idx="8664">
                  <c:v>6588.4166666666724</c:v>
                </c:pt>
                <c:pt idx="8665">
                  <c:v>6589.2</c:v>
                </c:pt>
                <c:pt idx="8666">
                  <c:v>6587.2333333333308</c:v>
                </c:pt>
                <c:pt idx="8667">
                  <c:v>6588.35</c:v>
                </c:pt>
                <c:pt idx="8668">
                  <c:v>6589.85</c:v>
                </c:pt>
                <c:pt idx="8669">
                  <c:v>6589.8833333333305</c:v>
                </c:pt>
                <c:pt idx="8670">
                  <c:v>6589.283333333331</c:v>
                </c:pt>
                <c:pt idx="8671">
                  <c:v>6590.9</c:v>
                </c:pt>
                <c:pt idx="8672">
                  <c:v>6588.533333333331</c:v>
                </c:pt>
                <c:pt idx="8673">
                  <c:v>6592.25</c:v>
                </c:pt>
                <c:pt idx="8674">
                  <c:v>6592.35</c:v>
                </c:pt>
                <c:pt idx="8675">
                  <c:v>6591.0166666666719</c:v>
                </c:pt>
                <c:pt idx="8676">
                  <c:v>6586.45</c:v>
                </c:pt>
                <c:pt idx="8677">
                  <c:v>6589.9</c:v>
                </c:pt>
                <c:pt idx="8678">
                  <c:v>6587.5166666666719</c:v>
                </c:pt>
                <c:pt idx="8679">
                  <c:v>6583.4666666666717</c:v>
                </c:pt>
                <c:pt idx="8680">
                  <c:v>6581.3666666666741</c:v>
                </c:pt>
                <c:pt idx="8681">
                  <c:v>6585.35</c:v>
                </c:pt>
                <c:pt idx="8682">
                  <c:v>6587.7333333333308</c:v>
                </c:pt>
                <c:pt idx="8683">
                  <c:v>6584.4666666666717</c:v>
                </c:pt>
                <c:pt idx="8684">
                  <c:v>6585.4333333333298</c:v>
                </c:pt>
                <c:pt idx="8685">
                  <c:v>6587.6833333333325</c:v>
                </c:pt>
                <c:pt idx="8686">
                  <c:v>6590.05</c:v>
                </c:pt>
                <c:pt idx="8687">
                  <c:v>6588.1500000000024</c:v>
                </c:pt>
                <c:pt idx="8688">
                  <c:v>6586.283333333331</c:v>
                </c:pt>
                <c:pt idx="8689">
                  <c:v>6589.9666666666717</c:v>
                </c:pt>
                <c:pt idx="8690">
                  <c:v>6594.0166666666719</c:v>
                </c:pt>
                <c:pt idx="8691">
                  <c:v>6594.566666666673</c:v>
                </c:pt>
                <c:pt idx="8692">
                  <c:v>6601.1333333333305</c:v>
                </c:pt>
                <c:pt idx="8693">
                  <c:v>6607.283333333331</c:v>
                </c:pt>
                <c:pt idx="8694">
                  <c:v>6609.816666666673</c:v>
                </c:pt>
                <c:pt idx="8695">
                  <c:v>6604.6166666666741</c:v>
                </c:pt>
                <c:pt idx="8696">
                  <c:v>6610.566666666673</c:v>
                </c:pt>
                <c:pt idx="8697">
                  <c:v>6612.9333333333298</c:v>
                </c:pt>
                <c:pt idx="8698">
                  <c:v>6611.9</c:v>
                </c:pt>
                <c:pt idx="8699">
                  <c:v>6605.533333333331</c:v>
                </c:pt>
                <c:pt idx="8700">
                  <c:v>6608.533333333331</c:v>
                </c:pt>
                <c:pt idx="8701">
                  <c:v>6613.4333333333298</c:v>
                </c:pt>
                <c:pt idx="8702">
                  <c:v>6608.35</c:v>
                </c:pt>
                <c:pt idx="8703">
                  <c:v>6609.2666666666719</c:v>
                </c:pt>
                <c:pt idx="8704">
                  <c:v>6614.1666666666742</c:v>
                </c:pt>
                <c:pt idx="8705">
                  <c:v>6618.4333333333298</c:v>
                </c:pt>
                <c:pt idx="8706">
                  <c:v>6617.2166666666717</c:v>
                </c:pt>
                <c:pt idx="8707">
                  <c:v>6618.7333333333308</c:v>
                </c:pt>
                <c:pt idx="8708">
                  <c:v>6616.7</c:v>
                </c:pt>
                <c:pt idx="8709">
                  <c:v>6615.0166666666719</c:v>
                </c:pt>
                <c:pt idx="8710">
                  <c:v>6610.05</c:v>
                </c:pt>
                <c:pt idx="8711">
                  <c:v>6601.3333333333303</c:v>
                </c:pt>
                <c:pt idx="8712">
                  <c:v>6602.2</c:v>
                </c:pt>
                <c:pt idx="8713">
                  <c:v>6597.0166666666719</c:v>
                </c:pt>
                <c:pt idx="8714">
                  <c:v>6592.2333333333308</c:v>
                </c:pt>
                <c:pt idx="8715">
                  <c:v>6591.3</c:v>
                </c:pt>
                <c:pt idx="8716">
                  <c:v>6584.7666666666719</c:v>
                </c:pt>
                <c:pt idx="8717">
                  <c:v>6586.6166666666741</c:v>
                </c:pt>
                <c:pt idx="8718">
                  <c:v>6584.1166666666741</c:v>
                </c:pt>
                <c:pt idx="8719">
                  <c:v>6586.2166666666717</c:v>
                </c:pt>
                <c:pt idx="8720">
                  <c:v>6589.7333333333308</c:v>
                </c:pt>
                <c:pt idx="8721">
                  <c:v>6588</c:v>
                </c:pt>
                <c:pt idx="8722">
                  <c:v>6584.2</c:v>
                </c:pt>
                <c:pt idx="8723">
                  <c:v>6580.1833333333325</c:v>
                </c:pt>
                <c:pt idx="8724">
                  <c:v>6582.0166666666719</c:v>
                </c:pt>
                <c:pt idx="8725">
                  <c:v>6582.6500000000024</c:v>
                </c:pt>
                <c:pt idx="8726">
                  <c:v>6584.5</c:v>
                </c:pt>
                <c:pt idx="8727">
                  <c:v>6582.8333333333303</c:v>
                </c:pt>
                <c:pt idx="8728">
                  <c:v>6584.7666666666719</c:v>
                </c:pt>
                <c:pt idx="8729">
                  <c:v>6583.75</c:v>
                </c:pt>
                <c:pt idx="8730">
                  <c:v>6579.8</c:v>
                </c:pt>
                <c:pt idx="8731">
                  <c:v>6578.1666666666742</c:v>
                </c:pt>
                <c:pt idx="8732">
                  <c:v>6578.4166666666724</c:v>
                </c:pt>
                <c:pt idx="8733">
                  <c:v>6581.6666666666742</c:v>
                </c:pt>
                <c:pt idx="8734">
                  <c:v>6584.0833333333303</c:v>
                </c:pt>
                <c:pt idx="8735">
                  <c:v>6582.25</c:v>
                </c:pt>
                <c:pt idx="8736">
                  <c:v>6588.3</c:v>
                </c:pt>
                <c:pt idx="8737">
                  <c:v>6585.25</c:v>
                </c:pt>
                <c:pt idx="8738">
                  <c:v>6583.85</c:v>
                </c:pt>
                <c:pt idx="8739">
                  <c:v>6588.45</c:v>
                </c:pt>
                <c:pt idx="8740">
                  <c:v>6588.8833333333305</c:v>
                </c:pt>
                <c:pt idx="8741">
                  <c:v>6584</c:v>
                </c:pt>
                <c:pt idx="8742">
                  <c:v>6586.1833333333325</c:v>
                </c:pt>
                <c:pt idx="8743">
                  <c:v>6589</c:v>
                </c:pt>
                <c:pt idx="8744">
                  <c:v>6589.4333333333298</c:v>
                </c:pt>
                <c:pt idx="8745">
                  <c:v>6588.45</c:v>
                </c:pt>
                <c:pt idx="8746">
                  <c:v>6591.35</c:v>
                </c:pt>
                <c:pt idx="8747">
                  <c:v>6598.3</c:v>
                </c:pt>
                <c:pt idx="8748">
                  <c:v>6596.6</c:v>
                </c:pt>
                <c:pt idx="8749">
                  <c:v>6594.6500000000024</c:v>
                </c:pt>
                <c:pt idx="8750">
                  <c:v>6596.35</c:v>
                </c:pt>
                <c:pt idx="8751">
                  <c:v>6597.8666666666741</c:v>
                </c:pt>
                <c:pt idx="8752">
                  <c:v>6596.85</c:v>
                </c:pt>
                <c:pt idx="8753">
                  <c:v>6600.8666666666741</c:v>
                </c:pt>
                <c:pt idx="8754">
                  <c:v>6602.1</c:v>
                </c:pt>
                <c:pt idx="8755">
                  <c:v>6606.3666666666741</c:v>
                </c:pt>
                <c:pt idx="8756">
                  <c:v>6605.1</c:v>
                </c:pt>
                <c:pt idx="8757">
                  <c:v>6600.6500000000024</c:v>
                </c:pt>
                <c:pt idx="8758">
                  <c:v>6595.1500000000024</c:v>
                </c:pt>
                <c:pt idx="8759">
                  <c:v>6601.6500000000024</c:v>
                </c:pt>
                <c:pt idx="8760">
                  <c:v>6608.6166666666741</c:v>
                </c:pt>
                <c:pt idx="8761">
                  <c:v>6605.6166666666741</c:v>
                </c:pt>
                <c:pt idx="8762">
                  <c:v>6605.9</c:v>
                </c:pt>
                <c:pt idx="8763">
                  <c:v>6606.2</c:v>
                </c:pt>
                <c:pt idx="8764">
                  <c:v>6608.7333333333308</c:v>
                </c:pt>
                <c:pt idx="8765">
                  <c:v>6604.8833333333305</c:v>
                </c:pt>
                <c:pt idx="8766">
                  <c:v>6603.1500000000024</c:v>
                </c:pt>
                <c:pt idx="8767">
                  <c:v>6604.7666666666719</c:v>
                </c:pt>
                <c:pt idx="8768">
                  <c:v>6601.3333333333303</c:v>
                </c:pt>
                <c:pt idx="8769">
                  <c:v>6600.3666666666741</c:v>
                </c:pt>
                <c:pt idx="8770">
                  <c:v>6603.8</c:v>
                </c:pt>
                <c:pt idx="8771">
                  <c:v>6605.9</c:v>
                </c:pt>
                <c:pt idx="8772">
                  <c:v>6604.8</c:v>
                </c:pt>
                <c:pt idx="8773">
                  <c:v>6606.4333333333298</c:v>
                </c:pt>
                <c:pt idx="8774">
                  <c:v>6607.5833333333303</c:v>
                </c:pt>
                <c:pt idx="8775">
                  <c:v>6603.6333333333305</c:v>
                </c:pt>
                <c:pt idx="8776">
                  <c:v>6611.25</c:v>
                </c:pt>
                <c:pt idx="8777">
                  <c:v>6609.6</c:v>
                </c:pt>
                <c:pt idx="8778">
                  <c:v>6611.6833333333325</c:v>
                </c:pt>
                <c:pt idx="8779">
                  <c:v>6613.1</c:v>
                </c:pt>
                <c:pt idx="8780">
                  <c:v>6613.4833333333308</c:v>
                </c:pt>
                <c:pt idx="8781">
                  <c:v>6616.1333333333305</c:v>
                </c:pt>
                <c:pt idx="8782">
                  <c:v>6614.9666666666717</c:v>
                </c:pt>
                <c:pt idx="8783">
                  <c:v>6615.2333333333308</c:v>
                </c:pt>
                <c:pt idx="8784">
                  <c:v>6612.2666666666719</c:v>
                </c:pt>
                <c:pt idx="8785">
                  <c:v>6607.1833333333325</c:v>
                </c:pt>
                <c:pt idx="8786">
                  <c:v>6604.2166666666717</c:v>
                </c:pt>
                <c:pt idx="8787">
                  <c:v>6608.1</c:v>
                </c:pt>
                <c:pt idx="8788">
                  <c:v>6600.9166666666724</c:v>
                </c:pt>
                <c:pt idx="8789">
                  <c:v>6598.066666666673</c:v>
                </c:pt>
                <c:pt idx="8790">
                  <c:v>6599.7</c:v>
                </c:pt>
                <c:pt idx="8791">
                  <c:v>6595.6333333333305</c:v>
                </c:pt>
                <c:pt idx="8792">
                  <c:v>6598.95</c:v>
                </c:pt>
                <c:pt idx="8793">
                  <c:v>6601.283333333331</c:v>
                </c:pt>
                <c:pt idx="8794">
                  <c:v>6596.816666666673</c:v>
                </c:pt>
                <c:pt idx="8795">
                  <c:v>6596.2</c:v>
                </c:pt>
                <c:pt idx="8796">
                  <c:v>6594.5166666666719</c:v>
                </c:pt>
                <c:pt idx="8797">
                  <c:v>6597.9166666666724</c:v>
                </c:pt>
                <c:pt idx="8798">
                  <c:v>6602.8</c:v>
                </c:pt>
                <c:pt idx="8799">
                  <c:v>6600.7166666666717</c:v>
                </c:pt>
                <c:pt idx="8800">
                  <c:v>6598.783333333331</c:v>
                </c:pt>
                <c:pt idx="8801">
                  <c:v>6603.05</c:v>
                </c:pt>
                <c:pt idx="8802">
                  <c:v>6600.7</c:v>
                </c:pt>
                <c:pt idx="8803">
                  <c:v>6603.6666666666742</c:v>
                </c:pt>
                <c:pt idx="8804">
                  <c:v>6602.1833333333325</c:v>
                </c:pt>
                <c:pt idx="8805">
                  <c:v>6600.8833333333305</c:v>
                </c:pt>
                <c:pt idx="8806">
                  <c:v>6600.7166666666717</c:v>
                </c:pt>
                <c:pt idx="8807">
                  <c:v>6597.316666666673</c:v>
                </c:pt>
                <c:pt idx="8808">
                  <c:v>6600.566666666673</c:v>
                </c:pt>
                <c:pt idx="8809">
                  <c:v>6606.2166666666717</c:v>
                </c:pt>
                <c:pt idx="8810">
                  <c:v>6603.0833333333303</c:v>
                </c:pt>
                <c:pt idx="8811">
                  <c:v>6599.4333333333298</c:v>
                </c:pt>
                <c:pt idx="8812">
                  <c:v>6599.1666666666742</c:v>
                </c:pt>
                <c:pt idx="8813">
                  <c:v>6598</c:v>
                </c:pt>
                <c:pt idx="8814">
                  <c:v>6599.7333333333308</c:v>
                </c:pt>
                <c:pt idx="8815">
                  <c:v>6601.5166666666719</c:v>
                </c:pt>
                <c:pt idx="8816">
                  <c:v>6600.2166666666717</c:v>
                </c:pt>
                <c:pt idx="8817">
                  <c:v>6602.3833333333305</c:v>
                </c:pt>
                <c:pt idx="8818">
                  <c:v>6600.6</c:v>
                </c:pt>
                <c:pt idx="8819">
                  <c:v>6602.8666666666741</c:v>
                </c:pt>
                <c:pt idx="8820">
                  <c:v>6598</c:v>
                </c:pt>
                <c:pt idx="8821">
                  <c:v>6598.283333333331</c:v>
                </c:pt>
                <c:pt idx="8822">
                  <c:v>6597.75</c:v>
                </c:pt>
                <c:pt idx="8823">
                  <c:v>6598.8666666666741</c:v>
                </c:pt>
                <c:pt idx="8824">
                  <c:v>6597.5833333333303</c:v>
                </c:pt>
                <c:pt idx="8825">
                  <c:v>6602.2</c:v>
                </c:pt>
                <c:pt idx="8826">
                  <c:v>6602.3833333333305</c:v>
                </c:pt>
                <c:pt idx="8827">
                  <c:v>6604.4166666666724</c:v>
                </c:pt>
                <c:pt idx="8828">
                  <c:v>6606.6333333333305</c:v>
                </c:pt>
                <c:pt idx="8829">
                  <c:v>6605.2166666666717</c:v>
                </c:pt>
                <c:pt idx="8830">
                  <c:v>6604.3333333333303</c:v>
                </c:pt>
                <c:pt idx="8831">
                  <c:v>6608.6333333333305</c:v>
                </c:pt>
                <c:pt idx="8832">
                  <c:v>6607.8</c:v>
                </c:pt>
                <c:pt idx="8833">
                  <c:v>6611.783333333331</c:v>
                </c:pt>
                <c:pt idx="8834">
                  <c:v>6608.783333333331</c:v>
                </c:pt>
                <c:pt idx="8835">
                  <c:v>6612.25</c:v>
                </c:pt>
                <c:pt idx="8836">
                  <c:v>6614.5833333333303</c:v>
                </c:pt>
                <c:pt idx="8837">
                  <c:v>6613.6833333333325</c:v>
                </c:pt>
                <c:pt idx="8838">
                  <c:v>6615.9</c:v>
                </c:pt>
                <c:pt idx="8839">
                  <c:v>6613.4166666666724</c:v>
                </c:pt>
                <c:pt idx="8840">
                  <c:v>6611.7333333333308</c:v>
                </c:pt>
                <c:pt idx="8841">
                  <c:v>6610.9166666666724</c:v>
                </c:pt>
                <c:pt idx="8842">
                  <c:v>6612.3666666666741</c:v>
                </c:pt>
                <c:pt idx="8843">
                  <c:v>6613.9166666666724</c:v>
                </c:pt>
                <c:pt idx="8844">
                  <c:v>6618.1666666666742</c:v>
                </c:pt>
                <c:pt idx="8845">
                  <c:v>6621.2666666666719</c:v>
                </c:pt>
                <c:pt idx="8846">
                  <c:v>6626.4166666666724</c:v>
                </c:pt>
                <c:pt idx="8847">
                  <c:v>6620.85</c:v>
                </c:pt>
                <c:pt idx="8848">
                  <c:v>6623.316666666673</c:v>
                </c:pt>
                <c:pt idx="8849">
                  <c:v>6624.066666666673</c:v>
                </c:pt>
                <c:pt idx="8850">
                  <c:v>6621.05</c:v>
                </c:pt>
                <c:pt idx="8851">
                  <c:v>6627.3</c:v>
                </c:pt>
                <c:pt idx="8852">
                  <c:v>6619.6500000000024</c:v>
                </c:pt>
                <c:pt idx="8853">
                  <c:v>6613.9333333333298</c:v>
                </c:pt>
                <c:pt idx="8854">
                  <c:v>6615.1833333333325</c:v>
                </c:pt>
                <c:pt idx="8855">
                  <c:v>6618.8</c:v>
                </c:pt>
                <c:pt idx="8856">
                  <c:v>6620.1500000000024</c:v>
                </c:pt>
                <c:pt idx="8857">
                  <c:v>6620.45</c:v>
                </c:pt>
                <c:pt idx="8858">
                  <c:v>6616.6333333333305</c:v>
                </c:pt>
                <c:pt idx="8859">
                  <c:v>6615.75</c:v>
                </c:pt>
                <c:pt idx="8860">
                  <c:v>6618.6</c:v>
                </c:pt>
                <c:pt idx="8861">
                  <c:v>6617.1166666666741</c:v>
                </c:pt>
                <c:pt idx="8862">
                  <c:v>6620.6</c:v>
                </c:pt>
                <c:pt idx="8863">
                  <c:v>6616.4166666666724</c:v>
                </c:pt>
                <c:pt idx="8864">
                  <c:v>6619.6166666666741</c:v>
                </c:pt>
                <c:pt idx="8865">
                  <c:v>6620.9</c:v>
                </c:pt>
                <c:pt idx="8866">
                  <c:v>6615.9166666666724</c:v>
                </c:pt>
                <c:pt idx="8867">
                  <c:v>6613.6333333333305</c:v>
                </c:pt>
                <c:pt idx="8868">
                  <c:v>6611.9833333333308</c:v>
                </c:pt>
                <c:pt idx="8869">
                  <c:v>6609.2</c:v>
                </c:pt>
                <c:pt idx="8870">
                  <c:v>6606.1166666666741</c:v>
                </c:pt>
                <c:pt idx="8871">
                  <c:v>6610.2</c:v>
                </c:pt>
                <c:pt idx="8872">
                  <c:v>6607.5166666666719</c:v>
                </c:pt>
                <c:pt idx="8873">
                  <c:v>6606.6833333333325</c:v>
                </c:pt>
                <c:pt idx="8874">
                  <c:v>6602.4666666666717</c:v>
                </c:pt>
                <c:pt idx="8875">
                  <c:v>6601.3666666666741</c:v>
                </c:pt>
                <c:pt idx="8876">
                  <c:v>6603.066666666673</c:v>
                </c:pt>
                <c:pt idx="8877">
                  <c:v>6600.35</c:v>
                </c:pt>
                <c:pt idx="8878">
                  <c:v>6603.9666666666717</c:v>
                </c:pt>
                <c:pt idx="8879">
                  <c:v>6601.5</c:v>
                </c:pt>
                <c:pt idx="8880">
                  <c:v>6603.7666666666719</c:v>
                </c:pt>
                <c:pt idx="8881">
                  <c:v>6603.0166666666719</c:v>
                </c:pt>
                <c:pt idx="8882">
                  <c:v>6603.7</c:v>
                </c:pt>
                <c:pt idx="8883">
                  <c:v>6600.7333333333308</c:v>
                </c:pt>
                <c:pt idx="8884">
                  <c:v>6600.5166666666719</c:v>
                </c:pt>
                <c:pt idx="8885">
                  <c:v>6597.1666666666742</c:v>
                </c:pt>
                <c:pt idx="8886">
                  <c:v>6595.8666666666741</c:v>
                </c:pt>
                <c:pt idx="8887">
                  <c:v>6594.533333333331</c:v>
                </c:pt>
                <c:pt idx="8888">
                  <c:v>6596.8</c:v>
                </c:pt>
                <c:pt idx="8889">
                  <c:v>6598.1833333333325</c:v>
                </c:pt>
                <c:pt idx="8890">
                  <c:v>6597.033333333331</c:v>
                </c:pt>
                <c:pt idx="8891">
                  <c:v>6591.9166666666724</c:v>
                </c:pt>
                <c:pt idx="8892">
                  <c:v>6594.5</c:v>
                </c:pt>
                <c:pt idx="8893">
                  <c:v>6599.0833333333303</c:v>
                </c:pt>
                <c:pt idx="8894">
                  <c:v>6602.9166666666724</c:v>
                </c:pt>
                <c:pt idx="8895">
                  <c:v>6598.8833333333305</c:v>
                </c:pt>
                <c:pt idx="8896">
                  <c:v>6591.7666666666719</c:v>
                </c:pt>
                <c:pt idx="8897">
                  <c:v>6589.4</c:v>
                </c:pt>
                <c:pt idx="8898">
                  <c:v>6592.7333333333308</c:v>
                </c:pt>
                <c:pt idx="8899">
                  <c:v>6595.1833333333325</c:v>
                </c:pt>
                <c:pt idx="8900">
                  <c:v>6593.8833333333305</c:v>
                </c:pt>
                <c:pt idx="8901">
                  <c:v>6592.4666666666717</c:v>
                </c:pt>
                <c:pt idx="8902">
                  <c:v>6592.9166666666724</c:v>
                </c:pt>
                <c:pt idx="8903">
                  <c:v>6591.1166666666741</c:v>
                </c:pt>
                <c:pt idx="8904">
                  <c:v>6585.2333333333308</c:v>
                </c:pt>
                <c:pt idx="8905">
                  <c:v>6581.95</c:v>
                </c:pt>
                <c:pt idx="8906">
                  <c:v>6581.816666666673</c:v>
                </c:pt>
                <c:pt idx="8907">
                  <c:v>6585.0166666666719</c:v>
                </c:pt>
                <c:pt idx="8908">
                  <c:v>6585.9833333333308</c:v>
                </c:pt>
                <c:pt idx="8909">
                  <c:v>6585.6500000000024</c:v>
                </c:pt>
                <c:pt idx="8910">
                  <c:v>6586.5833333333303</c:v>
                </c:pt>
                <c:pt idx="8911">
                  <c:v>6582.05</c:v>
                </c:pt>
                <c:pt idx="8912">
                  <c:v>6588.75</c:v>
                </c:pt>
                <c:pt idx="8913">
                  <c:v>6589.2333333333308</c:v>
                </c:pt>
                <c:pt idx="8914">
                  <c:v>6587.0166666666719</c:v>
                </c:pt>
                <c:pt idx="8915">
                  <c:v>6585.45</c:v>
                </c:pt>
                <c:pt idx="8916">
                  <c:v>6584.7666666666719</c:v>
                </c:pt>
                <c:pt idx="8917">
                  <c:v>6587.25</c:v>
                </c:pt>
                <c:pt idx="8918">
                  <c:v>6592.2333333333308</c:v>
                </c:pt>
                <c:pt idx="8919">
                  <c:v>6593.2333333333308</c:v>
                </c:pt>
                <c:pt idx="8920">
                  <c:v>6593.566666666673</c:v>
                </c:pt>
                <c:pt idx="8921">
                  <c:v>6594.3</c:v>
                </c:pt>
                <c:pt idx="8922">
                  <c:v>6594.4</c:v>
                </c:pt>
                <c:pt idx="8923">
                  <c:v>6591.3333333333303</c:v>
                </c:pt>
                <c:pt idx="8924">
                  <c:v>6590.8666666666741</c:v>
                </c:pt>
                <c:pt idx="8925">
                  <c:v>6594.0833333333303</c:v>
                </c:pt>
                <c:pt idx="8926">
                  <c:v>6596.9166666666724</c:v>
                </c:pt>
                <c:pt idx="8927">
                  <c:v>6603.3833333333305</c:v>
                </c:pt>
                <c:pt idx="8928">
                  <c:v>6602.4833333333308</c:v>
                </c:pt>
                <c:pt idx="8929">
                  <c:v>6597.9166666666724</c:v>
                </c:pt>
                <c:pt idx="8930">
                  <c:v>6605.8666666666741</c:v>
                </c:pt>
                <c:pt idx="8931">
                  <c:v>6606.8</c:v>
                </c:pt>
                <c:pt idx="8932">
                  <c:v>6604.2666666666719</c:v>
                </c:pt>
                <c:pt idx="8933">
                  <c:v>6603.1666666666742</c:v>
                </c:pt>
                <c:pt idx="8934">
                  <c:v>6603.783333333331</c:v>
                </c:pt>
                <c:pt idx="8935">
                  <c:v>6603.3333333333303</c:v>
                </c:pt>
                <c:pt idx="8936">
                  <c:v>6605.95</c:v>
                </c:pt>
                <c:pt idx="8937">
                  <c:v>6610</c:v>
                </c:pt>
                <c:pt idx="8938">
                  <c:v>6612.4666666666717</c:v>
                </c:pt>
                <c:pt idx="8939">
                  <c:v>6611.9166666666724</c:v>
                </c:pt>
                <c:pt idx="8940">
                  <c:v>6609.1666666666742</c:v>
                </c:pt>
                <c:pt idx="8941">
                  <c:v>6612.1</c:v>
                </c:pt>
                <c:pt idx="8942">
                  <c:v>6616.316666666673</c:v>
                </c:pt>
                <c:pt idx="8943">
                  <c:v>6618.1166666666741</c:v>
                </c:pt>
                <c:pt idx="8944">
                  <c:v>6615.05</c:v>
                </c:pt>
                <c:pt idx="8945">
                  <c:v>6616.566666666673</c:v>
                </c:pt>
                <c:pt idx="8946">
                  <c:v>6615.3</c:v>
                </c:pt>
                <c:pt idx="8947">
                  <c:v>6613.4666666666717</c:v>
                </c:pt>
                <c:pt idx="8948">
                  <c:v>6611.75</c:v>
                </c:pt>
                <c:pt idx="8949">
                  <c:v>6612.8</c:v>
                </c:pt>
                <c:pt idx="8950">
                  <c:v>6611.066666666673</c:v>
                </c:pt>
                <c:pt idx="8951">
                  <c:v>6612.7</c:v>
                </c:pt>
                <c:pt idx="8952">
                  <c:v>6609.8333333333303</c:v>
                </c:pt>
                <c:pt idx="8953">
                  <c:v>6603.033333333331</c:v>
                </c:pt>
                <c:pt idx="8954">
                  <c:v>6601.1666666666742</c:v>
                </c:pt>
                <c:pt idx="8955">
                  <c:v>6601.3333333333303</c:v>
                </c:pt>
                <c:pt idx="8956">
                  <c:v>6608.8333333333303</c:v>
                </c:pt>
                <c:pt idx="8957">
                  <c:v>6612.7</c:v>
                </c:pt>
                <c:pt idx="8958">
                  <c:v>6609.45</c:v>
                </c:pt>
                <c:pt idx="8959">
                  <c:v>6605.9333333333298</c:v>
                </c:pt>
                <c:pt idx="8960">
                  <c:v>6608.033333333331</c:v>
                </c:pt>
                <c:pt idx="8961">
                  <c:v>6607.9666666666717</c:v>
                </c:pt>
                <c:pt idx="8962">
                  <c:v>6605.9166666666724</c:v>
                </c:pt>
                <c:pt idx="8963">
                  <c:v>6611.75</c:v>
                </c:pt>
                <c:pt idx="8964">
                  <c:v>6608.3</c:v>
                </c:pt>
                <c:pt idx="8965">
                  <c:v>6608.7333333333308</c:v>
                </c:pt>
                <c:pt idx="8966">
                  <c:v>6603.8333333333303</c:v>
                </c:pt>
                <c:pt idx="8967">
                  <c:v>6603.1500000000024</c:v>
                </c:pt>
                <c:pt idx="8968">
                  <c:v>6605.1333333333305</c:v>
                </c:pt>
                <c:pt idx="8969">
                  <c:v>6609.4</c:v>
                </c:pt>
                <c:pt idx="8970">
                  <c:v>6615.7166666666717</c:v>
                </c:pt>
                <c:pt idx="8971">
                  <c:v>6616.25</c:v>
                </c:pt>
                <c:pt idx="8972">
                  <c:v>6616.283333333331</c:v>
                </c:pt>
                <c:pt idx="8973">
                  <c:v>6615.1166666666741</c:v>
                </c:pt>
                <c:pt idx="8974">
                  <c:v>6611.316666666673</c:v>
                </c:pt>
                <c:pt idx="8975">
                  <c:v>6611.5833333333303</c:v>
                </c:pt>
                <c:pt idx="8976">
                  <c:v>6609.5166666666719</c:v>
                </c:pt>
                <c:pt idx="8977">
                  <c:v>6605.9833333333308</c:v>
                </c:pt>
                <c:pt idx="8978">
                  <c:v>6605.6500000000024</c:v>
                </c:pt>
                <c:pt idx="8979">
                  <c:v>6605.9</c:v>
                </c:pt>
                <c:pt idx="8980">
                  <c:v>6607.533333333331</c:v>
                </c:pt>
                <c:pt idx="8981">
                  <c:v>6606.5</c:v>
                </c:pt>
                <c:pt idx="8982">
                  <c:v>6603.6666666666742</c:v>
                </c:pt>
                <c:pt idx="8983">
                  <c:v>6606.05</c:v>
                </c:pt>
                <c:pt idx="8984">
                  <c:v>6605.6500000000024</c:v>
                </c:pt>
                <c:pt idx="8985">
                  <c:v>6602.6666666666742</c:v>
                </c:pt>
                <c:pt idx="8986">
                  <c:v>6602.75</c:v>
                </c:pt>
                <c:pt idx="8987">
                  <c:v>6597.7166666666717</c:v>
                </c:pt>
                <c:pt idx="8988">
                  <c:v>6605.033333333331</c:v>
                </c:pt>
                <c:pt idx="8989">
                  <c:v>6605.4</c:v>
                </c:pt>
                <c:pt idx="8990">
                  <c:v>6598.35</c:v>
                </c:pt>
                <c:pt idx="8991">
                  <c:v>6598.033333333331</c:v>
                </c:pt>
                <c:pt idx="8992">
                  <c:v>6600.6333333333305</c:v>
                </c:pt>
                <c:pt idx="8993">
                  <c:v>6600.5</c:v>
                </c:pt>
                <c:pt idx="8994">
                  <c:v>6602.566666666673</c:v>
                </c:pt>
                <c:pt idx="8995">
                  <c:v>6599.816666666673</c:v>
                </c:pt>
                <c:pt idx="8996">
                  <c:v>6599.45</c:v>
                </c:pt>
                <c:pt idx="8997">
                  <c:v>6595.4666666666717</c:v>
                </c:pt>
                <c:pt idx="8998">
                  <c:v>6596.6333333333305</c:v>
                </c:pt>
                <c:pt idx="8999">
                  <c:v>6598.7</c:v>
                </c:pt>
                <c:pt idx="9000">
                  <c:v>6596.3333333333303</c:v>
                </c:pt>
                <c:pt idx="9001">
                  <c:v>6596.7</c:v>
                </c:pt>
                <c:pt idx="9002">
                  <c:v>6589.9</c:v>
                </c:pt>
                <c:pt idx="9003">
                  <c:v>6591.9333333333298</c:v>
                </c:pt>
                <c:pt idx="9004">
                  <c:v>6594.283333333331</c:v>
                </c:pt>
                <c:pt idx="9005">
                  <c:v>6597.45</c:v>
                </c:pt>
                <c:pt idx="9006">
                  <c:v>6601.6833333333325</c:v>
                </c:pt>
                <c:pt idx="9007">
                  <c:v>6600.533333333331</c:v>
                </c:pt>
                <c:pt idx="9008">
                  <c:v>6599.7166666666717</c:v>
                </c:pt>
                <c:pt idx="9009">
                  <c:v>6598.1666666666742</c:v>
                </c:pt>
                <c:pt idx="9010">
                  <c:v>6601.566666666673</c:v>
                </c:pt>
                <c:pt idx="9011">
                  <c:v>6602.05</c:v>
                </c:pt>
                <c:pt idx="9012">
                  <c:v>6602.533333333331</c:v>
                </c:pt>
                <c:pt idx="9013">
                  <c:v>6605.2</c:v>
                </c:pt>
                <c:pt idx="9014">
                  <c:v>6603.7333333333308</c:v>
                </c:pt>
                <c:pt idx="9015">
                  <c:v>6609.033333333331</c:v>
                </c:pt>
                <c:pt idx="9016">
                  <c:v>6607.1166666666741</c:v>
                </c:pt>
                <c:pt idx="9017">
                  <c:v>6604.35</c:v>
                </c:pt>
                <c:pt idx="9018">
                  <c:v>6601.75</c:v>
                </c:pt>
                <c:pt idx="9019">
                  <c:v>6603.2333333333308</c:v>
                </c:pt>
                <c:pt idx="9020">
                  <c:v>6605.316666666673</c:v>
                </c:pt>
                <c:pt idx="9021">
                  <c:v>6606.533333333331</c:v>
                </c:pt>
                <c:pt idx="9022">
                  <c:v>6606.7166666666717</c:v>
                </c:pt>
                <c:pt idx="9023">
                  <c:v>6599.85</c:v>
                </c:pt>
                <c:pt idx="9024">
                  <c:v>6601.816666666673</c:v>
                </c:pt>
                <c:pt idx="9025">
                  <c:v>6600.6500000000024</c:v>
                </c:pt>
                <c:pt idx="9026">
                  <c:v>6603.6333333333305</c:v>
                </c:pt>
                <c:pt idx="9027">
                  <c:v>6604.1833333333325</c:v>
                </c:pt>
                <c:pt idx="9028">
                  <c:v>6606.7166666666717</c:v>
                </c:pt>
                <c:pt idx="9029">
                  <c:v>6602.6166666666741</c:v>
                </c:pt>
                <c:pt idx="9030">
                  <c:v>6602.45</c:v>
                </c:pt>
                <c:pt idx="9031">
                  <c:v>6600.2</c:v>
                </c:pt>
                <c:pt idx="9032">
                  <c:v>6596.5166666666719</c:v>
                </c:pt>
                <c:pt idx="9033">
                  <c:v>6596.1500000000024</c:v>
                </c:pt>
                <c:pt idx="9034">
                  <c:v>6598.6500000000024</c:v>
                </c:pt>
                <c:pt idx="9035">
                  <c:v>6597.4833333333308</c:v>
                </c:pt>
                <c:pt idx="9036">
                  <c:v>6598.033333333331</c:v>
                </c:pt>
                <c:pt idx="9037">
                  <c:v>6596.9</c:v>
                </c:pt>
                <c:pt idx="9038">
                  <c:v>6594.3333333333303</c:v>
                </c:pt>
                <c:pt idx="9039">
                  <c:v>6590.316666666673</c:v>
                </c:pt>
                <c:pt idx="9040">
                  <c:v>6591.1666666666742</c:v>
                </c:pt>
                <c:pt idx="9041">
                  <c:v>6590.4166666666724</c:v>
                </c:pt>
                <c:pt idx="9042">
                  <c:v>6590.0166666666719</c:v>
                </c:pt>
                <c:pt idx="9043">
                  <c:v>6590.0833333333303</c:v>
                </c:pt>
                <c:pt idx="9044">
                  <c:v>6587.7333333333308</c:v>
                </c:pt>
                <c:pt idx="9045">
                  <c:v>6588.1</c:v>
                </c:pt>
                <c:pt idx="9046">
                  <c:v>6592.7166666666717</c:v>
                </c:pt>
                <c:pt idx="9047">
                  <c:v>6588.3666666666741</c:v>
                </c:pt>
                <c:pt idx="9048">
                  <c:v>6585.8666666666741</c:v>
                </c:pt>
                <c:pt idx="9049">
                  <c:v>6586.3</c:v>
                </c:pt>
                <c:pt idx="9050">
                  <c:v>6593.8</c:v>
                </c:pt>
                <c:pt idx="9051">
                  <c:v>6592.6500000000024</c:v>
                </c:pt>
                <c:pt idx="9052">
                  <c:v>6597.25</c:v>
                </c:pt>
                <c:pt idx="9053">
                  <c:v>6600.1833333333325</c:v>
                </c:pt>
                <c:pt idx="9054">
                  <c:v>6602.316666666673</c:v>
                </c:pt>
                <c:pt idx="9055">
                  <c:v>6601.7333333333308</c:v>
                </c:pt>
                <c:pt idx="9056">
                  <c:v>6595.783333333331</c:v>
                </c:pt>
                <c:pt idx="9057">
                  <c:v>6596.4833333333308</c:v>
                </c:pt>
                <c:pt idx="9058">
                  <c:v>6596.0166666666719</c:v>
                </c:pt>
                <c:pt idx="9059">
                  <c:v>6596.066666666673</c:v>
                </c:pt>
                <c:pt idx="9060">
                  <c:v>6597.0166666666719</c:v>
                </c:pt>
                <c:pt idx="9061">
                  <c:v>6592.2666666666719</c:v>
                </c:pt>
                <c:pt idx="9062">
                  <c:v>6593.5833333333303</c:v>
                </c:pt>
                <c:pt idx="9063">
                  <c:v>6586.3</c:v>
                </c:pt>
                <c:pt idx="9064">
                  <c:v>6587.316666666673</c:v>
                </c:pt>
                <c:pt idx="9065">
                  <c:v>6590.95</c:v>
                </c:pt>
                <c:pt idx="9066">
                  <c:v>6590.05</c:v>
                </c:pt>
                <c:pt idx="9067">
                  <c:v>6593.8333333333303</c:v>
                </c:pt>
                <c:pt idx="9068">
                  <c:v>6596.6500000000024</c:v>
                </c:pt>
                <c:pt idx="9069">
                  <c:v>6597.3666666666741</c:v>
                </c:pt>
                <c:pt idx="9070">
                  <c:v>6596.5166666666719</c:v>
                </c:pt>
                <c:pt idx="9071">
                  <c:v>6594.533333333331</c:v>
                </c:pt>
                <c:pt idx="9072">
                  <c:v>6598.55</c:v>
                </c:pt>
                <c:pt idx="9073">
                  <c:v>6594.1166666666741</c:v>
                </c:pt>
                <c:pt idx="9074">
                  <c:v>6597.5</c:v>
                </c:pt>
                <c:pt idx="9075">
                  <c:v>6598.8</c:v>
                </c:pt>
                <c:pt idx="9076">
                  <c:v>6601.1833333333325</c:v>
                </c:pt>
                <c:pt idx="9077">
                  <c:v>6599.6</c:v>
                </c:pt>
                <c:pt idx="9078">
                  <c:v>6600.9</c:v>
                </c:pt>
                <c:pt idx="9079">
                  <c:v>6602.9</c:v>
                </c:pt>
                <c:pt idx="9080">
                  <c:v>6600.283333333331</c:v>
                </c:pt>
                <c:pt idx="9081">
                  <c:v>6601.7666666666719</c:v>
                </c:pt>
                <c:pt idx="9082">
                  <c:v>6597.9833333333308</c:v>
                </c:pt>
                <c:pt idx="9083">
                  <c:v>6601.1166666666741</c:v>
                </c:pt>
                <c:pt idx="9084">
                  <c:v>6606.816666666673</c:v>
                </c:pt>
                <c:pt idx="9085">
                  <c:v>6610.316666666673</c:v>
                </c:pt>
                <c:pt idx="9086">
                  <c:v>6611.066666666673</c:v>
                </c:pt>
                <c:pt idx="9087">
                  <c:v>6609.7166666666717</c:v>
                </c:pt>
                <c:pt idx="9088">
                  <c:v>6603.7</c:v>
                </c:pt>
                <c:pt idx="9089">
                  <c:v>6607.2</c:v>
                </c:pt>
                <c:pt idx="9090">
                  <c:v>6599.1833333333325</c:v>
                </c:pt>
                <c:pt idx="9091">
                  <c:v>6604.8333333333303</c:v>
                </c:pt>
                <c:pt idx="9092">
                  <c:v>6609.0833333333303</c:v>
                </c:pt>
                <c:pt idx="9093">
                  <c:v>6614.4</c:v>
                </c:pt>
                <c:pt idx="9094">
                  <c:v>6618.95</c:v>
                </c:pt>
                <c:pt idx="9095">
                  <c:v>6610.816666666673</c:v>
                </c:pt>
                <c:pt idx="9096">
                  <c:v>6612.8</c:v>
                </c:pt>
                <c:pt idx="9097">
                  <c:v>6613.2</c:v>
                </c:pt>
                <c:pt idx="9098">
                  <c:v>6612.1166666666741</c:v>
                </c:pt>
                <c:pt idx="9099">
                  <c:v>6615</c:v>
                </c:pt>
                <c:pt idx="9100">
                  <c:v>6612.5</c:v>
                </c:pt>
                <c:pt idx="9101">
                  <c:v>6617.2333333333308</c:v>
                </c:pt>
                <c:pt idx="9102">
                  <c:v>6615.3333333333303</c:v>
                </c:pt>
                <c:pt idx="9103">
                  <c:v>6615.9</c:v>
                </c:pt>
                <c:pt idx="9104">
                  <c:v>6616.3833333333305</c:v>
                </c:pt>
                <c:pt idx="9105">
                  <c:v>6617.1166666666741</c:v>
                </c:pt>
                <c:pt idx="9106">
                  <c:v>6613.6666666666742</c:v>
                </c:pt>
                <c:pt idx="9107">
                  <c:v>6616.85</c:v>
                </c:pt>
                <c:pt idx="9108">
                  <c:v>6614.283333333331</c:v>
                </c:pt>
                <c:pt idx="9109">
                  <c:v>6614.7</c:v>
                </c:pt>
                <c:pt idx="9110">
                  <c:v>6605.5</c:v>
                </c:pt>
                <c:pt idx="9111">
                  <c:v>6604.8666666666741</c:v>
                </c:pt>
                <c:pt idx="9112">
                  <c:v>6603.35</c:v>
                </c:pt>
                <c:pt idx="9113">
                  <c:v>6595.9666666666717</c:v>
                </c:pt>
                <c:pt idx="9114">
                  <c:v>6597.7</c:v>
                </c:pt>
                <c:pt idx="9115">
                  <c:v>6600.2666666666719</c:v>
                </c:pt>
                <c:pt idx="9116">
                  <c:v>6609.283333333331</c:v>
                </c:pt>
                <c:pt idx="9117">
                  <c:v>6612.0833333333303</c:v>
                </c:pt>
                <c:pt idx="9118">
                  <c:v>6612.1833333333325</c:v>
                </c:pt>
                <c:pt idx="9119">
                  <c:v>6612.9333333333298</c:v>
                </c:pt>
                <c:pt idx="9120">
                  <c:v>6612.7166666666717</c:v>
                </c:pt>
                <c:pt idx="9121">
                  <c:v>6614.7333333333308</c:v>
                </c:pt>
                <c:pt idx="9122">
                  <c:v>6618.8666666666741</c:v>
                </c:pt>
                <c:pt idx="9123">
                  <c:v>6624.95</c:v>
                </c:pt>
                <c:pt idx="9124">
                  <c:v>6624.7</c:v>
                </c:pt>
                <c:pt idx="9125">
                  <c:v>6617.6333333333305</c:v>
                </c:pt>
                <c:pt idx="9126">
                  <c:v>6618.1500000000024</c:v>
                </c:pt>
                <c:pt idx="9127">
                  <c:v>6613.35</c:v>
                </c:pt>
                <c:pt idx="9128">
                  <c:v>6612.9833333333308</c:v>
                </c:pt>
                <c:pt idx="9129">
                  <c:v>6613.8666666666741</c:v>
                </c:pt>
                <c:pt idx="9130">
                  <c:v>6616.2166666666717</c:v>
                </c:pt>
                <c:pt idx="9131">
                  <c:v>6620.45</c:v>
                </c:pt>
                <c:pt idx="9132">
                  <c:v>6616.566666666673</c:v>
                </c:pt>
                <c:pt idx="9133">
                  <c:v>6618.9833333333308</c:v>
                </c:pt>
                <c:pt idx="9134">
                  <c:v>6617.3833333333305</c:v>
                </c:pt>
                <c:pt idx="9135">
                  <c:v>6620.1333333333305</c:v>
                </c:pt>
                <c:pt idx="9136">
                  <c:v>6616.6</c:v>
                </c:pt>
                <c:pt idx="9137">
                  <c:v>6621.5833333333303</c:v>
                </c:pt>
                <c:pt idx="9138">
                  <c:v>6621.75</c:v>
                </c:pt>
                <c:pt idx="9139">
                  <c:v>6625.1500000000024</c:v>
                </c:pt>
                <c:pt idx="9140">
                  <c:v>6629.533333333331</c:v>
                </c:pt>
                <c:pt idx="9141">
                  <c:v>6627.8666666666741</c:v>
                </c:pt>
                <c:pt idx="9142">
                  <c:v>6635.55</c:v>
                </c:pt>
                <c:pt idx="9143">
                  <c:v>6633.3666666666741</c:v>
                </c:pt>
                <c:pt idx="9144">
                  <c:v>6632.5833333333303</c:v>
                </c:pt>
                <c:pt idx="9145">
                  <c:v>6631.1666666666742</c:v>
                </c:pt>
                <c:pt idx="9146">
                  <c:v>6626.6166666666741</c:v>
                </c:pt>
                <c:pt idx="9147">
                  <c:v>6623.85</c:v>
                </c:pt>
                <c:pt idx="9148">
                  <c:v>6626.8333333333303</c:v>
                </c:pt>
                <c:pt idx="9149">
                  <c:v>6620.7333333333308</c:v>
                </c:pt>
                <c:pt idx="9150">
                  <c:v>6625.6333333333305</c:v>
                </c:pt>
                <c:pt idx="9151">
                  <c:v>6627.6500000000024</c:v>
                </c:pt>
                <c:pt idx="9152">
                  <c:v>6626.1833333333325</c:v>
                </c:pt>
                <c:pt idx="9153">
                  <c:v>6621.566666666673</c:v>
                </c:pt>
                <c:pt idx="9154">
                  <c:v>6619.75</c:v>
                </c:pt>
                <c:pt idx="9155">
                  <c:v>6624.816666666673</c:v>
                </c:pt>
                <c:pt idx="9156">
                  <c:v>6626.3666666666741</c:v>
                </c:pt>
                <c:pt idx="9157">
                  <c:v>6625.533333333331</c:v>
                </c:pt>
                <c:pt idx="9158">
                  <c:v>6624.283333333331</c:v>
                </c:pt>
                <c:pt idx="9159">
                  <c:v>6626.6666666666742</c:v>
                </c:pt>
                <c:pt idx="9160">
                  <c:v>6627.1833333333325</c:v>
                </c:pt>
                <c:pt idx="9161">
                  <c:v>6621.6500000000024</c:v>
                </c:pt>
                <c:pt idx="9162">
                  <c:v>6625.4333333333298</c:v>
                </c:pt>
                <c:pt idx="9163">
                  <c:v>6627.2</c:v>
                </c:pt>
                <c:pt idx="9164">
                  <c:v>6628.1500000000024</c:v>
                </c:pt>
                <c:pt idx="9165">
                  <c:v>6625.8833333333305</c:v>
                </c:pt>
                <c:pt idx="9166">
                  <c:v>6626.3666666666741</c:v>
                </c:pt>
                <c:pt idx="9167">
                  <c:v>6626.8833333333305</c:v>
                </c:pt>
                <c:pt idx="9168">
                  <c:v>6625.25</c:v>
                </c:pt>
                <c:pt idx="9169">
                  <c:v>6623.033333333331</c:v>
                </c:pt>
                <c:pt idx="9170">
                  <c:v>6626.6166666666741</c:v>
                </c:pt>
                <c:pt idx="9171">
                  <c:v>6629.5833333333303</c:v>
                </c:pt>
                <c:pt idx="9172">
                  <c:v>6625.7</c:v>
                </c:pt>
                <c:pt idx="9173">
                  <c:v>6627.75</c:v>
                </c:pt>
                <c:pt idx="9174">
                  <c:v>6622.566666666673</c:v>
                </c:pt>
                <c:pt idx="9175">
                  <c:v>6625.2166666666717</c:v>
                </c:pt>
                <c:pt idx="9176">
                  <c:v>6619.9833333333308</c:v>
                </c:pt>
                <c:pt idx="9177">
                  <c:v>6625.0833333333303</c:v>
                </c:pt>
                <c:pt idx="9178">
                  <c:v>6623.4333333333298</c:v>
                </c:pt>
                <c:pt idx="9179">
                  <c:v>6620.3333333333303</c:v>
                </c:pt>
                <c:pt idx="9180">
                  <c:v>6619.5</c:v>
                </c:pt>
                <c:pt idx="9181">
                  <c:v>6619.533333333331</c:v>
                </c:pt>
                <c:pt idx="9182">
                  <c:v>6616.05</c:v>
                </c:pt>
                <c:pt idx="9183">
                  <c:v>6611.8333333333303</c:v>
                </c:pt>
                <c:pt idx="9184">
                  <c:v>6612.066666666673</c:v>
                </c:pt>
                <c:pt idx="9185">
                  <c:v>6614</c:v>
                </c:pt>
                <c:pt idx="9186">
                  <c:v>6614.5166666666719</c:v>
                </c:pt>
                <c:pt idx="9187">
                  <c:v>6617.1500000000024</c:v>
                </c:pt>
                <c:pt idx="9188">
                  <c:v>6616.1500000000024</c:v>
                </c:pt>
                <c:pt idx="9189">
                  <c:v>6615.6666666666742</c:v>
                </c:pt>
                <c:pt idx="9190">
                  <c:v>6608.566666666673</c:v>
                </c:pt>
                <c:pt idx="9191">
                  <c:v>6604.3333333333303</c:v>
                </c:pt>
                <c:pt idx="9192">
                  <c:v>6609.2</c:v>
                </c:pt>
                <c:pt idx="9193">
                  <c:v>6612.2</c:v>
                </c:pt>
                <c:pt idx="9194">
                  <c:v>6612.6</c:v>
                </c:pt>
                <c:pt idx="9195">
                  <c:v>6607.1500000000024</c:v>
                </c:pt>
                <c:pt idx="9196">
                  <c:v>6605.45</c:v>
                </c:pt>
                <c:pt idx="9197">
                  <c:v>6605.4166666666724</c:v>
                </c:pt>
                <c:pt idx="9198">
                  <c:v>6602.816666666673</c:v>
                </c:pt>
                <c:pt idx="9199">
                  <c:v>6602.95</c:v>
                </c:pt>
                <c:pt idx="9200">
                  <c:v>6597.9666666666717</c:v>
                </c:pt>
                <c:pt idx="9201">
                  <c:v>6595.2</c:v>
                </c:pt>
                <c:pt idx="9202">
                  <c:v>6590.6333333333305</c:v>
                </c:pt>
                <c:pt idx="9203">
                  <c:v>6594.6166666666741</c:v>
                </c:pt>
                <c:pt idx="9204">
                  <c:v>6593.1333333333305</c:v>
                </c:pt>
                <c:pt idx="9205">
                  <c:v>6596.1666666666742</c:v>
                </c:pt>
                <c:pt idx="9206">
                  <c:v>6596.4833333333308</c:v>
                </c:pt>
                <c:pt idx="9207">
                  <c:v>6602.5833333333303</c:v>
                </c:pt>
                <c:pt idx="9208">
                  <c:v>6603.25</c:v>
                </c:pt>
                <c:pt idx="9209">
                  <c:v>6607.1333333333305</c:v>
                </c:pt>
                <c:pt idx="9210">
                  <c:v>6610.566666666673</c:v>
                </c:pt>
                <c:pt idx="9211">
                  <c:v>6606.8</c:v>
                </c:pt>
                <c:pt idx="9212">
                  <c:v>6608.55</c:v>
                </c:pt>
                <c:pt idx="9213">
                  <c:v>6610.95</c:v>
                </c:pt>
                <c:pt idx="9214">
                  <c:v>6610.6</c:v>
                </c:pt>
                <c:pt idx="9215">
                  <c:v>6613.8666666666741</c:v>
                </c:pt>
                <c:pt idx="9216">
                  <c:v>6613.1666666666742</c:v>
                </c:pt>
                <c:pt idx="9217">
                  <c:v>6610.7</c:v>
                </c:pt>
                <c:pt idx="9218">
                  <c:v>6611.7333333333308</c:v>
                </c:pt>
                <c:pt idx="9219">
                  <c:v>6610.55</c:v>
                </c:pt>
                <c:pt idx="9220">
                  <c:v>6608.1500000000024</c:v>
                </c:pt>
                <c:pt idx="9221">
                  <c:v>6613.1166666666741</c:v>
                </c:pt>
                <c:pt idx="9222">
                  <c:v>6612.1833333333325</c:v>
                </c:pt>
                <c:pt idx="9223">
                  <c:v>6610.9333333333298</c:v>
                </c:pt>
                <c:pt idx="9224">
                  <c:v>6609.9833333333308</c:v>
                </c:pt>
                <c:pt idx="9225">
                  <c:v>6613.1833333333325</c:v>
                </c:pt>
                <c:pt idx="9226">
                  <c:v>6610.8833333333305</c:v>
                </c:pt>
                <c:pt idx="9227">
                  <c:v>6613.033333333331</c:v>
                </c:pt>
                <c:pt idx="9228">
                  <c:v>6614.6333333333305</c:v>
                </c:pt>
                <c:pt idx="9229">
                  <c:v>6620.5166666666719</c:v>
                </c:pt>
                <c:pt idx="9230">
                  <c:v>6620.1833333333325</c:v>
                </c:pt>
                <c:pt idx="9231">
                  <c:v>6617.6333333333305</c:v>
                </c:pt>
                <c:pt idx="9232">
                  <c:v>6617.5833333333303</c:v>
                </c:pt>
                <c:pt idx="9233">
                  <c:v>6619.2333333333308</c:v>
                </c:pt>
                <c:pt idx="9234">
                  <c:v>6618.1166666666741</c:v>
                </c:pt>
                <c:pt idx="9235">
                  <c:v>6613.1166666666741</c:v>
                </c:pt>
                <c:pt idx="9236">
                  <c:v>6613.7</c:v>
                </c:pt>
                <c:pt idx="9237">
                  <c:v>6607.816666666673</c:v>
                </c:pt>
                <c:pt idx="9238">
                  <c:v>6610.2666666666719</c:v>
                </c:pt>
                <c:pt idx="9239">
                  <c:v>6607.85</c:v>
                </c:pt>
                <c:pt idx="9240">
                  <c:v>6607</c:v>
                </c:pt>
                <c:pt idx="9241">
                  <c:v>6607.1666666666742</c:v>
                </c:pt>
                <c:pt idx="9242">
                  <c:v>6610.25</c:v>
                </c:pt>
                <c:pt idx="9243">
                  <c:v>6615.5166666666719</c:v>
                </c:pt>
                <c:pt idx="9244">
                  <c:v>6615.6833333333325</c:v>
                </c:pt>
                <c:pt idx="9245">
                  <c:v>6612.5833333333303</c:v>
                </c:pt>
                <c:pt idx="9246">
                  <c:v>6610.6333333333305</c:v>
                </c:pt>
                <c:pt idx="9247">
                  <c:v>6610.3333333333303</c:v>
                </c:pt>
                <c:pt idx="9248">
                  <c:v>6605.3333333333303</c:v>
                </c:pt>
                <c:pt idx="9249">
                  <c:v>6604.45</c:v>
                </c:pt>
                <c:pt idx="9250">
                  <c:v>6607.2333333333308</c:v>
                </c:pt>
                <c:pt idx="9251">
                  <c:v>6608.066666666673</c:v>
                </c:pt>
                <c:pt idx="9252">
                  <c:v>6604.3333333333303</c:v>
                </c:pt>
                <c:pt idx="9253">
                  <c:v>6599.3666666666741</c:v>
                </c:pt>
                <c:pt idx="9254">
                  <c:v>6595.7166666666717</c:v>
                </c:pt>
                <c:pt idx="9255">
                  <c:v>6598.5166666666719</c:v>
                </c:pt>
                <c:pt idx="9256">
                  <c:v>6595.3</c:v>
                </c:pt>
                <c:pt idx="9257">
                  <c:v>6592.5166666666719</c:v>
                </c:pt>
                <c:pt idx="9258">
                  <c:v>6595.9833333333308</c:v>
                </c:pt>
                <c:pt idx="9259">
                  <c:v>6589.2333333333308</c:v>
                </c:pt>
                <c:pt idx="9260">
                  <c:v>6591.9833333333308</c:v>
                </c:pt>
                <c:pt idx="9261">
                  <c:v>6593.0166666666719</c:v>
                </c:pt>
                <c:pt idx="9262">
                  <c:v>6594.566666666673</c:v>
                </c:pt>
                <c:pt idx="9263">
                  <c:v>6587.2333333333308</c:v>
                </c:pt>
                <c:pt idx="9264">
                  <c:v>6587.8333333333303</c:v>
                </c:pt>
                <c:pt idx="9265">
                  <c:v>6586.1833333333325</c:v>
                </c:pt>
                <c:pt idx="9266">
                  <c:v>6588.7666666666719</c:v>
                </c:pt>
                <c:pt idx="9267">
                  <c:v>6586.316666666673</c:v>
                </c:pt>
                <c:pt idx="9268">
                  <c:v>6583.6</c:v>
                </c:pt>
                <c:pt idx="9269">
                  <c:v>6584.5166666666719</c:v>
                </c:pt>
                <c:pt idx="9270">
                  <c:v>6580.95</c:v>
                </c:pt>
                <c:pt idx="9271">
                  <c:v>6578.2166666666717</c:v>
                </c:pt>
                <c:pt idx="9272">
                  <c:v>6576.8833333333305</c:v>
                </c:pt>
                <c:pt idx="9273">
                  <c:v>6574.1166666666741</c:v>
                </c:pt>
                <c:pt idx="9274">
                  <c:v>6573.316666666673</c:v>
                </c:pt>
                <c:pt idx="9275">
                  <c:v>6570.45</c:v>
                </c:pt>
                <c:pt idx="9276">
                  <c:v>6571.9833333333308</c:v>
                </c:pt>
                <c:pt idx="9277">
                  <c:v>6572.1166666666741</c:v>
                </c:pt>
                <c:pt idx="9278">
                  <c:v>6576.25</c:v>
                </c:pt>
                <c:pt idx="9279">
                  <c:v>6579.066666666673</c:v>
                </c:pt>
                <c:pt idx="9280">
                  <c:v>6578.1666666666742</c:v>
                </c:pt>
                <c:pt idx="9281">
                  <c:v>6574.75</c:v>
                </c:pt>
                <c:pt idx="9282">
                  <c:v>6578.35</c:v>
                </c:pt>
                <c:pt idx="9283">
                  <c:v>6577.316666666673</c:v>
                </c:pt>
                <c:pt idx="9284">
                  <c:v>6578.2666666666719</c:v>
                </c:pt>
                <c:pt idx="9285">
                  <c:v>6577.1500000000024</c:v>
                </c:pt>
                <c:pt idx="9286">
                  <c:v>6580.2333333333308</c:v>
                </c:pt>
                <c:pt idx="9287">
                  <c:v>6578.1333333333305</c:v>
                </c:pt>
                <c:pt idx="9288">
                  <c:v>6580.9166666666724</c:v>
                </c:pt>
                <c:pt idx="9289">
                  <c:v>6578.7166666666717</c:v>
                </c:pt>
                <c:pt idx="9290">
                  <c:v>6574.4</c:v>
                </c:pt>
                <c:pt idx="9291">
                  <c:v>6575.25</c:v>
                </c:pt>
                <c:pt idx="9292">
                  <c:v>6574.3333333333303</c:v>
                </c:pt>
                <c:pt idx="9293">
                  <c:v>6574.7333333333308</c:v>
                </c:pt>
                <c:pt idx="9294">
                  <c:v>6576.35</c:v>
                </c:pt>
                <c:pt idx="9295">
                  <c:v>6577.6</c:v>
                </c:pt>
                <c:pt idx="9296">
                  <c:v>6574.5833333333303</c:v>
                </c:pt>
                <c:pt idx="9297">
                  <c:v>6573.6</c:v>
                </c:pt>
                <c:pt idx="9298">
                  <c:v>6574.4166666666724</c:v>
                </c:pt>
                <c:pt idx="9299">
                  <c:v>6580.75</c:v>
                </c:pt>
                <c:pt idx="9300">
                  <c:v>6585.783333333331</c:v>
                </c:pt>
                <c:pt idx="9301">
                  <c:v>6585.7</c:v>
                </c:pt>
                <c:pt idx="9302">
                  <c:v>6582.9166666666724</c:v>
                </c:pt>
                <c:pt idx="9303">
                  <c:v>6579.6500000000024</c:v>
                </c:pt>
                <c:pt idx="9304">
                  <c:v>6579.4666666666717</c:v>
                </c:pt>
                <c:pt idx="9305">
                  <c:v>6579.1</c:v>
                </c:pt>
                <c:pt idx="9306">
                  <c:v>6578.95</c:v>
                </c:pt>
                <c:pt idx="9307">
                  <c:v>6577.7166666666717</c:v>
                </c:pt>
                <c:pt idx="9308">
                  <c:v>6579.2666666666719</c:v>
                </c:pt>
                <c:pt idx="9309">
                  <c:v>6578.6</c:v>
                </c:pt>
                <c:pt idx="9310">
                  <c:v>6582.05</c:v>
                </c:pt>
                <c:pt idx="9311">
                  <c:v>6580.4166666666724</c:v>
                </c:pt>
                <c:pt idx="9312">
                  <c:v>6582.3</c:v>
                </c:pt>
                <c:pt idx="9313">
                  <c:v>6585.9333333333298</c:v>
                </c:pt>
                <c:pt idx="9314">
                  <c:v>6583.85</c:v>
                </c:pt>
                <c:pt idx="9315">
                  <c:v>6577.8333333333303</c:v>
                </c:pt>
                <c:pt idx="9316">
                  <c:v>6581.6666666666742</c:v>
                </c:pt>
                <c:pt idx="9317">
                  <c:v>6584.7333333333308</c:v>
                </c:pt>
                <c:pt idx="9318">
                  <c:v>6584.4166666666724</c:v>
                </c:pt>
                <c:pt idx="9319">
                  <c:v>6590.6666666666742</c:v>
                </c:pt>
                <c:pt idx="9320">
                  <c:v>6587.25</c:v>
                </c:pt>
                <c:pt idx="9321">
                  <c:v>6589.283333333331</c:v>
                </c:pt>
                <c:pt idx="9322">
                  <c:v>6589.9166666666724</c:v>
                </c:pt>
                <c:pt idx="9323">
                  <c:v>6597.6500000000024</c:v>
                </c:pt>
                <c:pt idx="9324">
                  <c:v>6594.783333333331</c:v>
                </c:pt>
                <c:pt idx="9325">
                  <c:v>6591.3</c:v>
                </c:pt>
                <c:pt idx="9326">
                  <c:v>6592.3833333333305</c:v>
                </c:pt>
                <c:pt idx="9327">
                  <c:v>6591.95</c:v>
                </c:pt>
                <c:pt idx="9328">
                  <c:v>6593.3666666666741</c:v>
                </c:pt>
                <c:pt idx="9329">
                  <c:v>6594.2333333333308</c:v>
                </c:pt>
                <c:pt idx="9330">
                  <c:v>6591.2666666666719</c:v>
                </c:pt>
                <c:pt idx="9331">
                  <c:v>6588.8666666666741</c:v>
                </c:pt>
                <c:pt idx="9332">
                  <c:v>6588.9</c:v>
                </c:pt>
                <c:pt idx="9333">
                  <c:v>6589.8333333333303</c:v>
                </c:pt>
                <c:pt idx="9334">
                  <c:v>6587.1666666666742</c:v>
                </c:pt>
                <c:pt idx="9335">
                  <c:v>6588.6666666666742</c:v>
                </c:pt>
                <c:pt idx="9336">
                  <c:v>6586.9833333333308</c:v>
                </c:pt>
                <c:pt idx="9337">
                  <c:v>6593.6833333333325</c:v>
                </c:pt>
                <c:pt idx="9338">
                  <c:v>6591.6</c:v>
                </c:pt>
                <c:pt idx="9339">
                  <c:v>6584.1</c:v>
                </c:pt>
                <c:pt idx="9340">
                  <c:v>6587.1</c:v>
                </c:pt>
                <c:pt idx="9341">
                  <c:v>6586.6666666666742</c:v>
                </c:pt>
                <c:pt idx="9342">
                  <c:v>6585.7666666666719</c:v>
                </c:pt>
                <c:pt idx="9343">
                  <c:v>6585.1166666666741</c:v>
                </c:pt>
                <c:pt idx="9344">
                  <c:v>6587.1833333333325</c:v>
                </c:pt>
                <c:pt idx="9345">
                  <c:v>6584.7666666666719</c:v>
                </c:pt>
                <c:pt idx="9346">
                  <c:v>6584.6166666666741</c:v>
                </c:pt>
                <c:pt idx="9347">
                  <c:v>6585.7</c:v>
                </c:pt>
                <c:pt idx="9348">
                  <c:v>6584.0833333333303</c:v>
                </c:pt>
                <c:pt idx="9349">
                  <c:v>6582.5833333333303</c:v>
                </c:pt>
                <c:pt idx="9350">
                  <c:v>6592.2666666666719</c:v>
                </c:pt>
                <c:pt idx="9351">
                  <c:v>6590.6833333333325</c:v>
                </c:pt>
                <c:pt idx="9352">
                  <c:v>6592.9166666666724</c:v>
                </c:pt>
                <c:pt idx="9353">
                  <c:v>6595.0166666666719</c:v>
                </c:pt>
                <c:pt idx="9354">
                  <c:v>6592.4833333333308</c:v>
                </c:pt>
                <c:pt idx="9355">
                  <c:v>6594.1500000000024</c:v>
                </c:pt>
                <c:pt idx="9356">
                  <c:v>6596.9166666666724</c:v>
                </c:pt>
                <c:pt idx="9357">
                  <c:v>6595.35</c:v>
                </c:pt>
                <c:pt idx="9358">
                  <c:v>6591.0166666666719</c:v>
                </c:pt>
                <c:pt idx="9359">
                  <c:v>6587.5833333333303</c:v>
                </c:pt>
                <c:pt idx="9360">
                  <c:v>6586.783333333331</c:v>
                </c:pt>
                <c:pt idx="9361">
                  <c:v>6587.6333333333305</c:v>
                </c:pt>
                <c:pt idx="9362">
                  <c:v>6589.25</c:v>
                </c:pt>
                <c:pt idx="9363">
                  <c:v>6592.9166666666724</c:v>
                </c:pt>
                <c:pt idx="9364">
                  <c:v>6591.316666666673</c:v>
                </c:pt>
                <c:pt idx="9365">
                  <c:v>6594.6666666666742</c:v>
                </c:pt>
                <c:pt idx="9366">
                  <c:v>6591.8666666666741</c:v>
                </c:pt>
                <c:pt idx="9367">
                  <c:v>6595.1666666666742</c:v>
                </c:pt>
                <c:pt idx="9368">
                  <c:v>6599.6833333333325</c:v>
                </c:pt>
                <c:pt idx="9369">
                  <c:v>6607.05</c:v>
                </c:pt>
                <c:pt idx="9370">
                  <c:v>6606.533333333331</c:v>
                </c:pt>
                <c:pt idx="9371">
                  <c:v>6609.2</c:v>
                </c:pt>
                <c:pt idx="9372">
                  <c:v>6603.9833333333308</c:v>
                </c:pt>
                <c:pt idx="9373">
                  <c:v>6598.066666666673</c:v>
                </c:pt>
                <c:pt idx="9374">
                  <c:v>6600.45</c:v>
                </c:pt>
                <c:pt idx="9375">
                  <c:v>6605.1166666666741</c:v>
                </c:pt>
                <c:pt idx="9376">
                  <c:v>6604.4833333333308</c:v>
                </c:pt>
                <c:pt idx="9377">
                  <c:v>6601.1666666666742</c:v>
                </c:pt>
                <c:pt idx="9378">
                  <c:v>6601.2</c:v>
                </c:pt>
                <c:pt idx="9379">
                  <c:v>6596.1</c:v>
                </c:pt>
                <c:pt idx="9380">
                  <c:v>6597.4</c:v>
                </c:pt>
                <c:pt idx="9381">
                  <c:v>6596.3833333333305</c:v>
                </c:pt>
                <c:pt idx="9382">
                  <c:v>6594.9666666666717</c:v>
                </c:pt>
                <c:pt idx="9383">
                  <c:v>6593.55</c:v>
                </c:pt>
                <c:pt idx="9384">
                  <c:v>6596.4666666666717</c:v>
                </c:pt>
                <c:pt idx="9385">
                  <c:v>6600.75</c:v>
                </c:pt>
                <c:pt idx="9386">
                  <c:v>6599.0166666666719</c:v>
                </c:pt>
                <c:pt idx="9387">
                  <c:v>6598.066666666673</c:v>
                </c:pt>
                <c:pt idx="9388">
                  <c:v>6602.95</c:v>
                </c:pt>
                <c:pt idx="9389">
                  <c:v>6602.3333333333303</c:v>
                </c:pt>
                <c:pt idx="9390">
                  <c:v>6607.4333333333298</c:v>
                </c:pt>
                <c:pt idx="9391">
                  <c:v>6612.4166666666724</c:v>
                </c:pt>
                <c:pt idx="9392">
                  <c:v>6613.3</c:v>
                </c:pt>
                <c:pt idx="9393">
                  <c:v>6615.283333333331</c:v>
                </c:pt>
                <c:pt idx="9394">
                  <c:v>6622.2166666666717</c:v>
                </c:pt>
                <c:pt idx="9395">
                  <c:v>6620.6333333333305</c:v>
                </c:pt>
                <c:pt idx="9396">
                  <c:v>6622.5166666666719</c:v>
                </c:pt>
                <c:pt idx="9397">
                  <c:v>6619.9666666666717</c:v>
                </c:pt>
                <c:pt idx="9398">
                  <c:v>6619.066666666673</c:v>
                </c:pt>
                <c:pt idx="9399">
                  <c:v>6622.8</c:v>
                </c:pt>
                <c:pt idx="9400">
                  <c:v>6621.5166666666719</c:v>
                </c:pt>
                <c:pt idx="9401">
                  <c:v>6620.4666666666717</c:v>
                </c:pt>
                <c:pt idx="9402">
                  <c:v>6622.8</c:v>
                </c:pt>
                <c:pt idx="9403">
                  <c:v>6624.85</c:v>
                </c:pt>
                <c:pt idx="9404">
                  <c:v>6619.55</c:v>
                </c:pt>
                <c:pt idx="9405">
                  <c:v>6623.95</c:v>
                </c:pt>
                <c:pt idx="9406">
                  <c:v>6624.1166666666741</c:v>
                </c:pt>
                <c:pt idx="9407">
                  <c:v>6620.35</c:v>
                </c:pt>
                <c:pt idx="9408">
                  <c:v>6622.4833333333308</c:v>
                </c:pt>
                <c:pt idx="9409">
                  <c:v>6623.4</c:v>
                </c:pt>
                <c:pt idx="9410">
                  <c:v>6615.95</c:v>
                </c:pt>
                <c:pt idx="9411">
                  <c:v>6615.75</c:v>
                </c:pt>
                <c:pt idx="9412">
                  <c:v>6615.6333333333305</c:v>
                </c:pt>
                <c:pt idx="9413">
                  <c:v>6609.283333333331</c:v>
                </c:pt>
                <c:pt idx="9414">
                  <c:v>6614.5</c:v>
                </c:pt>
                <c:pt idx="9415">
                  <c:v>6612.5833333333303</c:v>
                </c:pt>
                <c:pt idx="9416">
                  <c:v>6610.3</c:v>
                </c:pt>
                <c:pt idx="9417">
                  <c:v>6616.8833333333305</c:v>
                </c:pt>
                <c:pt idx="9418">
                  <c:v>6616.35</c:v>
                </c:pt>
                <c:pt idx="9419">
                  <c:v>6616.9333333333298</c:v>
                </c:pt>
                <c:pt idx="9420">
                  <c:v>6617.566666666673</c:v>
                </c:pt>
                <c:pt idx="9421">
                  <c:v>6613.1500000000024</c:v>
                </c:pt>
                <c:pt idx="9422">
                  <c:v>6611.9666666666717</c:v>
                </c:pt>
                <c:pt idx="9423">
                  <c:v>6608.316666666673</c:v>
                </c:pt>
                <c:pt idx="9424">
                  <c:v>6609</c:v>
                </c:pt>
                <c:pt idx="9425">
                  <c:v>6607.4</c:v>
                </c:pt>
                <c:pt idx="9426">
                  <c:v>6617.8</c:v>
                </c:pt>
                <c:pt idx="9427">
                  <c:v>6614.8833333333305</c:v>
                </c:pt>
                <c:pt idx="9428">
                  <c:v>6612.1333333333305</c:v>
                </c:pt>
                <c:pt idx="9429">
                  <c:v>6607.533333333331</c:v>
                </c:pt>
                <c:pt idx="9430">
                  <c:v>6603.4666666666717</c:v>
                </c:pt>
                <c:pt idx="9431">
                  <c:v>6602.1333333333305</c:v>
                </c:pt>
                <c:pt idx="9432">
                  <c:v>6605.6833333333325</c:v>
                </c:pt>
                <c:pt idx="9433">
                  <c:v>6609.7166666666717</c:v>
                </c:pt>
                <c:pt idx="9434">
                  <c:v>6610.533333333331</c:v>
                </c:pt>
                <c:pt idx="9435">
                  <c:v>6609.25</c:v>
                </c:pt>
                <c:pt idx="9436">
                  <c:v>6610.1</c:v>
                </c:pt>
                <c:pt idx="9437">
                  <c:v>6607.4333333333298</c:v>
                </c:pt>
                <c:pt idx="9438">
                  <c:v>6605.9833333333308</c:v>
                </c:pt>
                <c:pt idx="9439">
                  <c:v>6608.6666666666742</c:v>
                </c:pt>
                <c:pt idx="9440">
                  <c:v>6614.0833333333303</c:v>
                </c:pt>
                <c:pt idx="9441">
                  <c:v>6614.5166666666719</c:v>
                </c:pt>
                <c:pt idx="9442">
                  <c:v>6615.05</c:v>
                </c:pt>
                <c:pt idx="9443">
                  <c:v>6614.2166666666717</c:v>
                </c:pt>
                <c:pt idx="9444">
                  <c:v>6609.8833333333305</c:v>
                </c:pt>
                <c:pt idx="9445">
                  <c:v>6607.5833333333303</c:v>
                </c:pt>
                <c:pt idx="9446">
                  <c:v>6608.1833333333325</c:v>
                </c:pt>
                <c:pt idx="9447">
                  <c:v>6608.6666666666742</c:v>
                </c:pt>
                <c:pt idx="9448">
                  <c:v>6603.6833333333325</c:v>
                </c:pt>
                <c:pt idx="9449">
                  <c:v>6598.95</c:v>
                </c:pt>
                <c:pt idx="9450">
                  <c:v>6596.283333333331</c:v>
                </c:pt>
                <c:pt idx="9451">
                  <c:v>6598</c:v>
                </c:pt>
                <c:pt idx="9452">
                  <c:v>6589.8833333333305</c:v>
                </c:pt>
                <c:pt idx="9453">
                  <c:v>6586.9666666666717</c:v>
                </c:pt>
                <c:pt idx="9454">
                  <c:v>6576.95</c:v>
                </c:pt>
                <c:pt idx="9455">
                  <c:v>6578.566666666673</c:v>
                </c:pt>
                <c:pt idx="9456">
                  <c:v>6575.316666666673</c:v>
                </c:pt>
                <c:pt idx="9457">
                  <c:v>6572.0166666666719</c:v>
                </c:pt>
                <c:pt idx="9458">
                  <c:v>6572.1833333333325</c:v>
                </c:pt>
                <c:pt idx="9459">
                  <c:v>6572.75</c:v>
                </c:pt>
                <c:pt idx="9460">
                  <c:v>6570.4166666666724</c:v>
                </c:pt>
                <c:pt idx="9461">
                  <c:v>6574.8666666666741</c:v>
                </c:pt>
                <c:pt idx="9462">
                  <c:v>6568.1833333333325</c:v>
                </c:pt>
                <c:pt idx="9463">
                  <c:v>6564.1166666666741</c:v>
                </c:pt>
                <c:pt idx="9464">
                  <c:v>6567.25</c:v>
                </c:pt>
                <c:pt idx="9465">
                  <c:v>6565.5833333333303</c:v>
                </c:pt>
                <c:pt idx="9466">
                  <c:v>6564.816666666673</c:v>
                </c:pt>
                <c:pt idx="9467">
                  <c:v>6565.4</c:v>
                </c:pt>
                <c:pt idx="9468">
                  <c:v>6558.283333333331</c:v>
                </c:pt>
                <c:pt idx="9469">
                  <c:v>6558.25</c:v>
                </c:pt>
                <c:pt idx="9470">
                  <c:v>6559.5833333333303</c:v>
                </c:pt>
                <c:pt idx="9471">
                  <c:v>6560.1166666666741</c:v>
                </c:pt>
                <c:pt idx="9472">
                  <c:v>6564.6333333333305</c:v>
                </c:pt>
                <c:pt idx="9473">
                  <c:v>6569.1500000000024</c:v>
                </c:pt>
                <c:pt idx="9474">
                  <c:v>6570.35</c:v>
                </c:pt>
                <c:pt idx="9475">
                  <c:v>6569.1</c:v>
                </c:pt>
                <c:pt idx="9476">
                  <c:v>6570.3333333333303</c:v>
                </c:pt>
                <c:pt idx="9477">
                  <c:v>6566.4333333333298</c:v>
                </c:pt>
                <c:pt idx="9478">
                  <c:v>6569.6166666666741</c:v>
                </c:pt>
                <c:pt idx="9479">
                  <c:v>6569.8666666666741</c:v>
                </c:pt>
                <c:pt idx="9480">
                  <c:v>6567.9333333333298</c:v>
                </c:pt>
                <c:pt idx="9481">
                  <c:v>6573.316666666673</c:v>
                </c:pt>
                <c:pt idx="9482">
                  <c:v>6573.1</c:v>
                </c:pt>
                <c:pt idx="9483">
                  <c:v>6574.7</c:v>
                </c:pt>
                <c:pt idx="9484">
                  <c:v>6574.0166666666719</c:v>
                </c:pt>
                <c:pt idx="9485">
                  <c:v>6571.1166666666741</c:v>
                </c:pt>
                <c:pt idx="9486">
                  <c:v>6565.2</c:v>
                </c:pt>
                <c:pt idx="9487">
                  <c:v>6567.3833333333305</c:v>
                </c:pt>
                <c:pt idx="9488">
                  <c:v>6569.9</c:v>
                </c:pt>
                <c:pt idx="9489">
                  <c:v>6568.7166666666717</c:v>
                </c:pt>
                <c:pt idx="9490">
                  <c:v>6570.4333333333298</c:v>
                </c:pt>
                <c:pt idx="9491">
                  <c:v>6572.45</c:v>
                </c:pt>
                <c:pt idx="9492">
                  <c:v>6571.8333333333303</c:v>
                </c:pt>
                <c:pt idx="9493">
                  <c:v>6574.6666666666742</c:v>
                </c:pt>
                <c:pt idx="9494">
                  <c:v>6577.9166666666724</c:v>
                </c:pt>
                <c:pt idx="9495">
                  <c:v>6576.6666666666742</c:v>
                </c:pt>
                <c:pt idx="9496">
                  <c:v>6572.95</c:v>
                </c:pt>
                <c:pt idx="9497">
                  <c:v>6572.3833333333305</c:v>
                </c:pt>
                <c:pt idx="9498">
                  <c:v>6573.4833333333308</c:v>
                </c:pt>
                <c:pt idx="9499">
                  <c:v>6573.4166666666724</c:v>
                </c:pt>
                <c:pt idx="9500">
                  <c:v>6568.9833333333308</c:v>
                </c:pt>
                <c:pt idx="9501">
                  <c:v>6568.2333333333308</c:v>
                </c:pt>
                <c:pt idx="9502">
                  <c:v>6563.4666666666717</c:v>
                </c:pt>
                <c:pt idx="9503">
                  <c:v>6563.4166666666724</c:v>
                </c:pt>
                <c:pt idx="9504">
                  <c:v>6566.5166666666719</c:v>
                </c:pt>
                <c:pt idx="9505">
                  <c:v>6567.033333333331</c:v>
                </c:pt>
                <c:pt idx="9506">
                  <c:v>6567.4</c:v>
                </c:pt>
                <c:pt idx="9507">
                  <c:v>6567.4833333333308</c:v>
                </c:pt>
                <c:pt idx="9508">
                  <c:v>6564.783333333331</c:v>
                </c:pt>
                <c:pt idx="9509">
                  <c:v>6565.4</c:v>
                </c:pt>
                <c:pt idx="9510">
                  <c:v>6562.816666666673</c:v>
                </c:pt>
                <c:pt idx="9511">
                  <c:v>6563.2333333333308</c:v>
                </c:pt>
                <c:pt idx="9512">
                  <c:v>6567.9333333333298</c:v>
                </c:pt>
                <c:pt idx="9513">
                  <c:v>6568.8</c:v>
                </c:pt>
                <c:pt idx="9514">
                  <c:v>6572.9333333333298</c:v>
                </c:pt>
                <c:pt idx="9515">
                  <c:v>6572.7166666666717</c:v>
                </c:pt>
                <c:pt idx="9516">
                  <c:v>6574</c:v>
                </c:pt>
                <c:pt idx="9517">
                  <c:v>6577.283333333331</c:v>
                </c:pt>
                <c:pt idx="9518">
                  <c:v>6577.6166666666741</c:v>
                </c:pt>
                <c:pt idx="9519">
                  <c:v>6574.1500000000024</c:v>
                </c:pt>
                <c:pt idx="9520">
                  <c:v>6580.316666666673</c:v>
                </c:pt>
                <c:pt idx="9521">
                  <c:v>6580.1666666666742</c:v>
                </c:pt>
                <c:pt idx="9522">
                  <c:v>6583.9</c:v>
                </c:pt>
                <c:pt idx="9523">
                  <c:v>6586</c:v>
                </c:pt>
                <c:pt idx="9524">
                  <c:v>6581.6166666666741</c:v>
                </c:pt>
                <c:pt idx="9525">
                  <c:v>6579.75</c:v>
                </c:pt>
                <c:pt idx="9526">
                  <c:v>6580.5833333333303</c:v>
                </c:pt>
                <c:pt idx="9527">
                  <c:v>6584.5833333333303</c:v>
                </c:pt>
                <c:pt idx="9528">
                  <c:v>6591.4333333333298</c:v>
                </c:pt>
                <c:pt idx="9529">
                  <c:v>6592.7</c:v>
                </c:pt>
                <c:pt idx="9530">
                  <c:v>6595.2</c:v>
                </c:pt>
                <c:pt idx="9531">
                  <c:v>6599.1333333333305</c:v>
                </c:pt>
                <c:pt idx="9532">
                  <c:v>6599.75</c:v>
                </c:pt>
                <c:pt idx="9533">
                  <c:v>6597.533333333331</c:v>
                </c:pt>
                <c:pt idx="9534">
                  <c:v>6596.55</c:v>
                </c:pt>
                <c:pt idx="9535">
                  <c:v>6595.7166666666717</c:v>
                </c:pt>
                <c:pt idx="9536">
                  <c:v>6591.7666666666719</c:v>
                </c:pt>
                <c:pt idx="9537">
                  <c:v>6594.7166666666717</c:v>
                </c:pt>
                <c:pt idx="9538">
                  <c:v>6594.1833333333325</c:v>
                </c:pt>
                <c:pt idx="9539">
                  <c:v>6594.85</c:v>
                </c:pt>
                <c:pt idx="9540">
                  <c:v>6594.4333333333298</c:v>
                </c:pt>
                <c:pt idx="9541">
                  <c:v>6592.55</c:v>
                </c:pt>
                <c:pt idx="9542">
                  <c:v>6589.85</c:v>
                </c:pt>
                <c:pt idx="9543">
                  <c:v>6588.6666666666742</c:v>
                </c:pt>
                <c:pt idx="9544">
                  <c:v>6590.3</c:v>
                </c:pt>
                <c:pt idx="9545">
                  <c:v>6594.066666666673</c:v>
                </c:pt>
                <c:pt idx="9546">
                  <c:v>6592.9</c:v>
                </c:pt>
                <c:pt idx="9547">
                  <c:v>6586.0166666666719</c:v>
                </c:pt>
                <c:pt idx="9548">
                  <c:v>6586.35</c:v>
                </c:pt>
                <c:pt idx="9549">
                  <c:v>6586.6166666666741</c:v>
                </c:pt>
                <c:pt idx="9550">
                  <c:v>6585.283333333331</c:v>
                </c:pt>
                <c:pt idx="9551">
                  <c:v>6583.6166666666741</c:v>
                </c:pt>
                <c:pt idx="9552">
                  <c:v>6584.8833333333305</c:v>
                </c:pt>
                <c:pt idx="9553">
                  <c:v>6580.316666666673</c:v>
                </c:pt>
                <c:pt idx="9554">
                  <c:v>6578.45</c:v>
                </c:pt>
                <c:pt idx="9555">
                  <c:v>6578</c:v>
                </c:pt>
                <c:pt idx="9556">
                  <c:v>6579.9333333333298</c:v>
                </c:pt>
                <c:pt idx="9557">
                  <c:v>6583.6333333333305</c:v>
                </c:pt>
                <c:pt idx="9558">
                  <c:v>6584.6166666666741</c:v>
                </c:pt>
                <c:pt idx="9559">
                  <c:v>6582.9666666666717</c:v>
                </c:pt>
                <c:pt idx="9560">
                  <c:v>6579.6833333333325</c:v>
                </c:pt>
                <c:pt idx="9561">
                  <c:v>6586.5833333333303</c:v>
                </c:pt>
                <c:pt idx="9562">
                  <c:v>6590.7</c:v>
                </c:pt>
                <c:pt idx="9563">
                  <c:v>6591.6333333333305</c:v>
                </c:pt>
                <c:pt idx="9564">
                  <c:v>6587.95</c:v>
                </c:pt>
                <c:pt idx="9565">
                  <c:v>6587.6500000000024</c:v>
                </c:pt>
                <c:pt idx="9566">
                  <c:v>6582.8833333333305</c:v>
                </c:pt>
                <c:pt idx="9567">
                  <c:v>6584.9833333333308</c:v>
                </c:pt>
                <c:pt idx="9568">
                  <c:v>6587.3</c:v>
                </c:pt>
                <c:pt idx="9569">
                  <c:v>6588.75</c:v>
                </c:pt>
                <c:pt idx="9570">
                  <c:v>6594.066666666673</c:v>
                </c:pt>
                <c:pt idx="9571">
                  <c:v>6592.4333333333298</c:v>
                </c:pt>
                <c:pt idx="9572">
                  <c:v>6593.7333333333308</c:v>
                </c:pt>
                <c:pt idx="9573">
                  <c:v>6596.2666666666719</c:v>
                </c:pt>
                <c:pt idx="9574">
                  <c:v>6600.9833333333308</c:v>
                </c:pt>
                <c:pt idx="9575">
                  <c:v>6600.8333333333303</c:v>
                </c:pt>
                <c:pt idx="9576">
                  <c:v>6599.9666666666717</c:v>
                </c:pt>
                <c:pt idx="9577">
                  <c:v>6600.8333333333303</c:v>
                </c:pt>
                <c:pt idx="9578">
                  <c:v>6599.1166666666741</c:v>
                </c:pt>
                <c:pt idx="9579">
                  <c:v>6599.2</c:v>
                </c:pt>
                <c:pt idx="9580">
                  <c:v>6595.9833333333308</c:v>
                </c:pt>
                <c:pt idx="9581">
                  <c:v>6592.9166666666724</c:v>
                </c:pt>
                <c:pt idx="9582">
                  <c:v>6591.4833333333308</c:v>
                </c:pt>
                <c:pt idx="9583">
                  <c:v>6590.9333333333298</c:v>
                </c:pt>
                <c:pt idx="9584">
                  <c:v>6593.2666666666719</c:v>
                </c:pt>
                <c:pt idx="9585">
                  <c:v>6593.2</c:v>
                </c:pt>
                <c:pt idx="9586">
                  <c:v>6589.7</c:v>
                </c:pt>
                <c:pt idx="9587">
                  <c:v>6588.8666666666741</c:v>
                </c:pt>
                <c:pt idx="9588">
                  <c:v>6585.816666666673</c:v>
                </c:pt>
                <c:pt idx="9589">
                  <c:v>6582.7333333333308</c:v>
                </c:pt>
                <c:pt idx="9590">
                  <c:v>6580.1166666666741</c:v>
                </c:pt>
                <c:pt idx="9591">
                  <c:v>6574.1666666666742</c:v>
                </c:pt>
                <c:pt idx="9592">
                  <c:v>6571.816666666673</c:v>
                </c:pt>
                <c:pt idx="9593">
                  <c:v>6576.4</c:v>
                </c:pt>
                <c:pt idx="9594">
                  <c:v>6574.85</c:v>
                </c:pt>
                <c:pt idx="9595">
                  <c:v>6577.85</c:v>
                </c:pt>
                <c:pt idx="9596">
                  <c:v>6581.1666666666742</c:v>
                </c:pt>
                <c:pt idx="9597">
                  <c:v>6574.533333333331</c:v>
                </c:pt>
                <c:pt idx="9598">
                  <c:v>6575.1</c:v>
                </c:pt>
                <c:pt idx="9599">
                  <c:v>6575.2166666666717</c:v>
                </c:pt>
                <c:pt idx="9600">
                  <c:v>6574.9333333333298</c:v>
                </c:pt>
                <c:pt idx="9601">
                  <c:v>6576.75</c:v>
                </c:pt>
                <c:pt idx="9602">
                  <c:v>6579.4</c:v>
                </c:pt>
                <c:pt idx="9603">
                  <c:v>6579.6166666666741</c:v>
                </c:pt>
                <c:pt idx="9604">
                  <c:v>6576.1500000000024</c:v>
                </c:pt>
                <c:pt idx="9605">
                  <c:v>6573.6</c:v>
                </c:pt>
                <c:pt idx="9606">
                  <c:v>6575.9666666666717</c:v>
                </c:pt>
                <c:pt idx="9607">
                  <c:v>6577.1666666666742</c:v>
                </c:pt>
                <c:pt idx="9608">
                  <c:v>6576.3333333333303</c:v>
                </c:pt>
                <c:pt idx="9609">
                  <c:v>6574.85</c:v>
                </c:pt>
                <c:pt idx="9610">
                  <c:v>6576.4833333333308</c:v>
                </c:pt>
                <c:pt idx="9611">
                  <c:v>6577.2166666666717</c:v>
                </c:pt>
                <c:pt idx="9612">
                  <c:v>6572.2333333333308</c:v>
                </c:pt>
                <c:pt idx="9613">
                  <c:v>6574.6333333333305</c:v>
                </c:pt>
                <c:pt idx="9614">
                  <c:v>6575.1</c:v>
                </c:pt>
                <c:pt idx="9615">
                  <c:v>6580.0833333333303</c:v>
                </c:pt>
                <c:pt idx="9616">
                  <c:v>6582.7666666666719</c:v>
                </c:pt>
                <c:pt idx="9617">
                  <c:v>6581.816666666673</c:v>
                </c:pt>
                <c:pt idx="9618">
                  <c:v>6582.1500000000024</c:v>
                </c:pt>
                <c:pt idx="9619">
                  <c:v>6583.7666666666719</c:v>
                </c:pt>
                <c:pt idx="9620">
                  <c:v>6586.0166666666719</c:v>
                </c:pt>
                <c:pt idx="9621">
                  <c:v>6581.6166666666741</c:v>
                </c:pt>
                <c:pt idx="9622">
                  <c:v>6580.6666666666742</c:v>
                </c:pt>
                <c:pt idx="9623">
                  <c:v>6579.0166666666719</c:v>
                </c:pt>
                <c:pt idx="9624">
                  <c:v>6581.5833333333303</c:v>
                </c:pt>
                <c:pt idx="9625">
                  <c:v>6579.9666666666717</c:v>
                </c:pt>
                <c:pt idx="9626">
                  <c:v>6581.0833333333303</c:v>
                </c:pt>
                <c:pt idx="9627">
                  <c:v>6580.6833333333325</c:v>
                </c:pt>
                <c:pt idx="9628">
                  <c:v>6583.6500000000024</c:v>
                </c:pt>
                <c:pt idx="9629">
                  <c:v>6584.9666666666717</c:v>
                </c:pt>
                <c:pt idx="9630">
                  <c:v>6585.1833333333325</c:v>
                </c:pt>
                <c:pt idx="9631">
                  <c:v>6587.816666666673</c:v>
                </c:pt>
                <c:pt idx="9632">
                  <c:v>6587.75</c:v>
                </c:pt>
                <c:pt idx="9633">
                  <c:v>6586.6500000000024</c:v>
                </c:pt>
                <c:pt idx="9634">
                  <c:v>6582.0833333333303</c:v>
                </c:pt>
                <c:pt idx="9635">
                  <c:v>6584.0833333333303</c:v>
                </c:pt>
                <c:pt idx="9636">
                  <c:v>6582.6500000000024</c:v>
                </c:pt>
                <c:pt idx="9637">
                  <c:v>6580.783333333331</c:v>
                </c:pt>
                <c:pt idx="9638">
                  <c:v>6582.6333333333305</c:v>
                </c:pt>
                <c:pt idx="9639">
                  <c:v>6584.35</c:v>
                </c:pt>
                <c:pt idx="9640">
                  <c:v>6583.1500000000024</c:v>
                </c:pt>
                <c:pt idx="9641">
                  <c:v>6583.8333333333303</c:v>
                </c:pt>
                <c:pt idx="9642">
                  <c:v>6584.0833333333303</c:v>
                </c:pt>
                <c:pt idx="9643">
                  <c:v>6585.4166666666724</c:v>
                </c:pt>
                <c:pt idx="9644">
                  <c:v>6585.7</c:v>
                </c:pt>
                <c:pt idx="9645">
                  <c:v>6586.85</c:v>
                </c:pt>
                <c:pt idx="9646">
                  <c:v>6589.566666666673</c:v>
                </c:pt>
                <c:pt idx="9647">
                  <c:v>6587.316666666673</c:v>
                </c:pt>
                <c:pt idx="9648">
                  <c:v>6592.05</c:v>
                </c:pt>
                <c:pt idx="9649">
                  <c:v>6592.283333333331</c:v>
                </c:pt>
                <c:pt idx="9650">
                  <c:v>6596.783333333331</c:v>
                </c:pt>
                <c:pt idx="9651">
                  <c:v>6598.5833333333303</c:v>
                </c:pt>
                <c:pt idx="9652">
                  <c:v>6598.3</c:v>
                </c:pt>
                <c:pt idx="9653">
                  <c:v>6598.1666666666742</c:v>
                </c:pt>
                <c:pt idx="9654">
                  <c:v>6595.95</c:v>
                </c:pt>
                <c:pt idx="9655">
                  <c:v>6594.95</c:v>
                </c:pt>
                <c:pt idx="9656">
                  <c:v>6594.55</c:v>
                </c:pt>
                <c:pt idx="9657">
                  <c:v>6598.3666666666741</c:v>
                </c:pt>
                <c:pt idx="9658">
                  <c:v>6595.5</c:v>
                </c:pt>
                <c:pt idx="9659">
                  <c:v>6596.2</c:v>
                </c:pt>
                <c:pt idx="9660">
                  <c:v>6595.8833333333305</c:v>
                </c:pt>
                <c:pt idx="9661">
                  <c:v>6597.9333333333298</c:v>
                </c:pt>
                <c:pt idx="9662">
                  <c:v>6603.3666666666741</c:v>
                </c:pt>
                <c:pt idx="9663">
                  <c:v>6599.95</c:v>
                </c:pt>
                <c:pt idx="9664">
                  <c:v>6601.8</c:v>
                </c:pt>
                <c:pt idx="9665">
                  <c:v>6605.533333333331</c:v>
                </c:pt>
                <c:pt idx="9666">
                  <c:v>6607.7</c:v>
                </c:pt>
                <c:pt idx="9667">
                  <c:v>6611.2</c:v>
                </c:pt>
                <c:pt idx="9668">
                  <c:v>6613.2166666666717</c:v>
                </c:pt>
                <c:pt idx="9669">
                  <c:v>6615.7</c:v>
                </c:pt>
                <c:pt idx="9670">
                  <c:v>6620.0166666666719</c:v>
                </c:pt>
                <c:pt idx="9671">
                  <c:v>6619.2333333333308</c:v>
                </c:pt>
                <c:pt idx="9672">
                  <c:v>6619.6</c:v>
                </c:pt>
                <c:pt idx="9673">
                  <c:v>6620.1166666666741</c:v>
                </c:pt>
                <c:pt idx="9674">
                  <c:v>6618.3833333333305</c:v>
                </c:pt>
                <c:pt idx="9675">
                  <c:v>6612.5166666666719</c:v>
                </c:pt>
                <c:pt idx="9676">
                  <c:v>6614.25</c:v>
                </c:pt>
                <c:pt idx="9677">
                  <c:v>6615.1166666666741</c:v>
                </c:pt>
                <c:pt idx="9678">
                  <c:v>6614.033333333331</c:v>
                </c:pt>
                <c:pt idx="9679">
                  <c:v>6614.2333333333308</c:v>
                </c:pt>
                <c:pt idx="9680">
                  <c:v>6614.566666666673</c:v>
                </c:pt>
                <c:pt idx="9681">
                  <c:v>6613.5166666666719</c:v>
                </c:pt>
                <c:pt idx="9682">
                  <c:v>6616.9666666666717</c:v>
                </c:pt>
                <c:pt idx="9683">
                  <c:v>6619.2166666666717</c:v>
                </c:pt>
                <c:pt idx="9684">
                  <c:v>6625.7666666666719</c:v>
                </c:pt>
                <c:pt idx="9685">
                  <c:v>6630.3666666666741</c:v>
                </c:pt>
                <c:pt idx="9686">
                  <c:v>6636.1</c:v>
                </c:pt>
                <c:pt idx="9687">
                  <c:v>6636.9833333333308</c:v>
                </c:pt>
                <c:pt idx="9688">
                  <c:v>6634.7</c:v>
                </c:pt>
                <c:pt idx="9689">
                  <c:v>6633.8333333333303</c:v>
                </c:pt>
                <c:pt idx="9690">
                  <c:v>6631.3</c:v>
                </c:pt>
                <c:pt idx="9691">
                  <c:v>6631</c:v>
                </c:pt>
                <c:pt idx="9692">
                  <c:v>6628.066666666673</c:v>
                </c:pt>
                <c:pt idx="9693">
                  <c:v>6627.05</c:v>
                </c:pt>
                <c:pt idx="9694">
                  <c:v>6632.9666666666717</c:v>
                </c:pt>
                <c:pt idx="9695">
                  <c:v>6635.9166666666724</c:v>
                </c:pt>
                <c:pt idx="9696">
                  <c:v>6633.6</c:v>
                </c:pt>
                <c:pt idx="9697">
                  <c:v>6637.1166666666741</c:v>
                </c:pt>
                <c:pt idx="9698">
                  <c:v>6639.1833333333325</c:v>
                </c:pt>
                <c:pt idx="9699">
                  <c:v>6640.7166666666717</c:v>
                </c:pt>
                <c:pt idx="9700">
                  <c:v>6640.9833333333308</c:v>
                </c:pt>
                <c:pt idx="9701">
                  <c:v>6639.35</c:v>
                </c:pt>
                <c:pt idx="9702">
                  <c:v>6638.6666666666742</c:v>
                </c:pt>
                <c:pt idx="9703">
                  <c:v>6638.9666666666717</c:v>
                </c:pt>
                <c:pt idx="9704">
                  <c:v>6638.3666666666741</c:v>
                </c:pt>
                <c:pt idx="9705">
                  <c:v>6637.8333333333303</c:v>
                </c:pt>
                <c:pt idx="9706">
                  <c:v>6638.6666666666742</c:v>
                </c:pt>
                <c:pt idx="9707">
                  <c:v>6636.1166666666741</c:v>
                </c:pt>
                <c:pt idx="9708">
                  <c:v>6633.4</c:v>
                </c:pt>
                <c:pt idx="9709">
                  <c:v>6631.066666666673</c:v>
                </c:pt>
                <c:pt idx="9710">
                  <c:v>6631.95</c:v>
                </c:pt>
                <c:pt idx="9711">
                  <c:v>6630.7166666666717</c:v>
                </c:pt>
                <c:pt idx="9712">
                  <c:v>6625.6166666666741</c:v>
                </c:pt>
                <c:pt idx="9713">
                  <c:v>6623.0833333333303</c:v>
                </c:pt>
                <c:pt idx="9714">
                  <c:v>6622.5166666666719</c:v>
                </c:pt>
                <c:pt idx="9715">
                  <c:v>6623.2333333333308</c:v>
                </c:pt>
                <c:pt idx="9716">
                  <c:v>6625.7333333333308</c:v>
                </c:pt>
                <c:pt idx="9717">
                  <c:v>6626.25</c:v>
                </c:pt>
                <c:pt idx="9718">
                  <c:v>6625.2</c:v>
                </c:pt>
                <c:pt idx="9719">
                  <c:v>6623.0833333333303</c:v>
                </c:pt>
                <c:pt idx="9720">
                  <c:v>6626.316666666673</c:v>
                </c:pt>
                <c:pt idx="9721">
                  <c:v>6623.6333333333305</c:v>
                </c:pt>
                <c:pt idx="9722">
                  <c:v>6618.4166666666724</c:v>
                </c:pt>
                <c:pt idx="9723">
                  <c:v>6625.7666666666719</c:v>
                </c:pt>
                <c:pt idx="9724">
                  <c:v>6625.566666666673</c:v>
                </c:pt>
                <c:pt idx="9725">
                  <c:v>6623.2333333333308</c:v>
                </c:pt>
                <c:pt idx="9726">
                  <c:v>6615.4833333333308</c:v>
                </c:pt>
                <c:pt idx="9727">
                  <c:v>6618.6500000000024</c:v>
                </c:pt>
                <c:pt idx="9728">
                  <c:v>6616.75</c:v>
                </c:pt>
                <c:pt idx="9729">
                  <c:v>6613.9833333333308</c:v>
                </c:pt>
                <c:pt idx="9730">
                  <c:v>6610.1500000000024</c:v>
                </c:pt>
                <c:pt idx="9731">
                  <c:v>6612.9166666666724</c:v>
                </c:pt>
                <c:pt idx="9732">
                  <c:v>6616.816666666673</c:v>
                </c:pt>
                <c:pt idx="9733">
                  <c:v>6616.55</c:v>
                </c:pt>
                <c:pt idx="9734">
                  <c:v>6616.8833333333305</c:v>
                </c:pt>
                <c:pt idx="9735">
                  <c:v>6620.2666666666719</c:v>
                </c:pt>
                <c:pt idx="9736">
                  <c:v>6619.566666666673</c:v>
                </c:pt>
                <c:pt idx="9737">
                  <c:v>6617.9</c:v>
                </c:pt>
                <c:pt idx="9738">
                  <c:v>6619.7333333333308</c:v>
                </c:pt>
                <c:pt idx="9739">
                  <c:v>6616.6333333333305</c:v>
                </c:pt>
                <c:pt idx="9740">
                  <c:v>6617.8333333333303</c:v>
                </c:pt>
                <c:pt idx="9741">
                  <c:v>6618.1500000000024</c:v>
                </c:pt>
                <c:pt idx="9742">
                  <c:v>6617.6833333333325</c:v>
                </c:pt>
                <c:pt idx="9743">
                  <c:v>6617.066666666673</c:v>
                </c:pt>
                <c:pt idx="9744">
                  <c:v>6613.75</c:v>
                </c:pt>
                <c:pt idx="9745">
                  <c:v>6608.6166666666741</c:v>
                </c:pt>
                <c:pt idx="9746">
                  <c:v>6605.6</c:v>
                </c:pt>
                <c:pt idx="9747">
                  <c:v>6602.566666666673</c:v>
                </c:pt>
                <c:pt idx="9748">
                  <c:v>6602.316666666673</c:v>
                </c:pt>
                <c:pt idx="9749">
                  <c:v>6601.316666666673</c:v>
                </c:pt>
                <c:pt idx="9750">
                  <c:v>6599.9333333333298</c:v>
                </c:pt>
                <c:pt idx="9751">
                  <c:v>6599.55</c:v>
                </c:pt>
                <c:pt idx="9752">
                  <c:v>6603.533333333331</c:v>
                </c:pt>
                <c:pt idx="9753">
                  <c:v>6606.3833333333305</c:v>
                </c:pt>
                <c:pt idx="9754">
                  <c:v>6602.3666666666741</c:v>
                </c:pt>
                <c:pt idx="9755">
                  <c:v>6595.3</c:v>
                </c:pt>
                <c:pt idx="9756">
                  <c:v>6601.35</c:v>
                </c:pt>
                <c:pt idx="9757">
                  <c:v>6595.7166666666717</c:v>
                </c:pt>
                <c:pt idx="9758">
                  <c:v>6592.1500000000024</c:v>
                </c:pt>
                <c:pt idx="9759">
                  <c:v>6588.2</c:v>
                </c:pt>
                <c:pt idx="9760">
                  <c:v>6585.533333333331</c:v>
                </c:pt>
                <c:pt idx="9761">
                  <c:v>6582.3333333333303</c:v>
                </c:pt>
                <c:pt idx="9762">
                  <c:v>6583.85</c:v>
                </c:pt>
                <c:pt idx="9763">
                  <c:v>6580.4166666666724</c:v>
                </c:pt>
                <c:pt idx="9764">
                  <c:v>6580.35</c:v>
                </c:pt>
                <c:pt idx="9765">
                  <c:v>6578.95</c:v>
                </c:pt>
                <c:pt idx="9766">
                  <c:v>6575.9666666666717</c:v>
                </c:pt>
                <c:pt idx="9767">
                  <c:v>6576.4166666666724</c:v>
                </c:pt>
                <c:pt idx="9768">
                  <c:v>6572.783333333331</c:v>
                </c:pt>
                <c:pt idx="9769">
                  <c:v>6576.4833333333308</c:v>
                </c:pt>
                <c:pt idx="9770">
                  <c:v>6573.2</c:v>
                </c:pt>
                <c:pt idx="9771">
                  <c:v>6575.4</c:v>
                </c:pt>
                <c:pt idx="9772">
                  <c:v>6578.316666666673</c:v>
                </c:pt>
                <c:pt idx="9773">
                  <c:v>6578.7333333333308</c:v>
                </c:pt>
                <c:pt idx="9774">
                  <c:v>6578.25</c:v>
                </c:pt>
                <c:pt idx="9775">
                  <c:v>6578.0833333333303</c:v>
                </c:pt>
                <c:pt idx="9776">
                  <c:v>6575.4333333333298</c:v>
                </c:pt>
                <c:pt idx="9777">
                  <c:v>6572.316666666673</c:v>
                </c:pt>
                <c:pt idx="9778">
                  <c:v>6574.05</c:v>
                </c:pt>
                <c:pt idx="9779">
                  <c:v>6575.8666666666741</c:v>
                </c:pt>
                <c:pt idx="9780">
                  <c:v>6578.4166666666724</c:v>
                </c:pt>
                <c:pt idx="9781">
                  <c:v>6579.25</c:v>
                </c:pt>
                <c:pt idx="9782">
                  <c:v>6580.95</c:v>
                </c:pt>
                <c:pt idx="9783">
                  <c:v>6574.066666666673</c:v>
                </c:pt>
                <c:pt idx="9784">
                  <c:v>6574.5166666666719</c:v>
                </c:pt>
                <c:pt idx="9785">
                  <c:v>6573.3</c:v>
                </c:pt>
                <c:pt idx="9786">
                  <c:v>6579.7666666666719</c:v>
                </c:pt>
                <c:pt idx="9787">
                  <c:v>6576.0833333333303</c:v>
                </c:pt>
                <c:pt idx="9788">
                  <c:v>6574.8333333333303</c:v>
                </c:pt>
                <c:pt idx="9789">
                  <c:v>6573.9333333333298</c:v>
                </c:pt>
                <c:pt idx="9790">
                  <c:v>6574.1500000000024</c:v>
                </c:pt>
                <c:pt idx="9791">
                  <c:v>6573.0166666666719</c:v>
                </c:pt>
                <c:pt idx="9792">
                  <c:v>6573.066666666673</c:v>
                </c:pt>
                <c:pt idx="9793">
                  <c:v>6574.4333333333298</c:v>
                </c:pt>
                <c:pt idx="9794">
                  <c:v>6576.2166666666717</c:v>
                </c:pt>
                <c:pt idx="9795">
                  <c:v>6575.7333333333308</c:v>
                </c:pt>
                <c:pt idx="9796">
                  <c:v>6571.8833333333305</c:v>
                </c:pt>
                <c:pt idx="9797">
                  <c:v>6571.7333333333308</c:v>
                </c:pt>
                <c:pt idx="9798">
                  <c:v>6571.6833333333325</c:v>
                </c:pt>
                <c:pt idx="9799">
                  <c:v>6569.35</c:v>
                </c:pt>
                <c:pt idx="9800">
                  <c:v>6568.9666666666717</c:v>
                </c:pt>
                <c:pt idx="9801">
                  <c:v>6570.9166666666724</c:v>
                </c:pt>
                <c:pt idx="9802">
                  <c:v>6572.1666666666742</c:v>
                </c:pt>
                <c:pt idx="9803">
                  <c:v>6573.6666666666742</c:v>
                </c:pt>
                <c:pt idx="9804">
                  <c:v>6569.05</c:v>
                </c:pt>
                <c:pt idx="9805">
                  <c:v>6572.2</c:v>
                </c:pt>
                <c:pt idx="9806">
                  <c:v>6574.0833333333303</c:v>
                </c:pt>
                <c:pt idx="9807">
                  <c:v>6573.6</c:v>
                </c:pt>
                <c:pt idx="9808">
                  <c:v>6572.7</c:v>
                </c:pt>
                <c:pt idx="9809">
                  <c:v>6573.816666666673</c:v>
                </c:pt>
                <c:pt idx="9810">
                  <c:v>6573.05</c:v>
                </c:pt>
                <c:pt idx="9811">
                  <c:v>6569.566666666673</c:v>
                </c:pt>
                <c:pt idx="9812">
                  <c:v>6569.1</c:v>
                </c:pt>
                <c:pt idx="9813">
                  <c:v>6566.85</c:v>
                </c:pt>
                <c:pt idx="9814">
                  <c:v>6567.7333333333308</c:v>
                </c:pt>
                <c:pt idx="9815">
                  <c:v>6572.3</c:v>
                </c:pt>
                <c:pt idx="9816">
                  <c:v>6568.85</c:v>
                </c:pt>
                <c:pt idx="9817">
                  <c:v>6569.7666666666719</c:v>
                </c:pt>
                <c:pt idx="9818">
                  <c:v>6572.2333333333308</c:v>
                </c:pt>
                <c:pt idx="9819">
                  <c:v>6573.4333333333298</c:v>
                </c:pt>
                <c:pt idx="9820">
                  <c:v>6574.8333333333303</c:v>
                </c:pt>
                <c:pt idx="9821">
                  <c:v>6577.533333333331</c:v>
                </c:pt>
                <c:pt idx="9822">
                  <c:v>6574.816666666673</c:v>
                </c:pt>
                <c:pt idx="9823">
                  <c:v>6580.7666666666719</c:v>
                </c:pt>
                <c:pt idx="9824">
                  <c:v>6581.95</c:v>
                </c:pt>
                <c:pt idx="9825">
                  <c:v>6582.1833333333325</c:v>
                </c:pt>
                <c:pt idx="9826">
                  <c:v>6584.7333333333308</c:v>
                </c:pt>
                <c:pt idx="9827">
                  <c:v>6584.6500000000024</c:v>
                </c:pt>
                <c:pt idx="9828">
                  <c:v>6584.75</c:v>
                </c:pt>
                <c:pt idx="9829">
                  <c:v>6581.7</c:v>
                </c:pt>
                <c:pt idx="9830">
                  <c:v>6581.1333333333305</c:v>
                </c:pt>
                <c:pt idx="9831">
                  <c:v>6578.3833333333305</c:v>
                </c:pt>
                <c:pt idx="9832">
                  <c:v>6582.25</c:v>
                </c:pt>
                <c:pt idx="9833">
                  <c:v>6579.2</c:v>
                </c:pt>
                <c:pt idx="9834">
                  <c:v>6580.6500000000024</c:v>
                </c:pt>
                <c:pt idx="9835">
                  <c:v>6576.55</c:v>
                </c:pt>
                <c:pt idx="9836">
                  <c:v>6577.1666666666742</c:v>
                </c:pt>
                <c:pt idx="9837">
                  <c:v>6578.6666666666742</c:v>
                </c:pt>
                <c:pt idx="9838">
                  <c:v>6579.1833333333325</c:v>
                </c:pt>
                <c:pt idx="9839">
                  <c:v>6577.066666666673</c:v>
                </c:pt>
                <c:pt idx="9840">
                  <c:v>6572.9333333333298</c:v>
                </c:pt>
                <c:pt idx="9841">
                  <c:v>6573.2</c:v>
                </c:pt>
                <c:pt idx="9842">
                  <c:v>6577</c:v>
                </c:pt>
                <c:pt idx="9843">
                  <c:v>6577</c:v>
                </c:pt>
                <c:pt idx="9844">
                  <c:v>6577.6666666666742</c:v>
                </c:pt>
                <c:pt idx="9845">
                  <c:v>6579.85</c:v>
                </c:pt>
                <c:pt idx="9846">
                  <c:v>6575.3</c:v>
                </c:pt>
                <c:pt idx="9847">
                  <c:v>6576.25</c:v>
                </c:pt>
                <c:pt idx="9848">
                  <c:v>6577.1333333333305</c:v>
                </c:pt>
                <c:pt idx="9849">
                  <c:v>6581.4</c:v>
                </c:pt>
                <c:pt idx="9850">
                  <c:v>6584.1666666666742</c:v>
                </c:pt>
                <c:pt idx="9851">
                  <c:v>6585.066666666673</c:v>
                </c:pt>
                <c:pt idx="9852">
                  <c:v>6584.5833333333303</c:v>
                </c:pt>
                <c:pt idx="9853">
                  <c:v>6582.5833333333303</c:v>
                </c:pt>
                <c:pt idx="9854">
                  <c:v>6580.9666666666717</c:v>
                </c:pt>
                <c:pt idx="9855">
                  <c:v>6581.5</c:v>
                </c:pt>
                <c:pt idx="9856">
                  <c:v>6581.9666666666717</c:v>
                </c:pt>
                <c:pt idx="9857">
                  <c:v>6582.033333333331</c:v>
                </c:pt>
                <c:pt idx="9858">
                  <c:v>6584.4333333333298</c:v>
                </c:pt>
                <c:pt idx="9859">
                  <c:v>6587</c:v>
                </c:pt>
                <c:pt idx="9860">
                  <c:v>6581.85</c:v>
                </c:pt>
                <c:pt idx="9861">
                  <c:v>6578.5166666666719</c:v>
                </c:pt>
                <c:pt idx="9862">
                  <c:v>6574.5833333333303</c:v>
                </c:pt>
                <c:pt idx="9863">
                  <c:v>6567.95</c:v>
                </c:pt>
                <c:pt idx="9864">
                  <c:v>6566.7666666666719</c:v>
                </c:pt>
                <c:pt idx="9865">
                  <c:v>6562.6333333333305</c:v>
                </c:pt>
                <c:pt idx="9866">
                  <c:v>6563.816666666673</c:v>
                </c:pt>
                <c:pt idx="9867">
                  <c:v>6563.9</c:v>
                </c:pt>
                <c:pt idx="9868">
                  <c:v>6565.066666666673</c:v>
                </c:pt>
                <c:pt idx="9869">
                  <c:v>6564.0166666666719</c:v>
                </c:pt>
                <c:pt idx="9870">
                  <c:v>6564.25</c:v>
                </c:pt>
                <c:pt idx="9871">
                  <c:v>6568.6666666666742</c:v>
                </c:pt>
                <c:pt idx="9872">
                  <c:v>6562.9833333333308</c:v>
                </c:pt>
                <c:pt idx="9873">
                  <c:v>6559.6666666666742</c:v>
                </c:pt>
                <c:pt idx="9874">
                  <c:v>6558.75</c:v>
                </c:pt>
                <c:pt idx="9875">
                  <c:v>6553.9833333333308</c:v>
                </c:pt>
                <c:pt idx="9876">
                  <c:v>6555.4</c:v>
                </c:pt>
                <c:pt idx="9877">
                  <c:v>6556.533333333331</c:v>
                </c:pt>
                <c:pt idx="9878">
                  <c:v>6554.783333333331</c:v>
                </c:pt>
                <c:pt idx="9879">
                  <c:v>6557.4833333333308</c:v>
                </c:pt>
                <c:pt idx="9880">
                  <c:v>6561.75</c:v>
                </c:pt>
                <c:pt idx="9881">
                  <c:v>6561.05</c:v>
                </c:pt>
                <c:pt idx="9882">
                  <c:v>6562.05</c:v>
                </c:pt>
                <c:pt idx="9883">
                  <c:v>6556.9833333333308</c:v>
                </c:pt>
                <c:pt idx="9884">
                  <c:v>6556.4833333333308</c:v>
                </c:pt>
                <c:pt idx="9885">
                  <c:v>6559.5</c:v>
                </c:pt>
                <c:pt idx="9886">
                  <c:v>6556.6333333333305</c:v>
                </c:pt>
                <c:pt idx="9887">
                  <c:v>6562.2</c:v>
                </c:pt>
                <c:pt idx="9888">
                  <c:v>6560.8</c:v>
                </c:pt>
                <c:pt idx="9889">
                  <c:v>6565.7</c:v>
                </c:pt>
                <c:pt idx="9890">
                  <c:v>6563.6666666666742</c:v>
                </c:pt>
                <c:pt idx="9891">
                  <c:v>6564.55</c:v>
                </c:pt>
                <c:pt idx="9892">
                  <c:v>6559.6</c:v>
                </c:pt>
                <c:pt idx="9893">
                  <c:v>6564.6166666666741</c:v>
                </c:pt>
                <c:pt idx="9894">
                  <c:v>6564.0166666666719</c:v>
                </c:pt>
                <c:pt idx="9895">
                  <c:v>6565.4166666666724</c:v>
                </c:pt>
                <c:pt idx="9896">
                  <c:v>6563.6666666666742</c:v>
                </c:pt>
                <c:pt idx="9897">
                  <c:v>6561.6833333333325</c:v>
                </c:pt>
                <c:pt idx="9898">
                  <c:v>6559.75</c:v>
                </c:pt>
                <c:pt idx="9899">
                  <c:v>6557.316666666673</c:v>
                </c:pt>
                <c:pt idx="9900">
                  <c:v>6554.3833333333305</c:v>
                </c:pt>
                <c:pt idx="9901">
                  <c:v>6549.9666666666717</c:v>
                </c:pt>
                <c:pt idx="9902">
                  <c:v>6542.9166666666724</c:v>
                </c:pt>
                <c:pt idx="9903">
                  <c:v>6545.6833333333325</c:v>
                </c:pt>
                <c:pt idx="9904">
                  <c:v>6543</c:v>
                </c:pt>
                <c:pt idx="9905">
                  <c:v>6541.6333333333305</c:v>
                </c:pt>
                <c:pt idx="9906">
                  <c:v>6543.4166666666724</c:v>
                </c:pt>
                <c:pt idx="9907">
                  <c:v>6544.3666666666741</c:v>
                </c:pt>
                <c:pt idx="9908">
                  <c:v>6543.9</c:v>
                </c:pt>
                <c:pt idx="9909">
                  <c:v>6540.3666666666741</c:v>
                </c:pt>
                <c:pt idx="9910">
                  <c:v>6534.5166666666719</c:v>
                </c:pt>
                <c:pt idx="9911">
                  <c:v>6532.3666666666741</c:v>
                </c:pt>
                <c:pt idx="9912">
                  <c:v>6531.0166666666719</c:v>
                </c:pt>
                <c:pt idx="9913">
                  <c:v>6531.95</c:v>
                </c:pt>
                <c:pt idx="9914">
                  <c:v>6529.5166666666719</c:v>
                </c:pt>
                <c:pt idx="9915">
                  <c:v>6526.316666666673</c:v>
                </c:pt>
                <c:pt idx="9916">
                  <c:v>6527.4333333333298</c:v>
                </c:pt>
                <c:pt idx="9917">
                  <c:v>6534.0833333333303</c:v>
                </c:pt>
                <c:pt idx="9918">
                  <c:v>6529.7333333333308</c:v>
                </c:pt>
                <c:pt idx="9919">
                  <c:v>6531.6166666666741</c:v>
                </c:pt>
                <c:pt idx="9920">
                  <c:v>6533.6833333333325</c:v>
                </c:pt>
                <c:pt idx="9921">
                  <c:v>6536.3333333333303</c:v>
                </c:pt>
                <c:pt idx="9922">
                  <c:v>6537.8333333333303</c:v>
                </c:pt>
                <c:pt idx="9923">
                  <c:v>6542.6</c:v>
                </c:pt>
                <c:pt idx="9924">
                  <c:v>6542.033333333331</c:v>
                </c:pt>
                <c:pt idx="9925">
                  <c:v>6546.066666666673</c:v>
                </c:pt>
                <c:pt idx="9926">
                  <c:v>6546.9833333333308</c:v>
                </c:pt>
                <c:pt idx="9927">
                  <c:v>6546.033333333331</c:v>
                </c:pt>
                <c:pt idx="9928">
                  <c:v>6542.85</c:v>
                </c:pt>
                <c:pt idx="9929">
                  <c:v>6545</c:v>
                </c:pt>
                <c:pt idx="9930">
                  <c:v>6544.316666666673</c:v>
                </c:pt>
                <c:pt idx="9931">
                  <c:v>6541.8833333333305</c:v>
                </c:pt>
                <c:pt idx="9932">
                  <c:v>6549.316666666673</c:v>
                </c:pt>
                <c:pt idx="9933">
                  <c:v>6549.4</c:v>
                </c:pt>
                <c:pt idx="9934">
                  <c:v>6547.3333333333303</c:v>
                </c:pt>
                <c:pt idx="9935">
                  <c:v>6546.6833333333325</c:v>
                </c:pt>
                <c:pt idx="9936">
                  <c:v>6547.4666666666717</c:v>
                </c:pt>
                <c:pt idx="9937">
                  <c:v>6550.1666666666742</c:v>
                </c:pt>
                <c:pt idx="9938">
                  <c:v>6547.0833333333303</c:v>
                </c:pt>
                <c:pt idx="9939">
                  <c:v>6543.4166666666724</c:v>
                </c:pt>
                <c:pt idx="9940">
                  <c:v>6541.2166666666717</c:v>
                </c:pt>
                <c:pt idx="9941">
                  <c:v>6544.783333333331</c:v>
                </c:pt>
                <c:pt idx="9942">
                  <c:v>6542.8833333333305</c:v>
                </c:pt>
                <c:pt idx="9943">
                  <c:v>6546.4833333333308</c:v>
                </c:pt>
                <c:pt idx="9944">
                  <c:v>6549.25</c:v>
                </c:pt>
                <c:pt idx="9945">
                  <c:v>6546.0166666666719</c:v>
                </c:pt>
                <c:pt idx="9946">
                  <c:v>6544.6833333333325</c:v>
                </c:pt>
                <c:pt idx="9947">
                  <c:v>6543.1166666666741</c:v>
                </c:pt>
                <c:pt idx="9948">
                  <c:v>6547.9</c:v>
                </c:pt>
                <c:pt idx="9949">
                  <c:v>6546.9333333333298</c:v>
                </c:pt>
                <c:pt idx="9950">
                  <c:v>6550.1666666666742</c:v>
                </c:pt>
                <c:pt idx="9951">
                  <c:v>6552.85</c:v>
                </c:pt>
                <c:pt idx="9952">
                  <c:v>6551.8666666666741</c:v>
                </c:pt>
                <c:pt idx="9953">
                  <c:v>6552.2333333333308</c:v>
                </c:pt>
                <c:pt idx="9954">
                  <c:v>6555.2333333333308</c:v>
                </c:pt>
                <c:pt idx="9955">
                  <c:v>6557.283333333331</c:v>
                </c:pt>
                <c:pt idx="9956">
                  <c:v>6560.033333333331</c:v>
                </c:pt>
                <c:pt idx="9957">
                  <c:v>6563.9666666666717</c:v>
                </c:pt>
                <c:pt idx="9958">
                  <c:v>6563.7666666666719</c:v>
                </c:pt>
                <c:pt idx="9959">
                  <c:v>6566.7166666666717</c:v>
                </c:pt>
                <c:pt idx="9960">
                  <c:v>6564.4833333333308</c:v>
                </c:pt>
                <c:pt idx="9961">
                  <c:v>6564.5833333333303</c:v>
                </c:pt>
                <c:pt idx="9962">
                  <c:v>6566.7</c:v>
                </c:pt>
                <c:pt idx="9963">
                  <c:v>6565.25</c:v>
                </c:pt>
                <c:pt idx="9964">
                  <c:v>6566.9666666666717</c:v>
                </c:pt>
                <c:pt idx="9965">
                  <c:v>6568.6666666666742</c:v>
                </c:pt>
                <c:pt idx="9966">
                  <c:v>6568.5833333333303</c:v>
                </c:pt>
                <c:pt idx="9967">
                  <c:v>6569.8333333333303</c:v>
                </c:pt>
                <c:pt idx="9968">
                  <c:v>6570.1666666666742</c:v>
                </c:pt>
                <c:pt idx="9969">
                  <c:v>6566.9333333333298</c:v>
                </c:pt>
                <c:pt idx="9970">
                  <c:v>6565.566666666673</c:v>
                </c:pt>
                <c:pt idx="9971">
                  <c:v>6566.4333333333298</c:v>
                </c:pt>
                <c:pt idx="9972">
                  <c:v>6567.6833333333325</c:v>
                </c:pt>
                <c:pt idx="9973">
                  <c:v>6567.2666666666719</c:v>
                </c:pt>
                <c:pt idx="9974">
                  <c:v>6569.75</c:v>
                </c:pt>
                <c:pt idx="9975">
                  <c:v>6572</c:v>
                </c:pt>
                <c:pt idx="9976">
                  <c:v>6571.1</c:v>
                </c:pt>
                <c:pt idx="9977">
                  <c:v>6566.4833333333308</c:v>
                </c:pt>
                <c:pt idx="9978">
                  <c:v>6565.55</c:v>
                </c:pt>
                <c:pt idx="9979">
                  <c:v>6563.5166666666719</c:v>
                </c:pt>
                <c:pt idx="9980">
                  <c:v>6564.75</c:v>
                </c:pt>
                <c:pt idx="9981">
                  <c:v>6560.9</c:v>
                </c:pt>
                <c:pt idx="9982">
                  <c:v>6559.8833333333305</c:v>
                </c:pt>
                <c:pt idx="9983">
                  <c:v>6562.9333333333298</c:v>
                </c:pt>
                <c:pt idx="9984">
                  <c:v>6567.3333333333303</c:v>
                </c:pt>
                <c:pt idx="9985">
                  <c:v>6566.7666666666719</c:v>
                </c:pt>
                <c:pt idx="9986">
                  <c:v>6558</c:v>
                </c:pt>
                <c:pt idx="9987">
                  <c:v>6558.9</c:v>
                </c:pt>
                <c:pt idx="9988">
                  <c:v>6558.2</c:v>
                </c:pt>
                <c:pt idx="9989">
                  <c:v>6553.4666666666717</c:v>
                </c:pt>
                <c:pt idx="9990">
                  <c:v>6556.8</c:v>
                </c:pt>
                <c:pt idx="9991">
                  <c:v>6556.8333333333303</c:v>
                </c:pt>
                <c:pt idx="9992">
                  <c:v>6555.1</c:v>
                </c:pt>
                <c:pt idx="9993">
                  <c:v>6566.6500000000024</c:v>
                </c:pt>
                <c:pt idx="9994">
                  <c:v>6572.1333333333305</c:v>
                </c:pt>
                <c:pt idx="9995">
                  <c:v>6575.5</c:v>
                </c:pt>
                <c:pt idx="9996">
                  <c:v>6572.6333333333305</c:v>
                </c:pt>
                <c:pt idx="9997">
                  <c:v>6569.1333333333305</c:v>
                </c:pt>
                <c:pt idx="9998">
                  <c:v>6568.6666666666742</c:v>
                </c:pt>
                <c:pt idx="9999">
                  <c:v>6571.2</c:v>
                </c:pt>
                <c:pt idx="10000">
                  <c:v>6569.6333333333305</c:v>
                </c:pt>
                <c:pt idx="10001">
                  <c:v>6564.283333333331</c:v>
                </c:pt>
                <c:pt idx="10002">
                  <c:v>6565.5</c:v>
                </c:pt>
                <c:pt idx="10003">
                  <c:v>6565.5</c:v>
                </c:pt>
                <c:pt idx="10004">
                  <c:v>6561.55</c:v>
                </c:pt>
                <c:pt idx="10005">
                  <c:v>6566.3666666666741</c:v>
                </c:pt>
                <c:pt idx="10006">
                  <c:v>6566.9833333333308</c:v>
                </c:pt>
                <c:pt idx="10007">
                  <c:v>6567.75</c:v>
                </c:pt>
                <c:pt idx="10008">
                  <c:v>6565.6166666666741</c:v>
                </c:pt>
                <c:pt idx="10009">
                  <c:v>6562.05</c:v>
                </c:pt>
                <c:pt idx="10010">
                  <c:v>6561.3833333333305</c:v>
                </c:pt>
                <c:pt idx="10011">
                  <c:v>6558.9166666666724</c:v>
                </c:pt>
                <c:pt idx="10012">
                  <c:v>6556.25</c:v>
                </c:pt>
                <c:pt idx="10013">
                  <c:v>6557.2166666666717</c:v>
                </c:pt>
                <c:pt idx="10014">
                  <c:v>6555.2166666666717</c:v>
                </c:pt>
                <c:pt idx="10015">
                  <c:v>6553.9</c:v>
                </c:pt>
                <c:pt idx="10016">
                  <c:v>6555.7</c:v>
                </c:pt>
                <c:pt idx="10017">
                  <c:v>6553.1333333333305</c:v>
                </c:pt>
                <c:pt idx="10018">
                  <c:v>6555.2166666666717</c:v>
                </c:pt>
                <c:pt idx="10019">
                  <c:v>6554.7333333333308</c:v>
                </c:pt>
                <c:pt idx="10020">
                  <c:v>6560.1</c:v>
                </c:pt>
                <c:pt idx="10021">
                  <c:v>6565.25</c:v>
                </c:pt>
                <c:pt idx="10022">
                  <c:v>6567.1500000000024</c:v>
                </c:pt>
                <c:pt idx="10023">
                  <c:v>6567.9</c:v>
                </c:pt>
                <c:pt idx="10024">
                  <c:v>6566.2666666666719</c:v>
                </c:pt>
                <c:pt idx="10025">
                  <c:v>6563.8666666666741</c:v>
                </c:pt>
                <c:pt idx="10026">
                  <c:v>6562.7</c:v>
                </c:pt>
                <c:pt idx="10027">
                  <c:v>6561.6833333333325</c:v>
                </c:pt>
                <c:pt idx="10028">
                  <c:v>6561.85</c:v>
                </c:pt>
                <c:pt idx="10029">
                  <c:v>6568.1333333333305</c:v>
                </c:pt>
                <c:pt idx="10030">
                  <c:v>6573.1500000000024</c:v>
                </c:pt>
                <c:pt idx="10031">
                  <c:v>6571.7166666666717</c:v>
                </c:pt>
                <c:pt idx="10032">
                  <c:v>6571.066666666673</c:v>
                </c:pt>
                <c:pt idx="10033">
                  <c:v>6570.5</c:v>
                </c:pt>
                <c:pt idx="10034">
                  <c:v>6571.566666666673</c:v>
                </c:pt>
                <c:pt idx="10035">
                  <c:v>6568.1833333333325</c:v>
                </c:pt>
                <c:pt idx="10036">
                  <c:v>6573.2333333333308</c:v>
                </c:pt>
                <c:pt idx="10037">
                  <c:v>6573.066666666673</c:v>
                </c:pt>
                <c:pt idx="10038">
                  <c:v>6578.7166666666717</c:v>
                </c:pt>
                <c:pt idx="10039">
                  <c:v>6579.6333333333305</c:v>
                </c:pt>
                <c:pt idx="10040">
                  <c:v>6579.35</c:v>
                </c:pt>
                <c:pt idx="10041">
                  <c:v>6579.05</c:v>
                </c:pt>
                <c:pt idx="10042">
                  <c:v>6577.9833333333308</c:v>
                </c:pt>
                <c:pt idx="10043">
                  <c:v>6575.7</c:v>
                </c:pt>
                <c:pt idx="10044">
                  <c:v>6575.2666666666719</c:v>
                </c:pt>
                <c:pt idx="10045">
                  <c:v>6574.2166666666717</c:v>
                </c:pt>
                <c:pt idx="10046">
                  <c:v>6578.5166666666719</c:v>
                </c:pt>
                <c:pt idx="10047">
                  <c:v>6579.3</c:v>
                </c:pt>
                <c:pt idx="10048">
                  <c:v>6582.0833333333303</c:v>
                </c:pt>
                <c:pt idx="10049">
                  <c:v>6580.7</c:v>
                </c:pt>
                <c:pt idx="10050">
                  <c:v>6579.533333333331</c:v>
                </c:pt>
                <c:pt idx="10051">
                  <c:v>6577.3</c:v>
                </c:pt>
                <c:pt idx="10052">
                  <c:v>6577.25</c:v>
                </c:pt>
                <c:pt idx="10053">
                  <c:v>6564.2666666666719</c:v>
                </c:pt>
                <c:pt idx="10054">
                  <c:v>6565.75</c:v>
                </c:pt>
                <c:pt idx="10055">
                  <c:v>6563.3333333333303</c:v>
                </c:pt>
                <c:pt idx="10056">
                  <c:v>6567.6833333333325</c:v>
                </c:pt>
                <c:pt idx="10057">
                  <c:v>6567.9166666666724</c:v>
                </c:pt>
                <c:pt idx="10058">
                  <c:v>6567.9333333333298</c:v>
                </c:pt>
                <c:pt idx="10059">
                  <c:v>6570.8</c:v>
                </c:pt>
                <c:pt idx="10060">
                  <c:v>6571.7333333333308</c:v>
                </c:pt>
                <c:pt idx="10061">
                  <c:v>6576.533333333331</c:v>
                </c:pt>
                <c:pt idx="10062">
                  <c:v>6576.3333333333303</c:v>
                </c:pt>
                <c:pt idx="10063">
                  <c:v>6575.783333333331</c:v>
                </c:pt>
                <c:pt idx="10064">
                  <c:v>6580.033333333331</c:v>
                </c:pt>
                <c:pt idx="10065">
                  <c:v>6578.5</c:v>
                </c:pt>
                <c:pt idx="10066">
                  <c:v>6584.05</c:v>
                </c:pt>
                <c:pt idx="10067">
                  <c:v>6580.75</c:v>
                </c:pt>
                <c:pt idx="10068">
                  <c:v>6584.05</c:v>
                </c:pt>
                <c:pt idx="10069">
                  <c:v>6588.25</c:v>
                </c:pt>
                <c:pt idx="10070">
                  <c:v>6589.1666666666742</c:v>
                </c:pt>
                <c:pt idx="10071">
                  <c:v>6593.1833333333325</c:v>
                </c:pt>
                <c:pt idx="10072">
                  <c:v>6598.6666666666742</c:v>
                </c:pt>
                <c:pt idx="10073">
                  <c:v>6596.1166666666741</c:v>
                </c:pt>
                <c:pt idx="10074">
                  <c:v>6598.816666666673</c:v>
                </c:pt>
                <c:pt idx="10075">
                  <c:v>6602.9333333333298</c:v>
                </c:pt>
                <c:pt idx="10076">
                  <c:v>6599.1</c:v>
                </c:pt>
                <c:pt idx="10077">
                  <c:v>6598.1333333333305</c:v>
                </c:pt>
                <c:pt idx="10078">
                  <c:v>6600.6833333333325</c:v>
                </c:pt>
                <c:pt idx="10079">
                  <c:v>6601.5166666666719</c:v>
                </c:pt>
                <c:pt idx="10080">
                  <c:v>6597.9333333333298</c:v>
                </c:pt>
                <c:pt idx="10081">
                  <c:v>6594.8</c:v>
                </c:pt>
                <c:pt idx="10082">
                  <c:v>6595.5166666666719</c:v>
                </c:pt>
                <c:pt idx="10083">
                  <c:v>6600.816666666673</c:v>
                </c:pt>
                <c:pt idx="10084">
                  <c:v>6605.95</c:v>
                </c:pt>
                <c:pt idx="10085">
                  <c:v>6609.0166666666719</c:v>
                </c:pt>
                <c:pt idx="10086">
                  <c:v>6605.033333333331</c:v>
                </c:pt>
                <c:pt idx="10087">
                  <c:v>6605.9166666666724</c:v>
                </c:pt>
                <c:pt idx="10088">
                  <c:v>6602.4333333333298</c:v>
                </c:pt>
                <c:pt idx="10089">
                  <c:v>6595.8666666666741</c:v>
                </c:pt>
                <c:pt idx="10090">
                  <c:v>6591.6666666666742</c:v>
                </c:pt>
                <c:pt idx="10091">
                  <c:v>6597.3833333333305</c:v>
                </c:pt>
                <c:pt idx="10092">
                  <c:v>6597.85</c:v>
                </c:pt>
                <c:pt idx="10093">
                  <c:v>6600.85</c:v>
                </c:pt>
                <c:pt idx="10094">
                  <c:v>6603.283333333331</c:v>
                </c:pt>
                <c:pt idx="10095">
                  <c:v>6605.7333333333308</c:v>
                </c:pt>
                <c:pt idx="10096">
                  <c:v>6605.45</c:v>
                </c:pt>
                <c:pt idx="10097">
                  <c:v>6606.2333333333308</c:v>
                </c:pt>
                <c:pt idx="10098">
                  <c:v>6598.6666666666742</c:v>
                </c:pt>
                <c:pt idx="10099">
                  <c:v>6598.8666666666741</c:v>
                </c:pt>
                <c:pt idx="10100">
                  <c:v>6598.3833333333305</c:v>
                </c:pt>
                <c:pt idx="10101">
                  <c:v>6598.35</c:v>
                </c:pt>
                <c:pt idx="10102">
                  <c:v>6596.4833333333308</c:v>
                </c:pt>
                <c:pt idx="10103">
                  <c:v>6593.6</c:v>
                </c:pt>
                <c:pt idx="10104">
                  <c:v>6591.2666666666719</c:v>
                </c:pt>
                <c:pt idx="10105">
                  <c:v>6593.05</c:v>
                </c:pt>
                <c:pt idx="10106">
                  <c:v>6596.1500000000024</c:v>
                </c:pt>
                <c:pt idx="10107">
                  <c:v>6592.45</c:v>
                </c:pt>
                <c:pt idx="10108">
                  <c:v>6591.2666666666719</c:v>
                </c:pt>
                <c:pt idx="10109">
                  <c:v>6593.816666666673</c:v>
                </c:pt>
                <c:pt idx="10110">
                  <c:v>6588.8333333333303</c:v>
                </c:pt>
                <c:pt idx="10111">
                  <c:v>6591.1666666666742</c:v>
                </c:pt>
                <c:pt idx="10112">
                  <c:v>6589.7333333333308</c:v>
                </c:pt>
                <c:pt idx="10113">
                  <c:v>6594.35</c:v>
                </c:pt>
                <c:pt idx="10114">
                  <c:v>6590.0833333333303</c:v>
                </c:pt>
                <c:pt idx="10115">
                  <c:v>6590.1666666666742</c:v>
                </c:pt>
                <c:pt idx="10116">
                  <c:v>6589.7</c:v>
                </c:pt>
                <c:pt idx="10117">
                  <c:v>6593.816666666673</c:v>
                </c:pt>
                <c:pt idx="10118">
                  <c:v>6592.95</c:v>
                </c:pt>
                <c:pt idx="10119">
                  <c:v>6589.6500000000024</c:v>
                </c:pt>
                <c:pt idx="10120">
                  <c:v>6587.4</c:v>
                </c:pt>
                <c:pt idx="10121">
                  <c:v>6581.6333333333305</c:v>
                </c:pt>
                <c:pt idx="10122">
                  <c:v>6579.45</c:v>
                </c:pt>
                <c:pt idx="10123">
                  <c:v>6580</c:v>
                </c:pt>
                <c:pt idx="10124">
                  <c:v>6584.533333333331</c:v>
                </c:pt>
                <c:pt idx="10125">
                  <c:v>6586.6833333333325</c:v>
                </c:pt>
                <c:pt idx="10126">
                  <c:v>6585.6</c:v>
                </c:pt>
                <c:pt idx="10127">
                  <c:v>6583.25</c:v>
                </c:pt>
                <c:pt idx="10128">
                  <c:v>6580.85</c:v>
                </c:pt>
                <c:pt idx="10129">
                  <c:v>6579.066666666673</c:v>
                </c:pt>
                <c:pt idx="10130">
                  <c:v>6576.4333333333298</c:v>
                </c:pt>
                <c:pt idx="10131">
                  <c:v>6571.033333333331</c:v>
                </c:pt>
                <c:pt idx="10132">
                  <c:v>6569.1833333333325</c:v>
                </c:pt>
                <c:pt idx="10133">
                  <c:v>6571.5166666666719</c:v>
                </c:pt>
                <c:pt idx="10134">
                  <c:v>6568.3666666666741</c:v>
                </c:pt>
                <c:pt idx="10135">
                  <c:v>6562.6666666666742</c:v>
                </c:pt>
                <c:pt idx="10136">
                  <c:v>6560.5166666666719</c:v>
                </c:pt>
                <c:pt idx="10137">
                  <c:v>6562.05</c:v>
                </c:pt>
                <c:pt idx="10138">
                  <c:v>6565.8333333333303</c:v>
                </c:pt>
                <c:pt idx="10139">
                  <c:v>6564.3333333333303</c:v>
                </c:pt>
                <c:pt idx="10140">
                  <c:v>6568.283333333331</c:v>
                </c:pt>
                <c:pt idx="10141">
                  <c:v>6567.3666666666741</c:v>
                </c:pt>
                <c:pt idx="10142">
                  <c:v>6563.2166666666717</c:v>
                </c:pt>
                <c:pt idx="10143">
                  <c:v>6553.783333333331</c:v>
                </c:pt>
                <c:pt idx="10144">
                  <c:v>6552.1666666666742</c:v>
                </c:pt>
                <c:pt idx="10145">
                  <c:v>6552.5</c:v>
                </c:pt>
                <c:pt idx="10146">
                  <c:v>6558.283333333331</c:v>
                </c:pt>
                <c:pt idx="10147">
                  <c:v>6557.4166666666724</c:v>
                </c:pt>
                <c:pt idx="10148">
                  <c:v>6560.5</c:v>
                </c:pt>
                <c:pt idx="10149">
                  <c:v>6566.816666666673</c:v>
                </c:pt>
                <c:pt idx="10150">
                  <c:v>6569.9666666666717</c:v>
                </c:pt>
                <c:pt idx="10151">
                  <c:v>6564.4833333333308</c:v>
                </c:pt>
                <c:pt idx="10152">
                  <c:v>6569.1</c:v>
                </c:pt>
                <c:pt idx="10153">
                  <c:v>6566.9</c:v>
                </c:pt>
                <c:pt idx="10154">
                  <c:v>6558.2166666666717</c:v>
                </c:pt>
                <c:pt idx="10155">
                  <c:v>6558.5</c:v>
                </c:pt>
                <c:pt idx="10156">
                  <c:v>6553.7333333333308</c:v>
                </c:pt>
                <c:pt idx="10157">
                  <c:v>6553.3666666666741</c:v>
                </c:pt>
                <c:pt idx="10158">
                  <c:v>6553.6666666666742</c:v>
                </c:pt>
                <c:pt idx="10159">
                  <c:v>6556.283333333331</c:v>
                </c:pt>
                <c:pt idx="10160">
                  <c:v>6555.4</c:v>
                </c:pt>
                <c:pt idx="10161">
                  <c:v>6557.3333333333303</c:v>
                </c:pt>
                <c:pt idx="10162">
                  <c:v>6557.45</c:v>
                </c:pt>
                <c:pt idx="10163">
                  <c:v>6561.5</c:v>
                </c:pt>
                <c:pt idx="10164">
                  <c:v>6562.1666666666742</c:v>
                </c:pt>
                <c:pt idx="10165">
                  <c:v>6558.05</c:v>
                </c:pt>
                <c:pt idx="10166">
                  <c:v>6559.95</c:v>
                </c:pt>
                <c:pt idx="10167">
                  <c:v>6562.95</c:v>
                </c:pt>
                <c:pt idx="10168">
                  <c:v>6562.05</c:v>
                </c:pt>
                <c:pt idx="10169">
                  <c:v>6560.4</c:v>
                </c:pt>
                <c:pt idx="10170">
                  <c:v>6565.2666666666719</c:v>
                </c:pt>
                <c:pt idx="10171">
                  <c:v>6566.4166666666724</c:v>
                </c:pt>
                <c:pt idx="10172">
                  <c:v>6565.9</c:v>
                </c:pt>
                <c:pt idx="10173">
                  <c:v>6563.3666666666741</c:v>
                </c:pt>
                <c:pt idx="10174">
                  <c:v>6564.2666666666719</c:v>
                </c:pt>
                <c:pt idx="10175">
                  <c:v>6570.1833333333325</c:v>
                </c:pt>
                <c:pt idx="10176">
                  <c:v>6566.3</c:v>
                </c:pt>
                <c:pt idx="10177">
                  <c:v>6563.816666666673</c:v>
                </c:pt>
                <c:pt idx="10178">
                  <c:v>6564.9</c:v>
                </c:pt>
                <c:pt idx="10179">
                  <c:v>6567.4</c:v>
                </c:pt>
                <c:pt idx="10180">
                  <c:v>6569.8</c:v>
                </c:pt>
                <c:pt idx="10181">
                  <c:v>6572.0833333333303</c:v>
                </c:pt>
                <c:pt idx="10182">
                  <c:v>6575.1833333333325</c:v>
                </c:pt>
                <c:pt idx="10183">
                  <c:v>6573.9</c:v>
                </c:pt>
                <c:pt idx="10184">
                  <c:v>6565.7</c:v>
                </c:pt>
                <c:pt idx="10185">
                  <c:v>6564.25</c:v>
                </c:pt>
                <c:pt idx="10186">
                  <c:v>6562.6666666666742</c:v>
                </c:pt>
                <c:pt idx="10187">
                  <c:v>6564.1666666666742</c:v>
                </c:pt>
                <c:pt idx="10188">
                  <c:v>6564.8666666666741</c:v>
                </c:pt>
                <c:pt idx="10189">
                  <c:v>6565.3833333333305</c:v>
                </c:pt>
                <c:pt idx="10190">
                  <c:v>6566.7666666666719</c:v>
                </c:pt>
                <c:pt idx="10191">
                  <c:v>6572.4333333333298</c:v>
                </c:pt>
                <c:pt idx="10192">
                  <c:v>6571.4833333333308</c:v>
                </c:pt>
                <c:pt idx="10193">
                  <c:v>6567.7</c:v>
                </c:pt>
                <c:pt idx="10194">
                  <c:v>6567.3333333333303</c:v>
                </c:pt>
                <c:pt idx="10195">
                  <c:v>6571.9166666666724</c:v>
                </c:pt>
                <c:pt idx="10196">
                  <c:v>6577.1833333333325</c:v>
                </c:pt>
                <c:pt idx="10197">
                  <c:v>6580.3</c:v>
                </c:pt>
                <c:pt idx="10198">
                  <c:v>6576.7666666666719</c:v>
                </c:pt>
                <c:pt idx="10199">
                  <c:v>6577.6500000000024</c:v>
                </c:pt>
                <c:pt idx="10200">
                  <c:v>6579.35</c:v>
                </c:pt>
                <c:pt idx="10201">
                  <c:v>6581.4166666666724</c:v>
                </c:pt>
                <c:pt idx="10202">
                  <c:v>6585.7333333333308</c:v>
                </c:pt>
                <c:pt idx="10203">
                  <c:v>6592.6833333333325</c:v>
                </c:pt>
                <c:pt idx="10204">
                  <c:v>6589.6</c:v>
                </c:pt>
                <c:pt idx="10205">
                  <c:v>6584.2333333333308</c:v>
                </c:pt>
                <c:pt idx="10206">
                  <c:v>6582.316666666673</c:v>
                </c:pt>
                <c:pt idx="10207">
                  <c:v>6580.7666666666719</c:v>
                </c:pt>
                <c:pt idx="10208">
                  <c:v>6577.1500000000024</c:v>
                </c:pt>
                <c:pt idx="10209">
                  <c:v>6577.9833333333308</c:v>
                </c:pt>
                <c:pt idx="10210">
                  <c:v>6578.4333333333298</c:v>
                </c:pt>
                <c:pt idx="10211">
                  <c:v>6578.4666666666717</c:v>
                </c:pt>
                <c:pt idx="10212">
                  <c:v>6577.6333333333305</c:v>
                </c:pt>
                <c:pt idx="10213">
                  <c:v>6575.55</c:v>
                </c:pt>
                <c:pt idx="10214">
                  <c:v>6580.6333333333305</c:v>
                </c:pt>
                <c:pt idx="10215">
                  <c:v>6579.3666666666741</c:v>
                </c:pt>
                <c:pt idx="10216">
                  <c:v>6584.4833333333308</c:v>
                </c:pt>
                <c:pt idx="10217">
                  <c:v>6585.6</c:v>
                </c:pt>
                <c:pt idx="10218">
                  <c:v>6585.7166666666717</c:v>
                </c:pt>
                <c:pt idx="10219">
                  <c:v>6578.4833333333308</c:v>
                </c:pt>
                <c:pt idx="10220">
                  <c:v>6577.1166666666741</c:v>
                </c:pt>
                <c:pt idx="10221">
                  <c:v>6575.1500000000024</c:v>
                </c:pt>
                <c:pt idx="10222">
                  <c:v>6581.4333333333298</c:v>
                </c:pt>
                <c:pt idx="10223">
                  <c:v>6579.8833333333305</c:v>
                </c:pt>
                <c:pt idx="10224">
                  <c:v>6580.1833333333325</c:v>
                </c:pt>
                <c:pt idx="10225">
                  <c:v>6580.1333333333305</c:v>
                </c:pt>
                <c:pt idx="10226">
                  <c:v>6575.3</c:v>
                </c:pt>
                <c:pt idx="10227">
                  <c:v>6576.4</c:v>
                </c:pt>
                <c:pt idx="10228">
                  <c:v>6576.4166666666724</c:v>
                </c:pt>
                <c:pt idx="10229">
                  <c:v>6581.1166666666741</c:v>
                </c:pt>
                <c:pt idx="10230">
                  <c:v>6579.066666666673</c:v>
                </c:pt>
                <c:pt idx="10231">
                  <c:v>6581.316666666673</c:v>
                </c:pt>
                <c:pt idx="10232">
                  <c:v>6585.25</c:v>
                </c:pt>
                <c:pt idx="10233">
                  <c:v>6585.9</c:v>
                </c:pt>
                <c:pt idx="10234">
                  <c:v>6587.783333333331</c:v>
                </c:pt>
                <c:pt idx="10235">
                  <c:v>6585.1833333333325</c:v>
                </c:pt>
                <c:pt idx="10236">
                  <c:v>6588.7333333333308</c:v>
                </c:pt>
                <c:pt idx="10237">
                  <c:v>6586.8</c:v>
                </c:pt>
                <c:pt idx="10238">
                  <c:v>6589.2333333333308</c:v>
                </c:pt>
                <c:pt idx="10239">
                  <c:v>6587.8833333333305</c:v>
                </c:pt>
                <c:pt idx="10240">
                  <c:v>6586.0166666666719</c:v>
                </c:pt>
                <c:pt idx="10241">
                  <c:v>6589.3666666666741</c:v>
                </c:pt>
                <c:pt idx="10242">
                  <c:v>6590.6166666666741</c:v>
                </c:pt>
                <c:pt idx="10243">
                  <c:v>6589.05</c:v>
                </c:pt>
                <c:pt idx="10244">
                  <c:v>6591.2</c:v>
                </c:pt>
                <c:pt idx="10245">
                  <c:v>6588.9</c:v>
                </c:pt>
                <c:pt idx="10246">
                  <c:v>6592.033333333331</c:v>
                </c:pt>
                <c:pt idx="10247">
                  <c:v>6592.4</c:v>
                </c:pt>
                <c:pt idx="10248">
                  <c:v>6592.8666666666741</c:v>
                </c:pt>
                <c:pt idx="10249">
                  <c:v>6594.5</c:v>
                </c:pt>
                <c:pt idx="10250">
                  <c:v>6597.9166666666724</c:v>
                </c:pt>
                <c:pt idx="10251">
                  <c:v>6599.2166666666717</c:v>
                </c:pt>
                <c:pt idx="10252">
                  <c:v>6598.2</c:v>
                </c:pt>
                <c:pt idx="10253">
                  <c:v>6597.816666666673</c:v>
                </c:pt>
                <c:pt idx="10254">
                  <c:v>6596.283333333331</c:v>
                </c:pt>
                <c:pt idx="10255">
                  <c:v>6597.2666666666719</c:v>
                </c:pt>
                <c:pt idx="10256">
                  <c:v>6596.3</c:v>
                </c:pt>
                <c:pt idx="10257">
                  <c:v>6594.816666666673</c:v>
                </c:pt>
                <c:pt idx="10258">
                  <c:v>6595.1666666666742</c:v>
                </c:pt>
                <c:pt idx="10259">
                  <c:v>6596.1</c:v>
                </c:pt>
                <c:pt idx="10260">
                  <c:v>6589.9166666666724</c:v>
                </c:pt>
                <c:pt idx="10261">
                  <c:v>6589.2333333333308</c:v>
                </c:pt>
                <c:pt idx="10262">
                  <c:v>6584.1</c:v>
                </c:pt>
                <c:pt idx="10263">
                  <c:v>6581.8666666666741</c:v>
                </c:pt>
                <c:pt idx="10264">
                  <c:v>6580.5166666666719</c:v>
                </c:pt>
                <c:pt idx="10265">
                  <c:v>6581.6</c:v>
                </c:pt>
                <c:pt idx="10266">
                  <c:v>6582.783333333331</c:v>
                </c:pt>
                <c:pt idx="10267">
                  <c:v>6579.9666666666717</c:v>
                </c:pt>
                <c:pt idx="10268">
                  <c:v>6585.8</c:v>
                </c:pt>
                <c:pt idx="10269">
                  <c:v>6580.033333333331</c:v>
                </c:pt>
                <c:pt idx="10270">
                  <c:v>6583.6166666666741</c:v>
                </c:pt>
                <c:pt idx="10271">
                  <c:v>6583.033333333331</c:v>
                </c:pt>
                <c:pt idx="10272">
                  <c:v>6581.75</c:v>
                </c:pt>
                <c:pt idx="10273">
                  <c:v>6585.4166666666724</c:v>
                </c:pt>
                <c:pt idx="10274">
                  <c:v>6584.75</c:v>
                </c:pt>
                <c:pt idx="10275">
                  <c:v>6586.1166666666741</c:v>
                </c:pt>
                <c:pt idx="10276">
                  <c:v>6583.7166666666717</c:v>
                </c:pt>
                <c:pt idx="10277">
                  <c:v>6584.9166666666724</c:v>
                </c:pt>
                <c:pt idx="10278">
                  <c:v>6590.1833333333325</c:v>
                </c:pt>
                <c:pt idx="10279">
                  <c:v>6597.033333333331</c:v>
                </c:pt>
                <c:pt idx="10280">
                  <c:v>6604.6333333333305</c:v>
                </c:pt>
                <c:pt idx="10281">
                  <c:v>6606.5166666666719</c:v>
                </c:pt>
                <c:pt idx="10282">
                  <c:v>6606.566666666673</c:v>
                </c:pt>
                <c:pt idx="10283">
                  <c:v>6604.6833333333325</c:v>
                </c:pt>
                <c:pt idx="10284">
                  <c:v>6604.6166666666741</c:v>
                </c:pt>
                <c:pt idx="10285">
                  <c:v>6607.2166666666717</c:v>
                </c:pt>
                <c:pt idx="10286">
                  <c:v>6605.6500000000024</c:v>
                </c:pt>
                <c:pt idx="10287">
                  <c:v>6609.2</c:v>
                </c:pt>
                <c:pt idx="10288">
                  <c:v>6612.4833333333308</c:v>
                </c:pt>
                <c:pt idx="10289">
                  <c:v>6612.75</c:v>
                </c:pt>
                <c:pt idx="10290">
                  <c:v>6615.55</c:v>
                </c:pt>
                <c:pt idx="10291">
                  <c:v>6613.1500000000024</c:v>
                </c:pt>
                <c:pt idx="10292">
                  <c:v>6613.6833333333325</c:v>
                </c:pt>
                <c:pt idx="10293">
                  <c:v>6617.95</c:v>
                </c:pt>
                <c:pt idx="10294">
                  <c:v>6616.1333333333305</c:v>
                </c:pt>
                <c:pt idx="10295">
                  <c:v>6615.55</c:v>
                </c:pt>
                <c:pt idx="10296">
                  <c:v>6613.8833333333305</c:v>
                </c:pt>
                <c:pt idx="10297">
                  <c:v>6616.3833333333305</c:v>
                </c:pt>
                <c:pt idx="10298">
                  <c:v>6617.4666666666717</c:v>
                </c:pt>
                <c:pt idx="10299">
                  <c:v>6619.8666666666741</c:v>
                </c:pt>
                <c:pt idx="10300">
                  <c:v>6623.05</c:v>
                </c:pt>
                <c:pt idx="10301">
                  <c:v>6620.05</c:v>
                </c:pt>
                <c:pt idx="10302">
                  <c:v>6619.3333333333303</c:v>
                </c:pt>
                <c:pt idx="10303">
                  <c:v>6617.5833333333303</c:v>
                </c:pt>
                <c:pt idx="10304">
                  <c:v>6616.5</c:v>
                </c:pt>
                <c:pt idx="10305">
                  <c:v>6613.5</c:v>
                </c:pt>
                <c:pt idx="10306">
                  <c:v>6609.9833333333308</c:v>
                </c:pt>
                <c:pt idx="10307">
                  <c:v>6612.816666666673</c:v>
                </c:pt>
                <c:pt idx="10308">
                  <c:v>6616.4666666666717</c:v>
                </c:pt>
                <c:pt idx="10309">
                  <c:v>6614.6</c:v>
                </c:pt>
                <c:pt idx="10310">
                  <c:v>6609</c:v>
                </c:pt>
                <c:pt idx="10311">
                  <c:v>6603.3666666666741</c:v>
                </c:pt>
                <c:pt idx="10312">
                  <c:v>6607.533333333331</c:v>
                </c:pt>
                <c:pt idx="10313">
                  <c:v>6610.533333333331</c:v>
                </c:pt>
                <c:pt idx="10314">
                  <c:v>6613.816666666673</c:v>
                </c:pt>
                <c:pt idx="10315">
                  <c:v>6611.95</c:v>
                </c:pt>
                <c:pt idx="10316">
                  <c:v>6611.1333333333305</c:v>
                </c:pt>
                <c:pt idx="10317">
                  <c:v>6611.7333333333308</c:v>
                </c:pt>
                <c:pt idx="10318">
                  <c:v>6613.35</c:v>
                </c:pt>
                <c:pt idx="10319">
                  <c:v>6614.75</c:v>
                </c:pt>
                <c:pt idx="10320">
                  <c:v>6619.4666666666717</c:v>
                </c:pt>
                <c:pt idx="10321">
                  <c:v>6620.316666666673</c:v>
                </c:pt>
                <c:pt idx="10322">
                  <c:v>6627.9</c:v>
                </c:pt>
                <c:pt idx="10323">
                  <c:v>6630.8333333333303</c:v>
                </c:pt>
                <c:pt idx="10324">
                  <c:v>6633.05</c:v>
                </c:pt>
                <c:pt idx="10325">
                  <c:v>6639.6833333333325</c:v>
                </c:pt>
                <c:pt idx="10326">
                  <c:v>6637.4333333333298</c:v>
                </c:pt>
                <c:pt idx="10327">
                  <c:v>6638.55</c:v>
                </c:pt>
                <c:pt idx="10328">
                  <c:v>6636.8333333333303</c:v>
                </c:pt>
                <c:pt idx="10329">
                  <c:v>6639.05</c:v>
                </c:pt>
                <c:pt idx="10330">
                  <c:v>6639.3666666666741</c:v>
                </c:pt>
                <c:pt idx="10331">
                  <c:v>6642.85</c:v>
                </c:pt>
                <c:pt idx="10332">
                  <c:v>6641.8666666666741</c:v>
                </c:pt>
                <c:pt idx="10333">
                  <c:v>6635.4</c:v>
                </c:pt>
                <c:pt idx="10334">
                  <c:v>6638.1333333333305</c:v>
                </c:pt>
                <c:pt idx="10335">
                  <c:v>6634.9</c:v>
                </c:pt>
                <c:pt idx="10336">
                  <c:v>6632.6</c:v>
                </c:pt>
                <c:pt idx="10337">
                  <c:v>6626.7166666666717</c:v>
                </c:pt>
                <c:pt idx="10338">
                  <c:v>6625.2666666666719</c:v>
                </c:pt>
                <c:pt idx="10339">
                  <c:v>6623.6333333333305</c:v>
                </c:pt>
                <c:pt idx="10340">
                  <c:v>6619.95</c:v>
                </c:pt>
                <c:pt idx="10341">
                  <c:v>6622.9666666666717</c:v>
                </c:pt>
                <c:pt idx="10342">
                  <c:v>6618.4333333333298</c:v>
                </c:pt>
                <c:pt idx="10343">
                  <c:v>6617.6833333333325</c:v>
                </c:pt>
                <c:pt idx="10344">
                  <c:v>6617.95</c:v>
                </c:pt>
                <c:pt idx="10345">
                  <c:v>6615.816666666673</c:v>
                </c:pt>
                <c:pt idx="10346">
                  <c:v>6615.1500000000024</c:v>
                </c:pt>
                <c:pt idx="10347">
                  <c:v>6609.55</c:v>
                </c:pt>
                <c:pt idx="10348">
                  <c:v>6605.6500000000024</c:v>
                </c:pt>
                <c:pt idx="10349">
                  <c:v>6604.6500000000024</c:v>
                </c:pt>
                <c:pt idx="10350">
                  <c:v>6605.45</c:v>
                </c:pt>
                <c:pt idx="10351">
                  <c:v>6605.9333333333298</c:v>
                </c:pt>
                <c:pt idx="10352">
                  <c:v>6604.5833333333303</c:v>
                </c:pt>
                <c:pt idx="10353">
                  <c:v>6601.6166666666741</c:v>
                </c:pt>
                <c:pt idx="10354">
                  <c:v>6599.8333333333303</c:v>
                </c:pt>
                <c:pt idx="10355">
                  <c:v>6599.8333333333303</c:v>
                </c:pt>
                <c:pt idx="10356">
                  <c:v>6599.533333333331</c:v>
                </c:pt>
                <c:pt idx="10357">
                  <c:v>6600.1833333333325</c:v>
                </c:pt>
                <c:pt idx="10358">
                  <c:v>6602.783333333331</c:v>
                </c:pt>
                <c:pt idx="10359">
                  <c:v>6598.4</c:v>
                </c:pt>
                <c:pt idx="10360">
                  <c:v>6599.2</c:v>
                </c:pt>
                <c:pt idx="10361">
                  <c:v>6601.6333333333305</c:v>
                </c:pt>
                <c:pt idx="10362">
                  <c:v>6599.9</c:v>
                </c:pt>
                <c:pt idx="10363">
                  <c:v>6603.7166666666717</c:v>
                </c:pt>
                <c:pt idx="10364">
                  <c:v>6606.4166666666724</c:v>
                </c:pt>
                <c:pt idx="10365">
                  <c:v>6607.9666666666717</c:v>
                </c:pt>
                <c:pt idx="10366">
                  <c:v>6608.316666666673</c:v>
                </c:pt>
                <c:pt idx="10367">
                  <c:v>6608.1500000000024</c:v>
                </c:pt>
                <c:pt idx="10368">
                  <c:v>6604.35</c:v>
                </c:pt>
                <c:pt idx="10369">
                  <c:v>6603.95</c:v>
                </c:pt>
                <c:pt idx="10370">
                  <c:v>6607.1500000000024</c:v>
                </c:pt>
                <c:pt idx="10371">
                  <c:v>6607.25</c:v>
                </c:pt>
                <c:pt idx="10372">
                  <c:v>6607.25</c:v>
                </c:pt>
                <c:pt idx="10373">
                  <c:v>6605.6166666666741</c:v>
                </c:pt>
                <c:pt idx="10374">
                  <c:v>6602.8666666666741</c:v>
                </c:pt>
                <c:pt idx="10375">
                  <c:v>6603.2166666666717</c:v>
                </c:pt>
                <c:pt idx="10376">
                  <c:v>6602.05</c:v>
                </c:pt>
                <c:pt idx="10377">
                  <c:v>6601.6500000000024</c:v>
                </c:pt>
                <c:pt idx="10378">
                  <c:v>6597.95</c:v>
                </c:pt>
                <c:pt idx="10379">
                  <c:v>6595.1</c:v>
                </c:pt>
                <c:pt idx="10380">
                  <c:v>6590.6333333333305</c:v>
                </c:pt>
                <c:pt idx="10381">
                  <c:v>6590.55</c:v>
                </c:pt>
                <c:pt idx="10382">
                  <c:v>6586.1333333333305</c:v>
                </c:pt>
                <c:pt idx="10383">
                  <c:v>6579.85</c:v>
                </c:pt>
                <c:pt idx="10384">
                  <c:v>6580</c:v>
                </c:pt>
                <c:pt idx="10385">
                  <c:v>6579.35</c:v>
                </c:pt>
                <c:pt idx="10386">
                  <c:v>6581.3833333333305</c:v>
                </c:pt>
                <c:pt idx="10387">
                  <c:v>6586.783333333331</c:v>
                </c:pt>
                <c:pt idx="10388">
                  <c:v>6588.5833333333303</c:v>
                </c:pt>
                <c:pt idx="10389">
                  <c:v>6587.5166666666719</c:v>
                </c:pt>
                <c:pt idx="10390">
                  <c:v>6583.75</c:v>
                </c:pt>
                <c:pt idx="10391">
                  <c:v>6582.3</c:v>
                </c:pt>
                <c:pt idx="10392">
                  <c:v>6581.066666666673</c:v>
                </c:pt>
                <c:pt idx="10393">
                  <c:v>6586.6166666666741</c:v>
                </c:pt>
                <c:pt idx="10394">
                  <c:v>6583.7166666666717</c:v>
                </c:pt>
                <c:pt idx="10395">
                  <c:v>6585.4333333333298</c:v>
                </c:pt>
                <c:pt idx="10396">
                  <c:v>6585.2166666666717</c:v>
                </c:pt>
                <c:pt idx="10397">
                  <c:v>6590.3333333333303</c:v>
                </c:pt>
                <c:pt idx="10398">
                  <c:v>6588.6666666666742</c:v>
                </c:pt>
                <c:pt idx="10399">
                  <c:v>6589.1666666666742</c:v>
                </c:pt>
                <c:pt idx="10400">
                  <c:v>6588.05</c:v>
                </c:pt>
                <c:pt idx="10401">
                  <c:v>6582.6500000000024</c:v>
                </c:pt>
                <c:pt idx="10402">
                  <c:v>6586.35</c:v>
                </c:pt>
                <c:pt idx="10403">
                  <c:v>6587.316666666673</c:v>
                </c:pt>
                <c:pt idx="10404">
                  <c:v>6586.1500000000024</c:v>
                </c:pt>
                <c:pt idx="10405">
                  <c:v>6588.783333333331</c:v>
                </c:pt>
                <c:pt idx="10406">
                  <c:v>6589.8333333333303</c:v>
                </c:pt>
                <c:pt idx="10407">
                  <c:v>6593.6666666666742</c:v>
                </c:pt>
                <c:pt idx="10408">
                  <c:v>6596.783333333331</c:v>
                </c:pt>
                <c:pt idx="10409">
                  <c:v>6596.4</c:v>
                </c:pt>
                <c:pt idx="10410">
                  <c:v>6595.1666666666742</c:v>
                </c:pt>
                <c:pt idx="10411">
                  <c:v>6592.6500000000024</c:v>
                </c:pt>
                <c:pt idx="10412">
                  <c:v>6595.1833333333325</c:v>
                </c:pt>
                <c:pt idx="10413">
                  <c:v>6594.5833333333303</c:v>
                </c:pt>
                <c:pt idx="10414">
                  <c:v>6596.0833333333303</c:v>
                </c:pt>
                <c:pt idx="10415">
                  <c:v>6593.8666666666741</c:v>
                </c:pt>
                <c:pt idx="10416">
                  <c:v>6590.8833333333305</c:v>
                </c:pt>
                <c:pt idx="10417">
                  <c:v>6585.9833333333308</c:v>
                </c:pt>
                <c:pt idx="10418">
                  <c:v>6581.2666666666719</c:v>
                </c:pt>
                <c:pt idx="10419">
                  <c:v>6585.4333333333298</c:v>
                </c:pt>
                <c:pt idx="10420">
                  <c:v>6582.4666666666717</c:v>
                </c:pt>
                <c:pt idx="10421">
                  <c:v>6582.2333333333308</c:v>
                </c:pt>
                <c:pt idx="10422">
                  <c:v>6583.8666666666741</c:v>
                </c:pt>
                <c:pt idx="10423">
                  <c:v>6580.816666666673</c:v>
                </c:pt>
                <c:pt idx="10424">
                  <c:v>6581.0833333333303</c:v>
                </c:pt>
                <c:pt idx="10425">
                  <c:v>6587.5833333333303</c:v>
                </c:pt>
                <c:pt idx="10426">
                  <c:v>6588.4666666666717</c:v>
                </c:pt>
                <c:pt idx="10427">
                  <c:v>6588.35</c:v>
                </c:pt>
                <c:pt idx="10428">
                  <c:v>6583.55</c:v>
                </c:pt>
                <c:pt idx="10429">
                  <c:v>6582.7666666666719</c:v>
                </c:pt>
                <c:pt idx="10430">
                  <c:v>6580.4666666666717</c:v>
                </c:pt>
                <c:pt idx="10431">
                  <c:v>6581.9</c:v>
                </c:pt>
                <c:pt idx="10432">
                  <c:v>6577.9333333333298</c:v>
                </c:pt>
                <c:pt idx="10433">
                  <c:v>6577.95</c:v>
                </c:pt>
                <c:pt idx="10434">
                  <c:v>6582.066666666673</c:v>
                </c:pt>
                <c:pt idx="10435">
                  <c:v>6581.8</c:v>
                </c:pt>
                <c:pt idx="10436">
                  <c:v>6583.4666666666717</c:v>
                </c:pt>
                <c:pt idx="10437">
                  <c:v>6582.45</c:v>
                </c:pt>
                <c:pt idx="10438">
                  <c:v>6584.283333333331</c:v>
                </c:pt>
                <c:pt idx="10439">
                  <c:v>6580.4833333333308</c:v>
                </c:pt>
                <c:pt idx="10440">
                  <c:v>6583.6</c:v>
                </c:pt>
                <c:pt idx="10441">
                  <c:v>6583.95</c:v>
                </c:pt>
                <c:pt idx="10442">
                  <c:v>6584.6166666666741</c:v>
                </c:pt>
                <c:pt idx="10443">
                  <c:v>6589.4333333333298</c:v>
                </c:pt>
                <c:pt idx="10444">
                  <c:v>6592.1166666666741</c:v>
                </c:pt>
                <c:pt idx="10445">
                  <c:v>6587.4333333333298</c:v>
                </c:pt>
                <c:pt idx="10446">
                  <c:v>6589.6333333333305</c:v>
                </c:pt>
                <c:pt idx="10447">
                  <c:v>6586.8666666666741</c:v>
                </c:pt>
                <c:pt idx="10448">
                  <c:v>6579.8833333333305</c:v>
                </c:pt>
                <c:pt idx="10449">
                  <c:v>6581.0833333333303</c:v>
                </c:pt>
                <c:pt idx="10450">
                  <c:v>6579.7166666666717</c:v>
                </c:pt>
                <c:pt idx="10451">
                  <c:v>6581.2</c:v>
                </c:pt>
                <c:pt idx="10452">
                  <c:v>6581.8666666666741</c:v>
                </c:pt>
                <c:pt idx="10453">
                  <c:v>6583</c:v>
                </c:pt>
                <c:pt idx="10454">
                  <c:v>6582.5166666666719</c:v>
                </c:pt>
                <c:pt idx="10455">
                  <c:v>6584.6500000000024</c:v>
                </c:pt>
                <c:pt idx="10456">
                  <c:v>6585.5833333333303</c:v>
                </c:pt>
                <c:pt idx="10457">
                  <c:v>6584.6666666666742</c:v>
                </c:pt>
                <c:pt idx="10458">
                  <c:v>6583.7333333333308</c:v>
                </c:pt>
                <c:pt idx="10459">
                  <c:v>6582.2666666666719</c:v>
                </c:pt>
                <c:pt idx="10460">
                  <c:v>6581.8</c:v>
                </c:pt>
                <c:pt idx="10461">
                  <c:v>6583.283333333331</c:v>
                </c:pt>
                <c:pt idx="10462">
                  <c:v>6580.816666666673</c:v>
                </c:pt>
                <c:pt idx="10463">
                  <c:v>6583.3333333333303</c:v>
                </c:pt>
                <c:pt idx="10464">
                  <c:v>6584.816666666673</c:v>
                </c:pt>
                <c:pt idx="10465">
                  <c:v>6585.1</c:v>
                </c:pt>
                <c:pt idx="10466">
                  <c:v>6588.066666666673</c:v>
                </c:pt>
                <c:pt idx="10467">
                  <c:v>6585.6333333333305</c:v>
                </c:pt>
                <c:pt idx="10468">
                  <c:v>6589.316666666673</c:v>
                </c:pt>
                <c:pt idx="10469">
                  <c:v>6589.5833333333303</c:v>
                </c:pt>
                <c:pt idx="10470">
                  <c:v>6589.8833333333305</c:v>
                </c:pt>
                <c:pt idx="10471">
                  <c:v>6588.8333333333303</c:v>
                </c:pt>
                <c:pt idx="10472">
                  <c:v>6587.9333333333298</c:v>
                </c:pt>
                <c:pt idx="10473">
                  <c:v>6589.783333333331</c:v>
                </c:pt>
                <c:pt idx="10474">
                  <c:v>6588.816666666673</c:v>
                </c:pt>
                <c:pt idx="10475">
                  <c:v>6589.0833333333303</c:v>
                </c:pt>
                <c:pt idx="10476">
                  <c:v>6594.7166666666717</c:v>
                </c:pt>
                <c:pt idx="10477">
                  <c:v>6601.1</c:v>
                </c:pt>
                <c:pt idx="10478">
                  <c:v>6602.8833333333305</c:v>
                </c:pt>
                <c:pt idx="10479">
                  <c:v>6599.4166666666724</c:v>
                </c:pt>
                <c:pt idx="10480">
                  <c:v>6600.45</c:v>
                </c:pt>
                <c:pt idx="10481">
                  <c:v>6599.4</c:v>
                </c:pt>
                <c:pt idx="10482">
                  <c:v>6598.1666666666742</c:v>
                </c:pt>
                <c:pt idx="10483">
                  <c:v>6595.45</c:v>
                </c:pt>
                <c:pt idx="10484">
                  <c:v>6592.0166666666719</c:v>
                </c:pt>
                <c:pt idx="10485">
                  <c:v>6588.0833333333303</c:v>
                </c:pt>
                <c:pt idx="10486">
                  <c:v>6588.2166666666717</c:v>
                </c:pt>
                <c:pt idx="10487">
                  <c:v>6586.1</c:v>
                </c:pt>
                <c:pt idx="10488">
                  <c:v>6590.816666666673</c:v>
                </c:pt>
                <c:pt idx="10489">
                  <c:v>6590.0833333333303</c:v>
                </c:pt>
                <c:pt idx="10490">
                  <c:v>6589.0166666666719</c:v>
                </c:pt>
                <c:pt idx="10491">
                  <c:v>6589.066666666673</c:v>
                </c:pt>
                <c:pt idx="10492">
                  <c:v>6594.3666666666741</c:v>
                </c:pt>
                <c:pt idx="10493">
                  <c:v>6596.2166666666717</c:v>
                </c:pt>
                <c:pt idx="10494">
                  <c:v>6591.85</c:v>
                </c:pt>
                <c:pt idx="10495">
                  <c:v>6592.066666666673</c:v>
                </c:pt>
                <c:pt idx="10496">
                  <c:v>6593.283333333331</c:v>
                </c:pt>
                <c:pt idx="10497">
                  <c:v>6591.8666666666741</c:v>
                </c:pt>
                <c:pt idx="10498">
                  <c:v>6586.8333333333303</c:v>
                </c:pt>
                <c:pt idx="10499">
                  <c:v>6590.5833333333303</c:v>
                </c:pt>
                <c:pt idx="10500">
                  <c:v>6592.1166666666741</c:v>
                </c:pt>
                <c:pt idx="10501">
                  <c:v>6585.95</c:v>
                </c:pt>
                <c:pt idx="10502">
                  <c:v>6587.95</c:v>
                </c:pt>
                <c:pt idx="10503">
                  <c:v>6590.5</c:v>
                </c:pt>
                <c:pt idx="10504">
                  <c:v>6591.5166666666719</c:v>
                </c:pt>
                <c:pt idx="10505">
                  <c:v>6597.316666666673</c:v>
                </c:pt>
                <c:pt idx="10506">
                  <c:v>6594.75</c:v>
                </c:pt>
                <c:pt idx="10507">
                  <c:v>6598.4166666666724</c:v>
                </c:pt>
                <c:pt idx="10508">
                  <c:v>6600.9666666666717</c:v>
                </c:pt>
                <c:pt idx="10509">
                  <c:v>6603.2333333333308</c:v>
                </c:pt>
                <c:pt idx="10510">
                  <c:v>6605.2666666666719</c:v>
                </c:pt>
                <c:pt idx="10511">
                  <c:v>6605.7166666666717</c:v>
                </c:pt>
                <c:pt idx="10512">
                  <c:v>6606.8833333333305</c:v>
                </c:pt>
                <c:pt idx="10513">
                  <c:v>6601.783333333331</c:v>
                </c:pt>
                <c:pt idx="10514">
                  <c:v>6602.7333333333308</c:v>
                </c:pt>
                <c:pt idx="10515">
                  <c:v>6599.4666666666717</c:v>
                </c:pt>
                <c:pt idx="10516">
                  <c:v>6600.283333333331</c:v>
                </c:pt>
                <c:pt idx="10517">
                  <c:v>6600.5</c:v>
                </c:pt>
                <c:pt idx="10518">
                  <c:v>6599.6</c:v>
                </c:pt>
                <c:pt idx="10519">
                  <c:v>6599.1166666666741</c:v>
                </c:pt>
                <c:pt idx="10520">
                  <c:v>6600.25</c:v>
                </c:pt>
                <c:pt idx="10521">
                  <c:v>6598.4833333333308</c:v>
                </c:pt>
                <c:pt idx="10522">
                  <c:v>6599.75</c:v>
                </c:pt>
                <c:pt idx="10523">
                  <c:v>6600.45</c:v>
                </c:pt>
                <c:pt idx="10524">
                  <c:v>6603.2</c:v>
                </c:pt>
                <c:pt idx="10525">
                  <c:v>6603.45</c:v>
                </c:pt>
                <c:pt idx="10526">
                  <c:v>6603.7666666666719</c:v>
                </c:pt>
                <c:pt idx="10527">
                  <c:v>6606.6166666666741</c:v>
                </c:pt>
                <c:pt idx="10528">
                  <c:v>6602.45</c:v>
                </c:pt>
                <c:pt idx="10529">
                  <c:v>6601</c:v>
                </c:pt>
                <c:pt idx="10530">
                  <c:v>6597.9666666666717</c:v>
                </c:pt>
                <c:pt idx="10531">
                  <c:v>6601.6666666666742</c:v>
                </c:pt>
                <c:pt idx="10532">
                  <c:v>6598.3833333333305</c:v>
                </c:pt>
                <c:pt idx="10533">
                  <c:v>6598.566666666673</c:v>
                </c:pt>
                <c:pt idx="10534">
                  <c:v>6595.1500000000024</c:v>
                </c:pt>
                <c:pt idx="10535">
                  <c:v>6597.55</c:v>
                </c:pt>
                <c:pt idx="10536">
                  <c:v>6596.35</c:v>
                </c:pt>
                <c:pt idx="10537">
                  <c:v>6591.55</c:v>
                </c:pt>
                <c:pt idx="10538">
                  <c:v>6591</c:v>
                </c:pt>
                <c:pt idx="10539">
                  <c:v>6594.2166666666717</c:v>
                </c:pt>
                <c:pt idx="10540">
                  <c:v>6594.1</c:v>
                </c:pt>
                <c:pt idx="10541">
                  <c:v>6596.2</c:v>
                </c:pt>
                <c:pt idx="10542">
                  <c:v>6596.066666666673</c:v>
                </c:pt>
                <c:pt idx="10543">
                  <c:v>6603.1666666666742</c:v>
                </c:pt>
                <c:pt idx="10544">
                  <c:v>6607.1333333333305</c:v>
                </c:pt>
                <c:pt idx="10545">
                  <c:v>6603.4166666666724</c:v>
                </c:pt>
                <c:pt idx="10546">
                  <c:v>6602.0166666666719</c:v>
                </c:pt>
                <c:pt idx="10547">
                  <c:v>6603.85</c:v>
                </c:pt>
                <c:pt idx="10548">
                  <c:v>6602.9833333333308</c:v>
                </c:pt>
                <c:pt idx="10549">
                  <c:v>6608.45</c:v>
                </c:pt>
                <c:pt idx="10550">
                  <c:v>6607.033333333331</c:v>
                </c:pt>
                <c:pt idx="10551">
                  <c:v>6606.7166666666717</c:v>
                </c:pt>
                <c:pt idx="10552">
                  <c:v>6605.1666666666742</c:v>
                </c:pt>
                <c:pt idx="10553">
                  <c:v>6606.3833333333305</c:v>
                </c:pt>
                <c:pt idx="10554">
                  <c:v>6612.3666666666741</c:v>
                </c:pt>
                <c:pt idx="10555">
                  <c:v>6612.8333333333303</c:v>
                </c:pt>
                <c:pt idx="10556">
                  <c:v>6610.0833333333303</c:v>
                </c:pt>
                <c:pt idx="10557">
                  <c:v>6608.8833333333305</c:v>
                </c:pt>
                <c:pt idx="10558">
                  <c:v>6614.6166666666741</c:v>
                </c:pt>
                <c:pt idx="10559">
                  <c:v>6617.316666666673</c:v>
                </c:pt>
                <c:pt idx="10560">
                  <c:v>6615.35</c:v>
                </c:pt>
                <c:pt idx="10561">
                  <c:v>6620.4833333333308</c:v>
                </c:pt>
                <c:pt idx="10562">
                  <c:v>6618.816666666673</c:v>
                </c:pt>
                <c:pt idx="10563">
                  <c:v>6616.5833333333303</c:v>
                </c:pt>
                <c:pt idx="10564">
                  <c:v>6616.0833333333303</c:v>
                </c:pt>
                <c:pt idx="10565">
                  <c:v>6615.8</c:v>
                </c:pt>
                <c:pt idx="10566">
                  <c:v>6617.6833333333325</c:v>
                </c:pt>
                <c:pt idx="10567">
                  <c:v>6612.5833333333303</c:v>
                </c:pt>
                <c:pt idx="10568">
                  <c:v>6618.55</c:v>
                </c:pt>
                <c:pt idx="10569">
                  <c:v>6616.5</c:v>
                </c:pt>
                <c:pt idx="10570">
                  <c:v>6614.783333333331</c:v>
                </c:pt>
                <c:pt idx="10571">
                  <c:v>6614.85</c:v>
                </c:pt>
                <c:pt idx="10572">
                  <c:v>6613.066666666673</c:v>
                </c:pt>
                <c:pt idx="10573">
                  <c:v>6612.1833333333325</c:v>
                </c:pt>
                <c:pt idx="10574">
                  <c:v>6614.5833333333303</c:v>
                </c:pt>
                <c:pt idx="10575">
                  <c:v>6617.1833333333325</c:v>
                </c:pt>
                <c:pt idx="10576">
                  <c:v>6616.45</c:v>
                </c:pt>
                <c:pt idx="10577">
                  <c:v>6614.316666666673</c:v>
                </c:pt>
                <c:pt idx="10578">
                  <c:v>6615.3333333333303</c:v>
                </c:pt>
                <c:pt idx="10579">
                  <c:v>6618.4</c:v>
                </c:pt>
                <c:pt idx="10580">
                  <c:v>6618.1666666666742</c:v>
                </c:pt>
                <c:pt idx="10581">
                  <c:v>6618.6500000000024</c:v>
                </c:pt>
                <c:pt idx="10582">
                  <c:v>6617.1666666666742</c:v>
                </c:pt>
                <c:pt idx="10583">
                  <c:v>6615.4666666666717</c:v>
                </c:pt>
                <c:pt idx="10584">
                  <c:v>6616.3333333333303</c:v>
                </c:pt>
                <c:pt idx="10585">
                  <c:v>6615.9166666666724</c:v>
                </c:pt>
                <c:pt idx="10586">
                  <c:v>6609.1</c:v>
                </c:pt>
                <c:pt idx="10587">
                  <c:v>6606.0833333333303</c:v>
                </c:pt>
                <c:pt idx="10588">
                  <c:v>6607.55</c:v>
                </c:pt>
                <c:pt idx="10589">
                  <c:v>6610.75</c:v>
                </c:pt>
                <c:pt idx="10590">
                  <c:v>6615.566666666673</c:v>
                </c:pt>
                <c:pt idx="10591">
                  <c:v>6614.3833333333305</c:v>
                </c:pt>
                <c:pt idx="10592">
                  <c:v>6616.4333333333298</c:v>
                </c:pt>
                <c:pt idx="10593">
                  <c:v>6615.4666666666717</c:v>
                </c:pt>
                <c:pt idx="10594">
                  <c:v>6619.8</c:v>
                </c:pt>
                <c:pt idx="10595">
                  <c:v>6617.4666666666717</c:v>
                </c:pt>
                <c:pt idx="10596">
                  <c:v>6614.95</c:v>
                </c:pt>
                <c:pt idx="10597">
                  <c:v>6615.4666666666717</c:v>
                </c:pt>
                <c:pt idx="10598">
                  <c:v>6615.7</c:v>
                </c:pt>
                <c:pt idx="10599">
                  <c:v>6619.6500000000024</c:v>
                </c:pt>
                <c:pt idx="10600">
                  <c:v>6618.7166666666717</c:v>
                </c:pt>
                <c:pt idx="10601">
                  <c:v>6616.8666666666741</c:v>
                </c:pt>
                <c:pt idx="10602">
                  <c:v>6617.316666666673</c:v>
                </c:pt>
                <c:pt idx="10603">
                  <c:v>6616.75</c:v>
                </c:pt>
                <c:pt idx="10604">
                  <c:v>6615.85</c:v>
                </c:pt>
                <c:pt idx="10605">
                  <c:v>6621.2333333333308</c:v>
                </c:pt>
                <c:pt idx="10606">
                  <c:v>6624.35</c:v>
                </c:pt>
                <c:pt idx="10607">
                  <c:v>6625.1833333333325</c:v>
                </c:pt>
                <c:pt idx="10608">
                  <c:v>6625.75</c:v>
                </c:pt>
                <c:pt idx="10609">
                  <c:v>6623.1666666666742</c:v>
                </c:pt>
                <c:pt idx="10610">
                  <c:v>6626.066666666673</c:v>
                </c:pt>
                <c:pt idx="10611">
                  <c:v>6624.2333333333308</c:v>
                </c:pt>
                <c:pt idx="10612">
                  <c:v>6624.6166666666741</c:v>
                </c:pt>
                <c:pt idx="10613">
                  <c:v>6619.9833333333308</c:v>
                </c:pt>
                <c:pt idx="10614">
                  <c:v>6617.7333333333308</c:v>
                </c:pt>
                <c:pt idx="10615">
                  <c:v>6615.9833333333308</c:v>
                </c:pt>
                <c:pt idx="10616">
                  <c:v>6617.6666666666742</c:v>
                </c:pt>
                <c:pt idx="10617">
                  <c:v>6620.1500000000024</c:v>
                </c:pt>
                <c:pt idx="10618">
                  <c:v>6616.7333333333308</c:v>
                </c:pt>
                <c:pt idx="10619">
                  <c:v>6610.9166666666724</c:v>
                </c:pt>
                <c:pt idx="10620">
                  <c:v>6612.3666666666741</c:v>
                </c:pt>
                <c:pt idx="10621">
                  <c:v>6614.9333333333298</c:v>
                </c:pt>
                <c:pt idx="10622">
                  <c:v>6609.35</c:v>
                </c:pt>
                <c:pt idx="10623">
                  <c:v>6611.9333333333298</c:v>
                </c:pt>
                <c:pt idx="10624">
                  <c:v>6609.9166666666724</c:v>
                </c:pt>
                <c:pt idx="10625">
                  <c:v>6605.05</c:v>
                </c:pt>
                <c:pt idx="10626">
                  <c:v>6605.6166666666741</c:v>
                </c:pt>
                <c:pt idx="10627">
                  <c:v>6609.4833333333308</c:v>
                </c:pt>
                <c:pt idx="10628">
                  <c:v>6604.6833333333325</c:v>
                </c:pt>
                <c:pt idx="10629">
                  <c:v>6606.9833333333308</c:v>
                </c:pt>
                <c:pt idx="10630">
                  <c:v>6608.5</c:v>
                </c:pt>
                <c:pt idx="10631">
                  <c:v>6608.3666666666741</c:v>
                </c:pt>
                <c:pt idx="10632">
                  <c:v>6608.55</c:v>
                </c:pt>
                <c:pt idx="10633">
                  <c:v>6614.9</c:v>
                </c:pt>
                <c:pt idx="10634">
                  <c:v>6616.25</c:v>
                </c:pt>
                <c:pt idx="10635">
                  <c:v>6612.066666666673</c:v>
                </c:pt>
                <c:pt idx="10636">
                  <c:v>6615.1166666666741</c:v>
                </c:pt>
                <c:pt idx="10637">
                  <c:v>6617.6833333333325</c:v>
                </c:pt>
                <c:pt idx="10638">
                  <c:v>6620.1333333333305</c:v>
                </c:pt>
                <c:pt idx="10639">
                  <c:v>6617.8833333333305</c:v>
                </c:pt>
                <c:pt idx="10640">
                  <c:v>6618.9</c:v>
                </c:pt>
                <c:pt idx="10641">
                  <c:v>6617.283333333331</c:v>
                </c:pt>
                <c:pt idx="10642">
                  <c:v>6619.2166666666717</c:v>
                </c:pt>
                <c:pt idx="10643">
                  <c:v>6619.1666666666742</c:v>
                </c:pt>
                <c:pt idx="10644">
                  <c:v>6619.066666666673</c:v>
                </c:pt>
                <c:pt idx="10645">
                  <c:v>6620.1333333333305</c:v>
                </c:pt>
                <c:pt idx="10646">
                  <c:v>6628.4833333333308</c:v>
                </c:pt>
                <c:pt idx="10647">
                  <c:v>6629.533333333331</c:v>
                </c:pt>
                <c:pt idx="10648">
                  <c:v>6628.4166666666724</c:v>
                </c:pt>
                <c:pt idx="10649">
                  <c:v>6627.0833333333303</c:v>
                </c:pt>
                <c:pt idx="10650">
                  <c:v>6623.35</c:v>
                </c:pt>
                <c:pt idx="10651">
                  <c:v>6619.2166666666717</c:v>
                </c:pt>
                <c:pt idx="10652">
                  <c:v>6613.9666666666717</c:v>
                </c:pt>
                <c:pt idx="10653">
                  <c:v>6617.033333333331</c:v>
                </c:pt>
                <c:pt idx="10654">
                  <c:v>6612.816666666673</c:v>
                </c:pt>
                <c:pt idx="10655">
                  <c:v>6615.1333333333305</c:v>
                </c:pt>
                <c:pt idx="10656">
                  <c:v>6618.9666666666717</c:v>
                </c:pt>
                <c:pt idx="10657">
                  <c:v>6618.066666666673</c:v>
                </c:pt>
                <c:pt idx="10658">
                  <c:v>6615.45</c:v>
                </c:pt>
                <c:pt idx="10659">
                  <c:v>6610.85</c:v>
                </c:pt>
                <c:pt idx="10660">
                  <c:v>6616.6833333333325</c:v>
                </c:pt>
                <c:pt idx="10661">
                  <c:v>6619.283333333331</c:v>
                </c:pt>
                <c:pt idx="10662">
                  <c:v>6621.1166666666741</c:v>
                </c:pt>
                <c:pt idx="10663">
                  <c:v>6617.2166666666717</c:v>
                </c:pt>
                <c:pt idx="10664">
                  <c:v>6618.4166666666724</c:v>
                </c:pt>
                <c:pt idx="10665">
                  <c:v>6621.2333333333308</c:v>
                </c:pt>
                <c:pt idx="10666">
                  <c:v>6617.6</c:v>
                </c:pt>
                <c:pt idx="10667">
                  <c:v>6618.7666666666719</c:v>
                </c:pt>
                <c:pt idx="10668">
                  <c:v>6618.35</c:v>
                </c:pt>
                <c:pt idx="10669">
                  <c:v>6621.7</c:v>
                </c:pt>
                <c:pt idx="10670">
                  <c:v>6620.4666666666717</c:v>
                </c:pt>
                <c:pt idx="10671">
                  <c:v>6617.4333333333298</c:v>
                </c:pt>
                <c:pt idx="10672">
                  <c:v>6616.6666666666742</c:v>
                </c:pt>
                <c:pt idx="10673">
                  <c:v>6621.75</c:v>
                </c:pt>
                <c:pt idx="10674">
                  <c:v>6617.8</c:v>
                </c:pt>
                <c:pt idx="10675">
                  <c:v>6620.4666666666717</c:v>
                </c:pt>
                <c:pt idx="10676">
                  <c:v>6619.4666666666717</c:v>
                </c:pt>
                <c:pt idx="10677">
                  <c:v>6620.85</c:v>
                </c:pt>
                <c:pt idx="10678">
                  <c:v>6620.2</c:v>
                </c:pt>
                <c:pt idx="10679">
                  <c:v>6627.5</c:v>
                </c:pt>
                <c:pt idx="10680">
                  <c:v>6629.3333333333303</c:v>
                </c:pt>
                <c:pt idx="10681">
                  <c:v>6628.25</c:v>
                </c:pt>
                <c:pt idx="10682">
                  <c:v>6633.35</c:v>
                </c:pt>
                <c:pt idx="10683">
                  <c:v>6631.8</c:v>
                </c:pt>
                <c:pt idx="10684">
                  <c:v>6628.45</c:v>
                </c:pt>
                <c:pt idx="10685">
                  <c:v>6632.9833333333308</c:v>
                </c:pt>
                <c:pt idx="10686">
                  <c:v>6632.75</c:v>
                </c:pt>
                <c:pt idx="10687">
                  <c:v>6631.7166666666717</c:v>
                </c:pt>
                <c:pt idx="10688">
                  <c:v>6632.066666666673</c:v>
                </c:pt>
                <c:pt idx="10689">
                  <c:v>6635.2166666666717</c:v>
                </c:pt>
                <c:pt idx="10690">
                  <c:v>6628.6833333333325</c:v>
                </c:pt>
                <c:pt idx="10691">
                  <c:v>6625.2</c:v>
                </c:pt>
                <c:pt idx="10692">
                  <c:v>6625.533333333331</c:v>
                </c:pt>
                <c:pt idx="10693">
                  <c:v>6622.5833333333303</c:v>
                </c:pt>
                <c:pt idx="10694">
                  <c:v>6621.4</c:v>
                </c:pt>
                <c:pt idx="10695">
                  <c:v>6628.533333333331</c:v>
                </c:pt>
                <c:pt idx="10696">
                  <c:v>6622.566666666673</c:v>
                </c:pt>
                <c:pt idx="10697">
                  <c:v>6622.783333333331</c:v>
                </c:pt>
                <c:pt idx="10698">
                  <c:v>6620.5833333333303</c:v>
                </c:pt>
                <c:pt idx="10699">
                  <c:v>6623.1833333333325</c:v>
                </c:pt>
                <c:pt idx="10700">
                  <c:v>6624.1500000000024</c:v>
                </c:pt>
                <c:pt idx="10701">
                  <c:v>6628.5</c:v>
                </c:pt>
                <c:pt idx="10702">
                  <c:v>6623.6166666666741</c:v>
                </c:pt>
                <c:pt idx="10703">
                  <c:v>6626.566666666673</c:v>
                </c:pt>
                <c:pt idx="10704">
                  <c:v>6621.7333333333308</c:v>
                </c:pt>
                <c:pt idx="10705">
                  <c:v>6622.0833333333303</c:v>
                </c:pt>
                <c:pt idx="10706">
                  <c:v>6616.75</c:v>
                </c:pt>
                <c:pt idx="10707">
                  <c:v>6613.6</c:v>
                </c:pt>
                <c:pt idx="10708">
                  <c:v>6610.5166666666719</c:v>
                </c:pt>
                <c:pt idx="10709">
                  <c:v>6617.1833333333325</c:v>
                </c:pt>
                <c:pt idx="10710">
                  <c:v>6620.7333333333308</c:v>
                </c:pt>
                <c:pt idx="10711">
                  <c:v>6622.2666666666719</c:v>
                </c:pt>
                <c:pt idx="10712">
                  <c:v>6626.2</c:v>
                </c:pt>
                <c:pt idx="10713">
                  <c:v>6625.5166666666719</c:v>
                </c:pt>
                <c:pt idx="10714">
                  <c:v>6628.566666666673</c:v>
                </c:pt>
                <c:pt idx="10715">
                  <c:v>6627.5166666666719</c:v>
                </c:pt>
                <c:pt idx="10716">
                  <c:v>6627.8</c:v>
                </c:pt>
                <c:pt idx="10717">
                  <c:v>6631</c:v>
                </c:pt>
                <c:pt idx="10718">
                  <c:v>6633.6333333333305</c:v>
                </c:pt>
                <c:pt idx="10719">
                  <c:v>6632.3833333333305</c:v>
                </c:pt>
                <c:pt idx="10720">
                  <c:v>6628.2666666666719</c:v>
                </c:pt>
                <c:pt idx="10721">
                  <c:v>6630.7333333333308</c:v>
                </c:pt>
                <c:pt idx="10722">
                  <c:v>6629.9833333333308</c:v>
                </c:pt>
                <c:pt idx="10723">
                  <c:v>6633.55</c:v>
                </c:pt>
                <c:pt idx="10724">
                  <c:v>6634.5166666666719</c:v>
                </c:pt>
                <c:pt idx="10725">
                  <c:v>6628</c:v>
                </c:pt>
                <c:pt idx="10726">
                  <c:v>6626.033333333331</c:v>
                </c:pt>
                <c:pt idx="10727">
                  <c:v>6620.85</c:v>
                </c:pt>
                <c:pt idx="10728">
                  <c:v>6620.3833333333305</c:v>
                </c:pt>
                <c:pt idx="10729">
                  <c:v>6615.4166666666724</c:v>
                </c:pt>
                <c:pt idx="10730">
                  <c:v>6615.816666666673</c:v>
                </c:pt>
                <c:pt idx="10731">
                  <c:v>6620.7166666666717</c:v>
                </c:pt>
                <c:pt idx="10732">
                  <c:v>6620.6500000000024</c:v>
                </c:pt>
                <c:pt idx="10733">
                  <c:v>6613.35</c:v>
                </c:pt>
                <c:pt idx="10734">
                  <c:v>6618.0833333333303</c:v>
                </c:pt>
                <c:pt idx="10735">
                  <c:v>6616.05</c:v>
                </c:pt>
                <c:pt idx="10736">
                  <c:v>6615.7666666666719</c:v>
                </c:pt>
                <c:pt idx="10737">
                  <c:v>6612.316666666673</c:v>
                </c:pt>
                <c:pt idx="10738">
                  <c:v>6613.6500000000024</c:v>
                </c:pt>
                <c:pt idx="10739">
                  <c:v>6609.9666666666717</c:v>
                </c:pt>
                <c:pt idx="10740">
                  <c:v>6607.4666666666717</c:v>
                </c:pt>
                <c:pt idx="10741">
                  <c:v>6608.783333333331</c:v>
                </c:pt>
                <c:pt idx="10742">
                  <c:v>6606.6166666666741</c:v>
                </c:pt>
                <c:pt idx="10743">
                  <c:v>6602.5833333333303</c:v>
                </c:pt>
                <c:pt idx="10744">
                  <c:v>6604.25</c:v>
                </c:pt>
                <c:pt idx="10745">
                  <c:v>6599.1166666666741</c:v>
                </c:pt>
                <c:pt idx="10746">
                  <c:v>6598.7166666666717</c:v>
                </c:pt>
                <c:pt idx="10747">
                  <c:v>6597.1666666666742</c:v>
                </c:pt>
                <c:pt idx="10748">
                  <c:v>6593.2</c:v>
                </c:pt>
                <c:pt idx="10749">
                  <c:v>6588.5</c:v>
                </c:pt>
                <c:pt idx="10750">
                  <c:v>6594.95</c:v>
                </c:pt>
                <c:pt idx="10751">
                  <c:v>6595.3833333333305</c:v>
                </c:pt>
                <c:pt idx="10752">
                  <c:v>6591.5</c:v>
                </c:pt>
                <c:pt idx="10753">
                  <c:v>6593.8666666666741</c:v>
                </c:pt>
                <c:pt idx="10754">
                  <c:v>6592.4833333333308</c:v>
                </c:pt>
                <c:pt idx="10755">
                  <c:v>6592.783333333331</c:v>
                </c:pt>
                <c:pt idx="10756">
                  <c:v>6595.0833333333303</c:v>
                </c:pt>
                <c:pt idx="10757">
                  <c:v>6592.2333333333308</c:v>
                </c:pt>
                <c:pt idx="10758">
                  <c:v>6593.05</c:v>
                </c:pt>
                <c:pt idx="10759">
                  <c:v>6587.816666666673</c:v>
                </c:pt>
                <c:pt idx="10760">
                  <c:v>6588.05</c:v>
                </c:pt>
                <c:pt idx="10761">
                  <c:v>6585.816666666673</c:v>
                </c:pt>
                <c:pt idx="10762">
                  <c:v>6586.066666666673</c:v>
                </c:pt>
                <c:pt idx="10763">
                  <c:v>6586</c:v>
                </c:pt>
                <c:pt idx="10764">
                  <c:v>6585.066666666673</c:v>
                </c:pt>
                <c:pt idx="10765">
                  <c:v>6583.1500000000024</c:v>
                </c:pt>
                <c:pt idx="10766">
                  <c:v>6584.316666666673</c:v>
                </c:pt>
                <c:pt idx="10767">
                  <c:v>6584.6500000000024</c:v>
                </c:pt>
                <c:pt idx="10768">
                  <c:v>6584.783333333331</c:v>
                </c:pt>
                <c:pt idx="10769">
                  <c:v>6579.6833333333325</c:v>
                </c:pt>
                <c:pt idx="10770">
                  <c:v>6581.9166666666724</c:v>
                </c:pt>
                <c:pt idx="10771">
                  <c:v>6582.95</c:v>
                </c:pt>
                <c:pt idx="10772">
                  <c:v>6580.45</c:v>
                </c:pt>
                <c:pt idx="10773">
                  <c:v>6578.8333333333303</c:v>
                </c:pt>
                <c:pt idx="10774">
                  <c:v>6577.4833333333308</c:v>
                </c:pt>
                <c:pt idx="10775">
                  <c:v>6576.6</c:v>
                </c:pt>
                <c:pt idx="10776">
                  <c:v>6572.1500000000024</c:v>
                </c:pt>
                <c:pt idx="10777">
                  <c:v>6570.6500000000024</c:v>
                </c:pt>
                <c:pt idx="10778">
                  <c:v>6570.283333333331</c:v>
                </c:pt>
                <c:pt idx="10779">
                  <c:v>6570.95</c:v>
                </c:pt>
                <c:pt idx="10780">
                  <c:v>6568.9</c:v>
                </c:pt>
                <c:pt idx="10781">
                  <c:v>6565.4833333333308</c:v>
                </c:pt>
                <c:pt idx="10782">
                  <c:v>6567.6333333333305</c:v>
                </c:pt>
                <c:pt idx="10783">
                  <c:v>6567.75</c:v>
                </c:pt>
                <c:pt idx="10784">
                  <c:v>6565.1666666666742</c:v>
                </c:pt>
                <c:pt idx="10785">
                  <c:v>6567.5166666666719</c:v>
                </c:pt>
                <c:pt idx="10786">
                  <c:v>6569.05</c:v>
                </c:pt>
                <c:pt idx="10787">
                  <c:v>6569.7333333333308</c:v>
                </c:pt>
                <c:pt idx="10788">
                  <c:v>6571.6333333333305</c:v>
                </c:pt>
                <c:pt idx="10789">
                  <c:v>6577.9666666666717</c:v>
                </c:pt>
                <c:pt idx="10790">
                  <c:v>6576.816666666673</c:v>
                </c:pt>
                <c:pt idx="10791">
                  <c:v>6577.6666666666742</c:v>
                </c:pt>
                <c:pt idx="10792">
                  <c:v>6576.2333333333308</c:v>
                </c:pt>
                <c:pt idx="10793">
                  <c:v>6581.3833333333305</c:v>
                </c:pt>
                <c:pt idx="10794">
                  <c:v>6576.066666666673</c:v>
                </c:pt>
                <c:pt idx="10795">
                  <c:v>6573.7</c:v>
                </c:pt>
                <c:pt idx="10796">
                  <c:v>6576.1333333333305</c:v>
                </c:pt>
                <c:pt idx="10797">
                  <c:v>6581.4333333333298</c:v>
                </c:pt>
                <c:pt idx="10798">
                  <c:v>6582.6333333333305</c:v>
                </c:pt>
                <c:pt idx="10799">
                  <c:v>6580.4</c:v>
                </c:pt>
                <c:pt idx="10800">
                  <c:v>6579.5166666666719</c:v>
                </c:pt>
                <c:pt idx="10801">
                  <c:v>6576.566666666673</c:v>
                </c:pt>
                <c:pt idx="10802">
                  <c:v>6579.6666666666742</c:v>
                </c:pt>
                <c:pt idx="10803">
                  <c:v>6577.2166666666717</c:v>
                </c:pt>
                <c:pt idx="10804">
                  <c:v>6576.283333333331</c:v>
                </c:pt>
                <c:pt idx="10805">
                  <c:v>6579.9166666666724</c:v>
                </c:pt>
                <c:pt idx="10806">
                  <c:v>6580.6333333333305</c:v>
                </c:pt>
                <c:pt idx="10807">
                  <c:v>6581.6</c:v>
                </c:pt>
                <c:pt idx="10808">
                  <c:v>6584.6666666666742</c:v>
                </c:pt>
                <c:pt idx="10809">
                  <c:v>6585.3666666666741</c:v>
                </c:pt>
                <c:pt idx="10810">
                  <c:v>6587.9166666666724</c:v>
                </c:pt>
                <c:pt idx="10811">
                  <c:v>6584.95</c:v>
                </c:pt>
                <c:pt idx="10812">
                  <c:v>6586.6500000000024</c:v>
                </c:pt>
                <c:pt idx="10813">
                  <c:v>6586.8</c:v>
                </c:pt>
                <c:pt idx="10814">
                  <c:v>6583.9166666666724</c:v>
                </c:pt>
                <c:pt idx="10815">
                  <c:v>6581.6833333333325</c:v>
                </c:pt>
                <c:pt idx="10816">
                  <c:v>6580.95</c:v>
                </c:pt>
                <c:pt idx="10817">
                  <c:v>6580.85</c:v>
                </c:pt>
                <c:pt idx="10818">
                  <c:v>6579</c:v>
                </c:pt>
                <c:pt idx="10819">
                  <c:v>6577.75</c:v>
                </c:pt>
                <c:pt idx="10820">
                  <c:v>6572.8</c:v>
                </c:pt>
                <c:pt idx="10821">
                  <c:v>6575.2333333333308</c:v>
                </c:pt>
                <c:pt idx="10822">
                  <c:v>6577.0166666666719</c:v>
                </c:pt>
                <c:pt idx="10823">
                  <c:v>6572.8333333333303</c:v>
                </c:pt>
                <c:pt idx="10824">
                  <c:v>6577.8</c:v>
                </c:pt>
                <c:pt idx="10825">
                  <c:v>6576.3666666666741</c:v>
                </c:pt>
                <c:pt idx="10826">
                  <c:v>6575.0166666666719</c:v>
                </c:pt>
                <c:pt idx="10827">
                  <c:v>6582.316666666673</c:v>
                </c:pt>
                <c:pt idx="10828">
                  <c:v>6584.9333333333298</c:v>
                </c:pt>
                <c:pt idx="10829">
                  <c:v>6582.2</c:v>
                </c:pt>
                <c:pt idx="10830">
                  <c:v>6579.95</c:v>
                </c:pt>
                <c:pt idx="10831">
                  <c:v>6581.0833333333303</c:v>
                </c:pt>
                <c:pt idx="10832">
                  <c:v>6584.0166666666719</c:v>
                </c:pt>
                <c:pt idx="10833">
                  <c:v>6585.3</c:v>
                </c:pt>
                <c:pt idx="10834">
                  <c:v>6584.45</c:v>
                </c:pt>
                <c:pt idx="10835">
                  <c:v>6588.6</c:v>
                </c:pt>
                <c:pt idx="10836">
                  <c:v>6588.35</c:v>
                </c:pt>
                <c:pt idx="10837">
                  <c:v>6588.45</c:v>
                </c:pt>
                <c:pt idx="10838">
                  <c:v>6591.5833333333303</c:v>
                </c:pt>
                <c:pt idx="10839">
                  <c:v>6590</c:v>
                </c:pt>
                <c:pt idx="10840">
                  <c:v>6591.9</c:v>
                </c:pt>
                <c:pt idx="10841">
                  <c:v>6592.8333333333303</c:v>
                </c:pt>
                <c:pt idx="10842">
                  <c:v>6592.1500000000024</c:v>
                </c:pt>
                <c:pt idx="10843">
                  <c:v>6587.3</c:v>
                </c:pt>
                <c:pt idx="10844">
                  <c:v>6584.9666666666717</c:v>
                </c:pt>
                <c:pt idx="10845">
                  <c:v>6583.1666666666742</c:v>
                </c:pt>
                <c:pt idx="10846">
                  <c:v>6580.8333333333303</c:v>
                </c:pt>
                <c:pt idx="10847">
                  <c:v>6585.7166666666717</c:v>
                </c:pt>
                <c:pt idx="10848">
                  <c:v>6583.7166666666717</c:v>
                </c:pt>
                <c:pt idx="10849">
                  <c:v>6577.0833333333303</c:v>
                </c:pt>
                <c:pt idx="10850">
                  <c:v>6577.033333333331</c:v>
                </c:pt>
                <c:pt idx="10851">
                  <c:v>6578.1</c:v>
                </c:pt>
                <c:pt idx="10852">
                  <c:v>6581.1666666666742</c:v>
                </c:pt>
                <c:pt idx="10853">
                  <c:v>6580.4833333333308</c:v>
                </c:pt>
                <c:pt idx="10854">
                  <c:v>6582.566666666673</c:v>
                </c:pt>
                <c:pt idx="10855">
                  <c:v>6583.9166666666724</c:v>
                </c:pt>
                <c:pt idx="10856">
                  <c:v>6582.3333333333303</c:v>
                </c:pt>
                <c:pt idx="10857">
                  <c:v>6576.6166666666741</c:v>
                </c:pt>
                <c:pt idx="10858">
                  <c:v>6572.4333333333298</c:v>
                </c:pt>
                <c:pt idx="10859">
                  <c:v>6576.1833333333325</c:v>
                </c:pt>
                <c:pt idx="10860">
                  <c:v>6576.5166666666719</c:v>
                </c:pt>
                <c:pt idx="10861">
                  <c:v>6576.4</c:v>
                </c:pt>
                <c:pt idx="10862">
                  <c:v>6574.8833333333305</c:v>
                </c:pt>
                <c:pt idx="10863">
                  <c:v>6576.75</c:v>
                </c:pt>
                <c:pt idx="10864">
                  <c:v>6582.033333333331</c:v>
                </c:pt>
                <c:pt idx="10865">
                  <c:v>6575.7333333333308</c:v>
                </c:pt>
                <c:pt idx="10866">
                  <c:v>6571.9</c:v>
                </c:pt>
                <c:pt idx="10867">
                  <c:v>6568.85</c:v>
                </c:pt>
                <c:pt idx="10868">
                  <c:v>6569.2333333333308</c:v>
                </c:pt>
                <c:pt idx="10869">
                  <c:v>6565.7166666666717</c:v>
                </c:pt>
                <c:pt idx="10870">
                  <c:v>6561.4666666666717</c:v>
                </c:pt>
                <c:pt idx="10871">
                  <c:v>6563.4166666666724</c:v>
                </c:pt>
                <c:pt idx="10872">
                  <c:v>6563.45</c:v>
                </c:pt>
                <c:pt idx="10873">
                  <c:v>6558.283333333331</c:v>
                </c:pt>
                <c:pt idx="10874">
                  <c:v>6557.3</c:v>
                </c:pt>
                <c:pt idx="10875">
                  <c:v>6553.0166666666719</c:v>
                </c:pt>
                <c:pt idx="10876">
                  <c:v>6555.9833333333308</c:v>
                </c:pt>
                <c:pt idx="10877">
                  <c:v>6556.25</c:v>
                </c:pt>
                <c:pt idx="10878">
                  <c:v>6557.3666666666741</c:v>
                </c:pt>
                <c:pt idx="10879">
                  <c:v>6564.4833333333308</c:v>
                </c:pt>
                <c:pt idx="10880">
                  <c:v>6569.75</c:v>
                </c:pt>
                <c:pt idx="10881">
                  <c:v>6568.35</c:v>
                </c:pt>
                <c:pt idx="10882">
                  <c:v>6568.5</c:v>
                </c:pt>
                <c:pt idx="10883">
                  <c:v>6569.45</c:v>
                </c:pt>
                <c:pt idx="10884">
                  <c:v>6565.2</c:v>
                </c:pt>
                <c:pt idx="10885">
                  <c:v>6565.9833333333308</c:v>
                </c:pt>
                <c:pt idx="10886">
                  <c:v>6565.95</c:v>
                </c:pt>
                <c:pt idx="10887">
                  <c:v>6565.8333333333303</c:v>
                </c:pt>
                <c:pt idx="10888">
                  <c:v>6567.1</c:v>
                </c:pt>
                <c:pt idx="10889">
                  <c:v>6570.9166666666724</c:v>
                </c:pt>
                <c:pt idx="10890">
                  <c:v>6566.783333333331</c:v>
                </c:pt>
                <c:pt idx="10891">
                  <c:v>6563.75</c:v>
                </c:pt>
                <c:pt idx="10892">
                  <c:v>6562.6166666666741</c:v>
                </c:pt>
                <c:pt idx="10893">
                  <c:v>6563.033333333331</c:v>
                </c:pt>
                <c:pt idx="10894">
                  <c:v>6565.05</c:v>
                </c:pt>
                <c:pt idx="10895">
                  <c:v>6560.2333333333308</c:v>
                </c:pt>
                <c:pt idx="10896">
                  <c:v>6562.1166666666741</c:v>
                </c:pt>
                <c:pt idx="10897">
                  <c:v>6559.85</c:v>
                </c:pt>
                <c:pt idx="10898">
                  <c:v>6558.9666666666717</c:v>
                </c:pt>
                <c:pt idx="10899">
                  <c:v>6561.1500000000024</c:v>
                </c:pt>
                <c:pt idx="10900">
                  <c:v>6560.3</c:v>
                </c:pt>
                <c:pt idx="10901">
                  <c:v>6558.5166666666719</c:v>
                </c:pt>
                <c:pt idx="10902">
                  <c:v>6556.4166666666724</c:v>
                </c:pt>
                <c:pt idx="10903">
                  <c:v>6563.6</c:v>
                </c:pt>
                <c:pt idx="10904">
                  <c:v>6562.3666666666741</c:v>
                </c:pt>
                <c:pt idx="10905">
                  <c:v>6564.9</c:v>
                </c:pt>
                <c:pt idx="10906">
                  <c:v>6570.95</c:v>
                </c:pt>
                <c:pt idx="10907">
                  <c:v>6570.6333333333305</c:v>
                </c:pt>
                <c:pt idx="10908">
                  <c:v>6574.7166666666717</c:v>
                </c:pt>
                <c:pt idx="10909">
                  <c:v>6569.9833333333308</c:v>
                </c:pt>
                <c:pt idx="10910">
                  <c:v>6572.1666666666742</c:v>
                </c:pt>
                <c:pt idx="10911">
                  <c:v>6570.8833333333305</c:v>
                </c:pt>
                <c:pt idx="10912">
                  <c:v>6566.35</c:v>
                </c:pt>
                <c:pt idx="10913">
                  <c:v>6561</c:v>
                </c:pt>
                <c:pt idx="10914">
                  <c:v>6561.4</c:v>
                </c:pt>
                <c:pt idx="10915">
                  <c:v>6567.45</c:v>
                </c:pt>
                <c:pt idx="10916">
                  <c:v>6563.1500000000024</c:v>
                </c:pt>
                <c:pt idx="10917">
                  <c:v>6561.2</c:v>
                </c:pt>
                <c:pt idx="10918">
                  <c:v>6561.95</c:v>
                </c:pt>
                <c:pt idx="10919">
                  <c:v>6559.75</c:v>
                </c:pt>
                <c:pt idx="10920">
                  <c:v>6559.6333333333305</c:v>
                </c:pt>
                <c:pt idx="10921">
                  <c:v>6559.55</c:v>
                </c:pt>
                <c:pt idx="10922">
                  <c:v>6558.7333333333308</c:v>
                </c:pt>
                <c:pt idx="10923">
                  <c:v>6558.1500000000024</c:v>
                </c:pt>
                <c:pt idx="10924">
                  <c:v>6561.4</c:v>
                </c:pt>
                <c:pt idx="10925">
                  <c:v>6564.3833333333305</c:v>
                </c:pt>
                <c:pt idx="10926">
                  <c:v>6564.2166666666717</c:v>
                </c:pt>
                <c:pt idx="10927">
                  <c:v>6565.85</c:v>
                </c:pt>
                <c:pt idx="10928">
                  <c:v>6559.9333333333298</c:v>
                </c:pt>
                <c:pt idx="10929">
                  <c:v>6563.5</c:v>
                </c:pt>
                <c:pt idx="10930">
                  <c:v>6566.0833333333303</c:v>
                </c:pt>
                <c:pt idx="10931">
                  <c:v>6566.45</c:v>
                </c:pt>
                <c:pt idx="10932">
                  <c:v>6571.1833333333325</c:v>
                </c:pt>
                <c:pt idx="10933">
                  <c:v>6571.3666666666741</c:v>
                </c:pt>
                <c:pt idx="10934">
                  <c:v>6576.3833333333305</c:v>
                </c:pt>
                <c:pt idx="10935">
                  <c:v>6579.8666666666741</c:v>
                </c:pt>
                <c:pt idx="10936">
                  <c:v>6576.1166666666741</c:v>
                </c:pt>
                <c:pt idx="10937">
                  <c:v>6577.5166666666719</c:v>
                </c:pt>
                <c:pt idx="10938">
                  <c:v>6575.8666666666741</c:v>
                </c:pt>
                <c:pt idx="10939">
                  <c:v>6574.5833333333303</c:v>
                </c:pt>
                <c:pt idx="10940">
                  <c:v>6571.6</c:v>
                </c:pt>
                <c:pt idx="10941">
                  <c:v>6571.3833333333305</c:v>
                </c:pt>
                <c:pt idx="10942">
                  <c:v>6573.4333333333298</c:v>
                </c:pt>
                <c:pt idx="10943">
                  <c:v>6571.4833333333308</c:v>
                </c:pt>
                <c:pt idx="10944">
                  <c:v>6572.1666666666742</c:v>
                </c:pt>
                <c:pt idx="10945">
                  <c:v>6573.816666666673</c:v>
                </c:pt>
                <c:pt idx="10946">
                  <c:v>6579.1666666666742</c:v>
                </c:pt>
                <c:pt idx="10947">
                  <c:v>6575.9</c:v>
                </c:pt>
                <c:pt idx="10948">
                  <c:v>6576.6666666666742</c:v>
                </c:pt>
                <c:pt idx="10949">
                  <c:v>6580</c:v>
                </c:pt>
                <c:pt idx="10950">
                  <c:v>6578.9666666666717</c:v>
                </c:pt>
                <c:pt idx="10951">
                  <c:v>6583.6666666666742</c:v>
                </c:pt>
                <c:pt idx="10952">
                  <c:v>6581.6</c:v>
                </c:pt>
                <c:pt idx="10953">
                  <c:v>6573.6833333333325</c:v>
                </c:pt>
                <c:pt idx="10954">
                  <c:v>6575.7333333333308</c:v>
                </c:pt>
                <c:pt idx="10955">
                  <c:v>6578.1500000000024</c:v>
                </c:pt>
                <c:pt idx="10956">
                  <c:v>6577.7</c:v>
                </c:pt>
                <c:pt idx="10957">
                  <c:v>6579.4833333333308</c:v>
                </c:pt>
                <c:pt idx="10958">
                  <c:v>6578.316666666673</c:v>
                </c:pt>
                <c:pt idx="10959">
                  <c:v>6578.066666666673</c:v>
                </c:pt>
                <c:pt idx="10960">
                  <c:v>6580.8666666666741</c:v>
                </c:pt>
                <c:pt idx="10961">
                  <c:v>6585.3833333333305</c:v>
                </c:pt>
                <c:pt idx="10962">
                  <c:v>6584.3666666666741</c:v>
                </c:pt>
                <c:pt idx="10963">
                  <c:v>6576.7666666666719</c:v>
                </c:pt>
                <c:pt idx="10964">
                  <c:v>6577.0833333333303</c:v>
                </c:pt>
                <c:pt idx="10965">
                  <c:v>6577.0833333333303</c:v>
                </c:pt>
                <c:pt idx="10966">
                  <c:v>6575.9166666666724</c:v>
                </c:pt>
                <c:pt idx="10967">
                  <c:v>6571.1666666666742</c:v>
                </c:pt>
                <c:pt idx="10968">
                  <c:v>6571.6333333333305</c:v>
                </c:pt>
                <c:pt idx="10969">
                  <c:v>6577.8666666666741</c:v>
                </c:pt>
                <c:pt idx="10970">
                  <c:v>6575.2666666666719</c:v>
                </c:pt>
                <c:pt idx="10971">
                  <c:v>6573.3333333333303</c:v>
                </c:pt>
                <c:pt idx="10972">
                  <c:v>6575.3833333333305</c:v>
                </c:pt>
                <c:pt idx="10973">
                  <c:v>6583.3333333333303</c:v>
                </c:pt>
                <c:pt idx="10974">
                  <c:v>6583.9333333333298</c:v>
                </c:pt>
                <c:pt idx="10975">
                  <c:v>6576.7666666666719</c:v>
                </c:pt>
                <c:pt idx="10976">
                  <c:v>6577.9166666666724</c:v>
                </c:pt>
                <c:pt idx="10977">
                  <c:v>6582.4666666666717</c:v>
                </c:pt>
                <c:pt idx="10978">
                  <c:v>6584.9</c:v>
                </c:pt>
                <c:pt idx="10979">
                  <c:v>6583.5833333333303</c:v>
                </c:pt>
                <c:pt idx="10980">
                  <c:v>6582.9833333333308</c:v>
                </c:pt>
                <c:pt idx="10981">
                  <c:v>6581.3333333333303</c:v>
                </c:pt>
                <c:pt idx="10982">
                  <c:v>6579.2166666666717</c:v>
                </c:pt>
                <c:pt idx="10983">
                  <c:v>6583.4333333333298</c:v>
                </c:pt>
                <c:pt idx="10984">
                  <c:v>6575.3333333333303</c:v>
                </c:pt>
                <c:pt idx="10985">
                  <c:v>6577.8</c:v>
                </c:pt>
                <c:pt idx="10986">
                  <c:v>6574.05</c:v>
                </c:pt>
                <c:pt idx="10987">
                  <c:v>6570.7666666666719</c:v>
                </c:pt>
                <c:pt idx="10988">
                  <c:v>6575.1333333333305</c:v>
                </c:pt>
                <c:pt idx="10989">
                  <c:v>6578.95</c:v>
                </c:pt>
                <c:pt idx="10990">
                  <c:v>6580.6166666666741</c:v>
                </c:pt>
                <c:pt idx="10991">
                  <c:v>6584.8666666666741</c:v>
                </c:pt>
                <c:pt idx="10992">
                  <c:v>6578.783333333331</c:v>
                </c:pt>
                <c:pt idx="10993">
                  <c:v>6577.1833333333325</c:v>
                </c:pt>
                <c:pt idx="10994">
                  <c:v>6572.85</c:v>
                </c:pt>
                <c:pt idx="10995">
                  <c:v>6576.6166666666741</c:v>
                </c:pt>
                <c:pt idx="10996">
                  <c:v>6581.7166666666717</c:v>
                </c:pt>
                <c:pt idx="10997">
                  <c:v>6583</c:v>
                </c:pt>
                <c:pt idx="10998">
                  <c:v>6584.4333333333298</c:v>
                </c:pt>
                <c:pt idx="10999">
                  <c:v>6585.283333333331</c:v>
                </c:pt>
                <c:pt idx="11000">
                  <c:v>6584.1333333333305</c:v>
                </c:pt>
                <c:pt idx="11001">
                  <c:v>6583.8666666666741</c:v>
                </c:pt>
                <c:pt idx="11002">
                  <c:v>6583.033333333331</c:v>
                </c:pt>
                <c:pt idx="11003">
                  <c:v>6586.8833333333305</c:v>
                </c:pt>
                <c:pt idx="11004">
                  <c:v>6586.1</c:v>
                </c:pt>
                <c:pt idx="11005">
                  <c:v>6587.566666666673</c:v>
                </c:pt>
                <c:pt idx="11006">
                  <c:v>6582.6166666666741</c:v>
                </c:pt>
                <c:pt idx="11007">
                  <c:v>6581.85</c:v>
                </c:pt>
                <c:pt idx="11008">
                  <c:v>6577.7166666666717</c:v>
                </c:pt>
                <c:pt idx="11009">
                  <c:v>6572.533333333331</c:v>
                </c:pt>
                <c:pt idx="11010">
                  <c:v>6575.3666666666741</c:v>
                </c:pt>
                <c:pt idx="11011">
                  <c:v>6573.0166666666719</c:v>
                </c:pt>
                <c:pt idx="11012">
                  <c:v>6573.4666666666717</c:v>
                </c:pt>
                <c:pt idx="11013">
                  <c:v>6577.2666666666719</c:v>
                </c:pt>
                <c:pt idx="11014">
                  <c:v>6575.3833333333305</c:v>
                </c:pt>
                <c:pt idx="11015">
                  <c:v>6573.75</c:v>
                </c:pt>
                <c:pt idx="11016">
                  <c:v>6573.9</c:v>
                </c:pt>
                <c:pt idx="11017">
                  <c:v>6571.4166666666724</c:v>
                </c:pt>
                <c:pt idx="11018">
                  <c:v>6568.1333333333305</c:v>
                </c:pt>
                <c:pt idx="11019">
                  <c:v>6570.4833333333308</c:v>
                </c:pt>
                <c:pt idx="11020">
                  <c:v>6568.25</c:v>
                </c:pt>
                <c:pt idx="11021">
                  <c:v>6561.8333333333303</c:v>
                </c:pt>
                <c:pt idx="11022">
                  <c:v>6565.1166666666741</c:v>
                </c:pt>
                <c:pt idx="11023">
                  <c:v>6568.6</c:v>
                </c:pt>
                <c:pt idx="11024">
                  <c:v>6573.75</c:v>
                </c:pt>
                <c:pt idx="11025">
                  <c:v>6573.45</c:v>
                </c:pt>
                <c:pt idx="11026">
                  <c:v>6571.7666666666719</c:v>
                </c:pt>
                <c:pt idx="11027">
                  <c:v>6573.6666666666742</c:v>
                </c:pt>
                <c:pt idx="11028">
                  <c:v>6569.4</c:v>
                </c:pt>
                <c:pt idx="11029">
                  <c:v>6567.5166666666719</c:v>
                </c:pt>
                <c:pt idx="11030">
                  <c:v>6569.75</c:v>
                </c:pt>
                <c:pt idx="11031">
                  <c:v>6569.8</c:v>
                </c:pt>
                <c:pt idx="11032">
                  <c:v>6568.4166666666724</c:v>
                </c:pt>
                <c:pt idx="11033">
                  <c:v>6565.1500000000024</c:v>
                </c:pt>
                <c:pt idx="11034">
                  <c:v>6565.566666666673</c:v>
                </c:pt>
                <c:pt idx="11035">
                  <c:v>6565.9666666666717</c:v>
                </c:pt>
                <c:pt idx="11036">
                  <c:v>6567.9333333333298</c:v>
                </c:pt>
                <c:pt idx="11037">
                  <c:v>6569.8666666666741</c:v>
                </c:pt>
                <c:pt idx="11038">
                  <c:v>6570</c:v>
                </c:pt>
                <c:pt idx="11039">
                  <c:v>6567.8</c:v>
                </c:pt>
                <c:pt idx="11040">
                  <c:v>6569.566666666673</c:v>
                </c:pt>
                <c:pt idx="11041">
                  <c:v>6574.8666666666741</c:v>
                </c:pt>
                <c:pt idx="11042">
                  <c:v>6578.9333333333298</c:v>
                </c:pt>
                <c:pt idx="11043">
                  <c:v>6576.7</c:v>
                </c:pt>
                <c:pt idx="11044">
                  <c:v>6575.6666666666742</c:v>
                </c:pt>
                <c:pt idx="11045">
                  <c:v>6575.2</c:v>
                </c:pt>
                <c:pt idx="11046">
                  <c:v>6579.0833333333303</c:v>
                </c:pt>
                <c:pt idx="11047">
                  <c:v>6584.1333333333305</c:v>
                </c:pt>
                <c:pt idx="11048">
                  <c:v>6581.1166666666741</c:v>
                </c:pt>
                <c:pt idx="11049">
                  <c:v>6576.8</c:v>
                </c:pt>
                <c:pt idx="11050">
                  <c:v>6577.1333333333305</c:v>
                </c:pt>
                <c:pt idx="11051">
                  <c:v>6574.1</c:v>
                </c:pt>
                <c:pt idx="11052">
                  <c:v>6577.033333333331</c:v>
                </c:pt>
                <c:pt idx="11053">
                  <c:v>6582.7</c:v>
                </c:pt>
                <c:pt idx="11054">
                  <c:v>6584.1500000000024</c:v>
                </c:pt>
                <c:pt idx="11055">
                  <c:v>6578.3666666666741</c:v>
                </c:pt>
                <c:pt idx="11056">
                  <c:v>6574.75</c:v>
                </c:pt>
                <c:pt idx="11057">
                  <c:v>6575.8333333333303</c:v>
                </c:pt>
                <c:pt idx="11058">
                  <c:v>6573.95</c:v>
                </c:pt>
                <c:pt idx="11059">
                  <c:v>6569.4333333333298</c:v>
                </c:pt>
                <c:pt idx="11060">
                  <c:v>6571.7666666666719</c:v>
                </c:pt>
                <c:pt idx="11061">
                  <c:v>6575.2666666666719</c:v>
                </c:pt>
                <c:pt idx="11062">
                  <c:v>6577.2333333333308</c:v>
                </c:pt>
                <c:pt idx="11063">
                  <c:v>6574.7666666666719</c:v>
                </c:pt>
                <c:pt idx="11064">
                  <c:v>6578.05</c:v>
                </c:pt>
                <c:pt idx="11065">
                  <c:v>6574.5833333333303</c:v>
                </c:pt>
                <c:pt idx="11066">
                  <c:v>6577.8</c:v>
                </c:pt>
                <c:pt idx="11067">
                  <c:v>6575.3666666666741</c:v>
                </c:pt>
                <c:pt idx="11068">
                  <c:v>6577.3833333333305</c:v>
                </c:pt>
                <c:pt idx="11069">
                  <c:v>6575.6333333333305</c:v>
                </c:pt>
                <c:pt idx="11070">
                  <c:v>6574.1666666666742</c:v>
                </c:pt>
                <c:pt idx="11071">
                  <c:v>6574.7</c:v>
                </c:pt>
                <c:pt idx="11072">
                  <c:v>6575.1166666666741</c:v>
                </c:pt>
                <c:pt idx="11073">
                  <c:v>6578.6833333333325</c:v>
                </c:pt>
                <c:pt idx="11074">
                  <c:v>6576.1333333333305</c:v>
                </c:pt>
                <c:pt idx="11075">
                  <c:v>6576.9333333333298</c:v>
                </c:pt>
                <c:pt idx="11076">
                  <c:v>6574.9166666666724</c:v>
                </c:pt>
                <c:pt idx="11077">
                  <c:v>6582.75</c:v>
                </c:pt>
                <c:pt idx="11078">
                  <c:v>6583.4</c:v>
                </c:pt>
                <c:pt idx="11079">
                  <c:v>6577.7666666666719</c:v>
                </c:pt>
                <c:pt idx="11080">
                  <c:v>6579.2666666666719</c:v>
                </c:pt>
                <c:pt idx="11081">
                  <c:v>6582.1166666666741</c:v>
                </c:pt>
                <c:pt idx="11082">
                  <c:v>6576.2333333333308</c:v>
                </c:pt>
                <c:pt idx="11083">
                  <c:v>6570.3333333333303</c:v>
                </c:pt>
                <c:pt idx="11084">
                  <c:v>6567.6666666666742</c:v>
                </c:pt>
                <c:pt idx="11085">
                  <c:v>6562.2666666666719</c:v>
                </c:pt>
                <c:pt idx="11086">
                  <c:v>6563.033333333331</c:v>
                </c:pt>
                <c:pt idx="11087">
                  <c:v>6561.3</c:v>
                </c:pt>
                <c:pt idx="11088">
                  <c:v>6556.85</c:v>
                </c:pt>
                <c:pt idx="11089">
                  <c:v>6557.0833333333303</c:v>
                </c:pt>
                <c:pt idx="11090">
                  <c:v>6552.6500000000024</c:v>
                </c:pt>
                <c:pt idx="11091">
                  <c:v>6551.6333333333305</c:v>
                </c:pt>
                <c:pt idx="11092">
                  <c:v>6553.6500000000024</c:v>
                </c:pt>
                <c:pt idx="11093">
                  <c:v>6553.7666666666719</c:v>
                </c:pt>
                <c:pt idx="11094">
                  <c:v>6554.6666666666742</c:v>
                </c:pt>
                <c:pt idx="11095">
                  <c:v>6553.95</c:v>
                </c:pt>
                <c:pt idx="11096">
                  <c:v>6552.4333333333298</c:v>
                </c:pt>
                <c:pt idx="11097">
                  <c:v>6545.7</c:v>
                </c:pt>
                <c:pt idx="11098">
                  <c:v>6544.9</c:v>
                </c:pt>
                <c:pt idx="11099">
                  <c:v>6553.2333333333308</c:v>
                </c:pt>
                <c:pt idx="11100">
                  <c:v>6550.35</c:v>
                </c:pt>
                <c:pt idx="11101">
                  <c:v>6546.2666666666719</c:v>
                </c:pt>
                <c:pt idx="11102">
                  <c:v>6545.066666666673</c:v>
                </c:pt>
                <c:pt idx="11103">
                  <c:v>6547.1166666666741</c:v>
                </c:pt>
                <c:pt idx="11104">
                  <c:v>6547.8833333333305</c:v>
                </c:pt>
                <c:pt idx="11105">
                  <c:v>6542.316666666673</c:v>
                </c:pt>
                <c:pt idx="11106">
                  <c:v>6544.1</c:v>
                </c:pt>
                <c:pt idx="11107">
                  <c:v>6543.1333333333305</c:v>
                </c:pt>
                <c:pt idx="11108">
                  <c:v>6549.2666666666719</c:v>
                </c:pt>
                <c:pt idx="11109">
                  <c:v>6548.3</c:v>
                </c:pt>
                <c:pt idx="11110">
                  <c:v>6542.2666666666719</c:v>
                </c:pt>
                <c:pt idx="11111">
                  <c:v>6544.566666666673</c:v>
                </c:pt>
                <c:pt idx="11112">
                  <c:v>6538.75</c:v>
                </c:pt>
                <c:pt idx="11113">
                  <c:v>6536.783333333331</c:v>
                </c:pt>
                <c:pt idx="11114">
                  <c:v>6535.5</c:v>
                </c:pt>
                <c:pt idx="11115">
                  <c:v>6538.8</c:v>
                </c:pt>
                <c:pt idx="11116">
                  <c:v>6539.75</c:v>
                </c:pt>
                <c:pt idx="11117">
                  <c:v>6537.066666666673</c:v>
                </c:pt>
                <c:pt idx="11118">
                  <c:v>6539.55</c:v>
                </c:pt>
                <c:pt idx="11119">
                  <c:v>6542.3666666666741</c:v>
                </c:pt>
                <c:pt idx="11120">
                  <c:v>6540.8333333333303</c:v>
                </c:pt>
                <c:pt idx="11121">
                  <c:v>6539.5833333333303</c:v>
                </c:pt>
                <c:pt idx="11122">
                  <c:v>6535.1833333333325</c:v>
                </c:pt>
                <c:pt idx="11123">
                  <c:v>6530.8333333333303</c:v>
                </c:pt>
                <c:pt idx="11124">
                  <c:v>6529.6333333333305</c:v>
                </c:pt>
                <c:pt idx="11125">
                  <c:v>6529.2333333333308</c:v>
                </c:pt>
                <c:pt idx="11126">
                  <c:v>6524.8</c:v>
                </c:pt>
                <c:pt idx="11127">
                  <c:v>6523.55</c:v>
                </c:pt>
                <c:pt idx="11128">
                  <c:v>6521.4833333333308</c:v>
                </c:pt>
                <c:pt idx="11129">
                  <c:v>6519.8333333333303</c:v>
                </c:pt>
                <c:pt idx="11130">
                  <c:v>6516.05</c:v>
                </c:pt>
                <c:pt idx="11131">
                  <c:v>6514.95</c:v>
                </c:pt>
                <c:pt idx="11132">
                  <c:v>6515.1500000000024</c:v>
                </c:pt>
                <c:pt idx="11133">
                  <c:v>6512.85</c:v>
                </c:pt>
                <c:pt idx="11134">
                  <c:v>6512.7333333333308</c:v>
                </c:pt>
                <c:pt idx="11135">
                  <c:v>6510.9166666666724</c:v>
                </c:pt>
                <c:pt idx="11136">
                  <c:v>6511.066666666673</c:v>
                </c:pt>
                <c:pt idx="11137">
                  <c:v>6505.95</c:v>
                </c:pt>
                <c:pt idx="11138">
                  <c:v>6506.4333333333298</c:v>
                </c:pt>
                <c:pt idx="11139">
                  <c:v>6508.7333333333308</c:v>
                </c:pt>
                <c:pt idx="11140">
                  <c:v>6502.8666666666741</c:v>
                </c:pt>
                <c:pt idx="11141">
                  <c:v>6502.4666666666717</c:v>
                </c:pt>
                <c:pt idx="11142">
                  <c:v>6502.7</c:v>
                </c:pt>
                <c:pt idx="11143">
                  <c:v>6509.75</c:v>
                </c:pt>
                <c:pt idx="11144">
                  <c:v>6510.8333333333303</c:v>
                </c:pt>
                <c:pt idx="11145">
                  <c:v>6513.6666666666742</c:v>
                </c:pt>
                <c:pt idx="11146">
                  <c:v>6507.0833333333303</c:v>
                </c:pt>
                <c:pt idx="11147">
                  <c:v>6506.1500000000024</c:v>
                </c:pt>
                <c:pt idx="11148">
                  <c:v>6509.1333333333305</c:v>
                </c:pt>
                <c:pt idx="11149">
                  <c:v>6507.8</c:v>
                </c:pt>
                <c:pt idx="11150">
                  <c:v>6510.3666666666741</c:v>
                </c:pt>
                <c:pt idx="11151">
                  <c:v>6513.9666666666717</c:v>
                </c:pt>
                <c:pt idx="11152">
                  <c:v>6514.3333333333303</c:v>
                </c:pt>
                <c:pt idx="11153">
                  <c:v>6513.3833333333305</c:v>
                </c:pt>
                <c:pt idx="11154">
                  <c:v>6507.9166666666724</c:v>
                </c:pt>
                <c:pt idx="11155">
                  <c:v>6509.8833333333305</c:v>
                </c:pt>
                <c:pt idx="11156">
                  <c:v>6511.1500000000024</c:v>
                </c:pt>
                <c:pt idx="11157">
                  <c:v>6515.5833333333303</c:v>
                </c:pt>
                <c:pt idx="11158">
                  <c:v>6514.3666666666741</c:v>
                </c:pt>
                <c:pt idx="11159">
                  <c:v>6509.75</c:v>
                </c:pt>
                <c:pt idx="11160">
                  <c:v>6507.7</c:v>
                </c:pt>
                <c:pt idx="11161">
                  <c:v>6506.0833333333303</c:v>
                </c:pt>
                <c:pt idx="11162">
                  <c:v>6504.2</c:v>
                </c:pt>
                <c:pt idx="11163">
                  <c:v>6501.4</c:v>
                </c:pt>
                <c:pt idx="11164">
                  <c:v>6501.6333333333305</c:v>
                </c:pt>
                <c:pt idx="11165">
                  <c:v>6503.7666666666719</c:v>
                </c:pt>
                <c:pt idx="11166">
                  <c:v>6505.05</c:v>
                </c:pt>
                <c:pt idx="11167">
                  <c:v>6507.3833333333305</c:v>
                </c:pt>
                <c:pt idx="11168">
                  <c:v>6504.066666666673</c:v>
                </c:pt>
                <c:pt idx="11169">
                  <c:v>6503.95</c:v>
                </c:pt>
                <c:pt idx="11170">
                  <c:v>6505.4</c:v>
                </c:pt>
                <c:pt idx="11171">
                  <c:v>6502.45</c:v>
                </c:pt>
                <c:pt idx="11172">
                  <c:v>6509.7</c:v>
                </c:pt>
                <c:pt idx="11173">
                  <c:v>6511.4333333333298</c:v>
                </c:pt>
                <c:pt idx="11174">
                  <c:v>6513.7</c:v>
                </c:pt>
                <c:pt idx="11175">
                  <c:v>6511.5</c:v>
                </c:pt>
                <c:pt idx="11176">
                  <c:v>6512.2666666666719</c:v>
                </c:pt>
                <c:pt idx="11177">
                  <c:v>6508.05</c:v>
                </c:pt>
                <c:pt idx="11178">
                  <c:v>6506.6666666666742</c:v>
                </c:pt>
                <c:pt idx="11179">
                  <c:v>6509.1666666666742</c:v>
                </c:pt>
                <c:pt idx="11180">
                  <c:v>6508.316666666673</c:v>
                </c:pt>
                <c:pt idx="11181">
                  <c:v>6502.6500000000024</c:v>
                </c:pt>
                <c:pt idx="11182">
                  <c:v>6502.75</c:v>
                </c:pt>
                <c:pt idx="11183">
                  <c:v>6506.316666666673</c:v>
                </c:pt>
                <c:pt idx="11184">
                  <c:v>6507.3333333333303</c:v>
                </c:pt>
                <c:pt idx="11185">
                  <c:v>6505.6333333333305</c:v>
                </c:pt>
                <c:pt idx="11186">
                  <c:v>6507.8333333333303</c:v>
                </c:pt>
                <c:pt idx="11187">
                  <c:v>6509.8</c:v>
                </c:pt>
                <c:pt idx="11188">
                  <c:v>6510.3833333333305</c:v>
                </c:pt>
                <c:pt idx="11189">
                  <c:v>6510.816666666673</c:v>
                </c:pt>
                <c:pt idx="11190">
                  <c:v>6513.3333333333303</c:v>
                </c:pt>
                <c:pt idx="11191">
                  <c:v>6511.4666666666717</c:v>
                </c:pt>
                <c:pt idx="11192">
                  <c:v>6514.8333333333303</c:v>
                </c:pt>
                <c:pt idx="11193">
                  <c:v>6512.7333333333308</c:v>
                </c:pt>
                <c:pt idx="11194">
                  <c:v>6512.5833333333303</c:v>
                </c:pt>
                <c:pt idx="11195">
                  <c:v>6513.1500000000024</c:v>
                </c:pt>
                <c:pt idx="11196">
                  <c:v>6515.4666666666717</c:v>
                </c:pt>
                <c:pt idx="11197">
                  <c:v>6511.5</c:v>
                </c:pt>
                <c:pt idx="11198">
                  <c:v>6508.1</c:v>
                </c:pt>
                <c:pt idx="11199">
                  <c:v>6509.25</c:v>
                </c:pt>
                <c:pt idx="11200">
                  <c:v>6513.6666666666742</c:v>
                </c:pt>
                <c:pt idx="11201">
                  <c:v>6508.9166666666724</c:v>
                </c:pt>
                <c:pt idx="11202">
                  <c:v>6510.9166666666724</c:v>
                </c:pt>
                <c:pt idx="11203">
                  <c:v>6508.6666666666742</c:v>
                </c:pt>
                <c:pt idx="11204">
                  <c:v>6508.45</c:v>
                </c:pt>
                <c:pt idx="11205">
                  <c:v>6510.2</c:v>
                </c:pt>
                <c:pt idx="11206">
                  <c:v>6519.4666666666717</c:v>
                </c:pt>
                <c:pt idx="11207">
                  <c:v>6522.8833333333305</c:v>
                </c:pt>
                <c:pt idx="11208">
                  <c:v>6524.1500000000024</c:v>
                </c:pt>
                <c:pt idx="11209">
                  <c:v>6523.7333333333308</c:v>
                </c:pt>
                <c:pt idx="11210">
                  <c:v>6524.8833333333305</c:v>
                </c:pt>
                <c:pt idx="11211">
                  <c:v>6521.75</c:v>
                </c:pt>
                <c:pt idx="11212">
                  <c:v>6522.2166666666717</c:v>
                </c:pt>
                <c:pt idx="11213">
                  <c:v>6521.6</c:v>
                </c:pt>
                <c:pt idx="11214">
                  <c:v>6521.7166666666717</c:v>
                </c:pt>
                <c:pt idx="11215">
                  <c:v>6523.6666666666742</c:v>
                </c:pt>
                <c:pt idx="11216">
                  <c:v>6527.283333333331</c:v>
                </c:pt>
                <c:pt idx="11217">
                  <c:v>6532.533333333331</c:v>
                </c:pt>
                <c:pt idx="11218">
                  <c:v>6529.25</c:v>
                </c:pt>
                <c:pt idx="11219">
                  <c:v>6526.7166666666717</c:v>
                </c:pt>
                <c:pt idx="11220">
                  <c:v>6530.1166666666741</c:v>
                </c:pt>
                <c:pt idx="11221">
                  <c:v>6532.05</c:v>
                </c:pt>
                <c:pt idx="11222">
                  <c:v>6531.066666666673</c:v>
                </c:pt>
                <c:pt idx="11223">
                  <c:v>6533.95</c:v>
                </c:pt>
                <c:pt idx="11224">
                  <c:v>6531.066666666673</c:v>
                </c:pt>
                <c:pt idx="11225">
                  <c:v>6530</c:v>
                </c:pt>
                <c:pt idx="11226">
                  <c:v>6526.316666666673</c:v>
                </c:pt>
                <c:pt idx="11227">
                  <c:v>6523.566666666673</c:v>
                </c:pt>
                <c:pt idx="11228">
                  <c:v>6521.283333333331</c:v>
                </c:pt>
                <c:pt idx="11229">
                  <c:v>6522.2</c:v>
                </c:pt>
                <c:pt idx="11230">
                  <c:v>6524.6833333333325</c:v>
                </c:pt>
                <c:pt idx="11231">
                  <c:v>6522.066666666673</c:v>
                </c:pt>
                <c:pt idx="11232">
                  <c:v>6519.2</c:v>
                </c:pt>
                <c:pt idx="11233">
                  <c:v>6521.4666666666717</c:v>
                </c:pt>
                <c:pt idx="11234">
                  <c:v>6521.4</c:v>
                </c:pt>
                <c:pt idx="11235">
                  <c:v>6517.7166666666717</c:v>
                </c:pt>
                <c:pt idx="11236">
                  <c:v>6514.7666666666719</c:v>
                </c:pt>
                <c:pt idx="11237">
                  <c:v>6515.7666666666719</c:v>
                </c:pt>
                <c:pt idx="11238">
                  <c:v>6516.7</c:v>
                </c:pt>
                <c:pt idx="11239">
                  <c:v>6512.85</c:v>
                </c:pt>
                <c:pt idx="11240">
                  <c:v>6518.7166666666717</c:v>
                </c:pt>
                <c:pt idx="11241">
                  <c:v>6525.1166666666741</c:v>
                </c:pt>
                <c:pt idx="11242">
                  <c:v>6529.4833333333308</c:v>
                </c:pt>
                <c:pt idx="11243">
                  <c:v>6530.0833333333303</c:v>
                </c:pt>
                <c:pt idx="11244">
                  <c:v>6525.3833333333305</c:v>
                </c:pt>
                <c:pt idx="11245">
                  <c:v>6525.8666666666741</c:v>
                </c:pt>
                <c:pt idx="11246">
                  <c:v>6525.9833333333308</c:v>
                </c:pt>
                <c:pt idx="11247">
                  <c:v>6527.2666666666719</c:v>
                </c:pt>
                <c:pt idx="11248">
                  <c:v>6528.6333333333305</c:v>
                </c:pt>
                <c:pt idx="11249">
                  <c:v>6531.533333333331</c:v>
                </c:pt>
                <c:pt idx="11250">
                  <c:v>6533.783333333331</c:v>
                </c:pt>
                <c:pt idx="11251">
                  <c:v>6536.45</c:v>
                </c:pt>
                <c:pt idx="11252">
                  <c:v>6530.9166666666724</c:v>
                </c:pt>
                <c:pt idx="11253">
                  <c:v>6534.85</c:v>
                </c:pt>
                <c:pt idx="11254">
                  <c:v>6537.8833333333305</c:v>
                </c:pt>
                <c:pt idx="11255">
                  <c:v>6537.0166666666719</c:v>
                </c:pt>
                <c:pt idx="11256">
                  <c:v>6534.75</c:v>
                </c:pt>
                <c:pt idx="11257">
                  <c:v>6534.6500000000024</c:v>
                </c:pt>
                <c:pt idx="11258">
                  <c:v>6541.316666666673</c:v>
                </c:pt>
                <c:pt idx="11259">
                  <c:v>6544.25</c:v>
                </c:pt>
                <c:pt idx="11260">
                  <c:v>6543.5833333333303</c:v>
                </c:pt>
                <c:pt idx="11261">
                  <c:v>6548.3666666666741</c:v>
                </c:pt>
                <c:pt idx="11262">
                  <c:v>6545.566666666673</c:v>
                </c:pt>
                <c:pt idx="11263">
                  <c:v>6543.35</c:v>
                </c:pt>
                <c:pt idx="11264">
                  <c:v>6541.4333333333298</c:v>
                </c:pt>
                <c:pt idx="11265">
                  <c:v>6542.1500000000024</c:v>
                </c:pt>
                <c:pt idx="11266">
                  <c:v>6533.9833333333308</c:v>
                </c:pt>
                <c:pt idx="11267">
                  <c:v>6534.9833333333308</c:v>
                </c:pt>
                <c:pt idx="11268">
                  <c:v>6531.5</c:v>
                </c:pt>
                <c:pt idx="11269">
                  <c:v>6531.3666666666741</c:v>
                </c:pt>
                <c:pt idx="11270">
                  <c:v>6531.2</c:v>
                </c:pt>
                <c:pt idx="11271">
                  <c:v>6530.8833333333305</c:v>
                </c:pt>
                <c:pt idx="11272">
                  <c:v>6529.8333333333303</c:v>
                </c:pt>
                <c:pt idx="11273">
                  <c:v>6529</c:v>
                </c:pt>
                <c:pt idx="11274">
                  <c:v>6530.6</c:v>
                </c:pt>
                <c:pt idx="11275">
                  <c:v>6528.0166666666719</c:v>
                </c:pt>
                <c:pt idx="11276">
                  <c:v>6528.066666666673</c:v>
                </c:pt>
                <c:pt idx="11277">
                  <c:v>6521.9666666666717</c:v>
                </c:pt>
                <c:pt idx="11278">
                  <c:v>6523.8</c:v>
                </c:pt>
                <c:pt idx="11279">
                  <c:v>6522.9833333333308</c:v>
                </c:pt>
                <c:pt idx="11280">
                  <c:v>6521.5166666666719</c:v>
                </c:pt>
                <c:pt idx="11281">
                  <c:v>6521.5</c:v>
                </c:pt>
                <c:pt idx="11282">
                  <c:v>6523.55</c:v>
                </c:pt>
                <c:pt idx="11283">
                  <c:v>6518.8666666666741</c:v>
                </c:pt>
                <c:pt idx="11284">
                  <c:v>6523.1666666666742</c:v>
                </c:pt>
                <c:pt idx="11285">
                  <c:v>6529.033333333331</c:v>
                </c:pt>
                <c:pt idx="11286">
                  <c:v>6534.3833333333305</c:v>
                </c:pt>
                <c:pt idx="11287">
                  <c:v>6530.5166666666719</c:v>
                </c:pt>
                <c:pt idx="11288">
                  <c:v>6535.8666666666741</c:v>
                </c:pt>
                <c:pt idx="11289">
                  <c:v>6535.9333333333298</c:v>
                </c:pt>
                <c:pt idx="11290">
                  <c:v>6536.4333333333298</c:v>
                </c:pt>
                <c:pt idx="11291">
                  <c:v>6539.1500000000024</c:v>
                </c:pt>
                <c:pt idx="11292">
                  <c:v>6540.4833333333308</c:v>
                </c:pt>
                <c:pt idx="11293">
                  <c:v>6539.4</c:v>
                </c:pt>
                <c:pt idx="11294">
                  <c:v>6538.4666666666717</c:v>
                </c:pt>
                <c:pt idx="11295">
                  <c:v>6539.5166666666719</c:v>
                </c:pt>
                <c:pt idx="11296">
                  <c:v>6539.95</c:v>
                </c:pt>
                <c:pt idx="11297">
                  <c:v>6545.5</c:v>
                </c:pt>
                <c:pt idx="11298">
                  <c:v>6546.6833333333325</c:v>
                </c:pt>
                <c:pt idx="11299">
                  <c:v>6546.6333333333305</c:v>
                </c:pt>
                <c:pt idx="11300">
                  <c:v>6542.8</c:v>
                </c:pt>
                <c:pt idx="11301">
                  <c:v>6542.6666666666742</c:v>
                </c:pt>
                <c:pt idx="11302">
                  <c:v>6542.2333333333308</c:v>
                </c:pt>
                <c:pt idx="11303">
                  <c:v>6541.05</c:v>
                </c:pt>
                <c:pt idx="11304">
                  <c:v>6542.033333333331</c:v>
                </c:pt>
                <c:pt idx="11305">
                  <c:v>6546.9333333333298</c:v>
                </c:pt>
                <c:pt idx="11306">
                  <c:v>6549.0833333333303</c:v>
                </c:pt>
                <c:pt idx="11307">
                  <c:v>6544.9666666666717</c:v>
                </c:pt>
                <c:pt idx="11308">
                  <c:v>6545.2333333333308</c:v>
                </c:pt>
                <c:pt idx="11309">
                  <c:v>6541.85</c:v>
                </c:pt>
                <c:pt idx="11310">
                  <c:v>6539.566666666673</c:v>
                </c:pt>
                <c:pt idx="11311">
                  <c:v>6537.4333333333298</c:v>
                </c:pt>
                <c:pt idx="11312">
                  <c:v>6541.7166666666717</c:v>
                </c:pt>
                <c:pt idx="11313">
                  <c:v>6536.55</c:v>
                </c:pt>
                <c:pt idx="11314">
                  <c:v>6534.8</c:v>
                </c:pt>
                <c:pt idx="11315">
                  <c:v>6537.816666666673</c:v>
                </c:pt>
                <c:pt idx="11316">
                  <c:v>6541.0833333333303</c:v>
                </c:pt>
                <c:pt idx="11317">
                  <c:v>6545.4833333333308</c:v>
                </c:pt>
                <c:pt idx="11318">
                  <c:v>6545.2333333333308</c:v>
                </c:pt>
                <c:pt idx="11319">
                  <c:v>6542.5</c:v>
                </c:pt>
                <c:pt idx="11320">
                  <c:v>6544.533333333331</c:v>
                </c:pt>
                <c:pt idx="11321">
                  <c:v>6546.2166666666717</c:v>
                </c:pt>
                <c:pt idx="11322">
                  <c:v>6549.2333333333308</c:v>
                </c:pt>
                <c:pt idx="11323">
                  <c:v>6552.783333333331</c:v>
                </c:pt>
                <c:pt idx="11324">
                  <c:v>6554.9166666666724</c:v>
                </c:pt>
                <c:pt idx="11325">
                  <c:v>6549.1</c:v>
                </c:pt>
                <c:pt idx="11326">
                  <c:v>6559.2</c:v>
                </c:pt>
                <c:pt idx="11327">
                  <c:v>6556.816666666673</c:v>
                </c:pt>
                <c:pt idx="11328">
                  <c:v>6558.85</c:v>
                </c:pt>
                <c:pt idx="11329">
                  <c:v>6562.6833333333325</c:v>
                </c:pt>
                <c:pt idx="11330">
                  <c:v>6562.0166666666719</c:v>
                </c:pt>
                <c:pt idx="11331">
                  <c:v>6567.6833333333325</c:v>
                </c:pt>
                <c:pt idx="11332">
                  <c:v>6570.2166666666717</c:v>
                </c:pt>
                <c:pt idx="11333">
                  <c:v>6572.4333333333298</c:v>
                </c:pt>
                <c:pt idx="11334">
                  <c:v>6576.533333333331</c:v>
                </c:pt>
                <c:pt idx="11335">
                  <c:v>6581.8</c:v>
                </c:pt>
                <c:pt idx="11336">
                  <c:v>6582.6833333333325</c:v>
                </c:pt>
                <c:pt idx="11337">
                  <c:v>6585.4666666666717</c:v>
                </c:pt>
                <c:pt idx="11338">
                  <c:v>6588.533333333331</c:v>
                </c:pt>
                <c:pt idx="11339">
                  <c:v>6594.1</c:v>
                </c:pt>
                <c:pt idx="11340">
                  <c:v>6596.7333333333308</c:v>
                </c:pt>
                <c:pt idx="11341">
                  <c:v>6594.85</c:v>
                </c:pt>
                <c:pt idx="11342">
                  <c:v>6595.3833333333305</c:v>
                </c:pt>
                <c:pt idx="11343">
                  <c:v>6598.2333333333308</c:v>
                </c:pt>
                <c:pt idx="11344">
                  <c:v>6597.85</c:v>
                </c:pt>
                <c:pt idx="11345">
                  <c:v>6599.066666666673</c:v>
                </c:pt>
                <c:pt idx="11346">
                  <c:v>6596.85</c:v>
                </c:pt>
                <c:pt idx="11347">
                  <c:v>6600.6333333333305</c:v>
                </c:pt>
                <c:pt idx="11348">
                  <c:v>6596.0166666666719</c:v>
                </c:pt>
                <c:pt idx="11349">
                  <c:v>6594.6500000000024</c:v>
                </c:pt>
                <c:pt idx="11350">
                  <c:v>6591.5</c:v>
                </c:pt>
                <c:pt idx="11351">
                  <c:v>6595</c:v>
                </c:pt>
                <c:pt idx="11352">
                  <c:v>6596.316666666673</c:v>
                </c:pt>
                <c:pt idx="11353">
                  <c:v>6594.2333333333308</c:v>
                </c:pt>
                <c:pt idx="11354">
                  <c:v>6593.2166666666717</c:v>
                </c:pt>
                <c:pt idx="11355">
                  <c:v>6593.25</c:v>
                </c:pt>
                <c:pt idx="11356">
                  <c:v>6596.533333333331</c:v>
                </c:pt>
                <c:pt idx="11357">
                  <c:v>6595.0833333333303</c:v>
                </c:pt>
                <c:pt idx="11358">
                  <c:v>6593.4166666666724</c:v>
                </c:pt>
                <c:pt idx="11359">
                  <c:v>6591.316666666673</c:v>
                </c:pt>
                <c:pt idx="11360">
                  <c:v>6592.066666666673</c:v>
                </c:pt>
                <c:pt idx="11361">
                  <c:v>6592.2333333333308</c:v>
                </c:pt>
                <c:pt idx="11362">
                  <c:v>6589.1833333333325</c:v>
                </c:pt>
                <c:pt idx="11363">
                  <c:v>6592.4833333333308</c:v>
                </c:pt>
                <c:pt idx="11364">
                  <c:v>6595.4666666666717</c:v>
                </c:pt>
                <c:pt idx="11365">
                  <c:v>6596.066666666673</c:v>
                </c:pt>
                <c:pt idx="11366">
                  <c:v>6596.7666666666719</c:v>
                </c:pt>
                <c:pt idx="11367">
                  <c:v>6602.5833333333303</c:v>
                </c:pt>
                <c:pt idx="11368">
                  <c:v>6606.6666666666742</c:v>
                </c:pt>
                <c:pt idx="11369">
                  <c:v>6610.45</c:v>
                </c:pt>
                <c:pt idx="11370">
                  <c:v>6610.283333333331</c:v>
                </c:pt>
                <c:pt idx="11371">
                  <c:v>6614.9333333333298</c:v>
                </c:pt>
                <c:pt idx="11372">
                  <c:v>6614.5833333333303</c:v>
                </c:pt>
                <c:pt idx="11373">
                  <c:v>6621.4333333333298</c:v>
                </c:pt>
                <c:pt idx="11374">
                  <c:v>6627.3</c:v>
                </c:pt>
                <c:pt idx="11375">
                  <c:v>6623.4166666666724</c:v>
                </c:pt>
                <c:pt idx="11376">
                  <c:v>6619.4166666666724</c:v>
                </c:pt>
                <c:pt idx="11377">
                  <c:v>6625.8</c:v>
                </c:pt>
                <c:pt idx="11378">
                  <c:v>6629.9666666666717</c:v>
                </c:pt>
                <c:pt idx="11379">
                  <c:v>6629.7166666666717</c:v>
                </c:pt>
                <c:pt idx="11380">
                  <c:v>6629.05</c:v>
                </c:pt>
                <c:pt idx="11381">
                  <c:v>6626.2666666666719</c:v>
                </c:pt>
                <c:pt idx="11382">
                  <c:v>6625.05</c:v>
                </c:pt>
                <c:pt idx="11383">
                  <c:v>6625.7166666666717</c:v>
                </c:pt>
                <c:pt idx="11384">
                  <c:v>6626.9833333333308</c:v>
                </c:pt>
                <c:pt idx="11385">
                  <c:v>6631.6</c:v>
                </c:pt>
                <c:pt idx="11386">
                  <c:v>6625.2166666666717</c:v>
                </c:pt>
                <c:pt idx="11387">
                  <c:v>6628.4666666666717</c:v>
                </c:pt>
                <c:pt idx="11388">
                  <c:v>6630.9333333333298</c:v>
                </c:pt>
                <c:pt idx="11389">
                  <c:v>6629.066666666673</c:v>
                </c:pt>
                <c:pt idx="11390">
                  <c:v>6631.35</c:v>
                </c:pt>
                <c:pt idx="11391">
                  <c:v>6621.3666666666741</c:v>
                </c:pt>
                <c:pt idx="11392">
                  <c:v>6621.2166666666717</c:v>
                </c:pt>
                <c:pt idx="11393">
                  <c:v>6621.6166666666741</c:v>
                </c:pt>
                <c:pt idx="11394">
                  <c:v>6620.533333333331</c:v>
                </c:pt>
                <c:pt idx="11395">
                  <c:v>6617.6</c:v>
                </c:pt>
                <c:pt idx="11396">
                  <c:v>6615.6833333333325</c:v>
                </c:pt>
                <c:pt idx="11397">
                  <c:v>6616.35</c:v>
                </c:pt>
                <c:pt idx="11398">
                  <c:v>6623.1</c:v>
                </c:pt>
                <c:pt idx="11399">
                  <c:v>6621.5</c:v>
                </c:pt>
                <c:pt idx="11400">
                  <c:v>6621.25</c:v>
                </c:pt>
                <c:pt idx="11401">
                  <c:v>6625.85</c:v>
                </c:pt>
                <c:pt idx="11402">
                  <c:v>6624.1166666666741</c:v>
                </c:pt>
                <c:pt idx="11403">
                  <c:v>6622.4666666666717</c:v>
                </c:pt>
                <c:pt idx="11404">
                  <c:v>6624.0833333333303</c:v>
                </c:pt>
                <c:pt idx="11405">
                  <c:v>6624.4833333333308</c:v>
                </c:pt>
                <c:pt idx="11406">
                  <c:v>6628.4833333333308</c:v>
                </c:pt>
                <c:pt idx="11407">
                  <c:v>6628.55</c:v>
                </c:pt>
                <c:pt idx="11408">
                  <c:v>6632.033333333331</c:v>
                </c:pt>
                <c:pt idx="11409">
                  <c:v>6632.8666666666741</c:v>
                </c:pt>
                <c:pt idx="11410">
                  <c:v>6630.45</c:v>
                </c:pt>
                <c:pt idx="11411">
                  <c:v>6627.0833333333303</c:v>
                </c:pt>
                <c:pt idx="11412">
                  <c:v>6628.1166666666741</c:v>
                </c:pt>
                <c:pt idx="11413">
                  <c:v>6630.3833333333305</c:v>
                </c:pt>
                <c:pt idx="11414">
                  <c:v>6632.0833333333303</c:v>
                </c:pt>
                <c:pt idx="11415">
                  <c:v>6637.2666666666719</c:v>
                </c:pt>
                <c:pt idx="11416">
                  <c:v>6636.3666666666741</c:v>
                </c:pt>
                <c:pt idx="11417">
                  <c:v>6634.2333333333308</c:v>
                </c:pt>
                <c:pt idx="11418">
                  <c:v>6633.8666666666741</c:v>
                </c:pt>
                <c:pt idx="11419">
                  <c:v>6638.283333333331</c:v>
                </c:pt>
                <c:pt idx="11420">
                  <c:v>6636.7666666666719</c:v>
                </c:pt>
                <c:pt idx="11421">
                  <c:v>6632.8</c:v>
                </c:pt>
                <c:pt idx="11422">
                  <c:v>6634.3833333333305</c:v>
                </c:pt>
                <c:pt idx="11423">
                  <c:v>6634.85</c:v>
                </c:pt>
                <c:pt idx="11424">
                  <c:v>6635.316666666673</c:v>
                </c:pt>
                <c:pt idx="11425">
                  <c:v>6631.9333333333298</c:v>
                </c:pt>
                <c:pt idx="11426">
                  <c:v>6628.283333333331</c:v>
                </c:pt>
                <c:pt idx="11427">
                  <c:v>6623.8333333333303</c:v>
                </c:pt>
                <c:pt idx="11428">
                  <c:v>6620.3666666666741</c:v>
                </c:pt>
                <c:pt idx="11429">
                  <c:v>6620.6166666666741</c:v>
                </c:pt>
                <c:pt idx="11430">
                  <c:v>6624.1666666666742</c:v>
                </c:pt>
                <c:pt idx="11431">
                  <c:v>6622.6166666666741</c:v>
                </c:pt>
                <c:pt idx="11432">
                  <c:v>6623.4833333333308</c:v>
                </c:pt>
                <c:pt idx="11433">
                  <c:v>6622.45</c:v>
                </c:pt>
                <c:pt idx="11434">
                  <c:v>6620.1333333333305</c:v>
                </c:pt>
                <c:pt idx="11435">
                  <c:v>6620.95</c:v>
                </c:pt>
                <c:pt idx="11436">
                  <c:v>6621.2166666666717</c:v>
                </c:pt>
                <c:pt idx="11437">
                  <c:v>6612.033333333331</c:v>
                </c:pt>
                <c:pt idx="11438">
                  <c:v>6603.316666666673</c:v>
                </c:pt>
                <c:pt idx="11439">
                  <c:v>6600.9</c:v>
                </c:pt>
                <c:pt idx="11440">
                  <c:v>6597.2666666666719</c:v>
                </c:pt>
                <c:pt idx="11441">
                  <c:v>6595.7</c:v>
                </c:pt>
                <c:pt idx="11442">
                  <c:v>6600.3</c:v>
                </c:pt>
                <c:pt idx="11443">
                  <c:v>6600.2166666666717</c:v>
                </c:pt>
                <c:pt idx="11444">
                  <c:v>6597.2666666666719</c:v>
                </c:pt>
                <c:pt idx="11445">
                  <c:v>6596.5</c:v>
                </c:pt>
                <c:pt idx="11446">
                  <c:v>6598.066666666673</c:v>
                </c:pt>
                <c:pt idx="11447">
                  <c:v>6597.316666666673</c:v>
                </c:pt>
                <c:pt idx="11448">
                  <c:v>6600.75</c:v>
                </c:pt>
                <c:pt idx="11449">
                  <c:v>6598.3</c:v>
                </c:pt>
                <c:pt idx="11450">
                  <c:v>6596.6500000000024</c:v>
                </c:pt>
                <c:pt idx="11451">
                  <c:v>6600.6166666666741</c:v>
                </c:pt>
                <c:pt idx="11452">
                  <c:v>6602.5833333333303</c:v>
                </c:pt>
                <c:pt idx="11453">
                  <c:v>6606.1166666666741</c:v>
                </c:pt>
                <c:pt idx="11454">
                  <c:v>6604.2166666666717</c:v>
                </c:pt>
                <c:pt idx="11455">
                  <c:v>6601.4833333333308</c:v>
                </c:pt>
                <c:pt idx="11456">
                  <c:v>6597.3833333333305</c:v>
                </c:pt>
                <c:pt idx="11457">
                  <c:v>6592.6166666666741</c:v>
                </c:pt>
                <c:pt idx="11458">
                  <c:v>6582.95</c:v>
                </c:pt>
                <c:pt idx="11459">
                  <c:v>6581.9333333333298</c:v>
                </c:pt>
                <c:pt idx="11460">
                  <c:v>6583.6</c:v>
                </c:pt>
                <c:pt idx="11461">
                  <c:v>6580.2333333333308</c:v>
                </c:pt>
                <c:pt idx="11462">
                  <c:v>6581.8333333333303</c:v>
                </c:pt>
                <c:pt idx="11463">
                  <c:v>6583.9666666666717</c:v>
                </c:pt>
                <c:pt idx="11464">
                  <c:v>6581.8333333333303</c:v>
                </c:pt>
                <c:pt idx="11465">
                  <c:v>6578.566666666673</c:v>
                </c:pt>
                <c:pt idx="11466">
                  <c:v>6573.25</c:v>
                </c:pt>
                <c:pt idx="11467">
                  <c:v>6575.4833333333308</c:v>
                </c:pt>
                <c:pt idx="11468">
                  <c:v>6574.4666666666717</c:v>
                </c:pt>
                <c:pt idx="11469">
                  <c:v>6575.05</c:v>
                </c:pt>
                <c:pt idx="11470">
                  <c:v>6579.4666666666717</c:v>
                </c:pt>
                <c:pt idx="11471">
                  <c:v>6584.283333333331</c:v>
                </c:pt>
                <c:pt idx="11472">
                  <c:v>6583.3333333333303</c:v>
                </c:pt>
                <c:pt idx="11473">
                  <c:v>6583.1333333333305</c:v>
                </c:pt>
                <c:pt idx="11474">
                  <c:v>6587.033333333331</c:v>
                </c:pt>
                <c:pt idx="11475">
                  <c:v>6586.283333333331</c:v>
                </c:pt>
                <c:pt idx="11476">
                  <c:v>6583.3</c:v>
                </c:pt>
                <c:pt idx="11477">
                  <c:v>6587.6833333333325</c:v>
                </c:pt>
                <c:pt idx="11478">
                  <c:v>6590.1</c:v>
                </c:pt>
                <c:pt idx="11479">
                  <c:v>6592.566666666673</c:v>
                </c:pt>
                <c:pt idx="11480">
                  <c:v>6593.8666666666741</c:v>
                </c:pt>
                <c:pt idx="11481">
                  <c:v>6596.533333333331</c:v>
                </c:pt>
                <c:pt idx="11482">
                  <c:v>6599.066666666673</c:v>
                </c:pt>
                <c:pt idx="11483">
                  <c:v>6596.5833333333303</c:v>
                </c:pt>
                <c:pt idx="11484">
                  <c:v>6595.5166666666719</c:v>
                </c:pt>
                <c:pt idx="11485">
                  <c:v>6596.7</c:v>
                </c:pt>
                <c:pt idx="11486">
                  <c:v>6598.7666666666719</c:v>
                </c:pt>
                <c:pt idx="11487">
                  <c:v>6601.816666666673</c:v>
                </c:pt>
                <c:pt idx="11488">
                  <c:v>6601.1500000000024</c:v>
                </c:pt>
                <c:pt idx="11489">
                  <c:v>6599.033333333331</c:v>
                </c:pt>
                <c:pt idx="11490">
                  <c:v>6596.1833333333325</c:v>
                </c:pt>
                <c:pt idx="11491">
                  <c:v>6593.6</c:v>
                </c:pt>
                <c:pt idx="11492">
                  <c:v>6591.6333333333305</c:v>
                </c:pt>
                <c:pt idx="11493">
                  <c:v>6590.316666666673</c:v>
                </c:pt>
                <c:pt idx="11494">
                  <c:v>6587.1666666666742</c:v>
                </c:pt>
                <c:pt idx="11495">
                  <c:v>6590.4666666666717</c:v>
                </c:pt>
                <c:pt idx="11496">
                  <c:v>6593.2333333333308</c:v>
                </c:pt>
                <c:pt idx="11497">
                  <c:v>6597.0833333333303</c:v>
                </c:pt>
                <c:pt idx="11498">
                  <c:v>6601.1666666666742</c:v>
                </c:pt>
                <c:pt idx="11499">
                  <c:v>6602.3</c:v>
                </c:pt>
                <c:pt idx="11500">
                  <c:v>6606.1166666666741</c:v>
                </c:pt>
                <c:pt idx="11501">
                  <c:v>6609.85</c:v>
                </c:pt>
                <c:pt idx="11502">
                  <c:v>6609.1666666666742</c:v>
                </c:pt>
                <c:pt idx="11503">
                  <c:v>6610.1500000000024</c:v>
                </c:pt>
                <c:pt idx="11504">
                  <c:v>6609.4666666666717</c:v>
                </c:pt>
                <c:pt idx="11505">
                  <c:v>6609.75</c:v>
                </c:pt>
                <c:pt idx="11506">
                  <c:v>6607.2166666666717</c:v>
                </c:pt>
                <c:pt idx="11507">
                  <c:v>6605.533333333331</c:v>
                </c:pt>
                <c:pt idx="11508">
                  <c:v>6603.8833333333305</c:v>
                </c:pt>
                <c:pt idx="11509">
                  <c:v>6607.533333333331</c:v>
                </c:pt>
                <c:pt idx="11510">
                  <c:v>6608.7166666666717</c:v>
                </c:pt>
                <c:pt idx="11511">
                  <c:v>6610.033333333331</c:v>
                </c:pt>
                <c:pt idx="11512">
                  <c:v>6605.6666666666742</c:v>
                </c:pt>
                <c:pt idx="11513">
                  <c:v>6606.1</c:v>
                </c:pt>
                <c:pt idx="11514">
                  <c:v>6608.0166666666719</c:v>
                </c:pt>
                <c:pt idx="11515">
                  <c:v>6611</c:v>
                </c:pt>
                <c:pt idx="11516">
                  <c:v>6617.1</c:v>
                </c:pt>
                <c:pt idx="11517">
                  <c:v>6619.7333333333308</c:v>
                </c:pt>
                <c:pt idx="11518">
                  <c:v>6623.5</c:v>
                </c:pt>
                <c:pt idx="11519">
                  <c:v>6622.6333333333305</c:v>
                </c:pt>
                <c:pt idx="11520">
                  <c:v>6619.1500000000024</c:v>
                </c:pt>
                <c:pt idx="11521">
                  <c:v>6621.6333333333305</c:v>
                </c:pt>
                <c:pt idx="11522">
                  <c:v>6621.2666666666719</c:v>
                </c:pt>
                <c:pt idx="11523">
                  <c:v>6624.1166666666741</c:v>
                </c:pt>
                <c:pt idx="11524">
                  <c:v>6622.5166666666719</c:v>
                </c:pt>
                <c:pt idx="11525">
                  <c:v>6616.7166666666717</c:v>
                </c:pt>
                <c:pt idx="11526">
                  <c:v>6618.9166666666724</c:v>
                </c:pt>
                <c:pt idx="11527">
                  <c:v>6618.9333333333298</c:v>
                </c:pt>
                <c:pt idx="11528">
                  <c:v>6616.1</c:v>
                </c:pt>
                <c:pt idx="11529">
                  <c:v>6617.2333333333308</c:v>
                </c:pt>
                <c:pt idx="11530">
                  <c:v>6620.1666666666742</c:v>
                </c:pt>
                <c:pt idx="11531">
                  <c:v>6613.0166666666719</c:v>
                </c:pt>
                <c:pt idx="11532">
                  <c:v>6616.033333333331</c:v>
                </c:pt>
                <c:pt idx="11533">
                  <c:v>6615.4166666666724</c:v>
                </c:pt>
                <c:pt idx="11534">
                  <c:v>6611.6333333333305</c:v>
                </c:pt>
                <c:pt idx="11535">
                  <c:v>6611.1833333333325</c:v>
                </c:pt>
                <c:pt idx="11536">
                  <c:v>6613.25</c:v>
                </c:pt>
                <c:pt idx="11537">
                  <c:v>6610.1166666666741</c:v>
                </c:pt>
                <c:pt idx="11538">
                  <c:v>6604.6666666666742</c:v>
                </c:pt>
                <c:pt idx="11539">
                  <c:v>6598.2166666666717</c:v>
                </c:pt>
                <c:pt idx="11540">
                  <c:v>6598.5833333333303</c:v>
                </c:pt>
                <c:pt idx="11541">
                  <c:v>6600.5166666666719</c:v>
                </c:pt>
                <c:pt idx="11542">
                  <c:v>6598.1500000000024</c:v>
                </c:pt>
                <c:pt idx="11543">
                  <c:v>6597.9166666666724</c:v>
                </c:pt>
                <c:pt idx="11544">
                  <c:v>6597.033333333331</c:v>
                </c:pt>
                <c:pt idx="11545">
                  <c:v>6596.066666666673</c:v>
                </c:pt>
                <c:pt idx="11546">
                  <c:v>6598.3</c:v>
                </c:pt>
                <c:pt idx="11547">
                  <c:v>6599.033333333331</c:v>
                </c:pt>
                <c:pt idx="11548">
                  <c:v>6600.9166666666724</c:v>
                </c:pt>
                <c:pt idx="11549">
                  <c:v>6602.9666666666717</c:v>
                </c:pt>
                <c:pt idx="11550">
                  <c:v>6602.6166666666741</c:v>
                </c:pt>
                <c:pt idx="11551">
                  <c:v>6606.3</c:v>
                </c:pt>
                <c:pt idx="11552">
                  <c:v>6609.033333333331</c:v>
                </c:pt>
                <c:pt idx="11553">
                  <c:v>6606.6500000000024</c:v>
                </c:pt>
                <c:pt idx="11554">
                  <c:v>6608.6</c:v>
                </c:pt>
                <c:pt idx="11555">
                  <c:v>6605.9</c:v>
                </c:pt>
                <c:pt idx="11556">
                  <c:v>6606.5166666666719</c:v>
                </c:pt>
                <c:pt idx="11557">
                  <c:v>6604.8833333333305</c:v>
                </c:pt>
                <c:pt idx="11558">
                  <c:v>6606.85</c:v>
                </c:pt>
                <c:pt idx="11559">
                  <c:v>6609.7</c:v>
                </c:pt>
                <c:pt idx="11560">
                  <c:v>6608.7333333333308</c:v>
                </c:pt>
                <c:pt idx="11561">
                  <c:v>6608.6</c:v>
                </c:pt>
                <c:pt idx="11562">
                  <c:v>6607.1833333333325</c:v>
                </c:pt>
                <c:pt idx="11563">
                  <c:v>6605.8833333333305</c:v>
                </c:pt>
                <c:pt idx="11564">
                  <c:v>6608.3833333333305</c:v>
                </c:pt>
                <c:pt idx="11565">
                  <c:v>6610.1</c:v>
                </c:pt>
                <c:pt idx="11566">
                  <c:v>6611.85</c:v>
                </c:pt>
                <c:pt idx="11567">
                  <c:v>6614.1666666666742</c:v>
                </c:pt>
                <c:pt idx="11568">
                  <c:v>6611.2</c:v>
                </c:pt>
                <c:pt idx="11569">
                  <c:v>6613</c:v>
                </c:pt>
                <c:pt idx="11570">
                  <c:v>6611.816666666673</c:v>
                </c:pt>
                <c:pt idx="11571">
                  <c:v>6611.9333333333298</c:v>
                </c:pt>
                <c:pt idx="11572">
                  <c:v>6610.95</c:v>
                </c:pt>
                <c:pt idx="11573">
                  <c:v>6605.4833333333308</c:v>
                </c:pt>
                <c:pt idx="11574">
                  <c:v>6605.45</c:v>
                </c:pt>
                <c:pt idx="11575">
                  <c:v>6604.7</c:v>
                </c:pt>
                <c:pt idx="11576">
                  <c:v>6601.7333333333308</c:v>
                </c:pt>
                <c:pt idx="11577">
                  <c:v>6603.4166666666724</c:v>
                </c:pt>
                <c:pt idx="11578">
                  <c:v>6602.8666666666741</c:v>
                </c:pt>
                <c:pt idx="11579">
                  <c:v>6605.1</c:v>
                </c:pt>
                <c:pt idx="11580">
                  <c:v>6608.5833333333303</c:v>
                </c:pt>
                <c:pt idx="11581">
                  <c:v>6607.2666666666719</c:v>
                </c:pt>
                <c:pt idx="11582">
                  <c:v>6608.9166666666724</c:v>
                </c:pt>
                <c:pt idx="11583">
                  <c:v>6603.316666666673</c:v>
                </c:pt>
                <c:pt idx="11584">
                  <c:v>6608.2333333333308</c:v>
                </c:pt>
                <c:pt idx="11585">
                  <c:v>6611.783333333331</c:v>
                </c:pt>
                <c:pt idx="11586">
                  <c:v>6610.1833333333325</c:v>
                </c:pt>
                <c:pt idx="11587">
                  <c:v>6609.1333333333305</c:v>
                </c:pt>
                <c:pt idx="11588">
                  <c:v>6612.1333333333305</c:v>
                </c:pt>
                <c:pt idx="11589">
                  <c:v>6613.7333333333308</c:v>
                </c:pt>
                <c:pt idx="11590">
                  <c:v>6609.2</c:v>
                </c:pt>
                <c:pt idx="11591">
                  <c:v>6614.1833333333325</c:v>
                </c:pt>
                <c:pt idx="11592">
                  <c:v>6612.25</c:v>
                </c:pt>
                <c:pt idx="11593">
                  <c:v>6607.1333333333305</c:v>
                </c:pt>
                <c:pt idx="11594">
                  <c:v>6607.0833333333303</c:v>
                </c:pt>
                <c:pt idx="11595">
                  <c:v>6604.4166666666724</c:v>
                </c:pt>
                <c:pt idx="11596">
                  <c:v>6604.7333333333308</c:v>
                </c:pt>
                <c:pt idx="11597">
                  <c:v>6601.0166666666719</c:v>
                </c:pt>
                <c:pt idx="11598">
                  <c:v>6608.9</c:v>
                </c:pt>
                <c:pt idx="11599">
                  <c:v>6611.9</c:v>
                </c:pt>
                <c:pt idx="11600">
                  <c:v>6610.283333333331</c:v>
                </c:pt>
                <c:pt idx="11601">
                  <c:v>6606.3833333333305</c:v>
                </c:pt>
                <c:pt idx="11602">
                  <c:v>6607.4833333333308</c:v>
                </c:pt>
                <c:pt idx="11603">
                  <c:v>6608.033333333331</c:v>
                </c:pt>
                <c:pt idx="11604">
                  <c:v>6611.4666666666717</c:v>
                </c:pt>
                <c:pt idx="11605">
                  <c:v>6612.8</c:v>
                </c:pt>
                <c:pt idx="11606">
                  <c:v>6611.9333333333298</c:v>
                </c:pt>
                <c:pt idx="11607">
                  <c:v>6608.4833333333308</c:v>
                </c:pt>
                <c:pt idx="11608">
                  <c:v>6608.3666666666741</c:v>
                </c:pt>
                <c:pt idx="11609">
                  <c:v>6610.0833333333303</c:v>
                </c:pt>
                <c:pt idx="11610">
                  <c:v>6612.25</c:v>
                </c:pt>
                <c:pt idx="11611">
                  <c:v>6611.6500000000024</c:v>
                </c:pt>
                <c:pt idx="11612">
                  <c:v>6610.4666666666717</c:v>
                </c:pt>
                <c:pt idx="11613">
                  <c:v>6609.3</c:v>
                </c:pt>
                <c:pt idx="11614">
                  <c:v>6606.1333333333305</c:v>
                </c:pt>
                <c:pt idx="11615">
                  <c:v>6606.6166666666741</c:v>
                </c:pt>
                <c:pt idx="11616">
                  <c:v>6605.533333333331</c:v>
                </c:pt>
                <c:pt idx="11617">
                  <c:v>6607.0833333333303</c:v>
                </c:pt>
                <c:pt idx="11618">
                  <c:v>6605.4833333333308</c:v>
                </c:pt>
                <c:pt idx="11619">
                  <c:v>6604.4666666666717</c:v>
                </c:pt>
                <c:pt idx="11620">
                  <c:v>6601.5166666666719</c:v>
                </c:pt>
                <c:pt idx="11621">
                  <c:v>6599.25</c:v>
                </c:pt>
                <c:pt idx="11622">
                  <c:v>6600.8666666666741</c:v>
                </c:pt>
                <c:pt idx="11623">
                  <c:v>6603.0166666666719</c:v>
                </c:pt>
                <c:pt idx="11624">
                  <c:v>6597.8</c:v>
                </c:pt>
                <c:pt idx="11625">
                  <c:v>6595.6666666666742</c:v>
                </c:pt>
                <c:pt idx="11626">
                  <c:v>6593.85</c:v>
                </c:pt>
                <c:pt idx="11627">
                  <c:v>6588.45</c:v>
                </c:pt>
                <c:pt idx="11628">
                  <c:v>6590.7333333333308</c:v>
                </c:pt>
                <c:pt idx="11629">
                  <c:v>6586.8333333333303</c:v>
                </c:pt>
                <c:pt idx="11630">
                  <c:v>6588.0166666666719</c:v>
                </c:pt>
                <c:pt idx="11631">
                  <c:v>6589.2166666666717</c:v>
                </c:pt>
                <c:pt idx="11632">
                  <c:v>6588.9333333333298</c:v>
                </c:pt>
                <c:pt idx="11633">
                  <c:v>6590.3666666666741</c:v>
                </c:pt>
                <c:pt idx="11634">
                  <c:v>6591.3833333333305</c:v>
                </c:pt>
                <c:pt idx="11635">
                  <c:v>6589.3666666666741</c:v>
                </c:pt>
                <c:pt idx="11636">
                  <c:v>6592.533333333331</c:v>
                </c:pt>
                <c:pt idx="11637">
                  <c:v>6591.4166666666724</c:v>
                </c:pt>
                <c:pt idx="11638">
                  <c:v>6590.1666666666742</c:v>
                </c:pt>
                <c:pt idx="11639">
                  <c:v>6591.033333333331</c:v>
                </c:pt>
                <c:pt idx="11640">
                  <c:v>6587.35</c:v>
                </c:pt>
                <c:pt idx="11641">
                  <c:v>6590.6666666666742</c:v>
                </c:pt>
                <c:pt idx="11642">
                  <c:v>6587.2166666666717</c:v>
                </c:pt>
                <c:pt idx="11643">
                  <c:v>6594.033333333331</c:v>
                </c:pt>
                <c:pt idx="11644">
                  <c:v>6593.5833333333303</c:v>
                </c:pt>
                <c:pt idx="11645">
                  <c:v>6595.5</c:v>
                </c:pt>
                <c:pt idx="11646">
                  <c:v>6592.783333333331</c:v>
                </c:pt>
                <c:pt idx="11647">
                  <c:v>6591.55</c:v>
                </c:pt>
                <c:pt idx="11648">
                  <c:v>6589.4333333333298</c:v>
                </c:pt>
                <c:pt idx="11649">
                  <c:v>6588.783333333331</c:v>
                </c:pt>
                <c:pt idx="11650">
                  <c:v>6591.3666666666741</c:v>
                </c:pt>
                <c:pt idx="11651">
                  <c:v>6591.033333333331</c:v>
                </c:pt>
                <c:pt idx="11652">
                  <c:v>6590.533333333331</c:v>
                </c:pt>
                <c:pt idx="11653">
                  <c:v>6594.6166666666741</c:v>
                </c:pt>
                <c:pt idx="11654">
                  <c:v>6593</c:v>
                </c:pt>
                <c:pt idx="11655">
                  <c:v>6597.5</c:v>
                </c:pt>
                <c:pt idx="11656">
                  <c:v>6595.2</c:v>
                </c:pt>
                <c:pt idx="11657">
                  <c:v>6601.4833333333308</c:v>
                </c:pt>
                <c:pt idx="11658">
                  <c:v>6599.1833333333325</c:v>
                </c:pt>
                <c:pt idx="11659">
                  <c:v>6595.9666666666717</c:v>
                </c:pt>
                <c:pt idx="11660">
                  <c:v>6598.4666666666717</c:v>
                </c:pt>
                <c:pt idx="11661">
                  <c:v>6605.1666666666742</c:v>
                </c:pt>
                <c:pt idx="11662">
                  <c:v>6604.0833333333303</c:v>
                </c:pt>
                <c:pt idx="11663">
                  <c:v>6602.5166666666719</c:v>
                </c:pt>
                <c:pt idx="11664">
                  <c:v>6598.6666666666742</c:v>
                </c:pt>
                <c:pt idx="11665">
                  <c:v>6596.95</c:v>
                </c:pt>
                <c:pt idx="11666">
                  <c:v>6592.9333333333298</c:v>
                </c:pt>
                <c:pt idx="11667">
                  <c:v>6595.1666666666742</c:v>
                </c:pt>
                <c:pt idx="11668">
                  <c:v>6594.9833333333308</c:v>
                </c:pt>
                <c:pt idx="11669">
                  <c:v>6589.1833333333325</c:v>
                </c:pt>
                <c:pt idx="11670">
                  <c:v>6588.6833333333325</c:v>
                </c:pt>
                <c:pt idx="11671">
                  <c:v>6589.6166666666741</c:v>
                </c:pt>
                <c:pt idx="11672">
                  <c:v>6590.3666666666741</c:v>
                </c:pt>
                <c:pt idx="11673">
                  <c:v>6595.033333333331</c:v>
                </c:pt>
                <c:pt idx="11674">
                  <c:v>6597.75</c:v>
                </c:pt>
                <c:pt idx="11675">
                  <c:v>6597.3333333333303</c:v>
                </c:pt>
                <c:pt idx="11676">
                  <c:v>6596.2166666666717</c:v>
                </c:pt>
                <c:pt idx="11677">
                  <c:v>6591.783333333331</c:v>
                </c:pt>
                <c:pt idx="11678">
                  <c:v>6594.4166666666724</c:v>
                </c:pt>
                <c:pt idx="11679">
                  <c:v>6595.816666666673</c:v>
                </c:pt>
                <c:pt idx="11680">
                  <c:v>6600.7</c:v>
                </c:pt>
                <c:pt idx="11681">
                  <c:v>6604.2166666666717</c:v>
                </c:pt>
                <c:pt idx="11682">
                  <c:v>6602.9333333333298</c:v>
                </c:pt>
                <c:pt idx="11683">
                  <c:v>6600.25</c:v>
                </c:pt>
                <c:pt idx="11684">
                  <c:v>6604.1666666666742</c:v>
                </c:pt>
                <c:pt idx="11685">
                  <c:v>6602.2333333333308</c:v>
                </c:pt>
                <c:pt idx="11686">
                  <c:v>6603.05</c:v>
                </c:pt>
                <c:pt idx="11687">
                  <c:v>6605.3833333333305</c:v>
                </c:pt>
                <c:pt idx="11688">
                  <c:v>6604.6333333333305</c:v>
                </c:pt>
                <c:pt idx="11689">
                  <c:v>6609.6833333333325</c:v>
                </c:pt>
                <c:pt idx="11690">
                  <c:v>6611.95</c:v>
                </c:pt>
                <c:pt idx="11691">
                  <c:v>6614.2</c:v>
                </c:pt>
                <c:pt idx="11692">
                  <c:v>6618.2666666666719</c:v>
                </c:pt>
                <c:pt idx="11693">
                  <c:v>6616.7</c:v>
                </c:pt>
                <c:pt idx="11694">
                  <c:v>6616.7166666666717</c:v>
                </c:pt>
                <c:pt idx="11695">
                  <c:v>6616.7</c:v>
                </c:pt>
                <c:pt idx="11696">
                  <c:v>6615.25</c:v>
                </c:pt>
                <c:pt idx="11697">
                  <c:v>6612.4833333333308</c:v>
                </c:pt>
                <c:pt idx="11698">
                  <c:v>6611.8833333333305</c:v>
                </c:pt>
                <c:pt idx="11699">
                  <c:v>6615.2166666666717</c:v>
                </c:pt>
                <c:pt idx="11700">
                  <c:v>6615.066666666673</c:v>
                </c:pt>
                <c:pt idx="11701">
                  <c:v>6612.1333333333305</c:v>
                </c:pt>
                <c:pt idx="11702">
                  <c:v>6617.1166666666741</c:v>
                </c:pt>
                <c:pt idx="11703">
                  <c:v>6614.85</c:v>
                </c:pt>
                <c:pt idx="11704">
                  <c:v>6615.55</c:v>
                </c:pt>
                <c:pt idx="11705">
                  <c:v>6618.75</c:v>
                </c:pt>
                <c:pt idx="11706">
                  <c:v>6618.9666666666717</c:v>
                </c:pt>
                <c:pt idx="11707">
                  <c:v>6620.6166666666741</c:v>
                </c:pt>
                <c:pt idx="11708">
                  <c:v>6623.0833333333303</c:v>
                </c:pt>
                <c:pt idx="11709">
                  <c:v>6621.5166666666719</c:v>
                </c:pt>
                <c:pt idx="11710">
                  <c:v>6617.3833333333305</c:v>
                </c:pt>
                <c:pt idx="11711">
                  <c:v>6620.033333333331</c:v>
                </c:pt>
                <c:pt idx="11712">
                  <c:v>6622.6500000000024</c:v>
                </c:pt>
                <c:pt idx="11713">
                  <c:v>6622.7</c:v>
                </c:pt>
                <c:pt idx="11714">
                  <c:v>6621.316666666673</c:v>
                </c:pt>
                <c:pt idx="11715">
                  <c:v>6619.566666666673</c:v>
                </c:pt>
                <c:pt idx="11716">
                  <c:v>6624.9666666666717</c:v>
                </c:pt>
                <c:pt idx="11717">
                  <c:v>6624</c:v>
                </c:pt>
                <c:pt idx="11718">
                  <c:v>6626.3833333333305</c:v>
                </c:pt>
                <c:pt idx="11719">
                  <c:v>6627.6666666666742</c:v>
                </c:pt>
                <c:pt idx="11720">
                  <c:v>6630.3</c:v>
                </c:pt>
                <c:pt idx="11721">
                  <c:v>6624.25</c:v>
                </c:pt>
                <c:pt idx="11722">
                  <c:v>6623.6166666666741</c:v>
                </c:pt>
                <c:pt idx="11723">
                  <c:v>6626.783333333331</c:v>
                </c:pt>
                <c:pt idx="11724">
                  <c:v>6627.9166666666724</c:v>
                </c:pt>
                <c:pt idx="11725">
                  <c:v>6629.316666666673</c:v>
                </c:pt>
                <c:pt idx="11726">
                  <c:v>6629.1666666666742</c:v>
                </c:pt>
                <c:pt idx="11727">
                  <c:v>6631.783333333331</c:v>
                </c:pt>
                <c:pt idx="11728">
                  <c:v>6634.2166666666717</c:v>
                </c:pt>
                <c:pt idx="11729">
                  <c:v>6640.1166666666741</c:v>
                </c:pt>
                <c:pt idx="11730">
                  <c:v>6640.95</c:v>
                </c:pt>
                <c:pt idx="11731">
                  <c:v>6637.066666666673</c:v>
                </c:pt>
                <c:pt idx="11732">
                  <c:v>6639.25</c:v>
                </c:pt>
                <c:pt idx="11733">
                  <c:v>6636.6166666666741</c:v>
                </c:pt>
                <c:pt idx="11734">
                  <c:v>6640.1333333333305</c:v>
                </c:pt>
                <c:pt idx="11735">
                  <c:v>6643.1333333333305</c:v>
                </c:pt>
                <c:pt idx="11736">
                  <c:v>6644.4166666666724</c:v>
                </c:pt>
                <c:pt idx="11737">
                  <c:v>6646.85</c:v>
                </c:pt>
                <c:pt idx="11738">
                  <c:v>6644.4666666666717</c:v>
                </c:pt>
                <c:pt idx="11739">
                  <c:v>6643.783333333331</c:v>
                </c:pt>
                <c:pt idx="11740">
                  <c:v>6642.1833333333325</c:v>
                </c:pt>
                <c:pt idx="11741">
                  <c:v>6639.1833333333325</c:v>
                </c:pt>
                <c:pt idx="11742">
                  <c:v>6636.6500000000024</c:v>
                </c:pt>
                <c:pt idx="11743">
                  <c:v>6633.283333333331</c:v>
                </c:pt>
                <c:pt idx="11744">
                  <c:v>6631.1666666666742</c:v>
                </c:pt>
                <c:pt idx="11745">
                  <c:v>6631.55</c:v>
                </c:pt>
                <c:pt idx="11746">
                  <c:v>6632.9666666666717</c:v>
                </c:pt>
                <c:pt idx="11747">
                  <c:v>6636.2333333333308</c:v>
                </c:pt>
                <c:pt idx="11748">
                  <c:v>6636.7333333333308</c:v>
                </c:pt>
                <c:pt idx="11749">
                  <c:v>6630.1333333333305</c:v>
                </c:pt>
                <c:pt idx="11750">
                  <c:v>6628.3</c:v>
                </c:pt>
                <c:pt idx="11751">
                  <c:v>6627.5833333333303</c:v>
                </c:pt>
                <c:pt idx="11752">
                  <c:v>6628.8833333333305</c:v>
                </c:pt>
                <c:pt idx="11753">
                  <c:v>6629.9</c:v>
                </c:pt>
                <c:pt idx="11754">
                  <c:v>6625.033333333331</c:v>
                </c:pt>
                <c:pt idx="11755">
                  <c:v>6625.7333333333308</c:v>
                </c:pt>
                <c:pt idx="11756">
                  <c:v>6625.4166666666724</c:v>
                </c:pt>
                <c:pt idx="11757">
                  <c:v>6625.8833333333305</c:v>
                </c:pt>
                <c:pt idx="11758">
                  <c:v>6627.5833333333303</c:v>
                </c:pt>
                <c:pt idx="11759">
                  <c:v>6626.85</c:v>
                </c:pt>
                <c:pt idx="11760">
                  <c:v>6629.6333333333305</c:v>
                </c:pt>
                <c:pt idx="11761">
                  <c:v>6627.7166666666717</c:v>
                </c:pt>
                <c:pt idx="11762">
                  <c:v>6626.5</c:v>
                </c:pt>
                <c:pt idx="11763">
                  <c:v>6624.5166666666719</c:v>
                </c:pt>
                <c:pt idx="11764">
                  <c:v>6620.2333333333308</c:v>
                </c:pt>
                <c:pt idx="11765">
                  <c:v>6618.85</c:v>
                </c:pt>
                <c:pt idx="11766">
                  <c:v>6618.3666666666741</c:v>
                </c:pt>
                <c:pt idx="11767">
                  <c:v>6617.1833333333325</c:v>
                </c:pt>
                <c:pt idx="11768">
                  <c:v>6616.7</c:v>
                </c:pt>
                <c:pt idx="11769">
                  <c:v>6614.9833333333308</c:v>
                </c:pt>
                <c:pt idx="11770">
                  <c:v>6615.3</c:v>
                </c:pt>
                <c:pt idx="11771">
                  <c:v>6612.8666666666741</c:v>
                </c:pt>
                <c:pt idx="11772">
                  <c:v>6609.75</c:v>
                </c:pt>
                <c:pt idx="11773">
                  <c:v>6611.4</c:v>
                </c:pt>
                <c:pt idx="11774">
                  <c:v>6612.5166666666719</c:v>
                </c:pt>
                <c:pt idx="11775">
                  <c:v>6610.4166666666724</c:v>
                </c:pt>
                <c:pt idx="11776">
                  <c:v>6605.816666666673</c:v>
                </c:pt>
                <c:pt idx="11777">
                  <c:v>6605.3</c:v>
                </c:pt>
                <c:pt idx="11778">
                  <c:v>6602.0833333333303</c:v>
                </c:pt>
                <c:pt idx="11779">
                  <c:v>6602.6500000000024</c:v>
                </c:pt>
                <c:pt idx="11780">
                  <c:v>6601.0833333333303</c:v>
                </c:pt>
                <c:pt idx="11781">
                  <c:v>6605.1500000000024</c:v>
                </c:pt>
                <c:pt idx="11782">
                  <c:v>6601.9166666666724</c:v>
                </c:pt>
                <c:pt idx="11783">
                  <c:v>6600.9666666666717</c:v>
                </c:pt>
                <c:pt idx="11784">
                  <c:v>6599.8</c:v>
                </c:pt>
                <c:pt idx="11785">
                  <c:v>6601</c:v>
                </c:pt>
                <c:pt idx="11786">
                  <c:v>6604.1833333333325</c:v>
                </c:pt>
                <c:pt idx="11787">
                  <c:v>6601.566666666673</c:v>
                </c:pt>
                <c:pt idx="11788">
                  <c:v>6595.6</c:v>
                </c:pt>
                <c:pt idx="11789">
                  <c:v>6594.066666666673</c:v>
                </c:pt>
                <c:pt idx="11790">
                  <c:v>6592.4166666666724</c:v>
                </c:pt>
                <c:pt idx="11791">
                  <c:v>6594.533333333331</c:v>
                </c:pt>
                <c:pt idx="11792">
                  <c:v>6591.0166666666719</c:v>
                </c:pt>
                <c:pt idx="11793">
                  <c:v>6595.75</c:v>
                </c:pt>
                <c:pt idx="11794">
                  <c:v>6597.033333333331</c:v>
                </c:pt>
                <c:pt idx="11795">
                  <c:v>6599.5</c:v>
                </c:pt>
                <c:pt idx="11796">
                  <c:v>6605.033333333331</c:v>
                </c:pt>
                <c:pt idx="11797">
                  <c:v>6606.2666666666719</c:v>
                </c:pt>
                <c:pt idx="11798">
                  <c:v>6603.8666666666741</c:v>
                </c:pt>
                <c:pt idx="11799">
                  <c:v>6601.2166666666717</c:v>
                </c:pt>
                <c:pt idx="11800">
                  <c:v>6597.6166666666741</c:v>
                </c:pt>
                <c:pt idx="11801">
                  <c:v>6596.25</c:v>
                </c:pt>
                <c:pt idx="11802">
                  <c:v>6600.066666666673</c:v>
                </c:pt>
                <c:pt idx="11803">
                  <c:v>6609.8666666666741</c:v>
                </c:pt>
                <c:pt idx="11804">
                  <c:v>6608.55</c:v>
                </c:pt>
                <c:pt idx="11805">
                  <c:v>6612.2166666666717</c:v>
                </c:pt>
                <c:pt idx="11806">
                  <c:v>6615.3</c:v>
                </c:pt>
                <c:pt idx="11807">
                  <c:v>6613.2166666666717</c:v>
                </c:pt>
                <c:pt idx="11808">
                  <c:v>6613.1333333333305</c:v>
                </c:pt>
                <c:pt idx="11809">
                  <c:v>6615.05</c:v>
                </c:pt>
                <c:pt idx="11810">
                  <c:v>6614.8333333333303</c:v>
                </c:pt>
                <c:pt idx="11811">
                  <c:v>6617.4833333333308</c:v>
                </c:pt>
                <c:pt idx="11812">
                  <c:v>6616.1</c:v>
                </c:pt>
                <c:pt idx="11813">
                  <c:v>6616.5166666666719</c:v>
                </c:pt>
                <c:pt idx="11814">
                  <c:v>6621.816666666673</c:v>
                </c:pt>
                <c:pt idx="11815">
                  <c:v>6624.1833333333325</c:v>
                </c:pt>
                <c:pt idx="11816">
                  <c:v>6625.2166666666717</c:v>
                </c:pt>
                <c:pt idx="11817">
                  <c:v>6629.3333333333303</c:v>
                </c:pt>
                <c:pt idx="11818">
                  <c:v>6628.066666666673</c:v>
                </c:pt>
                <c:pt idx="11819">
                  <c:v>6624.1166666666741</c:v>
                </c:pt>
                <c:pt idx="11820">
                  <c:v>6625.8333333333303</c:v>
                </c:pt>
                <c:pt idx="11821">
                  <c:v>6628.5</c:v>
                </c:pt>
                <c:pt idx="11822">
                  <c:v>6626.6500000000024</c:v>
                </c:pt>
                <c:pt idx="11823">
                  <c:v>6624.55</c:v>
                </c:pt>
                <c:pt idx="11824">
                  <c:v>6626.9833333333308</c:v>
                </c:pt>
                <c:pt idx="11825">
                  <c:v>6629.1</c:v>
                </c:pt>
                <c:pt idx="11826">
                  <c:v>6633.2666666666719</c:v>
                </c:pt>
                <c:pt idx="11827">
                  <c:v>6632.4666666666717</c:v>
                </c:pt>
                <c:pt idx="11828">
                  <c:v>6631.85</c:v>
                </c:pt>
                <c:pt idx="11829">
                  <c:v>6629.4666666666717</c:v>
                </c:pt>
                <c:pt idx="11830">
                  <c:v>6631.1</c:v>
                </c:pt>
                <c:pt idx="11831">
                  <c:v>6631.0166666666719</c:v>
                </c:pt>
                <c:pt idx="11832">
                  <c:v>6631.3666666666741</c:v>
                </c:pt>
                <c:pt idx="11833">
                  <c:v>6630.1500000000024</c:v>
                </c:pt>
                <c:pt idx="11834">
                  <c:v>6631.2333333333308</c:v>
                </c:pt>
                <c:pt idx="11835">
                  <c:v>6633.35</c:v>
                </c:pt>
                <c:pt idx="11836">
                  <c:v>6635.2333333333308</c:v>
                </c:pt>
                <c:pt idx="11837">
                  <c:v>6636.8833333333305</c:v>
                </c:pt>
                <c:pt idx="11838">
                  <c:v>6636.6500000000024</c:v>
                </c:pt>
                <c:pt idx="11839">
                  <c:v>6634.8833333333305</c:v>
                </c:pt>
                <c:pt idx="11840">
                  <c:v>6633.6333333333305</c:v>
                </c:pt>
                <c:pt idx="11841">
                  <c:v>6630.3</c:v>
                </c:pt>
                <c:pt idx="11842">
                  <c:v>6630.85</c:v>
                </c:pt>
                <c:pt idx="11843">
                  <c:v>6634.7666666666719</c:v>
                </c:pt>
                <c:pt idx="11844">
                  <c:v>6637.1</c:v>
                </c:pt>
                <c:pt idx="11845">
                  <c:v>6633.5833333333303</c:v>
                </c:pt>
                <c:pt idx="11846">
                  <c:v>6632.8833333333305</c:v>
                </c:pt>
                <c:pt idx="11847">
                  <c:v>6637.1666666666742</c:v>
                </c:pt>
                <c:pt idx="11848">
                  <c:v>6637.3</c:v>
                </c:pt>
                <c:pt idx="11849">
                  <c:v>6637.2</c:v>
                </c:pt>
                <c:pt idx="11850">
                  <c:v>6635.4333333333298</c:v>
                </c:pt>
                <c:pt idx="11851">
                  <c:v>6637.5833333333303</c:v>
                </c:pt>
                <c:pt idx="11852">
                  <c:v>6641.7666666666719</c:v>
                </c:pt>
                <c:pt idx="11853">
                  <c:v>6640.7333333333308</c:v>
                </c:pt>
                <c:pt idx="11854">
                  <c:v>6636.283333333331</c:v>
                </c:pt>
                <c:pt idx="11855">
                  <c:v>6629.55</c:v>
                </c:pt>
                <c:pt idx="11856">
                  <c:v>6627.1333333333305</c:v>
                </c:pt>
                <c:pt idx="11857">
                  <c:v>6624.8833333333305</c:v>
                </c:pt>
                <c:pt idx="11858">
                  <c:v>6626.2166666666717</c:v>
                </c:pt>
                <c:pt idx="11859">
                  <c:v>6627.45</c:v>
                </c:pt>
                <c:pt idx="11860">
                  <c:v>6631.783333333331</c:v>
                </c:pt>
                <c:pt idx="11861">
                  <c:v>6638.35</c:v>
                </c:pt>
                <c:pt idx="11862">
                  <c:v>6638.316666666673</c:v>
                </c:pt>
                <c:pt idx="11863">
                  <c:v>6630.45</c:v>
                </c:pt>
                <c:pt idx="11864">
                  <c:v>6637.7</c:v>
                </c:pt>
                <c:pt idx="11865">
                  <c:v>6637.4</c:v>
                </c:pt>
                <c:pt idx="11866">
                  <c:v>6637.2666666666719</c:v>
                </c:pt>
                <c:pt idx="11867">
                  <c:v>6638.2666666666719</c:v>
                </c:pt>
                <c:pt idx="11868">
                  <c:v>6635.3333333333303</c:v>
                </c:pt>
                <c:pt idx="11869">
                  <c:v>6640.9</c:v>
                </c:pt>
                <c:pt idx="11870">
                  <c:v>6640.7666666666719</c:v>
                </c:pt>
                <c:pt idx="11871">
                  <c:v>6638.6166666666741</c:v>
                </c:pt>
                <c:pt idx="11872">
                  <c:v>6638.95</c:v>
                </c:pt>
                <c:pt idx="11873">
                  <c:v>6641.1833333333325</c:v>
                </c:pt>
                <c:pt idx="11874">
                  <c:v>6634.6500000000024</c:v>
                </c:pt>
                <c:pt idx="11875">
                  <c:v>6630.8</c:v>
                </c:pt>
                <c:pt idx="11876">
                  <c:v>6630.783333333331</c:v>
                </c:pt>
                <c:pt idx="11877">
                  <c:v>6626.8333333333303</c:v>
                </c:pt>
                <c:pt idx="11878">
                  <c:v>6627.4</c:v>
                </c:pt>
                <c:pt idx="11879">
                  <c:v>6627.783333333331</c:v>
                </c:pt>
                <c:pt idx="11880">
                  <c:v>6625.316666666673</c:v>
                </c:pt>
                <c:pt idx="11881">
                  <c:v>6624.3333333333303</c:v>
                </c:pt>
                <c:pt idx="11882">
                  <c:v>6626.3833333333305</c:v>
                </c:pt>
                <c:pt idx="11883">
                  <c:v>6623.9666666666717</c:v>
                </c:pt>
                <c:pt idx="11884">
                  <c:v>6626.4</c:v>
                </c:pt>
                <c:pt idx="11885">
                  <c:v>6623.95</c:v>
                </c:pt>
                <c:pt idx="11886">
                  <c:v>6625.3666666666741</c:v>
                </c:pt>
                <c:pt idx="11887">
                  <c:v>6624.4666666666717</c:v>
                </c:pt>
                <c:pt idx="11888">
                  <c:v>6626.6833333333325</c:v>
                </c:pt>
                <c:pt idx="11889">
                  <c:v>6628.8666666666741</c:v>
                </c:pt>
                <c:pt idx="11890">
                  <c:v>6632.2333333333308</c:v>
                </c:pt>
                <c:pt idx="11891">
                  <c:v>6628.3666666666741</c:v>
                </c:pt>
                <c:pt idx="11892">
                  <c:v>6625.6833333333325</c:v>
                </c:pt>
                <c:pt idx="11893">
                  <c:v>6630.2666666666719</c:v>
                </c:pt>
                <c:pt idx="11894">
                  <c:v>6630.283333333331</c:v>
                </c:pt>
                <c:pt idx="11895">
                  <c:v>6626.533333333331</c:v>
                </c:pt>
                <c:pt idx="11896">
                  <c:v>6627.35</c:v>
                </c:pt>
                <c:pt idx="11897">
                  <c:v>6621.1666666666742</c:v>
                </c:pt>
                <c:pt idx="11898">
                  <c:v>6622.8833333333305</c:v>
                </c:pt>
                <c:pt idx="11899">
                  <c:v>6626.9</c:v>
                </c:pt>
                <c:pt idx="11900">
                  <c:v>6627.7166666666717</c:v>
                </c:pt>
                <c:pt idx="11901">
                  <c:v>6628.7333333333308</c:v>
                </c:pt>
                <c:pt idx="11902">
                  <c:v>6635.316666666673</c:v>
                </c:pt>
                <c:pt idx="11903">
                  <c:v>6635.4</c:v>
                </c:pt>
                <c:pt idx="11904">
                  <c:v>6638.7333333333308</c:v>
                </c:pt>
                <c:pt idx="11905">
                  <c:v>6641.6500000000024</c:v>
                </c:pt>
                <c:pt idx="11906">
                  <c:v>6646.6500000000024</c:v>
                </c:pt>
                <c:pt idx="11907">
                  <c:v>6645.0166666666719</c:v>
                </c:pt>
                <c:pt idx="11908">
                  <c:v>6648.4</c:v>
                </c:pt>
                <c:pt idx="11909">
                  <c:v>6648.1</c:v>
                </c:pt>
                <c:pt idx="11910">
                  <c:v>6651.8</c:v>
                </c:pt>
                <c:pt idx="11911">
                  <c:v>6651.2166666666717</c:v>
                </c:pt>
                <c:pt idx="11912">
                  <c:v>6647.4833333333308</c:v>
                </c:pt>
                <c:pt idx="11913">
                  <c:v>6646.25</c:v>
                </c:pt>
                <c:pt idx="11914">
                  <c:v>6647.533333333331</c:v>
                </c:pt>
                <c:pt idx="11915">
                  <c:v>6654.7666666666719</c:v>
                </c:pt>
                <c:pt idx="11916">
                  <c:v>6650.0166666666719</c:v>
                </c:pt>
                <c:pt idx="11917">
                  <c:v>6648.6166666666741</c:v>
                </c:pt>
                <c:pt idx="11918">
                  <c:v>6653.9333333333298</c:v>
                </c:pt>
                <c:pt idx="11919">
                  <c:v>6653.7</c:v>
                </c:pt>
                <c:pt idx="11920">
                  <c:v>6650.6833333333325</c:v>
                </c:pt>
                <c:pt idx="11921">
                  <c:v>6645.85</c:v>
                </c:pt>
                <c:pt idx="11922">
                  <c:v>6647.4333333333298</c:v>
                </c:pt>
                <c:pt idx="11923">
                  <c:v>6649.1666666666742</c:v>
                </c:pt>
                <c:pt idx="11924">
                  <c:v>6647.566666666673</c:v>
                </c:pt>
                <c:pt idx="11925">
                  <c:v>6644.35</c:v>
                </c:pt>
                <c:pt idx="11926">
                  <c:v>6644.8</c:v>
                </c:pt>
                <c:pt idx="11927">
                  <c:v>6639.75</c:v>
                </c:pt>
                <c:pt idx="11928">
                  <c:v>6643.3</c:v>
                </c:pt>
                <c:pt idx="11929">
                  <c:v>6641.9833333333308</c:v>
                </c:pt>
                <c:pt idx="11930">
                  <c:v>6643.4166666666724</c:v>
                </c:pt>
                <c:pt idx="11931">
                  <c:v>6643.2166666666717</c:v>
                </c:pt>
                <c:pt idx="11932">
                  <c:v>6642.4166666666724</c:v>
                </c:pt>
                <c:pt idx="11933">
                  <c:v>6638.7166666666717</c:v>
                </c:pt>
                <c:pt idx="11934">
                  <c:v>6642.6833333333325</c:v>
                </c:pt>
                <c:pt idx="11935">
                  <c:v>6645.7166666666717</c:v>
                </c:pt>
                <c:pt idx="11936">
                  <c:v>6643.033333333331</c:v>
                </c:pt>
                <c:pt idx="11937">
                  <c:v>6642.8</c:v>
                </c:pt>
                <c:pt idx="11938">
                  <c:v>6641.9833333333308</c:v>
                </c:pt>
                <c:pt idx="11939">
                  <c:v>6641.2</c:v>
                </c:pt>
                <c:pt idx="11940">
                  <c:v>6641.7166666666717</c:v>
                </c:pt>
                <c:pt idx="11941">
                  <c:v>6639.6166666666741</c:v>
                </c:pt>
                <c:pt idx="11942">
                  <c:v>6634.45</c:v>
                </c:pt>
                <c:pt idx="11943">
                  <c:v>6642.3333333333303</c:v>
                </c:pt>
                <c:pt idx="11944">
                  <c:v>6640.1666666666742</c:v>
                </c:pt>
                <c:pt idx="11945">
                  <c:v>6637.6833333333325</c:v>
                </c:pt>
                <c:pt idx="11946">
                  <c:v>6638.1833333333325</c:v>
                </c:pt>
                <c:pt idx="11947">
                  <c:v>6640.1166666666741</c:v>
                </c:pt>
                <c:pt idx="11948">
                  <c:v>6635.9166666666724</c:v>
                </c:pt>
                <c:pt idx="11949">
                  <c:v>6638.1333333333305</c:v>
                </c:pt>
                <c:pt idx="11950">
                  <c:v>6639.1166666666741</c:v>
                </c:pt>
                <c:pt idx="11951">
                  <c:v>6644.6166666666741</c:v>
                </c:pt>
                <c:pt idx="11952">
                  <c:v>6652.6</c:v>
                </c:pt>
                <c:pt idx="11953">
                  <c:v>6648.316666666673</c:v>
                </c:pt>
                <c:pt idx="11954">
                  <c:v>6646.5</c:v>
                </c:pt>
                <c:pt idx="11955">
                  <c:v>6647.7333333333308</c:v>
                </c:pt>
                <c:pt idx="11956">
                  <c:v>6650.1166666666741</c:v>
                </c:pt>
                <c:pt idx="11957">
                  <c:v>6657.7166666666717</c:v>
                </c:pt>
                <c:pt idx="11958">
                  <c:v>6656.7666666666719</c:v>
                </c:pt>
                <c:pt idx="11959">
                  <c:v>6657.533333333331</c:v>
                </c:pt>
                <c:pt idx="11960">
                  <c:v>6655.8</c:v>
                </c:pt>
                <c:pt idx="11961">
                  <c:v>6656.6666666666742</c:v>
                </c:pt>
                <c:pt idx="11962">
                  <c:v>6653.066666666673</c:v>
                </c:pt>
                <c:pt idx="11963">
                  <c:v>6652.7166666666717</c:v>
                </c:pt>
                <c:pt idx="11964">
                  <c:v>6652.4</c:v>
                </c:pt>
                <c:pt idx="11965">
                  <c:v>6650.533333333331</c:v>
                </c:pt>
                <c:pt idx="11966">
                  <c:v>6647.4166666666724</c:v>
                </c:pt>
                <c:pt idx="11967">
                  <c:v>6646.55</c:v>
                </c:pt>
                <c:pt idx="11968">
                  <c:v>6646.1500000000024</c:v>
                </c:pt>
                <c:pt idx="11969">
                  <c:v>6643.4</c:v>
                </c:pt>
                <c:pt idx="11970">
                  <c:v>6639.816666666673</c:v>
                </c:pt>
                <c:pt idx="11971">
                  <c:v>6638.6666666666742</c:v>
                </c:pt>
                <c:pt idx="11972">
                  <c:v>6633.3</c:v>
                </c:pt>
                <c:pt idx="11973">
                  <c:v>6632.75</c:v>
                </c:pt>
                <c:pt idx="11974">
                  <c:v>6629.5</c:v>
                </c:pt>
                <c:pt idx="11975">
                  <c:v>6629.4666666666717</c:v>
                </c:pt>
                <c:pt idx="11976">
                  <c:v>6634.3666666666741</c:v>
                </c:pt>
                <c:pt idx="11977">
                  <c:v>6639.8833333333305</c:v>
                </c:pt>
                <c:pt idx="11978">
                  <c:v>6637.45</c:v>
                </c:pt>
                <c:pt idx="11979">
                  <c:v>6635.5833333333303</c:v>
                </c:pt>
                <c:pt idx="11980">
                  <c:v>6639.1166666666741</c:v>
                </c:pt>
                <c:pt idx="11981">
                  <c:v>6638.2</c:v>
                </c:pt>
                <c:pt idx="11982">
                  <c:v>6635.6</c:v>
                </c:pt>
                <c:pt idx="11983">
                  <c:v>6636.5166666666719</c:v>
                </c:pt>
                <c:pt idx="11984">
                  <c:v>6634.7166666666717</c:v>
                </c:pt>
                <c:pt idx="11985">
                  <c:v>6636.033333333331</c:v>
                </c:pt>
                <c:pt idx="11986">
                  <c:v>6631.35</c:v>
                </c:pt>
                <c:pt idx="11987">
                  <c:v>6636.55</c:v>
                </c:pt>
                <c:pt idx="11988">
                  <c:v>6640.4</c:v>
                </c:pt>
                <c:pt idx="11989">
                  <c:v>6636.5833333333303</c:v>
                </c:pt>
                <c:pt idx="11990">
                  <c:v>6634.75</c:v>
                </c:pt>
                <c:pt idx="11991">
                  <c:v>6632.6333333333305</c:v>
                </c:pt>
                <c:pt idx="11992">
                  <c:v>6633.783333333331</c:v>
                </c:pt>
                <c:pt idx="11993">
                  <c:v>6634.033333333331</c:v>
                </c:pt>
                <c:pt idx="11994">
                  <c:v>6632.283333333331</c:v>
                </c:pt>
                <c:pt idx="11995">
                  <c:v>6635.55</c:v>
                </c:pt>
                <c:pt idx="11996">
                  <c:v>6635.9</c:v>
                </c:pt>
                <c:pt idx="11997">
                  <c:v>6639.4166666666724</c:v>
                </c:pt>
                <c:pt idx="11998">
                  <c:v>6642.9333333333298</c:v>
                </c:pt>
                <c:pt idx="11999">
                  <c:v>6643.9</c:v>
                </c:pt>
                <c:pt idx="12000">
                  <c:v>6644.283333333331</c:v>
                </c:pt>
                <c:pt idx="12001">
                  <c:v>6640.85</c:v>
                </c:pt>
                <c:pt idx="12002">
                  <c:v>6647.1500000000024</c:v>
                </c:pt>
                <c:pt idx="12003">
                  <c:v>6643.0166666666719</c:v>
                </c:pt>
                <c:pt idx="12004">
                  <c:v>6641.7666666666719</c:v>
                </c:pt>
                <c:pt idx="12005">
                  <c:v>6642</c:v>
                </c:pt>
                <c:pt idx="12006">
                  <c:v>6640.1</c:v>
                </c:pt>
                <c:pt idx="12007">
                  <c:v>6640</c:v>
                </c:pt>
                <c:pt idx="12008">
                  <c:v>6644.1666666666742</c:v>
                </c:pt>
                <c:pt idx="12009">
                  <c:v>6649.8666666666741</c:v>
                </c:pt>
                <c:pt idx="12010">
                  <c:v>6648.066666666673</c:v>
                </c:pt>
                <c:pt idx="12011">
                  <c:v>6644.3333333333303</c:v>
                </c:pt>
                <c:pt idx="12012">
                  <c:v>6638.7333333333308</c:v>
                </c:pt>
                <c:pt idx="12013">
                  <c:v>6641.066666666673</c:v>
                </c:pt>
                <c:pt idx="12014">
                  <c:v>6645.783333333331</c:v>
                </c:pt>
                <c:pt idx="12015">
                  <c:v>6648.2333333333308</c:v>
                </c:pt>
                <c:pt idx="12016">
                  <c:v>6647.95</c:v>
                </c:pt>
                <c:pt idx="12017">
                  <c:v>6643.6333333333305</c:v>
                </c:pt>
                <c:pt idx="12018">
                  <c:v>6641.4833333333308</c:v>
                </c:pt>
                <c:pt idx="12019">
                  <c:v>6639.033333333331</c:v>
                </c:pt>
                <c:pt idx="12020">
                  <c:v>6638.9333333333298</c:v>
                </c:pt>
                <c:pt idx="12021">
                  <c:v>6639.3</c:v>
                </c:pt>
                <c:pt idx="12022">
                  <c:v>6636.6666666666742</c:v>
                </c:pt>
                <c:pt idx="12023">
                  <c:v>6636.9833333333308</c:v>
                </c:pt>
                <c:pt idx="12024">
                  <c:v>6633.7666666666719</c:v>
                </c:pt>
                <c:pt idx="12025">
                  <c:v>6635.033333333331</c:v>
                </c:pt>
                <c:pt idx="12026">
                  <c:v>6635.2666666666719</c:v>
                </c:pt>
                <c:pt idx="12027">
                  <c:v>6632.85</c:v>
                </c:pt>
                <c:pt idx="12028">
                  <c:v>6629.7666666666719</c:v>
                </c:pt>
                <c:pt idx="12029">
                  <c:v>6635.9166666666724</c:v>
                </c:pt>
                <c:pt idx="12030">
                  <c:v>6638.566666666673</c:v>
                </c:pt>
                <c:pt idx="12031">
                  <c:v>6640.6833333333325</c:v>
                </c:pt>
                <c:pt idx="12032">
                  <c:v>6649.3333333333303</c:v>
                </c:pt>
                <c:pt idx="12033">
                  <c:v>6647.75</c:v>
                </c:pt>
                <c:pt idx="12034">
                  <c:v>6652.85</c:v>
                </c:pt>
                <c:pt idx="12035">
                  <c:v>6646.6166666666741</c:v>
                </c:pt>
                <c:pt idx="12036">
                  <c:v>6642.55</c:v>
                </c:pt>
                <c:pt idx="12037">
                  <c:v>6637.35</c:v>
                </c:pt>
                <c:pt idx="12038">
                  <c:v>6635.4333333333298</c:v>
                </c:pt>
                <c:pt idx="12039">
                  <c:v>6638.2</c:v>
                </c:pt>
                <c:pt idx="12040">
                  <c:v>6636.533333333331</c:v>
                </c:pt>
                <c:pt idx="12041">
                  <c:v>6636.783333333331</c:v>
                </c:pt>
                <c:pt idx="12042">
                  <c:v>6638.6333333333305</c:v>
                </c:pt>
                <c:pt idx="12043">
                  <c:v>6642.0166666666719</c:v>
                </c:pt>
                <c:pt idx="12044">
                  <c:v>6641.9166666666724</c:v>
                </c:pt>
                <c:pt idx="12045">
                  <c:v>6643.55</c:v>
                </c:pt>
                <c:pt idx="12046">
                  <c:v>6648.1166666666741</c:v>
                </c:pt>
                <c:pt idx="12047">
                  <c:v>6648.0166666666719</c:v>
                </c:pt>
                <c:pt idx="12048">
                  <c:v>6643.1666666666742</c:v>
                </c:pt>
                <c:pt idx="12049">
                  <c:v>6645.6666666666742</c:v>
                </c:pt>
                <c:pt idx="12050">
                  <c:v>6642.6500000000024</c:v>
                </c:pt>
                <c:pt idx="12051">
                  <c:v>6643.566666666673</c:v>
                </c:pt>
                <c:pt idx="12052">
                  <c:v>6640.9666666666717</c:v>
                </c:pt>
                <c:pt idx="12053">
                  <c:v>6643.75</c:v>
                </c:pt>
                <c:pt idx="12054">
                  <c:v>6648.6666666666742</c:v>
                </c:pt>
                <c:pt idx="12055">
                  <c:v>6640.7166666666717</c:v>
                </c:pt>
                <c:pt idx="12056">
                  <c:v>6639.4166666666724</c:v>
                </c:pt>
                <c:pt idx="12057">
                  <c:v>6640.2666666666719</c:v>
                </c:pt>
                <c:pt idx="12058">
                  <c:v>6635.5166666666719</c:v>
                </c:pt>
                <c:pt idx="12059">
                  <c:v>6633.2333333333308</c:v>
                </c:pt>
                <c:pt idx="12060">
                  <c:v>6632.283333333331</c:v>
                </c:pt>
                <c:pt idx="12061">
                  <c:v>6635.7666666666719</c:v>
                </c:pt>
                <c:pt idx="12062">
                  <c:v>6635.05</c:v>
                </c:pt>
                <c:pt idx="12063">
                  <c:v>6636.3333333333303</c:v>
                </c:pt>
                <c:pt idx="12064">
                  <c:v>6639.4166666666724</c:v>
                </c:pt>
                <c:pt idx="12065">
                  <c:v>6641.9333333333298</c:v>
                </c:pt>
                <c:pt idx="12066">
                  <c:v>6641.4</c:v>
                </c:pt>
                <c:pt idx="12067">
                  <c:v>6641.5833333333303</c:v>
                </c:pt>
                <c:pt idx="12068">
                  <c:v>6639.566666666673</c:v>
                </c:pt>
                <c:pt idx="12069">
                  <c:v>6635.25</c:v>
                </c:pt>
                <c:pt idx="12070">
                  <c:v>6634.5</c:v>
                </c:pt>
                <c:pt idx="12071">
                  <c:v>6635.0833333333303</c:v>
                </c:pt>
                <c:pt idx="12072">
                  <c:v>6637.316666666673</c:v>
                </c:pt>
                <c:pt idx="12073">
                  <c:v>6637.3666666666741</c:v>
                </c:pt>
                <c:pt idx="12074">
                  <c:v>6634.3</c:v>
                </c:pt>
                <c:pt idx="12075">
                  <c:v>6633.05</c:v>
                </c:pt>
                <c:pt idx="12076">
                  <c:v>6630.7333333333308</c:v>
                </c:pt>
                <c:pt idx="12077">
                  <c:v>6630.5</c:v>
                </c:pt>
                <c:pt idx="12078">
                  <c:v>6633.2333333333308</c:v>
                </c:pt>
                <c:pt idx="12079">
                  <c:v>6636.45</c:v>
                </c:pt>
                <c:pt idx="12080">
                  <c:v>6632.4166666666724</c:v>
                </c:pt>
                <c:pt idx="12081">
                  <c:v>6632.2333333333308</c:v>
                </c:pt>
                <c:pt idx="12082">
                  <c:v>6633.3</c:v>
                </c:pt>
                <c:pt idx="12083">
                  <c:v>6627.816666666673</c:v>
                </c:pt>
                <c:pt idx="12084">
                  <c:v>6627.3666666666741</c:v>
                </c:pt>
                <c:pt idx="12085">
                  <c:v>6629.0166666666719</c:v>
                </c:pt>
                <c:pt idx="12086">
                  <c:v>6626.35</c:v>
                </c:pt>
                <c:pt idx="12087">
                  <c:v>6633</c:v>
                </c:pt>
                <c:pt idx="12088">
                  <c:v>6637.7666666666719</c:v>
                </c:pt>
                <c:pt idx="12089">
                  <c:v>6634.1333333333305</c:v>
                </c:pt>
                <c:pt idx="12090">
                  <c:v>6633.1500000000024</c:v>
                </c:pt>
                <c:pt idx="12091">
                  <c:v>6628.6333333333305</c:v>
                </c:pt>
                <c:pt idx="12092">
                  <c:v>6624.85</c:v>
                </c:pt>
                <c:pt idx="12093">
                  <c:v>6628.0166666666719</c:v>
                </c:pt>
                <c:pt idx="12094">
                  <c:v>6624.55</c:v>
                </c:pt>
                <c:pt idx="12095">
                  <c:v>6626.8666666666741</c:v>
                </c:pt>
                <c:pt idx="12096">
                  <c:v>6630.3333333333303</c:v>
                </c:pt>
                <c:pt idx="12097">
                  <c:v>6631.566666666673</c:v>
                </c:pt>
                <c:pt idx="12098">
                  <c:v>6630.9833333333308</c:v>
                </c:pt>
                <c:pt idx="12099">
                  <c:v>6631.8</c:v>
                </c:pt>
                <c:pt idx="12100">
                  <c:v>6633.783333333331</c:v>
                </c:pt>
                <c:pt idx="12101">
                  <c:v>6637.25</c:v>
                </c:pt>
                <c:pt idx="12102">
                  <c:v>6635.533333333331</c:v>
                </c:pt>
                <c:pt idx="12103">
                  <c:v>6628.533333333331</c:v>
                </c:pt>
                <c:pt idx="12104">
                  <c:v>6624.25</c:v>
                </c:pt>
                <c:pt idx="12105">
                  <c:v>6624.6500000000024</c:v>
                </c:pt>
                <c:pt idx="12106">
                  <c:v>6621.6500000000024</c:v>
                </c:pt>
                <c:pt idx="12107">
                  <c:v>6621.9</c:v>
                </c:pt>
                <c:pt idx="12108">
                  <c:v>6623.2666666666719</c:v>
                </c:pt>
                <c:pt idx="12109">
                  <c:v>6621.2333333333308</c:v>
                </c:pt>
                <c:pt idx="12110">
                  <c:v>6625.1333333333305</c:v>
                </c:pt>
                <c:pt idx="12111">
                  <c:v>6625.2333333333308</c:v>
                </c:pt>
                <c:pt idx="12112">
                  <c:v>6625.6166666666741</c:v>
                </c:pt>
                <c:pt idx="12113">
                  <c:v>6622.066666666673</c:v>
                </c:pt>
                <c:pt idx="12114">
                  <c:v>6621.6166666666741</c:v>
                </c:pt>
                <c:pt idx="12115">
                  <c:v>6625.55</c:v>
                </c:pt>
                <c:pt idx="12116">
                  <c:v>6628.7</c:v>
                </c:pt>
                <c:pt idx="12117">
                  <c:v>6619.3333333333303</c:v>
                </c:pt>
                <c:pt idx="12118">
                  <c:v>6622.5166666666719</c:v>
                </c:pt>
                <c:pt idx="12119">
                  <c:v>6625.3</c:v>
                </c:pt>
                <c:pt idx="12120">
                  <c:v>6627.1333333333305</c:v>
                </c:pt>
                <c:pt idx="12121">
                  <c:v>6625.6833333333325</c:v>
                </c:pt>
                <c:pt idx="12122">
                  <c:v>6623.5833333333303</c:v>
                </c:pt>
                <c:pt idx="12123">
                  <c:v>6622.2166666666717</c:v>
                </c:pt>
                <c:pt idx="12124">
                  <c:v>6617.566666666673</c:v>
                </c:pt>
                <c:pt idx="12125">
                  <c:v>6616.316666666673</c:v>
                </c:pt>
                <c:pt idx="12126">
                  <c:v>6616.3833333333305</c:v>
                </c:pt>
                <c:pt idx="12127">
                  <c:v>6612.4833333333308</c:v>
                </c:pt>
                <c:pt idx="12128">
                  <c:v>6615.8333333333303</c:v>
                </c:pt>
                <c:pt idx="12129">
                  <c:v>6616.1</c:v>
                </c:pt>
                <c:pt idx="12130">
                  <c:v>6618.033333333331</c:v>
                </c:pt>
                <c:pt idx="12131">
                  <c:v>6619.5833333333303</c:v>
                </c:pt>
                <c:pt idx="12132">
                  <c:v>6614.4</c:v>
                </c:pt>
                <c:pt idx="12133">
                  <c:v>6611.4166666666724</c:v>
                </c:pt>
                <c:pt idx="12134">
                  <c:v>6613.8333333333303</c:v>
                </c:pt>
                <c:pt idx="12135">
                  <c:v>6613.6</c:v>
                </c:pt>
                <c:pt idx="12136">
                  <c:v>6609.1666666666742</c:v>
                </c:pt>
                <c:pt idx="12137">
                  <c:v>6607.2333333333308</c:v>
                </c:pt>
                <c:pt idx="12138">
                  <c:v>6607.8</c:v>
                </c:pt>
                <c:pt idx="12139">
                  <c:v>6604.4</c:v>
                </c:pt>
                <c:pt idx="12140">
                  <c:v>6607.5833333333303</c:v>
                </c:pt>
                <c:pt idx="12141">
                  <c:v>6608.9166666666724</c:v>
                </c:pt>
                <c:pt idx="12142">
                  <c:v>6613.1333333333305</c:v>
                </c:pt>
                <c:pt idx="12143">
                  <c:v>6615.783333333331</c:v>
                </c:pt>
                <c:pt idx="12144">
                  <c:v>6617.7333333333308</c:v>
                </c:pt>
                <c:pt idx="12145">
                  <c:v>6617.5833333333303</c:v>
                </c:pt>
                <c:pt idx="12146">
                  <c:v>6619.5833333333303</c:v>
                </c:pt>
                <c:pt idx="12147">
                  <c:v>6609.9333333333298</c:v>
                </c:pt>
                <c:pt idx="12148">
                  <c:v>6606.2333333333308</c:v>
                </c:pt>
                <c:pt idx="12149">
                  <c:v>6606.55</c:v>
                </c:pt>
                <c:pt idx="12150">
                  <c:v>6604.8666666666741</c:v>
                </c:pt>
                <c:pt idx="12151">
                  <c:v>6606.283333333331</c:v>
                </c:pt>
                <c:pt idx="12152">
                  <c:v>6604.5</c:v>
                </c:pt>
                <c:pt idx="12153">
                  <c:v>6603.816666666673</c:v>
                </c:pt>
                <c:pt idx="12154">
                  <c:v>6610.6</c:v>
                </c:pt>
                <c:pt idx="12155">
                  <c:v>6609.533333333331</c:v>
                </c:pt>
                <c:pt idx="12156">
                  <c:v>6610.816666666673</c:v>
                </c:pt>
                <c:pt idx="12157">
                  <c:v>6613.05</c:v>
                </c:pt>
                <c:pt idx="12158">
                  <c:v>6612.8666666666741</c:v>
                </c:pt>
                <c:pt idx="12159">
                  <c:v>6612.55</c:v>
                </c:pt>
                <c:pt idx="12160">
                  <c:v>6611.5166666666719</c:v>
                </c:pt>
                <c:pt idx="12161">
                  <c:v>6610.3666666666741</c:v>
                </c:pt>
                <c:pt idx="12162">
                  <c:v>6611.35</c:v>
                </c:pt>
                <c:pt idx="12163">
                  <c:v>6611.316666666673</c:v>
                </c:pt>
                <c:pt idx="12164">
                  <c:v>6616.4166666666724</c:v>
                </c:pt>
                <c:pt idx="12165">
                  <c:v>6618.0833333333303</c:v>
                </c:pt>
                <c:pt idx="12166">
                  <c:v>6619.6833333333325</c:v>
                </c:pt>
                <c:pt idx="12167">
                  <c:v>6619.033333333331</c:v>
                </c:pt>
                <c:pt idx="12168">
                  <c:v>6621.9166666666724</c:v>
                </c:pt>
                <c:pt idx="12169">
                  <c:v>6620.4333333333298</c:v>
                </c:pt>
                <c:pt idx="12170">
                  <c:v>6619.3333333333303</c:v>
                </c:pt>
                <c:pt idx="12171">
                  <c:v>6620.1500000000024</c:v>
                </c:pt>
                <c:pt idx="12172">
                  <c:v>6621.816666666673</c:v>
                </c:pt>
                <c:pt idx="12173">
                  <c:v>6624.0166666666719</c:v>
                </c:pt>
                <c:pt idx="12174">
                  <c:v>6622.4166666666724</c:v>
                </c:pt>
                <c:pt idx="12175">
                  <c:v>6623.7333333333308</c:v>
                </c:pt>
                <c:pt idx="12176">
                  <c:v>6623.4666666666717</c:v>
                </c:pt>
                <c:pt idx="12177">
                  <c:v>6632.9833333333308</c:v>
                </c:pt>
                <c:pt idx="12178">
                  <c:v>6630.6</c:v>
                </c:pt>
                <c:pt idx="12179">
                  <c:v>6630.1833333333325</c:v>
                </c:pt>
                <c:pt idx="12180">
                  <c:v>6630.6333333333305</c:v>
                </c:pt>
                <c:pt idx="12181">
                  <c:v>6633.8333333333303</c:v>
                </c:pt>
                <c:pt idx="12182">
                  <c:v>6632.316666666673</c:v>
                </c:pt>
                <c:pt idx="12183">
                  <c:v>6635.4</c:v>
                </c:pt>
                <c:pt idx="12184">
                  <c:v>6636.8833333333305</c:v>
                </c:pt>
                <c:pt idx="12185">
                  <c:v>6636.7</c:v>
                </c:pt>
                <c:pt idx="12186">
                  <c:v>6636.4333333333298</c:v>
                </c:pt>
                <c:pt idx="12187">
                  <c:v>6641.2666666666719</c:v>
                </c:pt>
                <c:pt idx="12188">
                  <c:v>6637.5</c:v>
                </c:pt>
                <c:pt idx="12189">
                  <c:v>6634.5833333333303</c:v>
                </c:pt>
                <c:pt idx="12190">
                  <c:v>6632.8666666666741</c:v>
                </c:pt>
                <c:pt idx="12191">
                  <c:v>6627.283333333331</c:v>
                </c:pt>
                <c:pt idx="12192">
                  <c:v>6626.5</c:v>
                </c:pt>
                <c:pt idx="12193">
                  <c:v>6625.033333333331</c:v>
                </c:pt>
                <c:pt idx="12194">
                  <c:v>6627.8833333333305</c:v>
                </c:pt>
                <c:pt idx="12195">
                  <c:v>6629.1666666666742</c:v>
                </c:pt>
                <c:pt idx="12196">
                  <c:v>6638.4</c:v>
                </c:pt>
                <c:pt idx="12197">
                  <c:v>6641.533333333331</c:v>
                </c:pt>
                <c:pt idx="12198">
                  <c:v>6639.533333333331</c:v>
                </c:pt>
                <c:pt idx="12199">
                  <c:v>6642.6166666666741</c:v>
                </c:pt>
                <c:pt idx="12200">
                  <c:v>6645.3833333333305</c:v>
                </c:pt>
                <c:pt idx="12201">
                  <c:v>6643.533333333331</c:v>
                </c:pt>
                <c:pt idx="12202">
                  <c:v>6643.4333333333298</c:v>
                </c:pt>
                <c:pt idx="12203">
                  <c:v>6643.45</c:v>
                </c:pt>
                <c:pt idx="12204">
                  <c:v>6644.6666666666742</c:v>
                </c:pt>
                <c:pt idx="12205">
                  <c:v>6643.25</c:v>
                </c:pt>
                <c:pt idx="12206">
                  <c:v>6642.8333333333303</c:v>
                </c:pt>
                <c:pt idx="12207">
                  <c:v>6647.3</c:v>
                </c:pt>
                <c:pt idx="12208">
                  <c:v>6648.1166666666741</c:v>
                </c:pt>
                <c:pt idx="12209">
                  <c:v>6647.1333333333305</c:v>
                </c:pt>
                <c:pt idx="12210">
                  <c:v>6651.7666666666719</c:v>
                </c:pt>
                <c:pt idx="12211">
                  <c:v>6650.283333333331</c:v>
                </c:pt>
                <c:pt idx="12212">
                  <c:v>6648.7</c:v>
                </c:pt>
                <c:pt idx="12213">
                  <c:v>6647.4166666666724</c:v>
                </c:pt>
                <c:pt idx="12214">
                  <c:v>6638.3</c:v>
                </c:pt>
                <c:pt idx="12215">
                  <c:v>6638</c:v>
                </c:pt>
                <c:pt idx="12216">
                  <c:v>6634</c:v>
                </c:pt>
                <c:pt idx="12217">
                  <c:v>6632.816666666673</c:v>
                </c:pt>
                <c:pt idx="12218">
                  <c:v>6635.066666666673</c:v>
                </c:pt>
                <c:pt idx="12219">
                  <c:v>6631.75</c:v>
                </c:pt>
                <c:pt idx="12220">
                  <c:v>6630.7166666666717</c:v>
                </c:pt>
                <c:pt idx="12221">
                  <c:v>6631.85</c:v>
                </c:pt>
                <c:pt idx="12222">
                  <c:v>6629.066666666673</c:v>
                </c:pt>
                <c:pt idx="12223">
                  <c:v>6632.4166666666724</c:v>
                </c:pt>
                <c:pt idx="12224">
                  <c:v>6631.8833333333305</c:v>
                </c:pt>
                <c:pt idx="12225">
                  <c:v>6629.9666666666717</c:v>
                </c:pt>
                <c:pt idx="12226">
                  <c:v>6629.4833333333308</c:v>
                </c:pt>
                <c:pt idx="12227">
                  <c:v>6630.566666666673</c:v>
                </c:pt>
                <c:pt idx="12228">
                  <c:v>6621.95</c:v>
                </c:pt>
                <c:pt idx="12229">
                  <c:v>6624.3666666666741</c:v>
                </c:pt>
                <c:pt idx="12230">
                  <c:v>6628.2</c:v>
                </c:pt>
                <c:pt idx="12231">
                  <c:v>6628.1166666666741</c:v>
                </c:pt>
                <c:pt idx="12232">
                  <c:v>6624.3333333333303</c:v>
                </c:pt>
                <c:pt idx="12233">
                  <c:v>6623.05</c:v>
                </c:pt>
                <c:pt idx="12234">
                  <c:v>6623.8666666666741</c:v>
                </c:pt>
                <c:pt idx="12235">
                  <c:v>6619.6833333333325</c:v>
                </c:pt>
                <c:pt idx="12236">
                  <c:v>6619.6333333333305</c:v>
                </c:pt>
                <c:pt idx="12237">
                  <c:v>6619.9166666666724</c:v>
                </c:pt>
                <c:pt idx="12238">
                  <c:v>6622.9333333333298</c:v>
                </c:pt>
                <c:pt idx="12239">
                  <c:v>6624.6333333333305</c:v>
                </c:pt>
                <c:pt idx="12240">
                  <c:v>6623.6833333333325</c:v>
                </c:pt>
                <c:pt idx="12241">
                  <c:v>6622.9666666666717</c:v>
                </c:pt>
                <c:pt idx="12242">
                  <c:v>6626.1833333333325</c:v>
                </c:pt>
                <c:pt idx="12243">
                  <c:v>6624.783333333331</c:v>
                </c:pt>
                <c:pt idx="12244">
                  <c:v>6624.4</c:v>
                </c:pt>
                <c:pt idx="12245">
                  <c:v>6625.9</c:v>
                </c:pt>
                <c:pt idx="12246">
                  <c:v>6623.8833333333305</c:v>
                </c:pt>
                <c:pt idx="12247">
                  <c:v>6622.783333333331</c:v>
                </c:pt>
                <c:pt idx="12248">
                  <c:v>6622.7666666666719</c:v>
                </c:pt>
                <c:pt idx="12249">
                  <c:v>6623.55</c:v>
                </c:pt>
                <c:pt idx="12250">
                  <c:v>6624.5</c:v>
                </c:pt>
                <c:pt idx="12251">
                  <c:v>6627</c:v>
                </c:pt>
                <c:pt idx="12252">
                  <c:v>6632.9333333333298</c:v>
                </c:pt>
                <c:pt idx="12253">
                  <c:v>6634.3333333333303</c:v>
                </c:pt>
                <c:pt idx="12254">
                  <c:v>6633.316666666673</c:v>
                </c:pt>
                <c:pt idx="12255">
                  <c:v>6631.316666666673</c:v>
                </c:pt>
                <c:pt idx="12256">
                  <c:v>6624.3666666666741</c:v>
                </c:pt>
                <c:pt idx="12257">
                  <c:v>6624.9833333333308</c:v>
                </c:pt>
                <c:pt idx="12258">
                  <c:v>6622.1666666666742</c:v>
                </c:pt>
                <c:pt idx="12259">
                  <c:v>6617.4333333333298</c:v>
                </c:pt>
                <c:pt idx="12260">
                  <c:v>6616.816666666673</c:v>
                </c:pt>
                <c:pt idx="12261">
                  <c:v>6615.9166666666724</c:v>
                </c:pt>
                <c:pt idx="12262">
                  <c:v>6614.5166666666719</c:v>
                </c:pt>
                <c:pt idx="12263">
                  <c:v>6612.533333333331</c:v>
                </c:pt>
                <c:pt idx="12264">
                  <c:v>6607.1666666666742</c:v>
                </c:pt>
                <c:pt idx="12265">
                  <c:v>6608.6</c:v>
                </c:pt>
                <c:pt idx="12266">
                  <c:v>6606.6666666666742</c:v>
                </c:pt>
                <c:pt idx="12267">
                  <c:v>6606.6166666666741</c:v>
                </c:pt>
                <c:pt idx="12268">
                  <c:v>6607.6</c:v>
                </c:pt>
                <c:pt idx="12269">
                  <c:v>6610</c:v>
                </c:pt>
                <c:pt idx="12270">
                  <c:v>6606.6333333333305</c:v>
                </c:pt>
                <c:pt idx="12271">
                  <c:v>6609.316666666673</c:v>
                </c:pt>
                <c:pt idx="12272">
                  <c:v>6612.6666666666742</c:v>
                </c:pt>
                <c:pt idx="12273">
                  <c:v>6611.4</c:v>
                </c:pt>
                <c:pt idx="12274">
                  <c:v>6619.2333333333308</c:v>
                </c:pt>
                <c:pt idx="12275">
                  <c:v>6621.6</c:v>
                </c:pt>
                <c:pt idx="12276">
                  <c:v>6624.55</c:v>
                </c:pt>
                <c:pt idx="12277">
                  <c:v>6626.1333333333305</c:v>
                </c:pt>
                <c:pt idx="12278">
                  <c:v>6624.5833333333303</c:v>
                </c:pt>
                <c:pt idx="12279">
                  <c:v>6626.8</c:v>
                </c:pt>
                <c:pt idx="12280">
                  <c:v>6625.4</c:v>
                </c:pt>
                <c:pt idx="12281">
                  <c:v>6624.533333333331</c:v>
                </c:pt>
                <c:pt idx="12282">
                  <c:v>6631.55</c:v>
                </c:pt>
                <c:pt idx="12283">
                  <c:v>6630.4166666666724</c:v>
                </c:pt>
                <c:pt idx="12284">
                  <c:v>6627.25</c:v>
                </c:pt>
                <c:pt idx="12285">
                  <c:v>6630.6500000000024</c:v>
                </c:pt>
                <c:pt idx="12286">
                  <c:v>6623.3666666666741</c:v>
                </c:pt>
                <c:pt idx="12287">
                  <c:v>6619.7333333333308</c:v>
                </c:pt>
                <c:pt idx="12288">
                  <c:v>6622.4666666666717</c:v>
                </c:pt>
                <c:pt idx="12289">
                  <c:v>6618.033333333331</c:v>
                </c:pt>
                <c:pt idx="12290">
                  <c:v>6614.1833333333325</c:v>
                </c:pt>
                <c:pt idx="12291">
                  <c:v>6608.283333333331</c:v>
                </c:pt>
                <c:pt idx="12292">
                  <c:v>6611.2166666666717</c:v>
                </c:pt>
                <c:pt idx="12293">
                  <c:v>6611.4166666666724</c:v>
                </c:pt>
                <c:pt idx="12294">
                  <c:v>6610.75</c:v>
                </c:pt>
                <c:pt idx="12295">
                  <c:v>6614.1666666666742</c:v>
                </c:pt>
                <c:pt idx="12296">
                  <c:v>6612.1</c:v>
                </c:pt>
                <c:pt idx="12297">
                  <c:v>6607.783333333331</c:v>
                </c:pt>
                <c:pt idx="12298">
                  <c:v>6605.55</c:v>
                </c:pt>
                <c:pt idx="12299">
                  <c:v>6602.9166666666724</c:v>
                </c:pt>
                <c:pt idx="12300">
                  <c:v>6603.9833333333308</c:v>
                </c:pt>
                <c:pt idx="12301">
                  <c:v>6609.5</c:v>
                </c:pt>
                <c:pt idx="12302">
                  <c:v>6609.2333333333308</c:v>
                </c:pt>
                <c:pt idx="12303">
                  <c:v>6608.5166666666719</c:v>
                </c:pt>
                <c:pt idx="12304">
                  <c:v>6609.8</c:v>
                </c:pt>
                <c:pt idx="12305">
                  <c:v>6607.7166666666717</c:v>
                </c:pt>
                <c:pt idx="12306">
                  <c:v>6610.8</c:v>
                </c:pt>
                <c:pt idx="12307">
                  <c:v>6612.316666666673</c:v>
                </c:pt>
                <c:pt idx="12308">
                  <c:v>6617.066666666673</c:v>
                </c:pt>
                <c:pt idx="12309">
                  <c:v>6614.9833333333308</c:v>
                </c:pt>
                <c:pt idx="12310">
                  <c:v>6608.033333333331</c:v>
                </c:pt>
                <c:pt idx="12311">
                  <c:v>6610.283333333331</c:v>
                </c:pt>
                <c:pt idx="12312">
                  <c:v>6610.9833333333308</c:v>
                </c:pt>
                <c:pt idx="12313">
                  <c:v>6611.066666666673</c:v>
                </c:pt>
                <c:pt idx="12314">
                  <c:v>6607.3333333333303</c:v>
                </c:pt>
                <c:pt idx="12315">
                  <c:v>6609.533333333331</c:v>
                </c:pt>
                <c:pt idx="12316">
                  <c:v>6614.8333333333303</c:v>
                </c:pt>
                <c:pt idx="12317">
                  <c:v>6613.533333333331</c:v>
                </c:pt>
                <c:pt idx="12318">
                  <c:v>6613.316666666673</c:v>
                </c:pt>
                <c:pt idx="12319">
                  <c:v>6617.2</c:v>
                </c:pt>
                <c:pt idx="12320">
                  <c:v>6614.0166666666719</c:v>
                </c:pt>
                <c:pt idx="12321">
                  <c:v>6612.1666666666742</c:v>
                </c:pt>
                <c:pt idx="12322">
                  <c:v>6615.3833333333305</c:v>
                </c:pt>
                <c:pt idx="12323">
                  <c:v>6617.066666666673</c:v>
                </c:pt>
                <c:pt idx="12324">
                  <c:v>6623.4666666666717</c:v>
                </c:pt>
                <c:pt idx="12325">
                  <c:v>6619.9166666666724</c:v>
                </c:pt>
                <c:pt idx="12326">
                  <c:v>6621.95</c:v>
                </c:pt>
                <c:pt idx="12327">
                  <c:v>6619.6500000000024</c:v>
                </c:pt>
                <c:pt idx="12328">
                  <c:v>6616.8</c:v>
                </c:pt>
                <c:pt idx="12329">
                  <c:v>6613.6666666666742</c:v>
                </c:pt>
                <c:pt idx="12330">
                  <c:v>6615.25</c:v>
                </c:pt>
                <c:pt idx="12331">
                  <c:v>6614.6666666666742</c:v>
                </c:pt>
                <c:pt idx="12332">
                  <c:v>6613</c:v>
                </c:pt>
                <c:pt idx="12333">
                  <c:v>6610.7333333333308</c:v>
                </c:pt>
                <c:pt idx="12334">
                  <c:v>6603.0166666666719</c:v>
                </c:pt>
                <c:pt idx="12335">
                  <c:v>6600.75</c:v>
                </c:pt>
                <c:pt idx="12336">
                  <c:v>6599.283333333331</c:v>
                </c:pt>
                <c:pt idx="12337">
                  <c:v>6595.55</c:v>
                </c:pt>
                <c:pt idx="12338">
                  <c:v>6594.5</c:v>
                </c:pt>
                <c:pt idx="12339">
                  <c:v>6593.55</c:v>
                </c:pt>
                <c:pt idx="12340">
                  <c:v>6595.6166666666741</c:v>
                </c:pt>
                <c:pt idx="12341">
                  <c:v>6593.45</c:v>
                </c:pt>
                <c:pt idx="12342">
                  <c:v>6589.1333333333305</c:v>
                </c:pt>
                <c:pt idx="12343">
                  <c:v>6589.6333333333305</c:v>
                </c:pt>
                <c:pt idx="12344">
                  <c:v>6589.9166666666724</c:v>
                </c:pt>
                <c:pt idx="12345">
                  <c:v>6590.05</c:v>
                </c:pt>
                <c:pt idx="12346">
                  <c:v>6597.6333333333305</c:v>
                </c:pt>
                <c:pt idx="12347">
                  <c:v>6602.6</c:v>
                </c:pt>
                <c:pt idx="12348">
                  <c:v>6604.9666666666717</c:v>
                </c:pt>
                <c:pt idx="12349">
                  <c:v>6608.7333333333308</c:v>
                </c:pt>
                <c:pt idx="12350">
                  <c:v>6609.6333333333305</c:v>
                </c:pt>
                <c:pt idx="12351">
                  <c:v>6616.6666666666742</c:v>
                </c:pt>
                <c:pt idx="12352">
                  <c:v>6615.7333333333308</c:v>
                </c:pt>
                <c:pt idx="12353">
                  <c:v>6615.4166666666724</c:v>
                </c:pt>
                <c:pt idx="12354">
                  <c:v>6614.3333333333303</c:v>
                </c:pt>
                <c:pt idx="12355">
                  <c:v>6614.7166666666717</c:v>
                </c:pt>
                <c:pt idx="12356">
                  <c:v>6615.05</c:v>
                </c:pt>
                <c:pt idx="12357">
                  <c:v>6614.3666666666741</c:v>
                </c:pt>
                <c:pt idx="12358">
                  <c:v>6617.6333333333305</c:v>
                </c:pt>
                <c:pt idx="12359">
                  <c:v>6615.533333333331</c:v>
                </c:pt>
                <c:pt idx="12360">
                  <c:v>6611.1</c:v>
                </c:pt>
                <c:pt idx="12361">
                  <c:v>6607.6833333333325</c:v>
                </c:pt>
                <c:pt idx="12362">
                  <c:v>6608.4833333333308</c:v>
                </c:pt>
                <c:pt idx="12363">
                  <c:v>6604.8</c:v>
                </c:pt>
                <c:pt idx="12364">
                  <c:v>6604</c:v>
                </c:pt>
                <c:pt idx="12365">
                  <c:v>6606.9166666666724</c:v>
                </c:pt>
                <c:pt idx="12366">
                  <c:v>6605.1333333333305</c:v>
                </c:pt>
                <c:pt idx="12367">
                  <c:v>6602.283333333331</c:v>
                </c:pt>
                <c:pt idx="12368">
                  <c:v>6596.95</c:v>
                </c:pt>
                <c:pt idx="12369">
                  <c:v>6596.25</c:v>
                </c:pt>
                <c:pt idx="12370">
                  <c:v>6597.8833333333305</c:v>
                </c:pt>
                <c:pt idx="12371">
                  <c:v>6596.033333333331</c:v>
                </c:pt>
                <c:pt idx="12372">
                  <c:v>6591.533333333331</c:v>
                </c:pt>
                <c:pt idx="12373">
                  <c:v>6591.1333333333305</c:v>
                </c:pt>
                <c:pt idx="12374">
                  <c:v>6590.7</c:v>
                </c:pt>
                <c:pt idx="12375">
                  <c:v>6592.2333333333308</c:v>
                </c:pt>
                <c:pt idx="12376">
                  <c:v>6587.3333333333303</c:v>
                </c:pt>
                <c:pt idx="12377">
                  <c:v>6586.4</c:v>
                </c:pt>
                <c:pt idx="12378">
                  <c:v>6587.6833333333325</c:v>
                </c:pt>
                <c:pt idx="12379">
                  <c:v>6585.1333333333305</c:v>
                </c:pt>
                <c:pt idx="12380">
                  <c:v>6589.816666666673</c:v>
                </c:pt>
                <c:pt idx="12381">
                  <c:v>6590.6666666666742</c:v>
                </c:pt>
                <c:pt idx="12382">
                  <c:v>6586.5833333333303</c:v>
                </c:pt>
                <c:pt idx="12383">
                  <c:v>6586.0833333333303</c:v>
                </c:pt>
                <c:pt idx="12384">
                  <c:v>6580.033333333331</c:v>
                </c:pt>
                <c:pt idx="12385">
                  <c:v>6582.3833333333305</c:v>
                </c:pt>
                <c:pt idx="12386">
                  <c:v>6581.6666666666742</c:v>
                </c:pt>
                <c:pt idx="12387">
                  <c:v>6585.3833333333305</c:v>
                </c:pt>
                <c:pt idx="12388">
                  <c:v>6586.4166666666724</c:v>
                </c:pt>
                <c:pt idx="12389">
                  <c:v>6589.5833333333303</c:v>
                </c:pt>
                <c:pt idx="12390">
                  <c:v>6587.8833333333305</c:v>
                </c:pt>
                <c:pt idx="12391">
                  <c:v>6586.6500000000024</c:v>
                </c:pt>
                <c:pt idx="12392">
                  <c:v>6588.7333333333308</c:v>
                </c:pt>
                <c:pt idx="12393">
                  <c:v>6595.2666666666719</c:v>
                </c:pt>
                <c:pt idx="12394">
                  <c:v>6601.066666666673</c:v>
                </c:pt>
                <c:pt idx="12395">
                  <c:v>6598.8666666666741</c:v>
                </c:pt>
                <c:pt idx="12396">
                  <c:v>6602.5166666666719</c:v>
                </c:pt>
                <c:pt idx="12397">
                  <c:v>6600.0833333333303</c:v>
                </c:pt>
                <c:pt idx="12398">
                  <c:v>6600.0833333333303</c:v>
                </c:pt>
                <c:pt idx="12399">
                  <c:v>6598.25</c:v>
                </c:pt>
                <c:pt idx="12400">
                  <c:v>6599.3333333333303</c:v>
                </c:pt>
                <c:pt idx="12401">
                  <c:v>6598.8333333333303</c:v>
                </c:pt>
                <c:pt idx="12402">
                  <c:v>6596.9166666666724</c:v>
                </c:pt>
                <c:pt idx="12403">
                  <c:v>6594.6500000000024</c:v>
                </c:pt>
                <c:pt idx="12404">
                  <c:v>6596.7166666666717</c:v>
                </c:pt>
                <c:pt idx="12405">
                  <c:v>6594.783333333331</c:v>
                </c:pt>
                <c:pt idx="12406">
                  <c:v>6593.566666666673</c:v>
                </c:pt>
                <c:pt idx="12407">
                  <c:v>6593.283333333331</c:v>
                </c:pt>
                <c:pt idx="12408">
                  <c:v>6590.85</c:v>
                </c:pt>
                <c:pt idx="12409">
                  <c:v>6586.2333333333308</c:v>
                </c:pt>
                <c:pt idx="12410">
                  <c:v>6584.9166666666724</c:v>
                </c:pt>
                <c:pt idx="12411">
                  <c:v>6581.2666666666719</c:v>
                </c:pt>
                <c:pt idx="12412">
                  <c:v>6584.6500000000024</c:v>
                </c:pt>
                <c:pt idx="12413">
                  <c:v>6585.3333333333303</c:v>
                </c:pt>
                <c:pt idx="12414">
                  <c:v>6583.6333333333305</c:v>
                </c:pt>
                <c:pt idx="12415">
                  <c:v>6584.566666666673</c:v>
                </c:pt>
                <c:pt idx="12416">
                  <c:v>6585.1</c:v>
                </c:pt>
                <c:pt idx="12417">
                  <c:v>6583.95</c:v>
                </c:pt>
                <c:pt idx="12418">
                  <c:v>6580.7666666666719</c:v>
                </c:pt>
                <c:pt idx="12419">
                  <c:v>6579.5166666666719</c:v>
                </c:pt>
                <c:pt idx="12420">
                  <c:v>6582.816666666673</c:v>
                </c:pt>
                <c:pt idx="12421">
                  <c:v>6582.3666666666741</c:v>
                </c:pt>
                <c:pt idx="12422">
                  <c:v>6587.5</c:v>
                </c:pt>
                <c:pt idx="12423">
                  <c:v>6591.283333333331</c:v>
                </c:pt>
                <c:pt idx="12424">
                  <c:v>6594.35</c:v>
                </c:pt>
                <c:pt idx="12425">
                  <c:v>6592.1333333333305</c:v>
                </c:pt>
                <c:pt idx="12426">
                  <c:v>6591.3666666666741</c:v>
                </c:pt>
                <c:pt idx="12427">
                  <c:v>6589.05</c:v>
                </c:pt>
                <c:pt idx="12428">
                  <c:v>6595.1333333333305</c:v>
                </c:pt>
                <c:pt idx="12429">
                  <c:v>6601.7666666666719</c:v>
                </c:pt>
                <c:pt idx="12430">
                  <c:v>6606</c:v>
                </c:pt>
                <c:pt idx="12431">
                  <c:v>6607.85</c:v>
                </c:pt>
                <c:pt idx="12432">
                  <c:v>6608.0166666666719</c:v>
                </c:pt>
                <c:pt idx="12433">
                  <c:v>6608.6666666666742</c:v>
                </c:pt>
                <c:pt idx="12434">
                  <c:v>6608.2166666666717</c:v>
                </c:pt>
                <c:pt idx="12435">
                  <c:v>6604.85</c:v>
                </c:pt>
                <c:pt idx="12436">
                  <c:v>6600.8</c:v>
                </c:pt>
                <c:pt idx="12437">
                  <c:v>6602.8833333333305</c:v>
                </c:pt>
                <c:pt idx="12438">
                  <c:v>6601.4666666666717</c:v>
                </c:pt>
                <c:pt idx="12439">
                  <c:v>6606.3666666666741</c:v>
                </c:pt>
                <c:pt idx="12440">
                  <c:v>6605.0833333333303</c:v>
                </c:pt>
                <c:pt idx="12441">
                  <c:v>6604.8</c:v>
                </c:pt>
                <c:pt idx="12442">
                  <c:v>6604.1666666666742</c:v>
                </c:pt>
                <c:pt idx="12443">
                  <c:v>6605.1833333333325</c:v>
                </c:pt>
                <c:pt idx="12444">
                  <c:v>6605.8333333333303</c:v>
                </c:pt>
                <c:pt idx="12445">
                  <c:v>6604.4166666666724</c:v>
                </c:pt>
                <c:pt idx="12446">
                  <c:v>6602.5166666666719</c:v>
                </c:pt>
                <c:pt idx="12447">
                  <c:v>6602.55</c:v>
                </c:pt>
                <c:pt idx="12448">
                  <c:v>6603.3833333333305</c:v>
                </c:pt>
                <c:pt idx="12449">
                  <c:v>6597.5833333333303</c:v>
                </c:pt>
                <c:pt idx="12450">
                  <c:v>6600.283333333331</c:v>
                </c:pt>
                <c:pt idx="12451">
                  <c:v>6602.1833333333325</c:v>
                </c:pt>
                <c:pt idx="12452">
                  <c:v>6602.816666666673</c:v>
                </c:pt>
                <c:pt idx="12453">
                  <c:v>6601.7166666666717</c:v>
                </c:pt>
                <c:pt idx="12454">
                  <c:v>6600.1333333333305</c:v>
                </c:pt>
                <c:pt idx="12455">
                  <c:v>6603.35</c:v>
                </c:pt>
                <c:pt idx="12456">
                  <c:v>6599.05</c:v>
                </c:pt>
                <c:pt idx="12457">
                  <c:v>6604.0833333333303</c:v>
                </c:pt>
                <c:pt idx="12458">
                  <c:v>6602.783333333331</c:v>
                </c:pt>
                <c:pt idx="12459">
                  <c:v>6607.033333333331</c:v>
                </c:pt>
                <c:pt idx="12460">
                  <c:v>6606.6</c:v>
                </c:pt>
                <c:pt idx="12461">
                  <c:v>6611.283333333331</c:v>
                </c:pt>
                <c:pt idx="12462">
                  <c:v>6610.6333333333305</c:v>
                </c:pt>
                <c:pt idx="12463">
                  <c:v>6607.4833333333308</c:v>
                </c:pt>
                <c:pt idx="12464">
                  <c:v>6606.8333333333303</c:v>
                </c:pt>
                <c:pt idx="12465">
                  <c:v>6598.9166666666724</c:v>
                </c:pt>
                <c:pt idx="12466">
                  <c:v>6597.6666666666742</c:v>
                </c:pt>
                <c:pt idx="12467">
                  <c:v>6597.2333333333308</c:v>
                </c:pt>
                <c:pt idx="12468">
                  <c:v>6599.4833333333308</c:v>
                </c:pt>
                <c:pt idx="12469">
                  <c:v>6603.2166666666717</c:v>
                </c:pt>
                <c:pt idx="12470">
                  <c:v>6603.7</c:v>
                </c:pt>
                <c:pt idx="12471">
                  <c:v>6610.1500000000024</c:v>
                </c:pt>
                <c:pt idx="12472">
                  <c:v>6606.2166666666717</c:v>
                </c:pt>
                <c:pt idx="12473">
                  <c:v>6605.4333333333298</c:v>
                </c:pt>
                <c:pt idx="12474">
                  <c:v>6609.35</c:v>
                </c:pt>
                <c:pt idx="12475">
                  <c:v>6607.8666666666741</c:v>
                </c:pt>
                <c:pt idx="12476">
                  <c:v>6607.2333333333308</c:v>
                </c:pt>
                <c:pt idx="12477">
                  <c:v>6610.566666666673</c:v>
                </c:pt>
                <c:pt idx="12478">
                  <c:v>6607.7333333333308</c:v>
                </c:pt>
                <c:pt idx="12479">
                  <c:v>6613</c:v>
                </c:pt>
                <c:pt idx="12480">
                  <c:v>6613.0833333333303</c:v>
                </c:pt>
                <c:pt idx="12481">
                  <c:v>6612.3666666666741</c:v>
                </c:pt>
                <c:pt idx="12482">
                  <c:v>6605.7333333333308</c:v>
                </c:pt>
                <c:pt idx="12483">
                  <c:v>6605.85</c:v>
                </c:pt>
                <c:pt idx="12484">
                  <c:v>6603.2</c:v>
                </c:pt>
                <c:pt idx="12485">
                  <c:v>6604.1833333333325</c:v>
                </c:pt>
                <c:pt idx="12486">
                  <c:v>6604.6500000000024</c:v>
                </c:pt>
                <c:pt idx="12487">
                  <c:v>6607.1333333333305</c:v>
                </c:pt>
                <c:pt idx="12488">
                  <c:v>6604.4166666666724</c:v>
                </c:pt>
                <c:pt idx="12489">
                  <c:v>6599.066666666673</c:v>
                </c:pt>
                <c:pt idx="12490">
                  <c:v>6596.316666666673</c:v>
                </c:pt>
                <c:pt idx="12491">
                  <c:v>6594.566666666673</c:v>
                </c:pt>
                <c:pt idx="12492">
                  <c:v>6597.3833333333305</c:v>
                </c:pt>
                <c:pt idx="12493">
                  <c:v>6598.533333333331</c:v>
                </c:pt>
                <c:pt idx="12494">
                  <c:v>6601.4166666666724</c:v>
                </c:pt>
                <c:pt idx="12495">
                  <c:v>6601.8</c:v>
                </c:pt>
                <c:pt idx="12496">
                  <c:v>6608.05</c:v>
                </c:pt>
                <c:pt idx="12497">
                  <c:v>6604.283333333331</c:v>
                </c:pt>
                <c:pt idx="12498">
                  <c:v>6605.3833333333305</c:v>
                </c:pt>
                <c:pt idx="12499">
                  <c:v>6598.7333333333308</c:v>
                </c:pt>
                <c:pt idx="12500">
                  <c:v>6599.4833333333308</c:v>
                </c:pt>
                <c:pt idx="12501">
                  <c:v>6603.283333333331</c:v>
                </c:pt>
                <c:pt idx="12502">
                  <c:v>6608.3333333333303</c:v>
                </c:pt>
                <c:pt idx="12503">
                  <c:v>6607.0833333333303</c:v>
                </c:pt>
                <c:pt idx="12504">
                  <c:v>6607.3333333333303</c:v>
                </c:pt>
                <c:pt idx="12505">
                  <c:v>6611.4833333333308</c:v>
                </c:pt>
                <c:pt idx="12506">
                  <c:v>6611.5833333333303</c:v>
                </c:pt>
                <c:pt idx="12507">
                  <c:v>6608.45</c:v>
                </c:pt>
                <c:pt idx="12508">
                  <c:v>6608.816666666673</c:v>
                </c:pt>
                <c:pt idx="12509">
                  <c:v>6611.9</c:v>
                </c:pt>
                <c:pt idx="12510">
                  <c:v>6612.3333333333303</c:v>
                </c:pt>
                <c:pt idx="12511">
                  <c:v>6613.55</c:v>
                </c:pt>
                <c:pt idx="12512">
                  <c:v>6614.5</c:v>
                </c:pt>
                <c:pt idx="12513">
                  <c:v>6612.55</c:v>
                </c:pt>
                <c:pt idx="12514">
                  <c:v>6615.9</c:v>
                </c:pt>
                <c:pt idx="12515">
                  <c:v>6616.55</c:v>
                </c:pt>
                <c:pt idx="12516">
                  <c:v>6616.7333333333308</c:v>
                </c:pt>
                <c:pt idx="12517">
                  <c:v>6617.033333333331</c:v>
                </c:pt>
                <c:pt idx="12518">
                  <c:v>6621.9833333333308</c:v>
                </c:pt>
                <c:pt idx="12519">
                  <c:v>6619.1333333333305</c:v>
                </c:pt>
                <c:pt idx="12520">
                  <c:v>6619.6666666666742</c:v>
                </c:pt>
                <c:pt idx="12521">
                  <c:v>6617.1833333333325</c:v>
                </c:pt>
                <c:pt idx="12522">
                  <c:v>6619.1333333333305</c:v>
                </c:pt>
                <c:pt idx="12523">
                  <c:v>6625.6166666666741</c:v>
                </c:pt>
                <c:pt idx="12524">
                  <c:v>6626.6166666666741</c:v>
                </c:pt>
                <c:pt idx="12525">
                  <c:v>6634.0166666666719</c:v>
                </c:pt>
                <c:pt idx="12526">
                  <c:v>6637.25</c:v>
                </c:pt>
                <c:pt idx="12527">
                  <c:v>6635.3333333333303</c:v>
                </c:pt>
                <c:pt idx="12528">
                  <c:v>6633.6166666666741</c:v>
                </c:pt>
                <c:pt idx="12529">
                  <c:v>6640.066666666673</c:v>
                </c:pt>
                <c:pt idx="12530">
                  <c:v>6639.1333333333305</c:v>
                </c:pt>
                <c:pt idx="12531">
                  <c:v>6632.9</c:v>
                </c:pt>
                <c:pt idx="12532">
                  <c:v>6631.8333333333303</c:v>
                </c:pt>
                <c:pt idx="12533">
                  <c:v>6631.4333333333298</c:v>
                </c:pt>
                <c:pt idx="12534">
                  <c:v>6628.6833333333325</c:v>
                </c:pt>
                <c:pt idx="12535">
                  <c:v>6629.1</c:v>
                </c:pt>
                <c:pt idx="12536">
                  <c:v>6630.8666666666741</c:v>
                </c:pt>
                <c:pt idx="12537">
                  <c:v>6632.9833333333308</c:v>
                </c:pt>
                <c:pt idx="12538">
                  <c:v>6637.4</c:v>
                </c:pt>
                <c:pt idx="12539">
                  <c:v>6638.6</c:v>
                </c:pt>
                <c:pt idx="12540">
                  <c:v>6637.4166666666724</c:v>
                </c:pt>
                <c:pt idx="12541">
                  <c:v>6635.0833333333303</c:v>
                </c:pt>
                <c:pt idx="12542">
                  <c:v>6634.3833333333305</c:v>
                </c:pt>
                <c:pt idx="12543">
                  <c:v>6635.8</c:v>
                </c:pt>
                <c:pt idx="12544">
                  <c:v>6639.9833333333308</c:v>
                </c:pt>
                <c:pt idx="12545">
                  <c:v>6643.6666666666742</c:v>
                </c:pt>
                <c:pt idx="12546">
                  <c:v>6645.4666666666717</c:v>
                </c:pt>
                <c:pt idx="12547">
                  <c:v>6647.7333333333308</c:v>
                </c:pt>
                <c:pt idx="12548">
                  <c:v>6649.066666666673</c:v>
                </c:pt>
                <c:pt idx="12549">
                  <c:v>6653.066666666673</c:v>
                </c:pt>
                <c:pt idx="12550">
                  <c:v>6656.6666666666742</c:v>
                </c:pt>
                <c:pt idx="12551">
                  <c:v>6657.6</c:v>
                </c:pt>
                <c:pt idx="12552">
                  <c:v>6657.1666666666742</c:v>
                </c:pt>
                <c:pt idx="12553">
                  <c:v>6654.3833333333305</c:v>
                </c:pt>
                <c:pt idx="12554">
                  <c:v>6652.5</c:v>
                </c:pt>
                <c:pt idx="12555">
                  <c:v>6653.9666666666717</c:v>
                </c:pt>
                <c:pt idx="12556">
                  <c:v>6653.5166666666719</c:v>
                </c:pt>
                <c:pt idx="12557">
                  <c:v>6658.283333333331</c:v>
                </c:pt>
                <c:pt idx="12558">
                  <c:v>6659.9833333333308</c:v>
                </c:pt>
                <c:pt idx="12559">
                  <c:v>6660.783333333331</c:v>
                </c:pt>
                <c:pt idx="12560">
                  <c:v>6655.1500000000024</c:v>
                </c:pt>
                <c:pt idx="12561">
                  <c:v>6657.0166666666719</c:v>
                </c:pt>
                <c:pt idx="12562">
                  <c:v>6656.3333333333303</c:v>
                </c:pt>
                <c:pt idx="12563">
                  <c:v>6658.0166666666719</c:v>
                </c:pt>
                <c:pt idx="12564">
                  <c:v>6659.9333333333298</c:v>
                </c:pt>
                <c:pt idx="12565">
                  <c:v>6660.533333333331</c:v>
                </c:pt>
                <c:pt idx="12566">
                  <c:v>6665.1833333333325</c:v>
                </c:pt>
                <c:pt idx="12567">
                  <c:v>6670.8333333333303</c:v>
                </c:pt>
                <c:pt idx="12568">
                  <c:v>6672.9166666666724</c:v>
                </c:pt>
                <c:pt idx="12569">
                  <c:v>6673.9333333333298</c:v>
                </c:pt>
                <c:pt idx="12570">
                  <c:v>6672.8833333333305</c:v>
                </c:pt>
                <c:pt idx="12571">
                  <c:v>6671.95</c:v>
                </c:pt>
                <c:pt idx="12572">
                  <c:v>6666.7333333333308</c:v>
                </c:pt>
                <c:pt idx="12573">
                  <c:v>6667.5166666666719</c:v>
                </c:pt>
                <c:pt idx="12574">
                  <c:v>6664.2</c:v>
                </c:pt>
                <c:pt idx="12575">
                  <c:v>6667.6666666666742</c:v>
                </c:pt>
                <c:pt idx="12576">
                  <c:v>6667.0833333333303</c:v>
                </c:pt>
                <c:pt idx="12577">
                  <c:v>6664.9</c:v>
                </c:pt>
                <c:pt idx="12578">
                  <c:v>6660.7166666666717</c:v>
                </c:pt>
                <c:pt idx="12579">
                  <c:v>6661.6500000000024</c:v>
                </c:pt>
                <c:pt idx="12580">
                  <c:v>6663.1</c:v>
                </c:pt>
                <c:pt idx="12581">
                  <c:v>6663.1500000000024</c:v>
                </c:pt>
                <c:pt idx="12582">
                  <c:v>6661.6333333333305</c:v>
                </c:pt>
                <c:pt idx="12583">
                  <c:v>6659.25</c:v>
                </c:pt>
                <c:pt idx="12584">
                  <c:v>6657.316666666673</c:v>
                </c:pt>
                <c:pt idx="12585">
                  <c:v>6658.1166666666741</c:v>
                </c:pt>
                <c:pt idx="12586">
                  <c:v>6659.9333333333298</c:v>
                </c:pt>
                <c:pt idx="12587">
                  <c:v>6663.783333333331</c:v>
                </c:pt>
                <c:pt idx="12588">
                  <c:v>6665.2166666666717</c:v>
                </c:pt>
                <c:pt idx="12589">
                  <c:v>6659.9333333333298</c:v>
                </c:pt>
                <c:pt idx="12590">
                  <c:v>6661.5</c:v>
                </c:pt>
                <c:pt idx="12591">
                  <c:v>6663.533333333331</c:v>
                </c:pt>
                <c:pt idx="12592">
                  <c:v>6665.9666666666717</c:v>
                </c:pt>
                <c:pt idx="12593">
                  <c:v>6666.6666666666742</c:v>
                </c:pt>
                <c:pt idx="12594">
                  <c:v>6668.5166666666719</c:v>
                </c:pt>
                <c:pt idx="12595">
                  <c:v>6665.2</c:v>
                </c:pt>
                <c:pt idx="12596">
                  <c:v>6664.7</c:v>
                </c:pt>
                <c:pt idx="12597">
                  <c:v>6666.066666666673</c:v>
                </c:pt>
                <c:pt idx="12598">
                  <c:v>6669.9333333333298</c:v>
                </c:pt>
                <c:pt idx="12599">
                  <c:v>6665.066666666673</c:v>
                </c:pt>
                <c:pt idx="12600">
                  <c:v>6665.4833333333308</c:v>
                </c:pt>
                <c:pt idx="12601">
                  <c:v>6664.6666666666742</c:v>
                </c:pt>
                <c:pt idx="12602">
                  <c:v>6666.35</c:v>
                </c:pt>
                <c:pt idx="12603">
                  <c:v>6664.8</c:v>
                </c:pt>
                <c:pt idx="12604">
                  <c:v>6663.5</c:v>
                </c:pt>
                <c:pt idx="12605">
                  <c:v>6658.7333333333308</c:v>
                </c:pt>
                <c:pt idx="12606">
                  <c:v>6658.8666666666741</c:v>
                </c:pt>
                <c:pt idx="12607">
                  <c:v>6662.4</c:v>
                </c:pt>
                <c:pt idx="12608">
                  <c:v>6661.566666666673</c:v>
                </c:pt>
                <c:pt idx="12609">
                  <c:v>6662.45</c:v>
                </c:pt>
                <c:pt idx="12610">
                  <c:v>6659.7</c:v>
                </c:pt>
                <c:pt idx="12611">
                  <c:v>6659.75</c:v>
                </c:pt>
                <c:pt idx="12612">
                  <c:v>6657.316666666673</c:v>
                </c:pt>
                <c:pt idx="12613">
                  <c:v>6654.9</c:v>
                </c:pt>
                <c:pt idx="12614">
                  <c:v>6655.05</c:v>
                </c:pt>
                <c:pt idx="12615">
                  <c:v>6652.5166666666719</c:v>
                </c:pt>
                <c:pt idx="12616">
                  <c:v>6649.5833333333303</c:v>
                </c:pt>
                <c:pt idx="12617">
                  <c:v>6652.3833333333305</c:v>
                </c:pt>
                <c:pt idx="12618">
                  <c:v>6652.4333333333298</c:v>
                </c:pt>
                <c:pt idx="12619">
                  <c:v>6655.7666666666719</c:v>
                </c:pt>
                <c:pt idx="12620">
                  <c:v>6658.8833333333305</c:v>
                </c:pt>
                <c:pt idx="12621">
                  <c:v>6654.283333333331</c:v>
                </c:pt>
                <c:pt idx="12622">
                  <c:v>6649.6333333333305</c:v>
                </c:pt>
                <c:pt idx="12623">
                  <c:v>6647.283333333331</c:v>
                </c:pt>
                <c:pt idx="12624">
                  <c:v>6648.1333333333305</c:v>
                </c:pt>
                <c:pt idx="12625">
                  <c:v>6645.55</c:v>
                </c:pt>
                <c:pt idx="12626">
                  <c:v>6643.8</c:v>
                </c:pt>
                <c:pt idx="12627">
                  <c:v>6646.9666666666717</c:v>
                </c:pt>
                <c:pt idx="12628">
                  <c:v>6645.7666666666719</c:v>
                </c:pt>
                <c:pt idx="12629">
                  <c:v>6642.783333333331</c:v>
                </c:pt>
                <c:pt idx="12630">
                  <c:v>6641.55</c:v>
                </c:pt>
                <c:pt idx="12631">
                  <c:v>6637.533333333331</c:v>
                </c:pt>
                <c:pt idx="12632">
                  <c:v>6642.3833333333305</c:v>
                </c:pt>
                <c:pt idx="12633">
                  <c:v>6643.9666666666717</c:v>
                </c:pt>
                <c:pt idx="12634">
                  <c:v>6643.3833333333305</c:v>
                </c:pt>
                <c:pt idx="12635">
                  <c:v>6635.25</c:v>
                </c:pt>
                <c:pt idx="12636">
                  <c:v>6635.8833333333305</c:v>
                </c:pt>
                <c:pt idx="12637">
                  <c:v>6636.5166666666719</c:v>
                </c:pt>
                <c:pt idx="12638">
                  <c:v>6640.8833333333305</c:v>
                </c:pt>
                <c:pt idx="12639">
                  <c:v>6637.816666666673</c:v>
                </c:pt>
                <c:pt idx="12640">
                  <c:v>6637.1166666666741</c:v>
                </c:pt>
                <c:pt idx="12641">
                  <c:v>6637.2166666666717</c:v>
                </c:pt>
                <c:pt idx="12642">
                  <c:v>6637.6333333333305</c:v>
                </c:pt>
                <c:pt idx="12643">
                  <c:v>6638.4666666666717</c:v>
                </c:pt>
                <c:pt idx="12644">
                  <c:v>6637.7666666666719</c:v>
                </c:pt>
                <c:pt idx="12645">
                  <c:v>6631.6833333333325</c:v>
                </c:pt>
                <c:pt idx="12646">
                  <c:v>6627.3833333333305</c:v>
                </c:pt>
                <c:pt idx="12647">
                  <c:v>6622.1833333333325</c:v>
                </c:pt>
                <c:pt idx="12648">
                  <c:v>6620.95</c:v>
                </c:pt>
                <c:pt idx="12649">
                  <c:v>6622.816666666673</c:v>
                </c:pt>
                <c:pt idx="12650">
                  <c:v>6621.2166666666717</c:v>
                </c:pt>
                <c:pt idx="12651">
                  <c:v>6618.7166666666717</c:v>
                </c:pt>
                <c:pt idx="12652">
                  <c:v>6619.7166666666717</c:v>
                </c:pt>
                <c:pt idx="12653">
                  <c:v>6620.0833333333303</c:v>
                </c:pt>
                <c:pt idx="12654">
                  <c:v>6619.1</c:v>
                </c:pt>
                <c:pt idx="12655">
                  <c:v>6622.6333333333305</c:v>
                </c:pt>
                <c:pt idx="12656">
                  <c:v>6623.25</c:v>
                </c:pt>
                <c:pt idx="12657">
                  <c:v>6622.4166666666724</c:v>
                </c:pt>
                <c:pt idx="12658">
                  <c:v>6617.3666666666741</c:v>
                </c:pt>
                <c:pt idx="12659">
                  <c:v>6619.316666666673</c:v>
                </c:pt>
                <c:pt idx="12660">
                  <c:v>6619.6500000000024</c:v>
                </c:pt>
                <c:pt idx="12661">
                  <c:v>6622.9</c:v>
                </c:pt>
                <c:pt idx="12662">
                  <c:v>6620.6666666666742</c:v>
                </c:pt>
                <c:pt idx="12663">
                  <c:v>6619.3</c:v>
                </c:pt>
                <c:pt idx="12664">
                  <c:v>6616.7666666666719</c:v>
                </c:pt>
                <c:pt idx="12665">
                  <c:v>6621.9333333333298</c:v>
                </c:pt>
                <c:pt idx="12666">
                  <c:v>6621.1500000000024</c:v>
                </c:pt>
                <c:pt idx="12667">
                  <c:v>6618.4333333333298</c:v>
                </c:pt>
                <c:pt idx="12668">
                  <c:v>6618.9</c:v>
                </c:pt>
                <c:pt idx="12669">
                  <c:v>6614.9833333333308</c:v>
                </c:pt>
                <c:pt idx="12670">
                  <c:v>6620.566666666673</c:v>
                </c:pt>
                <c:pt idx="12671">
                  <c:v>6622.816666666673</c:v>
                </c:pt>
                <c:pt idx="12672">
                  <c:v>6623.7</c:v>
                </c:pt>
                <c:pt idx="12673">
                  <c:v>6628.566666666673</c:v>
                </c:pt>
                <c:pt idx="12674">
                  <c:v>6628.1666666666742</c:v>
                </c:pt>
                <c:pt idx="12675">
                  <c:v>6632.9666666666717</c:v>
                </c:pt>
                <c:pt idx="12676">
                  <c:v>6639.283333333331</c:v>
                </c:pt>
                <c:pt idx="12677">
                  <c:v>6633.566666666673</c:v>
                </c:pt>
                <c:pt idx="12678">
                  <c:v>6631.3</c:v>
                </c:pt>
                <c:pt idx="12679">
                  <c:v>6631.1666666666742</c:v>
                </c:pt>
                <c:pt idx="12680">
                  <c:v>6634.8</c:v>
                </c:pt>
                <c:pt idx="12681">
                  <c:v>6634.2</c:v>
                </c:pt>
                <c:pt idx="12682">
                  <c:v>6636.1833333333325</c:v>
                </c:pt>
                <c:pt idx="12683">
                  <c:v>6638.1166666666741</c:v>
                </c:pt>
                <c:pt idx="12684">
                  <c:v>6632.8666666666741</c:v>
                </c:pt>
                <c:pt idx="12685">
                  <c:v>6633</c:v>
                </c:pt>
                <c:pt idx="12686">
                  <c:v>6630.9</c:v>
                </c:pt>
                <c:pt idx="12687">
                  <c:v>6620.1833333333325</c:v>
                </c:pt>
                <c:pt idx="12688">
                  <c:v>6618.5</c:v>
                </c:pt>
                <c:pt idx="12689">
                  <c:v>6622.55</c:v>
                </c:pt>
                <c:pt idx="12690">
                  <c:v>6621.8666666666741</c:v>
                </c:pt>
                <c:pt idx="12691">
                  <c:v>6623.6666666666742</c:v>
                </c:pt>
                <c:pt idx="12692">
                  <c:v>6623.8833333333305</c:v>
                </c:pt>
                <c:pt idx="12693">
                  <c:v>6621.566666666673</c:v>
                </c:pt>
                <c:pt idx="12694">
                  <c:v>6622.7666666666719</c:v>
                </c:pt>
                <c:pt idx="12695">
                  <c:v>6629.75</c:v>
                </c:pt>
                <c:pt idx="12696">
                  <c:v>6632.7</c:v>
                </c:pt>
                <c:pt idx="12697">
                  <c:v>6636.5</c:v>
                </c:pt>
                <c:pt idx="12698">
                  <c:v>6634.7</c:v>
                </c:pt>
                <c:pt idx="12699">
                  <c:v>6642.9333333333298</c:v>
                </c:pt>
                <c:pt idx="12700">
                  <c:v>6641.45</c:v>
                </c:pt>
                <c:pt idx="12701">
                  <c:v>6641.6333333333305</c:v>
                </c:pt>
                <c:pt idx="12702">
                  <c:v>6640.6333333333305</c:v>
                </c:pt>
                <c:pt idx="12703">
                  <c:v>6644.533333333331</c:v>
                </c:pt>
                <c:pt idx="12704">
                  <c:v>6650.7166666666717</c:v>
                </c:pt>
                <c:pt idx="12705">
                  <c:v>6656.033333333331</c:v>
                </c:pt>
                <c:pt idx="12706">
                  <c:v>6654.2166666666717</c:v>
                </c:pt>
                <c:pt idx="12707">
                  <c:v>6656.9333333333298</c:v>
                </c:pt>
                <c:pt idx="12708">
                  <c:v>6660.4666666666717</c:v>
                </c:pt>
                <c:pt idx="12709">
                  <c:v>6657.816666666673</c:v>
                </c:pt>
                <c:pt idx="12710">
                  <c:v>6658.283333333331</c:v>
                </c:pt>
                <c:pt idx="12711">
                  <c:v>6658.783333333331</c:v>
                </c:pt>
                <c:pt idx="12712">
                  <c:v>6656.066666666673</c:v>
                </c:pt>
                <c:pt idx="12713">
                  <c:v>6653.45</c:v>
                </c:pt>
                <c:pt idx="12714">
                  <c:v>6650.4833333333308</c:v>
                </c:pt>
                <c:pt idx="12715">
                  <c:v>6654.7166666666717</c:v>
                </c:pt>
                <c:pt idx="12716">
                  <c:v>6653.7166666666717</c:v>
                </c:pt>
                <c:pt idx="12717">
                  <c:v>6650.6666666666742</c:v>
                </c:pt>
                <c:pt idx="12718">
                  <c:v>6653.033333333331</c:v>
                </c:pt>
                <c:pt idx="12719">
                  <c:v>6654.6166666666741</c:v>
                </c:pt>
                <c:pt idx="12720">
                  <c:v>6656.4333333333298</c:v>
                </c:pt>
                <c:pt idx="12721">
                  <c:v>6654.7166666666717</c:v>
                </c:pt>
                <c:pt idx="12722">
                  <c:v>6656.6666666666742</c:v>
                </c:pt>
                <c:pt idx="12723">
                  <c:v>6656.9666666666717</c:v>
                </c:pt>
                <c:pt idx="12724">
                  <c:v>6656.7666666666719</c:v>
                </c:pt>
                <c:pt idx="12725">
                  <c:v>6653.4</c:v>
                </c:pt>
                <c:pt idx="12726">
                  <c:v>6652.1</c:v>
                </c:pt>
                <c:pt idx="12727">
                  <c:v>6650.4166666666724</c:v>
                </c:pt>
                <c:pt idx="12728">
                  <c:v>6646.85</c:v>
                </c:pt>
                <c:pt idx="12729">
                  <c:v>6645.2666666666719</c:v>
                </c:pt>
                <c:pt idx="12730">
                  <c:v>6639.9333333333298</c:v>
                </c:pt>
                <c:pt idx="12731">
                  <c:v>6636.9333333333298</c:v>
                </c:pt>
                <c:pt idx="12732">
                  <c:v>6634.6</c:v>
                </c:pt>
                <c:pt idx="12733">
                  <c:v>6636.3</c:v>
                </c:pt>
                <c:pt idx="12734">
                  <c:v>6635.0833333333303</c:v>
                </c:pt>
                <c:pt idx="12735">
                  <c:v>6628.5</c:v>
                </c:pt>
                <c:pt idx="12736">
                  <c:v>6624.4</c:v>
                </c:pt>
                <c:pt idx="12737">
                  <c:v>6627.1666666666742</c:v>
                </c:pt>
                <c:pt idx="12738">
                  <c:v>6632.1500000000024</c:v>
                </c:pt>
                <c:pt idx="12739">
                  <c:v>6631.9</c:v>
                </c:pt>
                <c:pt idx="12740">
                  <c:v>6629.4166666666724</c:v>
                </c:pt>
                <c:pt idx="12741">
                  <c:v>6630.4</c:v>
                </c:pt>
                <c:pt idx="12742">
                  <c:v>6631.6666666666742</c:v>
                </c:pt>
                <c:pt idx="12743">
                  <c:v>6631.4333333333298</c:v>
                </c:pt>
                <c:pt idx="12744">
                  <c:v>6632.816666666673</c:v>
                </c:pt>
                <c:pt idx="12745">
                  <c:v>6633.1</c:v>
                </c:pt>
                <c:pt idx="12746">
                  <c:v>6632.1</c:v>
                </c:pt>
                <c:pt idx="12747">
                  <c:v>6635.95</c:v>
                </c:pt>
                <c:pt idx="12748">
                  <c:v>6639.4666666666717</c:v>
                </c:pt>
                <c:pt idx="12749">
                  <c:v>6639.6666666666742</c:v>
                </c:pt>
                <c:pt idx="12750">
                  <c:v>6637.85</c:v>
                </c:pt>
                <c:pt idx="12751">
                  <c:v>6637.6333333333305</c:v>
                </c:pt>
                <c:pt idx="12752">
                  <c:v>6637.7333333333308</c:v>
                </c:pt>
                <c:pt idx="12753">
                  <c:v>6640.55</c:v>
                </c:pt>
                <c:pt idx="12754">
                  <c:v>6641.3</c:v>
                </c:pt>
                <c:pt idx="12755">
                  <c:v>6639.0833333333303</c:v>
                </c:pt>
                <c:pt idx="12756">
                  <c:v>6635.8333333333303</c:v>
                </c:pt>
                <c:pt idx="12757">
                  <c:v>6633.4666666666717</c:v>
                </c:pt>
                <c:pt idx="12758">
                  <c:v>6631.283333333331</c:v>
                </c:pt>
                <c:pt idx="12759">
                  <c:v>6627.9166666666724</c:v>
                </c:pt>
                <c:pt idx="12760">
                  <c:v>6627.55</c:v>
                </c:pt>
                <c:pt idx="12761">
                  <c:v>6624.2333333333308</c:v>
                </c:pt>
                <c:pt idx="12762">
                  <c:v>6625.8666666666741</c:v>
                </c:pt>
                <c:pt idx="12763">
                  <c:v>6622.8666666666741</c:v>
                </c:pt>
                <c:pt idx="12764">
                  <c:v>6621.8333333333303</c:v>
                </c:pt>
                <c:pt idx="12765">
                  <c:v>6620.5833333333303</c:v>
                </c:pt>
                <c:pt idx="12766">
                  <c:v>6628.1666666666742</c:v>
                </c:pt>
                <c:pt idx="12767">
                  <c:v>6626.033333333331</c:v>
                </c:pt>
                <c:pt idx="12768">
                  <c:v>6626.6833333333325</c:v>
                </c:pt>
                <c:pt idx="12769">
                  <c:v>6629.2</c:v>
                </c:pt>
                <c:pt idx="12770">
                  <c:v>6629.75</c:v>
                </c:pt>
                <c:pt idx="12771">
                  <c:v>6630.4666666666717</c:v>
                </c:pt>
                <c:pt idx="12772">
                  <c:v>6630.2166666666717</c:v>
                </c:pt>
                <c:pt idx="12773">
                  <c:v>6633.4166666666724</c:v>
                </c:pt>
                <c:pt idx="12774">
                  <c:v>6637.6</c:v>
                </c:pt>
                <c:pt idx="12775">
                  <c:v>6630.85</c:v>
                </c:pt>
                <c:pt idx="12776">
                  <c:v>6631.7166666666717</c:v>
                </c:pt>
                <c:pt idx="12777">
                  <c:v>6634.6333333333305</c:v>
                </c:pt>
                <c:pt idx="12778">
                  <c:v>6634.6833333333325</c:v>
                </c:pt>
                <c:pt idx="12779">
                  <c:v>6634.2666666666719</c:v>
                </c:pt>
                <c:pt idx="12780">
                  <c:v>6631.1166666666741</c:v>
                </c:pt>
                <c:pt idx="12781">
                  <c:v>6629.7166666666717</c:v>
                </c:pt>
                <c:pt idx="12782">
                  <c:v>6628.4833333333308</c:v>
                </c:pt>
                <c:pt idx="12783">
                  <c:v>6629.9666666666717</c:v>
                </c:pt>
                <c:pt idx="12784">
                  <c:v>6632.8666666666741</c:v>
                </c:pt>
                <c:pt idx="12785">
                  <c:v>6635.033333333331</c:v>
                </c:pt>
                <c:pt idx="12786">
                  <c:v>6636.85</c:v>
                </c:pt>
                <c:pt idx="12787">
                  <c:v>6634.85</c:v>
                </c:pt>
                <c:pt idx="12788">
                  <c:v>6634.1166666666741</c:v>
                </c:pt>
                <c:pt idx="12789">
                  <c:v>6634.35</c:v>
                </c:pt>
                <c:pt idx="12790">
                  <c:v>6632.7666666666719</c:v>
                </c:pt>
                <c:pt idx="12791">
                  <c:v>6632.9833333333308</c:v>
                </c:pt>
                <c:pt idx="12792">
                  <c:v>6633.5</c:v>
                </c:pt>
                <c:pt idx="12793">
                  <c:v>6627.3666666666741</c:v>
                </c:pt>
                <c:pt idx="12794">
                  <c:v>6629.283333333331</c:v>
                </c:pt>
                <c:pt idx="12795">
                  <c:v>6634.283333333331</c:v>
                </c:pt>
                <c:pt idx="12796">
                  <c:v>6633.9333333333298</c:v>
                </c:pt>
                <c:pt idx="12797">
                  <c:v>6629.7</c:v>
                </c:pt>
                <c:pt idx="12798">
                  <c:v>6628.533333333331</c:v>
                </c:pt>
                <c:pt idx="12799">
                  <c:v>6627.4333333333298</c:v>
                </c:pt>
                <c:pt idx="12800">
                  <c:v>6626.1666666666742</c:v>
                </c:pt>
                <c:pt idx="12801">
                  <c:v>6624.283333333331</c:v>
                </c:pt>
                <c:pt idx="12802">
                  <c:v>6620.9166666666724</c:v>
                </c:pt>
                <c:pt idx="12803">
                  <c:v>6622.5166666666719</c:v>
                </c:pt>
                <c:pt idx="12804">
                  <c:v>6623.6500000000024</c:v>
                </c:pt>
                <c:pt idx="12805">
                  <c:v>6621.4</c:v>
                </c:pt>
                <c:pt idx="12806">
                  <c:v>6621.1833333333325</c:v>
                </c:pt>
                <c:pt idx="12807">
                  <c:v>6617.7</c:v>
                </c:pt>
                <c:pt idx="12808">
                  <c:v>6614.3833333333305</c:v>
                </c:pt>
                <c:pt idx="12809">
                  <c:v>6611.05</c:v>
                </c:pt>
                <c:pt idx="12810">
                  <c:v>6613.816666666673</c:v>
                </c:pt>
                <c:pt idx="12811">
                  <c:v>6610.35</c:v>
                </c:pt>
                <c:pt idx="12812">
                  <c:v>6607.9666666666717</c:v>
                </c:pt>
                <c:pt idx="12813">
                  <c:v>6603.9</c:v>
                </c:pt>
                <c:pt idx="12814">
                  <c:v>6597.7333333333308</c:v>
                </c:pt>
                <c:pt idx="12815">
                  <c:v>6594.783333333331</c:v>
                </c:pt>
                <c:pt idx="12816">
                  <c:v>6596.2666666666719</c:v>
                </c:pt>
                <c:pt idx="12817">
                  <c:v>6595.316666666673</c:v>
                </c:pt>
                <c:pt idx="12818">
                  <c:v>6598.5</c:v>
                </c:pt>
                <c:pt idx="12819">
                  <c:v>6601.3833333333305</c:v>
                </c:pt>
                <c:pt idx="12820">
                  <c:v>6598.6833333333325</c:v>
                </c:pt>
                <c:pt idx="12821">
                  <c:v>6600.2333333333308</c:v>
                </c:pt>
                <c:pt idx="12822">
                  <c:v>6602.1166666666741</c:v>
                </c:pt>
                <c:pt idx="12823">
                  <c:v>6602.95</c:v>
                </c:pt>
                <c:pt idx="12824">
                  <c:v>6598.8333333333303</c:v>
                </c:pt>
                <c:pt idx="12825">
                  <c:v>6598.9</c:v>
                </c:pt>
                <c:pt idx="12826">
                  <c:v>6596.2333333333308</c:v>
                </c:pt>
                <c:pt idx="12827">
                  <c:v>6595.9166666666724</c:v>
                </c:pt>
                <c:pt idx="12828">
                  <c:v>6592.9333333333298</c:v>
                </c:pt>
                <c:pt idx="12829">
                  <c:v>6591.033333333331</c:v>
                </c:pt>
                <c:pt idx="12830">
                  <c:v>6592.816666666673</c:v>
                </c:pt>
                <c:pt idx="12831">
                  <c:v>6591.3666666666741</c:v>
                </c:pt>
                <c:pt idx="12832">
                  <c:v>6590.6333333333305</c:v>
                </c:pt>
                <c:pt idx="12833">
                  <c:v>6590.1333333333305</c:v>
                </c:pt>
                <c:pt idx="12834">
                  <c:v>6583.9666666666717</c:v>
                </c:pt>
                <c:pt idx="12835">
                  <c:v>6584.7</c:v>
                </c:pt>
                <c:pt idx="12836">
                  <c:v>6581.25</c:v>
                </c:pt>
                <c:pt idx="12837">
                  <c:v>6579.7333333333308</c:v>
                </c:pt>
                <c:pt idx="12838">
                  <c:v>6579.5166666666719</c:v>
                </c:pt>
                <c:pt idx="12839">
                  <c:v>6579.9333333333298</c:v>
                </c:pt>
                <c:pt idx="12840">
                  <c:v>6578.05</c:v>
                </c:pt>
                <c:pt idx="12841">
                  <c:v>6574.9833333333308</c:v>
                </c:pt>
                <c:pt idx="12842">
                  <c:v>6571.283333333331</c:v>
                </c:pt>
                <c:pt idx="12843">
                  <c:v>6570.4833333333308</c:v>
                </c:pt>
                <c:pt idx="12844">
                  <c:v>6572.9333333333298</c:v>
                </c:pt>
                <c:pt idx="12845">
                  <c:v>6573.0833333333303</c:v>
                </c:pt>
                <c:pt idx="12846">
                  <c:v>6574.2166666666717</c:v>
                </c:pt>
                <c:pt idx="12847">
                  <c:v>6575.1666666666742</c:v>
                </c:pt>
                <c:pt idx="12848">
                  <c:v>6580.3333333333303</c:v>
                </c:pt>
                <c:pt idx="12849">
                  <c:v>6581.85</c:v>
                </c:pt>
                <c:pt idx="12850">
                  <c:v>6584.0166666666719</c:v>
                </c:pt>
                <c:pt idx="12851">
                  <c:v>6587.3833333333305</c:v>
                </c:pt>
                <c:pt idx="12852">
                  <c:v>6590</c:v>
                </c:pt>
                <c:pt idx="12853">
                  <c:v>6591.1</c:v>
                </c:pt>
                <c:pt idx="12854">
                  <c:v>6589.45</c:v>
                </c:pt>
                <c:pt idx="12855">
                  <c:v>6588.6333333333305</c:v>
                </c:pt>
                <c:pt idx="12856">
                  <c:v>6585.8333333333303</c:v>
                </c:pt>
                <c:pt idx="12857">
                  <c:v>6588.783333333331</c:v>
                </c:pt>
                <c:pt idx="12858">
                  <c:v>6588.6</c:v>
                </c:pt>
                <c:pt idx="12859">
                  <c:v>6588.3</c:v>
                </c:pt>
                <c:pt idx="12860">
                  <c:v>6591.7333333333308</c:v>
                </c:pt>
                <c:pt idx="12861">
                  <c:v>6591.9833333333308</c:v>
                </c:pt>
                <c:pt idx="12862">
                  <c:v>6593.3333333333303</c:v>
                </c:pt>
                <c:pt idx="12863">
                  <c:v>6592.066666666673</c:v>
                </c:pt>
                <c:pt idx="12864">
                  <c:v>6595.8</c:v>
                </c:pt>
                <c:pt idx="12865">
                  <c:v>6596.9666666666717</c:v>
                </c:pt>
                <c:pt idx="12866">
                  <c:v>6599.4833333333308</c:v>
                </c:pt>
                <c:pt idx="12867">
                  <c:v>6601.2166666666717</c:v>
                </c:pt>
                <c:pt idx="12868">
                  <c:v>6601.4333333333298</c:v>
                </c:pt>
                <c:pt idx="12869">
                  <c:v>6602.6666666666742</c:v>
                </c:pt>
                <c:pt idx="12870">
                  <c:v>6602.6833333333325</c:v>
                </c:pt>
                <c:pt idx="12871">
                  <c:v>6605</c:v>
                </c:pt>
                <c:pt idx="12872">
                  <c:v>6604.25</c:v>
                </c:pt>
                <c:pt idx="12873">
                  <c:v>6605.3833333333305</c:v>
                </c:pt>
                <c:pt idx="12874">
                  <c:v>6607.45</c:v>
                </c:pt>
                <c:pt idx="12875">
                  <c:v>6604.0166666666719</c:v>
                </c:pt>
                <c:pt idx="12876">
                  <c:v>6603.3833333333305</c:v>
                </c:pt>
                <c:pt idx="12877">
                  <c:v>6600.75</c:v>
                </c:pt>
                <c:pt idx="12878">
                  <c:v>6595.45</c:v>
                </c:pt>
                <c:pt idx="12879">
                  <c:v>6591.2166666666717</c:v>
                </c:pt>
                <c:pt idx="12880">
                  <c:v>6593.4</c:v>
                </c:pt>
                <c:pt idx="12881">
                  <c:v>6594.4666666666717</c:v>
                </c:pt>
                <c:pt idx="12882">
                  <c:v>6589.4833333333308</c:v>
                </c:pt>
                <c:pt idx="12883">
                  <c:v>6591.6333333333305</c:v>
                </c:pt>
                <c:pt idx="12884">
                  <c:v>6595.3333333333303</c:v>
                </c:pt>
                <c:pt idx="12885">
                  <c:v>6593.85</c:v>
                </c:pt>
                <c:pt idx="12886">
                  <c:v>6586.05</c:v>
                </c:pt>
                <c:pt idx="12887">
                  <c:v>6587.45</c:v>
                </c:pt>
                <c:pt idx="12888">
                  <c:v>6582.316666666673</c:v>
                </c:pt>
                <c:pt idx="12889">
                  <c:v>6580.1</c:v>
                </c:pt>
                <c:pt idx="12890">
                  <c:v>6579.9166666666724</c:v>
                </c:pt>
                <c:pt idx="12891">
                  <c:v>6578.7</c:v>
                </c:pt>
                <c:pt idx="12892">
                  <c:v>6581.95</c:v>
                </c:pt>
                <c:pt idx="12893">
                  <c:v>6581.066666666673</c:v>
                </c:pt>
                <c:pt idx="12894">
                  <c:v>6587.0833333333303</c:v>
                </c:pt>
                <c:pt idx="12895">
                  <c:v>6586.1500000000024</c:v>
                </c:pt>
                <c:pt idx="12896">
                  <c:v>6588.5166666666719</c:v>
                </c:pt>
                <c:pt idx="12897">
                  <c:v>6587.4666666666717</c:v>
                </c:pt>
                <c:pt idx="12898">
                  <c:v>6583</c:v>
                </c:pt>
                <c:pt idx="12899">
                  <c:v>6582.5166666666719</c:v>
                </c:pt>
                <c:pt idx="12900">
                  <c:v>6584.066666666673</c:v>
                </c:pt>
                <c:pt idx="12901">
                  <c:v>6590.1525423728845</c:v>
                </c:pt>
                <c:pt idx="12902">
                  <c:v>6593.7413793103424</c:v>
                </c:pt>
                <c:pt idx="12903">
                  <c:v>6593.9824561403484</c:v>
                </c:pt>
                <c:pt idx="12904">
                  <c:v>6588.1250000000027</c:v>
                </c:pt>
                <c:pt idx="12905">
                  <c:v>6583.3636363636415</c:v>
                </c:pt>
                <c:pt idx="12906">
                  <c:v>6580.4629629629644</c:v>
                </c:pt>
                <c:pt idx="12907">
                  <c:v>6581.2452830188704</c:v>
                </c:pt>
                <c:pt idx="12908">
                  <c:v>6577.8461538461515</c:v>
                </c:pt>
                <c:pt idx="12909">
                  <c:v>6578.0588235294144</c:v>
                </c:pt>
                <c:pt idx="12910">
                  <c:v>6576.94</c:v>
                </c:pt>
                <c:pt idx="12911">
                  <c:v>6573.1428571428569</c:v>
                </c:pt>
                <c:pt idx="12912">
                  <c:v>6571.2291666666724</c:v>
                </c:pt>
                <c:pt idx="12913">
                  <c:v>6573.3617021276614</c:v>
                </c:pt>
                <c:pt idx="12914">
                  <c:v>6574.6956521739157</c:v>
                </c:pt>
                <c:pt idx="12915">
                  <c:v>6573.8222222222248</c:v>
                </c:pt>
                <c:pt idx="12916">
                  <c:v>6577</c:v>
                </c:pt>
                <c:pt idx="12917">
                  <c:v>6575.3255813953519</c:v>
                </c:pt>
                <c:pt idx="12918">
                  <c:v>6573.1666666666742</c:v>
                </c:pt>
                <c:pt idx="12919">
                  <c:v>6573.0731707317073</c:v>
                </c:pt>
                <c:pt idx="12920">
                  <c:v>6567.4749999999995</c:v>
                </c:pt>
                <c:pt idx="12921">
                  <c:v>6568.8974358974356</c:v>
                </c:pt>
                <c:pt idx="12922">
                  <c:v>6567.4473684210525</c:v>
                </c:pt>
                <c:pt idx="12923">
                  <c:v>6564.7837837837815</c:v>
                </c:pt>
                <c:pt idx="12924">
                  <c:v>6558.5</c:v>
                </c:pt>
                <c:pt idx="12925">
                  <c:v>6556.0285714285737</c:v>
                </c:pt>
                <c:pt idx="12926">
                  <c:v>6553.6470588235297</c:v>
                </c:pt>
                <c:pt idx="12927">
                  <c:v>6553.9090909090883</c:v>
                </c:pt>
                <c:pt idx="12928">
                  <c:v>6552.28125</c:v>
                </c:pt>
                <c:pt idx="12929">
                  <c:v>6551.1612903225841</c:v>
                </c:pt>
                <c:pt idx="12930">
                  <c:v>6550.2666666666719</c:v>
                </c:pt>
                <c:pt idx="12931">
                  <c:v>6553.3103448275888</c:v>
                </c:pt>
                <c:pt idx="12932">
                  <c:v>6554.0714285714312</c:v>
                </c:pt>
                <c:pt idx="12933">
                  <c:v>6551.3703703703695</c:v>
                </c:pt>
                <c:pt idx="12934">
                  <c:v>6551.4615384615436</c:v>
                </c:pt>
                <c:pt idx="12935">
                  <c:v>6562.72</c:v>
                </c:pt>
                <c:pt idx="12936">
                  <c:v>6558.5833333333303</c:v>
                </c:pt>
                <c:pt idx="12937">
                  <c:v>6566.217391304348</c:v>
                </c:pt>
                <c:pt idx="12938">
                  <c:v>6570.818181818182</c:v>
                </c:pt>
                <c:pt idx="12939">
                  <c:v>6567.3333333333303</c:v>
                </c:pt>
                <c:pt idx="12940">
                  <c:v>6567.05</c:v>
                </c:pt>
                <c:pt idx="12941">
                  <c:v>6563.3157894736878</c:v>
                </c:pt>
                <c:pt idx="12942">
                  <c:v>6571.0555555555593</c:v>
                </c:pt>
                <c:pt idx="12943">
                  <c:v>6556.941176470591</c:v>
                </c:pt>
                <c:pt idx="12944">
                  <c:v>6547.1250000000027</c:v>
                </c:pt>
                <c:pt idx="12945">
                  <c:v>6545.6666666666742</c:v>
                </c:pt>
                <c:pt idx="12946">
                  <c:v>6562.3571428571431</c:v>
                </c:pt>
                <c:pt idx="12947">
                  <c:v>6557.7692307692341</c:v>
                </c:pt>
                <c:pt idx="12948">
                  <c:v>6575.4166666666724</c:v>
                </c:pt>
                <c:pt idx="12949">
                  <c:v>6586.272727272727</c:v>
                </c:pt>
                <c:pt idx="12950">
                  <c:v>6575.6</c:v>
                </c:pt>
                <c:pt idx="12951">
                  <c:v>6588.8888888888887</c:v>
                </c:pt>
                <c:pt idx="12952">
                  <c:v>6575.375</c:v>
                </c:pt>
                <c:pt idx="12953">
                  <c:v>6580.8571428571431</c:v>
                </c:pt>
                <c:pt idx="12954">
                  <c:v>6564.1666666666742</c:v>
                </c:pt>
                <c:pt idx="12955">
                  <c:v>6573.2</c:v>
                </c:pt>
                <c:pt idx="12956">
                  <c:v>6557.5</c:v>
                </c:pt>
                <c:pt idx="12957">
                  <c:v>6535.3333333333303</c:v>
                </c:pt>
                <c:pt idx="12958">
                  <c:v>6596.5</c:v>
                </c:pt>
                <c:pt idx="12959">
                  <c:v>6549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1EEA-47AC-A84E-68CB3D6EC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647168"/>
        <c:axId val="154653440"/>
      </c:scatterChart>
      <c:scatterChart>
        <c:scatterStyle val="lineMarker"/>
        <c:varyColors val="0"/>
        <c:ser>
          <c:idx val="0"/>
          <c:order val="0"/>
          <c:tx>
            <c:v>BARI-01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2"/>
              </a:solidFill>
            </c:spPr>
          </c:marker>
          <c:xVal>
            <c:numRef>
              <c:f>'BARI-01_2017-04-29_2017-04-30_s'!$N$2:$N$10132</c:f>
              <c:numCache>
                <c:formatCode>d/m/yy\ h\.mm;@</c:formatCode>
                <c:ptCount val="10131"/>
                <c:pt idx="0">
                  <c:v>42853.929085648146</c:v>
                </c:pt>
                <c:pt idx="1">
                  <c:v>42853.929791666633</c:v>
                </c:pt>
                <c:pt idx="2">
                  <c:v>42853.930497685185</c:v>
                </c:pt>
                <c:pt idx="3">
                  <c:v>42853.93120370368</c:v>
                </c:pt>
                <c:pt idx="4">
                  <c:v>42853.931909722225</c:v>
                </c:pt>
                <c:pt idx="5">
                  <c:v>42853.932615740741</c:v>
                </c:pt>
                <c:pt idx="6">
                  <c:v>42853.933321759228</c:v>
                </c:pt>
                <c:pt idx="7">
                  <c:v>42853.934027777781</c:v>
                </c:pt>
                <c:pt idx="8">
                  <c:v>42853.934733796297</c:v>
                </c:pt>
                <c:pt idx="9">
                  <c:v>42853.935439814806</c:v>
                </c:pt>
                <c:pt idx="10">
                  <c:v>42853.936145833308</c:v>
                </c:pt>
                <c:pt idx="11">
                  <c:v>42853.936851851853</c:v>
                </c:pt>
                <c:pt idx="12">
                  <c:v>42853.937557870369</c:v>
                </c:pt>
                <c:pt idx="13">
                  <c:v>42853.938263888893</c:v>
                </c:pt>
                <c:pt idx="14">
                  <c:v>42853.938969907409</c:v>
                </c:pt>
                <c:pt idx="15">
                  <c:v>42853.939675925933</c:v>
                </c:pt>
                <c:pt idx="16">
                  <c:v>42853.940381944441</c:v>
                </c:pt>
                <c:pt idx="17">
                  <c:v>42853.941087962965</c:v>
                </c:pt>
                <c:pt idx="18">
                  <c:v>42853.941793981474</c:v>
                </c:pt>
                <c:pt idx="19">
                  <c:v>42853.942500000012</c:v>
                </c:pt>
                <c:pt idx="20">
                  <c:v>42853.943206018543</c:v>
                </c:pt>
                <c:pt idx="21">
                  <c:v>42853.943912037037</c:v>
                </c:pt>
                <c:pt idx="22">
                  <c:v>42853.944618055575</c:v>
                </c:pt>
                <c:pt idx="23">
                  <c:v>42853.945324074091</c:v>
                </c:pt>
                <c:pt idx="24">
                  <c:v>42853.946030092615</c:v>
                </c:pt>
                <c:pt idx="25">
                  <c:v>42853.946736111109</c:v>
                </c:pt>
                <c:pt idx="26">
                  <c:v>42853.947442129625</c:v>
                </c:pt>
                <c:pt idx="27">
                  <c:v>42853.948148148185</c:v>
                </c:pt>
                <c:pt idx="28">
                  <c:v>42853.949560185181</c:v>
                </c:pt>
                <c:pt idx="29">
                  <c:v>42853.950266203712</c:v>
                </c:pt>
                <c:pt idx="30">
                  <c:v>42853.950972222243</c:v>
                </c:pt>
                <c:pt idx="31">
                  <c:v>42853.951678240766</c:v>
                </c:pt>
                <c:pt idx="32">
                  <c:v>42853.952384259261</c:v>
                </c:pt>
                <c:pt idx="33">
                  <c:v>42853.953090277791</c:v>
                </c:pt>
                <c:pt idx="34">
                  <c:v>42853.953796296293</c:v>
                </c:pt>
                <c:pt idx="35">
                  <c:v>42853.954502314846</c:v>
                </c:pt>
                <c:pt idx="36">
                  <c:v>42853.955208333333</c:v>
                </c:pt>
                <c:pt idx="37">
                  <c:v>42853.955914351849</c:v>
                </c:pt>
                <c:pt idx="38">
                  <c:v>42853.956620370394</c:v>
                </c:pt>
                <c:pt idx="39">
                  <c:v>42853.957326388911</c:v>
                </c:pt>
                <c:pt idx="40">
                  <c:v>42853.958032407449</c:v>
                </c:pt>
                <c:pt idx="41">
                  <c:v>42853.958738425965</c:v>
                </c:pt>
                <c:pt idx="42">
                  <c:v>42853.959444444466</c:v>
                </c:pt>
                <c:pt idx="43">
                  <c:v>42853.960150462961</c:v>
                </c:pt>
                <c:pt idx="44">
                  <c:v>42853.960856481492</c:v>
                </c:pt>
                <c:pt idx="45">
                  <c:v>42853.961562499993</c:v>
                </c:pt>
                <c:pt idx="46">
                  <c:v>42853.962268518517</c:v>
                </c:pt>
                <c:pt idx="47">
                  <c:v>42853.962974537026</c:v>
                </c:pt>
                <c:pt idx="48">
                  <c:v>42853.963680555527</c:v>
                </c:pt>
                <c:pt idx="49">
                  <c:v>42853.964386574073</c:v>
                </c:pt>
                <c:pt idx="50">
                  <c:v>42853.965092592596</c:v>
                </c:pt>
                <c:pt idx="51">
                  <c:v>42853.965798611069</c:v>
                </c:pt>
                <c:pt idx="52">
                  <c:v>42853.966504629629</c:v>
                </c:pt>
                <c:pt idx="53">
                  <c:v>42853.967210648167</c:v>
                </c:pt>
                <c:pt idx="54">
                  <c:v>42853.967916666654</c:v>
                </c:pt>
                <c:pt idx="55">
                  <c:v>42853.968622685185</c:v>
                </c:pt>
                <c:pt idx="56">
                  <c:v>42853.969861111087</c:v>
                </c:pt>
                <c:pt idx="57">
                  <c:v>42853.970567129632</c:v>
                </c:pt>
                <c:pt idx="58">
                  <c:v>42853.971273148185</c:v>
                </c:pt>
                <c:pt idx="59">
                  <c:v>42853.971979166665</c:v>
                </c:pt>
                <c:pt idx="60">
                  <c:v>42853.972685185188</c:v>
                </c:pt>
                <c:pt idx="61">
                  <c:v>42853.973391203705</c:v>
                </c:pt>
                <c:pt idx="62">
                  <c:v>42853.974097222243</c:v>
                </c:pt>
                <c:pt idx="63">
                  <c:v>42853.974803240759</c:v>
                </c:pt>
                <c:pt idx="64">
                  <c:v>42853.97550925926</c:v>
                </c:pt>
                <c:pt idx="65">
                  <c:v>42853.976215277806</c:v>
                </c:pt>
                <c:pt idx="66">
                  <c:v>42853.976921296322</c:v>
                </c:pt>
                <c:pt idx="67">
                  <c:v>42853.977627314816</c:v>
                </c:pt>
                <c:pt idx="68">
                  <c:v>42853.978333333333</c:v>
                </c:pt>
                <c:pt idx="69">
                  <c:v>42853.979039351849</c:v>
                </c:pt>
                <c:pt idx="70">
                  <c:v>42853.979745370372</c:v>
                </c:pt>
                <c:pt idx="71">
                  <c:v>42853.98045138891</c:v>
                </c:pt>
                <c:pt idx="72">
                  <c:v>42853.981157407412</c:v>
                </c:pt>
                <c:pt idx="73">
                  <c:v>42853.981863425943</c:v>
                </c:pt>
                <c:pt idx="74">
                  <c:v>42853.982569444488</c:v>
                </c:pt>
                <c:pt idx="75">
                  <c:v>42853.98327546299</c:v>
                </c:pt>
                <c:pt idx="76">
                  <c:v>42853.983981481484</c:v>
                </c:pt>
                <c:pt idx="77">
                  <c:v>42853.9846875</c:v>
                </c:pt>
                <c:pt idx="78">
                  <c:v>42853.985393518517</c:v>
                </c:pt>
                <c:pt idx="79">
                  <c:v>42853.98609953704</c:v>
                </c:pt>
                <c:pt idx="80">
                  <c:v>42853.986805555563</c:v>
                </c:pt>
                <c:pt idx="81">
                  <c:v>42853.987511574094</c:v>
                </c:pt>
                <c:pt idx="82">
                  <c:v>42853.988217592625</c:v>
                </c:pt>
                <c:pt idx="83">
                  <c:v>42853.988923611105</c:v>
                </c:pt>
                <c:pt idx="84">
                  <c:v>42853.989629629628</c:v>
                </c:pt>
                <c:pt idx="85">
                  <c:v>42853.990439814814</c:v>
                </c:pt>
                <c:pt idx="86">
                  <c:v>42853.991145833286</c:v>
                </c:pt>
                <c:pt idx="87">
                  <c:v>42853.991851851832</c:v>
                </c:pt>
                <c:pt idx="88">
                  <c:v>42853.992557870391</c:v>
                </c:pt>
                <c:pt idx="89">
                  <c:v>42853.993263888886</c:v>
                </c:pt>
                <c:pt idx="90">
                  <c:v>42853.993969907388</c:v>
                </c:pt>
                <c:pt idx="91">
                  <c:v>42853.994675925933</c:v>
                </c:pt>
                <c:pt idx="92">
                  <c:v>42853.995381944434</c:v>
                </c:pt>
                <c:pt idx="93">
                  <c:v>42853.996087962965</c:v>
                </c:pt>
                <c:pt idx="94">
                  <c:v>42853.996793981474</c:v>
                </c:pt>
                <c:pt idx="95">
                  <c:v>42853.997499999998</c:v>
                </c:pt>
                <c:pt idx="96">
                  <c:v>42853.998206018543</c:v>
                </c:pt>
                <c:pt idx="97">
                  <c:v>42853.998912037037</c:v>
                </c:pt>
                <c:pt idx="98">
                  <c:v>42853.999618055561</c:v>
                </c:pt>
                <c:pt idx="99">
                  <c:v>42854.000324074092</c:v>
                </c:pt>
                <c:pt idx="100">
                  <c:v>42854.001030092593</c:v>
                </c:pt>
                <c:pt idx="101">
                  <c:v>42854.001736111088</c:v>
                </c:pt>
                <c:pt idx="102">
                  <c:v>42854.002442129626</c:v>
                </c:pt>
                <c:pt idx="103">
                  <c:v>42854.003148148149</c:v>
                </c:pt>
                <c:pt idx="104">
                  <c:v>42854.003854166665</c:v>
                </c:pt>
                <c:pt idx="105">
                  <c:v>42854.004560185189</c:v>
                </c:pt>
                <c:pt idx="106">
                  <c:v>42854.005266203705</c:v>
                </c:pt>
                <c:pt idx="107">
                  <c:v>42854.005972222221</c:v>
                </c:pt>
                <c:pt idx="108">
                  <c:v>42854.006678240759</c:v>
                </c:pt>
                <c:pt idx="109">
                  <c:v>42854.007384259254</c:v>
                </c:pt>
                <c:pt idx="110">
                  <c:v>42854.008090277792</c:v>
                </c:pt>
                <c:pt idx="111">
                  <c:v>42854.008796296293</c:v>
                </c:pt>
                <c:pt idx="112">
                  <c:v>42854.009502314817</c:v>
                </c:pt>
                <c:pt idx="113">
                  <c:v>42854.010856481502</c:v>
                </c:pt>
                <c:pt idx="114">
                  <c:v>42854.011562499996</c:v>
                </c:pt>
                <c:pt idx="115">
                  <c:v>42854.012268518542</c:v>
                </c:pt>
                <c:pt idx="116">
                  <c:v>42854.012974537036</c:v>
                </c:pt>
                <c:pt idx="117">
                  <c:v>42854.01368055553</c:v>
                </c:pt>
                <c:pt idx="118">
                  <c:v>42854.014386574083</c:v>
                </c:pt>
                <c:pt idx="119">
                  <c:v>42854.015092592592</c:v>
                </c:pt>
                <c:pt idx="120">
                  <c:v>42854.015798611079</c:v>
                </c:pt>
                <c:pt idx="121">
                  <c:v>42854.016504629632</c:v>
                </c:pt>
                <c:pt idx="122">
                  <c:v>42854.017210648184</c:v>
                </c:pt>
                <c:pt idx="123">
                  <c:v>42854.017916666664</c:v>
                </c:pt>
                <c:pt idx="124">
                  <c:v>42854.018622685187</c:v>
                </c:pt>
                <c:pt idx="125">
                  <c:v>42854.019328703704</c:v>
                </c:pt>
                <c:pt idx="126">
                  <c:v>42854.02003472222</c:v>
                </c:pt>
                <c:pt idx="127">
                  <c:v>42854.020740740714</c:v>
                </c:pt>
                <c:pt idx="128">
                  <c:v>42854.021446759216</c:v>
                </c:pt>
                <c:pt idx="129">
                  <c:v>42854.022152777776</c:v>
                </c:pt>
                <c:pt idx="130">
                  <c:v>42854.022858796299</c:v>
                </c:pt>
                <c:pt idx="131">
                  <c:v>42854.023564814794</c:v>
                </c:pt>
                <c:pt idx="132">
                  <c:v>42854.024270833324</c:v>
                </c:pt>
                <c:pt idx="133">
                  <c:v>42854.024976851855</c:v>
                </c:pt>
                <c:pt idx="134">
                  <c:v>42854.02568287035</c:v>
                </c:pt>
                <c:pt idx="135">
                  <c:v>42854.026388888888</c:v>
                </c:pt>
                <c:pt idx="136">
                  <c:v>42854.027094907404</c:v>
                </c:pt>
                <c:pt idx="137">
                  <c:v>42854.027800925927</c:v>
                </c:pt>
                <c:pt idx="138">
                  <c:v>42854.028506944465</c:v>
                </c:pt>
                <c:pt idx="139">
                  <c:v>42854.031446759218</c:v>
                </c:pt>
                <c:pt idx="140">
                  <c:v>42854.032152777778</c:v>
                </c:pt>
                <c:pt idx="141">
                  <c:v>42854.032858796316</c:v>
                </c:pt>
                <c:pt idx="142">
                  <c:v>42854.033564814796</c:v>
                </c:pt>
                <c:pt idx="143">
                  <c:v>42854.034270833334</c:v>
                </c:pt>
                <c:pt idx="144">
                  <c:v>42854.03497685185</c:v>
                </c:pt>
                <c:pt idx="145">
                  <c:v>42854.035682870352</c:v>
                </c:pt>
                <c:pt idx="146">
                  <c:v>42854.03638888889</c:v>
                </c:pt>
                <c:pt idx="147">
                  <c:v>42854.037094907406</c:v>
                </c:pt>
                <c:pt idx="148">
                  <c:v>42854.037800925929</c:v>
                </c:pt>
                <c:pt idx="149">
                  <c:v>42854.038506944467</c:v>
                </c:pt>
                <c:pt idx="150">
                  <c:v>42854.039212962962</c:v>
                </c:pt>
                <c:pt idx="151">
                  <c:v>42854.039918981478</c:v>
                </c:pt>
                <c:pt idx="152">
                  <c:v>42854.040625000001</c:v>
                </c:pt>
                <c:pt idx="153">
                  <c:v>42854.041331018518</c:v>
                </c:pt>
                <c:pt idx="154">
                  <c:v>42854.042037037041</c:v>
                </c:pt>
                <c:pt idx="155">
                  <c:v>42854.042743055557</c:v>
                </c:pt>
                <c:pt idx="156">
                  <c:v>42854.043449074081</c:v>
                </c:pt>
                <c:pt idx="157">
                  <c:v>42854.044155092612</c:v>
                </c:pt>
                <c:pt idx="158">
                  <c:v>42854.044861111106</c:v>
                </c:pt>
                <c:pt idx="159">
                  <c:v>42854.045567129629</c:v>
                </c:pt>
                <c:pt idx="160">
                  <c:v>42854.046273148197</c:v>
                </c:pt>
                <c:pt idx="161">
                  <c:v>42854.046979166669</c:v>
                </c:pt>
                <c:pt idx="162">
                  <c:v>42854.047685185185</c:v>
                </c:pt>
                <c:pt idx="163">
                  <c:v>42854.048391203702</c:v>
                </c:pt>
                <c:pt idx="164">
                  <c:v>42854.049097222232</c:v>
                </c:pt>
                <c:pt idx="165">
                  <c:v>42854.049803240741</c:v>
                </c:pt>
                <c:pt idx="166">
                  <c:v>42854.050509259279</c:v>
                </c:pt>
                <c:pt idx="167">
                  <c:v>42854.051215277803</c:v>
                </c:pt>
                <c:pt idx="168">
                  <c:v>42854.052407407413</c:v>
                </c:pt>
                <c:pt idx="169">
                  <c:v>42854.053113425951</c:v>
                </c:pt>
                <c:pt idx="170">
                  <c:v>42854.053819444496</c:v>
                </c:pt>
                <c:pt idx="171">
                  <c:v>42854.054525462991</c:v>
                </c:pt>
                <c:pt idx="172">
                  <c:v>42854.055231481492</c:v>
                </c:pt>
                <c:pt idx="173">
                  <c:v>42854.055937500001</c:v>
                </c:pt>
                <c:pt idx="174">
                  <c:v>42854.056643518517</c:v>
                </c:pt>
                <c:pt idx="175">
                  <c:v>42854.057349537034</c:v>
                </c:pt>
                <c:pt idx="176">
                  <c:v>42854.058055555579</c:v>
                </c:pt>
                <c:pt idx="177">
                  <c:v>42854.058761574073</c:v>
                </c:pt>
                <c:pt idx="178">
                  <c:v>42854.059467592589</c:v>
                </c:pt>
                <c:pt idx="179">
                  <c:v>42854.060173611077</c:v>
                </c:pt>
                <c:pt idx="180">
                  <c:v>42854.060879629629</c:v>
                </c:pt>
                <c:pt idx="181">
                  <c:v>42854.061585648145</c:v>
                </c:pt>
                <c:pt idx="182">
                  <c:v>42854.062291666654</c:v>
                </c:pt>
                <c:pt idx="183">
                  <c:v>42854.062997685185</c:v>
                </c:pt>
                <c:pt idx="184">
                  <c:v>42854.063703703658</c:v>
                </c:pt>
                <c:pt idx="185">
                  <c:v>42854.064409722225</c:v>
                </c:pt>
                <c:pt idx="186">
                  <c:v>42854.065115740734</c:v>
                </c:pt>
                <c:pt idx="187">
                  <c:v>42854.065821759228</c:v>
                </c:pt>
                <c:pt idx="188">
                  <c:v>42854.066527777781</c:v>
                </c:pt>
                <c:pt idx="189">
                  <c:v>42854.067233796297</c:v>
                </c:pt>
                <c:pt idx="190">
                  <c:v>42854.067939814806</c:v>
                </c:pt>
                <c:pt idx="191">
                  <c:v>42854.068645833315</c:v>
                </c:pt>
                <c:pt idx="192">
                  <c:v>42854.069351851831</c:v>
                </c:pt>
                <c:pt idx="193">
                  <c:v>42854.070057870369</c:v>
                </c:pt>
                <c:pt idx="194">
                  <c:v>42854.070763888885</c:v>
                </c:pt>
                <c:pt idx="195">
                  <c:v>42854.071469907387</c:v>
                </c:pt>
                <c:pt idx="196">
                  <c:v>42854.072175925932</c:v>
                </c:pt>
                <c:pt idx="197">
                  <c:v>42854.073530092603</c:v>
                </c:pt>
                <c:pt idx="198">
                  <c:v>42854.074236111112</c:v>
                </c:pt>
                <c:pt idx="199">
                  <c:v>42854.074942129628</c:v>
                </c:pt>
                <c:pt idx="200">
                  <c:v>42854.075648148173</c:v>
                </c:pt>
                <c:pt idx="201">
                  <c:v>42854.076354166667</c:v>
                </c:pt>
                <c:pt idx="202">
                  <c:v>42854.077060185184</c:v>
                </c:pt>
                <c:pt idx="203">
                  <c:v>42854.077766203671</c:v>
                </c:pt>
                <c:pt idx="204">
                  <c:v>42854.078472222223</c:v>
                </c:pt>
                <c:pt idx="205">
                  <c:v>42854.07917824074</c:v>
                </c:pt>
                <c:pt idx="206">
                  <c:v>42854.079884259256</c:v>
                </c:pt>
                <c:pt idx="207">
                  <c:v>42854.080590277801</c:v>
                </c:pt>
                <c:pt idx="208">
                  <c:v>42854.081296296317</c:v>
                </c:pt>
                <c:pt idx="209">
                  <c:v>42854.082002314812</c:v>
                </c:pt>
                <c:pt idx="210">
                  <c:v>42854.082708333335</c:v>
                </c:pt>
                <c:pt idx="211">
                  <c:v>42854.083414351851</c:v>
                </c:pt>
                <c:pt idx="212">
                  <c:v>42854.084120370368</c:v>
                </c:pt>
                <c:pt idx="213">
                  <c:v>42854.08482638892</c:v>
                </c:pt>
                <c:pt idx="214">
                  <c:v>42854.085532407429</c:v>
                </c:pt>
                <c:pt idx="215">
                  <c:v>42854.086238425974</c:v>
                </c:pt>
                <c:pt idx="216">
                  <c:v>42854.086944444476</c:v>
                </c:pt>
                <c:pt idx="217">
                  <c:v>42854.087650462963</c:v>
                </c:pt>
                <c:pt idx="218">
                  <c:v>42854.088356481501</c:v>
                </c:pt>
                <c:pt idx="219">
                  <c:v>42854.089062499996</c:v>
                </c:pt>
                <c:pt idx="220">
                  <c:v>42854.089768518505</c:v>
                </c:pt>
                <c:pt idx="221">
                  <c:v>42854.090474537014</c:v>
                </c:pt>
                <c:pt idx="222">
                  <c:v>42854.091180555515</c:v>
                </c:pt>
                <c:pt idx="223">
                  <c:v>42854.091886574075</c:v>
                </c:pt>
                <c:pt idx="224">
                  <c:v>42854.092592592591</c:v>
                </c:pt>
                <c:pt idx="225">
                  <c:v>42854.093298611093</c:v>
                </c:pt>
                <c:pt idx="226">
                  <c:v>42854.094641203679</c:v>
                </c:pt>
                <c:pt idx="227">
                  <c:v>42854.095347222225</c:v>
                </c:pt>
                <c:pt idx="228">
                  <c:v>42854.096053240741</c:v>
                </c:pt>
                <c:pt idx="229">
                  <c:v>42854.096759259257</c:v>
                </c:pt>
                <c:pt idx="230">
                  <c:v>42854.097465277759</c:v>
                </c:pt>
                <c:pt idx="231">
                  <c:v>42854.098171296297</c:v>
                </c:pt>
                <c:pt idx="232">
                  <c:v>42854.098877314813</c:v>
                </c:pt>
                <c:pt idx="233">
                  <c:v>42854.099583333315</c:v>
                </c:pt>
                <c:pt idx="234">
                  <c:v>42854.100289351853</c:v>
                </c:pt>
                <c:pt idx="235">
                  <c:v>42854.100995370369</c:v>
                </c:pt>
                <c:pt idx="236">
                  <c:v>42854.101701388885</c:v>
                </c:pt>
                <c:pt idx="237">
                  <c:v>42854.102407407408</c:v>
                </c:pt>
                <c:pt idx="238">
                  <c:v>42854.103113425932</c:v>
                </c:pt>
                <c:pt idx="239">
                  <c:v>42854.10381944447</c:v>
                </c:pt>
                <c:pt idx="240">
                  <c:v>42854.104525462986</c:v>
                </c:pt>
                <c:pt idx="241">
                  <c:v>42854.105231481481</c:v>
                </c:pt>
                <c:pt idx="242">
                  <c:v>42854.105937500004</c:v>
                </c:pt>
                <c:pt idx="243">
                  <c:v>42854.10664351852</c:v>
                </c:pt>
                <c:pt idx="244">
                  <c:v>42854.107349537015</c:v>
                </c:pt>
                <c:pt idx="245">
                  <c:v>42854.108055555553</c:v>
                </c:pt>
                <c:pt idx="246">
                  <c:v>42854.108761574076</c:v>
                </c:pt>
                <c:pt idx="247">
                  <c:v>42854.109467592585</c:v>
                </c:pt>
                <c:pt idx="248">
                  <c:v>42854.110173611087</c:v>
                </c:pt>
                <c:pt idx="249">
                  <c:v>42854.110879629632</c:v>
                </c:pt>
                <c:pt idx="250">
                  <c:v>42854.111585648148</c:v>
                </c:pt>
                <c:pt idx="251">
                  <c:v>42854.112291666665</c:v>
                </c:pt>
                <c:pt idx="252">
                  <c:v>42854.112997685188</c:v>
                </c:pt>
                <c:pt idx="253">
                  <c:v>42854.113703703668</c:v>
                </c:pt>
                <c:pt idx="254">
                  <c:v>42854.11440972222</c:v>
                </c:pt>
                <c:pt idx="255">
                  <c:v>42854.115706018521</c:v>
                </c:pt>
                <c:pt idx="256">
                  <c:v>42854.116412037038</c:v>
                </c:pt>
                <c:pt idx="257">
                  <c:v>42854.117118055561</c:v>
                </c:pt>
                <c:pt idx="258">
                  <c:v>42854.117824074092</c:v>
                </c:pt>
                <c:pt idx="259">
                  <c:v>42854.118530092623</c:v>
                </c:pt>
                <c:pt idx="260">
                  <c:v>42854.11923611111</c:v>
                </c:pt>
                <c:pt idx="261">
                  <c:v>42854.119942129626</c:v>
                </c:pt>
                <c:pt idx="262">
                  <c:v>42854.120648148149</c:v>
                </c:pt>
                <c:pt idx="263">
                  <c:v>42854.121354166644</c:v>
                </c:pt>
                <c:pt idx="264">
                  <c:v>42854.122060185175</c:v>
                </c:pt>
                <c:pt idx="265">
                  <c:v>42854.122766203676</c:v>
                </c:pt>
                <c:pt idx="266">
                  <c:v>42854.1234722222</c:v>
                </c:pt>
                <c:pt idx="267">
                  <c:v>42854.124178240738</c:v>
                </c:pt>
                <c:pt idx="268">
                  <c:v>42854.124884259254</c:v>
                </c:pt>
                <c:pt idx="269">
                  <c:v>42854.125590277778</c:v>
                </c:pt>
                <c:pt idx="270">
                  <c:v>42854.126296296316</c:v>
                </c:pt>
                <c:pt idx="271">
                  <c:v>42854.127002314795</c:v>
                </c:pt>
                <c:pt idx="272">
                  <c:v>42854.127708333297</c:v>
                </c:pt>
                <c:pt idx="273">
                  <c:v>42854.12841435185</c:v>
                </c:pt>
                <c:pt idx="274">
                  <c:v>42854.129120370351</c:v>
                </c:pt>
                <c:pt idx="275">
                  <c:v>42854.129826388889</c:v>
                </c:pt>
                <c:pt idx="276">
                  <c:v>42854.130532407413</c:v>
                </c:pt>
                <c:pt idx="277">
                  <c:v>42854.131238425951</c:v>
                </c:pt>
                <c:pt idx="278">
                  <c:v>42854.131944444445</c:v>
                </c:pt>
                <c:pt idx="279">
                  <c:v>42854.132650462961</c:v>
                </c:pt>
                <c:pt idx="280">
                  <c:v>42854.133356481485</c:v>
                </c:pt>
                <c:pt idx="281">
                  <c:v>42854.134062499994</c:v>
                </c:pt>
                <c:pt idx="282">
                  <c:v>42854.134768518496</c:v>
                </c:pt>
                <c:pt idx="283">
                  <c:v>42854.135474537004</c:v>
                </c:pt>
                <c:pt idx="284">
                  <c:v>42854.13685185185</c:v>
                </c:pt>
                <c:pt idx="285">
                  <c:v>42854.137557870381</c:v>
                </c:pt>
                <c:pt idx="286">
                  <c:v>42854.13826388889</c:v>
                </c:pt>
                <c:pt idx="287">
                  <c:v>42854.138969907406</c:v>
                </c:pt>
                <c:pt idx="288">
                  <c:v>42854.139675925922</c:v>
                </c:pt>
                <c:pt idx="289">
                  <c:v>42854.140381944446</c:v>
                </c:pt>
                <c:pt idx="290">
                  <c:v>42854.141087962955</c:v>
                </c:pt>
                <c:pt idx="291">
                  <c:v>42854.141793981456</c:v>
                </c:pt>
                <c:pt idx="292">
                  <c:v>42854.142500000002</c:v>
                </c:pt>
                <c:pt idx="293">
                  <c:v>42854.143206018518</c:v>
                </c:pt>
                <c:pt idx="294">
                  <c:v>42854.143912037034</c:v>
                </c:pt>
                <c:pt idx="295">
                  <c:v>42854.144618055579</c:v>
                </c:pt>
                <c:pt idx="296">
                  <c:v>42854.145324074081</c:v>
                </c:pt>
                <c:pt idx="297">
                  <c:v>42854.146030092612</c:v>
                </c:pt>
                <c:pt idx="298">
                  <c:v>42854.146736111114</c:v>
                </c:pt>
                <c:pt idx="299">
                  <c:v>42854.147442129608</c:v>
                </c:pt>
                <c:pt idx="300">
                  <c:v>42854.148148148168</c:v>
                </c:pt>
                <c:pt idx="301">
                  <c:v>42854.148854166669</c:v>
                </c:pt>
                <c:pt idx="302">
                  <c:v>42854.149560185186</c:v>
                </c:pt>
                <c:pt idx="303">
                  <c:v>42854.150266203702</c:v>
                </c:pt>
                <c:pt idx="304">
                  <c:v>42854.150972222233</c:v>
                </c:pt>
                <c:pt idx="305">
                  <c:v>42854.151678240742</c:v>
                </c:pt>
                <c:pt idx="306">
                  <c:v>42854.152384259258</c:v>
                </c:pt>
                <c:pt idx="307">
                  <c:v>42854.153090277781</c:v>
                </c:pt>
                <c:pt idx="308">
                  <c:v>42854.153796296298</c:v>
                </c:pt>
                <c:pt idx="309">
                  <c:v>42854.154502314836</c:v>
                </c:pt>
                <c:pt idx="310">
                  <c:v>42854.15520833333</c:v>
                </c:pt>
                <c:pt idx="311">
                  <c:v>42854.155914351853</c:v>
                </c:pt>
                <c:pt idx="312">
                  <c:v>42854.156620370391</c:v>
                </c:pt>
                <c:pt idx="313">
                  <c:v>42854.157974537025</c:v>
                </c:pt>
                <c:pt idx="314">
                  <c:v>42854.158680555556</c:v>
                </c:pt>
                <c:pt idx="315">
                  <c:v>42854.159386574072</c:v>
                </c:pt>
                <c:pt idx="316">
                  <c:v>42854.160092592596</c:v>
                </c:pt>
                <c:pt idx="317">
                  <c:v>42854.160798611068</c:v>
                </c:pt>
                <c:pt idx="318">
                  <c:v>42854.161504629606</c:v>
                </c:pt>
                <c:pt idx="319">
                  <c:v>42854.162210648174</c:v>
                </c:pt>
                <c:pt idx="320">
                  <c:v>42854.162916666646</c:v>
                </c:pt>
                <c:pt idx="321">
                  <c:v>42854.163622685162</c:v>
                </c:pt>
                <c:pt idx="322">
                  <c:v>42854.164328703671</c:v>
                </c:pt>
                <c:pt idx="323">
                  <c:v>42854.165034722224</c:v>
                </c:pt>
                <c:pt idx="324">
                  <c:v>42854.165740740704</c:v>
                </c:pt>
                <c:pt idx="325">
                  <c:v>42854.166446759227</c:v>
                </c:pt>
                <c:pt idx="326">
                  <c:v>42854.167152777758</c:v>
                </c:pt>
                <c:pt idx="327">
                  <c:v>42854.167858796296</c:v>
                </c:pt>
                <c:pt idx="328">
                  <c:v>42854.168564814805</c:v>
                </c:pt>
                <c:pt idx="329">
                  <c:v>42854.169270833314</c:v>
                </c:pt>
                <c:pt idx="330">
                  <c:v>42854.16997685183</c:v>
                </c:pt>
                <c:pt idx="331">
                  <c:v>42854.170682870354</c:v>
                </c:pt>
                <c:pt idx="332">
                  <c:v>42854.171388888884</c:v>
                </c:pt>
                <c:pt idx="333">
                  <c:v>42854.172094907408</c:v>
                </c:pt>
                <c:pt idx="334">
                  <c:v>42854.172800925931</c:v>
                </c:pt>
                <c:pt idx="335">
                  <c:v>42854.173506944448</c:v>
                </c:pt>
                <c:pt idx="336">
                  <c:v>42854.174212962986</c:v>
                </c:pt>
                <c:pt idx="337">
                  <c:v>42854.17491898148</c:v>
                </c:pt>
                <c:pt idx="338">
                  <c:v>42854.175624999996</c:v>
                </c:pt>
                <c:pt idx="339">
                  <c:v>42854.176331018542</c:v>
                </c:pt>
                <c:pt idx="340">
                  <c:v>42854.177037037036</c:v>
                </c:pt>
                <c:pt idx="341">
                  <c:v>42854.17774305553</c:v>
                </c:pt>
                <c:pt idx="342">
                  <c:v>42854.178819444496</c:v>
                </c:pt>
                <c:pt idx="343">
                  <c:v>42854.179525462961</c:v>
                </c:pt>
                <c:pt idx="344">
                  <c:v>42854.180231481492</c:v>
                </c:pt>
                <c:pt idx="345">
                  <c:v>42854.180937500001</c:v>
                </c:pt>
                <c:pt idx="346">
                  <c:v>42854.181643518496</c:v>
                </c:pt>
                <c:pt idx="347">
                  <c:v>42854.182349537034</c:v>
                </c:pt>
                <c:pt idx="348">
                  <c:v>42854.183055555557</c:v>
                </c:pt>
                <c:pt idx="349">
                  <c:v>42854.183761574051</c:v>
                </c:pt>
                <c:pt idx="350">
                  <c:v>42854.184467592589</c:v>
                </c:pt>
                <c:pt idx="351">
                  <c:v>42854.185173611077</c:v>
                </c:pt>
                <c:pt idx="352">
                  <c:v>42854.185879629629</c:v>
                </c:pt>
                <c:pt idx="353">
                  <c:v>42854.186585648167</c:v>
                </c:pt>
                <c:pt idx="354">
                  <c:v>42854.187291666654</c:v>
                </c:pt>
                <c:pt idx="355">
                  <c:v>42854.187997685185</c:v>
                </c:pt>
                <c:pt idx="356">
                  <c:v>42854.188703703679</c:v>
                </c:pt>
                <c:pt idx="357">
                  <c:v>42854.189409722225</c:v>
                </c:pt>
                <c:pt idx="358">
                  <c:v>42854.190115740734</c:v>
                </c:pt>
                <c:pt idx="359">
                  <c:v>42854.190821759228</c:v>
                </c:pt>
                <c:pt idx="360">
                  <c:v>42854.191527777759</c:v>
                </c:pt>
                <c:pt idx="361">
                  <c:v>42854.192233796297</c:v>
                </c:pt>
                <c:pt idx="362">
                  <c:v>42854.192939814806</c:v>
                </c:pt>
                <c:pt idx="363">
                  <c:v>42854.193645833293</c:v>
                </c:pt>
                <c:pt idx="364">
                  <c:v>42854.194351851831</c:v>
                </c:pt>
                <c:pt idx="365">
                  <c:v>42854.195057870355</c:v>
                </c:pt>
                <c:pt idx="366">
                  <c:v>42854.195763888863</c:v>
                </c:pt>
                <c:pt idx="367">
                  <c:v>42854.196469907387</c:v>
                </c:pt>
                <c:pt idx="368">
                  <c:v>42854.197175925925</c:v>
                </c:pt>
                <c:pt idx="369">
                  <c:v>42854.197881944434</c:v>
                </c:pt>
                <c:pt idx="370">
                  <c:v>42854.198587962965</c:v>
                </c:pt>
                <c:pt idx="371">
                  <c:v>42854.199687499997</c:v>
                </c:pt>
                <c:pt idx="372">
                  <c:v>42854.20039351852</c:v>
                </c:pt>
                <c:pt idx="373">
                  <c:v>42854.201099537015</c:v>
                </c:pt>
                <c:pt idx="374">
                  <c:v>42854.201805555531</c:v>
                </c:pt>
                <c:pt idx="375">
                  <c:v>42854.202511574083</c:v>
                </c:pt>
                <c:pt idx="376">
                  <c:v>42854.203217592592</c:v>
                </c:pt>
                <c:pt idx="377">
                  <c:v>42854.203923611065</c:v>
                </c:pt>
                <c:pt idx="378">
                  <c:v>42854.204629629625</c:v>
                </c:pt>
                <c:pt idx="379">
                  <c:v>42854.205335648148</c:v>
                </c:pt>
                <c:pt idx="380">
                  <c:v>42854.206041666643</c:v>
                </c:pt>
                <c:pt idx="381">
                  <c:v>42854.206747685166</c:v>
                </c:pt>
                <c:pt idx="382">
                  <c:v>42854.207453703668</c:v>
                </c:pt>
                <c:pt idx="383">
                  <c:v>42854.20815972222</c:v>
                </c:pt>
                <c:pt idx="384">
                  <c:v>42854.208865740744</c:v>
                </c:pt>
                <c:pt idx="385">
                  <c:v>42854.209571759238</c:v>
                </c:pt>
                <c:pt idx="386">
                  <c:v>42854.210277777791</c:v>
                </c:pt>
                <c:pt idx="387">
                  <c:v>42854.210983796285</c:v>
                </c:pt>
                <c:pt idx="388">
                  <c:v>42854.211689814794</c:v>
                </c:pt>
                <c:pt idx="389">
                  <c:v>42854.212395833325</c:v>
                </c:pt>
                <c:pt idx="390">
                  <c:v>42854.213101851819</c:v>
                </c:pt>
                <c:pt idx="391">
                  <c:v>42854.213807870372</c:v>
                </c:pt>
                <c:pt idx="392">
                  <c:v>42854.21451388891</c:v>
                </c:pt>
                <c:pt idx="393">
                  <c:v>42854.215219907412</c:v>
                </c:pt>
                <c:pt idx="394">
                  <c:v>42854.215925925928</c:v>
                </c:pt>
                <c:pt idx="395">
                  <c:v>42854.216631944466</c:v>
                </c:pt>
                <c:pt idx="396">
                  <c:v>42854.21733796296</c:v>
                </c:pt>
                <c:pt idx="397">
                  <c:v>42854.218043981484</c:v>
                </c:pt>
                <c:pt idx="398">
                  <c:v>42854.21875</c:v>
                </c:pt>
                <c:pt idx="399">
                  <c:v>42854.219456018516</c:v>
                </c:pt>
                <c:pt idx="400">
                  <c:v>42854.220671296294</c:v>
                </c:pt>
                <c:pt idx="401">
                  <c:v>42854.221377314796</c:v>
                </c:pt>
                <c:pt idx="402">
                  <c:v>42854.222083333305</c:v>
                </c:pt>
                <c:pt idx="403">
                  <c:v>42854.222789351821</c:v>
                </c:pt>
                <c:pt idx="404">
                  <c:v>42854.223495370374</c:v>
                </c:pt>
                <c:pt idx="405">
                  <c:v>42854.22420138889</c:v>
                </c:pt>
                <c:pt idx="406">
                  <c:v>42854.224907407406</c:v>
                </c:pt>
                <c:pt idx="407">
                  <c:v>42854.225613425922</c:v>
                </c:pt>
                <c:pt idx="408">
                  <c:v>42854.226319444468</c:v>
                </c:pt>
                <c:pt idx="409">
                  <c:v>42854.227025462955</c:v>
                </c:pt>
                <c:pt idx="410">
                  <c:v>42854.227731481456</c:v>
                </c:pt>
                <c:pt idx="411">
                  <c:v>42854.228437499994</c:v>
                </c:pt>
                <c:pt idx="412">
                  <c:v>42854.229143518474</c:v>
                </c:pt>
                <c:pt idx="413">
                  <c:v>42854.229849537012</c:v>
                </c:pt>
                <c:pt idx="414">
                  <c:v>42854.230555555558</c:v>
                </c:pt>
                <c:pt idx="415">
                  <c:v>42854.231261574074</c:v>
                </c:pt>
                <c:pt idx="416">
                  <c:v>42854.231967592576</c:v>
                </c:pt>
                <c:pt idx="417">
                  <c:v>42854.232673611084</c:v>
                </c:pt>
                <c:pt idx="418">
                  <c:v>42854.233379629608</c:v>
                </c:pt>
                <c:pt idx="419">
                  <c:v>42854.234085648146</c:v>
                </c:pt>
                <c:pt idx="420">
                  <c:v>42854.234791666633</c:v>
                </c:pt>
                <c:pt idx="421">
                  <c:v>42854.235497685164</c:v>
                </c:pt>
                <c:pt idx="422">
                  <c:v>42854.23620370368</c:v>
                </c:pt>
                <c:pt idx="423">
                  <c:v>42854.236909722225</c:v>
                </c:pt>
                <c:pt idx="424">
                  <c:v>42854.237615740734</c:v>
                </c:pt>
                <c:pt idx="425">
                  <c:v>42854.238321759229</c:v>
                </c:pt>
                <c:pt idx="426">
                  <c:v>42854.239027777774</c:v>
                </c:pt>
                <c:pt idx="427">
                  <c:v>42854.239733796276</c:v>
                </c:pt>
                <c:pt idx="428">
                  <c:v>42854.240439814814</c:v>
                </c:pt>
                <c:pt idx="429">
                  <c:v>42854.241458333308</c:v>
                </c:pt>
                <c:pt idx="430">
                  <c:v>42854.242164351854</c:v>
                </c:pt>
                <c:pt idx="431">
                  <c:v>42854.242870370392</c:v>
                </c:pt>
                <c:pt idx="432">
                  <c:v>42854.243576388893</c:v>
                </c:pt>
                <c:pt idx="433">
                  <c:v>42854.24428240741</c:v>
                </c:pt>
                <c:pt idx="434">
                  <c:v>42854.244988425933</c:v>
                </c:pt>
                <c:pt idx="435">
                  <c:v>42854.245694444442</c:v>
                </c:pt>
                <c:pt idx="436">
                  <c:v>42854.246400462966</c:v>
                </c:pt>
                <c:pt idx="437">
                  <c:v>42854.247106481474</c:v>
                </c:pt>
                <c:pt idx="438">
                  <c:v>42854.247812500005</c:v>
                </c:pt>
                <c:pt idx="439">
                  <c:v>42854.248518518543</c:v>
                </c:pt>
                <c:pt idx="440">
                  <c:v>42854.249224537016</c:v>
                </c:pt>
                <c:pt idx="441">
                  <c:v>42854.249930555554</c:v>
                </c:pt>
                <c:pt idx="442">
                  <c:v>42854.250636574092</c:v>
                </c:pt>
                <c:pt idx="443">
                  <c:v>42854.251342592594</c:v>
                </c:pt>
                <c:pt idx="444">
                  <c:v>42854.252048611088</c:v>
                </c:pt>
                <c:pt idx="445">
                  <c:v>42854.252754629626</c:v>
                </c:pt>
                <c:pt idx="446">
                  <c:v>42854.253460648135</c:v>
                </c:pt>
                <c:pt idx="447">
                  <c:v>42854.254166666644</c:v>
                </c:pt>
                <c:pt idx="448">
                  <c:v>42854.254872685182</c:v>
                </c:pt>
                <c:pt idx="449">
                  <c:v>42854.255578703705</c:v>
                </c:pt>
                <c:pt idx="450">
                  <c:v>42854.256284722222</c:v>
                </c:pt>
                <c:pt idx="451">
                  <c:v>42854.256990740738</c:v>
                </c:pt>
                <c:pt idx="452">
                  <c:v>42854.257696759254</c:v>
                </c:pt>
                <c:pt idx="453">
                  <c:v>42854.258402777778</c:v>
                </c:pt>
                <c:pt idx="454">
                  <c:v>42854.259108796294</c:v>
                </c:pt>
                <c:pt idx="455">
                  <c:v>42854.259814814817</c:v>
                </c:pt>
                <c:pt idx="456">
                  <c:v>42854.260520833297</c:v>
                </c:pt>
                <c:pt idx="457">
                  <c:v>42854.261226851821</c:v>
                </c:pt>
                <c:pt idx="458">
                  <c:v>42854.262002314805</c:v>
                </c:pt>
                <c:pt idx="459">
                  <c:v>42854.262708333314</c:v>
                </c:pt>
                <c:pt idx="460">
                  <c:v>42854.26341435183</c:v>
                </c:pt>
                <c:pt idx="461">
                  <c:v>42854.264120370346</c:v>
                </c:pt>
                <c:pt idx="462">
                  <c:v>42854.264826388891</c:v>
                </c:pt>
                <c:pt idx="463">
                  <c:v>42854.265532407408</c:v>
                </c:pt>
                <c:pt idx="464">
                  <c:v>42854.266238425953</c:v>
                </c:pt>
                <c:pt idx="465">
                  <c:v>42854.266944444447</c:v>
                </c:pt>
                <c:pt idx="466">
                  <c:v>42854.267650462964</c:v>
                </c:pt>
                <c:pt idx="467">
                  <c:v>42854.26835648148</c:v>
                </c:pt>
                <c:pt idx="468">
                  <c:v>42854.269062499989</c:v>
                </c:pt>
                <c:pt idx="469">
                  <c:v>42854.269768518483</c:v>
                </c:pt>
                <c:pt idx="470">
                  <c:v>42854.270474537014</c:v>
                </c:pt>
                <c:pt idx="471">
                  <c:v>42854.271180555515</c:v>
                </c:pt>
                <c:pt idx="472">
                  <c:v>42854.271886574075</c:v>
                </c:pt>
                <c:pt idx="473">
                  <c:v>42854.272592592592</c:v>
                </c:pt>
                <c:pt idx="474">
                  <c:v>42854.273298611079</c:v>
                </c:pt>
                <c:pt idx="475">
                  <c:v>42854.274004629624</c:v>
                </c:pt>
                <c:pt idx="476">
                  <c:v>42854.274710648147</c:v>
                </c:pt>
                <c:pt idx="477">
                  <c:v>42854.275416666635</c:v>
                </c:pt>
                <c:pt idx="478">
                  <c:v>42854.276122685165</c:v>
                </c:pt>
                <c:pt idx="479">
                  <c:v>42854.276828703682</c:v>
                </c:pt>
                <c:pt idx="480">
                  <c:v>42854.27753472222</c:v>
                </c:pt>
                <c:pt idx="481">
                  <c:v>42854.278240740736</c:v>
                </c:pt>
                <c:pt idx="482">
                  <c:v>42854.278946759237</c:v>
                </c:pt>
                <c:pt idx="483">
                  <c:v>42854.279652777775</c:v>
                </c:pt>
                <c:pt idx="484">
                  <c:v>42854.280358796299</c:v>
                </c:pt>
                <c:pt idx="485">
                  <c:v>42854.281064814793</c:v>
                </c:pt>
                <c:pt idx="486">
                  <c:v>42854.281770833288</c:v>
                </c:pt>
                <c:pt idx="487">
                  <c:v>42854.282743055555</c:v>
                </c:pt>
                <c:pt idx="488">
                  <c:v>42854.283449074072</c:v>
                </c:pt>
                <c:pt idx="489">
                  <c:v>42854.284155092602</c:v>
                </c:pt>
                <c:pt idx="490">
                  <c:v>42854.284861111104</c:v>
                </c:pt>
                <c:pt idx="491">
                  <c:v>42854.285567129627</c:v>
                </c:pt>
                <c:pt idx="492">
                  <c:v>42854.286273148195</c:v>
                </c:pt>
                <c:pt idx="493">
                  <c:v>42854.286979166667</c:v>
                </c:pt>
                <c:pt idx="494">
                  <c:v>42854.287685185176</c:v>
                </c:pt>
                <c:pt idx="495">
                  <c:v>42854.288391203707</c:v>
                </c:pt>
                <c:pt idx="496">
                  <c:v>42854.289097222223</c:v>
                </c:pt>
                <c:pt idx="497">
                  <c:v>42854.289803240739</c:v>
                </c:pt>
                <c:pt idx="498">
                  <c:v>42854.290509259255</c:v>
                </c:pt>
                <c:pt idx="499">
                  <c:v>42854.291215277779</c:v>
                </c:pt>
                <c:pt idx="500">
                  <c:v>42854.291921296273</c:v>
                </c:pt>
                <c:pt idx="501">
                  <c:v>42854.292627314804</c:v>
                </c:pt>
                <c:pt idx="502">
                  <c:v>42854.293333333313</c:v>
                </c:pt>
                <c:pt idx="503">
                  <c:v>42854.294039351851</c:v>
                </c:pt>
                <c:pt idx="504">
                  <c:v>42854.294745370345</c:v>
                </c:pt>
                <c:pt idx="505">
                  <c:v>42854.295451388884</c:v>
                </c:pt>
                <c:pt idx="506">
                  <c:v>42854.296157407407</c:v>
                </c:pt>
                <c:pt idx="507">
                  <c:v>42854.296863425923</c:v>
                </c:pt>
                <c:pt idx="508">
                  <c:v>42854.297569444447</c:v>
                </c:pt>
                <c:pt idx="509">
                  <c:v>42854.298275462963</c:v>
                </c:pt>
                <c:pt idx="510">
                  <c:v>42854.298981481457</c:v>
                </c:pt>
                <c:pt idx="511">
                  <c:v>42854.299687499988</c:v>
                </c:pt>
                <c:pt idx="512">
                  <c:v>42854.300393518519</c:v>
                </c:pt>
                <c:pt idx="513">
                  <c:v>42854.301099537035</c:v>
                </c:pt>
                <c:pt idx="514">
                  <c:v>42854.301805555559</c:v>
                </c:pt>
                <c:pt idx="515">
                  <c:v>42854.302511574104</c:v>
                </c:pt>
                <c:pt idx="516">
                  <c:v>42854.303391203706</c:v>
                </c:pt>
                <c:pt idx="517">
                  <c:v>42854.304097222244</c:v>
                </c:pt>
                <c:pt idx="518">
                  <c:v>42854.304803240761</c:v>
                </c:pt>
                <c:pt idx="519">
                  <c:v>42854.305509259262</c:v>
                </c:pt>
                <c:pt idx="520">
                  <c:v>42854.306215277815</c:v>
                </c:pt>
                <c:pt idx="521">
                  <c:v>42854.306921296316</c:v>
                </c:pt>
                <c:pt idx="522">
                  <c:v>42854.307627314818</c:v>
                </c:pt>
                <c:pt idx="523">
                  <c:v>42854.308333333342</c:v>
                </c:pt>
                <c:pt idx="524">
                  <c:v>42854.309039351872</c:v>
                </c:pt>
                <c:pt idx="525">
                  <c:v>42854.309745370367</c:v>
                </c:pt>
                <c:pt idx="526">
                  <c:v>42854.310451388919</c:v>
                </c:pt>
                <c:pt idx="527">
                  <c:v>42854.311157407428</c:v>
                </c:pt>
                <c:pt idx="528">
                  <c:v>42854.311863425944</c:v>
                </c:pt>
                <c:pt idx="529">
                  <c:v>42854.312569444497</c:v>
                </c:pt>
                <c:pt idx="530">
                  <c:v>42854.313275462999</c:v>
                </c:pt>
                <c:pt idx="531">
                  <c:v>42854.313981481479</c:v>
                </c:pt>
                <c:pt idx="532">
                  <c:v>42854.314687500002</c:v>
                </c:pt>
                <c:pt idx="533">
                  <c:v>42854.315393518518</c:v>
                </c:pt>
                <c:pt idx="534">
                  <c:v>42854.316099537042</c:v>
                </c:pt>
                <c:pt idx="535">
                  <c:v>42854.31680555558</c:v>
                </c:pt>
                <c:pt idx="536">
                  <c:v>42854.317511574103</c:v>
                </c:pt>
                <c:pt idx="537">
                  <c:v>42854.318217592627</c:v>
                </c:pt>
                <c:pt idx="538">
                  <c:v>42854.318923611114</c:v>
                </c:pt>
                <c:pt idx="539">
                  <c:v>42854.31962962963</c:v>
                </c:pt>
                <c:pt idx="540">
                  <c:v>42854.320335648175</c:v>
                </c:pt>
                <c:pt idx="541">
                  <c:v>42854.321041666633</c:v>
                </c:pt>
                <c:pt idx="542">
                  <c:v>42854.321747685164</c:v>
                </c:pt>
                <c:pt idx="543">
                  <c:v>42854.32245370368</c:v>
                </c:pt>
                <c:pt idx="544">
                  <c:v>42854.323634259257</c:v>
                </c:pt>
                <c:pt idx="545">
                  <c:v>42854.324340277781</c:v>
                </c:pt>
                <c:pt idx="546">
                  <c:v>42854.325046296297</c:v>
                </c:pt>
                <c:pt idx="547">
                  <c:v>42854.325752314806</c:v>
                </c:pt>
                <c:pt idx="548">
                  <c:v>42854.326458333337</c:v>
                </c:pt>
                <c:pt idx="549">
                  <c:v>42854.327164351831</c:v>
                </c:pt>
                <c:pt idx="550">
                  <c:v>42854.327870370369</c:v>
                </c:pt>
                <c:pt idx="551">
                  <c:v>42854.328576388929</c:v>
                </c:pt>
                <c:pt idx="552">
                  <c:v>42854.329282407409</c:v>
                </c:pt>
                <c:pt idx="553">
                  <c:v>42854.329988425932</c:v>
                </c:pt>
                <c:pt idx="554">
                  <c:v>42854.33069444447</c:v>
                </c:pt>
                <c:pt idx="555">
                  <c:v>42854.331400462965</c:v>
                </c:pt>
                <c:pt idx="556">
                  <c:v>42854.332106481481</c:v>
                </c:pt>
                <c:pt idx="557">
                  <c:v>42854.332812500012</c:v>
                </c:pt>
                <c:pt idx="558">
                  <c:v>42854.333518518542</c:v>
                </c:pt>
                <c:pt idx="559">
                  <c:v>42854.334224537037</c:v>
                </c:pt>
                <c:pt idx="560">
                  <c:v>42854.334930555553</c:v>
                </c:pt>
                <c:pt idx="561">
                  <c:v>42854.335636574091</c:v>
                </c:pt>
                <c:pt idx="562">
                  <c:v>42854.336342592593</c:v>
                </c:pt>
                <c:pt idx="563">
                  <c:v>42854.337048611087</c:v>
                </c:pt>
                <c:pt idx="564">
                  <c:v>42854.337754629625</c:v>
                </c:pt>
                <c:pt idx="565">
                  <c:v>42854.338460648149</c:v>
                </c:pt>
                <c:pt idx="566">
                  <c:v>42854.339166666643</c:v>
                </c:pt>
                <c:pt idx="567">
                  <c:v>42854.339872685188</c:v>
                </c:pt>
                <c:pt idx="568">
                  <c:v>42854.340578703712</c:v>
                </c:pt>
                <c:pt idx="569">
                  <c:v>42854.341284722221</c:v>
                </c:pt>
                <c:pt idx="570">
                  <c:v>42854.341990740737</c:v>
                </c:pt>
                <c:pt idx="571">
                  <c:v>42854.34269675926</c:v>
                </c:pt>
                <c:pt idx="572">
                  <c:v>42854.344097222245</c:v>
                </c:pt>
                <c:pt idx="573">
                  <c:v>42854.344803240769</c:v>
                </c:pt>
                <c:pt idx="574">
                  <c:v>42854.345509259263</c:v>
                </c:pt>
                <c:pt idx="575">
                  <c:v>42854.346215277823</c:v>
                </c:pt>
                <c:pt idx="576">
                  <c:v>42854.346921296317</c:v>
                </c:pt>
                <c:pt idx="577">
                  <c:v>42854.347627314812</c:v>
                </c:pt>
                <c:pt idx="578">
                  <c:v>42854.348333333342</c:v>
                </c:pt>
                <c:pt idx="579">
                  <c:v>42854.349039351873</c:v>
                </c:pt>
                <c:pt idx="580">
                  <c:v>42854.349745370368</c:v>
                </c:pt>
                <c:pt idx="581">
                  <c:v>42854.35045138892</c:v>
                </c:pt>
                <c:pt idx="582">
                  <c:v>42854.351157407429</c:v>
                </c:pt>
                <c:pt idx="583">
                  <c:v>42854.351863425953</c:v>
                </c:pt>
                <c:pt idx="584">
                  <c:v>42854.352569444498</c:v>
                </c:pt>
                <c:pt idx="585">
                  <c:v>42854.353275463</c:v>
                </c:pt>
                <c:pt idx="586">
                  <c:v>42854.353981481479</c:v>
                </c:pt>
                <c:pt idx="587">
                  <c:v>42854.354687500003</c:v>
                </c:pt>
                <c:pt idx="588">
                  <c:v>42854.355393518519</c:v>
                </c:pt>
                <c:pt idx="589">
                  <c:v>42854.356099537043</c:v>
                </c:pt>
                <c:pt idx="590">
                  <c:v>42854.356805555581</c:v>
                </c:pt>
                <c:pt idx="591">
                  <c:v>42854.357511574104</c:v>
                </c:pt>
                <c:pt idx="592">
                  <c:v>42854.358217592635</c:v>
                </c:pt>
                <c:pt idx="593">
                  <c:v>42854.358923611115</c:v>
                </c:pt>
                <c:pt idx="594">
                  <c:v>42854.359629629631</c:v>
                </c:pt>
                <c:pt idx="595">
                  <c:v>42854.360335648176</c:v>
                </c:pt>
                <c:pt idx="596">
                  <c:v>42854.361041666627</c:v>
                </c:pt>
                <c:pt idx="597">
                  <c:v>42854.361747685165</c:v>
                </c:pt>
                <c:pt idx="598">
                  <c:v>42854.362453703681</c:v>
                </c:pt>
                <c:pt idx="599">
                  <c:v>42854.363159722205</c:v>
                </c:pt>
                <c:pt idx="600">
                  <c:v>42854.36440972222</c:v>
                </c:pt>
                <c:pt idx="601">
                  <c:v>42854.365115740744</c:v>
                </c:pt>
                <c:pt idx="602">
                  <c:v>42854.365821759238</c:v>
                </c:pt>
                <c:pt idx="603">
                  <c:v>42854.366527777791</c:v>
                </c:pt>
                <c:pt idx="604">
                  <c:v>42854.367233796293</c:v>
                </c:pt>
                <c:pt idx="605">
                  <c:v>42854.367939814816</c:v>
                </c:pt>
                <c:pt idx="606">
                  <c:v>42854.368645833325</c:v>
                </c:pt>
                <c:pt idx="607">
                  <c:v>42854.369351851834</c:v>
                </c:pt>
                <c:pt idx="608">
                  <c:v>42854.370057870394</c:v>
                </c:pt>
                <c:pt idx="609">
                  <c:v>42854.370763888888</c:v>
                </c:pt>
                <c:pt idx="610">
                  <c:v>42854.371469907404</c:v>
                </c:pt>
                <c:pt idx="611">
                  <c:v>42854.372175925942</c:v>
                </c:pt>
                <c:pt idx="612">
                  <c:v>42854.372881944466</c:v>
                </c:pt>
                <c:pt idx="613">
                  <c:v>42854.37358796296</c:v>
                </c:pt>
                <c:pt idx="614">
                  <c:v>42854.374293981491</c:v>
                </c:pt>
                <c:pt idx="615">
                  <c:v>42854.375</c:v>
                </c:pt>
                <c:pt idx="616">
                  <c:v>42854.375706018516</c:v>
                </c:pt>
                <c:pt idx="617">
                  <c:v>42854.37641203704</c:v>
                </c:pt>
                <c:pt idx="618">
                  <c:v>42854.377118055563</c:v>
                </c:pt>
                <c:pt idx="619">
                  <c:v>42854.377824074094</c:v>
                </c:pt>
                <c:pt idx="620">
                  <c:v>42854.378530092625</c:v>
                </c:pt>
                <c:pt idx="621">
                  <c:v>42854.379236111112</c:v>
                </c:pt>
                <c:pt idx="622">
                  <c:v>42854.379942129628</c:v>
                </c:pt>
                <c:pt idx="623">
                  <c:v>42854.380648148195</c:v>
                </c:pt>
                <c:pt idx="624">
                  <c:v>42854.381354166668</c:v>
                </c:pt>
                <c:pt idx="625">
                  <c:v>42854.382060185191</c:v>
                </c:pt>
                <c:pt idx="626">
                  <c:v>42854.382766203707</c:v>
                </c:pt>
                <c:pt idx="627">
                  <c:v>42854.383472222231</c:v>
                </c:pt>
                <c:pt idx="628">
                  <c:v>42854.384629629632</c:v>
                </c:pt>
                <c:pt idx="629">
                  <c:v>42854.385335648185</c:v>
                </c:pt>
                <c:pt idx="630">
                  <c:v>42854.386041666665</c:v>
                </c:pt>
                <c:pt idx="631">
                  <c:v>42854.386747685188</c:v>
                </c:pt>
                <c:pt idx="632">
                  <c:v>42854.387453703705</c:v>
                </c:pt>
                <c:pt idx="633">
                  <c:v>42854.388159722243</c:v>
                </c:pt>
                <c:pt idx="634">
                  <c:v>42854.388865740759</c:v>
                </c:pt>
                <c:pt idx="635">
                  <c:v>42854.38957175926</c:v>
                </c:pt>
                <c:pt idx="636">
                  <c:v>42854.390277777791</c:v>
                </c:pt>
                <c:pt idx="637">
                  <c:v>42854.3909837963</c:v>
                </c:pt>
                <c:pt idx="638">
                  <c:v>42854.391689814795</c:v>
                </c:pt>
                <c:pt idx="639">
                  <c:v>42854.392395833325</c:v>
                </c:pt>
                <c:pt idx="640">
                  <c:v>42854.39310185182</c:v>
                </c:pt>
                <c:pt idx="641">
                  <c:v>42854.393807870372</c:v>
                </c:pt>
                <c:pt idx="642">
                  <c:v>42854.39451388891</c:v>
                </c:pt>
                <c:pt idx="643">
                  <c:v>42854.395219907412</c:v>
                </c:pt>
                <c:pt idx="644">
                  <c:v>42854.395925925928</c:v>
                </c:pt>
                <c:pt idx="645">
                  <c:v>42854.396631944466</c:v>
                </c:pt>
                <c:pt idx="646">
                  <c:v>42854.397337962961</c:v>
                </c:pt>
                <c:pt idx="647">
                  <c:v>42854.398043981484</c:v>
                </c:pt>
                <c:pt idx="648">
                  <c:v>42854.39875</c:v>
                </c:pt>
                <c:pt idx="649">
                  <c:v>42854.399456018517</c:v>
                </c:pt>
                <c:pt idx="650">
                  <c:v>42854.400162037025</c:v>
                </c:pt>
                <c:pt idx="651">
                  <c:v>42854.400868055563</c:v>
                </c:pt>
                <c:pt idx="652">
                  <c:v>42854.401574074094</c:v>
                </c:pt>
                <c:pt idx="653">
                  <c:v>42854.402280092603</c:v>
                </c:pt>
                <c:pt idx="654">
                  <c:v>42854.402986111105</c:v>
                </c:pt>
                <c:pt idx="655">
                  <c:v>42854.403692129628</c:v>
                </c:pt>
                <c:pt idx="656">
                  <c:v>42854.404687500006</c:v>
                </c:pt>
                <c:pt idx="657">
                  <c:v>42854.405393518522</c:v>
                </c:pt>
                <c:pt idx="658">
                  <c:v>42854.406099537038</c:v>
                </c:pt>
                <c:pt idx="659">
                  <c:v>42854.406805555562</c:v>
                </c:pt>
                <c:pt idx="660">
                  <c:v>42854.407511574092</c:v>
                </c:pt>
                <c:pt idx="661">
                  <c:v>42854.408217592623</c:v>
                </c:pt>
                <c:pt idx="662">
                  <c:v>42854.408923611089</c:v>
                </c:pt>
                <c:pt idx="663">
                  <c:v>42854.409629629627</c:v>
                </c:pt>
                <c:pt idx="664">
                  <c:v>42854.410335648194</c:v>
                </c:pt>
                <c:pt idx="665">
                  <c:v>42854.411041666644</c:v>
                </c:pt>
                <c:pt idx="666">
                  <c:v>42854.411747685175</c:v>
                </c:pt>
                <c:pt idx="667">
                  <c:v>42854.412453703706</c:v>
                </c:pt>
                <c:pt idx="668">
                  <c:v>42854.413159722222</c:v>
                </c:pt>
                <c:pt idx="669">
                  <c:v>42854.413865740738</c:v>
                </c:pt>
                <c:pt idx="670">
                  <c:v>42854.414571759262</c:v>
                </c:pt>
                <c:pt idx="671">
                  <c:v>42854.415277777793</c:v>
                </c:pt>
                <c:pt idx="672">
                  <c:v>42854.415983796294</c:v>
                </c:pt>
                <c:pt idx="673">
                  <c:v>42854.416689814818</c:v>
                </c:pt>
                <c:pt idx="674">
                  <c:v>42854.417395833334</c:v>
                </c:pt>
                <c:pt idx="675">
                  <c:v>42854.41810185185</c:v>
                </c:pt>
                <c:pt idx="676">
                  <c:v>42854.418807870403</c:v>
                </c:pt>
                <c:pt idx="677">
                  <c:v>42854.419513888919</c:v>
                </c:pt>
                <c:pt idx="678">
                  <c:v>42854.420219907413</c:v>
                </c:pt>
                <c:pt idx="679">
                  <c:v>42854.420925925922</c:v>
                </c:pt>
                <c:pt idx="680">
                  <c:v>42854.421631944446</c:v>
                </c:pt>
                <c:pt idx="681">
                  <c:v>42854.422337962962</c:v>
                </c:pt>
                <c:pt idx="682">
                  <c:v>42854.423043981456</c:v>
                </c:pt>
                <c:pt idx="683">
                  <c:v>42854.423749999994</c:v>
                </c:pt>
                <c:pt idx="684">
                  <c:v>42854.424803240741</c:v>
                </c:pt>
                <c:pt idx="685">
                  <c:v>42854.425509259258</c:v>
                </c:pt>
                <c:pt idx="686">
                  <c:v>42854.426215277803</c:v>
                </c:pt>
                <c:pt idx="687">
                  <c:v>42854.426921296297</c:v>
                </c:pt>
                <c:pt idx="688">
                  <c:v>42854.427627314806</c:v>
                </c:pt>
                <c:pt idx="689">
                  <c:v>42854.42833333333</c:v>
                </c:pt>
                <c:pt idx="690">
                  <c:v>42854.429039351853</c:v>
                </c:pt>
                <c:pt idx="691">
                  <c:v>42854.429745370355</c:v>
                </c:pt>
                <c:pt idx="692">
                  <c:v>42854.430451388893</c:v>
                </c:pt>
                <c:pt idx="693">
                  <c:v>42854.431157407409</c:v>
                </c:pt>
                <c:pt idx="694">
                  <c:v>42854.431863425933</c:v>
                </c:pt>
                <c:pt idx="695">
                  <c:v>42854.432569444471</c:v>
                </c:pt>
                <c:pt idx="696">
                  <c:v>42854.433275462987</c:v>
                </c:pt>
                <c:pt idx="697">
                  <c:v>42854.433981481474</c:v>
                </c:pt>
                <c:pt idx="698">
                  <c:v>42854.434687500005</c:v>
                </c:pt>
                <c:pt idx="699">
                  <c:v>42854.435393518521</c:v>
                </c:pt>
                <c:pt idx="700">
                  <c:v>42854.436099537037</c:v>
                </c:pt>
                <c:pt idx="701">
                  <c:v>42854.436805555553</c:v>
                </c:pt>
                <c:pt idx="702">
                  <c:v>42854.437511574091</c:v>
                </c:pt>
                <c:pt idx="703">
                  <c:v>42854.438217592615</c:v>
                </c:pt>
                <c:pt idx="704">
                  <c:v>42854.438923611087</c:v>
                </c:pt>
                <c:pt idx="705">
                  <c:v>42854.439629629625</c:v>
                </c:pt>
                <c:pt idx="706">
                  <c:v>42854.440335648185</c:v>
                </c:pt>
                <c:pt idx="707">
                  <c:v>42854.441041666643</c:v>
                </c:pt>
                <c:pt idx="708">
                  <c:v>42854.441747685174</c:v>
                </c:pt>
                <c:pt idx="709">
                  <c:v>42854.442453703705</c:v>
                </c:pt>
                <c:pt idx="710">
                  <c:v>42854.443159722221</c:v>
                </c:pt>
                <c:pt idx="711">
                  <c:v>42854.443865740745</c:v>
                </c:pt>
                <c:pt idx="712">
                  <c:v>42854.444884259261</c:v>
                </c:pt>
                <c:pt idx="713">
                  <c:v>42854.445590277792</c:v>
                </c:pt>
                <c:pt idx="714">
                  <c:v>42854.44629629633</c:v>
                </c:pt>
                <c:pt idx="715">
                  <c:v>42854.447002314817</c:v>
                </c:pt>
                <c:pt idx="716">
                  <c:v>42854.447708333326</c:v>
                </c:pt>
                <c:pt idx="717">
                  <c:v>42854.448414351849</c:v>
                </c:pt>
                <c:pt idx="718">
                  <c:v>42854.449120370373</c:v>
                </c:pt>
                <c:pt idx="719">
                  <c:v>42854.449826388918</c:v>
                </c:pt>
                <c:pt idx="720">
                  <c:v>42854.450532407449</c:v>
                </c:pt>
                <c:pt idx="721">
                  <c:v>42854.451238425965</c:v>
                </c:pt>
                <c:pt idx="722">
                  <c:v>42854.451944444467</c:v>
                </c:pt>
                <c:pt idx="723">
                  <c:v>42854.45265046299</c:v>
                </c:pt>
                <c:pt idx="724">
                  <c:v>42854.453356481492</c:v>
                </c:pt>
                <c:pt idx="725">
                  <c:v>42854.454062500001</c:v>
                </c:pt>
                <c:pt idx="726">
                  <c:v>42854.454768518517</c:v>
                </c:pt>
                <c:pt idx="727">
                  <c:v>42854.455474537026</c:v>
                </c:pt>
                <c:pt idx="728">
                  <c:v>42854.456180555557</c:v>
                </c:pt>
                <c:pt idx="729">
                  <c:v>42854.456886574095</c:v>
                </c:pt>
                <c:pt idx="730">
                  <c:v>42854.457592592611</c:v>
                </c:pt>
                <c:pt idx="731">
                  <c:v>42854.458298611113</c:v>
                </c:pt>
                <c:pt idx="732">
                  <c:v>42854.459004629629</c:v>
                </c:pt>
                <c:pt idx="733">
                  <c:v>42854.459710648167</c:v>
                </c:pt>
                <c:pt idx="734">
                  <c:v>42854.460416666654</c:v>
                </c:pt>
                <c:pt idx="735">
                  <c:v>42854.461122685163</c:v>
                </c:pt>
                <c:pt idx="736">
                  <c:v>42854.461828703679</c:v>
                </c:pt>
                <c:pt idx="737">
                  <c:v>42854.462534722232</c:v>
                </c:pt>
                <c:pt idx="738">
                  <c:v>42854.463240740726</c:v>
                </c:pt>
                <c:pt idx="739">
                  <c:v>42854.463946759228</c:v>
                </c:pt>
                <c:pt idx="740">
                  <c:v>42854.46503472222</c:v>
                </c:pt>
                <c:pt idx="741">
                  <c:v>42854.465740740714</c:v>
                </c:pt>
                <c:pt idx="742">
                  <c:v>42854.466446759237</c:v>
                </c:pt>
                <c:pt idx="743">
                  <c:v>42854.467152777775</c:v>
                </c:pt>
                <c:pt idx="744">
                  <c:v>42854.467858796299</c:v>
                </c:pt>
                <c:pt idx="745">
                  <c:v>42854.468564814815</c:v>
                </c:pt>
                <c:pt idx="746">
                  <c:v>42854.469270833324</c:v>
                </c:pt>
                <c:pt idx="747">
                  <c:v>42854.469976851855</c:v>
                </c:pt>
                <c:pt idx="748">
                  <c:v>42854.470682870371</c:v>
                </c:pt>
                <c:pt idx="749">
                  <c:v>42854.471388888887</c:v>
                </c:pt>
                <c:pt idx="750">
                  <c:v>42854.472094907411</c:v>
                </c:pt>
                <c:pt idx="751">
                  <c:v>42854.472800925942</c:v>
                </c:pt>
                <c:pt idx="752">
                  <c:v>42854.473506944443</c:v>
                </c:pt>
                <c:pt idx="753">
                  <c:v>42854.474212962989</c:v>
                </c:pt>
                <c:pt idx="754">
                  <c:v>42854.474918981483</c:v>
                </c:pt>
                <c:pt idx="755">
                  <c:v>42854.475624999999</c:v>
                </c:pt>
                <c:pt idx="756">
                  <c:v>42854.476331018537</c:v>
                </c:pt>
                <c:pt idx="757">
                  <c:v>42854.477037037039</c:v>
                </c:pt>
                <c:pt idx="758">
                  <c:v>42854.477743055555</c:v>
                </c:pt>
                <c:pt idx="759">
                  <c:v>42854.478449074093</c:v>
                </c:pt>
                <c:pt idx="760">
                  <c:v>42854.479155092602</c:v>
                </c:pt>
                <c:pt idx="761">
                  <c:v>42854.479861111104</c:v>
                </c:pt>
                <c:pt idx="762">
                  <c:v>42854.480567129642</c:v>
                </c:pt>
                <c:pt idx="763">
                  <c:v>42854.481273148194</c:v>
                </c:pt>
                <c:pt idx="764">
                  <c:v>42854.481979166667</c:v>
                </c:pt>
                <c:pt idx="765">
                  <c:v>42854.482685185183</c:v>
                </c:pt>
                <c:pt idx="766">
                  <c:v>42854.483391203707</c:v>
                </c:pt>
                <c:pt idx="767">
                  <c:v>42854.484097222245</c:v>
                </c:pt>
                <c:pt idx="768">
                  <c:v>42854.484803240768</c:v>
                </c:pt>
                <c:pt idx="769">
                  <c:v>42854.485613425953</c:v>
                </c:pt>
                <c:pt idx="770">
                  <c:v>42854.486319444499</c:v>
                </c:pt>
                <c:pt idx="771">
                  <c:v>42854.487025462986</c:v>
                </c:pt>
                <c:pt idx="772">
                  <c:v>42854.48773148148</c:v>
                </c:pt>
                <c:pt idx="773">
                  <c:v>42854.488437500011</c:v>
                </c:pt>
                <c:pt idx="774">
                  <c:v>42854.48914351852</c:v>
                </c:pt>
                <c:pt idx="775">
                  <c:v>42854.489849537036</c:v>
                </c:pt>
                <c:pt idx="776">
                  <c:v>42854.490555555552</c:v>
                </c:pt>
                <c:pt idx="777">
                  <c:v>42854.491261574076</c:v>
                </c:pt>
                <c:pt idx="778">
                  <c:v>42854.491967592585</c:v>
                </c:pt>
                <c:pt idx="779">
                  <c:v>42854.492673611087</c:v>
                </c:pt>
                <c:pt idx="780">
                  <c:v>42854.493379629625</c:v>
                </c:pt>
                <c:pt idx="781">
                  <c:v>42854.494085648148</c:v>
                </c:pt>
                <c:pt idx="782">
                  <c:v>42854.494791666642</c:v>
                </c:pt>
                <c:pt idx="783">
                  <c:v>42854.495497685166</c:v>
                </c:pt>
                <c:pt idx="784">
                  <c:v>42854.496203703704</c:v>
                </c:pt>
                <c:pt idx="785">
                  <c:v>42854.49690972222</c:v>
                </c:pt>
                <c:pt idx="786">
                  <c:v>42854.497615740744</c:v>
                </c:pt>
                <c:pt idx="787">
                  <c:v>42854.498321759238</c:v>
                </c:pt>
                <c:pt idx="788">
                  <c:v>42854.499027777776</c:v>
                </c:pt>
                <c:pt idx="789">
                  <c:v>42854.4997337963</c:v>
                </c:pt>
                <c:pt idx="790">
                  <c:v>42854.500439814816</c:v>
                </c:pt>
                <c:pt idx="791">
                  <c:v>42854.501145833288</c:v>
                </c:pt>
                <c:pt idx="792">
                  <c:v>42854.501851851834</c:v>
                </c:pt>
                <c:pt idx="793">
                  <c:v>42854.502557870394</c:v>
                </c:pt>
                <c:pt idx="794">
                  <c:v>42854.503263888888</c:v>
                </c:pt>
                <c:pt idx="795">
                  <c:v>42854.503969907404</c:v>
                </c:pt>
                <c:pt idx="796">
                  <c:v>42854.504675925942</c:v>
                </c:pt>
                <c:pt idx="797">
                  <c:v>42854.505381944444</c:v>
                </c:pt>
                <c:pt idx="798">
                  <c:v>42854.506377314836</c:v>
                </c:pt>
                <c:pt idx="799">
                  <c:v>42854.507083333308</c:v>
                </c:pt>
                <c:pt idx="800">
                  <c:v>42854.507789351854</c:v>
                </c:pt>
                <c:pt idx="801">
                  <c:v>42854.508495370392</c:v>
                </c:pt>
                <c:pt idx="802">
                  <c:v>42854.509201388893</c:v>
                </c:pt>
                <c:pt idx="803">
                  <c:v>42854.50990740741</c:v>
                </c:pt>
                <c:pt idx="804">
                  <c:v>42854.510613425955</c:v>
                </c:pt>
                <c:pt idx="805">
                  <c:v>42854.511319444471</c:v>
                </c:pt>
                <c:pt idx="806">
                  <c:v>42854.512025462987</c:v>
                </c:pt>
                <c:pt idx="807">
                  <c:v>42854.512731481482</c:v>
                </c:pt>
                <c:pt idx="808">
                  <c:v>42854.513437500005</c:v>
                </c:pt>
                <c:pt idx="809">
                  <c:v>42854.514143518521</c:v>
                </c:pt>
                <c:pt idx="810">
                  <c:v>42854.514849537038</c:v>
                </c:pt>
                <c:pt idx="811">
                  <c:v>42854.515555555561</c:v>
                </c:pt>
                <c:pt idx="812">
                  <c:v>42854.516261574092</c:v>
                </c:pt>
                <c:pt idx="813">
                  <c:v>42854.516967592601</c:v>
                </c:pt>
                <c:pt idx="814">
                  <c:v>42854.517673611088</c:v>
                </c:pt>
                <c:pt idx="815">
                  <c:v>42854.518379629633</c:v>
                </c:pt>
                <c:pt idx="816">
                  <c:v>42854.519085648149</c:v>
                </c:pt>
                <c:pt idx="817">
                  <c:v>42854.519791666644</c:v>
                </c:pt>
                <c:pt idx="818">
                  <c:v>42854.520497685175</c:v>
                </c:pt>
                <c:pt idx="819">
                  <c:v>42854.521203703676</c:v>
                </c:pt>
                <c:pt idx="820">
                  <c:v>42854.5219097222</c:v>
                </c:pt>
                <c:pt idx="821">
                  <c:v>42854.522615740738</c:v>
                </c:pt>
                <c:pt idx="822">
                  <c:v>42854.523321759218</c:v>
                </c:pt>
                <c:pt idx="823">
                  <c:v>42854.524027777778</c:v>
                </c:pt>
                <c:pt idx="824">
                  <c:v>42854.524733796294</c:v>
                </c:pt>
                <c:pt idx="825">
                  <c:v>42854.525439814795</c:v>
                </c:pt>
                <c:pt idx="826">
                  <c:v>42854.526145833297</c:v>
                </c:pt>
                <c:pt idx="827">
                  <c:v>42854.527002314804</c:v>
                </c:pt>
                <c:pt idx="828">
                  <c:v>42854.527708333313</c:v>
                </c:pt>
                <c:pt idx="829">
                  <c:v>42854.528414351851</c:v>
                </c:pt>
                <c:pt idx="830">
                  <c:v>42854.529120370345</c:v>
                </c:pt>
                <c:pt idx="831">
                  <c:v>42854.529826388891</c:v>
                </c:pt>
                <c:pt idx="832">
                  <c:v>42854.530532407429</c:v>
                </c:pt>
                <c:pt idx="833">
                  <c:v>42854.531238425945</c:v>
                </c:pt>
                <c:pt idx="834">
                  <c:v>42854.531944444447</c:v>
                </c:pt>
                <c:pt idx="835">
                  <c:v>42854.532650462963</c:v>
                </c:pt>
                <c:pt idx="836">
                  <c:v>42854.533356481479</c:v>
                </c:pt>
                <c:pt idx="837">
                  <c:v>42854.534062499995</c:v>
                </c:pt>
                <c:pt idx="838">
                  <c:v>42854.534768518504</c:v>
                </c:pt>
                <c:pt idx="839">
                  <c:v>42854.535474537013</c:v>
                </c:pt>
                <c:pt idx="840">
                  <c:v>42854.536180555537</c:v>
                </c:pt>
                <c:pt idx="841">
                  <c:v>42854.536886574082</c:v>
                </c:pt>
                <c:pt idx="842">
                  <c:v>42854.537592592591</c:v>
                </c:pt>
                <c:pt idx="843">
                  <c:v>42854.538298611114</c:v>
                </c:pt>
                <c:pt idx="844">
                  <c:v>42854.539004629609</c:v>
                </c:pt>
                <c:pt idx="845">
                  <c:v>42854.539710648147</c:v>
                </c:pt>
                <c:pt idx="846">
                  <c:v>42854.54041666667</c:v>
                </c:pt>
                <c:pt idx="847">
                  <c:v>42854.541122685165</c:v>
                </c:pt>
                <c:pt idx="848">
                  <c:v>42854.541828703681</c:v>
                </c:pt>
                <c:pt idx="849">
                  <c:v>42854.542534722219</c:v>
                </c:pt>
                <c:pt idx="850">
                  <c:v>42854.543240740735</c:v>
                </c:pt>
                <c:pt idx="851">
                  <c:v>42854.543946759237</c:v>
                </c:pt>
                <c:pt idx="852">
                  <c:v>42854.544652777782</c:v>
                </c:pt>
                <c:pt idx="853">
                  <c:v>42854.545358796298</c:v>
                </c:pt>
                <c:pt idx="854">
                  <c:v>42854.546064814815</c:v>
                </c:pt>
                <c:pt idx="855">
                  <c:v>42854.546770833324</c:v>
                </c:pt>
                <c:pt idx="856">
                  <c:v>42854.547557870392</c:v>
                </c:pt>
                <c:pt idx="857">
                  <c:v>42854.548263888893</c:v>
                </c:pt>
                <c:pt idx="858">
                  <c:v>42854.54896990741</c:v>
                </c:pt>
                <c:pt idx="859">
                  <c:v>42854.549675925933</c:v>
                </c:pt>
                <c:pt idx="860">
                  <c:v>42854.550381944442</c:v>
                </c:pt>
                <c:pt idx="861">
                  <c:v>42854.551087962966</c:v>
                </c:pt>
                <c:pt idx="862">
                  <c:v>42854.551793981474</c:v>
                </c:pt>
                <c:pt idx="863">
                  <c:v>42854.552500000013</c:v>
                </c:pt>
                <c:pt idx="864">
                  <c:v>42854.553206018543</c:v>
                </c:pt>
                <c:pt idx="865">
                  <c:v>42854.553912037038</c:v>
                </c:pt>
                <c:pt idx="866">
                  <c:v>42854.55461805559</c:v>
                </c:pt>
                <c:pt idx="867">
                  <c:v>42854.555324074092</c:v>
                </c:pt>
                <c:pt idx="868">
                  <c:v>42854.556030092623</c:v>
                </c:pt>
                <c:pt idx="869">
                  <c:v>42854.55673611111</c:v>
                </c:pt>
                <c:pt idx="870">
                  <c:v>42854.557442129626</c:v>
                </c:pt>
                <c:pt idx="871">
                  <c:v>42854.558148148186</c:v>
                </c:pt>
                <c:pt idx="872">
                  <c:v>42854.558854166688</c:v>
                </c:pt>
                <c:pt idx="873">
                  <c:v>42854.559560185182</c:v>
                </c:pt>
                <c:pt idx="874">
                  <c:v>42854.560266203705</c:v>
                </c:pt>
                <c:pt idx="875">
                  <c:v>42854.560972222222</c:v>
                </c:pt>
                <c:pt idx="876">
                  <c:v>42854.561678240738</c:v>
                </c:pt>
                <c:pt idx="877">
                  <c:v>42854.562384259254</c:v>
                </c:pt>
                <c:pt idx="878">
                  <c:v>42854.563090277778</c:v>
                </c:pt>
                <c:pt idx="879">
                  <c:v>42854.563796296294</c:v>
                </c:pt>
                <c:pt idx="880">
                  <c:v>42854.564502314817</c:v>
                </c:pt>
                <c:pt idx="881">
                  <c:v>42854.565208333326</c:v>
                </c:pt>
                <c:pt idx="882">
                  <c:v>42854.56591435185</c:v>
                </c:pt>
                <c:pt idx="883">
                  <c:v>42854.566620370373</c:v>
                </c:pt>
                <c:pt idx="884">
                  <c:v>42854.567326388889</c:v>
                </c:pt>
                <c:pt idx="885">
                  <c:v>42854.568206018543</c:v>
                </c:pt>
                <c:pt idx="886">
                  <c:v>42854.568912037037</c:v>
                </c:pt>
                <c:pt idx="887">
                  <c:v>42854.569618055553</c:v>
                </c:pt>
                <c:pt idx="888">
                  <c:v>42854.570324074091</c:v>
                </c:pt>
                <c:pt idx="889">
                  <c:v>42854.571030092593</c:v>
                </c:pt>
                <c:pt idx="890">
                  <c:v>42854.571736111087</c:v>
                </c:pt>
                <c:pt idx="891">
                  <c:v>42854.572442129625</c:v>
                </c:pt>
                <c:pt idx="892">
                  <c:v>42854.573148148149</c:v>
                </c:pt>
                <c:pt idx="893">
                  <c:v>42854.573854166665</c:v>
                </c:pt>
                <c:pt idx="894">
                  <c:v>42854.574560185181</c:v>
                </c:pt>
                <c:pt idx="895">
                  <c:v>42854.575266203705</c:v>
                </c:pt>
                <c:pt idx="896">
                  <c:v>42854.575972222221</c:v>
                </c:pt>
                <c:pt idx="897">
                  <c:v>42854.576678240766</c:v>
                </c:pt>
                <c:pt idx="898">
                  <c:v>42854.577384259239</c:v>
                </c:pt>
                <c:pt idx="899">
                  <c:v>42854.578090277791</c:v>
                </c:pt>
                <c:pt idx="900">
                  <c:v>42854.578796296293</c:v>
                </c:pt>
                <c:pt idx="901">
                  <c:v>42854.579502314817</c:v>
                </c:pt>
                <c:pt idx="902">
                  <c:v>42854.580208333333</c:v>
                </c:pt>
                <c:pt idx="903">
                  <c:v>42854.580914351849</c:v>
                </c:pt>
                <c:pt idx="904">
                  <c:v>42854.581620370373</c:v>
                </c:pt>
                <c:pt idx="905">
                  <c:v>42854.582326388911</c:v>
                </c:pt>
                <c:pt idx="906">
                  <c:v>42854.583032407412</c:v>
                </c:pt>
                <c:pt idx="907">
                  <c:v>42854.583738425943</c:v>
                </c:pt>
                <c:pt idx="908">
                  <c:v>42854.584444444466</c:v>
                </c:pt>
                <c:pt idx="909">
                  <c:v>42854.585150462961</c:v>
                </c:pt>
                <c:pt idx="910">
                  <c:v>42854.585856481492</c:v>
                </c:pt>
                <c:pt idx="911">
                  <c:v>42854.586562500001</c:v>
                </c:pt>
                <c:pt idx="912">
                  <c:v>42854.587268518517</c:v>
                </c:pt>
                <c:pt idx="913">
                  <c:v>42854.587974537026</c:v>
                </c:pt>
                <c:pt idx="914">
                  <c:v>42854.588773148185</c:v>
                </c:pt>
                <c:pt idx="915">
                  <c:v>42854.589479166665</c:v>
                </c:pt>
                <c:pt idx="916">
                  <c:v>42854.590185185174</c:v>
                </c:pt>
                <c:pt idx="917">
                  <c:v>42854.590891203705</c:v>
                </c:pt>
                <c:pt idx="918">
                  <c:v>42854.591597222221</c:v>
                </c:pt>
                <c:pt idx="919">
                  <c:v>42854.592303240745</c:v>
                </c:pt>
                <c:pt idx="920">
                  <c:v>42854.593009259239</c:v>
                </c:pt>
                <c:pt idx="921">
                  <c:v>42854.593715277777</c:v>
                </c:pt>
                <c:pt idx="922">
                  <c:v>42854.594421296286</c:v>
                </c:pt>
                <c:pt idx="923">
                  <c:v>42854.595127314795</c:v>
                </c:pt>
                <c:pt idx="924">
                  <c:v>42854.595833333326</c:v>
                </c:pt>
                <c:pt idx="925">
                  <c:v>42854.596539351849</c:v>
                </c:pt>
                <c:pt idx="926">
                  <c:v>42854.597245370373</c:v>
                </c:pt>
                <c:pt idx="927">
                  <c:v>42854.597951388889</c:v>
                </c:pt>
                <c:pt idx="928">
                  <c:v>42854.598657407412</c:v>
                </c:pt>
                <c:pt idx="929">
                  <c:v>42854.599363425928</c:v>
                </c:pt>
                <c:pt idx="930">
                  <c:v>42854.600069444466</c:v>
                </c:pt>
                <c:pt idx="931">
                  <c:v>42854.600775462961</c:v>
                </c:pt>
                <c:pt idx="932">
                  <c:v>42854.601481481463</c:v>
                </c:pt>
                <c:pt idx="933">
                  <c:v>42854.602187499993</c:v>
                </c:pt>
                <c:pt idx="934">
                  <c:v>42854.602893518517</c:v>
                </c:pt>
                <c:pt idx="935">
                  <c:v>42854.603599537026</c:v>
                </c:pt>
                <c:pt idx="936">
                  <c:v>42854.604305555556</c:v>
                </c:pt>
                <c:pt idx="937">
                  <c:v>42854.605011574073</c:v>
                </c:pt>
                <c:pt idx="938">
                  <c:v>42854.605717592596</c:v>
                </c:pt>
                <c:pt idx="939">
                  <c:v>42854.606423611069</c:v>
                </c:pt>
                <c:pt idx="940">
                  <c:v>42854.607129629607</c:v>
                </c:pt>
                <c:pt idx="941">
                  <c:v>42854.607835648167</c:v>
                </c:pt>
                <c:pt idx="942">
                  <c:v>42854.608541666654</c:v>
                </c:pt>
                <c:pt idx="943">
                  <c:v>42854.609537037039</c:v>
                </c:pt>
                <c:pt idx="944">
                  <c:v>42854.610243055562</c:v>
                </c:pt>
                <c:pt idx="945">
                  <c:v>42854.610949074093</c:v>
                </c:pt>
                <c:pt idx="946">
                  <c:v>42854.611655092602</c:v>
                </c:pt>
                <c:pt idx="947">
                  <c:v>42854.612361111089</c:v>
                </c:pt>
                <c:pt idx="948">
                  <c:v>42854.613067129627</c:v>
                </c:pt>
                <c:pt idx="949">
                  <c:v>42854.613773148172</c:v>
                </c:pt>
                <c:pt idx="950">
                  <c:v>42854.614479166667</c:v>
                </c:pt>
                <c:pt idx="951">
                  <c:v>42854.615185185176</c:v>
                </c:pt>
                <c:pt idx="952">
                  <c:v>42854.615891203706</c:v>
                </c:pt>
                <c:pt idx="953">
                  <c:v>42854.616597222244</c:v>
                </c:pt>
                <c:pt idx="954">
                  <c:v>42854.617303240739</c:v>
                </c:pt>
                <c:pt idx="955">
                  <c:v>42854.618009259262</c:v>
                </c:pt>
                <c:pt idx="956">
                  <c:v>42854.618715277793</c:v>
                </c:pt>
                <c:pt idx="957">
                  <c:v>42854.619421296295</c:v>
                </c:pt>
                <c:pt idx="958">
                  <c:v>42854.620127314804</c:v>
                </c:pt>
                <c:pt idx="959">
                  <c:v>42854.620833333334</c:v>
                </c:pt>
                <c:pt idx="960">
                  <c:v>42854.621539351851</c:v>
                </c:pt>
                <c:pt idx="961">
                  <c:v>42854.622245370367</c:v>
                </c:pt>
                <c:pt idx="962">
                  <c:v>42854.62295138889</c:v>
                </c:pt>
                <c:pt idx="963">
                  <c:v>42854.623657407406</c:v>
                </c:pt>
                <c:pt idx="964">
                  <c:v>42854.624363425923</c:v>
                </c:pt>
                <c:pt idx="965">
                  <c:v>42854.625069444446</c:v>
                </c:pt>
                <c:pt idx="966">
                  <c:v>42854.625775462955</c:v>
                </c:pt>
                <c:pt idx="967">
                  <c:v>42854.626481481457</c:v>
                </c:pt>
                <c:pt idx="968">
                  <c:v>42854.627187499987</c:v>
                </c:pt>
                <c:pt idx="969">
                  <c:v>42854.627893518504</c:v>
                </c:pt>
                <c:pt idx="970">
                  <c:v>42854.628599537034</c:v>
                </c:pt>
                <c:pt idx="971">
                  <c:v>42854.629305555529</c:v>
                </c:pt>
                <c:pt idx="972">
                  <c:v>42854.630300925928</c:v>
                </c:pt>
                <c:pt idx="973">
                  <c:v>42854.631006944444</c:v>
                </c:pt>
                <c:pt idx="974">
                  <c:v>42854.631712962939</c:v>
                </c:pt>
                <c:pt idx="975">
                  <c:v>42854.632418981484</c:v>
                </c:pt>
                <c:pt idx="976">
                  <c:v>42854.633124999986</c:v>
                </c:pt>
                <c:pt idx="977">
                  <c:v>42854.633831018517</c:v>
                </c:pt>
                <c:pt idx="978">
                  <c:v>42854.63453703704</c:v>
                </c:pt>
                <c:pt idx="979">
                  <c:v>42854.635243055556</c:v>
                </c:pt>
                <c:pt idx="980">
                  <c:v>42854.635949074072</c:v>
                </c:pt>
                <c:pt idx="981">
                  <c:v>42854.636655092603</c:v>
                </c:pt>
                <c:pt idx="982">
                  <c:v>42854.637361111068</c:v>
                </c:pt>
                <c:pt idx="983">
                  <c:v>42854.638067129628</c:v>
                </c:pt>
                <c:pt idx="984">
                  <c:v>42854.638773148174</c:v>
                </c:pt>
                <c:pt idx="985">
                  <c:v>42854.639479166646</c:v>
                </c:pt>
                <c:pt idx="986">
                  <c:v>42854.640185185184</c:v>
                </c:pt>
                <c:pt idx="987">
                  <c:v>42854.6408912037</c:v>
                </c:pt>
                <c:pt idx="988">
                  <c:v>42854.641597222231</c:v>
                </c:pt>
                <c:pt idx="989">
                  <c:v>42854.64230324074</c:v>
                </c:pt>
                <c:pt idx="990">
                  <c:v>42854.643009259256</c:v>
                </c:pt>
                <c:pt idx="991">
                  <c:v>42854.64371527778</c:v>
                </c:pt>
                <c:pt idx="992">
                  <c:v>42854.644421296296</c:v>
                </c:pt>
                <c:pt idx="993">
                  <c:v>42854.645127314805</c:v>
                </c:pt>
                <c:pt idx="994">
                  <c:v>42854.645833333336</c:v>
                </c:pt>
                <c:pt idx="995">
                  <c:v>42854.646539351874</c:v>
                </c:pt>
                <c:pt idx="996">
                  <c:v>42854.647245370368</c:v>
                </c:pt>
                <c:pt idx="997">
                  <c:v>42854.647951388892</c:v>
                </c:pt>
                <c:pt idx="998">
                  <c:v>42854.64865740743</c:v>
                </c:pt>
                <c:pt idx="999">
                  <c:v>42854.649363425931</c:v>
                </c:pt>
                <c:pt idx="1000">
                  <c:v>42854.650069444477</c:v>
                </c:pt>
                <c:pt idx="1001">
                  <c:v>42854.651261574072</c:v>
                </c:pt>
                <c:pt idx="1002">
                  <c:v>42854.651967592596</c:v>
                </c:pt>
                <c:pt idx="1003">
                  <c:v>42854.652673611105</c:v>
                </c:pt>
                <c:pt idx="1004">
                  <c:v>42854.653379629628</c:v>
                </c:pt>
                <c:pt idx="1005">
                  <c:v>42854.654085648173</c:v>
                </c:pt>
                <c:pt idx="1006">
                  <c:v>42854.654791666646</c:v>
                </c:pt>
                <c:pt idx="1007">
                  <c:v>42854.655497685184</c:v>
                </c:pt>
                <c:pt idx="1008">
                  <c:v>42854.656203703707</c:v>
                </c:pt>
                <c:pt idx="1009">
                  <c:v>42854.656909722231</c:v>
                </c:pt>
                <c:pt idx="1010">
                  <c:v>42854.65761574074</c:v>
                </c:pt>
                <c:pt idx="1011">
                  <c:v>42854.658321759256</c:v>
                </c:pt>
                <c:pt idx="1012">
                  <c:v>42854.65902777778</c:v>
                </c:pt>
                <c:pt idx="1013">
                  <c:v>42854.659733796296</c:v>
                </c:pt>
                <c:pt idx="1014">
                  <c:v>42854.660439814805</c:v>
                </c:pt>
                <c:pt idx="1015">
                  <c:v>42854.661145833292</c:v>
                </c:pt>
                <c:pt idx="1016">
                  <c:v>42854.66185185183</c:v>
                </c:pt>
                <c:pt idx="1017">
                  <c:v>42854.662557870368</c:v>
                </c:pt>
                <c:pt idx="1018">
                  <c:v>42854.663263888884</c:v>
                </c:pt>
                <c:pt idx="1019">
                  <c:v>42854.663969907378</c:v>
                </c:pt>
                <c:pt idx="1020">
                  <c:v>42854.664675925931</c:v>
                </c:pt>
                <c:pt idx="1021">
                  <c:v>42854.665381944425</c:v>
                </c:pt>
                <c:pt idx="1022">
                  <c:v>42854.666087962964</c:v>
                </c:pt>
                <c:pt idx="1023">
                  <c:v>42854.666793981458</c:v>
                </c:pt>
                <c:pt idx="1024">
                  <c:v>42854.667499999996</c:v>
                </c:pt>
                <c:pt idx="1025">
                  <c:v>42854.668206018519</c:v>
                </c:pt>
                <c:pt idx="1026">
                  <c:v>42854.668912037036</c:v>
                </c:pt>
                <c:pt idx="1027">
                  <c:v>42854.669618055559</c:v>
                </c:pt>
                <c:pt idx="1028">
                  <c:v>42854.670324074083</c:v>
                </c:pt>
                <c:pt idx="1029">
                  <c:v>42854.671030092592</c:v>
                </c:pt>
                <c:pt idx="1030">
                  <c:v>42854.672129629624</c:v>
                </c:pt>
                <c:pt idx="1031">
                  <c:v>42854.672835648176</c:v>
                </c:pt>
                <c:pt idx="1032">
                  <c:v>42854.673541666627</c:v>
                </c:pt>
                <c:pt idx="1033">
                  <c:v>42854.674247685187</c:v>
                </c:pt>
                <c:pt idx="1034">
                  <c:v>42854.674953703681</c:v>
                </c:pt>
                <c:pt idx="1035">
                  <c:v>42854.675659722205</c:v>
                </c:pt>
                <c:pt idx="1036">
                  <c:v>42854.676365740735</c:v>
                </c:pt>
                <c:pt idx="1037">
                  <c:v>42854.677071759237</c:v>
                </c:pt>
                <c:pt idx="1038">
                  <c:v>42854.677777777775</c:v>
                </c:pt>
                <c:pt idx="1039">
                  <c:v>42854.678483796284</c:v>
                </c:pt>
                <c:pt idx="1040">
                  <c:v>42854.679189814793</c:v>
                </c:pt>
                <c:pt idx="1041">
                  <c:v>42854.679895833324</c:v>
                </c:pt>
                <c:pt idx="1042">
                  <c:v>42854.680601851855</c:v>
                </c:pt>
                <c:pt idx="1043">
                  <c:v>42854.681307870371</c:v>
                </c:pt>
                <c:pt idx="1044">
                  <c:v>42854.682013888909</c:v>
                </c:pt>
                <c:pt idx="1045">
                  <c:v>42854.682719907411</c:v>
                </c:pt>
                <c:pt idx="1046">
                  <c:v>42854.683425925927</c:v>
                </c:pt>
                <c:pt idx="1047">
                  <c:v>42854.684131944443</c:v>
                </c:pt>
                <c:pt idx="1048">
                  <c:v>42854.684837962996</c:v>
                </c:pt>
                <c:pt idx="1049">
                  <c:v>42854.685543981475</c:v>
                </c:pt>
                <c:pt idx="1050">
                  <c:v>42854.686250000013</c:v>
                </c:pt>
                <c:pt idx="1051">
                  <c:v>42854.686956018537</c:v>
                </c:pt>
                <c:pt idx="1052">
                  <c:v>42854.687662037024</c:v>
                </c:pt>
                <c:pt idx="1053">
                  <c:v>42854.688368055562</c:v>
                </c:pt>
                <c:pt idx="1054">
                  <c:v>42854.689074074093</c:v>
                </c:pt>
                <c:pt idx="1055">
                  <c:v>42854.689780092594</c:v>
                </c:pt>
                <c:pt idx="1056">
                  <c:v>42854.690486111067</c:v>
                </c:pt>
                <c:pt idx="1057">
                  <c:v>42854.691192129598</c:v>
                </c:pt>
                <c:pt idx="1058">
                  <c:v>42854.691898148172</c:v>
                </c:pt>
                <c:pt idx="1059">
                  <c:v>42854.692743055537</c:v>
                </c:pt>
                <c:pt idx="1060">
                  <c:v>42854.693449074075</c:v>
                </c:pt>
                <c:pt idx="1061">
                  <c:v>42854.694155092591</c:v>
                </c:pt>
                <c:pt idx="1062">
                  <c:v>42854.694861111093</c:v>
                </c:pt>
                <c:pt idx="1063">
                  <c:v>42854.695567129624</c:v>
                </c:pt>
                <c:pt idx="1064">
                  <c:v>42854.696273148176</c:v>
                </c:pt>
                <c:pt idx="1065">
                  <c:v>42854.696979166656</c:v>
                </c:pt>
                <c:pt idx="1066">
                  <c:v>42854.697685185165</c:v>
                </c:pt>
                <c:pt idx="1067">
                  <c:v>42854.698391203681</c:v>
                </c:pt>
                <c:pt idx="1068">
                  <c:v>42854.699097222205</c:v>
                </c:pt>
                <c:pt idx="1069">
                  <c:v>42854.699803240735</c:v>
                </c:pt>
                <c:pt idx="1070">
                  <c:v>42854.700509259259</c:v>
                </c:pt>
                <c:pt idx="1071">
                  <c:v>42854.701215277782</c:v>
                </c:pt>
                <c:pt idx="1072">
                  <c:v>42854.701921296284</c:v>
                </c:pt>
                <c:pt idx="1073">
                  <c:v>42854.702627314815</c:v>
                </c:pt>
                <c:pt idx="1074">
                  <c:v>42854.703333333324</c:v>
                </c:pt>
                <c:pt idx="1075">
                  <c:v>42854.704039351862</c:v>
                </c:pt>
                <c:pt idx="1076">
                  <c:v>42854.704745370371</c:v>
                </c:pt>
                <c:pt idx="1077">
                  <c:v>42854.705451388887</c:v>
                </c:pt>
                <c:pt idx="1078">
                  <c:v>42854.706157407411</c:v>
                </c:pt>
                <c:pt idx="1079">
                  <c:v>42854.706863425941</c:v>
                </c:pt>
                <c:pt idx="1080">
                  <c:v>42854.707569444443</c:v>
                </c:pt>
                <c:pt idx="1081">
                  <c:v>42854.708275462996</c:v>
                </c:pt>
                <c:pt idx="1082">
                  <c:v>42854.708981481475</c:v>
                </c:pt>
                <c:pt idx="1083">
                  <c:v>42854.709687499999</c:v>
                </c:pt>
                <c:pt idx="1084">
                  <c:v>42854.710393518515</c:v>
                </c:pt>
                <c:pt idx="1085">
                  <c:v>42854.711099537024</c:v>
                </c:pt>
                <c:pt idx="1086">
                  <c:v>42854.711805555555</c:v>
                </c:pt>
                <c:pt idx="1087">
                  <c:v>42854.712511574093</c:v>
                </c:pt>
                <c:pt idx="1088">
                  <c:v>42854.713298611088</c:v>
                </c:pt>
                <c:pt idx="1089">
                  <c:v>42854.714004629626</c:v>
                </c:pt>
                <c:pt idx="1090">
                  <c:v>42854.714710648172</c:v>
                </c:pt>
                <c:pt idx="1091">
                  <c:v>42854.715416666644</c:v>
                </c:pt>
                <c:pt idx="1092">
                  <c:v>42854.716122685175</c:v>
                </c:pt>
                <c:pt idx="1093">
                  <c:v>42854.716828703706</c:v>
                </c:pt>
                <c:pt idx="1094">
                  <c:v>42854.717534722222</c:v>
                </c:pt>
                <c:pt idx="1095">
                  <c:v>42854.718240740738</c:v>
                </c:pt>
                <c:pt idx="1096">
                  <c:v>42854.718946759254</c:v>
                </c:pt>
                <c:pt idx="1097">
                  <c:v>42854.719652777778</c:v>
                </c:pt>
                <c:pt idx="1098">
                  <c:v>42854.720358796294</c:v>
                </c:pt>
                <c:pt idx="1099">
                  <c:v>42854.721064814774</c:v>
                </c:pt>
                <c:pt idx="1100">
                  <c:v>42854.721770833276</c:v>
                </c:pt>
                <c:pt idx="1101">
                  <c:v>42854.722476851821</c:v>
                </c:pt>
                <c:pt idx="1102">
                  <c:v>42854.72318287033</c:v>
                </c:pt>
                <c:pt idx="1103">
                  <c:v>42854.723888888875</c:v>
                </c:pt>
                <c:pt idx="1104">
                  <c:v>42854.724594907406</c:v>
                </c:pt>
                <c:pt idx="1105">
                  <c:v>42854.725300925908</c:v>
                </c:pt>
                <c:pt idx="1106">
                  <c:v>42854.726006944446</c:v>
                </c:pt>
                <c:pt idx="1107">
                  <c:v>42854.726712962954</c:v>
                </c:pt>
                <c:pt idx="1108">
                  <c:v>42854.727418981449</c:v>
                </c:pt>
                <c:pt idx="1109">
                  <c:v>42854.728124999994</c:v>
                </c:pt>
                <c:pt idx="1110">
                  <c:v>42854.728831018518</c:v>
                </c:pt>
                <c:pt idx="1111">
                  <c:v>42854.729537037034</c:v>
                </c:pt>
                <c:pt idx="1112">
                  <c:v>42854.730243055557</c:v>
                </c:pt>
                <c:pt idx="1113">
                  <c:v>42854.730949074081</c:v>
                </c:pt>
                <c:pt idx="1114">
                  <c:v>42854.73165509259</c:v>
                </c:pt>
                <c:pt idx="1115">
                  <c:v>42854.732361111077</c:v>
                </c:pt>
                <c:pt idx="1116">
                  <c:v>42854.733067129608</c:v>
                </c:pt>
                <c:pt idx="1117">
                  <c:v>42854.734120370355</c:v>
                </c:pt>
                <c:pt idx="1118">
                  <c:v>42854.734826388893</c:v>
                </c:pt>
                <c:pt idx="1119">
                  <c:v>42854.735532407409</c:v>
                </c:pt>
                <c:pt idx="1120">
                  <c:v>42854.736238425954</c:v>
                </c:pt>
                <c:pt idx="1121">
                  <c:v>42854.736944444441</c:v>
                </c:pt>
                <c:pt idx="1122">
                  <c:v>42854.737650462965</c:v>
                </c:pt>
                <c:pt idx="1123">
                  <c:v>42854.738356481481</c:v>
                </c:pt>
                <c:pt idx="1124">
                  <c:v>42854.739062499997</c:v>
                </c:pt>
                <c:pt idx="1125">
                  <c:v>42854.739768518484</c:v>
                </c:pt>
                <c:pt idx="1126">
                  <c:v>42854.740474537015</c:v>
                </c:pt>
                <c:pt idx="1127">
                  <c:v>42854.741180555517</c:v>
                </c:pt>
                <c:pt idx="1128">
                  <c:v>42854.741886574076</c:v>
                </c:pt>
                <c:pt idx="1129">
                  <c:v>42854.742592592593</c:v>
                </c:pt>
                <c:pt idx="1130">
                  <c:v>42854.743298611087</c:v>
                </c:pt>
                <c:pt idx="1131">
                  <c:v>42854.744004629625</c:v>
                </c:pt>
                <c:pt idx="1132">
                  <c:v>42854.744710648149</c:v>
                </c:pt>
                <c:pt idx="1133">
                  <c:v>42854.745416666643</c:v>
                </c:pt>
                <c:pt idx="1134">
                  <c:v>42854.746122685174</c:v>
                </c:pt>
                <c:pt idx="1135">
                  <c:v>42854.746828703705</c:v>
                </c:pt>
                <c:pt idx="1136">
                  <c:v>42854.747534722221</c:v>
                </c:pt>
                <c:pt idx="1137">
                  <c:v>42854.748240740737</c:v>
                </c:pt>
                <c:pt idx="1138">
                  <c:v>42854.748946759239</c:v>
                </c:pt>
                <c:pt idx="1139">
                  <c:v>42854.749652777777</c:v>
                </c:pt>
                <c:pt idx="1140">
                  <c:v>42854.750358796322</c:v>
                </c:pt>
                <c:pt idx="1141">
                  <c:v>42854.751064814795</c:v>
                </c:pt>
                <c:pt idx="1142">
                  <c:v>42854.751770833289</c:v>
                </c:pt>
                <c:pt idx="1143">
                  <c:v>42854.752476851834</c:v>
                </c:pt>
                <c:pt idx="1144">
                  <c:v>42854.75318287035</c:v>
                </c:pt>
                <c:pt idx="1145">
                  <c:v>42854.753888888888</c:v>
                </c:pt>
                <c:pt idx="1146">
                  <c:v>42854.754861111105</c:v>
                </c:pt>
                <c:pt idx="1147">
                  <c:v>42854.755567129629</c:v>
                </c:pt>
                <c:pt idx="1148">
                  <c:v>42854.756273148196</c:v>
                </c:pt>
                <c:pt idx="1149">
                  <c:v>42854.756979166668</c:v>
                </c:pt>
                <c:pt idx="1150">
                  <c:v>42854.757685185185</c:v>
                </c:pt>
                <c:pt idx="1151">
                  <c:v>42854.758391203701</c:v>
                </c:pt>
                <c:pt idx="1152">
                  <c:v>42854.759097222232</c:v>
                </c:pt>
                <c:pt idx="1153">
                  <c:v>42854.75980324074</c:v>
                </c:pt>
                <c:pt idx="1154">
                  <c:v>42854.760509259257</c:v>
                </c:pt>
                <c:pt idx="1155">
                  <c:v>42854.76121527778</c:v>
                </c:pt>
                <c:pt idx="1156">
                  <c:v>42854.761921296275</c:v>
                </c:pt>
                <c:pt idx="1157">
                  <c:v>42854.762627314805</c:v>
                </c:pt>
                <c:pt idx="1158">
                  <c:v>42854.763333333314</c:v>
                </c:pt>
                <c:pt idx="1159">
                  <c:v>42854.764039351852</c:v>
                </c:pt>
                <c:pt idx="1160">
                  <c:v>42854.764745370354</c:v>
                </c:pt>
                <c:pt idx="1161">
                  <c:v>42854.765451388885</c:v>
                </c:pt>
                <c:pt idx="1162">
                  <c:v>42854.766157407408</c:v>
                </c:pt>
                <c:pt idx="1163">
                  <c:v>42854.766863425932</c:v>
                </c:pt>
                <c:pt idx="1164">
                  <c:v>42854.767569444448</c:v>
                </c:pt>
                <c:pt idx="1165">
                  <c:v>42854.768275462986</c:v>
                </c:pt>
                <c:pt idx="1166">
                  <c:v>42854.768981481458</c:v>
                </c:pt>
                <c:pt idx="1167">
                  <c:v>42854.769687499997</c:v>
                </c:pt>
                <c:pt idx="1168">
                  <c:v>42854.77039351852</c:v>
                </c:pt>
                <c:pt idx="1169">
                  <c:v>42854.771099537014</c:v>
                </c:pt>
                <c:pt idx="1170">
                  <c:v>42854.771805555531</c:v>
                </c:pt>
                <c:pt idx="1171">
                  <c:v>42854.772511574083</c:v>
                </c:pt>
                <c:pt idx="1172">
                  <c:v>42854.773217592592</c:v>
                </c:pt>
                <c:pt idx="1173">
                  <c:v>42854.773923611065</c:v>
                </c:pt>
                <c:pt idx="1174">
                  <c:v>42854.774629629625</c:v>
                </c:pt>
                <c:pt idx="1175">
                  <c:v>42854.775624999995</c:v>
                </c:pt>
                <c:pt idx="1176">
                  <c:v>42854.776331018518</c:v>
                </c:pt>
                <c:pt idx="1177">
                  <c:v>42854.777037037034</c:v>
                </c:pt>
                <c:pt idx="1178">
                  <c:v>42854.777743055529</c:v>
                </c:pt>
                <c:pt idx="1179">
                  <c:v>42854.778449074081</c:v>
                </c:pt>
                <c:pt idx="1180">
                  <c:v>42854.77915509259</c:v>
                </c:pt>
                <c:pt idx="1181">
                  <c:v>42854.779861111085</c:v>
                </c:pt>
                <c:pt idx="1182">
                  <c:v>42854.78056712963</c:v>
                </c:pt>
                <c:pt idx="1183">
                  <c:v>42854.781273148175</c:v>
                </c:pt>
                <c:pt idx="1184">
                  <c:v>42854.78197916667</c:v>
                </c:pt>
                <c:pt idx="1185">
                  <c:v>42854.782685185186</c:v>
                </c:pt>
                <c:pt idx="1186">
                  <c:v>42854.78339120368</c:v>
                </c:pt>
                <c:pt idx="1187">
                  <c:v>42854.784097222218</c:v>
                </c:pt>
                <c:pt idx="1188">
                  <c:v>42854.784803240742</c:v>
                </c:pt>
                <c:pt idx="1189">
                  <c:v>42854.785509259258</c:v>
                </c:pt>
                <c:pt idx="1190">
                  <c:v>42854.786215277803</c:v>
                </c:pt>
                <c:pt idx="1191">
                  <c:v>42854.786921296298</c:v>
                </c:pt>
                <c:pt idx="1192">
                  <c:v>42854.787627314814</c:v>
                </c:pt>
                <c:pt idx="1193">
                  <c:v>42854.78833333333</c:v>
                </c:pt>
                <c:pt idx="1194">
                  <c:v>42854.789039351861</c:v>
                </c:pt>
                <c:pt idx="1195">
                  <c:v>42854.78974537037</c:v>
                </c:pt>
                <c:pt idx="1196">
                  <c:v>42854.790451388886</c:v>
                </c:pt>
                <c:pt idx="1197">
                  <c:v>42854.791157407388</c:v>
                </c:pt>
                <c:pt idx="1198">
                  <c:v>42854.791863425926</c:v>
                </c:pt>
                <c:pt idx="1199">
                  <c:v>42854.792569444442</c:v>
                </c:pt>
                <c:pt idx="1200">
                  <c:v>42854.793275462966</c:v>
                </c:pt>
                <c:pt idx="1201">
                  <c:v>42854.793981481438</c:v>
                </c:pt>
                <c:pt idx="1202">
                  <c:v>42854.794687499998</c:v>
                </c:pt>
                <c:pt idx="1203">
                  <c:v>42854.7953935185</c:v>
                </c:pt>
                <c:pt idx="1204">
                  <c:v>42854.796574074091</c:v>
                </c:pt>
                <c:pt idx="1205">
                  <c:v>42854.797280092585</c:v>
                </c:pt>
                <c:pt idx="1206">
                  <c:v>42854.797986111065</c:v>
                </c:pt>
                <c:pt idx="1207">
                  <c:v>42854.798692129625</c:v>
                </c:pt>
                <c:pt idx="1208">
                  <c:v>42854.799398148149</c:v>
                </c:pt>
                <c:pt idx="1209">
                  <c:v>42854.800104166665</c:v>
                </c:pt>
                <c:pt idx="1210">
                  <c:v>42854.800810185203</c:v>
                </c:pt>
                <c:pt idx="1211">
                  <c:v>42854.801516203712</c:v>
                </c:pt>
                <c:pt idx="1212">
                  <c:v>42854.802222222243</c:v>
                </c:pt>
                <c:pt idx="1213">
                  <c:v>42854.802928240759</c:v>
                </c:pt>
                <c:pt idx="1214">
                  <c:v>42854.80363425926</c:v>
                </c:pt>
                <c:pt idx="1215">
                  <c:v>42854.804340277791</c:v>
                </c:pt>
                <c:pt idx="1216">
                  <c:v>42854.805046296322</c:v>
                </c:pt>
                <c:pt idx="1217">
                  <c:v>42854.805752314816</c:v>
                </c:pt>
                <c:pt idx="1218">
                  <c:v>42854.806458333333</c:v>
                </c:pt>
                <c:pt idx="1219">
                  <c:v>42854.807164351834</c:v>
                </c:pt>
                <c:pt idx="1220">
                  <c:v>42854.807870370394</c:v>
                </c:pt>
                <c:pt idx="1221">
                  <c:v>42854.808576388932</c:v>
                </c:pt>
                <c:pt idx="1222">
                  <c:v>42854.809282407412</c:v>
                </c:pt>
                <c:pt idx="1223">
                  <c:v>42854.809988425943</c:v>
                </c:pt>
                <c:pt idx="1224">
                  <c:v>42854.810694444488</c:v>
                </c:pt>
                <c:pt idx="1225">
                  <c:v>42854.811400462961</c:v>
                </c:pt>
                <c:pt idx="1226">
                  <c:v>42854.812106481491</c:v>
                </c:pt>
                <c:pt idx="1227">
                  <c:v>42854.812812500022</c:v>
                </c:pt>
                <c:pt idx="1228">
                  <c:v>42854.813518518546</c:v>
                </c:pt>
                <c:pt idx="1229">
                  <c:v>42854.81422453704</c:v>
                </c:pt>
                <c:pt idx="1230">
                  <c:v>42854.814930555563</c:v>
                </c:pt>
                <c:pt idx="1231">
                  <c:v>42854.815636574094</c:v>
                </c:pt>
                <c:pt idx="1232">
                  <c:v>42854.816342592603</c:v>
                </c:pt>
                <c:pt idx="1233">
                  <c:v>42854.817280092611</c:v>
                </c:pt>
                <c:pt idx="1234">
                  <c:v>42854.817986111106</c:v>
                </c:pt>
                <c:pt idx="1235">
                  <c:v>42854.818692129651</c:v>
                </c:pt>
                <c:pt idx="1236">
                  <c:v>42854.819398148196</c:v>
                </c:pt>
                <c:pt idx="1237">
                  <c:v>42854.820104166654</c:v>
                </c:pt>
                <c:pt idx="1238">
                  <c:v>42854.820810185192</c:v>
                </c:pt>
                <c:pt idx="1239">
                  <c:v>42854.821516203701</c:v>
                </c:pt>
                <c:pt idx="1240">
                  <c:v>42854.822222222232</c:v>
                </c:pt>
                <c:pt idx="1241">
                  <c:v>42854.822928240741</c:v>
                </c:pt>
                <c:pt idx="1242">
                  <c:v>42854.823634259257</c:v>
                </c:pt>
                <c:pt idx="1243">
                  <c:v>42854.824340277781</c:v>
                </c:pt>
                <c:pt idx="1244">
                  <c:v>42854.825046296297</c:v>
                </c:pt>
                <c:pt idx="1245">
                  <c:v>42854.825752314806</c:v>
                </c:pt>
                <c:pt idx="1246">
                  <c:v>42854.826458333337</c:v>
                </c:pt>
                <c:pt idx="1247">
                  <c:v>42854.827164351831</c:v>
                </c:pt>
                <c:pt idx="1248">
                  <c:v>42854.827870370369</c:v>
                </c:pt>
                <c:pt idx="1249">
                  <c:v>42854.828576388929</c:v>
                </c:pt>
                <c:pt idx="1250">
                  <c:v>42854.829282407409</c:v>
                </c:pt>
                <c:pt idx="1251">
                  <c:v>42854.829988425932</c:v>
                </c:pt>
                <c:pt idx="1252">
                  <c:v>42854.83069444447</c:v>
                </c:pt>
                <c:pt idx="1253">
                  <c:v>42854.831400462965</c:v>
                </c:pt>
                <c:pt idx="1254">
                  <c:v>42854.832106481481</c:v>
                </c:pt>
                <c:pt idx="1255">
                  <c:v>42854.832812500012</c:v>
                </c:pt>
                <c:pt idx="1256">
                  <c:v>42854.833518518542</c:v>
                </c:pt>
                <c:pt idx="1257">
                  <c:v>42854.834224537037</c:v>
                </c:pt>
                <c:pt idx="1258">
                  <c:v>42854.834930555553</c:v>
                </c:pt>
                <c:pt idx="1259">
                  <c:v>42854.835636574091</c:v>
                </c:pt>
                <c:pt idx="1260">
                  <c:v>42854.836342592593</c:v>
                </c:pt>
                <c:pt idx="1261">
                  <c:v>42854.837812500002</c:v>
                </c:pt>
                <c:pt idx="1262">
                  <c:v>42854.838518518547</c:v>
                </c:pt>
                <c:pt idx="1263">
                  <c:v>42854.839224537034</c:v>
                </c:pt>
                <c:pt idx="1264">
                  <c:v>42854.839930555558</c:v>
                </c:pt>
                <c:pt idx="1265">
                  <c:v>42854.840636574103</c:v>
                </c:pt>
                <c:pt idx="1266">
                  <c:v>42854.84134259259</c:v>
                </c:pt>
                <c:pt idx="1267">
                  <c:v>42854.842048611114</c:v>
                </c:pt>
                <c:pt idx="1268">
                  <c:v>42854.84275462963</c:v>
                </c:pt>
                <c:pt idx="1269">
                  <c:v>42854.843460648146</c:v>
                </c:pt>
                <c:pt idx="1270">
                  <c:v>42854.844166666655</c:v>
                </c:pt>
                <c:pt idx="1271">
                  <c:v>42854.844872685193</c:v>
                </c:pt>
                <c:pt idx="1272">
                  <c:v>42854.845578703702</c:v>
                </c:pt>
                <c:pt idx="1273">
                  <c:v>42854.846284722233</c:v>
                </c:pt>
                <c:pt idx="1274">
                  <c:v>42854.846990740742</c:v>
                </c:pt>
                <c:pt idx="1275">
                  <c:v>42854.847696759258</c:v>
                </c:pt>
                <c:pt idx="1276">
                  <c:v>42854.848402777781</c:v>
                </c:pt>
                <c:pt idx="1277">
                  <c:v>42854.849108796298</c:v>
                </c:pt>
                <c:pt idx="1278">
                  <c:v>42854.849814814836</c:v>
                </c:pt>
                <c:pt idx="1279">
                  <c:v>42854.85052083333</c:v>
                </c:pt>
                <c:pt idx="1280">
                  <c:v>42854.851226851853</c:v>
                </c:pt>
                <c:pt idx="1281">
                  <c:v>42854.851932870391</c:v>
                </c:pt>
                <c:pt idx="1282">
                  <c:v>42854.85263888893</c:v>
                </c:pt>
                <c:pt idx="1283">
                  <c:v>42854.853344907409</c:v>
                </c:pt>
                <c:pt idx="1284">
                  <c:v>42854.854050925955</c:v>
                </c:pt>
                <c:pt idx="1285">
                  <c:v>42854.854756944471</c:v>
                </c:pt>
                <c:pt idx="1286">
                  <c:v>42854.855462962965</c:v>
                </c:pt>
                <c:pt idx="1287">
                  <c:v>42854.856168981481</c:v>
                </c:pt>
                <c:pt idx="1288">
                  <c:v>42854.856875000027</c:v>
                </c:pt>
                <c:pt idx="1289">
                  <c:v>42854.858275463012</c:v>
                </c:pt>
                <c:pt idx="1290">
                  <c:v>42854.858981481491</c:v>
                </c:pt>
                <c:pt idx="1291">
                  <c:v>42854.8596875</c:v>
                </c:pt>
                <c:pt idx="1292">
                  <c:v>42854.860393518517</c:v>
                </c:pt>
                <c:pt idx="1293">
                  <c:v>42854.861099537025</c:v>
                </c:pt>
                <c:pt idx="1294">
                  <c:v>42854.861805555556</c:v>
                </c:pt>
                <c:pt idx="1295">
                  <c:v>42854.862511574094</c:v>
                </c:pt>
                <c:pt idx="1296">
                  <c:v>42854.863217592603</c:v>
                </c:pt>
                <c:pt idx="1297">
                  <c:v>42854.863923611068</c:v>
                </c:pt>
                <c:pt idx="1298">
                  <c:v>42854.864629629628</c:v>
                </c:pt>
                <c:pt idx="1299">
                  <c:v>42854.865335648174</c:v>
                </c:pt>
                <c:pt idx="1300">
                  <c:v>42854.866041666646</c:v>
                </c:pt>
                <c:pt idx="1301">
                  <c:v>42854.866747685184</c:v>
                </c:pt>
                <c:pt idx="1302">
                  <c:v>42854.867453703671</c:v>
                </c:pt>
                <c:pt idx="1303">
                  <c:v>42854.868159722231</c:v>
                </c:pt>
                <c:pt idx="1304">
                  <c:v>42854.86886574074</c:v>
                </c:pt>
                <c:pt idx="1305">
                  <c:v>42854.869571759256</c:v>
                </c:pt>
                <c:pt idx="1306">
                  <c:v>42854.870277777802</c:v>
                </c:pt>
                <c:pt idx="1307">
                  <c:v>42854.870983796296</c:v>
                </c:pt>
                <c:pt idx="1308">
                  <c:v>42854.871689814805</c:v>
                </c:pt>
                <c:pt idx="1309">
                  <c:v>42854.872395833336</c:v>
                </c:pt>
                <c:pt idx="1310">
                  <c:v>42854.87310185183</c:v>
                </c:pt>
                <c:pt idx="1311">
                  <c:v>42854.873807870368</c:v>
                </c:pt>
                <c:pt idx="1312">
                  <c:v>42854.874513888921</c:v>
                </c:pt>
                <c:pt idx="1313">
                  <c:v>42854.87521990743</c:v>
                </c:pt>
                <c:pt idx="1314">
                  <c:v>42854.875925925931</c:v>
                </c:pt>
                <c:pt idx="1315">
                  <c:v>42854.876631944477</c:v>
                </c:pt>
                <c:pt idx="1316">
                  <c:v>42854.877337962986</c:v>
                </c:pt>
                <c:pt idx="1317">
                  <c:v>42854.878668981481</c:v>
                </c:pt>
                <c:pt idx="1318">
                  <c:v>42854.879375000011</c:v>
                </c:pt>
                <c:pt idx="1319">
                  <c:v>42854.880081018542</c:v>
                </c:pt>
                <c:pt idx="1320">
                  <c:v>42854.880787037036</c:v>
                </c:pt>
                <c:pt idx="1321">
                  <c:v>42854.881493055553</c:v>
                </c:pt>
                <c:pt idx="1322">
                  <c:v>42854.882199074105</c:v>
                </c:pt>
                <c:pt idx="1323">
                  <c:v>42854.882905092614</c:v>
                </c:pt>
                <c:pt idx="1324">
                  <c:v>42854.883611111109</c:v>
                </c:pt>
                <c:pt idx="1325">
                  <c:v>42854.884317129654</c:v>
                </c:pt>
                <c:pt idx="1326">
                  <c:v>42854.885023148185</c:v>
                </c:pt>
                <c:pt idx="1327">
                  <c:v>42854.885729166665</c:v>
                </c:pt>
                <c:pt idx="1328">
                  <c:v>42854.886435185203</c:v>
                </c:pt>
                <c:pt idx="1329">
                  <c:v>42854.887141203704</c:v>
                </c:pt>
                <c:pt idx="1330">
                  <c:v>42854.887847222242</c:v>
                </c:pt>
                <c:pt idx="1331">
                  <c:v>42854.888553240788</c:v>
                </c:pt>
                <c:pt idx="1332">
                  <c:v>42854.889259259289</c:v>
                </c:pt>
                <c:pt idx="1333">
                  <c:v>42854.889965277791</c:v>
                </c:pt>
                <c:pt idx="1334">
                  <c:v>42854.890671296293</c:v>
                </c:pt>
                <c:pt idx="1335">
                  <c:v>42854.891377314816</c:v>
                </c:pt>
                <c:pt idx="1336">
                  <c:v>42854.892083333325</c:v>
                </c:pt>
                <c:pt idx="1337">
                  <c:v>42854.892789351834</c:v>
                </c:pt>
                <c:pt idx="1338">
                  <c:v>42854.893495370372</c:v>
                </c:pt>
                <c:pt idx="1339">
                  <c:v>42854.89420138891</c:v>
                </c:pt>
                <c:pt idx="1340">
                  <c:v>42854.894907407412</c:v>
                </c:pt>
                <c:pt idx="1341">
                  <c:v>42854.895613425942</c:v>
                </c:pt>
                <c:pt idx="1342">
                  <c:v>42854.896319444488</c:v>
                </c:pt>
                <c:pt idx="1343">
                  <c:v>42854.89702546296</c:v>
                </c:pt>
                <c:pt idx="1344">
                  <c:v>42854.897731481484</c:v>
                </c:pt>
                <c:pt idx="1345">
                  <c:v>42854.899143518494</c:v>
                </c:pt>
                <c:pt idx="1346">
                  <c:v>42854.899849537025</c:v>
                </c:pt>
                <c:pt idx="1347">
                  <c:v>42854.900555555563</c:v>
                </c:pt>
                <c:pt idx="1348">
                  <c:v>42854.901261574072</c:v>
                </c:pt>
                <c:pt idx="1349">
                  <c:v>42854.901967592596</c:v>
                </c:pt>
                <c:pt idx="1350">
                  <c:v>42854.902673611105</c:v>
                </c:pt>
                <c:pt idx="1351">
                  <c:v>42854.903379629628</c:v>
                </c:pt>
                <c:pt idx="1352">
                  <c:v>42854.904085648173</c:v>
                </c:pt>
                <c:pt idx="1353">
                  <c:v>42854.904791666646</c:v>
                </c:pt>
                <c:pt idx="1354">
                  <c:v>42854.905497685184</c:v>
                </c:pt>
                <c:pt idx="1355">
                  <c:v>42854.906203703707</c:v>
                </c:pt>
                <c:pt idx="1356">
                  <c:v>42854.906909722231</c:v>
                </c:pt>
                <c:pt idx="1357">
                  <c:v>42854.90761574074</c:v>
                </c:pt>
                <c:pt idx="1358">
                  <c:v>42854.908321759256</c:v>
                </c:pt>
                <c:pt idx="1359">
                  <c:v>42854.90902777778</c:v>
                </c:pt>
                <c:pt idx="1360">
                  <c:v>42854.909733796296</c:v>
                </c:pt>
                <c:pt idx="1361">
                  <c:v>42854.910439814812</c:v>
                </c:pt>
                <c:pt idx="1362">
                  <c:v>42854.911145833314</c:v>
                </c:pt>
                <c:pt idx="1363">
                  <c:v>42854.911851851852</c:v>
                </c:pt>
                <c:pt idx="1364">
                  <c:v>42854.912557870397</c:v>
                </c:pt>
                <c:pt idx="1365">
                  <c:v>42854.913263888891</c:v>
                </c:pt>
                <c:pt idx="1366">
                  <c:v>42854.913969907408</c:v>
                </c:pt>
                <c:pt idx="1367">
                  <c:v>42854.914675925953</c:v>
                </c:pt>
                <c:pt idx="1368">
                  <c:v>42854.915381944447</c:v>
                </c:pt>
                <c:pt idx="1369">
                  <c:v>42854.916087962985</c:v>
                </c:pt>
                <c:pt idx="1370">
                  <c:v>42854.91679398148</c:v>
                </c:pt>
                <c:pt idx="1371">
                  <c:v>42854.917500000003</c:v>
                </c:pt>
                <c:pt idx="1372">
                  <c:v>42854.918206018549</c:v>
                </c:pt>
                <c:pt idx="1373">
                  <c:v>42854.919641203705</c:v>
                </c:pt>
                <c:pt idx="1374">
                  <c:v>42854.920347222222</c:v>
                </c:pt>
                <c:pt idx="1375">
                  <c:v>42854.921053240738</c:v>
                </c:pt>
                <c:pt idx="1376">
                  <c:v>42854.921759259254</c:v>
                </c:pt>
                <c:pt idx="1377">
                  <c:v>42854.922465277778</c:v>
                </c:pt>
                <c:pt idx="1378">
                  <c:v>42854.923171296294</c:v>
                </c:pt>
                <c:pt idx="1379">
                  <c:v>42854.923877314817</c:v>
                </c:pt>
                <c:pt idx="1380">
                  <c:v>42854.924583333326</c:v>
                </c:pt>
                <c:pt idx="1381">
                  <c:v>42854.92528935185</c:v>
                </c:pt>
                <c:pt idx="1382">
                  <c:v>42854.925995370373</c:v>
                </c:pt>
                <c:pt idx="1383">
                  <c:v>42854.926701388889</c:v>
                </c:pt>
                <c:pt idx="1384">
                  <c:v>42854.927407407406</c:v>
                </c:pt>
                <c:pt idx="1385">
                  <c:v>42854.928113425951</c:v>
                </c:pt>
                <c:pt idx="1386">
                  <c:v>42854.928819444496</c:v>
                </c:pt>
                <c:pt idx="1387">
                  <c:v>42854.929525462961</c:v>
                </c:pt>
                <c:pt idx="1388">
                  <c:v>42854.930231481492</c:v>
                </c:pt>
                <c:pt idx="1389">
                  <c:v>42854.930937500001</c:v>
                </c:pt>
                <c:pt idx="1390">
                  <c:v>42854.931643518496</c:v>
                </c:pt>
                <c:pt idx="1391">
                  <c:v>42854.932349537034</c:v>
                </c:pt>
                <c:pt idx="1392">
                  <c:v>42854.933055555557</c:v>
                </c:pt>
                <c:pt idx="1393">
                  <c:v>42854.933761574051</c:v>
                </c:pt>
                <c:pt idx="1394">
                  <c:v>42854.934467592589</c:v>
                </c:pt>
                <c:pt idx="1395">
                  <c:v>42854.935173611077</c:v>
                </c:pt>
                <c:pt idx="1396">
                  <c:v>42854.935879629629</c:v>
                </c:pt>
                <c:pt idx="1397">
                  <c:v>42854.936585648167</c:v>
                </c:pt>
                <c:pt idx="1398">
                  <c:v>42854.937291666654</c:v>
                </c:pt>
                <c:pt idx="1399">
                  <c:v>42854.937997685185</c:v>
                </c:pt>
                <c:pt idx="1400">
                  <c:v>42854.938703703679</c:v>
                </c:pt>
                <c:pt idx="1401">
                  <c:v>42854.940173611089</c:v>
                </c:pt>
                <c:pt idx="1402">
                  <c:v>42854.940879629641</c:v>
                </c:pt>
                <c:pt idx="1403">
                  <c:v>42854.941585648172</c:v>
                </c:pt>
                <c:pt idx="1404">
                  <c:v>42854.942291666666</c:v>
                </c:pt>
                <c:pt idx="1405">
                  <c:v>42854.942997685182</c:v>
                </c:pt>
                <c:pt idx="1406">
                  <c:v>42854.943703703677</c:v>
                </c:pt>
                <c:pt idx="1407">
                  <c:v>42854.944409722222</c:v>
                </c:pt>
                <c:pt idx="1408">
                  <c:v>42854.945115740738</c:v>
                </c:pt>
                <c:pt idx="1409">
                  <c:v>42854.945821759255</c:v>
                </c:pt>
                <c:pt idx="1410">
                  <c:v>42854.946527777793</c:v>
                </c:pt>
                <c:pt idx="1411">
                  <c:v>42854.947233796316</c:v>
                </c:pt>
                <c:pt idx="1412">
                  <c:v>42854.947939814818</c:v>
                </c:pt>
                <c:pt idx="1413">
                  <c:v>42854.948645833334</c:v>
                </c:pt>
                <c:pt idx="1414">
                  <c:v>42854.94935185185</c:v>
                </c:pt>
                <c:pt idx="1415">
                  <c:v>42854.950057870403</c:v>
                </c:pt>
                <c:pt idx="1416">
                  <c:v>42854.95076388889</c:v>
                </c:pt>
                <c:pt idx="1417">
                  <c:v>42854.951469907406</c:v>
                </c:pt>
                <c:pt idx="1418">
                  <c:v>42854.952175925944</c:v>
                </c:pt>
                <c:pt idx="1419">
                  <c:v>42854.952881944468</c:v>
                </c:pt>
                <c:pt idx="1420">
                  <c:v>42854.953587962962</c:v>
                </c:pt>
                <c:pt idx="1421">
                  <c:v>42854.954293981493</c:v>
                </c:pt>
                <c:pt idx="1422">
                  <c:v>42854.955000000002</c:v>
                </c:pt>
                <c:pt idx="1423">
                  <c:v>42854.955706018518</c:v>
                </c:pt>
                <c:pt idx="1424">
                  <c:v>42854.956412037041</c:v>
                </c:pt>
                <c:pt idx="1425">
                  <c:v>42854.957118055579</c:v>
                </c:pt>
                <c:pt idx="1426">
                  <c:v>42854.957824074103</c:v>
                </c:pt>
                <c:pt idx="1427">
                  <c:v>42854.958530092626</c:v>
                </c:pt>
                <c:pt idx="1428">
                  <c:v>42854.959236111135</c:v>
                </c:pt>
                <c:pt idx="1429">
                  <c:v>42854.960694444468</c:v>
                </c:pt>
                <c:pt idx="1430">
                  <c:v>42854.961400462955</c:v>
                </c:pt>
                <c:pt idx="1431">
                  <c:v>42854.962106481478</c:v>
                </c:pt>
                <c:pt idx="1432">
                  <c:v>42854.962812500002</c:v>
                </c:pt>
                <c:pt idx="1433">
                  <c:v>42854.963518518518</c:v>
                </c:pt>
                <c:pt idx="1434">
                  <c:v>42854.964224537034</c:v>
                </c:pt>
                <c:pt idx="1435">
                  <c:v>42854.964930555558</c:v>
                </c:pt>
                <c:pt idx="1436">
                  <c:v>42854.965636574081</c:v>
                </c:pt>
                <c:pt idx="1437">
                  <c:v>42854.96634259259</c:v>
                </c:pt>
                <c:pt idx="1438">
                  <c:v>42854.967048611084</c:v>
                </c:pt>
                <c:pt idx="1439">
                  <c:v>42854.967754629608</c:v>
                </c:pt>
                <c:pt idx="1440">
                  <c:v>42854.968460648146</c:v>
                </c:pt>
                <c:pt idx="1441">
                  <c:v>42854.969166666633</c:v>
                </c:pt>
                <c:pt idx="1442">
                  <c:v>42854.969872685186</c:v>
                </c:pt>
                <c:pt idx="1443">
                  <c:v>42854.970578703702</c:v>
                </c:pt>
                <c:pt idx="1444">
                  <c:v>42854.971284722225</c:v>
                </c:pt>
                <c:pt idx="1445">
                  <c:v>42854.971990740734</c:v>
                </c:pt>
                <c:pt idx="1446">
                  <c:v>42854.972696759258</c:v>
                </c:pt>
                <c:pt idx="1447">
                  <c:v>42854.973402777774</c:v>
                </c:pt>
                <c:pt idx="1448">
                  <c:v>42854.974108796298</c:v>
                </c:pt>
                <c:pt idx="1449">
                  <c:v>42854.974814814836</c:v>
                </c:pt>
                <c:pt idx="1450">
                  <c:v>42854.975520833308</c:v>
                </c:pt>
                <c:pt idx="1451">
                  <c:v>42854.976226851853</c:v>
                </c:pt>
                <c:pt idx="1452">
                  <c:v>42854.976932870391</c:v>
                </c:pt>
                <c:pt idx="1453">
                  <c:v>42854.977638888893</c:v>
                </c:pt>
                <c:pt idx="1454">
                  <c:v>42854.978344907409</c:v>
                </c:pt>
                <c:pt idx="1455">
                  <c:v>42854.979050925933</c:v>
                </c:pt>
                <c:pt idx="1456">
                  <c:v>42854.979756944442</c:v>
                </c:pt>
                <c:pt idx="1457">
                  <c:v>42854.981134259258</c:v>
                </c:pt>
                <c:pt idx="1458">
                  <c:v>42854.981840277782</c:v>
                </c:pt>
                <c:pt idx="1459">
                  <c:v>42854.982546296334</c:v>
                </c:pt>
                <c:pt idx="1460">
                  <c:v>42854.983252314836</c:v>
                </c:pt>
                <c:pt idx="1461">
                  <c:v>42854.983958333331</c:v>
                </c:pt>
                <c:pt idx="1462">
                  <c:v>42854.984664351861</c:v>
                </c:pt>
                <c:pt idx="1463">
                  <c:v>42854.985370370392</c:v>
                </c:pt>
                <c:pt idx="1464">
                  <c:v>42854.98607638893</c:v>
                </c:pt>
                <c:pt idx="1465">
                  <c:v>42854.98678240741</c:v>
                </c:pt>
                <c:pt idx="1466">
                  <c:v>42854.987488425933</c:v>
                </c:pt>
                <c:pt idx="1467">
                  <c:v>42854.988194444479</c:v>
                </c:pt>
                <c:pt idx="1468">
                  <c:v>42854.988900462988</c:v>
                </c:pt>
                <c:pt idx="1469">
                  <c:v>42854.989606481482</c:v>
                </c:pt>
                <c:pt idx="1470">
                  <c:v>42854.990312500006</c:v>
                </c:pt>
                <c:pt idx="1471">
                  <c:v>42854.991018518522</c:v>
                </c:pt>
                <c:pt idx="1472">
                  <c:v>42854.991724536994</c:v>
                </c:pt>
                <c:pt idx="1473">
                  <c:v>42854.992430555554</c:v>
                </c:pt>
                <c:pt idx="1474">
                  <c:v>42854.993136574078</c:v>
                </c:pt>
                <c:pt idx="1475">
                  <c:v>42854.993842592594</c:v>
                </c:pt>
                <c:pt idx="1476">
                  <c:v>42854.994548611088</c:v>
                </c:pt>
                <c:pt idx="1477">
                  <c:v>42854.995254629626</c:v>
                </c:pt>
                <c:pt idx="1478">
                  <c:v>42854.99596064815</c:v>
                </c:pt>
                <c:pt idx="1479">
                  <c:v>42854.996666666644</c:v>
                </c:pt>
                <c:pt idx="1480">
                  <c:v>42854.997372685175</c:v>
                </c:pt>
                <c:pt idx="1481">
                  <c:v>42854.998078703706</c:v>
                </c:pt>
                <c:pt idx="1482">
                  <c:v>42854.9987847222</c:v>
                </c:pt>
                <c:pt idx="1483">
                  <c:v>42854.999490740724</c:v>
                </c:pt>
                <c:pt idx="1484">
                  <c:v>42855.000196759254</c:v>
                </c:pt>
                <c:pt idx="1485">
                  <c:v>42855.001643518495</c:v>
                </c:pt>
                <c:pt idx="1486">
                  <c:v>42855.002349537026</c:v>
                </c:pt>
                <c:pt idx="1487">
                  <c:v>42855.003055555557</c:v>
                </c:pt>
                <c:pt idx="1488">
                  <c:v>42855.003761574051</c:v>
                </c:pt>
                <c:pt idx="1489">
                  <c:v>42855.004467592589</c:v>
                </c:pt>
                <c:pt idx="1490">
                  <c:v>42855.005173611076</c:v>
                </c:pt>
                <c:pt idx="1491">
                  <c:v>42855.005879629629</c:v>
                </c:pt>
                <c:pt idx="1492">
                  <c:v>42855.006585648167</c:v>
                </c:pt>
                <c:pt idx="1493">
                  <c:v>42855.007291666654</c:v>
                </c:pt>
                <c:pt idx="1494">
                  <c:v>42855.007997685185</c:v>
                </c:pt>
                <c:pt idx="1495">
                  <c:v>42855.008703703679</c:v>
                </c:pt>
                <c:pt idx="1496">
                  <c:v>42855.009409722225</c:v>
                </c:pt>
                <c:pt idx="1497">
                  <c:v>42855.010115740741</c:v>
                </c:pt>
                <c:pt idx="1498">
                  <c:v>42855.010821759257</c:v>
                </c:pt>
                <c:pt idx="1499">
                  <c:v>42855.01152777778</c:v>
                </c:pt>
                <c:pt idx="1500">
                  <c:v>42855.012233796326</c:v>
                </c:pt>
                <c:pt idx="1501">
                  <c:v>42855.012939814813</c:v>
                </c:pt>
                <c:pt idx="1502">
                  <c:v>42855.013645833315</c:v>
                </c:pt>
                <c:pt idx="1503">
                  <c:v>42855.014351851853</c:v>
                </c:pt>
                <c:pt idx="1504">
                  <c:v>42855.015057870369</c:v>
                </c:pt>
                <c:pt idx="1505">
                  <c:v>42855.015763888885</c:v>
                </c:pt>
                <c:pt idx="1506">
                  <c:v>42855.016469907408</c:v>
                </c:pt>
                <c:pt idx="1507">
                  <c:v>42855.017175925932</c:v>
                </c:pt>
                <c:pt idx="1508">
                  <c:v>42855.017881944441</c:v>
                </c:pt>
                <c:pt idx="1509">
                  <c:v>42855.018587962986</c:v>
                </c:pt>
                <c:pt idx="1510">
                  <c:v>42855.019293981481</c:v>
                </c:pt>
                <c:pt idx="1511">
                  <c:v>42855.02</c:v>
                </c:pt>
                <c:pt idx="1512">
                  <c:v>42855.02070601852</c:v>
                </c:pt>
                <c:pt idx="1513">
                  <c:v>42855.021412037015</c:v>
                </c:pt>
                <c:pt idx="1514">
                  <c:v>42855.022384259239</c:v>
                </c:pt>
                <c:pt idx="1515">
                  <c:v>42855.023090277777</c:v>
                </c:pt>
                <c:pt idx="1516">
                  <c:v>42855.0237962963</c:v>
                </c:pt>
                <c:pt idx="1517">
                  <c:v>42855.024502314816</c:v>
                </c:pt>
                <c:pt idx="1518">
                  <c:v>42855.025208333325</c:v>
                </c:pt>
                <c:pt idx="1519">
                  <c:v>42855.025914351834</c:v>
                </c:pt>
                <c:pt idx="1520">
                  <c:v>42855.026620370372</c:v>
                </c:pt>
                <c:pt idx="1521">
                  <c:v>42855.027326388888</c:v>
                </c:pt>
                <c:pt idx="1522">
                  <c:v>42855.028032407412</c:v>
                </c:pt>
                <c:pt idx="1523">
                  <c:v>42855.028738425943</c:v>
                </c:pt>
                <c:pt idx="1524">
                  <c:v>42855.029444444444</c:v>
                </c:pt>
                <c:pt idx="1525">
                  <c:v>42855.030150462961</c:v>
                </c:pt>
                <c:pt idx="1526">
                  <c:v>42855.030856481491</c:v>
                </c:pt>
                <c:pt idx="1527">
                  <c:v>42855.031562499993</c:v>
                </c:pt>
                <c:pt idx="1528">
                  <c:v>42855.032268518517</c:v>
                </c:pt>
                <c:pt idx="1529">
                  <c:v>42855.032974537025</c:v>
                </c:pt>
                <c:pt idx="1530">
                  <c:v>42855.033680555527</c:v>
                </c:pt>
                <c:pt idx="1531">
                  <c:v>42855.034386574072</c:v>
                </c:pt>
                <c:pt idx="1532">
                  <c:v>42855.035092592596</c:v>
                </c:pt>
                <c:pt idx="1533">
                  <c:v>42855.035798611068</c:v>
                </c:pt>
                <c:pt idx="1534">
                  <c:v>42855.036504629628</c:v>
                </c:pt>
                <c:pt idx="1535">
                  <c:v>42855.037210648174</c:v>
                </c:pt>
                <c:pt idx="1536">
                  <c:v>42855.037916666646</c:v>
                </c:pt>
                <c:pt idx="1537">
                  <c:v>42855.038622685184</c:v>
                </c:pt>
                <c:pt idx="1538">
                  <c:v>42855.039328703671</c:v>
                </c:pt>
                <c:pt idx="1539">
                  <c:v>42855.040034722231</c:v>
                </c:pt>
                <c:pt idx="1540">
                  <c:v>42855.040740740726</c:v>
                </c:pt>
                <c:pt idx="1541">
                  <c:v>42855.041446759227</c:v>
                </c:pt>
                <c:pt idx="1542">
                  <c:v>42855.04215277778</c:v>
                </c:pt>
                <c:pt idx="1543">
                  <c:v>42855.042928240742</c:v>
                </c:pt>
                <c:pt idx="1544">
                  <c:v>42855.043634259258</c:v>
                </c:pt>
                <c:pt idx="1545">
                  <c:v>42855.044340277782</c:v>
                </c:pt>
                <c:pt idx="1546">
                  <c:v>42855.045046296298</c:v>
                </c:pt>
                <c:pt idx="1547">
                  <c:v>42855.045752314814</c:v>
                </c:pt>
                <c:pt idx="1548">
                  <c:v>42855.046458333331</c:v>
                </c:pt>
                <c:pt idx="1549">
                  <c:v>42855.047164351854</c:v>
                </c:pt>
                <c:pt idx="1550">
                  <c:v>42855.047870370392</c:v>
                </c:pt>
                <c:pt idx="1551">
                  <c:v>42855.04857638893</c:v>
                </c:pt>
                <c:pt idx="1552">
                  <c:v>42855.04928240741</c:v>
                </c:pt>
                <c:pt idx="1553">
                  <c:v>42855.049988425933</c:v>
                </c:pt>
                <c:pt idx="1554">
                  <c:v>42855.050694444479</c:v>
                </c:pt>
                <c:pt idx="1555">
                  <c:v>42855.051400462966</c:v>
                </c:pt>
                <c:pt idx="1556">
                  <c:v>42855.052106481482</c:v>
                </c:pt>
                <c:pt idx="1557">
                  <c:v>42855.052812500013</c:v>
                </c:pt>
                <c:pt idx="1558">
                  <c:v>42855.053518518544</c:v>
                </c:pt>
                <c:pt idx="1559">
                  <c:v>42855.054224537038</c:v>
                </c:pt>
                <c:pt idx="1560">
                  <c:v>42855.054930555561</c:v>
                </c:pt>
                <c:pt idx="1561">
                  <c:v>42855.055636574092</c:v>
                </c:pt>
                <c:pt idx="1562">
                  <c:v>42855.056342592601</c:v>
                </c:pt>
                <c:pt idx="1563">
                  <c:v>42855.057048611088</c:v>
                </c:pt>
                <c:pt idx="1564">
                  <c:v>42855.057754629626</c:v>
                </c:pt>
                <c:pt idx="1565">
                  <c:v>42855.058460648172</c:v>
                </c:pt>
                <c:pt idx="1566">
                  <c:v>42855.059166666644</c:v>
                </c:pt>
                <c:pt idx="1567">
                  <c:v>42855.059872685182</c:v>
                </c:pt>
                <c:pt idx="1568">
                  <c:v>42855.060578703706</c:v>
                </c:pt>
                <c:pt idx="1569">
                  <c:v>42855.0612847222</c:v>
                </c:pt>
                <c:pt idx="1570">
                  <c:v>42855.061990740724</c:v>
                </c:pt>
                <c:pt idx="1571">
                  <c:v>42855.063449074078</c:v>
                </c:pt>
                <c:pt idx="1572">
                  <c:v>42855.064155092601</c:v>
                </c:pt>
                <c:pt idx="1573">
                  <c:v>42855.064861111088</c:v>
                </c:pt>
                <c:pt idx="1574">
                  <c:v>42855.065567129626</c:v>
                </c:pt>
                <c:pt idx="1575">
                  <c:v>42855.066273148193</c:v>
                </c:pt>
                <c:pt idx="1576">
                  <c:v>42855.066979166666</c:v>
                </c:pt>
                <c:pt idx="1577">
                  <c:v>42855.067685185175</c:v>
                </c:pt>
                <c:pt idx="1578">
                  <c:v>42855.068391203706</c:v>
                </c:pt>
                <c:pt idx="1579">
                  <c:v>42855.069097222222</c:v>
                </c:pt>
                <c:pt idx="1580">
                  <c:v>42855.069803240738</c:v>
                </c:pt>
                <c:pt idx="1581">
                  <c:v>42855.070509259262</c:v>
                </c:pt>
                <c:pt idx="1582">
                  <c:v>42855.071215277792</c:v>
                </c:pt>
                <c:pt idx="1583">
                  <c:v>42855.071921296294</c:v>
                </c:pt>
                <c:pt idx="1584">
                  <c:v>42855.072627314818</c:v>
                </c:pt>
                <c:pt idx="1585">
                  <c:v>42855.073333333334</c:v>
                </c:pt>
                <c:pt idx="1586">
                  <c:v>42855.074039351872</c:v>
                </c:pt>
                <c:pt idx="1587">
                  <c:v>42855.074745370373</c:v>
                </c:pt>
                <c:pt idx="1588">
                  <c:v>42855.07545138889</c:v>
                </c:pt>
                <c:pt idx="1589">
                  <c:v>42855.076157407413</c:v>
                </c:pt>
                <c:pt idx="1590">
                  <c:v>42855.076863425951</c:v>
                </c:pt>
                <c:pt idx="1591">
                  <c:v>42855.077569444467</c:v>
                </c:pt>
                <c:pt idx="1592">
                  <c:v>42855.078275462991</c:v>
                </c:pt>
                <c:pt idx="1593">
                  <c:v>42855.078981481478</c:v>
                </c:pt>
                <c:pt idx="1594">
                  <c:v>42855.079687499994</c:v>
                </c:pt>
                <c:pt idx="1595">
                  <c:v>42855.080393518518</c:v>
                </c:pt>
                <c:pt idx="1596">
                  <c:v>42855.081099537034</c:v>
                </c:pt>
                <c:pt idx="1597">
                  <c:v>42855.081805555557</c:v>
                </c:pt>
                <c:pt idx="1598">
                  <c:v>42855.082511574103</c:v>
                </c:pt>
                <c:pt idx="1599">
                  <c:v>42855.083217592612</c:v>
                </c:pt>
                <c:pt idx="1600">
                  <c:v>42855.083993055552</c:v>
                </c:pt>
                <c:pt idx="1601">
                  <c:v>42855.084699074105</c:v>
                </c:pt>
                <c:pt idx="1602">
                  <c:v>42855.085405092592</c:v>
                </c:pt>
                <c:pt idx="1603">
                  <c:v>42855.086111111108</c:v>
                </c:pt>
                <c:pt idx="1604">
                  <c:v>42855.086817129653</c:v>
                </c:pt>
                <c:pt idx="1605">
                  <c:v>42855.087523148184</c:v>
                </c:pt>
                <c:pt idx="1606">
                  <c:v>42855.088229166686</c:v>
                </c:pt>
                <c:pt idx="1607">
                  <c:v>42855.088935185202</c:v>
                </c:pt>
                <c:pt idx="1608">
                  <c:v>42855.089641203704</c:v>
                </c:pt>
                <c:pt idx="1609">
                  <c:v>42855.09034722222</c:v>
                </c:pt>
                <c:pt idx="1610">
                  <c:v>42855.091053240736</c:v>
                </c:pt>
                <c:pt idx="1611">
                  <c:v>42855.091759259238</c:v>
                </c:pt>
                <c:pt idx="1612">
                  <c:v>42855.092465277776</c:v>
                </c:pt>
                <c:pt idx="1613">
                  <c:v>42855.093171296285</c:v>
                </c:pt>
                <c:pt idx="1614">
                  <c:v>42855.093877314815</c:v>
                </c:pt>
                <c:pt idx="1615">
                  <c:v>42855.094583333324</c:v>
                </c:pt>
                <c:pt idx="1616">
                  <c:v>42855.095289351855</c:v>
                </c:pt>
                <c:pt idx="1617">
                  <c:v>42855.095995370371</c:v>
                </c:pt>
                <c:pt idx="1618">
                  <c:v>42855.096701388888</c:v>
                </c:pt>
                <c:pt idx="1619">
                  <c:v>42855.097407407404</c:v>
                </c:pt>
                <c:pt idx="1620">
                  <c:v>42855.098113425942</c:v>
                </c:pt>
                <c:pt idx="1621">
                  <c:v>42855.098819444487</c:v>
                </c:pt>
                <c:pt idx="1622">
                  <c:v>42855.09952546296</c:v>
                </c:pt>
                <c:pt idx="1623">
                  <c:v>42855.100231481483</c:v>
                </c:pt>
                <c:pt idx="1624">
                  <c:v>42855.100937500007</c:v>
                </c:pt>
                <c:pt idx="1625">
                  <c:v>42855.101643518494</c:v>
                </c:pt>
                <c:pt idx="1626">
                  <c:v>42855.102349537025</c:v>
                </c:pt>
                <c:pt idx="1627">
                  <c:v>42855.103055555555</c:v>
                </c:pt>
                <c:pt idx="1628">
                  <c:v>42855.10376157405</c:v>
                </c:pt>
                <c:pt idx="1629">
                  <c:v>42855.104629629626</c:v>
                </c:pt>
                <c:pt idx="1630">
                  <c:v>42855.105335648172</c:v>
                </c:pt>
                <c:pt idx="1631">
                  <c:v>42855.106041666644</c:v>
                </c:pt>
                <c:pt idx="1632">
                  <c:v>42855.106747685175</c:v>
                </c:pt>
                <c:pt idx="1633">
                  <c:v>42855.107453703677</c:v>
                </c:pt>
                <c:pt idx="1634">
                  <c:v>42855.108159722222</c:v>
                </c:pt>
                <c:pt idx="1635">
                  <c:v>42855.108865740738</c:v>
                </c:pt>
                <c:pt idx="1636">
                  <c:v>42855.109571759254</c:v>
                </c:pt>
                <c:pt idx="1637">
                  <c:v>42855.110277777792</c:v>
                </c:pt>
                <c:pt idx="1638">
                  <c:v>42855.110983796294</c:v>
                </c:pt>
                <c:pt idx="1639">
                  <c:v>42855.111689814796</c:v>
                </c:pt>
                <c:pt idx="1640">
                  <c:v>42855.112395833334</c:v>
                </c:pt>
                <c:pt idx="1641">
                  <c:v>42855.113101851821</c:v>
                </c:pt>
                <c:pt idx="1642">
                  <c:v>42855.113807870373</c:v>
                </c:pt>
                <c:pt idx="1643">
                  <c:v>42855.114513888919</c:v>
                </c:pt>
                <c:pt idx="1644">
                  <c:v>42855.115219907413</c:v>
                </c:pt>
                <c:pt idx="1645">
                  <c:v>42855.115925925929</c:v>
                </c:pt>
                <c:pt idx="1646">
                  <c:v>42855.116631944467</c:v>
                </c:pt>
                <c:pt idx="1647">
                  <c:v>42855.117337962962</c:v>
                </c:pt>
                <c:pt idx="1648">
                  <c:v>42855.118043981478</c:v>
                </c:pt>
                <c:pt idx="1649">
                  <c:v>42855.118750000001</c:v>
                </c:pt>
                <c:pt idx="1650">
                  <c:v>42855.119456018518</c:v>
                </c:pt>
                <c:pt idx="1651">
                  <c:v>42855.120162037005</c:v>
                </c:pt>
                <c:pt idx="1652">
                  <c:v>42855.120868055557</c:v>
                </c:pt>
                <c:pt idx="1653">
                  <c:v>42855.121574074081</c:v>
                </c:pt>
                <c:pt idx="1654">
                  <c:v>42855.12228009259</c:v>
                </c:pt>
                <c:pt idx="1655">
                  <c:v>42855.122986111077</c:v>
                </c:pt>
                <c:pt idx="1656">
                  <c:v>42855.123692129608</c:v>
                </c:pt>
                <c:pt idx="1657">
                  <c:v>42855.124398148168</c:v>
                </c:pt>
                <c:pt idx="1658">
                  <c:v>42855.125208333324</c:v>
                </c:pt>
                <c:pt idx="1659">
                  <c:v>42855.125914351855</c:v>
                </c:pt>
                <c:pt idx="1660">
                  <c:v>42855.126620370371</c:v>
                </c:pt>
                <c:pt idx="1661">
                  <c:v>42855.127326388887</c:v>
                </c:pt>
                <c:pt idx="1662">
                  <c:v>42855.128032407411</c:v>
                </c:pt>
                <c:pt idx="1663">
                  <c:v>42855.128738425941</c:v>
                </c:pt>
                <c:pt idx="1664">
                  <c:v>42855.129444444436</c:v>
                </c:pt>
                <c:pt idx="1665">
                  <c:v>42855.130150462966</c:v>
                </c:pt>
                <c:pt idx="1666">
                  <c:v>42855.130856481483</c:v>
                </c:pt>
                <c:pt idx="1667">
                  <c:v>42855.131562499999</c:v>
                </c:pt>
                <c:pt idx="1668">
                  <c:v>42855.132268518515</c:v>
                </c:pt>
                <c:pt idx="1669">
                  <c:v>42855.132974537024</c:v>
                </c:pt>
                <c:pt idx="1670">
                  <c:v>42855.133680555518</c:v>
                </c:pt>
                <c:pt idx="1671">
                  <c:v>42855.134386574071</c:v>
                </c:pt>
                <c:pt idx="1672">
                  <c:v>42855.135092592594</c:v>
                </c:pt>
                <c:pt idx="1673">
                  <c:v>42855.135798611067</c:v>
                </c:pt>
                <c:pt idx="1674">
                  <c:v>42855.136504629627</c:v>
                </c:pt>
                <c:pt idx="1675">
                  <c:v>42855.137210648172</c:v>
                </c:pt>
                <c:pt idx="1676">
                  <c:v>42855.137916666645</c:v>
                </c:pt>
                <c:pt idx="1677">
                  <c:v>42855.138622685176</c:v>
                </c:pt>
                <c:pt idx="1678">
                  <c:v>42855.139328703677</c:v>
                </c:pt>
                <c:pt idx="1679">
                  <c:v>42855.140034722222</c:v>
                </c:pt>
                <c:pt idx="1680">
                  <c:v>42855.140740740724</c:v>
                </c:pt>
                <c:pt idx="1681">
                  <c:v>42855.141446759219</c:v>
                </c:pt>
                <c:pt idx="1682">
                  <c:v>42855.142152777778</c:v>
                </c:pt>
                <c:pt idx="1683">
                  <c:v>42855.142858796316</c:v>
                </c:pt>
                <c:pt idx="1684">
                  <c:v>42855.143564814804</c:v>
                </c:pt>
                <c:pt idx="1685">
                  <c:v>42855.144270833334</c:v>
                </c:pt>
                <c:pt idx="1686">
                  <c:v>42855.145694444465</c:v>
                </c:pt>
                <c:pt idx="1687">
                  <c:v>42855.14640046296</c:v>
                </c:pt>
                <c:pt idx="1688">
                  <c:v>42855.147106481476</c:v>
                </c:pt>
                <c:pt idx="1689">
                  <c:v>42855.147812500007</c:v>
                </c:pt>
                <c:pt idx="1690">
                  <c:v>42855.148518518537</c:v>
                </c:pt>
                <c:pt idx="1691">
                  <c:v>42855.149224537025</c:v>
                </c:pt>
                <c:pt idx="1692">
                  <c:v>42855.149930555555</c:v>
                </c:pt>
                <c:pt idx="1693">
                  <c:v>42855.150636574093</c:v>
                </c:pt>
                <c:pt idx="1694">
                  <c:v>42855.151342592595</c:v>
                </c:pt>
                <c:pt idx="1695">
                  <c:v>42855.152048611104</c:v>
                </c:pt>
                <c:pt idx="1696">
                  <c:v>42855.152754629627</c:v>
                </c:pt>
                <c:pt idx="1697">
                  <c:v>42855.153460648151</c:v>
                </c:pt>
                <c:pt idx="1698">
                  <c:v>42855.154166666645</c:v>
                </c:pt>
                <c:pt idx="1699">
                  <c:v>42855.154872685183</c:v>
                </c:pt>
                <c:pt idx="1700">
                  <c:v>42855.155578703707</c:v>
                </c:pt>
                <c:pt idx="1701">
                  <c:v>42855.156284722223</c:v>
                </c:pt>
                <c:pt idx="1702">
                  <c:v>42855.156990740739</c:v>
                </c:pt>
                <c:pt idx="1703">
                  <c:v>42855.157696759255</c:v>
                </c:pt>
                <c:pt idx="1704">
                  <c:v>42855.158402777779</c:v>
                </c:pt>
                <c:pt idx="1705">
                  <c:v>42855.159108796295</c:v>
                </c:pt>
                <c:pt idx="1706">
                  <c:v>42855.159814814819</c:v>
                </c:pt>
                <c:pt idx="1707">
                  <c:v>42855.160520833313</c:v>
                </c:pt>
                <c:pt idx="1708">
                  <c:v>42855.161226851829</c:v>
                </c:pt>
                <c:pt idx="1709">
                  <c:v>42855.161932870345</c:v>
                </c:pt>
                <c:pt idx="1710">
                  <c:v>42855.162638888891</c:v>
                </c:pt>
                <c:pt idx="1711">
                  <c:v>42855.163344907378</c:v>
                </c:pt>
                <c:pt idx="1712">
                  <c:v>42855.164050925923</c:v>
                </c:pt>
                <c:pt idx="1713">
                  <c:v>42855.164756944447</c:v>
                </c:pt>
                <c:pt idx="1714">
                  <c:v>42855.166076388909</c:v>
                </c:pt>
                <c:pt idx="1715">
                  <c:v>42855.166782407388</c:v>
                </c:pt>
                <c:pt idx="1716">
                  <c:v>42855.167488425926</c:v>
                </c:pt>
                <c:pt idx="1717">
                  <c:v>42855.168194444443</c:v>
                </c:pt>
                <c:pt idx="1718">
                  <c:v>42855.168900462966</c:v>
                </c:pt>
                <c:pt idx="1719">
                  <c:v>42855.169606481475</c:v>
                </c:pt>
                <c:pt idx="1720">
                  <c:v>42855.170312500006</c:v>
                </c:pt>
                <c:pt idx="1721">
                  <c:v>42855.171018518522</c:v>
                </c:pt>
                <c:pt idx="1722">
                  <c:v>42855.171724537002</c:v>
                </c:pt>
                <c:pt idx="1723">
                  <c:v>42855.172430555554</c:v>
                </c:pt>
                <c:pt idx="1724">
                  <c:v>42855.173136574071</c:v>
                </c:pt>
                <c:pt idx="1725">
                  <c:v>42855.173842592594</c:v>
                </c:pt>
                <c:pt idx="1726">
                  <c:v>42855.174548611089</c:v>
                </c:pt>
                <c:pt idx="1727">
                  <c:v>42855.175254629627</c:v>
                </c:pt>
                <c:pt idx="1728">
                  <c:v>42855.17596064815</c:v>
                </c:pt>
                <c:pt idx="1729">
                  <c:v>42855.176666666644</c:v>
                </c:pt>
                <c:pt idx="1730">
                  <c:v>42855.177372685175</c:v>
                </c:pt>
                <c:pt idx="1731">
                  <c:v>42855.178078703706</c:v>
                </c:pt>
                <c:pt idx="1732">
                  <c:v>42855.1787847222</c:v>
                </c:pt>
                <c:pt idx="1733">
                  <c:v>42855.179490740724</c:v>
                </c:pt>
                <c:pt idx="1734">
                  <c:v>42855.180196759255</c:v>
                </c:pt>
                <c:pt idx="1735">
                  <c:v>42855.180902777778</c:v>
                </c:pt>
                <c:pt idx="1736">
                  <c:v>42855.181608796294</c:v>
                </c:pt>
                <c:pt idx="1737">
                  <c:v>42855.182314814818</c:v>
                </c:pt>
                <c:pt idx="1738">
                  <c:v>42855.183020833305</c:v>
                </c:pt>
                <c:pt idx="1739">
                  <c:v>42855.183726851821</c:v>
                </c:pt>
                <c:pt idx="1740">
                  <c:v>42855.184432870381</c:v>
                </c:pt>
                <c:pt idx="1741">
                  <c:v>42855.18513888889</c:v>
                </c:pt>
                <c:pt idx="1742">
                  <c:v>42855.186493055553</c:v>
                </c:pt>
                <c:pt idx="1743">
                  <c:v>42855.187199074091</c:v>
                </c:pt>
                <c:pt idx="1744">
                  <c:v>42855.187905092593</c:v>
                </c:pt>
                <c:pt idx="1745">
                  <c:v>42855.188611111109</c:v>
                </c:pt>
                <c:pt idx="1746">
                  <c:v>42855.189317129632</c:v>
                </c:pt>
                <c:pt idx="1747">
                  <c:v>42855.190023148149</c:v>
                </c:pt>
                <c:pt idx="1748">
                  <c:v>42855.190729166643</c:v>
                </c:pt>
                <c:pt idx="1749">
                  <c:v>42855.191435185174</c:v>
                </c:pt>
                <c:pt idx="1750">
                  <c:v>42855.192141203668</c:v>
                </c:pt>
                <c:pt idx="1751">
                  <c:v>42855.192847222221</c:v>
                </c:pt>
                <c:pt idx="1752">
                  <c:v>42855.193553240737</c:v>
                </c:pt>
                <c:pt idx="1753">
                  <c:v>42855.19425925926</c:v>
                </c:pt>
                <c:pt idx="1754">
                  <c:v>42855.194965277777</c:v>
                </c:pt>
                <c:pt idx="1755">
                  <c:v>42855.1956712963</c:v>
                </c:pt>
                <c:pt idx="1756">
                  <c:v>42855.196377314816</c:v>
                </c:pt>
                <c:pt idx="1757">
                  <c:v>42855.197083333289</c:v>
                </c:pt>
                <c:pt idx="1758">
                  <c:v>42855.19778935182</c:v>
                </c:pt>
                <c:pt idx="1759">
                  <c:v>42855.198495370372</c:v>
                </c:pt>
                <c:pt idx="1760">
                  <c:v>42855.199201388888</c:v>
                </c:pt>
                <c:pt idx="1761">
                  <c:v>42855.199907407405</c:v>
                </c:pt>
                <c:pt idx="1762">
                  <c:v>42855.200613425943</c:v>
                </c:pt>
                <c:pt idx="1763">
                  <c:v>42855.201319444466</c:v>
                </c:pt>
                <c:pt idx="1764">
                  <c:v>42855.202025462961</c:v>
                </c:pt>
                <c:pt idx="1765">
                  <c:v>42855.202731481484</c:v>
                </c:pt>
                <c:pt idx="1766">
                  <c:v>42855.203437499993</c:v>
                </c:pt>
                <c:pt idx="1767">
                  <c:v>42855.204143518495</c:v>
                </c:pt>
                <c:pt idx="1768">
                  <c:v>42855.204849537025</c:v>
                </c:pt>
                <c:pt idx="1769">
                  <c:v>42855.205555555556</c:v>
                </c:pt>
                <c:pt idx="1770">
                  <c:v>42855.206944444442</c:v>
                </c:pt>
                <c:pt idx="1771">
                  <c:v>42855.207650462966</c:v>
                </c:pt>
                <c:pt idx="1772">
                  <c:v>42855.208356481482</c:v>
                </c:pt>
                <c:pt idx="1773">
                  <c:v>42855.209062499998</c:v>
                </c:pt>
                <c:pt idx="1774">
                  <c:v>42855.2097685185</c:v>
                </c:pt>
                <c:pt idx="1775">
                  <c:v>42855.210474537016</c:v>
                </c:pt>
                <c:pt idx="1776">
                  <c:v>42855.211180555518</c:v>
                </c:pt>
                <c:pt idx="1777">
                  <c:v>42855.211886574078</c:v>
                </c:pt>
                <c:pt idx="1778">
                  <c:v>42855.212592592601</c:v>
                </c:pt>
                <c:pt idx="1779">
                  <c:v>42855.213298611088</c:v>
                </c:pt>
                <c:pt idx="1780">
                  <c:v>42855.214004629626</c:v>
                </c:pt>
                <c:pt idx="1781">
                  <c:v>42855.214710648172</c:v>
                </c:pt>
                <c:pt idx="1782">
                  <c:v>42855.215416666644</c:v>
                </c:pt>
                <c:pt idx="1783">
                  <c:v>42855.216122685175</c:v>
                </c:pt>
                <c:pt idx="1784">
                  <c:v>42855.216828703706</c:v>
                </c:pt>
                <c:pt idx="1785">
                  <c:v>42855.217534722222</c:v>
                </c:pt>
                <c:pt idx="1786">
                  <c:v>42855.218240740738</c:v>
                </c:pt>
                <c:pt idx="1787">
                  <c:v>42855.218946759254</c:v>
                </c:pt>
                <c:pt idx="1788">
                  <c:v>42855.219652777778</c:v>
                </c:pt>
                <c:pt idx="1789">
                  <c:v>42855.220358796294</c:v>
                </c:pt>
                <c:pt idx="1790">
                  <c:v>42855.221064814774</c:v>
                </c:pt>
                <c:pt idx="1791">
                  <c:v>42855.221770833276</c:v>
                </c:pt>
                <c:pt idx="1792">
                  <c:v>42855.222476851821</c:v>
                </c:pt>
                <c:pt idx="1793">
                  <c:v>42855.22318287033</c:v>
                </c:pt>
                <c:pt idx="1794">
                  <c:v>42855.223888888875</c:v>
                </c:pt>
                <c:pt idx="1795">
                  <c:v>42855.224594907406</c:v>
                </c:pt>
                <c:pt idx="1796">
                  <c:v>42855.225300925908</c:v>
                </c:pt>
                <c:pt idx="1797">
                  <c:v>42855.226006944446</c:v>
                </c:pt>
                <c:pt idx="1798">
                  <c:v>42855.227395833288</c:v>
                </c:pt>
                <c:pt idx="1799">
                  <c:v>42855.228101851819</c:v>
                </c:pt>
                <c:pt idx="1800">
                  <c:v>42855.228807870371</c:v>
                </c:pt>
                <c:pt idx="1801">
                  <c:v>42855.229513888888</c:v>
                </c:pt>
                <c:pt idx="1802">
                  <c:v>42855.230219907411</c:v>
                </c:pt>
                <c:pt idx="1803">
                  <c:v>42855.230925925927</c:v>
                </c:pt>
                <c:pt idx="1804">
                  <c:v>42855.231631944444</c:v>
                </c:pt>
                <c:pt idx="1805">
                  <c:v>42855.23233796296</c:v>
                </c:pt>
                <c:pt idx="1806">
                  <c:v>42855.233043981447</c:v>
                </c:pt>
                <c:pt idx="1807">
                  <c:v>42855.233749999985</c:v>
                </c:pt>
                <c:pt idx="1808">
                  <c:v>42855.234456018516</c:v>
                </c:pt>
                <c:pt idx="1809">
                  <c:v>42855.235162037003</c:v>
                </c:pt>
                <c:pt idx="1810">
                  <c:v>42855.235868055555</c:v>
                </c:pt>
                <c:pt idx="1811">
                  <c:v>42855.236574074093</c:v>
                </c:pt>
                <c:pt idx="1812">
                  <c:v>42855.237280092595</c:v>
                </c:pt>
                <c:pt idx="1813">
                  <c:v>42855.237986111068</c:v>
                </c:pt>
                <c:pt idx="1814">
                  <c:v>42855.238692129627</c:v>
                </c:pt>
                <c:pt idx="1815">
                  <c:v>42855.239398148173</c:v>
                </c:pt>
                <c:pt idx="1816">
                  <c:v>42855.240104166645</c:v>
                </c:pt>
                <c:pt idx="1817">
                  <c:v>42855.240810185183</c:v>
                </c:pt>
                <c:pt idx="1818">
                  <c:v>42855.241516203707</c:v>
                </c:pt>
                <c:pt idx="1819">
                  <c:v>42855.242222222223</c:v>
                </c:pt>
                <c:pt idx="1820">
                  <c:v>42855.242928240739</c:v>
                </c:pt>
                <c:pt idx="1821">
                  <c:v>42855.243634259255</c:v>
                </c:pt>
                <c:pt idx="1822">
                  <c:v>42855.244340277779</c:v>
                </c:pt>
                <c:pt idx="1823">
                  <c:v>42855.245046296295</c:v>
                </c:pt>
                <c:pt idx="1824">
                  <c:v>42855.245752314804</c:v>
                </c:pt>
                <c:pt idx="1825">
                  <c:v>42855.246458333335</c:v>
                </c:pt>
                <c:pt idx="1826">
                  <c:v>42855.247685185175</c:v>
                </c:pt>
                <c:pt idx="1827">
                  <c:v>42855.248391203706</c:v>
                </c:pt>
                <c:pt idx="1828">
                  <c:v>42855.249097222222</c:v>
                </c:pt>
                <c:pt idx="1829">
                  <c:v>42855.249803240738</c:v>
                </c:pt>
                <c:pt idx="1830">
                  <c:v>42855.250509259262</c:v>
                </c:pt>
                <c:pt idx="1831">
                  <c:v>42855.251215277793</c:v>
                </c:pt>
                <c:pt idx="1832">
                  <c:v>42855.251921296294</c:v>
                </c:pt>
                <c:pt idx="1833">
                  <c:v>42855.252627314818</c:v>
                </c:pt>
                <c:pt idx="1834">
                  <c:v>42855.253333333334</c:v>
                </c:pt>
                <c:pt idx="1835">
                  <c:v>42855.254039351872</c:v>
                </c:pt>
                <c:pt idx="1836">
                  <c:v>42855.254745370381</c:v>
                </c:pt>
                <c:pt idx="1837">
                  <c:v>42855.25545138889</c:v>
                </c:pt>
                <c:pt idx="1838">
                  <c:v>42855.256157407413</c:v>
                </c:pt>
                <c:pt idx="1839">
                  <c:v>42855.256863425944</c:v>
                </c:pt>
                <c:pt idx="1840">
                  <c:v>42855.257569444468</c:v>
                </c:pt>
                <c:pt idx="1841">
                  <c:v>42855.258275462991</c:v>
                </c:pt>
                <c:pt idx="1842">
                  <c:v>42855.258981481478</c:v>
                </c:pt>
                <c:pt idx="1843">
                  <c:v>42855.259687499994</c:v>
                </c:pt>
                <c:pt idx="1844">
                  <c:v>42855.260393518496</c:v>
                </c:pt>
                <c:pt idx="1845">
                  <c:v>42855.261099537012</c:v>
                </c:pt>
                <c:pt idx="1846">
                  <c:v>42855.261805555529</c:v>
                </c:pt>
                <c:pt idx="1847">
                  <c:v>42855.262511574081</c:v>
                </c:pt>
                <c:pt idx="1848">
                  <c:v>42855.26321759259</c:v>
                </c:pt>
                <c:pt idx="1849">
                  <c:v>42855.263923611063</c:v>
                </c:pt>
                <c:pt idx="1850">
                  <c:v>42855.264629629608</c:v>
                </c:pt>
                <c:pt idx="1851">
                  <c:v>42855.265335648146</c:v>
                </c:pt>
                <c:pt idx="1852">
                  <c:v>42855.266041666633</c:v>
                </c:pt>
                <c:pt idx="1853">
                  <c:v>42855.266747685164</c:v>
                </c:pt>
                <c:pt idx="1854">
                  <c:v>42855.268020833297</c:v>
                </c:pt>
                <c:pt idx="1855">
                  <c:v>42855.26872685182</c:v>
                </c:pt>
                <c:pt idx="1856">
                  <c:v>42855.269432870351</c:v>
                </c:pt>
                <c:pt idx="1857">
                  <c:v>42855.270138888889</c:v>
                </c:pt>
                <c:pt idx="1858">
                  <c:v>42855.270844907405</c:v>
                </c:pt>
                <c:pt idx="1859">
                  <c:v>42855.271550925929</c:v>
                </c:pt>
                <c:pt idx="1860">
                  <c:v>42855.272256944467</c:v>
                </c:pt>
                <c:pt idx="1861">
                  <c:v>42855.272962962954</c:v>
                </c:pt>
                <c:pt idx="1862">
                  <c:v>42855.273668981463</c:v>
                </c:pt>
                <c:pt idx="1863">
                  <c:v>42855.274375000001</c:v>
                </c:pt>
                <c:pt idx="1864">
                  <c:v>42855.275081018495</c:v>
                </c:pt>
                <c:pt idx="1865">
                  <c:v>42855.275787037004</c:v>
                </c:pt>
                <c:pt idx="1866">
                  <c:v>42855.276493055557</c:v>
                </c:pt>
                <c:pt idx="1867">
                  <c:v>42855.277199074073</c:v>
                </c:pt>
                <c:pt idx="1868">
                  <c:v>42855.277905092589</c:v>
                </c:pt>
                <c:pt idx="1869">
                  <c:v>42855.278611111105</c:v>
                </c:pt>
                <c:pt idx="1870">
                  <c:v>42855.279317129629</c:v>
                </c:pt>
                <c:pt idx="1871">
                  <c:v>42855.280023148167</c:v>
                </c:pt>
                <c:pt idx="1872">
                  <c:v>42855.280729166654</c:v>
                </c:pt>
                <c:pt idx="1873">
                  <c:v>42855.281435185185</c:v>
                </c:pt>
                <c:pt idx="1874">
                  <c:v>42855.282141203679</c:v>
                </c:pt>
                <c:pt idx="1875">
                  <c:v>42855.282847222232</c:v>
                </c:pt>
                <c:pt idx="1876">
                  <c:v>42855.283553240741</c:v>
                </c:pt>
                <c:pt idx="1877">
                  <c:v>42855.284259259279</c:v>
                </c:pt>
                <c:pt idx="1878">
                  <c:v>42855.28496527778</c:v>
                </c:pt>
                <c:pt idx="1879">
                  <c:v>42855.285671296297</c:v>
                </c:pt>
                <c:pt idx="1880">
                  <c:v>42855.286377314813</c:v>
                </c:pt>
                <c:pt idx="1881">
                  <c:v>42855.287083333315</c:v>
                </c:pt>
                <c:pt idx="1882">
                  <c:v>42855.288425925923</c:v>
                </c:pt>
                <c:pt idx="1883">
                  <c:v>42855.289131944446</c:v>
                </c:pt>
                <c:pt idx="1884">
                  <c:v>42855.289837962962</c:v>
                </c:pt>
                <c:pt idx="1885">
                  <c:v>42855.290543981457</c:v>
                </c:pt>
                <c:pt idx="1886">
                  <c:v>42855.291249999995</c:v>
                </c:pt>
                <c:pt idx="1887">
                  <c:v>42855.291956018504</c:v>
                </c:pt>
                <c:pt idx="1888">
                  <c:v>42855.292662037013</c:v>
                </c:pt>
                <c:pt idx="1889">
                  <c:v>42855.293368055529</c:v>
                </c:pt>
                <c:pt idx="1890">
                  <c:v>42855.294074074081</c:v>
                </c:pt>
                <c:pt idx="1891">
                  <c:v>42855.294780092576</c:v>
                </c:pt>
                <c:pt idx="1892">
                  <c:v>42855.295486111063</c:v>
                </c:pt>
                <c:pt idx="1893">
                  <c:v>42855.296192129608</c:v>
                </c:pt>
                <c:pt idx="1894">
                  <c:v>42855.296898148175</c:v>
                </c:pt>
                <c:pt idx="1895">
                  <c:v>42855.297604166633</c:v>
                </c:pt>
                <c:pt idx="1896">
                  <c:v>42855.298310185186</c:v>
                </c:pt>
                <c:pt idx="1897">
                  <c:v>42855.29901620368</c:v>
                </c:pt>
                <c:pt idx="1898">
                  <c:v>42855.299722222189</c:v>
                </c:pt>
                <c:pt idx="1899">
                  <c:v>42855.300428240742</c:v>
                </c:pt>
                <c:pt idx="1900">
                  <c:v>42855.301134259258</c:v>
                </c:pt>
                <c:pt idx="1901">
                  <c:v>42855.301840277782</c:v>
                </c:pt>
                <c:pt idx="1902">
                  <c:v>42855.302546296334</c:v>
                </c:pt>
                <c:pt idx="1903">
                  <c:v>42855.303252314836</c:v>
                </c:pt>
                <c:pt idx="1904">
                  <c:v>42855.30395833333</c:v>
                </c:pt>
                <c:pt idx="1905">
                  <c:v>42855.304664351861</c:v>
                </c:pt>
                <c:pt idx="1906">
                  <c:v>42855.305370370392</c:v>
                </c:pt>
                <c:pt idx="1907">
                  <c:v>42855.30607638893</c:v>
                </c:pt>
                <c:pt idx="1908">
                  <c:v>42855.30678240741</c:v>
                </c:pt>
                <c:pt idx="1909">
                  <c:v>42855.307488425933</c:v>
                </c:pt>
                <c:pt idx="1910">
                  <c:v>42855.308194444471</c:v>
                </c:pt>
                <c:pt idx="1911">
                  <c:v>42855.309039351872</c:v>
                </c:pt>
                <c:pt idx="1912">
                  <c:v>42855.309745370367</c:v>
                </c:pt>
                <c:pt idx="1913">
                  <c:v>42855.310451388919</c:v>
                </c:pt>
                <c:pt idx="1914">
                  <c:v>42855.311157407428</c:v>
                </c:pt>
                <c:pt idx="1915">
                  <c:v>42855.311863425944</c:v>
                </c:pt>
                <c:pt idx="1916">
                  <c:v>42855.312569444497</c:v>
                </c:pt>
                <c:pt idx="1917">
                  <c:v>42855.313275462999</c:v>
                </c:pt>
                <c:pt idx="1918">
                  <c:v>42855.313981481479</c:v>
                </c:pt>
                <c:pt idx="1919">
                  <c:v>42855.314687500002</c:v>
                </c:pt>
                <c:pt idx="1920">
                  <c:v>42855.315393518518</c:v>
                </c:pt>
                <c:pt idx="1921">
                  <c:v>42855.316099537042</c:v>
                </c:pt>
                <c:pt idx="1922">
                  <c:v>42855.31680555558</c:v>
                </c:pt>
                <c:pt idx="1923">
                  <c:v>42855.317511574103</c:v>
                </c:pt>
                <c:pt idx="1924">
                  <c:v>42855.318217592627</c:v>
                </c:pt>
                <c:pt idx="1925">
                  <c:v>42855.318923611114</c:v>
                </c:pt>
                <c:pt idx="1926">
                  <c:v>42855.31962962963</c:v>
                </c:pt>
                <c:pt idx="1927">
                  <c:v>42855.320335648175</c:v>
                </c:pt>
                <c:pt idx="1928">
                  <c:v>42855.321041666633</c:v>
                </c:pt>
                <c:pt idx="1929">
                  <c:v>42855.321747685164</c:v>
                </c:pt>
                <c:pt idx="1930">
                  <c:v>42855.32245370368</c:v>
                </c:pt>
                <c:pt idx="1931">
                  <c:v>42855.323159722204</c:v>
                </c:pt>
                <c:pt idx="1932">
                  <c:v>42855.323865740735</c:v>
                </c:pt>
                <c:pt idx="1933">
                  <c:v>42855.324571759258</c:v>
                </c:pt>
                <c:pt idx="1934">
                  <c:v>42855.325277777782</c:v>
                </c:pt>
                <c:pt idx="1935">
                  <c:v>42855.325983796276</c:v>
                </c:pt>
                <c:pt idx="1936">
                  <c:v>42855.326689814814</c:v>
                </c:pt>
                <c:pt idx="1937">
                  <c:v>42855.327395833308</c:v>
                </c:pt>
                <c:pt idx="1938">
                  <c:v>42855.328101851854</c:v>
                </c:pt>
                <c:pt idx="1939">
                  <c:v>42855.328807870392</c:v>
                </c:pt>
                <c:pt idx="1940">
                  <c:v>42855.329745370371</c:v>
                </c:pt>
                <c:pt idx="1941">
                  <c:v>42855.330451388909</c:v>
                </c:pt>
                <c:pt idx="1942">
                  <c:v>42855.331157407411</c:v>
                </c:pt>
                <c:pt idx="1943">
                  <c:v>42855.331863425941</c:v>
                </c:pt>
                <c:pt idx="1944">
                  <c:v>42855.332569444479</c:v>
                </c:pt>
                <c:pt idx="1945">
                  <c:v>42855.333275462996</c:v>
                </c:pt>
                <c:pt idx="1946">
                  <c:v>42855.333981481475</c:v>
                </c:pt>
                <c:pt idx="1947">
                  <c:v>42855.334687500006</c:v>
                </c:pt>
                <c:pt idx="1948">
                  <c:v>42855.335393518515</c:v>
                </c:pt>
                <c:pt idx="1949">
                  <c:v>42855.336099537039</c:v>
                </c:pt>
                <c:pt idx="1950">
                  <c:v>42855.336805555562</c:v>
                </c:pt>
                <c:pt idx="1951">
                  <c:v>42855.337511574093</c:v>
                </c:pt>
                <c:pt idx="1952">
                  <c:v>42855.338217592624</c:v>
                </c:pt>
                <c:pt idx="1953">
                  <c:v>42855.338923611089</c:v>
                </c:pt>
                <c:pt idx="1954">
                  <c:v>42855.339629629627</c:v>
                </c:pt>
                <c:pt idx="1955">
                  <c:v>42855.340335648194</c:v>
                </c:pt>
                <c:pt idx="1956">
                  <c:v>42855.341041666645</c:v>
                </c:pt>
                <c:pt idx="1957">
                  <c:v>42855.341747685176</c:v>
                </c:pt>
                <c:pt idx="1958">
                  <c:v>42855.342453703706</c:v>
                </c:pt>
                <c:pt idx="1959">
                  <c:v>42855.343159722222</c:v>
                </c:pt>
                <c:pt idx="1960">
                  <c:v>42855.343865740739</c:v>
                </c:pt>
                <c:pt idx="1961">
                  <c:v>42855.344571759262</c:v>
                </c:pt>
                <c:pt idx="1962">
                  <c:v>42855.345277777793</c:v>
                </c:pt>
                <c:pt idx="1963">
                  <c:v>42855.345983796295</c:v>
                </c:pt>
                <c:pt idx="1964">
                  <c:v>42855.346689814818</c:v>
                </c:pt>
                <c:pt idx="1965">
                  <c:v>42855.347395833334</c:v>
                </c:pt>
                <c:pt idx="1966">
                  <c:v>42855.348101851851</c:v>
                </c:pt>
                <c:pt idx="1967">
                  <c:v>42855.348807870396</c:v>
                </c:pt>
                <c:pt idx="1968">
                  <c:v>42855.349513888919</c:v>
                </c:pt>
                <c:pt idx="1969">
                  <c:v>42855.350335648196</c:v>
                </c:pt>
                <c:pt idx="1970">
                  <c:v>42855.351041666654</c:v>
                </c:pt>
                <c:pt idx="1971">
                  <c:v>42855.351747685185</c:v>
                </c:pt>
                <c:pt idx="1972">
                  <c:v>42855.352453703701</c:v>
                </c:pt>
                <c:pt idx="1973">
                  <c:v>42855.353159722232</c:v>
                </c:pt>
                <c:pt idx="1974">
                  <c:v>42855.353865740741</c:v>
                </c:pt>
                <c:pt idx="1975">
                  <c:v>42855.354571759279</c:v>
                </c:pt>
                <c:pt idx="1976">
                  <c:v>42855.355277777802</c:v>
                </c:pt>
                <c:pt idx="1977">
                  <c:v>42855.355983796297</c:v>
                </c:pt>
                <c:pt idx="1978">
                  <c:v>42855.356689814813</c:v>
                </c:pt>
                <c:pt idx="1979">
                  <c:v>42855.357395833336</c:v>
                </c:pt>
                <c:pt idx="1980">
                  <c:v>42855.358101851853</c:v>
                </c:pt>
                <c:pt idx="1981">
                  <c:v>42855.358807870398</c:v>
                </c:pt>
                <c:pt idx="1982">
                  <c:v>42855.359513888929</c:v>
                </c:pt>
                <c:pt idx="1983">
                  <c:v>42855.36021990743</c:v>
                </c:pt>
                <c:pt idx="1984">
                  <c:v>42855.360925925932</c:v>
                </c:pt>
                <c:pt idx="1985">
                  <c:v>42855.361631944441</c:v>
                </c:pt>
                <c:pt idx="1986">
                  <c:v>42855.362337962986</c:v>
                </c:pt>
                <c:pt idx="1987">
                  <c:v>42855.363043981459</c:v>
                </c:pt>
                <c:pt idx="1988">
                  <c:v>42855.363749999997</c:v>
                </c:pt>
                <c:pt idx="1989">
                  <c:v>42855.364456018542</c:v>
                </c:pt>
                <c:pt idx="1990">
                  <c:v>42855.365162037015</c:v>
                </c:pt>
                <c:pt idx="1991">
                  <c:v>42855.365868055553</c:v>
                </c:pt>
                <c:pt idx="1992">
                  <c:v>42855.366574074105</c:v>
                </c:pt>
                <c:pt idx="1993">
                  <c:v>42855.367280092592</c:v>
                </c:pt>
                <c:pt idx="1994">
                  <c:v>42855.367986111087</c:v>
                </c:pt>
                <c:pt idx="1995">
                  <c:v>42855.368692129632</c:v>
                </c:pt>
                <c:pt idx="1996">
                  <c:v>42855.369398148185</c:v>
                </c:pt>
                <c:pt idx="1997">
                  <c:v>42855.370798611104</c:v>
                </c:pt>
                <c:pt idx="1998">
                  <c:v>42855.371504629627</c:v>
                </c:pt>
                <c:pt idx="1999">
                  <c:v>42855.372210648195</c:v>
                </c:pt>
                <c:pt idx="2000">
                  <c:v>42855.372916666667</c:v>
                </c:pt>
                <c:pt idx="2001">
                  <c:v>42855.373622685176</c:v>
                </c:pt>
                <c:pt idx="2002">
                  <c:v>42855.374328703707</c:v>
                </c:pt>
                <c:pt idx="2003">
                  <c:v>42855.375034722223</c:v>
                </c:pt>
                <c:pt idx="2004">
                  <c:v>42855.375740740725</c:v>
                </c:pt>
                <c:pt idx="2005">
                  <c:v>42855.376446759255</c:v>
                </c:pt>
                <c:pt idx="2006">
                  <c:v>42855.377152777779</c:v>
                </c:pt>
                <c:pt idx="2007">
                  <c:v>42855.377858796317</c:v>
                </c:pt>
                <c:pt idx="2008">
                  <c:v>42855.378564814819</c:v>
                </c:pt>
                <c:pt idx="2009">
                  <c:v>42855.379270833335</c:v>
                </c:pt>
                <c:pt idx="2010">
                  <c:v>42855.379976851851</c:v>
                </c:pt>
                <c:pt idx="2011">
                  <c:v>42855.380682870367</c:v>
                </c:pt>
                <c:pt idx="2012">
                  <c:v>42855.381388888891</c:v>
                </c:pt>
                <c:pt idx="2013">
                  <c:v>42855.382094907429</c:v>
                </c:pt>
                <c:pt idx="2014">
                  <c:v>42855.382800925945</c:v>
                </c:pt>
                <c:pt idx="2015">
                  <c:v>42855.383506944476</c:v>
                </c:pt>
                <c:pt idx="2016">
                  <c:v>42855.384212962999</c:v>
                </c:pt>
                <c:pt idx="2017">
                  <c:v>42855.384918981501</c:v>
                </c:pt>
                <c:pt idx="2018">
                  <c:v>42855.385625000003</c:v>
                </c:pt>
                <c:pt idx="2019">
                  <c:v>42855.386331018548</c:v>
                </c:pt>
                <c:pt idx="2020">
                  <c:v>42855.387037037042</c:v>
                </c:pt>
                <c:pt idx="2021">
                  <c:v>42855.387743055559</c:v>
                </c:pt>
                <c:pt idx="2022">
                  <c:v>42855.388449074104</c:v>
                </c:pt>
                <c:pt idx="2023">
                  <c:v>42855.389155092613</c:v>
                </c:pt>
                <c:pt idx="2024">
                  <c:v>42855.389861111114</c:v>
                </c:pt>
                <c:pt idx="2025">
                  <c:v>42855.391192129624</c:v>
                </c:pt>
                <c:pt idx="2026">
                  <c:v>42855.391898148177</c:v>
                </c:pt>
                <c:pt idx="2027">
                  <c:v>42855.392604166664</c:v>
                </c:pt>
                <c:pt idx="2028">
                  <c:v>42855.393310185187</c:v>
                </c:pt>
                <c:pt idx="2029">
                  <c:v>42855.394016203703</c:v>
                </c:pt>
                <c:pt idx="2030">
                  <c:v>42855.39472222222</c:v>
                </c:pt>
                <c:pt idx="2031">
                  <c:v>42855.395428240736</c:v>
                </c:pt>
                <c:pt idx="2032">
                  <c:v>42855.396134259259</c:v>
                </c:pt>
                <c:pt idx="2033">
                  <c:v>42855.396840277783</c:v>
                </c:pt>
                <c:pt idx="2034">
                  <c:v>42855.397546296299</c:v>
                </c:pt>
                <c:pt idx="2035">
                  <c:v>42855.398252314837</c:v>
                </c:pt>
                <c:pt idx="2036">
                  <c:v>42855.398958333331</c:v>
                </c:pt>
                <c:pt idx="2037">
                  <c:v>42855.399664351855</c:v>
                </c:pt>
                <c:pt idx="2038">
                  <c:v>42855.400370370393</c:v>
                </c:pt>
                <c:pt idx="2039">
                  <c:v>42855.401076388909</c:v>
                </c:pt>
                <c:pt idx="2040">
                  <c:v>42855.401782407404</c:v>
                </c:pt>
                <c:pt idx="2041">
                  <c:v>42855.402488425942</c:v>
                </c:pt>
                <c:pt idx="2042">
                  <c:v>42855.403194444443</c:v>
                </c:pt>
                <c:pt idx="2043">
                  <c:v>42855.403900462959</c:v>
                </c:pt>
                <c:pt idx="2044">
                  <c:v>42855.404606481483</c:v>
                </c:pt>
                <c:pt idx="2045">
                  <c:v>42855.405312500006</c:v>
                </c:pt>
                <c:pt idx="2046">
                  <c:v>42855.406018518537</c:v>
                </c:pt>
                <c:pt idx="2047">
                  <c:v>42855.406724537024</c:v>
                </c:pt>
                <c:pt idx="2048">
                  <c:v>42855.407430555555</c:v>
                </c:pt>
                <c:pt idx="2049">
                  <c:v>42855.408136574093</c:v>
                </c:pt>
                <c:pt idx="2050">
                  <c:v>42855.408842592602</c:v>
                </c:pt>
                <c:pt idx="2051">
                  <c:v>42855.409548611104</c:v>
                </c:pt>
                <c:pt idx="2052">
                  <c:v>42855.410254629642</c:v>
                </c:pt>
                <c:pt idx="2053">
                  <c:v>42855.411666666645</c:v>
                </c:pt>
                <c:pt idx="2054">
                  <c:v>42855.412372685183</c:v>
                </c:pt>
                <c:pt idx="2055">
                  <c:v>42855.413078703707</c:v>
                </c:pt>
                <c:pt idx="2056">
                  <c:v>42855.413784722201</c:v>
                </c:pt>
                <c:pt idx="2057">
                  <c:v>42855.414490740739</c:v>
                </c:pt>
                <c:pt idx="2058">
                  <c:v>42855.415196759255</c:v>
                </c:pt>
                <c:pt idx="2059">
                  <c:v>42855.415902777779</c:v>
                </c:pt>
                <c:pt idx="2060">
                  <c:v>42855.416608796317</c:v>
                </c:pt>
                <c:pt idx="2061">
                  <c:v>42855.417314814811</c:v>
                </c:pt>
                <c:pt idx="2062">
                  <c:v>42855.418020833335</c:v>
                </c:pt>
                <c:pt idx="2063">
                  <c:v>42855.418726851851</c:v>
                </c:pt>
                <c:pt idx="2064">
                  <c:v>42855.419432870367</c:v>
                </c:pt>
                <c:pt idx="2065">
                  <c:v>42855.420138888891</c:v>
                </c:pt>
                <c:pt idx="2066">
                  <c:v>42855.420844907407</c:v>
                </c:pt>
                <c:pt idx="2067">
                  <c:v>42855.421550925923</c:v>
                </c:pt>
                <c:pt idx="2068">
                  <c:v>42855.422256944476</c:v>
                </c:pt>
                <c:pt idx="2069">
                  <c:v>42855.422962962955</c:v>
                </c:pt>
                <c:pt idx="2070">
                  <c:v>42855.423668981457</c:v>
                </c:pt>
                <c:pt idx="2071">
                  <c:v>42855.424375000002</c:v>
                </c:pt>
                <c:pt idx="2072">
                  <c:v>42855.425081018504</c:v>
                </c:pt>
                <c:pt idx="2073">
                  <c:v>42855.425787037013</c:v>
                </c:pt>
                <c:pt idx="2074">
                  <c:v>42855.426493055558</c:v>
                </c:pt>
                <c:pt idx="2075">
                  <c:v>42855.427199074082</c:v>
                </c:pt>
                <c:pt idx="2076">
                  <c:v>42855.427905092591</c:v>
                </c:pt>
                <c:pt idx="2077">
                  <c:v>42855.428611111114</c:v>
                </c:pt>
                <c:pt idx="2078">
                  <c:v>42855.42931712963</c:v>
                </c:pt>
                <c:pt idx="2079">
                  <c:v>42855.430023148176</c:v>
                </c:pt>
                <c:pt idx="2080">
                  <c:v>42855.43072916667</c:v>
                </c:pt>
                <c:pt idx="2081">
                  <c:v>42855.432118055563</c:v>
                </c:pt>
                <c:pt idx="2082">
                  <c:v>42855.432824074094</c:v>
                </c:pt>
                <c:pt idx="2083">
                  <c:v>42855.433530092603</c:v>
                </c:pt>
                <c:pt idx="2084">
                  <c:v>42855.434236111112</c:v>
                </c:pt>
                <c:pt idx="2085">
                  <c:v>42855.434942129628</c:v>
                </c:pt>
                <c:pt idx="2086">
                  <c:v>42855.435648148174</c:v>
                </c:pt>
                <c:pt idx="2087">
                  <c:v>42855.436354166668</c:v>
                </c:pt>
                <c:pt idx="2088">
                  <c:v>42855.437060185184</c:v>
                </c:pt>
                <c:pt idx="2089">
                  <c:v>42855.437766203671</c:v>
                </c:pt>
                <c:pt idx="2090">
                  <c:v>42855.438472222231</c:v>
                </c:pt>
                <c:pt idx="2091">
                  <c:v>42855.43917824074</c:v>
                </c:pt>
                <c:pt idx="2092">
                  <c:v>42855.439884259256</c:v>
                </c:pt>
                <c:pt idx="2093">
                  <c:v>42855.440590277802</c:v>
                </c:pt>
                <c:pt idx="2094">
                  <c:v>42855.441296296318</c:v>
                </c:pt>
                <c:pt idx="2095">
                  <c:v>42855.442002314812</c:v>
                </c:pt>
                <c:pt idx="2096">
                  <c:v>42855.442708333336</c:v>
                </c:pt>
                <c:pt idx="2097">
                  <c:v>42855.443414351852</c:v>
                </c:pt>
                <c:pt idx="2098">
                  <c:v>42855.444120370368</c:v>
                </c:pt>
                <c:pt idx="2099">
                  <c:v>42855.444826388921</c:v>
                </c:pt>
                <c:pt idx="2100">
                  <c:v>42855.44553240743</c:v>
                </c:pt>
                <c:pt idx="2101">
                  <c:v>42855.446238425975</c:v>
                </c:pt>
                <c:pt idx="2102">
                  <c:v>42855.446944444477</c:v>
                </c:pt>
                <c:pt idx="2103">
                  <c:v>42855.447650462986</c:v>
                </c:pt>
                <c:pt idx="2104">
                  <c:v>42855.448356481502</c:v>
                </c:pt>
                <c:pt idx="2105">
                  <c:v>42855.449062499996</c:v>
                </c:pt>
                <c:pt idx="2106">
                  <c:v>42855.44976851852</c:v>
                </c:pt>
                <c:pt idx="2107">
                  <c:v>42855.450474537036</c:v>
                </c:pt>
                <c:pt idx="2108">
                  <c:v>42855.45118055553</c:v>
                </c:pt>
                <c:pt idx="2109">
                  <c:v>42855.451886574083</c:v>
                </c:pt>
                <c:pt idx="2110">
                  <c:v>42855.452835648197</c:v>
                </c:pt>
                <c:pt idx="2111">
                  <c:v>42855.453541666655</c:v>
                </c:pt>
                <c:pt idx="2112">
                  <c:v>42855.454247685193</c:v>
                </c:pt>
                <c:pt idx="2113">
                  <c:v>42855.454953703702</c:v>
                </c:pt>
                <c:pt idx="2114">
                  <c:v>42855.455659722233</c:v>
                </c:pt>
                <c:pt idx="2115">
                  <c:v>42855.456365740742</c:v>
                </c:pt>
                <c:pt idx="2116">
                  <c:v>42855.457071759258</c:v>
                </c:pt>
                <c:pt idx="2117">
                  <c:v>42855.457777777781</c:v>
                </c:pt>
                <c:pt idx="2118">
                  <c:v>42855.458483796298</c:v>
                </c:pt>
                <c:pt idx="2119">
                  <c:v>42855.459189814814</c:v>
                </c:pt>
                <c:pt idx="2120">
                  <c:v>42855.45989583333</c:v>
                </c:pt>
                <c:pt idx="2121">
                  <c:v>42855.460601851832</c:v>
                </c:pt>
                <c:pt idx="2122">
                  <c:v>42855.46130787037</c:v>
                </c:pt>
                <c:pt idx="2123">
                  <c:v>42855.462013888893</c:v>
                </c:pt>
                <c:pt idx="2124">
                  <c:v>42855.462719907409</c:v>
                </c:pt>
                <c:pt idx="2125">
                  <c:v>42855.463425925926</c:v>
                </c:pt>
                <c:pt idx="2126">
                  <c:v>42855.464131944442</c:v>
                </c:pt>
                <c:pt idx="2127">
                  <c:v>42855.464837962987</c:v>
                </c:pt>
                <c:pt idx="2128">
                  <c:v>42855.465543981474</c:v>
                </c:pt>
                <c:pt idx="2129">
                  <c:v>42855.466250000012</c:v>
                </c:pt>
                <c:pt idx="2130">
                  <c:v>42855.466956018543</c:v>
                </c:pt>
                <c:pt idx="2131">
                  <c:v>42855.467662037016</c:v>
                </c:pt>
                <c:pt idx="2132">
                  <c:v>42855.468368055561</c:v>
                </c:pt>
                <c:pt idx="2133">
                  <c:v>42855.469074074092</c:v>
                </c:pt>
                <c:pt idx="2134">
                  <c:v>42855.469780092586</c:v>
                </c:pt>
                <c:pt idx="2135">
                  <c:v>42855.470486111088</c:v>
                </c:pt>
                <c:pt idx="2136">
                  <c:v>42855.471192129626</c:v>
                </c:pt>
                <c:pt idx="2137">
                  <c:v>42855.471898148186</c:v>
                </c:pt>
                <c:pt idx="2138">
                  <c:v>42855.472604166665</c:v>
                </c:pt>
                <c:pt idx="2139">
                  <c:v>42855.473807870367</c:v>
                </c:pt>
                <c:pt idx="2140">
                  <c:v>42855.474513888919</c:v>
                </c:pt>
                <c:pt idx="2141">
                  <c:v>42855.475219907428</c:v>
                </c:pt>
                <c:pt idx="2142">
                  <c:v>42855.475925925923</c:v>
                </c:pt>
                <c:pt idx="2143">
                  <c:v>42855.476631944468</c:v>
                </c:pt>
                <c:pt idx="2144">
                  <c:v>42855.477337962962</c:v>
                </c:pt>
                <c:pt idx="2145">
                  <c:v>42855.478043981479</c:v>
                </c:pt>
                <c:pt idx="2146">
                  <c:v>42855.478750000002</c:v>
                </c:pt>
                <c:pt idx="2147">
                  <c:v>42855.479456018518</c:v>
                </c:pt>
                <c:pt idx="2148">
                  <c:v>42855.480162037034</c:v>
                </c:pt>
                <c:pt idx="2149">
                  <c:v>42855.48086805558</c:v>
                </c:pt>
                <c:pt idx="2150">
                  <c:v>42855.481574074103</c:v>
                </c:pt>
                <c:pt idx="2151">
                  <c:v>42855.482280092612</c:v>
                </c:pt>
                <c:pt idx="2152">
                  <c:v>42855.482986111114</c:v>
                </c:pt>
                <c:pt idx="2153">
                  <c:v>42855.48369212963</c:v>
                </c:pt>
                <c:pt idx="2154">
                  <c:v>42855.484398148197</c:v>
                </c:pt>
                <c:pt idx="2155">
                  <c:v>42855.48510416667</c:v>
                </c:pt>
                <c:pt idx="2156">
                  <c:v>42855.485810185193</c:v>
                </c:pt>
                <c:pt idx="2157">
                  <c:v>42855.486516203724</c:v>
                </c:pt>
                <c:pt idx="2158">
                  <c:v>42855.487222222218</c:v>
                </c:pt>
                <c:pt idx="2159">
                  <c:v>42855.487928240742</c:v>
                </c:pt>
                <c:pt idx="2160">
                  <c:v>42855.48863425928</c:v>
                </c:pt>
                <c:pt idx="2161">
                  <c:v>42855.489340277782</c:v>
                </c:pt>
                <c:pt idx="2162">
                  <c:v>42855.490046296298</c:v>
                </c:pt>
                <c:pt idx="2163">
                  <c:v>42855.490752314814</c:v>
                </c:pt>
                <c:pt idx="2164">
                  <c:v>42855.491458333308</c:v>
                </c:pt>
                <c:pt idx="2165">
                  <c:v>42855.492164351854</c:v>
                </c:pt>
                <c:pt idx="2166">
                  <c:v>42855.492870370392</c:v>
                </c:pt>
                <c:pt idx="2167">
                  <c:v>42855.493576388893</c:v>
                </c:pt>
                <c:pt idx="2168">
                  <c:v>42855.494814814818</c:v>
                </c:pt>
                <c:pt idx="2169">
                  <c:v>42855.495520833305</c:v>
                </c:pt>
                <c:pt idx="2170">
                  <c:v>42855.49622685185</c:v>
                </c:pt>
                <c:pt idx="2171">
                  <c:v>42855.496932870381</c:v>
                </c:pt>
                <c:pt idx="2172">
                  <c:v>42855.49763888889</c:v>
                </c:pt>
                <c:pt idx="2173">
                  <c:v>42855.498344907406</c:v>
                </c:pt>
                <c:pt idx="2174">
                  <c:v>42855.499050925922</c:v>
                </c:pt>
                <c:pt idx="2175">
                  <c:v>42855.499756944446</c:v>
                </c:pt>
                <c:pt idx="2176">
                  <c:v>42855.500462962955</c:v>
                </c:pt>
                <c:pt idx="2177">
                  <c:v>42855.501168981456</c:v>
                </c:pt>
                <c:pt idx="2178">
                  <c:v>42855.501875000002</c:v>
                </c:pt>
                <c:pt idx="2179">
                  <c:v>42855.502581018518</c:v>
                </c:pt>
                <c:pt idx="2180">
                  <c:v>42855.503287037034</c:v>
                </c:pt>
                <c:pt idx="2181">
                  <c:v>42855.503993055558</c:v>
                </c:pt>
                <c:pt idx="2182">
                  <c:v>42855.504699074103</c:v>
                </c:pt>
                <c:pt idx="2183">
                  <c:v>42855.50540509259</c:v>
                </c:pt>
                <c:pt idx="2184">
                  <c:v>42855.506111111114</c:v>
                </c:pt>
                <c:pt idx="2185">
                  <c:v>42855.506817129652</c:v>
                </c:pt>
                <c:pt idx="2186">
                  <c:v>42855.507523148168</c:v>
                </c:pt>
                <c:pt idx="2187">
                  <c:v>42855.508229166669</c:v>
                </c:pt>
                <c:pt idx="2188">
                  <c:v>42855.508935185193</c:v>
                </c:pt>
                <c:pt idx="2189">
                  <c:v>42855.50964120368</c:v>
                </c:pt>
                <c:pt idx="2190">
                  <c:v>42855.510347222233</c:v>
                </c:pt>
                <c:pt idx="2191">
                  <c:v>42855.511053240742</c:v>
                </c:pt>
                <c:pt idx="2192">
                  <c:v>42855.511759259258</c:v>
                </c:pt>
                <c:pt idx="2193">
                  <c:v>42855.512465277781</c:v>
                </c:pt>
                <c:pt idx="2194">
                  <c:v>42855.513171296298</c:v>
                </c:pt>
                <c:pt idx="2195">
                  <c:v>42855.513877314836</c:v>
                </c:pt>
                <c:pt idx="2196">
                  <c:v>42855.51458333333</c:v>
                </c:pt>
                <c:pt idx="2197">
                  <c:v>42855.515648148175</c:v>
                </c:pt>
                <c:pt idx="2198">
                  <c:v>42855.516354166692</c:v>
                </c:pt>
                <c:pt idx="2199">
                  <c:v>42855.517060185186</c:v>
                </c:pt>
                <c:pt idx="2200">
                  <c:v>42855.51776620368</c:v>
                </c:pt>
                <c:pt idx="2201">
                  <c:v>42855.518472222218</c:v>
                </c:pt>
                <c:pt idx="2202">
                  <c:v>42855.519178240742</c:v>
                </c:pt>
                <c:pt idx="2203">
                  <c:v>42855.519884259258</c:v>
                </c:pt>
                <c:pt idx="2204">
                  <c:v>42855.520590277782</c:v>
                </c:pt>
                <c:pt idx="2205">
                  <c:v>42855.521296296298</c:v>
                </c:pt>
                <c:pt idx="2206">
                  <c:v>42855.522002314814</c:v>
                </c:pt>
                <c:pt idx="2207">
                  <c:v>42855.522708333308</c:v>
                </c:pt>
                <c:pt idx="2208">
                  <c:v>42855.523414351854</c:v>
                </c:pt>
                <c:pt idx="2209">
                  <c:v>42855.52412037037</c:v>
                </c:pt>
                <c:pt idx="2210">
                  <c:v>42855.524826388893</c:v>
                </c:pt>
                <c:pt idx="2211">
                  <c:v>42855.52553240741</c:v>
                </c:pt>
                <c:pt idx="2212">
                  <c:v>42855.526238425955</c:v>
                </c:pt>
                <c:pt idx="2213">
                  <c:v>42855.526944444442</c:v>
                </c:pt>
                <c:pt idx="2214">
                  <c:v>42855.527650462966</c:v>
                </c:pt>
                <c:pt idx="2215">
                  <c:v>42855.528356481482</c:v>
                </c:pt>
                <c:pt idx="2216">
                  <c:v>42855.529062499998</c:v>
                </c:pt>
                <c:pt idx="2217">
                  <c:v>42855.5297685185</c:v>
                </c:pt>
                <c:pt idx="2218">
                  <c:v>42855.530474537016</c:v>
                </c:pt>
                <c:pt idx="2219">
                  <c:v>42855.531180555517</c:v>
                </c:pt>
                <c:pt idx="2220">
                  <c:v>42855.531886574077</c:v>
                </c:pt>
                <c:pt idx="2221">
                  <c:v>42855.532592592601</c:v>
                </c:pt>
                <c:pt idx="2222">
                  <c:v>42855.533298611088</c:v>
                </c:pt>
                <c:pt idx="2223">
                  <c:v>42855.534004629626</c:v>
                </c:pt>
                <c:pt idx="2224">
                  <c:v>42855.534710648149</c:v>
                </c:pt>
                <c:pt idx="2225">
                  <c:v>42855.535416666644</c:v>
                </c:pt>
                <c:pt idx="2226">
                  <c:v>42855.536574074104</c:v>
                </c:pt>
                <c:pt idx="2227">
                  <c:v>42855.537280092591</c:v>
                </c:pt>
                <c:pt idx="2228">
                  <c:v>42855.537986111092</c:v>
                </c:pt>
                <c:pt idx="2229">
                  <c:v>42855.53869212963</c:v>
                </c:pt>
                <c:pt idx="2230">
                  <c:v>42855.539398148176</c:v>
                </c:pt>
                <c:pt idx="2231">
                  <c:v>42855.54010416667</c:v>
                </c:pt>
                <c:pt idx="2232">
                  <c:v>42855.540810185201</c:v>
                </c:pt>
                <c:pt idx="2233">
                  <c:v>42855.541516203702</c:v>
                </c:pt>
                <c:pt idx="2234">
                  <c:v>42855.542222222233</c:v>
                </c:pt>
                <c:pt idx="2235">
                  <c:v>42855.542928240742</c:v>
                </c:pt>
                <c:pt idx="2236">
                  <c:v>42855.543634259258</c:v>
                </c:pt>
                <c:pt idx="2237">
                  <c:v>42855.544340277782</c:v>
                </c:pt>
                <c:pt idx="2238">
                  <c:v>42855.545046296298</c:v>
                </c:pt>
                <c:pt idx="2239">
                  <c:v>42855.545752314814</c:v>
                </c:pt>
                <c:pt idx="2240">
                  <c:v>42855.546458333331</c:v>
                </c:pt>
                <c:pt idx="2241">
                  <c:v>42855.547164351854</c:v>
                </c:pt>
                <c:pt idx="2242">
                  <c:v>42855.547870370392</c:v>
                </c:pt>
                <c:pt idx="2243">
                  <c:v>42855.54857638893</c:v>
                </c:pt>
                <c:pt idx="2244">
                  <c:v>42855.54928240741</c:v>
                </c:pt>
                <c:pt idx="2245">
                  <c:v>42855.549988425933</c:v>
                </c:pt>
                <c:pt idx="2246">
                  <c:v>42855.550694444479</c:v>
                </c:pt>
                <c:pt idx="2247">
                  <c:v>42855.551400462966</c:v>
                </c:pt>
                <c:pt idx="2248">
                  <c:v>42855.552106481482</c:v>
                </c:pt>
                <c:pt idx="2249">
                  <c:v>42855.552812500013</c:v>
                </c:pt>
                <c:pt idx="2250">
                  <c:v>42855.553518518544</c:v>
                </c:pt>
                <c:pt idx="2251">
                  <c:v>42855.554224537038</c:v>
                </c:pt>
                <c:pt idx="2252">
                  <c:v>42855.554930555561</c:v>
                </c:pt>
                <c:pt idx="2253">
                  <c:v>42855.555636574092</c:v>
                </c:pt>
                <c:pt idx="2254">
                  <c:v>42855.556342592601</c:v>
                </c:pt>
                <c:pt idx="2255">
                  <c:v>42855.557430555556</c:v>
                </c:pt>
                <c:pt idx="2256">
                  <c:v>42855.558136574095</c:v>
                </c:pt>
                <c:pt idx="2257">
                  <c:v>42855.558842592603</c:v>
                </c:pt>
                <c:pt idx="2258">
                  <c:v>42855.559548611105</c:v>
                </c:pt>
                <c:pt idx="2259">
                  <c:v>42855.560254629629</c:v>
                </c:pt>
                <c:pt idx="2260">
                  <c:v>42855.560960648145</c:v>
                </c:pt>
                <c:pt idx="2261">
                  <c:v>42855.561666666632</c:v>
                </c:pt>
                <c:pt idx="2262">
                  <c:v>42855.562372685185</c:v>
                </c:pt>
                <c:pt idx="2263">
                  <c:v>42855.563078703672</c:v>
                </c:pt>
                <c:pt idx="2264">
                  <c:v>42855.563784722188</c:v>
                </c:pt>
                <c:pt idx="2265">
                  <c:v>42855.564490740726</c:v>
                </c:pt>
                <c:pt idx="2266">
                  <c:v>42855.565196759228</c:v>
                </c:pt>
                <c:pt idx="2267">
                  <c:v>42855.565902777758</c:v>
                </c:pt>
                <c:pt idx="2268">
                  <c:v>42855.566608796296</c:v>
                </c:pt>
                <c:pt idx="2269">
                  <c:v>42855.567314814805</c:v>
                </c:pt>
                <c:pt idx="2270">
                  <c:v>42855.568020833314</c:v>
                </c:pt>
                <c:pt idx="2271">
                  <c:v>42855.56872685183</c:v>
                </c:pt>
                <c:pt idx="2272">
                  <c:v>42855.569432870354</c:v>
                </c:pt>
                <c:pt idx="2273">
                  <c:v>42855.570138888892</c:v>
                </c:pt>
                <c:pt idx="2274">
                  <c:v>42855.570844907408</c:v>
                </c:pt>
                <c:pt idx="2275">
                  <c:v>42855.571550925932</c:v>
                </c:pt>
                <c:pt idx="2276">
                  <c:v>42855.572256944484</c:v>
                </c:pt>
                <c:pt idx="2277">
                  <c:v>42855.572962962964</c:v>
                </c:pt>
                <c:pt idx="2278">
                  <c:v>42855.573668981458</c:v>
                </c:pt>
                <c:pt idx="2279">
                  <c:v>42855.574375000011</c:v>
                </c:pt>
                <c:pt idx="2280">
                  <c:v>42855.57508101852</c:v>
                </c:pt>
                <c:pt idx="2281">
                  <c:v>42855.575787037014</c:v>
                </c:pt>
                <c:pt idx="2282">
                  <c:v>42855.576493055552</c:v>
                </c:pt>
                <c:pt idx="2283">
                  <c:v>42855.577199074083</c:v>
                </c:pt>
                <c:pt idx="2284">
                  <c:v>42855.578194444468</c:v>
                </c:pt>
                <c:pt idx="2285">
                  <c:v>42855.578900462962</c:v>
                </c:pt>
                <c:pt idx="2286">
                  <c:v>42855.579606481479</c:v>
                </c:pt>
                <c:pt idx="2287">
                  <c:v>42855.580312500002</c:v>
                </c:pt>
                <c:pt idx="2288">
                  <c:v>42855.581018518518</c:v>
                </c:pt>
                <c:pt idx="2289">
                  <c:v>42855.581724537013</c:v>
                </c:pt>
                <c:pt idx="2290">
                  <c:v>42855.582430555558</c:v>
                </c:pt>
                <c:pt idx="2291">
                  <c:v>42855.583136574081</c:v>
                </c:pt>
                <c:pt idx="2292">
                  <c:v>42855.58384259259</c:v>
                </c:pt>
                <c:pt idx="2293">
                  <c:v>42855.584548611114</c:v>
                </c:pt>
                <c:pt idx="2294">
                  <c:v>42855.58525462963</c:v>
                </c:pt>
                <c:pt idx="2295">
                  <c:v>42855.585960648146</c:v>
                </c:pt>
                <c:pt idx="2296">
                  <c:v>42855.58666666667</c:v>
                </c:pt>
                <c:pt idx="2297">
                  <c:v>42855.587372685186</c:v>
                </c:pt>
                <c:pt idx="2298">
                  <c:v>42855.588078703702</c:v>
                </c:pt>
                <c:pt idx="2299">
                  <c:v>42855.588784722204</c:v>
                </c:pt>
                <c:pt idx="2300">
                  <c:v>42855.589490740735</c:v>
                </c:pt>
                <c:pt idx="2301">
                  <c:v>42855.590196759236</c:v>
                </c:pt>
                <c:pt idx="2302">
                  <c:v>42855.590902777774</c:v>
                </c:pt>
                <c:pt idx="2303">
                  <c:v>42855.591608796276</c:v>
                </c:pt>
                <c:pt idx="2304">
                  <c:v>42855.592314814814</c:v>
                </c:pt>
                <c:pt idx="2305">
                  <c:v>42855.593020833287</c:v>
                </c:pt>
                <c:pt idx="2306">
                  <c:v>42855.593726851817</c:v>
                </c:pt>
                <c:pt idx="2307">
                  <c:v>42855.59443287037</c:v>
                </c:pt>
                <c:pt idx="2308">
                  <c:v>42855.595138888886</c:v>
                </c:pt>
                <c:pt idx="2309">
                  <c:v>42855.595844907388</c:v>
                </c:pt>
                <c:pt idx="2310">
                  <c:v>42855.596550925933</c:v>
                </c:pt>
                <c:pt idx="2311">
                  <c:v>42855.597256944442</c:v>
                </c:pt>
                <c:pt idx="2312">
                  <c:v>42855.598611111105</c:v>
                </c:pt>
                <c:pt idx="2313">
                  <c:v>42855.599317129629</c:v>
                </c:pt>
                <c:pt idx="2314">
                  <c:v>42855.600023148167</c:v>
                </c:pt>
                <c:pt idx="2315">
                  <c:v>42855.600729166654</c:v>
                </c:pt>
                <c:pt idx="2316">
                  <c:v>42855.601435185185</c:v>
                </c:pt>
                <c:pt idx="2317">
                  <c:v>42855.602141203672</c:v>
                </c:pt>
                <c:pt idx="2318">
                  <c:v>42855.602847222232</c:v>
                </c:pt>
                <c:pt idx="2319">
                  <c:v>42855.60355324074</c:v>
                </c:pt>
                <c:pt idx="2320">
                  <c:v>42855.604259259278</c:v>
                </c:pt>
                <c:pt idx="2321">
                  <c:v>42855.60496527778</c:v>
                </c:pt>
                <c:pt idx="2322">
                  <c:v>42855.605671296296</c:v>
                </c:pt>
                <c:pt idx="2323">
                  <c:v>42855.606377314813</c:v>
                </c:pt>
                <c:pt idx="2324">
                  <c:v>42855.607083333314</c:v>
                </c:pt>
                <c:pt idx="2325">
                  <c:v>42855.60778935183</c:v>
                </c:pt>
                <c:pt idx="2326">
                  <c:v>42855.608495370368</c:v>
                </c:pt>
                <c:pt idx="2327">
                  <c:v>42855.609201388892</c:v>
                </c:pt>
                <c:pt idx="2328">
                  <c:v>42855.609907407408</c:v>
                </c:pt>
                <c:pt idx="2329">
                  <c:v>42855.610613425953</c:v>
                </c:pt>
                <c:pt idx="2330">
                  <c:v>42855.611319444484</c:v>
                </c:pt>
                <c:pt idx="2331">
                  <c:v>42855.612025462986</c:v>
                </c:pt>
                <c:pt idx="2332">
                  <c:v>42855.61273148148</c:v>
                </c:pt>
                <c:pt idx="2333">
                  <c:v>42855.613437500004</c:v>
                </c:pt>
                <c:pt idx="2334">
                  <c:v>42855.61414351852</c:v>
                </c:pt>
                <c:pt idx="2335">
                  <c:v>42855.614849537036</c:v>
                </c:pt>
                <c:pt idx="2336">
                  <c:v>42855.615555555552</c:v>
                </c:pt>
                <c:pt idx="2337">
                  <c:v>42855.616261574083</c:v>
                </c:pt>
                <c:pt idx="2338">
                  <c:v>42855.616967592592</c:v>
                </c:pt>
                <c:pt idx="2339">
                  <c:v>42855.617673611087</c:v>
                </c:pt>
                <c:pt idx="2340">
                  <c:v>42855.618668981479</c:v>
                </c:pt>
                <c:pt idx="2341">
                  <c:v>42855.619375000002</c:v>
                </c:pt>
                <c:pt idx="2342">
                  <c:v>42855.620081018504</c:v>
                </c:pt>
                <c:pt idx="2343">
                  <c:v>42855.620787037013</c:v>
                </c:pt>
                <c:pt idx="2344">
                  <c:v>42855.621493055529</c:v>
                </c:pt>
                <c:pt idx="2345">
                  <c:v>42855.622199074081</c:v>
                </c:pt>
                <c:pt idx="2346">
                  <c:v>42855.62290509259</c:v>
                </c:pt>
                <c:pt idx="2347">
                  <c:v>42855.623611111085</c:v>
                </c:pt>
                <c:pt idx="2348">
                  <c:v>42855.62431712963</c:v>
                </c:pt>
                <c:pt idx="2349">
                  <c:v>42855.625023148146</c:v>
                </c:pt>
                <c:pt idx="2350">
                  <c:v>42855.625729166633</c:v>
                </c:pt>
                <c:pt idx="2351">
                  <c:v>42855.626435185186</c:v>
                </c:pt>
                <c:pt idx="2352">
                  <c:v>42855.627141203659</c:v>
                </c:pt>
                <c:pt idx="2353">
                  <c:v>42855.627847222204</c:v>
                </c:pt>
                <c:pt idx="2354">
                  <c:v>42855.628553240742</c:v>
                </c:pt>
                <c:pt idx="2355">
                  <c:v>42855.629259259258</c:v>
                </c:pt>
                <c:pt idx="2356">
                  <c:v>42855.629965277774</c:v>
                </c:pt>
                <c:pt idx="2357">
                  <c:v>42855.630671296298</c:v>
                </c:pt>
                <c:pt idx="2358">
                  <c:v>42855.631377314814</c:v>
                </c:pt>
                <c:pt idx="2359">
                  <c:v>42855.632083333308</c:v>
                </c:pt>
                <c:pt idx="2360">
                  <c:v>42855.632789351854</c:v>
                </c:pt>
                <c:pt idx="2361">
                  <c:v>42855.63349537037</c:v>
                </c:pt>
                <c:pt idx="2362">
                  <c:v>42855.634201388893</c:v>
                </c:pt>
                <c:pt idx="2363">
                  <c:v>42855.63490740741</c:v>
                </c:pt>
                <c:pt idx="2364">
                  <c:v>42855.635613425933</c:v>
                </c:pt>
                <c:pt idx="2365">
                  <c:v>42855.636319444471</c:v>
                </c:pt>
                <c:pt idx="2366">
                  <c:v>42855.637025462966</c:v>
                </c:pt>
                <c:pt idx="2367">
                  <c:v>42855.637731481474</c:v>
                </c:pt>
                <c:pt idx="2368">
                  <c:v>42855.639004629607</c:v>
                </c:pt>
                <c:pt idx="2369">
                  <c:v>42855.639710648145</c:v>
                </c:pt>
                <c:pt idx="2370">
                  <c:v>42855.640416666654</c:v>
                </c:pt>
                <c:pt idx="2371">
                  <c:v>42855.641122685163</c:v>
                </c:pt>
                <c:pt idx="2372">
                  <c:v>42855.641828703679</c:v>
                </c:pt>
                <c:pt idx="2373">
                  <c:v>42855.642534722232</c:v>
                </c:pt>
                <c:pt idx="2374">
                  <c:v>42855.643240740734</c:v>
                </c:pt>
                <c:pt idx="2375">
                  <c:v>42855.643946759228</c:v>
                </c:pt>
                <c:pt idx="2376">
                  <c:v>42855.644652777781</c:v>
                </c:pt>
                <c:pt idx="2377">
                  <c:v>42855.645358796297</c:v>
                </c:pt>
                <c:pt idx="2378">
                  <c:v>42855.646064814806</c:v>
                </c:pt>
                <c:pt idx="2379">
                  <c:v>42855.646770833315</c:v>
                </c:pt>
                <c:pt idx="2380">
                  <c:v>42855.647476851831</c:v>
                </c:pt>
                <c:pt idx="2381">
                  <c:v>42855.648182870355</c:v>
                </c:pt>
                <c:pt idx="2382">
                  <c:v>42855.648888888893</c:v>
                </c:pt>
                <c:pt idx="2383">
                  <c:v>42855.649594907409</c:v>
                </c:pt>
                <c:pt idx="2384">
                  <c:v>42855.650300925932</c:v>
                </c:pt>
                <c:pt idx="2385">
                  <c:v>42855.651006944441</c:v>
                </c:pt>
                <c:pt idx="2386">
                  <c:v>42855.651712962965</c:v>
                </c:pt>
                <c:pt idx="2387">
                  <c:v>42855.652418981481</c:v>
                </c:pt>
                <c:pt idx="2388">
                  <c:v>42855.653124999997</c:v>
                </c:pt>
                <c:pt idx="2389">
                  <c:v>42855.653831018542</c:v>
                </c:pt>
                <c:pt idx="2390">
                  <c:v>42855.654537037059</c:v>
                </c:pt>
                <c:pt idx="2391">
                  <c:v>42855.655243055553</c:v>
                </c:pt>
                <c:pt idx="2392">
                  <c:v>42855.655949074091</c:v>
                </c:pt>
                <c:pt idx="2393">
                  <c:v>42855.656655092615</c:v>
                </c:pt>
                <c:pt idx="2394">
                  <c:v>42855.657361111087</c:v>
                </c:pt>
                <c:pt idx="2395">
                  <c:v>42855.658067129632</c:v>
                </c:pt>
                <c:pt idx="2396">
                  <c:v>42855.659456018519</c:v>
                </c:pt>
                <c:pt idx="2397">
                  <c:v>42855.660162037013</c:v>
                </c:pt>
                <c:pt idx="2398">
                  <c:v>42855.660868055558</c:v>
                </c:pt>
                <c:pt idx="2399">
                  <c:v>42855.661574074082</c:v>
                </c:pt>
                <c:pt idx="2400">
                  <c:v>42855.662280092591</c:v>
                </c:pt>
                <c:pt idx="2401">
                  <c:v>42855.662986111092</c:v>
                </c:pt>
                <c:pt idx="2402">
                  <c:v>42855.663692129609</c:v>
                </c:pt>
                <c:pt idx="2403">
                  <c:v>42855.664398148176</c:v>
                </c:pt>
                <c:pt idx="2404">
                  <c:v>42855.665104166634</c:v>
                </c:pt>
                <c:pt idx="2405">
                  <c:v>42855.665810185186</c:v>
                </c:pt>
                <c:pt idx="2406">
                  <c:v>42855.666516203702</c:v>
                </c:pt>
                <c:pt idx="2407">
                  <c:v>42855.667222222226</c:v>
                </c:pt>
                <c:pt idx="2408">
                  <c:v>42855.667928240735</c:v>
                </c:pt>
                <c:pt idx="2409">
                  <c:v>42855.668634259258</c:v>
                </c:pt>
                <c:pt idx="2410">
                  <c:v>42855.669340277775</c:v>
                </c:pt>
                <c:pt idx="2411">
                  <c:v>42855.670046296298</c:v>
                </c:pt>
                <c:pt idx="2412">
                  <c:v>42855.670752314814</c:v>
                </c:pt>
                <c:pt idx="2413">
                  <c:v>42855.671458333309</c:v>
                </c:pt>
                <c:pt idx="2414">
                  <c:v>42855.672164351854</c:v>
                </c:pt>
                <c:pt idx="2415">
                  <c:v>42855.672870370392</c:v>
                </c:pt>
                <c:pt idx="2416">
                  <c:v>42855.673576388908</c:v>
                </c:pt>
                <c:pt idx="2417">
                  <c:v>42855.67428240741</c:v>
                </c:pt>
                <c:pt idx="2418">
                  <c:v>42855.674988425933</c:v>
                </c:pt>
                <c:pt idx="2419">
                  <c:v>42855.675694444442</c:v>
                </c:pt>
                <c:pt idx="2420">
                  <c:v>42855.676400462966</c:v>
                </c:pt>
                <c:pt idx="2421">
                  <c:v>42855.677106481475</c:v>
                </c:pt>
                <c:pt idx="2422">
                  <c:v>42855.677812500006</c:v>
                </c:pt>
                <c:pt idx="2423">
                  <c:v>42855.678518518544</c:v>
                </c:pt>
                <c:pt idx="2424">
                  <c:v>42855.679224537016</c:v>
                </c:pt>
                <c:pt idx="2425">
                  <c:v>42855.680231481492</c:v>
                </c:pt>
                <c:pt idx="2426">
                  <c:v>42855.680937500001</c:v>
                </c:pt>
                <c:pt idx="2427">
                  <c:v>42855.681643518496</c:v>
                </c:pt>
                <c:pt idx="2428">
                  <c:v>42855.682349537034</c:v>
                </c:pt>
                <c:pt idx="2429">
                  <c:v>42855.683055555557</c:v>
                </c:pt>
                <c:pt idx="2430">
                  <c:v>42855.683761574051</c:v>
                </c:pt>
                <c:pt idx="2431">
                  <c:v>42855.684467592589</c:v>
                </c:pt>
                <c:pt idx="2432">
                  <c:v>42855.685173611077</c:v>
                </c:pt>
                <c:pt idx="2433">
                  <c:v>42855.685879629629</c:v>
                </c:pt>
                <c:pt idx="2434">
                  <c:v>42855.686585648167</c:v>
                </c:pt>
                <c:pt idx="2435">
                  <c:v>42855.687291666654</c:v>
                </c:pt>
                <c:pt idx="2436">
                  <c:v>42855.687997685185</c:v>
                </c:pt>
                <c:pt idx="2437">
                  <c:v>42855.688703703679</c:v>
                </c:pt>
                <c:pt idx="2438">
                  <c:v>42855.689409722225</c:v>
                </c:pt>
                <c:pt idx="2439">
                  <c:v>42855.690115740734</c:v>
                </c:pt>
                <c:pt idx="2440">
                  <c:v>42855.690821759228</c:v>
                </c:pt>
                <c:pt idx="2441">
                  <c:v>42855.691527777759</c:v>
                </c:pt>
                <c:pt idx="2442">
                  <c:v>42855.692233796297</c:v>
                </c:pt>
                <c:pt idx="2443">
                  <c:v>42855.692939814806</c:v>
                </c:pt>
                <c:pt idx="2444">
                  <c:v>42855.693645833293</c:v>
                </c:pt>
                <c:pt idx="2445">
                  <c:v>42855.694351851831</c:v>
                </c:pt>
                <c:pt idx="2446">
                  <c:v>42855.695057870355</c:v>
                </c:pt>
                <c:pt idx="2447">
                  <c:v>42855.695763888863</c:v>
                </c:pt>
                <c:pt idx="2448">
                  <c:v>42855.696469907387</c:v>
                </c:pt>
                <c:pt idx="2449">
                  <c:v>42855.697175925925</c:v>
                </c:pt>
                <c:pt idx="2450">
                  <c:v>42855.697881944434</c:v>
                </c:pt>
                <c:pt idx="2451">
                  <c:v>42855.698587962965</c:v>
                </c:pt>
                <c:pt idx="2452">
                  <c:v>42855.699293981474</c:v>
                </c:pt>
                <c:pt idx="2453">
                  <c:v>42855.700636574082</c:v>
                </c:pt>
                <c:pt idx="2454">
                  <c:v>42855.701342592576</c:v>
                </c:pt>
                <c:pt idx="2455">
                  <c:v>42855.702048611092</c:v>
                </c:pt>
                <c:pt idx="2456">
                  <c:v>42855.702754629609</c:v>
                </c:pt>
                <c:pt idx="2457">
                  <c:v>42855.703460648125</c:v>
                </c:pt>
                <c:pt idx="2458">
                  <c:v>42855.704166666634</c:v>
                </c:pt>
                <c:pt idx="2459">
                  <c:v>42855.704872685186</c:v>
                </c:pt>
                <c:pt idx="2460">
                  <c:v>42855.705578703681</c:v>
                </c:pt>
                <c:pt idx="2461">
                  <c:v>42855.706284722226</c:v>
                </c:pt>
                <c:pt idx="2462">
                  <c:v>42855.706990740735</c:v>
                </c:pt>
                <c:pt idx="2463">
                  <c:v>42855.707696759237</c:v>
                </c:pt>
                <c:pt idx="2464">
                  <c:v>42855.708402777775</c:v>
                </c:pt>
                <c:pt idx="2465">
                  <c:v>42855.709108796284</c:v>
                </c:pt>
                <c:pt idx="2466">
                  <c:v>42855.709814814814</c:v>
                </c:pt>
                <c:pt idx="2467">
                  <c:v>42855.710520833309</c:v>
                </c:pt>
                <c:pt idx="2468">
                  <c:v>42855.711226851854</c:v>
                </c:pt>
                <c:pt idx="2469">
                  <c:v>42855.71193287037</c:v>
                </c:pt>
                <c:pt idx="2470">
                  <c:v>42855.712638888908</c:v>
                </c:pt>
                <c:pt idx="2471">
                  <c:v>42855.713344907388</c:v>
                </c:pt>
                <c:pt idx="2472">
                  <c:v>42855.714050925933</c:v>
                </c:pt>
                <c:pt idx="2473">
                  <c:v>42855.714756944442</c:v>
                </c:pt>
                <c:pt idx="2474">
                  <c:v>42855.715462962944</c:v>
                </c:pt>
                <c:pt idx="2475">
                  <c:v>42855.716168981475</c:v>
                </c:pt>
                <c:pt idx="2476">
                  <c:v>42855.716875000013</c:v>
                </c:pt>
                <c:pt idx="2477">
                  <c:v>42855.717581018522</c:v>
                </c:pt>
                <c:pt idx="2478">
                  <c:v>42855.718287037038</c:v>
                </c:pt>
                <c:pt idx="2479">
                  <c:v>42855.718993055561</c:v>
                </c:pt>
                <c:pt idx="2480">
                  <c:v>42855.719699074092</c:v>
                </c:pt>
                <c:pt idx="2481">
                  <c:v>42855.721087962935</c:v>
                </c:pt>
                <c:pt idx="2482">
                  <c:v>42855.721793981436</c:v>
                </c:pt>
                <c:pt idx="2483">
                  <c:v>42855.722499999996</c:v>
                </c:pt>
                <c:pt idx="2484">
                  <c:v>42855.72320601852</c:v>
                </c:pt>
                <c:pt idx="2485">
                  <c:v>42855.723912037014</c:v>
                </c:pt>
                <c:pt idx="2486">
                  <c:v>42855.724618055552</c:v>
                </c:pt>
                <c:pt idx="2487">
                  <c:v>42855.725324074076</c:v>
                </c:pt>
                <c:pt idx="2488">
                  <c:v>42855.726030092592</c:v>
                </c:pt>
                <c:pt idx="2489">
                  <c:v>42855.726736111079</c:v>
                </c:pt>
                <c:pt idx="2490">
                  <c:v>42855.727442129588</c:v>
                </c:pt>
                <c:pt idx="2491">
                  <c:v>42855.728148148148</c:v>
                </c:pt>
                <c:pt idx="2492">
                  <c:v>42855.728854166664</c:v>
                </c:pt>
                <c:pt idx="2493">
                  <c:v>42855.729560185166</c:v>
                </c:pt>
                <c:pt idx="2494">
                  <c:v>42855.730266203704</c:v>
                </c:pt>
                <c:pt idx="2495">
                  <c:v>42855.73097222222</c:v>
                </c:pt>
                <c:pt idx="2496">
                  <c:v>42855.731678240736</c:v>
                </c:pt>
                <c:pt idx="2497">
                  <c:v>42855.732384259238</c:v>
                </c:pt>
                <c:pt idx="2498">
                  <c:v>42855.733090277776</c:v>
                </c:pt>
                <c:pt idx="2499">
                  <c:v>42855.733796296285</c:v>
                </c:pt>
                <c:pt idx="2500">
                  <c:v>42855.734502314815</c:v>
                </c:pt>
                <c:pt idx="2501">
                  <c:v>42855.735208333324</c:v>
                </c:pt>
                <c:pt idx="2502">
                  <c:v>42855.735914351855</c:v>
                </c:pt>
                <c:pt idx="2503">
                  <c:v>42855.736620370371</c:v>
                </c:pt>
                <c:pt idx="2504">
                  <c:v>42855.737326388888</c:v>
                </c:pt>
                <c:pt idx="2505">
                  <c:v>42855.738032407411</c:v>
                </c:pt>
                <c:pt idx="2506">
                  <c:v>42855.738738425942</c:v>
                </c:pt>
                <c:pt idx="2507">
                  <c:v>42855.739444444444</c:v>
                </c:pt>
                <c:pt idx="2508">
                  <c:v>42855.74015046296</c:v>
                </c:pt>
                <c:pt idx="2509">
                  <c:v>42855.741608796285</c:v>
                </c:pt>
                <c:pt idx="2510">
                  <c:v>42855.742314814815</c:v>
                </c:pt>
                <c:pt idx="2511">
                  <c:v>42855.743020833288</c:v>
                </c:pt>
                <c:pt idx="2512">
                  <c:v>42855.743726851819</c:v>
                </c:pt>
                <c:pt idx="2513">
                  <c:v>42855.744432870371</c:v>
                </c:pt>
                <c:pt idx="2514">
                  <c:v>42855.745138888888</c:v>
                </c:pt>
                <c:pt idx="2515">
                  <c:v>42855.745844907404</c:v>
                </c:pt>
                <c:pt idx="2516">
                  <c:v>42855.746550925942</c:v>
                </c:pt>
                <c:pt idx="2517">
                  <c:v>42855.747256944465</c:v>
                </c:pt>
                <c:pt idx="2518">
                  <c:v>42855.747962962938</c:v>
                </c:pt>
                <c:pt idx="2519">
                  <c:v>42855.748668981476</c:v>
                </c:pt>
                <c:pt idx="2520">
                  <c:v>42855.749374999999</c:v>
                </c:pt>
                <c:pt idx="2521">
                  <c:v>42855.750081018516</c:v>
                </c:pt>
                <c:pt idx="2522">
                  <c:v>42855.750787037025</c:v>
                </c:pt>
                <c:pt idx="2523">
                  <c:v>42855.751493055555</c:v>
                </c:pt>
                <c:pt idx="2524">
                  <c:v>42855.752199074093</c:v>
                </c:pt>
                <c:pt idx="2525">
                  <c:v>42855.752905092602</c:v>
                </c:pt>
                <c:pt idx="2526">
                  <c:v>42855.753611111104</c:v>
                </c:pt>
                <c:pt idx="2527">
                  <c:v>42855.754317129642</c:v>
                </c:pt>
                <c:pt idx="2528">
                  <c:v>42855.755023148173</c:v>
                </c:pt>
                <c:pt idx="2529">
                  <c:v>42855.755729166645</c:v>
                </c:pt>
                <c:pt idx="2530">
                  <c:v>42855.756435185183</c:v>
                </c:pt>
                <c:pt idx="2531">
                  <c:v>42855.757141203678</c:v>
                </c:pt>
                <c:pt idx="2532">
                  <c:v>42855.757847222223</c:v>
                </c:pt>
                <c:pt idx="2533">
                  <c:v>42855.758553240768</c:v>
                </c:pt>
                <c:pt idx="2534">
                  <c:v>42855.759259259263</c:v>
                </c:pt>
                <c:pt idx="2535">
                  <c:v>42855.759965277779</c:v>
                </c:pt>
                <c:pt idx="2536">
                  <c:v>42855.760671296295</c:v>
                </c:pt>
                <c:pt idx="2537">
                  <c:v>42855.761377314804</c:v>
                </c:pt>
                <c:pt idx="2538">
                  <c:v>42855.762175925927</c:v>
                </c:pt>
                <c:pt idx="2539">
                  <c:v>42855.762881944444</c:v>
                </c:pt>
                <c:pt idx="2540">
                  <c:v>42855.763587962938</c:v>
                </c:pt>
                <c:pt idx="2541">
                  <c:v>42855.764293981476</c:v>
                </c:pt>
                <c:pt idx="2542">
                  <c:v>42855.764999999999</c:v>
                </c:pt>
                <c:pt idx="2543">
                  <c:v>42855.765706018494</c:v>
                </c:pt>
                <c:pt idx="2544">
                  <c:v>42855.766412037025</c:v>
                </c:pt>
                <c:pt idx="2545">
                  <c:v>42855.767118055555</c:v>
                </c:pt>
                <c:pt idx="2546">
                  <c:v>42855.767824074072</c:v>
                </c:pt>
                <c:pt idx="2547">
                  <c:v>42855.768530092602</c:v>
                </c:pt>
                <c:pt idx="2548">
                  <c:v>42855.769236111104</c:v>
                </c:pt>
                <c:pt idx="2549">
                  <c:v>42855.769942129598</c:v>
                </c:pt>
                <c:pt idx="2550">
                  <c:v>42855.770648148173</c:v>
                </c:pt>
                <c:pt idx="2551">
                  <c:v>42855.771354166645</c:v>
                </c:pt>
                <c:pt idx="2552">
                  <c:v>42855.772060185176</c:v>
                </c:pt>
                <c:pt idx="2553">
                  <c:v>42855.772766203678</c:v>
                </c:pt>
                <c:pt idx="2554">
                  <c:v>42855.773472222201</c:v>
                </c:pt>
                <c:pt idx="2555">
                  <c:v>42855.774178240739</c:v>
                </c:pt>
                <c:pt idx="2556">
                  <c:v>42855.774884259255</c:v>
                </c:pt>
                <c:pt idx="2557">
                  <c:v>42855.775590277779</c:v>
                </c:pt>
                <c:pt idx="2558">
                  <c:v>42855.776296296317</c:v>
                </c:pt>
                <c:pt idx="2559">
                  <c:v>42855.777002314804</c:v>
                </c:pt>
                <c:pt idx="2560">
                  <c:v>42855.777708333313</c:v>
                </c:pt>
                <c:pt idx="2561">
                  <c:v>42855.778414351851</c:v>
                </c:pt>
                <c:pt idx="2562">
                  <c:v>42855.779120370345</c:v>
                </c:pt>
                <c:pt idx="2563">
                  <c:v>42855.779826388891</c:v>
                </c:pt>
                <c:pt idx="2564">
                  <c:v>42855.780532407429</c:v>
                </c:pt>
                <c:pt idx="2565">
                  <c:v>42855.781238425945</c:v>
                </c:pt>
                <c:pt idx="2566">
                  <c:v>42855.782708333325</c:v>
                </c:pt>
                <c:pt idx="2567">
                  <c:v>42855.783414351834</c:v>
                </c:pt>
                <c:pt idx="2568">
                  <c:v>42855.784120370372</c:v>
                </c:pt>
                <c:pt idx="2569">
                  <c:v>42855.78482638891</c:v>
                </c:pt>
                <c:pt idx="2570">
                  <c:v>42855.785532407412</c:v>
                </c:pt>
                <c:pt idx="2571">
                  <c:v>42855.786238425964</c:v>
                </c:pt>
                <c:pt idx="2572">
                  <c:v>42855.786944444466</c:v>
                </c:pt>
                <c:pt idx="2573">
                  <c:v>42855.78765046296</c:v>
                </c:pt>
                <c:pt idx="2574">
                  <c:v>42855.788356481491</c:v>
                </c:pt>
                <c:pt idx="2575">
                  <c:v>42855.789062499993</c:v>
                </c:pt>
                <c:pt idx="2576">
                  <c:v>42855.789768518494</c:v>
                </c:pt>
                <c:pt idx="2577">
                  <c:v>42855.790474537003</c:v>
                </c:pt>
                <c:pt idx="2578">
                  <c:v>42855.791180555505</c:v>
                </c:pt>
                <c:pt idx="2579">
                  <c:v>42855.79188657405</c:v>
                </c:pt>
                <c:pt idx="2580">
                  <c:v>42855.792592592596</c:v>
                </c:pt>
                <c:pt idx="2581">
                  <c:v>42855.793298611068</c:v>
                </c:pt>
                <c:pt idx="2582">
                  <c:v>42855.794004629599</c:v>
                </c:pt>
                <c:pt idx="2583">
                  <c:v>42855.794710648152</c:v>
                </c:pt>
                <c:pt idx="2584">
                  <c:v>42855.795416666624</c:v>
                </c:pt>
                <c:pt idx="2585">
                  <c:v>42855.796122685155</c:v>
                </c:pt>
                <c:pt idx="2586">
                  <c:v>42855.796828703678</c:v>
                </c:pt>
                <c:pt idx="2587">
                  <c:v>42855.797534722224</c:v>
                </c:pt>
                <c:pt idx="2588">
                  <c:v>42855.798240740725</c:v>
                </c:pt>
                <c:pt idx="2589">
                  <c:v>42855.798946759227</c:v>
                </c:pt>
                <c:pt idx="2590">
                  <c:v>42855.799652777758</c:v>
                </c:pt>
                <c:pt idx="2591">
                  <c:v>42855.800358796318</c:v>
                </c:pt>
                <c:pt idx="2592">
                  <c:v>42855.801064814805</c:v>
                </c:pt>
                <c:pt idx="2593">
                  <c:v>42855.801770833314</c:v>
                </c:pt>
                <c:pt idx="2594">
                  <c:v>42855.802476851852</c:v>
                </c:pt>
                <c:pt idx="2595">
                  <c:v>42855.803344907406</c:v>
                </c:pt>
                <c:pt idx="2596">
                  <c:v>42855.804050925944</c:v>
                </c:pt>
                <c:pt idx="2597">
                  <c:v>42855.804756944468</c:v>
                </c:pt>
                <c:pt idx="2598">
                  <c:v>42855.805462962955</c:v>
                </c:pt>
                <c:pt idx="2599">
                  <c:v>42855.806168981479</c:v>
                </c:pt>
                <c:pt idx="2600">
                  <c:v>42855.806875000024</c:v>
                </c:pt>
                <c:pt idx="2601">
                  <c:v>42855.807581018518</c:v>
                </c:pt>
                <c:pt idx="2602">
                  <c:v>42855.808287037042</c:v>
                </c:pt>
                <c:pt idx="2603">
                  <c:v>42855.80899305558</c:v>
                </c:pt>
                <c:pt idx="2604">
                  <c:v>42855.809699074103</c:v>
                </c:pt>
                <c:pt idx="2605">
                  <c:v>42855.810405092612</c:v>
                </c:pt>
                <c:pt idx="2606">
                  <c:v>42855.811111111114</c:v>
                </c:pt>
                <c:pt idx="2607">
                  <c:v>42855.811817129652</c:v>
                </c:pt>
                <c:pt idx="2608">
                  <c:v>42855.812523148197</c:v>
                </c:pt>
                <c:pt idx="2609">
                  <c:v>42855.813229166692</c:v>
                </c:pt>
                <c:pt idx="2610">
                  <c:v>42855.813935185193</c:v>
                </c:pt>
                <c:pt idx="2611">
                  <c:v>42855.814641203702</c:v>
                </c:pt>
                <c:pt idx="2612">
                  <c:v>42855.815347222218</c:v>
                </c:pt>
                <c:pt idx="2613">
                  <c:v>42855.816053240771</c:v>
                </c:pt>
                <c:pt idx="2614">
                  <c:v>42855.81675925928</c:v>
                </c:pt>
                <c:pt idx="2615">
                  <c:v>42855.817465277782</c:v>
                </c:pt>
                <c:pt idx="2616">
                  <c:v>42855.818171296334</c:v>
                </c:pt>
                <c:pt idx="2617">
                  <c:v>42855.81887731485</c:v>
                </c:pt>
                <c:pt idx="2618">
                  <c:v>42855.81958333333</c:v>
                </c:pt>
                <c:pt idx="2619">
                  <c:v>42855.820289351861</c:v>
                </c:pt>
                <c:pt idx="2620">
                  <c:v>42855.820995370392</c:v>
                </c:pt>
                <c:pt idx="2621">
                  <c:v>42855.821701388886</c:v>
                </c:pt>
                <c:pt idx="2622">
                  <c:v>42855.82240740741</c:v>
                </c:pt>
                <c:pt idx="2623">
                  <c:v>42855.823113425933</c:v>
                </c:pt>
                <c:pt idx="2624">
                  <c:v>42855.824062499996</c:v>
                </c:pt>
                <c:pt idx="2625">
                  <c:v>42855.82476851852</c:v>
                </c:pt>
                <c:pt idx="2626">
                  <c:v>42855.825474537014</c:v>
                </c:pt>
                <c:pt idx="2627">
                  <c:v>42855.82618055553</c:v>
                </c:pt>
                <c:pt idx="2628">
                  <c:v>42855.826886574083</c:v>
                </c:pt>
                <c:pt idx="2629">
                  <c:v>42855.827592592592</c:v>
                </c:pt>
                <c:pt idx="2630">
                  <c:v>42855.828298611108</c:v>
                </c:pt>
                <c:pt idx="2631">
                  <c:v>42855.829004629624</c:v>
                </c:pt>
                <c:pt idx="2632">
                  <c:v>42855.829710648148</c:v>
                </c:pt>
                <c:pt idx="2633">
                  <c:v>42855.830416666664</c:v>
                </c:pt>
                <c:pt idx="2634">
                  <c:v>42855.831122685166</c:v>
                </c:pt>
                <c:pt idx="2635">
                  <c:v>42855.831828703704</c:v>
                </c:pt>
                <c:pt idx="2636">
                  <c:v>42855.832534722242</c:v>
                </c:pt>
                <c:pt idx="2637">
                  <c:v>42855.833240740736</c:v>
                </c:pt>
                <c:pt idx="2638">
                  <c:v>42855.833946759238</c:v>
                </c:pt>
                <c:pt idx="2639">
                  <c:v>42855.834652777783</c:v>
                </c:pt>
                <c:pt idx="2640">
                  <c:v>42855.835358796299</c:v>
                </c:pt>
                <c:pt idx="2641">
                  <c:v>42855.836064814815</c:v>
                </c:pt>
                <c:pt idx="2642">
                  <c:v>42855.836770833324</c:v>
                </c:pt>
                <c:pt idx="2643">
                  <c:v>42855.837476851855</c:v>
                </c:pt>
                <c:pt idx="2644">
                  <c:v>42855.838182870371</c:v>
                </c:pt>
                <c:pt idx="2645">
                  <c:v>42855.838888888909</c:v>
                </c:pt>
                <c:pt idx="2646">
                  <c:v>42855.839594907411</c:v>
                </c:pt>
                <c:pt idx="2647">
                  <c:v>42855.840300925942</c:v>
                </c:pt>
                <c:pt idx="2648">
                  <c:v>42855.841006944465</c:v>
                </c:pt>
                <c:pt idx="2649">
                  <c:v>42855.84171296296</c:v>
                </c:pt>
                <c:pt idx="2650">
                  <c:v>42855.842418981483</c:v>
                </c:pt>
                <c:pt idx="2651">
                  <c:v>42855.843124999999</c:v>
                </c:pt>
                <c:pt idx="2652">
                  <c:v>42855.844444444476</c:v>
                </c:pt>
                <c:pt idx="2653">
                  <c:v>42855.845150462963</c:v>
                </c:pt>
                <c:pt idx="2654">
                  <c:v>42855.845856481501</c:v>
                </c:pt>
                <c:pt idx="2655">
                  <c:v>42855.846562500003</c:v>
                </c:pt>
                <c:pt idx="2656">
                  <c:v>42855.847268518519</c:v>
                </c:pt>
                <c:pt idx="2657">
                  <c:v>42855.847974537035</c:v>
                </c:pt>
                <c:pt idx="2658">
                  <c:v>42855.848680555559</c:v>
                </c:pt>
                <c:pt idx="2659">
                  <c:v>42855.849386574082</c:v>
                </c:pt>
                <c:pt idx="2660">
                  <c:v>42855.850092592613</c:v>
                </c:pt>
                <c:pt idx="2661">
                  <c:v>42855.850798611114</c:v>
                </c:pt>
                <c:pt idx="2662">
                  <c:v>42855.851504629631</c:v>
                </c:pt>
                <c:pt idx="2663">
                  <c:v>42855.852210648198</c:v>
                </c:pt>
                <c:pt idx="2664">
                  <c:v>42855.852916666692</c:v>
                </c:pt>
                <c:pt idx="2665">
                  <c:v>42855.853622685187</c:v>
                </c:pt>
                <c:pt idx="2666">
                  <c:v>42855.854328703703</c:v>
                </c:pt>
                <c:pt idx="2667">
                  <c:v>42855.855034722219</c:v>
                </c:pt>
                <c:pt idx="2668">
                  <c:v>42855.855740740735</c:v>
                </c:pt>
                <c:pt idx="2669">
                  <c:v>42855.856446759259</c:v>
                </c:pt>
                <c:pt idx="2670">
                  <c:v>42855.857152777782</c:v>
                </c:pt>
                <c:pt idx="2671">
                  <c:v>42855.857858796335</c:v>
                </c:pt>
                <c:pt idx="2672">
                  <c:v>42855.858564814836</c:v>
                </c:pt>
                <c:pt idx="2673">
                  <c:v>42855.859270833331</c:v>
                </c:pt>
                <c:pt idx="2674">
                  <c:v>42855.859976851862</c:v>
                </c:pt>
                <c:pt idx="2675">
                  <c:v>42855.860682870371</c:v>
                </c:pt>
                <c:pt idx="2676">
                  <c:v>42855.861388888887</c:v>
                </c:pt>
                <c:pt idx="2677">
                  <c:v>42855.86209490741</c:v>
                </c:pt>
                <c:pt idx="2678">
                  <c:v>42855.862800925941</c:v>
                </c:pt>
                <c:pt idx="2679">
                  <c:v>42855.863506944443</c:v>
                </c:pt>
                <c:pt idx="2680">
                  <c:v>42855.864872685182</c:v>
                </c:pt>
                <c:pt idx="2681">
                  <c:v>42855.865578703706</c:v>
                </c:pt>
                <c:pt idx="2682">
                  <c:v>42855.866284722222</c:v>
                </c:pt>
                <c:pt idx="2683">
                  <c:v>42855.866990740738</c:v>
                </c:pt>
                <c:pt idx="2684">
                  <c:v>42855.867696759255</c:v>
                </c:pt>
                <c:pt idx="2685">
                  <c:v>42855.868402777778</c:v>
                </c:pt>
                <c:pt idx="2686">
                  <c:v>42855.869108796294</c:v>
                </c:pt>
                <c:pt idx="2687">
                  <c:v>42855.869814814818</c:v>
                </c:pt>
                <c:pt idx="2688">
                  <c:v>42855.870520833334</c:v>
                </c:pt>
                <c:pt idx="2689">
                  <c:v>42855.87122685185</c:v>
                </c:pt>
                <c:pt idx="2690">
                  <c:v>42855.871932870381</c:v>
                </c:pt>
                <c:pt idx="2691">
                  <c:v>42855.872638888919</c:v>
                </c:pt>
                <c:pt idx="2692">
                  <c:v>42855.873344907406</c:v>
                </c:pt>
                <c:pt idx="2693">
                  <c:v>42855.874050925944</c:v>
                </c:pt>
                <c:pt idx="2694">
                  <c:v>42855.874756944468</c:v>
                </c:pt>
                <c:pt idx="2695">
                  <c:v>42855.875462962955</c:v>
                </c:pt>
                <c:pt idx="2696">
                  <c:v>42855.876168981478</c:v>
                </c:pt>
                <c:pt idx="2697">
                  <c:v>42855.876875000024</c:v>
                </c:pt>
                <c:pt idx="2698">
                  <c:v>42855.877581018518</c:v>
                </c:pt>
                <c:pt idx="2699">
                  <c:v>42855.878287037041</c:v>
                </c:pt>
                <c:pt idx="2700">
                  <c:v>42855.878993055579</c:v>
                </c:pt>
                <c:pt idx="2701">
                  <c:v>42855.879699074103</c:v>
                </c:pt>
                <c:pt idx="2702">
                  <c:v>42855.880405092612</c:v>
                </c:pt>
                <c:pt idx="2703">
                  <c:v>42855.881111111114</c:v>
                </c:pt>
                <c:pt idx="2704">
                  <c:v>42855.881817129652</c:v>
                </c:pt>
                <c:pt idx="2705">
                  <c:v>42855.882523148197</c:v>
                </c:pt>
                <c:pt idx="2706">
                  <c:v>42855.883229166669</c:v>
                </c:pt>
                <c:pt idx="2707">
                  <c:v>42855.883935185193</c:v>
                </c:pt>
                <c:pt idx="2708">
                  <c:v>42855.885277777801</c:v>
                </c:pt>
                <c:pt idx="2709">
                  <c:v>42855.885983796295</c:v>
                </c:pt>
                <c:pt idx="2710">
                  <c:v>42855.886689814812</c:v>
                </c:pt>
                <c:pt idx="2711">
                  <c:v>42855.887395833335</c:v>
                </c:pt>
                <c:pt idx="2712">
                  <c:v>42855.888101851851</c:v>
                </c:pt>
                <c:pt idx="2713">
                  <c:v>42855.888807870397</c:v>
                </c:pt>
                <c:pt idx="2714">
                  <c:v>42855.88951388892</c:v>
                </c:pt>
                <c:pt idx="2715">
                  <c:v>42855.890219907429</c:v>
                </c:pt>
                <c:pt idx="2716">
                  <c:v>42855.890925925931</c:v>
                </c:pt>
                <c:pt idx="2717">
                  <c:v>42855.891631944447</c:v>
                </c:pt>
                <c:pt idx="2718">
                  <c:v>42855.892337962963</c:v>
                </c:pt>
                <c:pt idx="2719">
                  <c:v>42855.893043981458</c:v>
                </c:pt>
                <c:pt idx="2720">
                  <c:v>42855.893749999996</c:v>
                </c:pt>
                <c:pt idx="2721">
                  <c:v>42855.894456018519</c:v>
                </c:pt>
                <c:pt idx="2722">
                  <c:v>42855.895162037014</c:v>
                </c:pt>
                <c:pt idx="2723">
                  <c:v>42855.895868055559</c:v>
                </c:pt>
                <c:pt idx="2724">
                  <c:v>42855.896574074104</c:v>
                </c:pt>
                <c:pt idx="2725">
                  <c:v>42855.897280092591</c:v>
                </c:pt>
                <c:pt idx="2726">
                  <c:v>42855.897986111093</c:v>
                </c:pt>
                <c:pt idx="2727">
                  <c:v>42855.898692129631</c:v>
                </c:pt>
                <c:pt idx="2728">
                  <c:v>42855.899398148176</c:v>
                </c:pt>
                <c:pt idx="2729">
                  <c:v>42855.900104166656</c:v>
                </c:pt>
                <c:pt idx="2730">
                  <c:v>42855.900810185201</c:v>
                </c:pt>
                <c:pt idx="2731">
                  <c:v>42855.901516203703</c:v>
                </c:pt>
                <c:pt idx="2732">
                  <c:v>42855.902222222219</c:v>
                </c:pt>
                <c:pt idx="2733">
                  <c:v>42855.902928240743</c:v>
                </c:pt>
                <c:pt idx="2734">
                  <c:v>42855.903634259259</c:v>
                </c:pt>
                <c:pt idx="2735">
                  <c:v>42855.904340277782</c:v>
                </c:pt>
                <c:pt idx="2736">
                  <c:v>42855.905752314815</c:v>
                </c:pt>
                <c:pt idx="2737">
                  <c:v>42855.906458333331</c:v>
                </c:pt>
                <c:pt idx="2738">
                  <c:v>42855.907164351855</c:v>
                </c:pt>
                <c:pt idx="2739">
                  <c:v>42855.907870370393</c:v>
                </c:pt>
                <c:pt idx="2740">
                  <c:v>42855.908576388931</c:v>
                </c:pt>
                <c:pt idx="2741">
                  <c:v>42855.909282407411</c:v>
                </c:pt>
                <c:pt idx="2742">
                  <c:v>42855.909988425941</c:v>
                </c:pt>
                <c:pt idx="2743">
                  <c:v>42855.910694444479</c:v>
                </c:pt>
                <c:pt idx="2744">
                  <c:v>42855.911400462966</c:v>
                </c:pt>
                <c:pt idx="2745">
                  <c:v>42855.912106481483</c:v>
                </c:pt>
                <c:pt idx="2746">
                  <c:v>42855.912812500013</c:v>
                </c:pt>
                <c:pt idx="2747">
                  <c:v>42855.913518518537</c:v>
                </c:pt>
                <c:pt idx="2748">
                  <c:v>42855.914224537039</c:v>
                </c:pt>
                <c:pt idx="2749">
                  <c:v>42855.914930555562</c:v>
                </c:pt>
                <c:pt idx="2750">
                  <c:v>42855.915636574093</c:v>
                </c:pt>
                <c:pt idx="2751">
                  <c:v>42855.916342592602</c:v>
                </c:pt>
                <c:pt idx="2752">
                  <c:v>42855.917048611089</c:v>
                </c:pt>
                <c:pt idx="2753">
                  <c:v>42855.917754629627</c:v>
                </c:pt>
                <c:pt idx="2754">
                  <c:v>42855.918460648172</c:v>
                </c:pt>
                <c:pt idx="2755">
                  <c:v>42855.919166666645</c:v>
                </c:pt>
                <c:pt idx="2756">
                  <c:v>42855.919872685183</c:v>
                </c:pt>
                <c:pt idx="2757">
                  <c:v>42855.920578703706</c:v>
                </c:pt>
                <c:pt idx="2758">
                  <c:v>42855.921284722201</c:v>
                </c:pt>
                <c:pt idx="2759">
                  <c:v>42855.921990740724</c:v>
                </c:pt>
                <c:pt idx="2760">
                  <c:v>42855.922696759255</c:v>
                </c:pt>
                <c:pt idx="2761">
                  <c:v>42855.923402777757</c:v>
                </c:pt>
                <c:pt idx="2762">
                  <c:v>42855.924108796295</c:v>
                </c:pt>
                <c:pt idx="2763">
                  <c:v>42855.924814814818</c:v>
                </c:pt>
                <c:pt idx="2764">
                  <c:v>42855.92596064815</c:v>
                </c:pt>
                <c:pt idx="2765">
                  <c:v>42855.926666666644</c:v>
                </c:pt>
                <c:pt idx="2766">
                  <c:v>42855.927372685175</c:v>
                </c:pt>
                <c:pt idx="2767">
                  <c:v>42855.928078703706</c:v>
                </c:pt>
                <c:pt idx="2768">
                  <c:v>42855.9287847222</c:v>
                </c:pt>
                <c:pt idx="2769">
                  <c:v>42855.929490740724</c:v>
                </c:pt>
                <c:pt idx="2770">
                  <c:v>42855.930196759255</c:v>
                </c:pt>
                <c:pt idx="2771">
                  <c:v>42855.930902777778</c:v>
                </c:pt>
                <c:pt idx="2772">
                  <c:v>42855.931608796294</c:v>
                </c:pt>
                <c:pt idx="2773">
                  <c:v>42855.932314814818</c:v>
                </c:pt>
                <c:pt idx="2774">
                  <c:v>42855.933020833305</c:v>
                </c:pt>
                <c:pt idx="2775">
                  <c:v>42855.933726851821</c:v>
                </c:pt>
                <c:pt idx="2776">
                  <c:v>42855.934432870381</c:v>
                </c:pt>
                <c:pt idx="2777">
                  <c:v>42855.93513888889</c:v>
                </c:pt>
                <c:pt idx="2778">
                  <c:v>42855.935844907406</c:v>
                </c:pt>
                <c:pt idx="2779">
                  <c:v>42855.936550925944</c:v>
                </c:pt>
                <c:pt idx="2780">
                  <c:v>42855.937256944468</c:v>
                </c:pt>
                <c:pt idx="2781">
                  <c:v>42855.937962962955</c:v>
                </c:pt>
                <c:pt idx="2782">
                  <c:v>42855.938668981478</c:v>
                </c:pt>
                <c:pt idx="2783">
                  <c:v>42855.939375000002</c:v>
                </c:pt>
                <c:pt idx="2784">
                  <c:v>42855.940081018518</c:v>
                </c:pt>
                <c:pt idx="2785">
                  <c:v>42855.940787037034</c:v>
                </c:pt>
                <c:pt idx="2786">
                  <c:v>42855.941493055558</c:v>
                </c:pt>
                <c:pt idx="2787">
                  <c:v>42855.942199074103</c:v>
                </c:pt>
                <c:pt idx="2788">
                  <c:v>42855.942905092612</c:v>
                </c:pt>
                <c:pt idx="2789">
                  <c:v>42855.943611111114</c:v>
                </c:pt>
                <c:pt idx="2790">
                  <c:v>42855.944317129652</c:v>
                </c:pt>
                <c:pt idx="2791">
                  <c:v>42855.945023148168</c:v>
                </c:pt>
                <c:pt idx="2792">
                  <c:v>42855.946018518538</c:v>
                </c:pt>
                <c:pt idx="2793">
                  <c:v>42855.946724537025</c:v>
                </c:pt>
                <c:pt idx="2794">
                  <c:v>42855.947430555556</c:v>
                </c:pt>
                <c:pt idx="2795">
                  <c:v>42855.948136574094</c:v>
                </c:pt>
                <c:pt idx="2796">
                  <c:v>42855.948842592603</c:v>
                </c:pt>
                <c:pt idx="2797">
                  <c:v>42855.949548611105</c:v>
                </c:pt>
                <c:pt idx="2798">
                  <c:v>42855.950254629643</c:v>
                </c:pt>
                <c:pt idx="2799">
                  <c:v>42855.950960648173</c:v>
                </c:pt>
                <c:pt idx="2800">
                  <c:v>42855.951666666646</c:v>
                </c:pt>
                <c:pt idx="2801">
                  <c:v>42855.952372685191</c:v>
                </c:pt>
                <c:pt idx="2802">
                  <c:v>42855.953078703707</c:v>
                </c:pt>
                <c:pt idx="2803">
                  <c:v>42855.953784722224</c:v>
                </c:pt>
                <c:pt idx="2804">
                  <c:v>42855.95449074074</c:v>
                </c:pt>
                <c:pt idx="2805">
                  <c:v>42855.955196759256</c:v>
                </c:pt>
                <c:pt idx="2806">
                  <c:v>42855.95590277778</c:v>
                </c:pt>
                <c:pt idx="2807">
                  <c:v>42855.956608796318</c:v>
                </c:pt>
                <c:pt idx="2808">
                  <c:v>42855.957314814812</c:v>
                </c:pt>
                <c:pt idx="2809">
                  <c:v>42855.958020833335</c:v>
                </c:pt>
                <c:pt idx="2810">
                  <c:v>42855.958726851852</c:v>
                </c:pt>
                <c:pt idx="2811">
                  <c:v>42855.959432870368</c:v>
                </c:pt>
                <c:pt idx="2812">
                  <c:v>42855.960138888891</c:v>
                </c:pt>
                <c:pt idx="2813">
                  <c:v>42855.960844907408</c:v>
                </c:pt>
                <c:pt idx="2814">
                  <c:v>42855.961550925931</c:v>
                </c:pt>
                <c:pt idx="2815">
                  <c:v>42855.962256944476</c:v>
                </c:pt>
                <c:pt idx="2816">
                  <c:v>42855.962962962964</c:v>
                </c:pt>
                <c:pt idx="2817">
                  <c:v>42855.963668981458</c:v>
                </c:pt>
                <c:pt idx="2818">
                  <c:v>42855.964375000003</c:v>
                </c:pt>
                <c:pt idx="2819">
                  <c:v>42855.965081018505</c:v>
                </c:pt>
                <c:pt idx="2820">
                  <c:v>42855.966261574082</c:v>
                </c:pt>
                <c:pt idx="2821">
                  <c:v>42855.966967592591</c:v>
                </c:pt>
                <c:pt idx="2822">
                  <c:v>42855.967673611092</c:v>
                </c:pt>
                <c:pt idx="2823">
                  <c:v>42855.96837962963</c:v>
                </c:pt>
                <c:pt idx="2824">
                  <c:v>42855.969085648147</c:v>
                </c:pt>
                <c:pt idx="2825">
                  <c:v>42855.969791666634</c:v>
                </c:pt>
                <c:pt idx="2826">
                  <c:v>42855.970497685186</c:v>
                </c:pt>
                <c:pt idx="2827">
                  <c:v>42855.971203703681</c:v>
                </c:pt>
                <c:pt idx="2828">
                  <c:v>42855.971909722226</c:v>
                </c:pt>
                <c:pt idx="2829">
                  <c:v>42855.972615740742</c:v>
                </c:pt>
                <c:pt idx="2830">
                  <c:v>42855.973321759237</c:v>
                </c:pt>
                <c:pt idx="2831">
                  <c:v>42855.974027777782</c:v>
                </c:pt>
                <c:pt idx="2832">
                  <c:v>42855.974733796298</c:v>
                </c:pt>
                <c:pt idx="2833">
                  <c:v>42855.975439814814</c:v>
                </c:pt>
                <c:pt idx="2834">
                  <c:v>42855.976145833309</c:v>
                </c:pt>
                <c:pt idx="2835">
                  <c:v>42855.976851851861</c:v>
                </c:pt>
                <c:pt idx="2836">
                  <c:v>42855.977557870392</c:v>
                </c:pt>
                <c:pt idx="2837">
                  <c:v>42855.978263888908</c:v>
                </c:pt>
                <c:pt idx="2838">
                  <c:v>42855.97896990741</c:v>
                </c:pt>
                <c:pt idx="2839">
                  <c:v>42855.979675925933</c:v>
                </c:pt>
                <c:pt idx="2840">
                  <c:v>42855.980381944442</c:v>
                </c:pt>
                <c:pt idx="2841">
                  <c:v>42855.981087962966</c:v>
                </c:pt>
                <c:pt idx="2842">
                  <c:v>42855.981793981475</c:v>
                </c:pt>
                <c:pt idx="2843">
                  <c:v>42855.982500000013</c:v>
                </c:pt>
                <c:pt idx="2844">
                  <c:v>42855.983206018544</c:v>
                </c:pt>
                <c:pt idx="2845">
                  <c:v>42855.983912037038</c:v>
                </c:pt>
                <c:pt idx="2846">
                  <c:v>42855.984618055591</c:v>
                </c:pt>
                <c:pt idx="2847">
                  <c:v>42855.985324074092</c:v>
                </c:pt>
                <c:pt idx="2848">
                  <c:v>42855.986712962986</c:v>
                </c:pt>
                <c:pt idx="2849">
                  <c:v>42855.98741898148</c:v>
                </c:pt>
                <c:pt idx="2850">
                  <c:v>42855.988125000003</c:v>
                </c:pt>
                <c:pt idx="2851">
                  <c:v>42855.988831018556</c:v>
                </c:pt>
                <c:pt idx="2852">
                  <c:v>42855.989537037043</c:v>
                </c:pt>
                <c:pt idx="2853">
                  <c:v>42855.990243055552</c:v>
                </c:pt>
                <c:pt idx="2854">
                  <c:v>42855.990949074083</c:v>
                </c:pt>
                <c:pt idx="2855">
                  <c:v>42855.991655092592</c:v>
                </c:pt>
                <c:pt idx="2856">
                  <c:v>42855.992361111079</c:v>
                </c:pt>
                <c:pt idx="2857">
                  <c:v>42855.993067129624</c:v>
                </c:pt>
                <c:pt idx="2858">
                  <c:v>42855.993773148148</c:v>
                </c:pt>
                <c:pt idx="2859">
                  <c:v>42855.994479166664</c:v>
                </c:pt>
                <c:pt idx="2860">
                  <c:v>42855.995185185166</c:v>
                </c:pt>
                <c:pt idx="2861">
                  <c:v>42855.995891203704</c:v>
                </c:pt>
                <c:pt idx="2862">
                  <c:v>42855.996597222242</c:v>
                </c:pt>
                <c:pt idx="2863">
                  <c:v>42855.997303240736</c:v>
                </c:pt>
                <c:pt idx="2864">
                  <c:v>42855.99800925926</c:v>
                </c:pt>
                <c:pt idx="2865">
                  <c:v>42855.998715277783</c:v>
                </c:pt>
                <c:pt idx="2866">
                  <c:v>42855.999421296285</c:v>
                </c:pt>
                <c:pt idx="2867">
                  <c:v>42856.000127314815</c:v>
                </c:pt>
                <c:pt idx="2868">
                  <c:v>42856.000833333332</c:v>
                </c:pt>
                <c:pt idx="2869">
                  <c:v>42856.001539351862</c:v>
                </c:pt>
                <c:pt idx="2870">
                  <c:v>42856.002245370393</c:v>
                </c:pt>
                <c:pt idx="2871">
                  <c:v>42856.002951388909</c:v>
                </c:pt>
                <c:pt idx="2872">
                  <c:v>42856.003657407411</c:v>
                </c:pt>
                <c:pt idx="2873">
                  <c:v>42856.004363425942</c:v>
                </c:pt>
                <c:pt idx="2874">
                  <c:v>42856.005069444465</c:v>
                </c:pt>
                <c:pt idx="2875">
                  <c:v>42856.00577546296</c:v>
                </c:pt>
                <c:pt idx="2876">
                  <c:v>42856.007129629608</c:v>
                </c:pt>
                <c:pt idx="2877">
                  <c:v>42856.007835648175</c:v>
                </c:pt>
                <c:pt idx="2878">
                  <c:v>42856.00854166667</c:v>
                </c:pt>
                <c:pt idx="2879">
                  <c:v>42856.009247685186</c:v>
                </c:pt>
                <c:pt idx="2880">
                  <c:v>42856.00995370368</c:v>
                </c:pt>
                <c:pt idx="2881">
                  <c:v>42856.010659722218</c:v>
                </c:pt>
                <c:pt idx="2882">
                  <c:v>42856.011365740735</c:v>
                </c:pt>
                <c:pt idx="2883">
                  <c:v>42856.012071759258</c:v>
                </c:pt>
                <c:pt idx="2884">
                  <c:v>42856.012777777782</c:v>
                </c:pt>
                <c:pt idx="2885">
                  <c:v>42856.013483796276</c:v>
                </c:pt>
                <c:pt idx="2886">
                  <c:v>42856.014189814814</c:v>
                </c:pt>
                <c:pt idx="2887">
                  <c:v>42856.01489583333</c:v>
                </c:pt>
                <c:pt idx="2888">
                  <c:v>42856.015601851854</c:v>
                </c:pt>
                <c:pt idx="2889">
                  <c:v>42856.016307870392</c:v>
                </c:pt>
                <c:pt idx="2890">
                  <c:v>42856.017013888893</c:v>
                </c:pt>
                <c:pt idx="2891">
                  <c:v>42856.01771990741</c:v>
                </c:pt>
                <c:pt idx="2892">
                  <c:v>42856.018425925933</c:v>
                </c:pt>
                <c:pt idx="2893">
                  <c:v>42856.019131944442</c:v>
                </c:pt>
                <c:pt idx="2894">
                  <c:v>42856.019837962987</c:v>
                </c:pt>
                <c:pt idx="2895">
                  <c:v>42856.020543981474</c:v>
                </c:pt>
                <c:pt idx="2896">
                  <c:v>42856.021249999998</c:v>
                </c:pt>
                <c:pt idx="2897">
                  <c:v>42856.021956018521</c:v>
                </c:pt>
                <c:pt idx="2898">
                  <c:v>42856.022662037016</c:v>
                </c:pt>
                <c:pt idx="2899">
                  <c:v>42856.023368055554</c:v>
                </c:pt>
                <c:pt idx="2900">
                  <c:v>42856.024074074092</c:v>
                </c:pt>
                <c:pt idx="2901">
                  <c:v>42856.024780092594</c:v>
                </c:pt>
                <c:pt idx="2902">
                  <c:v>42856.025486111066</c:v>
                </c:pt>
                <c:pt idx="2903">
                  <c:v>42856.026192129626</c:v>
                </c:pt>
                <c:pt idx="2904">
                  <c:v>42856.027546296296</c:v>
                </c:pt>
                <c:pt idx="2905">
                  <c:v>42856.028252314813</c:v>
                </c:pt>
                <c:pt idx="2906">
                  <c:v>42856.028958333336</c:v>
                </c:pt>
                <c:pt idx="2907">
                  <c:v>42856.02966435183</c:v>
                </c:pt>
                <c:pt idx="2908">
                  <c:v>42856.030370370368</c:v>
                </c:pt>
                <c:pt idx="2909">
                  <c:v>42856.031076388892</c:v>
                </c:pt>
                <c:pt idx="2910">
                  <c:v>42856.031782407386</c:v>
                </c:pt>
                <c:pt idx="2911">
                  <c:v>42856.032488425932</c:v>
                </c:pt>
                <c:pt idx="2912">
                  <c:v>42856.033194444448</c:v>
                </c:pt>
                <c:pt idx="2913">
                  <c:v>42856.033900462964</c:v>
                </c:pt>
                <c:pt idx="2914">
                  <c:v>42856.03460648148</c:v>
                </c:pt>
                <c:pt idx="2915">
                  <c:v>42856.035312500004</c:v>
                </c:pt>
                <c:pt idx="2916">
                  <c:v>42856.036018518542</c:v>
                </c:pt>
                <c:pt idx="2917">
                  <c:v>42856.036724537014</c:v>
                </c:pt>
                <c:pt idx="2918">
                  <c:v>42856.037430555531</c:v>
                </c:pt>
                <c:pt idx="2919">
                  <c:v>42856.038136574083</c:v>
                </c:pt>
                <c:pt idx="2920">
                  <c:v>42856.038842592592</c:v>
                </c:pt>
                <c:pt idx="2921">
                  <c:v>42856.039548611087</c:v>
                </c:pt>
                <c:pt idx="2922">
                  <c:v>42856.040254629632</c:v>
                </c:pt>
                <c:pt idx="2923">
                  <c:v>42856.040960648148</c:v>
                </c:pt>
                <c:pt idx="2924">
                  <c:v>42856.041666666642</c:v>
                </c:pt>
                <c:pt idx="2925">
                  <c:v>42856.042372685188</c:v>
                </c:pt>
                <c:pt idx="2926">
                  <c:v>42856.043078703704</c:v>
                </c:pt>
                <c:pt idx="2927">
                  <c:v>42856.043784722191</c:v>
                </c:pt>
                <c:pt idx="2928">
                  <c:v>42856.044490740744</c:v>
                </c:pt>
                <c:pt idx="2929">
                  <c:v>42856.045196759238</c:v>
                </c:pt>
                <c:pt idx="2930">
                  <c:v>42856.045902777776</c:v>
                </c:pt>
                <c:pt idx="2931">
                  <c:v>42856.046608796321</c:v>
                </c:pt>
                <c:pt idx="2932">
                  <c:v>42856.048043981478</c:v>
                </c:pt>
                <c:pt idx="2933">
                  <c:v>42856.048750000002</c:v>
                </c:pt>
                <c:pt idx="2934">
                  <c:v>42856.049456018518</c:v>
                </c:pt>
                <c:pt idx="2935">
                  <c:v>42856.050162037034</c:v>
                </c:pt>
                <c:pt idx="2936">
                  <c:v>42856.050868055579</c:v>
                </c:pt>
                <c:pt idx="2937">
                  <c:v>42856.051574074103</c:v>
                </c:pt>
                <c:pt idx="2938">
                  <c:v>42856.052280092612</c:v>
                </c:pt>
                <c:pt idx="2939">
                  <c:v>42856.052986111114</c:v>
                </c:pt>
                <c:pt idx="2940">
                  <c:v>42856.05369212963</c:v>
                </c:pt>
                <c:pt idx="2941">
                  <c:v>42856.054398148197</c:v>
                </c:pt>
                <c:pt idx="2942">
                  <c:v>42856.055104166655</c:v>
                </c:pt>
                <c:pt idx="2943">
                  <c:v>42856.055810185193</c:v>
                </c:pt>
                <c:pt idx="2944">
                  <c:v>42856.056516203724</c:v>
                </c:pt>
                <c:pt idx="2945">
                  <c:v>42856.057222222233</c:v>
                </c:pt>
                <c:pt idx="2946">
                  <c:v>42856.057928240742</c:v>
                </c:pt>
                <c:pt idx="2947">
                  <c:v>42856.05863425928</c:v>
                </c:pt>
                <c:pt idx="2948">
                  <c:v>42856.059340277781</c:v>
                </c:pt>
                <c:pt idx="2949">
                  <c:v>42856.060046296298</c:v>
                </c:pt>
                <c:pt idx="2950">
                  <c:v>42856.060752314814</c:v>
                </c:pt>
                <c:pt idx="2951">
                  <c:v>42856.061458333308</c:v>
                </c:pt>
                <c:pt idx="2952">
                  <c:v>42856.062164351832</c:v>
                </c:pt>
                <c:pt idx="2953">
                  <c:v>42856.062870370391</c:v>
                </c:pt>
                <c:pt idx="2954">
                  <c:v>42856.063576388893</c:v>
                </c:pt>
                <c:pt idx="2955">
                  <c:v>42856.064282407409</c:v>
                </c:pt>
                <c:pt idx="2956">
                  <c:v>42856.064988425933</c:v>
                </c:pt>
                <c:pt idx="2957">
                  <c:v>42856.065694444442</c:v>
                </c:pt>
                <c:pt idx="2958">
                  <c:v>42856.066400462965</c:v>
                </c:pt>
                <c:pt idx="2959">
                  <c:v>42856.067106481474</c:v>
                </c:pt>
                <c:pt idx="2960">
                  <c:v>42856.068472222221</c:v>
                </c:pt>
                <c:pt idx="2961">
                  <c:v>42856.069178240738</c:v>
                </c:pt>
                <c:pt idx="2962">
                  <c:v>42856.069884259254</c:v>
                </c:pt>
                <c:pt idx="2963">
                  <c:v>42856.070590277792</c:v>
                </c:pt>
                <c:pt idx="2964">
                  <c:v>42856.071296296293</c:v>
                </c:pt>
                <c:pt idx="2965">
                  <c:v>42856.072002314817</c:v>
                </c:pt>
                <c:pt idx="2966">
                  <c:v>42856.072708333326</c:v>
                </c:pt>
                <c:pt idx="2967">
                  <c:v>42856.073414351835</c:v>
                </c:pt>
                <c:pt idx="2968">
                  <c:v>42856.074120370373</c:v>
                </c:pt>
                <c:pt idx="2969">
                  <c:v>42856.074826388918</c:v>
                </c:pt>
                <c:pt idx="2970">
                  <c:v>42856.075532407413</c:v>
                </c:pt>
                <c:pt idx="2971">
                  <c:v>42856.076238425965</c:v>
                </c:pt>
                <c:pt idx="2972">
                  <c:v>42856.076944444467</c:v>
                </c:pt>
                <c:pt idx="2973">
                  <c:v>42856.077650462961</c:v>
                </c:pt>
                <c:pt idx="2974">
                  <c:v>42856.078356481492</c:v>
                </c:pt>
                <c:pt idx="2975">
                  <c:v>42856.079062499994</c:v>
                </c:pt>
                <c:pt idx="2976">
                  <c:v>42856.079768518495</c:v>
                </c:pt>
                <c:pt idx="2977">
                  <c:v>42856.080474537026</c:v>
                </c:pt>
                <c:pt idx="2978">
                  <c:v>42856.081180555528</c:v>
                </c:pt>
                <c:pt idx="2979">
                  <c:v>42856.081886574073</c:v>
                </c:pt>
                <c:pt idx="2980">
                  <c:v>42856.082592592611</c:v>
                </c:pt>
                <c:pt idx="2981">
                  <c:v>42856.083298611105</c:v>
                </c:pt>
                <c:pt idx="2982">
                  <c:v>42856.084004629629</c:v>
                </c:pt>
                <c:pt idx="2983">
                  <c:v>42856.084710648167</c:v>
                </c:pt>
                <c:pt idx="2984">
                  <c:v>42856.085416666654</c:v>
                </c:pt>
                <c:pt idx="2985">
                  <c:v>42856.086122685185</c:v>
                </c:pt>
                <c:pt idx="2986">
                  <c:v>42856.086828703701</c:v>
                </c:pt>
                <c:pt idx="2987">
                  <c:v>42856.087534722232</c:v>
                </c:pt>
                <c:pt idx="2988">
                  <c:v>42856.088726851835</c:v>
                </c:pt>
                <c:pt idx="2989">
                  <c:v>42856.089432870373</c:v>
                </c:pt>
                <c:pt idx="2990">
                  <c:v>42856.090138888889</c:v>
                </c:pt>
                <c:pt idx="2991">
                  <c:v>42856.090844907405</c:v>
                </c:pt>
                <c:pt idx="2992">
                  <c:v>42856.091550925928</c:v>
                </c:pt>
                <c:pt idx="2993">
                  <c:v>42856.092256944466</c:v>
                </c:pt>
                <c:pt idx="2994">
                  <c:v>42856.092962962954</c:v>
                </c:pt>
                <c:pt idx="2995">
                  <c:v>42856.093668981463</c:v>
                </c:pt>
                <c:pt idx="2996">
                  <c:v>42856.094375000001</c:v>
                </c:pt>
                <c:pt idx="2997">
                  <c:v>42856.095081018495</c:v>
                </c:pt>
                <c:pt idx="2998">
                  <c:v>42856.095787037004</c:v>
                </c:pt>
                <c:pt idx="2999">
                  <c:v>42856.096493055556</c:v>
                </c:pt>
                <c:pt idx="3000">
                  <c:v>42856.097199074073</c:v>
                </c:pt>
                <c:pt idx="3001">
                  <c:v>42856.097905092596</c:v>
                </c:pt>
                <c:pt idx="3002">
                  <c:v>42856.098611111105</c:v>
                </c:pt>
                <c:pt idx="3003">
                  <c:v>42856.099317129629</c:v>
                </c:pt>
                <c:pt idx="3004">
                  <c:v>42856.100023148167</c:v>
                </c:pt>
                <c:pt idx="3005">
                  <c:v>42856.100729166654</c:v>
                </c:pt>
                <c:pt idx="3006">
                  <c:v>42856.101435185185</c:v>
                </c:pt>
                <c:pt idx="3007">
                  <c:v>42856.102141203672</c:v>
                </c:pt>
                <c:pt idx="3008">
                  <c:v>42856.102847222232</c:v>
                </c:pt>
                <c:pt idx="3009">
                  <c:v>42856.10355324074</c:v>
                </c:pt>
                <c:pt idx="3010">
                  <c:v>42856.104259259278</c:v>
                </c:pt>
                <c:pt idx="3011">
                  <c:v>42856.10496527778</c:v>
                </c:pt>
                <c:pt idx="3012">
                  <c:v>42856.105671296296</c:v>
                </c:pt>
                <c:pt idx="3013">
                  <c:v>42856.106377314813</c:v>
                </c:pt>
                <c:pt idx="3014">
                  <c:v>42856.107083333314</c:v>
                </c:pt>
                <c:pt idx="3015">
                  <c:v>42856.10778935183</c:v>
                </c:pt>
                <c:pt idx="3016">
                  <c:v>42856.109074074091</c:v>
                </c:pt>
                <c:pt idx="3017">
                  <c:v>42856.109780092585</c:v>
                </c:pt>
                <c:pt idx="3018">
                  <c:v>42856.110486111087</c:v>
                </c:pt>
                <c:pt idx="3019">
                  <c:v>42856.111192129625</c:v>
                </c:pt>
                <c:pt idx="3020">
                  <c:v>42856.111898148185</c:v>
                </c:pt>
                <c:pt idx="3021">
                  <c:v>42856.112604166665</c:v>
                </c:pt>
                <c:pt idx="3022">
                  <c:v>42856.113310185188</c:v>
                </c:pt>
                <c:pt idx="3023">
                  <c:v>42856.114016203712</c:v>
                </c:pt>
                <c:pt idx="3024">
                  <c:v>42856.114722222221</c:v>
                </c:pt>
                <c:pt idx="3025">
                  <c:v>42856.115428240737</c:v>
                </c:pt>
                <c:pt idx="3026">
                  <c:v>42856.11613425926</c:v>
                </c:pt>
                <c:pt idx="3027">
                  <c:v>42856.116840277791</c:v>
                </c:pt>
                <c:pt idx="3028">
                  <c:v>42856.117546296322</c:v>
                </c:pt>
                <c:pt idx="3029">
                  <c:v>42856.118252314845</c:v>
                </c:pt>
                <c:pt idx="3030">
                  <c:v>42856.118958333333</c:v>
                </c:pt>
                <c:pt idx="3031">
                  <c:v>42856.119664351834</c:v>
                </c:pt>
                <c:pt idx="3032">
                  <c:v>42856.120370370372</c:v>
                </c:pt>
                <c:pt idx="3033">
                  <c:v>42856.121076388888</c:v>
                </c:pt>
                <c:pt idx="3034">
                  <c:v>42856.121782407368</c:v>
                </c:pt>
                <c:pt idx="3035">
                  <c:v>42856.122488425928</c:v>
                </c:pt>
                <c:pt idx="3036">
                  <c:v>42856.123194444444</c:v>
                </c:pt>
                <c:pt idx="3037">
                  <c:v>42856.123900462939</c:v>
                </c:pt>
                <c:pt idx="3038">
                  <c:v>42856.124606481484</c:v>
                </c:pt>
                <c:pt idx="3039">
                  <c:v>42856.125312499993</c:v>
                </c:pt>
                <c:pt idx="3040">
                  <c:v>42856.126018518517</c:v>
                </c:pt>
                <c:pt idx="3041">
                  <c:v>42856.126724537004</c:v>
                </c:pt>
                <c:pt idx="3042">
                  <c:v>42856.127430555527</c:v>
                </c:pt>
                <c:pt idx="3043">
                  <c:v>42856.128136574072</c:v>
                </c:pt>
                <c:pt idx="3044">
                  <c:v>42856.129305555529</c:v>
                </c:pt>
                <c:pt idx="3045">
                  <c:v>42856.130011574081</c:v>
                </c:pt>
                <c:pt idx="3046">
                  <c:v>42856.13071759259</c:v>
                </c:pt>
                <c:pt idx="3047">
                  <c:v>42856.131423611063</c:v>
                </c:pt>
                <c:pt idx="3048">
                  <c:v>42856.132129629608</c:v>
                </c:pt>
                <c:pt idx="3049">
                  <c:v>42856.132835648175</c:v>
                </c:pt>
                <c:pt idx="3050">
                  <c:v>42856.133541666633</c:v>
                </c:pt>
                <c:pt idx="3051">
                  <c:v>42856.134247685186</c:v>
                </c:pt>
                <c:pt idx="3052">
                  <c:v>42856.13495370368</c:v>
                </c:pt>
                <c:pt idx="3053">
                  <c:v>42856.135659722204</c:v>
                </c:pt>
                <c:pt idx="3054">
                  <c:v>42856.136365740735</c:v>
                </c:pt>
                <c:pt idx="3055">
                  <c:v>42856.137071759236</c:v>
                </c:pt>
                <c:pt idx="3056">
                  <c:v>42856.137777777774</c:v>
                </c:pt>
                <c:pt idx="3057">
                  <c:v>42856.138483796276</c:v>
                </c:pt>
                <c:pt idx="3058">
                  <c:v>42856.139189814785</c:v>
                </c:pt>
                <c:pt idx="3059">
                  <c:v>42856.139895833308</c:v>
                </c:pt>
                <c:pt idx="3060">
                  <c:v>42856.140601851854</c:v>
                </c:pt>
                <c:pt idx="3061">
                  <c:v>42856.14130787037</c:v>
                </c:pt>
                <c:pt idx="3062">
                  <c:v>42856.142013888893</c:v>
                </c:pt>
                <c:pt idx="3063">
                  <c:v>42856.14271990741</c:v>
                </c:pt>
                <c:pt idx="3064">
                  <c:v>42856.143425925926</c:v>
                </c:pt>
                <c:pt idx="3065">
                  <c:v>42856.144131944442</c:v>
                </c:pt>
                <c:pt idx="3066">
                  <c:v>42856.144837962987</c:v>
                </c:pt>
                <c:pt idx="3067">
                  <c:v>42856.145543981474</c:v>
                </c:pt>
                <c:pt idx="3068">
                  <c:v>42856.146250000013</c:v>
                </c:pt>
                <c:pt idx="3069">
                  <c:v>42856.146956018543</c:v>
                </c:pt>
                <c:pt idx="3070">
                  <c:v>42856.147662037016</c:v>
                </c:pt>
                <c:pt idx="3071">
                  <c:v>42856.148368055561</c:v>
                </c:pt>
                <c:pt idx="3072">
                  <c:v>42856.149502314816</c:v>
                </c:pt>
                <c:pt idx="3073">
                  <c:v>42856.150208333333</c:v>
                </c:pt>
                <c:pt idx="3074">
                  <c:v>42856.150914351849</c:v>
                </c:pt>
                <c:pt idx="3075">
                  <c:v>42856.151620370372</c:v>
                </c:pt>
                <c:pt idx="3076">
                  <c:v>42856.15232638891</c:v>
                </c:pt>
                <c:pt idx="3077">
                  <c:v>42856.153032407412</c:v>
                </c:pt>
                <c:pt idx="3078">
                  <c:v>42856.153738425943</c:v>
                </c:pt>
                <c:pt idx="3079">
                  <c:v>42856.154444444466</c:v>
                </c:pt>
                <c:pt idx="3080">
                  <c:v>42856.155150462961</c:v>
                </c:pt>
                <c:pt idx="3081">
                  <c:v>42856.155856481491</c:v>
                </c:pt>
                <c:pt idx="3082">
                  <c:v>42856.1565625</c:v>
                </c:pt>
                <c:pt idx="3083">
                  <c:v>42856.157268518517</c:v>
                </c:pt>
                <c:pt idx="3084">
                  <c:v>42856.157974537025</c:v>
                </c:pt>
                <c:pt idx="3085">
                  <c:v>42856.158680555556</c:v>
                </c:pt>
                <c:pt idx="3086">
                  <c:v>42856.159386574072</c:v>
                </c:pt>
                <c:pt idx="3087">
                  <c:v>42856.160092592596</c:v>
                </c:pt>
                <c:pt idx="3088">
                  <c:v>42856.160798611068</c:v>
                </c:pt>
                <c:pt idx="3089">
                  <c:v>42856.161504629606</c:v>
                </c:pt>
                <c:pt idx="3090">
                  <c:v>42856.162210648174</c:v>
                </c:pt>
                <c:pt idx="3091">
                  <c:v>42856.162916666646</c:v>
                </c:pt>
                <c:pt idx="3092">
                  <c:v>42856.163622685162</c:v>
                </c:pt>
                <c:pt idx="3093">
                  <c:v>42856.164328703671</c:v>
                </c:pt>
                <c:pt idx="3094">
                  <c:v>42856.165034722224</c:v>
                </c:pt>
                <c:pt idx="3095">
                  <c:v>42856.165740740704</c:v>
                </c:pt>
                <c:pt idx="3096">
                  <c:v>42856.166446759227</c:v>
                </c:pt>
                <c:pt idx="3097">
                  <c:v>42856.167152777758</c:v>
                </c:pt>
                <c:pt idx="3098">
                  <c:v>42856.167858796296</c:v>
                </c:pt>
                <c:pt idx="3099">
                  <c:v>42856.168564814805</c:v>
                </c:pt>
                <c:pt idx="3100">
                  <c:v>42856.169745370345</c:v>
                </c:pt>
                <c:pt idx="3101">
                  <c:v>42856.170451388891</c:v>
                </c:pt>
                <c:pt idx="3102">
                  <c:v>42856.171157407407</c:v>
                </c:pt>
                <c:pt idx="3103">
                  <c:v>42856.171863425923</c:v>
                </c:pt>
                <c:pt idx="3104">
                  <c:v>42856.172569444476</c:v>
                </c:pt>
                <c:pt idx="3105">
                  <c:v>42856.173275462963</c:v>
                </c:pt>
                <c:pt idx="3106">
                  <c:v>42856.173981481457</c:v>
                </c:pt>
                <c:pt idx="3107">
                  <c:v>42856.174687499995</c:v>
                </c:pt>
                <c:pt idx="3108">
                  <c:v>42856.175393518504</c:v>
                </c:pt>
                <c:pt idx="3109">
                  <c:v>42856.176099537035</c:v>
                </c:pt>
                <c:pt idx="3110">
                  <c:v>42856.176805555559</c:v>
                </c:pt>
                <c:pt idx="3111">
                  <c:v>42856.177511574082</c:v>
                </c:pt>
                <c:pt idx="3112">
                  <c:v>42856.178217592613</c:v>
                </c:pt>
                <c:pt idx="3113">
                  <c:v>42856.178923611093</c:v>
                </c:pt>
                <c:pt idx="3114">
                  <c:v>42856.179629629609</c:v>
                </c:pt>
                <c:pt idx="3115">
                  <c:v>42856.180335648176</c:v>
                </c:pt>
                <c:pt idx="3116">
                  <c:v>42856.181041666634</c:v>
                </c:pt>
                <c:pt idx="3117">
                  <c:v>42856.181747685165</c:v>
                </c:pt>
                <c:pt idx="3118">
                  <c:v>42856.182453703681</c:v>
                </c:pt>
                <c:pt idx="3119">
                  <c:v>42856.183159722204</c:v>
                </c:pt>
                <c:pt idx="3120">
                  <c:v>42856.183865740735</c:v>
                </c:pt>
                <c:pt idx="3121">
                  <c:v>42856.184571759259</c:v>
                </c:pt>
                <c:pt idx="3122">
                  <c:v>42856.185277777782</c:v>
                </c:pt>
                <c:pt idx="3123">
                  <c:v>42856.185983796284</c:v>
                </c:pt>
                <c:pt idx="3124">
                  <c:v>42856.186689814815</c:v>
                </c:pt>
                <c:pt idx="3125">
                  <c:v>42856.187395833324</c:v>
                </c:pt>
                <c:pt idx="3126">
                  <c:v>42856.188101851854</c:v>
                </c:pt>
                <c:pt idx="3127">
                  <c:v>42856.188807870392</c:v>
                </c:pt>
                <c:pt idx="3128">
                  <c:v>42856.190023148149</c:v>
                </c:pt>
                <c:pt idx="3129">
                  <c:v>42856.190729166643</c:v>
                </c:pt>
                <c:pt idx="3130">
                  <c:v>42856.191435185174</c:v>
                </c:pt>
                <c:pt idx="3131">
                  <c:v>42856.192141203668</c:v>
                </c:pt>
                <c:pt idx="3132">
                  <c:v>42856.192847222221</c:v>
                </c:pt>
                <c:pt idx="3133">
                  <c:v>42856.193553240737</c:v>
                </c:pt>
                <c:pt idx="3134">
                  <c:v>42856.19425925926</c:v>
                </c:pt>
                <c:pt idx="3135">
                  <c:v>42856.194965277777</c:v>
                </c:pt>
                <c:pt idx="3136">
                  <c:v>42856.1956712963</c:v>
                </c:pt>
                <c:pt idx="3137">
                  <c:v>42856.196377314816</c:v>
                </c:pt>
                <c:pt idx="3138">
                  <c:v>42856.197083333289</c:v>
                </c:pt>
                <c:pt idx="3139">
                  <c:v>42856.19778935182</c:v>
                </c:pt>
                <c:pt idx="3140">
                  <c:v>42856.198495370372</c:v>
                </c:pt>
                <c:pt idx="3141">
                  <c:v>42856.199201388888</c:v>
                </c:pt>
                <c:pt idx="3142">
                  <c:v>42856.199907407405</c:v>
                </c:pt>
                <c:pt idx="3143">
                  <c:v>42856.200613425943</c:v>
                </c:pt>
                <c:pt idx="3144">
                  <c:v>42856.201319444466</c:v>
                </c:pt>
                <c:pt idx="3145">
                  <c:v>42856.202025462961</c:v>
                </c:pt>
                <c:pt idx="3146">
                  <c:v>42856.202731481484</c:v>
                </c:pt>
                <c:pt idx="3147">
                  <c:v>42856.203437499993</c:v>
                </c:pt>
                <c:pt idx="3148">
                  <c:v>42856.204143518495</c:v>
                </c:pt>
                <c:pt idx="3149">
                  <c:v>42856.204849537025</c:v>
                </c:pt>
                <c:pt idx="3150">
                  <c:v>42856.205555555556</c:v>
                </c:pt>
                <c:pt idx="3151">
                  <c:v>42856.206261574072</c:v>
                </c:pt>
                <c:pt idx="3152">
                  <c:v>42856.206967592596</c:v>
                </c:pt>
                <c:pt idx="3153">
                  <c:v>42856.207673611068</c:v>
                </c:pt>
                <c:pt idx="3154">
                  <c:v>42856.208379629628</c:v>
                </c:pt>
                <c:pt idx="3155">
                  <c:v>42856.209085648152</c:v>
                </c:pt>
                <c:pt idx="3156">
                  <c:v>42856.210335648168</c:v>
                </c:pt>
                <c:pt idx="3157">
                  <c:v>42856.211041666633</c:v>
                </c:pt>
                <c:pt idx="3158">
                  <c:v>42856.211747685164</c:v>
                </c:pt>
                <c:pt idx="3159">
                  <c:v>42856.21245370368</c:v>
                </c:pt>
                <c:pt idx="3160">
                  <c:v>42856.213159722225</c:v>
                </c:pt>
                <c:pt idx="3161">
                  <c:v>42856.213865740734</c:v>
                </c:pt>
                <c:pt idx="3162">
                  <c:v>42856.214571759258</c:v>
                </c:pt>
                <c:pt idx="3163">
                  <c:v>42856.215277777781</c:v>
                </c:pt>
                <c:pt idx="3164">
                  <c:v>42856.215983796275</c:v>
                </c:pt>
                <c:pt idx="3165">
                  <c:v>42856.216689814806</c:v>
                </c:pt>
                <c:pt idx="3166">
                  <c:v>42856.217395833308</c:v>
                </c:pt>
                <c:pt idx="3167">
                  <c:v>42856.218101851831</c:v>
                </c:pt>
                <c:pt idx="3168">
                  <c:v>42856.218807870369</c:v>
                </c:pt>
                <c:pt idx="3169">
                  <c:v>42856.219513888893</c:v>
                </c:pt>
                <c:pt idx="3170">
                  <c:v>42856.220219907409</c:v>
                </c:pt>
                <c:pt idx="3171">
                  <c:v>42856.220925925925</c:v>
                </c:pt>
                <c:pt idx="3172">
                  <c:v>42856.221631944434</c:v>
                </c:pt>
                <c:pt idx="3173">
                  <c:v>42856.222337962965</c:v>
                </c:pt>
                <c:pt idx="3174">
                  <c:v>42856.223043981438</c:v>
                </c:pt>
                <c:pt idx="3175">
                  <c:v>42856.223749999976</c:v>
                </c:pt>
                <c:pt idx="3176">
                  <c:v>42856.224456018521</c:v>
                </c:pt>
                <c:pt idx="3177">
                  <c:v>42856.225162036993</c:v>
                </c:pt>
                <c:pt idx="3178">
                  <c:v>42856.225868055531</c:v>
                </c:pt>
                <c:pt idx="3179">
                  <c:v>42856.226574074091</c:v>
                </c:pt>
                <c:pt idx="3180">
                  <c:v>42856.227280092586</c:v>
                </c:pt>
                <c:pt idx="3181">
                  <c:v>42856.227986111066</c:v>
                </c:pt>
                <c:pt idx="3182">
                  <c:v>42856.228692129625</c:v>
                </c:pt>
                <c:pt idx="3183">
                  <c:v>42856.229398148149</c:v>
                </c:pt>
                <c:pt idx="3184">
                  <c:v>42856.230740740713</c:v>
                </c:pt>
                <c:pt idx="3185">
                  <c:v>42856.231446759215</c:v>
                </c:pt>
                <c:pt idx="3186">
                  <c:v>42856.232152777775</c:v>
                </c:pt>
                <c:pt idx="3187">
                  <c:v>42856.232858796298</c:v>
                </c:pt>
                <c:pt idx="3188">
                  <c:v>42856.233564814793</c:v>
                </c:pt>
                <c:pt idx="3189">
                  <c:v>42856.234270833324</c:v>
                </c:pt>
                <c:pt idx="3190">
                  <c:v>42856.234976851854</c:v>
                </c:pt>
                <c:pt idx="3191">
                  <c:v>42856.235682870334</c:v>
                </c:pt>
                <c:pt idx="3192">
                  <c:v>42856.236388888887</c:v>
                </c:pt>
                <c:pt idx="3193">
                  <c:v>42856.237094907388</c:v>
                </c:pt>
                <c:pt idx="3194">
                  <c:v>42856.237800925926</c:v>
                </c:pt>
                <c:pt idx="3195">
                  <c:v>42856.238506944443</c:v>
                </c:pt>
                <c:pt idx="3196">
                  <c:v>42856.239212962966</c:v>
                </c:pt>
                <c:pt idx="3197">
                  <c:v>42856.239918981475</c:v>
                </c:pt>
                <c:pt idx="3198">
                  <c:v>42856.240624999999</c:v>
                </c:pt>
                <c:pt idx="3199">
                  <c:v>42856.241331018522</c:v>
                </c:pt>
                <c:pt idx="3200">
                  <c:v>42856.242037037038</c:v>
                </c:pt>
                <c:pt idx="3201">
                  <c:v>42856.242743055554</c:v>
                </c:pt>
                <c:pt idx="3202">
                  <c:v>42856.243449074071</c:v>
                </c:pt>
                <c:pt idx="3203">
                  <c:v>42856.244155092601</c:v>
                </c:pt>
                <c:pt idx="3204">
                  <c:v>42856.244861111089</c:v>
                </c:pt>
                <c:pt idx="3205">
                  <c:v>42856.245567129627</c:v>
                </c:pt>
                <c:pt idx="3206">
                  <c:v>42856.246273148194</c:v>
                </c:pt>
                <c:pt idx="3207">
                  <c:v>42856.246979166666</c:v>
                </c:pt>
                <c:pt idx="3208">
                  <c:v>42856.247685185175</c:v>
                </c:pt>
                <c:pt idx="3209">
                  <c:v>42856.248391203706</c:v>
                </c:pt>
                <c:pt idx="3210">
                  <c:v>42856.249097222222</c:v>
                </c:pt>
                <c:pt idx="3211">
                  <c:v>42856.249803240738</c:v>
                </c:pt>
                <c:pt idx="3212">
                  <c:v>42856.251122685164</c:v>
                </c:pt>
                <c:pt idx="3213">
                  <c:v>42856.25182870368</c:v>
                </c:pt>
                <c:pt idx="3214">
                  <c:v>42856.252534722233</c:v>
                </c:pt>
                <c:pt idx="3215">
                  <c:v>42856.253240740734</c:v>
                </c:pt>
                <c:pt idx="3216">
                  <c:v>42856.253946759229</c:v>
                </c:pt>
                <c:pt idx="3217">
                  <c:v>42856.254652777781</c:v>
                </c:pt>
                <c:pt idx="3218">
                  <c:v>42856.255358796298</c:v>
                </c:pt>
                <c:pt idx="3219">
                  <c:v>42856.256064814814</c:v>
                </c:pt>
                <c:pt idx="3220">
                  <c:v>42856.256770833308</c:v>
                </c:pt>
                <c:pt idx="3221">
                  <c:v>42856.257476851832</c:v>
                </c:pt>
                <c:pt idx="3222">
                  <c:v>42856.25818287037</c:v>
                </c:pt>
                <c:pt idx="3223">
                  <c:v>42856.258888888893</c:v>
                </c:pt>
                <c:pt idx="3224">
                  <c:v>42856.259594907409</c:v>
                </c:pt>
                <c:pt idx="3225">
                  <c:v>42856.260300925926</c:v>
                </c:pt>
                <c:pt idx="3226">
                  <c:v>42856.261006944434</c:v>
                </c:pt>
                <c:pt idx="3227">
                  <c:v>42856.261712962943</c:v>
                </c:pt>
                <c:pt idx="3228">
                  <c:v>42856.262418981474</c:v>
                </c:pt>
                <c:pt idx="3229">
                  <c:v>42856.263124999976</c:v>
                </c:pt>
                <c:pt idx="3230">
                  <c:v>42856.263831018521</c:v>
                </c:pt>
                <c:pt idx="3231">
                  <c:v>42856.264537037037</c:v>
                </c:pt>
                <c:pt idx="3232">
                  <c:v>42856.265243055554</c:v>
                </c:pt>
                <c:pt idx="3233">
                  <c:v>42856.265949074077</c:v>
                </c:pt>
                <c:pt idx="3234">
                  <c:v>42856.266655092593</c:v>
                </c:pt>
                <c:pt idx="3235">
                  <c:v>42856.267361111066</c:v>
                </c:pt>
                <c:pt idx="3236">
                  <c:v>42856.268067129626</c:v>
                </c:pt>
                <c:pt idx="3237">
                  <c:v>42856.268773148149</c:v>
                </c:pt>
                <c:pt idx="3238">
                  <c:v>42856.269479166644</c:v>
                </c:pt>
                <c:pt idx="3239">
                  <c:v>42856.270185185174</c:v>
                </c:pt>
                <c:pt idx="3240">
                  <c:v>42856.271342592576</c:v>
                </c:pt>
                <c:pt idx="3241">
                  <c:v>42856.272048611085</c:v>
                </c:pt>
                <c:pt idx="3242">
                  <c:v>42856.272754629608</c:v>
                </c:pt>
                <c:pt idx="3243">
                  <c:v>42856.273460648124</c:v>
                </c:pt>
                <c:pt idx="3244">
                  <c:v>42856.274166666633</c:v>
                </c:pt>
                <c:pt idx="3245">
                  <c:v>42856.274872685186</c:v>
                </c:pt>
                <c:pt idx="3246">
                  <c:v>42856.27557870368</c:v>
                </c:pt>
                <c:pt idx="3247">
                  <c:v>42856.276284722204</c:v>
                </c:pt>
                <c:pt idx="3248">
                  <c:v>42856.276990740735</c:v>
                </c:pt>
                <c:pt idx="3249">
                  <c:v>42856.277696759236</c:v>
                </c:pt>
                <c:pt idx="3250">
                  <c:v>42856.278402777774</c:v>
                </c:pt>
                <c:pt idx="3251">
                  <c:v>42856.279108796276</c:v>
                </c:pt>
                <c:pt idx="3252">
                  <c:v>42856.279814814814</c:v>
                </c:pt>
                <c:pt idx="3253">
                  <c:v>42856.280520833308</c:v>
                </c:pt>
                <c:pt idx="3254">
                  <c:v>42856.281226851854</c:v>
                </c:pt>
                <c:pt idx="3255">
                  <c:v>42856.28193287037</c:v>
                </c:pt>
                <c:pt idx="3256">
                  <c:v>42856.282638888893</c:v>
                </c:pt>
                <c:pt idx="3257">
                  <c:v>42856.283344907388</c:v>
                </c:pt>
                <c:pt idx="3258">
                  <c:v>42856.284050925933</c:v>
                </c:pt>
                <c:pt idx="3259">
                  <c:v>42856.284756944442</c:v>
                </c:pt>
                <c:pt idx="3260">
                  <c:v>42856.285462962944</c:v>
                </c:pt>
                <c:pt idx="3261">
                  <c:v>42856.286168981474</c:v>
                </c:pt>
                <c:pt idx="3262">
                  <c:v>42856.286875000013</c:v>
                </c:pt>
                <c:pt idx="3263">
                  <c:v>42856.287581018521</c:v>
                </c:pt>
                <c:pt idx="3264">
                  <c:v>42856.288287037038</c:v>
                </c:pt>
                <c:pt idx="3265">
                  <c:v>42856.288993055561</c:v>
                </c:pt>
                <c:pt idx="3266">
                  <c:v>42856.289699074092</c:v>
                </c:pt>
                <c:pt idx="3267">
                  <c:v>42856.290405092594</c:v>
                </c:pt>
                <c:pt idx="3268">
                  <c:v>42856.291550925926</c:v>
                </c:pt>
                <c:pt idx="3269">
                  <c:v>42856.292256944442</c:v>
                </c:pt>
                <c:pt idx="3270">
                  <c:v>42856.292962962943</c:v>
                </c:pt>
                <c:pt idx="3271">
                  <c:v>42856.293668981438</c:v>
                </c:pt>
                <c:pt idx="3272">
                  <c:v>42856.294374999998</c:v>
                </c:pt>
                <c:pt idx="3273">
                  <c:v>42856.295081018499</c:v>
                </c:pt>
                <c:pt idx="3274">
                  <c:v>42856.295787036994</c:v>
                </c:pt>
                <c:pt idx="3275">
                  <c:v>42856.296493055554</c:v>
                </c:pt>
                <c:pt idx="3276">
                  <c:v>42856.297199074077</c:v>
                </c:pt>
                <c:pt idx="3277">
                  <c:v>42856.297905092586</c:v>
                </c:pt>
                <c:pt idx="3278">
                  <c:v>42856.298611111088</c:v>
                </c:pt>
                <c:pt idx="3279">
                  <c:v>42856.299317129626</c:v>
                </c:pt>
                <c:pt idx="3280">
                  <c:v>42856.300023148186</c:v>
                </c:pt>
                <c:pt idx="3281">
                  <c:v>42856.300729166665</c:v>
                </c:pt>
                <c:pt idx="3282">
                  <c:v>42856.301435185189</c:v>
                </c:pt>
                <c:pt idx="3283">
                  <c:v>42856.302141203705</c:v>
                </c:pt>
                <c:pt idx="3284">
                  <c:v>42856.302847222243</c:v>
                </c:pt>
                <c:pt idx="3285">
                  <c:v>42856.303553240759</c:v>
                </c:pt>
                <c:pt idx="3286">
                  <c:v>42856.30425925929</c:v>
                </c:pt>
                <c:pt idx="3287">
                  <c:v>42856.304965277792</c:v>
                </c:pt>
                <c:pt idx="3288">
                  <c:v>42856.305671296293</c:v>
                </c:pt>
                <c:pt idx="3289">
                  <c:v>42856.306377314846</c:v>
                </c:pt>
                <c:pt idx="3290">
                  <c:v>42856.307083333326</c:v>
                </c:pt>
                <c:pt idx="3291">
                  <c:v>42856.307789351835</c:v>
                </c:pt>
                <c:pt idx="3292">
                  <c:v>42856.308495370395</c:v>
                </c:pt>
                <c:pt idx="3293">
                  <c:v>42856.309201388918</c:v>
                </c:pt>
                <c:pt idx="3294">
                  <c:v>42856.309907407413</c:v>
                </c:pt>
                <c:pt idx="3295">
                  <c:v>42856.310613425965</c:v>
                </c:pt>
                <c:pt idx="3296">
                  <c:v>42856.311828703707</c:v>
                </c:pt>
                <c:pt idx="3297">
                  <c:v>42856.312534722245</c:v>
                </c:pt>
                <c:pt idx="3298">
                  <c:v>42856.313240740739</c:v>
                </c:pt>
                <c:pt idx="3299">
                  <c:v>42856.313946759255</c:v>
                </c:pt>
                <c:pt idx="3300">
                  <c:v>42856.314652777801</c:v>
                </c:pt>
                <c:pt idx="3301">
                  <c:v>42856.315358796317</c:v>
                </c:pt>
                <c:pt idx="3302">
                  <c:v>42856.316064814819</c:v>
                </c:pt>
                <c:pt idx="3303">
                  <c:v>42856.316770833335</c:v>
                </c:pt>
                <c:pt idx="3304">
                  <c:v>42856.317476851851</c:v>
                </c:pt>
                <c:pt idx="3305">
                  <c:v>42856.318182870367</c:v>
                </c:pt>
                <c:pt idx="3306">
                  <c:v>42856.31888888892</c:v>
                </c:pt>
                <c:pt idx="3307">
                  <c:v>42856.319594907429</c:v>
                </c:pt>
                <c:pt idx="3308">
                  <c:v>42856.320300925923</c:v>
                </c:pt>
                <c:pt idx="3309">
                  <c:v>42856.321006944447</c:v>
                </c:pt>
                <c:pt idx="3310">
                  <c:v>42856.321712962956</c:v>
                </c:pt>
                <c:pt idx="3311">
                  <c:v>42856.322418981479</c:v>
                </c:pt>
                <c:pt idx="3312">
                  <c:v>42856.323124999995</c:v>
                </c:pt>
                <c:pt idx="3313">
                  <c:v>42856.323831018519</c:v>
                </c:pt>
                <c:pt idx="3314">
                  <c:v>42856.324537037042</c:v>
                </c:pt>
                <c:pt idx="3315">
                  <c:v>42856.325243055559</c:v>
                </c:pt>
                <c:pt idx="3316">
                  <c:v>42856.325949074082</c:v>
                </c:pt>
                <c:pt idx="3317">
                  <c:v>42856.326655092613</c:v>
                </c:pt>
                <c:pt idx="3318">
                  <c:v>42856.327361111093</c:v>
                </c:pt>
                <c:pt idx="3319">
                  <c:v>42856.328067129631</c:v>
                </c:pt>
                <c:pt idx="3320">
                  <c:v>42856.328773148176</c:v>
                </c:pt>
                <c:pt idx="3321">
                  <c:v>42856.32947916667</c:v>
                </c:pt>
                <c:pt idx="3322">
                  <c:v>42856.330185185187</c:v>
                </c:pt>
                <c:pt idx="3323">
                  <c:v>42856.330891203703</c:v>
                </c:pt>
                <c:pt idx="3324">
                  <c:v>42856.332199074095</c:v>
                </c:pt>
                <c:pt idx="3325">
                  <c:v>42856.332905092611</c:v>
                </c:pt>
                <c:pt idx="3326">
                  <c:v>42856.333611111106</c:v>
                </c:pt>
                <c:pt idx="3327">
                  <c:v>42856.334317129651</c:v>
                </c:pt>
                <c:pt idx="3328">
                  <c:v>42856.335023148167</c:v>
                </c:pt>
                <c:pt idx="3329">
                  <c:v>42856.335729166654</c:v>
                </c:pt>
                <c:pt idx="3330">
                  <c:v>42856.336435185192</c:v>
                </c:pt>
                <c:pt idx="3331">
                  <c:v>42856.337141203679</c:v>
                </c:pt>
                <c:pt idx="3332">
                  <c:v>42856.337847222232</c:v>
                </c:pt>
                <c:pt idx="3333">
                  <c:v>42856.33855324077</c:v>
                </c:pt>
                <c:pt idx="3334">
                  <c:v>42856.339259259279</c:v>
                </c:pt>
                <c:pt idx="3335">
                  <c:v>42856.339965277781</c:v>
                </c:pt>
                <c:pt idx="3336">
                  <c:v>42856.340671296326</c:v>
                </c:pt>
                <c:pt idx="3337">
                  <c:v>42856.341377314813</c:v>
                </c:pt>
                <c:pt idx="3338">
                  <c:v>42856.342083333337</c:v>
                </c:pt>
                <c:pt idx="3339">
                  <c:v>42856.342789351853</c:v>
                </c:pt>
                <c:pt idx="3340">
                  <c:v>42856.343495370369</c:v>
                </c:pt>
                <c:pt idx="3341">
                  <c:v>42856.344201388929</c:v>
                </c:pt>
                <c:pt idx="3342">
                  <c:v>42856.344907407431</c:v>
                </c:pt>
                <c:pt idx="3343">
                  <c:v>42856.345613425954</c:v>
                </c:pt>
                <c:pt idx="3344">
                  <c:v>42856.346319444499</c:v>
                </c:pt>
                <c:pt idx="3345">
                  <c:v>42856.347025462986</c:v>
                </c:pt>
                <c:pt idx="3346">
                  <c:v>42856.347731481481</c:v>
                </c:pt>
                <c:pt idx="3347">
                  <c:v>42856.348437500012</c:v>
                </c:pt>
                <c:pt idx="3348">
                  <c:v>42856.349143518521</c:v>
                </c:pt>
                <c:pt idx="3349">
                  <c:v>42856.349849537037</c:v>
                </c:pt>
                <c:pt idx="3350">
                  <c:v>42856.350555555575</c:v>
                </c:pt>
                <c:pt idx="3351">
                  <c:v>42856.351261574091</c:v>
                </c:pt>
                <c:pt idx="3352">
                  <c:v>42856.352708333332</c:v>
                </c:pt>
                <c:pt idx="3353">
                  <c:v>42856.353414351848</c:v>
                </c:pt>
                <c:pt idx="3354">
                  <c:v>42856.354120370394</c:v>
                </c:pt>
                <c:pt idx="3355">
                  <c:v>42856.354826388932</c:v>
                </c:pt>
                <c:pt idx="3356">
                  <c:v>42856.35553240744</c:v>
                </c:pt>
                <c:pt idx="3357">
                  <c:v>42856.356238425986</c:v>
                </c:pt>
                <c:pt idx="3358">
                  <c:v>42856.356944444487</c:v>
                </c:pt>
                <c:pt idx="3359">
                  <c:v>42856.357650462989</c:v>
                </c:pt>
                <c:pt idx="3360">
                  <c:v>42856.358356481505</c:v>
                </c:pt>
                <c:pt idx="3361">
                  <c:v>42856.3590625</c:v>
                </c:pt>
                <c:pt idx="3362">
                  <c:v>42856.359768518516</c:v>
                </c:pt>
                <c:pt idx="3363">
                  <c:v>42856.360474537025</c:v>
                </c:pt>
                <c:pt idx="3364">
                  <c:v>42856.361180555527</c:v>
                </c:pt>
                <c:pt idx="3365">
                  <c:v>42856.361886574072</c:v>
                </c:pt>
                <c:pt idx="3366">
                  <c:v>42856.362592592603</c:v>
                </c:pt>
                <c:pt idx="3367">
                  <c:v>42856.363298611104</c:v>
                </c:pt>
                <c:pt idx="3368">
                  <c:v>42856.364004629628</c:v>
                </c:pt>
                <c:pt idx="3369">
                  <c:v>42856.364710648173</c:v>
                </c:pt>
                <c:pt idx="3370">
                  <c:v>42856.365416666646</c:v>
                </c:pt>
                <c:pt idx="3371">
                  <c:v>42856.366122685184</c:v>
                </c:pt>
                <c:pt idx="3372">
                  <c:v>42856.3668287037</c:v>
                </c:pt>
                <c:pt idx="3373">
                  <c:v>42856.367534722223</c:v>
                </c:pt>
                <c:pt idx="3374">
                  <c:v>42856.36824074074</c:v>
                </c:pt>
                <c:pt idx="3375">
                  <c:v>42856.368946759256</c:v>
                </c:pt>
                <c:pt idx="3376">
                  <c:v>42856.369652777779</c:v>
                </c:pt>
                <c:pt idx="3377">
                  <c:v>42856.370358796317</c:v>
                </c:pt>
                <c:pt idx="3378">
                  <c:v>42856.371064814804</c:v>
                </c:pt>
                <c:pt idx="3379">
                  <c:v>42856.371770833313</c:v>
                </c:pt>
                <c:pt idx="3380">
                  <c:v>42856.372939814813</c:v>
                </c:pt>
                <c:pt idx="3381">
                  <c:v>42856.373645833308</c:v>
                </c:pt>
                <c:pt idx="3382">
                  <c:v>42856.374351851853</c:v>
                </c:pt>
                <c:pt idx="3383">
                  <c:v>42856.375057870369</c:v>
                </c:pt>
                <c:pt idx="3384">
                  <c:v>42856.375763888886</c:v>
                </c:pt>
                <c:pt idx="3385">
                  <c:v>42856.376469907409</c:v>
                </c:pt>
                <c:pt idx="3386">
                  <c:v>42856.377175925933</c:v>
                </c:pt>
                <c:pt idx="3387">
                  <c:v>42856.377881944441</c:v>
                </c:pt>
                <c:pt idx="3388">
                  <c:v>42856.378587962987</c:v>
                </c:pt>
                <c:pt idx="3389">
                  <c:v>42856.379293981481</c:v>
                </c:pt>
                <c:pt idx="3390">
                  <c:v>42856.380000000012</c:v>
                </c:pt>
                <c:pt idx="3391">
                  <c:v>42856.380706018543</c:v>
                </c:pt>
                <c:pt idx="3392">
                  <c:v>42856.381412037037</c:v>
                </c:pt>
                <c:pt idx="3393">
                  <c:v>42856.382118055575</c:v>
                </c:pt>
                <c:pt idx="3394">
                  <c:v>42856.382824074106</c:v>
                </c:pt>
                <c:pt idx="3395">
                  <c:v>42856.383530092615</c:v>
                </c:pt>
                <c:pt idx="3396">
                  <c:v>42856.384236111138</c:v>
                </c:pt>
                <c:pt idx="3397">
                  <c:v>42856.384942129633</c:v>
                </c:pt>
                <c:pt idx="3398">
                  <c:v>42856.385648148185</c:v>
                </c:pt>
                <c:pt idx="3399">
                  <c:v>42856.386354166687</c:v>
                </c:pt>
                <c:pt idx="3400">
                  <c:v>42856.387060185181</c:v>
                </c:pt>
                <c:pt idx="3401">
                  <c:v>42856.387766203705</c:v>
                </c:pt>
                <c:pt idx="3402">
                  <c:v>42856.388472222243</c:v>
                </c:pt>
                <c:pt idx="3403">
                  <c:v>42856.389178240766</c:v>
                </c:pt>
                <c:pt idx="3404">
                  <c:v>42856.389884259261</c:v>
                </c:pt>
                <c:pt idx="3405">
                  <c:v>42856.390590277791</c:v>
                </c:pt>
                <c:pt idx="3406">
                  <c:v>42856.391296296293</c:v>
                </c:pt>
                <c:pt idx="3407">
                  <c:v>42856.392002314817</c:v>
                </c:pt>
                <c:pt idx="3408">
                  <c:v>42856.393414351835</c:v>
                </c:pt>
                <c:pt idx="3409">
                  <c:v>42856.394120370373</c:v>
                </c:pt>
                <c:pt idx="3410">
                  <c:v>42856.394826388911</c:v>
                </c:pt>
                <c:pt idx="3411">
                  <c:v>42856.395532407412</c:v>
                </c:pt>
                <c:pt idx="3412">
                  <c:v>42856.396238425965</c:v>
                </c:pt>
                <c:pt idx="3413">
                  <c:v>42856.396944444466</c:v>
                </c:pt>
                <c:pt idx="3414">
                  <c:v>42856.397650462961</c:v>
                </c:pt>
                <c:pt idx="3415">
                  <c:v>42856.398356481492</c:v>
                </c:pt>
                <c:pt idx="3416">
                  <c:v>42856.399062499993</c:v>
                </c:pt>
                <c:pt idx="3417">
                  <c:v>42856.399768518495</c:v>
                </c:pt>
                <c:pt idx="3418">
                  <c:v>42856.400474537026</c:v>
                </c:pt>
                <c:pt idx="3419">
                  <c:v>42856.401180555527</c:v>
                </c:pt>
                <c:pt idx="3420">
                  <c:v>42856.401886574073</c:v>
                </c:pt>
                <c:pt idx="3421">
                  <c:v>42856.402592592603</c:v>
                </c:pt>
                <c:pt idx="3422">
                  <c:v>42856.403298611105</c:v>
                </c:pt>
                <c:pt idx="3423">
                  <c:v>42856.404004629629</c:v>
                </c:pt>
                <c:pt idx="3424">
                  <c:v>42856.404710648167</c:v>
                </c:pt>
                <c:pt idx="3425">
                  <c:v>42856.405416666654</c:v>
                </c:pt>
                <c:pt idx="3426">
                  <c:v>42856.406122685185</c:v>
                </c:pt>
                <c:pt idx="3427">
                  <c:v>42856.406828703701</c:v>
                </c:pt>
                <c:pt idx="3428">
                  <c:v>42856.407534722232</c:v>
                </c:pt>
                <c:pt idx="3429">
                  <c:v>42856.40824074074</c:v>
                </c:pt>
                <c:pt idx="3430">
                  <c:v>42856.408946759257</c:v>
                </c:pt>
                <c:pt idx="3431">
                  <c:v>42856.40965277778</c:v>
                </c:pt>
                <c:pt idx="3432">
                  <c:v>42856.410358796325</c:v>
                </c:pt>
                <c:pt idx="3433">
                  <c:v>42856.411064814805</c:v>
                </c:pt>
                <c:pt idx="3434">
                  <c:v>42856.411770833314</c:v>
                </c:pt>
                <c:pt idx="3435">
                  <c:v>42856.412476851852</c:v>
                </c:pt>
                <c:pt idx="3436">
                  <c:v>42856.413819444497</c:v>
                </c:pt>
                <c:pt idx="3437">
                  <c:v>42856.414525462991</c:v>
                </c:pt>
                <c:pt idx="3438">
                  <c:v>42856.415231481493</c:v>
                </c:pt>
                <c:pt idx="3439">
                  <c:v>42856.415937500002</c:v>
                </c:pt>
                <c:pt idx="3440">
                  <c:v>42856.416643518518</c:v>
                </c:pt>
                <c:pt idx="3441">
                  <c:v>42856.417349537034</c:v>
                </c:pt>
                <c:pt idx="3442">
                  <c:v>42856.418055555579</c:v>
                </c:pt>
                <c:pt idx="3443">
                  <c:v>42856.418761574081</c:v>
                </c:pt>
                <c:pt idx="3444">
                  <c:v>42856.41946759259</c:v>
                </c:pt>
                <c:pt idx="3445">
                  <c:v>42856.420173611084</c:v>
                </c:pt>
                <c:pt idx="3446">
                  <c:v>42856.42087962963</c:v>
                </c:pt>
                <c:pt idx="3447">
                  <c:v>42856.421585648146</c:v>
                </c:pt>
                <c:pt idx="3448">
                  <c:v>42856.422291666655</c:v>
                </c:pt>
                <c:pt idx="3449">
                  <c:v>42856.422997685186</c:v>
                </c:pt>
                <c:pt idx="3450">
                  <c:v>42856.423703703658</c:v>
                </c:pt>
                <c:pt idx="3451">
                  <c:v>42856.424409722225</c:v>
                </c:pt>
                <c:pt idx="3452">
                  <c:v>42856.425115740734</c:v>
                </c:pt>
                <c:pt idx="3453">
                  <c:v>42856.425821759229</c:v>
                </c:pt>
                <c:pt idx="3454">
                  <c:v>42856.426527777781</c:v>
                </c:pt>
                <c:pt idx="3455">
                  <c:v>42856.427233796298</c:v>
                </c:pt>
                <c:pt idx="3456">
                  <c:v>42856.427939814814</c:v>
                </c:pt>
                <c:pt idx="3457">
                  <c:v>42856.428645833308</c:v>
                </c:pt>
                <c:pt idx="3458">
                  <c:v>42856.429351851832</c:v>
                </c:pt>
                <c:pt idx="3459">
                  <c:v>42856.430057870391</c:v>
                </c:pt>
                <c:pt idx="3460">
                  <c:v>42856.430763888886</c:v>
                </c:pt>
                <c:pt idx="3461">
                  <c:v>42856.431469907388</c:v>
                </c:pt>
                <c:pt idx="3462">
                  <c:v>42856.432175925933</c:v>
                </c:pt>
                <c:pt idx="3463">
                  <c:v>42856.432881944442</c:v>
                </c:pt>
                <c:pt idx="3464">
                  <c:v>42856.434340277781</c:v>
                </c:pt>
                <c:pt idx="3465">
                  <c:v>42856.435046296298</c:v>
                </c:pt>
                <c:pt idx="3466">
                  <c:v>42856.435752314814</c:v>
                </c:pt>
                <c:pt idx="3467">
                  <c:v>42856.43645833333</c:v>
                </c:pt>
                <c:pt idx="3468">
                  <c:v>42856.437164351832</c:v>
                </c:pt>
                <c:pt idx="3469">
                  <c:v>42856.437870370391</c:v>
                </c:pt>
                <c:pt idx="3470">
                  <c:v>42856.43857638893</c:v>
                </c:pt>
                <c:pt idx="3471">
                  <c:v>42856.439282407409</c:v>
                </c:pt>
                <c:pt idx="3472">
                  <c:v>42856.439988425933</c:v>
                </c:pt>
                <c:pt idx="3473">
                  <c:v>42856.440694444471</c:v>
                </c:pt>
                <c:pt idx="3474">
                  <c:v>42856.441400462965</c:v>
                </c:pt>
                <c:pt idx="3475">
                  <c:v>42856.442106481481</c:v>
                </c:pt>
                <c:pt idx="3476">
                  <c:v>42856.442812500012</c:v>
                </c:pt>
                <c:pt idx="3477">
                  <c:v>42856.443518518543</c:v>
                </c:pt>
                <c:pt idx="3478">
                  <c:v>42856.444224537037</c:v>
                </c:pt>
                <c:pt idx="3479">
                  <c:v>42856.444930555561</c:v>
                </c:pt>
                <c:pt idx="3480">
                  <c:v>42856.445636574092</c:v>
                </c:pt>
                <c:pt idx="3481">
                  <c:v>42856.446342592593</c:v>
                </c:pt>
                <c:pt idx="3482">
                  <c:v>42856.447048611088</c:v>
                </c:pt>
                <c:pt idx="3483">
                  <c:v>42856.447754629626</c:v>
                </c:pt>
                <c:pt idx="3484">
                  <c:v>42856.448460648149</c:v>
                </c:pt>
                <c:pt idx="3485">
                  <c:v>42856.449166666644</c:v>
                </c:pt>
                <c:pt idx="3486">
                  <c:v>42856.449872685189</c:v>
                </c:pt>
                <c:pt idx="3487">
                  <c:v>42856.450578703712</c:v>
                </c:pt>
                <c:pt idx="3488">
                  <c:v>42856.451284722221</c:v>
                </c:pt>
                <c:pt idx="3489">
                  <c:v>42856.451990740738</c:v>
                </c:pt>
                <c:pt idx="3490">
                  <c:v>42856.452696759261</c:v>
                </c:pt>
                <c:pt idx="3491">
                  <c:v>42856.453402777777</c:v>
                </c:pt>
                <c:pt idx="3492">
                  <c:v>42856.454872685201</c:v>
                </c:pt>
                <c:pt idx="3493">
                  <c:v>42856.455578703702</c:v>
                </c:pt>
                <c:pt idx="3494">
                  <c:v>42856.456284722233</c:v>
                </c:pt>
                <c:pt idx="3495">
                  <c:v>42856.456990740742</c:v>
                </c:pt>
                <c:pt idx="3496">
                  <c:v>42856.457696759258</c:v>
                </c:pt>
                <c:pt idx="3497">
                  <c:v>42856.458402777782</c:v>
                </c:pt>
                <c:pt idx="3498">
                  <c:v>42856.459108796298</c:v>
                </c:pt>
                <c:pt idx="3499">
                  <c:v>42856.459814814836</c:v>
                </c:pt>
                <c:pt idx="3500">
                  <c:v>42856.460520833309</c:v>
                </c:pt>
                <c:pt idx="3501">
                  <c:v>42856.461226851854</c:v>
                </c:pt>
                <c:pt idx="3502">
                  <c:v>42856.46193287037</c:v>
                </c:pt>
                <c:pt idx="3503">
                  <c:v>42856.462638888908</c:v>
                </c:pt>
                <c:pt idx="3504">
                  <c:v>42856.463344907388</c:v>
                </c:pt>
                <c:pt idx="3505">
                  <c:v>42856.464050925933</c:v>
                </c:pt>
                <c:pt idx="3506">
                  <c:v>42856.464756944442</c:v>
                </c:pt>
                <c:pt idx="3507">
                  <c:v>42856.465462962944</c:v>
                </c:pt>
                <c:pt idx="3508">
                  <c:v>42856.466168981475</c:v>
                </c:pt>
                <c:pt idx="3509">
                  <c:v>42856.466875000013</c:v>
                </c:pt>
                <c:pt idx="3510">
                  <c:v>42856.467581018522</c:v>
                </c:pt>
                <c:pt idx="3511">
                  <c:v>42856.468287037038</c:v>
                </c:pt>
                <c:pt idx="3512">
                  <c:v>42856.468993055561</c:v>
                </c:pt>
                <c:pt idx="3513">
                  <c:v>42856.469699074092</c:v>
                </c:pt>
                <c:pt idx="3514">
                  <c:v>42856.470405092601</c:v>
                </c:pt>
                <c:pt idx="3515">
                  <c:v>42856.471111111088</c:v>
                </c:pt>
                <c:pt idx="3516">
                  <c:v>42856.471817129641</c:v>
                </c:pt>
                <c:pt idx="3517">
                  <c:v>42856.472523148193</c:v>
                </c:pt>
                <c:pt idx="3518">
                  <c:v>42856.473229166666</c:v>
                </c:pt>
                <c:pt idx="3519">
                  <c:v>42856.473935185182</c:v>
                </c:pt>
                <c:pt idx="3520">
                  <c:v>42856.47520833333</c:v>
                </c:pt>
                <c:pt idx="3521">
                  <c:v>42856.475914351853</c:v>
                </c:pt>
                <c:pt idx="3522">
                  <c:v>42856.476620370369</c:v>
                </c:pt>
                <c:pt idx="3523">
                  <c:v>42856.477326388893</c:v>
                </c:pt>
                <c:pt idx="3524">
                  <c:v>42856.478032407438</c:v>
                </c:pt>
                <c:pt idx="3525">
                  <c:v>42856.478738425954</c:v>
                </c:pt>
                <c:pt idx="3526">
                  <c:v>42856.479444444441</c:v>
                </c:pt>
                <c:pt idx="3527">
                  <c:v>42856.480150462987</c:v>
                </c:pt>
                <c:pt idx="3528">
                  <c:v>42856.480856481503</c:v>
                </c:pt>
                <c:pt idx="3529">
                  <c:v>42856.481562500005</c:v>
                </c:pt>
                <c:pt idx="3530">
                  <c:v>42856.482268518543</c:v>
                </c:pt>
                <c:pt idx="3531">
                  <c:v>42856.482974537037</c:v>
                </c:pt>
                <c:pt idx="3532">
                  <c:v>42856.483680555531</c:v>
                </c:pt>
                <c:pt idx="3533">
                  <c:v>42856.484386574091</c:v>
                </c:pt>
                <c:pt idx="3534">
                  <c:v>42856.485092592593</c:v>
                </c:pt>
                <c:pt idx="3535">
                  <c:v>42856.485798611087</c:v>
                </c:pt>
                <c:pt idx="3536">
                  <c:v>42856.486504629633</c:v>
                </c:pt>
                <c:pt idx="3537">
                  <c:v>42856.487210648185</c:v>
                </c:pt>
                <c:pt idx="3538">
                  <c:v>42856.487916666665</c:v>
                </c:pt>
                <c:pt idx="3539">
                  <c:v>42856.488622685181</c:v>
                </c:pt>
                <c:pt idx="3540">
                  <c:v>42856.489328703705</c:v>
                </c:pt>
                <c:pt idx="3541">
                  <c:v>42856.490034722221</c:v>
                </c:pt>
                <c:pt idx="3542">
                  <c:v>42856.490740740723</c:v>
                </c:pt>
                <c:pt idx="3543">
                  <c:v>42856.491446759217</c:v>
                </c:pt>
                <c:pt idx="3544">
                  <c:v>42856.492152777777</c:v>
                </c:pt>
                <c:pt idx="3545">
                  <c:v>42856.492858796293</c:v>
                </c:pt>
                <c:pt idx="3546">
                  <c:v>42856.493564814795</c:v>
                </c:pt>
                <c:pt idx="3547">
                  <c:v>42856.494270833326</c:v>
                </c:pt>
                <c:pt idx="3548">
                  <c:v>42856.495462962943</c:v>
                </c:pt>
                <c:pt idx="3549">
                  <c:v>42856.496168981474</c:v>
                </c:pt>
                <c:pt idx="3550">
                  <c:v>42856.496875000012</c:v>
                </c:pt>
                <c:pt idx="3551">
                  <c:v>42856.497581018521</c:v>
                </c:pt>
                <c:pt idx="3552">
                  <c:v>42856.498287037037</c:v>
                </c:pt>
                <c:pt idx="3553">
                  <c:v>42856.498993055553</c:v>
                </c:pt>
                <c:pt idx="3554">
                  <c:v>42856.499699074091</c:v>
                </c:pt>
                <c:pt idx="3555">
                  <c:v>42856.500405092593</c:v>
                </c:pt>
                <c:pt idx="3556">
                  <c:v>42856.501111111087</c:v>
                </c:pt>
                <c:pt idx="3557">
                  <c:v>42856.501817129632</c:v>
                </c:pt>
                <c:pt idx="3558">
                  <c:v>42856.502523148185</c:v>
                </c:pt>
                <c:pt idx="3559">
                  <c:v>42856.503229166665</c:v>
                </c:pt>
                <c:pt idx="3560">
                  <c:v>42856.503935185188</c:v>
                </c:pt>
                <c:pt idx="3561">
                  <c:v>42856.504641203705</c:v>
                </c:pt>
                <c:pt idx="3562">
                  <c:v>42856.505347222221</c:v>
                </c:pt>
                <c:pt idx="3563">
                  <c:v>42856.506053240759</c:v>
                </c:pt>
                <c:pt idx="3564">
                  <c:v>42856.50675925926</c:v>
                </c:pt>
                <c:pt idx="3565">
                  <c:v>42856.507465277777</c:v>
                </c:pt>
                <c:pt idx="3566">
                  <c:v>42856.508171296322</c:v>
                </c:pt>
                <c:pt idx="3567">
                  <c:v>42856.508877314845</c:v>
                </c:pt>
                <c:pt idx="3568">
                  <c:v>42856.509583333325</c:v>
                </c:pt>
                <c:pt idx="3569">
                  <c:v>42856.510289351849</c:v>
                </c:pt>
                <c:pt idx="3570">
                  <c:v>42856.510995370394</c:v>
                </c:pt>
                <c:pt idx="3571">
                  <c:v>42856.511701388888</c:v>
                </c:pt>
                <c:pt idx="3572">
                  <c:v>42856.512407407412</c:v>
                </c:pt>
                <c:pt idx="3573">
                  <c:v>42856.513113425943</c:v>
                </c:pt>
                <c:pt idx="3574">
                  <c:v>42856.513819444488</c:v>
                </c:pt>
                <c:pt idx="3575">
                  <c:v>42856.51452546299</c:v>
                </c:pt>
                <c:pt idx="3576">
                  <c:v>42856.515590277791</c:v>
                </c:pt>
                <c:pt idx="3577">
                  <c:v>42856.51629629633</c:v>
                </c:pt>
                <c:pt idx="3578">
                  <c:v>42856.517002314817</c:v>
                </c:pt>
                <c:pt idx="3579">
                  <c:v>42856.517708333326</c:v>
                </c:pt>
                <c:pt idx="3580">
                  <c:v>42856.518414351849</c:v>
                </c:pt>
                <c:pt idx="3581">
                  <c:v>42856.519120370373</c:v>
                </c:pt>
                <c:pt idx="3582">
                  <c:v>42856.519826388911</c:v>
                </c:pt>
                <c:pt idx="3583">
                  <c:v>42856.520532407412</c:v>
                </c:pt>
                <c:pt idx="3584">
                  <c:v>42856.521238425943</c:v>
                </c:pt>
                <c:pt idx="3585">
                  <c:v>42856.521944444445</c:v>
                </c:pt>
                <c:pt idx="3586">
                  <c:v>42856.522650462961</c:v>
                </c:pt>
                <c:pt idx="3587">
                  <c:v>42856.523356481484</c:v>
                </c:pt>
                <c:pt idx="3588">
                  <c:v>42856.524062499993</c:v>
                </c:pt>
                <c:pt idx="3589">
                  <c:v>42856.524768518495</c:v>
                </c:pt>
                <c:pt idx="3590">
                  <c:v>42856.525474537004</c:v>
                </c:pt>
                <c:pt idx="3591">
                  <c:v>42856.526180555527</c:v>
                </c:pt>
                <c:pt idx="3592">
                  <c:v>42856.526886574073</c:v>
                </c:pt>
                <c:pt idx="3593">
                  <c:v>42856.527592592596</c:v>
                </c:pt>
                <c:pt idx="3594">
                  <c:v>42856.528298611105</c:v>
                </c:pt>
                <c:pt idx="3595">
                  <c:v>42856.529004629607</c:v>
                </c:pt>
                <c:pt idx="3596">
                  <c:v>42856.529710648145</c:v>
                </c:pt>
                <c:pt idx="3597">
                  <c:v>42856.530416666654</c:v>
                </c:pt>
                <c:pt idx="3598">
                  <c:v>42856.531122685163</c:v>
                </c:pt>
                <c:pt idx="3599">
                  <c:v>42856.531828703672</c:v>
                </c:pt>
                <c:pt idx="3600">
                  <c:v>42856.535925925928</c:v>
                </c:pt>
                <c:pt idx="3601">
                  <c:v>42856.536631944466</c:v>
                </c:pt>
                <c:pt idx="3602">
                  <c:v>42856.53733796296</c:v>
                </c:pt>
                <c:pt idx="3603">
                  <c:v>42856.538043981476</c:v>
                </c:pt>
                <c:pt idx="3604">
                  <c:v>42856.53875</c:v>
                </c:pt>
                <c:pt idx="3605">
                  <c:v>42856.539456018516</c:v>
                </c:pt>
                <c:pt idx="3606">
                  <c:v>42856.540162037025</c:v>
                </c:pt>
                <c:pt idx="3607">
                  <c:v>42856.540868055563</c:v>
                </c:pt>
                <c:pt idx="3608">
                  <c:v>42856.541574074094</c:v>
                </c:pt>
                <c:pt idx="3609">
                  <c:v>42856.542280092603</c:v>
                </c:pt>
                <c:pt idx="3610">
                  <c:v>42856.542986111104</c:v>
                </c:pt>
                <c:pt idx="3611">
                  <c:v>42856.543692129628</c:v>
                </c:pt>
                <c:pt idx="3612">
                  <c:v>42856.544398148195</c:v>
                </c:pt>
                <c:pt idx="3613">
                  <c:v>42856.545104166646</c:v>
                </c:pt>
                <c:pt idx="3614">
                  <c:v>42856.545810185191</c:v>
                </c:pt>
                <c:pt idx="3615">
                  <c:v>42856.546516203722</c:v>
                </c:pt>
                <c:pt idx="3616">
                  <c:v>42856.547222222223</c:v>
                </c:pt>
                <c:pt idx="3617">
                  <c:v>42856.54792824074</c:v>
                </c:pt>
                <c:pt idx="3618">
                  <c:v>42856.548634259263</c:v>
                </c:pt>
                <c:pt idx="3619">
                  <c:v>42856.549340277779</c:v>
                </c:pt>
                <c:pt idx="3620">
                  <c:v>42856.550046296317</c:v>
                </c:pt>
                <c:pt idx="3621">
                  <c:v>42856.550752314812</c:v>
                </c:pt>
                <c:pt idx="3622">
                  <c:v>42856.551458333335</c:v>
                </c:pt>
                <c:pt idx="3623">
                  <c:v>42856.552164351851</c:v>
                </c:pt>
                <c:pt idx="3624">
                  <c:v>42856.552870370397</c:v>
                </c:pt>
                <c:pt idx="3625">
                  <c:v>42856.55357638892</c:v>
                </c:pt>
                <c:pt idx="3626">
                  <c:v>42856.554282407429</c:v>
                </c:pt>
                <c:pt idx="3627">
                  <c:v>42856.554988425953</c:v>
                </c:pt>
                <c:pt idx="3628">
                  <c:v>42856.556377314846</c:v>
                </c:pt>
                <c:pt idx="3629">
                  <c:v>42856.557083333326</c:v>
                </c:pt>
                <c:pt idx="3630">
                  <c:v>42856.557789351835</c:v>
                </c:pt>
                <c:pt idx="3631">
                  <c:v>42856.558495370395</c:v>
                </c:pt>
                <c:pt idx="3632">
                  <c:v>42856.559201388918</c:v>
                </c:pt>
                <c:pt idx="3633">
                  <c:v>42856.559907407413</c:v>
                </c:pt>
                <c:pt idx="3634">
                  <c:v>42856.560613425943</c:v>
                </c:pt>
                <c:pt idx="3635">
                  <c:v>42856.561319444467</c:v>
                </c:pt>
                <c:pt idx="3636">
                  <c:v>42856.562025462961</c:v>
                </c:pt>
                <c:pt idx="3637">
                  <c:v>42856.562731481485</c:v>
                </c:pt>
                <c:pt idx="3638">
                  <c:v>42856.563437499994</c:v>
                </c:pt>
                <c:pt idx="3639">
                  <c:v>42856.564143518495</c:v>
                </c:pt>
                <c:pt idx="3640">
                  <c:v>42856.564849537026</c:v>
                </c:pt>
                <c:pt idx="3641">
                  <c:v>42856.565555555557</c:v>
                </c:pt>
                <c:pt idx="3642">
                  <c:v>42856.566261574073</c:v>
                </c:pt>
                <c:pt idx="3643">
                  <c:v>42856.566967592589</c:v>
                </c:pt>
                <c:pt idx="3644">
                  <c:v>42856.567673611076</c:v>
                </c:pt>
                <c:pt idx="3645">
                  <c:v>42856.568379629629</c:v>
                </c:pt>
                <c:pt idx="3646">
                  <c:v>42856.569085648145</c:v>
                </c:pt>
                <c:pt idx="3647">
                  <c:v>42856.569791666632</c:v>
                </c:pt>
                <c:pt idx="3648">
                  <c:v>42856.570497685185</c:v>
                </c:pt>
                <c:pt idx="3649">
                  <c:v>42856.571203703679</c:v>
                </c:pt>
                <c:pt idx="3650">
                  <c:v>42856.571909722225</c:v>
                </c:pt>
                <c:pt idx="3651">
                  <c:v>42856.572615740741</c:v>
                </c:pt>
                <c:pt idx="3652">
                  <c:v>42856.573321759228</c:v>
                </c:pt>
                <c:pt idx="3653">
                  <c:v>42856.57402777778</c:v>
                </c:pt>
                <c:pt idx="3654">
                  <c:v>42856.574733796297</c:v>
                </c:pt>
                <c:pt idx="3655">
                  <c:v>42856.575439814806</c:v>
                </c:pt>
                <c:pt idx="3656">
                  <c:v>42856.576840277783</c:v>
                </c:pt>
                <c:pt idx="3657">
                  <c:v>42856.577546296299</c:v>
                </c:pt>
                <c:pt idx="3658">
                  <c:v>42856.578252314837</c:v>
                </c:pt>
                <c:pt idx="3659">
                  <c:v>42856.578958333332</c:v>
                </c:pt>
                <c:pt idx="3660">
                  <c:v>42856.579664351855</c:v>
                </c:pt>
                <c:pt idx="3661">
                  <c:v>42856.580370370393</c:v>
                </c:pt>
                <c:pt idx="3662">
                  <c:v>42856.581076388909</c:v>
                </c:pt>
                <c:pt idx="3663">
                  <c:v>42856.581782407404</c:v>
                </c:pt>
                <c:pt idx="3664">
                  <c:v>42856.582488425942</c:v>
                </c:pt>
                <c:pt idx="3665">
                  <c:v>42856.583194444465</c:v>
                </c:pt>
                <c:pt idx="3666">
                  <c:v>42856.58390046296</c:v>
                </c:pt>
                <c:pt idx="3667">
                  <c:v>42856.584606481483</c:v>
                </c:pt>
                <c:pt idx="3668">
                  <c:v>42856.585312500007</c:v>
                </c:pt>
                <c:pt idx="3669">
                  <c:v>42856.586018518537</c:v>
                </c:pt>
                <c:pt idx="3670">
                  <c:v>42856.586724537025</c:v>
                </c:pt>
                <c:pt idx="3671">
                  <c:v>42856.587430555555</c:v>
                </c:pt>
                <c:pt idx="3672">
                  <c:v>42856.588136574093</c:v>
                </c:pt>
                <c:pt idx="3673">
                  <c:v>42856.588842592602</c:v>
                </c:pt>
                <c:pt idx="3674">
                  <c:v>42856.589548611104</c:v>
                </c:pt>
                <c:pt idx="3675">
                  <c:v>42856.590254629627</c:v>
                </c:pt>
                <c:pt idx="3676">
                  <c:v>42856.590960648151</c:v>
                </c:pt>
                <c:pt idx="3677">
                  <c:v>42856.591666666623</c:v>
                </c:pt>
                <c:pt idx="3678">
                  <c:v>42856.592372685176</c:v>
                </c:pt>
                <c:pt idx="3679">
                  <c:v>42856.593078703678</c:v>
                </c:pt>
                <c:pt idx="3680">
                  <c:v>42856.593784722187</c:v>
                </c:pt>
                <c:pt idx="3681">
                  <c:v>42856.594490740725</c:v>
                </c:pt>
                <c:pt idx="3682">
                  <c:v>42856.595196759226</c:v>
                </c:pt>
                <c:pt idx="3683">
                  <c:v>42856.595902777757</c:v>
                </c:pt>
                <c:pt idx="3684">
                  <c:v>42856.596608796295</c:v>
                </c:pt>
                <c:pt idx="3685">
                  <c:v>42856.597673611068</c:v>
                </c:pt>
                <c:pt idx="3686">
                  <c:v>42856.598379629628</c:v>
                </c:pt>
                <c:pt idx="3687">
                  <c:v>42856.599085648151</c:v>
                </c:pt>
                <c:pt idx="3688">
                  <c:v>42856.599791666624</c:v>
                </c:pt>
                <c:pt idx="3689">
                  <c:v>42856.600497685184</c:v>
                </c:pt>
                <c:pt idx="3690">
                  <c:v>42856.601203703671</c:v>
                </c:pt>
                <c:pt idx="3691">
                  <c:v>42856.601909722202</c:v>
                </c:pt>
                <c:pt idx="3692">
                  <c:v>42856.60261574074</c:v>
                </c:pt>
                <c:pt idx="3693">
                  <c:v>42856.603321759227</c:v>
                </c:pt>
                <c:pt idx="3694">
                  <c:v>42856.604027777779</c:v>
                </c:pt>
                <c:pt idx="3695">
                  <c:v>42856.604733796295</c:v>
                </c:pt>
                <c:pt idx="3696">
                  <c:v>42856.605439814804</c:v>
                </c:pt>
                <c:pt idx="3697">
                  <c:v>42856.606145833313</c:v>
                </c:pt>
                <c:pt idx="3698">
                  <c:v>42856.606851851851</c:v>
                </c:pt>
                <c:pt idx="3699">
                  <c:v>42856.607557870368</c:v>
                </c:pt>
                <c:pt idx="3700">
                  <c:v>42856.608263888891</c:v>
                </c:pt>
                <c:pt idx="3701">
                  <c:v>42856.608969907407</c:v>
                </c:pt>
                <c:pt idx="3702">
                  <c:v>42856.609675925931</c:v>
                </c:pt>
                <c:pt idx="3703">
                  <c:v>42856.610381944447</c:v>
                </c:pt>
                <c:pt idx="3704">
                  <c:v>42856.611087962956</c:v>
                </c:pt>
                <c:pt idx="3705">
                  <c:v>42856.611793981458</c:v>
                </c:pt>
                <c:pt idx="3706">
                  <c:v>42856.612500000003</c:v>
                </c:pt>
                <c:pt idx="3707">
                  <c:v>42856.613206018519</c:v>
                </c:pt>
                <c:pt idx="3708">
                  <c:v>42856.613912037035</c:v>
                </c:pt>
                <c:pt idx="3709">
                  <c:v>42856.614618055581</c:v>
                </c:pt>
                <c:pt idx="3710">
                  <c:v>42856.615324074082</c:v>
                </c:pt>
                <c:pt idx="3711">
                  <c:v>42856.616030092613</c:v>
                </c:pt>
                <c:pt idx="3712">
                  <c:v>42856.616736111115</c:v>
                </c:pt>
                <c:pt idx="3713">
                  <c:v>42856.617442129624</c:v>
                </c:pt>
                <c:pt idx="3714">
                  <c:v>42856.618530092623</c:v>
                </c:pt>
                <c:pt idx="3715">
                  <c:v>42856.61923611111</c:v>
                </c:pt>
                <c:pt idx="3716">
                  <c:v>42856.619942129626</c:v>
                </c:pt>
                <c:pt idx="3717">
                  <c:v>42856.620648148149</c:v>
                </c:pt>
                <c:pt idx="3718">
                  <c:v>42856.621354166644</c:v>
                </c:pt>
                <c:pt idx="3719">
                  <c:v>42856.622060185175</c:v>
                </c:pt>
                <c:pt idx="3720">
                  <c:v>42856.622766203676</c:v>
                </c:pt>
                <c:pt idx="3721">
                  <c:v>42856.6234722222</c:v>
                </c:pt>
                <c:pt idx="3722">
                  <c:v>42856.624178240738</c:v>
                </c:pt>
                <c:pt idx="3723">
                  <c:v>42856.624884259254</c:v>
                </c:pt>
                <c:pt idx="3724">
                  <c:v>42856.625590277778</c:v>
                </c:pt>
                <c:pt idx="3725">
                  <c:v>42856.626296296316</c:v>
                </c:pt>
                <c:pt idx="3726">
                  <c:v>42856.627002314795</c:v>
                </c:pt>
                <c:pt idx="3727">
                  <c:v>42856.627708333297</c:v>
                </c:pt>
                <c:pt idx="3728">
                  <c:v>42856.62841435185</c:v>
                </c:pt>
                <c:pt idx="3729">
                  <c:v>42856.629120370351</c:v>
                </c:pt>
                <c:pt idx="3730">
                  <c:v>42856.629826388889</c:v>
                </c:pt>
                <c:pt idx="3731">
                  <c:v>42856.630532407413</c:v>
                </c:pt>
                <c:pt idx="3732">
                  <c:v>42856.631238425951</c:v>
                </c:pt>
                <c:pt idx="3733">
                  <c:v>42856.631944444445</c:v>
                </c:pt>
                <c:pt idx="3734">
                  <c:v>42856.632650462961</c:v>
                </c:pt>
                <c:pt idx="3735">
                  <c:v>42856.633356481485</c:v>
                </c:pt>
                <c:pt idx="3736">
                  <c:v>42856.634062499994</c:v>
                </c:pt>
                <c:pt idx="3737">
                  <c:v>42856.634768518496</c:v>
                </c:pt>
                <c:pt idx="3738">
                  <c:v>42856.635474537004</c:v>
                </c:pt>
                <c:pt idx="3739">
                  <c:v>42856.636180555528</c:v>
                </c:pt>
                <c:pt idx="3740">
                  <c:v>42856.636886574073</c:v>
                </c:pt>
                <c:pt idx="3741">
                  <c:v>42856.637592592589</c:v>
                </c:pt>
                <c:pt idx="3742">
                  <c:v>42856.638993055552</c:v>
                </c:pt>
                <c:pt idx="3743">
                  <c:v>42856.639699074083</c:v>
                </c:pt>
                <c:pt idx="3744">
                  <c:v>42856.640405092592</c:v>
                </c:pt>
                <c:pt idx="3745">
                  <c:v>42856.641111111087</c:v>
                </c:pt>
                <c:pt idx="3746">
                  <c:v>42856.641817129632</c:v>
                </c:pt>
                <c:pt idx="3747">
                  <c:v>42856.642523148184</c:v>
                </c:pt>
                <c:pt idx="3748">
                  <c:v>42856.643229166664</c:v>
                </c:pt>
                <c:pt idx="3749">
                  <c:v>42856.643935185188</c:v>
                </c:pt>
                <c:pt idx="3750">
                  <c:v>42856.644641203704</c:v>
                </c:pt>
                <c:pt idx="3751">
                  <c:v>42856.64534722222</c:v>
                </c:pt>
                <c:pt idx="3752">
                  <c:v>42856.646053240765</c:v>
                </c:pt>
                <c:pt idx="3753">
                  <c:v>42856.64675925926</c:v>
                </c:pt>
                <c:pt idx="3754">
                  <c:v>42856.647465277776</c:v>
                </c:pt>
                <c:pt idx="3755">
                  <c:v>42856.648171296321</c:v>
                </c:pt>
                <c:pt idx="3756">
                  <c:v>42856.648877314838</c:v>
                </c:pt>
                <c:pt idx="3757">
                  <c:v>42856.649583333325</c:v>
                </c:pt>
                <c:pt idx="3758">
                  <c:v>42856.650289351848</c:v>
                </c:pt>
                <c:pt idx="3759">
                  <c:v>42856.650995370394</c:v>
                </c:pt>
                <c:pt idx="3760">
                  <c:v>42856.651701388888</c:v>
                </c:pt>
                <c:pt idx="3761">
                  <c:v>42856.652407407411</c:v>
                </c:pt>
                <c:pt idx="3762">
                  <c:v>42856.653113425942</c:v>
                </c:pt>
                <c:pt idx="3763">
                  <c:v>42856.653819444487</c:v>
                </c:pt>
                <c:pt idx="3764">
                  <c:v>42856.654525462989</c:v>
                </c:pt>
                <c:pt idx="3765">
                  <c:v>42856.655231481483</c:v>
                </c:pt>
                <c:pt idx="3766">
                  <c:v>42856.6559375</c:v>
                </c:pt>
                <c:pt idx="3767">
                  <c:v>42856.656643518516</c:v>
                </c:pt>
                <c:pt idx="3768">
                  <c:v>42856.657349537025</c:v>
                </c:pt>
                <c:pt idx="3769">
                  <c:v>42856.658055555563</c:v>
                </c:pt>
                <c:pt idx="3770">
                  <c:v>42856.659467592595</c:v>
                </c:pt>
                <c:pt idx="3771">
                  <c:v>42856.660173611068</c:v>
                </c:pt>
                <c:pt idx="3772">
                  <c:v>42856.660879629628</c:v>
                </c:pt>
                <c:pt idx="3773">
                  <c:v>42856.661585648151</c:v>
                </c:pt>
                <c:pt idx="3774">
                  <c:v>42856.662291666646</c:v>
                </c:pt>
                <c:pt idx="3775">
                  <c:v>42856.662997685184</c:v>
                </c:pt>
                <c:pt idx="3776">
                  <c:v>42856.663703703656</c:v>
                </c:pt>
                <c:pt idx="3777">
                  <c:v>42856.664409722202</c:v>
                </c:pt>
                <c:pt idx="3778">
                  <c:v>42856.665115740725</c:v>
                </c:pt>
                <c:pt idx="3779">
                  <c:v>42856.665821759227</c:v>
                </c:pt>
                <c:pt idx="3780">
                  <c:v>42856.666527777779</c:v>
                </c:pt>
                <c:pt idx="3781">
                  <c:v>42856.667233796295</c:v>
                </c:pt>
                <c:pt idx="3782">
                  <c:v>42856.667939814804</c:v>
                </c:pt>
                <c:pt idx="3783">
                  <c:v>42856.668645833313</c:v>
                </c:pt>
                <c:pt idx="3784">
                  <c:v>42856.66935185183</c:v>
                </c:pt>
                <c:pt idx="3785">
                  <c:v>42856.670057870368</c:v>
                </c:pt>
                <c:pt idx="3786">
                  <c:v>42856.670763888884</c:v>
                </c:pt>
                <c:pt idx="3787">
                  <c:v>42856.671469907378</c:v>
                </c:pt>
                <c:pt idx="3788">
                  <c:v>42856.672175925931</c:v>
                </c:pt>
                <c:pt idx="3789">
                  <c:v>42856.672881944447</c:v>
                </c:pt>
                <c:pt idx="3790">
                  <c:v>42856.673587962956</c:v>
                </c:pt>
                <c:pt idx="3791">
                  <c:v>42856.674293981479</c:v>
                </c:pt>
                <c:pt idx="3792">
                  <c:v>42856.674999999996</c:v>
                </c:pt>
                <c:pt idx="3793">
                  <c:v>42856.675706018505</c:v>
                </c:pt>
                <c:pt idx="3794">
                  <c:v>42856.676412037035</c:v>
                </c:pt>
                <c:pt idx="3795">
                  <c:v>42856.677118055559</c:v>
                </c:pt>
                <c:pt idx="3796">
                  <c:v>42856.677824074082</c:v>
                </c:pt>
                <c:pt idx="3797">
                  <c:v>42856.678530092613</c:v>
                </c:pt>
                <c:pt idx="3798">
                  <c:v>42856.679236111115</c:v>
                </c:pt>
                <c:pt idx="3799">
                  <c:v>42856.680057870391</c:v>
                </c:pt>
                <c:pt idx="3800">
                  <c:v>42856.680763888886</c:v>
                </c:pt>
                <c:pt idx="3801">
                  <c:v>42856.681469907388</c:v>
                </c:pt>
                <c:pt idx="3802">
                  <c:v>42856.682175925933</c:v>
                </c:pt>
                <c:pt idx="3803">
                  <c:v>42856.682881944442</c:v>
                </c:pt>
                <c:pt idx="3804">
                  <c:v>42856.683587962965</c:v>
                </c:pt>
                <c:pt idx="3805">
                  <c:v>42856.684293981481</c:v>
                </c:pt>
                <c:pt idx="3806">
                  <c:v>42856.685000000005</c:v>
                </c:pt>
                <c:pt idx="3807">
                  <c:v>42856.685706018521</c:v>
                </c:pt>
                <c:pt idx="3808">
                  <c:v>42856.686412037037</c:v>
                </c:pt>
                <c:pt idx="3809">
                  <c:v>42856.687118055561</c:v>
                </c:pt>
                <c:pt idx="3810">
                  <c:v>42856.687824074092</c:v>
                </c:pt>
                <c:pt idx="3811">
                  <c:v>42856.688530092615</c:v>
                </c:pt>
                <c:pt idx="3812">
                  <c:v>42856.689236111109</c:v>
                </c:pt>
                <c:pt idx="3813">
                  <c:v>42856.689942129626</c:v>
                </c:pt>
                <c:pt idx="3814">
                  <c:v>42856.690648148149</c:v>
                </c:pt>
                <c:pt idx="3815">
                  <c:v>42856.691354166644</c:v>
                </c:pt>
                <c:pt idx="3816">
                  <c:v>42856.692060185174</c:v>
                </c:pt>
                <c:pt idx="3817">
                  <c:v>42856.692766203669</c:v>
                </c:pt>
                <c:pt idx="3818">
                  <c:v>42856.693472222199</c:v>
                </c:pt>
                <c:pt idx="3819">
                  <c:v>42856.694178240738</c:v>
                </c:pt>
                <c:pt idx="3820">
                  <c:v>42856.694884259254</c:v>
                </c:pt>
                <c:pt idx="3821">
                  <c:v>42856.695590277777</c:v>
                </c:pt>
                <c:pt idx="3822">
                  <c:v>42856.696296296293</c:v>
                </c:pt>
                <c:pt idx="3823">
                  <c:v>42856.697002314795</c:v>
                </c:pt>
                <c:pt idx="3824">
                  <c:v>42856.697708333297</c:v>
                </c:pt>
                <c:pt idx="3825">
                  <c:v>42856.698414351835</c:v>
                </c:pt>
                <c:pt idx="3826">
                  <c:v>42856.699120370351</c:v>
                </c:pt>
                <c:pt idx="3827">
                  <c:v>42856.700555555559</c:v>
                </c:pt>
                <c:pt idx="3828">
                  <c:v>42856.701261574075</c:v>
                </c:pt>
                <c:pt idx="3829">
                  <c:v>42856.701967592584</c:v>
                </c:pt>
                <c:pt idx="3830">
                  <c:v>42856.702673611093</c:v>
                </c:pt>
                <c:pt idx="3831">
                  <c:v>42856.703379629624</c:v>
                </c:pt>
                <c:pt idx="3832">
                  <c:v>42856.704085648147</c:v>
                </c:pt>
                <c:pt idx="3833">
                  <c:v>42856.704791666627</c:v>
                </c:pt>
                <c:pt idx="3834">
                  <c:v>42856.705497685165</c:v>
                </c:pt>
                <c:pt idx="3835">
                  <c:v>42856.706203703681</c:v>
                </c:pt>
                <c:pt idx="3836">
                  <c:v>42856.706909722205</c:v>
                </c:pt>
                <c:pt idx="3837">
                  <c:v>42856.707615740735</c:v>
                </c:pt>
                <c:pt idx="3838">
                  <c:v>42856.708321759237</c:v>
                </c:pt>
                <c:pt idx="3839">
                  <c:v>42856.709027777775</c:v>
                </c:pt>
                <c:pt idx="3840">
                  <c:v>42856.709733796284</c:v>
                </c:pt>
                <c:pt idx="3841">
                  <c:v>42856.710439814815</c:v>
                </c:pt>
                <c:pt idx="3842">
                  <c:v>42856.711145833287</c:v>
                </c:pt>
                <c:pt idx="3843">
                  <c:v>42856.711851851855</c:v>
                </c:pt>
                <c:pt idx="3844">
                  <c:v>42856.712557870393</c:v>
                </c:pt>
                <c:pt idx="3845">
                  <c:v>42856.713263888887</c:v>
                </c:pt>
                <c:pt idx="3846">
                  <c:v>42856.713969907389</c:v>
                </c:pt>
                <c:pt idx="3847">
                  <c:v>42856.714675925941</c:v>
                </c:pt>
                <c:pt idx="3848">
                  <c:v>42856.715381944436</c:v>
                </c:pt>
                <c:pt idx="3849">
                  <c:v>42856.716087962966</c:v>
                </c:pt>
                <c:pt idx="3850">
                  <c:v>42856.716793981475</c:v>
                </c:pt>
                <c:pt idx="3851">
                  <c:v>42856.717499999999</c:v>
                </c:pt>
                <c:pt idx="3852">
                  <c:v>42856.718206018537</c:v>
                </c:pt>
                <c:pt idx="3853">
                  <c:v>42856.718912037039</c:v>
                </c:pt>
                <c:pt idx="3854">
                  <c:v>42856.719618055562</c:v>
                </c:pt>
                <c:pt idx="3855">
                  <c:v>42856.721006944434</c:v>
                </c:pt>
                <c:pt idx="3856">
                  <c:v>42856.721712962943</c:v>
                </c:pt>
                <c:pt idx="3857">
                  <c:v>42856.722418981459</c:v>
                </c:pt>
                <c:pt idx="3858">
                  <c:v>42856.723124999975</c:v>
                </c:pt>
                <c:pt idx="3859">
                  <c:v>42856.72383101852</c:v>
                </c:pt>
                <c:pt idx="3860">
                  <c:v>42856.724537037036</c:v>
                </c:pt>
                <c:pt idx="3861">
                  <c:v>42856.725243055531</c:v>
                </c:pt>
                <c:pt idx="3862">
                  <c:v>42856.725949074076</c:v>
                </c:pt>
                <c:pt idx="3863">
                  <c:v>42856.726655092592</c:v>
                </c:pt>
                <c:pt idx="3864">
                  <c:v>42856.727361111065</c:v>
                </c:pt>
                <c:pt idx="3865">
                  <c:v>42856.728067129625</c:v>
                </c:pt>
                <c:pt idx="3866">
                  <c:v>42856.728773148148</c:v>
                </c:pt>
                <c:pt idx="3867">
                  <c:v>42856.729479166643</c:v>
                </c:pt>
                <c:pt idx="3868">
                  <c:v>42856.730185185166</c:v>
                </c:pt>
                <c:pt idx="3869">
                  <c:v>42856.730891203704</c:v>
                </c:pt>
                <c:pt idx="3870">
                  <c:v>42856.73159722222</c:v>
                </c:pt>
                <c:pt idx="3871">
                  <c:v>42856.732303240744</c:v>
                </c:pt>
                <c:pt idx="3872">
                  <c:v>42856.733009259238</c:v>
                </c:pt>
                <c:pt idx="3873">
                  <c:v>42856.733715277776</c:v>
                </c:pt>
                <c:pt idx="3874">
                  <c:v>42856.734421296285</c:v>
                </c:pt>
                <c:pt idx="3875">
                  <c:v>42856.735127314794</c:v>
                </c:pt>
                <c:pt idx="3876">
                  <c:v>42856.735833333325</c:v>
                </c:pt>
                <c:pt idx="3877">
                  <c:v>42856.736539351848</c:v>
                </c:pt>
                <c:pt idx="3878">
                  <c:v>42856.737245370372</c:v>
                </c:pt>
                <c:pt idx="3879">
                  <c:v>42856.737951388888</c:v>
                </c:pt>
                <c:pt idx="3880">
                  <c:v>42856.738657407412</c:v>
                </c:pt>
                <c:pt idx="3881">
                  <c:v>42856.739363425928</c:v>
                </c:pt>
                <c:pt idx="3882">
                  <c:v>42856.740069444466</c:v>
                </c:pt>
                <c:pt idx="3883">
                  <c:v>42856.741238425944</c:v>
                </c:pt>
                <c:pt idx="3884">
                  <c:v>42856.741944444446</c:v>
                </c:pt>
                <c:pt idx="3885">
                  <c:v>42856.742650462962</c:v>
                </c:pt>
                <c:pt idx="3886">
                  <c:v>42856.743356481478</c:v>
                </c:pt>
                <c:pt idx="3887">
                  <c:v>42856.744062499994</c:v>
                </c:pt>
                <c:pt idx="3888">
                  <c:v>42856.744768518496</c:v>
                </c:pt>
                <c:pt idx="3889">
                  <c:v>42856.745474537012</c:v>
                </c:pt>
                <c:pt idx="3890">
                  <c:v>42856.746180555529</c:v>
                </c:pt>
                <c:pt idx="3891">
                  <c:v>42856.746886574081</c:v>
                </c:pt>
                <c:pt idx="3892">
                  <c:v>42856.74759259259</c:v>
                </c:pt>
                <c:pt idx="3893">
                  <c:v>42856.748298611114</c:v>
                </c:pt>
                <c:pt idx="3894">
                  <c:v>42856.749004629608</c:v>
                </c:pt>
                <c:pt idx="3895">
                  <c:v>42856.749710648146</c:v>
                </c:pt>
                <c:pt idx="3896">
                  <c:v>42856.750416666655</c:v>
                </c:pt>
                <c:pt idx="3897">
                  <c:v>42856.751122685164</c:v>
                </c:pt>
                <c:pt idx="3898">
                  <c:v>42856.75182870368</c:v>
                </c:pt>
                <c:pt idx="3899">
                  <c:v>42856.752534722233</c:v>
                </c:pt>
                <c:pt idx="3900">
                  <c:v>42856.753240740734</c:v>
                </c:pt>
                <c:pt idx="3901">
                  <c:v>42856.753946759229</c:v>
                </c:pt>
                <c:pt idx="3902">
                  <c:v>42856.754652777781</c:v>
                </c:pt>
                <c:pt idx="3903">
                  <c:v>42856.755358796298</c:v>
                </c:pt>
                <c:pt idx="3904">
                  <c:v>42856.756064814814</c:v>
                </c:pt>
                <c:pt idx="3905">
                  <c:v>42856.756770833308</c:v>
                </c:pt>
                <c:pt idx="3906">
                  <c:v>42856.757476851832</c:v>
                </c:pt>
                <c:pt idx="3907">
                  <c:v>42856.75818287037</c:v>
                </c:pt>
                <c:pt idx="3908">
                  <c:v>42856.758888888893</c:v>
                </c:pt>
                <c:pt idx="3909">
                  <c:v>42856.759594907409</c:v>
                </c:pt>
                <c:pt idx="3910">
                  <c:v>42856.760300925926</c:v>
                </c:pt>
                <c:pt idx="3911">
                  <c:v>42856.761006944434</c:v>
                </c:pt>
                <c:pt idx="3912">
                  <c:v>42856.761805555529</c:v>
                </c:pt>
                <c:pt idx="3913">
                  <c:v>42856.762511574081</c:v>
                </c:pt>
                <c:pt idx="3914">
                  <c:v>42856.76321759259</c:v>
                </c:pt>
                <c:pt idx="3915">
                  <c:v>42856.763923611063</c:v>
                </c:pt>
                <c:pt idx="3916">
                  <c:v>42856.764629629608</c:v>
                </c:pt>
                <c:pt idx="3917">
                  <c:v>42856.765335648146</c:v>
                </c:pt>
                <c:pt idx="3918">
                  <c:v>42856.766041666633</c:v>
                </c:pt>
                <c:pt idx="3919">
                  <c:v>42856.766747685164</c:v>
                </c:pt>
                <c:pt idx="3920">
                  <c:v>42856.767453703658</c:v>
                </c:pt>
                <c:pt idx="3921">
                  <c:v>42856.768159722225</c:v>
                </c:pt>
                <c:pt idx="3922">
                  <c:v>42856.768865740734</c:v>
                </c:pt>
                <c:pt idx="3923">
                  <c:v>42856.769571759229</c:v>
                </c:pt>
                <c:pt idx="3924">
                  <c:v>42856.770277777781</c:v>
                </c:pt>
                <c:pt idx="3925">
                  <c:v>42856.770983796276</c:v>
                </c:pt>
                <c:pt idx="3926">
                  <c:v>42856.771689814785</c:v>
                </c:pt>
                <c:pt idx="3927">
                  <c:v>42856.772395833308</c:v>
                </c:pt>
                <c:pt idx="3928">
                  <c:v>42856.773101851817</c:v>
                </c:pt>
                <c:pt idx="3929">
                  <c:v>42856.77380787037</c:v>
                </c:pt>
                <c:pt idx="3930">
                  <c:v>42856.774513888893</c:v>
                </c:pt>
                <c:pt idx="3931">
                  <c:v>42856.775219907409</c:v>
                </c:pt>
                <c:pt idx="3932">
                  <c:v>42856.775925925926</c:v>
                </c:pt>
                <c:pt idx="3933">
                  <c:v>42856.776631944442</c:v>
                </c:pt>
                <c:pt idx="3934">
                  <c:v>42856.777337962965</c:v>
                </c:pt>
                <c:pt idx="3935">
                  <c:v>42856.778043981474</c:v>
                </c:pt>
                <c:pt idx="3936">
                  <c:v>42856.778749999998</c:v>
                </c:pt>
                <c:pt idx="3937">
                  <c:v>42856.779456018521</c:v>
                </c:pt>
                <c:pt idx="3938">
                  <c:v>42856.780162037016</c:v>
                </c:pt>
                <c:pt idx="3939">
                  <c:v>42856.780868055561</c:v>
                </c:pt>
                <c:pt idx="3940">
                  <c:v>42856.782199074092</c:v>
                </c:pt>
                <c:pt idx="3941">
                  <c:v>42856.782905092601</c:v>
                </c:pt>
                <c:pt idx="3942">
                  <c:v>42856.783611111088</c:v>
                </c:pt>
                <c:pt idx="3943">
                  <c:v>42856.784317129641</c:v>
                </c:pt>
                <c:pt idx="3944">
                  <c:v>42856.785023148172</c:v>
                </c:pt>
                <c:pt idx="3945">
                  <c:v>42856.785729166644</c:v>
                </c:pt>
                <c:pt idx="3946">
                  <c:v>42856.786435185182</c:v>
                </c:pt>
                <c:pt idx="3947">
                  <c:v>42856.787141203677</c:v>
                </c:pt>
                <c:pt idx="3948">
                  <c:v>42856.787847222222</c:v>
                </c:pt>
                <c:pt idx="3949">
                  <c:v>42856.78855324076</c:v>
                </c:pt>
                <c:pt idx="3950">
                  <c:v>42856.789259259262</c:v>
                </c:pt>
                <c:pt idx="3951">
                  <c:v>42856.789965277778</c:v>
                </c:pt>
                <c:pt idx="3952">
                  <c:v>42856.790671296294</c:v>
                </c:pt>
                <c:pt idx="3953">
                  <c:v>42856.791377314796</c:v>
                </c:pt>
                <c:pt idx="3954">
                  <c:v>42856.792083333305</c:v>
                </c:pt>
                <c:pt idx="3955">
                  <c:v>42856.792789351821</c:v>
                </c:pt>
                <c:pt idx="3956">
                  <c:v>42856.793495370352</c:v>
                </c:pt>
                <c:pt idx="3957">
                  <c:v>42856.79420138889</c:v>
                </c:pt>
                <c:pt idx="3958">
                  <c:v>42856.794907407406</c:v>
                </c:pt>
                <c:pt idx="3959">
                  <c:v>42856.795613425929</c:v>
                </c:pt>
                <c:pt idx="3960">
                  <c:v>42856.796319444467</c:v>
                </c:pt>
                <c:pt idx="3961">
                  <c:v>42856.797025462954</c:v>
                </c:pt>
                <c:pt idx="3962">
                  <c:v>42856.797731481449</c:v>
                </c:pt>
                <c:pt idx="3963">
                  <c:v>42856.798437499994</c:v>
                </c:pt>
                <c:pt idx="3964">
                  <c:v>42856.799143518474</c:v>
                </c:pt>
                <c:pt idx="3965">
                  <c:v>42856.799849537005</c:v>
                </c:pt>
                <c:pt idx="3966">
                  <c:v>42856.800555555579</c:v>
                </c:pt>
                <c:pt idx="3967">
                  <c:v>42856.801261574081</c:v>
                </c:pt>
                <c:pt idx="3968">
                  <c:v>42856.802627314813</c:v>
                </c:pt>
                <c:pt idx="3969">
                  <c:v>42856.80333333333</c:v>
                </c:pt>
                <c:pt idx="3970">
                  <c:v>42856.804039351875</c:v>
                </c:pt>
                <c:pt idx="3971">
                  <c:v>42856.804745370369</c:v>
                </c:pt>
                <c:pt idx="3972">
                  <c:v>42856.805451388893</c:v>
                </c:pt>
                <c:pt idx="3973">
                  <c:v>42856.806157407438</c:v>
                </c:pt>
                <c:pt idx="3974">
                  <c:v>42856.806863425954</c:v>
                </c:pt>
                <c:pt idx="3975">
                  <c:v>42856.807569444471</c:v>
                </c:pt>
                <c:pt idx="3976">
                  <c:v>42856.808275463009</c:v>
                </c:pt>
                <c:pt idx="3977">
                  <c:v>42856.808981481481</c:v>
                </c:pt>
                <c:pt idx="3978">
                  <c:v>42856.809687500005</c:v>
                </c:pt>
                <c:pt idx="3979">
                  <c:v>42856.810393518543</c:v>
                </c:pt>
                <c:pt idx="3980">
                  <c:v>42856.811099537037</c:v>
                </c:pt>
                <c:pt idx="3981">
                  <c:v>42856.811805555553</c:v>
                </c:pt>
                <c:pt idx="3982">
                  <c:v>42856.812511574106</c:v>
                </c:pt>
                <c:pt idx="3983">
                  <c:v>42856.813217592615</c:v>
                </c:pt>
                <c:pt idx="3984">
                  <c:v>42856.813923611087</c:v>
                </c:pt>
                <c:pt idx="3985">
                  <c:v>42856.814629629633</c:v>
                </c:pt>
                <c:pt idx="3986">
                  <c:v>42856.815335648185</c:v>
                </c:pt>
                <c:pt idx="3987">
                  <c:v>42856.816041666665</c:v>
                </c:pt>
                <c:pt idx="3988">
                  <c:v>42856.816747685181</c:v>
                </c:pt>
                <c:pt idx="3989">
                  <c:v>42856.817453703705</c:v>
                </c:pt>
                <c:pt idx="3990">
                  <c:v>42856.818159722243</c:v>
                </c:pt>
                <c:pt idx="3991">
                  <c:v>42856.818865740766</c:v>
                </c:pt>
                <c:pt idx="3992">
                  <c:v>42856.819571759261</c:v>
                </c:pt>
                <c:pt idx="3993">
                  <c:v>42856.820277777791</c:v>
                </c:pt>
                <c:pt idx="3994">
                  <c:v>42856.820983796286</c:v>
                </c:pt>
                <c:pt idx="3995">
                  <c:v>42856.821689814795</c:v>
                </c:pt>
                <c:pt idx="3996">
                  <c:v>42856.822395833326</c:v>
                </c:pt>
                <c:pt idx="3997">
                  <c:v>42856.823217592602</c:v>
                </c:pt>
                <c:pt idx="3998">
                  <c:v>42856.823923611068</c:v>
                </c:pt>
                <c:pt idx="3999">
                  <c:v>42856.824629629627</c:v>
                </c:pt>
                <c:pt idx="4000">
                  <c:v>42856.825335648173</c:v>
                </c:pt>
                <c:pt idx="4001">
                  <c:v>42856.826041666645</c:v>
                </c:pt>
                <c:pt idx="4002">
                  <c:v>42856.826747685176</c:v>
                </c:pt>
                <c:pt idx="4003">
                  <c:v>42856.827453703678</c:v>
                </c:pt>
                <c:pt idx="4004">
                  <c:v>42856.828159722223</c:v>
                </c:pt>
                <c:pt idx="4005">
                  <c:v>42856.828865740739</c:v>
                </c:pt>
                <c:pt idx="4006">
                  <c:v>42856.829571759255</c:v>
                </c:pt>
                <c:pt idx="4007">
                  <c:v>42856.830277777801</c:v>
                </c:pt>
                <c:pt idx="4008">
                  <c:v>42856.830983796295</c:v>
                </c:pt>
                <c:pt idx="4009">
                  <c:v>42856.831689814804</c:v>
                </c:pt>
                <c:pt idx="4010">
                  <c:v>42856.832395833335</c:v>
                </c:pt>
                <c:pt idx="4011">
                  <c:v>42856.833101851829</c:v>
                </c:pt>
                <c:pt idx="4012">
                  <c:v>42856.833807870367</c:v>
                </c:pt>
                <c:pt idx="4013">
                  <c:v>42856.83451388892</c:v>
                </c:pt>
                <c:pt idx="4014">
                  <c:v>42856.835219907429</c:v>
                </c:pt>
                <c:pt idx="4015">
                  <c:v>42856.835925925923</c:v>
                </c:pt>
                <c:pt idx="4016">
                  <c:v>42856.836631944476</c:v>
                </c:pt>
                <c:pt idx="4017">
                  <c:v>42856.837337962963</c:v>
                </c:pt>
                <c:pt idx="4018">
                  <c:v>42856.838043981479</c:v>
                </c:pt>
                <c:pt idx="4019">
                  <c:v>42856.838750000003</c:v>
                </c:pt>
                <c:pt idx="4020">
                  <c:v>42856.839456018519</c:v>
                </c:pt>
                <c:pt idx="4021">
                  <c:v>42856.840162037035</c:v>
                </c:pt>
                <c:pt idx="4022">
                  <c:v>42856.84086805558</c:v>
                </c:pt>
                <c:pt idx="4023">
                  <c:v>42856.841574074104</c:v>
                </c:pt>
                <c:pt idx="4024">
                  <c:v>42856.842280092613</c:v>
                </c:pt>
                <c:pt idx="4025">
                  <c:v>42856.842986111114</c:v>
                </c:pt>
                <c:pt idx="4026">
                  <c:v>42856.844016203722</c:v>
                </c:pt>
                <c:pt idx="4027">
                  <c:v>42856.844722222231</c:v>
                </c:pt>
                <c:pt idx="4028">
                  <c:v>42856.84542824074</c:v>
                </c:pt>
                <c:pt idx="4029">
                  <c:v>42856.846134259278</c:v>
                </c:pt>
                <c:pt idx="4030">
                  <c:v>42856.846840277802</c:v>
                </c:pt>
                <c:pt idx="4031">
                  <c:v>42856.847546296318</c:v>
                </c:pt>
                <c:pt idx="4032">
                  <c:v>42856.848252314849</c:v>
                </c:pt>
                <c:pt idx="4033">
                  <c:v>42856.848958333343</c:v>
                </c:pt>
                <c:pt idx="4034">
                  <c:v>42856.849664351852</c:v>
                </c:pt>
                <c:pt idx="4035">
                  <c:v>42856.850370370397</c:v>
                </c:pt>
                <c:pt idx="4036">
                  <c:v>42856.851076388921</c:v>
                </c:pt>
                <c:pt idx="4037">
                  <c:v>42856.851782407408</c:v>
                </c:pt>
                <c:pt idx="4038">
                  <c:v>42856.852488425953</c:v>
                </c:pt>
                <c:pt idx="4039">
                  <c:v>42856.853194444477</c:v>
                </c:pt>
                <c:pt idx="4040">
                  <c:v>42856.853900462986</c:v>
                </c:pt>
                <c:pt idx="4041">
                  <c:v>42856.854606481502</c:v>
                </c:pt>
                <c:pt idx="4042">
                  <c:v>42856.855312500003</c:v>
                </c:pt>
                <c:pt idx="4043">
                  <c:v>42856.856018518556</c:v>
                </c:pt>
                <c:pt idx="4044">
                  <c:v>42856.856724537036</c:v>
                </c:pt>
                <c:pt idx="4045">
                  <c:v>42856.857430555552</c:v>
                </c:pt>
                <c:pt idx="4046">
                  <c:v>42856.858136574105</c:v>
                </c:pt>
                <c:pt idx="4047">
                  <c:v>42856.858842592614</c:v>
                </c:pt>
                <c:pt idx="4048">
                  <c:v>42856.859548611108</c:v>
                </c:pt>
                <c:pt idx="4049">
                  <c:v>42856.860254629632</c:v>
                </c:pt>
                <c:pt idx="4050">
                  <c:v>42856.860960648148</c:v>
                </c:pt>
                <c:pt idx="4051">
                  <c:v>42856.861666666635</c:v>
                </c:pt>
                <c:pt idx="4052">
                  <c:v>42856.862372685187</c:v>
                </c:pt>
                <c:pt idx="4053">
                  <c:v>42856.863078703704</c:v>
                </c:pt>
                <c:pt idx="4054">
                  <c:v>42856.863784722191</c:v>
                </c:pt>
                <c:pt idx="4055">
                  <c:v>42856.865185185176</c:v>
                </c:pt>
                <c:pt idx="4056">
                  <c:v>42856.865891203706</c:v>
                </c:pt>
                <c:pt idx="4057">
                  <c:v>42856.866597222244</c:v>
                </c:pt>
                <c:pt idx="4058">
                  <c:v>42856.867303240739</c:v>
                </c:pt>
                <c:pt idx="4059">
                  <c:v>42856.868009259262</c:v>
                </c:pt>
                <c:pt idx="4060">
                  <c:v>42856.868715277793</c:v>
                </c:pt>
                <c:pt idx="4061">
                  <c:v>42856.869421296295</c:v>
                </c:pt>
                <c:pt idx="4062">
                  <c:v>42856.870127314818</c:v>
                </c:pt>
                <c:pt idx="4063">
                  <c:v>42856.870833333342</c:v>
                </c:pt>
                <c:pt idx="4064">
                  <c:v>42856.871539351872</c:v>
                </c:pt>
                <c:pt idx="4065">
                  <c:v>42856.872245370396</c:v>
                </c:pt>
                <c:pt idx="4066">
                  <c:v>42856.872951388919</c:v>
                </c:pt>
                <c:pt idx="4067">
                  <c:v>42856.873657407428</c:v>
                </c:pt>
                <c:pt idx="4068">
                  <c:v>42856.874363425944</c:v>
                </c:pt>
                <c:pt idx="4069">
                  <c:v>42856.875069444468</c:v>
                </c:pt>
                <c:pt idx="4070">
                  <c:v>42856.875775462962</c:v>
                </c:pt>
                <c:pt idx="4071">
                  <c:v>42856.876481481479</c:v>
                </c:pt>
                <c:pt idx="4072">
                  <c:v>42856.877187499995</c:v>
                </c:pt>
                <c:pt idx="4073">
                  <c:v>42856.877893518518</c:v>
                </c:pt>
                <c:pt idx="4074">
                  <c:v>42856.878599537042</c:v>
                </c:pt>
                <c:pt idx="4075">
                  <c:v>42856.879305555558</c:v>
                </c:pt>
                <c:pt idx="4076">
                  <c:v>42856.880011574103</c:v>
                </c:pt>
                <c:pt idx="4077">
                  <c:v>42856.880717592612</c:v>
                </c:pt>
                <c:pt idx="4078">
                  <c:v>42856.881423611085</c:v>
                </c:pt>
                <c:pt idx="4079">
                  <c:v>42856.88212962963</c:v>
                </c:pt>
                <c:pt idx="4080">
                  <c:v>42856.882835648197</c:v>
                </c:pt>
                <c:pt idx="4081">
                  <c:v>42856.88354166667</c:v>
                </c:pt>
                <c:pt idx="4082">
                  <c:v>42856.884247685193</c:v>
                </c:pt>
                <c:pt idx="4083">
                  <c:v>42856.884953703702</c:v>
                </c:pt>
                <c:pt idx="4084">
                  <c:v>42856.886284722219</c:v>
                </c:pt>
                <c:pt idx="4085">
                  <c:v>42856.886990740742</c:v>
                </c:pt>
                <c:pt idx="4086">
                  <c:v>42856.887696759259</c:v>
                </c:pt>
                <c:pt idx="4087">
                  <c:v>42856.888402777782</c:v>
                </c:pt>
                <c:pt idx="4088">
                  <c:v>42856.889108796298</c:v>
                </c:pt>
                <c:pt idx="4089">
                  <c:v>42856.889814814836</c:v>
                </c:pt>
                <c:pt idx="4090">
                  <c:v>42856.890520833324</c:v>
                </c:pt>
                <c:pt idx="4091">
                  <c:v>42856.891226851854</c:v>
                </c:pt>
                <c:pt idx="4092">
                  <c:v>42856.891932870371</c:v>
                </c:pt>
                <c:pt idx="4093">
                  <c:v>42856.892638888909</c:v>
                </c:pt>
                <c:pt idx="4094">
                  <c:v>42856.893344907388</c:v>
                </c:pt>
                <c:pt idx="4095">
                  <c:v>42856.894050925941</c:v>
                </c:pt>
                <c:pt idx="4096">
                  <c:v>42856.894756944443</c:v>
                </c:pt>
                <c:pt idx="4097">
                  <c:v>42856.895462962944</c:v>
                </c:pt>
                <c:pt idx="4098">
                  <c:v>42856.896168981475</c:v>
                </c:pt>
                <c:pt idx="4099">
                  <c:v>42856.896875000013</c:v>
                </c:pt>
                <c:pt idx="4100">
                  <c:v>42856.897581018522</c:v>
                </c:pt>
                <c:pt idx="4101">
                  <c:v>42856.898287037038</c:v>
                </c:pt>
                <c:pt idx="4102">
                  <c:v>42856.898993055562</c:v>
                </c:pt>
                <c:pt idx="4103">
                  <c:v>42856.899699074092</c:v>
                </c:pt>
                <c:pt idx="4104">
                  <c:v>42856.900405092601</c:v>
                </c:pt>
                <c:pt idx="4105">
                  <c:v>42856.901111111089</c:v>
                </c:pt>
                <c:pt idx="4106">
                  <c:v>42856.901817129641</c:v>
                </c:pt>
                <c:pt idx="4107">
                  <c:v>42856.902523148194</c:v>
                </c:pt>
                <c:pt idx="4108">
                  <c:v>42856.903229166666</c:v>
                </c:pt>
                <c:pt idx="4109">
                  <c:v>42856.903935185182</c:v>
                </c:pt>
                <c:pt idx="4110">
                  <c:v>42856.904641203706</c:v>
                </c:pt>
                <c:pt idx="4111">
                  <c:v>42856.905347222222</c:v>
                </c:pt>
                <c:pt idx="4112">
                  <c:v>42856.90605324076</c:v>
                </c:pt>
                <c:pt idx="4113">
                  <c:v>42856.907476851855</c:v>
                </c:pt>
                <c:pt idx="4114">
                  <c:v>42856.908182870371</c:v>
                </c:pt>
                <c:pt idx="4115">
                  <c:v>42856.908888888909</c:v>
                </c:pt>
                <c:pt idx="4116">
                  <c:v>42856.909594907411</c:v>
                </c:pt>
                <c:pt idx="4117">
                  <c:v>42856.910300925942</c:v>
                </c:pt>
                <c:pt idx="4118">
                  <c:v>42856.911006944443</c:v>
                </c:pt>
                <c:pt idx="4119">
                  <c:v>42856.911712962959</c:v>
                </c:pt>
                <c:pt idx="4120">
                  <c:v>42856.912418981483</c:v>
                </c:pt>
                <c:pt idx="4121">
                  <c:v>42856.913124999999</c:v>
                </c:pt>
                <c:pt idx="4122">
                  <c:v>42856.913831018537</c:v>
                </c:pt>
                <c:pt idx="4123">
                  <c:v>42856.914537037061</c:v>
                </c:pt>
                <c:pt idx="4124">
                  <c:v>42856.915243055562</c:v>
                </c:pt>
                <c:pt idx="4125">
                  <c:v>42856.915949074093</c:v>
                </c:pt>
                <c:pt idx="4126">
                  <c:v>42856.916655092624</c:v>
                </c:pt>
                <c:pt idx="4127">
                  <c:v>42856.917361111104</c:v>
                </c:pt>
                <c:pt idx="4128">
                  <c:v>42856.918067129642</c:v>
                </c:pt>
                <c:pt idx="4129">
                  <c:v>42856.918773148194</c:v>
                </c:pt>
                <c:pt idx="4130">
                  <c:v>42856.919479166667</c:v>
                </c:pt>
                <c:pt idx="4131">
                  <c:v>42856.920185185176</c:v>
                </c:pt>
                <c:pt idx="4132">
                  <c:v>42856.920891203707</c:v>
                </c:pt>
                <c:pt idx="4133">
                  <c:v>42856.921597222223</c:v>
                </c:pt>
                <c:pt idx="4134">
                  <c:v>42856.922303240739</c:v>
                </c:pt>
                <c:pt idx="4135">
                  <c:v>42856.923009259255</c:v>
                </c:pt>
                <c:pt idx="4136">
                  <c:v>42856.923715277779</c:v>
                </c:pt>
                <c:pt idx="4137">
                  <c:v>42856.924421296295</c:v>
                </c:pt>
                <c:pt idx="4138">
                  <c:v>42856.925127314804</c:v>
                </c:pt>
                <c:pt idx="4139">
                  <c:v>42856.925833333335</c:v>
                </c:pt>
                <c:pt idx="4140">
                  <c:v>42856.926539351873</c:v>
                </c:pt>
                <c:pt idx="4141">
                  <c:v>42856.927245370367</c:v>
                </c:pt>
                <c:pt idx="4142">
                  <c:v>42856.928645833308</c:v>
                </c:pt>
                <c:pt idx="4143">
                  <c:v>42856.929351851832</c:v>
                </c:pt>
                <c:pt idx="4144">
                  <c:v>42856.930057870391</c:v>
                </c:pt>
                <c:pt idx="4145">
                  <c:v>42856.930763888886</c:v>
                </c:pt>
                <c:pt idx="4146">
                  <c:v>42856.931469907388</c:v>
                </c:pt>
                <c:pt idx="4147">
                  <c:v>42856.932175925933</c:v>
                </c:pt>
                <c:pt idx="4148">
                  <c:v>42856.932881944442</c:v>
                </c:pt>
                <c:pt idx="4149">
                  <c:v>42856.933587962965</c:v>
                </c:pt>
                <c:pt idx="4150">
                  <c:v>42856.934293981481</c:v>
                </c:pt>
                <c:pt idx="4151">
                  <c:v>42856.935000000005</c:v>
                </c:pt>
                <c:pt idx="4152">
                  <c:v>42856.935706018521</c:v>
                </c:pt>
                <c:pt idx="4153">
                  <c:v>42856.936412037037</c:v>
                </c:pt>
                <c:pt idx="4154">
                  <c:v>42856.937118055561</c:v>
                </c:pt>
                <c:pt idx="4155">
                  <c:v>42856.937824074092</c:v>
                </c:pt>
                <c:pt idx="4156">
                  <c:v>42856.938530092615</c:v>
                </c:pt>
                <c:pt idx="4157">
                  <c:v>42856.939236111109</c:v>
                </c:pt>
                <c:pt idx="4158">
                  <c:v>42856.939942129626</c:v>
                </c:pt>
                <c:pt idx="4159">
                  <c:v>42856.940648148186</c:v>
                </c:pt>
                <c:pt idx="4160">
                  <c:v>42856.941354166665</c:v>
                </c:pt>
                <c:pt idx="4161">
                  <c:v>42856.942060185189</c:v>
                </c:pt>
                <c:pt idx="4162">
                  <c:v>42856.942766203705</c:v>
                </c:pt>
                <c:pt idx="4163">
                  <c:v>42856.943472222221</c:v>
                </c:pt>
                <c:pt idx="4164">
                  <c:v>42856.944178240759</c:v>
                </c:pt>
                <c:pt idx="4165">
                  <c:v>42856.944884259261</c:v>
                </c:pt>
                <c:pt idx="4166">
                  <c:v>42856.945590277792</c:v>
                </c:pt>
                <c:pt idx="4167">
                  <c:v>42856.94629629633</c:v>
                </c:pt>
                <c:pt idx="4168">
                  <c:v>42856.947002314817</c:v>
                </c:pt>
                <c:pt idx="4169">
                  <c:v>42856.947708333326</c:v>
                </c:pt>
                <c:pt idx="4170">
                  <c:v>42856.948414351849</c:v>
                </c:pt>
                <c:pt idx="4171">
                  <c:v>42856.949791666644</c:v>
                </c:pt>
                <c:pt idx="4172">
                  <c:v>42856.950497685182</c:v>
                </c:pt>
                <c:pt idx="4173">
                  <c:v>42856.951203703706</c:v>
                </c:pt>
                <c:pt idx="4174">
                  <c:v>42856.951909722222</c:v>
                </c:pt>
                <c:pt idx="4175">
                  <c:v>42856.95261574076</c:v>
                </c:pt>
                <c:pt idx="4176">
                  <c:v>42856.953321759254</c:v>
                </c:pt>
                <c:pt idx="4177">
                  <c:v>42856.954027777792</c:v>
                </c:pt>
                <c:pt idx="4178">
                  <c:v>42856.954733796316</c:v>
                </c:pt>
                <c:pt idx="4179">
                  <c:v>42856.955439814818</c:v>
                </c:pt>
                <c:pt idx="4180">
                  <c:v>42856.956145833334</c:v>
                </c:pt>
                <c:pt idx="4181">
                  <c:v>42856.956851851872</c:v>
                </c:pt>
                <c:pt idx="4182">
                  <c:v>42856.957557870395</c:v>
                </c:pt>
                <c:pt idx="4183">
                  <c:v>42856.958263888919</c:v>
                </c:pt>
                <c:pt idx="4184">
                  <c:v>42856.958969907413</c:v>
                </c:pt>
                <c:pt idx="4185">
                  <c:v>42856.959675925951</c:v>
                </c:pt>
                <c:pt idx="4186">
                  <c:v>42856.960381944446</c:v>
                </c:pt>
                <c:pt idx="4187">
                  <c:v>42856.961087962954</c:v>
                </c:pt>
                <c:pt idx="4188">
                  <c:v>42856.961793981449</c:v>
                </c:pt>
                <c:pt idx="4189">
                  <c:v>42856.962500000001</c:v>
                </c:pt>
                <c:pt idx="4190">
                  <c:v>42856.963206018518</c:v>
                </c:pt>
                <c:pt idx="4191">
                  <c:v>42856.963912037034</c:v>
                </c:pt>
                <c:pt idx="4192">
                  <c:v>42856.964618055579</c:v>
                </c:pt>
                <c:pt idx="4193">
                  <c:v>42856.965324074081</c:v>
                </c:pt>
                <c:pt idx="4194">
                  <c:v>42856.966030092612</c:v>
                </c:pt>
                <c:pt idx="4195">
                  <c:v>42856.966736111106</c:v>
                </c:pt>
                <c:pt idx="4196">
                  <c:v>42856.967442129608</c:v>
                </c:pt>
                <c:pt idx="4197">
                  <c:v>42856.968148148168</c:v>
                </c:pt>
                <c:pt idx="4198">
                  <c:v>42856.968854166669</c:v>
                </c:pt>
                <c:pt idx="4199">
                  <c:v>42856.969560185185</c:v>
                </c:pt>
                <c:pt idx="4200">
                  <c:v>42856.970266203702</c:v>
                </c:pt>
                <c:pt idx="4201">
                  <c:v>42856.971192129626</c:v>
                </c:pt>
                <c:pt idx="4202">
                  <c:v>42856.971898148186</c:v>
                </c:pt>
                <c:pt idx="4203">
                  <c:v>42856.972604166665</c:v>
                </c:pt>
                <c:pt idx="4204">
                  <c:v>42856.973310185189</c:v>
                </c:pt>
                <c:pt idx="4205">
                  <c:v>42856.974016203712</c:v>
                </c:pt>
                <c:pt idx="4206">
                  <c:v>42856.974722222221</c:v>
                </c:pt>
                <c:pt idx="4207">
                  <c:v>42856.975428240738</c:v>
                </c:pt>
                <c:pt idx="4208">
                  <c:v>42856.976134259261</c:v>
                </c:pt>
                <c:pt idx="4209">
                  <c:v>42856.976840277792</c:v>
                </c:pt>
                <c:pt idx="4210">
                  <c:v>42856.977546296293</c:v>
                </c:pt>
                <c:pt idx="4211">
                  <c:v>42856.978252314846</c:v>
                </c:pt>
                <c:pt idx="4212">
                  <c:v>42856.978958333333</c:v>
                </c:pt>
                <c:pt idx="4213">
                  <c:v>42856.979664351835</c:v>
                </c:pt>
                <c:pt idx="4214">
                  <c:v>42856.980370370395</c:v>
                </c:pt>
                <c:pt idx="4215">
                  <c:v>42856.981076388918</c:v>
                </c:pt>
                <c:pt idx="4216">
                  <c:v>42856.981782407405</c:v>
                </c:pt>
                <c:pt idx="4217">
                  <c:v>42856.982488425943</c:v>
                </c:pt>
                <c:pt idx="4218">
                  <c:v>42856.983194444467</c:v>
                </c:pt>
                <c:pt idx="4219">
                  <c:v>42856.983900462961</c:v>
                </c:pt>
                <c:pt idx="4220">
                  <c:v>42856.984606481492</c:v>
                </c:pt>
                <c:pt idx="4221">
                  <c:v>42856.985312500001</c:v>
                </c:pt>
                <c:pt idx="4222">
                  <c:v>42856.986018518546</c:v>
                </c:pt>
                <c:pt idx="4223">
                  <c:v>42856.986724537026</c:v>
                </c:pt>
                <c:pt idx="4224">
                  <c:v>42856.987430555557</c:v>
                </c:pt>
                <c:pt idx="4225">
                  <c:v>42856.988136574095</c:v>
                </c:pt>
                <c:pt idx="4226">
                  <c:v>42856.988842592611</c:v>
                </c:pt>
                <c:pt idx="4227">
                  <c:v>42856.989548611105</c:v>
                </c:pt>
                <c:pt idx="4228">
                  <c:v>42856.990254629629</c:v>
                </c:pt>
                <c:pt idx="4229">
                  <c:v>42856.990960648145</c:v>
                </c:pt>
                <c:pt idx="4230">
                  <c:v>42856.992141203678</c:v>
                </c:pt>
                <c:pt idx="4231">
                  <c:v>42856.992847222231</c:v>
                </c:pt>
                <c:pt idx="4232">
                  <c:v>42856.99355324074</c:v>
                </c:pt>
                <c:pt idx="4233">
                  <c:v>42856.994259259263</c:v>
                </c:pt>
                <c:pt idx="4234">
                  <c:v>42856.99496527778</c:v>
                </c:pt>
                <c:pt idx="4235">
                  <c:v>42856.995671296296</c:v>
                </c:pt>
                <c:pt idx="4236">
                  <c:v>42856.996377314812</c:v>
                </c:pt>
                <c:pt idx="4237">
                  <c:v>42856.997083333314</c:v>
                </c:pt>
                <c:pt idx="4238">
                  <c:v>42856.99778935183</c:v>
                </c:pt>
                <c:pt idx="4239">
                  <c:v>42856.998495370368</c:v>
                </c:pt>
                <c:pt idx="4240">
                  <c:v>42856.999201388891</c:v>
                </c:pt>
                <c:pt idx="4241">
                  <c:v>42856.999907407408</c:v>
                </c:pt>
                <c:pt idx="4242">
                  <c:v>42857.000613425953</c:v>
                </c:pt>
                <c:pt idx="4243">
                  <c:v>42857.001319444476</c:v>
                </c:pt>
                <c:pt idx="4244">
                  <c:v>42857.002025462985</c:v>
                </c:pt>
                <c:pt idx="4245">
                  <c:v>42857.00273148148</c:v>
                </c:pt>
                <c:pt idx="4246">
                  <c:v>42857.003437499996</c:v>
                </c:pt>
                <c:pt idx="4247">
                  <c:v>42857.004143518505</c:v>
                </c:pt>
                <c:pt idx="4248">
                  <c:v>42857.004849537036</c:v>
                </c:pt>
                <c:pt idx="4249">
                  <c:v>42857.005555555559</c:v>
                </c:pt>
                <c:pt idx="4250">
                  <c:v>42857.006261574083</c:v>
                </c:pt>
                <c:pt idx="4251">
                  <c:v>42857.006967592592</c:v>
                </c:pt>
                <c:pt idx="4252">
                  <c:v>42857.007673611079</c:v>
                </c:pt>
                <c:pt idx="4253">
                  <c:v>42857.008379629631</c:v>
                </c:pt>
                <c:pt idx="4254">
                  <c:v>42857.009085648147</c:v>
                </c:pt>
                <c:pt idx="4255">
                  <c:v>42857.009791666635</c:v>
                </c:pt>
                <c:pt idx="4256">
                  <c:v>42857.010497685187</c:v>
                </c:pt>
                <c:pt idx="4257">
                  <c:v>42857.011203703682</c:v>
                </c:pt>
                <c:pt idx="4258">
                  <c:v>42857.01190972222</c:v>
                </c:pt>
                <c:pt idx="4259">
                  <c:v>42857.013287037036</c:v>
                </c:pt>
                <c:pt idx="4260">
                  <c:v>42857.013993055552</c:v>
                </c:pt>
                <c:pt idx="4261">
                  <c:v>42857.014699074105</c:v>
                </c:pt>
                <c:pt idx="4262">
                  <c:v>42857.015405092592</c:v>
                </c:pt>
                <c:pt idx="4263">
                  <c:v>42857.016111111108</c:v>
                </c:pt>
                <c:pt idx="4264">
                  <c:v>42857.016817129654</c:v>
                </c:pt>
                <c:pt idx="4265">
                  <c:v>42857.017523148184</c:v>
                </c:pt>
                <c:pt idx="4266">
                  <c:v>42857.018229166686</c:v>
                </c:pt>
                <c:pt idx="4267">
                  <c:v>42857.018935185202</c:v>
                </c:pt>
                <c:pt idx="4268">
                  <c:v>42857.019641203704</c:v>
                </c:pt>
                <c:pt idx="4269">
                  <c:v>42857.02034722222</c:v>
                </c:pt>
                <c:pt idx="4270">
                  <c:v>42857.021053240744</c:v>
                </c:pt>
                <c:pt idx="4271">
                  <c:v>42857.021759259238</c:v>
                </c:pt>
                <c:pt idx="4272">
                  <c:v>42857.022465277776</c:v>
                </c:pt>
                <c:pt idx="4273">
                  <c:v>42857.0231712963</c:v>
                </c:pt>
                <c:pt idx="4274">
                  <c:v>42857.023877314816</c:v>
                </c:pt>
                <c:pt idx="4275">
                  <c:v>42857.024583333325</c:v>
                </c:pt>
                <c:pt idx="4276">
                  <c:v>42857.025289351834</c:v>
                </c:pt>
                <c:pt idx="4277">
                  <c:v>42857.025995370372</c:v>
                </c:pt>
                <c:pt idx="4278">
                  <c:v>42857.026701388888</c:v>
                </c:pt>
                <c:pt idx="4279">
                  <c:v>42857.027407407404</c:v>
                </c:pt>
                <c:pt idx="4280">
                  <c:v>42857.028113425942</c:v>
                </c:pt>
                <c:pt idx="4281">
                  <c:v>42857.028819444487</c:v>
                </c:pt>
                <c:pt idx="4282">
                  <c:v>42857.02952546296</c:v>
                </c:pt>
                <c:pt idx="4283">
                  <c:v>42857.030231481483</c:v>
                </c:pt>
                <c:pt idx="4284">
                  <c:v>42857.0309375</c:v>
                </c:pt>
                <c:pt idx="4285">
                  <c:v>42857.031643518494</c:v>
                </c:pt>
                <c:pt idx="4286">
                  <c:v>42857.032349537025</c:v>
                </c:pt>
                <c:pt idx="4287">
                  <c:v>42857.033055555556</c:v>
                </c:pt>
                <c:pt idx="4288">
                  <c:v>42857.034363425933</c:v>
                </c:pt>
                <c:pt idx="4289">
                  <c:v>42857.035069444442</c:v>
                </c:pt>
                <c:pt idx="4290">
                  <c:v>42857.035775462966</c:v>
                </c:pt>
                <c:pt idx="4291">
                  <c:v>42857.036481481475</c:v>
                </c:pt>
                <c:pt idx="4292">
                  <c:v>42857.037187499998</c:v>
                </c:pt>
                <c:pt idx="4293">
                  <c:v>42857.037893518522</c:v>
                </c:pt>
                <c:pt idx="4294">
                  <c:v>42857.038599537038</c:v>
                </c:pt>
                <c:pt idx="4295">
                  <c:v>42857.039305555554</c:v>
                </c:pt>
                <c:pt idx="4296">
                  <c:v>42857.040011574092</c:v>
                </c:pt>
                <c:pt idx="4297">
                  <c:v>42857.040717592601</c:v>
                </c:pt>
                <c:pt idx="4298">
                  <c:v>42857.041423611066</c:v>
                </c:pt>
                <c:pt idx="4299">
                  <c:v>42857.042129629626</c:v>
                </c:pt>
                <c:pt idx="4300">
                  <c:v>42857.042835648193</c:v>
                </c:pt>
                <c:pt idx="4301">
                  <c:v>42857.043541666644</c:v>
                </c:pt>
                <c:pt idx="4302">
                  <c:v>42857.044247685182</c:v>
                </c:pt>
                <c:pt idx="4303">
                  <c:v>42857.044953703706</c:v>
                </c:pt>
                <c:pt idx="4304">
                  <c:v>42857.045659722222</c:v>
                </c:pt>
                <c:pt idx="4305">
                  <c:v>42857.046365740738</c:v>
                </c:pt>
                <c:pt idx="4306">
                  <c:v>42857.047071759254</c:v>
                </c:pt>
                <c:pt idx="4307">
                  <c:v>42857.047777777778</c:v>
                </c:pt>
                <c:pt idx="4308">
                  <c:v>42857.048483796294</c:v>
                </c:pt>
                <c:pt idx="4309">
                  <c:v>42857.049189814796</c:v>
                </c:pt>
                <c:pt idx="4310">
                  <c:v>42857.049895833334</c:v>
                </c:pt>
                <c:pt idx="4311">
                  <c:v>42857.05060185185</c:v>
                </c:pt>
                <c:pt idx="4312">
                  <c:v>42857.051307870373</c:v>
                </c:pt>
                <c:pt idx="4313">
                  <c:v>42857.052013888919</c:v>
                </c:pt>
                <c:pt idx="4314">
                  <c:v>42857.052719907413</c:v>
                </c:pt>
                <c:pt idx="4315">
                  <c:v>42857.053425925929</c:v>
                </c:pt>
                <c:pt idx="4316">
                  <c:v>42857.054131944467</c:v>
                </c:pt>
                <c:pt idx="4317">
                  <c:v>42857.055439814816</c:v>
                </c:pt>
                <c:pt idx="4318">
                  <c:v>42857.056145833325</c:v>
                </c:pt>
                <c:pt idx="4319">
                  <c:v>42857.056851851848</c:v>
                </c:pt>
                <c:pt idx="4320">
                  <c:v>42857.057557870394</c:v>
                </c:pt>
                <c:pt idx="4321">
                  <c:v>42857.05826388891</c:v>
                </c:pt>
                <c:pt idx="4322">
                  <c:v>42857.058969907412</c:v>
                </c:pt>
                <c:pt idx="4323">
                  <c:v>42857.059675925942</c:v>
                </c:pt>
                <c:pt idx="4324">
                  <c:v>42857.060381944444</c:v>
                </c:pt>
                <c:pt idx="4325">
                  <c:v>42857.061087962938</c:v>
                </c:pt>
                <c:pt idx="4326">
                  <c:v>42857.061793981455</c:v>
                </c:pt>
                <c:pt idx="4327">
                  <c:v>42857.0625</c:v>
                </c:pt>
                <c:pt idx="4328">
                  <c:v>42857.063206018516</c:v>
                </c:pt>
                <c:pt idx="4329">
                  <c:v>42857.063912037025</c:v>
                </c:pt>
                <c:pt idx="4330">
                  <c:v>42857.064618055563</c:v>
                </c:pt>
                <c:pt idx="4331">
                  <c:v>42857.065324074072</c:v>
                </c:pt>
                <c:pt idx="4332">
                  <c:v>42857.066030092603</c:v>
                </c:pt>
                <c:pt idx="4333">
                  <c:v>42857.066736111105</c:v>
                </c:pt>
                <c:pt idx="4334">
                  <c:v>42857.067442129599</c:v>
                </c:pt>
                <c:pt idx="4335">
                  <c:v>42857.068148148173</c:v>
                </c:pt>
                <c:pt idx="4336">
                  <c:v>42857.068854166668</c:v>
                </c:pt>
                <c:pt idx="4337">
                  <c:v>42857.069560185184</c:v>
                </c:pt>
                <c:pt idx="4338">
                  <c:v>42857.070266203707</c:v>
                </c:pt>
                <c:pt idx="4339">
                  <c:v>42857.070972222231</c:v>
                </c:pt>
                <c:pt idx="4340">
                  <c:v>42857.07167824074</c:v>
                </c:pt>
                <c:pt idx="4341">
                  <c:v>42857.072384259256</c:v>
                </c:pt>
                <c:pt idx="4342">
                  <c:v>42857.07309027778</c:v>
                </c:pt>
                <c:pt idx="4343">
                  <c:v>42857.073796296296</c:v>
                </c:pt>
                <c:pt idx="4344">
                  <c:v>42857.074502314812</c:v>
                </c:pt>
                <c:pt idx="4345">
                  <c:v>42857.075208333335</c:v>
                </c:pt>
                <c:pt idx="4346">
                  <c:v>42857.076585648167</c:v>
                </c:pt>
                <c:pt idx="4347">
                  <c:v>42857.077291666654</c:v>
                </c:pt>
                <c:pt idx="4348">
                  <c:v>42857.077997685185</c:v>
                </c:pt>
                <c:pt idx="4349">
                  <c:v>42857.078703703672</c:v>
                </c:pt>
                <c:pt idx="4350">
                  <c:v>42857.079409722224</c:v>
                </c:pt>
                <c:pt idx="4351">
                  <c:v>42857.08011574074</c:v>
                </c:pt>
                <c:pt idx="4352">
                  <c:v>42857.080821759257</c:v>
                </c:pt>
                <c:pt idx="4353">
                  <c:v>42857.08152777778</c:v>
                </c:pt>
                <c:pt idx="4354">
                  <c:v>42857.082233796325</c:v>
                </c:pt>
                <c:pt idx="4355">
                  <c:v>42857.082939814813</c:v>
                </c:pt>
                <c:pt idx="4356">
                  <c:v>42857.083645833314</c:v>
                </c:pt>
                <c:pt idx="4357">
                  <c:v>42857.084351851852</c:v>
                </c:pt>
                <c:pt idx="4358">
                  <c:v>42857.085057870368</c:v>
                </c:pt>
                <c:pt idx="4359">
                  <c:v>42857.085763888885</c:v>
                </c:pt>
                <c:pt idx="4360">
                  <c:v>42857.086469907408</c:v>
                </c:pt>
                <c:pt idx="4361">
                  <c:v>42857.087175925932</c:v>
                </c:pt>
                <c:pt idx="4362">
                  <c:v>42857.087881944448</c:v>
                </c:pt>
                <c:pt idx="4363">
                  <c:v>42857.088587962986</c:v>
                </c:pt>
                <c:pt idx="4364">
                  <c:v>42857.08929398148</c:v>
                </c:pt>
                <c:pt idx="4365">
                  <c:v>42857.09</c:v>
                </c:pt>
                <c:pt idx="4366">
                  <c:v>42857.09070601852</c:v>
                </c:pt>
                <c:pt idx="4367">
                  <c:v>42857.091412037014</c:v>
                </c:pt>
                <c:pt idx="4368">
                  <c:v>42857.092118055552</c:v>
                </c:pt>
                <c:pt idx="4369">
                  <c:v>42857.092824074083</c:v>
                </c:pt>
                <c:pt idx="4370">
                  <c:v>42857.093530092592</c:v>
                </c:pt>
                <c:pt idx="4371">
                  <c:v>42857.094236111108</c:v>
                </c:pt>
                <c:pt idx="4372">
                  <c:v>42857.094942129625</c:v>
                </c:pt>
                <c:pt idx="4373">
                  <c:v>42857.095648148148</c:v>
                </c:pt>
                <c:pt idx="4374">
                  <c:v>42857.096354166664</c:v>
                </c:pt>
                <c:pt idx="4375">
                  <c:v>42857.097789351821</c:v>
                </c:pt>
                <c:pt idx="4376">
                  <c:v>42857.098495370381</c:v>
                </c:pt>
                <c:pt idx="4377">
                  <c:v>42857.09920138889</c:v>
                </c:pt>
                <c:pt idx="4378">
                  <c:v>42857.099907407406</c:v>
                </c:pt>
                <c:pt idx="4379">
                  <c:v>42857.100613425944</c:v>
                </c:pt>
                <c:pt idx="4380">
                  <c:v>42857.101319444468</c:v>
                </c:pt>
                <c:pt idx="4381">
                  <c:v>42857.102025462962</c:v>
                </c:pt>
                <c:pt idx="4382">
                  <c:v>42857.102731481478</c:v>
                </c:pt>
                <c:pt idx="4383">
                  <c:v>42857.103437499994</c:v>
                </c:pt>
                <c:pt idx="4384">
                  <c:v>42857.104143518496</c:v>
                </c:pt>
                <c:pt idx="4385">
                  <c:v>42857.104849537034</c:v>
                </c:pt>
                <c:pt idx="4386">
                  <c:v>42857.105555555558</c:v>
                </c:pt>
                <c:pt idx="4387">
                  <c:v>42857.106261574081</c:v>
                </c:pt>
                <c:pt idx="4388">
                  <c:v>42857.10696759259</c:v>
                </c:pt>
                <c:pt idx="4389">
                  <c:v>42857.107673611084</c:v>
                </c:pt>
                <c:pt idx="4390">
                  <c:v>42857.10837962963</c:v>
                </c:pt>
                <c:pt idx="4391">
                  <c:v>42857.109085648146</c:v>
                </c:pt>
                <c:pt idx="4392">
                  <c:v>42857.109791666633</c:v>
                </c:pt>
                <c:pt idx="4393">
                  <c:v>42857.110497685186</c:v>
                </c:pt>
                <c:pt idx="4394">
                  <c:v>42857.11120370368</c:v>
                </c:pt>
                <c:pt idx="4395">
                  <c:v>42857.111909722225</c:v>
                </c:pt>
                <c:pt idx="4396">
                  <c:v>42857.112615740742</c:v>
                </c:pt>
                <c:pt idx="4397">
                  <c:v>42857.113321759229</c:v>
                </c:pt>
                <c:pt idx="4398">
                  <c:v>42857.114027777781</c:v>
                </c:pt>
                <c:pt idx="4399">
                  <c:v>42857.114733796298</c:v>
                </c:pt>
                <c:pt idx="4400">
                  <c:v>42857.115439814814</c:v>
                </c:pt>
                <c:pt idx="4401">
                  <c:v>42857.116145833308</c:v>
                </c:pt>
                <c:pt idx="4402">
                  <c:v>42857.116851851853</c:v>
                </c:pt>
                <c:pt idx="4403">
                  <c:v>42857.118935185201</c:v>
                </c:pt>
                <c:pt idx="4404">
                  <c:v>42857.119641203681</c:v>
                </c:pt>
                <c:pt idx="4405">
                  <c:v>42857.120347222226</c:v>
                </c:pt>
                <c:pt idx="4406">
                  <c:v>42857.121053240735</c:v>
                </c:pt>
                <c:pt idx="4407">
                  <c:v>42857.121759259237</c:v>
                </c:pt>
                <c:pt idx="4408">
                  <c:v>42857.122465277775</c:v>
                </c:pt>
                <c:pt idx="4409">
                  <c:v>42857.123171296284</c:v>
                </c:pt>
                <c:pt idx="4410">
                  <c:v>42857.123877314814</c:v>
                </c:pt>
                <c:pt idx="4411">
                  <c:v>42857.124583333309</c:v>
                </c:pt>
                <c:pt idx="4412">
                  <c:v>42857.125289351854</c:v>
                </c:pt>
                <c:pt idx="4413">
                  <c:v>42857.12599537037</c:v>
                </c:pt>
                <c:pt idx="4414">
                  <c:v>42857.126701388886</c:v>
                </c:pt>
                <c:pt idx="4415">
                  <c:v>42857.127407407388</c:v>
                </c:pt>
                <c:pt idx="4416">
                  <c:v>42857.128113425933</c:v>
                </c:pt>
                <c:pt idx="4417">
                  <c:v>42857.128819444479</c:v>
                </c:pt>
                <c:pt idx="4418">
                  <c:v>42857.129525462966</c:v>
                </c:pt>
                <c:pt idx="4419">
                  <c:v>42857.130231481482</c:v>
                </c:pt>
                <c:pt idx="4420">
                  <c:v>42857.130937500006</c:v>
                </c:pt>
                <c:pt idx="4421">
                  <c:v>42857.1316435185</c:v>
                </c:pt>
                <c:pt idx="4422">
                  <c:v>42857.132349537016</c:v>
                </c:pt>
                <c:pt idx="4423">
                  <c:v>42857.133055555554</c:v>
                </c:pt>
                <c:pt idx="4424">
                  <c:v>42857.133761574049</c:v>
                </c:pt>
                <c:pt idx="4425">
                  <c:v>42857.134467592594</c:v>
                </c:pt>
                <c:pt idx="4426">
                  <c:v>42857.135173611066</c:v>
                </c:pt>
                <c:pt idx="4427">
                  <c:v>42857.135879629626</c:v>
                </c:pt>
                <c:pt idx="4428">
                  <c:v>42857.136585648172</c:v>
                </c:pt>
                <c:pt idx="4429">
                  <c:v>42857.137291666644</c:v>
                </c:pt>
                <c:pt idx="4430">
                  <c:v>42857.137997685175</c:v>
                </c:pt>
                <c:pt idx="4431">
                  <c:v>42857.138703703677</c:v>
                </c:pt>
                <c:pt idx="4432">
                  <c:v>42857.139965277776</c:v>
                </c:pt>
                <c:pt idx="4433">
                  <c:v>42857.140671296293</c:v>
                </c:pt>
                <c:pt idx="4434">
                  <c:v>42857.141377314816</c:v>
                </c:pt>
                <c:pt idx="4435">
                  <c:v>42857.142083333325</c:v>
                </c:pt>
                <c:pt idx="4436">
                  <c:v>42857.142789351834</c:v>
                </c:pt>
                <c:pt idx="4437">
                  <c:v>42857.143495370372</c:v>
                </c:pt>
                <c:pt idx="4438">
                  <c:v>42857.14420138891</c:v>
                </c:pt>
                <c:pt idx="4439">
                  <c:v>42857.144907407412</c:v>
                </c:pt>
                <c:pt idx="4440">
                  <c:v>42857.145613425942</c:v>
                </c:pt>
                <c:pt idx="4441">
                  <c:v>42857.146319444488</c:v>
                </c:pt>
                <c:pt idx="4442">
                  <c:v>42857.14702546296</c:v>
                </c:pt>
                <c:pt idx="4443">
                  <c:v>42857.147731481484</c:v>
                </c:pt>
                <c:pt idx="4444">
                  <c:v>42857.1484375</c:v>
                </c:pt>
                <c:pt idx="4445">
                  <c:v>42857.149143518494</c:v>
                </c:pt>
                <c:pt idx="4446">
                  <c:v>42857.149849537025</c:v>
                </c:pt>
                <c:pt idx="4447">
                  <c:v>42857.150555555563</c:v>
                </c:pt>
                <c:pt idx="4448">
                  <c:v>42857.151261574072</c:v>
                </c:pt>
                <c:pt idx="4449">
                  <c:v>42857.151967592596</c:v>
                </c:pt>
                <c:pt idx="4450">
                  <c:v>42857.152673611105</c:v>
                </c:pt>
                <c:pt idx="4451">
                  <c:v>42857.153379629628</c:v>
                </c:pt>
                <c:pt idx="4452">
                  <c:v>42857.154085648173</c:v>
                </c:pt>
                <c:pt idx="4453">
                  <c:v>42857.154791666646</c:v>
                </c:pt>
                <c:pt idx="4454">
                  <c:v>42857.155497685184</c:v>
                </c:pt>
                <c:pt idx="4455">
                  <c:v>42857.156203703707</c:v>
                </c:pt>
                <c:pt idx="4456">
                  <c:v>42857.156909722231</c:v>
                </c:pt>
                <c:pt idx="4457">
                  <c:v>42857.15761574074</c:v>
                </c:pt>
                <c:pt idx="4458">
                  <c:v>42857.158321759256</c:v>
                </c:pt>
                <c:pt idx="4459">
                  <c:v>42857.15902777778</c:v>
                </c:pt>
                <c:pt idx="4460">
                  <c:v>42857.159733796296</c:v>
                </c:pt>
                <c:pt idx="4461">
                  <c:v>42857.161053240736</c:v>
                </c:pt>
                <c:pt idx="4462">
                  <c:v>42857.161759259237</c:v>
                </c:pt>
                <c:pt idx="4463">
                  <c:v>42857.162465277775</c:v>
                </c:pt>
                <c:pt idx="4464">
                  <c:v>42857.163171296284</c:v>
                </c:pt>
                <c:pt idx="4465">
                  <c:v>42857.163877314815</c:v>
                </c:pt>
                <c:pt idx="4466">
                  <c:v>42857.164583333324</c:v>
                </c:pt>
                <c:pt idx="4467">
                  <c:v>42857.165289351855</c:v>
                </c:pt>
                <c:pt idx="4468">
                  <c:v>42857.165995370371</c:v>
                </c:pt>
                <c:pt idx="4469">
                  <c:v>42857.166701388887</c:v>
                </c:pt>
                <c:pt idx="4470">
                  <c:v>42857.167407407404</c:v>
                </c:pt>
                <c:pt idx="4471">
                  <c:v>42857.168113425942</c:v>
                </c:pt>
                <c:pt idx="4472">
                  <c:v>42857.16881944448</c:v>
                </c:pt>
                <c:pt idx="4473">
                  <c:v>42857.169525462959</c:v>
                </c:pt>
                <c:pt idx="4474">
                  <c:v>42857.170231481483</c:v>
                </c:pt>
                <c:pt idx="4475">
                  <c:v>42857.170937500006</c:v>
                </c:pt>
                <c:pt idx="4476">
                  <c:v>42857.171643518494</c:v>
                </c:pt>
                <c:pt idx="4477">
                  <c:v>42857.172349537024</c:v>
                </c:pt>
                <c:pt idx="4478">
                  <c:v>42857.173055555555</c:v>
                </c:pt>
                <c:pt idx="4479">
                  <c:v>42857.173761574049</c:v>
                </c:pt>
                <c:pt idx="4480">
                  <c:v>42857.174467592595</c:v>
                </c:pt>
                <c:pt idx="4481">
                  <c:v>42857.175173611067</c:v>
                </c:pt>
                <c:pt idx="4482">
                  <c:v>42857.175879629627</c:v>
                </c:pt>
                <c:pt idx="4483">
                  <c:v>42857.176585648172</c:v>
                </c:pt>
                <c:pt idx="4484">
                  <c:v>42857.177291666645</c:v>
                </c:pt>
                <c:pt idx="4485">
                  <c:v>42857.177997685176</c:v>
                </c:pt>
                <c:pt idx="4486">
                  <c:v>42857.178703703677</c:v>
                </c:pt>
                <c:pt idx="4487">
                  <c:v>42857.179409722201</c:v>
                </c:pt>
                <c:pt idx="4488">
                  <c:v>42857.180115740739</c:v>
                </c:pt>
                <c:pt idx="4489">
                  <c:v>42857.180821759255</c:v>
                </c:pt>
                <c:pt idx="4490">
                  <c:v>42857.181909722225</c:v>
                </c:pt>
                <c:pt idx="4491">
                  <c:v>42857.182615740741</c:v>
                </c:pt>
                <c:pt idx="4492">
                  <c:v>42857.183321759228</c:v>
                </c:pt>
                <c:pt idx="4493">
                  <c:v>42857.184027777781</c:v>
                </c:pt>
                <c:pt idx="4494">
                  <c:v>42857.184733796297</c:v>
                </c:pt>
                <c:pt idx="4495">
                  <c:v>42857.185439814806</c:v>
                </c:pt>
                <c:pt idx="4496">
                  <c:v>42857.186145833308</c:v>
                </c:pt>
                <c:pt idx="4497">
                  <c:v>42857.186851851853</c:v>
                </c:pt>
                <c:pt idx="4498">
                  <c:v>42857.187557870369</c:v>
                </c:pt>
                <c:pt idx="4499">
                  <c:v>42857.188263888893</c:v>
                </c:pt>
                <c:pt idx="4500">
                  <c:v>42857.188969907409</c:v>
                </c:pt>
                <c:pt idx="4501">
                  <c:v>42857.189675925933</c:v>
                </c:pt>
                <c:pt idx="4502">
                  <c:v>42857.190381944434</c:v>
                </c:pt>
                <c:pt idx="4503">
                  <c:v>42857.191087962943</c:v>
                </c:pt>
                <c:pt idx="4504">
                  <c:v>42857.191793981438</c:v>
                </c:pt>
                <c:pt idx="4505">
                  <c:v>42857.192499999997</c:v>
                </c:pt>
                <c:pt idx="4506">
                  <c:v>42857.193206018521</c:v>
                </c:pt>
                <c:pt idx="4507">
                  <c:v>42857.193912037015</c:v>
                </c:pt>
                <c:pt idx="4508">
                  <c:v>42857.194618055553</c:v>
                </c:pt>
                <c:pt idx="4509">
                  <c:v>42857.195324074077</c:v>
                </c:pt>
                <c:pt idx="4510">
                  <c:v>42857.196030092593</c:v>
                </c:pt>
                <c:pt idx="4511">
                  <c:v>42857.196736111087</c:v>
                </c:pt>
                <c:pt idx="4512">
                  <c:v>42857.197442129596</c:v>
                </c:pt>
                <c:pt idx="4513">
                  <c:v>42857.198148148149</c:v>
                </c:pt>
                <c:pt idx="4514">
                  <c:v>42857.198854166665</c:v>
                </c:pt>
                <c:pt idx="4515">
                  <c:v>42857.199560185174</c:v>
                </c:pt>
                <c:pt idx="4516">
                  <c:v>42857.200266203705</c:v>
                </c:pt>
                <c:pt idx="4517">
                  <c:v>42857.200972222221</c:v>
                </c:pt>
                <c:pt idx="4518">
                  <c:v>42857.201678240745</c:v>
                </c:pt>
                <c:pt idx="4519">
                  <c:v>42857.202858796321</c:v>
                </c:pt>
                <c:pt idx="4520">
                  <c:v>42857.203564814794</c:v>
                </c:pt>
                <c:pt idx="4521">
                  <c:v>42857.204270833325</c:v>
                </c:pt>
                <c:pt idx="4522">
                  <c:v>42857.204976851834</c:v>
                </c:pt>
                <c:pt idx="4523">
                  <c:v>42857.20568287035</c:v>
                </c:pt>
                <c:pt idx="4524">
                  <c:v>42857.206388888888</c:v>
                </c:pt>
                <c:pt idx="4525">
                  <c:v>42857.207094907404</c:v>
                </c:pt>
                <c:pt idx="4526">
                  <c:v>42857.207800925928</c:v>
                </c:pt>
                <c:pt idx="4527">
                  <c:v>42857.208506944466</c:v>
                </c:pt>
                <c:pt idx="4528">
                  <c:v>42857.20921296296</c:v>
                </c:pt>
                <c:pt idx="4529">
                  <c:v>42857.209918981476</c:v>
                </c:pt>
                <c:pt idx="4530">
                  <c:v>42857.210625</c:v>
                </c:pt>
                <c:pt idx="4531">
                  <c:v>42857.211331018516</c:v>
                </c:pt>
                <c:pt idx="4532">
                  <c:v>42857.212037037039</c:v>
                </c:pt>
                <c:pt idx="4533">
                  <c:v>42857.212743055556</c:v>
                </c:pt>
                <c:pt idx="4534">
                  <c:v>42857.213449074072</c:v>
                </c:pt>
                <c:pt idx="4535">
                  <c:v>42857.214155092603</c:v>
                </c:pt>
                <c:pt idx="4536">
                  <c:v>42857.214861111104</c:v>
                </c:pt>
                <c:pt idx="4537">
                  <c:v>42857.215567129628</c:v>
                </c:pt>
                <c:pt idx="4538">
                  <c:v>42857.216273148195</c:v>
                </c:pt>
                <c:pt idx="4539">
                  <c:v>42857.216979166667</c:v>
                </c:pt>
                <c:pt idx="4540">
                  <c:v>42857.217685185184</c:v>
                </c:pt>
                <c:pt idx="4541">
                  <c:v>42857.2183912037</c:v>
                </c:pt>
                <c:pt idx="4542">
                  <c:v>42857.219097222223</c:v>
                </c:pt>
                <c:pt idx="4543">
                  <c:v>42857.21980324074</c:v>
                </c:pt>
                <c:pt idx="4544">
                  <c:v>42857.220509259256</c:v>
                </c:pt>
                <c:pt idx="4545">
                  <c:v>42857.221215277779</c:v>
                </c:pt>
                <c:pt idx="4546">
                  <c:v>42857.221921296274</c:v>
                </c:pt>
                <c:pt idx="4547">
                  <c:v>42857.222627314804</c:v>
                </c:pt>
                <c:pt idx="4548">
                  <c:v>42857.223668981438</c:v>
                </c:pt>
                <c:pt idx="4549">
                  <c:v>42857.224374999998</c:v>
                </c:pt>
                <c:pt idx="4550">
                  <c:v>42857.2250810185</c:v>
                </c:pt>
                <c:pt idx="4551">
                  <c:v>42857.225787036994</c:v>
                </c:pt>
                <c:pt idx="4552">
                  <c:v>42857.226493055554</c:v>
                </c:pt>
                <c:pt idx="4553">
                  <c:v>42857.227199074077</c:v>
                </c:pt>
                <c:pt idx="4554">
                  <c:v>42857.227905092594</c:v>
                </c:pt>
                <c:pt idx="4555">
                  <c:v>42857.228611111088</c:v>
                </c:pt>
                <c:pt idx="4556">
                  <c:v>42857.229317129626</c:v>
                </c:pt>
                <c:pt idx="4557">
                  <c:v>42857.230023148149</c:v>
                </c:pt>
                <c:pt idx="4558">
                  <c:v>42857.230729166644</c:v>
                </c:pt>
                <c:pt idx="4559">
                  <c:v>42857.231435185175</c:v>
                </c:pt>
                <c:pt idx="4560">
                  <c:v>42857.232141203676</c:v>
                </c:pt>
                <c:pt idx="4561">
                  <c:v>42857.232847222222</c:v>
                </c:pt>
                <c:pt idx="4562">
                  <c:v>42857.233553240738</c:v>
                </c:pt>
                <c:pt idx="4563">
                  <c:v>42857.234259259261</c:v>
                </c:pt>
                <c:pt idx="4564">
                  <c:v>42857.234965277778</c:v>
                </c:pt>
                <c:pt idx="4565">
                  <c:v>42857.235671296294</c:v>
                </c:pt>
                <c:pt idx="4566">
                  <c:v>42857.236377314817</c:v>
                </c:pt>
                <c:pt idx="4567">
                  <c:v>42857.237083333297</c:v>
                </c:pt>
                <c:pt idx="4568">
                  <c:v>42857.237789351821</c:v>
                </c:pt>
                <c:pt idx="4569">
                  <c:v>42857.238495370373</c:v>
                </c:pt>
                <c:pt idx="4570">
                  <c:v>42857.239201388889</c:v>
                </c:pt>
                <c:pt idx="4571">
                  <c:v>42857.239907407406</c:v>
                </c:pt>
                <c:pt idx="4572">
                  <c:v>42857.240613425951</c:v>
                </c:pt>
                <c:pt idx="4573">
                  <c:v>42857.241319444467</c:v>
                </c:pt>
                <c:pt idx="4574">
                  <c:v>42857.242025462961</c:v>
                </c:pt>
                <c:pt idx="4575">
                  <c:v>42857.242731481485</c:v>
                </c:pt>
                <c:pt idx="4576">
                  <c:v>42857.244131944448</c:v>
                </c:pt>
                <c:pt idx="4577">
                  <c:v>42857.244837962986</c:v>
                </c:pt>
                <c:pt idx="4578">
                  <c:v>42857.245543981458</c:v>
                </c:pt>
                <c:pt idx="4579">
                  <c:v>42857.246250000011</c:v>
                </c:pt>
                <c:pt idx="4580">
                  <c:v>42857.246956018542</c:v>
                </c:pt>
                <c:pt idx="4581">
                  <c:v>42857.247662037014</c:v>
                </c:pt>
                <c:pt idx="4582">
                  <c:v>42857.248368055552</c:v>
                </c:pt>
                <c:pt idx="4583">
                  <c:v>42857.249074074083</c:v>
                </c:pt>
                <c:pt idx="4584">
                  <c:v>42857.249780092585</c:v>
                </c:pt>
                <c:pt idx="4585">
                  <c:v>42857.250486111087</c:v>
                </c:pt>
                <c:pt idx="4586">
                  <c:v>42857.251192129625</c:v>
                </c:pt>
                <c:pt idx="4587">
                  <c:v>42857.251898148184</c:v>
                </c:pt>
                <c:pt idx="4588">
                  <c:v>42857.252604166664</c:v>
                </c:pt>
                <c:pt idx="4589">
                  <c:v>42857.253310185188</c:v>
                </c:pt>
                <c:pt idx="4590">
                  <c:v>42857.254016203711</c:v>
                </c:pt>
                <c:pt idx="4591">
                  <c:v>42857.25472222222</c:v>
                </c:pt>
                <c:pt idx="4592">
                  <c:v>42857.255428240744</c:v>
                </c:pt>
                <c:pt idx="4593">
                  <c:v>42857.25613425926</c:v>
                </c:pt>
                <c:pt idx="4594">
                  <c:v>42857.256840277783</c:v>
                </c:pt>
                <c:pt idx="4595">
                  <c:v>42857.257546296321</c:v>
                </c:pt>
                <c:pt idx="4596">
                  <c:v>42857.258252314838</c:v>
                </c:pt>
                <c:pt idx="4597">
                  <c:v>42857.258958333332</c:v>
                </c:pt>
                <c:pt idx="4598">
                  <c:v>42857.259664351834</c:v>
                </c:pt>
                <c:pt idx="4599">
                  <c:v>42857.260370370372</c:v>
                </c:pt>
                <c:pt idx="4600">
                  <c:v>42857.261076388888</c:v>
                </c:pt>
                <c:pt idx="4601">
                  <c:v>42857.261782407368</c:v>
                </c:pt>
                <c:pt idx="4602">
                  <c:v>42857.262488425928</c:v>
                </c:pt>
                <c:pt idx="4603">
                  <c:v>42857.263194444444</c:v>
                </c:pt>
                <c:pt idx="4604">
                  <c:v>42857.264513888891</c:v>
                </c:pt>
                <c:pt idx="4605">
                  <c:v>42857.265219907407</c:v>
                </c:pt>
                <c:pt idx="4606">
                  <c:v>42857.265925925924</c:v>
                </c:pt>
                <c:pt idx="4607">
                  <c:v>42857.266631944447</c:v>
                </c:pt>
                <c:pt idx="4608">
                  <c:v>42857.267337962956</c:v>
                </c:pt>
                <c:pt idx="4609">
                  <c:v>42857.268043981458</c:v>
                </c:pt>
                <c:pt idx="4610">
                  <c:v>42857.268749999996</c:v>
                </c:pt>
                <c:pt idx="4611">
                  <c:v>42857.269456018505</c:v>
                </c:pt>
                <c:pt idx="4612">
                  <c:v>42857.270162037014</c:v>
                </c:pt>
                <c:pt idx="4613">
                  <c:v>42857.270868055559</c:v>
                </c:pt>
                <c:pt idx="4614">
                  <c:v>42857.271574074082</c:v>
                </c:pt>
                <c:pt idx="4615">
                  <c:v>42857.272280092591</c:v>
                </c:pt>
                <c:pt idx="4616">
                  <c:v>42857.272986111093</c:v>
                </c:pt>
                <c:pt idx="4617">
                  <c:v>42857.273692129624</c:v>
                </c:pt>
                <c:pt idx="4618">
                  <c:v>42857.274398148176</c:v>
                </c:pt>
                <c:pt idx="4619">
                  <c:v>42857.275104166627</c:v>
                </c:pt>
                <c:pt idx="4620">
                  <c:v>42857.275810185187</c:v>
                </c:pt>
                <c:pt idx="4621">
                  <c:v>42857.276516203703</c:v>
                </c:pt>
                <c:pt idx="4622">
                  <c:v>42857.277222222205</c:v>
                </c:pt>
                <c:pt idx="4623">
                  <c:v>42857.277928240735</c:v>
                </c:pt>
                <c:pt idx="4624">
                  <c:v>42857.278634259259</c:v>
                </c:pt>
                <c:pt idx="4625">
                  <c:v>42857.279340277775</c:v>
                </c:pt>
                <c:pt idx="4626">
                  <c:v>42857.280046296299</c:v>
                </c:pt>
                <c:pt idx="4627">
                  <c:v>42857.280752314815</c:v>
                </c:pt>
                <c:pt idx="4628">
                  <c:v>42857.281458333324</c:v>
                </c:pt>
                <c:pt idx="4629">
                  <c:v>42857.282164351855</c:v>
                </c:pt>
                <c:pt idx="4630">
                  <c:v>42857.282870370393</c:v>
                </c:pt>
                <c:pt idx="4631">
                  <c:v>42857.283576388909</c:v>
                </c:pt>
                <c:pt idx="4632">
                  <c:v>42857.284803240742</c:v>
                </c:pt>
                <c:pt idx="4633">
                  <c:v>42857.285509259258</c:v>
                </c:pt>
                <c:pt idx="4634">
                  <c:v>42857.286215277803</c:v>
                </c:pt>
                <c:pt idx="4635">
                  <c:v>42857.286921296298</c:v>
                </c:pt>
                <c:pt idx="4636">
                  <c:v>42857.287627314814</c:v>
                </c:pt>
                <c:pt idx="4637">
                  <c:v>42857.28833333333</c:v>
                </c:pt>
                <c:pt idx="4638">
                  <c:v>42857.289039351861</c:v>
                </c:pt>
                <c:pt idx="4639">
                  <c:v>42857.28974537037</c:v>
                </c:pt>
                <c:pt idx="4640">
                  <c:v>42857.290451388886</c:v>
                </c:pt>
                <c:pt idx="4641">
                  <c:v>42857.291157407388</c:v>
                </c:pt>
                <c:pt idx="4642">
                  <c:v>42857.291863425926</c:v>
                </c:pt>
                <c:pt idx="4643">
                  <c:v>42857.292569444442</c:v>
                </c:pt>
                <c:pt idx="4644">
                  <c:v>42857.293275462966</c:v>
                </c:pt>
                <c:pt idx="4645">
                  <c:v>42857.293981481438</c:v>
                </c:pt>
                <c:pt idx="4646">
                  <c:v>42857.294687499998</c:v>
                </c:pt>
                <c:pt idx="4647">
                  <c:v>42857.2953935185</c:v>
                </c:pt>
                <c:pt idx="4648">
                  <c:v>42857.296099537016</c:v>
                </c:pt>
                <c:pt idx="4649">
                  <c:v>42857.296805555554</c:v>
                </c:pt>
                <c:pt idx="4650">
                  <c:v>42857.297511574077</c:v>
                </c:pt>
                <c:pt idx="4651">
                  <c:v>42857.298217592601</c:v>
                </c:pt>
                <c:pt idx="4652">
                  <c:v>42857.298923611066</c:v>
                </c:pt>
                <c:pt idx="4653">
                  <c:v>42857.299629629597</c:v>
                </c:pt>
                <c:pt idx="4654">
                  <c:v>42857.300335648186</c:v>
                </c:pt>
                <c:pt idx="4655">
                  <c:v>42857.301041666644</c:v>
                </c:pt>
                <c:pt idx="4656">
                  <c:v>42857.301747685175</c:v>
                </c:pt>
                <c:pt idx="4657">
                  <c:v>42857.302453703705</c:v>
                </c:pt>
                <c:pt idx="4658">
                  <c:v>42857.303159722222</c:v>
                </c:pt>
                <c:pt idx="4659">
                  <c:v>42857.303865740738</c:v>
                </c:pt>
                <c:pt idx="4660">
                  <c:v>42857.304942129631</c:v>
                </c:pt>
                <c:pt idx="4661">
                  <c:v>42857.305648148176</c:v>
                </c:pt>
                <c:pt idx="4662">
                  <c:v>42857.306354166663</c:v>
                </c:pt>
                <c:pt idx="4663">
                  <c:v>42857.307060185187</c:v>
                </c:pt>
                <c:pt idx="4664">
                  <c:v>42857.307766203681</c:v>
                </c:pt>
                <c:pt idx="4665">
                  <c:v>42857.308472222219</c:v>
                </c:pt>
                <c:pt idx="4666">
                  <c:v>42857.309178240743</c:v>
                </c:pt>
                <c:pt idx="4667">
                  <c:v>42857.309884259259</c:v>
                </c:pt>
                <c:pt idx="4668">
                  <c:v>42857.310590277804</c:v>
                </c:pt>
                <c:pt idx="4669">
                  <c:v>42857.311296296335</c:v>
                </c:pt>
                <c:pt idx="4670">
                  <c:v>42857.312002314837</c:v>
                </c:pt>
                <c:pt idx="4671">
                  <c:v>42857.312708333331</c:v>
                </c:pt>
                <c:pt idx="4672">
                  <c:v>42857.313414351862</c:v>
                </c:pt>
                <c:pt idx="4673">
                  <c:v>42857.314120370393</c:v>
                </c:pt>
                <c:pt idx="4674">
                  <c:v>42857.314826388931</c:v>
                </c:pt>
                <c:pt idx="4675">
                  <c:v>42857.31553240744</c:v>
                </c:pt>
                <c:pt idx="4676">
                  <c:v>42857.316238425978</c:v>
                </c:pt>
                <c:pt idx="4677">
                  <c:v>42857.316944444479</c:v>
                </c:pt>
                <c:pt idx="4678">
                  <c:v>42857.317650462996</c:v>
                </c:pt>
                <c:pt idx="4679">
                  <c:v>42857.318356481504</c:v>
                </c:pt>
                <c:pt idx="4680">
                  <c:v>42857.319062500006</c:v>
                </c:pt>
                <c:pt idx="4681">
                  <c:v>42857.319768518515</c:v>
                </c:pt>
                <c:pt idx="4682">
                  <c:v>42857.320474537024</c:v>
                </c:pt>
                <c:pt idx="4683">
                  <c:v>42857.321180555518</c:v>
                </c:pt>
                <c:pt idx="4684">
                  <c:v>42857.321886574071</c:v>
                </c:pt>
                <c:pt idx="4685">
                  <c:v>42857.322592592602</c:v>
                </c:pt>
                <c:pt idx="4686">
                  <c:v>42857.323298611089</c:v>
                </c:pt>
                <c:pt idx="4687">
                  <c:v>42857.324004629627</c:v>
                </c:pt>
                <c:pt idx="4688">
                  <c:v>42857.325381944444</c:v>
                </c:pt>
                <c:pt idx="4689">
                  <c:v>42857.32608796296</c:v>
                </c:pt>
                <c:pt idx="4690">
                  <c:v>42857.326793981476</c:v>
                </c:pt>
                <c:pt idx="4691">
                  <c:v>42857.327499999999</c:v>
                </c:pt>
                <c:pt idx="4692">
                  <c:v>42857.328206018537</c:v>
                </c:pt>
                <c:pt idx="4693">
                  <c:v>42857.328912037039</c:v>
                </c:pt>
                <c:pt idx="4694">
                  <c:v>42857.329618055563</c:v>
                </c:pt>
                <c:pt idx="4695">
                  <c:v>42857.330324074093</c:v>
                </c:pt>
                <c:pt idx="4696">
                  <c:v>42857.331030092602</c:v>
                </c:pt>
                <c:pt idx="4697">
                  <c:v>42857.331736111104</c:v>
                </c:pt>
                <c:pt idx="4698">
                  <c:v>42857.332442129627</c:v>
                </c:pt>
                <c:pt idx="4699">
                  <c:v>42857.333148148173</c:v>
                </c:pt>
                <c:pt idx="4700">
                  <c:v>42857.333854166667</c:v>
                </c:pt>
                <c:pt idx="4701">
                  <c:v>42857.334560185183</c:v>
                </c:pt>
                <c:pt idx="4702">
                  <c:v>42857.335266203707</c:v>
                </c:pt>
                <c:pt idx="4703">
                  <c:v>42857.335972222223</c:v>
                </c:pt>
                <c:pt idx="4704">
                  <c:v>42857.336678240768</c:v>
                </c:pt>
                <c:pt idx="4705">
                  <c:v>42857.337384259255</c:v>
                </c:pt>
                <c:pt idx="4706">
                  <c:v>42857.338090277801</c:v>
                </c:pt>
                <c:pt idx="4707">
                  <c:v>42857.338796296317</c:v>
                </c:pt>
                <c:pt idx="4708">
                  <c:v>42857.339502314819</c:v>
                </c:pt>
                <c:pt idx="4709">
                  <c:v>42857.340208333342</c:v>
                </c:pt>
                <c:pt idx="4710">
                  <c:v>42857.340914351873</c:v>
                </c:pt>
                <c:pt idx="4711">
                  <c:v>42857.341620370367</c:v>
                </c:pt>
                <c:pt idx="4712">
                  <c:v>42857.34232638892</c:v>
                </c:pt>
                <c:pt idx="4713">
                  <c:v>42857.343032407429</c:v>
                </c:pt>
                <c:pt idx="4714">
                  <c:v>42857.343738425945</c:v>
                </c:pt>
                <c:pt idx="4715">
                  <c:v>42857.344444444476</c:v>
                </c:pt>
                <c:pt idx="4716">
                  <c:v>42857.345312500001</c:v>
                </c:pt>
                <c:pt idx="4717">
                  <c:v>42857.346018518547</c:v>
                </c:pt>
                <c:pt idx="4718">
                  <c:v>42857.346724537034</c:v>
                </c:pt>
                <c:pt idx="4719">
                  <c:v>42857.347430555557</c:v>
                </c:pt>
                <c:pt idx="4720">
                  <c:v>42857.348136574103</c:v>
                </c:pt>
                <c:pt idx="4721">
                  <c:v>42857.348842592612</c:v>
                </c:pt>
                <c:pt idx="4722">
                  <c:v>42857.349548611106</c:v>
                </c:pt>
                <c:pt idx="4723">
                  <c:v>42857.350254629651</c:v>
                </c:pt>
                <c:pt idx="4724">
                  <c:v>42857.350960648168</c:v>
                </c:pt>
                <c:pt idx="4725">
                  <c:v>42857.351666666655</c:v>
                </c:pt>
                <c:pt idx="4726">
                  <c:v>42857.352372685193</c:v>
                </c:pt>
                <c:pt idx="4727">
                  <c:v>42857.353078703702</c:v>
                </c:pt>
                <c:pt idx="4728">
                  <c:v>42857.353784722225</c:v>
                </c:pt>
                <c:pt idx="4729">
                  <c:v>42857.354490740741</c:v>
                </c:pt>
                <c:pt idx="4730">
                  <c:v>42857.355196759258</c:v>
                </c:pt>
                <c:pt idx="4731">
                  <c:v>42857.355902777781</c:v>
                </c:pt>
                <c:pt idx="4732">
                  <c:v>42857.356608796326</c:v>
                </c:pt>
                <c:pt idx="4733">
                  <c:v>42857.357314814813</c:v>
                </c:pt>
                <c:pt idx="4734">
                  <c:v>42857.35802083333</c:v>
                </c:pt>
                <c:pt idx="4735">
                  <c:v>42857.358726851853</c:v>
                </c:pt>
                <c:pt idx="4736">
                  <c:v>42857.359432870369</c:v>
                </c:pt>
                <c:pt idx="4737">
                  <c:v>42857.360138888893</c:v>
                </c:pt>
                <c:pt idx="4738">
                  <c:v>42857.360844907409</c:v>
                </c:pt>
                <c:pt idx="4739">
                  <c:v>42857.361550925933</c:v>
                </c:pt>
                <c:pt idx="4740">
                  <c:v>42857.362256944471</c:v>
                </c:pt>
                <c:pt idx="4741">
                  <c:v>42857.362962962965</c:v>
                </c:pt>
                <c:pt idx="4742">
                  <c:v>42857.363668981474</c:v>
                </c:pt>
                <c:pt idx="4743">
                  <c:v>42857.364375000012</c:v>
                </c:pt>
                <c:pt idx="4744">
                  <c:v>42857.36515046296</c:v>
                </c:pt>
                <c:pt idx="4745">
                  <c:v>42857.365856481483</c:v>
                </c:pt>
                <c:pt idx="4746">
                  <c:v>42857.366562500007</c:v>
                </c:pt>
                <c:pt idx="4747">
                  <c:v>42857.367268518516</c:v>
                </c:pt>
                <c:pt idx="4748">
                  <c:v>42857.367974537025</c:v>
                </c:pt>
                <c:pt idx="4749">
                  <c:v>42857.368680555555</c:v>
                </c:pt>
                <c:pt idx="4750">
                  <c:v>42857.369386574072</c:v>
                </c:pt>
                <c:pt idx="4751">
                  <c:v>42857.370092592602</c:v>
                </c:pt>
                <c:pt idx="4752">
                  <c:v>42857.370798611104</c:v>
                </c:pt>
                <c:pt idx="4753">
                  <c:v>42857.371504629627</c:v>
                </c:pt>
                <c:pt idx="4754">
                  <c:v>42857.372210648195</c:v>
                </c:pt>
                <c:pt idx="4755">
                  <c:v>42857.372916666667</c:v>
                </c:pt>
                <c:pt idx="4756">
                  <c:v>42857.373622685176</c:v>
                </c:pt>
                <c:pt idx="4757">
                  <c:v>42857.374328703707</c:v>
                </c:pt>
                <c:pt idx="4758">
                  <c:v>42857.375034722223</c:v>
                </c:pt>
                <c:pt idx="4759">
                  <c:v>42857.375740740725</c:v>
                </c:pt>
                <c:pt idx="4760">
                  <c:v>42857.376446759255</c:v>
                </c:pt>
                <c:pt idx="4761">
                  <c:v>42857.377152777779</c:v>
                </c:pt>
                <c:pt idx="4762">
                  <c:v>42857.377858796317</c:v>
                </c:pt>
                <c:pt idx="4763">
                  <c:v>42857.378564814819</c:v>
                </c:pt>
                <c:pt idx="4764">
                  <c:v>42857.379270833335</c:v>
                </c:pt>
                <c:pt idx="4765">
                  <c:v>42857.379976851851</c:v>
                </c:pt>
                <c:pt idx="4766">
                  <c:v>42857.380682870367</c:v>
                </c:pt>
                <c:pt idx="4767">
                  <c:v>42857.381388888891</c:v>
                </c:pt>
                <c:pt idx="4768">
                  <c:v>42857.382094907429</c:v>
                </c:pt>
                <c:pt idx="4769">
                  <c:v>42857.382800925945</c:v>
                </c:pt>
                <c:pt idx="4770">
                  <c:v>42857.383506944476</c:v>
                </c:pt>
                <c:pt idx="4771">
                  <c:v>42857.384212962999</c:v>
                </c:pt>
                <c:pt idx="4772">
                  <c:v>42857.385011574093</c:v>
                </c:pt>
                <c:pt idx="4773">
                  <c:v>42857.385717592602</c:v>
                </c:pt>
                <c:pt idx="4774">
                  <c:v>42857.386423611104</c:v>
                </c:pt>
                <c:pt idx="4775">
                  <c:v>42857.387129629627</c:v>
                </c:pt>
                <c:pt idx="4776">
                  <c:v>42857.387835648195</c:v>
                </c:pt>
                <c:pt idx="4777">
                  <c:v>42857.388541666667</c:v>
                </c:pt>
                <c:pt idx="4778">
                  <c:v>42857.389247685183</c:v>
                </c:pt>
                <c:pt idx="4779">
                  <c:v>42857.389953703707</c:v>
                </c:pt>
                <c:pt idx="4780">
                  <c:v>42857.390659722223</c:v>
                </c:pt>
                <c:pt idx="4781">
                  <c:v>42857.391365740725</c:v>
                </c:pt>
                <c:pt idx="4782">
                  <c:v>42857.392071759255</c:v>
                </c:pt>
                <c:pt idx="4783">
                  <c:v>42857.392777777779</c:v>
                </c:pt>
                <c:pt idx="4784">
                  <c:v>42857.393483796273</c:v>
                </c:pt>
                <c:pt idx="4785">
                  <c:v>42857.394189814804</c:v>
                </c:pt>
                <c:pt idx="4786">
                  <c:v>42857.394895833335</c:v>
                </c:pt>
                <c:pt idx="4787">
                  <c:v>42857.395601851829</c:v>
                </c:pt>
                <c:pt idx="4788">
                  <c:v>42857.396307870367</c:v>
                </c:pt>
                <c:pt idx="4789">
                  <c:v>42857.397013888891</c:v>
                </c:pt>
                <c:pt idx="4790">
                  <c:v>42857.397719907407</c:v>
                </c:pt>
                <c:pt idx="4791">
                  <c:v>42857.398425925923</c:v>
                </c:pt>
                <c:pt idx="4792">
                  <c:v>42857.399131944447</c:v>
                </c:pt>
                <c:pt idx="4793">
                  <c:v>42857.399837962963</c:v>
                </c:pt>
                <c:pt idx="4794">
                  <c:v>42857.400543981479</c:v>
                </c:pt>
                <c:pt idx="4795">
                  <c:v>42857.401250000003</c:v>
                </c:pt>
                <c:pt idx="4796">
                  <c:v>42857.401956018519</c:v>
                </c:pt>
                <c:pt idx="4797">
                  <c:v>42857.402662037035</c:v>
                </c:pt>
                <c:pt idx="4798">
                  <c:v>42857.403368055559</c:v>
                </c:pt>
                <c:pt idx="4799">
                  <c:v>42857.404074074104</c:v>
                </c:pt>
                <c:pt idx="4800">
                  <c:v>42857.405034722222</c:v>
                </c:pt>
                <c:pt idx="4801">
                  <c:v>42857.405740740724</c:v>
                </c:pt>
                <c:pt idx="4802">
                  <c:v>42857.406446759254</c:v>
                </c:pt>
                <c:pt idx="4803">
                  <c:v>42857.407152777778</c:v>
                </c:pt>
                <c:pt idx="4804">
                  <c:v>42857.407858796316</c:v>
                </c:pt>
                <c:pt idx="4805">
                  <c:v>42857.408564814818</c:v>
                </c:pt>
                <c:pt idx="4806">
                  <c:v>42857.409270833334</c:v>
                </c:pt>
                <c:pt idx="4807">
                  <c:v>42857.40997685185</c:v>
                </c:pt>
                <c:pt idx="4808">
                  <c:v>42857.410682870373</c:v>
                </c:pt>
                <c:pt idx="4809">
                  <c:v>42857.41138888889</c:v>
                </c:pt>
                <c:pt idx="4810">
                  <c:v>42857.412094907413</c:v>
                </c:pt>
                <c:pt idx="4811">
                  <c:v>42857.412800925951</c:v>
                </c:pt>
                <c:pt idx="4812">
                  <c:v>42857.413506944467</c:v>
                </c:pt>
                <c:pt idx="4813">
                  <c:v>42857.414212962991</c:v>
                </c:pt>
                <c:pt idx="4814">
                  <c:v>42857.414918981493</c:v>
                </c:pt>
                <c:pt idx="4815">
                  <c:v>42857.415625000001</c:v>
                </c:pt>
                <c:pt idx="4816">
                  <c:v>42857.416331018547</c:v>
                </c:pt>
                <c:pt idx="4817">
                  <c:v>42857.417037037041</c:v>
                </c:pt>
                <c:pt idx="4818">
                  <c:v>42857.417743055557</c:v>
                </c:pt>
                <c:pt idx="4819">
                  <c:v>42857.418449074103</c:v>
                </c:pt>
                <c:pt idx="4820">
                  <c:v>42857.419155092612</c:v>
                </c:pt>
                <c:pt idx="4821">
                  <c:v>42857.419861111106</c:v>
                </c:pt>
                <c:pt idx="4822">
                  <c:v>42857.420567129629</c:v>
                </c:pt>
                <c:pt idx="4823">
                  <c:v>42857.421273148168</c:v>
                </c:pt>
                <c:pt idx="4824">
                  <c:v>42857.421979166655</c:v>
                </c:pt>
                <c:pt idx="4825">
                  <c:v>42857.422685185185</c:v>
                </c:pt>
                <c:pt idx="4826">
                  <c:v>42857.42339120368</c:v>
                </c:pt>
                <c:pt idx="4827">
                  <c:v>42857.424097222232</c:v>
                </c:pt>
                <c:pt idx="4828">
                  <c:v>42857.42523148148</c:v>
                </c:pt>
                <c:pt idx="4829">
                  <c:v>42857.425937500004</c:v>
                </c:pt>
                <c:pt idx="4830">
                  <c:v>42857.42664351852</c:v>
                </c:pt>
                <c:pt idx="4831">
                  <c:v>42857.427349537014</c:v>
                </c:pt>
                <c:pt idx="4832">
                  <c:v>42857.428055555552</c:v>
                </c:pt>
                <c:pt idx="4833">
                  <c:v>42857.428761574076</c:v>
                </c:pt>
                <c:pt idx="4834">
                  <c:v>42857.429467592585</c:v>
                </c:pt>
                <c:pt idx="4835">
                  <c:v>42857.430173611087</c:v>
                </c:pt>
                <c:pt idx="4836">
                  <c:v>42857.430879629632</c:v>
                </c:pt>
                <c:pt idx="4837">
                  <c:v>42857.431585648148</c:v>
                </c:pt>
                <c:pt idx="4838">
                  <c:v>42857.432291666664</c:v>
                </c:pt>
                <c:pt idx="4839">
                  <c:v>42857.432997685188</c:v>
                </c:pt>
                <c:pt idx="4840">
                  <c:v>42857.433703703668</c:v>
                </c:pt>
                <c:pt idx="4841">
                  <c:v>42857.43440972222</c:v>
                </c:pt>
                <c:pt idx="4842">
                  <c:v>42857.435115740744</c:v>
                </c:pt>
                <c:pt idx="4843">
                  <c:v>42857.435821759238</c:v>
                </c:pt>
                <c:pt idx="4844">
                  <c:v>42857.436527777783</c:v>
                </c:pt>
                <c:pt idx="4845">
                  <c:v>42857.437233796321</c:v>
                </c:pt>
                <c:pt idx="4846">
                  <c:v>42857.437939814816</c:v>
                </c:pt>
                <c:pt idx="4847">
                  <c:v>42857.438645833325</c:v>
                </c:pt>
                <c:pt idx="4848">
                  <c:v>42857.439351851834</c:v>
                </c:pt>
                <c:pt idx="4849">
                  <c:v>42857.440057870394</c:v>
                </c:pt>
                <c:pt idx="4850">
                  <c:v>42857.440763888888</c:v>
                </c:pt>
                <c:pt idx="4851">
                  <c:v>42857.441469907404</c:v>
                </c:pt>
                <c:pt idx="4852">
                  <c:v>42857.442175925942</c:v>
                </c:pt>
                <c:pt idx="4853">
                  <c:v>42857.442881944466</c:v>
                </c:pt>
                <c:pt idx="4854">
                  <c:v>42857.44358796296</c:v>
                </c:pt>
                <c:pt idx="4855">
                  <c:v>42857.444293981483</c:v>
                </c:pt>
                <c:pt idx="4856">
                  <c:v>42857.445231481492</c:v>
                </c:pt>
                <c:pt idx="4857">
                  <c:v>42857.445937500001</c:v>
                </c:pt>
                <c:pt idx="4858">
                  <c:v>42857.446643518517</c:v>
                </c:pt>
                <c:pt idx="4859">
                  <c:v>42857.447349537026</c:v>
                </c:pt>
                <c:pt idx="4860">
                  <c:v>42857.448055555578</c:v>
                </c:pt>
                <c:pt idx="4861">
                  <c:v>42857.448761574073</c:v>
                </c:pt>
                <c:pt idx="4862">
                  <c:v>42857.449467592596</c:v>
                </c:pt>
                <c:pt idx="4863">
                  <c:v>42857.450173611105</c:v>
                </c:pt>
                <c:pt idx="4864">
                  <c:v>42857.450879629643</c:v>
                </c:pt>
                <c:pt idx="4865">
                  <c:v>42857.451585648167</c:v>
                </c:pt>
                <c:pt idx="4866">
                  <c:v>42857.452291666668</c:v>
                </c:pt>
                <c:pt idx="4867">
                  <c:v>42857.452997685192</c:v>
                </c:pt>
                <c:pt idx="4868">
                  <c:v>42857.453703703672</c:v>
                </c:pt>
                <c:pt idx="4869">
                  <c:v>42857.454409722232</c:v>
                </c:pt>
                <c:pt idx="4870">
                  <c:v>42857.45511574074</c:v>
                </c:pt>
                <c:pt idx="4871">
                  <c:v>42857.455821759257</c:v>
                </c:pt>
                <c:pt idx="4872">
                  <c:v>42857.456527777802</c:v>
                </c:pt>
                <c:pt idx="4873">
                  <c:v>42857.457233796325</c:v>
                </c:pt>
                <c:pt idx="4874">
                  <c:v>42857.457939814813</c:v>
                </c:pt>
                <c:pt idx="4875">
                  <c:v>42857.458645833336</c:v>
                </c:pt>
                <c:pt idx="4876">
                  <c:v>42857.459351851852</c:v>
                </c:pt>
                <c:pt idx="4877">
                  <c:v>42857.460057870368</c:v>
                </c:pt>
                <c:pt idx="4878">
                  <c:v>42857.460763888885</c:v>
                </c:pt>
                <c:pt idx="4879">
                  <c:v>42857.461469907386</c:v>
                </c:pt>
                <c:pt idx="4880">
                  <c:v>42857.462175925932</c:v>
                </c:pt>
                <c:pt idx="4881">
                  <c:v>42857.462881944448</c:v>
                </c:pt>
                <c:pt idx="4882">
                  <c:v>42857.463587962964</c:v>
                </c:pt>
                <c:pt idx="4883">
                  <c:v>42857.46429398148</c:v>
                </c:pt>
                <c:pt idx="4884">
                  <c:v>42857.46534722222</c:v>
                </c:pt>
                <c:pt idx="4885">
                  <c:v>42857.466053240743</c:v>
                </c:pt>
                <c:pt idx="4886">
                  <c:v>42857.46675925926</c:v>
                </c:pt>
                <c:pt idx="4887">
                  <c:v>42857.467465277776</c:v>
                </c:pt>
                <c:pt idx="4888">
                  <c:v>42857.468171296299</c:v>
                </c:pt>
                <c:pt idx="4889">
                  <c:v>42857.468877314837</c:v>
                </c:pt>
                <c:pt idx="4890">
                  <c:v>42857.469583333324</c:v>
                </c:pt>
                <c:pt idx="4891">
                  <c:v>42857.470289351862</c:v>
                </c:pt>
                <c:pt idx="4892">
                  <c:v>42857.470995370393</c:v>
                </c:pt>
                <c:pt idx="4893">
                  <c:v>42857.471701388888</c:v>
                </c:pt>
                <c:pt idx="4894">
                  <c:v>42857.472407407411</c:v>
                </c:pt>
                <c:pt idx="4895">
                  <c:v>42857.473113425942</c:v>
                </c:pt>
                <c:pt idx="4896">
                  <c:v>42857.473819444487</c:v>
                </c:pt>
                <c:pt idx="4897">
                  <c:v>42857.474525462989</c:v>
                </c:pt>
                <c:pt idx="4898">
                  <c:v>42857.475231481483</c:v>
                </c:pt>
                <c:pt idx="4899">
                  <c:v>42857.475937500007</c:v>
                </c:pt>
                <c:pt idx="4900">
                  <c:v>42857.476643518516</c:v>
                </c:pt>
                <c:pt idx="4901">
                  <c:v>42857.477349537025</c:v>
                </c:pt>
                <c:pt idx="4902">
                  <c:v>42857.478055555563</c:v>
                </c:pt>
                <c:pt idx="4903">
                  <c:v>42857.478761574072</c:v>
                </c:pt>
                <c:pt idx="4904">
                  <c:v>42857.479467592595</c:v>
                </c:pt>
                <c:pt idx="4905">
                  <c:v>42857.480173611104</c:v>
                </c:pt>
                <c:pt idx="4906">
                  <c:v>42857.480879629642</c:v>
                </c:pt>
                <c:pt idx="4907">
                  <c:v>42857.481585648173</c:v>
                </c:pt>
                <c:pt idx="4908">
                  <c:v>42857.482291666667</c:v>
                </c:pt>
                <c:pt idx="4909">
                  <c:v>42857.482997685183</c:v>
                </c:pt>
                <c:pt idx="4910">
                  <c:v>42857.483703703678</c:v>
                </c:pt>
                <c:pt idx="4911">
                  <c:v>42857.484409722223</c:v>
                </c:pt>
                <c:pt idx="4912">
                  <c:v>42857.485324074092</c:v>
                </c:pt>
                <c:pt idx="4913">
                  <c:v>42857.486030092623</c:v>
                </c:pt>
                <c:pt idx="4914">
                  <c:v>42857.48673611111</c:v>
                </c:pt>
                <c:pt idx="4915">
                  <c:v>42857.487442129626</c:v>
                </c:pt>
                <c:pt idx="4916">
                  <c:v>42857.488148148193</c:v>
                </c:pt>
                <c:pt idx="4917">
                  <c:v>42857.488854166688</c:v>
                </c:pt>
                <c:pt idx="4918">
                  <c:v>42857.489560185182</c:v>
                </c:pt>
                <c:pt idx="4919">
                  <c:v>42857.490266203706</c:v>
                </c:pt>
                <c:pt idx="4920">
                  <c:v>42857.490972222222</c:v>
                </c:pt>
                <c:pt idx="4921">
                  <c:v>42857.491678240738</c:v>
                </c:pt>
                <c:pt idx="4922">
                  <c:v>42857.492384259254</c:v>
                </c:pt>
                <c:pt idx="4923">
                  <c:v>42857.493090277778</c:v>
                </c:pt>
                <c:pt idx="4924">
                  <c:v>42857.493796296294</c:v>
                </c:pt>
                <c:pt idx="4925">
                  <c:v>42857.494502314818</c:v>
                </c:pt>
                <c:pt idx="4926">
                  <c:v>42857.495208333334</c:v>
                </c:pt>
                <c:pt idx="4927">
                  <c:v>42857.49591435185</c:v>
                </c:pt>
                <c:pt idx="4928">
                  <c:v>42857.496620370373</c:v>
                </c:pt>
                <c:pt idx="4929">
                  <c:v>42857.49732638889</c:v>
                </c:pt>
                <c:pt idx="4930">
                  <c:v>42857.498032407413</c:v>
                </c:pt>
                <c:pt idx="4931">
                  <c:v>42857.498738425951</c:v>
                </c:pt>
                <c:pt idx="4932">
                  <c:v>42857.499444444446</c:v>
                </c:pt>
                <c:pt idx="4933">
                  <c:v>42857.500150462962</c:v>
                </c:pt>
                <c:pt idx="4934">
                  <c:v>42857.500856481493</c:v>
                </c:pt>
                <c:pt idx="4935">
                  <c:v>42857.501562499994</c:v>
                </c:pt>
                <c:pt idx="4936">
                  <c:v>42857.502268518518</c:v>
                </c:pt>
                <c:pt idx="4937">
                  <c:v>42857.502974537034</c:v>
                </c:pt>
                <c:pt idx="4938">
                  <c:v>42857.503680555528</c:v>
                </c:pt>
                <c:pt idx="4939">
                  <c:v>42857.504386574081</c:v>
                </c:pt>
                <c:pt idx="4940">
                  <c:v>42857.505740740722</c:v>
                </c:pt>
                <c:pt idx="4941">
                  <c:v>42857.506446759238</c:v>
                </c:pt>
                <c:pt idx="4942">
                  <c:v>42857.507152777776</c:v>
                </c:pt>
                <c:pt idx="4943">
                  <c:v>42857.507858796293</c:v>
                </c:pt>
                <c:pt idx="4944">
                  <c:v>42857.508564814816</c:v>
                </c:pt>
                <c:pt idx="4945">
                  <c:v>42857.509270833325</c:v>
                </c:pt>
                <c:pt idx="4946">
                  <c:v>42857.509976851834</c:v>
                </c:pt>
                <c:pt idx="4947">
                  <c:v>42857.510682870372</c:v>
                </c:pt>
                <c:pt idx="4948">
                  <c:v>42857.511388888888</c:v>
                </c:pt>
                <c:pt idx="4949">
                  <c:v>42857.512094907412</c:v>
                </c:pt>
                <c:pt idx="4950">
                  <c:v>42857.512800925942</c:v>
                </c:pt>
                <c:pt idx="4951">
                  <c:v>42857.513506944466</c:v>
                </c:pt>
                <c:pt idx="4952">
                  <c:v>42857.514212962989</c:v>
                </c:pt>
                <c:pt idx="4953">
                  <c:v>42857.514918981491</c:v>
                </c:pt>
                <c:pt idx="4954">
                  <c:v>42857.515625</c:v>
                </c:pt>
                <c:pt idx="4955">
                  <c:v>42857.516331018538</c:v>
                </c:pt>
                <c:pt idx="4956">
                  <c:v>42857.51703703704</c:v>
                </c:pt>
                <c:pt idx="4957">
                  <c:v>42857.517743055556</c:v>
                </c:pt>
                <c:pt idx="4958">
                  <c:v>42857.518449074094</c:v>
                </c:pt>
                <c:pt idx="4959">
                  <c:v>42857.519155092603</c:v>
                </c:pt>
                <c:pt idx="4960">
                  <c:v>42857.519861111105</c:v>
                </c:pt>
                <c:pt idx="4961">
                  <c:v>42857.520567129628</c:v>
                </c:pt>
                <c:pt idx="4962">
                  <c:v>42857.521273148173</c:v>
                </c:pt>
                <c:pt idx="4963">
                  <c:v>42857.521979166646</c:v>
                </c:pt>
                <c:pt idx="4964">
                  <c:v>42857.522685185184</c:v>
                </c:pt>
                <c:pt idx="4965">
                  <c:v>42857.523391203678</c:v>
                </c:pt>
                <c:pt idx="4966">
                  <c:v>42857.524097222231</c:v>
                </c:pt>
                <c:pt idx="4967">
                  <c:v>42857.52480324074</c:v>
                </c:pt>
                <c:pt idx="4968">
                  <c:v>42857.525995370372</c:v>
                </c:pt>
                <c:pt idx="4969">
                  <c:v>42857.526701388888</c:v>
                </c:pt>
                <c:pt idx="4970">
                  <c:v>42857.527407407404</c:v>
                </c:pt>
                <c:pt idx="4971">
                  <c:v>42857.528113425942</c:v>
                </c:pt>
                <c:pt idx="4972">
                  <c:v>42857.528819444487</c:v>
                </c:pt>
                <c:pt idx="4973">
                  <c:v>42857.52952546296</c:v>
                </c:pt>
                <c:pt idx="4974">
                  <c:v>42857.530231481483</c:v>
                </c:pt>
                <c:pt idx="4975">
                  <c:v>42857.5309375</c:v>
                </c:pt>
                <c:pt idx="4976">
                  <c:v>42857.531643518494</c:v>
                </c:pt>
                <c:pt idx="4977">
                  <c:v>42857.532349537025</c:v>
                </c:pt>
                <c:pt idx="4978">
                  <c:v>42857.533055555556</c:v>
                </c:pt>
                <c:pt idx="4979">
                  <c:v>42857.53376157405</c:v>
                </c:pt>
                <c:pt idx="4980">
                  <c:v>42857.534467592595</c:v>
                </c:pt>
                <c:pt idx="4981">
                  <c:v>42857.535173611068</c:v>
                </c:pt>
                <c:pt idx="4982">
                  <c:v>42857.535879629628</c:v>
                </c:pt>
                <c:pt idx="4983">
                  <c:v>42857.536585648173</c:v>
                </c:pt>
                <c:pt idx="4984">
                  <c:v>42857.537291666646</c:v>
                </c:pt>
                <c:pt idx="4985">
                  <c:v>42857.537997685184</c:v>
                </c:pt>
                <c:pt idx="4986">
                  <c:v>42857.538703703671</c:v>
                </c:pt>
                <c:pt idx="4987">
                  <c:v>42857.539409722202</c:v>
                </c:pt>
                <c:pt idx="4988">
                  <c:v>42857.54011574074</c:v>
                </c:pt>
                <c:pt idx="4989">
                  <c:v>42857.540821759256</c:v>
                </c:pt>
                <c:pt idx="4990">
                  <c:v>42857.541527777779</c:v>
                </c:pt>
                <c:pt idx="4991">
                  <c:v>42857.542233796317</c:v>
                </c:pt>
                <c:pt idx="4992">
                  <c:v>42857.542939814812</c:v>
                </c:pt>
                <c:pt idx="4993">
                  <c:v>42857.543645833313</c:v>
                </c:pt>
                <c:pt idx="4994">
                  <c:v>42857.544351851851</c:v>
                </c:pt>
                <c:pt idx="4995">
                  <c:v>42857.545057870368</c:v>
                </c:pt>
                <c:pt idx="4996">
                  <c:v>42857.546215277805</c:v>
                </c:pt>
                <c:pt idx="4997">
                  <c:v>42857.546921296293</c:v>
                </c:pt>
                <c:pt idx="4998">
                  <c:v>42857.547627314816</c:v>
                </c:pt>
                <c:pt idx="4999">
                  <c:v>42857.548333333332</c:v>
                </c:pt>
                <c:pt idx="5000">
                  <c:v>42857.549039351848</c:v>
                </c:pt>
                <c:pt idx="5001">
                  <c:v>42857.549745370372</c:v>
                </c:pt>
                <c:pt idx="5002">
                  <c:v>42857.55045138891</c:v>
                </c:pt>
                <c:pt idx="5003">
                  <c:v>42857.551157407412</c:v>
                </c:pt>
                <c:pt idx="5004">
                  <c:v>42857.551863425942</c:v>
                </c:pt>
                <c:pt idx="5005">
                  <c:v>42857.552569444488</c:v>
                </c:pt>
                <c:pt idx="5006">
                  <c:v>42857.553275462989</c:v>
                </c:pt>
                <c:pt idx="5007">
                  <c:v>42857.553981481484</c:v>
                </c:pt>
                <c:pt idx="5008">
                  <c:v>42857.5546875</c:v>
                </c:pt>
                <c:pt idx="5009">
                  <c:v>42857.555393518516</c:v>
                </c:pt>
                <c:pt idx="5010">
                  <c:v>42857.55609953704</c:v>
                </c:pt>
                <c:pt idx="5011">
                  <c:v>42857.556805555563</c:v>
                </c:pt>
                <c:pt idx="5012">
                  <c:v>42857.557511574094</c:v>
                </c:pt>
                <c:pt idx="5013">
                  <c:v>42857.558217592625</c:v>
                </c:pt>
                <c:pt idx="5014">
                  <c:v>42857.558923611105</c:v>
                </c:pt>
                <c:pt idx="5015">
                  <c:v>42857.559629629628</c:v>
                </c:pt>
                <c:pt idx="5016">
                  <c:v>42857.560335648173</c:v>
                </c:pt>
                <c:pt idx="5017">
                  <c:v>42857.561041666624</c:v>
                </c:pt>
                <c:pt idx="5018">
                  <c:v>42857.561747685155</c:v>
                </c:pt>
                <c:pt idx="5019">
                  <c:v>42857.562453703678</c:v>
                </c:pt>
                <c:pt idx="5020">
                  <c:v>42857.563159722224</c:v>
                </c:pt>
                <c:pt idx="5021">
                  <c:v>42857.563865740725</c:v>
                </c:pt>
                <c:pt idx="5022">
                  <c:v>42857.564571759256</c:v>
                </c:pt>
                <c:pt idx="5023">
                  <c:v>42857.56527777778</c:v>
                </c:pt>
                <c:pt idx="5024">
                  <c:v>42857.566296296318</c:v>
                </c:pt>
                <c:pt idx="5025">
                  <c:v>42857.567002314805</c:v>
                </c:pt>
                <c:pt idx="5026">
                  <c:v>42857.567708333314</c:v>
                </c:pt>
                <c:pt idx="5027">
                  <c:v>42857.568414351852</c:v>
                </c:pt>
                <c:pt idx="5028">
                  <c:v>42857.569120370354</c:v>
                </c:pt>
                <c:pt idx="5029">
                  <c:v>42857.569826388892</c:v>
                </c:pt>
                <c:pt idx="5030">
                  <c:v>42857.57053240743</c:v>
                </c:pt>
                <c:pt idx="5031">
                  <c:v>42857.571238425953</c:v>
                </c:pt>
                <c:pt idx="5032">
                  <c:v>42857.571944444448</c:v>
                </c:pt>
                <c:pt idx="5033">
                  <c:v>42857.572650462986</c:v>
                </c:pt>
                <c:pt idx="5034">
                  <c:v>42857.57335648148</c:v>
                </c:pt>
                <c:pt idx="5035">
                  <c:v>42857.574062499996</c:v>
                </c:pt>
                <c:pt idx="5036">
                  <c:v>42857.57476851852</c:v>
                </c:pt>
                <c:pt idx="5037">
                  <c:v>42857.575474537014</c:v>
                </c:pt>
                <c:pt idx="5038">
                  <c:v>42857.57618055553</c:v>
                </c:pt>
                <c:pt idx="5039">
                  <c:v>42857.576886574083</c:v>
                </c:pt>
                <c:pt idx="5040">
                  <c:v>42857.577592592592</c:v>
                </c:pt>
                <c:pt idx="5041">
                  <c:v>42857.578298611108</c:v>
                </c:pt>
                <c:pt idx="5042">
                  <c:v>42857.579004629624</c:v>
                </c:pt>
                <c:pt idx="5043">
                  <c:v>42857.579710648148</c:v>
                </c:pt>
                <c:pt idx="5044">
                  <c:v>42857.580416666664</c:v>
                </c:pt>
                <c:pt idx="5045">
                  <c:v>42857.581122685166</c:v>
                </c:pt>
                <c:pt idx="5046">
                  <c:v>42857.581828703704</c:v>
                </c:pt>
                <c:pt idx="5047">
                  <c:v>42857.582534722242</c:v>
                </c:pt>
                <c:pt idx="5048">
                  <c:v>42857.583240740736</c:v>
                </c:pt>
                <c:pt idx="5049">
                  <c:v>42857.583946759238</c:v>
                </c:pt>
                <c:pt idx="5050">
                  <c:v>42857.584652777783</c:v>
                </c:pt>
                <c:pt idx="5051">
                  <c:v>42857.585358796299</c:v>
                </c:pt>
                <c:pt idx="5052">
                  <c:v>42857.586469907408</c:v>
                </c:pt>
                <c:pt idx="5053">
                  <c:v>42857.587175925932</c:v>
                </c:pt>
                <c:pt idx="5054">
                  <c:v>42857.587881944448</c:v>
                </c:pt>
                <c:pt idx="5055">
                  <c:v>42857.588587962986</c:v>
                </c:pt>
                <c:pt idx="5056">
                  <c:v>42857.58929398148</c:v>
                </c:pt>
                <c:pt idx="5057">
                  <c:v>42857.59</c:v>
                </c:pt>
                <c:pt idx="5058">
                  <c:v>42857.59070601852</c:v>
                </c:pt>
                <c:pt idx="5059">
                  <c:v>42857.591412037014</c:v>
                </c:pt>
                <c:pt idx="5060">
                  <c:v>42857.592118055552</c:v>
                </c:pt>
                <c:pt idx="5061">
                  <c:v>42857.592824074083</c:v>
                </c:pt>
                <c:pt idx="5062">
                  <c:v>42857.593530092592</c:v>
                </c:pt>
                <c:pt idx="5063">
                  <c:v>42857.594236111108</c:v>
                </c:pt>
                <c:pt idx="5064">
                  <c:v>42857.594942129625</c:v>
                </c:pt>
                <c:pt idx="5065">
                  <c:v>42857.595648148148</c:v>
                </c:pt>
                <c:pt idx="5066">
                  <c:v>42857.596354166664</c:v>
                </c:pt>
                <c:pt idx="5067">
                  <c:v>42857.597060185166</c:v>
                </c:pt>
                <c:pt idx="5068">
                  <c:v>42857.597766203668</c:v>
                </c:pt>
                <c:pt idx="5069">
                  <c:v>42857.59847222222</c:v>
                </c:pt>
                <c:pt idx="5070">
                  <c:v>42857.599178240744</c:v>
                </c:pt>
                <c:pt idx="5071">
                  <c:v>42857.599884259238</c:v>
                </c:pt>
                <c:pt idx="5072">
                  <c:v>42857.600590277783</c:v>
                </c:pt>
                <c:pt idx="5073">
                  <c:v>42857.601296296321</c:v>
                </c:pt>
                <c:pt idx="5074">
                  <c:v>42857.602002314816</c:v>
                </c:pt>
                <c:pt idx="5075">
                  <c:v>42857.602708333325</c:v>
                </c:pt>
                <c:pt idx="5076">
                  <c:v>42857.603414351834</c:v>
                </c:pt>
                <c:pt idx="5077">
                  <c:v>42857.604120370372</c:v>
                </c:pt>
                <c:pt idx="5078">
                  <c:v>42857.60482638891</c:v>
                </c:pt>
                <c:pt idx="5079">
                  <c:v>42857.605532407411</c:v>
                </c:pt>
                <c:pt idx="5080">
                  <c:v>42857.606898148195</c:v>
                </c:pt>
                <c:pt idx="5081">
                  <c:v>42857.607604166646</c:v>
                </c:pt>
                <c:pt idx="5082">
                  <c:v>42857.608310185191</c:v>
                </c:pt>
                <c:pt idx="5083">
                  <c:v>42857.6090162037</c:v>
                </c:pt>
                <c:pt idx="5084">
                  <c:v>42857.609722222202</c:v>
                </c:pt>
                <c:pt idx="5085">
                  <c:v>42857.61042824074</c:v>
                </c:pt>
                <c:pt idx="5086">
                  <c:v>42857.611134259256</c:v>
                </c:pt>
                <c:pt idx="5087">
                  <c:v>42857.611840277779</c:v>
                </c:pt>
                <c:pt idx="5088">
                  <c:v>42857.612546296317</c:v>
                </c:pt>
                <c:pt idx="5089">
                  <c:v>42857.613252314812</c:v>
                </c:pt>
                <c:pt idx="5090">
                  <c:v>42857.613958333335</c:v>
                </c:pt>
                <c:pt idx="5091">
                  <c:v>42857.614664351851</c:v>
                </c:pt>
                <c:pt idx="5092">
                  <c:v>42857.615370370368</c:v>
                </c:pt>
                <c:pt idx="5093">
                  <c:v>42857.61607638892</c:v>
                </c:pt>
                <c:pt idx="5094">
                  <c:v>42857.616782407407</c:v>
                </c:pt>
                <c:pt idx="5095">
                  <c:v>42857.617488425931</c:v>
                </c:pt>
                <c:pt idx="5096">
                  <c:v>42857.618194444476</c:v>
                </c:pt>
                <c:pt idx="5097">
                  <c:v>42857.618900462963</c:v>
                </c:pt>
                <c:pt idx="5098">
                  <c:v>42857.619606481479</c:v>
                </c:pt>
                <c:pt idx="5099">
                  <c:v>42857.620312499996</c:v>
                </c:pt>
                <c:pt idx="5100">
                  <c:v>42857.621018518505</c:v>
                </c:pt>
                <c:pt idx="5101">
                  <c:v>42857.621724536992</c:v>
                </c:pt>
                <c:pt idx="5102">
                  <c:v>42857.622430555537</c:v>
                </c:pt>
                <c:pt idx="5103">
                  <c:v>42857.623136574075</c:v>
                </c:pt>
                <c:pt idx="5104">
                  <c:v>42857.623842592584</c:v>
                </c:pt>
                <c:pt idx="5105">
                  <c:v>42857.624548611093</c:v>
                </c:pt>
                <c:pt idx="5106">
                  <c:v>42857.625254629624</c:v>
                </c:pt>
                <c:pt idx="5107">
                  <c:v>42857.625960648125</c:v>
                </c:pt>
                <c:pt idx="5108">
                  <c:v>42857.626666666627</c:v>
                </c:pt>
                <c:pt idx="5109">
                  <c:v>42857.627442129597</c:v>
                </c:pt>
                <c:pt idx="5110">
                  <c:v>42857.628148148149</c:v>
                </c:pt>
                <c:pt idx="5111">
                  <c:v>42857.628854166665</c:v>
                </c:pt>
                <c:pt idx="5112">
                  <c:v>42857.629560185174</c:v>
                </c:pt>
                <c:pt idx="5113">
                  <c:v>42857.630266203705</c:v>
                </c:pt>
                <c:pt idx="5114">
                  <c:v>42857.630972222221</c:v>
                </c:pt>
                <c:pt idx="5115">
                  <c:v>42857.631678240738</c:v>
                </c:pt>
                <c:pt idx="5116">
                  <c:v>42857.632384259254</c:v>
                </c:pt>
                <c:pt idx="5117">
                  <c:v>42857.633090277777</c:v>
                </c:pt>
                <c:pt idx="5118">
                  <c:v>42857.633796296286</c:v>
                </c:pt>
                <c:pt idx="5119">
                  <c:v>42857.634502314817</c:v>
                </c:pt>
                <c:pt idx="5120">
                  <c:v>42857.635208333326</c:v>
                </c:pt>
                <c:pt idx="5121">
                  <c:v>42857.635914351835</c:v>
                </c:pt>
                <c:pt idx="5122">
                  <c:v>42857.636620370373</c:v>
                </c:pt>
                <c:pt idx="5123">
                  <c:v>42857.637326388889</c:v>
                </c:pt>
                <c:pt idx="5124">
                  <c:v>42857.638032407413</c:v>
                </c:pt>
                <c:pt idx="5125">
                  <c:v>42857.638738425943</c:v>
                </c:pt>
                <c:pt idx="5126">
                  <c:v>42857.639444444445</c:v>
                </c:pt>
                <c:pt idx="5127">
                  <c:v>42857.640150462961</c:v>
                </c:pt>
                <c:pt idx="5128">
                  <c:v>42857.640856481492</c:v>
                </c:pt>
                <c:pt idx="5129">
                  <c:v>42857.641562499994</c:v>
                </c:pt>
                <c:pt idx="5130">
                  <c:v>42857.642268518517</c:v>
                </c:pt>
                <c:pt idx="5131">
                  <c:v>42857.642974537026</c:v>
                </c:pt>
                <c:pt idx="5132">
                  <c:v>42857.643680555528</c:v>
                </c:pt>
                <c:pt idx="5133">
                  <c:v>42857.644386574073</c:v>
                </c:pt>
                <c:pt idx="5134">
                  <c:v>42857.645092592589</c:v>
                </c:pt>
                <c:pt idx="5135">
                  <c:v>42857.645798611076</c:v>
                </c:pt>
                <c:pt idx="5136">
                  <c:v>42857.646504629629</c:v>
                </c:pt>
                <c:pt idx="5137">
                  <c:v>42857.647870370369</c:v>
                </c:pt>
                <c:pt idx="5138">
                  <c:v>42857.648576388929</c:v>
                </c:pt>
                <c:pt idx="5139">
                  <c:v>42857.649282407408</c:v>
                </c:pt>
                <c:pt idx="5140">
                  <c:v>42857.649988425932</c:v>
                </c:pt>
                <c:pt idx="5141">
                  <c:v>42857.65069444447</c:v>
                </c:pt>
                <c:pt idx="5142">
                  <c:v>42857.651400462964</c:v>
                </c:pt>
                <c:pt idx="5143">
                  <c:v>42857.652106481481</c:v>
                </c:pt>
                <c:pt idx="5144">
                  <c:v>42857.652812500011</c:v>
                </c:pt>
                <c:pt idx="5145">
                  <c:v>42857.653518518542</c:v>
                </c:pt>
                <c:pt idx="5146">
                  <c:v>42857.654224537036</c:v>
                </c:pt>
                <c:pt idx="5147">
                  <c:v>42857.654930555553</c:v>
                </c:pt>
                <c:pt idx="5148">
                  <c:v>42857.655636574083</c:v>
                </c:pt>
                <c:pt idx="5149">
                  <c:v>42857.656342592592</c:v>
                </c:pt>
                <c:pt idx="5150">
                  <c:v>42857.657048611087</c:v>
                </c:pt>
                <c:pt idx="5151">
                  <c:v>42857.657754629625</c:v>
                </c:pt>
                <c:pt idx="5152">
                  <c:v>42857.658460648148</c:v>
                </c:pt>
                <c:pt idx="5153">
                  <c:v>42857.659166666643</c:v>
                </c:pt>
                <c:pt idx="5154">
                  <c:v>42857.659872685188</c:v>
                </c:pt>
                <c:pt idx="5155">
                  <c:v>42857.660578703704</c:v>
                </c:pt>
                <c:pt idx="5156">
                  <c:v>42857.661284722191</c:v>
                </c:pt>
                <c:pt idx="5157">
                  <c:v>42857.661990740722</c:v>
                </c:pt>
                <c:pt idx="5158">
                  <c:v>42857.662696759238</c:v>
                </c:pt>
                <c:pt idx="5159">
                  <c:v>42857.663402777747</c:v>
                </c:pt>
                <c:pt idx="5160">
                  <c:v>42857.664108796285</c:v>
                </c:pt>
                <c:pt idx="5161">
                  <c:v>42857.664814814816</c:v>
                </c:pt>
                <c:pt idx="5162">
                  <c:v>42857.665520833289</c:v>
                </c:pt>
                <c:pt idx="5163">
                  <c:v>42857.666226851834</c:v>
                </c:pt>
                <c:pt idx="5164">
                  <c:v>42857.666932870372</c:v>
                </c:pt>
                <c:pt idx="5165">
                  <c:v>42857.668206018519</c:v>
                </c:pt>
                <c:pt idx="5166">
                  <c:v>42857.668912037036</c:v>
                </c:pt>
                <c:pt idx="5167">
                  <c:v>42857.669618055559</c:v>
                </c:pt>
                <c:pt idx="5168">
                  <c:v>42857.670324074083</c:v>
                </c:pt>
                <c:pt idx="5169">
                  <c:v>42857.671030092592</c:v>
                </c:pt>
                <c:pt idx="5170">
                  <c:v>42857.671736111079</c:v>
                </c:pt>
                <c:pt idx="5171">
                  <c:v>42857.672442129624</c:v>
                </c:pt>
                <c:pt idx="5172">
                  <c:v>42857.673148148147</c:v>
                </c:pt>
                <c:pt idx="5173">
                  <c:v>42857.673854166664</c:v>
                </c:pt>
                <c:pt idx="5174">
                  <c:v>42857.674560185187</c:v>
                </c:pt>
                <c:pt idx="5175">
                  <c:v>42857.675266203682</c:v>
                </c:pt>
                <c:pt idx="5176">
                  <c:v>42857.67597222222</c:v>
                </c:pt>
                <c:pt idx="5177">
                  <c:v>42857.676678240743</c:v>
                </c:pt>
                <c:pt idx="5178">
                  <c:v>42857.677384259237</c:v>
                </c:pt>
                <c:pt idx="5179">
                  <c:v>42857.678090277783</c:v>
                </c:pt>
                <c:pt idx="5180">
                  <c:v>42857.678796296299</c:v>
                </c:pt>
                <c:pt idx="5181">
                  <c:v>42857.679502314815</c:v>
                </c:pt>
                <c:pt idx="5182">
                  <c:v>42857.680208333331</c:v>
                </c:pt>
                <c:pt idx="5183">
                  <c:v>42857.680914351862</c:v>
                </c:pt>
                <c:pt idx="5184">
                  <c:v>42857.681620370371</c:v>
                </c:pt>
                <c:pt idx="5185">
                  <c:v>42857.682326388909</c:v>
                </c:pt>
                <c:pt idx="5186">
                  <c:v>42857.683032407411</c:v>
                </c:pt>
                <c:pt idx="5187">
                  <c:v>42857.683738425942</c:v>
                </c:pt>
                <c:pt idx="5188">
                  <c:v>42857.684444444443</c:v>
                </c:pt>
                <c:pt idx="5189">
                  <c:v>42857.685150462959</c:v>
                </c:pt>
                <c:pt idx="5190">
                  <c:v>42857.685856481483</c:v>
                </c:pt>
                <c:pt idx="5191">
                  <c:v>42857.686562500006</c:v>
                </c:pt>
                <c:pt idx="5192">
                  <c:v>42857.687268518515</c:v>
                </c:pt>
                <c:pt idx="5193">
                  <c:v>42857.688587962963</c:v>
                </c:pt>
                <c:pt idx="5194">
                  <c:v>42857.689293981479</c:v>
                </c:pt>
                <c:pt idx="5195">
                  <c:v>42857.689999999995</c:v>
                </c:pt>
                <c:pt idx="5196">
                  <c:v>42857.690706018504</c:v>
                </c:pt>
                <c:pt idx="5197">
                  <c:v>42857.691412037013</c:v>
                </c:pt>
                <c:pt idx="5198">
                  <c:v>42857.692118055558</c:v>
                </c:pt>
                <c:pt idx="5199">
                  <c:v>42857.692824074082</c:v>
                </c:pt>
                <c:pt idx="5200">
                  <c:v>42857.693530092591</c:v>
                </c:pt>
                <c:pt idx="5201">
                  <c:v>42857.694236111114</c:v>
                </c:pt>
                <c:pt idx="5202">
                  <c:v>42857.694942129609</c:v>
                </c:pt>
                <c:pt idx="5203">
                  <c:v>42857.695648148147</c:v>
                </c:pt>
                <c:pt idx="5204">
                  <c:v>42857.69635416667</c:v>
                </c:pt>
                <c:pt idx="5205">
                  <c:v>42857.697060185164</c:v>
                </c:pt>
                <c:pt idx="5206">
                  <c:v>42857.697766203659</c:v>
                </c:pt>
                <c:pt idx="5207">
                  <c:v>42857.698472222226</c:v>
                </c:pt>
                <c:pt idx="5208">
                  <c:v>42857.699178240735</c:v>
                </c:pt>
                <c:pt idx="5209">
                  <c:v>42857.699884259237</c:v>
                </c:pt>
                <c:pt idx="5210">
                  <c:v>42857.700590277782</c:v>
                </c:pt>
                <c:pt idx="5211">
                  <c:v>42857.701296296298</c:v>
                </c:pt>
                <c:pt idx="5212">
                  <c:v>42857.702002314814</c:v>
                </c:pt>
                <c:pt idx="5213">
                  <c:v>42857.702708333309</c:v>
                </c:pt>
                <c:pt idx="5214">
                  <c:v>42857.703414351854</c:v>
                </c:pt>
                <c:pt idx="5215">
                  <c:v>42857.70412037037</c:v>
                </c:pt>
                <c:pt idx="5216">
                  <c:v>42857.704826388908</c:v>
                </c:pt>
                <c:pt idx="5217">
                  <c:v>42857.70553240741</c:v>
                </c:pt>
                <c:pt idx="5218">
                  <c:v>42857.706238425955</c:v>
                </c:pt>
                <c:pt idx="5219">
                  <c:v>42857.706944444442</c:v>
                </c:pt>
                <c:pt idx="5220">
                  <c:v>42857.707650462966</c:v>
                </c:pt>
                <c:pt idx="5221">
                  <c:v>42857.70890046296</c:v>
                </c:pt>
                <c:pt idx="5222">
                  <c:v>42857.709606481476</c:v>
                </c:pt>
                <c:pt idx="5223">
                  <c:v>42857.710312500007</c:v>
                </c:pt>
                <c:pt idx="5224">
                  <c:v>42857.711018518516</c:v>
                </c:pt>
                <c:pt idx="5225">
                  <c:v>42857.711724537003</c:v>
                </c:pt>
                <c:pt idx="5226">
                  <c:v>42857.712430555555</c:v>
                </c:pt>
                <c:pt idx="5227">
                  <c:v>42857.713136574072</c:v>
                </c:pt>
                <c:pt idx="5228">
                  <c:v>42857.713842592595</c:v>
                </c:pt>
                <c:pt idx="5229">
                  <c:v>42857.714548611104</c:v>
                </c:pt>
                <c:pt idx="5230">
                  <c:v>42857.715254629627</c:v>
                </c:pt>
                <c:pt idx="5231">
                  <c:v>42857.715960648151</c:v>
                </c:pt>
                <c:pt idx="5232">
                  <c:v>42857.716666666645</c:v>
                </c:pt>
                <c:pt idx="5233">
                  <c:v>42857.717372685176</c:v>
                </c:pt>
                <c:pt idx="5234">
                  <c:v>42857.718078703707</c:v>
                </c:pt>
                <c:pt idx="5235">
                  <c:v>42857.718784722201</c:v>
                </c:pt>
                <c:pt idx="5236">
                  <c:v>42857.719490740725</c:v>
                </c:pt>
                <c:pt idx="5237">
                  <c:v>42857.720196759226</c:v>
                </c:pt>
                <c:pt idx="5238">
                  <c:v>42857.720902777757</c:v>
                </c:pt>
                <c:pt idx="5239">
                  <c:v>42857.721608796273</c:v>
                </c:pt>
                <c:pt idx="5240">
                  <c:v>42857.722314814804</c:v>
                </c:pt>
                <c:pt idx="5241">
                  <c:v>42857.723020833291</c:v>
                </c:pt>
                <c:pt idx="5242">
                  <c:v>42857.723726851807</c:v>
                </c:pt>
                <c:pt idx="5243">
                  <c:v>42857.724432870345</c:v>
                </c:pt>
                <c:pt idx="5244">
                  <c:v>42857.725138888884</c:v>
                </c:pt>
                <c:pt idx="5245">
                  <c:v>42857.725844907378</c:v>
                </c:pt>
                <c:pt idx="5246">
                  <c:v>42857.726550925923</c:v>
                </c:pt>
                <c:pt idx="5247">
                  <c:v>42857.727256944447</c:v>
                </c:pt>
                <c:pt idx="5248">
                  <c:v>42857.727962962927</c:v>
                </c:pt>
                <c:pt idx="5249">
                  <c:v>42857.729224537004</c:v>
                </c:pt>
                <c:pt idx="5250">
                  <c:v>42857.729930555528</c:v>
                </c:pt>
                <c:pt idx="5251">
                  <c:v>42857.730636574073</c:v>
                </c:pt>
                <c:pt idx="5252">
                  <c:v>42857.731342592575</c:v>
                </c:pt>
                <c:pt idx="5253">
                  <c:v>42857.732048611077</c:v>
                </c:pt>
                <c:pt idx="5254">
                  <c:v>42857.732754629607</c:v>
                </c:pt>
                <c:pt idx="5255">
                  <c:v>42857.733460648124</c:v>
                </c:pt>
                <c:pt idx="5256">
                  <c:v>42857.734166666633</c:v>
                </c:pt>
                <c:pt idx="5257">
                  <c:v>42857.734872685185</c:v>
                </c:pt>
                <c:pt idx="5258">
                  <c:v>42857.735578703679</c:v>
                </c:pt>
                <c:pt idx="5259">
                  <c:v>42857.736284722225</c:v>
                </c:pt>
                <c:pt idx="5260">
                  <c:v>42857.736990740734</c:v>
                </c:pt>
                <c:pt idx="5261">
                  <c:v>42857.737696759228</c:v>
                </c:pt>
                <c:pt idx="5262">
                  <c:v>42857.738402777759</c:v>
                </c:pt>
                <c:pt idx="5263">
                  <c:v>42857.739108796275</c:v>
                </c:pt>
                <c:pt idx="5264">
                  <c:v>42857.739814814806</c:v>
                </c:pt>
                <c:pt idx="5265">
                  <c:v>42857.740520833315</c:v>
                </c:pt>
                <c:pt idx="5266">
                  <c:v>42857.741226851831</c:v>
                </c:pt>
                <c:pt idx="5267">
                  <c:v>42857.741932870355</c:v>
                </c:pt>
                <c:pt idx="5268">
                  <c:v>42857.742638888893</c:v>
                </c:pt>
                <c:pt idx="5269">
                  <c:v>42857.743344907387</c:v>
                </c:pt>
                <c:pt idx="5270">
                  <c:v>42857.744050925932</c:v>
                </c:pt>
                <c:pt idx="5271">
                  <c:v>42857.744756944441</c:v>
                </c:pt>
                <c:pt idx="5272">
                  <c:v>42857.745462962943</c:v>
                </c:pt>
                <c:pt idx="5273">
                  <c:v>42857.746168981474</c:v>
                </c:pt>
                <c:pt idx="5274">
                  <c:v>42857.746875000012</c:v>
                </c:pt>
                <c:pt idx="5275">
                  <c:v>42857.747581018521</c:v>
                </c:pt>
                <c:pt idx="5276">
                  <c:v>42857.748287037037</c:v>
                </c:pt>
                <c:pt idx="5277">
                  <c:v>42857.749386574076</c:v>
                </c:pt>
                <c:pt idx="5278">
                  <c:v>42857.750092592592</c:v>
                </c:pt>
                <c:pt idx="5279">
                  <c:v>42857.750798611087</c:v>
                </c:pt>
                <c:pt idx="5280">
                  <c:v>42857.751504629625</c:v>
                </c:pt>
                <c:pt idx="5281">
                  <c:v>42857.752210648185</c:v>
                </c:pt>
                <c:pt idx="5282">
                  <c:v>42857.752916666665</c:v>
                </c:pt>
                <c:pt idx="5283">
                  <c:v>42857.753622685166</c:v>
                </c:pt>
                <c:pt idx="5284">
                  <c:v>42857.754328703704</c:v>
                </c:pt>
                <c:pt idx="5285">
                  <c:v>42857.75503472222</c:v>
                </c:pt>
                <c:pt idx="5286">
                  <c:v>42857.755740740722</c:v>
                </c:pt>
                <c:pt idx="5287">
                  <c:v>42857.756446759238</c:v>
                </c:pt>
                <c:pt idx="5288">
                  <c:v>42857.757152777776</c:v>
                </c:pt>
                <c:pt idx="5289">
                  <c:v>42857.757858796293</c:v>
                </c:pt>
                <c:pt idx="5290">
                  <c:v>42857.758564814816</c:v>
                </c:pt>
                <c:pt idx="5291">
                  <c:v>42857.759270833325</c:v>
                </c:pt>
                <c:pt idx="5292">
                  <c:v>42857.759976851834</c:v>
                </c:pt>
                <c:pt idx="5293">
                  <c:v>42857.76068287035</c:v>
                </c:pt>
                <c:pt idx="5294">
                  <c:v>42857.761388888874</c:v>
                </c:pt>
                <c:pt idx="5295">
                  <c:v>42857.762094907404</c:v>
                </c:pt>
                <c:pt idx="5296">
                  <c:v>42857.762800925928</c:v>
                </c:pt>
                <c:pt idx="5297">
                  <c:v>42857.763506944444</c:v>
                </c:pt>
                <c:pt idx="5298">
                  <c:v>42857.76421296296</c:v>
                </c:pt>
                <c:pt idx="5299">
                  <c:v>42857.764918981484</c:v>
                </c:pt>
                <c:pt idx="5300">
                  <c:v>42857.765624999985</c:v>
                </c:pt>
                <c:pt idx="5301">
                  <c:v>42857.766331018516</c:v>
                </c:pt>
                <c:pt idx="5302">
                  <c:v>42857.767037037025</c:v>
                </c:pt>
                <c:pt idx="5303">
                  <c:v>42857.767743055527</c:v>
                </c:pt>
                <c:pt idx="5304">
                  <c:v>42857.768449074072</c:v>
                </c:pt>
                <c:pt idx="5305">
                  <c:v>42857.769594907404</c:v>
                </c:pt>
                <c:pt idx="5306">
                  <c:v>42857.770300925928</c:v>
                </c:pt>
                <c:pt idx="5307">
                  <c:v>42857.771006944444</c:v>
                </c:pt>
                <c:pt idx="5308">
                  <c:v>42857.771712962938</c:v>
                </c:pt>
                <c:pt idx="5309">
                  <c:v>42857.772418981476</c:v>
                </c:pt>
                <c:pt idx="5310">
                  <c:v>42857.773124999985</c:v>
                </c:pt>
                <c:pt idx="5311">
                  <c:v>42857.773831018516</c:v>
                </c:pt>
                <c:pt idx="5312">
                  <c:v>42857.774537037039</c:v>
                </c:pt>
                <c:pt idx="5313">
                  <c:v>42857.775243055556</c:v>
                </c:pt>
                <c:pt idx="5314">
                  <c:v>42857.775949074072</c:v>
                </c:pt>
                <c:pt idx="5315">
                  <c:v>42857.776655092603</c:v>
                </c:pt>
                <c:pt idx="5316">
                  <c:v>42857.777361111068</c:v>
                </c:pt>
                <c:pt idx="5317">
                  <c:v>42857.778067129628</c:v>
                </c:pt>
                <c:pt idx="5318">
                  <c:v>42857.778773148173</c:v>
                </c:pt>
                <c:pt idx="5319">
                  <c:v>42857.779479166646</c:v>
                </c:pt>
                <c:pt idx="5320">
                  <c:v>42857.780185185184</c:v>
                </c:pt>
                <c:pt idx="5321">
                  <c:v>42857.7808912037</c:v>
                </c:pt>
                <c:pt idx="5322">
                  <c:v>42857.781597222223</c:v>
                </c:pt>
                <c:pt idx="5323">
                  <c:v>42857.78230324074</c:v>
                </c:pt>
                <c:pt idx="5324">
                  <c:v>42857.783009259256</c:v>
                </c:pt>
                <c:pt idx="5325">
                  <c:v>42857.783715277779</c:v>
                </c:pt>
                <c:pt idx="5326">
                  <c:v>42857.784421296295</c:v>
                </c:pt>
                <c:pt idx="5327">
                  <c:v>42857.785127314804</c:v>
                </c:pt>
                <c:pt idx="5328">
                  <c:v>42857.785833333335</c:v>
                </c:pt>
                <c:pt idx="5329">
                  <c:v>42857.786539351873</c:v>
                </c:pt>
                <c:pt idx="5330">
                  <c:v>42857.787245370368</c:v>
                </c:pt>
                <c:pt idx="5331">
                  <c:v>42857.787951388891</c:v>
                </c:pt>
                <c:pt idx="5332">
                  <c:v>42857.788657407429</c:v>
                </c:pt>
                <c:pt idx="5333">
                  <c:v>42857.789733796286</c:v>
                </c:pt>
                <c:pt idx="5334">
                  <c:v>42857.790439814795</c:v>
                </c:pt>
                <c:pt idx="5335">
                  <c:v>42857.791145833267</c:v>
                </c:pt>
                <c:pt idx="5336">
                  <c:v>42857.79185185182</c:v>
                </c:pt>
                <c:pt idx="5337">
                  <c:v>42857.792557870373</c:v>
                </c:pt>
                <c:pt idx="5338">
                  <c:v>42857.793263888874</c:v>
                </c:pt>
                <c:pt idx="5339">
                  <c:v>42857.793969907369</c:v>
                </c:pt>
                <c:pt idx="5340">
                  <c:v>42857.794675925928</c:v>
                </c:pt>
                <c:pt idx="5341">
                  <c:v>42857.795381944423</c:v>
                </c:pt>
                <c:pt idx="5342">
                  <c:v>42857.796087962954</c:v>
                </c:pt>
                <c:pt idx="5343">
                  <c:v>42857.796793981463</c:v>
                </c:pt>
                <c:pt idx="5344">
                  <c:v>42857.797499999986</c:v>
                </c:pt>
                <c:pt idx="5345">
                  <c:v>42857.798206018517</c:v>
                </c:pt>
                <c:pt idx="5346">
                  <c:v>42857.798912037026</c:v>
                </c:pt>
                <c:pt idx="5347">
                  <c:v>42857.799618055556</c:v>
                </c:pt>
                <c:pt idx="5348">
                  <c:v>42857.800324074095</c:v>
                </c:pt>
                <c:pt idx="5349">
                  <c:v>42857.801030092603</c:v>
                </c:pt>
                <c:pt idx="5350">
                  <c:v>42857.801736111105</c:v>
                </c:pt>
                <c:pt idx="5351">
                  <c:v>42857.802442129629</c:v>
                </c:pt>
                <c:pt idx="5352">
                  <c:v>42857.803148148167</c:v>
                </c:pt>
                <c:pt idx="5353">
                  <c:v>42857.803854166668</c:v>
                </c:pt>
                <c:pt idx="5354">
                  <c:v>42857.804560185192</c:v>
                </c:pt>
                <c:pt idx="5355">
                  <c:v>42857.805266203701</c:v>
                </c:pt>
                <c:pt idx="5356">
                  <c:v>42857.805972222232</c:v>
                </c:pt>
                <c:pt idx="5357">
                  <c:v>42857.80667824077</c:v>
                </c:pt>
                <c:pt idx="5358">
                  <c:v>42857.807384259257</c:v>
                </c:pt>
                <c:pt idx="5359">
                  <c:v>42857.808090277802</c:v>
                </c:pt>
                <c:pt idx="5360">
                  <c:v>42857.808796296325</c:v>
                </c:pt>
                <c:pt idx="5361">
                  <c:v>42857.809872685182</c:v>
                </c:pt>
                <c:pt idx="5362">
                  <c:v>42857.810578703713</c:v>
                </c:pt>
                <c:pt idx="5363">
                  <c:v>42857.811284722222</c:v>
                </c:pt>
                <c:pt idx="5364">
                  <c:v>42857.811990740738</c:v>
                </c:pt>
                <c:pt idx="5365">
                  <c:v>42857.812696759262</c:v>
                </c:pt>
                <c:pt idx="5366">
                  <c:v>42857.813402777778</c:v>
                </c:pt>
                <c:pt idx="5367">
                  <c:v>42857.814108796316</c:v>
                </c:pt>
                <c:pt idx="5368">
                  <c:v>42857.814814814847</c:v>
                </c:pt>
                <c:pt idx="5369">
                  <c:v>42857.815520833334</c:v>
                </c:pt>
                <c:pt idx="5370">
                  <c:v>42857.816226851872</c:v>
                </c:pt>
                <c:pt idx="5371">
                  <c:v>42857.816932870395</c:v>
                </c:pt>
                <c:pt idx="5372">
                  <c:v>42857.817638888919</c:v>
                </c:pt>
                <c:pt idx="5373">
                  <c:v>42857.818344907413</c:v>
                </c:pt>
                <c:pt idx="5374">
                  <c:v>42857.819050925951</c:v>
                </c:pt>
                <c:pt idx="5375">
                  <c:v>42857.819756944467</c:v>
                </c:pt>
                <c:pt idx="5376">
                  <c:v>42857.820462962954</c:v>
                </c:pt>
                <c:pt idx="5377">
                  <c:v>42857.821168981449</c:v>
                </c:pt>
                <c:pt idx="5378">
                  <c:v>42857.821875000001</c:v>
                </c:pt>
                <c:pt idx="5379">
                  <c:v>42857.822581018518</c:v>
                </c:pt>
                <c:pt idx="5380">
                  <c:v>42857.823287037034</c:v>
                </c:pt>
                <c:pt idx="5381">
                  <c:v>42857.823993055557</c:v>
                </c:pt>
                <c:pt idx="5382">
                  <c:v>42857.824699074103</c:v>
                </c:pt>
                <c:pt idx="5383">
                  <c:v>42857.82540509259</c:v>
                </c:pt>
                <c:pt idx="5384">
                  <c:v>42857.826111111106</c:v>
                </c:pt>
                <c:pt idx="5385">
                  <c:v>42857.826817129651</c:v>
                </c:pt>
                <c:pt idx="5386">
                  <c:v>42857.827523148168</c:v>
                </c:pt>
                <c:pt idx="5387">
                  <c:v>42857.828229166669</c:v>
                </c:pt>
                <c:pt idx="5388">
                  <c:v>42857.828935185193</c:v>
                </c:pt>
                <c:pt idx="5389">
                  <c:v>42857.829976851834</c:v>
                </c:pt>
                <c:pt idx="5390">
                  <c:v>42857.830682870372</c:v>
                </c:pt>
                <c:pt idx="5391">
                  <c:v>42857.831388888888</c:v>
                </c:pt>
                <c:pt idx="5392">
                  <c:v>42857.832094907411</c:v>
                </c:pt>
                <c:pt idx="5393">
                  <c:v>42857.832800925942</c:v>
                </c:pt>
                <c:pt idx="5394">
                  <c:v>42857.833506944466</c:v>
                </c:pt>
                <c:pt idx="5395">
                  <c:v>42857.834212962989</c:v>
                </c:pt>
                <c:pt idx="5396">
                  <c:v>42857.834918981483</c:v>
                </c:pt>
                <c:pt idx="5397">
                  <c:v>42857.835625</c:v>
                </c:pt>
                <c:pt idx="5398">
                  <c:v>42857.836331018538</c:v>
                </c:pt>
                <c:pt idx="5399">
                  <c:v>42857.837037037039</c:v>
                </c:pt>
                <c:pt idx="5400">
                  <c:v>42857.837743055556</c:v>
                </c:pt>
                <c:pt idx="5401">
                  <c:v>42857.838449074094</c:v>
                </c:pt>
                <c:pt idx="5402">
                  <c:v>42857.839155092603</c:v>
                </c:pt>
                <c:pt idx="5403">
                  <c:v>42857.839861111104</c:v>
                </c:pt>
                <c:pt idx="5404">
                  <c:v>42857.840567129642</c:v>
                </c:pt>
                <c:pt idx="5405">
                  <c:v>42857.841273148195</c:v>
                </c:pt>
                <c:pt idx="5406">
                  <c:v>42857.841979166667</c:v>
                </c:pt>
                <c:pt idx="5407">
                  <c:v>42857.842685185191</c:v>
                </c:pt>
                <c:pt idx="5408">
                  <c:v>42857.8433912037</c:v>
                </c:pt>
                <c:pt idx="5409">
                  <c:v>42857.844097222245</c:v>
                </c:pt>
                <c:pt idx="5410">
                  <c:v>42857.844803240769</c:v>
                </c:pt>
                <c:pt idx="5411">
                  <c:v>42857.845509259263</c:v>
                </c:pt>
                <c:pt idx="5412">
                  <c:v>42857.846215277823</c:v>
                </c:pt>
                <c:pt idx="5413">
                  <c:v>42857.846921296317</c:v>
                </c:pt>
                <c:pt idx="5414">
                  <c:v>42857.847627314812</c:v>
                </c:pt>
                <c:pt idx="5415">
                  <c:v>42857.848333333342</c:v>
                </c:pt>
                <c:pt idx="5416">
                  <c:v>42857.849039351873</c:v>
                </c:pt>
                <c:pt idx="5417">
                  <c:v>42857.850173611114</c:v>
                </c:pt>
                <c:pt idx="5418">
                  <c:v>42857.850879629652</c:v>
                </c:pt>
                <c:pt idx="5419">
                  <c:v>42857.851585648175</c:v>
                </c:pt>
                <c:pt idx="5420">
                  <c:v>42857.852291666692</c:v>
                </c:pt>
                <c:pt idx="5421">
                  <c:v>42857.852997685193</c:v>
                </c:pt>
                <c:pt idx="5422">
                  <c:v>42857.85370370368</c:v>
                </c:pt>
                <c:pt idx="5423">
                  <c:v>42857.854409722218</c:v>
                </c:pt>
                <c:pt idx="5424">
                  <c:v>42857.855115740742</c:v>
                </c:pt>
                <c:pt idx="5425">
                  <c:v>42857.855821759258</c:v>
                </c:pt>
                <c:pt idx="5426">
                  <c:v>42857.856527777803</c:v>
                </c:pt>
                <c:pt idx="5427">
                  <c:v>42857.857233796334</c:v>
                </c:pt>
                <c:pt idx="5428">
                  <c:v>42857.857939814836</c:v>
                </c:pt>
                <c:pt idx="5429">
                  <c:v>42857.85864583333</c:v>
                </c:pt>
                <c:pt idx="5430">
                  <c:v>42857.859351851861</c:v>
                </c:pt>
                <c:pt idx="5431">
                  <c:v>42857.860057870392</c:v>
                </c:pt>
                <c:pt idx="5432">
                  <c:v>42857.860763888886</c:v>
                </c:pt>
                <c:pt idx="5433">
                  <c:v>42857.861469907388</c:v>
                </c:pt>
                <c:pt idx="5434">
                  <c:v>42857.862175925933</c:v>
                </c:pt>
                <c:pt idx="5435">
                  <c:v>42857.862881944442</c:v>
                </c:pt>
                <c:pt idx="5436">
                  <c:v>42857.863587962966</c:v>
                </c:pt>
                <c:pt idx="5437">
                  <c:v>42857.864293981482</c:v>
                </c:pt>
                <c:pt idx="5438">
                  <c:v>42857.865000000005</c:v>
                </c:pt>
                <c:pt idx="5439">
                  <c:v>42857.865706018521</c:v>
                </c:pt>
                <c:pt idx="5440">
                  <c:v>42857.866412037038</c:v>
                </c:pt>
                <c:pt idx="5441">
                  <c:v>42857.867118055561</c:v>
                </c:pt>
                <c:pt idx="5442">
                  <c:v>42857.867824074092</c:v>
                </c:pt>
                <c:pt idx="5443">
                  <c:v>42857.868530092623</c:v>
                </c:pt>
                <c:pt idx="5444">
                  <c:v>42857.86923611111</c:v>
                </c:pt>
                <c:pt idx="5445">
                  <c:v>42857.87045138891</c:v>
                </c:pt>
                <c:pt idx="5446">
                  <c:v>42857.871157407411</c:v>
                </c:pt>
                <c:pt idx="5447">
                  <c:v>42857.871863425942</c:v>
                </c:pt>
                <c:pt idx="5448">
                  <c:v>42857.872569444487</c:v>
                </c:pt>
                <c:pt idx="5449">
                  <c:v>42857.873275462989</c:v>
                </c:pt>
                <c:pt idx="5450">
                  <c:v>42857.873981481476</c:v>
                </c:pt>
                <c:pt idx="5451">
                  <c:v>42857.8746875</c:v>
                </c:pt>
                <c:pt idx="5452">
                  <c:v>42857.875393518516</c:v>
                </c:pt>
                <c:pt idx="5453">
                  <c:v>42857.876099537039</c:v>
                </c:pt>
                <c:pt idx="5454">
                  <c:v>42857.876805555563</c:v>
                </c:pt>
                <c:pt idx="5455">
                  <c:v>42857.877511574094</c:v>
                </c:pt>
                <c:pt idx="5456">
                  <c:v>42857.878217592624</c:v>
                </c:pt>
                <c:pt idx="5457">
                  <c:v>42857.878923611104</c:v>
                </c:pt>
                <c:pt idx="5458">
                  <c:v>42857.879629629628</c:v>
                </c:pt>
                <c:pt idx="5459">
                  <c:v>42857.880335648195</c:v>
                </c:pt>
                <c:pt idx="5460">
                  <c:v>42857.881041666646</c:v>
                </c:pt>
                <c:pt idx="5461">
                  <c:v>42857.881747685184</c:v>
                </c:pt>
                <c:pt idx="5462">
                  <c:v>42857.8824537037</c:v>
                </c:pt>
                <c:pt idx="5463">
                  <c:v>42857.883159722223</c:v>
                </c:pt>
                <c:pt idx="5464">
                  <c:v>42857.88386574074</c:v>
                </c:pt>
                <c:pt idx="5465">
                  <c:v>42857.884571759263</c:v>
                </c:pt>
                <c:pt idx="5466">
                  <c:v>42857.885277777801</c:v>
                </c:pt>
                <c:pt idx="5467">
                  <c:v>42857.885983796295</c:v>
                </c:pt>
                <c:pt idx="5468">
                  <c:v>42857.886689814812</c:v>
                </c:pt>
                <c:pt idx="5469">
                  <c:v>42857.887395833335</c:v>
                </c:pt>
                <c:pt idx="5470">
                  <c:v>42857.888101851851</c:v>
                </c:pt>
                <c:pt idx="5471">
                  <c:v>42857.888807870397</c:v>
                </c:pt>
                <c:pt idx="5472">
                  <c:v>42857.88951388892</c:v>
                </c:pt>
                <c:pt idx="5473">
                  <c:v>42857.890625</c:v>
                </c:pt>
                <c:pt idx="5474">
                  <c:v>42857.891331018516</c:v>
                </c:pt>
                <c:pt idx="5475">
                  <c:v>42857.89203703704</c:v>
                </c:pt>
                <c:pt idx="5476">
                  <c:v>42857.892743055556</c:v>
                </c:pt>
                <c:pt idx="5477">
                  <c:v>42857.893449074072</c:v>
                </c:pt>
                <c:pt idx="5478">
                  <c:v>42857.894155092603</c:v>
                </c:pt>
                <c:pt idx="5479">
                  <c:v>42857.894861111105</c:v>
                </c:pt>
                <c:pt idx="5480">
                  <c:v>42857.895567129628</c:v>
                </c:pt>
                <c:pt idx="5481">
                  <c:v>42857.896273148195</c:v>
                </c:pt>
                <c:pt idx="5482">
                  <c:v>42857.896979166668</c:v>
                </c:pt>
                <c:pt idx="5483">
                  <c:v>42857.897685185184</c:v>
                </c:pt>
                <c:pt idx="5484">
                  <c:v>42857.898391203707</c:v>
                </c:pt>
                <c:pt idx="5485">
                  <c:v>42857.899097222231</c:v>
                </c:pt>
                <c:pt idx="5486">
                  <c:v>42857.89980324074</c:v>
                </c:pt>
                <c:pt idx="5487">
                  <c:v>42857.900509259263</c:v>
                </c:pt>
                <c:pt idx="5488">
                  <c:v>42857.901215277801</c:v>
                </c:pt>
                <c:pt idx="5489">
                  <c:v>42857.901921296296</c:v>
                </c:pt>
                <c:pt idx="5490">
                  <c:v>42857.902627314812</c:v>
                </c:pt>
                <c:pt idx="5491">
                  <c:v>42857.903333333335</c:v>
                </c:pt>
                <c:pt idx="5492">
                  <c:v>42857.904039351874</c:v>
                </c:pt>
                <c:pt idx="5493">
                  <c:v>42857.904745370368</c:v>
                </c:pt>
                <c:pt idx="5494">
                  <c:v>42857.905451388891</c:v>
                </c:pt>
                <c:pt idx="5495">
                  <c:v>42857.906157407429</c:v>
                </c:pt>
                <c:pt idx="5496">
                  <c:v>42857.906863425953</c:v>
                </c:pt>
                <c:pt idx="5497">
                  <c:v>42857.907569444476</c:v>
                </c:pt>
                <c:pt idx="5498">
                  <c:v>42857.908275463</c:v>
                </c:pt>
                <c:pt idx="5499">
                  <c:v>42857.90898148148</c:v>
                </c:pt>
                <c:pt idx="5500">
                  <c:v>42857.909687499996</c:v>
                </c:pt>
                <c:pt idx="5501">
                  <c:v>42857.911076388918</c:v>
                </c:pt>
                <c:pt idx="5502">
                  <c:v>42857.911782407406</c:v>
                </c:pt>
                <c:pt idx="5503">
                  <c:v>42857.912488425951</c:v>
                </c:pt>
                <c:pt idx="5504">
                  <c:v>42857.913194444467</c:v>
                </c:pt>
                <c:pt idx="5505">
                  <c:v>42857.913900462961</c:v>
                </c:pt>
                <c:pt idx="5506">
                  <c:v>42857.914606481492</c:v>
                </c:pt>
                <c:pt idx="5507">
                  <c:v>42857.915312500001</c:v>
                </c:pt>
                <c:pt idx="5508">
                  <c:v>42857.916018518546</c:v>
                </c:pt>
                <c:pt idx="5509">
                  <c:v>42857.916724537034</c:v>
                </c:pt>
                <c:pt idx="5510">
                  <c:v>42857.917430555557</c:v>
                </c:pt>
                <c:pt idx="5511">
                  <c:v>42857.918136574095</c:v>
                </c:pt>
                <c:pt idx="5512">
                  <c:v>42857.918842592611</c:v>
                </c:pt>
                <c:pt idx="5513">
                  <c:v>42857.919548611106</c:v>
                </c:pt>
                <c:pt idx="5514">
                  <c:v>42857.920254629629</c:v>
                </c:pt>
                <c:pt idx="5515">
                  <c:v>42857.920960648145</c:v>
                </c:pt>
                <c:pt idx="5516">
                  <c:v>42857.921666666633</c:v>
                </c:pt>
                <c:pt idx="5517">
                  <c:v>42857.922372685185</c:v>
                </c:pt>
                <c:pt idx="5518">
                  <c:v>42857.923078703679</c:v>
                </c:pt>
                <c:pt idx="5519">
                  <c:v>42857.923784722188</c:v>
                </c:pt>
                <c:pt idx="5520">
                  <c:v>42857.924490740734</c:v>
                </c:pt>
                <c:pt idx="5521">
                  <c:v>42857.925196759228</c:v>
                </c:pt>
                <c:pt idx="5522">
                  <c:v>42857.925902777759</c:v>
                </c:pt>
                <c:pt idx="5523">
                  <c:v>42857.926608796297</c:v>
                </c:pt>
                <c:pt idx="5524">
                  <c:v>42857.927314814806</c:v>
                </c:pt>
                <c:pt idx="5525">
                  <c:v>42857.928020833315</c:v>
                </c:pt>
                <c:pt idx="5526">
                  <c:v>42857.928726851831</c:v>
                </c:pt>
                <c:pt idx="5527">
                  <c:v>42857.929432870355</c:v>
                </c:pt>
                <c:pt idx="5528">
                  <c:v>42857.930138888893</c:v>
                </c:pt>
                <c:pt idx="5529">
                  <c:v>42857.931446759227</c:v>
                </c:pt>
                <c:pt idx="5530">
                  <c:v>42857.932152777779</c:v>
                </c:pt>
                <c:pt idx="5531">
                  <c:v>42857.932858796317</c:v>
                </c:pt>
                <c:pt idx="5532">
                  <c:v>42857.933564814804</c:v>
                </c:pt>
                <c:pt idx="5533">
                  <c:v>42857.934270833335</c:v>
                </c:pt>
                <c:pt idx="5534">
                  <c:v>42857.934976851851</c:v>
                </c:pt>
                <c:pt idx="5535">
                  <c:v>42857.935682870346</c:v>
                </c:pt>
                <c:pt idx="5536">
                  <c:v>42857.936388888891</c:v>
                </c:pt>
                <c:pt idx="5537">
                  <c:v>42857.937094907407</c:v>
                </c:pt>
                <c:pt idx="5538">
                  <c:v>42857.937800925931</c:v>
                </c:pt>
                <c:pt idx="5539">
                  <c:v>42857.938506944476</c:v>
                </c:pt>
                <c:pt idx="5540">
                  <c:v>42857.939212962963</c:v>
                </c:pt>
                <c:pt idx="5541">
                  <c:v>42857.939918981479</c:v>
                </c:pt>
                <c:pt idx="5542">
                  <c:v>42857.940625000003</c:v>
                </c:pt>
                <c:pt idx="5543">
                  <c:v>42857.941331018519</c:v>
                </c:pt>
                <c:pt idx="5544">
                  <c:v>42857.942037037043</c:v>
                </c:pt>
                <c:pt idx="5545">
                  <c:v>42857.942743055559</c:v>
                </c:pt>
                <c:pt idx="5546">
                  <c:v>42857.943449074082</c:v>
                </c:pt>
                <c:pt idx="5547">
                  <c:v>42857.944155092613</c:v>
                </c:pt>
                <c:pt idx="5548">
                  <c:v>42857.944861111115</c:v>
                </c:pt>
                <c:pt idx="5549">
                  <c:v>42857.945567129631</c:v>
                </c:pt>
                <c:pt idx="5550">
                  <c:v>42857.946273148198</c:v>
                </c:pt>
                <c:pt idx="5551">
                  <c:v>42857.946979166663</c:v>
                </c:pt>
                <c:pt idx="5552">
                  <c:v>42857.947685185187</c:v>
                </c:pt>
                <c:pt idx="5553">
                  <c:v>42857.948391203703</c:v>
                </c:pt>
                <c:pt idx="5554">
                  <c:v>42857.949097222219</c:v>
                </c:pt>
                <c:pt idx="5555">
                  <c:v>42857.949803240743</c:v>
                </c:pt>
                <c:pt idx="5556">
                  <c:v>42857.950509259288</c:v>
                </c:pt>
                <c:pt idx="5557">
                  <c:v>42857.951851851853</c:v>
                </c:pt>
                <c:pt idx="5558">
                  <c:v>42857.952557870398</c:v>
                </c:pt>
                <c:pt idx="5559">
                  <c:v>42857.953263888892</c:v>
                </c:pt>
                <c:pt idx="5560">
                  <c:v>42857.953969907408</c:v>
                </c:pt>
                <c:pt idx="5561">
                  <c:v>42857.954675925954</c:v>
                </c:pt>
                <c:pt idx="5562">
                  <c:v>42857.955381944441</c:v>
                </c:pt>
                <c:pt idx="5563">
                  <c:v>42857.956087962986</c:v>
                </c:pt>
                <c:pt idx="5564">
                  <c:v>42857.956793981481</c:v>
                </c:pt>
                <c:pt idx="5565">
                  <c:v>42857.957500000011</c:v>
                </c:pt>
                <c:pt idx="5566">
                  <c:v>42857.958206018557</c:v>
                </c:pt>
                <c:pt idx="5567">
                  <c:v>42857.958912037058</c:v>
                </c:pt>
                <c:pt idx="5568">
                  <c:v>42857.959618055575</c:v>
                </c:pt>
                <c:pt idx="5569">
                  <c:v>42857.960324074083</c:v>
                </c:pt>
                <c:pt idx="5570">
                  <c:v>42857.961030092592</c:v>
                </c:pt>
                <c:pt idx="5571">
                  <c:v>42857.961736111087</c:v>
                </c:pt>
                <c:pt idx="5572">
                  <c:v>42857.962442129625</c:v>
                </c:pt>
                <c:pt idx="5573">
                  <c:v>42857.963148148148</c:v>
                </c:pt>
                <c:pt idx="5574">
                  <c:v>42857.963854166665</c:v>
                </c:pt>
                <c:pt idx="5575">
                  <c:v>42857.964560185188</c:v>
                </c:pt>
                <c:pt idx="5576">
                  <c:v>42857.965266203704</c:v>
                </c:pt>
                <c:pt idx="5577">
                  <c:v>42857.96597222222</c:v>
                </c:pt>
                <c:pt idx="5578">
                  <c:v>42857.966678240766</c:v>
                </c:pt>
                <c:pt idx="5579">
                  <c:v>42857.967384259238</c:v>
                </c:pt>
                <c:pt idx="5580">
                  <c:v>42857.968090277791</c:v>
                </c:pt>
                <c:pt idx="5581">
                  <c:v>42857.968796296293</c:v>
                </c:pt>
                <c:pt idx="5582">
                  <c:v>42857.969502314816</c:v>
                </c:pt>
                <c:pt idx="5583">
                  <c:v>42857.970208333332</c:v>
                </c:pt>
                <c:pt idx="5584">
                  <c:v>42857.970914351848</c:v>
                </c:pt>
                <c:pt idx="5585">
                  <c:v>42857.972129629627</c:v>
                </c:pt>
                <c:pt idx="5586">
                  <c:v>42857.972835648194</c:v>
                </c:pt>
                <c:pt idx="5587">
                  <c:v>42857.973541666644</c:v>
                </c:pt>
                <c:pt idx="5588">
                  <c:v>42857.974247685182</c:v>
                </c:pt>
                <c:pt idx="5589">
                  <c:v>42857.974953703706</c:v>
                </c:pt>
                <c:pt idx="5590">
                  <c:v>42857.975659722222</c:v>
                </c:pt>
                <c:pt idx="5591">
                  <c:v>42857.976365740738</c:v>
                </c:pt>
                <c:pt idx="5592">
                  <c:v>42857.977071759255</c:v>
                </c:pt>
                <c:pt idx="5593">
                  <c:v>42857.977777777778</c:v>
                </c:pt>
                <c:pt idx="5594">
                  <c:v>42857.978483796294</c:v>
                </c:pt>
                <c:pt idx="5595">
                  <c:v>42857.979189814796</c:v>
                </c:pt>
                <c:pt idx="5596">
                  <c:v>42857.979895833334</c:v>
                </c:pt>
                <c:pt idx="5597">
                  <c:v>42857.98060185185</c:v>
                </c:pt>
                <c:pt idx="5598">
                  <c:v>42857.981307870381</c:v>
                </c:pt>
                <c:pt idx="5599">
                  <c:v>42857.982013888919</c:v>
                </c:pt>
                <c:pt idx="5600">
                  <c:v>42857.982719907413</c:v>
                </c:pt>
                <c:pt idx="5601">
                  <c:v>42857.983425925922</c:v>
                </c:pt>
                <c:pt idx="5602">
                  <c:v>42857.984131944468</c:v>
                </c:pt>
                <c:pt idx="5603">
                  <c:v>42857.984837962991</c:v>
                </c:pt>
                <c:pt idx="5604">
                  <c:v>42857.985543981478</c:v>
                </c:pt>
                <c:pt idx="5605">
                  <c:v>42857.986250000024</c:v>
                </c:pt>
                <c:pt idx="5606">
                  <c:v>42857.986956018547</c:v>
                </c:pt>
                <c:pt idx="5607">
                  <c:v>42857.987662037034</c:v>
                </c:pt>
                <c:pt idx="5608">
                  <c:v>42857.988368055579</c:v>
                </c:pt>
                <c:pt idx="5609">
                  <c:v>42857.989074074103</c:v>
                </c:pt>
                <c:pt idx="5610">
                  <c:v>42857.98978009259</c:v>
                </c:pt>
                <c:pt idx="5611">
                  <c:v>42857.990486111084</c:v>
                </c:pt>
                <c:pt idx="5612">
                  <c:v>42857.991192129608</c:v>
                </c:pt>
                <c:pt idx="5613">
                  <c:v>42857.992407407408</c:v>
                </c:pt>
                <c:pt idx="5614">
                  <c:v>42857.993113425931</c:v>
                </c:pt>
                <c:pt idx="5615">
                  <c:v>42857.993819444477</c:v>
                </c:pt>
                <c:pt idx="5616">
                  <c:v>42857.994525462986</c:v>
                </c:pt>
                <c:pt idx="5617">
                  <c:v>42857.99523148148</c:v>
                </c:pt>
                <c:pt idx="5618">
                  <c:v>42857.995937499996</c:v>
                </c:pt>
                <c:pt idx="5619">
                  <c:v>42857.99664351852</c:v>
                </c:pt>
                <c:pt idx="5620">
                  <c:v>42857.997349537014</c:v>
                </c:pt>
                <c:pt idx="5621">
                  <c:v>42857.998055555552</c:v>
                </c:pt>
                <c:pt idx="5622">
                  <c:v>42857.998761574076</c:v>
                </c:pt>
                <c:pt idx="5623">
                  <c:v>42857.999467592585</c:v>
                </c:pt>
                <c:pt idx="5624">
                  <c:v>42858.000173611079</c:v>
                </c:pt>
                <c:pt idx="5625">
                  <c:v>42858.000879629632</c:v>
                </c:pt>
                <c:pt idx="5626">
                  <c:v>42858.001585648148</c:v>
                </c:pt>
                <c:pt idx="5627">
                  <c:v>42858.002291666664</c:v>
                </c:pt>
                <c:pt idx="5628">
                  <c:v>42858.002997685187</c:v>
                </c:pt>
                <c:pt idx="5629">
                  <c:v>42858.003703703667</c:v>
                </c:pt>
                <c:pt idx="5630">
                  <c:v>42858.00440972222</c:v>
                </c:pt>
                <c:pt idx="5631">
                  <c:v>42858.005115740736</c:v>
                </c:pt>
                <c:pt idx="5632">
                  <c:v>42858.005821759238</c:v>
                </c:pt>
                <c:pt idx="5633">
                  <c:v>42858.006527777783</c:v>
                </c:pt>
                <c:pt idx="5634">
                  <c:v>42858.007233796299</c:v>
                </c:pt>
                <c:pt idx="5635">
                  <c:v>42858.007939814815</c:v>
                </c:pt>
                <c:pt idx="5636">
                  <c:v>42858.008645833324</c:v>
                </c:pt>
                <c:pt idx="5637">
                  <c:v>42858.009351851855</c:v>
                </c:pt>
                <c:pt idx="5638">
                  <c:v>42858.010057870393</c:v>
                </c:pt>
                <c:pt idx="5639">
                  <c:v>42858.010763888888</c:v>
                </c:pt>
                <c:pt idx="5640">
                  <c:v>42858.011469907404</c:v>
                </c:pt>
                <c:pt idx="5641">
                  <c:v>42858.012835648195</c:v>
                </c:pt>
                <c:pt idx="5642">
                  <c:v>42858.013541666645</c:v>
                </c:pt>
                <c:pt idx="5643">
                  <c:v>42858.014247685183</c:v>
                </c:pt>
                <c:pt idx="5644">
                  <c:v>42858.014953703707</c:v>
                </c:pt>
                <c:pt idx="5645">
                  <c:v>42858.015659722223</c:v>
                </c:pt>
                <c:pt idx="5646">
                  <c:v>42858.016365740739</c:v>
                </c:pt>
                <c:pt idx="5647">
                  <c:v>42858.017071759255</c:v>
                </c:pt>
                <c:pt idx="5648">
                  <c:v>42858.017777777779</c:v>
                </c:pt>
                <c:pt idx="5649">
                  <c:v>42858.018483796295</c:v>
                </c:pt>
                <c:pt idx="5650">
                  <c:v>42858.019189814804</c:v>
                </c:pt>
                <c:pt idx="5651">
                  <c:v>42858.019895833335</c:v>
                </c:pt>
                <c:pt idx="5652">
                  <c:v>42858.020601851829</c:v>
                </c:pt>
                <c:pt idx="5653">
                  <c:v>42858.021307870345</c:v>
                </c:pt>
                <c:pt idx="5654">
                  <c:v>42858.022013888891</c:v>
                </c:pt>
                <c:pt idx="5655">
                  <c:v>42858.022719907407</c:v>
                </c:pt>
                <c:pt idx="5656">
                  <c:v>42858.023425925901</c:v>
                </c:pt>
                <c:pt idx="5657">
                  <c:v>42858.024131944447</c:v>
                </c:pt>
                <c:pt idx="5658">
                  <c:v>42858.024837962963</c:v>
                </c:pt>
                <c:pt idx="5659">
                  <c:v>42858.025543981457</c:v>
                </c:pt>
                <c:pt idx="5660">
                  <c:v>42858.026250000003</c:v>
                </c:pt>
                <c:pt idx="5661">
                  <c:v>42858.026956018519</c:v>
                </c:pt>
                <c:pt idx="5662">
                  <c:v>42858.027662037013</c:v>
                </c:pt>
                <c:pt idx="5663">
                  <c:v>42858.028368055559</c:v>
                </c:pt>
                <c:pt idx="5664">
                  <c:v>42858.029074074082</c:v>
                </c:pt>
                <c:pt idx="5665">
                  <c:v>42858.029780092584</c:v>
                </c:pt>
                <c:pt idx="5666">
                  <c:v>42858.030486111093</c:v>
                </c:pt>
                <c:pt idx="5667">
                  <c:v>42858.031192129609</c:v>
                </c:pt>
                <c:pt idx="5668">
                  <c:v>42858.031898148176</c:v>
                </c:pt>
                <c:pt idx="5669">
                  <c:v>42858.033217592601</c:v>
                </c:pt>
                <c:pt idx="5670">
                  <c:v>42858.033923611067</c:v>
                </c:pt>
                <c:pt idx="5671">
                  <c:v>42858.034629629627</c:v>
                </c:pt>
                <c:pt idx="5672">
                  <c:v>42858.035335648172</c:v>
                </c:pt>
                <c:pt idx="5673">
                  <c:v>42858.036041666644</c:v>
                </c:pt>
                <c:pt idx="5674">
                  <c:v>42858.036747685175</c:v>
                </c:pt>
                <c:pt idx="5675">
                  <c:v>42858.037453703677</c:v>
                </c:pt>
                <c:pt idx="5676">
                  <c:v>42858.038159722222</c:v>
                </c:pt>
                <c:pt idx="5677">
                  <c:v>42858.038865740738</c:v>
                </c:pt>
                <c:pt idx="5678">
                  <c:v>42858.039571759255</c:v>
                </c:pt>
                <c:pt idx="5679">
                  <c:v>42858.040277777793</c:v>
                </c:pt>
                <c:pt idx="5680">
                  <c:v>42858.040983796294</c:v>
                </c:pt>
                <c:pt idx="5681">
                  <c:v>42858.041689814796</c:v>
                </c:pt>
                <c:pt idx="5682">
                  <c:v>42858.042395833334</c:v>
                </c:pt>
                <c:pt idx="5683">
                  <c:v>42858.043101851821</c:v>
                </c:pt>
                <c:pt idx="5684">
                  <c:v>42858.043807870381</c:v>
                </c:pt>
                <c:pt idx="5685">
                  <c:v>42858.044513888919</c:v>
                </c:pt>
                <c:pt idx="5686">
                  <c:v>42858.045219907413</c:v>
                </c:pt>
                <c:pt idx="5687">
                  <c:v>42858.045925925922</c:v>
                </c:pt>
                <c:pt idx="5688">
                  <c:v>42858.046631944468</c:v>
                </c:pt>
                <c:pt idx="5689">
                  <c:v>42858.047337962962</c:v>
                </c:pt>
                <c:pt idx="5690">
                  <c:v>42858.048043981478</c:v>
                </c:pt>
                <c:pt idx="5691">
                  <c:v>42858.048750000002</c:v>
                </c:pt>
                <c:pt idx="5692">
                  <c:v>42858.049456018518</c:v>
                </c:pt>
                <c:pt idx="5693">
                  <c:v>42858.050162037034</c:v>
                </c:pt>
                <c:pt idx="5694">
                  <c:v>42858.050868055579</c:v>
                </c:pt>
                <c:pt idx="5695">
                  <c:v>42858.051574074103</c:v>
                </c:pt>
                <c:pt idx="5696">
                  <c:v>42858.052280092612</c:v>
                </c:pt>
                <c:pt idx="5697">
                  <c:v>42858.053622685184</c:v>
                </c:pt>
                <c:pt idx="5698">
                  <c:v>42858.0543287037</c:v>
                </c:pt>
                <c:pt idx="5699">
                  <c:v>42858.055034722223</c:v>
                </c:pt>
                <c:pt idx="5700">
                  <c:v>42858.055740740725</c:v>
                </c:pt>
                <c:pt idx="5701">
                  <c:v>42858.056446759256</c:v>
                </c:pt>
                <c:pt idx="5702">
                  <c:v>42858.057152777779</c:v>
                </c:pt>
                <c:pt idx="5703">
                  <c:v>42858.057858796317</c:v>
                </c:pt>
                <c:pt idx="5704">
                  <c:v>42858.058564814812</c:v>
                </c:pt>
                <c:pt idx="5705">
                  <c:v>42858.059270833335</c:v>
                </c:pt>
                <c:pt idx="5706">
                  <c:v>42858.059976851851</c:v>
                </c:pt>
                <c:pt idx="5707">
                  <c:v>42858.060682870346</c:v>
                </c:pt>
                <c:pt idx="5708">
                  <c:v>42858.061388888884</c:v>
                </c:pt>
                <c:pt idx="5709">
                  <c:v>42858.062094907407</c:v>
                </c:pt>
                <c:pt idx="5710">
                  <c:v>42858.062800925931</c:v>
                </c:pt>
                <c:pt idx="5711">
                  <c:v>42858.063506944447</c:v>
                </c:pt>
                <c:pt idx="5712">
                  <c:v>42858.064212962963</c:v>
                </c:pt>
                <c:pt idx="5713">
                  <c:v>42858.064918981479</c:v>
                </c:pt>
                <c:pt idx="5714">
                  <c:v>42858.065624999996</c:v>
                </c:pt>
                <c:pt idx="5715">
                  <c:v>42858.066331018519</c:v>
                </c:pt>
                <c:pt idx="5716">
                  <c:v>42858.067037037035</c:v>
                </c:pt>
                <c:pt idx="5717">
                  <c:v>42858.067743055537</c:v>
                </c:pt>
                <c:pt idx="5718">
                  <c:v>42858.068449074082</c:v>
                </c:pt>
                <c:pt idx="5719">
                  <c:v>42858.069155092591</c:v>
                </c:pt>
                <c:pt idx="5720">
                  <c:v>42858.069861111093</c:v>
                </c:pt>
                <c:pt idx="5721">
                  <c:v>42858.070567129631</c:v>
                </c:pt>
                <c:pt idx="5722">
                  <c:v>42858.071273148176</c:v>
                </c:pt>
                <c:pt idx="5723">
                  <c:v>42858.071979166656</c:v>
                </c:pt>
                <c:pt idx="5724">
                  <c:v>42858.072685185187</c:v>
                </c:pt>
                <c:pt idx="5725">
                  <c:v>42858.074074074095</c:v>
                </c:pt>
                <c:pt idx="5726">
                  <c:v>42858.074780092589</c:v>
                </c:pt>
                <c:pt idx="5727">
                  <c:v>42858.075486111076</c:v>
                </c:pt>
                <c:pt idx="5728">
                  <c:v>42858.076192129629</c:v>
                </c:pt>
                <c:pt idx="5729">
                  <c:v>42858.076898148196</c:v>
                </c:pt>
                <c:pt idx="5730">
                  <c:v>42858.077604166654</c:v>
                </c:pt>
                <c:pt idx="5731">
                  <c:v>42858.078310185192</c:v>
                </c:pt>
                <c:pt idx="5732">
                  <c:v>42858.079016203701</c:v>
                </c:pt>
                <c:pt idx="5733">
                  <c:v>42858.079722222225</c:v>
                </c:pt>
                <c:pt idx="5734">
                  <c:v>42858.080428240741</c:v>
                </c:pt>
                <c:pt idx="5735">
                  <c:v>42858.081134259257</c:v>
                </c:pt>
                <c:pt idx="5736">
                  <c:v>42858.08184027778</c:v>
                </c:pt>
                <c:pt idx="5737">
                  <c:v>42858.082546296326</c:v>
                </c:pt>
                <c:pt idx="5738">
                  <c:v>42858.083252314813</c:v>
                </c:pt>
                <c:pt idx="5739">
                  <c:v>42858.083958333336</c:v>
                </c:pt>
                <c:pt idx="5740">
                  <c:v>42858.084664351853</c:v>
                </c:pt>
                <c:pt idx="5741">
                  <c:v>42858.085370370369</c:v>
                </c:pt>
                <c:pt idx="5742">
                  <c:v>42858.086076388929</c:v>
                </c:pt>
                <c:pt idx="5743">
                  <c:v>42858.086782407408</c:v>
                </c:pt>
                <c:pt idx="5744">
                  <c:v>42858.087488425932</c:v>
                </c:pt>
                <c:pt idx="5745">
                  <c:v>42858.08819444447</c:v>
                </c:pt>
                <c:pt idx="5746">
                  <c:v>42858.088900462986</c:v>
                </c:pt>
                <c:pt idx="5747">
                  <c:v>42858.089606481481</c:v>
                </c:pt>
                <c:pt idx="5748">
                  <c:v>42858.090312500004</c:v>
                </c:pt>
                <c:pt idx="5749">
                  <c:v>42858.09101851852</c:v>
                </c:pt>
                <c:pt idx="5750">
                  <c:v>42858.091724536993</c:v>
                </c:pt>
                <c:pt idx="5751">
                  <c:v>42858.092430555531</c:v>
                </c:pt>
                <c:pt idx="5752">
                  <c:v>42858.093136574076</c:v>
                </c:pt>
                <c:pt idx="5753">
                  <c:v>42858.094363425931</c:v>
                </c:pt>
                <c:pt idx="5754">
                  <c:v>42858.095069444447</c:v>
                </c:pt>
                <c:pt idx="5755">
                  <c:v>42858.095775462964</c:v>
                </c:pt>
                <c:pt idx="5756">
                  <c:v>42858.096481481458</c:v>
                </c:pt>
                <c:pt idx="5757">
                  <c:v>42858.097187499989</c:v>
                </c:pt>
                <c:pt idx="5758">
                  <c:v>42858.097893518505</c:v>
                </c:pt>
                <c:pt idx="5759">
                  <c:v>42858.098599537036</c:v>
                </c:pt>
                <c:pt idx="5760">
                  <c:v>42858.099305555537</c:v>
                </c:pt>
                <c:pt idx="5761">
                  <c:v>42858.100011574083</c:v>
                </c:pt>
                <c:pt idx="5762">
                  <c:v>42858.100717592592</c:v>
                </c:pt>
                <c:pt idx="5763">
                  <c:v>42858.101423611057</c:v>
                </c:pt>
                <c:pt idx="5764">
                  <c:v>42858.102129629624</c:v>
                </c:pt>
                <c:pt idx="5765">
                  <c:v>42858.102835648177</c:v>
                </c:pt>
                <c:pt idx="5766">
                  <c:v>42858.103541666635</c:v>
                </c:pt>
                <c:pt idx="5767">
                  <c:v>42858.104247685187</c:v>
                </c:pt>
                <c:pt idx="5768">
                  <c:v>42858.104953703682</c:v>
                </c:pt>
                <c:pt idx="5769">
                  <c:v>42858.10565972222</c:v>
                </c:pt>
                <c:pt idx="5770">
                  <c:v>42858.106365740736</c:v>
                </c:pt>
                <c:pt idx="5771">
                  <c:v>42858.107071759237</c:v>
                </c:pt>
                <c:pt idx="5772">
                  <c:v>42858.107777777775</c:v>
                </c:pt>
                <c:pt idx="5773">
                  <c:v>42858.108483796284</c:v>
                </c:pt>
                <c:pt idx="5774">
                  <c:v>42858.109189814793</c:v>
                </c:pt>
                <c:pt idx="5775">
                  <c:v>42858.109895833324</c:v>
                </c:pt>
                <c:pt idx="5776">
                  <c:v>42858.110601851855</c:v>
                </c:pt>
                <c:pt idx="5777">
                  <c:v>42858.111307870371</c:v>
                </c:pt>
                <c:pt idx="5778">
                  <c:v>42858.112013888909</c:v>
                </c:pt>
                <c:pt idx="5779">
                  <c:v>42858.112719907411</c:v>
                </c:pt>
                <c:pt idx="5780">
                  <c:v>42858.113425925927</c:v>
                </c:pt>
                <c:pt idx="5781">
                  <c:v>42858.114537037043</c:v>
                </c:pt>
                <c:pt idx="5782">
                  <c:v>42858.115243055552</c:v>
                </c:pt>
                <c:pt idx="5783">
                  <c:v>42858.115949074083</c:v>
                </c:pt>
                <c:pt idx="5784">
                  <c:v>42858.116655092614</c:v>
                </c:pt>
                <c:pt idx="5785">
                  <c:v>42858.117361111079</c:v>
                </c:pt>
                <c:pt idx="5786">
                  <c:v>42858.118067129632</c:v>
                </c:pt>
                <c:pt idx="5787">
                  <c:v>42858.118773148184</c:v>
                </c:pt>
                <c:pt idx="5788">
                  <c:v>42858.119479166664</c:v>
                </c:pt>
                <c:pt idx="5789">
                  <c:v>42858.120185185166</c:v>
                </c:pt>
                <c:pt idx="5790">
                  <c:v>42858.120891203704</c:v>
                </c:pt>
                <c:pt idx="5791">
                  <c:v>42858.12159722222</c:v>
                </c:pt>
                <c:pt idx="5792">
                  <c:v>42858.122303240736</c:v>
                </c:pt>
                <c:pt idx="5793">
                  <c:v>42858.123009259238</c:v>
                </c:pt>
                <c:pt idx="5794">
                  <c:v>42858.123715277776</c:v>
                </c:pt>
                <c:pt idx="5795">
                  <c:v>42858.124421296285</c:v>
                </c:pt>
                <c:pt idx="5796">
                  <c:v>42858.125127314794</c:v>
                </c:pt>
                <c:pt idx="5797">
                  <c:v>42858.125833333324</c:v>
                </c:pt>
                <c:pt idx="5798">
                  <c:v>42858.126539351862</c:v>
                </c:pt>
                <c:pt idx="5799">
                  <c:v>42858.127245370371</c:v>
                </c:pt>
                <c:pt idx="5800">
                  <c:v>42858.127951388888</c:v>
                </c:pt>
                <c:pt idx="5801">
                  <c:v>42858.128657407411</c:v>
                </c:pt>
                <c:pt idx="5802">
                  <c:v>42858.129363425927</c:v>
                </c:pt>
                <c:pt idx="5803">
                  <c:v>42858.130069444465</c:v>
                </c:pt>
                <c:pt idx="5804">
                  <c:v>42858.13077546296</c:v>
                </c:pt>
                <c:pt idx="5805">
                  <c:v>42858.131481481447</c:v>
                </c:pt>
                <c:pt idx="5806">
                  <c:v>42858.132187499999</c:v>
                </c:pt>
                <c:pt idx="5807">
                  <c:v>42858.132893518516</c:v>
                </c:pt>
                <c:pt idx="5808">
                  <c:v>42858.133599537025</c:v>
                </c:pt>
                <c:pt idx="5809">
                  <c:v>42858.134687499994</c:v>
                </c:pt>
                <c:pt idx="5810">
                  <c:v>42858.135393518496</c:v>
                </c:pt>
                <c:pt idx="5811">
                  <c:v>42858.136099537034</c:v>
                </c:pt>
                <c:pt idx="5812">
                  <c:v>42858.136805555558</c:v>
                </c:pt>
                <c:pt idx="5813">
                  <c:v>42858.137511574081</c:v>
                </c:pt>
                <c:pt idx="5814">
                  <c:v>42858.138217592612</c:v>
                </c:pt>
                <c:pt idx="5815">
                  <c:v>42858.138923611084</c:v>
                </c:pt>
                <c:pt idx="5816">
                  <c:v>42858.139629629608</c:v>
                </c:pt>
                <c:pt idx="5817">
                  <c:v>42858.140335648168</c:v>
                </c:pt>
                <c:pt idx="5818">
                  <c:v>42858.141041666633</c:v>
                </c:pt>
                <c:pt idx="5819">
                  <c:v>42858.141747685164</c:v>
                </c:pt>
                <c:pt idx="5820">
                  <c:v>42858.14245370368</c:v>
                </c:pt>
                <c:pt idx="5821">
                  <c:v>42858.143159722225</c:v>
                </c:pt>
                <c:pt idx="5822">
                  <c:v>42858.143865740734</c:v>
                </c:pt>
                <c:pt idx="5823">
                  <c:v>42858.144571759258</c:v>
                </c:pt>
                <c:pt idx="5824">
                  <c:v>42858.145277777781</c:v>
                </c:pt>
                <c:pt idx="5825">
                  <c:v>42858.145983796276</c:v>
                </c:pt>
                <c:pt idx="5826">
                  <c:v>42858.146689814814</c:v>
                </c:pt>
                <c:pt idx="5827">
                  <c:v>42858.147395833308</c:v>
                </c:pt>
                <c:pt idx="5828">
                  <c:v>42858.148101851832</c:v>
                </c:pt>
                <c:pt idx="5829">
                  <c:v>42858.148807870391</c:v>
                </c:pt>
                <c:pt idx="5830">
                  <c:v>42858.149513888893</c:v>
                </c:pt>
                <c:pt idx="5831">
                  <c:v>42858.150219907438</c:v>
                </c:pt>
                <c:pt idx="5832">
                  <c:v>42858.150925925933</c:v>
                </c:pt>
                <c:pt idx="5833">
                  <c:v>42858.151631944442</c:v>
                </c:pt>
                <c:pt idx="5834">
                  <c:v>42858.152337962987</c:v>
                </c:pt>
                <c:pt idx="5835">
                  <c:v>42858.153043981474</c:v>
                </c:pt>
                <c:pt idx="5836">
                  <c:v>42858.153749999998</c:v>
                </c:pt>
                <c:pt idx="5837">
                  <c:v>42858.15482638892</c:v>
                </c:pt>
                <c:pt idx="5838">
                  <c:v>42858.155532407429</c:v>
                </c:pt>
                <c:pt idx="5839">
                  <c:v>42858.156238425967</c:v>
                </c:pt>
                <c:pt idx="5840">
                  <c:v>42858.156944444476</c:v>
                </c:pt>
                <c:pt idx="5841">
                  <c:v>42858.157650462963</c:v>
                </c:pt>
                <c:pt idx="5842">
                  <c:v>42858.158356481501</c:v>
                </c:pt>
                <c:pt idx="5843">
                  <c:v>42858.159062499995</c:v>
                </c:pt>
                <c:pt idx="5844">
                  <c:v>42858.159768518504</c:v>
                </c:pt>
                <c:pt idx="5845">
                  <c:v>42858.160474537013</c:v>
                </c:pt>
                <c:pt idx="5846">
                  <c:v>42858.161180555515</c:v>
                </c:pt>
                <c:pt idx="5847">
                  <c:v>42858.161886574075</c:v>
                </c:pt>
                <c:pt idx="5848">
                  <c:v>42858.162592592591</c:v>
                </c:pt>
                <c:pt idx="5849">
                  <c:v>42858.163298611093</c:v>
                </c:pt>
                <c:pt idx="5850">
                  <c:v>42858.164004629609</c:v>
                </c:pt>
                <c:pt idx="5851">
                  <c:v>42858.164710648147</c:v>
                </c:pt>
                <c:pt idx="5852">
                  <c:v>42858.165416666634</c:v>
                </c:pt>
                <c:pt idx="5853">
                  <c:v>42858.166122685165</c:v>
                </c:pt>
                <c:pt idx="5854">
                  <c:v>42858.166828703681</c:v>
                </c:pt>
                <c:pt idx="5855">
                  <c:v>42858.167534722204</c:v>
                </c:pt>
                <c:pt idx="5856">
                  <c:v>42858.168240740735</c:v>
                </c:pt>
                <c:pt idx="5857">
                  <c:v>42858.168946759237</c:v>
                </c:pt>
                <c:pt idx="5858">
                  <c:v>42858.169652777775</c:v>
                </c:pt>
                <c:pt idx="5859">
                  <c:v>42858.170358796298</c:v>
                </c:pt>
                <c:pt idx="5860">
                  <c:v>42858.171064814793</c:v>
                </c:pt>
                <c:pt idx="5861">
                  <c:v>42858.171770833287</c:v>
                </c:pt>
                <c:pt idx="5862">
                  <c:v>42858.172476851854</c:v>
                </c:pt>
                <c:pt idx="5863">
                  <c:v>42858.173182870334</c:v>
                </c:pt>
                <c:pt idx="5864">
                  <c:v>42858.173888888887</c:v>
                </c:pt>
                <c:pt idx="5865">
                  <c:v>42858.175092592595</c:v>
                </c:pt>
                <c:pt idx="5866">
                  <c:v>42858.175798611068</c:v>
                </c:pt>
                <c:pt idx="5867">
                  <c:v>42858.176504629628</c:v>
                </c:pt>
                <c:pt idx="5868">
                  <c:v>42858.177210648173</c:v>
                </c:pt>
                <c:pt idx="5869">
                  <c:v>42858.177916666646</c:v>
                </c:pt>
                <c:pt idx="5870">
                  <c:v>42858.178622685184</c:v>
                </c:pt>
                <c:pt idx="5871">
                  <c:v>42858.179328703671</c:v>
                </c:pt>
                <c:pt idx="5872">
                  <c:v>42858.180034722223</c:v>
                </c:pt>
                <c:pt idx="5873">
                  <c:v>42858.180740740725</c:v>
                </c:pt>
                <c:pt idx="5874">
                  <c:v>42858.181446759227</c:v>
                </c:pt>
                <c:pt idx="5875">
                  <c:v>42858.182152777779</c:v>
                </c:pt>
                <c:pt idx="5876">
                  <c:v>42858.182858796317</c:v>
                </c:pt>
                <c:pt idx="5877">
                  <c:v>42858.183564814804</c:v>
                </c:pt>
                <c:pt idx="5878">
                  <c:v>42858.184270833335</c:v>
                </c:pt>
                <c:pt idx="5879">
                  <c:v>42858.184976851851</c:v>
                </c:pt>
                <c:pt idx="5880">
                  <c:v>42858.185682870346</c:v>
                </c:pt>
                <c:pt idx="5881">
                  <c:v>42858.186388888891</c:v>
                </c:pt>
                <c:pt idx="5882">
                  <c:v>42858.187094907407</c:v>
                </c:pt>
                <c:pt idx="5883">
                  <c:v>42858.187800925931</c:v>
                </c:pt>
                <c:pt idx="5884">
                  <c:v>42858.188506944476</c:v>
                </c:pt>
                <c:pt idx="5885">
                  <c:v>42858.189212962963</c:v>
                </c:pt>
                <c:pt idx="5886">
                  <c:v>42858.189918981479</c:v>
                </c:pt>
                <c:pt idx="5887">
                  <c:v>42858.190624999996</c:v>
                </c:pt>
                <c:pt idx="5888">
                  <c:v>42858.191331018505</c:v>
                </c:pt>
                <c:pt idx="5889">
                  <c:v>42858.192037037035</c:v>
                </c:pt>
                <c:pt idx="5890">
                  <c:v>42858.192743055537</c:v>
                </c:pt>
                <c:pt idx="5891">
                  <c:v>42858.193449074075</c:v>
                </c:pt>
                <c:pt idx="5892">
                  <c:v>42858.194155092591</c:v>
                </c:pt>
                <c:pt idx="5893">
                  <c:v>42858.195393518494</c:v>
                </c:pt>
                <c:pt idx="5894">
                  <c:v>42858.196099537025</c:v>
                </c:pt>
                <c:pt idx="5895">
                  <c:v>42858.196805555555</c:v>
                </c:pt>
                <c:pt idx="5896">
                  <c:v>42858.197511574072</c:v>
                </c:pt>
                <c:pt idx="5897">
                  <c:v>42858.198217592602</c:v>
                </c:pt>
                <c:pt idx="5898">
                  <c:v>42858.198923611068</c:v>
                </c:pt>
                <c:pt idx="5899">
                  <c:v>42858.199629629598</c:v>
                </c:pt>
                <c:pt idx="5900">
                  <c:v>42858.200335648173</c:v>
                </c:pt>
                <c:pt idx="5901">
                  <c:v>42858.201041666623</c:v>
                </c:pt>
                <c:pt idx="5902">
                  <c:v>42858.201747685147</c:v>
                </c:pt>
                <c:pt idx="5903">
                  <c:v>42858.202453703678</c:v>
                </c:pt>
                <c:pt idx="5904">
                  <c:v>42858.203159722201</c:v>
                </c:pt>
                <c:pt idx="5905">
                  <c:v>42858.203865740725</c:v>
                </c:pt>
                <c:pt idx="5906">
                  <c:v>42858.204571759255</c:v>
                </c:pt>
                <c:pt idx="5907">
                  <c:v>42858.205277777779</c:v>
                </c:pt>
                <c:pt idx="5908">
                  <c:v>42858.205983796273</c:v>
                </c:pt>
                <c:pt idx="5909">
                  <c:v>42858.206689814804</c:v>
                </c:pt>
                <c:pt idx="5910">
                  <c:v>42858.207395833313</c:v>
                </c:pt>
                <c:pt idx="5911">
                  <c:v>42858.208101851829</c:v>
                </c:pt>
                <c:pt idx="5912">
                  <c:v>42858.208807870367</c:v>
                </c:pt>
                <c:pt idx="5913">
                  <c:v>42858.209513888891</c:v>
                </c:pt>
                <c:pt idx="5914">
                  <c:v>42858.210219907429</c:v>
                </c:pt>
                <c:pt idx="5915">
                  <c:v>42858.210925925923</c:v>
                </c:pt>
                <c:pt idx="5916">
                  <c:v>42858.211631944447</c:v>
                </c:pt>
                <c:pt idx="5917">
                  <c:v>42858.212337962963</c:v>
                </c:pt>
                <c:pt idx="5918">
                  <c:v>42858.213043981457</c:v>
                </c:pt>
                <c:pt idx="5919">
                  <c:v>42858.213749999995</c:v>
                </c:pt>
                <c:pt idx="5920">
                  <c:v>42858.214456018519</c:v>
                </c:pt>
                <c:pt idx="5921">
                  <c:v>42858.215567129628</c:v>
                </c:pt>
                <c:pt idx="5922">
                  <c:v>42858.216273148195</c:v>
                </c:pt>
                <c:pt idx="5923">
                  <c:v>42858.216979166667</c:v>
                </c:pt>
                <c:pt idx="5924">
                  <c:v>42858.217685185184</c:v>
                </c:pt>
                <c:pt idx="5925">
                  <c:v>42858.2183912037</c:v>
                </c:pt>
                <c:pt idx="5926">
                  <c:v>42858.219097222223</c:v>
                </c:pt>
                <c:pt idx="5927">
                  <c:v>42858.21980324074</c:v>
                </c:pt>
                <c:pt idx="5928">
                  <c:v>42858.220509259256</c:v>
                </c:pt>
                <c:pt idx="5929">
                  <c:v>42858.221215277779</c:v>
                </c:pt>
                <c:pt idx="5930">
                  <c:v>42858.221921296274</c:v>
                </c:pt>
                <c:pt idx="5931">
                  <c:v>42858.222627314804</c:v>
                </c:pt>
                <c:pt idx="5932">
                  <c:v>42858.223333333313</c:v>
                </c:pt>
                <c:pt idx="5933">
                  <c:v>42858.224039351851</c:v>
                </c:pt>
                <c:pt idx="5934">
                  <c:v>42858.224745370346</c:v>
                </c:pt>
                <c:pt idx="5935">
                  <c:v>42858.225451388884</c:v>
                </c:pt>
                <c:pt idx="5936">
                  <c:v>42858.226157407407</c:v>
                </c:pt>
                <c:pt idx="5937">
                  <c:v>42858.226863425931</c:v>
                </c:pt>
                <c:pt idx="5938">
                  <c:v>42858.227569444447</c:v>
                </c:pt>
                <c:pt idx="5939">
                  <c:v>42858.228275462963</c:v>
                </c:pt>
                <c:pt idx="5940">
                  <c:v>42858.228981481458</c:v>
                </c:pt>
                <c:pt idx="5941">
                  <c:v>42858.229687499988</c:v>
                </c:pt>
                <c:pt idx="5942">
                  <c:v>42858.230393518505</c:v>
                </c:pt>
                <c:pt idx="5943">
                  <c:v>42858.231099537014</c:v>
                </c:pt>
                <c:pt idx="5944">
                  <c:v>42858.231805555537</c:v>
                </c:pt>
                <c:pt idx="5945">
                  <c:v>42858.232511574082</c:v>
                </c:pt>
                <c:pt idx="5946">
                  <c:v>42858.233217592591</c:v>
                </c:pt>
                <c:pt idx="5947">
                  <c:v>42858.233923611071</c:v>
                </c:pt>
                <c:pt idx="5948">
                  <c:v>42858.234629629624</c:v>
                </c:pt>
                <c:pt idx="5949">
                  <c:v>42858.235335648147</c:v>
                </c:pt>
                <c:pt idx="5950">
                  <c:v>42858.236134259256</c:v>
                </c:pt>
                <c:pt idx="5951">
                  <c:v>42858.236840277779</c:v>
                </c:pt>
                <c:pt idx="5952">
                  <c:v>42858.237546296295</c:v>
                </c:pt>
                <c:pt idx="5953">
                  <c:v>42858.238252314812</c:v>
                </c:pt>
                <c:pt idx="5954">
                  <c:v>42858.238958333335</c:v>
                </c:pt>
                <c:pt idx="5955">
                  <c:v>42858.23966435183</c:v>
                </c:pt>
                <c:pt idx="5956">
                  <c:v>42858.240370370368</c:v>
                </c:pt>
                <c:pt idx="5957">
                  <c:v>42858.241076388891</c:v>
                </c:pt>
                <c:pt idx="5958">
                  <c:v>42858.241782407378</c:v>
                </c:pt>
                <c:pt idx="5959">
                  <c:v>42858.242488425931</c:v>
                </c:pt>
                <c:pt idx="5960">
                  <c:v>42858.243194444447</c:v>
                </c:pt>
                <c:pt idx="5961">
                  <c:v>42858.243900462956</c:v>
                </c:pt>
                <c:pt idx="5962">
                  <c:v>42858.244606481479</c:v>
                </c:pt>
                <c:pt idx="5963">
                  <c:v>42858.245312499996</c:v>
                </c:pt>
                <c:pt idx="5964">
                  <c:v>42858.246018518519</c:v>
                </c:pt>
                <c:pt idx="5965">
                  <c:v>42858.246724537014</c:v>
                </c:pt>
                <c:pt idx="5966">
                  <c:v>42858.247430555537</c:v>
                </c:pt>
                <c:pt idx="5967">
                  <c:v>42858.248136574082</c:v>
                </c:pt>
                <c:pt idx="5968">
                  <c:v>42858.248842592591</c:v>
                </c:pt>
                <c:pt idx="5969">
                  <c:v>42858.249548611093</c:v>
                </c:pt>
                <c:pt idx="5970">
                  <c:v>42858.250254629631</c:v>
                </c:pt>
                <c:pt idx="5971">
                  <c:v>42858.250960648147</c:v>
                </c:pt>
                <c:pt idx="5972">
                  <c:v>42858.251666666627</c:v>
                </c:pt>
                <c:pt idx="5973">
                  <c:v>42858.252372685187</c:v>
                </c:pt>
                <c:pt idx="5974">
                  <c:v>42858.253078703681</c:v>
                </c:pt>
                <c:pt idx="5975">
                  <c:v>42858.25378472219</c:v>
                </c:pt>
                <c:pt idx="5976">
                  <c:v>42858.254490740735</c:v>
                </c:pt>
                <c:pt idx="5977">
                  <c:v>42858.255196759237</c:v>
                </c:pt>
                <c:pt idx="5978">
                  <c:v>42858.256261574083</c:v>
                </c:pt>
                <c:pt idx="5979">
                  <c:v>42858.256967592592</c:v>
                </c:pt>
                <c:pt idx="5980">
                  <c:v>42858.257673611079</c:v>
                </c:pt>
                <c:pt idx="5981">
                  <c:v>42858.258379629631</c:v>
                </c:pt>
                <c:pt idx="5982">
                  <c:v>42858.259085648147</c:v>
                </c:pt>
                <c:pt idx="5983">
                  <c:v>42858.259791666635</c:v>
                </c:pt>
                <c:pt idx="5984">
                  <c:v>42858.260497685165</c:v>
                </c:pt>
                <c:pt idx="5985">
                  <c:v>42858.261203703667</c:v>
                </c:pt>
                <c:pt idx="5986">
                  <c:v>42858.26190972219</c:v>
                </c:pt>
                <c:pt idx="5987">
                  <c:v>42858.262615740736</c:v>
                </c:pt>
                <c:pt idx="5988">
                  <c:v>42858.263321759216</c:v>
                </c:pt>
                <c:pt idx="5989">
                  <c:v>42858.264027777775</c:v>
                </c:pt>
                <c:pt idx="5990">
                  <c:v>42858.264733796284</c:v>
                </c:pt>
                <c:pt idx="5991">
                  <c:v>42858.265439814793</c:v>
                </c:pt>
                <c:pt idx="5992">
                  <c:v>42858.266145833288</c:v>
                </c:pt>
                <c:pt idx="5993">
                  <c:v>42858.266851851855</c:v>
                </c:pt>
                <c:pt idx="5994">
                  <c:v>42858.267557870371</c:v>
                </c:pt>
                <c:pt idx="5995">
                  <c:v>42858.268263888887</c:v>
                </c:pt>
                <c:pt idx="5996">
                  <c:v>42858.268969907404</c:v>
                </c:pt>
                <c:pt idx="5997">
                  <c:v>42858.269675925927</c:v>
                </c:pt>
                <c:pt idx="5998">
                  <c:v>42858.270381944436</c:v>
                </c:pt>
                <c:pt idx="5999">
                  <c:v>42858.271087962938</c:v>
                </c:pt>
                <c:pt idx="6000">
                  <c:v>42858.271793981447</c:v>
                </c:pt>
                <c:pt idx="6001">
                  <c:v>42858.272499999999</c:v>
                </c:pt>
                <c:pt idx="6002">
                  <c:v>42858.273206018515</c:v>
                </c:pt>
                <c:pt idx="6003">
                  <c:v>42858.273912037024</c:v>
                </c:pt>
                <c:pt idx="6004">
                  <c:v>42858.274618055562</c:v>
                </c:pt>
                <c:pt idx="6005">
                  <c:v>42858.275324074071</c:v>
                </c:pt>
                <c:pt idx="6006">
                  <c:v>42858.276493055557</c:v>
                </c:pt>
                <c:pt idx="6007">
                  <c:v>42858.277199074073</c:v>
                </c:pt>
                <c:pt idx="6008">
                  <c:v>42858.277905092589</c:v>
                </c:pt>
                <c:pt idx="6009">
                  <c:v>42858.278611111105</c:v>
                </c:pt>
                <c:pt idx="6010">
                  <c:v>42858.279317129629</c:v>
                </c:pt>
                <c:pt idx="6011">
                  <c:v>42858.280023148167</c:v>
                </c:pt>
                <c:pt idx="6012">
                  <c:v>42858.280729166654</c:v>
                </c:pt>
                <c:pt idx="6013">
                  <c:v>42858.281435185185</c:v>
                </c:pt>
                <c:pt idx="6014">
                  <c:v>42858.282141203679</c:v>
                </c:pt>
                <c:pt idx="6015">
                  <c:v>42858.282847222232</c:v>
                </c:pt>
                <c:pt idx="6016">
                  <c:v>42858.283553240741</c:v>
                </c:pt>
                <c:pt idx="6017">
                  <c:v>42858.284259259279</c:v>
                </c:pt>
                <c:pt idx="6018">
                  <c:v>42858.28496527778</c:v>
                </c:pt>
                <c:pt idx="6019">
                  <c:v>42858.285671296297</c:v>
                </c:pt>
                <c:pt idx="6020">
                  <c:v>42858.286377314813</c:v>
                </c:pt>
                <c:pt idx="6021">
                  <c:v>42858.287083333315</c:v>
                </c:pt>
                <c:pt idx="6022">
                  <c:v>42858.287789351831</c:v>
                </c:pt>
                <c:pt idx="6023">
                  <c:v>42858.288495370369</c:v>
                </c:pt>
                <c:pt idx="6024">
                  <c:v>42858.289201388892</c:v>
                </c:pt>
                <c:pt idx="6025">
                  <c:v>42858.289907407408</c:v>
                </c:pt>
                <c:pt idx="6026">
                  <c:v>42858.290613425932</c:v>
                </c:pt>
                <c:pt idx="6027">
                  <c:v>42858.291319444441</c:v>
                </c:pt>
                <c:pt idx="6028">
                  <c:v>42858.292025462964</c:v>
                </c:pt>
                <c:pt idx="6029">
                  <c:v>42858.292731481459</c:v>
                </c:pt>
                <c:pt idx="6030">
                  <c:v>42858.293437499997</c:v>
                </c:pt>
                <c:pt idx="6031">
                  <c:v>42858.294143518484</c:v>
                </c:pt>
                <c:pt idx="6032">
                  <c:v>42858.294849537015</c:v>
                </c:pt>
                <c:pt idx="6033">
                  <c:v>42858.295555555531</c:v>
                </c:pt>
                <c:pt idx="6034">
                  <c:v>42858.296631944446</c:v>
                </c:pt>
                <c:pt idx="6035">
                  <c:v>42858.297337962955</c:v>
                </c:pt>
                <c:pt idx="6036">
                  <c:v>42858.298043981456</c:v>
                </c:pt>
                <c:pt idx="6037">
                  <c:v>42858.298749999994</c:v>
                </c:pt>
                <c:pt idx="6038">
                  <c:v>42858.299456018496</c:v>
                </c:pt>
                <c:pt idx="6039">
                  <c:v>42858.300162037034</c:v>
                </c:pt>
                <c:pt idx="6040">
                  <c:v>42858.300868055579</c:v>
                </c:pt>
                <c:pt idx="6041">
                  <c:v>42858.301574074103</c:v>
                </c:pt>
                <c:pt idx="6042">
                  <c:v>42858.302280092612</c:v>
                </c:pt>
                <c:pt idx="6043">
                  <c:v>42858.302986111114</c:v>
                </c:pt>
                <c:pt idx="6044">
                  <c:v>42858.30369212963</c:v>
                </c:pt>
                <c:pt idx="6045">
                  <c:v>42858.304398148197</c:v>
                </c:pt>
                <c:pt idx="6046">
                  <c:v>42858.305104166655</c:v>
                </c:pt>
                <c:pt idx="6047">
                  <c:v>42858.305810185193</c:v>
                </c:pt>
                <c:pt idx="6048">
                  <c:v>42858.306516203724</c:v>
                </c:pt>
                <c:pt idx="6049">
                  <c:v>42858.307222222233</c:v>
                </c:pt>
                <c:pt idx="6050">
                  <c:v>42858.307928240742</c:v>
                </c:pt>
                <c:pt idx="6051">
                  <c:v>42858.30863425928</c:v>
                </c:pt>
                <c:pt idx="6052">
                  <c:v>42858.309340277781</c:v>
                </c:pt>
                <c:pt idx="6053">
                  <c:v>42858.310046296327</c:v>
                </c:pt>
                <c:pt idx="6054">
                  <c:v>42858.310752314836</c:v>
                </c:pt>
                <c:pt idx="6055">
                  <c:v>42858.31145833333</c:v>
                </c:pt>
                <c:pt idx="6056">
                  <c:v>42858.312164351853</c:v>
                </c:pt>
                <c:pt idx="6057">
                  <c:v>42858.312870370406</c:v>
                </c:pt>
                <c:pt idx="6058">
                  <c:v>42858.31357638893</c:v>
                </c:pt>
                <c:pt idx="6059">
                  <c:v>42858.314282407438</c:v>
                </c:pt>
                <c:pt idx="6060">
                  <c:v>42858.314988425955</c:v>
                </c:pt>
                <c:pt idx="6061">
                  <c:v>42858.316365740742</c:v>
                </c:pt>
                <c:pt idx="6062">
                  <c:v>42858.317071759258</c:v>
                </c:pt>
                <c:pt idx="6063">
                  <c:v>42858.317777777782</c:v>
                </c:pt>
                <c:pt idx="6064">
                  <c:v>42858.318483796298</c:v>
                </c:pt>
                <c:pt idx="6065">
                  <c:v>42858.319189814814</c:v>
                </c:pt>
                <c:pt idx="6066">
                  <c:v>42858.319895833331</c:v>
                </c:pt>
                <c:pt idx="6067">
                  <c:v>42858.320601851854</c:v>
                </c:pt>
                <c:pt idx="6068">
                  <c:v>42858.32130787037</c:v>
                </c:pt>
                <c:pt idx="6069">
                  <c:v>42858.322013888908</c:v>
                </c:pt>
                <c:pt idx="6070">
                  <c:v>42858.32271990741</c:v>
                </c:pt>
                <c:pt idx="6071">
                  <c:v>42858.323425925926</c:v>
                </c:pt>
                <c:pt idx="6072">
                  <c:v>42858.324131944442</c:v>
                </c:pt>
                <c:pt idx="6073">
                  <c:v>42858.324837962988</c:v>
                </c:pt>
                <c:pt idx="6074">
                  <c:v>42858.325543981475</c:v>
                </c:pt>
                <c:pt idx="6075">
                  <c:v>42858.326250000013</c:v>
                </c:pt>
                <c:pt idx="6076">
                  <c:v>42858.326956018544</c:v>
                </c:pt>
                <c:pt idx="6077">
                  <c:v>42858.327662037016</c:v>
                </c:pt>
                <c:pt idx="6078">
                  <c:v>42858.328368055561</c:v>
                </c:pt>
                <c:pt idx="6079">
                  <c:v>42858.329074074092</c:v>
                </c:pt>
                <c:pt idx="6080">
                  <c:v>42858.329780092594</c:v>
                </c:pt>
                <c:pt idx="6081">
                  <c:v>42858.330486111088</c:v>
                </c:pt>
                <c:pt idx="6082">
                  <c:v>42858.331192129626</c:v>
                </c:pt>
                <c:pt idx="6083">
                  <c:v>42858.331898148193</c:v>
                </c:pt>
                <c:pt idx="6084">
                  <c:v>42858.332604166666</c:v>
                </c:pt>
                <c:pt idx="6085">
                  <c:v>42858.333310185182</c:v>
                </c:pt>
                <c:pt idx="6086">
                  <c:v>42858.334016203713</c:v>
                </c:pt>
                <c:pt idx="6087">
                  <c:v>42858.334722222222</c:v>
                </c:pt>
                <c:pt idx="6088">
                  <c:v>42858.335428240738</c:v>
                </c:pt>
                <c:pt idx="6089">
                  <c:v>42858.336377314838</c:v>
                </c:pt>
                <c:pt idx="6090">
                  <c:v>42858.337083333325</c:v>
                </c:pt>
                <c:pt idx="6091">
                  <c:v>42858.337789351834</c:v>
                </c:pt>
                <c:pt idx="6092">
                  <c:v>42858.338495370394</c:v>
                </c:pt>
                <c:pt idx="6093">
                  <c:v>42858.33920138891</c:v>
                </c:pt>
                <c:pt idx="6094">
                  <c:v>42858.339907407411</c:v>
                </c:pt>
                <c:pt idx="6095">
                  <c:v>42858.340613425957</c:v>
                </c:pt>
                <c:pt idx="6096">
                  <c:v>42858.341319444487</c:v>
                </c:pt>
                <c:pt idx="6097">
                  <c:v>42858.342025462989</c:v>
                </c:pt>
                <c:pt idx="6098">
                  <c:v>42858.342731481483</c:v>
                </c:pt>
                <c:pt idx="6099">
                  <c:v>42858.3434375</c:v>
                </c:pt>
                <c:pt idx="6100">
                  <c:v>42858.344143518516</c:v>
                </c:pt>
                <c:pt idx="6101">
                  <c:v>42858.344849537039</c:v>
                </c:pt>
                <c:pt idx="6102">
                  <c:v>42858.345555555563</c:v>
                </c:pt>
                <c:pt idx="6103">
                  <c:v>42858.346261574094</c:v>
                </c:pt>
                <c:pt idx="6104">
                  <c:v>42858.346967592603</c:v>
                </c:pt>
                <c:pt idx="6105">
                  <c:v>42858.347673611104</c:v>
                </c:pt>
                <c:pt idx="6106">
                  <c:v>42858.348379629642</c:v>
                </c:pt>
                <c:pt idx="6107">
                  <c:v>42858.349085648173</c:v>
                </c:pt>
                <c:pt idx="6108">
                  <c:v>42858.349791666646</c:v>
                </c:pt>
                <c:pt idx="6109">
                  <c:v>42858.350497685191</c:v>
                </c:pt>
                <c:pt idx="6110">
                  <c:v>42858.3512037037</c:v>
                </c:pt>
                <c:pt idx="6111">
                  <c:v>42858.351909722223</c:v>
                </c:pt>
                <c:pt idx="6112">
                  <c:v>42858.352615740769</c:v>
                </c:pt>
                <c:pt idx="6113">
                  <c:v>42858.353321759256</c:v>
                </c:pt>
                <c:pt idx="6114">
                  <c:v>42858.354027777801</c:v>
                </c:pt>
                <c:pt idx="6115">
                  <c:v>42858.354733796317</c:v>
                </c:pt>
                <c:pt idx="6116">
                  <c:v>42858.355439814812</c:v>
                </c:pt>
                <c:pt idx="6117">
                  <c:v>42858.356469907412</c:v>
                </c:pt>
                <c:pt idx="6118">
                  <c:v>42858.357175925943</c:v>
                </c:pt>
                <c:pt idx="6119">
                  <c:v>42858.357881944466</c:v>
                </c:pt>
                <c:pt idx="6120">
                  <c:v>42858.35858796299</c:v>
                </c:pt>
                <c:pt idx="6121">
                  <c:v>42858.359293981492</c:v>
                </c:pt>
                <c:pt idx="6122">
                  <c:v>42858.36</c:v>
                </c:pt>
                <c:pt idx="6123">
                  <c:v>42858.360706018517</c:v>
                </c:pt>
                <c:pt idx="6124">
                  <c:v>42858.361412037026</c:v>
                </c:pt>
                <c:pt idx="6125">
                  <c:v>42858.362118055578</c:v>
                </c:pt>
                <c:pt idx="6126">
                  <c:v>42858.362824074095</c:v>
                </c:pt>
                <c:pt idx="6127">
                  <c:v>42858.363530092603</c:v>
                </c:pt>
                <c:pt idx="6128">
                  <c:v>42858.364236111112</c:v>
                </c:pt>
                <c:pt idx="6129">
                  <c:v>42858.364942129629</c:v>
                </c:pt>
                <c:pt idx="6130">
                  <c:v>42858.365648148167</c:v>
                </c:pt>
                <c:pt idx="6131">
                  <c:v>42858.366354166668</c:v>
                </c:pt>
                <c:pt idx="6132">
                  <c:v>42858.367060185185</c:v>
                </c:pt>
                <c:pt idx="6133">
                  <c:v>42858.367766203672</c:v>
                </c:pt>
                <c:pt idx="6134">
                  <c:v>42858.368472222232</c:v>
                </c:pt>
                <c:pt idx="6135">
                  <c:v>42858.36917824074</c:v>
                </c:pt>
                <c:pt idx="6136">
                  <c:v>42858.369884259257</c:v>
                </c:pt>
                <c:pt idx="6137">
                  <c:v>42858.370590277802</c:v>
                </c:pt>
                <c:pt idx="6138">
                  <c:v>42858.371296296325</c:v>
                </c:pt>
                <c:pt idx="6139">
                  <c:v>42858.372002314813</c:v>
                </c:pt>
                <c:pt idx="6140">
                  <c:v>42858.372708333336</c:v>
                </c:pt>
                <c:pt idx="6141">
                  <c:v>42858.373414351852</c:v>
                </c:pt>
                <c:pt idx="6142">
                  <c:v>42858.374120370368</c:v>
                </c:pt>
                <c:pt idx="6143">
                  <c:v>42858.374826388921</c:v>
                </c:pt>
                <c:pt idx="6144">
                  <c:v>42858.37553240743</c:v>
                </c:pt>
                <c:pt idx="6145">
                  <c:v>42858.376562500001</c:v>
                </c:pt>
                <c:pt idx="6146">
                  <c:v>42858.377268518518</c:v>
                </c:pt>
                <c:pt idx="6147">
                  <c:v>42858.377974537034</c:v>
                </c:pt>
                <c:pt idx="6148">
                  <c:v>42858.378680555557</c:v>
                </c:pt>
                <c:pt idx="6149">
                  <c:v>42858.379386574081</c:v>
                </c:pt>
                <c:pt idx="6150">
                  <c:v>42858.380092592612</c:v>
                </c:pt>
                <c:pt idx="6151">
                  <c:v>42858.380798611106</c:v>
                </c:pt>
                <c:pt idx="6152">
                  <c:v>42858.381504629629</c:v>
                </c:pt>
                <c:pt idx="6153">
                  <c:v>42858.382210648197</c:v>
                </c:pt>
                <c:pt idx="6154">
                  <c:v>42858.382916666669</c:v>
                </c:pt>
                <c:pt idx="6155">
                  <c:v>42858.383622685185</c:v>
                </c:pt>
                <c:pt idx="6156">
                  <c:v>42858.384328703702</c:v>
                </c:pt>
                <c:pt idx="6157">
                  <c:v>42858.385034722232</c:v>
                </c:pt>
                <c:pt idx="6158">
                  <c:v>42858.385740740734</c:v>
                </c:pt>
                <c:pt idx="6159">
                  <c:v>42858.386446759258</c:v>
                </c:pt>
                <c:pt idx="6160">
                  <c:v>42858.387152777781</c:v>
                </c:pt>
                <c:pt idx="6161">
                  <c:v>42858.387858796326</c:v>
                </c:pt>
                <c:pt idx="6162">
                  <c:v>42858.388564814813</c:v>
                </c:pt>
                <c:pt idx="6163">
                  <c:v>42858.38927083333</c:v>
                </c:pt>
                <c:pt idx="6164">
                  <c:v>42858.389976851853</c:v>
                </c:pt>
                <c:pt idx="6165">
                  <c:v>42858.390682870355</c:v>
                </c:pt>
                <c:pt idx="6166">
                  <c:v>42858.391388888886</c:v>
                </c:pt>
                <c:pt idx="6167">
                  <c:v>42858.392094907409</c:v>
                </c:pt>
                <c:pt idx="6168">
                  <c:v>42858.392800925933</c:v>
                </c:pt>
                <c:pt idx="6169">
                  <c:v>42858.393506944441</c:v>
                </c:pt>
                <c:pt idx="6170">
                  <c:v>42858.394212962987</c:v>
                </c:pt>
                <c:pt idx="6171">
                  <c:v>42858.394918981481</c:v>
                </c:pt>
                <c:pt idx="6172">
                  <c:v>42858.395624999997</c:v>
                </c:pt>
                <c:pt idx="6173">
                  <c:v>42858.396574074104</c:v>
                </c:pt>
                <c:pt idx="6174">
                  <c:v>42858.397280092591</c:v>
                </c:pt>
                <c:pt idx="6175">
                  <c:v>42858.397986111093</c:v>
                </c:pt>
                <c:pt idx="6176">
                  <c:v>42858.398692129631</c:v>
                </c:pt>
                <c:pt idx="6177">
                  <c:v>42858.399398148176</c:v>
                </c:pt>
                <c:pt idx="6178">
                  <c:v>42858.400104166656</c:v>
                </c:pt>
                <c:pt idx="6179">
                  <c:v>42858.400810185201</c:v>
                </c:pt>
                <c:pt idx="6180">
                  <c:v>42858.401516203703</c:v>
                </c:pt>
                <c:pt idx="6181">
                  <c:v>42858.402222222219</c:v>
                </c:pt>
                <c:pt idx="6182">
                  <c:v>42858.402928240743</c:v>
                </c:pt>
                <c:pt idx="6183">
                  <c:v>42858.403634259259</c:v>
                </c:pt>
                <c:pt idx="6184">
                  <c:v>42858.404340277782</c:v>
                </c:pt>
                <c:pt idx="6185">
                  <c:v>42858.405046296299</c:v>
                </c:pt>
                <c:pt idx="6186">
                  <c:v>42858.405752314815</c:v>
                </c:pt>
                <c:pt idx="6187">
                  <c:v>42858.406458333331</c:v>
                </c:pt>
                <c:pt idx="6188">
                  <c:v>42858.407164351855</c:v>
                </c:pt>
                <c:pt idx="6189">
                  <c:v>42858.407870370393</c:v>
                </c:pt>
                <c:pt idx="6190">
                  <c:v>42858.408576388931</c:v>
                </c:pt>
                <c:pt idx="6191">
                  <c:v>42858.409282407411</c:v>
                </c:pt>
                <c:pt idx="6192">
                  <c:v>42858.409988425941</c:v>
                </c:pt>
                <c:pt idx="6193">
                  <c:v>42858.410694444479</c:v>
                </c:pt>
                <c:pt idx="6194">
                  <c:v>42858.411400462966</c:v>
                </c:pt>
                <c:pt idx="6195">
                  <c:v>42858.412106481483</c:v>
                </c:pt>
                <c:pt idx="6196">
                  <c:v>42858.412812500013</c:v>
                </c:pt>
                <c:pt idx="6197">
                  <c:v>42858.413518518537</c:v>
                </c:pt>
                <c:pt idx="6198">
                  <c:v>42858.414224537039</c:v>
                </c:pt>
                <c:pt idx="6199">
                  <c:v>42858.414930555562</c:v>
                </c:pt>
                <c:pt idx="6200">
                  <c:v>42858.416319444499</c:v>
                </c:pt>
                <c:pt idx="6201">
                  <c:v>42858.417025462986</c:v>
                </c:pt>
                <c:pt idx="6202">
                  <c:v>42858.417731481481</c:v>
                </c:pt>
                <c:pt idx="6203">
                  <c:v>42858.418437500011</c:v>
                </c:pt>
                <c:pt idx="6204">
                  <c:v>42858.41914351852</c:v>
                </c:pt>
                <c:pt idx="6205">
                  <c:v>42858.419849537036</c:v>
                </c:pt>
                <c:pt idx="6206">
                  <c:v>42858.420555555553</c:v>
                </c:pt>
                <c:pt idx="6207">
                  <c:v>42858.421261574076</c:v>
                </c:pt>
                <c:pt idx="6208">
                  <c:v>42858.421967592585</c:v>
                </c:pt>
                <c:pt idx="6209">
                  <c:v>42858.422673611087</c:v>
                </c:pt>
                <c:pt idx="6210">
                  <c:v>42858.423379629625</c:v>
                </c:pt>
                <c:pt idx="6211">
                  <c:v>42858.424085648148</c:v>
                </c:pt>
                <c:pt idx="6212">
                  <c:v>42858.424791666643</c:v>
                </c:pt>
                <c:pt idx="6213">
                  <c:v>42858.425497685166</c:v>
                </c:pt>
                <c:pt idx="6214">
                  <c:v>42858.426203703704</c:v>
                </c:pt>
                <c:pt idx="6215">
                  <c:v>42858.42690972222</c:v>
                </c:pt>
                <c:pt idx="6216">
                  <c:v>42858.427615740744</c:v>
                </c:pt>
                <c:pt idx="6217">
                  <c:v>42858.428321759238</c:v>
                </c:pt>
                <c:pt idx="6218">
                  <c:v>42858.429027777776</c:v>
                </c:pt>
                <c:pt idx="6219">
                  <c:v>42858.429733796285</c:v>
                </c:pt>
                <c:pt idx="6220">
                  <c:v>42858.430439814816</c:v>
                </c:pt>
                <c:pt idx="6221">
                  <c:v>42858.431145833289</c:v>
                </c:pt>
                <c:pt idx="6222">
                  <c:v>42858.431851851834</c:v>
                </c:pt>
                <c:pt idx="6223">
                  <c:v>42858.432557870394</c:v>
                </c:pt>
                <c:pt idx="6224">
                  <c:v>42858.433263888888</c:v>
                </c:pt>
                <c:pt idx="6225">
                  <c:v>42858.433969907404</c:v>
                </c:pt>
                <c:pt idx="6226">
                  <c:v>42858.434675925942</c:v>
                </c:pt>
                <c:pt idx="6227">
                  <c:v>42858.435983796284</c:v>
                </c:pt>
                <c:pt idx="6228">
                  <c:v>42858.436689814815</c:v>
                </c:pt>
                <c:pt idx="6229">
                  <c:v>42858.437395833324</c:v>
                </c:pt>
                <c:pt idx="6230">
                  <c:v>42858.438101851854</c:v>
                </c:pt>
                <c:pt idx="6231">
                  <c:v>42858.438807870392</c:v>
                </c:pt>
                <c:pt idx="6232">
                  <c:v>42858.439513888909</c:v>
                </c:pt>
                <c:pt idx="6233">
                  <c:v>42858.440219907439</c:v>
                </c:pt>
                <c:pt idx="6234">
                  <c:v>42858.440925925941</c:v>
                </c:pt>
                <c:pt idx="6235">
                  <c:v>42858.441631944443</c:v>
                </c:pt>
                <c:pt idx="6236">
                  <c:v>42858.442337962988</c:v>
                </c:pt>
                <c:pt idx="6237">
                  <c:v>42858.443043981475</c:v>
                </c:pt>
                <c:pt idx="6238">
                  <c:v>42858.443749999999</c:v>
                </c:pt>
                <c:pt idx="6239">
                  <c:v>42858.444456018544</c:v>
                </c:pt>
                <c:pt idx="6240">
                  <c:v>42858.445162037024</c:v>
                </c:pt>
                <c:pt idx="6241">
                  <c:v>42858.445868055562</c:v>
                </c:pt>
                <c:pt idx="6242">
                  <c:v>42858.446574074114</c:v>
                </c:pt>
                <c:pt idx="6243">
                  <c:v>42858.447280092601</c:v>
                </c:pt>
                <c:pt idx="6244">
                  <c:v>42858.447986111089</c:v>
                </c:pt>
                <c:pt idx="6245">
                  <c:v>42858.448692129641</c:v>
                </c:pt>
                <c:pt idx="6246">
                  <c:v>42858.449398148194</c:v>
                </c:pt>
                <c:pt idx="6247">
                  <c:v>42858.450104166666</c:v>
                </c:pt>
                <c:pt idx="6248">
                  <c:v>42858.450810185204</c:v>
                </c:pt>
                <c:pt idx="6249">
                  <c:v>42858.451516203713</c:v>
                </c:pt>
                <c:pt idx="6250">
                  <c:v>42858.452222222244</c:v>
                </c:pt>
                <c:pt idx="6251">
                  <c:v>42858.45292824076</c:v>
                </c:pt>
                <c:pt idx="6252">
                  <c:v>42858.453634259262</c:v>
                </c:pt>
                <c:pt idx="6253">
                  <c:v>42858.454340277793</c:v>
                </c:pt>
                <c:pt idx="6254">
                  <c:v>42858.455543981479</c:v>
                </c:pt>
                <c:pt idx="6255">
                  <c:v>42858.456250000025</c:v>
                </c:pt>
                <c:pt idx="6256">
                  <c:v>42858.456956018548</c:v>
                </c:pt>
                <c:pt idx="6257">
                  <c:v>42858.457662037035</c:v>
                </c:pt>
                <c:pt idx="6258">
                  <c:v>42858.458368055581</c:v>
                </c:pt>
                <c:pt idx="6259">
                  <c:v>42858.459074074104</c:v>
                </c:pt>
                <c:pt idx="6260">
                  <c:v>42858.459780092591</c:v>
                </c:pt>
                <c:pt idx="6261">
                  <c:v>42858.460486111093</c:v>
                </c:pt>
                <c:pt idx="6262">
                  <c:v>42858.461192129624</c:v>
                </c:pt>
                <c:pt idx="6263">
                  <c:v>42858.461898148176</c:v>
                </c:pt>
                <c:pt idx="6264">
                  <c:v>42858.462604166656</c:v>
                </c:pt>
                <c:pt idx="6265">
                  <c:v>42858.463310185187</c:v>
                </c:pt>
                <c:pt idx="6266">
                  <c:v>42858.464016203703</c:v>
                </c:pt>
                <c:pt idx="6267">
                  <c:v>42858.464722222205</c:v>
                </c:pt>
                <c:pt idx="6268">
                  <c:v>42858.465428240735</c:v>
                </c:pt>
                <c:pt idx="6269">
                  <c:v>42858.466134259259</c:v>
                </c:pt>
                <c:pt idx="6270">
                  <c:v>42858.466840277782</c:v>
                </c:pt>
                <c:pt idx="6271">
                  <c:v>42858.467546296299</c:v>
                </c:pt>
                <c:pt idx="6272">
                  <c:v>42858.468252314837</c:v>
                </c:pt>
                <c:pt idx="6273">
                  <c:v>42858.468958333331</c:v>
                </c:pt>
                <c:pt idx="6274">
                  <c:v>42858.469664351855</c:v>
                </c:pt>
                <c:pt idx="6275">
                  <c:v>42858.470370370393</c:v>
                </c:pt>
                <c:pt idx="6276">
                  <c:v>42858.471076388909</c:v>
                </c:pt>
                <c:pt idx="6277">
                  <c:v>42858.471782407389</c:v>
                </c:pt>
                <c:pt idx="6278">
                  <c:v>42858.472488425941</c:v>
                </c:pt>
                <c:pt idx="6279">
                  <c:v>42858.473194444443</c:v>
                </c:pt>
                <c:pt idx="6280">
                  <c:v>42858.473900462966</c:v>
                </c:pt>
                <c:pt idx="6281">
                  <c:v>42858.474606481483</c:v>
                </c:pt>
                <c:pt idx="6282">
                  <c:v>42858.475532407429</c:v>
                </c:pt>
                <c:pt idx="6283">
                  <c:v>42858.476238425967</c:v>
                </c:pt>
                <c:pt idx="6284">
                  <c:v>42858.476944444476</c:v>
                </c:pt>
                <c:pt idx="6285">
                  <c:v>42858.477650462963</c:v>
                </c:pt>
                <c:pt idx="6286">
                  <c:v>42858.478356481493</c:v>
                </c:pt>
                <c:pt idx="6287">
                  <c:v>42858.479062499995</c:v>
                </c:pt>
                <c:pt idx="6288">
                  <c:v>42858.479768518504</c:v>
                </c:pt>
                <c:pt idx="6289">
                  <c:v>42858.480474537035</c:v>
                </c:pt>
                <c:pt idx="6290">
                  <c:v>42858.481180555536</c:v>
                </c:pt>
                <c:pt idx="6291">
                  <c:v>42858.481886574082</c:v>
                </c:pt>
                <c:pt idx="6292">
                  <c:v>42858.482592592612</c:v>
                </c:pt>
                <c:pt idx="6293">
                  <c:v>42858.483298611114</c:v>
                </c:pt>
                <c:pt idx="6294">
                  <c:v>42858.48400462963</c:v>
                </c:pt>
                <c:pt idx="6295">
                  <c:v>42858.484710648176</c:v>
                </c:pt>
                <c:pt idx="6296">
                  <c:v>42858.48541666667</c:v>
                </c:pt>
                <c:pt idx="6297">
                  <c:v>42858.486122685186</c:v>
                </c:pt>
                <c:pt idx="6298">
                  <c:v>42858.486828703702</c:v>
                </c:pt>
                <c:pt idx="6299">
                  <c:v>42858.487534722233</c:v>
                </c:pt>
                <c:pt idx="6300">
                  <c:v>42858.488240740742</c:v>
                </c:pt>
                <c:pt idx="6301">
                  <c:v>42858.488946759258</c:v>
                </c:pt>
                <c:pt idx="6302">
                  <c:v>42858.489652777782</c:v>
                </c:pt>
                <c:pt idx="6303">
                  <c:v>42858.490358796298</c:v>
                </c:pt>
                <c:pt idx="6304">
                  <c:v>42858.491064814792</c:v>
                </c:pt>
                <c:pt idx="6305">
                  <c:v>42858.491770833287</c:v>
                </c:pt>
                <c:pt idx="6306">
                  <c:v>42858.492476851854</c:v>
                </c:pt>
                <c:pt idx="6307">
                  <c:v>42858.493182870334</c:v>
                </c:pt>
                <c:pt idx="6308">
                  <c:v>42858.493888888886</c:v>
                </c:pt>
                <c:pt idx="6309">
                  <c:v>42858.49459490741</c:v>
                </c:pt>
                <c:pt idx="6310">
                  <c:v>42858.495520833305</c:v>
                </c:pt>
                <c:pt idx="6311">
                  <c:v>42858.49622685185</c:v>
                </c:pt>
                <c:pt idx="6312">
                  <c:v>42858.496932870381</c:v>
                </c:pt>
                <c:pt idx="6313">
                  <c:v>42858.49763888889</c:v>
                </c:pt>
                <c:pt idx="6314">
                  <c:v>42858.498344907406</c:v>
                </c:pt>
                <c:pt idx="6315">
                  <c:v>42858.499050925922</c:v>
                </c:pt>
                <c:pt idx="6316">
                  <c:v>42858.499756944446</c:v>
                </c:pt>
                <c:pt idx="6317">
                  <c:v>42858.500462962955</c:v>
                </c:pt>
                <c:pt idx="6318">
                  <c:v>42858.501168981456</c:v>
                </c:pt>
                <c:pt idx="6319">
                  <c:v>42858.501875000002</c:v>
                </c:pt>
                <c:pt idx="6320">
                  <c:v>42858.502581018518</c:v>
                </c:pt>
                <c:pt idx="6321">
                  <c:v>42858.503287037034</c:v>
                </c:pt>
                <c:pt idx="6322">
                  <c:v>42858.503993055558</c:v>
                </c:pt>
                <c:pt idx="6323">
                  <c:v>42858.504699074103</c:v>
                </c:pt>
                <c:pt idx="6324">
                  <c:v>42858.50540509259</c:v>
                </c:pt>
                <c:pt idx="6325">
                  <c:v>42858.506111111114</c:v>
                </c:pt>
                <c:pt idx="6326">
                  <c:v>42858.506817129652</c:v>
                </c:pt>
                <c:pt idx="6327">
                  <c:v>42858.507523148168</c:v>
                </c:pt>
                <c:pt idx="6328">
                  <c:v>42858.508229166669</c:v>
                </c:pt>
                <c:pt idx="6329">
                  <c:v>42858.508935185193</c:v>
                </c:pt>
                <c:pt idx="6330">
                  <c:v>42858.50964120368</c:v>
                </c:pt>
                <c:pt idx="6331">
                  <c:v>42858.510347222233</c:v>
                </c:pt>
                <c:pt idx="6332">
                  <c:v>42858.511053240742</c:v>
                </c:pt>
                <c:pt idx="6333">
                  <c:v>42858.511759259258</c:v>
                </c:pt>
                <c:pt idx="6334">
                  <c:v>42858.512465277781</c:v>
                </c:pt>
                <c:pt idx="6335">
                  <c:v>42858.513171296298</c:v>
                </c:pt>
                <c:pt idx="6336">
                  <c:v>42858.513877314836</c:v>
                </c:pt>
                <c:pt idx="6337">
                  <c:v>42858.51458333333</c:v>
                </c:pt>
                <c:pt idx="6338">
                  <c:v>42858.515370370369</c:v>
                </c:pt>
                <c:pt idx="6339">
                  <c:v>42858.516076388929</c:v>
                </c:pt>
                <c:pt idx="6340">
                  <c:v>42858.516782407409</c:v>
                </c:pt>
                <c:pt idx="6341">
                  <c:v>42858.517488425932</c:v>
                </c:pt>
                <c:pt idx="6342">
                  <c:v>42858.51819444447</c:v>
                </c:pt>
                <c:pt idx="6343">
                  <c:v>42858.518900462986</c:v>
                </c:pt>
                <c:pt idx="6344">
                  <c:v>42858.519606481481</c:v>
                </c:pt>
                <c:pt idx="6345">
                  <c:v>42858.520312500004</c:v>
                </c:pt>
                <c:pt idx="6346">
                  <c:v>42858.521018518521</c:v>
                </c:pt>
                <c:pt idx="6347">
                  <c:v>42858.521724536993</c:v>
                </c:pt>
                <c:pt idx="6348">
                  <c:v>42858.522430555531</c:v>
                </c:pt>
                <c:pt idx="6349">
                  <c:v>42858.523136574076</c:v>
                </c:pt>
                <c:pt idx="6350">
                  <c:v>42858.523842592585</c:v>
                </c:pt>
                <c:pt idx="6351">
                  <c:v>42858.524548611087</c:v>
                </c:pt>
                <c:pt idx="6352">
                  <c:v>42858.525254629625</c:v>
                </c:pt>
                <c:pt idx="6353">
                  <c:v>42858.525960648134</c:v>
                </c:pt>
                <c:pt idx="6354">
                  <c:v>42858.526666666643</c:v>
                </c:pt>
                <c:pt idx="6355">
                  <c:v>42858.527372685174</c:v>
                </c:pt>
                <c:pt idx="6356">
                  <c:v>42858.528078703705</c:v>
                </c:pt>
                <c:pt idx="6357">
                  <c:v>42858.528784722192</c:v>
                </c:pt>
                <c:pt idx="6358">
                  <c:v>42858.529490740715</c:v>
                </c:pt>
                <c:pt idx="6359">
                  <c:v>42858.530196759239</c:v>
                </c:pt>
                <c:pt idx="6360">
                  <c:v>42858.530902777777</c:v>
                </c:pt>
                <c:pt idx="6361">
                  <c:v>42858.5316087963</c:v>
                </c:pt>
                <c:pt idx="6362">
                  <c:v>42858.532314814816</c:v>
                </c:pt>
                <c:pt idx="6363">
                  <c:v>42858.533020833289</c:v>
                </c:pt>
                <c:pt idx="6364">
                  <c:v>42858.53372685182</c:v>
                </c:pt>
                <c:pt idx="6365">
                  <c:v>42858.534432870372</c:v>
                </c:pt>
                <c:pt idx="6366">
                  <c:v>42858.535370370373</c:v>
                </c:pt>
                <c:pt idx="6367">
                  <c:v>42858.536076388918</c:v>
                </c:pt>
                <c:pt idx="6368">
                  <c:v>42858.536782407406</c:v>
                </c:pt>
                <c:pt idx="6369">
                  <c:v>42858.537488425929</c:v>
                </c:pt>
                <c:pt idx="6370">
                  <c:v>42858.538194444467</c:v>
                </c:pt>
                <c:pt idx="6371">
                  <c:v>42858.538900462961</c:v>
                </c:pt>
                <c:pt idx="6372">
                  <c:v>42858.539606481485</c:v>
                </c:pt>
                <c:pt idx="6373">
                  <c:v>42858.540312500001</c:v>
                </c:pt>
                <c:pt idx="6374">
                  <c:v>42858.541018518517</c:v>
                </c:pt>
                <c:pt idx="6375">
                  <c:v>42858.541724537004</c:v>
                </c:pt>
                <c:pt idx="6376">
                  <c:v>42858.542430555557</c:v>
                </c:pt>
                <c:pt idx="6377">
                  <c:v>42858.543136574073</c:v>
                </c:pt>
                <c:pt idx="6378">
                  <c:v>42858.543842592589</c:v>
                </c:pt>
                <c:pt idx="6379">
                  <c:v>42858.544548611106</c:v>
                </c:pt>
                <c:pt idx="6380">
                  <c:v>42858.545254629629</c:v>
                </c:pt>
                <c:pt idx="6381">
                  <c:v>42858.545960648145</c:v>
                </c:pt>
                <c:pt idx="6382">
                  <c:v>42858.546666666654</c:v>
                </c:pt>
                <c:pt idx="6383">
                  <c:v>42858.547372685185</c:v>
                </c:pt>
                <c:pt idx="6384">
                  <c:v>42858.548078703701</c:v>
                </c:pt>
                <c:pt idx="6385">
                  <c:v>42858.548784722225</c:v>
                </c:pt>
                <c:pt idx="6386">
                  <c:v>42858.549490740734</c:v>
                </c:pt>
                <c:pt idx="6387">
                  <c:v>42858.550196759257</c:v>
                </c:pt>
                <c:pt idx="6388">
                  <c:v>42858.550902777781</c:v>
                </c:pt>
                <c:pt idx="6389">
                  <c:v>42858.551608796297</c:v>
                </c:pt>
                <c:pt idx="6390">
                  <c:v>42858.552314814813</c:v>
                </c:pt>
                <c:pt idx="6391">
                  <c:v>42858.553020833315</c:v>
                </c:pt>
                <c:pt idx="6392">
                  <c:v>42858.553726851831</c:v>
                </c:pt>
                <c:pt idx="6393">
                  <c:v>42858.554432870369</c:v>
                </c:pt>
                <c:pt idx="6394">
                  <c:v>42858.555347222231</c:v>
                </c:pt>
                <c:pt idx="6395">
                  <c:v>42858.556053240769</c:v>
                </c:pt>
                <c:pt idx="6396">
                  <c:v>42858.556759259263</c:v>
                </c:pt>
                <c:pt idx="6397">
                  <c:v>42858.55746527778</c:v>
                </c:pt>
                <c:pt idx="6398">
                  <c:v>42858.558171296318</c:v>
                </c:pt>
                <c:pt idx="6399">
                  <c:v>42858.558877314841</c:v>
                </c:pt>
                <c:pt idx="6400">
                  <c:v>42858.559583333335</c:v>
                </c:pt>
                <c:pt idx="6401">
                  <c:v>42858.560289351852</c:v>
                </c:pt>
                <c:pt idx="6402">
                  <c:v>42858.560995370368</c:v>
                </c:pt>
                <c:pt idx="6403">
                  <c:v>42858.561701388884</c:v>
                </c:pt>
                <c:pt idx="6404">
                  <c:v>42858.562407407408</c:v>
                </c:pt>
                <c:pt idx="6405">
                  <c:v>42858.563113425931</c:v>
                </c:pt>
                <c:pt idx="6406">
                  <c:v>42858.563819444476</c:v>
                </c:pt>
                <c:pt idx="6407">
                  <c:v>42858.564525462985</c:v>
                </c:pt>
                <c:pt idx="6408">
                  <c:v>42858.56523148148</c:v>
                </c:pt>
                <c:pt idx="6409">
                  <c:v>42858.565937499996</c:v>
                </c:pt>
                <c:pt idx="6410">
                  <c:v>42858.566643518505</c:v>
                </c:pt>
                <c:pt idx="6411">
                  <c:v>42858.567349537014</c:v>
                </c:pt>
                <c:pt idx="6412">
                  <c:v>42858.568055555559</c:v>
                </c:pt>
                <c:pt idx="6413">
                  <c:v>42858.568761574075</c:v>
                </c:pt>
                <c:pt idx="6414">
                  <c:v>42858.569467592584</c:v>
                </c:pt>
                <c:pt idx="6415">
                  <c:v>42858.570173611079</c:v>
                </c:pt>
                <c:pt idx="6416">
                  <c:v>42858.570879629631</c:v>
                </c:pt>
                <c:pt idx="6417">
                  <c:v>42858.571585648147</c:v>
                </c:pt>
                <c:pt idx="6418">
                  <c:v>42858.572291666664</c:v>
                </c:pt>
                <c:pt idx="6419">
                  <c:v>42858.572997685187</c:v>
                </c:pt>
                <c:pt idx="6420">
                  <c:v>42858.573703703667</c:v>
                </c:pt>
                <c:pt idx="6421">
                  <c:v>42858.57440972222</c:v>
                </c:pt>
                <c:pt idx="6422">
                  <c:v>42858.575474537014</c:v>
                </c:pt>
                <c:pt idx="6423">
                  <c:v>42858.57618055553</c:v>
                </c:pt>
                <c:pt idx="6424">
                  <c:v>42858.576886574083</c:v>
                </c:pt>
                <c:pt idx="6425">
                  <c:v>42858.577592592592</c:v>
                </c:pt>
                <c:pt idx="6426">
                  <c:v>42858.578298611108</c:v>
                </c:pt>
                <c:pt idx="6427">
                  <c:v>42858.579004629624</c:v>
                </c:pt>
                <c:pt idx="6428">
                  <c:v>42858.579710648148</c:v>
                </c:pt>
                <c:pt idx="6429">
                  <c:v>42858.580416666664</c:v>
                </c:pt>
                <c:pt idx="6430">
                  <c:v>42858.581122685166</c:v>
                </c:pt>
                <c:pt idx="6431">
                  <c:v>42858.581828703704</c:v>
                </c:pt>
                <c:pt idx="6432">
                  <c:v>42858.582534722242</c:v>
                </c:pt>
                <c:pt idx="6433">
                  <c:v>42858.583240740736</c:v>
                </c:pt>
                <c:pt idx="6434">
                  <c:v>42858.583946759238</c:v>
                </c:pt>
                <c:pt idx="6435">
                  <c:v>42858.584652777783</c:v>
                </c:pt>
                <c:pt idx="6436">
                  <c:v>42858.585358796299</c:v>
                </c:pt>
                <c:pt idx="6437">
                  <c:v>42858.586064814815</c:v>
                </c:pt>
                <c:pt idx="6438">
                  <c:v>42858.586770833324</c:v>
                </c:pt>
                <c:pt idx="6439">
                  <c:v>42858.587476851855</c:v>
                </c:pt>
                <c:pt idx="6440">
                  <c:v>42858.588182870371</c:v>
                </c:pt>
                <c:pt idx="6441">
                  <c:v>42858.588888888909</c:v>
                </c:pt>
                <c:pt idx="6442">
                  <c:v>42858.589594907411</c:v>
                </c:pt>
                <c:pt idx="6443">
                  <c:v>42858.590300925927</c:v>
                </c:pt>
                <c:pt idx="6444">
                  <c:v>42858.591006944444</c:v>
                </c:pt>
                <c:pt idx="6445">
                  <c:v>42858.591712962938</c:v>
                </c:pt>
                <c:pt idx="6446">
                  <c:v>42858.592418981476</c:v>
                </c:pt>
                <c:pt idx="6447">
                  <c:v>42858.593124999985</c:v>
                </c:pt>
                <c:pt idx="6448">
                  <c:v>42858.593831018516</c:v>
                </c:pt>
                <c:pt idx="6449">
                  <c:v>42858.594537037039</c:v>
                </c:pt>
                <c:pt idx="6450">
                  <c:v>42858.595416666627</c:v>
                </c:pt>
                <c:pt idx="6451">
                  <c:v>42858.596122685165</c:v>
                </c:pt>
                <c:pt idx="6452">
                  <c:v>42858.596828703681</c:v>
                </c:pt>
                <c:pt idx="6453">
                  <c:v>42858.597534722205</c:v>
                </c:pt>
                <c:pt idx="6454">
                  <c:v>42858.598240740735</c:v>
                </c:pt>
                <c:pt idx="6455">
                  <c:v>42858.598946759237</c:v>
                </c:pt>
                <c:pt idx="6456">
                  <c:v>42858.599652777775</c:v>
                </c:pt>
                <c:pt idx="6457">
                  <c:v>42858.600358796299</c:v>
                </c:pt>
                <c:pt idx="6458">
                  <c:v>42858.601064814793</c:v>
                </c:pt>
                <c:pt idx="6459">
                  <c:v>42858.601770833287</c:v>
                </c:pt>
                <c:pt idx="6460">
                  <c:v>42858.602476851855</c:v>
                </c:pt>
                <c:pt idx="6461">
                  <c:v>42858.603182870349</c:v>
                </c:pt>
                <c:pt idx="6462">
                  <c:v>42858.603888888887</c:v>
                </c:pt>
                <c:pt idx="6463">
                  <c:v>42858.604594907411</c:v>
                </c:pt>
                <c:pt idx="6464">
                  <c:v>42858.605300925927</c:v>
                </c:pt>
                <c:pt idx="6465">
                  <c:v>42858.606006944443</c:v>
                </c:pt>
                <c:pt idx="6466">
                  <c:v>42858.606712962966</c:v>
                </c:pt>
                <c:pt idx="6467">
                  <c:v>42858.607418981475</c:v>
                </c:pt>
                <c:pt idx="6468">
                  <c:v>42858.608124999999</c:v>
                </c:pt>
                <c:pt idx="6469">
                  <c:v>42858.608831018537</c:v>
                </c:pt>
                <c:pt idx="6470">
                  <c:v>42858.609537037039</c:v>
                </c:pt>
                <c:pt idx="6471">
                  <c:v>42858.610243055562</c:v>
                </c:pt>
                <c:pt idx="6472">
                  <c:v>42858.610949074093</c:v>
                </c:pt>
                <c:pt idx="6473">
                  <c:v>42858.611655092602</c:v>
                </c:pt>
                <c:pt idx="6474">
                  <c:v>42858.612361111089</c:v>
                </c:pt>
                <c:pt idx="6475">
                  <c:v>42858.613067129627</c:v>
                </c:pt>
                <c:pt idx="6476">
                  <c:v>42858.613773148172</c:v>
                </c:pt>
                <c:pt idx="6477">
                  <c:v>42858.614479166667</c:v>
                </c:pt>
                <c:pt idx="6478">
                  <c:v>42858.615416666646</c:v>
                </c:pt>
                <c:pt idx="6479">
                  <c:v>42858.616122685184</c:v>
                </c:pt>
                <c:pt idx="6480">
                  <c:v>42858.6168287037</c:v>
                </c:pt>
                <c:pt idx="6481">
                  <c:v>42858.617534722223</c:v>
                </c:pt>
                <c:pt idx="6482">
                  <c:v>42858.61824074074</c:v>
                </c:pt>
                <c:pt idx="6483">
                  <c:v>42858.618946759256</c:v>
                </c:pt>
                <c:pt idx="6484">
                  <c:v>42858.619652777779</c:v>
                </c:pt>
                <c:pt idx="6485">
                  <c:v>42858.620358796295</c:v>
                </c:pt>
                <c:pt idx="6486">
                  <c:v>42858.621064814768</c:v>
                </c:pt>
                <c:pt idx="6487">
                  <c:v>42858.621770833292</c:v>
                </c:pt>
                <c:pt idx="6488">
                  <c:v>42858.62247685183</c:v>
                </c:pt>
                <c:pt idx="6489">
                  <c:v>42858.623182870324</c:v>
                </c:pt>
                <c:pt idx="6490">
                  <c:v>42858.623888888884</c:v>
                </c:pt>
                <c:pt idx="6491">
                  <c:v>42858.624594907407</c:v>
                </c:pt>
                <c:pt idx="6492">
                  <c:v>42858.625300925924</c:v>
                </c:pt>
                <c:pt idx="6493">
                  <c:v>42858.626006944447</c:v>
                </c:pt>
                <c:pt idx="6494">
                  <c:v>42858.626712962956</c:v>
                </c:pt>
                <c:pt idx="6495">
                  <c:v>42858.627418981458</c:v>
                </c:pt>
                <c:pt idx="6496">
                  <c:v>42858.628124999996</c:v>
                </c:pt>
                <c:pt idx="6497">
                  <c:v>42858.628831018519</c:v>
                </c:pt>
                <c:pt idx="6498">
                  <c:v>42858.629537037035</c:v>
                </c:pt>
                <c:pt idx="6499">
                  <c:v>42858.630243055559</c:v>
                </c:pt>
                <c:pt idx="6500">
                  <c:v>42858.630949074082</c:v>
                </c:pt>
                <c:pt idx="6501">
                  <c:v>42858.631655092591</c:v>
                </c:pt>
                <c:pt idx="6502">
                  <c:v>42858.632361111093</c:v>
                </c:pt>
                <c:pt idx="6503">
                  <c:v>42858.633067129624</c:v>
                </c:pt>
                <c:pt idx="6504">
                  <c:v>42858.633773148147</c:v>
                </c:pt>
                <c:pt idx="6505">
                  <c:v>42858.634479166656</c:v>
                </c:pt>
                <c:pt idx="6506">
                  <c:v>42858.635567129626</c:v>
                </c:pt>
                <c:pt idx="6507">
                  <c:v>42858.636273148186</c:v>
                </c:pt>
                <c:pt idx="6508">
                  <c:v>42858.636979166666</c:v>
                </c:pt>
                <c:pt idx="6509">
                  <c:v>42858.637685185175</c:v>
                </c:pt>
                <c:pt idx="6510">
                  <c:v>42858.638391203705</c:v>
                </c:pt>
                <c:pt idx="6511">
                  <c:v>42858.639097222222</c:v>
                </c:pt>
                <c:pt idx="6512">
                  <c:v>42858.639803240738</c:v>
                </c:pt>
                <c:pt idx="6513">
                  <c:v>42858.640509259261</c:v>
                </c:pt>
                <c:pt idx="6514">
                  <c:v>42858.641215277792</c:v>
                </c:pt>
                <c:pt idx="6515">
                  <c:v>42858.641921296294</c:v>
                </c:pt>
                <c:pt idx="6516">
                  <c:v>42858.642627314817</c:v>
                </c:pt>
                <c:pt idx="6517">
                  <c:v>42858.643333333326</c:v>
                </c:pt>
                <c:pt idx="6518">
                  <c:v>42858.644039351871</c:v>
                </c:pt>
                <c:pt idx="6519">
                  <c:v>42858.644745370373</c:v>
                </c:pt>
                <c:pt idx="6520">
                  <c:v>42858.645451388889</c:v>
                </c:pt>
                <c:pt idx="6521">
                  <c:v>42858.646157407413</c:v>
                </c:pt>
                <c:pt idx="6522">
                  <c:v>42858.646863425951</c:v>
                </c:pt>
                <c:pt idx="6523">
                  <c:v>42858.647569444467</c:v>
                </c:pt>
                <c:pt idx="6524">
                  <c:v>42858.648275462991</c:v>
                </c:pt>
                <c:pt idx="6525">
                  <c:v>42858.648981481485</c:v>
                </c:pt>
                <c:pt idx="6526">
                  <c:v>42858.649687499994</c:v>
                </c:pt>
                <c:pt idx="6527">
                  <c:v>42858.650393518517</c:v>
                </c:pt>
                <c:pt idx="6528">
                  <c:v>42858.651099537034</c:v>
                </c:pt>
                <c:pt idx="6529">
                  <c:v>42858.651805555557</c:v>
                </c:pt>
                <c:pt idx="6530">
                  <c:v>42858.652511574095</c:v>
                </c:pt>
                <c:pt idx="6531">
                  <c:v>42858.653217592611</c:v>
                </c:pt>
                <c:pt idx="6532">
                  <c:v>42858.653923611077</c:v>
                </c:pt>
                <c:pt idx="6533">
                  <c:v>42858.654629629629</c:v>
                </c:pt>
                <c:pt idx="6534">
                  <c:v>42858.655636574083</c:v>
                </c:pt>
                <c:pt idx="6535">
                  <c:v>42858.656342592592</c:v>
                </c:pt>
                <c:pt idx="6536">
                  <c:v>42858.657048611087</c:v>
                </c:pt>
                <c:pt idx="6537">
                  <c:v>42858.657754629625</c:v>
                </c:pt>
                <c:pt idx="6538">
                  <c:v>42858.658460648148</c:v>
                </c:pt>
                <c:pt idx="6539">
                  <c:v>42858.659166666643</c:v>
                </c:pt>
                <c:pt idx="6540">
                  <c:v>42858.659872685188</c:v>
                </c:pt>
                <c:pt idx="6541">
                  <c:v>42858.660578703704</c:v>
                </c:pt>
                <c:pt idx="6542">
                  <c:v>42858.661284722191</c:v>
                </c:pt>
                <c:pt idx="6543">
                  <c:v>42858.661990740722</c:v>
                </c:pt>
                <c:pt idx="6544">
                  <c:v>42858.662696759238</c:v>
                </c:pt>
                <c:pt idx="6545">
                  <c:v>42858.663402777747</c:v>
                </c:pt>
                <c:pt idx="6546">
                  <c:v>42858.664108796285</c:v>
                </c:pt>
                <c:pt idx="6547">
                  <c:v>42858.664814814816</c:v>
                </c:pt>
                <c:pt idx="6548">
                  <c:v>42858.665520833289</c:v>
                </c:pt>
                <c:pt idx="6549">
                  <c:v>42858.666226851834</c:v>
                </c:pt>
                <c:pt idx="6550">
                  <c:v>42858.666932870372</c:v>
                </c:pt>
                <c:pt idx="6551">
                  <c:v>42858.667638888888</c:v>
                </c:pt>
                <c:pt idx="6552">
                  <c:v>42858.668344907404</c:v>
                </c:pt>
                <c:pt idx="6553">
                  <c:v>42858.669050925928</c:v>
                </c:pt>
                <c:pt idx="6554">
                  <c:v>42858.669756944444</c:v>
                </c:pt>
                <c:pt idx="6555">
                  <c:v>42858.670462962938</c:v>
                </c:pt>
                <c:pt idx="6556">
                  <c:v>42858.671168981455</c:v>
                </c:pt>
                <c:pt idx="6557">
                  <c:v>42858.671875</c:v>
                </c:pt>
                <c:pt idx="6558">
                  <c:v>42858.672581018516</c:v>
                </c:pt>
                <c:pt idx="6559">
                  <c:v>42858.673287037025</c:v>
                </c:pt>
                <c:pt idx="6560">
                  <c:v>42858.673993055556</c:v>
                </c:pt>
                <c:pt idx="6561">
                  <c:v>42858.674699074094</c:v>
                </c:pt>
                <c:pt idx="6562">
                  <c:v>42858.675879629627</c:v>
                </c:pt>
                <c:pt idx="6563">
                  <c:v>42858.676585648172</c:v>
                </c:pt>
                <c:pt idx="6564">
                  <c:v>42858.677291666645</c:v>
                </c:pt>
                <c:pt idx="6565">
                  <c:v>42858.677997685176</c:v>
                </c:pt>
                <c:pt idx="6566">
                  <c:v>42858.678703703677</c:v>
                </c:pt>
                <c:pt idx="6567">
                  <c:v>42858.679409722201</c:v>
                </c:pt>
                <c:pt idx="6568">
                  <c:v>42858.680115740739</c:v>
                </c:pt>
                <c:pt idx="6569">
                  <c:v>42858.680821759255</c:v>
                </c:pt>
                <c:pt idx="6570">
                  <c:v>42858.681527777779</c:v>
                </c:pt>
                <c:pt idx="6571">
                  <c:v>42858.682233796317</c:v>
                </c:pt>
                <c:pt idx="6572">
                  <c:v>42858.682939814811</c:v>
                </c:pt>
                <c:pt idx="6573">
                  <c:v>42858.683645833313</c:v>
                </c:pt>
                <c:pt idx="6574">
                  <c:v>42858.684351851851</c:v>
                </c:pt>
                <c:pt idx="6575">
                  <c:v>42858.685057870367</c:v>
                </c:pt>
                <c:pt idx="6576">
                  <c:v>42858.685763888876</c:v>
                </c:pt>
                <c:pt idx="6577">
                  <c:v>42858.686469907407</c:v>
                </c:pt>
                <c:pt idx="6578">
                  <c:v>42858.687175925923</c:v>
                </c:pt>
                <c:pt idx="6579">
                  <c:v>42858.687881944446</c:v>
                </c:pt>
                <c:pt idx="6580">
                  <c:v>42858.688587962963</c:v>
                </c:pt>
                <c:pt idx="6581">
                  <c:v>42858.689293981479</c:v>
                </c:pt>
                <c:pt idx="6582">
                  <c:v>42858.689999999995</c:v>
                </c:pt>
                <c:pt idx="6583">
                  <c:v>42858.690706018504</c:v>
                </c:pt>
                <c:pt idx="6584">
                  <c:v>42858.691412037013</c:v>
                </c:pt>
                <c:pt idx="6585">
                  <c:v>42858.692118055558</c:v>
                </c:pt>
                <c:pt idx="6586">
                  <c:v>42858.692824074082</c:v>
                </c:pt>
                <c:pt idx="6587">
                  <c:v>42858.693530092591</c:v>
                </c:pt>
                <c:pt idx="6588">
                  <c:v>42858.694236111114</c:v>
                </c:pt>
                <c:pt idx="6589">
                  <c:v>42858.694942129609</c:v>
                </c:pt>
                <c:pt idx="6590">
                  <c:v>42858.695844907386</c:v>
                </c:pt>
                <c:pt idx="6591">
                  <c:v>42858.696550925932</c:v>
                </c:pt>
                <c:pt idx="6592">
                  <c:v>42858.697256944448</c:v>
                </c:pt>
                <c:pt idx="6593">
                  <c:v>42858.697962962942</c:v>
                </c:pt>
                <c:pt idx="6594">
                  <c:v>42858.698668981458</c:v>
                </c:pt>
                <c:pt idx="6595">
                  <c:v>42858.699374999997</c:v>
                </c:pt>
                <c:pt idx="6596">
                  <c:v>42858.70008101852</c:v>
                </c:pt>
                <c:pt idx="6597">
                  <c:v>42858.700787037014</c:v>
                </c:pt>
                <c:pt idx="6598">
                  <c:v>42858.701493055531</c:v>
                </c:pt>
                <c:pt idx="6599">
                  <c:v>42858.702199074083</c:v>
                </c:pt>
                <c:pt idx="6600">
                  <c:v>42858.702905092592</c:v>
                </c:pt>
                <c:pt idx="6601">
                  <c:v>42858.703611111087</c:v>
                </c:pt>
                <c:pt idx="6602">
                  <c:v>42858.704317129632</c:v>
                </c:pt>
                <c:pt idx="6603">
                  <c:v>42858.705023148148</c:v>
                </c:pt>
                <c:pt idx="6604">
                  <c:v>42858.705729166642</c:v>
                </c:pt>
                <c:pt idx="6605">
                  <c:v>42858.706435185188</c:v>
                </c:pt>
                <c:pt idx="6606">
                  <c:v>42858.707141203668</c:v>
                </c:pt>
                <c:pt idx="6607">
                  <c:v>42858.70784722222</c:v>
                </c:pt>
                <c:pt idx="6608">
                  <c:v>42858.708553240765</c:v>
                </c:pt>
                <c:pt idx="6609">
                  <c:v>42858.70925925926</c:v>
                </c:pt>
                <c:pt idx="6610">
                  <c:v>42858.709965277776</c:v>
                </c:pt>
                <c:pt idx="6611">
                  <c:v>42858.710671296321</c:v>
                </c:pt>
                <c:pt idx="6612">
                  <c:v>42858.711377314816</c:v>
                </c:pt>
                <c:pt idx="6613">
                  <c:v>42858.712083333325</c:v>
                </c:pt>
                <c:pt idx="6614">
                  <c:v>42858.712789351834</c:v>
                </c:pt>
                <c:pt idx="6615">
                  <c:v>42858.713495370372</c:v>
                </c:pt>
                <c:pt idx="6616">
                  <c:v>42858.71420138891</c:v>
                </c:pt>
                <c:pt idx="6617">
                  <c:v>42858.714907407411</c:v>
                </c:pt>
                <c:pt idx="6618">
                  <c:v>42858.71597222222</c:v>
                </c:pt>
                <c:pt idx="6619">
                  <c:v>42858.716678240766</c:v>
                </c:pt>
                <c:pt idx="6620">
                  <c:v>42858.717384259238</c:v>
                </c:pt>
                <c:pt idx="6621">
                  <c:v>42858.718090277791</c:v>
                </c:pt>
                <c:pt idx="6622">
                  <c:v>42858.718796296293</c:v>
                </c:pt>
                <c:pt idx="6623">
                  <c:v>42858.719502314816</c:v>
                </c:pt>
                <c:pt idx="6624">
                  <c:v>42858.720208333325</c:v>
                </c:pt>
                <c:pt idx="6625">
                  <c:v>42858.720914351834</c:v>
                </c:pt>
                <c:pt idx="6626">
                  <c:v>42858.72162037035</c:v>
                </c:pt>
                <c:pt idx="6627">
                  <c:v>42858.722326388888</c:v>
                </c:pt>
                <c:pt idx="6628">
                  <c:v>42858.723032407404</c:v>
                </c:pt>
                <c:pt idx="6629">
                  <c:v>42858.723738425928</c:v>
                </c:pt>
                <c:pt idx="6630">
                  <c:v>42858.724444444444</c:v>
                </c:pt>
                <c:pt idx="6631">
                  <c:v>42858.725150462938</c:v>
                </c:pt>
                <c:pt idx="6632">
                  <c:v>42858.725856481484</c:v>
                </c:pt>
                <c:pt idx="6633">
                  <c:v>42858.726562499993</c:v>
                </c:pt>
                <c:pt idx="6634">
                  <c:v>42858.727268518494</c:v>
                </c:pt>
                <c:pt idx="6635">
                  <c:v>42858.727974537003</c:v>
                </c:pt>
                <c:pt idx="6636">
                  <c:v>42858.728680555527</c:v>
                </c:pt>
                <c:pt idx="6637">
                  <c:v>42858.72938657405</c:v>
                </c:pt>
                <c:pt idx="6638">
                  <c:v>42858.730092592596</c:v>
                </c:pt>
                <c:pt idx="6639">
                  <c:v>42858.730798611068</c:v>
                </c:pt>
                <c:pt idx="6640">
                  <c:v>42858.731504629599</c:v>
                </c:pt>
                <c:pt idx="6641">
                  <c:v>42858.732210648173</c:v>
                </c:pt>
                <c:pt idx="6642">
                  <c:v>42858.732916666646</c:v>
                </c:pt>
                <c:pt idx="6643">
                  <c:v>42858.733622685155</c:v>
                </c:pt>
                <c:pt idx="6644">
                  <c:v>42858.734328703678</c:v>
                </c:pt>
                <c:pt idx="6645">
                  <c:v>42858.735034722224</c:v>
                </c:pt>
                <c:pt idx="6646">
                  <c:v>42858.736111111088</c:v>
                </c:pt>
                <c:pt idx="6647">
                  <c:v>42858.736817129633</c:v>
                </c:pt>
                <c:pt idx="6648">
                  <c:v>42858.737523148149</c:v>
                </c:pt>
                <c:pt idx="6649">
                  <c:v>42858.738229166665</c:v>
                </c:pt>
                <c:pt idx="6650">
                  <c:v>42858.738935185189</c:v>
                </c:pt>
                <c:pt idx="6651">
                  <c:v>42858.739641203669</c:v>
                </c:pt>
                <c:pt idx="6652">
                  <c:v>42858.740347222221</c:v>
                </c:pt>
                <c:pt idx="6653">
                  <c:v>42858.741053240738</c:v>
                </c:pt>
                <c:pt idx="6654">
                  <c:v>42858.741759259254</c:v>
                </c:pt>
                <c:pt idx="6655">
                  <c:v>42858.742465277777</c:v>
                </c:pt>
                <c:pt idx="6656">
                  <c:v>42858.743171296286</c:v>
                </c:pt>
                <c:pt idx="6657">
                  <c:v>42858.743877314817</c:v>
                </c:pt>
                <c:pt idx="6658">
                  <c:v>42858.744583333326</c:v>
                </c:pt>
                <c:pt idx="6659">
                  <c:v>42858.745289351835</c:v>
                </c:pt>
                <c:pt idx="6660">
                  <c:v>42858.745995370373</c:v>
                </c:pt>
                <c:pt idx="6661">
                  <c:v>42858.746701388889</c:v>
                </c:pt>
                <c:pt idx="6662">
                  <c:v>42858.747407407405</c:v>
                </c:pt>
                <c:pt idx="6663">
                  <c:v>42858.748113425943</c:v>
                </c:pt>
                <c:pt idx="6664">
                  <c:v>42858.748819444496</c:v>
                </c:pt>
                <c:pt idx="6665">
                  <c:v>42858.749525462961</c:v>
                </c:pt>
                <c:pt idx="6666">
                  <c:v>42858.750231481492</c:v>
                </c:pt>
                <c:pt idx="6667">
                  <c:v>42858.750937500001</c:v>
                </c:pt>
                <c:pt idx="6668">
                  <c:v>42858.751643518495</c:v>
                </c:pt>
                <c:pt idx="6669">
                  <c:v>42858.752349537026</c:v>
                </c:pt>
                <c:pt idx="6670">
                  <c:v>42858.753055555557</c:v>
                </c:pt>
                <c:pt idx="6671">
                  <c:v>42858.753761574051</c:v>
                </c:pt>
                <c:pt idx="6672">
                  <c:v>42858.754467592589</c:v>
                </c:pt>
                <c:pt idx="6673">
                  <c:v>42858.755173611076</c:v>
                </c:pt>
                <c:pt idx="6674">
                  <c:v>42858.756261574083</c:v>
                </c:pt>
                <c:pt idx="6675">
                  <c:v>42858.756967592592</c:v>
                </c:pt>
                <c:pt idx="6676">
                  <c:v>42858.757673611079</c:v>
                </c:pt>
                <c:pt idx="6677">
                  <c:v>42858.758379629631</c:v>
                </c:pt>
                <c:pt idx="6678">
                  <c:v>42858.759085648147</c:v>
                </c:pt>
                <c:pt idx="6679">
                  <c:v>42858.759791666635</c:v>
                </c:pt>
                <c:pt idx="6680">
                  <c:v>42858.760497685165</c:v>
                </c:pt>
                <c:pt idx="6681">
                  <c:v>42858.761203703667</c:v>
                </c:pt>
                <c:pt idx="6682">
                  <c:v>42858.76190972219</c:v>
                </c:pt>
                <c:pt idx="6683">
                  <c:v>42858.762615740736</c:v>
                </c:pt>
                <c:pt idx="6684">
                  <c:v>42858.763321759216</c:v>
                </c:pt>
                <c:pt idx="6685">
                  <c:v>42858.764027777775</c:v>
                </c:pt>
                <c:pt idx="6686">
                  <c:v>42858.764733796284</c:v>
                </c:pt>
                <c:pt idx="6687">
                  <c:v>42858.765439814793</c:v>
                </c:pt>
                <c:pt idx="6688">
                  <c:v>42858.766145833288</c:v>
                </c:pt>
                <c:pt idx="6689">
                  <c:v>42858.766851851855</c:v>
                </c:pt>
                <c:pt idx="6690">
                  <c:v>42858.767557870371</c:v>
                </c:pt>
                <c:pt idx="6691">
                  <c:v>42858.768263888887</c:v>
                </c:pt>
                <c:pt idx="6692">
                  <c:v>42858.768969907404</c:v>
                </c:pt>
                <c:pt idx="6693">
                  <c:v>42858.769675925927</c:v>
                </c:pt>
                <c:pt idx="6694">
                  <c:v>42858.770381944436</c:v>
                </c:pt>
                <c:pt idx="6695">
                  <c:v>42858.771087962938</c:v>
                </c:pt>
                <c:pt idx="6696">
                  <c:v>42858.771793981447</c:v>
                </c:pt>
                <c:pt idx="6697">
                  <c:v>42858.772499999999</c:v>
                </c:pt>
                <c:pt idx="6698">
                  <c:v>42858.773206018515</c:v>
                </c:pt>
                <c:pt idx="6699">
                  <c:v>42858.773912037024</c:v>
                </c:pt>
                <c:pt idx="6700">
                  <c:v>42858.774618055562</c:v>
                </c:pt>
                <c:pt idx="6701">
                  <c:v>42858.775324074071</c:v>
                </c:pt>
                <c:pt idx="6702">
                  <c:v>42858.776296296317</c:v>
                </c:pt>
                <c:pt idx="6703">
                  <c:v>42858.777002314804</c:v>
                </c:pt>
                <c:pt idx="6704">
                  <c:v>42858.777708333313</c:v>
                </c:pt>
                <c:pt idx="6705">
                  <c:v>42858.778414351851</c:v>
                </c:pt>
                <c:pt idx="6706">
                  <c:v>42858.779120370345</c:v>
                </c:pt>
                <c:pt idx="6707">
                  <c:v>42858.779826388891</c:v>
                </c:pt>
                <c:pt idx="6708">
                  <c:v>42858.780532407429</c:v>
                </c:pt>
                <c:pt idx="6709">
                  <c:v>42858.781238425945</c:v>
                </c:pt>
                <c:pt idx="6710">
                  <c:v>42858.781944444447</c:v>
                </c:pt>
                <c:pt idx="6711">
                  <c:v>42858.782650462963</c:v>
                </c:pt>
                <c:pt idx="6712">
                  <c:v>42858.783356481479</c:v>
                </c:pt>
                <c:pt idx="6713">
                  <c:v>42858.784062499995</c:v>
                </c:pt>
                <c:pt idx="6714">
                  <c:v>42858.784768518504</c:v>
                </c:pt>
                <c:pt idx="6715">
                  <c:v>42858.785474537013</c:v>
                </c:pt>
                <c:pt idx="6716">
                  <c:v>42858.786180555537</c:v>
                </c:pt>
                <c:pt idx="6717">
                  <c:v>42858.786886574082</c:v>
                </c:pt>
                <c:pt idx="6718">
                  <c:v>42858.787592592591</c:v>
                </c:pt>
                <c:pt idx="6719">
                  <c:v>42858.788298611114</c:v>
                </c:pt>
                <c:pt idx="6720">
                  <c:v>42858.789004629609</c:v>
                </c:pt>
                <c:pt idx="6721">
                  <c:v>42858.789710648147</c:v>
                </c:pt>
                <c:pt idx="6722">
                  <c:v>42858.790416666634</c:v>
                </c:pt>
                <c:pt idx="6723">
                  <c:v>42858.791122685143</c:v>
                </c:pt>
                <c:pt idx="6724">
                  <c:v>42858.791828703666</c:v>
                </c:pt>
                <c:pt idx="6725">
                  <c:v>42858.792534722204</c:v>
                </c:pt>
                <c:pt idx="6726">
                  <c:v>42858.793240740713</c:v>
                </c:pt>
                <c:pt idx="6727">
                  <c:v>42858.793946759215</c:v>
                </c:pt>
                <c:pt idx="6728">
                  <c:v>42858.794652777775</c:v>
                </c:pt>
                <c:pt idx="6729">
                  <c:v>42858.795358796284</c:v>
                </c:pt>
                <c:pt idx="6730">
                  <c:v>42858.796284722201</c:v>
                </c:pt>
                <c:pt idx="6731">
                  <c:v>42858.796990740724</c:v>
                </c:pt>
                <c:pt idx="6732">
                  <c:v>42858.797696759219</c:v>
                </c:pt>
                <c:pt idx="6733">
                  <c:v>42858.798402777757</c:v>
                </c:pt>
                <c:pt idx="6734">
                  <c:v>42858.799108796273</c:v>
                </c:pt>
                <c:pt idx="6735">
                  <c:v>42858.799814814804</c:v>
                </c:pt>
                <c:pt idx="6736">
                  <c:v>42858.800520833334</c:v>
                </c:pt>
                <c:pt idx="6737">
                  <c:v>42858.801226851851</c:v>
                </c:pt>
                <c:pt idx="6738">
                  <c:v>42858.801932870367</c:v>
                </c:pt>
                <c:pt idx="6739">
                  <c:v>42858.802638888919</c:v>
                </c:pt>
                <c:pt idx="6740">
                  <c:v>42858.803344907406</c:v>
                </c:pt>
                <c:pt idx="6741">
                  <c:v>42858.804050925944</c:v>
                </c:pt>
                <c:pt idx="6742">
                  <c:v>42858.804756944468</c:v>
                </c:pt>
                <c:pt idx="6743">
                  <c:v>42858.805462962955</c:v>
                </c:pt>
                <c:pt idx="6744">
                  <c:v>42858.806168981479</c:v>
                </c:pt>
                <c:pt idx="6745">
                  <c:v>42858.806875000024</c:v>
                </c:pt>
                <c:pt idx="6746">
                  <c:v>42858.807581018518</c:v>
                </c:pt>
                <c:pt idx="6747">
                  <c:v>42858.808287037042</c:v>
                </c:pt>
                <c:pt idx="6748">
                  <c:v>42858.80899305558</c:v>
                </c:pt>
                <c:pt idx="6749">
                  <c:v>42858.809699074103</c:v>
                </c:pt>
                <c:pt idx="6750">
                  <c:v>42858.810405092612</c:v>
                </c:pt>
                <c:pt idx="6751">
                  <c:v>42858.811111111114</c:v>
                </c:pt>
                <c:pt idx="6752">
                  <c:v>42858.811817129652</c:v>
                </c:pt>
                <c:pt idx="6753">
                  <c:v>42858.812523148197</c:v>
                </c:pt>
                <c:pt idx="6754">
                  <c:v>42858.813229166692</c:v>
                </c:pt>
                <c:pt idx="6755">
                  <c:v>42858.813935185193</c:v>
                </c:pt>
                <c:pt idx="6756">
                  <c:v>42858.814641203702</c:v>
                </c:pt>
                <c:pt idx="6757">
                  <c:v>42858.815347222218</c:v>
                </c:pt>
                <c:pt idx="6758">
                  <c:v>42858.816458333342</c:v>
                </c:pt>
                <c:pt idx="6759">
                  <c:v>42858.817164351851</c:v>
                </c:pt>
                <c:pt idx="6760">
                  <c:v>42858.817870370396</c:v>
                </c:pt>
                <c:pt idx="6761">
                  <c:v>42858.818576388949</c:v>
                </c:pt>
                <c:pt idx="6762">
                  <c:v>42858.819282407429</c:v>
                </c:pt>
                <c:pt idx="6763">
                  <c:v>42858.819988425945</c:v>
                </c:pt>
                <c:pt idx="6764">
                  <c:v>42858.820694444476</c:v>
                </c:pt>
                <c:pt idx="6765">
                  <c:v>42858.821400462955</c:v>
                </c:pt>
                <c:pt idx="6766">
                  <c:v>42858.822106481479</c:v>
                </c:pt>
                <c:pt idx="6767">
                  <c:v>42858.822812500002</c:v>
                </c:pt>
                <c:pt idx="6768">
                  <c:v>42858.823518518519</c:v>
                </c:pt>
                <c:pt idx="6769">
                  <c:v>42858.824224537035</c:v>
                </c:pt>
                <c:pt idx="6770">
                  <c:v>42858.824930555558</c:v>
                </c:pt>
                <c:pt idx="6771">
                  <c:v>42858.825636574082</c:v>
                </c:pt>
                <c:pt idx="6772">
                  <c:v>42858.826342592591</c:v>
                </c:pt>
                <c:pt idx="6773">
                  <c:v>42858.827048611092</c:v>
                </c:pt>
                <c:pt idx="6774">
                  <c:v>42858.827754629609</c:v>
                </c:pt>
                <c:pt idx="6775">
                  <c:v>42858.828460648147</c:v>
                </c:pt>
                <c:pt idx="6776">
                  <c:v>42858.829166666634</c:v>
                </c:pt>
                <c:pt idx="6777">
                  <c:v>42858.829872685186</c:v>
                </c:pt>
                <c:pt idx="6778">
                  <c:v>42858.830578703702</c:v>
                </c:pt>
                <c:pt idx="6779">
                  <c:v>42858.831284722226</c:v>
                </c:pt>
                <c:pt idx="6780">
                  <c:v>42858.831990740735</c:v>
                </c:pt>
                <c:pt idx="6781">
                  <c:v>42858.832696759258</c:v>
                </c:pt>
                <c:pt idx="6782">
                  <c:v>42858.833402777775</c:v>
                </c:pt>
                <c:pt idx="6783">
                  <c:v>42858.834108796298</c:v>
                </c:pt>
                <c:pt idx="6784">
                  <c:v>42858.834814814836</c:v>
                </c:pt>
                <c:pt idx="6785">
                  <c:v>42858.835520833309</c:v>
                </c:pt>
                <c:pt idx="6786">
                  <c:v>42858.836504629631</c:v>
                </c:pt>
                <c:pt idx="6787">
                  <c:v>42858.837210648177</c:v>
                </c:pt>
                <c:pt idx="6788">
                  <c:v>42858.837916666664</c:v>
                </c:pt>
                <c:pt idx="6789">
                  <c:v>42858.838622685187</c:v>
                </c:pt>
                <c:pt idx="6790">
                  <c:v>42858.839328703682</c:v>
                </c:pt>
                <c:pt idx="6791">
                  <c:v>42858.840034722241</c:v>
                </c:pt>
                <c:pt idx="6792">
                  <c:v>42858.840740740736</c:v>
                </c:pt>
                <c:pt idx="6793">
                  <c:v>42858.841446759237</c:v>
                </c:pt>
                <c:pt idx="6794">
                  <c:v>42858.842152777783</c:v>
                </c:pt>
                <c:pt idx="6795">
                  <c:v>42858.842858796335</c:v>
                </c:pt>
                <c:pt idx="6796">
                  <c:v>42858.843564814815</c:v>
                </c:pt>
                <c:pt idx="6797">
                  <c:v>42858.844270833331</c:v>
                </c:pt>
                <c:pt idx="6798">
                  <c:v>42858.844976851862</c:v>
                </c:pt>
                <c:pt idx="6799">
                  <c:v>42858.845682870371</c:v>
                </c:pt>
                <c:pt idx="6800">
                  <c:v>42858.846388888909</c:v>
                </c:pt>
                <c:pt idx="6801">
                  <c:v>42858.847094907411</c:v>
                </c:pt>
                <c:pt idx="6802">
                  <c:v>42858.847800925942</c:v>
                </c:pt>
                <c:pt idx="6803">
                  <c:v>42858.84850694448</c:v>
                </c:pt>
                <c:pt idx="6804">
                  <c:v>42858.849212962989</c:v>
                </c:pt>
                <c:pt idx="6805">
                  <c:v>42858.849918981483</c:v>
                </c:pt>
                <c:pt idx="6806">
                  <c:v>42858.850625000021</c:v>
                </c:pt>
                <c:pt idx="6807">
                  <c:v>42858.851331018537</c:v>
                </c:pt>
                <c:pt idx="6808">
                  <c:v>42858.852037037061</c:v>
                </c:pt>
                <c:pt idx="6809">
                  <c:v>42858.852743055562</c:v>
                </c:pt>
                <c:pt idx="6810">
                  <c:v>42858.853449074093</c:v>
                </c:pt>
                <c:pt idx="6811">
                  <c:v>42858.854155092624</c:v>
                </c:pt>
                <c:pt idx="6812">
                  <c:v>42858.854861111111</c:v>
                </c:pt>
                <c:pt idx="6813">
                  <c:v>42858.855567129642</c:v>
                </c:pt>
                <c:pt idx="6814">
                  <c:v>42858.856527777803</c:v>
                </c:pt>
                <c:pt idx="6815">
                  <c:v>42858.857233796334</c:v>
                </c:pt>
                <c:pt idx="6816">
                  <c:v>42858.857939814836</c:v>
                </c:pt>
                <c:pt idx="6817">
                  <c:v>42858.85864583333</c:v>
                </c:pt>
                <c:pt idx="6818">
                  <c:v>42858.859351851861</c:v>
                </c:pt>
                <c:pt idx="6819">
                  <c:v>42858.860057870392</c:v>
                </c:pt>
                <c:pt idx="6820">
                  <c:v>42858.860763888886</c:v>
                </c:pt>
                <c:pt idx="6821">
                  <c:v>42858.861469907388</c:v>
                </c:pt>
                <c:pt idx="6822">
                  <c:v>42858.862175925933</c:v>
                </c:pt>
                <c:pt idx="6823">
                  <c:v>42858.862881944442</c:v>
                </c:pt>
                <c:pt idx="6824">
                  <c:v>42858.863587962966</c:v>
                </c:pt>
                <c:pt idx="6825">
                  <c:v>42858.864293981482</c:v>
                </c:pt>
                <c:pt idx="6826">
                  <c:v>42858.865000000005</c:v>
                </c:pt>
                <c:pt idx="6827">
                  <c:v>42858.865706018521</c:v>
                </c:pt>
                <c:pt idx="6828">
                  <c:v>42858.866412037038</c:v>
                </c:pt>
                <c:pt idx="6829">
                  <c:v>42858.867118055561</c:v>
                </c:pt>
                <c:pt idx="6830">
                  <c:v>42858.867824074092</c:v>
                </c:pt>
                <c:pt idx="6831">
                  <c:v>42858.868530092623</c:v>
                </c:pt>
                <c:pt idx="6832">
                  <c:v>42858.86923611111</c:v>
                </c:pt>
                <c:pt idx="6833">
                  <c:v>42858.869942129626</c:v>
                </c:pt>
                <c:pt idx="6834">
                  <c:v>42858.870648148186</c:v>
                </c:pt>
                <c:pt idx="6835">
                  <c:v>42858.871354166666</c:v>
                </c:pt>
                <c:pt idx="6836">
                  <c:v>42858.872060185182</c:v>
                </c:pt>
                <c:pt idx="6837">
                  <c:v>42858.872766203705</c:v>
                </c:pt>
                <c:pt idx="6838">
                  <c:v>42858.873472222222</c:v>
                </c:pt>
                <c:pt idx="6839">
                  <c:v>42858.87417824076</c:v>
                </c:pt>
                <c:pt idx="6840">
                  <c:v>42858.874884259261</c:v>
                </c:pt>
                <c:pt idx="6841">
                  <c:v>42858.875590277792</c:v>
                </c:pt>
                <c:pt idx="6842">
                  <c:v>42858.876851851848</c:v>
                </c:pt>
                <c:pt idx="6843">
                  <c:v>42858.877557870394</c:v>
                </c:pt>
                <c:pt idx="6844">
                  <c:v>42858.87826388891</c:v>
                </c:pt>
                <c:pt idx="6845">
                  <c:v>42858.878969907411</c:v>
                </c:pt>
                <c:pt idx="6846">
                  <c:v>42858.879675925942</c:v>
                </c:pt>
                <c:pt idx="6847">
                  <c:v>42858.880381944466</c:v>
                </c:pt>
                <c:pt idx="6848">
                  <c:v>42858.88108796296</c:v>
                </c:pt>
                <c:pt idx="6849">
                  <c:v>42858.881793981476</c:v>
                </c:pt>
                <c:pt idx="6850">
                  <c:v>42858.882500000022</c:v>
                </c:pt>
                <c:pt idx="6851">
                  <c:v>42858.883206018538</c:v>
                </c:pt>
                <c:pt idx="6852">
                  <c:v>42858.883912037039</c:v>
                </c:pt>
                <c:pt idx="6853">
                  <c:v>42858.884618055599</c:v>
                </c:pt>
                <c:pt idx="6854">
                  <c:v>42858.885324074094</c:v>
                </c:pt>
                <c:pt idx="6855">
                  <c:v>42858.886030092624</c:v>
                </c:pt>
                <c:pt idx="6856">
                  <c:v>42858.886736111112</c:v>
                </c:pt>
                <c:pt idx="6857">
                  <c:v>42858.887442129628</c:v>
                </c:pt>
                <c:pt idx="6858">
                  <c:v>42858.888148148195</c:v>
                </c:pt>
                <c:pt idx="6859">
                  <c:v>42858.888854166697</c:v>
                </c:pt>
                <c:pt idx="6860">
                  <c:v>42858.889560185191</c:v>
                </c:pt>
                <c:pt idx="6861">
                  <c:v>42858.8902662037</c:v>
                </c:pt>
                <c:pt idx="6862">
                  <c:v>42858.890972222223</c:v>
                </c:pt>
                <c:pt idx="6863">
                  <c:v>42858.89167824074</c:v>
                </c:pt>
                <c:pt idx="6864">
                  <c:v>42858.892384259256</c:v>
                </c:pt>
                <c:pt idx="6865">
                  <c:v>42858.893090277779</c:v>
                </c:pt>
                <c:pt idx="6866">
                  <c:v>42858.893796296295</c:v>
                </c:pt>
                <c:pt idx="6867">
                  <c:v>42858.894502314812</c:v>
                </c:pt>
                <c:pt idx="6868">
                  <c:v>42858.895208333335</c:v>
                </c:pt>
                <c:pt idx="6869">
                  <c:v>42858.895914351851</c:v>
                </c:pt>
                <c:pt idx="6870">
                  <c:v>42858.897118055553</c:v>
                </c:pt>
                <c:pt idx="6871">
                  <c:v>42858.897824074083</c:v>
                </c:pt>
                <c:pt idx="6872">
                  <c:v>42858.898530092614</c:v>
                </c:pt>
                <c:pt idx="6873">
                  <c:v>42858.899236111109</c:v>
                </c:pt>
                <c:pt idx="6874">
                  <c:v>42858.899942129625</c:v>
                </c:pt>
                <c:pt idx="6875">
                  <c:v>42858.900648148185</c:v>
                </c:pt>
                <c:pt idx="6876">
                  <c:v>42858.901354166665</c:v>
                </c:pt>
                <c:pt idx="6877">
                  <c:v>42858.902060185188</c:v>
                </c:pt>
                <c:pt idx="6878">
                  <c:v>42858.902766203704</c:v>
                </c:pt>
                <c:pt idx="6879">
                  <c:v>42858.90347222222</c:v>
                </c:pt>
                <c:pt idx="6880">
                  <c:v>42858.904178240766</c:v>
                </c:pt>
                <c:pt idx="6881">
                  <c:v>42858.90488425926</c:v>
                </c:pt>
                <c:pt idx="6882">
                  <c:v>42858.905590277791</c:v>
                </c:pt>
                <c:pt idx="6883">
                  <c:v>42858.906296296329</c:v>
                </c:pt>
                <c:pt idx="6884">
                  <c:v>42858.907002314816</c:v>
                </c:pt>
                <c:pt idx="6885">
                  <c:v>42858.907708333325</c:v>
                </c:pt>
                <c:pt idx="6886">
                  <c:v>42858.908414351848</c:v>
                </c:pt>
                <c:pt idx="6887">
                  <c:v>42858.909120370372</c:v>
                </c:pt>
                <c:pt idx="6888">
                  <c:v>42858.90982638891</c:v>
                </c:pt>
                <c:pt idx="6889">
                  <c:v>42858.910532407441</c:v>
                </c:pt>
                <c:pt idx="6890">
                  <c:v>42858.911238425964</c:v>
                </c:pt>
                <c:pt idx="6891">
                  <c:v>42858.911944444466</c:v>
                </c:pt>
                <c:pt idx="6892">
                  <c:v>42858.912650462989</c:v>
                </c:pt>
                <c:pt idx="6893">
                  <c:v>42858.913356481491</c:v>
                </c:pt>
                <c:pt idx="6894">
                  <c:v>42858.9140625</c:v>
                </c:pt>
                <c:pt idx="6895">
                  <c:v>42858.914768518516</c:v>
                </c:pt>
                <c:pt idx="6896">
                  <c:v>42858.915474537025</c:v>
                </c:pt>
                <c:pt idx="6897">
                  <c:v>42858.916180555556</c:v>
                </c:pt>
                <c:pt idx="6898">
                  <c:v>42858.91732638891</c:v>
                </c:pt>
                <c:pt idx="6899">
                  <c:v>42858.91803240744</c:v>
                </c:pt>
                <c:pt idx="6900">
                  <c:v>42858.918738425957</c:v>
                </c:pt>
                <c:pt idx="6901">
                  <c:v>42858.919444444466</c:v>
                </c:pt>
                <c:pt idx="6902">
                  <c:v>42858.92015046296</c:v>
                </c:pt>
                <c:pt idx="6903">
                  <c:v>42858.920856481483</c:v>
                </c:pt>
                <c:pt idx="6904">
                  <c:v>42858.921562499992</c:v>
                </c:pt>
                <c:pt idx="6905">
                  <c:v>42858.922268518516</c:v>
                </c:pt>
                <c:pt idx="6906">
                  <c:v>42858.922974537025</c:v>
                </c:pt>
                <c:pt idx="6907">
                  <c:v>42858.923680555527</c:v>
                </c:pt>
                <c:pt idx="6908">
                  <c:v>42858.924386574072</c:v>
                </c:pt>
                <c:pt idx="6909">
                  <c:v>42858.925092592595</c:v>
                </c:pt>
                <c:pt idx="6910">
                  <c:v>42858.925798611068</c:v>
                </c:pt>
                <c:pt idx="6911">
                  <c:v>42858.926504629628</c:v>
                </c:pt>
                <c:pt idx="6912">
                  <c:v>42858.927210648173</c:v>
                </c:pt>
                <c:pt idx="6913">
                  <c:v>42858.927916666646</c:v>
                </c:pt>
                <c:pt idx="6914">
                  <c:v>42858.928622685184</c:v>
                </c:pt>
                <c:pt idx="6915">
                  <c:v>42858.929328703671</c:v>
                </c:pt>
                <c:pt idx="6916">
                  <c:v>42858.930034722223</c:v>
                </c:pt>
                <c:pt idx="6917">
                  <c:v>42858.930740740725</c:v>
                </c:pt>
                <c:pt idx="6918">
                  <c:v>42858.931446759227</c:v>
                </c:pt>
                <c:pt idx="6919">
                  <c:v>42858.932152777779</c:v>
                </c:pt>
                <c:pt idx="6920">
                  <c:v>42858.932858796317</c:v>
                </c:pt>
                <c:pt idx="6921">
                  <c:v>42858.933564814804</c:v>
                </c:pt>
                <c:pt idx="6922">
                  <c:v>42858.934270833335</c:v>
                </c:pt>
                <c:pt idx="6923">
                  <c:v>42858.934976851851</c:v>
                </c:pt>
                <c:pt idx="6924">
                  <c:v>42858.935682870346</c:v>
                </c:pt>
                <c:pt idx="6925">
                  <c:v>42858.936388888891</c:v>
                </c:pt>
                <c:pt idx="6926">
                  <c:v>42858.937546296293</c:v>
                </c:pt>
                <c:pt idx="6927">
                  <c:v>42858.938252314838</c:v>
                </c:pt>
                <c:pt idx="6928">
                  <c:v>42858.938958333332</c:v>
                </c:pt>
                <c:pt idx="6929">
                  <c:v>42858.939664351834</c:v>
                </c:pt>
                <c:pt idx="6930">
                  <c:v>42858.940370370394</c:v>
                </c:pt>
                <c:pt idx="6931">
                  <c:v>42858.94107638891</c:v>
                </c:pt>
                <c:pt idx="6932">
                  <c:v>42858.941782407404</c:v>
                </c:pt>
                <c:pt idx="6933">
                  <c:v>42858.942488425942</c:v>
                </c:pt>
                <c:pt idx="6934">
                  <c:v>42858.943194444466</c:v>
                </c:pt>
                <c:pt idx="6935">
                  <c:v>42858.94390046296</c:v>
                </c:pt>
                <c:pt idx="6936">
                  <c:v>42858.944606481491</c:v>
                </c:pt>
                <c:pt idx="6937">
                  <c:v>42858.9453125</c:v>
                </c:pt>
                <c:pt idx="6938">
                  <c:v>42858.946018518538</c:v>
                </c:pt>
                <c:pt idx="6939">
                  <c:v>42858.946724537025</c:v>
                </c:pt>
                <c:pt idx="6940">
                  <c:v>42858.947430555556</c:v>
                </c:pt>
                <c:pt idx="6941">
                  <c:v>42858.948136574094</c:v>
                </c:pt>
                <c:pt idx="6942">
                  <c:v>42858.948842592603</c:v>
                </c:pt>
                <c:pt idx="6943">
                  <c:v>42858.949548611105</c:v>
                </c:pt>
                <c:pt idx="6944">
                  <c:v>42858.950254629643</c:v>
                </c:pt>
                <c:pt idx="6945">
                  <c:v>42858.950960648173</c:v>
                </c:pt>
                <c:pt idx="6946">
                  <c:v>42858.951666666646</c:v>
                </c:pt>
                <c:pt idx="6947">
                  <c:v>42858.952372685191</c:v>
                </c:pt>
                <c:pt idx="6948">
                  <c:v>42858.953078703707</c:v>
                </c:pt>
                <c:pt idx="6949">
                  <c:v>42858.953784722224</c:v>
                </c:pt>
                <c:pt idx="6950">
                  <c:v>42858.95449074074</c:v>
                </c:pt>
                <c:pt idx="6951">
                  <c:v>42858.955196759256</c:v>
                </c:pt>
                <c:pt idx="6952">
                  <c:v>42858.95590277778</c:v>
                </c:pt>
                <c:pt idx="6953">
                  <c:v>42858.956608796318</c:v>
                </c:pt>
                <c:pt idx="6954">
                  <c:v>42858.957951388918</c:v>
                </c:pt>
                <c:pt idx="6955">
                  <c:v>42858.958657407449</c:v>
                </c:pt>
                <c:pt idx="6956">
                  <c:v>42858.959363425951</c:v>
                </c:pt>
                <c:pt idx="6957">
                  <c:v>42858.960069444467</c:v>
                </c:pt>
                <c:pt idx="6958">
                  <c:v>42858.960775462961</c:v>
                </c:pt>
                <c:pt idx="6959">
                  <c:v>42858.961481481463</c:v>
                </c:pt>
                <c:pt idx="6960">
                  <c:v>42858.962187499994</c:v>
                </c:pt>
                <c:pt idx="6961">
                  <c:v>42858.962893518517</c:v>
                </c:pt>
                <c:pt idx="6962">
                  <c:v>42858.963599537034</c:v>
                </c:pt>
                <c:pt idx="6963">
                  <c:v>42858.964305555557</c:v>
                </c:pt>
                <c:pt idx="6964">
                  <c:v>42858.965011574073</c:v>
                </c:pt>
                <c:pt idx="6965">
                  <c:v>42858.965717592589</c:v>
                </c:pt>
                <c:pt idx="6966">
                  <c:v>42858.966423611077</c:v>
                </c:pt>
                <c:pt idx="6967">
                  <c:v>42858.967129629607</c:v>
                </c:pt>
                <c:pt idx="6968">
                  <c:v>42858.967835648167</c:v>
                </c:pt>
                <c:pt idx="6969">
                  <c:v>42858.968541666654</c:v>
                </c:pt>
                <c:pt idx="6970">
                  <c:v>42858.969247685185</c:v>
                </c:pt>
                <c:pt idx="6971">
                  <c:v>42858.969953703679</c:v>
                </c:pt>
                <c:pt idx="6972">
                  <c:v>42858.970659722232</c:v>
                </c:pt>
                <c:pt idx="6973">
                  <c:v>42858.971365740734</c:v>
                </c:pt>
                <c:pt idx="6974">
                  <c:v>42858.972071759257</c:v>
                </c:pt>
                <c:pt idx="6975">
                  <c:v>42858.972777777781</c:v>
                </c:pt>
                <c:pt idx="6976">
                  <c:v>42858.973483796275</c:v>
                </c:pt>
                <c:pt idx="6977">
                  <c:v>42858.974189814806</c:v>
                </c:pt>
                <c:pt idx="6978">
                  <c:v>42858.974895833337</c:v>
                </c:pt>
                <c:pt idx="6979">
                  <c:v>42858.975601851831</c:v>
                </c:pt>
                <c:pt idx="6980">
                  <c:v>42858.976307870369</c:v>
                </c:pt>
                <c:pt idx="6981">
                  <c:v>42858.977013888893</c:v>
                </c:pt>
                <c:pt idx="6982">
                  <c:v>42858.978055555563</c:v>
                </c:pt>
                <c:pt idx="6983">
                  <c:v>42858.978761574072</c:v>
                </c:pt>
                <c:pt idx="6984">
                  <c:v>42858.979467592595</c:v>
                </c:pt>
                <c:pt idx="6985">
                  <c:v>42858.980173611104</c:v>
                </c:pt>
                <c:pt idx="6986">
                  <c:v>42858.980879629642</c:v>
                </c:pt>
                <c:pt idx="6987">
                  <c:v>42858.981585648173</c:v>
                </c:pt>
                <c:pt idx="6988">
                  <c:v>42858.982291666667</c:v>
                </c:pt>
                <c:pt idx="6989">
                  <c:v>42858.982997685183</c:v>
                </c:pt>
                <c:pt idx="6990">
                  <c:v>42858.983703703678</c:v>
                </c:pt>
                <c:pt idx="6991">
                  <c:v>42858.984409722223</c:v>
                </c:pt>
                <c:pt idx="6992">
                  <c:v>42858.985115740739</c:v>
                </c:pt>
                <c:pt idx="6993">
                  <c:v>42858.985821759255</c:v>
                </c:pt>
                <c:pt idx="6994">
                  <c:v>42858.986527777801</c:v>
                </c:pt>
                <c:pt idx="6995">
                  <c:v>42858.987233796317</c:v>
                </c:pt>
                <c:pt idx="6996">
                  <c:v>42858.987939814819</c:v>
                </c:pt>
                <c:pt idx="6997">
                  <c:v>42858.988645833335</c:v>
                </c:pt>
                <c:pt idx="6998">
                  <c:v>42858.989351851851</c:v>
                </c:pt>
                <c:pt idx="6999">
                  <c:v>42858.990057870367</c:v>
                </c:pt>
                <c:pt idx="7000">
                  <c:v>42858.990763888884</c:v>
                </c:pt>
                <c:pt idx="7001">
                  <c:v>42858.991469907378</c:v>
                </c:pt>
                <c:pt idx="7002">
                  <c:v>42858.992175925923</c:v>
                </c:pt>
                <c:pt idx="7003">
                  <c:v>42858.992881944447</c:v>
                </c:pt>
                <c:pt idx="7004">
                  <c:v>42858.993587962956</c:v>
                </c:pt>
                <c:pt idx="7005">
                  <c:v>42858.994293981479</c:v>
                </c:pt>
                <c:pt idx="7006">
                  <c:v>42858.994999999995</c:v>
                </c:pt>
                <c:pt idx="7007">
                  <c:v>42858.995706018504</c:v>
                </c:pt>
                <c:pt idx="7008">
                  <c:v>42858.996412037035</c:v>
                </c:pt>
                <c:pt idx="7009">
                  <c:v>42858.997118055559</c:v>
                </c:pt>
                <c:pt idx="7010">
                  <c:v>42858.998460648145</c:v>
                </c:pt>
                <c:pt idx="7011">
                  <c:v>42858.999166666632</c:v>
                </c:pt>
                <c:pt idx="7012">
                  <c:v>42858.999872685185</c:v>
                </c:pt>
                <c:pt idx="7013">
                  <c:v>42859.000578703701</c:v>
                </c:pt>
                <c:pt idx="7014">
                  <c:v>42859.001284722224</c:v>
                </c:pt>
                <c:pt idx="7015">
                  <c:v>42859.001990740726</c:v>
                </c:pt>
                <c:pt idx="7016">
                  <c:v>42859.002696759257</c:v>
                </c:pt>
                <c:pt idx="7017">
                  <c:v>42859.003402777758</c:v>
                </c:pt>
                <c:pt idx="7018">
                  <c:v>42859.004108796296</c:v>
                </c:pt>
                <c:pt idx="7019">
                  <c:v>42859.004814814813</c:v>
                </c:pt>
                <c:pt idx="7020">
                  <c:v>42859.005520833314</c:v>
                </c:pt>
                <c:pt idx="7021">
                  <c:v>42859.006226851852</c:v>
                </c:pt>
                <c:pt idx="7022">
                  <c:v>42859.006932870368</c:v>
                </c:pt>
                <c:pt idx="7023">
                  <c:v>42859.007638888892</c:v>
                </c:pt>
                <c:pt idx="7024">
                  <c:v>42859.008344907408</c:v>
                </c:pt>
                <c:pt idx="7025">
                  <c:v>42859.009050925932</c:v>
                </c:pt>
                <c:pt idx="7026">
                  <c:v>42859.009756944448</c:v>
                </c:pt>
                <c:pt idx="7027">
                  <c:v>42859.010462962964</c:v>
                </c:pt>
                <c:pt idx="7028">
                  <c:v>42859.011168981458</c:v>
                </c:pt>
                <c:pt idx="7029">
                  <c:v>42859.011875000011</c:v>
                </c:pt>
                <c:pt idx="7030">
                  <c:v>42859.012581018542</c:v>
                </c:pt>
                <c:pt idx="7031">
                  <c:v>42859.013287037036</c:v>
                </c:pt>
                <c:pt idx="7032">
                  <c:v>42859.013993055552</c:v>
                </c:pt>
                <c:pt idx="7033">
                  <c:v>42859.014699074105</c:v>
                </c:pt>
                <c:pt idx="7034">
                  <c:v>42859.015405092592</c:v>
                </c:pt>
                <c:pt idx="7035">
                  <c:v>42859.016111111108</c:v>
                </c:pt>
                <c:pt idx="7036">
                  <c:v>42859.016817129654</c:v>
                </c:pt>
                <c:pt idx="7037">
                  <c:v>42859.017523148184</c:v>
                </c:pt>
                <c:pt idx="7038">
                  <c:v>42859.018622685187</c:v>
                </c:pt>
                <c:pt idx="7039">
                  <c:v>42859.019328703704</c:v>
                </c:pt>
                <c:pt idx="7040">
                  <c:v>42859.02003472222</c:v>
                </c:pt>
                <c:pt idx="7041">
                  <c:v>42859.020740740714</c:v>
                </c:pt>
                <c:pt idx="7042">
                  <c:v>42859.021446759216</c:v>
                </c:pt>
                <c:pt idx="7043">
                  <c:v>42859.022152777776</c:v>
                </c:pt>
                <c:pt idx="7044">
                  <c:v>42859.022858796299</c:v>
                </c:pt>
                <c:pt idx="7045">
                  <c:v>42859.023564814794</c:v>
                </c:pt>
                <c:pt idx="7046">
                  <c:v>42859.024270833324</c:v>
                </c:pt>
                <c:pt idx="7047">
                  <c:v>42859.024976851855</c:v>
                </c:pt>
                <c:pt idx="7048">
                  <c:v>42859.02568287035</c:v>
                </c:pt>
                <c:pt idx="7049">
                  <c:v>42859.026388888888</c:v>
                </c:pt>
                <c:pt idx="7050">
                  <c:v>42859.027094907404</c:v>
                </c:pt>
                <c:pt idx="7051">
                  <c:v>42859.027800925927</c:v>
                </c:pt>
                <c:pt idx="7052">
                  <c:v>42859.028506944465</c:v>
                </c:pt>
                <c:pt idx="7053">
                  <c:v>42859.02921296296</c:v>
                </c:pt>
                <c:pt idx="7054">
                  <c:v>42859.029918981476</c:v>
                </c:pt>
                <c:pt idx="7055">
                  <c:v>42859.030624999999</c:v>
                </c:pt>
                <c:pt idx="7056">
                  <c:v>42859.031331018516</c:v>
                </c:pt>
                <c:pt idx="7057">
                  <c:v>42859.032037037039</c:v>
                </c:pt>
                <c:pt idx="7058">
                  <c:v>42859.032743055555</c:v>
                </c:pt>
                <c:pt idx="7059">
                  <c:v>42859.033449074072</c:v>
                </c:pt>
                <c:pt idx="7060">
                  <c:v>42859.034155092602</c:v>
                </c:pt>
                <c:pt idx="7061">
                  <c:v>42859.034861111104</c:v>
                </c:pt>
                <c:pt idx="7062">
                  <c:v>42859.035567129627</c:v>
                </c:pt>
                <c:pt idx="7063">
                  <c:v>42859.036273148195</c:v>
                </c:pt>
                <c:pt idx="7064">
                  <c:v>42859.036979166667</c:v>
                </c:pt>
                <c:pt idx="7065">
                  <c:v>42859.037685185176</c:v>
                </c:pt>
                <c:pt idx="7066">
                  <c:v>42859.038865740738</c:v>
                </c:pt>
                <c:pt idx="7067">
                  <c:v>42859.039571759255</c:v>
                </c:pt>
                <c:pt idx="7068">
                  <c:v>42859.040277777793</c:v>
                </c:pt>
                <c:pt idx="7069">
                  <c:v>42859.040983796294</c:v>
                </c:pt>
                <c:pt idx="7070">
                  <c:v>42859.041689814796</c:v>
                </c:pt>
                <c:pt idx="7071">
                  <c:v>42859.042395833334</c:v>
                </c:pt>
                <c:pt idx="7072">
                  <c:v>42859.043101851821</c:v>
                </c:pt>
                <c:pt idx="7073">
                  <c:v>42859.043807870381</c:v>
                </c:pt>
                <c:pt idx="7074">
                  <c:v>42859.044513888919</c:v>
                </c:pt>
                <c:pt idx="7075">
                  <c:v>42859.045219907413</c:v>
                </c:pt>
                <c:pt idx="7076">
                  <c:v>42859.045925925922</c:v>
                </c:pt>
                <c:pt idx="7077">
                  <c:v>42859.046631944468</c:v>
                </c:pt>
                <c:pt idx="7078">
                  <c:v>42859.047337962962</c:v>
                </c:pt>
                <c:pt idx="7079">
                  <c:v>42859.048043981478</c:v>
                </c:pt>
                <c:pt idx="7080">
                  <c:v>42859.048750000002</c:v>
                </c:pt>
                <c:pt idx="7081">
                  <c:v>42859.049456018518</c:v>
                </c:pt>
                <c:pt idx="7082">
                  <c:v>42859.050162037034</c:v>
                </c:pt>
                <c:pt idx="7083">
                  <c:v>42859.050868055579</c:v>
                </c:pt>
                <c:pt idx="7084">
                  <c:v>42859.051574074103</c:v>
                </c:pt>
                <c:pt idx="7085">
                  <c:v>42859.052280092612</c:v>
                </c:pt>
                <c:pt idx="7086">
                  <c:v>42859.052986111114</c:v>
                </c:pt>
                <c:pt idx="7087">
                  <c:v>42859.05369212963</c:v>
                </c:pt>
                <c:pt idx="7088">
                  <c:v>42859.054398148197</c:v>
                </c:pt>
                <c:pt idx="7089">
                  <c:v>42859.055104166655</c:v>
                </c:pt>
                <c:pt idx="7090">
                  <c:v>42859.055810185193</c:v>
                </c:pt>
                <c:pt idx="7091">
                  <c:v>42859.056516203724</c:v>
                </c:pt>
                <c:pt idx="7092">
                  <c:v>42859.057222222233</c:v>
                </c:pt>
                <c:pt idx="7093">
                  <c:v>42859.057928240742</c:v>
                </c:pt>
                <c:pt idx="7094">
                  <c:v>42859.059074074103</c:v>
                </c:pt>
                <c:pt idx="7095">
                  <c:v>42859.05978009259</c:v>
                </c:pt>
                <c:pt idx="7096">
                  <c:v>42859.060486111077</c:v>
                </c:pt>
                <c:pt idx="7097">
                  <c:v>42859.061192129608</c:v>
                </c:pt>
                <c:pt idx="7098">
                  <c:v>42859.061898148168</c:v>
                </c:pt>
                <c:pt idx="7099">
                  <c:v>42859.062604166655</c:v>
                </c:pt>
                <c:pt idx="7100">
                  <c:v>42859.063310185185</c:v>
                </c:pt>
                <c:pt idx="7101">
                  <c:v>42859.064016203702</c:v>
                </c:pt>
                <c:pt idx="7102">
                  <c:v>42859.064722222225</c:v>
                </c:pt>
                <c:pt idx="7103">
                  <c:v>42859.065428240734</c:v>
                </c:pt>
                <c:pt idx="7104">
                  <c:v>42859.066134259258</c:v>
                </c:pt>
                <c:pt idx="7105">
                  <c:v>42859.066840277781</c:v>
                </c:pt>
                <c:pt idx="7106">
                  <c:v>42859.067546296297</c:v>
                </c:pt>
                <c:pt idx="7107">
                  <c:v>42859.068252314813</c:v>
                </c:pt>
                <c:pt idx="7108">
                  <c:v>42859.06895833333</c:v>
                </c:pt>
                <c:pt idx="7109">
                  <c:v>42859.069664351831</c:v>
                </c:pt>
                <c:pt idx="7110">
                  <c:v>42859.070370370369</c:v>
                </c:pt>
                <c:pt idx="7111">
                  <c:v>42859.071076388893</c:v>
                </c:pt>
                <c:pt idx="7112">
                  <c:v>42859.071782407387</c:v>
                </c:pt>
                <c:pt idx="7113">
                  <c:v>42859.072488425933</c:v>
                </c:pt>
                <c:pt idx="7114">
                  <c:v>42859.073194444441</c:v>
                </c:pt>
                <c:pt idx="7115">
                  <c:v>42859.073900462965</c:v>
                </c:pt>
                <c:pt idx="7116">
                  <c:v>42859.074606481481</c:v>
                </c:pt>
                <c:pt idx="7117">
                  <c:v>42859.075312500005</c:v>
                </c:pt>
                <c:pt idx="7118">
                  <c:v>42859.076018518543</c:v>
                </c:pt>
                <c:pt idx="7119">
                  <c:v>42859.076724537015</c:v>
                </c:pt>
                <c:pt idx="7120">
                  <c:v>42859.077430555531</c:v>
                </c:pt>
                <c:pt idx="7121">
                  <c:v>42859.078136574091</c:v>
                </c:pt>
                <c:pt idx="7122">
                  <c:v>42859.079212962963</c:v>
                </c:pt>
                <c:pt idx="7123">
                  <c:v>42859.079918981479</c:v>
                </c:pt>
                <c:pt idx="7124">
                  <c:v>42859.080625000002</c:v>
                </c:pt>
                <c:pt idx="7125">
                  <c:v>42859.081331018519</c:v>
                </c:pt>
                <c:pt idx="7126">
                  <c:v>42859.082037037042</c:v>
                </c:pt>
                <c:pt idx="7127">
                  <c:v>42859.082743055558</c:v>
                </c:pt>
                <c:pt idx="7128">
                  <c:v>42859.083449074082</c:v>
                </c:pt>
                <c:pt idx="7129">
                  <c:v>42859.084155092612</c:v>
                </c:pt>
                <c:pt idx="7130">
                  <c:v>42859.084861111114</c:v>
                </c:pt>
                <c:pt idx="7131">
                  <c:v>42859.08556712963</c:v>
                </c:pt>
                <c:pt idx="7132">
                  <c:v>42859.086273148198</c:v>
                </c:pt>
                <c:pt idx="7133">
                  <c:v>42859.086979166692</c:v>
                </c:pt>
                <c:pt idx="7134">
                  <c:v>42859.087685185186</c:v>
                </c:pt>
                <c:pt idx="7135">
                  <c:v>42859.088391203702</c:v>
                </c:pt>
                <c:pt idx="7136">
                  <c:v>42859.089097222233</c:v>
                </c:pt>
                <c:pt idx="7137">
                  <c:v>42859.089803240742</c:v>
                </c:pt>
                <c:pt idx="7138">
                  <c:v>42859.090509259258</c:v>
                </c:pt>
                <c:pt idx="7139">
                  <c:v>42859.091215277782</c:v>
                </c:pt>
                <c:pt idx="7140">
                  <c:v>42859.091921296284</c:v>
                </c:pt>
                <c:pt idx="7141">
                  <c:v>42859.092627314814</c:v>
                </c:pt>
                <c:pt idx="7142">
                  <c:v>42859.093333333309</c:v>
                </c:pt>
                <c:pt idx="7143">
                  <c:v>42859.094039351861</c:v>
                </c:pt>
                <c:pt idx="7144">
                  <c:v>42859.09474537037</c:v>
                </c:pt>
                <c:pt idx="7145">
                  <c:v>42859.095451388886</c:v>
                </c:pt>
                <c:pt idx="7146">
                  <c:v>42859.09615740741</c:v>
                </c:pt>
                <c:pt idx="7147">
                  <c:v>42859.096863425933</c:v>
                </c:pt>
                <c:pt idx="7148">
                  <c:v>42859.097569444442</c:v>
                </c:pt>
                <c:pt idx="7149">
                  <c:v>42859.098275462988</c:v>
                </c:pt>
                <c:pt idx="7150">
                  <c:v>42859.099560185176</c:v>
                </c:pt>
                <c:pt idx="7151">
                  <c:v>42859.100266203706</c:v>
                </c:pt>
                <c:pt idx="7152">
                  <c:v>42859.100972222222</c:v>
                </c:pt>
                <c:pt idx="7153">
                  <c:v>42859.101678240739</c:v>
                </c:pt>
                <c:pt idx="7154">
                  <c:v>42859.102384259255</c:v>
                </c:pt>
                <c:pt idx="7155">
                  <c:v>42859.103090277778</c:v>
                </c:pt>
                <c:pt idx="7156">
                  <c:v>42859.103796296295</c:v>
                </c:pt>
                <c:pt idx="7157">
                  <c:v>42859.104502314818</c:v>
                </c:pt>
                <c:pt idx="7158">
                  <c:v>42859.105208333334</c:v>
                </c:pt>
                <c:pt idx="7159">
                  <c:v>42859.105914351851</c:v>
                </c:pt>
                <c:pt idx="7160">
                  <c:v>42859.106620370367</c:v>
                </c:pt>
                <c:pt idx="7161">
                  <c:v>42859.10732638889</c:v>
                </c:pt>
                <c:pt idx="7162">
                  <c:v>42859.108032407428</c:v>
                </c:pt>
                <c:pt idx="7163">
                  <c:v>42859.108738425944</c:v>
                </c:pt>
                <c:pt idx="7164">
                  <c:v>42859.109444444446</c:v>
                </c:pt>
                <c:pt idx="7165">
                  <c:v>42859.110150462962</c:v>
                </c:pt>
                <c:pt idx="7166">
                  <c:v>42859.110856481493</c:v>
                </c:pt>
                <c:pt idx="7167">
                  <c:v>42859.111562499995</c:v>
                </c:pt>
                <c:pt idx="7168">
                  <c:v>42859.112268518518</c:v>
                </c:pt>
                <c:pt idx="7169">
                  <c:v>42859.112974537034</c:v>
                </c:pt>
                <c:pt idx="7170">
                  <c:v>42859.113680555529</c:v>
                </c:pt>
                <c:pt idx="7171">
                  <c:v>42859.114386574081</c:v>
                </c:pt>
                <c:pt idx="7172">
                  <c:v>42859.11509259259</c:v>
                </c:pt>
                <c:pt idx="7173">
                  <c:v>42859.115798611085</c:v>
                </c:pt>
                <c:pt idx="7174">
                  <c:v>42859.11650462963</c:v>
                </c:pt>
                <c:pt idx="7175">
                  <c:v>42859.117210648175</c:v>
                </c:pt>
                <c:pt idx="7176">
                  <c:v>42859.11791666667</c:v>
                </c:pt>
                <c:pt idx="7177">
                  <c:v>42859.118622685186</c:v>
                </c:pt>
                <c:pt idx="7178">
                  <c:v>42859.119895833326</c:v>
                </c:pt>
                <c:pt idx="7179">
                  <c:v>42859.120601851821</c:v>
                </c:pt>
                <c:pt idx="7180">
                  <c:v>42859.121307870351</c:v>
                </c:pt>
                <c:pt idx="7181">
                  <c:v>42859.122013888889</c:v>
                </c:pt>
                <c:pt idx="7182">
                  <c:v>42859.122719907406</c:v>
                </c:pt>
                <c:pt idx="7183">
                  <c:v>42859.123425925907</c:v>
                </c:pt>
                <c:pt idx="7184">
                  <c:v>42859.124131944445</c:v>
                </c:pt>
                <c:pt idx="7185">
                  <c:v>42859.124837962961</c:v>
                </c:pt>
                <c:pt idx="7186">
                  <c:v>42859.125543981463</c:v>
                </c:pt>
                <c:pt idx="7187">
                  <c:v>42859.126250000001</c:v>
                </c:pt>
                <c:pt idx="7188">
                  <c:v>42859.126956018517</c:v>
                </c:pt>
                <c:pt idx="7189">
                  <c:v>42859.127662037004</c:v>
                </c:pt>
                <c:pt idx="7190">
                  <c:v>42859.128368055557</c:v>
                </c:pt>
                <c:pt idx="7191">
                  <c:v>42859.129074074073</c:v>
                </c:pt>
                <c:pt idx="7192">
                  <c:v>42859.129780092575</c:v>
                </c:pt>
                <c:pt idx="7193">
                  <c:v>42859.130486111077</c:v>
                </c:pt>
                <c:pt idx="7194">
                  <c:v>42859.131192129607</c:v>
                </c:pt>
                <c:pt idx="7195">
                  <c:v>42859.131898148167</c:v>
                </c:pt>
                <c:pt idx="7196">
                  <c:v>42859.132604166654</c:v>
                </c:pt>
                <c:pt idx="7197">
                  <c:v>42859.133310185185</c:v>
                </c:pt>
                <c:pt idx="7198">
                  <c:v>42859.134016203701</c:v>
                </c:pt>
                <c:pt idx="7199">
                  <c:v>42859.134722222225</c:v>
                </c:pt>
                <c:pt idx="7200">
                  <c:v>42859.135428240734</c:v>
                </c:pt>
                <c:pt idx="7201">
                  <c:v>42859.136134259257</c:v>
                </c:pt>
                <c:pt idx="7202">
                  <c:v>42859.136840277781</c:v>
                </c:pt>
                <c:pt idx="7203">
                  <c:v>42859.137546296297</c:v>
                </c:pt>
                <c:pt idx="7204">
                  <c:v>42859.138252314813</c:v>
                </c:pt>
                <c:pt idx="7205">
                  <c:v>42859.138958333337</c:v>
                </c:pt>
                <c:pt idx="7206">
                  <c:v>42859.140208333331</c:v>
                </c:pt>
                <c:pt idx="7207">
                  <c:v>42859.140914351861</c:v>
                </c:pt>
                <c:pt idx="7208">
                  <c:v>42859.14162037037</c:v>
                </c:pt>
                <c:pt idx="7209">
                  <c:v>42859.142326388908</c:v>
                </c:pt>
                <c:pt idx="7210">
                  <c:v>42859.14303240741</c:v>
                </c:pt>
                <c:pt idx="7211">
                  <c:v>42859.143738425933</c:v>
                </c:pt>
                <c:pt idx="7212">
                  <c:v>42859.144444444442</c:v>
                </c:pt>
                <c:pt idx="7213">
                  <c:v>42859.145150462966</c:v>
                </c:pt>
                <c:pt idx="7214">
                  <c:v>42859.145856481482</c:v>
                </c:pt>
                <c:pt idx="7215">
                  <c:v>42859.146562500006</c:v>
                </c:pt>
                <c:pt idx="7216">
                  <c:v>42859.147268518522</c:v>
                </c:pt>
                <c:pt idx="7217">
                  <c:v>42859.147974537016</c:v>
                </c:pt>
                <c:pt idx="7218">
                  <c:v>42859.148680555554</c:v>
                </c:pt>
                <c:pt idx="7219">
                  <c:v>42859.149386574078</c:v>
                </c:pt>
                <c:pt idx="7220">
                  <c:v>42859.150092592601</c:v>
                </c:pt>
                <c:pt idx="7221">
                  <c:v>42859.150798611088</c:v>
                </c:pt>
                <c:pt idx="7222">
                  <c:v>42859.151504629626</c:v>
                </c:pt>
                <c:pt idx="7223">
                  <c:v>42859.152210648193</c:v>
                </c:pt>
                <c:pt idx="7224">
                  <c:v>42859.152916666666</c:v>
                </c:pt>
                <c:pt idx="7225">
                  <c:v>42859.153622685175</c:v>
                </c:pt>
                <c:pt idx="7226">
                  <c:v>42859.154328703706</c:v>
                </c:pt>
                <c:pt idx="7227">
                  <c:v>42859.155034722222</c:v>
                </c:pt>
                <c:pt idx="7228">
                  <c:v>42859.155740740724</c:v>
                </c:pt>
                <c:pt idx="7229">
                  <c:v>42859.156446759254</c:v>
                </c:pt>
                <c:pt idx="7230">
                  <c:v>42859.157152777778</c:v>
                </c:pt>
                <c:pt idx="7231">
                  <c:v>42859.157858796316</c:v>
                </c:pt>
                <c:pt idx="7232">
                  <c:v>42859.158564814818</c:v>
                </c:pt>
                <c:pt idx="7233">
                  <c:v>42859.159270833334</c:v>
                </c:pt>
                <c:pt idx="7234">
                  <c:v>42859.160543981474</c:v>
                </c:pt>
                <c:pt idx="7235">
                  <c:v>42859.161249999997</c:v>
                </c:pt>
                <c:pt idx="7236">
                  <c:v>42859.161956018521</c:v>
                </c:pt>
                <c:pt idx="7237">
                  <c:v>42859.162662037015</c:v>
                </c:pt>
                <c:pt idx="7238">
                  <c:v>42859.163368055531</c:v>
                </c:pt>
                <c:pt idx="7239">
                  <c:v>42859.164074074091</c:v>
                </c:pt>
                <c:pt idx="7240">
                  <c:v>42859.164780092586</c:v>
                </c:pt>
                <c:pt idx="7241">
                  <c:v>42859.165486111066</c:v>
                </c:pt>
                <c:pt idx="7242">
                  <c:v>42859.166192129625</c:v>
                </c:pt>
                <c:pt idx="7243">
                  <c:v>42859.166898148185</c:v>
                </c:pt>
                <c:pt idx="7244">
                  <c:v>42859.167604166643</c:v>
                </c:pt>
                <c:pt idx="7245">
                  <c:v>42859.168310185181</c:v>
                </c:pt>
                <c:pt idx="7246">
                  <c:v>42859.169016203705</c:v>
                </c:pt>
                <c:pt idx="7247">
                  <c:v>42859.169722222199</c:v>
                </c:pt>
                <c:pt idx="7248">
                  <c:v>42859.170428240745</c:v>
                </c:pt>
                <c:pt idx="7249">
                  <c:v>42859.171134259239</c:v>
                </c:pt>
                <c:pt idx="7250">
                  <c:v>42859.171840277777</c:v>
                </c:pt>
                <c:pt idx="7251">
                  <c:v>42859.172546296293</c:v>
                </c:pt>
                <c:pt idx="7252">
                  <c:v>42859.173252314817</c:v>
                </c:pt>
                <c:pt idx="7253">
                  <c:v>42859.173958333326</c:v>
                </c:pt>
                <c:pt idx="7254">
                  <c:v>42859.174664351835</c:v>
                </c:pt>
                <c:pt idx="7255">
                  <c:v>42859.175370370373</c:v>
                </c:pt>
                <c:pt idx="7256">
                  <c:v>42859.176076388911</c:v>
                </c:pt>
                <c:pt idx="7257">
                  <c:v>42859.176782407405</c:v>
                </c:pt>
                <c:pt idx="7258">
                  <c:v>42859.177488425928</c:v>
                </c:pt>
                <c:pt idx="7259">
                  <c:v>42859.178194444466</c:v>
                </c:pt>
                <c:pt idx="7260">
                  <c:v>42859.178900462961</c:v>
                </c:pt>
                <c:pt idx="7261">
                  <c:v>42859.179606481484</c:v>
                </c:pt>
                <c:pt idx="7262">
                  <c:v>42859.180798611087</c:v>
                </c:pt>
                <c:pt idx="7263">
                  <c:v>42859.181504629625</c:v>
                </c:pt>
                <c:pt idx="7264">
                  <c:v>42859.182210648185</c:v>
                </c:pt>
                <c:pt idx="7265">
                  <c:v>42859.182916666665</c:v>
                </c:pt>
                <c:pt idx="7266">
                  <c:v>42859.183622685174</c:v>
                </c:pt>
                <c:pt idx="7267">
                  <c:v>42859.184328703705</c:v>
                </c:pt>
                <c:pt idx="7268">
                  <c:v>42859.185034722221</c:v>
                </c:pt>
                <c:pt idx="7269">
                  <c:v>42859.185740740715</c:v>
                </c:pt>
                <c:pt idx="7270">
                  <c:v>42859.186446759239</c:v>
                </c:pt>
                <c:pt idx="7271">
                  <c:v>42859.187152777777</c:v>
                </c:pt>
                <c:pt idx="7272">
                  <c:v>42859.187858796322</c:v>
                </c:pt>
                <c:pt idx="7273">
                  <c:v>42859.188564814816</c:v>
                </c:pt>
                <c:pt idx="7274">
                  <c:v>42859.189270833325</c:v>
                </c:pt>
                <c:pt idx="7275">
                  <c:v>42859.189976851834</c:v>
                </c:pt>
                <c:pt idx="7276">
                  <c:v>42859.19068287035</c:v>
                </c:pt>
                <c:pt idx="7277">
                  <c:v>42859.191388888874</c:v>
                </c:pt>
                <c:pt idx="7278">
                  <c:v>42859.192094907405</c:v>
                </c:pt>
                <c:pt idx="7279">
                  <c:v>42859.192800925928</c:v>
                </c:pt>
                <c:pt idx="7280">
                  <c:v>42859.193506944444</c:v>
                </c:pt>
                <c:pt idx="7281">
                  <c:v>42859.194212962961</c:v>
                </c:pt>
                <c:pt idx="7282">
                  <c:v>42859.194918981484</c:v>
                </c:pt>
                <c:pt idx="7283">
                  <c:v>42859.195624999986</c:v>
                </c:pt>
                <c:pt idx="7284">
                  <c:v>42859.196331018517</c:v>
                </c:pt>
                <c:pt idx="7285">
                  <c:v>42859.197037037025</c:v>
                </c:pt>
                <c:pt idx="7286">
                  <c:v>42859.197743055527</c:v>
                </c:pt>
                <c:pt idx="7287">
                  <c:v>42859.198449074072</c:v>
                </c:pt>
                <c:pt idx="7288">
                  <c:v>42859.199155092596</c:v>
                </c:pt>
                <c:pt idx="7289">
                  <c:v>42859.199861111068</c:v>
                </c:pt>
                <c:pt idx="7290">
                  <c:v>42859.20107638889</c:v>
                </c:pt>
                <c:pt idx="7291">
                  <c:v>42859.201782407377</c:v>
                </c:pt>
                <c:pt idx="7292">
                  <c:v>42859.202488425923</c:v>
                </c:pt>
                <c:pt idx="7293">
                  <c:v>42859.203194444446</c:v>
                </c:pt>
                <c:pt idx="7294">
                  <c:v>42859.203900462955</c:v>
                </c:pt>
                <c:pt idx="7295">
                  <c:v>42859.204606481479</c:v>
                </c:pt>
                <c:pt idx="7296">
                  <c:v>42859.205312499995</c:v>
                </c:pt>
                <c:pt idx="7297">
                  <c:v>42859.206018518518</c:v>
                </c:pt>
                <c:pt idx="7298">
                  <c:v>42859.206724537013</c:v>
                </c:pt>
                <c:pt idx="7299">
                  <c:v>42859.207430555529</c:v>
                </c:pt>
                <c:pt idx="7300">
                  <c:v>42859.208136574081</c:v>
                </c:pt>
                <c:pt idx="7301">
                  <c:v>42859.20884259259</c:v>
                </c:pt>
                <c:pt idx="7302">
                  <c:v>42859.209548611085</c:v>
                </c:pt>
                <c:pt idx="7303">
                  <c:v>42859.21025462963</c:v>
                </c:pt>
                <c:pt idx="7304">
                  <c:v>42859.210960648146</c:v>
                </c:pt>
                <c:pt idx="7305">
                  <c:v>42859.211666666633</c:v>
                </c:pt>
                <c:pt idx="7306">
                  <c:v>42859.212372685186</c:v>
                </c:pt>
                <c:pt idx="7307">
                  <c:v>42859.21307870368</c:v>
                </c:pt>
                <c:pt idx="7308">
                  <c:v>42859.213784722189</c:v>
                </c:pt>
                <c:pt idx="7309">
                  <c:v>42859.214490740735</c:v>
                </c:pt>
                <c:pt idx="7310">
                  <c:v>42859.215196759236</c:v>
                </c:pt>
                <c:pt idx="7311">
                  <c:v>42859.215902777774</c:v>
                </c:pt>
                <c:pt idx="7312">
                  <c:v>42859.216608796298</c:v>
                </c:pt>
                <c:pt idx="7313">
                  <c:v>42859.217314814814</c:v>
                </c:pt>
                <c:pt idx="7314">
                  <c:v>42859.218020833308</c:v>
                </c:pt>
                <c:pt idx="7315">
                  <c:v>42859.218726851854</c:v>
                </c:pt>
                <c:pt idx="7316">
                  <c:v>42859.21943287037</c:v>
                </c:pt>
                <c:pt idx="7317">
                  <c:v>42859.220138888886</c:v>
                </c:pt>
                <c:pt idx="7318">
                  <c:v>42859.220844907388</c:v>
                </c:pt>
                <c:pt idx="7319">
                  <c:v>42859.221631944434</c:v>
                </c:pt>
                <c:pt idx="7320">
                  <c:v>42859.222337962965</c:v>
                </c:pt>
                <c:pt idx="7321">
                  <c:v>42859.223043981438</c:v>
                </c:pt>
                <c:pt idx="7322">
                  <c:v>42859.223749999976</c:v>
                </c:pt>
                <c:pt idx="7323">
                  <c:v>42859.224456018521</c:v>
                </c:pt>
                <c:pt idx="7324">
                  <c:v>42859.225162036993</c:v>
                </c:pt>
                <c:pt idx="7325">
                  <c:v>42859.225868055531</c:v>
                </c:pt>
                <c:pt idx="7326">
                  <c:v>42859.226574074091</c:v>
                </c:pt>
                <c:pt idx="7327">
                  <c:v>42859.227280092586</c:v>
                </c:pt>
                <c:pt idx="7328">
                  <c:v>42859.227986111066</c:v>
                </c:pt>
                <c:pt idx="7329">
                  <c:v>42859.228692129625</c:v>
                </c:pt>
                <c:pt idx="7330">
                  <c:v>42859.229398148149</c:v>
                </c:pt>
                <c:pt idx="7331">
                  <c:v>42859.230104166643</c:v>
                </c:pt>
                <c:pt idx="7332">
                  <c:v>42859.230810185181</c:v>
                </c:pt>
                <c:pt idx="7333">
                  <c:v>42859.231516203705</c:v>
                </c:pt>
                <c:pt idx="7334">
                  <c:v>42859.232222222221</c:v>
                </c:pt>
                <c:pt idx="7335">
                  <c:v>42859.232928240745</c:v>
                </c:pt>
                <c:pt idx="7336">
                  <c:v>42859.233634259239</c:v>
                </c:pt>
                <c:pt idx="7337">
                  <c:v>42859.234340277777</c:v>
                </c:pt>
                <c:pt idx="7338">
                  <c:v>42859.235046296286</c:v>
                </c:pt>
                <c:pt idx="7339">
                  <c:v>42859.235752314795</c:v>
                </c:pt>
                <c:pt idx="7340">
                  <c:v>42859.236458333326</c:v>
                </c:pt>
                <c:pt idx="7341">
                  <c:v>42859.23716435182</c:v>
                </c:pt>
                <c:pt idx="7342">
                  <c:v>42859.237870370373</c:v>
                </c:pt>
                <c:pt idx="7343">
                  <c:v>42859.238576388911</c:v>
                </c:pt>
                <c:pt idx="7344">
                  <c:v>42859.239282407405</c:v>
                </c:pt>
                <c:pt idx="7345">
                  <c:v>42859.239988425928</c:v>
                </c:pt>
                <c:pt idx="7346">
                  <c:v>42859.240694444466</c:v>
                </c:pt>
                <c:pt idx="7347">
                  <c:v>42859.242094907408</c:v>
                </c:pt>
                <c:pt idx="7348">
                  <c:v>42859.242800925931</c:v>
                </c:pt>
                <c:pt idx="7349">
                  <c:v>42859.243506944447</c:v>
                </c:pt>
                <c:pt idx="7350">
                  <c:v>42859.244212962985</c:v>
                </c:pt>
                <c:pt idx="7351">
                  <c:v>42859.24491898148</c:v>
                </c:pt>
                <c:pt idx="7352">
                  <c:v>42859.245624999996</c:v>
                </c:pt>
                <c:pt idx="7353">
                  <c:v>42859.246331018519</c:v>
                </c:pt>
                <c:pt idx="7354">
                  <c:v>42859.247037037036</c:v>
                </c:pt>
                <c:pt idx="7355">
                  <c:v>42859.247743055537</c:v>
                </c:pt>
                <c:pt idx="7356">
                  <c:v>42859.248449074083</c:v>
                </c:pt>
                <c:pt idx="7357">
                  <c:v>42859.249155092592</c:v>
                </c:pt>
                <c:pt idx="7358">
                  <c:v>42859.249861111079</c:v>
                </c:pt>
                <c:pt idx="7359">
                  <c:v>42859.250567129631</c:v>
                </c:pt>
                <c:pt idx="7360">
                  <c:v>42859.251273148177</c:v>
                </c:pt>
                <c:pt idx="7361">
                  <c:v>42859.251979166664</c:v>
                </c:pt>
                <c:pt idx="7362">
                  <c:v>42859.252685185187</c:v>
                </c:pt>
                <c:pt idx="7363">
                  <c:v>42859.253391203682</c:v>
                </c:pt>
                <c:pt idx="7364">
                  <c:v>42859.254097222241</c:v>
                </c:pt>
                <c:pt idx="7365">
                  <c:v>42859.254803240743</c:v>
                </c:pt>
                <c:pt idx="7366">
                  <c:v>42859.255509259259</c:v>
                </c:pt>
                <c:pt idx="7367">
                  <c:v>42859.256215277805</c:v>
                </c:pt>
                <c:pt idx="7368">
                  <c:v>42859.256921296299</c:v>
                </c:pt>
                <c:pt idx="7369">
                  <c:v>42859.257627314815</c:v>
                </c:pt>
                <c:pt idx="7370">
                  <c:v>42859.258333333331</c:v>
                </c:pt>
                <c:pt idx="7371">
                  <c:v>42859.259039351862</c:v>
                </c:pt>
                <c:pt idx="7372">
                  <c:v>42859.259745370371</c:v>
                </c:pt>
                <c:pt idx="7373">
                  <c:v>42859.260451388887</c:v>
                </c:pt>
                <c:pt idx="7374">
                  <c:v>42859.261157407404</c:v>
                </c:pt>
                <c:pt idx="7375">
                  <c:v>42859.262430555536</c:v>
                </c:pt>
                <c:pt idx="7376">
                  <c:v>42859.263136574074</c:v>
                </c:pt>
                <c:pt idx="7377">
                  <c:v>42859.263842592576</c:v>
                </c:pt>
                <c:pt idx="7378">
                  <c:v>42859.264548611092</c:v>
                </c:pt>
                <c:pt idx="7379">
                  <c:v>42859.265254629609</c:v>
                </c:pt>
                <c:pt idx="7380">
                  <c:v>42859.265960648125</c:v>
                </c:pt>
                <c:pt idx="7381">
                  <c:v>42859.266666666634</c:v>
                </c:pt>
                <c:pt idx="7382">
                  <c:v>42859.267372685164</c:v>
                </c:pt>
                <c:pt idx="7383">
                  <c:v>42859.268078703681</c:v>
                </c:pt>
                <c:pt idx="7384">
                  <c:v>42859.268784722197</c:v>
                </c:pt>
                <c:pt idx="7385">
                  <c:v>42859.269490740713</c:v>
                </c:pt>
                <c:pt idx="7386">
                  <c:v>42859.270196759237</c:v>
                </c:pt>
                <c:pt idx="7387">
                  <c:v>42859.270902777775</c:v>
                </c:pt>
                <c:pt idx="7388">
                  <c:v>42859.271608796284</c:v>
                </c:pt>
                <c:pt idx="7389">
                  <c:v>42859.272314814814</c:v>
                </c:pt>
                <c:pt idx="7390">
                  <c:v>42859.273020833287</c:v>
                </c:pt>
                <c:pt idx="7391">
                  <c:v>42859.273726851818</c:v>
                </c:pt>
                <c:pt idx="7392">
                  <c:v>42859.27443287037</c:v>
                </c:pt>
                <c:pt idx="7393">
                  <c:v>42859.275138888886</c:v>
                </c:pt>
                <c:pt idx="7394">
                  <c:v>42859.275844907388</c:v>
                </c:pt>
                <c:pt idx="7395">
                  <c:v>42859.276550925933</c:v>
                </c:pt>
                <c:pt idx="7396">
                  <c:v>42859.277256944442</c:v>
                </c:pt>
                <c:pt idx="7397">
                  <c:v>42859.277962962944</c:v>
                </c:pt>
                <c:pt idx="7398">
                  <c:v>42859.278668981475</c:v>
                </c:pt>
                <c:pt idx="7399">
                  <c:v>42859.279374999998</c:v>
                </c:pt>
                <c:pt idx="7400">
                  <c:v>42859.280081018522</c:v>
                </c:pt>
                <c:pt idx="7401">
                  <c:v>42859.280787037016</c:v>
                </c:pt>
                <c:pt idx="7402">
                  <c:v>42859.281493055554</c:v>
                </c:pt>
                <c:pt idx="7403">
                  <c:v>42859.282581018517</c:v>
                </c:pt>
                <c:pt idx="7404">
                  <c:v>42859.283287037026</c:v>
                </c:pt>
                <c:pt idx="7405">
                  <c:v>42859.283993055556</c:v>
                </c:pt>
                <c:pt idx="7406">
                  <c:v>42859.284699074095</c:v>
                </c:pt>
                <c:pt idx="7407">
                  <c:v>42859.285405092596</c:v>
                </c:pt>
                <c:pt idx="7408">
                  <c:v>42859.286111111105</c:v>
                </c:pt>
                <c:pt idx="7409">
                  <c:v>42859.286817129643</c:v>
                </c:pt>
                <c:pt idx="7410">
                  <c:v>42859.287523148167</c:v>
                </c:pt>
                <c:pt idx="7411">
                  <c:v>42859.288229166668</c:v>
                </c:pt>
                <c:pt idx="7412">
                  <c:v>42859.288935185192</c:v>
                </c:pt>
                <c:pt idx="7413">
                  <c:v>42859.289641203672</c:v>
                </c:pt>
                <c:pt idx="7414">
                  <c:v>42859.290347222224</c:v>
                </c:pt>
                <c:pt idx="7415">
                  <c:v>42859.291053240726</c:v>
                </c:pt>
                <c:pt idx="7416">
                  <c:v>42859.291759259228</c:v>
                </c:pt>
                <c:pt idx="7417">
                  <c:v>42859.292465277758</c:v>
                </c:pt>
                <c:pt idx="7418">
                  <c:v>42859.293171296275</c:v>
                </c:pt>
                <c:pt idx="7419">
                  <c:v>42859.293877314805</c:v>
                </c:pt>
                <c:pt idx="7420">
                  <c:v>42859.294583333314</c:v>
                </c:pt>
                <c:pt idx="7421">
                  <c:v>42859.29528935183</c:v>
                </c:pt>
                <c:pt idx="7422">
                  <c:v>42859.295995370354</c:v>
                </c:pt>
                <c:pt idx="7423">
                  <c:v>42859.296701388885</c:v>
                </c:pt>
                <c:pt idx="7424">
                  <c:v>42859.297407407386</c:v>
                </c:pt>
                <c:pt idx="7425">
                  <c:v>42859.298113425932</c:v>
                </c:pt>
                <c:pt idx="7426">
                  <c:v>42859.298819444484</c:v>
                </c:pt>
                <c:pt idx="7427">
                  <c:v>42859.299525462964</c:v>
                </c:pt>
                <c:pt idx="7428">
                  <c:v>42859.300231481502</c:v>
                </c:pt>
                <c:pt idx="7429">
                  <c:v>42859.300937500011</c:v>
                </c:pt>
                <c:pt idx="7430">
                  <c:v>42859.30164351852</c:v>
                </c:pt>
                <c:pt idx="7431">
                  <c:v>42859.302442129629</c:v>
                </c:pt>
                <c:pt idx="7432">
                  <c:v>42859.303148148167</c:v>
                </c:pt>
                <c:pt idx="7433">
                  <c:v>42859.303854166668</c:v>
                </c:pt>
                <c:pt idx="7434">
                  <c:v>42859.304560185192</c:v>
                </c:pt>
                <c:pt idx="7435">
                  <c:v>42859.305266203701</c:v>
                </c:pt>
                <c:pt idx="7436">
                  <c:v>42859.305972222232</c:v>
                </c:pt>
                <c:pt idx="7437">
                  <c:v>42859.30667824077</c:v>
                </c:pt>
                <c:pt idx="7438">
                  <c:v>42859.307384259257</c:v>
                </c:pt>
                <c:pt idx="7439">
                  <c:v>42859.308090277802</c:v>
                </c:pt>
                <c:pt idx="7440">
                  <c:v>42859.308796296325</c:v>
                </c:pt>
                <c:pt idx="7441">
                  <c:v>42859.309502314813</c:v>
                </c:pt>
                <c:pt idx="7442">
                  <c:v>42859.310208333343</c:v>
                </c:pt>
                <c:pt idx="7443">
                  <c:v>42859.310914351874</c:v>
                </c:pt>
                <c:pt idx="7444">
                  <c:v>42859.311620370368</c:v>
                </c:pt>
                <c:pt idx="7445">
                  <c:v>42859.312326388921</c:v>
                </c:pt>
                <c:pt idx="7446">
                  <c:v>42859.31303240743</c:v>
                </c:pt>
                <c:pt idx="7447">
                  <c:v>42859.313738425953</c:v>
                </c:pt>
                <c:pt idx="7448">
                  <c:v>42859.314444444484</c:v>
                </c:pt>
                <c:pt idx="7449">
                  <c:v>42859.315150462986</c:v>
                </c:pt>
                <c:pt idx="7450">
                  <c:v>42859.315856481502</c:v>
                </c:pt>
                <c:pt idx="7451">
                  <c:v>42859.316562500011</c:v>
                </c:pt>
                <c:pt idx="7452">
                  <c:v>42859.317268518542</c:v>
                </c:pt>
                <c:pt idx="7453">
                  <c:v>42859.317974537036</c:v>
                </c:pt>
                <c:pt idx="7454">
                  <c:v>42859.318680555552</c:v>
                </c:pt>
                <c:pt idx="7455">
                  <c:v>42859.319386574083</c:v>
                </c:pt>
                <c:pt idx="7456">
                  <c:v>42859.320092592592</c:v>
                </c:pt>
                <c:pt idx="7457">
                  <c:v>42859.320798611087</c:v>
                </c:pt>
                <c:pt idx="7458">
                  <c:v>42859.321504629625</c:v>
                </c:pt>
                <c:pt idx="7459">
                  <c:v>42859.322500000002</c:v>
                </c:pt>
                <c:pt idx="7460">
                  <c:v>42859.323206018518</c:v>
                </c:pt>
                <c:pt idx="7461">
                  <c:v>42859.323912037034</c:v>
                </c:pt>
                <c:pt idx="7462">
                  <c:v>42859.32461805558</c:v>
                </c:pt>
                <c:pt idx="7463">
                  <c:v>42859.325324074081</c:v>
                </c:pt>
                <c:pt idx="7464">
                  <c:v>42859.326030092612</c:v>
                </c:pt>
                <c:pt idx="7465">
                  <c:v>42859.326736111114</c:v>
                </c:pt>
                <c:pt idx="7466">
                  <c:v>42859.327442129608</c:v>
                </c:pt>
                <c:pt idx="7467">
                  <c:v>42859.328148148175</c:v>
                </c:pt>
                <c:pt idx="7468">
                  <c:v>42859.328854166692</c:v>
                </c:pt>
                <c:pt idx="7469">
                  <c:v>42859.329560185186</c:v>
                </c:pt>
                <c:pt idx="7470">
                  <c:v>42859.330266203702</c:v>
                </c:pt>
                <c:pt idx="7471">
                  <c:v>42859.330972222218</c:v>
                </c:pt>
                <c:pt idx="7472">
                  <c:v>42859.331678240742</c:v>
                </c:pt>
                <c:pt idx="7473">
                  <c:v>42859.332384259258</c:v>
                </c:pt>
                <c:pt idx="7474">
                  <c:v>42859.333090277782</c:v>
                </c:pt>
                <c:pt idx="7475">
                  <c:v>42859.333796296298</c:v>
                </c:pt>
                <c:pt idx="7476">
                  <c:v>42859.334502314836</c:v>
                </c:pt>
                <c:pt idx="7477">
                  <c:v>42859.33520833333</c:v>
                </c:pt>
                <c:pt idx="7478">
                  <c:v>42859.335914351861</c:v>
                </c:pt>
                <c:pt idx="7479">
                  <c:v>42859.336620370392</c:v>
                </c:pt>
                <c:pt idx="7480">
                  <c:v>42859.337326388893</c:v>
                </c:pt>
                <c:pt idx="7481">
                  <c:v>42859.338032407439</c:v>
                </c:pt>
                <c:pt idx="7482">
                  <c:v>42859.338738425955</c:v>
                </c:pt>
                <c:pt idx="7483">
                  <c:v>42859.339444444442</c:v>
                </c:pt>
                <c:pt idx="7484">
                  <c:v>42859.340150462987</c:v>
                </c:pt>
                <c:pt idx="7485">
                  <c:v>42859.340856481504</c:v>
                </c:pt>
                <c:pt idx="7486">
                  <c:v>42859.341562500005</c:v>
                </c:pt>
                <c:pt idx="7487">
                  <c:v>42859.342569444496</c:v>
                </c:pt>
                <c:pt idx="7488">
                  <c:v>42859.34327546299</c:v>
                </c:pt>
                <c:pt idx="7489">
                  <c:v>42859.343981481485</c:v>
                </c:pt>
                <c:pt idx="7490">
                  <c:v>42859.344687500001</c:v>
                </c:pt>
                <c:pt idx="7491">
                  <c:v>42859.345393518517</c:v>
                </c:pt>
                <c:pt idx="7492">
                  <c:v>42859.346099537041</c:v>
                </c:pt>
                <c:pt idx="7493">
                  <c:v>42859.346805555579</c:v>
                </c:pt>
                <c:pt idx="7494">
                  <c:v>42859.347511574095</c:v>
                </c:pt>
                <c:pt idx="7495">
                  <c:v>42859.348217592626</c:v>
                </c:pt>
                <c:pt idx="7496">
                  <c:v>42859.348923611105</c:v>
                </c:pt>
                <c:pt idx="7497">
                  <c:v>42859.349629629629</c:v>
                </c:pt>
                <c:pt idx="7498">
                  <c:v>42859.350335648196</c:v>
                </c:pt>
                <c:pt idx="7499">
                  <c:v>42859.351041666654</c:v>
                </c:pt>
                <c:pt idx="7500">
                  <c:v>42859.351747685185</c:v>
                </c:pt>
                <c:pt idx="7501">
                  <c:v>42859.352453703701</c:v>
                </c:pt>
                <c:pt idx="7502">
                  <c:v>42859.353159722232</c:v>
                </c:pt>
                <c:pt idx="7503">
                  <c:v>42859.353865740741</c:v>
                </c:pt>
                <c:pt idx="7504">
                  <c:v>42859.354571759279</c:v>
                </c:pt>
                <c:pt idx="7505">
                  <c:v>42859.355277777802</c:v>
                </c:pt>
                <c:pt idx="7506">
                  <c:v>42859.355983796297</c:v>
                </c:pt>
                <c:pt idx="7507">
                  <c:v>42859.356689814813</c:v>
                </c:pt>
                <c:pt idx="7508">
                  <c:v>42859.357395833336</c:v>
                </c:pt>
                <c:pt idx="7509">
                  <c:v>42859.358101851853</c:v>
                </c:pt>
                <c:pt idx="7510">
                  <c:v>42859.358807870398</c:v>
                </c:pt>
                <c:pt idx="7511">
                  <c:v>42859.359513888929</c:v>
                </c:pt>
                <c:pt idx="7512">
                  <c:v>42859.36021990743</c:v>
                </c:pt>
                <c:pt idx="7513">
                  <c:v>42859.360925925932</c:v>
                </c:pt>
                <c:pt idx="7514">
                  <c:v>42859.361631944441</c:v>
                </c:pt>
                <c:pt idx="7515">
                  <c:v>42859.362916666665</c:v>
                </c:pt>
                <c:pt idx="7516">
                  <c:v>42859.363622685174</c:v>
                </c:pt>
                <c:pt idx="7517">
                  <c:v>42859.364328703705</c:v>
                </c:pt>
                <c:pt idx="7518">
                  <c:v>42859.365034722221</c:v>
                </c:pt>
                <c:pt idx="7519">
                  <c:v>42859.365740740723</c:v>
                </c:pt>
                <c:pt idx="7520">
                  <c:v>42859.366446759239</c:v>
                </c:pt>
                <c:pt idx="7521">
                  <c:v>42859.367152777777</c:v>
                </c:pt>
                <c:pt idx="7522">
                  <c:v>42859.367858796293</c:v>
                </c:pt>
                <c:pt idx="7523">
                  <c:v>42859.368564814817</c:v>
                </c:pt>
                <c:pt idx="7524">
                  <c:v>42859.369270833326</c:v>
                </c:pt>
                <c:pt idx="7525">
                  <c:v>42859.369976851835</c:v>
                </c:pt>
                <c:pt idx="7526">
                  <c:v>42859.370682870373</c:v>
                </c:pt>
                <c:pt idx="7527">
                  <c:v>42859.371388888889</c:v>
                </c:pt>
                <c:pt idx="7528">
                  <c:v>42859.372094907412</c:v>
                </c:pt>
                <c:pt idx="7529">
                  <c:v>42859.372800925943</c:v>
                </c:pt>
                <c:pt idx="7530">
                  <c:v>42859.373506944466</c:v>
                </c:pt>
                <c:pt idx="7531">
                  <c:v>42859.37421296299</c:v>
                </c:pt>
                <c:pt idx="7532">
                  <c:v>42859.374918981492</c:v>
                </c:pt>
                <c:pt idx="7533">
                  <c:v>42859.375625000001</c:v>
                </c:pt>
                <c:pt idx="7534">
                  <c:v>42859.376331018546</c:v>
                </c:pt>
                <c:pt idx="7535">
                  <c:v>42859.37703703704</c:v>
                </c:pt>
                <c:pt idx="7536">
                  <c:v>42859.377743055556</c:v>
                </c:pt>
                <c:pt idx="7537">
                  <c:v>42859.378449074095</c:v>
                </c:pt>
                <c:pt idx="7538">
                  <c:v>42859.379155092603</c:v>
                </c:pt>
                <c:pt idx="7539">
                  <c:v>42859.379861111105</c:v>
                </c:pt>
                <c:pt idx="7540">
                  <c:v>42859.380567129643</c:v>
                </c:pt>
                <c:pt idx="7541">
                  <c:v>42859.381273148196</c:v>
                </c:pt>
                <c:pt idx="7542">
                  <c:v>42859.381979166668</c:v>
                </c:pt>
                <c:pt idx="7543">
                  <c:v>42859.382835648197</c:v>
                </c:pt>
                <c:pt idx="7544">
                  <c:v>42859.38354166667</c:v>
                </c:pt>
                <c:pt idx="7545">
                  <c:v>42859.384247685193</c:v>
                </c:pt>
                <c:pt idx="7546">
                  <c:v>42859.384953703702</c:v>
                </c:pt>
                <c:pt idx="7547">
                  <c:v>42859.385659722218</c:v>
                </c:pt>
                <c:pt idx="7548">
                  <c:v>42859.386365740742</c:v>
                </c:pt>
                <c:pt idx="7549">
                  <c:v>42859.387071759258</c:v>
                </c:pt>
                <c:pt idx="7550">
                  <c:v>42859.387777777782</c:v>
                </c:pt>
                <c:pt idx="7551">
                  <c:v>42859.388483796298</c:v>
                </c:pt>
                <c:pt idx="7552">
                  <c:v>42859.389189814814</c:v>
                </c:pt>
                <c:pt idx="7553">
                  <c:v>42859.38989583333</c:v>
                </c:pt>
                <c:pt idx="7554">
                  <c:v>42859.390601851854</c:v>
                </c:pt>
                <c:pt idx="7555">
                  <c:v>42859.39130787037</c:v>
                </c:pt>
                <c:pt idx="7556">
                  <c:v>42859.392013888893</c:v>
                </c:pt>
                <c:pt idx="7557">
                  <c:v>42859.39271990741</c:v>
                </c:pt>
                <c:pt idx="7558">
                  <c:v>42859.393425925926</c:v>
                </c:pt>
                <c:pt idx="7559">
                  <c:v>42859.394131944442</c:v>
                </c:pt>
                <c:pt idx="7560">
                  <c:v>42859.394837962987</c:v>
                </c:pt>
                <c:pt idx="7561">
                  <c:v>42859.395543981474</c:v>
                </c:pt>
                <c:pt idx="7562">
                  <c:v>42859.396250000013</c:v>
                </c:pt>
                <c:pt idx="7563">
                  <c:v>42859.396956018543</c:v>
                </c:pt>
                <c:pt idx="7564">
                  <c:v>42859.397662037016</c:v>
                </c:pt>
                <c:pt idx="7565">
                  <c:v>42859.398368055561</c:v>
                </c:pt>
                <c:pt idx="7566">
                  <c:v>42859.399074074092</c:v>
                </c:pt>
                <c:pt idx="7567">
                  <c:v>42859.399780092594</c:v>
                </c:pt>
                <c:pt idx="7568">
                  <c:v>42859.400486111088</c:v>
                </c:pt>
                <c:pt idx="7569">
                  <c:v>42859.401192129626</c:v>
                </c:pt>
                <c:pt idx="7570">
                  <c:v>42859.401898148186</c:v>
                </c:pt>
                <c:pt idx="7571">
                  <c:v>42859.403194444443</c:v>
                </c:pt>
                <c:pt idx="7572">
                  <c:v>42859.403900462959</c:v>
                </c:pt>
                <c:pt idx="7573">
                  <c:v>42859.404606481483</c:v>
                </c:pt>
                <c:pt idx="7574">
                  <c:v>42859.405312500006</c:v>
                </c:pt>
                <c:pt idx="7575">
                  <c:v>42859.406018518537</c:v>
                </c:pt>
                <c:pt idx="7576">
                  <c:v>42859.406724537024</c:v>
                </c:pt>
                <c:pt idx="7577">
                  <c:v>42859.407430555555</c:v>
                </c:pt>
                <c:pt idx="7578">
                  <c:v>42859.408136574093</c:v>
                </c:pt>
                <c:pt idx="7579">
                  <c:v>42859.408842592602</c:v>
                </c:pt>
                <c:pt idx="7580">
                  <c:v>42859.409548611104</c:v>
                </c:pt>
                <c:pt idx="7581">
                  <c:v>42859.410254629642</c:v>
                </c:pt>
                <c:pt idx="7582">
                  <c:v>42859.410960648172</c:v>
                </c:pt>
                <c:pt idx="7583">
                  <c:v>42859.411666666645</c:v>
                </c:pt>
                <c:pt idx="7584">
                  <c:v>42859.412372685183</c:v>
                </c:pt>
                <c:pt idx="7585">
                  <c:v>42859.413078703707</c:v>
                </c:pt>
                <c:pt idx="7586">
                  <c:v>42859.413784722201</c:v>
                </c:pt>
                <c:pt idx="7587">
                  <c:v>42859.414490740739</c:v>
                </c:pt>
                <c:pt idx="7588">
                  <c:v>42859.415196759255</c:v>
                </c:pt>
                <c:pt idx="7589">
                  <c:v>42859.415902777779</c:v>
                </c:pt>
                <c:pt idx="7590">
                  <c:v>42859.416608796317</c:v>
                </c:pt>
                <c:pt idx="7591">
                  <c:v>42859.417314814811</c:v>
                </c:pt>
                <c:pt idx="7592">
                  <c:v>42859.418020833335</c:v>
                </c:pt>
                <c:pt idx="7593">
                  <c:v>42859.418726851851</c:v>
                </c:pt>
                <c:pt idx="7594">
                  <c:v>42859.419432870367</c:v>
                </c:pt>
                <c:pt idx="7595">
                  <c:v>42859.420138888891</c:v>
                </c:pt>
                <c:pt idx="7596">
                  <c:v>42859.420844907407</c:v>
                </c:pt>
                <c:pt idx="7597">
                  <c:v>42859.421550925923</c:v>
                </c:pt>
                <c:pt idx="7598">
                  <c:v>42859.422256944476</c:v>
                </c:pt>
                <c:pt idx="7599">
                  <c:v>42859.423576388908</c:v>
                </c:pt>
                <c:pt idx="7600">
                  <c:v>42859.42428240741</c:v>
                </c:pt>
                <c:pt idx="7601">
                  <c:v>42859.424988425933</c:v>
                </c:pt>
                <c:pt idx="7602">
                  <c:v>42859.425694444442</c:v>
                </c:pt>
                <c:pt idx="7603">
                  <c:v>42859.426400462966</c:v>
                </c:pt>
                <c:pt idx="7604">
                  <c:v>42859.427106481475</c:v>
                </c:pt>
                <c:pt idx="7605">
                  <c:v>42859.427812500006</c:v>
                </c:pt>
                <c:pt idx="7606">
                  <c:v>42859.428518518544</c:v>
                </c:pt>
                <c:pt idx="7607">
                  <c:v>42859.429224537016</c:v>
                </c:pt>
                <c:pt idx="7608">
                  <c:v>42859.429930555554</c:v>
                </c:pt>
                <c:pt idx="7609">
                  <c:v>42859.430636574092</c:v>
                </c:pt>
                <c:pt idx="7610">
                  <c:v>42859.431342592594</c:v>
                </c:pt>
                <c:pt idx="7611">
                  <c:v>42859.432048611088</c:v>
                </c:pt>
                <c:pt idx="7612">
                  <c:v>42859.432754629626</c:v>
                </c:pt>
                <c:pt idx="7613">
                  <c:v>42859.43346064815</c:v>
                </c:pt>
                <c:pt idx="7614">
                  <c:v>42859.434166666644</c:v>
                </c:pt>
                <c:pt idx="7615">
                  <c:v>42859.434872685182</c:v>
                </c:pt>
                <c:pt idx="7616">
                  <c:v>42859.435578703706</c:v>
                </c:pt>
                <c:pt idx="7617">
                  <c:v>42859.436284722222</c:v>
                </c:pt>
                <c:pt idx="7618">
                  <c:v>42859.436990740738</c:v>
                </c:pt>
                <c:pt idx="7619">
                  <c:v>42859.437696759254</c:v>
                </c:pt>
                <c:pt idx="7620">
                  <c:v>42859.438402777778</c:v>
                </c:pt>
                <c:pt idx="7621">
                  <c:v>42859.439108796294</c:v>
                </c:pt>
                <c:pt idx="7622">
                  <c:v>42859.439814814818</c:v>
                </c:pt>
                <c:pt idx="7623">
                  <c:v>42859.440520833334</c:v>
                </c:pt>
                <c:pt idx="7624">
                  <c:v>42859.44122685185</c:v>
                </c:pt>
                <c:pt idx="7625">
                  <c:v>42859.441932870373</c:v>
                </c:pt>
                <c:pt idx="7626">
                  <c:v>42859.442638888919</c:v>
                </c:pt>
                <c:pt idx="7627">
                  <c:v>42859.4437847222</c:v>
                </c:pt>
                <c:pt idx="7628">
                  <c:v>42859.444490740738</c:v>
                </c:pt>
                <c:pt idx="7629">
                  <c:v>42859.445196759254</c:v>
                </c:pt>
                <c:pt idx="7630">
                  <c:v>42859.445902777778</c:v>
                </c:pt>
                <c:pt idx="7631">
                  <c:v>42859.446608796316</c:v>
                </c:pt>
                <c:pt idx="7632">
                  <c:v>42859.447314814817</c:v>
                </c:pt>
                <c:pt idx="7633">
                  <c:v>42859.448020833326</c:v>
                </c:pt>
                <c:pt idx="7634">
                  <c:v>42859.44872685185</c:v>
                </c:pt>
                <c:pt idx="7635">
                  <c:v>42859.449432870373</c:v>
                </c:pt>
                <c:pt idx="7636">
                  <c:v>42859.450138888918</c:v>
                </c:pt>
                <c:pt idx="7637">
                  <c:v>42859.450844907413</c:v>
                </c:pt>
                <c:pt idx="7638">
                  <c:v>42859.451550925951</c:v>
                </c:pt>
                <c:pt idx="7639">
                  <c:v>42859.452256944496</c:v>
                </c:pt>
                <c:pt idx="7640">
                  <c:v>42859.452962962961</c:v>
                </c:pt>
                <c:pt idx="7641">
                  <c:v>42859.453668981485</c:v>
                </c:pt>
                <c:pt idx="7642">
                  <c:v>42859.454375000023</c:v>
                </c:pt>
                <c:pt idx="7643">
                  <c:v>42859.455081018517</c:v>
                </c:pt>
                <c:pt idx="7644">
                  <c:v>42859.455787037034</c:v>
                </c:pt>
                <c:pt idx="7645">
                  <c:v>42859.456493055579</c:v>
                </c:pt>
                <c:pt idx="7646">
                  <c:v>42859.457199074095</c:v>
                </c:pt>
                <c:pt idx="7647">
                  <c:v>42859.457905092611</c:v>
                </c:pt>
                <c:pt idx="7648">
                  <c:v>42859.458611111113</c:v>
                </c:pt>
                <c:pt idx="7649">
                  <c:v>42859.459317129651</c:v>
                </c:pt>
                <c:pt idx="7650">
                  <c:v>42859.460023148167</c:v>
                </c:pt>
                <c:pt idx="7651">
                  <c:v>42859.460729166654</c:v>
                </c:pt>
                <c:pt idx="7652">
                  <c:v>42859.461435185185</c:v>
                </c:pt>
                <c:pt idx="7653">
                  <c:v>42859.462141203679</c:v>
                </c:pt>
                <c:pt idx="7654">
                  <c:v>42859.462847222232</c:v>
                </c:pt>
                <c:pt idx="7655">
                  <c:v>42859.463923611067</c:v>
                </c:pt>
                <c:pt idx="7656">
                  <c:v>42859.464629629627</c:v>
                </c:pt>
                <c:pt idx="7657">
                  <c:v>42859.465335648172</c:v>
                </c:pt>
                <c:pt idx="7658">
                  <c:v>42859.466041666645</c:v>
                </c:pt>
                <c:pt idx="7659">
                  <c:v>42859.466747685176</c:v>
                </c:pt>
                <c:pt idx="7660">
                  <c:v>42859.467453703677</c:v>
                </c:pt>
                <c:pt idx="7661">
                  <c:v>42859.468159722222</c:v>
                </c:pt>
                <c:pt idx="7662">
                  <c:v>42859.468865740739</c:v>
                </c:pt>
                <c:pt idx="7663">
                  <c:v>42859.469571759255</c:v>
                </c:pt>
                <c:pt idx="7664">
                  <c:v>42859.470277777793</c:v>
                </c:pt>
                <c:pt idx="7665">
                  <c:v>42859.470983796295</c:v>
                </c:pt>
                <c:pt idx="7666">
                  <c:v>42859.471689814804</c:v>
                </c:pt>
                <c:pt idx="7667">
                  <c:v>42859.472395833334</c:v>
                </c:pt>
                <c:pt idx="7668">
                  <c:v>42859.473101851821</c:v>
                </c:pt>
                <c:pt idx="7669">
                  <c:v>42859.473807870367</c:v>
                </c:pt>
                <c:pt idx="7670">
                  <c:v>42859.474513888919</c:v>
                </c:pt>
                <c:pt idx="7671">
                  <c:v>42859.475219907428</c:v>
                </c:pt>
                <c:pt idx="7672">
                  <c:v>42859.475925925923</c:v>
                </c:pt>
                <c:pt idx="7673">
                  <c:v>42859.476631944468</c:v>
                </c:pt>
                <c:pt idx="7674">
                  <c:v>42859.477337962962</c:v>
                </c:pt>
                <c:pt idx="7675">
                  <c:v>42859.478043981479</c:v>
                </c:pt>
                <c:pt idx="7676">
                  <c:v>42859.478750000002</c:v>
                </c:pt>
                <c:pt idx="7677">
                  <c:v>42859.479456018518</c:v>
                </c:pt>
                <c:pt idx="7678">
                  <c:v>42859.480162037034</c:v>
                </c:pt>
                <c:pt idx="7679">
                  <c:v>42859.48086805558</c:v>
                </c:pt>
                <c:pt idx="7680">
                  <c:v>42859.481574074103</c:v>
                </c:pt>
                <c:pt idx="7681">
                  <c:v>42859.482280092612</c:v>
                </c:pt>
                <c:pt idx="7682">
                  <c:v>42859.482986111114</c:v>
                </c:pt>
                <c:pt idx="7683">
                  <c:v>42859.48369212963</c:v>
                </c:pt>
                <c:pt idx="7684">
                  <c:v>42859.484571759262</c:v>
                </c:pt>
                <c:pt idx="7685">
                  <c:v>42859.485277777792</c:v>
                </c:pt>
                <c:pt idx="7686">
                  <c:v>42859.485983796294</c:v>
                </c:pt>
                <c:pt idx="7687">
                  <c:v>42859.486689814818</c:v>
                </c:pt>
                <c:pt idx="7688">
                  <c:v>42859.487395833334</c:v>
                </c:pt>
                <c:pt idx="7689">
                  <c:v>42859.48810185185</c:v>
                </c:pt>
                <c:pt idx="7690">
                  <c:v>42859.488807870395</c:v>
                </c:pt>
                <c:pt idx="7691">
                  <c:v>42859.489513888919</c:v>
                </c:pt>
                <c:pt idx="7692">
                  <c:v>42859.490219907413</c:v>
                </c:pt>
                <c:pt idx="7693">
                  <c:v>42859.490925925929</c:v>
                </c:pt>
                <c:pt idx="7694">
                  <c:v>42859.491631944446</c:v>
                </c:pt>
                <c:pt idx="7695">
                  <c:v>42859.492337962962</c:v>
                </c:pt>
                <c:pt idx="7696">
                  <c:v>42859.493043981449</c:v>
                </c:pt>
                <c:pt idx="7697">
                  <c:v>42859.493749999994</c:v>
                </c:pt>
                <c:pt idx="7698">
                  <c:v>42859.494456018518</c:v>
                </c:pt>
                <c:pt idx="7699">
                  <c:v>42859.495162037005</c:v>
                </c:pt>
                <c:pt idx="7700">
                  <c:v>42859.495868055557</c:v>
                </c:pt>
                <c:pt idx="7701">
                  <c:v>42859.496574074103</c:v>
                </c:pt>
                <c:pt idx="7702">
                  <c:v>42859.49728009259</c:v>
                </c:pt>
                <c:pt idx="7703">
                  <c:v>42859.497986111077</c:v>
                </c:pt>
                <c:pt idx="7704">
                  <c:v>42859.498692129629</c:v>
                </c:pt>
                <c:pt idx="7705">
                  <c:v>42859.499398148168</c:v>
                </c:pt>
                <c:pt idx="7706">
                  <c:v>42859.500104166655</c:v>
                </c:pt>
                <c:pt idx="7707">
                  <c:v>42859.500810185193</c:v>
                </c:pt>
                <c:pt idx="7708">
                  <c:v>42859.501516203702</c:v>
                </c:pt>
                <c:pt idx="7709">
                  <c:v>42859.502222222232</c:v>
                </c:pt>
                <c:pt idx="7710">
                  <c:v>42859.502928240741</c:v>
                </c:pt>
                <c:pt idx="7711">
                  <c:v>42859.503634259258</c:v>
                </c:pt>
                <c:pt idx="7712">
                  <c:v>42859.504340277781</c:v>
                </c:pt>
                <c:pt idx="7713">
                  <c:v>42859.505185185175</c:v>
                </c:pt>
                <c:pt idx="7714">
                  <c:v>42859.505891203706</c:v>
                </c:pt>
                <c:pt idx="7715">
                  <c:v>42859.506597222244</c:v>
                </c:pt>
                <c:pt idx="7716">
                  <c:v>42859.507303240738</c:v>
                </c:pt>
                <c:pt idx="7717">
                  <c:v>42859.508009259262</c:v>
                </c:pt>
                <c:pt idx="7718">
                  <c:v>42859.508715277792</c:v>
                </c:pt>
                <c:pt idx="7719">
                  <c:v>42859.509421296294</c:v>
                </c:pt>
                <c:pt idx="7720">
                  <c:v>42859.510127314818</c:v>
                </c:pt>
                <c:pt idx="7721">
                  <c:v>42859.510833333341</c:v>
                </c:pt>
                <c:pt idx="7722">
                  <c:v>42859.511539351872</c:v>
                </c:pt>
                <c:pt idx="7723">
                  <c:v>42859.512245370395</c:v>
                </c:pt>
                <c:pt idx="7724">
                  <c:v>42859.512951388919</c:v>
                </c:pt>
                <c:pt idx="7725">
                  <c:v>42859.513657407413</c:v>
                </c:pt>
                <c:pt idx="7726">
                  <c:v>42859.514363425951</c:v>
                </c:pt>
                <c:pt idx="7727">
                  <c:v>42859.515069444467</c:v>
                </c:pt>
                <c:pt idx="7728">
                  <c:v>42859.515775462962</c:v>
                </c:pt>
                <c:pt idx="7729">
                  <c:v>42859.516481481478</c:v>
                </c:pt>
                <c:pt idx="7730">
                  <c:v>42859.517187499994</c:v>
                </c:pt>
                <c:pt idx="7731">
                  <c:v>42859.517893518518</c:v>
                </c:pt>
                <c:pt idx="7732">
                  <c:v>42859.518599537041</c:v>
                </c:pt>
                <c:pt idx="7733">
                  <c:v>42859.519305555557</c:v>
                </c:pt>
                <c:pt idx="7734">
                  <c:v>42859.520011574081</c:v>
                </c:pt>
                <c:pt idx="7735">
                  <c:v>42859.52071759259</c:v>
                </c:pt>
                <c:pt idx="7736">
                  <c:v>42859.521423611055</c:v>
                </c:pt>
                <c:pt idx="7737">
                  <c:v>42859.522129629608</c:v>
                </c:pt>
                <c:pt idx="7738">
                  <c:v>42859.522835648168</c:v>
                </c:pt>
                <c:pt idx="7739">
                  <c:v>42859.523541666633</c:v>
                </c:pt>
                <c:pt idx="7740">
                  <c:v>42859.524247685185</c:v>
                </c:pt>
                <c:pt idx="7741">
                  <c:v>42859.52495370368</c:v>
                </c:pt>
                <c:pt idx="7742">
                  <c:v>42859.526284722204</c:v>
                </c:pt>
                <c:pt idx="7743">
                  <c:v>42859.526990740735</c:v>
                </c:pt>
                <c:pt idx="7744">
                  <c:v>42859.527696759236</c:v>
                </c:pt>
                <c:pt idx="7745">
                  <c:v>42859.528402777774</c:v>
                </c:pt>
                <c:pt idx="7746">
                  <c:v>42859.529108796276</c:v>
                </c:pt>
                <c:pt idx="7747">
                  <c:v>42859.529814814814</c:v>
                </c:pt>
                <c:pt idx="7748">
                  <c:v>42859.530520833308</c:v>
                </c:pt>
                <c:pt idx="7749">
                  <c:v>42859.531226851854</c:v>
                </c:pt>
                <c:pt idx="7750">
                  <c:v>42859.53193287037</c:v>
                </c:pt>
                <c:pt idx="7751">
                  <c:v>42859.532638888893</c:v>
                </c:pt>
                <c:pt idx="7752">
                  <c:v>42859.533344907388</c:v>
                </c:pt>
                <c:pt idx="7753">
                  <c:v>42859.534050925933</c:v>
                </c:pt>
                <c:pt idx="7754">
                  <c:v>42859.534756944442</c:v>
                </c:pt>
                <c:pt idx="7755">
                  <c:v>42859.535462962944</c:v>
                </c:pt>
                <c:pt idx="7756">
                  <c:v>42859.536168981474</c:v>
                </c:pt>
                <c:pt idx="7757">
                  <c:v>42859.536875000013</c:v>
                </c:pt>
                <c:pt idx="7758">
                  <c:v>42859.537581018521</c:v>
                </c:pt>
                <c:pt idx="7759">
                  <c:v>42859.538287037038</c:v>
                </c:pt>
                <c:pt idx="7760">
                  <c:v>42859.538993055561</c:v>
                </c:pt>
                <c:pt idx="7761">
                  <c:v>42859.539699074092</c:v>
                </c:pt>
                <c:pt idx="7762">
                  <c:v>42859.540405092601</c:v>
                </c:pt>
                <c:pt idx="7763">
                  <c:v>42859.541111111088</c:v>
                </c:pt>
                <c:pt idx="7764">
                  <c:v>42859.541817129633</c:v>
                </c:pt>
                <c:pt idx="7765">
                  <c:v>42859.542523148186</c:v>
                </c:pt>
                <c:pt idx="7766">
                  <c:v>42859.543229166666</c:v>
                </c:pt>
                <c:pt idx="7767">
                  <c:v>42859.543935185182</c:v>
                </c:pt>
                <c:pt idx="7768">
                  <c:v>42859.544641203705</c:v>
                </c:pt>
                <c:pt idx="7769">
                  <c:v>42859.545347222222</c:v>
                </c:pt>
                <c:pt idx="7770">
                  <c:v>42859.54605324076</c:v>
                </c:pt>
                <c:pt idx="7771">
                  <c:v>42859.547245370391</c:v>
                </c:pt>
                <c:pt idx="7772">
                  <c:v>42859.547951388893</c:v>
                </c:pt>
                <c:pt idx="7773">
                  <c:v>42859.548657407438</c:v>
                </c:pt>
                <c:pt idx="7774">
                  <c:v>42859.549363425933</c:v>
                </c:pt>
                <c:pt idx="7775">
                  <c:v>42859.550069444471</c:v>
                </c:pt>
                <c:pt idx="7776">
                  <c:v>42859.550775462987</c:v>
                </c:pt>
                <c:pt idx="7777">
                  <c:v>42859.551481481474</c:v>
                </c:pt>
                <c:pt idx="7778">
                  <c:v>42859.552187500005</c:v>
                </c:pt>
                <c:pt idx="7779">
                  <c:v>42859.552893518543</c:v>
                </c:pt>
                <c:pt idx="7780">
                  <c:v>42859.553599537037</c:v>
                </c:pt>
                <c:pt idx="7781">
                  <c:v>42859.554305555561</c:v>
                </c:pt>
                <c:pt idx="7782">
                  <c:v>42859.555011574092</c:v>
                </c:pt>
                <c:pt idx="7783">
                  <c:v>42859.555717592593</c:v>
                </c:pt>
                <c:pt idx="7784">
                  <c:v>42859.556423611088</c:v>
                </c:pt>
                <c:pt idx="7785">
                  <c:v>42859.557129629626</c:v>
                </c:pt>
                <c:pt idx="7786">
                  <c:v>42859.557835648186</c:v>
                </c:pt>
                <c:pt idx="7787">
                  <c:v>42859.558541666665</c:v>
                </c:pt>
                <c:pt idx="7788">
                  <c:v>42859.559247685189</c:v>
                </c:pt>
                <c:pt idx="7789">
                  <c:v>42859.559953703705</c:v>
                </c:pt>
                <c:pt idx="7790">
                  <c:v>42859.560659722221</c:v>
                </c:pt>
                <c:pt idx="7791">
                  <c:v>42859.561365740716</c:v>
                </c:pt>
                <c:pt idx="7792">
                  <c:v>42859.562071759254</c:v>
                </c:pt>
                <c:pt idx="7793">
                  <c:v>42859.562777777777</c:v>
                </c:pt>
                <c:pt idx="7794">
                  <c:v>42859.563483796264</c:v>
                </c:pt>
                <c:pt idx="7795">
                  <c:v>42859.564189814795</c:v>
                </c:pt>
                <c:pt idx="7796">
                  <c:v>42859.564895833326</c:v>
                </c:pt>
                <c:pt idx="7797">
                  <c:v>42859.56560185182</c:v>
                </c:pt>
                <c:pt idx="7798">
                  <c:v>42859.566307870373</c:v>
                </c:pt>
                <c:pt idx="7799">
                  <c:v>42859.567013888889</c:v>
                </c:pt>
                <c:pt idx="7800">
                  <c:v>42859.568402777775</c:v>
                </c:pt>
                <c:pt idx="7801">
                  <c:v>42859.569108796284</c:v>
                </c:pt>
                <c:pt idx="7802">
                  <c:v>42859.569814814815</c:v>
                </c:pt>
                <c:pt idx="7803">
                  <c:v>42859.570520833324</c:v>
                </c:pt>
                <c:pt idx="7804">
                  <c:v>42859.571226851855</c:v>
                </c:pt>
                <c:pt idx="7805">
                  <c:v>42859.571932870371</c:v>
                </c:pt>
                <c:pt idx="7806">
                  <c:v>42859.572638888909</c:v>
                </c:pt>
                <c:pt idx="7807">
                  <c:v>42859.573344907389</c:v>
                </c:pt>
                <c:pt idx="7808">
                  <c:v>42859.574050925941</c:v>
                </c:pt>
                <c:pt idx="7809">
                  <c:v>42859.574756944443</c:v>
                </c:pt>
                <c:pt idx="7810">
                  <c:v>42859.575462962945</c:v>
                </c:pt>
                <c:pt idx="7811">
                  <c:v>42859.576168981475</c:v>
                </c:pt>
                <c:pt idx="7812">
                  <c:v>42859.576875000013</c:v>
                </c:pt>
                <c:pt idx="7813">
                  <c:v>42859.577581018515</c:v>
                </c:pt>
                <c:pt idx="7814">
                  <c:v>42859.578287037039</c:v>
                </c:pt>
                <c:pt idx="7815">
                  <c:v>42859.578993055562</c:v>
                </c:pt>
                <c:pt idx="7816">
                  <c:v>42859.579699074093</c:v>
                </c:pt>
                <c:pt idx="7817">
                  <c:v>42859.580405092602</c:v>
                </c:pt>
                <c:pt idx="7818">
                  <c:v>42859.581111111089</c:v>
                </c:pt>
                <c:pt idx="7819">
                  <c:v>42859.581817129641</c:v>
                </c:pt>
                <c:pt idx="7820">
                  <c:v>42859.582523148194</c:v>
                </c:pt>
                <c:pt idx="7821">
                  <c:v>42859.583229166667</c:v>
                </c:pt>
                <c:pt idx="7822">
                  <c:v>42859.583935185183</c:v>
                </c:pt>
                <c:pt idx="7823">
                  <c:v>42859.584641203706</c:v>
                </c:pt>
                <c:pt idx="7824">
                  <c:v>42859.585347222222</c:v>
                </c:pt>
                <c:pt idx="7825">
                  <c:v>42859.586053240761</c:v>
                </c:pt>
                <c:pt idx="7826">
                  <c:v>42859.586759259262</c:v>
                </c:pt>
                <c:pt idx="7827">
                  <c:v>42859.587465277778</c:v>
                </c:pt>
                <c:pt idx="7828">
                  <c:v>42859.588171296316</c:v>
                </c:pt>
                <c:pt idx="7829">
                  <c:v>42859.588877314847</c:v>
                </c:pt>
                <c:pt idx="7830">
                  <c:v>42859.589768518505</c:v>
                </c:pt>
                <c:pt idx="7831">
                  <c:v>42859.590474537014</c:v>
                </c:pt>
                <c:pt idx="7832">
                  <c:v>42859.591180555515</c:v>
                </c:pt>
                <c:pt idx="7833">
                  <c:v>42859.591886574075</c:v>
                </c:pt>
                <c:pt idx="7834">
                  <c:v>42859.592592592591</c:v>
                </c:pt>
                <c:pt idx="7835">
                  <c:v>42859.593298611093</c:v>
                </c:pt>
                <c:pt idx="7836">
                  <c:v>42859.594004629624</c:v>
                </c:pt>
                <c:pt idx="7837">
                  <c:v>42859.594710648147</c:v>
                </c:pt>
                <c:pt idx="7838">
                  <c:v>42859.595416666627</c:v>
                </c:pt>
                <c:pt idx="7839">
                  <c:v>42859.596122685165</c:v>
                </c:pt>
                <c:pt idx="7840">
                  <c:v>42859.596828703681</c:v>
                </c:pt>
                <c:pt idx="7841">
                  <c:v>42859.597534722205</c:v>
                </c:pt>
                <c:pt idx="7842">
                  <c:v>42859.598240740735</c:v>
                </c:pt>
                <c:pt idx="7843">
                  <c:v>42859.598946759237</c:v>
                </c:pt>
                <c:pt idx="7844">
                  <c:v>42859.599652777775</c:v>
                </c:pt>
                <c:pt idx="7845">
                  <c:v>42859.600358796299</c:v>
                </c:pt>
                <c:pt idx="7846">
                  <c:v>42859.601064814793</c:v>
                </c:pt>
                <c:pt idx="7847">
                  <c:v>42859.601770833287</c:v>
                </c:pt>
                <c:pt idx="7848">
                  <c:v>42859.602476851855</c:v>
                </c:pt>
                <c:pt idx="7849">
                  <c:v>42859.603182870349</c:v>
                </c:pt>
                <c:pt idx="7850">
                  <c:v>42859.603888888887</c:v>
                </c:pt>
                <c:pt idx="7851">
                  <c:v>42859.604594907411</c:v>
                </c:pt>
                <c:pt idx="7852">
                  <c:v>42859.605300925927</c:v>
                </c:pt>
                <c:pt idx="7853">
                  <c:v>42859.606006944443</c:v>
                </c:pt>
                <c:pt idx="7854">
                  <c:v>42859.606712962966</c:v>
                </c:pt>
                <c:pt idx="7855">
                  <c:v>42859.607418981475</c:v>
                </c:pt>
                <c:pt idx="7856">
                  <c:v>42859.608124999999</c:v>
                </c:pt>
                <c:pt idx="7857">
                  <c:v>42859.608831018537</c:v>
                </c:pt>
                <c:pt idx="7858">
                  <c:v>42859.609537037039</c:v>
                </c:pt>
                <c:pt idx="7859">
                  <c:v>42859.610902777778</c:v>
                </c:pt>
                <c:pt idx="7860">
                  <c:v>42859.611608796295</c:v>
                </c:pt>
                <c:pt idx="7861">
                  <c:v>42859.612314814818</c:v>
                </c:pt>
                <c:pt idx="7862">
                  <c:v>42859.613020833312</c:v>
                </c:pt>
                <c:pt idx="7863">
                  <c:v>42859.613726851821</c:v>
                </c:pt>
                <c:pt idx="7864">
                  <c:v>42859.614432870367</c:v>
                </c:pt>
                <c:pt idx="7865">
                  <c:v>42859.61513888889</c:v>
                </c:pt>
                <c:pt idx="7866">
                  <c:v>42859.615844907406</c:v>
                </c:pt>
                <c:pt idx="7867">
                  <c:v>42859.616550925944</c:v>
                </c:pt>
                <c:pt idx="7868">
                  <c:v>42859.617256944468</c:v>
                </c:pt>
                <c:pt idx="7869">
                  <c:v>42859.617962962955</c:v>
                </c:pt>
                <c:pt idx="7870">
                  <c:v>42859.618668981479</c:v>
                </c:pt>
                <c:pt idx="7871">
                  <c:v>42859.619375000002</c:v>
                </c:pt>
                <c:pt idx="7872">
                  <c:v>42859.620081018504</c:v>
                </c:pt>
                <c:pt idx="7873">
                  <c:v>42859.620787037013</c:v>
                </c:pt>
                <c:pt idx="7874">
                  <c:v>42859.621493055529</c:v>
                </c:pt>
                <c:pt idx="7875">
                  <c:v>42859.622199074081</c:v>
                </c:pt>
                <c:pt idx="7876">
                  <c:v>42859.62290509259</c:v>
                </c:pt>
                <c:pt idx="7877">
                  <c:v>42859.623611111085</c:v>
                </c:pt>
                <c:pt idx="7878">
                  <c:v>42859.62431712963</c:v>
                </c:pt>
                <c:pt idx="7879">
                  <c:v>42859.625023148146</c:v>
                </c:pt>
                <c:pt idx="7880">
                  <c:v>42859.625729166633</c:v>
                </c:pt>
                <c:pt idx="7881">
                  <c:v>42859.626435185186</c:v>
                </c:pt>
                <c:pt idx="7882">
                  <c:v>42859.627141203659</c:v>
                </c:pt>
                <c:pt idx="7883">
                  <c:v>42859.627847222204</c:v>
                </c:pt>
                <c:pt idx="7884">
                  <c:v>42859.628553240742</c:v>
                </c:pt>
                <c:pt idx="7885">
                  <c:v>42859.629259259258</c:v>
                </c:pt>
                <c:pt idx="7886">
                  <c:v>42859.629965277774</c:v>
                </c:pt>
                <c:pt idx="7887">
                  <c:v>42859.630671296298</c:v>
                </c:pt>
                <c:pt idx="7888">
                  <c:v>42859.631666666624</c:v>
                </c:pt>
                <c:pt idx="7889">
                  <c:v>42859.632372685184</c:v>
                </c:pt>
                <c:pt idx="7890">
                  <c:v>42859.633078703671</c:v>
                </c:pt>
                <c:pt idx="7891">
                  <c:v>42859.633784722188</c:v>
                </c:pt>
                <c:pt idx="7892">
                  <c:v>42859.634490740726</c:v>
                </c:pt>
                <c:pt idx="7893">
                  <c:v>42859.635196759227</c:v>
                </c:pt>
                <c:pt idx="7894">
                  <c:v>42859.635902777758</c:v>
                </c:pt>
                <c:pt idx="7895">
                  <c:v>42859.636608796296</c:v>
                </c:pt>
                <c:pt idx="7896">
                  <c:v>42859.637314814805</c:v>
                </c:pt>
                <c:pt idx="7897">
                  <c:v>42859.638020833314</c:v>
                </c:pt>
                <c:pt idx="7898">
                  <c:v>42859.63872685183</c:v>
                </c:pt>
                <c:pt idx="7899">
                  <c:v>42859.639432870354</c:v>
                </c:pt>
                <c:pt idx="7900">
                  <c:v>42859.640138888892</c:v>
                </c:pt>
                <c:pt idx="7901">
                  <c:v>42859.640844907408</c:v>
                </c:pt>
                <c:pt idx="7902">
                  <c:v>42859.641550925931</c:v>
                </c:pt>
                <c:pt idx="7903">
                  <c:v>42859.642256944477</c:v>
                </c:pt>
                <c:pt idx="7904">
                  <c:v>42859.642962962964</c:v>
                </c:pt>
                <c:pt idx="7905">
                  <c:v>42859.643668981458</c:v>
                </c:pt>
                <c:pt idx="7906">
                  <c:v>42859.644375000003</c:v>
                </c:pt>
                <c:pt idx="7907">
                  <c:v>42859.64508101852</c:v>
                </c:pt>
                <c:pt idx="7908">
                  <c:v>42859.645787037014</c:v>
                </c:pt>
                <c:pt idx="7909">
                  <c:v>42859.646493055552</c:v>
                </c:pt>
                <c:pt idx="7910">
                  <c:v>42859.647199074083</c:v>
                </c:pt>
                <c:pt idx="7911">
                  <c:v>42859.647905092592</c:v>
                </c:pt>
                <c:pt idx="7912">
                  <c:v>42859.648611111108</c:v>
                </c:pt>
                <c:pt idx="7913">
                  <c:v>42859.649317129632</c:v>
                </c:pt>
                <c:pt idx="7914">
                  <c:v>42859.650023148184</c:v>
                </c:pt>
                <c:pt idx="7915">
                  <c:v>42859.650729166664</c:v>
                </c:pt>
                <c:pt idx="7916">
                  <c:v>42859.651435185187</c:v>
                </c:pt>
                <c:pt idx="7917">
                  <c:v>42859.652662037035</c:v>
                </c:pt>
                <c:pt idx="7918">
                  <c:v>42859.653368055559</c:v>
                </c:pt>
                <c:pt idx="7919">
                  <c:v>42859.654074074104</c:v>
                </c:pt>
                <c:pt idx="7920">
                  <c:v>42859.654780092591</c:v>
                </c:pt>
                <c:pt idx="7921">
                  <c:v>42859.655486111093</c:v>
                </c:pt>
                <c:pt idx="7922">
                  <c:v>42859.656192129631</c:v>
                </c:pt>
                <c:pt idx="7923">
                  <c:v>42859.656898148198</c:v>
                </c:pt>
                <c:pt idx="7924">
                  <c:v>42859.65760416667</c:v>
                </c:pt>
                <c:pt idx="7925">
                  <c:v>42859.658310185201</c:v>
                </c:pt>
                <c:pt idx="7926">
                  <c:v>42859.659016203703</c:v>
                </c:pt>
                <c:pt idx="7927">
                  <c:v>42859.659722222204</c:v>
                </c:pt>
                <c:pt idx="7928">
                  <c:v>42859.660428240735</c:v>
                </c:pt>
                <c:pt idx="7929">
                  <c:v>42859.661134259237</c:v>
                </c:pt>
                <c:pt idx="7930">
                  <c:v>42859.661840277775</c:v>
                </c:pt>
                <c:pt idx="7931">
                  <c:v>42859.662546296298</c:v>
                </c:pt>
                <c:pt idx="7932">
                  <c:v>42859.663252314815</c:v>
                </c:pt>
                <c:pt idx="7933">
                  <c:v>42859.663958333324</c:v>
                </c:pt>
                <c:pt idx="7934">
                  <c:v>42859.664664351854</c:v>
                </c:pt>
                <c:pt idx="7935">
                  <c:v>42859.665370370371</c:v>
                </c:pt>
                <c:pt idx="7936">
                  <c:v>42859.666076388909</c:v>
                </c:pt>
                <c:pt idx="7937">
                  <c:v>42859.666782407388</c:v>
                </c:pt>
                <c:pt idx="7938">
                  <c:v>42859.667488425926</c:v>
                </c:pt>
                <c:pt idx="7939">
                  <c:v>42859.668194444443</c:v>
                </c:pt>
                <c:pt idx="7940">
                  <c:v>42859.668900462966</c:v>
                </c:pt>
                <c:pt idx="7941">
                  <c:v>42859.669606481475</c:v>
                </c:pt>
                <c:pt idx="7942">
                  <c:v>42859.670312500006</c:v>
                </c:pt>
                <c:pt idx="7943">
                  <c:v>42859.671018518522</c:v>
                </c:pt>
                <c:pt idx="7944">
                  <c:v>42859.671724537002</c:v>
                </c:pt>
                <c:pt idx="7945">
                  <c:v>42859.672430555554</c:v>
                </c:pt>
                <c:pt idx="7946">
                  <c:v>42859.673599537025</c:v>
                </c:pt>
                <c:pt idx="7947">
                  <c:v>42859.674305555556</c:v>
                </c:pt>
                <c:pt idx="7948">
                  <c:v>42859.675011574072</c:v>
                </c:pt>
                <c:pt idx="7949">
                  <c:v>42859.675717592596</c:v>
                </c:pt>
                <c:pt idx="7950">
                  <c:v>42859.676423611068</c:v>
                </c:pt>
                <c:pt idx="7951">
                  <c:v>42859.677129629606</c:v>
                </c:pt>
                <c:pt idx="7952">
                  <c:v>42859.677835648174</c:v>
                </c:pt>
                <c:pt idx="7953">
                  <c:v>42859.678541666646</c:v>
                </c:pt>
                <c:pt idx="7954">
                  <c:v>42859.679247685184</c:v>
                </c:pt>
                <c:pt idx="7955">
                  <c:v>42859.679953703671</c:v>
                </c:pt>
                <c:pt idx="7956">
                  <c:v>42859.680659722231</c:v>
                </c:pt>
                <c:pt idx="7957">
                  <c:v>42859.681365740726</c:v>
                </c:pt>
                <c:pt idx="7958">
                  <c:v>42859.682071759256</c:v>
                </c:pt>
                <c:pt idx="7959">
                  <c:v>42859.68277777778</c:v>
                </c:pt>
                <c:pt idx="7960">
                  <c:v>42859.683483796274</c:v>
                </c:pt>
                <c:pt idx="7961">
                  <c:v>42859.684189814805</c:v>
                </c:pt>
                <c:pt idx="7962">
                  <c:v>42859.684895833336</c:v>
                </c:pt>
                <c:pt idx="7963">
                  <c:v>42859.68560185183</c:v>
                </c:pt>
                <c:pt idx="7964">
                  <c:v>42859.686307870368</c:v>
                </c:pt>
                <c:pt idx="7965">
                  <c:v>42859.687013888892</c:v>
                </c:pt>
                <c:pt idx="7966">
                  <c:v>42859.687719907408</c:v>
                </c:pt>
                <c:pt idx="7967">
                  <c:v>42859.688425925931</c:v>
                </c:pt>
                <c:pt idx="7968">
                  <c:v>42859.689131944448</c:v>
                </c:pt>
                <c:pt idx="7969">
                  <c:v>42859.689837962986</c:v>
                </c:pt>
                <c:pt idx="7970">
                  <c:v>42859.690543981458</c:v>
                </c:pt>
                <c:pt idx="7971">
                  <c:v>42859.691249999996</c:v>
                </c:pt>
                <c:pt idx="7972">
                  <c:v>42859.69195601852</c:v>
                </c:pt>
                <c:pt idx="7973">
                  <c:v>42859.692662037014</c:v>
                </c:pt>
                <c:pt idx="7974">
                  <c:v>42859.69336805553</c:v>
                </c:pt>
                <c:pt idx="7975">
                  <c:v>42859.694074074083</c:v>
                </c:pt>
                <c:pt idx="7976">
                  <c:v>42859.694918981484</c:v>
                </c:pt>
                <c:pt idx="7977">
                  <c:v>42859.695624999986</c:v>
                </c:pt>
                <c:pt idx="7978">
                  <c:v>42859.696331018517</c:v>
                </c:pt>
                <c:pt idx="7979">
                  <c:v>42859.697037037025</c:v>
                </c:pt>
                <c:pt idx="7980">
                  <c:v>42859.697743055527</c:v>
                </c:pt>
                <c:pt idx="7981">
                  <c:v>42859.698449074072</c:v>
                </c:pt>
                <c:pt idx="7982">
                  <c:v>42859.699155092596</c:v>
                </c:pt>
                <c:pt idx="7983">
                  <c:v>42859.699861111068</c:v>
                </c:pt>
                <c:pt idx="7984">
                  <c:v>42859.700567129628</c:v>
                </c:pt>
                <c:pt idx="7985">
                  <c:v>42859.701273148174</c:v>
                </c:pt>
                <c:pt idx="7986">
                  <c:v>42859.701979166646</c:v>
                </c:pt>
                <c:pt idx="7987">
                  <c:v>42859.702685185184</c:v>
                </c:pt>
                <c:pt idx="7988">
                  <c:v>42859.703391203671</c:v>
                </c:pt>
                <c:pt idx="7989">
                  <c:v>42859.704097222231</c:v>
                </c:pt>
                <c:pt idx="7990">
                  <c:v>42859.70480324074</c:v>
                </c:pt>
                <c:pt idx="7991">
                  <c:v>42859.705509259256</c:v>
                </c:pt>
                <c:pt idx="7992">
                  <c:v>42859.706215277802</c:v>
                </c:pt>
                <c:pt idx="7993">
                  <c:v>42859.706921296296</c:v>
                </c:pt>
                <c:pt idx="7994">
                  <c:v>42859.707627314805</c:v>
                </c:pt>
                <c:pt idx="7995">
                  <c:v>42859.708333333336</c:v>
                </c:pt>
                <c:pt idx="7996">
                  <c:v>42859.709039351852</c:v>
                </c:pt>
                <c:pt idx="7997">
                  <c:v>42859.709745370354</c:v>
                </c:pt>
                <c:pt idx="7998">
                  <c:v>42859.710451388892</c:v>
                </c:pt>
                <c:pt idx="7999">
                  <c:v>42859.711157407408</c:v>
                </c:pt>
                <c:pt idx="8000">
                  <c:v>42859.711863425931</c:v>
                </c:pt>
                <c:pt idx="8001">
                  <c:v>42859.712569444477</c:v>
                </c:pt>
                <c:pt idx="8002">
                  <c:v>42859.713275462986</c:v>
                </c:pt>
                <c:pt idx="8003">
                  <c:v>42859.713981481458</c:v>
                </c:pt>
                <c:pt idx="8004">
                  <c:v>42859.714687499996</c:v>
                </c:pt>
                <c:pt idx="8005">
                  <c:v>42859.71539351852</c:v>
                </c:pt>
                <c:pt idx="8006">
                  <c:v>42859.716354166667</c:v>
                </c:pt>
                <c:pt idx="8007">
                  <c:v>42859.717060185176</c:v>
                </c:pt>
                <c:pt idx="8008">
                  <c:v>42859.717766203677</c:v>
                </c:pt>
                <c:pt idx="8009">
                  <c:v>42859.718472222223</c:v>
                </c:pt>
                <c:pt idx="8010">
                  <c:v>42859.719178240739</c:v>
                </c:pt>
                <c:pt idx="8011">
                  <c:v>42859.719884259255</c:v>
                </c:pt>
                <c:pt idx="8012">
                  <c:v>42859.720590277779</c:v>
                </c:pt>
                <c:pt idx="8013">
                  <c:v>42859.721296296295</c:v>
                </c:pt>
                <c:pt idx="8014">
                  <c:v>42859.722002314804</c:v>
                </c:pt>
                <c:pt idx="8015">
                  <c:v>42859.722708333313</c:v>
                </c:pt>
                <c:pt idx="8016">
                  <c:v>42859.723414351829</c:v>
                </c:pt>
                <c:pt idx="8017">
                  <c:v>42859.724120370345</c:v>
                </c:pt>
                <c:pt idx="8018">
                  <c:v>42859.724826388891</c:v>
                </c:pt>
                <c:pt idx="8019">
                  <c:v>42859.725532407407</c:v>
                </c:pt>
                <c:pt idx="8020">
                  <c:v>42859.726238425945</c:v>
                </c:pt>
                <c:pt idx="8021">
                  <c:v>42859.726944444446</c:v>
                </c:pt>
                <c:pt idx="8022">
                  <c:v>42859.727650462955</c:v>
                </c:pt>
                <c:pt idx="8023">
                  <c:v>42859.728356481479</c:v>
                </c:pt>
                <c:pt idx="8024">
                  <c:v>42859.729062499988</c:v>
                </c:pt>
                <c:pt idx="8025">
                  <c:v>42859.729768518482</c:v>
                </c:pt>
                <c:pt idx="8026">
                  <c:v>42859.730474537013</c:v>
                </c:pt>
                <c:pt idx="8027">
                  <c:v>42859.731180555515</c:v>
                </c:pt>
                <c:pt idx="8028">
                  <c:v>42859.731886574074</c:v>
                </c:pt>
                <c:pt idx="8029">
                  <c:v>42859.732592592591</c:v>
                </c:pt>
                <c:pt idx="8030">
                  <c:v>42859.733298611092</c:v>
                </c:pt>
                <c:pt idx="8031">
                  <c:v>42859.734004629609</c:v>
                </c:pt>
                <c:pt idx="8032">
                  <c:v>42859.734710648147</c:v>
                </c:pt>
                <c:pt idx="8033">
                  <c:v>42859.735416666634</c:v>
                </c:pt>
                <c:pt idx="8034">
                  <c:v>42859.736122685164</c:v>
                </c:pt>
                <c:pt idx="8035">
                  <c:v>42859.737465277758</c:v>
                </c:pt>
                <c:pt idx="8036">
                  <c:v>42859.738171296296</c:v>
                </c:pt>
                <c:pt idx="8037">
                  <c:v>42859.738877314812</c:v>
                </c:pt>
                <c:pt idx="8038">
                  <c:v>42859.739583333314</c:v>
                </c:pt>
                <c:pt idx="8039">
                  <c:v>42859.740289351852</c:v>
                </c:pt>
                <c:pt idx="8040">
                  <c:v>42859.740995370368</c:v>
                </c:pt>
                <c:pt idx="8041">
                  <c:v>42859.741701388884</c:v>
                </c:pt>
                <c:pt idx="8042">
                  <c:v>42859.742407407408</c:v>
                </c:pt>
                <c:pt idx="8043">
                  <c:v>42859.743113425931</c:v>
                </c:pt>
                <c:pt idx="8044">
                  <c:v>42859.743819444477</c:v>
                </c:pt>
                <c:pt idx="8045">
                  <c:v>42859.744525462986</c:v>
                </c:pt>
                <c:pt idx="8046">
                  <c:v>42859.74523148148</c:v>
                </c:pt>
                <c:pt idx="8047">
                  <c:v>42859.745937499996</c:v>
                </c:pt>
                <c:pt idx="8048">
                  <c:v>42859.74664351852</c:v>
                </c:pt>
                <c:pt idx="8049">
                  <c:v>42859.747349537014</c:v>
                </c:pt>
                <c:pt idx="8050">
                  <c:v>42859.748055555552</c:v>
                </c:pt>
                <c:pt idx="8051">
                  <c:v>42859.748761574076</c:v>
                </c:pt>
                <c:pt idx="8052">
                  <c:v>42859.749467592585</c:v>
                </c:pt>
                <c:pt idx="8053">
                  <c:v>42859.750173611079</c:v>
                </c:pt>
                <c:pt idx="8054">
                  <c:v>42859.750879629632</c:v>
                </c:pt>
                <c:pt idx="8055">
                  <c:v>42859.751585648148</c:v>
                </c:pt>
                <c:pt idx="8056">
                  <c:v>42859.752291666664</c:v>
                </c:pt>
                <c:pt idx="8057">
                  <c:v>42859.752997685187</c:v>
                </c:pt>
                <c:pt idx="8058">
                  <c:v>42859.753703703667</c:v>
                </c:pt>
                <c:pt idx="8059">
                  <c:v>42859.75440972222</c:v>
                </c:pt>
                <c:pt idx="8060">
                  <c:v>42859.755115740736</c:v>
                </c:pt>
                <c:pt idx="8061">
                  <c:v>42859.755821759238</c:v>
                </c:pt>
                <c:pt idx="8062">
                  <c:v>42859.756527777783</c:v>
                </c:pt>
                <c:pt idx="8063">
                  <c:v>42859.757233796299</c:v>
                </c:pt>
                <c:pt idx="8064">
                  <c:v>42859.757939814815</c:v>
                </c:pt>
                <c:pt idx="8065">
                  <c:v>42859.75886574074</c:v>
                </c:pt>
                <c:pt idx="8066">
                  <c:v>42859.759571759256</c:v>
                </c:pt>
                <c:pt idx="8067">
                  <c:v>42859.760277777779</c:v>
                </c:pt>
                <c:pt idx="8068">
                  <c:v>42859.760983796274</c:v>
                </c:pt>
                <c:pt idx="8069">
                  <c:v>42859.761689814768</c:v>
                </c:pt>
                <c:pt idx="8070">
                  <c:v>42859.762395833313</c:v>
                </c:pt>
                <c:pt idx="8071">
                  <c:v>42859.763101851808</c:v>
                </c:pt>
                <c:pt idx="8072">
                  <c:v>42859.763807870346</c:v>
                </c:pt>
                <c:pt idx="8073">
                  <c:v>42859.764513888891</c:v>
                </c:pt>
                <c:pt idx="8074">
                  <c:v>42859.765219907407</c:v>
                </c:pt>
                <c:pt idx="8075">
                  <c:v>42859.765925925924</c:v>
                </c:pt>
                <c:pt idx="8076">
                  <c:v>42859.766631944447</c:v>
                </c:pt>
                <c:pt idx="8077">
                  <c:v>42859.767337962956</c:v>
                </c:pt>
                <c:pt idx="8078">
                  <c:v>42859.768043981458</c:v>
                </c:pt>
                <c:pt idx="8079">
                  <c:v>42859.768749999996</c:v>
                </c:pt>
                <c:pt idx="8080">
                  <c:v>42859.769456018505</c:v>
                </c:pt>
                <c:pt idx="8081">
                  <c:v>42859.770162037014</c:v>
                </c:pt>
                <c:pt idx="8082">
                  <c:v>42859.770868055559</c:v>
                </c:pt>
                <c:pt idx="8083">
                  <c:v>42859.771574074082</c:v>
                </c:pt>
                <c:pt idx="8084">
                  <c:v>42859.772280092591</c:v>
                </c:pt>
                <c:pt idx="8085">
                  <c:v>42859.772986111093</c:v>
                </c:pt>
                <c:pt idx="8086">
                  <c:v>42859.773692129624</c:v>
                </c:pt>
                <c:pt idx="8087">
                  <c:v>42859.774398148176</c:v>
                </c:pt>
                <c:pt idx="8088">
                  <c:v>42859.775104166627</c:v>
                </c:pt>
                <c:pt idx="8089">
                  <c:v>42859.775810185187</c:v>
                </c:pt>
                <c:pt idx="8090">
                  <c:v>42859.776516203703</c:v>
                </c:pt>
                <c:pt idx="8091">
                  <c:v>42859.777222222205</c:v>
                </c:pt>
                <c:pt idx="8092">
                  <c:v>42859.777928240735</c:v>
                </c:pt>
                <c:pt idx="8093">
                  <c:v>42859.778634259259</c:v>
                </c:pt>
                <c:pt idx="8094">
                  <c:v>42859.780034722222</c:v>
                </c:pt>
                <c:pt idx="8095">
                  <c:v>42859.780740740724</c:v>
                </c:pt>
                <c:pt idx="8096">
                  <c:v>42859.781446759218</c:v>
                </c:pt>
                <c:pt idx="8097">
                  <c:v>42859.782152777778</c:v>
                </c:pt>
                <c:pt idx="8098">
                  <c:v>42859.782858796316</c:v>
                </c:pt>
                <c:pt idx="8099">
                  <c:v>42859.783564814796</c:v>
                </c:pt>
                <c:pt idx="8100">
                  <c:v>42859.784270833334</c:v>
                </c:pt>
                <c:pt idx="8101">
                  <c:v>42859.78497685185</c:v>
                </c:pt>
                <c:pt idx="8102">
                  <c:v>42859.785682870352</c:v>
                </c:pt>
                <c:pt idx="8103">
                  <c:v>42859.78638888889</c:v>
                </c:pt>
                <c:pt idx="8104">
                  <c:v>42859.787094907406</c:v>
                </c:pt>
                <c:pt idx="8105">
                  <c:v>42859.787800925929</c:v>
                </c:pt>
                <c:pt idx="8106">
                  <c:v>42859.788506944467</c:v>
                </c:pt>
                <c:pt idx="8107">
                  <c:v>42859.789212962962</c:v>
                </c:pt>
                <c:pt idx="8108">
                  <c:v>42859.789918981478</c:v>
                </c:pt>
                <c:pt idx="8109">
                  <c:v>42859.790624999994</c:v>
                </c:pt>
                <c:pt idx="8110">
                  <c:v>42859.791331018496</c:v>
                </c:pt>
                <c:pt idx="8111">
                  <c:v>42859.792037037034</c:v>
                </c:pt>
                <c:pt idx="8112">
                  <c:v>42859.792743055528</c:v>
                </c:pt>
                <c:pt idx="8113">
                  <c:v>42859.793449074074</c:v>
                </c:pt>
                <c:pt idx="8114">
                  <c:v>42859.79415509259</c:v>
                </c:pt>
                <c:pt idx="8115">
                  <c:v>42859.794861111077</c:v>
                </c:pt>
                <c:pt idx="8116">
                  <c:v>42859.795567129608</c:v>
                </c:pt>
                <c:pt idx="8117">
                  <c:v>42859.796273148168</c:v>
                </c:pt>
                <c:pt idx="8118">
                  <c:v>42859.796979166655</c:v>
                </c:pt>
                <c:pt idx="8119">
                  <c:v>42859.801574074103</c:v>
                </c:pt>
                <c:pt idx="8120">
                  <c:v>42859.802280092612</c:v>
                </c:pt>
                <c:pt idx="8121">
                  <c:v>42859.802986111114</c:v>
                </c:pt>
                <c:pt idx="8122">
                  <c:v>42859.80369212963</c:v>
                </c:pt>
                <c:pt idx="8123">
                  <c:v>42859.804398148197</c:v>
                </c:pt>
                <c:pt idx="8124">
                  <c:v>42859.805104166655</c:v>
                </c:pt>
                <c:pt idx="8125">
                  <c:v>42859.805810185193</c:v>
                </c:pt>
                <c:pt idx="8126">
                  <c:v>42859.806516203724</c:v>
                </c:pt>
                <c:pt idx="8127">
                  <c:v>42859.807222222233</c:v>
                </c:pt>
                <c:pt idx="8128">
                  <c:v>42859.807928240742</c:v>
                </c:pt>
                <c:pt idx="8129">
                  <c:v>42859.80863425928</c:v>
                </c:pt>
                <c:pt idx="8130">
                  <c:v>42859.809340277781</c:v>
                </c:pt>
                <c:pt idx="8131">
                  <c:v>42859.810046296327</c:v>
                </c:pt>
                <c:pt idx="8132">
                  <c:v>42859.810752314836</c:v>
                </c:pt>
                <c:pt idx="8133">
                  <c:v>42859.81145833333</c:v>
                </c:pt>
                <c:pt idx="8134">
                  <c:v>42859.812164351853</c:v>
                </c:pt>
                <c:pt idx="8135">
                  <c:v>42859.812870370406</c:v>
                </c:pt>
                <c:pt idx="8136">
                  <c:v>42859.81357638893</c:v>
                </c:pt>
                <c:pt idx="8137">
                  <c:v>42859.814282407438</c:v>
                </c:pt>
                <c:pt idx="8138">
                  <c:v>42859.814988425955</c:v>
                </c:pt>
                <c:pt idx="8139">
                  <c:v>42859.815694444471</c:v>
                </c:pt>
                <c:pt idx="8140">
                  <c:v>42859.816400462987</c:v>
                </c:pt>
                <c:pt idx="8141">
                  <c:v>42859.817106481481</c:v>
                </c:pt>
                <c:pt idx="8142">
                  <c:v>42859.817812500012</c:v>
                </c:pt>
                <c:pt idx="8143">
                  <c:v>42859.818518518565</c:v>
                </c:pt>
                <c:pt idx="8144">
                  <c:v>42859.819224537037</c:v>
                </c:pt>
                <c:pt idx="8145">
                  <c:v>42859.819930555561</c:v>
                </c:pt>
                <c:pt idx="8146">
                  <c:v>42859.820636574092</c:v>
                </c:pt>
                <c:pt idx="8147">
                  <c:v>42859.821342592586</c:v>
                </c:pt>
                <c:pt idx="8148">
                  <c:v>42859.822800925933</c:v>
                </c:pt>
                <c:pt idx="8149">
                  <c:v>42859.823506944442</c:v>
                </c:pt>
                <c:pt idx="8150">
                  <c:v>42859.824212962987</c:v>
                </c:pt>
                <c:pt idx="8151">
                  <c:v>42859.824918981481</c:v>
                </c:pt>
                <c:pt idx="8152">
                  <c:v>42859.825624999998</c:v>
                </c:pt>
                <c:pt idx="8153">
                  <c:v>42859.826331018543</c:v>
                </c:pt>
                <c:pt idx="8154">
                  <c:v>42859.827037037037</c:v>
                </c:pt>
                <c:pt idx="8155">
                  <c:v>42859.827743055554</c:v>
                </c:pt>
                <c:pt idx="8156">
                  <c:v>42859.828449074092</c:v>
                </c:pt>
                <c:pt idx="8157">
                  <c:v>42859.829155092593</c:v>
                </c:pt>
                <c:pt idx="8158">
                  <c:v>42859.829861111088</c:v>
                </c:pt>
                <c:pt idx="8159">
                  <c:v>42859.830567129633</c:v>
                </c:pt>
                <c:pt idx="8160">
                  <c:v>42859.831273148186</c:v>
                </c:pt>
                <c:pt idx="8161">
                  <c:v>42859.831979166665</c:v>
                </c:pt>
                <c:pt idx="8162">
                  <c:v>42859.832685185189</c:v>
                </c:pt>
                <c:pt idx="8163">
                  <c:v>42859.833391203705</c:v>
                </c:pt>
                <c:pt idx="8164">
                  <c:v>42859.834097222243</c:v>
                </c:pt>
                <c:pt idx="8165">
                  <c:v>42859.834803240759</c:v>
                </c:pt>
                <c:pt idx="8166">
                  <c:v>42859.835509259261</c:v>
                </c:pt>
                <c:pt idx="8167">
                  <c:v>42859.836215277806</c:v>
                </c:pt>
                <c:pt idx="8168">
                  <c:v>42859.836921296293</c:v>
                </c:pt>
                <c:pt idx="8169">
                  <c:v>42859.837627314817</c:v>
                </c:pt>
                <c:pt idx="8170">
                  <c:v>42859.838333333333</c:v>
                </c:pt>
                <c:pt idx="8171">
                  <c:v>42859.839039351849</c:v>
                </c:pt>
                <c:pt idx="8172">
                  <c:v>42859.839745370373</c:v>
                </c:pt>
                <c:pt idx="8173">
                  <c:v>42859.840451388918</c:v>
                </c:pt>
                <c:pt idx="8174">
                  <c:v>42859.841157407413</c:v>
                </c:pt>
                <c:pt idx="8175">
                  <c:v>42859.841863425943</c:v>
                </c:pt>
                <c:pt idx="8176">
                  <c:v>42859.842569444496</c:v>
                </c:pt>
                <c:pt idx="8177">
                  <c:v>42859.843807870369</c:v>
                </c:pt>
                <c:pt idx="8178">
                  <c:v>42859.844513888929</c:v>
                </c:pt>
                <c:pt idx="8179">
                  <c:v>42859.845219907438</c:v>
                </c:pt>
                <c:pt idx="8180">
                  <c:v>42859.845925925933</c:v>
                </c:pt>
                <c:pt idx="8181">
                  <c:v>42859.846631944471</c:v>
                </c:pt>
                <c:pt idx="8182">
                  <c:v>42859.847337962987</c:v>
                </c:pt>
                <c:pt idx="8183">
                  <c:v>42859.848043981481</c:v>
                </c:pt>
                <c:pt idx="8184">
                  <c:v>42859.848750000012</c:v>
                </c:pt>
                <c:pt idx="8185">
                  <c:v>42859.849456018543</c:v>
                </c:pt>
                <c:pt idx="8186">
                  <c:v>42859.850162037037</c:v>
                </c:pt>
                <c:pt idx="8187">
                  <c:v>42859.850868055575</c:v>
                </c:pt>
                <c:pt idx="8188">
                  <c:v>42859.851574074106</c:v>
                </c:pt>
                <c:pt idx="8189">
                  <c:v>42859.852280092615</c:v>
                </c:pt>
                <c:pt idx="8190">
                  <c:v>42859.852986111109</c:v>
                </c:pt>
                <c:pt idx="8191">
                  <c:v>42859.853692129633</c:v>
                </c:pt>
                <c:pt idx="8192">
                  <c:v>42859.8543981482</c:v>
                </c:pt>
                <c:pt idx="8193">
                  <c:v>42859.855104166665</c:v>
                </c:pt>
                <c:pt idx="8194">
                  <c:v>42859.855810185203</c:v>
                </c:pt>
                <c:pt idx="8195">
                  <c:v>42859.856516203741</c:v>
                </c:pt>
                <c:pt idx="8196">
                  <c:v>42859.857222222243</c:v>
                </c:pt>
                <c:pt idx="8197">
                  <c:v>42859.857928240766</c:v>
                </c:pt>
                <c:pt idx="8198">
                  <c:v>42859.85863425929</c:v>
                </c:pt>
                <c:pt idx="8199">
                  <c:v>42859.859340277791</c:v>
                </c:pt>
                <c:pt idx="8200">
                  <c:v>42859.860046296293</c:v>
                </c:pt>
                <c:pt idx="8201">
                  <c:v>42859.860752314817</c:v>
                </c:pt>
                <c:pt idx="8202">
                  <c:v>42859.861458333326</c:v>
                </c:pt>
                <c:pt idx="8203">
                  <c:v>42859.862164351835</c:v>
                </c:pt>
                <c:pt idx="8204">
                  <c:v>42859.862870370394</c:v>
                </c:pt>
                <c:pt idx="8205">
                  <c:v>42859.863576388911</c:v>
                </c:pt>
                <c:pt idx="8206">
                  <c:v>42859.865000000005</c:v>
                </c:pt>
                <c:pt idx="8207">
                  <c:v>42859.865706018521</c:v>
                </c:pt>
                <c:pt idx="8208">
                  <c:v>42859.866412037038</c:v>
                </c:pt>
                <c:pt idx="8209">
                  <c:v>42859.867118055561</c:v>
                </c:pt>
                <c:pt idx="8210">
                  <c:v>42859.867824074092</c:v>
                </c:pt>
                <c:pt idx="8211">
                  <c:v>42859.868530092623</c:v>
                </c:pt>
                <c:pt idx="8212">
                  <c:v>42859.86923611111</c:v>
                </c:pt>
                <c:pt idx="8213">
                  <c:v>42859.869942129626</c:v>
                </c:pt>
                <c:pt idx="8214">
                  <c:v>42859.870648148186</c:v>
                </c:pt>
                <c:pt idx="8215">
                  <c:v>42859.871354166666</c:v>
                </c:pt>
                <c:pt idx="8216">
                  <c:v>42859.872060185182</c:v>
                </c:pt>
                <c:pt idx="8217">
                  <c:v>42859.872766203705</c:v>
                </c:pt>
                <c:pt idx="8218">
                  <c:v>42859.873472222222</c:v>
                </c:pt>
                <c:pt idx="8219">
                  <c:v>42859.87417824076</c:v>
                </c:pt>
                <c:pt idx="8220">
                  <c:v>42859.874884259261</c:v>
                </c:pt>
                <c:pt idx="8221">
                  <c:v>42859.875590277792</c:v>
                </c:pt>
                <c:pt idx="8222">
                  <c:v>42859.876296296337</c:v>
                </c:pt>
                <c:pt idx="8223">
                  <c:v>42859.877002314817</c:v>
                </c:pt>
                <c:pt idx="8224">
                  <c:v>42859.877708333326</c:v>
                </c:pt>
                <c:pt idx="8225">
                  <c:v>42859.878414351871</c:v>
                </c:pt>
                <c:pt idx="8226">
                  <c:v>42859.879120370373</c:v>
                </c:pt>
                <c:pt idx="8227">
                  <c:v>42859.879826388918</c:v>
                </c:pt>
                <c:pt idx="8228">
                  <c:v>42859.880532407449</c:v>
                </c:pt>
                <c:pt idx="8229">
                  <c:v>42859.881238425973</c:v>
                </c:pt>
                <c:pt idx="8230">
                  <c:v>42859.881944444467</c:v>
                </c:pt>
                <c:pt idx="8231">
                  <c:v>42859.882650462991</c:v>
                </c:pt>
                <c:pt idx="8232">
                  <c:v>42859.883356481492</c:v>
                </c:pt>
                <c:pt idx="8233">
                  <c:v>42859.884062500001</c:v>
                </c:pt>
                <c:pt idx="8234">
                  <c:v>42859.884768518517</c:v>
                </c:pt>
                <c:pt idx="8235">
                  <c:v>42859.885474537034</c:v>
                </c:pt>
                <c:pt idx="8236">
                  <c:v>42859.886481481481</c:v>
                </c:pt>
                <c:pt idx="8237">
                  <c:v>42859.887187500004</c:v>
                </c:pt>
                <c:pt idx="8238">
                  <c:v>42859.887893518542</c:v>
                </c:pt>
                <c:pt idx="8239">
                  <c:v>42859.888599537058</c:v>
                </c:pt>
                <c:pt idx="8240">
                  <c:v>42859.889305555553</c:v>
                </c:pt>
                <c:pt idx="8241">
                  <c:v>42859.890011574083</c:v>
                </c:pt>
                <c:pt idx="8242">
                  <c:v>42859.890717592592</c:v>
                </c:pt>
                <c:pt idx="8243">
                  <c:v>42859.891423611065</c:v>
                </c:pt>
                <c:pt idx="8244">
                  <c:v>42859.892129629625</c:v>
                </c:pt>
                <c:pt idx="8245">
                  <c:v>42859.892835648185</c:v>
                </c:pt>
                <c:pt idx="8246">
                  <c:v>42859.893541666643</c:v>
                </c:pt>
                <c:pt idx="8247">
                  <c:v>42859.894247685188</c:v>
                </c:pt>
                <c:pt idx="8248">
                  <c:v>42859.894953703704</c:v>
                </c:pt>
                <c:pt idx="8249">
                  <c:v>42859.89565972222</c:v>
                </c:pt>
                <c:pt idx="8250">
                  <c:v>42859.896365740744</c:v>
                </c:pt>
                <c:pt idx="8251">
                  <c:v>42859.897071759238</c:v>
                </c:pt>
                <c:pt idx="8252">
                  <c:v>42859.897777777776</c:v>
                </c:pt>
                <c:pt idx="8253">
                  <c:v>42859.898483796285</c:v>
                </c:pt>
                <c:pt idx="8254">
                  <c:v>42859.899189814794</c:v>
                </c:pt>
                <c:pt idx="8255">
                  <c:v>42859.899895833325</c:v>
                </c:pt>
                <c:pt idx="8256">
                  <c:v>42859.900601851834</c:v>
                </c:pt>
                <c:pt idx="8257">
                  <c:v>42859.901307870372</c:v>
                </c:pt>
                <c:pt idx="8258">
                  <c:v>42859.90201388891</c:v>
                </c:pt>
                <c:pt idx="8259">
                  <c:v>42859.902719907412</c:v>
                </c:pt>
                <c:pt idx="8260">
                  <c:v>42859.903425925928</c:v>
                </c:pt>
                <c:pt idx="8261">
                  <c:v>42859.904131944466</c:v>
                </c:pt>
                <c:pt idx="8262">
                  <c:v>42859.904837962989</c:v>
                </c:pt>
                <c:pt idx="8263">
                  <c:v>42859.905543981484</c:v>
                </c:pt>
                <c:pt idx="8264">
                  <c:v>42859.906250000022</c:v>
                </c:pt>
                <c:pt idx="8265">
                  <c:v>42859.906956018538</c:v>
                </c:pt>
                <c:pt idx="8266">
                  <c:v>42859.907939814817</c:v>
                </c:pt>
                <c:pt idx="8267">
                  <c:v>42859.908645833326</c:v>
                </c:pt>
                <c:pt idx="8268">
                  <c:v>42859.909351851835</c:v>
                </c:pt>
                <c:pt idx="8269">
                  <c:v>42859.910057870395</c:v>
                </c:pt>
                <c:pt idx="8270">
                  <c:v>42859.910763888889</c:v>
                </c:pt>
                <c:pt idx="8271">
                  <c:v>42859.911469907405</c:v>
                </c:pt>
                <c:pt idx="8272">
                  <c:v>42859.912175925943</c:v>
                </c:pt>
                <c:pt idx="8273">
                  <c:v>42859.912881944467</c:v>
                </c:pt>
                <c:pt idx="8274">
                  <c:v>42859.913587962961</c:v>
                </c:pt>
                <c:pt idx="8275">
                  <c:v>42859.914293981492</c:v>
                </c:pt>
                <c:pt idx="8276">
                  <c:v>42859.915000000001</c:v>
                </c:pt>
                <c:pt idx="8277">
                  <c:v>42859.915706018517</c:v>
                </c:pt>
                <c:pt idx="8278">
                  <c:v>42859.916412037041</c:v>
                </c:pt>
                <c:pt idx="8279">
                  <c:v>42859.917118055579</c:v>
                </c:pt>
                <c:pt idx="8280">
                  <c:v>42859.917824074095</c:v>
                </c:pt>
                <c:pt idx="8281">
                  <c:v>42859.918530092626</c:v>
                </c:pt>
                <c:pt idx="8282">
                  <c:v>42859.919236111113</c:v>
                </c:pt>
                <c:pt idx="8283">
                  <c:v>42859.919942129629</c:v>
                </c:pt>
                <c:pt idx="8284">
                  <c:v>42859.920648148167</c:v>
                </c:pt>
                <c:pt idx="8285">
                  <c:v>42859.921354166654</c:v>
                </c:pt>
                <c:pt idx="8286">
                  <c:v>42859.922060185185</c:v>
                </c:pt>
                <c:pt idx="8287">
                  <c:v>42859.922766203679</c:v>
                </c:pt>
                <c:pt idx="8288">
                  <c:v>42859.923472222225</c:v>
                </c:pt>
                <c:pt idx="8289">
                  <c:v>42859.924178240741</c:v>
                </c:pt>
                <c:pt idx="8290">
                  <c:v>42859.924884259257</c:v>
                </c:pt>
                <c:pt idx="8291">
                  <c:v>42859.92559027778</c:v>
                </c:pt>
                <c:pt idx="8292">
                  <c:v>42859.926296296326</c:v>
                </c:pt>
                <c:pt idx="8293">
                  <c:v>42859.927002314806</c:v>
                </c:pt>
                <c:pt idx="8294">
                  <c:v>42859.927708333315</c:v>
                </c:pt>
                <c:pt idx="8295">
                  <c:v>42859.928414351853</c:v>
                </c:pt>
                <c:pt idx="8296">
                  <c:v>42859.929340277777</c:v>
                </c:pt>
                <c:pt idx="8297">
                  <c:v>42859.930046296322</c:v>
                </c:pt>
                <c:pt idx="8298">
                  <c:v>42859.930752314816</c:v>
                </c:pt>
                <c:pt idx="8299">
                  <c:v>42859.931458333325</c:v>
                </c:pt>
                <c:pt idx="8300">
                  <c:v>42859.932164351834</c:v>
                </c:pt>
                <c:pt idx="8301">
                  <c:v>42859.932870370394</c:v>
                </c:pt>
                <c:pt idx="8302">
                  <c:v>42859.93357638891</c:v>
                </c:pt>
                <c:pt idx="8303">
                  <c:v>42859.934282407412</c:v>
                </c:pt>
                <c:pt idx="8304">
                  <c:v>42859.934988425943</c:v>
                </c:pt>
                <c:pt idx="8305">
                  <c:v>42859.935694444466</c:v>
                </c:pt>
                <c:pt idx="8306">
                  <c:v>42859.936400462961</c:v>
                </c:pt>
                <c:pt idx="8307">
                  <c:v>42859.937106481484</c:v>
                </c:pt>
                <c:pt idx="8308">
                  <c:v>42859.9378125</c:v>
                </c:pt>
                <c:pt idx="8309">
                  <c:v>42859.938518518546</c:v>
                </c:pt>
                <c:pt idx="8310">
                  <c:v>42859.939224537025</c:v>
                </c:pt>
                <c:pt idx="8311">
                  <c:v>42859.939930555556</c:v>
                </c:pt>
                <c:pt idx="8312">
                  <c:v>42859.940636574094</c:v>
                </c:pt>
                <c:pt idx="8313">
                  <c:v>42859.941342592596</c:v>
                </c:pt>
                <c:pt idx="8314">
                  <c:v>42859.942048611105</c:v>
                </c:pt>
                <c:pt idx="8315">
                  <c:v>42859.942754629628</c:v>
                </c:pt>
                <c:pt idx="8316">
                  <c:v>42859.943460648152</c:v>
                </c:pt>
                <c:pt idx="8317">
                  <c:v>42859.944166666646</c:v>
                </c:pt>
                <c:pt idx="8318">
                  <c:v>42859.944872685192</c:v>
                </c:pt>
                <c:pt idx="8319">
                  <c:v>42859.9455787037</c:v>
                </c:pt>
                <c:pt idx="8320">
                  <c:v>42859.946284722231</c:v>
                </c:pt>
                <c:pt idx="8321">
                  <c:v>42859.94699074074</c:v>
                </c:pt>
                <c:pt idx="8322">
                  <c:v>42859.947696759256</c:v>
                </c:pt>
                <c:pt idx="8323">
                  <c:v>42859.94840277778</c:v>
                </c:pt>
                <c:pt idx="8324">
                  <c:v>42859.949108796296</c:v>
                </c:pt>
                <c:pt idx="8325">
                  <c:v>42859.949814814812</c:v>
                </c:pt>
                <c:pt idx="8326">
                  <c:v>42859.950833333343</c:v>
                </c:pt>
                <c:pt idx="8327">
                  <c:v>42859.951539351874</c:v>
                </c:pt>
                <c:pt idx="8328">
                  <c:v>42859.952245370398</c:v>
                </c:pt>
                <c:pt idx="8329">
                  <c:v>42859.952951388921</c:v>
                </c:pt>
                <c:pt idx="8330">
                  <c:v>42859.95365740743</c:v>
                </c:pt>
                <c:pt idx="8331">
                  <c:v>42859.954363425953</c:v>
                </c:pt>
                <c:pt idx="8332">
                  <c:v>42859.955069444484</c:v>
                </c:pt>
                <c:pt idx="8333">
                  <c:v>42859.955775462986</c:v>
                </c:pt>
                <c:pt idx="8334">
                  <c:v>42859.95648148148</c:v>
                </c:pt>
                <c:pt idx="8335">
                  <c:v>42859.957187500004</c:v>
                </c:pt>
                <c:pt idx="8336">
                  <c:v>42859.957893518542</c:v>
                </c:pt>
                <c:pt idx="8337">
                  <c:v>42859.958599537043</c:v>
                </c:pt>
                <c:pt idx="8338">
                  <c:v>42859.959305555552</c:v>
                </c:pt>
                <c:pt idx="8339">
                  <c:v>42859.960011574083</c:v>
                </c:pt>
                <c:pt idx="8340">
                  <c:v>42859.960717592592</c:v>
                </c:pt>
                <c:pt idx="8341">
                  <c:v>42859.961423611065</c:v>
                </c:pt>
                <c:pt idx="8342">
                  <c:v>42859.962129629625</c:v>
                </c:pt>
                <c:pt idx="8343">
                  <c:v>42859.962835648184</c:v>
                </c:pt>
                <c:pt idx="8344">
                  <c:v>42859.963541666642</c:v>
                </c:pt>
                <c:pt idx="8345">
                  <c:v>42859.964247685188</c:v>
                </c:pt>
                <c:pt idx="8346">
                  <c:v>42859.964953703704</c:v>
                </c:pt>
                <c:pt idx="8347">
                  <c:v>42859.96565972222</c:v>
                </c:pt>
                <c:pt idx="8348">
                  <c:v>42859.966365740744</c:v>
                </c:pt>
                <c:pt idx="8349">
                  <c:v>42859.967071759238</c:v>
                </c:pt>
                <c:pt idx="8350">
                  <c:v>42859.967777777776</c:v>
                </c:pt>
                <c:pt idx="8351">
                  <c:v>42859.9684837963</c:v>
                </c:pt>
                <c:pt idx="8352">
                  <c:v>42859.969189814794</c:v>
                </c:pt>
                <c:pt idx="8353">
                  <c:v>42859.969895833325</c:v>
                </c:pt>
                <c:pt idx="8354">
                  <c:v>42859.970601851834</c:v>
                </c:pt>
                <c:pt idx="8355">
                  <c:v>42859.971307870372</c:v>
                </c:pt>
                <c:pt idx="8356">
                  <c:v>42859.972210648186</c:v>
                </c:pt>
                <c:pt idx="8357">
                  <c:v>42859.972916666666</c:v>
                </c:pt>
                <c:pt idx="8358">
                  <c:v>42859.973622685175</c:v>
                </c:pt>
                <c:pt idx="8359">
                  <c:v>42859.974328703705</c:v>
                </c:pt>
                <c:pt idx="8360">
                  <c:v>42859.975034722222</c:v>
                </c:pt>
                <c:pt idx="8361">
                  <c:v>42859.975740740716</c:v>
                </c:pt>
                <c:pt idx="8362">
                  <c:v>42859.976446759254</c:v>
                </c:pt>
                <c:pt idx="8363">
                  <c:v>42859.977152777778</c:v>
                </c:pt>
                <c:pt idx="8364">
                  <c:v>42859.977858796316</c:v>
                </c:pt>
                <c:pt idx="8365">
                  <c:v>42859.978564814817</c:v>
                </c:pt>
                <c:pt idx="8366">
                  <c:v>42859.979270833326</c:v>
                </c:pt>
                <c:pt idx="8367">
                  <c:v>42859.97997685185</c:v>
                </c:pt>
                <c:pt idx="8368">
                  <c:v>42859.980682870373</c:v>
                </c:pt>
                <c:pt idx="8369">
                  <c:v>42859.981388888889</c:v>
                </c:pt>
                <c:pt idx="8370">
                  <c:v>42859.982094907413</c:v>
                </c:pt>
                <c:pt idx="8371">
                  <c:v>42859.982800925951</c:v>
                </c:pt>
                <c:pt idx="8372">
                  <c:v>42859.983506944467</c:v>
                </c:pt>
                <c:pt idx="8373">
                  <c:v>42859.984212962991</c:v>
                </c:pt>
                <c:pt idx="8374">
                  <c:v>42859.984918981492</c:v>
                </c:pt>
                <c:pt idx="8375">
                  <c:v>42859.985625000001</c:v>
                </c:pt>
                <c:pt idx="8376">
                  <c:v>42859.986331018546</c:v>
                </c:pt>
                <c:pt idx="8377">
                  <c:v>42859.987037037041</c:v>
                </c:pt>
                <c:pt idx="8378">
                  <c:v>42859.987743055557</c:v>
                </c:pt>
                <c:pt idx="8379">
                  <c:v>42859.988449074095</c:v>
                </c:pt>
                <c:pt idx="8380">
                  <c:v>42859.989155092611</c:v>
                </c:pt>
                <c:pt idx="8381">
                  <c:v>42859.989861111106</c:v>
                </c:pt>
                <c:pt idx="8382">
                  <c:v>42859.990567129629</c:v>
                </c:pt>
                <c:pt idx="8383">
                  <c:v>42859.991273148167</c:v>
                </c:pt>
                <c:pt idx="8384">
                  <c:v>42859.991979166654</c:v>
                </c:pt>
                <c:pt idx="8385">
                  <c:v>42859.993321759219</c:v>
                </c:pt>
                <c:pt idx="8386">
                  <c:v>42859.994027777779</c:v>
                </c:pt>
                <c:pt idx="8387">
                  <c:v>42859.994733796295</c:v>
                </c:pt>
                <c:pt idx="8388">
                  <c:v>42859.995439814804</c:v>
                </c:pt>
                <c:pt idx="8389">
                  <c:v>42859.996145833313</c:v>
                </c:pt>
                <c:pt idx="8390">
                  <c:v>42859.996851851851</c:v>
                </c:pt>
                <c:pt idx="8391">
                  <c:v>42859.997557870367</c:v>
                </c:pt>
                <c:pt idx="8392">
                  <c:v>42859.998263888891</c:v>
                </c:pt>
                <c:pt idx="8393">
                  <c:v>42859.998969907407</c:v>
                </c:pt>
                <c:pt idx="8394">
                  <c:v>42859.999675925923</c:v>
                </c:pt>
                <c:pt idx="8395">
                  <c:v>42860.000381944446</c:v>
                </c:pt>
                <c:pt idx="8396">
                  <c:v>42860.001087962955</c:v>
                </c:pt>
                <c:pt idx="8397">
                  <c:v>42860.001793981457</c:v>
                </c:pt>
                <c:pt idx="8398">
                  <c:v>42860.002500000002</c:v>
                </c:pt>
                <c:pt idx="8399">
                  <c:v>42860.003206018519</c:v>
                </c:pt>
                <c:pt idx="8400">
                  <c:v>42860.003912037035</c:v>
                </c:pt>
                <c:pt idx="8401">
                  <c:v>42860.00461805558</c:v>
                </c:pt>
                <c:pt idx="8402">
                  <c:v>42860.005324074082</c:v>
                </c:pt>
                <c:pt idx="8403">
                  <c:v>42860.006030092612</c:v>
                </c:pt>
                <c:pt idx="8404">
                  <c:v>42860.006736111114</c:v>
                </c:pt>
                <c:pt idx="8405">
                  <c:v>42860.007442129609</c:v>
                </c:pt>
                <c:pt idx="8406">
                  <c:v>42860.008148148176</c:v>
                </c:pt>
                <c:pt idx="8407">
                  <c:v>42860.008854166692</c:v>
                </c:pt>
                <c:pt idx="8408">
                  <c:v>42860.009560185186</c:v>
                </c:pt>
                <c:pt idx="8409">
                  <c:v>42860.010266203702</c:v>
                </c:pt>
                <c:pt idx="8410">
                  <c:v>42860.010972222233</c:v>
                </c:pt>
                <c:pt idx="8411">
                  <c:v>42860.011678240742</c:v>
                </c:pt>
                <c:pt idx="8412">
                  <c:v>42860.012384259258</c:v>
                </c:pt>
                <c:pt idx="8413">
                  <c:v>42860.013090277782</c:v>
                </c:pt>
                <c:pt idx="8414">
                  <c:v>42860.013796296298</c:v>
                </c:pt>
                <c:pt idx="8415">
                  <c:v>42860.014652777783</c:v>
                </c:pt>
                <c:pt idx="8416">
                  <c:v>42860.015358796321</c:v>
                </c:pt>
                <c:pt idx="8417">
                  <c:v>42860.016064814816</c:v>
                </c:pt>
                <c:pt idx="8418">
                  <c:v>42860.016770833325</c:v>
                </c:pt>
                <c:pt idx="8419">
                  <c:v>42860.017476851834</c:v>
                </c:pt>
                <c:pt idx="8420">
                  <c:v>42860.018182870372</c:v>
                </c:pt>
                <c:pt idx="8421">
                  <c:v>42860.01888888891</c:v>
                </c:pt>
                <c:pt idx="8422">
                  <c:v>42860.019594907411</c:v>
                </c:pt>
                <c:pt idx="8423">
                  <c:v>42860.020300925928</c:v>
                </c:pt>
                <c:pt idx="8424">
                  <c:v>42860.021006944444</c:v>
                </c:pt>
                <c:pt idx="8425">
                  <c:v>42860.021712962938</c:v>
                </c:pt>
                <c:pt idx="8426">
                  <c:v>42860.022418981476</c:v>
                </c:pt>
                <c:pt idx="8427">
                  <c:v>42860.023124999985</c:v>
                </c:pt>
                <c:pt idx="8428">
                  <c:v>42860.023831018516</c:v>
                </c:pt>
                <c:pt idx="8429">
                  <c:v>42860.024537037039</c:v>
                </c:pt>
                <c:pt idx="8430">
                  <c:v>42860.025243055556</c:v>
                </c:pt>
                <c:pt idx="8431">
                  <c:v>42860.025949074072</c:v>
                </c:pt>
                <c:pt idx="8432">
                  <c:v>42860.026655092603</c:v>
                </c:pt>
                <c:pt idx="8433">
                  <c:v>42860.027361111068</c:v>
                </c:pt>
                <c:pt idx="8434">
                  <c:v>42860.028067129628</c:v>
                </c:pt>
                <c:pt idx="8435">
                  <c:v>42860.028773148173</c:v>
                </c:pt>
                <c:pt idx="8436">
                  <c:v>42860.029479166646</c:v>
                </c:pt>
                <c:pt idx="8437">
                  <c:v>42860.030185185184</c:v>
                </c:pt>
                <c:pt idx="8438">
                  <c:v>42860.0308912037</c:v>
                </c:pt>
                <c:pt idx="8439">
                  <c:v>42860.031597222223</c:v>
                </c:pt>
                <c:pt idx="8440">
                  <c:v>42860.03230324074</c:v>
                </c:pt>
                <c:pt idx="8441">
                  <c:v>42860.033009259256</c:v>
                </c:pt>
                <c:pt idx="8442">
                  <c:v>42860.033715277779</c:v>
                </c:pt>
                <c:pt idx="8443">
                  <c:v>42860.034421296295</c:v>
                </c:pt>
                <c:pt idx="8444">
                  <c:v>42860.035127314804</c:v>
                </c:pt>
                <c:pt idx="8445">
                  <c:v>42860.03597222222</c:v>
                </c:pt>
                <c:pt idx="8446">
                  <c:v>42860.036678240765</c:v>
                </c:pt>
                <c:pt idx="8447">
                  <c:v>42860.037384259238</c:v>
                </c:pt>
                <c:pt idx="8448">
                  <c:v>42860.038090277783</c:v>
                </c:pt>
                <c:pt idx="8449">
                  <c:v>42860.038796296321</c:v>
                </c:pt>
                <c:pt idx="8450">
                  <c:v>42860.039502314816</c:v>
                </c:pt>
                <c:pt idx="8451">
                  <c:v>42860.040208333332</c:v>
                </c:pt>
                <c:pt idx="8452">
                  <c:v>42860.040914351848</c:v>
                </c:pt>
                <c:pt idx="8453">
                  <c:v>42860.041620370372</c:v>
                </c:pt>
                <c:pt idx="8454">
                  <c:v>42860.04232638891</c:v>
                </c:pt>
                <c:pt idx="8455">
                  <c:v>42860.043032407411</c:v>
                </c:pt>
                <c:pt idx="8456">
                  <c:v>42860.043738425942</c:v>
                </c:pt>
                <c:pt idx="8457">
                  <c:v>42860.044444444466</c:v>
                </c:pt>
                <c:pt idx="8458">
                  <c:v>42860.04515046296</c:v>
                </c:pt>
                <c:pt idx="8459">
                  <c:v>42860.045856481483</c:v>
                </c:pt>
                <c:pt idx="8460">
                  <c:v>42860.0465625</c:v>
                </c:pt>
                <c:pt idx="8461">
                  <c:v>42860.047268518516</c:v>
                </c:pt>
                <c:pt idx="8462">
                  <c:v>42860.047974537025</c:v>
                </c:pt>
                <c:pt idx="8463">
                  <c:v>42860.048680555556</c:v>
                </c:pt>
                <c:pt idx="8464">
                  <c:v>42860.049386574072</c:v>
                </c:pt>
                <c:pt idx="8465">
                  <c:v>42860.050092592603</c:v>
                </c:pt>
                <c:pt idx="8466">
                  <c:v>42860.050798611104</c:v>
                </c:pt>
                <c:pt idx="8467">
                  <c:v>42860.051504629628</c:v>
                </c:pt>
                <c:pt idx="8468">
                  <c:v>42860.052210648195</c:v>
                </c:pt>
                <c:pt idx="8469">
                  <c:v>42860.052916666667</c:v>
                </c:pt>
                <c:pt idx="8470">
                  <c:v>42860.053622685184</c:v>
                </c:pt>
                <c:pt idx="8471">
                  <c:v>42860.0543287037</c:v>
                </c:pt>
                <c:pt idx="8472">
                  <c:v>42860.055034722223</c:v>
                </c:pt>
                <c:pt idx="8473">
                  <c:v>42860.055740740725</c:v>
                </c:pt>
                <c:pt idx="8474">
                  <c:v>42860.057048611088</c:v>
                </c:pt>
                <c:pt idx="8475">
                  <c:v>42860.057754629626</c:v>
                </c:pt>
                <c:pt idx="8476">
                  <c:v>42860.058460648172</c:v>
                </c:pt>
                <c:pt idx="8477">
                  <c:v>42860.059166666644</c:v>
                </c:pt>
                <c:pt idx="8478">
                  <c:v>42860.059872685182</c:v>
                </c:pt>
                <c:pt idx="8479">
                  <c:v>42860.060578703706</c:v>
                </c:pt>
                <c:pt idx="8480">
                  <c:v>42860.0612847222</c:v>
                </c:pt>
                <c:pt idx="8481">
                  <c:v>42860.061990740724</c:v>
                </c:pt>
                <c:pt idx="8482">
                  <c:v>42860.062696759254</c:v>
                </c:pt>
                <c:pt idx="8483">
                  <c:v>42860.063402777749</c:v>
                </c:pt>
                <c:pt idx="8484">
                  <c:v>42860.064108796294</c:v>
                </c:pt>
                <c:pt idx="8485">
                  <c:v>42860.064814814818</c:v>
                </c:pt>
                <c:pt idx="8486">
                  <c:v>42860.065520833305</c:v>
                </c:pt>
                <c:pt idx="8487">
                  <c:v>42860.06622685185</c:v>
                </c:pt>
                <c:pt idx="8488">
                  <c:v>42860.066932870373</c:v>
                </c:pt>
                <c:pt idx="8489">
                  <c:v>42860.06763888889</c:v>
                </c:pt>
                <c:pt idx="8490">
                  <c:v>42860.068344907406</c:v>
                </c:pt>
                <c:pt idx="8491">
                  <c:v>42860.069050925929</c:v>
                </c:pt>
                <c:pt idx="8492">
                  <c:v>42860.069756944446</c:v>
                </c:pt>
                <c:pt idx="8493">
                  <c:v>42860.070462962954</c:v>
                </c:pt>
                <c:pt idx="8494">
                  <c:v>42860.071168981449</c:v>
                </c:pt>
                <c:pt idx="8495">
                  <c:v>42860.071875000001</c:v>
                </c:pt>
                <c:pt idx="8496">
                  <c:v>42860.072581018518</c:v>
                </c:pt>
                <c:pt idx="8497">
                  <c:v>42860.073287037034</c:v>
                </c:pt>
                <c:pt idx="8498">
                  <c:v>42860.073993055557</c:v>
                </c:pt>
                <c:pt idx="8499">
                  <c:v>42860.074699074103</c:v>
                </c:pt>
                <c:pt idx="8500">
                  <c:v>42860.07540509259</c:v>
                </c:pt>
                <c:pt idx="8501">
                  <c:v>42860.076111111106</c:v>
                </c:pt>
                <c:pt idx="8502">
                  <c:v>42860.076817129651</c:v>
                </c:pt>
                <c:pt idx="8503">
                  <c:v>42860.078148148175</c:v>
                </c:pt>
                <c:pt idx="8504">
                  <c:v>42860.078854166692</c:v>
                </c:pt>
                <c:pt idx="8505">
                  <c:v>42860.079560185186</c:v>
                </c:pt>
                <c:pt idx="8506">
                  <c:v>42860.080266203702</c:v>
                </c:pt>
                <c:pt idx="8507">
                  <c:v>42860.080972222218</c:v>
                </c:pt>
                <c:pt idx="8508">
                  <c:v>42860.081678240742</c:v>
                </c:pt>
                <c:pt idx="8509">
                  <c:v>42860.082384259258</c:v>
                </c:pt>
                <c:pt idx="8510">
                  <c:v>42860.083090277782</c:v>
                </c:pt>
                <c:pt idx="8511">
                  <c:v>42860.083796296298</c:v>
                </c:pt>
                <c:pt idx="8512">
                  <c:v>42860.084502314836</c:v>
                </c:pt>
                <c:pt idx="8513">
                  <c:v>42860.08520833333</c:v>
                </c:pt>
                <c:pt idx="8514">
                  <c:v>42860.085914351861</c:v>
                </c:pt>
                <c:pt idx="8515">
                  <c:v>42860.086620370392</c:v>
                </c:pt>
                <c:pt idx="8516">
                  <c:v>42860.087326388893</c:v>
                </c:pt>
                <c:pt idx="8517">
                  <c:v>42860.088032407439</c:v>
                </c:pt>
                <c:pt idx="8518">
                  <c:v>42860.088738425955</c:v>
                </c:pt>
                <c:pt idx="8519">
                  <c:v>42860.089444444442</c:v>
                </c:pt>
                <c:pt idx="8520">
                  <c:v>42860.090150462966</c:v>
                </c:pt>
                <c:pt idx="8521">
                  <c:v>42860.090856481482</c:v>
                </c:pt>
                <c:pt idx="8522">
                  <c:v>42860.091562499998</c:v>
                </c:pt>
                <c:pt idx="8523">
                  <c:v>42860.092268518521</c:v>
                </c:pt>
                <c:pt idx="8524">
                  <c:v>42860.092974537016</c:v>
                </c:pt>
                <c:pt idx="8525">
                  <c:v>42860.093680555517</c:v>
                </c:pt>
                <c:pt idx="8526">
                  <c:v>42860.094386574077</c:v>
                </c:pt>
                <c:pt idx="8527">
                  <c:v>42860.095092592594</c:v>
                </c:pt>
                <c:pt idx="8528">
                  <c:v>42860.095798611066</c:v>
                </c:pt>
                <c:pt idx="8529">
                  <c:v>42860.096504629626</c:v>
                </c:pt>
                <c:pt idx="8530">
                  <c:v>42860.097210648149</c:v>
                </c:pt>
                <c:pt idx="8531">
                  <c:v>42860.097916666644</c:v>
                </c:pt>
                <c:pt idx="8532">
                  <c:v>42860.098622685175</c:v>
                </c:pt>
                <c:pt idx="8533">
                  <c:v>42860.099537037036</c:v>
                </c:pt>
                <c:pt idx="8534">
                  <c:v>42860.100243055553</c:v>
                </c:pt>
                <c:pt idx="8535">
                  <c:v>42860.100949074083</c:v>
                </c:pt>
                <c:pt idx="8536">
                  <c:v>42860.101655092592</c:v>
                </c:pt>
                <c:pt idx="8537">
                  <c:v>42860.102361111087</c:v>
                </c:pt>
                <c:pt idx="8538">
                  <c:v>42860.103067129625</c:v>
                </c:pt>
                <c:pt idx="8539">
                  <c:v>42860.103773148148</c:v>
                </c:pt>
                <c:pt idx="8540">
                  <c:v>42860.104479166665</c:v>
                </c:pt>
                <c:pt idx="8541">
                  <c:v>42860.105185185166</c:v>
                </c:pt>
                <c:pt idx="8542">
                  <c:v>42860.105891203704</c:v>
                </c:pt>
                <c:pt idx="8543">
                  <c:v>42860.106597222242</c:v>
                </c:pt>
                <c:pt idx="8544">
                  <c:v>42860.107303240744</c:v>
                </c:pt>
                <c:pt idx="8545">
                  <c:v>42860.10800925926</c:v>
                </c:pt>
                <c:pt idx="8546">
                  <c:v>42860.108715277791</c:v>
                </c:pt>
                <c:pt idx="8547">
                  <c:v>42860.109421296285</c:v>
                </c:pt>
                <c:pt idx="8548">
                  <c:v>42860.110127314816</c:v>
                </c:pt>
                <c:pt idx="8549">
                  <c:v>42860.110833333332</c:v>
                </c:pt>
                <c:pt idx="8550">
                  <c:v>42860.111539351848</c:v>
                </c:pt>
                <c:pt idx="8551">
                  <c:v>42860.112245370394</c:v>
                </c:pt>
                <c:pt idx="8552">
                  <c:v>42860.11295138891</c:v>
                </c:pt>
                <c:pt idx="8553">
                  <c:v>42860.113657407412</c:v>
                </c:pt>
                <c:pt idx="8554">
                  <c:v>42860.114363425942</c:v>
                </c:pt>
                <c:pt idx="8555">
                  <c:v>42860.115069444466</c:v>
                </c:pt>
                <c:pt idx="8556">
                  <c:v>42860.11577546296</c:v>
                </c:pt>
                <c:pt idx="8557">
                  <c:v>42860.116481481484</c:v>
                </c:pt>
                <c:pt idx="8558">
                  <c:v>42860.117187499993</c:v>
                </c:pt>
                <c:pt idx="8559">
                  <c:v>42860.117893518516</c:v>
                </c:pt>
                <c:pt idx="8560">
                  <c:v>42860.11859953704</c:v>
                </c:pt>
                <c:pt idx="8561">
                  <c:v>42860.119305555556</c:v>
                </c:pt>
                <c:pt idx="8562">
                  <c:v>42860.120011574072</c:v>
                </c:pt>
                <c:pt idx="8563">
                  <c:v>42860.120868055557</c:v>
                </c:pt>
                <c:pt idx="8564">
                  <c:v>42860.121574074081</c:v>
                </c:pt>
                <c:pt idx="8565">
                  <c:v>42860.12228009259</c:v>
                </c:pt>
                <c:pt idx="8566">
                  <c:v>42860.122986111077</c:v>
                </c:pt>
                <c:pt idx="8567">
                  <c:v>42860.123692129608</c:v>
                </c:pt>
                <c:pt idx="8568">
                  <c:v>42860.124398148168</c:v>
                </c:pt>
                <c:pt idx="8569">
                  <c:v>42860.125104166633</c:v>
                </c:pt>
                <c:pt idx="8570">
                  <c:v>42860.125810185185</c:v>
                </c:pt>
                <c:pt idx="8571">
                  <c:v>42860.126516203702</c:v>
                </c:pt>
                <c:pt idx="8572">
                  <c:v>42860.127222222225</c:v>
                </c:pt>
                <c:pt idx="8573">
                  <c:v>42860.127928240734</c:v>
                </c:pt>
                <c:pt idx="8574">
                  <c:v>42860.128634259258</c:v>
                </c:pt>
                <c:pt idx="8575">
                  <c:v>42860.129340277774</c:v>
                </c:pt>
                <c:pt idx="8576">
                  <c:v>42860.130046296297</c:v>
                </c:pt>
                <c:pt idx="8577">
                  <c:v>42860.130752314806</c:v>
                </c:pt>
                <c:pt idx="8578">
                  <c:v>42860.131458333308</c:v>
                </c:pt>
                <c:pt idx="8579">
                  <c:v>42860.132164351831</c:v>
                </c:pt>
                <c:pt idx="8580">
                  <c:v>42860.132870370369</c:v>
                </c:pt>
                <c:pt idx="8581">
                  <c:v>42860.133576388893</c:v>
                </c:pt>
                <c:pt idx="8582">
                  <c:v>42860.134282407409</c:v>
                </c:pt>
                <c:pt idx="8583">
                  <c:v>42860.134988425933</c:v>
                </c:pt>
                <c:pt idx="8584">
                  <c:v>42860.135694444441</c:v>
                </c:pt>
                <c:pt idx="8585">
                  <c:v>42860.136400462965</c:v>
                </c:pt>
                <c:pt idx="8586">
                  <c:v>42860.137106481474</c:v>
                </c:pt>
                <c:pt idx="8587">
                  <c:v>42860.137812500005</c:v>
                </c:pt>
                <c:pt idx="8588">
                  <c:v>42860.138518518543</c:v>
                </c:pt>
                <c:pt idx="8589">
                  <c:v>42860.139224537015</c:v>
                </c:pt>
                <c:pt idx="8590">
                  <c:v>42860.139930555531</c:v>
                </c:pt>
                <c:pt idx="8591">
                  <c:v>42860.140636574091</c:v>
                </c:pt>
                <c:pt idx="8592">
                  <c:v>42860.141342592586</c:v>
                </c:pt>
                <c:pt idx="8593">
                  <c:v>42860.142222222232</c:v>
                </c:pt>
                <c:pt idx="8594">
                  <c:v>42860.142928240741</c:v>
                </c:pt>
                <c:pt idx="8595">
                  <c:v>42860.143634259257</c:v>
                </c:pt>
                <c:pt idx="8596">
                  <c:v>42860.14434027778</c:v>
                </c:pt>
                <c:pt idx="8597">
                  <c:v>42860.145046296297</c:v>
                </c:pt>
                <c:pt idx="8598">
                  <c:v>42860.145752314806</c:v>
                </c:pt>
                <c:pt idx="8599">
                  <c:v>42860.146458333336</c:v>
                </c:pt>
                <c:pt idx="8600">
                  <c:v>42860.147164351831</c:v>
                </c:pt>
                <c:pt idx="8601">
                  <c:v>42860.147870370369</c:v>
                </c:pt>
                <c:pt idx="8602">
                  <c:v>42860.148576388929</c:v>
                </c:pt>
                <c:pt idx="8603">
                  <c:v>42860.149282407408</c:v>
                </c:pt>
                <c:pt idx="8604">
                  <c:v>42860.149988425932</c:v>
                </c:pt>
                <c:pt idx="8605">
                  <c:v>42860.15069444447</c:v>
                </c:pt>
                <c:pt idx="8606">
                  <c:v>42860.151400462964</c:v>
                </c:pt>
                <c:pt idx="8607">
                  <c:v>42860.152106481481</c:v>
                </c:pt>
                <c:pt idx="8608">
                  <c:v>42860.152812500011</c:v>
                </c:pt>
                <c:pt idx="8609">
                  <c:v>42860.153518518542</c:v>
                </c:pt>
                <c:pt idx="8610">
                  <c:v>42860.154224537036</c:v>
                </c:pt>
                <c:pt idx="8611">
                  <c:v>42860.154930555553</c:v>
                </c:pt>
                <c:pt idx="8612">
                  <c:v>42860.155636574083</c:v>
                </c:pt>
                <c:pt idx="8613">
                  <c:v>42860.156342592592</c:v>
                </c:pt>
                <c:pt idx="8614">
                  <c:v>42860.157048611087</c:v>
                </c:pt>
                <c:pt idx="8615">
                  <c:v>42860.157754629625</c:v>
                </c:pt>
                <c:pt idx="8616">
                  <c:v>42860.158460648148</c:v>
                </c:pt>
                <c:pt idx="8617">
                  <c:v>42860.159166666643</c:v>
                </c:pt>
                <c:pt idx="8618">
                  <c:v>42860.159872685188</c:v>
                </c:pt>
                <c:pt idx="8619">
                  <c:v>42860.160578703704</c:v>
                </c:pt>
                <c:pt idx="8620">
                  <c:v>42860.161284722191</c:v>
                </c:pt>
                <c:pt idx="8621">
                  <c:v>42860.161990740722</c:v>
                </c:pt>
                <c:pt idx="8622">
                  <c:v>42860.162696759238</c:v>
                </c:pt>
                <c:pt idx="8623">
                  <c:v>42860.163645833287</c:v>
                </c:pt>
                <c:pt idx="8624">
                  <c:v>42860.164351851854</c:v>
                </c:pt>
                <c:pt idx="8625">
                  <c:v>42860.16505787037</c:v>
                </c:pt>
                <c:pt idx="8626">
                  <c:v>42860.165763888865</c:v>
                </c:pt>
                <c:pt idx="8627">
                  <c:v>42860.166469907388</c:v>
                </c:pt>
                <c:pt idx="8628">
                  <c:v>42860.167175925926</c:v>
                </c:pt>
                <c:pt idx="8629">
                  <c:v>42860.167881944435</c:v>
                </c:pt>
                <c:pt idx="8630">
                  <c:v>42860.168587962966</c:v>
                </c:pt>
                <c:pt idx="8631">
                  <c:v>42860.169293981475</c:v>
                </c:pt>
                <c:pt idx="8632">
                  <c:v>42860.17</c:v>
                </c:pt>
                <c:pt idx="8633">
                  <c:v>42860.170706018522</c:v>
                </c:pt>
                <c:pt idx="8634">
                  <c:v>42860.171412037016</c:v>
                </c:pt>
                <c:pt idx="8635">
                  <c:v>42860.172118055561</c:v>
                </c:pt>
                <c:pt idx="8636">
                  <c:v>42860.172824074092</c:v>
                </c:pt>
                <c:pt idx="8637">
                  <c:v>42860.173530092601</c:v>
                </c:pt>
                <c:pt idx="8638">
                  <c:v>42860.17423611111</c:v>
                </c:pt>
                <c:pt idx="8639">
                  <c:v>42860.174942129626</c:v>
                </c:pt>
                <c:pt idx="8640">
                  <c:v>42860.175648148172</c:v>
                </c:pt>
                <c:pt idx="8641">
                  <c:v>42860.176354166666</c:v>
                </c:pt>
                <c:pt idx="8642">
                  <c:v>42860.177060185175</c:v>
                </c:pt>
                <c:pt idx="8643">
                  <c:v>42860.177766203677</c:v>
                </c:pt>
                <c:pt idx="8644">
                  <c:v>42860.178472222222</c:v>
                </c:pt>
                <c:pt idx="8645">
                  <c:v>42860.179178240738</c:v>
                </c:pt>
                <c:pt idx="8646">
                  <c:v>42860.179884259254</c:v>
                </c:pt>
                <c:pt idx="8647">
                  <c:v>42860.180590277792</c:v>
                </c:pt>
                <c:pt idx="8648">
                  <c:v>42860.181296296316</c:v>
                </c:pt>
                <c:pt idx="8649">
                  <c:v>42860.182002314818</c:v>
                </c:pt>
                <c:pt idx="8650">
                  <c:v>42860.182708333334</c:v>
                </c:pt>
                <c:pt idx="8651">
                  <c:v>42860.18341435185</c:v>
                </c:pt>
                <c:pt idx="8652">
                  <c:v>42860.184120370373</c:v>
                </c:pt>
                <c:pt idx="8653">
                  <c:v>42860.185000000005</c:v>
                </c:pt>
                <c:pt idx="8654">
                  <c:v>42860.185706018521</c:v>
                </c:pt>
                <c:pt idx="8655">
                  <c:v>42860.186412037037</c:v>
                </c:pt>
                <c:pt idx="8656">
                  <c:v>42860.187118055561</c:v>
                </c:pt>
                <c:pt idx="8657">
                  <c:v>42860.187824074092</c:v>
                </c:pt>
                <c:pt idx="8658">
                  <c:v>42860.188530092615</c:v>
                </c:pt>
                <c:pt idx="8659">
                  <c:v>42860.189236111109</c:v>
                </c:pt>
                <c:pt idx="8660">
                  <c:v>42860.189942129626</c:v>
                </c:pt>
                <c:pt idx="8661">
                  <c:v>42860.190648148149</c:v>
                </c:pt>
                <c:pt idx="8662">
                  <c:v>42860.191354166644</c:v>
                </c:pt>
                <c:pt idx="8663">
                  <c:v>42860.192060185174</c:v>
                </c:pt>
                <c:pt idx="8664">
                  <c:v>42860.192766203669</c:v>
                </c:pt>
                <c:pt idx="8665">
                  <c:v>42860.193472222199</c:v>
                </c:pt>
                <c:pt idx="8666">
                  <c:v>42860.194178240738</c:v>
                </c:pt>
                <c:pt idx="8667">
                  <c:v>42860.194884259254</c:v>
                </c:pt>
                <c:pt idx="8668">
                  <c:v>42860.195590277777</c:v>
                </c:pt>
                <c:pt idx="8669">
                  <c:v>42860.196296296293</c:v>
                </c:pt>
                <c:pt idx="8670">
                  <c:v>42860.197002314795</c:v>
                </c:pt>
                <c:pt idx="8671">
                  <c:v>42860.197708333297</c:v>
                </c:pt>
                <c:pt idx="8672">
                  <c:v>42860.198414351835</c:v>
                </c:pt>
                <c:pt idx="8673">
                  <c:v>42860.199120370351</c:v>
                </c:pt>
                <c:pt idx="8674">
                  <c:v>42860.199826388889</c:v>
                </c:pt>
                <c:pt idx="8675">
                  <c:v>42860.200532407413</c:v>
                </c:pt>
                <c:pt idx="8676">
                  <c:v>42860.201238425943</c:v>
                </c:pt>
                <c:pt idx="8677">
                  <c:v>42860.201944444445</c:v>
                </c:pt>
                <c:pt idx="8678">
                  <c:v>42860.202650462961</c:v>
                </c:pt>
                <c:pt idx="8679">
                  <c:v>42860.203356481485</c:v>
                </c:pt>
                <c:pt idx="8680">
                  <c:v>42860.204062499994</c:v>
                </c:pt>
                <c:pt idx="8681">
                  <c:v>42860.204768518495</c:v>
                </c:pt>
                <c:pt idx="8682">
                  <c:v>42860.205474537004</c:v>
                </c:pt>
                <c:pt idx="8683">
                  <c:v>42860.206539351871</c:v>
                </c:pt>
                <c:pt idx="8684">
                  <c:v>42860.207245370373</c:v>
                </c:pt>
                <c:pt idx="8685">
                  <c:v>42860.207951388889</c:v>
                </c:pt>
                <c:pt idx="8686">
                  <c:v>42860.208657407413</c:v>
                </c:pt>
                <c:pt idx="8687">
                  <c:v>42860.209363425929</c:v>
                </c:pt>
                <c:pt idx="8688">
                  <c:v>42860.210069444467</c:v>
                </c:pt>
                <c:pt idx="8689">
                  <c:v>42860.210775462961</c:v>
                </c:pt>
                <c:pt idx="8690">
                  <c:v>42860.211481481463</c:v>
                </c:pt>
                <c:pt idx="8691">
                  <c:v>42860.212187499994</c:v>
                </c:pt>
                <c:pt idx="8692">
                  <c:v>42860.212893518517</c:v>
                </c:pt>
                <c:pt idx="8693">
                  <c:v>42860.213599537034</c:v>
                </c:pt>
                <c:pt idx="8694">
                  <c:v>42860.214305555557</c:v>
                </c:pt>
                <c:pt idx="8695">
                  <c:v>42860.215011574073</c:v>
                </c:pt>
                <c:pt idx="8696">
                  <c:v>42860.215717592589</c:v>
                </c:pt>
                <c:pt idx="8697">
                  <c:v>42860.216423611077</c:v>
                </c:pt>
                <c:pt idx="8698">
                  <c:v>42860.217129629607</c:v>
                </c:pt>
                <c:pt idx="8699">
                  <c:v>42860.217835648167</c:v>
                </c:pt>
                <c:pt idx="8700">
                  <c:v>42860.218541666654</c:v>
                </c:pt>
                <c:pt idx="8701">
                  <c:v>42860.219247685185</c:v>
                </c:pt>
                <c:pt idx="8702">
                  <c:v>42860.219953703679</c:v>
                </c:pt>
                <c:pt idx="8703">
                  <c:v>42860.220659722225</c:v>
                </c:pt>
                <c:pt idx="8704">
                  <c:v>42860.221365740705</c:v>
                </c:pt>
                <c:pt idx="8705">
                  <c:v>42860.222071759228</c:v>
                </c:pt>
                <c:pt idx="8706">
                  <c:v>42860.222777777759</c:v>
                </c:pt>
                <c:pt idx="8707">
                  <c:v>42860.223483796253</c:v>
                </c:pt>
                <c:pt idx="8708">
                  <c:v>42860.224189814777</c:v>
                </c:pt>
                <c:pt idx="8709">
                  <c:v>42860.224895833315</c:v>
                </c:pt>
                <c:pt idx="8710">
                  <c:v>42860.225601851816</c:v>
                </c:pt>
                <c:pt idx="8711">
                  <c:v>42860.226307870355</c:v>
                </c:pt>
                <c:pt idx="8712">
                  <c:v>42860.227013888885</c:v>
                </c:pt>
                <c:pt idx="8713">
                  <c:v>42860.228101851819</c:v>
                </c:pt>
                <c:pt idx="8714">
                  <c:v>42860.228807870371</c:v>
                </c:pt>
                <c:pt idx="8715">
                  <c:v>42860.229513888888</c:v>
                </c:pt>
                <c:pt idx="8716">
                  <c:v>42860.230219907411</c:v>
                </c:pt>
                <c:pt idx="8717">
                  <c:v>42860.230925925927</c:v>
                </c:pt>
                <c:pt idx="8718">
                  <c:v>42860.231631944444</c:v>
                </c:pt>
                <c:pt idx="8719">
                  <c:v>42860.23233796296</c:v>
                </c:pt>
                <c:pt idx="8720">
                  <c:v>42860.233043981447</c:v>
                </c:pt>
                <c:pt idx="8721">
                  <c:v>42860.233749999985</c:v>
                </c:pt>
                <c:pt idx="8722">
                  <c:v>42860.234456018516</c:v>
                </c:pt>
                <c:pt idx="8723">
                  <c:v>42860.235162037003</c:v>
                </c:pt>
                <c:pt idx="8724">
                  <c:v>42860.235868055555</c:v>
                </c:pt>
                <c:pt idx="8725">
                  <c:v>42860.236574074093</c:v>
                </c:pt>
                <c:pt idx="8726">
                  <c:v>42860.237280092595</c:v>
                </c:pt>
                <c:pt idx="8727">
                  <c:v>42860.237986111068</c:v>
                </c:pt>
                <c:pt idx="8728">
                  <c:v>42860.238692129627</c:v>
                </c:pt>
                <c:pt idx="8729">
                  <c:v>42860.239398148173</c:v>
                </c:pt>
                <c:pt idx="8730">
                  <c:v>42860.240104166645</c:v>
                </c:pt>
                <c:pt idx="8731">
                  <c:v>42860.240810185183</c:v>
                </c:pt>
                <c:pt idx="8732">
                  <c:v>42860.241516203707</c:v>
                </c:pt>
                <c:pt idx="8733">
                  <c:v>42860.242222222223</c:v>
                </c:pt>
                <c:pt idx="8734">
                  <c:v>42860.242928240739</c:v>
                </c:pt>
                <c:pt idx="8735">
                  <c:v>42860.243634259255</c:v>
                </c:pt>
                <c:pt idx="8736">
                  <c:v>42860.244340277779</c:v>
                </c:pt>
                <c:pt idx="8737">
                  <c:v>42860.245046296295</c:v>
                </c:pt>
                <c:pt idx="8738">
                  <c:v>42860.245752314804</c:v>
                </c:pt>
                <c:pt idx="8739">
                  <c:v>42860.246458333335</c:v>
                </c:pt>
                <c:pt idx="8740">
                  <c:v>42860.247164351829</c:v>
                </c:pt>
                <c:pt idx="8741">
                  <c:v>42860.247870370367</c:v>
                </c:pt>
                <c:pt idx="8742">
                  <c:v>42860.24857638892</c:v>
                </c:pt>
                <c:pt idx="8743">
                  <c:v>42860.249479166654</c:v>
                </c:pt>
                <c:pt idx="8744">
                  <c:v>42860.250185185185</c:v>
                </c:pt>
                <c:pt idx="8745">
                  <c:v>42860.250891203701</c:v>
                </c:pt>
                <c:pt idx="8746">
                  <c:v>42860.251597222232</c:v>
                </c:pt>
                <c:pt idx="8747">
                  <c:v>42860.252303240741</c:v>
                </c:pt>
                <c:pt idx="8748">
                  <c:v>42860.253009259257</c:v>
                </c:pt>
                <c:pt idx="8749">
                  <c:v>42860.25371527778</c:v>
                </c:pt>
                <c:pt idx="8750">
                  <c:v>42860.254421296297</c:v>
                </c:pt>
                <c:pt idx="8751">
                  <c:v>42860.255127314806</c:v>
                </c:pt>
                <c:pt idx="8752">
                  <c:v>42860.255833333336</c:v>
                </c:pt>
                <c:pt idx="8753">
                  <c:v>42860.256539351874</c:v>
                </c:pt>
                <c:pt idx="8754">
                  <c:v>42860.257245370369</c:v>
                </c:pt>
                <c:pt idx="8755">
                  <c:v>42860.257951388892</c:v>
                </c:pt>
                <c:pt idx="8756">
                  <c:v>42860.25865740743</c:v>
                </c:pt>
                <c:pt idx="8757">
                  <c:v>42860.259363425932</c:v>
                </c:pt>
                <c:pt idx="8758">
                  <c:v>42860.260069444441</c:v>
                </c:pt>
                <c:pt idx="8759">
                  <c:v>42860.260775462964</c:v>
                </c:pt>
                <c:pt idx="8760">
                  <c:v>42860.261481481437</c:v>
                </c:pt>
                <c:pt idx="8761">
                  <c:v>42860.262187499997</c:v>
                </c:pt>
                <c:pt idx="8762">
                  <c:v>42860.26289351852</c:v>
                </c:pt>
                <c:pt idx="8763">
                  <c:v>42860.263599537015</c:v>
                </c:pt>
                <c:pt idx="8764">
                  <c:v>42860.264305555531</c:v>
                </c:pt>
                <c:pt idx="8765">
                  <c:v>42860.265011574076</c:v>
                </c:pt>
                <c:pt idx="8766">
                  <c:v>42860.265717592585</c:v>
                </c:pt>
                <c:pt idx="8767">
                  <c:v>42860.266423611065</c:v>
                </c:pt>
                <c:pt idx="8768">
                  <c:v>42860.267129629588</c:v>
                </c:pt>
                <c:pt idx="8769">
                  <c:v>42860.267835648148</c:v>
                </c:pt>
                <c:pt idx="8770">
                  <c:v>42860.268541666643</c:v>
                </c:pt>
                <c:pt idx="8771">
                  <c:v>42860.269247685166</c:v>
                </c:pt>
                <c:pt idx="8772">
                  <c:v>42860.270532407412</c:v>
                </c:pt>
                <c:pt idx="8773">
                  <c:v>42860.271238425943</c:v>
                </c:pt>
                <c:pt idx="8774">
                  <c:v>42860.271944444445</c:v>
                </c:pt>
                <c:pt idx="8775">
                  <c:v>42860.272650462961</c:v>
                </c:pt>
                <c:pt idx="8776">
                  <c:v>42860.273356481484</c:v>
                </c:pt>
                <c:pt idx="8777">
                  <c:v>42860.274062499993</c:v>
                </c:pt>
                <c:pt idx="8778">
                  <c:v>42860.274768518495</c:v>
                </c:pt>
                <c:pt idx="8779">
                  <c:v>42860.275474537004</c:v>
                </c:pt>
                <c:pt idx="8780">
                  <c:v>42860.276180555527</c:v>
                </c:pt>
                <c:pt idx="8781">
                  <c:v>42860.276886574073</c:v>
                </c:pt>
                <c:pt idx="8782">
                  <c:v>42860.277592592596</c:v>
                </c:pt>
                <c:pt idx="8783">
                  <c:v>42860.278298611105</c:v>
                </c:pt>
                <c:pt idx="8784">
                  <c:v>42860.279004629607</c:v>
                </c:pt>
                <c:pt idx="8785">
                  <c:v>42860.279710648145</c:v>
                </c:pt>
                <c:pt idx="8786">
                  <c:v>42860.280416666654</c:v>
                </c:pt>
                <c:pt idx="8787">
                  <c:v>42860.281122685163</c:v>
                </c:pt>
                <c:pt idx="8788">
                  <c:v>42860.281828703672</c:v>
                </c:pt>
                <c:pt idx="8789">
                  <c:v>42860.282534722232</c:v>
                </c:pt>
                <c:pt idx="8790">
                  <c:v>42860.283240740726</c:v>
                </c:pt>
                <c:pt idx="8791">
                  <c:v>42860.283946759228</c:v>
                </c:pt>
                <c:pt idx="8792">
                  <c:v>42860.28465277778</c:v>
                </c:pt>
                <c:pt idx="8793">
                  <c:v>42860.285358796296</c:v>
                </c:pt>
                <c:pt idx="8794">
                  <c:v>42860.286064814805</c:v>
                </c:pt>
                <c:pt idx="8795">
                  <c:v>42860.286770833314</c:v>
                </c:pt>
                <c:pt idx="8796">
                  <c:v>42860.28747685183</c:v>
                </c:pt>
                <c:pt idx="8797">
                  <c:v>42860.288182870354</c:v>
                </c:pt>
                <c:pt idx="8798">
                  <c:v>42860.288888888892</c:v>
                </c:pt>
                <c:pt idx="8799">
                  <c:v>42860.289594907408</c:v>
                </c:pt>
                <c:pt idx="8800">
                  <c:v>42860.290300925924</c:v>
                </c:pt>
                <c:pt idx="8801">
                  <c:v>42860.291493055527</c:v>
                </c:pt>
                <c:pt idx="8802">
                  <c:v>42860.292199074072</c:v>
                </c:pt>
                <c:pt idx="8803">
                  <c:v>42860.292905092596</c:v>
                </c:pt>
                <c:pt idx="8804">
                  <c:v>42860.293611111068</c:v>
                </c:pt>
                <c:pt idx="8805">
                  <c:v>42860.294317129628</c:v>
                </c:pt>
                <c:pt idx="8806">
                  <c:v>42860.295023148152</c:v>
                </c:pt>
                <c:pt idx="8807">
                  <c:v>42860.295729166624</c:v>
                </c:pt>
                <c:pt idx="8808">
                  <c:v>42860.296435185184</c:v>
                </c:pt>
                <c:pt idx="8809">
                  <c:v>42860.297141203657</c:v>
                </c:pt>
                <c:pt idx="8810">
                  <c:v>42860.297847222224</c:v>
                </c:pt>
                <c:pt idx="8811">
                  <c:v>42860.29855324074</c:v>
                </c:pt>
                <c:pt idx="8812">
                  <c:v>42860.299259259256</c:v>
                </c:pt>
                <c:pt idx="8813">
                  <c:v>42860.299965277758</c:v>
                </c:pt>
                <c:pt idx="8814">
                  <c:v>42860.300671296318</c:v>
                </c:pt>
                <c:pt idx="8815">
                  <c:v>42860.301377314812</c:v>
                </c:pt>
                <c:pt idx="8816">
                  <c:v>42860.302083333336</c:v>
                </c:pt>
                <c:pt idx="8817">
                  <c:v>42860.302789351852</c:v>
                </c:pt>
                <c:pt idx="8818">
                  <c:v>42860.303495370368</c:v>
                </c:pt>
                <c:pt idx="8819">
                  <c:v>42860.304201388921</c:v>
                </c:pt>
                <c:pt idx="8820">
                  <c:v>42860.30490740743</c:v>
                </c:pt>
                <c:pt idx="8821">
                  <c:v>42860.305613425953</c:v>
                </c:pt>
                <c:pt idx="8822">
                  <c:v>42860.306319444499</c:v>
                </c:pt>
                <c:pt idx="8823">
                  <c:v>42860.307025462986</c:v>
                </c:pt>
                <c:pt idx="8824">
                  <c:v>42860.30773148148</c:v>
                </c:pt>
                <c:pt idx="8825">
                  <c:v>42860.308437500003</c:v>
                </c:pt>
                <c:pt idx="8826">
                  <c:v>42860.30914351852</c:v>
                </c:pt>
                <c:pt idx="8827">
                  <c:v>42860.309849537036</c:v>
                </c:pt>
                <c:pt idx="8828">
                  <c:v>42860.310555555574</c:v>
                </c:pt>
                <c:pt idx="8829">
                  <c:v>42860.311724537016</c:v>
                </c:pt>
                <c:pt idx="8830">
                  <c:v>42860.312430555561</c:v>
                </c:pt>
                <c:pt idx="8831">
                  <c:v>42860.313136574092</c:v>
                </c:pt>
                <c:pt idx="8832">
                  <c:v>42860.313842592601</c:v>
                </c:pt>
                <c:pt idx="8833">
                  <c:v>42860.31454861111</c:v>
                </c:pt>
                <c:pt idx="8834">
                  <c:v>42860.315254629633</c:v>
                </c:pt>
                <c:pt idx="8835">
                  <c:v>42860.315960648149</c:v>
                </c:pt>
                <c:pt idx="8836">
                  <c:v>42860.316666666666</c:v>
                </c:pt>
                <c:pt idx="8837">
                  <c:v>42860.317372685182</c:v>
                </c:pt>
                <c:pt idx="8838">
                  <c:v>42860.318078703713</c:v>
                </c:pt>
                <c:pt idx="8839">
                  <c:v>42860.318784722222</c:v>
                </c:pt>
                <c:pt idx="8840">
                  <c:v>42860.319490740738</c:v>
                </c:pt>
                <c:pt idx="8841">
                  <c:v>42860.320196759254</c:v>
                </c:pt>
                <c:pt idx="8842">
                  <c:v>42860.320902777778</c:v>
                </c:pt>
                <c:pt idx="8843">
                  <c:v>42860.321608796294</c:v>
                </c:pt>
                <c:pt idx="8844">
                  <c:v>42860.322314814817</c:v>
                </c:pt>
                <c:pt idx="8845">
                  <c:v>42860.323020833297</c:v>
                </c:pt>
                <c:pt idx="8846">
                  <c:v>42860.323726851821</c:v>
                </c:pt>
                <c:pt idx="8847">
                  <c:v>42860.324432870373</c:v>
                </c:pt>
                <c:pt idx="8848">
                  <c:v>42860.325138888889</c:v>
                </c:pt>
                <c:pt idx="8849">
                  <c:v>42860.325844907406</c:v>
                </c:pt>
                <c:pt idx="8850">
                  <c:v>42860.326550925951</c:v>
                </c:pt>
                <c:pt idx="8851">
                  <c:v>42860.327256944467</c:v>
                </c:pt>
                <c:pt idx="8852">
                  <c:v>42860.327962962954</c:v>
                </c:pt>
                <c:pt idx="8853">
                  <c:v>42860.328668981485</c:v>
                </c:pt>
                <c:pt idx="8854">
                  <c:v>42860.329375000001</c:v>
                </c:pt>
                <c:pt idx="8855">
                  <c:v>42860.330081018517</c:v>
                </c:pt>
                <c:pt idx="8856">
                  <c:v>42860.330787037034</c:v>
                </c:pt>
                <c:pt idx="8857">
                  <c:v>42860.331921296296</c:v>
                </c:pt>
                <c:pt idx="8858">
                  <c:v>42860.332627314812</c:v>
                </c:pt>
                <c:pt idx="8859">
                  <c:v>42860.333333333336</c:v>
                </c:pt>
                <c:pt idx="8860">
                  <c:v>42860.334039351874</c:v>
                </c:pt>
                <c:pt idx="8861">
                  <c:v>42860.334745370368</c:v>
                </c:pt>
                <c:pt idx="8862">
                  <c:v>42860.335451388892</c:v>
                </c:pt>
                <c:pt idx="8863">
                  <c:v>42860.33615740743</c:v>
                </c:pt>
                <c:pt idx="8864">
                  <c:v>42860.336863425953</c:v>
                </c:pt>
                <c:pt idx="8865">
                  <c:v>42860.337569444477</c:v>
                </c:pt>
                <c:pt idx="8866">
                  <c:v>42860.338275463</c:v>
                </c:pt>
                <c:pt idx="8867">
                  <c:v>42860.33898148148</c:v>
                </c:pt>
                <c:pt idx="8868">
                  <c:v>42860.339687499996</c:v>
                </c:pt>
                <c:pt idx="8869">
                  <c:v>42860.340393518542</c:v>
                </c:pt>
                <c:pt idx="8870">
                  <c:v>42860.341099537036</c:v>
                </c:pt>
                <c:pt idx="8871">
                  <c:v>42860.341805555552</c:v>
                </c:pt>
                <c:pt idx="8872">
                  <c:v>42860.342511574105</c:v>
                </c:pt>
                <c:pt idx="8873">
                  <c:v>42860.343217592614</c:v>
                </c:pt>
                <c:pt idx="8874">
                  <c:v>42860.343923611079</c:v>
                </c:pt>
                <c:pt idx="8875">
                  <c:v>42860.344629629632</c:v>
                </c:pt>
                <c:pt idx="8876">
                  <c:v>42860.345335648184</c:v>
                </c:pt>
                <c:pt idx="8877">
                  <c:v>42860.346041666664</c:v>
                </c:pt>
                <c:pt idx="8878">
                  <c:v>42860.346747685187</c:v>
                </c:pt>
                <c:pt idx="8879">
                  <c:v>42860.347453703704</c:v>
                </c:pt>
                <c:pt idx="8880">
                  <c:v>42860.348159722242</c:v>
                </c:pt>
                <c:pt idx="8881">
                  <c:v>42860.348865740743</c:v>
                </c:pt>
                <c:pt idx="8882">
                  <c:v>42860.34957175926</c:v>
                </c:pt>
                <c:pt idx="8883">
                  <c:v>42860.350277777805</c:v>
                </c:pt>
                <c:pt idx="8884">
                  <c:v>42860.350983796299</c:v>
                </c:pt>
                <c:pt idx="8885">
                  <c:v>42860.352222222253</c:v>
                </c:pt>
                <c:pt idx="8886">
                  <c:v>42860.352928240769</c:v>
                </c:pt>
                <c:pt idx="8887">
                  <c:v>42860.353634259263</c:v>
                </c:pt>
                <c:pt idx="8888">
                  <c:v>42860.354340277801</c:v>
                </c:pt>
                <c:pt idx="8889">
                  <c:v>42860.355046296318</c:v>
                </c:pt>
                <c:pt idx="8890">
                  <c:v>42860.355752314812</c:v>
                </c:pt>
                <c:pt idx="8891">
                  <c:v>42860.356458333343</c:v>
                </c:pt>
                <c:pt idx="8892">
                  <c:v>42860.357164351852</c:v>
                </c:pt>
                <c:pt idx="8893">
                  <c:v>42860.357870370397</c:v>
                </c:pt>
                <c:pt idx="8894">
                  <c:v>42860.35857638895</c:v>
                </c:pt>
                <c:pt idx="8895">
                  <c:v>42860.359282407429</c:v>
                </c:pt>
                <c:pt idx="8896">
                  <c:v>42860.359988425953</c:v>
                </c:pt>
                <c:pt idx="8897">
                  <c:v>42860.360694444476</c:v>
                </c:pt>
                <c:pt idx="8898">
                  <c:v>42860.361400462964</c:v>
                </c:pt>
                <c:pt idx="8899">
                  <c:v>42860.36210648148</c:v>
                </c:pt>
                <c:pt idx="8900">
                  <c:v>42860.362812500003</c:v>
                </c:pt>
                <c:pt idx="8901">
                  <c:v>42860.363518518519</c:v>
                </c:pt>
                <c:pt idx="8902">
                  <c:v>42860.364224537036</c:v>
                </c:pt>
                <c:pt idx="8903">
                  <c:v>42860.364930555559</c:v>
                </c:pt>
                <c:pt idx="8904">
                  <c:v>42860.365636574083</c:v>
                </c:pt>
                <c:pt idx="8905">
                  <c:v>42860.366342592592</c:v>
                </c:pt>
                <c:pt idx="8906">
                  <c:v>42860.367048611079</c:v>
                </c:pt>
                <c:pt idx="8907">
                  <c:v>42860.367754629624</c:v>
                </c:pt>
                <c:pt idx="8908">
                  <c:v>42860.368460648147</c:v>
                </c:pt>
                <c:pt idx="8909">
                  <c:v>42860.369166666635</c:v>
                </c:pt>
                <c:pt idx="8910">
                  <c:v>42860.369872685187</c:v>
                </c:pt>
                <c:pt idx="8911">
                  <c:v>42860.370578703703</c:v>
                </c:pt>
                <c:pt idx="8912">
                  <c:v>42860.37128472222</c:v>
                </c:pt>
                <c:pt idx="8913">
                  <c:v>42860.372430555559</c:v>
                </c:pt>
                <c:pt idx="8914">
                  <c:v>42860.373136574082</c:v>
                </c:pt>
                <c:pt idx="8915">
                  <c:v>42860.373842592591</c:v>
                </c:pt>
                <c:pt idx="8916">
                  <c:v>42860.374548611115</c:v>
                </c:pt>
                <c:pt idx="8917">
                  <c:v>42860.375254629631</c:v>
                </c:pt>
                <c:pt idx="8918">
                  <c:v>42860.375960648147</c:v>
                </c:pt>
                <c:pt idx="8919">
                  <c:v>42860.376666666656</c:v>
                </c:pt>
                <c:pt idx="8920">
                  <c:v>42860.377372685187</c:v>
                </c:pt>
                <c:pt idx="8921">
                  <c:v>42860.378078703703</c:v>
                </c:pt>
                <c:pt idx="8922">
                  <c:v>42860.378784722205</c:v>
                </c:pt>
                <c:pt idx="8923">
                  <c:v>42860.379490740735</c:v>
                </c:pt>
                <c:pt idx="8924">
                  <c:v>42860.380196759259</c:v>
                </c:pt>
                <c:pt idx="8925">
                  <c:v>42860.380902777782</c:v>
                </c:pt>
                <c:pt idx="8926">
                  <c:v>42860.381608796299</c:v>
                </c:pt>
                <c:pt idx="8927">
                  <c:v>42860.382314814837</c:v>
                </c:pt>
                <c:pt idx="8928">
                  <c:v>42860.383020833324</c:v>
                </c:pt>
                <c:pt idx="8929">
                  <c:v>42860.383726851855</c:v>
                </c:pt>
                <c:pt idx="8930">
                  <c:v>42860.384432870393</c:v>
                </c:pt>
                <c:pt idx="8931">
                  <c:v>42860.385138888909</c:v>
                </c:pt>
                <c:pt idx="8932">
                  <c:v>42860.385844907411</c:v>
                </c:pt>
                <c:pt idx="8933">
                  <c:v>42860.386550925956</c:v>
                </c:pt>
                <c:pt idx="8934">
                  <c:v>42860.387256944479</c:v>
                </c:pt>
                <c:pt idx="8935">
                  <c:v>42860.387962962966</c:v>
                </c:pt>
                <c:pt idx="8936">
                  <c:v>42860.388668981483</c:v>
                </c:pt>
                <c:pt idx="8937">
                  <c:v>42860.389375000013</c:v>
                </c:pt>
                <c:pt idx="8938">
                  <c:v>42860.390081018515</c:v>
                </c:pt>
                <c:pt idx="8939">
                  <c:v>42860.390787037024</c:v>
                </c:pt>
                <c:pt idx="8940">
                  <c:v>42860.391493055555</c:v>
                </c:pt>
                <c:pt idx="8941">
                  <c:v>42860.392592592601</c:v>
                </c:pt>
                <c:pt idx="8942">
                  <c:v>42860.393298611089</c:v>
                </c:pt>
                <c:pt idx="8943">
                  <c:v>42860.394004629627</c:v>
                </c:pt>
                <c:pt idx="8944">
                  <c:v>42860.394710648172</c:v>
                </c:pt>
                <c:pt idx="8945">
                  <c:v>42860.395416666644</c:v>
                </c:pt>
                <c:pt idx="8946">
                  <c:v>42860.396122685175</c:v>
                </c:pt>
                <c:pt idx="8947">
                  <c:v>42860.396828703706</c:v>
                </c:pt>
                <c:pt idx="8948">
                  <c:v>42860.397534722222</c:v>
                </c:pt>
                <c:pt idx="8949">
                  <c:v>42860.398240740738</c:v>
                </c:pt>
                <c:pt idx="8950">
                  <c:v>42860.398946759255</c:v>
                </c:pt>
                <c:pt idx="8951">
                  <c:v>42860.399652777778</c:v>
                </c:pt>
                <c:pt idx="8952">
                  <c:v>42860.400358796316</c:v>
                </c:pt>
                <c:pt idx="8953">
                  <c:v>42860.401064814796</c:v>
                </c:pt>
                <c:pt idx="8954">
                  <c:v>42860.401770833305</c:v>
                </c:pt>
                <c:pt idx="8955">
                  <c:v>42860.40247685185</c:v>
                </c:pt>
                <c:pt idx="8956">
                  <c:v>42860.403182870374</c:v>
                </c:pt>
                <c:pt idx="8957">
                  <c:v>42860.40388888889</c:v>
                </c:pt>
                <c:pt idx="8958">
                  <c:v>42860.404594907413</c:v>
                </c:pt>
                <c:pt idx="8959">
                  <c:v>42860.405300925922</c:v>
                </c:pt>
                <c:pt idx="8960">
                  <c:v>42860.406006944468</c:v>
                </c:pt>
                <c:pt idx="8961">
                  <c:v>42860.406712962962</c:v>
                </c:pt>
                <c:pt idx="8962">
                  <c:v>42860.407418981478</c:v>
                </c:pt>
                <c:pt idx="8963">
                  <c:v>42860.408125000002</c:v>
                </c:pt>
                <c:pt idx="8964">
                  <c:v>42860.408831018547</c:v>
                </c:pt>
                <c:pt idx="8965">
                  <c:v>42860.409537037041</c:v>
                </c:pt>
                <c:pt idx="8966">
                  <c:v>42860.410243055579</c:v>
                </c:pt>
                <c:pt idx="8967">
                  <c:v>42860.410949074103</c:v>
                </c:pt>
                <c:pt idx="8968">
                  <c:v>42860.411655092612</c:v>
                </c:pt>
                <c:pt idx="8969">
                  <c:v>42860.412754629629</c:v>
                </c:pt>
                <c:pt idx="8970">
                  <c:v>42860.413460648146</c:v>
                </c:pt>
                <c:pt idx="8971">
                  <c:v>42860.414166666655</c:v>
                </c:pt>
                <c:pt idx="8972">
                  <c:v>42860.414872685193</c:v>
                </c:pt>
                <c:pt idx="8973">
                  <c:v>42860.415578703702</c:v>
                </c:pt>
                <c:pt idx="8974">
                  <c:v>42860.416284722232</c:v>
                </c:pt>
                <c:pt idx="8975">
                  <c:v>42860.416990740741</c:v>
                </c:pt>
                <c:pt idx="8976">
                  <c:v>42860.417696759258</c:v>
                </c:pt>
                <c:pt idx="8977">
                  <c:v>42860.418402777781</c:v>
                </c:pt>
                <c:pt idx="8978">
                  <c:v>42860.419108796297</c:v>
                </c:pt>
                <c:pt idx="8979">
                  <c:v>42860.419814814813</c:v>
                </c:pt>
                <c:pt idx="8980">
                  <c:v>42860.420520833308</c:v>
                </c:pt>
                <c:pt idx="8981">
                  <c:v>42860.421226851831</c:v>
                </c:pt>
                <c:pt idx="8982">
                  <c:v>42860.421932870355</c:v>
                </c:pt>
                <c:pt idx="8983">
                  <c:v>42860.422638888893</c:v>
                </c:pt>
                <c:pt idx="8984">
                  <c:v>42860.423344907387</c:v>
                </c:pt>
                <c:pt idx="8985">
                  <c:v>42860.424050925933</c:v>
                </c:pt>
                <c:pt idx="8986">
                  <c:v>42860.424756944441</c:v>
                </c:pt>
                <c:pt idx="8987">
                  <c:v>42860.425462962943</c:v>
                </c:pt>
                <c:pt idx="8988">
                  <c:v>42860.426168981474</c:v>
                </c:pt>
                <c:pt idx="8989">
                  <c:v>42860.426875000012</c:v>
                </c:pt>
                <c:pt idx="8990">
                  <c:v>42860.427581018521</c:v>
                </c:pt>
                <c:pt idx="8991">
                  <c:v>42860.428287037037</c:v>
                </c:pt>
                <c:pt idx="8992">
                  <c:v>42860.428993055553</c:v>
                </c:pt>
                <c:pt idx="8993">
                  <c:v>42860.429699074091</c:v>
                </c:pt>
                <c:pt idx="8994">
                  <c:v>42860.430405092593</c:v>
                </c:pt>
                <c:pt idx="8995">
                  <c:v>42860.431111111087</c:v>
                </c:pt>
                <c:pt idx="8996">
                  <c:v>42860.431817129633</c:v>
                </c:pt>
                <c:pt idx="8997">
                  <c:v>42860.433078703682</c:v>
                </c:pt>
                <c:pt idx="8998">
                  <c:v>42860.43378472219</c:v>
                </c:pt>
                <c:pt idx="8999">
                  <c:v>42860.434490740736</c:v>
                </c:pt>
                <c:pt idx="9000">
                  <c:v>42860.435196759237</c:v>
                </c:pt>
                <c:pt idx="9001">
                  <c:v>42860.435902777775</c:v>
                </c:pt>
                <c:pt idx="9002">
                  <c:v>42860.436608796299</c:v>
                </c:pt>
                <c:pt idx="9003">
                  <c:v>42860.437314814815</c:v>
                </c:pt>
                <c:pt idx="9004">
                  <c:v>42860.438020833324</c:v>
                </c:pt>
                <c:pt idx="9005">
                  <c:v>42860.438726851855</c:v>
                </c:pt>
                <c:pt idx="9006">
                  <c:v>42860.439432870371</c:v>
                </c:pt>
                <c:pt idx="9007">
                  <c:v>42860.440138888909</c:v>
                </c:pt>
                <c:pt idx="9008">
                  <c:v>42860.440844907411</c:v>
                </c:pt>
                <c:pt idx="9009">
                  <c:v>42860.441550925942</c:v>
                </c:pt>
                <c:pt idx="9010">
                  <c:v>42860.44225694448</c:v>
                </c:pt>
                <c:pt idx="9011">
                  <c:v>42860.442962962959</c:v>
                </c:pt>
                <c:pt idx="9012">
                  <c:v>42860.443668981476</c:v>
                </c:pt>
                <c:pt idx="9013">
                  <c:v>42860.444375000021</c:v>
                </c:pt>
                <c:pt idx="9014">
                  <c:v>42860.445081018515</c:v>
                </c:pt>
                <c:pt idx="9015">
                  <c:v>42860.445787037024</c:v>
                </c:pt>
                <c:pt idx="9016">
                  <c:v>42860.446493055562</c:v>
                </c:pt>
                <c:pt idx="9017">
                  <c:v>42860.447199074093</c:v>
                </c:pt>
                <c:pt idx="9018">
                  <c:v>42860.447905092602</c:v>
                </c:pt>
                <c:pt idx="9019">
                  <c:v>42860.448611111111</c:v>
                </c:pt>
                <c:pt idx="9020">
                  <c:v>42860.449317129642</c:v>
                </c:pt>
                <c:pt idx="9021">
                  <c:v>42860.450023148194</c:v>
                </c:pt>
                <c:pt idx="9022">
                  <c:v>42860.450729166667</c:v>
                </c:pt>
                <c:pt idx="9023">
                  <c:v>42860.451435185183</c:v>
                </c:pt>
                <c:pt idx="9024">
                  <c:v>42860.452141203707</c:v>
                </c:pt>
                <c:pt idx="9025">
                  <c:v>42860.453321759254</c:v>
                </c:pt>
                <c:pt idx="9026">
                  <c:v>42860.454027777792</c:v>
                </c:pt>
                <c:pt idx="9027">
                  <c:v>42860.454733796316</c:v>
                </c:pt>
                <c:pt idx="9028">
                  <c:v>42860.455439814818</c:v>
                </c:pt>
                <c:pt idx="9029">
                  <c:v>42860.456145833334</c:v>
                </c:pt>
                <c:pt idx="9030">
                  <c:v>42860.456851851872</c:v>
                </c:pt>
                <c:pt idx="9031">
                  <c:v>42860.457557870395</c:v>
                </c:pt>
                <c:pt idx="9032">
                  <c:v>42860.458263888919</c:v>
                </c:pt>
                <c:pt idx="9033">
                  <c:v>42860.458969907413</c:v>
                </c:pt>
                <c:pt idx="9034">
                  <c:v>42860.459675925951</c:v>
                </c:pt>
                <c:pt idx="9035">
                  <c:v>42860.460381944446</c:v>
                </c:pt>
                <c:pt idx="9036">
                  <c:v>42860.461087962954</c:v>
                </c:pt>
                <c:pt idx="9037">
                  <c:v>42860.461793981449</c:v>
                </c:pt>
                <c:pt idx="9038">
                  <c:v>42860.462500000001</c:v>
                </c:pt>
                <c:pt idx="9039">
                  <c:v>42860.463206018518</c:v>
                </c:pt>
                <c:pt idx="9040">
                  <c:v>42860.463912037034</c:v>
                </c:pt>
                <c:pt idx="9041">
                  <c:v>42860.464618055579</c:v>
                </c:pt>
                <c:pt idx="9042">
                  <c:v>42860.465324074081</c:v>
                </c:pt>
                <c:pt idx="9043">
                  <c:v>42860.466030092612</c:v>
                </c:pt>
                <c:pt idx="9044">
                  <c:v>42860.466736111106</c:v>
                </c:pt>
                <c:pt idx="9045">
                  <c:v>42860.467442129608</c:v>
                </c:pt>
                <c:pt idx="9046">
                  <c:v>42860.468148148168</c:v>
                </c:pt>
                <c:pt idx="9047">
                  <c:v>42860.468854166669</c:v>
                </c:pt>
                <c:pt idx="9048">
                  <c:v>42860.469560185185</c:v>
                </c:pt>
                <c:pt idx="9049">
                  <c:v>42860.470266203702</c:v>
                </c:pt>
                <c:pt idx="9050">
                  <c:v>42860.470972222232</c:v>
                </c:pt>
                <c:pt idx="9051">
                  <c:v>42860.471678240741</c:v>
                </c:pt>
                <c:pt idx="9052">
                  <c:v>42860.472384259258</c:v>
                </c:pt>
                <c:pt idx="9053">
                  <c:v>42860.473530092611</c:v>
                </c:pt>
                <c:pt idx="9054">
                  <c:v>42860.474236111113</c:v>
                </c:pt>
                <c:pt idx="9055">
                  <c:v>42860.474942129629</c:v>
                </c:pt>
                <c:pt idx="9056">
                  <c:v>42860.475648148167</c:v>
                </c:pt>
                <c:pt idx="9057">
                  <c:v>42860.476354166669</c:v>
                </c:pt>
                <c:pt idx="9058">
                  <c:v>42860.477060185185</c:v>
                </c:pt>
                <c:pt idx="9059">
                  <c:v>42860.477766203679</c:v>
                </c:pt>
                <c:pt idx="9060">
                  <c:v>42860.478472222232</c:v>
                </c:pt>
                <c:pt idx="9061">
                  <c:v>42860.479178240741</c:v>
                </c:pt>
                <c:pt idx="9062">
                  <c:v>42860.479884259257</c:v>
                </c:pt>
                <c:pt idx="9063">
                  <c:v>42860.480590277803</c:v>
                </c:pt>
                <c:pt idx="9064">
                  <c:v>42860.481296296326</c:v>
                </c:pt>
                <c:pt idx="9065">
                  <c:v>42860.482002314813</c:v>
                </c:pt>
                <c:pt idx="9066">
                  <c:v>42860.482708333337</c:v>
                </c:pt>
                <c:pt idx="9067">
                  <c:v>42860.483414351853</c:v>
                </c:pt>
                <c:pt idx="9068">
                  <c:v>42860.484120370369</c:v>
                </c:pt>
                <c:pt idx="9069">
                  <c:v>42860.484826388929</c:v>
                </c:pt>
                <c:pt idx="9070">
                  <c:v>42860.485532407431</c:v>
                </c:pt>
                <c:pt idx="9071">
                  <c:v>42860.486238425976</c:v>
                </c:pt>
                <c:pt idx="9072">
                  <c:v>42860.48694444447</c:v>
                </c:pt>
                <c:pt idx="9073">
                  <c:v>42860.487650462986</c:v>
                </c:pt>
                <c:pt idx="9074">
                  <c:v>42860.488356481503</c:v>
                </c:pt>
                <c:pt idx="9075">
                  <c:v>42860.489062500004</c:v>
                </c:pt>
                <c:pt idx="9076">
                  <c:v>42860.489768518521</c:v>
                </c:pt>
                <c:pt idx="9077">
                  <c:v>42860.490474537015</c:v>
                </c:pt>
                <c:pt idx="9078">
                  <c:v>42860.491180555517</c:v>
                </c:pt>
                <c:pt idx="9079">
                  <c:v>42860.491886574076</c:v>
                </c:pt>
                <c:pt idx="9080">
                  <c:v>42860.492592592593</c:v>
                </c:pt>
                <c:pt idx="9081">
                  <c:v>42860.493657407409</c:v>
                </c:pt>
                <c:pt idx="9082">
                  <c:v>42860.494363425933</c:v>
                </c:pt>
                <c:pt idx="9083">
                  <c:v>42860.495069444441</c:v>
                </c:pt>
                <c:pt idx="9084">
                  <c:v>42860.495775462965</c:v>
                </c:pt>
                <c:pt idx="9085">
                  <c:v>42860.496481481474</c:v>
                </c:pt>
                <c:pt idx="9086">
                  <c:v>42860.497187499997</c:v>
                </c:pt>
                <c:pt idx="9087">
                  <c:v>42860.497893518521</c:v>
                </c:pt>
                <c:pt idx="9088">
                  <c:v>42860.498599537037</c:v>
                </c:pt>
                <c:pt idx="9089">
                  <c:v>42860.499305555531</c:v>
                </c:pt>
                <c:pt idx="9090">
                  <c:v>42860.500011574091</c:v>
                </c:pt>
                <c:pt idx="9091">
                  <c:v>42860.500717592593</c:v>
                </c:pt>
                <c:pt idx="9092">
                  <c:v>42860.501423611066</c:v>
                </c:pt>
                <c:pt idx="9093">
                  <c:v>42860.502129629625</c:v>
                </c:pt>
                <c:pt idx="9094">
                  <c:v>42860.502835648185</c:v>
                </c:pt>
                <c:pt idx="9095">
                  <c:v>42860.503541666643</c:v>
                </c:pt>
                <c:pt idx="9096">
                  <c:v>42860.504247685181</c:v>
                </c:pt>
                <c:pt idx="9097">
                  <c:v>42860.504953703705</c:v>
                </c:pt>
                <c:pt idx="9098">
                  <c:v>42860.505659722221</c:v>
                </c:pt>
                <c:pt idx="9099">
                  <c:v>42860.506365740745</c:v>
                </c:pt>
                <c:pt idx="9100">
                  <c:v>42860.507071759239</c:v>
                </c:pt>
                <c:pt idx="9101">
                  <c:v>42860.507777777777</c:v>
                </c:pt>
                <c:pt idx="9102">
                  <c:v>42860.508483796286</c:v>
                </c:pt>
                <c:pt idx="9103">
                  <c:v>42860.509189814795</c:v>
                </c:pt>
                <c:pt idx="9104">
                  <c:v>42860.509895833326</c:v>
                </c:pt>
                <c:pt idx="9105">
                  <c:v>42860.510601851835</c:v>
                </c:pt>
                <c:pt idx="9106">
                  <c:v>42860.511307870373</c:v>
                </c:pt>
                <c:pt idx="9107">
                  <c:v>42860.512013888911</c:v>
                </c:pt>
                <c:pt idx="9108">
                  <c:v>42860.512719907412</c:v>
                </c:pt>
                <c:pt idx="9109">
                  <c:v>42860.513888888891</c:v>
                </c:pt>
                <c:pt idx="9110">
                  <c:v>42860.514594907429</c:v>
                </c:pt>
                <c:pt idx="9111">
                  <c:v>42860.515300925923</c:v>
                </c:pt>
                <c:pt idx="9112">
                  <c:v>42860.516006944476</c:v>
                </c:pt>
                <c:pt idx="9113">
                  <c:v>42860.516712962963</c:v>
                </c:pt>
                <c:pt idx="9114">
                  <c:v>42860.517418981479</c:v>
                </c:pt>
                <c:pt idx="9115">
                  <c:v>42860.518125000002</c:v>
                </c:pt>
                <c:pt idx="9116">
                  <c:v>42860.518831018548</c:v>
                </c:pt>
                <c:pt idx="9117">
                  <c:v>42860.519537037042</c:v>
                </c:pt>
                <c:pt idx="9118">
                  <c:v>42860.520243055558</c:v>
                </c:pt>
                <c:pt idx="9119">
                  <c:v>42860.520949074082</c:v>
                </c:pt>
                <c:pt idx="9120">
                  <c:v>42860.521655092591</c:v>
                </c:pt>
                <c:pt idx="9121">
                  <c:v>42860.522361111092</c:v>
                </c:pt>
                <c:pt idx="9122">
                  <c:v>42860.523067129609</c:v>
                </c:pt>
                <c:pt idx="9123">
                  <c:v>42860.523773148147</c:v>
                </c:pt>
                <c:pt idx="9124">
                  <c:v>42860.52447916667</c:v>
                </c:pt>
                <c:pt idx="9125">
                  <c:v>42860.525185185164</c:v>
                </c:pt>
                <c:pt idx="9126">
                  <c:v>42860.525891203681</c:v>
                </c:pt>
                <c:pt idx="9127">
                  <c:v>42860.526597222233</c:v>
                </c:pt>
                <c:pt idx="9128">
                  <c:v>42860.527303240735</c:v>
                </c:pt>
                <c:pt idx="9129">
                  <c:v>42860.528009259258</c:v>
                </c:pt>
                <c:pt idx="9130">
                  <c:v>42860.528715277782</c:v>
                </c:pt>
                <c:pt idx="9131">
                  <c:v>42860.529421296284</c:v>
                </c:pt>
                <c:pt idx="9132">
                  <c:v>42860.530127314814</c:v>
                </c:pt>
                <c:pt idx="9133">
                  <c:v>42860.530833333331</c:v>
                </c:pt>
                <c:pt idx="9134">
                  <c:v>42860.531539351861</c:v>
                </c:pt>
                <c:pt idx="9135">
                  <c:v>42860.532245370392</c:v>
                </c:pt>
                <c:pt idx="9136">
                  <c:v>42860.532951388908</c:v>
                </c:pt>
                <c:pt idx="9137">
                  <c:v>42860.534201388909</c:v>
                </c:pt>
                <c:pt idx="9138">
                  <c:v>42860.534907407411</c:v>
                </c:pt>
                <c:pt idx="9139">
                  <c:v>42860.535613425942</c:v>
                </c:pt>
                <c:pt idx="9140">
                  <c:v>42860.536319444487</c:v>
                </c:pt>
                <c:pt idx="9141">
                  <c:v>42860.53702546296</c:v>
                </c:pt>
                <c:pt idx="9142">
                  <c:v>42860.537731481476</c:v>
                </c:pt>
                <c:pt idx="9143">
                  <c:v>42860.538437500007</c:v>
                </c:pt>
                <c:pt idx="9144">
                  <c:v>42860.539143518494</c:v>
                </c:pt>
                <c:pt idx="9145">
                  <c:v>42860.539849537025</c:v>
                </c:pt>
                <c:pt idx="9146">
                  <c:v>42860.540555555563</c:v>
                </c:pt>
                <c:pt idx="9147">
                  <c:v>42860.541261574072</c:v>
                </c:pt>
                <c:pt idx="9148">
                  <c:v>42860.541967592595</c:v>
                </c:pt>
                <c:pt idx="9149">
                  <c:v>42860.542673611104</c:v>
                </c:pt>
                <c:pt idx="9150">
                  <c:v>42860.543379629627</c:v>
                </c:pt>
                <c:pt idx="9151">
                  <c:v>42860.544085648173</c:v>
                </c:pt>
                <c:pt idx="9152">
                  <c:v>42860.544791666645</c:v>
                </c:pt>
                <c:pt idx="9153">
                  <c:v>42860.545497685176</c:v>
                </c:pt>
                <c:pt idx="9154">
                  <c:v>42860.546203703707</c:v>
                </c:pt>
                <c:pt idx="9155">
                  <c:v>42860.546909722223</c:v>
                </c:pt>
                <c:pt idx="9156">
                  <c:v>42860.547615740739</c:v>
                </c:pt>
                <c:pt idx="9157">
                  <c:v>42860.548321759255</c:v>
                </c:pt>
                <c:pt idx="9158">
                  <c:v>42860.549027777779</c:v>
                </c:pt>
                <c:pt idx="9159">
                  <c:v>42860.549733796295</c:v>
                </c:pt>
                <c:pt idx="9160">
                  <c:v>42860.550439814819</c:v>
                </c:pt>
                <c:pt idx="9161">
                  <c:v>42860.551145833313</c:v>
                </c:pt>
                <c:pt idx="9162">
                  <c:v>42860.551851851851</c:v>
                </c:pt>
                <c:pt idx="9163">
                  <c:v>42860.552557870396</c:v>
                </c:pt>
                <c:pt idx="9164">
                  <c:v>42860.553263888891</c:v>
                </c:pt>
                <c:pt idx="9165">
                  <c:v>42860.553969907407</c:v>
                </c:pt>
                <c:pt idx="9166">
                  <c:v>42860.554861111108</c:v>
                </c:pt>
                <c:pt idx="9167">
                  <c:v>42860.555567129632</c:v>
                </c:pt>
                <c:pt idx="9168">
                  <c:v>42860.556273148199</c:v>
                </c:pt>
                <c:pt idx="9169">
                  <c:v>42860.556979166686</c:v>
                </c:pt>
                <c:pt idx="9170">
                  <c:v>42860.557685185187</c:v>
                </c:pt>
                <c:pt idx="9171">
                  <c:v>42860.558391203711</c:v>
                </c:pt>
                <c:pt idx="9172">
                  <c:v>42860.559097222242</c:v>
                </c:pt>
                <c:pt idx="9173">
                  <c:v>42860.559803240743</c:v>
                </c:pt>
                <c:pt idx="9174">
                  <c:v>42860.56050925926</c:v>
                </c:pt>
                <c:pt idx="9175">
                  <c:v>42860.561215277783</c:v>
                </c:pt>
                <c:pt idx="9176">
                  <c:v>42860.561921296285</c:v>
                </c:pt>
                <c:pt idx="9177">
                  <c:v>42860.562627314815</c:v>
                </c:pt>
                <c:pt idx="9178">
                  <c:v>42860.563333333324</c:v>
                </c:pt>
                <c:pt idx="9179">
                  <c:v>42860.564039351862</c:v>
                </c:pt>
                <c:pt idx="9180">
                  <c:v>42860.564745370371</c:v>
                </c:pt>
                <c:pt idx="9181">
                  <c:v>42860.565451388888</c:v>
                </c:pt>
                <c:pt idx="9182">
                  <c:v>42860.566157407411</c:v>
                </c:pt>
                <c:pt idx="9183">
                  <c:v>42860.566863425942</c:v>
                </c:pt>
                <c:pt idx="9184">
                  <c:v>42860.567569444465</c:v>
                </c:pt>
                <c:pt idx="9185">
                  <c:v>42860.568275462989</c:v>
                </c:pt>
                <c:pt idx="9186">
                  <c:v>42860.568981481476</c:v>
                </c:pt>
                <c:pt idx="9187">
                  <c:v>42860.569687499999</c:v>
                </c:pt>
                <c:pt idx="9188">
                  <c:v>42860.570393518516</c:v>
                </c:pt>
                <c:pt idx="9189">
                  <c:v>42860.571099537025</c:v>
                </c:pt>
                <c:pt idx="9190">
                  <c:v>42860.571805555555</c:v>
                </c:pt>
                <c:pt idx="9191">
                  <c:v>42860.572511574093</c:v>
                </c:pt>
                <c:pt idx="9192">
                  <c:v>42860.573217592602</c:v>
                </c:pt>
                <c:pt idx="9193">
                  <c:v>42860.573923611068</c:v>
                </c:pt>
                <c:pt idx="9194">
                  <c:v>42860.574629629627</c:v>
                </c:pt>
                <c:pt idx="9195">
                  <c:v>42860.57545138889</c:v>
                </c:pt>
                <c:pt idx="9196">
                  <c:v>42860.576157407413</c:v>
                </c:pt>
                <c:pt idx="9197">
                  <c:v>42860.576863425951</c:v>
                </c:pt>
                <c:pt idx="9198">
                  <c:v>42860.577569444467</c:v>
                </c:pt>
                <c:pt idx="9199">
                  <c:v>42860.578275462991</c:v>
                </c:pt>
                <c:pt idx="9200">
                  <c:v>42860.578981481478</c:v>
                </c:pt>
                <c:pt idx="9201">
                  <c:v>42860.579687499994</c:v>
                </c:pt>
                <c:pt idx="9202">
                  <c:v>42860.580393518518</c:v>
                </c:pt>
                <c:pt idx="9203">
                  <c:v>42860.581099537034</c:v>
                </c:pt>
                <c:pt idx="9204">
                  <c:v>42860.581805555557</c:v>
                </c:pt>
                <c:pt idx="9205">
                  <c:v>42860.582511574103</c:v>
                </c:pt>
                <c:pt idx="9206">
                  <c:v>42860.583217592612</c:v>
                </c:pt>
                <c:pt idx="9207">
                  <c:v>42860.583923611077</c:v>
                </c:pt>
                <c:pt idx="9208">
                  <c:v>42860.584629629629</c:v>
                </c:pt>
                <c:pt idx="9209">
                  <c:v>42860.585335648168</c:v>
                </c:pt>
                <c:pt idx="9210">
                  <c:v>42860.586041666655</c:v>
                </c:pt>
                <c:pt idx="9211">
                  <c:v>42860.586747685185</c:v>
                </c:pt>
                <c:pt idx="9212">
                  <c:v>42860.58745370368</c:v>
                </c:pt>
                <c:pt idx="9213">
                  <c:v>42860.588159722232</c:v>
                </c:pt>
                <c:pt idx="9214">
                  <c:v>42860.588865740741</c:v>
                </c:pt>
                <c:pt idx="9215">
                  <c:v>42860.589571759258</c:v>
                </c:pt>
                <c:pt idx="9216">
                  <c:v>42860.590277777781</c:v>
                </c:pt>
                <c:pt idx="9217">
                  <c:v>42860.590983796275</c:v>
                </c:pt>
                <c:pt idx="9218">
                  <c:v>42860.591689814777</c:v>
                </c:pt>
                <c:pt idx="9219">
                  <c:v>42860.592395833308</c:v>
                </c:pt>
                <c:pt idx="9220">
                  <c:v>42860.593101851817</c:v>
                </c:pt>
                <c:pt idx="9221">
                  <c:v>42860.593807870355</c:v>
                </c:pt>
                <c:pt idx="9222">
                  <c:v>42860.594513888893</c:v>
                </c:pt>
                <c:pt idx="9223">
                  <c:v>42860.595219907409</c:v>
                </c:pt>
                <c:pt idx="9224">
                  <c:v>42860.596053240741</c:v>
                </c:pt>
                <c:pt idx="9225">
                  <c:v>42860.596759259257</c:v>
                </c:pt>
                <c:pt idx="9226">
                  <c:v>42860.597465277759</c:v>
                </c:pt>
                <c:pt idx="9227">
                  <c:v>42860.598171296297</c:v>
                </c:pt>
                <c:pt idx="9228">
                  <c:v>42860.598877314813</c:v>
                </c:pt>
                <c:pt idx="9229">
                  <c:v>42860.599583333315</c:v>
                </c:pt>
                <c:pt idx="9230">
                  <c:v>42860.600289351853</c:v>
                </c:pt>
                <c:pt idx="9231">
                  <c:v>42860.600995370369</c:v>
                </c:pt>
                <c:pt idx="9232">
                  <c:v>42860.601701388885</c:v>
                </c:pt>
                <c:pt idx="9233">
                  <c:v>42860.602407407408</c:v>
                </c:pt>
                <c:pt idx="9234">
                  <c:v>42860.603113425932</c:v>
                </c:pt>
                <c:pt idx="9235">
                  <c:v>42860.60381944447</c:v>
                </c:pt>
                <c:pt idx="9236">
                  <c:v>42860.604525462986</c:v>
                </c:pt>
                <c:pt idx="9237">
                  <c:v>42860.605231481481</c:v>
                </c:pt>
                <c:pt idx="9238">
                  <c:v>42860.605937500004</c:v>
                </c:pt>
                <c:pt idx="9239">
                  <c:v>42860.60664351852</c:v>
                </c:pt>
                <c:pt idx="9240">
                  <c:v>42860.607349537015</c:v>
                </c:pt>
                <c:pt idx="9241">
                  <c:v>42860.608055555553</c:v>
                </c:pt>
                <c:pt idx="9242">
                  <c:v>42860.608761574076</c:v>
                </c:pt>
                <c:pt idx="9243">
                  <c:v>42860.609467592585</c:v>
                </c:pt>
                <c:pt idx="9244">
                  <c:v>42860.610173611087</c:v>
                </c:pt>
                <c:pt idx="9245">
                  <c:v>42860.610879629632</c:v>
                </c:pt>
                <c:pt idx="9246">
                  <c:v>42860.611585648148</c:v>
                </c:pt>
                <c:pt idx="9247">
                  <c:v>42860.612291666665</c:v>
                </c:pt>
                <c:pt idx="9248">
                  <c:v>42860.612997685188</c:v>
                </c:pt>
                <c:pt idx="9249">
                  <c:v>42860.613703703668</c:v>
                </c:pt>
                <c:pt idx="9250">
                  <c:v>42860.61440972222</c:v>
                </c:pt>
                <c:pt idx="9251">
                  <c:v>42860.615115740744</c:v>
                </c:pt>
                <c:pt idx="9252">
                  <c:v>42860.615821759238</c:v>
                </c:pt>
                <c:pt idx="9253">
                  <c:v>42860.616724537016</c:v>
                </c:pt>
                <c:pt idx="9254">
                  <c:v>42860.617430555554</c:v>
                </c:pt>
                <c:pt idx="9255">
                  <c:v>42860.618136574092</c:v>
                </c:pt>
                <c:pt idx="9256">
                  <c:v>42860.618842592601</c:v>
                </c:pt>
                <c:pt idx="9257">
                  <c:v>42860.619548611088</c:v>
                </c:pt>
                <c:pt idx="9258">
                  <c:v>42860.620254629626</c:v>
                </c:pt>
                <c:pt idx="9259">
                  <c:v>42860.62096064815</c:v>
                </c:pt>
                <c:pt idx="9260">
                  <c:v>42860.621666666622</c:v>
                </c:pt>
                <c:pt idx="9261">
                  <c:v>42860.622372685175</c:v>
                </c:pt>
                <c:pt idx="9262">
                  <c:v>42860.623078703677</c:v>
                </c:pt>
                <c:pt idx="9263">
                  <c:v>42860.623784722178</c:v>
                </c:pt>
                <c:pt idx="9264">
                  <c:v>42860.624490740724</c:v>
                </c:pt>
                <c:pt idx="9265">
                  <c:v>42860.625196759218</c:v>
                </c:pt>
                <c:pt idx="9266">
                  <c:v>42860.625902777749</c:v>
                </c:pt>
                <c:pt idx="9267">
                  <c:v>42860.626608796294</c:v>
                </c:pt>
                <c:pt idx="9268">
                  <c:v>42860.627314814796</c:v>
                </c:pt>
                <c:pt idx="9269">
                  <c:v>42860.628020833305</c:v>
                </c:pt>
                <c:pt idx="9270">
                  <c:v>42860.628726851821</c:v>
                </c:pt>
                <c:pt idx="9271">
                  <c:v>42860.629432870352</c:v>
                </c:pt>
                <c:pt idx="9272">
                  <c:v>42860.63013888889</c:v>
                </c:pt>
                <c:pt idx="9273">
                  <c:v>42860.630844907406</c:v>
                </c:pt>
                <c:pt idx="9274">
                  <c:v>42860.631550925929</c:v>
                </c:pt>
                <c:pt idx="9275">
                  <c:v>42860.632256944467</c:v>
                </c:pt>
                <c:pt idx="9276">
                  <c:v>42860.632962962954</c:v>
                </c:pt>
                <c:pt idx="9277">
                  <c:v>42860.633668981449</c:v>
                </c:pt>
                <c:pt idx="9278">
                  <c:v>42860.634375000001</c:v>
                </c:pt>
                <c:pt idx="9279">
                  <c:v>42860.635081018496</c:v>
                </c:pt>
                <c:pt idx="9280">
                  <c:v>42860.635787037005</c:v>
                </c:pt>
                <c:pt idx="9281">
                  <c:v>42860.636493055557</c:v>
                </c:pt>
                <c:pt idx="9282">
                  <c:v>42860.637395833313</c:v>
                </c:pt>
                <c:pt idx="9283">
                  <c:v>42860.63810185183</c:v>
                </c:pt>
                <c:pt idx="9284">
                  <c:v>42860.638807870368</c:v>
                </c:pt>
                <c:pt idx="9285">
                  <c:v>42860.639513888891</c:v>
                </c:pt>
                <c:pt idx="9286">
                  <c:v>42860.640219907429</c:v>
                </c:pt>
                <c:pt idx="9287">
                  <c:v>42860.640925925931</c:v>
                </c:pt>
                <c:pt idx="9288">
                  <c:v>42860.641631944447</c:v>
                </c:pt>
                <c:pt idx="9289">
                  <c:v>42860.642337962963</c:v>
                </c:pt>
                <c:pt idx="9290">
                  <c:v>42860.643043981458</c:v>
                </c:pt>
                <c:pt idx="9291">
                  <c:v>42860.643749999996</c:v>
                </c:pt>
                <c:pt idx="9292">
                  <c:v>42860.644456018519</c:v>
                </c:pt>
                <c:pt idx="9293">
                  <c:v>42860.645162037014</c:v>
                </c:pt>
                <c:pt idx="9294">
                  <c:v>42860.645868055559</c:v>
                </c:pt>
                <c:pt idx="9295">
                  <c:v>42860.646574074104</c:v>
                </c:pt>
                <c:pt idx="9296">
                  <c:v>42860.647280092591</c:v>
                </c:pt>
                <c:pt idx="9297">
                  <c:v>42860.647986111093</c:v>
                </c:pt>
                <c:pt idx="9298">
                  <c:v>42860.648692129631</c:v>
                </c:pt>
                <c:pt idx="9299">
                  <c:v>42860.649398148176</c:v>
                </c:pt>
                <c:pt idx="9300">
                  <c:v>42860.650104166656</c:v>
                </c:pt>
                <c:pt idx="9301">
                  <c:v>42860.650810185201</c:v>
                </c:pt>
                <c:pt idx="9302">
                  <c:v>42860.651516203703</c:v>
                </c:pt>
                <c:pt idx="9303">
                  <c:v>42860.652222222219</c:v>
                </c:pt>
                <c:pt idx="9304">
                  <c:v>42860.652928240743</c:v>
                </c:pt>
                <c:pt idx="9305">
                  <c:v>42860.653634259259</c:v>
                </c:pt>
                <c:pt idx="9306">
                  <c:v>42860.654340277782</c:v>
                </c:pt>
                <c:pt idx="9307">
                  <c:v>42860.655046296299</c:v>
                </c:pt>
                <c:pt idx="9308">
                  <c:v>42860.655752314815</c:v>
                </c:pt>
                <c:pt idx="9309">
                  <c:v>42860.656458333331</c:v>
                </c:pt>
                <c:pt idx="9310">
                  <c:v>42860.657164351855</c:v>
                </c:pt>
                <c:pt idx="9311">
                  <c:v>42860.658136574093</c:v>
                </c:pt>
                <c:pt idx="9312">
                  <c:v>42860.658842592602</c:v>
                </c:pt>
                <c:pt idx="9313">
                  <c:v>42860.659548611104</c:v>
                </c:pt>
                <c:pt idx="9314">
                  <c:v>42860.660254629627</c:v>
                </c:pt>
                <c:pt idx="9315">
                  <c:v>42860.660960648151</c:v>
                </c:pt>
                <c:pt idx="9316">
                  <c:v>42860.661666666623</c:v>
                </c:pt>
                <c:pt idx="9317">
                  <c:v>42860.662372685176</c:v>
                </c:pt>
                <c:pt idx="9318">
                  <c:v>42860.663078703677</c:v>
                </c:pt>
                <c:pt idx="9319">
                  <c:v>42860.663784722186</c:v>
                </c:pt>
                <c:pt idx="9320">
                  <c:v>42860.664490740724</c:v>
                </c:pt>
                <c:pt idx="9321">
                  <c:v>42860.665196759219</c:v>
                </c:pt>
                <c:pt idx="9322">
                  <c:v>42860.665902777757</c:v>
                </c:pt>
                <c:pt idx="9323">
                  <c:v>42860.666608796295</c:v>
                </c:pt>
                <c:pt idx="9324">
                  <c:v>42860.667314814804</c:v>
                </c:pt>
                <c:pt idx="9325">
                  <c:v>42860.668020833313</c:v>
                </c:pt>
                <c:pt idx="9326">
                  <c:v>42860.668726851829</c:v>
                </c:pt>
                <c:pt idx="9327">
                  <c:v>42860.669432870345</c:v>
                </c:pt>
                <c:pt idx="9328">
                  <c:v>42860.670138888891</c:v>
                </c:pt>
                <c:pt idx="9329">
                  <c:v>42860.670844907407</c:v>
                </c:pt>
                <c:pt idx="9330">
                  <c:v>42860.671550925923</c:v>
                </c:pt>
                <c:pt idx="9331">
                  <c:v>42860.672256944476</c:v>
                </c:pt>
                <c:pt idx="9332">
                  <c:v>42860.672962962955</c:v>
                </c:pt>
                <c:pt idx="9333">
                  <c:v>42860.673668981457</c:v>
                </c:pt>
                <c:pt idx="9334">
                  <c:v>42860.674375000002</c:v>
                </c:pt>
                <c:pt idx="9335">
                  <c:v>42860.675081018504</c:v>
                </c:pt>
                <c:pt idx="9336">
                  <c:v>42860.675787037013</c:v>
                </c:pt>
                <c:pt idx="9337">
                  <c:v>42860.676493055558</c:v>
                </c:pt>
                <c:pt idx="9338">
                  <c:v>42860.677199074082</c:v>
                </c:pt>
                <c:pt idx="9339">
                  <c:v>42860.677905092591</c:v>
                </c:pt>
                <c:pt idx="9340">
                  <c:v>42860.678842592592</c:v>
                </c:pt>
                <c:pt idx="9341">
                  <c:v>42860.679548611079</c:v>
                </c:pt>
                <c:pt idx="9342">
                  <c:v>42860.680254629631</c:v>
                </c:pt>
                <c:pt idx="9343">
                  <c:v>42860.680960648147</c:v>
                </c:pt>
                <c:pt idx="9344">
                  <c:v>42860.681666666635</c:v>
                </c:pt>
                <c:pt idx="9345">
                  <c:v>42860.682372685187</c:v>
                </c:pt>
                <c:pt idx="9346">
                  <c:v>42860.683078703682</c:v>
                </c:pt>
                <c:pt idx="9347">
                  <c:v>42860.68378472219</c:v>
                </c:pt>
                <c:pt idx="9348">
                  <c:v>42860.684490740736</c:v>
                </c:pt>
                <c:pt idx="9349">
                  <c:v>42860.685196759237</c:v>
                </c:pt>
                <c:pt idx="9350">
                  <c:v>42860.685902777775</c:v>
                </c:pt>
                <c:pt idx="9351">
                  <c:v>42860.686608796299</c:v>
                </c:pt>
                <c:pt idx="9352">
                  <c:v>42860.687314814815</c:v>
                </c:pt>
                <c:pt idx="9353">
                  <c:v>42860.688020833324</c:v>
                </c:pt>
                <c:pt idx="9354">
                  <c:v>42860.688726851855</c:v>
                </c:pt>
                <c:pt idx="9355">
                  <c:v>42860.689432870371</c:v>
                </c:pt>
                <c:pt idx="9356">
                  <c:v>42860.690138888887</c:v>
                </c:pt>
                <c:pt idx="9357">
                  <c:v>42860.690844907404</c:v>
                </c:pt>
                <c:pt idx="9358">
                  <c:v>42860.691550925927</c:v>
                </c:pt>
                <c:pt idx="9359">
                  <c:v>42860.692256944443</c:v>
                </c:pt>
                <c:pt idx="9360">
                  <c:v>42860.692962962938</c:v>
                </c:pt>
                <c:pt idx="9361">
                  <c:v>42860.693668981447</c:v>
                </c:pt>
                <c:pt idx="9362">
                  <c:v>42860.694374999999</c:v>
                </c:pt>
                <c:pt idx="9363">
                  <c:v>42860.695081018494</c:v>
                </c:pt>
                <c:pt idx="9364">
                  <c:v>42860.695787037002</c:v>
                </c:pt>
                <c:pt idx="9365">
                  <c:v>42860.696493055555</c:v>
                </c:pt>
                <c:pt idx="9366">
                  <c:v>42860.697199074071</c:v>
                </c:pt>
                <c:pt idx="9367">
                  <c:v>42860.697905092595</c:v>
                </c:pt>
                <c:pt idx="9368">
                  <c:v>42860.698611111104</c:v>
                </c:pt>
                <c:pt idx="9369">
                  <c:v>42860.699467592574</c:v>
                </c:pt>
                <c:pt idx="9370">
                  <c:v>42860.700173611069</c:v>
                </c:pt>
                <c:pt idx="9371">
                  <c:v>42860.700879629629</c:v>
                </c:pt>
                <c:pt idx="9372">
                  <c:v>42860.701585648145</c:v>
                </c:pt>
                <c:pt idx="9373">
                  <c:v>42860.702291666654</c:v>
                </c:pt>
                <c:pt idx="9374">
                  <c:v>42860.702997685185</c:v>
                </c:pt>
                <c:pt idx="9375">
                  <c:v>42860.703703703657</c:v>
                </c:pt>
                <c:pt idx="9376">
                  <c:v>42860.704409722224</c:v>
                </c:pt>
                <c:pt idx="9377">
                  <c:v>42860.705115740726</c:v>
                </c:pt>
                <c:pt idx="9378">
                  <c:v>42860.705821759228</c:v>
                </c:pt>
                <c:pt idx="9379">
                  <c:v>42860.70652777778</c:v>
                </c:pt>
                <c:pt idx="9380">
                  <c:v>42860.707233796296</c:v>
                </c:pt>
                <c:pt idx="9381">
                  <c:v>42860.707939814805</c:v>
                </c:pt>
                <c:pt idx="9382">
                  <c:v>42860.708645833314</c:v>
                </c:pt>
                <c:pt idx="9383">
                  <c:v>42860.70935185183</c:v>
                </c:pt>
                <c:pt idx="9384">
                  <c:v>42860.710057870368</c:v>
                </c:pt>
                <c:pt idx="9385">
                  <c:v>42860.710763888885</c:v>
                </c:pt>
                <c:pt idx="9386">
                  <c:v>42860.711469907386</c:v>
                </c:pt>
                <c:pt idx="9387">
                  <c:v>42860.712175925932</c:v>
                </c:pt>
                <c:pt idx="9388">
                  <c:v>42860.712881944448</c:v>
                </c:pt>
                <c:pt idx="9389">
                  <c:v>42860.713587962964</c:v>
                </c:pt>
                <c:pt idx="9390">
                  <c:v>42860.71429398148</c:v>
                </c:pt>
                <c:pt idx="9391">
                  <c:v>42860.715000000004</c:v>
                </c:pt>
                <c:pt idx="9392">
                  <c:v>42860.71570601852</c:v>
                </c:pt>
                <c:pt idx="9393">
                  <c:v>42860.716412037036</c:v>
                </c:pt>
                <c:pt idx="9394">
                  <c:v>42860.717118055552</c:v>
                </c:pt>
                <c:pt idx="9395">
                  <c:v>42860.717824074083</c:v>
                </c:pt>
                <c:pt idx="9396">
                  <c:v>42860.718530092614</c:v>
                </c:pt>
                <c:pt idx="9397">
                  <c:v>42860.719236111108</c:v>
                </c:pt>
                <c:pt idx="9398">
                  <c:v>42860.720162037003</c:v>
                </c:pt>
                <c:pt idx="9399">
                  <c:v>42860.720868055556</c:v>
                </c:pt>
                <c:pt idx="9400">
                  <c:v>42860.721574074072</c:v>
                </c:pt>
                <c:pt idx="9401">
                  <c:v>42860.722280092596</c:v>
                </c:pt>
                <c:pt idx="9402">
                  <c:v>42860.722986111068</c:v>
                </c:pt>
                <c:pt idx="9403">
                  <c:v>42860.723692129599</c:v>
                </c:pt>
                <c:pt idx="9404">
                  <c:v>42860.724398148173</c:v>
                </c:pt>
                <c:pt idx="9405">
                  <c:v>42860.725104166624</c:v>
                </c:pt>
                <c:pt idx="9406">
                  <c:v>42860.725810185184</c:v>
                </c:pt>
                <c:pt idx="9407">
                  <c:v>42860.726516203707</c:v>
                </c:pt>
                <c:pt idx="9408">
                  <c:v>42860.727222222224</c:v>
                </c:pt>
                <c:pt idx="9409">
                  <c:v>42860.727928240725</c:v>
                </c:pt>
                <c:pt idx="9410">
                  <c:v>42860.728634259256</c:v>
                </c:pt>
                <c:pt idx="9411">
                  <c:v>42860.729340277758</c:v>
                </c:pt>
                <c:pt idx="9412">
                  <c:v>42860.730046296296</c:v>
                </c:pt>
                <c:pt idx="9413">
                  <c:v>42860.730752314805</c:v>
                </c:pt>
                <c:pt idx="9414">
                  <c:v>42860.731458333314</c:v>
                </c:pt>
                <c:pt idx="9415">
                  <c:v>42860.73216435183</c:v>
                </c:pt>
                <c:pt idx="9416">
                  <c:v>42860.732870370368</c:v>
                </c:pt>
                <c:pt idx="9417">
                  <c:v>42860.733576388891</c:v>
                </c:pt>
                <c:pt idx="9418">
                  <c:v>42860.734282407408</c:v>
                </c:pt>
                <c:pt idx="9419">
                  <c:v>42860.734988425931</c:v>
                </c:pt>
                <c:pt idx="9420">
                  <c:v>42860.735694444447</c:v>
                </c:pt>
                <c:pt idx="9421">
                  <c:v>42860.736400462964</c:v>
                </c:pt>
                <c:pt idx="9422">
                  <c:v>42860.737106481458</c:v>
                </c:pt>
                <c:pt idx="9423">
                  <c:v>42860.737812499996</c:v>
                </c:pt>
                <c:pt idx="9424">
                  <c:v>42860.738518518519</c:v>
                </c:pt>
                <c:pt idx="9425">
                  <c:v>42860.739224537014</c:v>
                </c:pt>
                <c:pt idx="9426">
                  <c:v>42860.739930555537</c:v>
                </c:pt>
                <c:pt idx="9427">
                  <c:v>42860.740925925929</c:v>
                </c:pt>
                <c:pt idx="9428">
                  <c:v>42860.741631944446</c:v>
                </c:pt>
                <c:pt idx="9429">
                  <c:v>42860.742337962962</c:v>
                </c:pt>
                <c:pt idx="9430">
                  <c:v>42860.743043981449</c:v>
                </c:pt>
                <c:pt idx="9431">
                  <c:v>42860.743749999994</c:v>
                </c:pt>
                <c:pt idx="9432">
                  <c:v>42860.744456018518</c:v>
                </c:pt>
                <c:pt idx="9433">
                  <c:v>42860.745162037005</c:v>
                </c:pt>
                <c:pt idx="9434">
                  <c:v>42860.745868055557</c:v>
                </c:pt>
                <c:pt idx="9435">
                  <c:v>42860.746574074103</c:v>
                </c:pt>
                <c:pt idx="9436">
                  <c:v>42860.74728009259</c:v>
                </c:pt>
                <c:pt idx="9437">
                  <c:v>42860.747986111077</c:v>
                </c:pt>
                <c:pt idx="9438">
                  <c:v>42860.748692129629</c:v>
                </c:pt>
                <c:pt idx="9439">
                  <c:v>42860.749398148168</c:v>
                </c:pt>
                <c:pt idx="9440">
                  <c:v>42860.750104166655</c:v>
                </c:pt>
                <c:pt idx="9441">
                  <c:v>42860.750810185193</c:v>
                </c:pt>
                <c:pt idx="9442">
                  <c:v>42860.751516203702</c:v>
                </c:pt>
                <c:pt idx="9443">
                  <c:v>42860.752222222232</c:v>
                </c:pt>
                <c:pt idx="9444">
                  <c:v>42860.752928240741</c:v>
                </c:pt>
                <c:pt idx="9445">
                  <c:v>42860.753634259258</c:v>
                </c:pt>
                <c:pt idx="9446">
                  <c:v>42860.754340277781</c:v>
                </c:pt>
                <c:pt idx="9447">
                  <c:v>42860.755046296297</c:v>
                </c:pt>
                <c:pt idx="9448">
                  <c:v>42860.755752314806</c:v>
                </c:pt>
                <c:pt idx="9449">
                  <c:v>42860.75645833333</c:v>
                </c:pt>
                <c:pt idx="9450">
                  <c:v>42860.757164351831</c:v>
                </c:pt>
                <c:pt idx="9451">
                  <c:v>42860.757870370369</c:v>
                </c:pt>
                <c:pt idx="9452">
                  <c:v>42860.758576388929</c:v>
                </c:pt>
                <c:pt idx="9453">
                  <c:v>42860.759282407409</c:v>
                </c:pt>
                <c:pt idx="9454">
                  <c:v>42860.759988425933</c:v>
                </c:pt>
                <c:pt idx="9455">
                  <c:v>42860.760694444441</c:v>
                </c:pt>
                <c:pt idx="9456">
                  <c:v>42860.76158564815</c:v>
                </c:pt>
                <c:pt idx="9457">
                  <c:v>42860.762291666644</c:v>
                </c:pt>
                <c:pt idx="9458">
                  <c:v>42860.762997685175</c:v>
                </c:pt>
                <c:pt idx="9459">
                  <c:v>42860.763703703647</c:v>
                </c:pt>
                <c:pt idx="9460">
                  <c:v>42860.7644097222</c:v>
                </c:pt>
                <c:pt idx="9461">
                  <c:v>42860.765115740724</c:v>
                </c:pt>
                <c:pt idx="9462">
                  <c:v>42860.765821759218</c:v>
                </c:pt>
                <c:pt idx="9463">
                  <c:v>42860.766527777778</c:v>
                </c:pt>
                <c:pt idx="9464">
                  <c:v>42860.767233796294</c:v>
                </c:pt>
                <c:pt idx="9465">
                  <c:v>42860.767939814796</c:v>
                </c:pt>
                <c:pt idx="9466">
                  <c:v>42860.768645833305</c:v>
                </c:pt>
                <c:pt idx="9467">
                  <c:v>42860.769351851821</c:v>
                </c:pt>
                <c:pt idx="9468">
                  <c:v>42860.770057870373</c:v>
                </c:pt>
                <c:pt idx="9469">
                  <c:v>42860.770763888875</c:v>
                </c:pt>
                <c:pt idx="9470">
                  <c:v>42860.771469907377</c:v>
                </c:pt>
                <c:pt idx="9471">
                  <c:v>42860.772175925929</c:v>
                </c:pt>
                <c:pt idx="9472">
                  <c:v>42860.772881944446</c:v>
                </c:pt>
                <c:pt idx="9473">
                  <c:v>42860.773587962954</c:v>
                </c:pt>
                <c:pt idx="9474">
                  <c:v>42860.774293981478</c:v>
                </c:pt>
                <c:pt idx="9475">
                  <c:v>42860.774999999994</c:v>
                </c:pt>
                <c:pt idx="9476">
                  <c:v>42860.775706018496</c:v>
                </c:pt>
                <c:pt idx="9477">
                  <c:v>42860.776412037034</c:v>
                </c:pt>
                <c:pt idx="9478">
                  <c:v>42860.777118055557</c:v>
                </c:pt>
                <c:pt idx="9479">
                  <c:v>42860.777824074081</c:v>
                </c:pt>
                <c:pt idx="9480">
                  <c:v>42860.778530092612</c:v>
                </c:pt>
                <c:pt idx="9481">
                  <c:v>42860.779236111106</c:v>
                </c:pt>
                <c:pt idx="9482">
                  <c:v>42860.779942129608</c:v>
                </c:pt>
                <c:pt idx="9483">
                  <c:v>42860.780648148168</c:v>
                </c:pt>
                <c:pt idx="9484">
                  <c:v>42860.781354166655</c:v>
                </c:pt>
                <c:pt idx="9485">
                  <c:v>42860.782581018517</c:v>
                </c:pt>
                <c:pt idx="9486">
                  <c:v>42860.783287037026</c:v>
                </c:pt>
                <c:pt idx="9487">
                  <c:v>42860.783993055556</c:v>
                </c:pt>
                <c:pt idx="9488">
                  <c:v>42860.784699074095</c:v>
                </c:pt>
                <c:pt idx="9489">
                  <c:v>42860.785405092596</c:v>
                </c:pt>
                <c:pt idx="9490">
                  <c:v>42860.786111111105</c:v>
                </c:pt>
                <c:pt idx="9491">
                  <c:v>42860.786817129643</c:v>
                </c:pt>
                <c:pt idx="9492">
                  <c:v>42860.787523148167</c:v>
                </c:pt>
                <c:pt idx="9493">
                  <c:v>42860.788229166668</c:v>
                </c:pt>
                <c:pt idx="9494">
                  <c:v>42860.788935185192</c:v>
                </c:pt>
                <c:pt idx="9495">
                  <c:v>42860.789641203672</c:v>
                </c:pt>
                <c:pt idx="9496">
                  <c:v>42860.790347222224</c:v>
                </c:pt>
                <c:pt idx="9497">
                  <c:v>42860.791053240726</c:v>
                </c:pt>
                <c:pt idx="9498">
                  <c:v>42860.791759259228</c:v>
                </c:pt>
                <c:pt idx="9499">
                  <c:v>42860.792465277758</c:v>
                </c:pt>
                <c:pt idx="9500">
                  <c:v>42860.793171296275</c:v>
                </c:pt>
                <c:pt idx="9501">
                  <c:v>42860.793877314805</c:v>
                </c:pt>
                <c:pt idx="9502">
                  <c:v>42860.794583333314</c:v>
                </c:pt>
                <c:pt idx="9503">
                  <c:v>42860.79528935183</c:v>
                </c:pt>
                <c:pt idx="9504">
                  <c:v>42860.795995370354</c:v>
                </c:pt>
                <c:pt idx="9505">
                  <c:v>42860.796701388885</c:v>
                </c:pt>
                <c:pt idx="9506">
                  <c:v>42860.797407407386</c:v>
                </c:pt>
                <c:pt idx="9507">
                  <c:v>42860.798113425932</c:v>
                </c:pt>
                <c:pt idx="9508">
                  <c:v>42860.798819444484</c:v>
                </c:pt>
                <c:pt idx="9509">
                  <c:v>42860.799525462964</c:v>
                </c:pt>
                <c:pt idx="9510">
                  <c:v>42860.800231481502</c:v>
                </c:pt>
                <c:pt idx="9511">
                  <c:v>42860.800937500011</c:v>
                </c:pt>
                <c:pt idx="9512">
                  <c:v>42860.80164351852</c:v>
                </c:pt>
                <c:pt idx="9513">
                  <c:v>42860.802349537036</c:v>
                </c:pt>
                <c:pt idx="9514">
                  <c:v>42860.803449074083</c:v>
                </c:pt>
                <c:pt idx="9515">
                  <c:v>42860.804155092614</c:v>
                </c:pt>
                <c:pt idx="9516">
                  <c:v>42860.804861111108</c:v>
                </c:pt>
                <c:pt idx="9517">
                  <c:v>42860.805567129632</c:v>
                </c:pt>
                <c:pt idx="9518">
                  <c:v>42860.806273148199</c:v>
                </c:pt>
                <c:pt idx="9519">
                  <c:v>42860.806979166686</c:v>
                </c:pt>
                <c:pt idx="9520">
                  <c:v>42860.807685185187</c:v>
                </c:pt>
                <c:pt idx="9521">
                  <c:v>42860.808391203711</c:v>
                </c:pt>
                <c:pt idx="9522">
                  <c:v>42860.809097222242</c:v>
                </c:pt>
                <c:pt idx="9523">
                  <c:v>42860.809803240743</c:v>
                </c:pt>
                <c:pt idx="9524">
                  <c:v>42860.810509259289</c:v>
                </c:pt>
                <c:pt idx="9525">
                  <c:v>42860.811215277805</c:v>
                </c:pt>
                <c:pt idx="9526">
                  <c:v>42860.811921296299</c:v>
                </c:pt>
                <c:pt idx="9527">
                  <c:v>42860.812627314837</c:v>
                </c:pt>
                <c:pt idx="9528">
                  <c:v>42860.813333333332</c:v>
                </c:pt>
                <c:pt idx="9529">
                  <c:v>42860.814039351899</c:v>
                </c:pt>
                <c:pt idx="9530">
                  <c:v>42860.814745370393</c:v>
                </c:pt>
                <c:pt idx="9531">
                  <c:v>42860.815451388909</c:v>
                </c:pt>
                <c:pt idx="9532">
                  <c:v>42860.81615740744</c:v>
                </c:pt>
                <c:pt idx="9533">
                  <c:v>42860.816863425956</c:v>
                </c:pt>
                <c:pt idx="9534">
                  <c:v>42860.817569444487</c:v>
                </c:pt>
                <c:pt idx="9535">
                  <c:v>42860.818275463011</c:v>
                </c:pt>
                <c:pt idx="9536">
                  <c:v>42860.818981481483</c:v>
                </c:pt>
                <c:pt idx="9537">
                  <c:v>42860.819687500007</c:v>
                </c:pt>
                <c:pt idx="9538">
                  <c:v>42860.820393518516</c:v>
                </c:pt>
                <c:pt idx="9539">
                  <c:v>42860.821099537025</c:v>
                </c:pt>
                <c:pt idx="9540">
                  <c:v>42860.821805555555</c:v>
                </c:pt>
                <c:pt idx="9541">
                  <c:v>42860.822511574093</c:v>
                </c:pt>
                <c:pt idx="9542">
                  <c:v>42860.823217592602</c:v>
                </c:pt>
                <c:pt idx="9543">
                  <c:v>42860.824236111112</c:v>
                </c:pt>
                <c:pt idx="9544">
                  <c:v>42860.824942129628</c:v>
                </c:pt>
                <c:pt idx="9545">
                  <c:v>42860.825648148173</c:v>
                </c:pt>
                <c:pt idx="9546">
                  <c:v>42860.826354166667</c:v>
                </c:pt>
                <c:pt idx="9547">
                  <c:v>42860.827060185184</c:v>
                </c:pt>
                <c:pt idx="9548">
                  <c:v>42860.827766203671</c:v>
                </c:pt>
                <c:pt idx="9549">
                  <c:v>42860.828472222223</c:v>
                </c:pt>
                <c:pt idx="9550">
                  <c:v>42860.82917824074</c:v>
                </c:pt>
                <c:pt idx="9551">
                  <c:v>42860.829884259256</c:v>
                </c:pt>
                <c:pt idx="9552">
                  <c:v>42860.830590277801</c:v>
                </c:pt>
                <c:pt idx="9553">
                  <c:v>42860.831296296317</c:v>
                </c:pt>
                <c:pt idx="9554">
                  <c:v>42860.832002314812</c:v>
                </c:pt>
                <c:pt idx="9555">
                  <c:v>42860.832708333335</c:v>
                </c:pt>
                <c:pt idx="9556">
                  <c:v>42860.833414351851</c:v>
                </c:pt>
                <c:pt idx="9557">
                  <c:v>42860.834120370368</c:v>
                </c:pt>
                <c:pt idx="9558">
                  <c:v>42860.83482638892</c:v>
                </c:pt>
                <c:pt idx="9559">
                  <c:v>42860.835532407429</c:v>
                </c:pt>
                <c:pt idx="9560">
                  <c:v>42860.836238425974</c:v>
                </c:pt>
                <c:pt idx="9561">
                  <c:v>42860.836944444476</c:v>
                </c:pt>
                <c:pt idx="9562">
                  <c:v>42860.837650462963</c:v>
                </c:pt>
                <c:pt idx="9563">
                  <c:v>42860.838356481501</c:v>
                </c:pt>
                <c:pt idx="9564">
                  <c:v>42860.839062499996</c:v>
                </c:pt>
                <c:pt idx="9565">
                  <c:v>42860.839768518505</c:v>
                </c:pt>
                <c:pt idx="9566">
                  <c:v>42860.840474537035</c:v>
                </c:pt>
                <c:pt idx="9567">
                  <c:v>42860.841180555537</c:v>
                </c:pt>
                <c:pt idx="9568">
                  <c:v>42860.841886574082</c:v>
                </c:pt>
                <c:pt idx="9569">
                  <c:v>42860.842592592613</c:v>
                </c:pt>
                <c:pt idx="9570">
                  <c:v>42860.843298611115</c:v>
                </c:pt>
                <c:pt idx="9571">
                  <c:v>42860.844004629631</c:v>
                </c:pt>
                <c:pt idx="9572">
                  <c:v>42860.845069444476</c:v>
                </c:pt>
                <c:pt idx="9573">
                  <c:v>42860.845775462985</c:v>
                </c:pt>
                <c:pt idx="9574">
                  <c:v>42860.84648148148</c:v>
                </c:pt>
                <c:pt idx="9575">
                  <c:v>42860.847187499996</c:v>
                </c:pt>
                <c:pt idx="9576">
                  <c:v>42860.847893518519</c:v>
                </c:pt>
                <c:pt idx="9577">
                  <c:v>42860.848599537043</c:v>
                </c:pt>
                <c:pt idx="9578">
                  <c:v>42860.849305555559</c:v>
                </c:pt>
                <c:pt idx="9579">
                  <c:v>42860.850011574104</c:v>
                </c:pt>
                <c:pt idx="9580">
                  <c:v>42860.850717592613</c:v>
                </c:pt>
                <c:pt idx="9581">
                  <c:v>42860.851423611079</c:v>
                </c:pt>
                <c:pt idx="9582">
                  <c:v>42860.852129629631</c:v>
                </c:pt>
                <c:pt idx="9583">
                  <c:v>42860.852835648198</c:v>
                </c:pt>
                <c:pt idx="9584">
                  <c:v>42860.853541666664</c:v>
                </c:pt>
                <c:pt idx="9585">
                  <c:v>42860.854247685202</c:v>
                </c:pt>
                <c:pt idx="9586">
                  <c:v>42860.854953703703</c:v>
                </c:pt>
                <c:pt idx="9587">
                  <c:v>42860.855659722241</c:v>
                </c:pt>
                <c:pt idx="9588">
                  <c:v>42860.856365740743</c:v>
                </c:pt>
                <c:pt idx="9589">
                  <c:v>42860.857071759259</c:v>
                </c:pt>
                <c:pt idx="9590">
                  <c:v>42860.857777777783</c:v>
                </c:pt>
                <c:pt idx="9591">
                  <c:v>42860.858483796299</c:v>
                </c:pt>
                <c:pt idx="9592">
                  <c:v>42860.859189814815</c:v>
                </c:pt>
                <c:pt idx="9593">
                  <c:v>42860.859895833331</c:v>
                </c:pt>
                <c:pt idx="9594">
                  <c:v>42860.860601851855</c:v>
                </c:pt>
                <c:pt idx="9595">
                  <c:v>42860.861307870371</c:v>
                </c:pt>
                <c:pt idx="9596">
                  <c:v>42860.862013888909</c:v>
                </c:pt>
                <c:pt idx="9597">
                  <c:v>42860.862719907411</c:v>
                </c:pt>
                <c:pt idx="9598">
                  <c:v>42860.863425925927</c:v>
                </c:pt>
                <c:pt idx="9599">
                  <c:v>42860.864131944443</c:v>
                </c:pt>
                <c:pt idx="9600">
                  <c:v>42860.864837962989</c:v>
                </c:pt>
                <c:pt idx="9601">
                  <c:v>42860.866168981476</c:v>
                </c:pt>
                <c:pt idx="9602">
                  <c:v>42860.866875000022</c:v>
                </c:pt>
                <c:pt idx="9603">
                  <c:v>42860.867581018516</c:v>
                </c:pt>
                <c:pt idx="9604">
                  <c:v>42860.868287037039</c:v>
                </c:pt>
                <c:pt idx="9605">
                  <c:v>42860.868993055563</c:v>
                </c:pt>
                <c:pt idx="9606">
                  <c:v>42860.869699074094</c:v>
                </c:pt>
                <c:pt idx="9607">
                  <c:v>42860.870405092603</c:v>
                </c:pt>
                <c:pt idx="9608">
                  <c:v>42860.871111111104</c:v>
                </c:pt>
                <c:pt idx="9609">
                  <c:v>42860.871817129642</c:v>
                </c:pt>
                <c:pt idx="9610">
                  <c:v>42860.872523148195</c:v>
                </c:pt>
                <c:pt idx="9611">
                  <c:v>42860.873229166667</c:v>
                </c:pt>
                <c:pt idx="9612">
                  <c:v>42860.873935185191</c:v>
                </c:pt>
                <c:pt idx="9613">
                  <c:v>42860.8746412037</c:v>
                </c:pt>
                <c:pt idx="9614">
                  <c:v>42860.875347222223</c:v>
                </c:pt>
                <c:pt idx="9615">
                  <c:v>42860.876053240769</c:v>
                </c:pt>
                <c:pt idx="9616">
                  <c:v>42860.876759259263</c:v>
                </c:pt>
                <c:pt idx="9617">
                  <c:v>42860.877465277779</c:v>
                </c:pt>
                <c:pt idx="9618">
                  <c:v>42860.878171296317</c:v>
                </c:pt>
                <c:pt idx="9619">
                  <c:v>42860.878877314841</c:v>
                </c:pt>
                <c:pt idx="9620">
                  <c:v>42860.879583333335</c:v>
                </c:pt>
                <c:pt idx="9621">
                  <c:v>42860.880289351873</c:v>
                </c:pt>
                <c:pt idx="9622">
                  <c:v>42860.880995370397</c:v>
                </c:pt>
                <c:pt idx="9623">
                  <c:v>42860.881701388891</c:v>
                </c:pt>
                <c:pt idx="9624">
                  <c:v>42860.882407407429</c:v>
                </c:pt>
                <c:pt idx="9625">
                  <c:v>42860.883113425953</c:v>
                </c:pt>
                <c:pt idx="9626">
                  <c:v>42860.883819444498</c:v>
                </c:pt>
                <c:pt idx="9627">
                  <c:v>42860.884525463</c:v>
                </c:pt>
                <c:pt idx="9628">
                  <c:v>42860.885231481501</c:v>
                </c:pt>
                <c:pt idx="9629">
                  <c:v>42860.885937500003</c:v>
                </c:pt>
                <c:pt idx="9630">
                  <c:v>42860.887175925942</c:v>
                </c:pt>
                <c:pt idx="9631">
                  <c:v>42860.887881944465</c:v>
                </c:pt>
                <c:pt idx="9632">
                  <c:v>42860.888587962989</c:v>
                </c:pt>
                <c:pt idx="9633">
                  <c:v>42860.889293981483</c:v>
                </c:pt>
                <c:pt idx="9634">
                  <c:v>42860.89</c:v>
                </c:pt>
                <c:pt idx="9635">
                  <c:v>42860.890706018516</c:v>
                </c:pt>
                <c:pt idx="9636">
                  <c:v>42860.891412037025</c:v>
                </c:pt>
                <c:pt idx="9637">
                  <c:v>42860.892118055563</c:v>
                </c:pt>
                <c:pt idx="9638">
                  <c:v>42860.892824074093</c:v>
                </c:pt>
                <c:pt idx="9639">
                  <c:v>42860.893530092602</c:v>
                </c:pt>
                <c:pt idx="9640">
                  <c:v>42860.894236111111</c:v>
                </c:pt>
                <c:pt idx="9641">
                  <c:v>42860.894942129627</c:v>
                </c:pt>
                <c:pt idx="9642">
                  <c:v>42860.895648148173</c:v>
                </c:pt>
                <c:pt idx="9643">
                  <c:v>42860.896354166667</c:v>
                </c:pt>
                <c:pt idx="9644">
                  <c:v>42860.897060185176</c:v>
                </c:pt>
                <c:pt idx="9645">
                  <c:v>42860.897766203678</c:v>
                </c:pt>
                <c:pt idx="9646">
                  <c:v>42860.898472222223</c:v>
                </c:pt>
                <c:pt idx="9647">
                  <c:v>42860.899178240739</c:v>
                </c:pt>
                <c:pt idx="9648">
                  <c:v>42860.899884259255</c:v>
                </c:pt>
                <c:pt idx="9649">
                  <c:v>42860.900590277801</c:v>
                </c:pt>
                <c:pt idx="9650">
                  <c:v>42860.901296296317</c:v>
                </c:pt>
                <c:pt idx="9651">
                  <c:v>42860.902002314819</c:v>
                </c:pt>
                <c:pt idx="9652">
                  <c:v>42860.902708333335</c:v>
                </c:pt>
                <c:pt idx="9653">
                  <c:v>42860.903414351851</c:v>
                </c:pt>
                <c:pt idx="9654">
                  <c:v>42860.904120370367</c:v>
                </c:pt>
                <c:pt idx="9655">
                  <c:v>42860.90482638892</c:v>
                </c:pt>
                <c:pt idx="9656">
                  <c:v>42860.905532407429</c:v>
                </c:pt>
                <c:pt idx="9657">
                  <c:v>42860.906238425967</c:v>
                </c:pt>
                <c:pt idx="9658">
                  <c:v>42860.906944444476</c:v>
                </c:pt>
                <c:pt idx="9659">
                  <c:v>42860.908055555563</c:v>
                </c:pt>
                <c:pt idx="9660">
                  <c:v>42860.908761574072</c:v>
                </c:pt>
                <c:pt idx="9661">
                  <c:v>42860.909467592595</c:v>
                </c:pt>
                <c:pt idx="9662">
                  <c:v>42860.910173611104</c:v>
                </c:pt>
                <c:pt idx="9663">
                  <c:v>42860.910879629642</c:v>
                </c:pt>
                <c:pt idx="9664">
                  <c:v>42860.911585648173</c:v>
                </c:pt>
                <c:pt idx="9665">
                  <c:v>42860.912291666667</c:v>
                </c:pt>
                <c:pt idx="9666">
                  <c:v>42860.912997685191</c:v>
                </c:pt>
                <c:pt idx="9667">
                  <c:v>42860.913703703671</c:v>
                </c:pt>
                <c:pt idx="9668">
                  <c:v>42860.914409722223</c:v>
                </c:pt>
                <c:pt idx="9669">
                  <c:v>42860.91511574074</c:v>
                </c:pt>
                <c:pt idx="9670">
                  <c:v>42860.915821759256</c:v>
                </c:pt>
                <c:pt idx="9671">
                  <c:v>42860.916527777801</c:v>
                </c:pt>
                <c:pt idx="9672">
                  <c:v>42860.917233796317</c:v>
                </c:pt>
                <c:pt idx="9673">
                  <c:v>42860.917939814812</c:v>
                </c:pt>
                <c:pt idx="9674">
                  <c:v>42860.918645833335</c:v>
                </c:pt>
                <c:pt idx="9675">
                  <c:v>42860.919351851851</c:v>
                </c:pt>
                <c:pt idx="9676">
                  <c:v>42860.920057870368</c:v>
                </c:pt>
                <c:pt idx="9677">
                  <c:v>42860.920763888884</c:v>
                </c:pt>
                <c:pt idx="9678">
                  <c:v>42860.921469907378</c:v>
                </c:pt>
                <c:pt idx="9679">
                  <c:v>42860.922175925931</c:v>
                </c:pt>
                <c:pt idx="9680">
                  <c:v>42860.922881944447</c:v>
                </c:pt>
                <c:pt idx="9681">
                  <c:v>42860.923587962956</c:v>
                </c:pt>
                <c:pt idx="9682">
                  <c:v>42860.924293981479</c:v>
                </c:pt>
                <c:pt idx="9683">
                  <c:v>42860.924999999996</c:v>
                </c:pt>
                <c:pt idx="9684">
                  <c:v>42860.925706018505</c:v>
                </c:pt>
                <c:pt idx="9685">
                  <c:v>42860.926412037035</c:v>
                </c:pt>
                <c:pt idx="9686">
                  <c:v>42860.927118055559</c:v>
                </c:pt>
                <c:pt idx="9687">
                  <c:v>42860.927824074082</c:v>
                </c:pt>
                <c:pt idx="9688">
                  <c:v>42860.928773148167</c:v>
                </c:pt>
                <c:pt idx="9689">
                  <c:v>42860.929479166654</c:v>
                </c:pt>
                <c:pt idx="9690">
                  <c:v>42860.930185185185</c:v>
                </c:pt>
                <c:pt idx="9691">
                  <c:v>42860.930891203701</c:v>
                </c:pt>
                <c:pt idx="9692">
                  <c:v>42860.931597222232</c:v>
                </c:pt>
                <c:pt idx="9693">
                  <c:v>42860.932303240741</c:v>
                </c:pt>
                <c:pt idx="9694">
                  <c:v>42860.933009259257</c:v>
                </c:pt>
                <c:pt idx="9695">
                  <c:v>42860.933715277781</c:v>
                </c:pt>
                <c:pt idx="9696">
                  <c:v>42860.934421296297</c:v>
                </c:pt>
                <c:pt idx="9697">
                  <c:v>42860.935127314806</c:v>
                </c:pt>
                <c:pt idx="9698">
                  <c:v>42860.935833333337</c:v>
                </c:pt>
                <c:pt idx="9699">
                  <c:v>42860.936539351875</c:v>
                </c:pt>
                <c:pt idx="9700">
                  <c:v>42860.937245370369</c:v>
                </c:pt>
                <c:pt idx="9701">
                  <c:v>42860.937951388893</c:v>
                </c:pt>
                <c:pt idx="9702">
                  <c:v>42860.938657407431</c:v>
                </c:pt>
                <c:pt idx="9703">
                  <c:v>42860.939363425932</c:v>
                </c:pt>
                <c:pt idx="9704">
                  <c:v>42860.94006944447</c:v>
                </c:pt>
                <c:pt idx="9705">
                  <c:v>42860.940775462986</c:v>
                </c:pt>
                <c:pt idx="9706">
                  <c:v>42860.941481481474</c:v>
                </c:pt>
                <c:pt idx="9707">
                  <c:v>42860.942187500004</c:v>
                </c:pt>
                <c:pt idx="9708">
                  <c:v>42860.942893518542</c:v>
                </c:pt>
                <c:pt idx="9709">
                  <c:v>42860.943599537037</c:v>
                </c:pt>
                <c:pt idx="9710">
                  <c:v>42860.944305555553</c:v>
                </c:pt>
                <c:pt idx="9711">
                  <c:v>42860.945011574091</c:v>
                </c:pt>
                <c:pt idx="9712">
                  <c:v>42860.945717592593</c:v>
                </c:pt>
                <c:pt idx="9713">
                  <c:v>42860.946423611087</c:v>
                </c:pt>
                <c:pt idx="9714">
                  <c:v>42860.947129629625</c:v>
                </c:pt>
                <c:pt idx="9715">
                  <c:v>42860.947835648185</c:v>
                </c:pt>
                <c:pt idx="9716">
                  <c:v>42860.948541666665</c:v>
                </c:pt>
                <c:pt idx="9717">
                  <c:v>42860.949502314812</c:v>
                </c:pt>
                <c:pt idx="9718">
                  <c:v>42860.950208333343</c:v>
                </c:pt>
                <c:pt idx="9719">
                  <c:v>42860.950914351874</c:v>
                </c:pt>
                <c:pt idx="9720">
                  <c:v>42860.951620370368</c:v>
                </c:pt>
                <c:pt idx="9721">
                  <c:v>42860.95232638892</c:v>
                </c:pt>
                <c:pt idx="9722">
                  <c:v>42860.953032407429</c:v>
                </c:pt>
                <c:pt idx="9723">
                  <c:v>42860.953738425953</c:v>
                </c:pt>
                <c:pt idx="9724">
                  <c:v>42860.954444444476</c:v>
                </c:pt>
                <c:pt idx="9725">
                  <c:v>42860.955150462985</c:v>
                </c:pt>
                <c:pt idx="9726">
                  <c:v>42860.955856481502</c:v>
                </c:pt>
                <c:pt idx="9727">
                  <c:v>42860.956562500003</c:v>
                </c:pt>
                <c:pt idx="9728">
                  <c:v>42860.957268518519</c:v>
                </c:pt>
                <c:pt idx="9729">
                  <c:v>42860.957974537036</c:v>
                </c:pt>
                <c:pt idx="9730">
                  <c:v>42860.958680555559</c:v>
                </c:pt>
                <c:pt idx="9731">
                  <c:v>42860.959386574083</c:v>
                </c:pt>
                <c:pt idx="9732">
                  <c:v>42860.960092592592</c:v>
                </c:pt>
                <c:pt idx="9733">
                  <c:v>42860.960798611079</c:v>
                </c:pt>
                <c:pt idx="9734">
                  <c:v>42860.961504629624</c:v>
                </c:pt>
                <c:pt idx="9735">
                  <c:v>42860.962210648177</c:v>
                </c:pt>
                <c:pt idx="9736">
                  <c:v>42860.962916666664</c:v>
                </c:pt>
                <c:pt idx="9737">
                  <c:v>42860.963622685165</c:v>
                </c:pt>
                <c:pt idx="9738">
                  <c:v>42860.964328703682</c:v>
                </c:pt>
                <c:pt idx="9739">
                  <c:v>42860.96503472222</c:v>
                </c:pt>
                <c:pt idx="9740">
                  <c:v>42860.965740740714</c:v>
                </c:pt>
                <c:pt idx="9741">
                  <c:v>42860.966446759237</c:v>
                </c:pt>
                <c:pt idx="9742">
                  <c:v>42860.967152777775</c:v>
                </c:pt>
                <c:pt idx="9743">
                  <c:v>42860.967858796299</c:v>
                </c:pt>
                <c:pt idx="9744">
                  <c:v>42860.968564814815</c:v>
                </c:pt>
                <c:pt idx="9745">
                  <c:v>42860.969884259255</c:v>
                </c:pt>
                <c:pt idx="9746">
                  <c:v>42860.970590277793</c:v>
                </c:pt>
                <c:pt idx="9747">
                  <c:v>42860.971296296317</c:v>
                </c:pt>
                <c:pt idx="9748">
                  <c:v>42860.972002314811</c:v>
                </c:pt>
                <c:pt idx="9749">
                  <c:v>42860.972708333335</c:v>
                </c:pt>
                <c:pt idx="9750">
                  <c:v>42860.973414351851</c:v>
                </c:pt>
                <c:pt idx="9751">
                  <c:v>42860.974120370367</c:v>
                </c:pt>
                <c:pt idx="9752">
                  <c:v>42860.97482638892</c:v>
                </c:pt>
                <c:pt idx="9753">
                  <c:v>42860.975532407429</c:v>
                </c:pt>
                <c:pt idx="9754">
                  <c:v>42860.976238425967</c:v>
                </c:pt>
                <c:pt idx="9755">
                  <c:v>42860.976944444476</c:v>
                </c:pt>
                <c:pt idx="9756">
                  <c:v>42860.977650462963</c:v>
                </c:pt>
                <c:pt idx="9757">
                  <c:v>42860.978356481493</c:v>
                </c:pt>
                <c:pt idx="9758">
                  <c:v>42860.979062499995</c:v>
                </c:pt>
                <c:pt idx="9759">
                  <c:v>42860.979768518504</c:v>
                </c:pt>
                <c:pt idx="9760">
                  <c:v>42860.980474537035</c:v>
                </c:pt>
                <c:pt idx="9761">
                  <c:v>42860.981180555536</c:v>
                </c:pt>
                <c:pt idx="9762">
                  <c:v>42860.981886574082</c:v>
                </c:pt>
                <c:pt idx="9763">
                  <c:v>42860.982592592612</c:v>
                </c:pt>
                <c:pt idx="9764">
                  <c:v>42860.983298611114</c:v>
                </c:pt>
                <c:pt idx="9765">
                  <c:v>42860.98400462963</c:v>
                </c:pt>
                <c:pt idx="9766">
                  <c:v>42860.984710648176</c:v>
                </c:pt>
                <c:pt idx="9767">
                  <c:v>42860.98541666667</c:v>
                </c:pt>
                <c:pt idx="9768">
                  <c:v>42860.986122685186</c:v>
                </c:pt>
                <c:pt idx="9769">
                  <c:v>42860.986828703702</c:v>
                </c:pt>
                <c:pt idx="9770">
                  <c:v>42860.987534722233</c:v>
                </c:pt>
                <c:pt idx="9771">
                  <c:v>42860.988240740742</c:v>
                </c:pt>
                <c:pt idx="9772">
                  <c:v>42860.988946759258</c:v>
                </c:pt>
                <c:pt idx="9773">
                  <c:v>42860.990393518521</c:v>
                </c:pt>
                <c:pt idx="9774">
                  <c:v>42860.991099537016</c:v>
                </c:pt>
                <c:pt idx="9775">
                  <c:v>42860.991805555554</c:v>
                </c:pt>
                <c:pt idx="9776">
                  <c:v>42860.992511574092</c:v>
                </c:pt>
                <c:pt idx="9777">
                  <c:v>42860.993217592593</c:v>
                </c:pt>
                <c:pt idx="9778">
                  <c:v>42860.993923611066</c:v>
                </c:pt>
                <c:pt idx="9779">
                  <c:v>42860.994629629626</c:v>
                </c:pt>
                <c:pt idx="9780">
                  <c:v>42860.995335648149</c:v>
                </c:pt>
                <c:pt idx="9781">
                  <c:v>42860.996041666644</c:v>
                </c:pt>
                <c:pt idx="9782">
                  <c:v>42860.996747685174</c:v>
                </c:pt>
                <c:pt idx="9783">
                  <c:v>42860.997453703669</c:v>
                </c:pt>
                <c:pt idx="9784">
                  <c:v>42860.998159722221</c:v>
                </c:pt>
                <c:pt idx="9785">
                  <c:v>42860.998865740738</c:v>
                </c:pt>
                <c:pt idx="9786">
                  <c:v>42860.999571759254</c:v>
                </c:pt>
                <c:pt idx="9787">
                  <c:v>42861.000277777792</c:v>
                </c:pt>
                <c:pt idx="9788">
                  <c:v>42861.000983796286</c:v>
                </c:pt>
                <c:pt idx="9789">
                  <c:v>42861.001689814795</c:v>
                </c:pt>
                <c:pt idx="9790">
                  <c:v>42861.002395833326</c:v>
                </c:pt>
                <c:pt idx="9791">
                  <c:v>42861.00310185182</c:v>
                </c:pt>
                <c:pt idx="9792">
                  <c:v>42861.003807870373</c:v>
                </c:pt>
                <c:pt idx="9793">
                  <c:v>42861.004513888918</c:v>
                </c:pt>
                <c:pt idx="9794">
                  <c:v>42861.005219907413</c:v>
                </c:pt>
                <c:pt idx="9795">
                  <c:v>42861.005925925929</c:v>
                </c:pt>
                <c:pt idx="9796">
                  <c:v>42861.006631944467</c:v>
                </c:pt>
                <c:pt idx="9797">
                  <c:v>42861.007337962961</c:v>
                </c:pt>
                <c:pt idx="9798">
                  <c:v>42861.008043981485</c:v>
                </c:pt>
                <c:pt idx="9799">
                  <c:v>42861.008750000001</c:v>
                </c:pt>
                <c:pt idx="9800">
                  <c:v>42861.009456018517</c:v>
                </c:pt>
                <c:pt idx="9801">
                  <c:v>42861.010162037026</c:v>
                </c:pt>
                <c:pt idx="9802">
                  <c:v>42861.010983796295</c:v>
                </c:pt>
                <c:pt idx="9803">
                  <c:v>42861.011689814804</c:v>
                </c:pt>
                <c:pt idx="9804">
                  <c:v>42861.012395833335</c:v>
                </c:pt>
                <c:pt idx="9805">
                  <c:v>42861.01310185183</c:v>
                </c:pt>
                <c:pt idx="9806">
                  <c:v>42861.013807870368</c:v>
                </c:pt>
                <c:pt idx="9807">
                  <c:v>42861.01451388892</c:v>
                </c:pt>
                <c:pt idx="9808">
                  <c:v>42861.015219907429</c:v>
                </c:pt>
                <c:pt idx="9809">
                  <c:v>42861.015925925931</c:v>
                </c:pt>
                <c:pt idx="9810">
                  <c:v>42861.016631944476</c:v>
                </c:pt>
                <c:pt idx="9811">
                  <c:v>42861.017337962963</c:v>
                </c:pt>
                <c:pt idx="9812">
                  <c:v>42861.018043981479</c:v>
                </c:pt>
                <c:pt idx="9813">
                  <c:v>42861.018750000003</c:v>
                </c:pt>
                <c:pt idx="9814">
                  <c:v>42861.019456018519</c:v>
                </c:pt>
                <c:pt idx="9815">
                  <c:v>42861.020162037014</c:v>
                </c:pt>
                <c:pt idx="9816">
                  <c:v>42861.020868055559</c:v>
                </c:pt>
                <c:pt idx="9817">
                  <c:v>42861.021574074082</c:v>
                </c:pt>
                <c:pt idx="9818">
                  <c:v>42861.022280092591</c:v>
                </c:pt>
                <c:pt idx="9819">
                  <c:v>42861.022986111093</c:v>
                </c:pt>
                <c:pt idx="9820">
                  <c:v>42861.023692129624</c:v>
                </c:pt>
                <c:pt idx="9821">
                  <c:v>42861.024398148176</c:v>
                </c:pt>
                <c:pt idx="9822">
                  <c:v>42861.025104166627</c:v>
                </c:pt>
                <c:pt idx="9823">
                  <c:v>42861.025810185187</c:v>
                </c:pt>
                <c:pt idx="9824">
                  <c:v>42861.026516203703</c:v>
                </c:pt>
                <c:pt idx="9825">
                  <c:v>42861.027222222205</c:v>
                </c:pt>
                <c:pt idx="9826">
                  <c:v>42861.027928240735</c:v>
                </c:pt>
                <c:pt idx="9827">
                  <c:v>42861.028634259259</c:v>
                </c:pt>
                <c:pt idx="9828">
                  <c:v>42861.029340277775</c:v>
                </c:pt>
                <c:pt idx="9829">
                  <c:v>42861.030046296299</c:v>
                </c:pt>
                <c:pt idx="9830">
                  <c:v>42861.030752314815</c:v>
                </c:pt>
                <c:pt idx="9831">
                  <c:v>42861.031655092593</c:v>
                </c:pt>
                <c:pt idx="9832">
                  <c:v>42861.032361111087</c:v>
                </c:pt>
                <c:pt idx="9833">
                  <c:v>42861.033067129625</c:v>
                </c:pt>
                <c:pt idx="9834">
                  <c:v>42861.033773148149</c:v>
                </c:pt>
                <c:pt idx="9835">
                  <c:v>42861.034479166665</c:v>
                </c:pt>
                <c:pt idx="9836">
                  <c:v>42861.035185185174</c:v>
                </c:pt>
                <c:pt idx="9837">
                  <c:v>42861.035891203705</c:v>
                </c:pt>
                <c:pt idx="9838">
                  <c:v>42861.036597222243</c:v>
                </c:pt>
                <c:pt idx="9839">
                  <c:v>42861.037303240737</c:v>
                </c:pt>
                <c:pt idx="9840">
                  <c:v>42861.03800925926</c:v>
                </c:pt>
                <c:pt idx="9841">
                  <c:v>42861.038715277791</c:v>
                </c:pt>
                <c:pt idx="9842">
                  <c:v>42861.0394212963</c:v>
                </c:pt>
                <c:pt idx="9843">
                  <c:v>42861.040127314816</c:v>
                </c:pt>
                <c:pt idx="9844">
                  <c:v>42861.040833333333</c:v>
                </c:pt>
                <c:pt idx="9845">
                  <c:v>42861.041539351849</c:v>
                </c:pt>
                <c:pt idx="9846">
                  <c:v>42861.042245370394</c:v>
                </c:pt>
                <c:pt idx="9847">
                  <c:v>42861.04295138891</c:v>
                </c:pt>
                <c:pt idx="9848">
                  <c:v>42861.043657407412</c:v>
                </c:pt>
                <c:pt idx="9849">
                  <c:v>42861.044363425943</c:v>
                </c:pt>
                <c:pt idx="9850">
                  <c:v>42861.045069444466</c:v>
                </c:pt>
                <c:pt idx="9851">
                  <c:v>42861.045775462961</c:v>
                </c:pt>
                <c:pt idx="9852">
                  <c:v>42861.046481481484</c:v>
                </c:pt>
                <c:pt idx="9853">
                  <c:v>42861.047187499993</c:v>
                </c:pt>
                <c:pt idx="9854">
                  <c:v>42861.047893518517</c:v>
                </c:pt>
                <c:pt idx="9855">
                  <c:v>42861.04859953704</c:v>
                </c:pt>
                <c:pt idx="9856">
                  <c:v>42861.049305555556</c:v>
                </c:pt>
                <c:pt idx="9857">
                  <c:v>42861.050011574094</c:v>
                </c:pt>
                <c:pt idx="9858">
                  <c:v>42861.050717592603</c:v>
                </c:pt>
                <c:pt idx="9859">
                  <c:v>42861.051423611068</c:v>
                </c:pt>
                <c:pt idx="9860">
                  <c:v>42861.052604166667</c:v>
                </c:pt>
                <c:pt idx="9861">
                  <c:v>42861.053310185183</c:v>
                </c:pt>
                <c:pt idx="9862">
                  <c:v>42861.054016203729</c:v>
                </c:pt>
                <c:pt idx="9863">
                  <c:v>42861.054722222223</c:v>
                </c:pt>
                <c:pt idx="9864">
                  <c:v>42861.055428240739</c:v>
                </c:pt>
                <c:pt idx="9865">
                  <c:v>42861.056134259263</c:v>
                </c:pt>
                <c:pt idx="9866">
                  <c:v>42861.056840277801</c:v>
                </c:pt>
                <c:pt idx="9867">
                  <c:v>42861.057546296317</c:v>
                </c:pt>
                <c:pt idx="9868">
                  <c:v>42861.058252314848</c:v>
                </c:pt>
                <c:pt idx="9869">
                  <c:v>42861.058958333342</c:v>
                </c:pt>
                <c:pt idx="9870">
                  <c:v>42861.059664351851</c:v>
                </c:pt>
                <c:pt idx="9871">
                  <c:v>42861.060370370367</c:v>
                </c:pt>
                <c:pt idx="9872">
                  <c:v>42861.061076388891</c:v>
                </c:pt>
                <c:pt idx="9873">
                  <c:v>42861.061782407378</c:v>
                </c:pt>
                <c:pt idx="9874">
                  <c:v>42861.062488425923</c:v>
                </c:pt>
                <c:pt idx="9875">
                  <c:v>42861.063194444447</c:v>
                </c:pt>
                <c:pt idx="9876">
                  <c:v>42861.063900462956</c:v>
                </c:pt>
                <c:pt idx="9877">
                  <c:v>42861.064606481479</c:v>
                </c:pt>
                <c:pt idx="9878">
                  <c:v>42861.065312499995</c:v>
                </c:pt>
                <c:pt idx="9879">
                  <c:v>42861.066018518519</c:v>
                </c:pt>
                <c:pt idx="9880">
                  <c:v>42861.066724537013</c:v>
                </c:pt>
                <c:pt idx="9881">
                  <c:v>42861.067430555537</c:v>
                </c:pt>
                <c:pt idx="9882">
                  <c:v>42861.068136574082</c:v>
                </c:pt>
                <c:pt idx="9883">
                  <c:v>42861.068842592591</c:v>
                </c:pt>
                <c:pt idx="9884">
                  <c:v>42861.069548611093</c:v>
                </c:pt>
                <c:pt idx="9885">
                  <c:v>42861.070254629631</c:v>
                </c:pt>
                <c:pt idx="9886">
                  <c:v>42861.070960648147</c:v>
                </c:pt>
                <c:pt idx="9887">
                  <c:v>42861.071666666634</c:v>
                </c:pt>
                <c:pt idx="9888">
                  <c:v>42861.072372685187</c:v>
                </c:pt>
                <c:pt idx="9889">
                  <c:v>42861.073275462986</c:v>
                </c:pt>
                <c:pt idx="9890">
                  <c:v>42861.073981481459</c:v>
                </c:pt>
                <c:pt idx="9891">
                  <c:v>42861.074687500004</c:v>
                </c:pt>
                <c:pt idx="9892">
                  <c:v>42861.07539351852</c:v>
                </c:pt>
                <c:pt idx="9893">
                  <c:v>42861.076099537036</c:v>
                </c:pt>
                <c:pt idx="9894">
                  <c:v>42861.076805555553</c:v>
                </c:pt>
                <c:pt idx="9895">
                  <c:v>42861.077511574083</c:v>
                </c:pt>
                <c:pt idx="9896">
                  <c:v>42861.078217592614</c:v>
                </c:pt>
                <c:pt idx="9897">
                  <c:v>42861.078923611087</c:v>
                </c:pt>
                <c:pt idx="9898">
                  <c:v>42861.079629629625</c:v>
                </c:pt>
                <c:pt idx="9899">
                  <c:v>42861.080335648185</c:v>
                </c:pt>
                <c:pt idx="9900">
                  <c:v>42861.081041666643</c:v>
                </c:pt>
                <c:pt idx="9901">
                  <c:v>42861.081747685166</c:v>
                </c:pt>
                <c:pt idx="9902">
                  <c:v>42861.082453703704</c:v>
                </c:pt>
                <c:pt idx="9903">
                  <c:v>42861.08315972222</c:v>
                </c:pt>
                <c:pt idx="9904">
                  <c:v>42861.083865740744</c:v>
                </c:pt>
                <c:pt idx="9905">
                  <c:v>42861.08457175926</c:v>
                </c:pt>
                <c:pt idx="9906">
                  <c:v>42861.085277777791</c:v>
                </c:pt>
                <c:pt idx="9907">
                  <c:v>42861.085983796285</c:v>
                </c:pt>
                <c:pt idx="9908">
                  <c:v>42861.086689814816</c:v>
                </c:pt>
                <c:pt idx="9909">
                  <c:v>42861.087395833325</c:v>
                </c:pt>
                <c:pt idx="9910">
                  <c:v>42861.088101851834</c:v>
                </c:pt>
                <c:pt idx="9911">
                  <c:v>42861.088807870394</c:v>
                </c:pt>
                <c:pt idx="9912">
                  <c:v>42861.08951388891</c:v>
                </c:pt>
                <c:pt idx="9913">
                  <c:v>42861.090219907412</c:v>
                </c:pt>
                <c:pt idx="9914">
                  <c:v>42861.090925925928</c:v>
                </c:pt>
                <c:pt idx="9915">
                  <c:v>42861.091631944444</c:v>
                </c:pt>
                <c:pt idx="9916">
                  <c:v>42861.09233796296</c:v>
                </c:pt>
                <c:pt idx="9917">
                  <c:v>42861.093043981455</c:v>
                </c:pt>
                <c:pt idx="9918">
                  <c:v>42861.094074074092</c:v>
                </c:pt>
                <c:pt idx="9919">
                  <c:v>42861.094780092586</c:v>
                </c:pt>
                <c:pt idx="9920">
                  <c:v>42861.095486111066</c:v>
                </c:pt>
                <c:pt idx="9921">
                  <c:v>42861.096192129626</c:v>
                </c:pt>
                <c:pt idx="9922">
                  <c:v>42861.096898148186</c:v>
                </c:pt>
                <c:pt idx="9923">
                  <c:v>42861.097604166644</c:v>
                </c:pt>
                <c:pt idx="9924">
                  <c:v>42861.098310185189</c:v>
                </c:pt>
                <c:pt idx="9925">
                  <c:v>42861.099016203705</c:v>
                </c:pt>
                <c:pt idx="9926">
                  <c:v>42861.099722222199</c:v>
                </c:pt>
                <c:pt idx="9927">
                  <c:v>42861.100428240738</c:v>
                </c:pt>
                <c:pt idx="9928">
                  <c:v>42861.101134259254</c:v>
                </c:pt>
                <c:pt idx="9929">
                  <c:v>42861.101840277777</c:v>
                </c:pt>
                <c:pt idx="9930">
                  <c:v>42861.102546296293</c:v>
                </c:pt>
                <c:pt idx="9931">
                  <c:v>42861.103252314817</c:v>
                </c:pt>
                <c:pt idx="9932">
                  <c:v>42861.103958333326</c:v>
                </c:pt>
                <c:pt idx="9933">
                  <c:v>42861.104664351835</c:v>
                </c:pt>
                <c:pt idx="9934">
                  <c:v>42861.105370370373</c:v>
                </c:pt>
                <c:pt idx="9935">
                  <c:v>42861.106076388918</c:v>
                </c:pt>
                <c:pt idx="9936">
                  <c:v>42861.106782407405</c:v>
                </c:pt>
                <c:pt idx="9937">
                  <c:v>42861.107488425929</c:v>
                </c:pt>
                <c:pt idx="9938">
                  <c:v>42861.108194444467</c:v>
                </c:pt>
                <c:pt idx="9939">
                  <c:v>42861.108900462961</c:v>
                </c:pt>
                <c:pt idx="9940">
                  <c:v>42861.109606481485</c:v>
                </c:pt>
                <c:pt idx="9941">
                  <c:v>42861.110312500001</c:v>
                </c:pt>
                <c:pt idx="9942">
                  <c:v>42861.111018518517</c:v>
                </c:pt>
                <c:pt idx="9943">
                  <c:v>42861.111724537004</c:v>
                </c:pt>
                <c:pt idx="9944">
                  <c:v>42861.112430555557</c:v>
                </c:pt>
                <c:pt idx="9945">
                  <c:v>42861.113136574073</c:v>
                </c:pt>
                <c:pt idx="9946">
                  <c:v>42861.113842592589</c:v>
                </c:pt>
                <c:pt idx="9947">
                  <c:v>42861.115057870367</c:v>
                </c:pt>
                <c:pt idx="9948">
                  <c:v>42861.115763888884</c:v>
                </c:pt>
                <c:pt idx="9949">
                  <c:v>42861.116469907407</c:v>
                </c:pt>
                <c:pt idx="9950">
                  <c:v>42861.117175925923</c:v>
                </c:pt>
                <c:pt idx="9951">
                  <c:v>42861.117881944447</c:v>
                </c:pt>
                <c:pt idx="9952">
                  <c:v>42861.118587962963</c:v>
                </c:pt>
                <c:pt idx="9953">
                  <c:v>42861.119293981479</c:v>
                </c:pt>
                <c:pt idx="9954">
                  <c:v>42861.119999999995</c:v>
                </c:pt>
                <c:pt idx="9955">
                  <c:v>42861.120706018504</c:v>
                </c:pt>
                <c:pt idx="9956">
                  <c:v>42861.121412037013</c:v>
                </c:pt>
                <c:pt idx="9957">
                  <c:v>42861.122118055559</c:v>
                </c:pt>
                <c:pt idx="9958">
                  <c:v>42861.122824074082</c:v>
                </c:pt>
                <c:pt idx="9959">
                  <c:v>42861.123530092591</c:v>
                </c:pt>
                <c:pt idx="9960">
                  <c:v>42861.124236111114</c:v>
                </c:pt>
                <c:pt idx="9961">
                  <c:v>42861.124942129609</c:v>
                </c:pt>
                <c:pt idx="9962">
                  <c:v>42861.125648148147</c:v>
                </c:pt>
                <c:pt idx="9963">
                  <c:v>42861.12635416667</c:v>
                </c:pt>
                <c:pt idx="9964">
                  <c:v>42861.127060185165</c:v>
                </c:pt>
                <c:pt idx="9965">
                  <c:v>42861.127766203666</c:v>
                </c:pt>
                <c:pt idx="9966">
                  <c:v>42861.128472222204</c:v>
                </c:pt>
                <c:pt idx="9967">
                  <c:v>42861.129178240735</c:v>
                </c:pt>
                <c:pt idx="9968">
                  <c:v>42861.129884259237</c:v>
                </c:pt>
                <c:pt idx="9969">
                  <c:v>42861.130590277782</c:v>
                </c:pt>
                <c:pt idx="9970">
                  <c:v>42861.131296296298</c:v>
                </c:pt>
                <c:pt idx="9971">
                  <c:v>42861.132002314815</c:v>
                </c:pt>
                <c:pt idx="9972">
                  <c:v>42861.132708333324</c:v>
                </c:pt>
                <c:pt idx="9973">
                  <c:v>42861.133414351854</c:v>
                </c:pt>
                <c:pt idx="9974">
                  <c:v>42861.134120370371</c:v>
                </c:pt>
                <c:pt idx="9975">
                  <c:v>42861.134826388909</c:v>
                </c:pt>
                <c:pt idx="9976">
                  <c:v>42861.135833333334</c:v>
                </c:pt>
                <c:pt idx="9977">
                  <c:v>42861.136539351872</c:v>
                </c:pt>
                <c:pt idx="9978">
                  <c:v>42861.137245370373</c:v>
                </c:pt>
                <c:pt idx="9979">
                  <c:v>42861.13795138889</c:v>
                </c:pt>
                <c:pt idx="9980">
                  <c:v>42861.138657407413</c:v>
                </c:pt>
                <c:pt idx="9981">
                  <c:v>42861.139363425929</c:v>
                </c:pt>
                <c:pt idx="9982">
                  <c:v>42861.140069444467</c:v>
                </c:pt>
                <c:pt idx="9983">
                  <c:v>42861.140775462962</c:v>
                </c:pt>
                <c:pt idx="9984">
                  <c:v>42861.141481481449</c:v>
                </c:pt>
                <c:pt idx="9985">
                  <c:v>42861.142187499994</c:v>
                </c:pt>
                <c:pt idx="9986">
                  <c:v>42861.142893518518</c:v>
                </c:pt>
                <c:pt idx="9987">
                  <c:v>42861.143599537034</c:v>
                </c:pt>
                <c:pt idx="9988">
                  <c:v>42861.144305555557</c:v>
                </c:pt>
                <c:pt idx="9989">
                  <c:v>42861.145011574081</c:v>
                </c:pt>
                <c:pt idx="9990">
                  <c:v>42861.14571759259</c:v>
                </c:pt>
                <c:pt idx="9991">
                  <c:v>42861.146423611077</c:v>
                </c:pt>
                <c:pt idx="9992">
                  <c:v>42861.147129629608</c:v>
                </c:pt>
                <c:pt idx="9993">
                  <c:v>42861.147835648168</c:v>
                </c:pt>
                <c:pt idx="9994">
                  <c:v>42861.148541666655</c:v>
                </c:pt>
                <c:pt idx="9995">
                  <c:v>42861.149247685185</c:v>
                </c:pt>
                <c:pt idx="9996">
                  <c:v>42861.14995370368</c:v>
                </c:pt>
                <c:pt idx="9997">
                  <c:v>42861.150659722232</c:v>
                </c:pt>
                <c:pt idx="9998">
                  <c:v>42861.151365740734</c:v>
                </c:pt>
                <c:pt idx="9999">
                  <c:v>42861.152071759258</c:v>
                </c:pt>
                <c:pt idx="10000">
                  <c:v>42861.152777777781</c:v>
                </c:pt>
                <c:pt idx="10001">
                  <c:v>42861.153483796275</c:v>
                </c:pt>
                <c:pt idx="10002">
                  <c:v>42861.154189814806</c:v>
                </c:pt>
                <c:pt idx="10003">
                  <c:v>42861.15489583333</c:v>
                </c:pt>
                <c:pt idx="10004">
                  <c:v>42861.155601851831</c:v>
                </c:pt>
                <c:pt idx="10005">
                  <c:v>42861.156793981485</c:v>
                </c:pt>
                <c:pt idx="10006">
                  <c:v>42861.157500000001</c:v>
                </c:pt>
                <c:pt idx="10007">
                  <c:v>42861.158206018546</c:v>
                </c:pt>
                <c:pt idx="10008">
                  <c:v>42861.158912037041</c:v>
                </c:pt>
                <c:pt idx="10009">
                  <c:v>42861.159618055579</c:v>
                </c:pt>
                <c:pt idx="10010">
                  <c:v>42861.160324074073</c:v>
                </c:pt>
                <c:pt idx="10011">
                  <c:v>42861.161030092589</c:v>
                </c:pt>
                <c:pt idx="10012">
                  <c:v>42861.161736111077</c:v>
                </c:pt>
                <c:pt idx="10013">
                  <c:v>42861.162442129607</c:v>
                </c:pt>
                <c:pt idx="10014">
                  <c:v>42861.163148148145</c:v>
                </c:pt>
                <c:pt idx="10015">
                  <c:v>42861.163854166654</c:v>
                </c:pt>
                <c:pt idx="10016">
                  <c:v>42861.164560185185</c:v>
                </c:pt>
                <c:pt idx="10017">
                  <c:v>42861.165266203679</c:v>
                </c:pt>
                <c:pt idx="10018">
                  <c:v>42861.165972222225</c:v>
                </c:pt>
                <c:pt idx="10019">
                  <c:v>42861.166678240741</c:v>
                </c:pt>
                <c:pt idx="10020">
                  <c:v>42861.167384259228</c:v>
                </c:pt>
                <c:pt idx="10021">
                  <c:v>42861.168090277781</c:v>
                </c:pt>
                <c:pt idx="10022">
                  <c:v>42861.168796296297</c:v>
                </c:pt>
                <c:pt idx="10023">
                  <c:v>42861.169502314806</c:v>
                </c:pt>
                <c:pt idx="10024">
                  <c:v>42861.170208333337</c:v>
                </c:pt>
                <c:pt idx="10025">
                  <c:v>42861.170914351853</c:v>
                </c:pt>
                <c:pt idx="10026">
                  <c:v>42861.171620370355</c:v>
                </c:pt>
                <c:pt idx="10027">
                  <c:v>42861.172326388893</c:v>
                </c:pt>
                <c:pt idx="10028">
                  <c:v>42861.173032407409</c:v>
                </c:pt>
                <c:pt idx="10029">
                  <c:v>42861.173738425932</c:v>
                </c:pt>
                <c:pt idx="10030">
                  <c:v>42861.174444444441</c:v>
                </c:pt>
                <c:pt idx="10031">
                  <c:v>42861.175150462965</c:v>
                </c:pt>
                <c:pt idx="10032">
                  <c:v>42861.175856481481</c:v>
                </c:pt>
                <c:pt idx="10033">
                  <c:v>42861.176562500004</c:v>
                </c:pt>
                <c:pt idx="10034">
                  <c:v>42861.17774305553</c:v>
                </c:pt>
                <c:pt idx="10035">
                  <c:v>42861.178449074083</c:v>
                </c:pt>
                <c:pt idx="10036">
                  <c:v>42861.179155092592</c:v>
                </c:pt>
                <c:pt idx="10037">
                  <c:v>42861.179861111079</c:v>
                </c:pt>
                <c:pt idx="10038">
                  <c:v>42861.180567129632</c:v>
                </c:pt>
                <c:pt idx="10039">
                  <c:v>42861.181273148184</c:v>
                </c:pt>
                <c:pt idx="10040">
                  <c:v>42861.181979166664</c:v>
                </c:pt>
                <c:pt idx="10041">
                  <c:v>42861.182685185187</c:v>
                </c:pt>
                <c:pt idx="10042">
                  <c:v>42861.183391203704</c:v>
                </c:pt>
                <c:pt idx="10043">
                  <c:v>42861.184097222242</c:v>
                </c:pt>
                <c:pt idx="10044">
                  <c:v>42861.184803240743</c:v>
                </c:pt>
                <c:pt idx="10045">
                  <c:v>42861.18550925926</c:v>
                </c:pt>
                <c:pt idx="10046">
                  <c:v>42861.186215277805</c:v>
                </c:pt>
                <c:pt idx="10047">
                  <c:v>42861.186921296299</c:v>
                </c:pt>
                <c:pt idx="10048">
                  <c:v>42861.187627314815</c:v>
                </c:pt>
                <c:pt idx="10049">
                  <c:v>42861.188333333332</c:v>
                </c:pt>
                <c:pt idx="10050">
                  <c:v>42861.189039351862</c:v>
                </c:pt>
                <c:pt idx="10051">
                  <c:v>42861.189745370371</c:v>
                </c:pt>
                <c:pt idx="10052">
                  <c:v>42861.190451388888</c:v>
                </c:pt>
                <c:pt idx="10053">
                  <c:v>42861.191157407404</c:v>
                </c:pt>
                <c:pt idx="10054">
                  <c:v>42861.191863425927</c:v>
                </c:pt>
                <c:pt idx="10055">
                  <c:v>42861.192569444465</c:v>
                </c:pt>
                <c:pt idx="10056">
                  <c:v>42861.19327546296</c:v>
                </c:pt>
                <c:pt idx="10057">
                  <c:v>42861.193981481447</c:v>
                </c:pt>
                <c:pt idx="10058">
                  <c:v>42861.194687499999</c:v>
                </c:pt>
                <c:pt idx="10059">
                  <c:v>42861.195393518494</c:v>
                </c:pt>
                <c:pt idx="10060">
                  <c:v>42861.196099537025</c:v>
                </c:pt>
                <c:pt idx="10061">
                  <c:v>42861.196805555555</c:v>
                </c:pt>
                <c:pt idx="10062">
                  <c:v>42861.197511574072</c:v>
                </c:pt>
                <c:pt idx="10063">
                  <c:v>42861.198611111104</c:v>
                </c:pt>
                <c:pt idx="10064">
                  <c:v>42861.199317129627</c:v>
                </c:pt>
                <c:pt idx="10065">
                  <c:v>42861.200023148172</c:v>
                </c:pt>
                <c:pt idx="10066">
                  <c:v>42861.200729166645</c:v>
                </c:pt>
                <c:pt idx="10067">
                  <c:v>42861.201435185176</c:v>
                </c:pt>
                <c:pt idx="10068">
                  <c:v>42861.202141203677</c:v>
                </c:pt>
                <c:pt idx="10069">
                  <c:v>42861.202847222223</c:v>
                </c:pt>
                <c:pt idx="10070">
                  <c:v>42861.203553240739</c:v>
                </c:pt>
                <c:pt idx="10071">
                  <c:v>42861.204259259262</c:v>
                </c:pt>
                <c:pt idx="10072">
                  <c:v>42861.204965277779</c:v>
                </c:pt>
                <c:pt idx="10073">
                  <c:v>42861.205671296295</c:v>
                </c:pt>
                <c:pt idx="10074">
                  <c:v>42861.206377314811</c:v>
                </c:pt>
                <c:pt idx="10075">
                  <c:v>42861.207083333313</c:v>
                </c:pt>
                <c:pt idx="10076">
                  <c:v>42861.207789351829</c:v>
                </c:pt>
                <c:pt idx="10077">
                  <c:v>42861.208495370367</c:v>
                </c:pt>
                <c:pt idx="10078">
                  <c:v>42861.209201388891</c:v>
                </c:pt>
                <c:pt idx="10079">
                  <c:v>42861.209907407407</c:v>
                </c:pt>
                <c:pt idx="10080">
                  <c:v>42861.210613425945</c:v>
                </c:pt>
                <c:pt idx="10081">
                  <c:v>42861.211319444476</c:v>
                </c:pt>
                <c:pt idx="10082">
                  <c:v>42861.212025462963</c:v>
                </c:pt>
                <c:pt idx="10083">
                  <c:v>42861.212731481479</c:v>
                </c:pt>
                <c:pt idx="10084">
                  <c:v>42861.213437499995</c:v>
                </c:pt>
                <c:pt idx="10085">
                  <c:v>42861.214143518504</c:v>
                </c:pt>
                <c:pt idx="10086">
                  <c:v>42861.214849537035</c:v>
                </c:pt>
                <c:pt idx="10087">
                  <c:v>42861.215555555558</c:v>
                </c:pt>
                <c:pt idx="10088">
                  <c:v>42861.216261574082</c:v>
                </c:pt>
                <c:pt idx="10089">
                  <c:v>42861.216967592591</c:v>
                </c:pt>
                <c:pt idx="10090">
                  <c:v>42861.217673611092</c:v>
                </c:pt>
                <c:pt idx="10091">
                  <c:v>42861.21837962963</c:v>
                </c:pt>
                <c:pt idx="10092">
                  <c:v>42861.219664351855</c:v>
                </c:pt>
                <c:pt idx="10093">
                  <c:v>42861.220370370371</c:v>
                </c:pt>
                <c:pt idx="10094">
                  <c:v>42861.221076388887</c:v>
                </c:pt>
                <c:pt idx="10095">
                  <c:v>42861.221782407367</c:v>
                </c:pt>
                <c:pt idx="10096">
                  <c:v>42861.222488425927</c:v>
                </c:pt>
                <c:pt idx="10097">
                  <c:v>42861.223194444436</c:v>
                </c:pt>
                <c:pt idx="10098">
                  <c:v>42861.223900462945</c:v>
                </c:pt>
                <c:pt idx="10099">
                  <c:v>42861.224606481475</c:v>
                </c:pt>
                <c:pt idx="10100">
                  <c:v>42861.225312499999</c:v>
                </c:pt>
                <c:pt idx="10101">
                  <c:v>42861.226018518515</c:v>
                </c:pt>
                <c:pt idx="10102">
                  <c:v>42861.226724537002</c:v>
                </c:pt>
                <c:pt idx="10103">
                  <c:v>42861.227430555518</c:v>
                </c:pt>
                <c:pt idx="10104">
                  <c:v>42861.228136574071</c:v>
                </c:pt>
                <c:pt idx="10105">
                  <c:v>42861.228842592594</c:v>
                </c:pt>
                <c:pt idx="10106">
                  <c:v>42861.229548611067</c:v>
                </c:pt>
                <c:pt idx="10107">
                  <c:v>42861.230254629627</c:v>
                </c:pt>
                <c:pt idx="10108">
                  <c:v>42861.23096064815</c:v>
                </c:pt>
                <c:pt idx="10109">
                  <c:v>42861.231666666623</c:v>
                </c:pt>
                <c:pt idx="10110">
                  <c:v>42861.232372685176</c:v>
                </c:pt>
                <c:pt idx="10111">
                  <c:v>42861.233078703677</c:v>
                </c:pt>
                <c:pt idx="10112">
                  <c:v>42861.233784722179</c:v>
                </c:pt>
                <c:pt idx="10113">
                  <c:v>42861.234490740724</c:v>
                </c:pt>
                <c:pt idx="10114">
                  <c:v>42861.235196759219</c:v>
                </c:pt>
                <c:pt idx="10115">
                  <c:v>42861.235902777757</c:v>
                </c:pt>
                <c:pt idx="10116">
                  <c:v>42861.236608796295</c:v>
                </c:pt>
                <c:pt idx="10117">
                  <c:v>42861.237314814804</c:v>
                </c:pt>
                <c:pt idx="10118">
                  <c:v>42861.238020833312</c:v>
                </c:pt>
                <c:pt idx="10119">
                  <c:v>42861.238726851821</c:v>
                </c:pt>
                <c:pt idx="10120">
                  <c:v>42861.239432870345</c:v>
                </c:pt>
                <c:pt idx="10121">
                  <c:v>42861.24013888889</c:v>
                </c:pt>
                <c:pt idx="10122">
                  <c:v>42861.241099537016</c:v>
                </c:pt>
                <c:pt idx="10123">
                  <c:v>42861.241805555554</c:v>
                </c:pt>
                <c:pt idx="10124">
                  <c:v>42861.242511574092</c:v>
                </c:pt>
                <c:pt idx="10125">
                  <c:v>42861.243217592593</c:v>
                </c:pt>
                <c:pt idx="10126">
                  <c:v>42861.243923611066</c:v>
                </c:pt>
                <c:pt idx="10127">
                  <c:v>42861.244629629626</c:v>
                </c:pt>
                <c:pt idx="10128">
                  <c:v>42861.245335648149</c:v>
                </c:pt>
                <c:pt idx="10129">
                  <c:v>42861.246041666644</c:v>
                </c:pt>
                <c:pt idx="10130">
                  <c:v>42861.246747685174</c:v>
                </c:pt>
              </c:numCache>
            </c:numRef>
          </c:xVal>
          <c:yVal>
            <c:numRef>
              <c:f>'BARI-01_2017-04-29_2017-04-30_s'!$F$2:$F$10132</c:f>
              <c:numCache>
                <c:formatCode>0.0000000</c:formatCode>
                <c:ptCount val="10131"/>
                <c:pt idx="0">
                  <c:v>24.996994833333304</c:v>
                </c:pt>
                <c:pt idx="1">
                  <c:v>24.998907499999987</c:v>
                </c:pt>
                <c:pt idx="2">
                  <c:v>24.994808999999997</c:v>
                </c:pt>
                <c:pt idx="3">
                  <c:v>24.998360999999989</c:v>
                </c:pt>
                <c:pt idx="4">
                  <c:v>24.990984000000001</c:v>
                </c:pt>
                <c:pt idx="5">
                  <c:v>25.001093333333319</c:v>
                </c:pt>
                <c:pt idx="6">
                  <c:v>25.00355233333331</c:v>
                </c:pt>
                <c:pt idx="7">
                  <c:v>24.972677999999981</c:v>
                </c:pt>
                <c:pt idx="8">
                  <c:v>24.944262666666667</c:v>
                </c:pt>
                <c:pt idx="9">
                  <c:v>24.935792666666661</c:v>
                </c:pt>
                <c:pt idx="10">
                  <c:v>24.91939933333331</c:v>
                </c:pt>
                <c:pt idx="11">
                  <c:v>24.942896499999989</c:v>
                </c:pt>
                <c:pt idx="12">
                  <c:v>24.949453833333305</c:v>
                </c:pt>
                <c:pt idx="13">
                  <c:v>24.939891000000014</c:v>
                </c:pt>
                <c:pt idx="14">
                  <c:v>24.940983833333313</c:v>
                </c:pt>
                <c:pt idx="15">
                  <c:v>24.95382533333332</c:v>
                </c:pt>
                <c:pt idx="16">
                  <c:v>24.957377333333319</c:v>
                </c:pt>
                <c:pt idx="17">
                  <c:v>24.944535833333312</c:v>
                </c:pt>
                <c:pt idx="18">
                  <c:v>24.926776333333311</c:v>
                </c:pt>
                <c:pt idx="19">
                  <c:v>24.9254103333333</c:v>
                </c:pt>
                <c:pt idx="20">
                  <c:v>24.919672666666671</c:v>
                </c:pt>
                <c:pt idx="21">
                  <c:v>24.922404833333307</c:v>
                </c:pt>
                <c:pt idx="22">
                  <c:v>24.938798166666675</c:v>
                </c:pt>
                <c:pt idx="23">
                  <c:v>24.941803666666679</c:v>
                </c:pt>
                <c:pt idx="24">
                  <c:v>24.972404833333314</c:v>
                </c:pt>
                <c:pt idx="25">
                  <c:v>24.945902166666674</c:v>
                </c:pt>
                <c:pt idx="26">
                  <c:v>24.964208166666683</c:v>
                </c:pt>
                <c:pt idx="27">
                  <c:v>24.938251833333325</c:v>
                </c:pt>
                <c:pt idx="28">
                  <c:v>24.937432166666675</c:v>
                </c:pt>
                <c:pt idx="29">
                  <c:v>24.9232245</c:v>
                </c:pt>
                <c:pt idx="30">
                  <c:v>24.932787333333316</c:v>
                </c:pt>
                <c:pt idx="31">
                  <c:v>24.911202500000009</c:v>
                </c:pt>
                <c:pt idx="32">
                  <c:v>24.904918333333324</c:v>
                </c:pt>
                <c:pt idx="33">
                  <c:v>24.914208000000023</c:v>
                </c:pt>
                <c:pt idx="34">
                  <c:v>24.89289650000001</c:v>
                </c:pt>
                <c:pt idx="35">
                  <c:v>24.889071333333323</c:v>
                </c:pt>
                <c:pt idx="36">
                  <c:v>24.867213500000002</c:v>
                </c:pt>
                <c:pt idx="37">
                  <c:v>24.850546833333315</c:v>
                </c:pt>
                <c:pt idx="38">
                  <c:v>24.86857966666668</c:v>
                </c:pt>
                <c:pt idx="39">
                  <c:v>24.873770833333317</c:v>
                </c:pt>
                <c:pt idx="40">
                  <c:v>24.863661500000013</c:v>
                </c:pt>
                <c:pt idx="41">
                  <c:v>24.856557666666685</c:v>
                </c:pt>
                <c:pt idx="42">
                  <c:v>24.836339000000006</c:v>
                </c:pt>
                <c:pt idx="43">
                  <c:v>24.823497500000006</c:v>
                </c:pt>
                <c:pt idx="44">
                  <c:v>24.829781666666683</c:v>
                </c:pt>
                <c:pt idx="45">
                  <c:v>24.826503000000006</c:v>
                </c:pt>
                <c:pt idx="46">
                  <c:v>24.815574000000019</c:v>
                </c:pt>
                <c:pt idx="47">
                  <c:v>24.831967333333328</c:v>
                </c:pt>
                <c:pt idx="48">
                  <c:v>24.843989166666681</c:v>
                </c:pt>
                <c:pt idx="49">
                  <c:v>24.841803333333321</c:v>
                </c:pt>
                <c:pt idx="50">
                  <c:v>24.826502833333304</c:v>
                </c:pt>
                <c:pt idx="51">
                  <c:v>24.833606666666665</c:v>
                </c:pt>
                <c:pt idx="52">
                  <c:v>24.846721333333306</c:v>
                </c:pt>
                <c:pt idx="53">
                  <c:v>24.841803333333317</c:v>
                </c:pt>
                <c:pt idx="54">
                  <c:v>24.84535533333332</c:v>
                </c:pt>
                <c:pt idx="55">
                  <c:v>24.828688666666668</c:v>
                </c:pt>
                <c:pt idx="56">
                  <c:v>24.809836333333319</c:v>
                </c:pt>
                <c:pt idx="57">
                  <c:v>24.81420783333332</c:v>
                </c:pt>
                <c:pt idx="58">
                  <c:v>24.818852666666679</c:v>
                </c:pt>
                <c:pt idx="59">
                  <c:v>24.831967500000012</c:v>
                </c:pt>
                <c:pt idx="60">
                  <c:v>24.819672333333319</c:v>
                </c:pt>
                <c:pt idx="61">
                  <c:v>24.812021999999999</c:v>
                </c:pt>
                <c:pt idx="62">
                  <c:v>24.819672333333319</c:v>
                </c:pt>
                <c:pt idx="63">
                  <c:v>24.816939999999999</c:v>
                </c:pt>
                <c:pt idx="64">
                  <c:v>24.803278666666674</c:v>
                </c:pt>
                <c:pt idx="65">
                  <c:v>24.787704833333315</c:v>
                </c:pt>
                <c:pt idx="66">
                  <c:v>24.803278666666678</c:v>
                </c:pt>
                <c:pt idx="67">
                  <c:v>24.812568166666694</c:v>
                </c:pt>
                <c:pt idx="68">
                  <c:v>24.829234833333313</c:v>
                </c:pt>
                <c:pt idx="69">
                  <c:v>24.826502666666677</c:v>
                </c:pt>
                <c:pt idx="70">
                  <c:v>24.84289600000001</c:v>
                </c:pt>
                <c:pt idx="71">
                  <c:v>24.837431666666689</c:v>
                </c:pt>
                <c:pt idx="72">
                  <c:v>24.809016333333325</c:v>
                </c:pt>
                <c:pt idx="73">
                  <c:v>24.813934333333332</c:v>
                </c:pt>
                <c:pt idx="74">
                  <c:v>24.80437150000002</c:v>
                </c:pt>
                <c:pt idx="75">
                  <c:v>24.79590166666669</c:v>
                </c:pt>
                <c:pt idx="76">
                  <c:v>24.815847000000023</c:v>
                </c:pt>
                <c:pt idx="77">
                  <c:v>24.811202166666696</c:v>
                </c:pt>
                <c:pt idx="78">
                  <c:v>24.818032666666674</c:v>
                </c:pt>
                <c:pt idx="79">
                  <c:v>24.799180166666687</c:v>
                </c:pt>
                <c:pt idx="80">
                  <c:v>24.786885166666693</c:v>
                </c:pt>
                <c:pt idx="81">
                  <c:v>24.779235000000014</c:v>
                </c:pt>
                <c:pt idx="82">
                  <c:v>24.752732333333302</c:v>
                </c:pt>
                <c:pt idx="83">
                  <c:v>24.733879833333322</c:v>
                </c:pt>
                <c:pt idx="84">
                  <c:v>24.707377000000005</c:v>
                </c:pt>
                <c:pt idx="85">
                  <c:v>24.750819666666668</c:v>
                </c:pt>
                <c:pt idx="86">
                  <c:v>24.718579166666668</c:v>
                </c:pt>
                <c:pt idx="87">
                  <c:v>24.715300499999991</c:v>
                </c:pt>
                <c:pt idx="88">
                  <c:v>24.687431666666679</c:v>
                </c:pt>
                <c:pt idx="89">
                  <c:v>24.682786833333296</c:v>
                </c:pt>
                <c:pt idx="90">
                  <c:v>24.667759499999992</c:v>
                </c:pt>
                <c:pt idx="91">
                  <c:v>24.657376999999997</c:v>
                </c:pt>
                <c:pt idx="92">
                  <c:v>24.627049166666669</c:v>
                </c:pt>
                <c:pt idx="93">
                  <c:v>24.629781333333316</c:v>
                </c:pt>
                <c:pt idx="94">
                  <c:v>24.631967166666691</c:v>
                </c:pt>
                <c:pt idx="95">
                  <c:v>24.634426166666671</c:v>
                </c:pt>
                <c:pt idx="96">
                  <c:v>24.635792166666658</c:v>
                </c:pt>
                <c:pt idx="97">
                  <c:v>24.627048999999992</c:v>
                </c:pt>
                <c:pt idx="98">
                  <c:v>24.610108999999991</c:v>
                </c:pt>
                <c:pt idx="99">
                  <c:v>24.592622666666642</c:v>
                </c:pt>
                <c:pt idx="100">
                  <c:v>24.573497166666655</c:v>
                </c:pt>
                <c:pt idx="101">
                  <c:v>24.552185666666666</c:v>
                </c:pt>
                <c:pt idx="102">
                  <c:v>24.570218499999992</c:v>
                </c:pt>
                <c:pt idx="103">
                  <c:v>24.565027166666656</c:v>
                </c:pt>
                <c:pt idx="104">
                  <c:v>24.575409666666648</c:v>
                </c:pt>
                <c:pt idx="105">
                  <c:v>24.545901499999992</c:v>
                </c:pt>
                <c:pt idx="106">
                  <c:v>24.519398666666667</c:v>
                </c:pt>
                <c:pt idx="107">
                  <c:v>24.488524333333295</c:v>
                </c:pt>
                <c:pt idx="108">
                  <c:v>24.471311166666677</c:v>
                </c:pt>
                <c:pt idx="109">
                  <c:v>24.435518833333305</c:v>
                </c:pt>
                <c:pt idx="110">
                  <c:v>24.444262000000002</c:v>
                </c:pt>
                <c:pt idx="111">
                  <c:v>24.416119833333312</c:v>
                </c:pt>
                <c:pt idx="112">
                  <c:v>24.415027000000006</c:v>
                </c:pt>
                <c:pt idx="113">
                  <c:v>24.414207333333323</c:v>
                </c:pt>
                <c:pt idx="114">
                  <c:v>24.394262000000008</c:v>
                </c:pt>
                <c:pt idx="115">
                  <c:v>24.385245499999996</c:v>
                </c:pt>
                <c:pt idx="116">
                  <c:v>24.367212666666671</c:v>
                </c:pt>
                <c:pt idx="117">
                  <c:v>24.354098000000018</c:v>
                </c:pt>
                <c:pt idx="118">
                  <c:v>24.346447833333304</c:v>
                </c:pt>
                <c:pt idx="119">
                  <c:v>24.310109000000001</c:v>
                </c:pt>
                <c:pt idx="120">
                  <c:v>24.30683033333332</c:v>
                </c:pt>
                <c:pt idx="121">
                  <c:v>24.310109000000001</c:v>
                </c:pt>
                <c:pt idx="122">
                  <c:v>24.307649999999985</c:v>
                </c:pt>
                <c:pt idx="123">
                  <c:v>24.28879766666665</c:v>
                </c:pt>
                <c:pt idx="124">
                  <c:v>24.290710333333305</c:v>
                </c:pt>
                <c:pt idx="125">
                  <c:v>24.281967166666671</c:v>
                </c:pt>
                <c:pt idx="126">
                  <c:v>24.236065499999995</c:v>
                </c:pt>
                <c:pt idx="127">
                  <c:v>24.228415333333302</c:v>
                </c:pt>
                <c:pt idx="128">
                  <c:v>24.193169499999993</c:v>
                </c:pt>
                <c:pt idx="129">
                  <c:v>24.170491833333308</c:v>
                </c:pt>
                <c:pt idx="130">
                  <c:v>24.150546499999987</c:v>
                </c:pt>
                <c:pt idx="131">
                  <c:v>24.139070999999991</c:v>
                </c:pt>
                <c:pt idx="132">
                  <c:v>24.150546499999987</c:v>
                </c:pt>
                <c:pt idx="133">
                  <c:v>24.149180333333309</c:v>
                </c:pt>
                <c:pt idx="134">
                  <c:v>24.125683166666654</c:v>
                </c:pt>
                <c:pt idx="135">
                  <c:v>24.113114833333309</c:v>
                </c:pt>
                <c:pt idx="136">
                  <c:v>24.075683166666654</c:v>
                </c:pt>
                <c:pt idx="137">
                  <c:v>24.07322416666667</c:v>
                </c:pt>
                <c:pt idx="138">
                  <c:v>24.050819833333307</c:v>
                </c:pt>
                <c:pt idx="139">
                  <c:v>24.060655833333307</c:v>
                </c:pt>
                <c:pt idx="140">
                  <c:v>24.064207666666668</c:v>
                </c:pt>
                <c:pt idx="141">
                  <c:v>24.053278666666674</c:v>
                </c:pt>
                <c:pt idx="142">
                  <c:v>24.0519125</c:v>
                </c:pt>
                <c:pt idx="143">
                  <c:v>24.075682999999984</c:v>
                </c:pt>
                <c:pt idx="144">
                  <c:v>24.0860655</c:v>
                </c:pt>
                <c:pt idx="145">
                  <c:v>24.041256666666673</c:v>
                </c:pt>
                <c:pt idx="146">
                  <c:v>24.034425999999996</c:v>
                </c:pt>
                <c:pt idx="147">
                  <c:v>24.032240333333306</c:v>
                </c:pt>
                <c:pt idx="148">
                  <c:v>24.04781416666669</c:v>
                </c:pt>
                <c:pt idx="149">
                  <c:v>24.040164000000001</c:v>
                </c:pt>
                <c:pt idx="150">
                  <c:v>24.047814333333321</c:v>
                </c:pt>
                <c:pt idx="151">
                  <c:v>24.04672149999999</c:v>
                </c:pt>
                <c:pt idx="152">
                  <c:v>24.061748833333315</c:v>
                </c:pt>
                <c:pt idx="153">
                  <c:v>24.049726999999983</c:v>
                </c:pt>
                <c:pt idx="154">
                  <c:v>24.035519333333305</c:v>
                </c:pt>
                <c:pt idx="155">
                  <c:v>24.027049333333306</c:v>
                </c:pt>
                <c:pt idx="156">
                  <c:v>24.030601333333315</c:v>
                </c:pt>
                <c:pt idx="157">
                  <c:v>24.045355499999992</c:v>
                </c:pt>
                <c:pt idx="158">
                  <c:v>24.026776333333306</c:v>
                </c:pt>
                <c:pt idx="159">
                  <c:v>24.04535566666668</c:v>
                </c:pt>
                <c:pt idx="160">
                  <c:v>24.045082333333305</c:v>
                </c:pt>
                <c:pt idx="161">
                  <c:v>24.060382833333296</c:v>
                </c:pt>
                <c:pt idx="162">
                  <c:v>24.034699666666661</c:v>
                </c:pt>
                <c:pt idx="163">
                  <c:v>24.028961999999993</c:v>
                </c:pt>
                <c:pt idx="164">
                  <c:v>23.995355499999999</c:v>
                </c:pt>
                <c:pt idx="165">
                  <c:v>23.979235333333307</c:v>
                </c:pt>
                <c:pt idx="166">
                  <c:v>23.970218999999986</c:v>
                </c:pt>
                <c:pt idx="167">
                  <c:v>23.968033333333292</c:v>
                </c:pt>
                <c:pt idx="168">
                  <c:v>23.974317499999987</c:v>
                </c:pt>
                <c:pt idx="169">
                  <c:v>24.003552499999987</c:v>
                </c:pt>
                <c:pt idx="170">
                  <c:v>23.993443166666644</c:v>
                </c:pt>
                <c:pt idx="171">
                  <c:v>23.982514333333288</c:v>
                </c:pt>
                <c:pt idx="172">
                  <c:v>23.975683666666647</c:v>
                </c:pt>
                <c:pt idx="173">
                  <c:v>23.962568999999977</c:v>
                </c:pt>
                <c:pt idx="174">
                  <c:v>23.970219166666659</c:v>
                </c:pt>
                <c:pt idx="175">
                  <c:v>23.966667333333302</c:v>
                </c:pt>
                <c:pt idx="176">
                  <c:v>23.981967833333304</c:v>
                </c:pt>
                <c:pt idx="177">
                  <c:v>23.982240999999966</c:v>
                </c:pt>
                <c:pt idx="178">
                  <c:v>23.97349766666666</c:v>
                </c:pt>
                <c:pt idx="179">
                  <c:v>23.977049499999989</c:v>
                </c:pt>
                <c:pt idx="180">
                  <c:v>23.987978499999997</c:v>
                </c:pt>
                <c:pt idx="181">
                  <c:v>23.979781833333305</c:v>
                </c:pt>
                <c:pt idx="182">
                  <c:v>23.971858333333326</c:v>
                </c:pt>
                <c:pt idx="183">
                  <c:v>23.970765333333311</c:v>
                </c:pt>
                <c:pt idx="184">
                  <c:v>23.98415333333331</c:v>
                </c:pt>
                <c:pt idx="185">
                  <c:v>23.97486383333332</c:v>
                </c:pt>
                <c:pt idx="186">
                  <c:v>23.995628833333296</c:v>
                </c:pt>
                <c:pt idx="187">
                  <c:v>23.996721666666666</c:v>
                </c:pt>
                <c:pt idx="188">
                  <c:v>24.019945666666686</c:v>
                </c:pt>
                <c:pt idx="189">
                  <c:v>24.041530333333313</c:v>
                </c:pt>
                <c:pt idx="190">
                  <c:v>24.031421000000019</c:v>
                </c:pt>
                <c:pt idx="191">
                  <c:v>24.017759833333322</c:v>
                </c:pt>
                <c:pt idx="192">
                  <c:v>24.023770833333312</c:v>
                </c:pt>
                <c:pt idx="193">
                  <c:v>24.004372</c:v>
                </c:pt>
                <c:pt idx="194">
                  <c:v>24.040983999999987</c:v>
                </c:pt>
                <c:pt idx="195">
                  <c:v>24.039344666666668</c:v>
                </c:pt>
                <c:pt idx="196">
                  <c:v>24.051093166666675</c:v>
                </c:pt>
                <c:pt idx="197">
                  <c:v>24.045082333333305</c:v>
                </c:pt>
                <c:pt idx="198">
                  <c:v>24.075410166666664</c:v>
                </c:pt>
                <c:pt idx="199">
                  <c:v>24.080601499999986</c:v>
                </c:pt>
                <c:pt idx="200">
                  <c:v>24.061748999999988</c:v>
                </c:pt>
                <c:pt idx="201">
                  <c:v>24.04644849999999</c:v>
                </c:pt>
                <c:pt idx="202">
                  <c:v>24.045082333333312</c:v>
                </c:pt>
                <c:pt idx="203">
                  <c:v>24.039891000000015</c:v>
                </c:pt>
                <c:pt idx="204">
                  <c:v>24.046994833333322</c:v>
                </c:pt>
                <c:pt idx="205">
                  <c:v>24.037158833333329</c:v>
                </c:pt>
                <c:pt idx="206">
                  <c:v>24.028688999999993</c:v>
                </c:pt>
                <c:pt idx="207">
                  <c:v>24.029508666666668</c:v>
                </c:pt>
                <c:pt idx="208">
                  <c:v>24.040437499999989</c:v>
                </c:pt>
                <c:pt idx="209">
                  <c:v>24.033880166666684</c:v>
                </c:pt>
                <c:pt idx="210">
                  <c:v>24.036065833333321</c:v>
                </c:pt>
                <c:pt idx="211">
                  <c:v>24.042350000000003</c:v>
                </c:pt>
                <c:pt idx="212">
                  <c:v>24.040710666666669</c:v>
                </c:pt>
                <c:pt idx="213">
                  <c:v>24.025956500000007</c:v>
                </c:pt>
                <c:pt idx="214">
                  <c:v>24.029508333333325</c:v>
                </c:pt>
                <c:pt idx="215">
                  <c:v>24.00819700000001</c:v>
                </c:pt>
                <c:pt idx="216">
                  <c:v>24.013934666666689</c:v>
                </c:pt>
                <c:pt idx="217">
                  <c:v>24.01311500000002</c:v>
                </c:pt>
                <c:pt idx="218">
                  <c:v>24.016393666666684</c:v>
                </c:pt>
                <c:pt idx="219">
                  <c:v>23.995082166666673</c:v>
                </c:pt>
                <c:pt idx="220">
                  <c:v>24.022131333333306</c:v>
                </c:pt>
                <c:pt idx="221">
                  <c:v>24.004644999999989</c:v>
                </c:pt>
                <c:pt idx="222">
                  <c:v>23.990710666666651</c:v>
                </c:pt>
                <c:pt idx="223">
                  <c:v>23.990710666666651</c:v>
                </c:pt>
                <c:pt idx="224">
                  <c:v>23.98442649999998</c:v>
                </c:pt>
                <c:pt idx="225">
                  <c:v>23.986612166666649</c:v>
                </c:pt>
                <c:pt idx="226">
                  <c:v>23.989617666666653</c:v>
                </c:pt>
                <c:pt idx="227">
                  <c:v>23.990983833333303</c:v>
                </c:pt>
                <c:pt idx="228">
                  <c:v>23.974317166666658</c:v>
                </c:pt>
                <c:pt idx="229">
                  <c:v>23.967213333333302</c:v>
                </c:pt>
                <c:pt idx="230">
                  <c:v>23.969399166666648</c:v>
                </c:pt>
                <c:pt idx="231">
                  <c:v>23.980054833333302</c:v>
                </c:pt>
                <c:pt idx="232">
                  <c:v>23.964207833333283</c:v>
                </c:pt>
                <c:pt idx="233">
                  <c:v>23.964754166666655</c:v>
                </c:pt>
                <c:pt idx="234">
                  <c:v>23.978688666666649</c:v>
                </c:pt>
                <c:pt idx="235">
                  <c:v>23.97185799999999</c:v>
                </c:pt>
                <c:pt idx="236">
                  <c:v>23.980054833333302</c:v>
                </c:pt>
                <c:pt idx="237">
                  <c:v>23.976229666666644</c:v>
                </c:pt>
                <c:pt idx="238">
                  <c:v>23.975410166666659</c:v>
                </c:pt>
                <c:pt idx="239">
                  <c:v>23.982240833333289</c:v>
                </c:pt>
                <c:pt idx="240">
                  <c:v>23.955464833333306</c:v>
                </c:pt>
                <c:pt idx="241">
                  <c:v>23.98551949999997</c:v>
                </c:pt>
                <c:pt idx="242">
                  <c:v>23.9773228333333</c:v>
                </c:pt>
                <c:pt idx="243">
                  <c:v>23.975956666666661</c:v>
                </c:pt>
                <c:pt idx="244">
                  <c:v>23.942076833333296</c:v>
                </c:pt>
                <c:pt idx="245">
                  <c:v>23.935792666666657</c:v>
                </c:pt>
                <c:pt idx="246">
                  <c:v>23.921038500000002</c:v>
                </c:pt>
                <c:pt idx="247">
                  <c:v>23.898907500000004</c:v>
                </c:pt>
                <c:pt idx="248">
                  <c:v>23.924044166666675</c:v>
                </c:pt>
                <c:pt idx="249">
                  <c:v>23.898634333333312</c:v>
                </c:pt>
                <c:pt idx="250">
                  <c:v>23.91448133333332</c:v>
                </c:pt>
                <c:pt idx="251">
                  <c:v>23.949727166666669</c:v>
                </c:pt>
                <c:pt idx="252">
                  <c:v>23.941803666666683</c:v>
                </c:pt>
                <c:pt idx="253">
                  <c:v>23.968306333333302</c:v>
                </c:pt>
                <c:pt idx="254">
                  <c:v>23.959563166666683</c:v>
                </c:pt>
                <c:pt idx="255">
                  <c:v>23.948361000000009</c:v>
                </c:pt>
                <c:pt idx="256">
                  <c:v>23.963115166666675</c:v>
                </c:pt>
                <c:pt idx="257">
                  <c:v>23.957650666666684</c:v>
                </c:pt>
                <c:pt idx="258">
                  <c:v>23.935519499999991</c:v>
                </c:pt>
                <c:pt idx="259">
                  <c:v>23.948361000000013</c:v>
                </c:pt>
                <c:pt idx="260">
                  <c:v>23.969672666666664</c:v>
                </c:pt>
                <c:pt idx="261">
                  <c:v>24.003552333333317</c:v>
                </c:pt>
                <c:pt idx="262">
                  <c:v>24.010383000000008</c:v>
                </c:pt>
                <c:pt idx="263">
                  <c:v>23.996721833333311</c:v>
                </c:pt>
                <c:pt idx="264">
                  <c:v>23.977323000000009</c:v>
                </c:pt>
                <c:pt idx="265">
                  <c:v>23.98879833333331</c:v>
                </c:pt>
                <c:pt idx="266">
                  <c:v>23.986612499999989</c:v>
                </c:pt>
                <c:pt idx="267">
                  <c:v>23.990984000000008</c:v>
                </c:pt>
                <c:pt idx="268">
                  <c:v>23.985792833333292</c:v>
                </c:pt>
                <c:pt idx="269">
                  <c:v>24.015574166666681</c:v>
                </c:pt>
                <c:pt idx="270">
                  <c:v>24.015301000000008</c:v>
                </c:pt>
                <c:pt idx="271">
                  <c:v>24.023770833333316</c:v>
                </c:pt>
                <c:pt idx="272">
                  <c:v>24.033606833333316</c:v>
                </c:pt>
                <c:pt idx="273">
                  <c:v>24.049726999999997</c:v>
                </c:pt>
                <c:pt idx="274">
                  <c:v>24.055191499999999</c:v>
                </c:pt>
                <c:pt idx="275">
                  <c:v>24.0759565</c:v>
                </c:pt>
                <c:pt idx="276">
                  <c:v>24.066940166666665</c:v>
                </c:pt>
                <c:pt idx="277">
                  <c:v>24.07295100000001</c:v>
                </c:pt>
                <c:pt idx="278">
                  <c:v>24.0751368333333</c:v>
                </c:pt>
                <c:pt idx="279">
                  <c:v>24.087158666666674</c:v>
                </c:pt>
                <c:pt idx="280">
                  <c:v>24.079235166666678</c:v>
                </c:pt>
                <c:pt idx="281">
                  <c:v>24.08224066666666</c:v>
                </c:pt>
                <c:pt idx="282">
                  <c:v>24.094809000000005</c:v>
                </c:pt>
                <c:pt idx="283">
                  <c:v>24.08879799999999</c:v>
                </c:pt>
                <c:pt idx="284">
                  <c:v>24.10928983333331</c:v>
                </c:pt>
                <c:pt idx="285">
                  <c:v>24.127322666666668</c:v>
                </c:pt>
                <c:pt idx="286">
                  <c:v>24.149453833333318</c:v>
                </c:pt>
                <c:pt idx="287">
                  <c:v>24.159289833333318</c:v>
                </c:pt>
                <c:pt idx="288">
                  <c:v>24.191803500000013</c:v>
                </c:pt>
                <c:pt idx="289">
                  <c:v>24.177322666666679</c:v>
                </c:pt>
                <c:pt idx="290">
                  <c:v>24.164207833333318</c:v>
                </c:pt>
                <c:pt idx="291">
                  <c:v>24.172951000000019</c:v>
                </c:pt>
                <c:pt idx="292">
                  <c:v>24.184426499999997</c:v>
                </c:pt>
                <c:pt idx="293">
                  <c:v>24.175683333333318</c:v>
                </c:pt>
                <c:pt idx="294">
                  <c:v>24.16065600000001</c:v>
                </c:pt>
                <c:pt idx="295">
                  <c:v>24.171311833333323</c:v>
                </c:pt>
                <c:pt idx="296">
                  <c:v>24.161475666666686</c:v>
                </c:pt>
                <c:pt idx="297">
                  <c:v>24.155738000000003</c:v>
                </c:pt>
                <c:pt idx="298">
                  <c:v>24.159016666666684</c:v>
                </c:pt>
                <c:pt idx="299">
                  <c:v>24.163661500000003</c:v>
                </c:pt>
                <c:pt idx="300">
                  <c:v>24.179508500000001</c:v>
                </c:pt>
                <c:pt idx="301">
                  <c:v>24.178962000000013</c:v>
                </c:pt>
                <c:pt idx="302">
                  <c:v>24.196175166666691</c:v>
                </c:pt>
                <c:pt idx="303">
                  <c:v>24.216120499999999</c:v>
                </c:pt>
                <c:pt idx="304">
                  <c:v>24.265300833333299</c:v>
                </c:pt>
                <c:pt idx="305">
                  <c:v>24.29672149999999</c:v>
                </c:pt>
                <c:pt idx="306">
                  <c:v>24.304918333333326</c:v>
                </c:pt>
                <c:pt idx="307">
                  <c:v>24.313661333333329</c:v>
                </c:pt>
                <c:pt idx="308">
                  <c:v>24.307923500000005</c:v>
                </c:pt>
                <c:pt idx="309">
                  <c:v>24.329508333333319</c:v>
                </c:pt>
                <c:pt idx="310">
                  <c:v>24.317486499999998</c:v>
                </c:pt>
                <c:pt idx="311">
                  <c:v>24.31612033333332</c:v>
                </c:pt>
                <c:pt idx="312">
                  <c:v>24.307377166666683</c:v>
                </c:pt>
                <c:pt idx="313">
                  <c:v>24.310382666666676</c:v>
                </c:pt>
                <c:pt idx="314">
                  <c:v>24.292622999999971</c:v>
                </c:pt>
                <c:pt idx="315">
                  <c:v>24.31366116666668</c:v>
                </c:pt>
                <c:pt idx="316">
                  <c:v>24.304917999999994</c:v>
                </c:pt>
                <c:pt idx="317">
                  <c:v>24.336885166666683</c:v>
                </c:pt>
                <c:pt idx="318">
                  <c:v>24.337704833333316</c:v>
                </c:pt>
                <c:pt idx="319">
                  <c:v>24.328141999999989</c:v>
                </c:pt>
                <c:pt idx="320">
                  <c:v>24.359289499999996</c:v>
                </c:pt>
                <c:pt idx="321">
                  <c:v>24.34918016666667</c:v>
                </c:pt>
                <c:pt idx="322">
                  <c:v>24.337158333333324</c:v>
                </c:pt>
                <c:pt idx="323">
                  <c:v>24.331693999999992</c:v>
                </c:pt>
                <c:pt idx="324">
                  <c:v>24.342349666666649</c:v>
                </c:pt>
                <c:pt idx="325">
                  <c:v>24.332513666666657</c:v>
                </c:pt>
                <c:pt idx="326">
                  <c:v>24.340163999999987</c:v>
                </c:pt>
                <c:pt idx="327">
                  <c:v>24.337431833333312</c:v>
                </c:pt>
                <c:pt idx="328">
                  <c:v>24.337158500000001</c:v>
                </c:pt>
                <c:pt idx="329">
                  <c:v>24.318305999999993</c:v>
                </c:pt>
                <c:pt idx="330">
                  <c:v>24.317759666666667</c:v>
                </c:pt>
                <c:pt idx="331">
                  <c:v>24.315027499999992</c:v>
                </c:pt>
                <c:pt idx="332">
                  <c:v>24.292896333333299</c:v>
                </c:pt>
                <c:pt idx="333">
                  <c:v>24.285246166666646</c:v>
                </c:pt>
                <c:pt idx="334">
                  <c:v>24.274863666666668</c:v>
                </c:pt>
                <c:pt idx="335">
                  <c:v>24.272950999999992</c:v>
                </c:pt>
                <c:pt idx="336">
                  <c:v>24.262841666666656</c:v>
                </c:pt>
                <c:pt idx="337">
                  <c:v>24.240983833333303</c:v>
                </c:pt>
                <c:pt idx="338">
                  <c:v>24.225683166666656</c:v>
                </c:pt>
                <c:pt idx="339">
                  <c:v>24.201639499999981</c:v>
                </c:pt>
                <c:pt idx="340">
                  <c:v>24.178961999999995</c:v>
                </c:pt>
                <c:pt idx="341">
                  <c:v>24.182513833333296</c:v>
                </c:pt>
                <c:pt idx="342">
                  <c:v>24.188524666666659</c:v>
                </c:pt>
                <c:pt idx="343">
                  <c:v>24.193169499999996</c:v>
                </c:pt>
                <c:pt idx="344">
                  <c:v>24.207103833333306</c:v>
                </c:pt>
                <c:pt idx="345">
                  <c:v>24.19918033333332</c:v>
                </c:pt>
                <c:pt idx="346">
                  <c:v>24.166939833333309</c:v>
                </c:pt>
                <c:pt idx="347">
                  <c:v>24.157103833333316</c:v>
                </c:pt>
                <c:pt idx="348">
                  <c:v>24.125683166666665</c:v>
                </c:pt>
                <c:pt idx="349">
                  <c:v>24.153005500000013</c:v>
                </c:pt>
                <c:pt idx="350">
                  <c:v>24.163661333333319</c:v>
                </c:pt>
                <c:pt idx="351">
                  <c:v>24.159289833333318</c:v>
                </c:pt>
                <c:pt idx="352">
                  <c:v>24.169945500000001</c:v>
                </c:pt>
                <c:pt idx="353">
                  <c:v>24.185246166666669</c:v>
                </c:pt>
                <c:pt idx="354">
                  <c:v>24.192076833333314</c:v>
                </c:pt>
                <c:pt idx="355">
                  <c:v>24.190437500000009</c:v>
                </c:pt>
                <c:pt idx="356">
                  <c:v>24.205737999999997</c:v>
                </c:pt>
                <c:pt idx="357">
                  <c:v>24.204918333333325</c:v>
                </c:pt>
                <c:pt idx="358">
                  <c:v>24.214481166666694</c:v>
                </c:pt>
                <c:pt idx="359">
                  <c:v>24.215027500000009</c:v>
                </c:pt>
                <c:pt idx="360">
                  <c:v>24.241803500000007</c:v>
                </c:pt>
                <c:pt idx="361">
                  <c:v>24.246994833333318</c:v>
                </c:pt>
                <c:pt idx="362">
                  <c:v>24.261475666666684</c:v>
                </c:pt>
                <c:pt idx="363">
                  <c:v>24.273224333333317</c:v>
                </c:pt>
                <c:pt idx="364">
                  <c:v>24.259289833333312</c:v>
                </c:pt>
                <c:pt idx="365">
                  <c:v>24.27021883333331</c:v>
                </c:pt>
                <c:pt idx="366">
                  <c:v>24.264481</c:v>
                </c:pt>
                <c:pt idx="367">
                  <c:v>24.262841666666667</c:v>
                </c:pt>
                <c:pt idx="368">
                  <c:v>24.270491999999994</c:v>
                </c:pt>
                <c:pt idx="369">
                  <c:v>24.278415499999991</c:v>
                </c:pt>
                <c:pt idx="370">
                  <c:v>24.280054833333306</c:v>
                </c:pt>
                <c:pt idx="371">
                  <c:v>24.275956499999996</c:v>
                </c:pt>
                <c:pt idx="372">
                  <c:v>24.296448166666664</c:v>
                </c:pt>
                <c:pt idx="373">
                  <c:v>24.293989166666677</c:v>
                </c:pt>
                <c:pt idx="374">
                  <c:v>24.309016499999988</c:v>
                </c:pt>
                <c:pt idx="375">
                  <c:v>24.309289666666665</c:v>
                </c:pt>
                <c:pt idx="376">
                  <c:v>24.309836166666678</c:v>
                </c:pt>
                <c:pt idx="377">
                  <c:v>24.323224166666673</c:v>
                </c:pt>
                <c:pt idx="378">
                  <c:v>24.335245999999987</c:v>
                </c:pt>
                <c:pt idx="379">
                  <c:v>24.348360666666665</c:v>
                </c:pt>
                <c:pt idx="380">
                  <c:v>24.333606499999988</c:v>
                </c:pt>
                <c:pt idx="381">
                  <c:v>24.357650333333314</c:v>
                </c:pt>
                <c:pt idx="382">
                  <c:v>24.371584666666671</c:v>
                </c:pt>
                <c:pt idx="383">
                  <c:v>24.377595499999995</c:v>
                </c:pt>
                <c:pt idx="384">
                  <c:v>24.385245833333304</c:v>
                </c:pt>
                <c:pt idx="385">
                  <c:v>24.422677499999981</c:v>
                </c:pt>
                <c:pt idx="386">
                  <c:v>24.440710166666648</c:v>
                </c:pt>
                <c:pt idx="387">
                  <c:v>24.448633666666641</c:v>
                </c:pt>
                <c:pt idx="388">
                  <c:v>24.465027166666662</c:v>
                </c:pt>
                <c:pt idx="389">
                  <c:v>24.471038166666666</c:v>
                </c:pt>
                <c:pt idx="390">
                  <c:v>24.464207499999986</c:v>
                </c:pt>
                <c:pt idx="391">
                  <c:v>24.456830500000002</c:v>
                </c:pt>
                <c:pt idx="392">
                  <c:v>24.457650166666678</c:v>
                </c:pt>
                <c:pt idx="393">
                  <c:v>24.478961666666677</c:v>
                </c:pt>
                <c:pt idx="394">
                  <c:v>24.479234833333305</c:v>
                </c:pt>
                <c:pt idx="395">
                  <c:v>24.492895999999988</c:v>
                </c:pt>
                <c:pt idx="396">
                  <c:v>24.49726766666668</c:v>
                </c:pt>
                <c:pt idx="397">
                  <c:v>24.530054500000013</c:v>
                </c:pt>
                <c:pt idx="398">
                  <c:v>24.550273166666681</c:v>
                </c:pt>
                <c:pt idx="399">
                  <c:v>24.556830500000007</c:v>
                </c:pt>
                <c:pt idx="400">
                  <c:v>24.577049000000002</c:v>
                </c:pt>
                <c:pt idx="401">
                  <c:v>24.591803166666693</c:v>
                </c:pt>
                <c:pt idx="402">
                  <c:v>24.593989000000004</c:v>
                </c:pt>
                <c:pt idx="403">
                  <c:v>24.596174833333318</c:v>
                </c:pt>
                <c:pt idx="404">
                  <c:v>24.569672166666674</c:v>
                </c:pt>
                <c:pt idx="405">
                  <c:v>24.59289616666668</c:v>
                </c:pt>
                <c:pt idx="406">
                  <c:v>24.614480833333324</c:v>
                </c:pt>
                <c:pt idx="407">
                  <c:v>24.631147500000004</c:v>
                </c:pt>
                <c:pt idx="408">
                  <c:v>24.652185666666693</c:v>
                </c:pt>
                <c:pt idx="409">
                  <c:v>24.649726666666666</c:v>
                </c:pt>
                <c:pt idx="410">
                  <c:v>24.663114666666679</c:v>
                </c:pt>
                <c:pt idx="411">
                  <c:v>24.676502666666668</c:v>
                </c:pt>
                <c:pt idx="412">
                  <c:v>24.686338666666664</c:v>
                </c:pt>
                <c:pt idx="413">
                  <c:v>24.687704666666665</c:v>
                </c:pt>
                <c:pt idx="414">
                  <c:v>24.680327499999986</c:v>
                </c:pt>
                <c:pt idx="415">
                  <c:v>24.688250999999987</c:v>
                </c:pt>
                <c:pt idx="416">
                  <c:v>24.700272999999989</c:v>
                </c:pt>
                <c:pt idx="417">
                  <c:v>24.719671833333319</c:v>
                </c:pt>
                <c:pt idx="418">
                  <c:v>24.7193985</c:v>
                </c:pt>
                <c:pt idx="419">
                  <c:v>24.715846666666664</c:v>
                </c:pt>
                <c:pt idx="420">
                  <c:v>24.682513333333308</c:v>
                </c:pt>
                <c:pt idx="421">
                  <c:v>24.68524549999999</c:v>
                </c:pt>
                <c:pt idx="422">
                  <c:v>24.673770000000001</c:v>
                </c:pt>
                <c:pt idx="423">
                  <c:v>24.643715333333322</c:v>
                </c:pt>
                <c:pt idx="424">
                  <c:v>24.639343833333314</c:v>
                </c:pt>
                <c:pt idx="425">
                  <c:v>24.61557333333332</c:v>
                </c:pt>
                <c:pt idx="426">
                  <c:v>24.639890333333327</c:v>
                </c:pt>
                <c:pt idx="427">
                  <c:v>24.653551666666694</c:v>
                </c:pt>
                <c:pt idx="428">
                  <c:v>24.623497</c:v>
                </c:pt>
                <c:pt idx="429">
                  <c:v>24.6010925</c:v>
                </c:pt>
                <c:pt idx="430">
                  <c:v>24.602458666666681</c:v>
                </c:pt>
                <c:pt idx="431">
                  <c:v>24.589617166666674</c:v>
                </c:pt>
                <c:pt idx="432">
                  <c:v>24.573770166666684</c:v>
                </c:pt>
                <c:pt idx="433">
                  <c:v>24.569125333333318</c:v>
                </c:pt>
                <c:pt idx="434">
                  <c:v>24.567212833333315</c:v>
                </c:pt>
                <c:pt idx="435">
                  <c:v>24.562841333333317</c:v>
                </c:pt>
                <c:pt idx="436">
                  <c:v>24.567486166666686</c:v>
                </c:pt>
                <c:pt idx="437">
                  <c:v>24.542622833333301</c:v>
                </c:pt>
                <c:pt idx="438">
                  <c:v>24.529781333333325</c:v>
                </c:pt>
                <c:pt idx="439">
                  <c:v>24.505191166666688</c:v>
                </c:pt>
                <c:pt idx="440">
                  <c:v>24.485245833333305</c:v>
                </c:pt>
                <c:pt idx="441">
                  <c:v>24.471038166666688</c:v>
                </c:pt>
                <c:pt idx="442">
                  <c:v>24.471311500000009</c:v>
                </c:pt>
                <c:pt idx="443">
                  <c:v>24.496994500000007</c:v>
                </c:pt>
                <c:pt idx="444">
                  <c:v>24.490983500000006</c:v>
                </c:pt>
                <c:pt idx="445">
                  <c:v>24.473224000000002</c:v>
                </c:pt>
                <c:pt idx="446">
                  <c:v>24.473497333333313</c:v>
                </c:pt>
                <c:pt idx="447">
                  <c:v>24.460655833333316</c:v>
                </c:pt>
                <c:pt idx="448">
                  <c:v>24.447814333333323</c:v>
                </c:pt>
                <c:pt idx="449">
                  <c:v>24.454918166666694</c:v>
                </c:pt>
                <c:pt idx="450">
                  <c:v>24.477595666666687</c:v>
                </c:pt>
                <c:pt idx="451">
                  <c:v>24.499726833333305</c:v>
                </c:pt>
                <c:pt idx="452">
                  <c:v>24.526229499999992</c:v>
                </c:pt>
                <c:pt idx="453">
                  <c:v>24.511475333333326</c:v>
                </c:pt>
                <c:pt idx="454">
                  <c:v>24.519398833333319</c:v>
                </c:pt>
                <c:pt idx="455">
                  <c:v>24.506011000000001</c:v>
                </c:pt>
                <c:pt idx="456">
                  <c:v>24.518032833333304</c:v>
                </c:pt>
                <c:pt idx="457">
                  <c:v>24.512568333333316</c:v>
                </c:pt>
                <c:pt idx="458">
                  <c:v>24.531694000000005</c:v>
                </c:pt>
                <c:pt idx="459">
                  <c:v>24.555191166666678</c:v>
                </c:pt>
                <c:pt idx="460">
                  <c:v>24.555191166666674</c:v>
                </c:pt>
                <c:pt idx="461">
                  <c:v>24.564480833333306</c:v>
                </c:pt>
                <c:pt idx="462">
                  <c:v>24.578415333333311</c:v>
                </c:pt>
                <c:pt idx="463">
                  <c:v>24.581693999999981</c:v>
                </c:pt>
                <c:pt idx="464">
                  <c:v>24.593715833333306</c:v>
                </c:pt>
                <c:pt idx="465">
                  <c:v>24.594808833333317</c:v>
                </c:pt>
                <c:pt idx="466">
                  <c:v>24.619945500000004</c:v>
                </c:pt>
                <c:pt idx="467">
                  <c:v>24.63005466666668</c:v>
                </c:pt>
                <c:pt idx="468">
                  <c:v>24.621858000000007</c:v>
                </c:pt>
                <c:pt idx="469">
                  <c:v>24.640437166666661</c:v>
                </c:pt>
                <c:pt idx="470">
                  <c:v>24.620491833333311</c:v>
                </c:pt>
                <c:pt idx="471">
                  <c:v>24.631693999999996</c:v>
                </c:pt>
                <c:pt idx="472">
                  <c:v>24.633606666666665</c:v>
                </c:pt>
                <c:pt idx="473">
                  <c:v>24.654645000000013</c:v>
                </c:pt>
                <c:pt idx="474">
                  <c:v>24.705464666666664</c:v>
                </c:pt>
                <c:pt idx="475">
                  <c:v>24.73442633333331</c:v>
                </c:pt>
                <c:pt idx="476">
                  <c:v>24.73852466666667</c:v>
                </c:pt>
                <c:pt idx="477">
                  <c:v>24.730328</c:v>
                </c:pt>
                <c:pt idx="478">
                  <c:v>24.730874500000013</c:v>
                </c:pt>
                <c:pt idx="479">
                  <c:v>24.765300666666658</c:v>
                </c:pt>
                <c:pt idx="480">
                  <c:v>24.782240499999983</c:v>
                </c:pt>
                <c:pt idx="481">
                  <c:v>24.763114833333312</c:v>
                </c:pt>
                <c:pt idx="482">
                  <c:v>24.769125833333312</c:v>
                </c:pt>
                <c:pt idx="483">
                  <c:v>24.786612333333302</c:v>
                </c:pt>
                <c:pt idx="484">
                  <c:v>24.801093166666679</c:v>
                </c:pt>
                <c:pt idx="485">
                  <c:v>24.790164166666681</c:v>
                </c:pt>
                <c:pt idx="486">
                  <c:v>24.791803500000007</c:v>
                </c:pt>
                <c:pt idx="487">
                  <c:v>24.785245999999983</c:v>
                </c:pt>
                <c:pt idx="488">
                  <c:v>24.804371666666693</c:v>
                </c:pt>
                <c:pt idx="489">
                  <c:v>24.820765166666678</c:v>
                </c:pt>
                <c:pt idx="490">
                  <c:v>24.832513833333309</c:v>
                </c:pt>
                <c:pt idx="491">
                  <c:v>24.81530083333331</c:v>
                </c:pt>
                <c:pt idx="492">
                  <c:v>24.806284500000004</c:v>
                </c:pt>
                <c:pt idx="493">
                  <c:v>24.831694333333321</c:v>
                </c:pt>
                <c:pt idx="494">
                  <c:v>24.837978500000027</c:v>
                </c:pt>
                <c:pt idx="495">
                  <c:v>24.854372000000005</c:v>
                </c:pt>
                <c:pt idx="496">
                  <c:v>24.836339166666683</c:v>
                </c:pt>
                <c:pt idx="497">
                  <c:v>24.845355500000007</c:v>
                </c:pt>
                <c:pt idx="498">
                  <c:v>24.870765333333324</c:v>
                </c:pt>
                <c:pt idx="499">
                  <c:v>24.894262666666684</c:v>
                </c:pt>
                <c:pt idx="500">
                  <c:v>24.922677999999991</c:v>
                </c:pt>
                <c:pt idx="501">
                  <c:v>24.925410166666669</c:v>
                </c:pt>
                <c:pt idx="502">
                  <c:v>24.933606833333304</c:v>
                </c:pt>
                <c:pt idx="503">
                  <c:v>24.910929333333318</c:v>
                </c:pt>
                <c:pt idx="504">
                  <c:v>24.924590499999994</c:v>
                </c:pt>
                <c:pt idx="505">
                  <c:v>24.955191666666668</c:v>
                </c:pt>
                <c:pt idx="506">
                  <c:v>24.9693993333333</c:v>
                </c:pt>
                <c:pt idx="507">
                  <c:v>24.987978500000001</c:v>
                </c:pt>
                <c:pt idx="508">
                  <c:v>24.9819675</c:v>
                </c:pt>
                <c:pt idx="509">
                  <c:v>24.974043999999989</c:v>
                </c:pt>
                <c:pt idx="510">
                  <c:v>24.966120666666662</c:v>
                </c:pt>
                <c:pt idx="511">
                  <c:v>24.971311833333306</c:v>
                </c:pt>
                <c:pt idx="512">
                  <c:v>24.959290166666676</c:v>
                </c:pt>
                <c:pt idx="513">
                  <c:v>24.978688999999989</c:v>
                </c:pt>
                <c:pt idx="514">
                  <c:v>25.009563333333311</c:v>
                </c:pt>
                <c:pt idx="515">
                  <c:v>25.016667166666672</c:v>
                </c:pt>
                <c:pt idx="516">
                  <c:v>25.004371999999993</c:v>
                </c:pt>
                <c:pt idx="517">
                  <c:v>24.992896666666656</c:v>
                </c:pt>
                <c:pt idx="518">
                  <c:v>24.992623499999976</c:v>
                </c:pt>
                <c:pt idx="519">
                  <c:v>25.003825833333313</c:v>
                </c:pt>
                <c:pt idx="520">
                  <c:v>25.00409916666667</c:v>
                </c:pt>
                <c:pt idx="521">
                  <c:v>24.989891499999992</c:v>
                </c:pt>
                <c:pt idx="522">
                  <c:v>24.979508833333306</c:v>
                </c:pt>
                <c:pt idx="523">
                  <c:v>24.996721999999977</c:v>
                </c:pt>
                <c:pt idx="524">
                  <c:v>25.017213833333315</c:v>
                </c:pt>
                <c:pt idx="525">
                  <c:v>25.025410499999989</c:v>
                </c:pt>
                <c:pt idx="526">
                  <c:v>25.029235666666668</c:v>
                </c:pt>
                <c:pt idx="527">
                  <c:v>25.038252</c:v>
                </c:pt>
                <c:pt idx="528">
                  <c:v>25.046995166666683</c:v>
                </c:pt>
                <c:pt idx="529">
                  <c:v>25.030055333333326</c:v>
                </c:pt>
                <c:pt idx="530">
                  <c:v>25.033880333333329</c:v>
                </c:pt>
                <c:pt idx="531">
                  <c:v>25.030874833333321</c:v>
                </c:pt>
                <c:pt idx="532">
                  <c:v>25.017760000000013</c:v>
                </c:pt>
                <c:pt idx="533">
                  <c:v>24.986339166666657</c:v>
                </c:pt>
                <c:pt idx="534">
                  <c:v>24.948907499999994</c:v>
                </c:pt>
                <c:pt idx="535">
                  <c:v>24.917213500000006</c:v>
                </c:pt>
                <c:pt idx="536">
                  <c:v>24.878415666666687</c:v>
                </c:pt>
                <c:pt idx="537">
                  <c:v>24.890437499999994</c:v>
                </c:pt>
                <c:pt idx="538">
                  <c:v>24.922131500000003</c:v>
                </c:pt>
                <c:pt idx="539">
                  <c:v>24.908470333333316</c:v>
                </c:pt>
                <c:pt idx="540">
                  <c:v>24.911475833333323</c:v>
                </c:pt>
                <c:pt idx="541">
                  <c:v>24.916940333333322</c:v>
                </c:pt>
                <c:pt idx="542">
                  <c:v>24.922404833333307</c:v>
                </c:pt>
                <c:pt idx="543">
                  <c:v>24.909836499999994</c:v>
                </c:pt>
                <c:pt idx="544">
                  <c:v>24.896721833333313</c:v>
                </c:pt>
                <c:pt idx="545">
                  <c:v>24.918033333333309</c:v>
                </c:pt>
                <c:pt idx="546">
                  <c:v>24.928415833333304</c:v>
                </c:pt>
                <c:pt idx="547">
                  <c:v>24.939344833333305</c:v>
                </c:pt>
                <c:pt idx="548">
                  <c:v>24.951913166666678</c:v>
                </c:pt>
                <c:pt idx="549">
                  <c:v>24.95136683333331</c:v>
                </c:pt>
                <c:pt idx="550">
                  <c:v>24.936339499999985</c:v>
                </c:pt>
                <c:pt idx="551">
                  <c:v>24.958470666666663</c:v>
                </c:pt>
                <c:pt idx="552">
                  <c:v>24.970219333333304</c:v>
                </c:pt>
                <c:pt idx="553">
                  <c:v>24.941803999999987</c:v>
                </c:pt>
                <c:pt idx="554">
                  <c:v>24.949454333333303</c:v>
                </c:pt>
                <c:pt idx="555">
                  <c:v>24.937159166666671</c:v>
                </c:pt>
                <c:pt idx="556">
                  <c:v>24.956284833333303</c:v>
                </c:pt>
                <c:pt idx="557">
                  <c:v>24.963115499999986</c:v>
                </c:pt>
                <c:pt idx="558">
                  <c:v>24.961749499999978</c:v>
                </c:pt>
                <c:pt idx="559">
                  <c:v>24.99699549999999</c:v>
                </c:pt>
                <c:pt idx="560">
                  <c:v>24.981694999999977</c:v>
                </c:pt>
                <c:pt idx="561">
                  <c:v>24.995902666666652</c:v>
                </c:pt>
                <c:pt idx="562">
                  <c:v>25.006285166666665</c:v>
                </c:pt>
                <c:pt idx="563">
                  <c:v>25.033060999999993</c:v>
                </c:pt>
                <c:pt idx="564">
                  <c:v>25.034427166666667</c:v>
                </c:pt>
                <c:pt idx="565">
                  <c:v>25.013935333333322</c:v>
                </c:pt>
                <c:pt idx="566">
                  <c:v>25.000000833333303</c:v>
                </c:pt>
                <c:pt idx="567">
                  <c:v>25.007104666666667</c:v>
                </c:pt>
                <c:pt idx="568">
                  <c:v>25.030601999999988</c:v>
                </c:pt>
                <c:pt idx="569">
                  <c:v>25.039071833333313</c:v>
                </c:pt>
                <c:pt idx="570">
                  <c:v>25.029508999999987</c:v>
                </c:pt>
                <c:pt idx="571">
                  <c:v>25.030328666666669</c:v>
                </c:pt>
                <c:pt idx="572">
                  <c:v>25.054372333333315</c:v>
                </c:pt>
                <c:pt idx="573">
                  <c:v>25.047814999999996</c:v>
                </c:pt>
                <c:pt idx="574">
                  <c:v>25.055465333333316</c:v>
                </c:pt>
                <c:pt idx="575">
                  <c:v>25.080055499999997</c:v>
                </c:pt>
                <c:pt idx="576">
                  <c:v>25.104918999999995</c:v>
                </c:pt>
                <c:pt idx="577">
                  <c:v>25.12213199999999</c:v>
                </c:pt>
                <c:pt idx="578">
                  <c:v>25.110929833333319</c:v>
                </c:pt>
                <c:pt idx="579">
                  <c:v>25.096995333333329</c:v>
                </c:pt>
                <c:pt idx="580">
                  <c:v>25.08934499999998</c:v>
                </c:pt>
                <c:pt idx="581">
                  <c:v>25.106831333333329</c:v>
                </c:pt>
                <c:pt idx="582">
                  <c:v>25.118033499999992</c:v>
                </c:pt>
                <c:pt idx="583">
                  <c:v>25.110656333333317</c:v>
                </c:pt>
                <c:pt idx="584">
                  <c:v>25.113661833333317</c:v>
                </c:pt>
                <c:pt idx="585">
                  <c:v>25.121312166666677</c:v>
                </c:pt>
                <c:pt idx="586">
                  <c:v>25.130601833333319</c:v>
                </c:pt>
                <c:pt idx="587">
                  <c:v>25.129508999999992</c:v>
                </c:pt>
                <c:pt idx="588">
                  <c:v>25.134153833333329</c:v>
                </c:pt>
                <c:pt idx="589">
                  <c:v>25.138798666666673</c:v>
                </c:pt>
                <c:pt idx="590">
                  <c:v>25.160656666666664</c:v>
                </c:pt>
                <c:pt idx="591">
                  <c:v>25.166121166666674</c:v>
                </c:pt>
                <c:pt idx="592">
                  <c:v>25.176230499999992</c:v>
                </c:pt>
                <c:pt idx="593">
                  <c:v>25.203552999999989</c:v>
                </c:pt>
                <c:pt idx="594">
                  <c:v>25.199727833333306</c:v>
                </c:pt>
                <c:pt idx="595">
                  <c:v>25.22868966666665</c:v>
                </c:pt>
                <c:pt idx="596">
                  <c:v>25.253826333333311</c:v>
                </c:pt>
                <c:pt idx="597">
                  <c:v>25.245356333333305</c:v>
                </c:pt>
                <c:pt idx="598">
                  <c:v>25.232787999999989</c:v>
                </c:pt>
                <c:pt idx="599">
                  <c:v>25.250001166666671</c:v>
                </c:pt>
                <c:pt idx="600">
                  <c:v>25.250820833333311</c:v>
                </c:pt>
                <c:pt idx="601">
                  <c:v>25.268580333333304</c:v>
                </c:pt>
                <c:pt idx="602">
                  <c:v>25.2527333333333</c:v>
                </c:pt>
                <c:pt idx="603">
                  <c:v>25.265847999999981</c:v>
                </c:pt>
                <c:pt idx="604">
                  <c:v>25.273498166666677</c:v>
                </c:pt>
                <c:pt idx="605">
                  <c:v>25.278416166666663</c:v>
                </c:pt>
                <c:pt idx="606">
                  <c:v>25.263388833333309</c:v>
                </c:pt>
                <c:pt idx="607">
                  <c:v>25.268853333333311</c:v>
                </c:pt>
                <c:pt idx="608">
                  <c:v>25.266121000000002</c:v>
                </c:pt>
                <c:pt idx="609">
                  <c:v>25.279508833333313</c:v>
                </c:pt>
                <c:pt idx="610">
                  <c:v>25.297541499999991</c:v>
                </c:pt>
                <c:pt idx="611">
                  <c:v>25.310383000000005</c:v>
                </c:pt>
                <c:pt idx="612">
                  <c:v>25.319945833333321</c:v>
                </c:pt>
                <c:pt idx="613">
                  <c:v>25.333880333333326</c:v>
                </c:pt>
                <c:pt idx="614">
                  <c:v>25.336612499999987</c:v>
                </c:pt>
                <c:pt idx="615">
                  <c:v>25.338798333333315</c:v>
                </c:pt>
                <c:pt idx="616">
                  <c:v>25.340984166666683</c:v>
                </c:pt>
                <c:pt idx="617">
                  <c:v>25.335246333333306</c:v>
                </c:pt>
                <c:pt idx="618">
                  <c:v>25.349727166666664</c:v>
                </c:pt>
                <c:pt idx="619">
                  <c:v>25.327869166666691</c:v>
                </c:pt>
                <c:pt idx="620">
                  <c:v>25.351912833333319</c:v>
                </c:pt>
                <c:pt idx="621">
                  <c:v>25.362295333333318</c:v>
                </c:pt>
                <c:pt idx="622">
                  <c:v>25.366393666666671</c:v>
                </c:pt>
                <c:pt idx="623">
                  <c:v>25.349180666666683</c:v>
                </c:pt>
                <c:pt idx="624">
                  <c:v>25.356011333333321</c:v>
                </c:pt>
                <c:pt idx="625">
                  <c:v>25.361475833333319</c:v>
                </c:pt>
                <c:pt idx="626">
                  <c:v>25.371038666666674</c:v>
                </c:pt>
                <c:pt idx="627">
                  <c:v>25.360929333333306</c:v>
                </c:pt>
                <c:pt idx="628">
                  <c:v>25.368852833333307</c:v>
                </c:pt>
                <c:pt idx="629">
                  <c:v>25.357104333333329</c:v>
                </c:pt>
                <c:pt idx="630">
                  <c:v>25.374863833333329</c:v>
                </c:pt>
                <c:pt idx="631">
                  <c:v>25.380055166666672</c:v>
                </c:pt>
                <c:pt idx="632">
                  <c:v>25.358470333333322</c:v>
                </c:pt>
                <c:pt idx="633">
                  <c:v>25.391803666666686</c:v>
                </c:pt>
                <c:pt idx="634">
                  <c:v>25.365847333333317</c:v>
                </c:pt>
                <c:pt idx="635">
                  <c:v>25.351639666666674</c:v>
                </c:pt>
                <c:pt idx="636">
                  <c:v>25.353279000000008</c:v>
                </c:pt>
                <c:pt idx="637">
                  <c:v>25.373224333333322</c:v>
                </c:pt>
                <c:pt idx="638">
                  <c:v>25.376229666666674</c:v>
                </c:pt>
                <c:pt idx="639">
                  <c:v>25.398633999999998</c:v>
                </c:pt>
                <c:pt idx="640">
                  <c:v>25.425956333333318</c:v>
                </c:pt>
                <c:pt idx="641">
                  <c:v>25.415300499999997</c:v>
                </c:pt>
                <c:pt idx="642">
                  <c:v>25.394262333333323</c:v>
                </c:pt>
                <c:pt idx="643">
                  <c:v>25.416393500000012</c:v>
                </c:pt>
                <c:pt idx="644">
                  <c:v>25.4237705</c:v>
                </c:pt>
                <c:pt idx="645">
                  <c:v>25.377322333333321</c:v>
                </c:pt>
                <c:pt idx="646">
                  <c:v>25.360655666666688</c:v>
                </c:pt>
                <c:pt idx="647">
                  <c:v>25.361202166666686</c:v>
                </c:pt>
                <c:pt idx="648">
                  <c:v>25.353551833333324</c:v>
                </c:pt>
                <c:pt idx="649">
                  <c:v>25.359016333333326</c:v>
                </c:pt>
                <c:pt idx="650">
                  <c:v>25.343442500000005</c:v>
                </c:pt>
                <c:pt idx="651">
                  <c:v>25.347267500000005</c:v>
                </c:pt>
                <c:pt idx="652">
                  <c:v>25.343715666666689</c:v>
                </c:pt>
                <c:pt idx="653">
                  <c:v>25.335245666666687</c:v>
                </c:pt>
                <c:pt idx="654">
                  <c:v>25.343715666666689</c:v>
                </c:pt>
                <c:pt idx="655">
                  <c:v>25.33087400000003</c:v>
                </c:pt>
                <c:pt idx="656">
                  <c:v>25.336611666666688</c:v>
                </c:pt>
                <c:pt idx="657">
                  <c:v>25.361475166666693</c:v>
                </c:pt>
                <c:pt idx="658">
                  <c:v>25.354917833333328</c:v>
                </c:pt>
                <c:pt idx="659">
                  <c:v>25.331967000000031</c:v>
                </c:pt>
                <c:pt idx="660">
                  <c:v>25.362294833333316</c:v>
                </c:pt>
                <c:pt idx="661">
                  <c:v>25.329781166666685</c:v>
                </c:pt>
                <c:pt idx="662">
                  <c:v>25.34535483333331</c:v>
                </c:pt>
                <c:pt idx="663">
                  <c:v>25.36174833333331</c:v>
                </c:pt>
                <c:pt idx="664">
                  <c:v>25.358469666666668</c:v>
                </c:pt>
                <c:pt idx="665">
                  <c:v>25.345628166666664</c:v>
                </c:pt>
                <c:pt idx="666">
                  <c:v>25.362841333333314</c:v>
                </c:pt>
                <c:pt idx="667">
                  <c:v>25.33989050000001</c:v>
                </c:pt>
                <c:pt idx="668">
                  <c:v>25.325956166666678</c:v>
                </c:pt>
                <c:pt idx="669">
                  <c:v>25.344262166666674</c:v>
                </c:pt>
                <c:pt idx="670">
                  <c:v>25.345355166666671</c:v>
                </c:pt>
                <c:pt idx="671">
                  <c:v>25.343988999999997</c:v>
                </c:pt>
                <c:pt idx="672">
                  <c:v>25.345355166666671</c:v>
                </c:pt>
                <c:pt idx="673">
                  <c:v>25.351092833333311</c:v>
                </c:pt>
                <c:pt idx="674">
                  <c:v>25.34016383333331</c:v>
                </c:pt>
                <c:pt idx="675">
                  <c:v>25.355464333333316</c:v>
                </c:pt>
                <c:pt idx="676">
                  <c:v>25.374863166666685</c:v>
                </c:pt>
                <c:pt idx="677">
                  <c:v>25.368579166666667</c:v>
                </c:pt>
                <c:pt idx="678">
                  <c:v>25.340983499999997</c:v>
                </c:pt>
                <c:pt idx="679">
                  <c:v>25.345081833333307</c:v>
                </c:pt>
                <c:pt idx="680">
                  <c:v>25.322404166666665</c:v>
                </c:pt>
                <c:pt idx="681">
                  <c:v>25.299726666666658</c:v>
                </c:pt>
                <c:pt idx="682">
                  <c:v>25.28661199999998</c:v>
                </c:pt>
                <c:pt idx="683">
                  <c:v>25.29808733333331</c:v>
                </c:pt>
                <c:pt idx="684">
                  <c:v>25.309562666666675</c:v>
                </c:pt>
                <c:pt idx="685">
                  <c:v>25.301092666666676</c:v>
                </c:pt>
                <c:pt idx="686">
                  <c:v>25.274316666666667</c:v>
                </c:pt>
                <c:pt idx="687">
                  <c:v>25.273223833333311</c:v>
                </c:pt>
                <c:pt idx="688">
                  <c:v>25.285518999999983</c:v>
                </c:pt>
                <c:pt idx="689">
                  <c:v>25.286065333333319</c:v>
                </c:pt>
                <c:pt idx="690">
                  <c:v>25.281147333333305</c:v>
                </c:pt>
                <c:pt idx="691">
                  <c:v>25.253551666666677</c:v>
                </c:pt>
                <c:pt idx="692">
                  <c:v>25.256010833333306</c:v>
                </c:pt>
                <c:pt idx="693">
                  <c:v>25.21502733333331</c:v>
                </c:pt>
                <c:pt idx="694">
                  <c:v>25.204918166666683</c:v>
                </c:pt>
                <c:pt idx="695">
                  <c:v>25.175409999999989</c:v>
                </c:pt>
                <c:pt idx="696">
                  <c:v>25.146721333333311</c:v>
                </c:pt>
                <c:pt idx="697">
                  <c:v>25.113661333333326</c:v>
                </c:pt>
                <c:pt idx="698">
                  <c:v>25.115027499999997</c:v>
                </c:pt>
                <c:pt idx="699">
                  <c:v>25.097814499999995</c:v>
                </c:pt>
                <c:pt idx="700">
                  <c:v>25.069125999999986</c:v>
                </c:pt>
                <c:pt idx="701">
                  <c:v>25.06311516666667</c:v>
                </c:pt>
                <c:pt idx="702">
                  <c:v>25.07295116666668</c:v>
                </c:pt>
                <c:pt idx="703">
                  <c:v>25.027595999999996</c:v>
                </c:pt>
                <c:pt idx="704">
                  <c:v>24.995355499999992</c:v>
                </c:pt>
                <c:pt idx="705">
                  <c:v>25.010382833333306</c:v>
                </c:pt>
                <c:pt idx="706">
                  <c:v>24.995082166666659</c:v>
                </c:pt>
                <c:pt idx="707">
                  <c:v>24.985245999999982</c:v>
                </c:pt>
                <c:pt idx="708">
                  <c:v>24.999726833333291</c:v>
                </c:pt>
                <c:pt idx="709">
                  <c:v>24.981967166666671</c:v>
                </c:pt>
                <c:pt idx="710">
                  <c:v>24.980054666666664</c:v>
                </c:pt>
                <c:pt idx="711">
                  <c:v>24.953825166666668</c:v>
                </c:pt>
                <c:pt idx="712">
                  <c:v>24.936885166666688</c:v>
                </c:pt>
                <c:pt idx="713">
                  <c:v>24.919125499999996</c:v>
                </c:pt>
                <c:pt idx="714">
                  <c:v>24.925956166666673</c:v>
                </c:pt>
                <c:pt idx="715">
                  <c:v>24.909835999999988</c:v>
                </c:pt>
                <c:pt idx="716">
                  <c:v>24.883606499999985</c:v>
                </c:pt>
                <c:pt idx="717">
                  <c:v>24.863661166666674</c:v>
                </c:pt>
                <c:pt idx="718">
                  <c:v>24.848087333333311</c:v>
                </c:pt>
                <c:pt idx="719">
                  <c:v>24.853005333333329</c:v>
                </c:pt>
                <c:pt idx="720">
                  <c:v>24.81967199999999</c:v>
                </c:pt>
                <c:pt idx="721">
                  <c:v>24.816939833333318</c:v>
                </c:pt>
                <c:pt idx="722">
                  <c:v>24.80027316666667</c:v>
                </c:pt>
                <c:pt idx="723">
                  <c:v>24.775136499999977</c:v>
                </c:pt>
                <c:pt idx="724">
                  <c:v>24.757376999999988</c:v>
                </c:pt>
                <c:pt idx="725">
                  <c:v>24.788797833333291</c:v>
                </c:pt>
                <c:pt idx="726">
                  <c:v>24.78060116666666</c:v>
                </c:pt>
                <c:pt idx="727">
                  <c:v>24.784153166666673</c:v>
                </c:pt>
                <c:pt idx="728">
                  <c:v>24.780601333333305</c:v>
                </c:pt>
                <c:pt idx="729">
                  <c:v>24.753552166666665</c:v>
                </c:pt>
                <c:pt idx="730">
                  <c:v>24.741530333333305</c:v>
                </c:pt>
                <c:pt idx="731">
                  <c:v>24.703005666666677</c:v>
                </c:pt>
                <c:pt idx="732">
                  <c:v>24.686612166666666</c:v>
                </c:pt>
                <c:pt idx="733">
                  <c:v>24.655737833333305</c:v>
                </c:pt>
                <c:pt idx="734">
                  <c:v>24.64071049999999</c:v>
                </c:pt>
                <c:pt idx="735">
                  <c:v>24.625136666666666</c:v>
                </c:pt>
                <c:pt idx="736">
                  <c:v>24.593169500000002</c:v>
                </c:pt>
                <c:pt idx="737">
                  <c:v>24.580601166666671</c:v>
                </c:pt>
                <c:pt idx="738">
                  <c:v>24.576502833333315</c:v>
                </c:pt>
                <c:pt idx="739">
                  <c:v>24.551366333333323</c:v>
                </c:pt>
                <c:pt idx="740">
                  <c:v>24.555738000000002</c:v>
                </c:pt>
                <c:pt idx="741">
                  <c:v>24.560929166666671</c:v>
                </c:pt>
                <c:pt idx="742">
                  <c:v>24.567213333333321</c:v>
                </c:pt>
                <c:pt idx="743">
                  <c:v>24.564754333333322</c:v>
                </c:pt>
                <c:pt idx="744">
                  <c:v>24.534699666666675</c:v>
                </c:pt>
                <c:pt idx="745">
                  <c:v>24.537978333333342</c:v>
                </c:pt>
                <c:pt idx="746">
                  <c:v>24.557923666666682</c:v>
                </c:pt>
                <c:pt idx="747">
                  <c:v>24.540983833333311</c:v>
                </c:pt>
                <c:pt idx="748">
                  <c:v>24.512841666666677</c:v>
                </c:pt>
                <c:pt idx="749">
                  <c:v>24.52240449999999</c:v>
                </c:pt>
                <c:pt idx="750">
                  <c:v>24.515027333333311</c:v>
                </c:pt>
                <c:pt idx="751">
                  <c:v>24.499453499999991</c:v>
                </c:pt>
                <c:pt idx="752">
                  <c:v>24.487977999999988</c:v>
                </c:pt>
                <c:pt idx="753">
                  <c:v>24.489890499999987</c:v>
                </c:pt>
                <c:pt idx="754">
                  <c:v>24.516119833333306</c:v>
                </c:pt>
                <c:pt idx="755">
                  <c:v>24.512021333333315</c:v>
                </c:pt>
                <c:pt idx="756">
                  <c:v>24.545627999999983</c:v>
                </c:pt>
                <c:pt idx="757">
                  <c:v>24.539890166666687</c:v>
                </c:pt>
                <c:pt idx="758">
                  <c:v>24.526228999999994</c:v>
                </c:pt>
                <c:pt idx="759">
                  <c:v>24.532786333333309</c:v>
                </c:pt>
                <c:pt idx="760">
                  <c:v>24.539343666666671</c:v>
                </c:pt>
                <c:pt idx="761">
                  <c:v>24.529507666666667</c:v>
                </c:pt>
                <c:pt idx="762">
                  <c:v>24.504097833333319</c:v>
                </c:pt>
                <c:pt idx="763">
                  <c:v>24.518578666666674</c:v>
                </c:pt>
                <c:pt idx="764">
                  <c:v>24.538524166666665</c:v>
                </c:pt>
                <c:pt idx="765">
                  <c:v>24.540709999999979</c:v>
                </c:pt>
                <c:pt idx="766">
                  <c:v>24.530054333333329</c:v>
                </c:pt>
                <c:pt idx="767">
                  <c:v>24.524589999999989</c:v>
                </c:pt>
                <c:pt idx="768">
                  <c:v>24.514480666666675</c:v>
                </c:pt>
                <c:pt idx="769">
                  <c:v>24.527048999999987</c:v>
                </c:pt>
                <c:pt idx="770">
                  <c:v>24.531966999999998</c:v>
                </c:pt>
                <c:pt idx="771">
                  <c:v>24.553278500000001</c:v>
                </c:pt>
                <c:pt idx="772">
                  <c:v>24.564754000000001</c:v>
                </c:pt>
                <c:pt idx="773">
                  <c:v>24.597267833333316</c:v>
                </c:pt>
                <c:pt idx="774">
                  <c:v>24.593988999999997</c:v>
                </c:pt>
                <c:pt idx="775">
                  <c:v>24.594535499999999</c:v>
                </c:pt>
                <c:pt idx="776">
                  <c:v>24.598087333333311</c:v>
                </c:pt>
                <c:pt idx="777">
                  <c:v>24.592622833333291</c:v>
                </c:pt>
                <c:pt idx="778">
                  <c:v>24.581693833333293</c:v>
                </c:pt>
                <c:pt idx="779">
                  <c:v>24.561475333333313</c:v>
                </c:pt>
                <c:pt idx="780">
                  <c:v>24.563934333333311</c:v>
                </c:pt>
                <c:pt idx="781">
                  <c:v>24.586065499999993</c:v>
                </c:pt>
                <c:pt idx="782">
                  <c:v>24.581967166666676</c:v>
                </c:pt>
                <c:pt idx="783">
                  <c:v>24.599453499999996</c:v>
                </c:pt>
                <c:pt idx="784">
                  <c:v>24.626775833333316</c:v>
                </c:pt>
                <c:pt idx="785">
                  <c:v>24.591803166666669</c:v>
                </c:pt>
                <c:pt idx="786">
                  <c:v>24.567212999999981</c:v>
                </c:pt>
                <c:pt idx="787">
                  <c:v>24.585245666666662</c:v>
                </c:pt>
                <c:pt idx="788">
                  <c:v>24.596720999999985</c:v>
                </c:pt>
                <c:pt idx="789">
                  <c:v>24.59754066666666</c:v>
                </c:pt>
                <c:pt idx="790">
                  <c:v>24.626229166666658</c:v>
                </c:pt>
                <c:pt idx="791">
                  <c:v>24.663934166666671</c:v>
                </c:pt>
                <c:pt idx="792">
                  <c:v>24.676502499999987</c:v>
                </c:pt>
                <c:pt idx="793">
                  <c:v>24.677049</c:v>
                </c:pt>
                <c:pt idx="794">
                  <c:v>24.688797666666662</c:v>
                </c:pt>
                <c:pt idx="795">
                  <c:v>24.683060000000001</c:v>
                </c:pt>
                <c:pt idx="796">
                  <c:v>24.685518999999992</c:v>
                </c:pt>
                <c:pt idx="797">
                  <c:v>24.707923333333319</c:v>
                </c:pt>
                <c:pt idx="798">
                  <c:v>24.713387833333318</c:v>
                </c:pt>
                <c:pt idx="799">
                  <c:v>24.719125500000004</c:v>
                </c:pt>
                <c:pt idx="800">
                  <c:v>24.710928666666682</c:v>
                </c:pt>
                <c:pt idx="801">
                  <c:v>24.709835833333322</c:v>
                </c:pt>
                <c:pt idx="802">
                  <c:v>24.702458666666679</c:v>
                </c:pt>
                <c:pt idx="803">
                  <c:v>24.68032749999999</c:v>
                </c:pt>
                <c:pt idx="804">
                  <c:v>24.682786499999988</c:v>
                </c:pt>
                <c:pt idx="805">
                  <c:v>24.681693666666668</c:v>
                </c:pt>
                <c:pt idx="806">
                  <c:v>24.672950666666694</c:v>
                </c:pt>
                <c:pt idx="807">
                  <c:v>24.686611833333313</c:v>
                </c:pt>
                <c:pt idx="808">
                  <c:v>24.694808500000015</c:v>
                </c:pt>
                <c:pt idx="809">
                  <c:v>24.67595616666669</c:v>
                </c:pt>
                <c:pt idx="810">
                  <c:v>24.663661166666678</c:v>
                </c:pt>
                <c:pt idx="811">
                  <c:v>24.68934433333331</c:v>
                </c:pt>
                <c:pt idx="812">
                  <c:v>24.702732333333302</c:v>
                </c:pt>
                <c:pt idx="813">
                  <c:v>24.692076666666679</c:v>
                </c:pt>
                <c:pt idx="814">
                  <c:v>24.667213333333319</c:v>
                </c:pt>
                <c:pt idx="815">
                  <c:v>24.68797850000001</c:v>
                </c:pt>
                <c:pt idx="816">
                  <c:v>24.671858333333333</c:v>
                </c:pt>
                <c:pt idx="817">
                  <c:v>24.662022333333312</c:v>
                </c:pt>
                <c:pt idx="818">
                  <c:v>24.680601500000002</c:v>
                </c:pt>
                <c:pt idx="819">
                  <c:v>24.655191666666685</c:v>
                </c:pt>
                <c:pt idx="820">
                  <c:v>24.65464533333332</c:v>
                </c:pt>
                <c:pt idx="821">
                  <c:v>24.676776333333322</c:v>
                </c:pt>
                <c:pt idx="822">
                  <c:v>24.713934833333322</c:v>
                </c:pt>
                <c:pt idx="823">
                  <c:v>24.713661666666685</c:v>
                </c:pt>
                <c:pt idx="824">
                  <c:v>24.691530500000006</c:v>
                </c:pt>
                <c:pt idx="825">
                  <c:v>24.692623333333312</c:v>
                </c:pt>
                <c:pt idx="826">
                  <c:v>24.728688833333305</c:v>
                </c:pt>
                <c:pt idx="827">
                  <c:v>24.732240666666666</c:v>
                </c:pt>
                <c:pt idx="828">
                  <c:v>24.727869166666693</c:v>
                </c:pt>
                <c:pt idx="829">
                  <c:v>24.721585000000008</c:v>
                </c:pt>
                <c:pt idx="830">
                  <c:v>24.745628666666676</c:v>
                </c:pt>
                <c:pt idx="831">
                  <c:v>24.741530333333312</c:v>
                </c:pt>
                <c:pt idx="832">
                  <c:v>24.737432000000009</c:v>
                </c:pt>
                <c:pt idx="833">
                  <c:v>24.701366333333322</c:v>
                </c:pt>
                <c:pt idx="834">
                  <c:v>24.709563166666687</c:v>
                </c:pt>
                <c:pt idx="835">
                  <c:v>24.712841833333325</c:v>
                </c:pt>
                <c:pt idx="836">
                  <c:v>24.714481166666694</c:v>
                </c:pt>
                <c:pt idx="837">
                  <c:v>24.713388166666693</c:v>
                </c:pt>
                <c:pt idx="838">
                  <c:v>24.725956500000006</c:v>
                </c:pt>
                <c:pt idx="839">
                  <c:v>24.736338999999994</c:v>
                </c:pt>
                <c:pt idx="840">
                  <c:v>24.73005483333332</c:v>
                </c:pt>
                <c:pt idx="841">
                  <c:v>24.721311666666679</c:v>
                </c:pt>
                <c:pt idx="842">
                  <c:v>24.718033000000002</c:v>
                </c:pt>
                <c:pt idx="843">
                  <c:v>24.712841833333318</c:v>
                </c:pt>
                <c:pt idx="844">
                  <c:v>24.70983633333331</c:v>
                </c:pt>
                <c:pt idx="845">
                  <c:v>24.7125685</c:v>
                </c:pt>
                <c:pt idx="846">
                  <c:v>24.718852666666677</c:v>
                </c:pt>
                <c:pt idx="847">
                  <c:v>24.713388166666686</c:v>
                </c:pt>
                <c:pt idx="848">
                  <c:v>24.688524833333293</c:v>
                </c:pt>
                <c:pt idx="849">
                  <c:v>24.702459333333305</c:v>
                </c:pt>
                <c:pt idx="850">
                  <c:v>24.677595833333317</c:v>
                </c:pt>
                <c:pt idx="851">
                  <c:v>24.66202199999999</c:v>
                </c:pt>
                <c:pt idx="852">
                  <c:v>24.652459166666677</c:v>
                </c:pt>
                <c:pt idx="853">
                  <c:v>24.665573833333305</c:v>
                </c:pt>
                <c:pt idx="854">
                  <c:v>24.679234999999988</c:v>
                </c:pt>
                <c:pt idx="855">
                  <c:v>24.677049333333319</c:v>
                </c:pt>
                <c:pt idx="856">
                  <c:v>24.668579333333309</c:v>
                </c:pt>
                <c:pt idx="857">
                  <c:v>24.646448166666676</c:v>
                </c:pt>
                <c:pt idx="858">
                  <c:v>24.61694000000001</c:v>
                </c:pt>
                <c:pt idx="859">
                  <c:v>24.609289666666665</c:v>
                </c:pt>
                <c:pt idx="860">
                  <c:v>24.606830666666678</c:v>
                </c:pt>
                <c:pt idx="861">
                  <c:v>24.6054645</c:v>
                </c:pt>
                <c:pt idx="862">
                  <c:v>24.604918166666693</c:v>
                </c:pt>
                <c:pt idx="863">
                  <c:v>24.616120500000005</c:v>
                </c:pt>
                <c:pt idx="864">
                  <c:v>24.59918066666668</c:v>
                </c:pt>
                <c:pt idx="865">
                  <c:v>24.587978333333329</c:v>
                </c:pt>
                <c:pt idx="866">
                  <c:v>24.552732333333296</c:v>
                </c:pt>
                <c:pt idx="867">
                  <c:v>24.536338833333311</c:v>
                </c:pt>
                <c:pt idx="868">
                  <c:v>24.524590333333311</c:v>
                </c:pt>
                <c:pt idx="869">
                  <c:v>24.540164000000001</c:v>
                </c:pt>
                <c:pt idx="870">
                  <c:v>24.546994666666674</c:v>
                </c:pt>
                <c:pt idx="871">
                  <c:v>24.554098499999995</c:v>
                </c:pt>
                <c:pt idx="872">
                  <c:v>24.537704999999992</c:v>
                </c:pt>
                <c:pt idx="873">
                  <c:v>24.54344266666665</c:v>
                </c:pt>
                <c:pt idx="874">
                  <c:v>24.534699499999988</c:v>
                </c:pt>
                <c:pt idx="875">
                  <c:v>24.533060166666683</c:v>
                </c:pt>
                <c:pt idx="876">
                  <c:v>24.548360666666664</c:v>
                </c:pt>
                <c:pt idx="877">
                  <c:v>24.591529999999985</c:v>
                </c:pt>
                <c:pt idx="878">
                  <c:v>24.563387999999989</c:v>
                </c:pt>
                <c:pt idx="879">
                  <c:v>24.592622999999985</c:v>
                </c:pt>
                <c:pt idx="880">
                  <c:v>24.578688499999988</c:v>
                </c:pt>
                <c:pt idx="881">
                  <c:v>24.567486333333306</c:v>
                </c:pt>
                <c:pt idx="882">
                  <c:v>24.546721333333309</c:v>
                </c:pt>
                <c:pt idx="883">
                  <c:v>24.5469945</c:v>
                </c:pt>
                <c:pt idx="884">
                  <c:v>24.551639166666671</c:v>
                </c:pt>
                <c:pt idx="885">
                  <c:v>24.542622833333297</c:v>
                </c:pt>
                <c:pt idx="886">
                  <c:v>24.517213000000005</c:v>
                </c:pt>
                <c:pt idx="887">
                  <c:v>24.502185666666676</c:v>
                </c:pt>
                <c:pt idx="888">
                  <c:v>24.488524499999979</c:v>
                </c:pt>
                <c:pt idx="889">
                  <c:v>24.480327833333298</c:v>
                </c:pt>
                <c:pt idx="890">
                  <c:v>24.467759666666666</c:v>
                </c:pt>
                <c:pt idx="891">
                  <c:v>24.467213166666667</c:v>
                </c:pt>
                <c:pt idx="892">
                  <c:v>24.481967166666671</c:v>
                </c:pt>
                <c:pt idx="893">
                  <c:v>24.500819666666658</c:v>
                </c:pt>
                <c:pt idx="894">
                  <c:v>24.478141999999977</c:v>
                </c:pt>
                <c:pt idx="895">
                  <c:v>24.464207499999986</c:v>
                </c:pt>
                <c:pt idx="896">
                  <c:v>24.477048999999987</c:v>
                </c:pt>
                <c:pt idx="897">
                  <c:v>24.481147499999985</c:v>
                </c:pt>
                <c:pt idx="898">
                  <c:v>24.463934499999986</c:v>
                </c:pt>
                <c:pt idx="899">
                  <c:v>24.46530066666665</c:v>
                </c:pt>
                <c:pt idx="900">
                  <c:v>24.469399166666662</c:v>
                </c:pt>
                <c:pt idx="901">
                  <c:v>24.45901666666666</c:v>
                </c:pt>
                <c:pt idx="902">
                  <c:v>24.44918066666666</c:v>
                </c:pt>
                <c:pt idx="903">
                  <c:v>24.453005666666673</c:v>
                </c:pt>
                <c:pt idx="904">
                  <c:v>24.430874499999991</c:v>
                </c:pt>
                <c:pt idx="905">
                  <c:v>24.439344499999986</c:v>
                </c:pt>
                <c:pt idx="906">
                  <c:v>24.447267833333306</c:v>
                </c:pt>
                <c:pt idx="907">
                  <c:v>24.424316999999977</c:v>
                </c:pt>
                <c:pt idx="908">
                  <c:v>24.43497266666667</c:v>
                </c:pt>
                <c:pt idx="909">
                  <c:v>24.404098333333312</c:v>
                </c:pt>
                <c:pt idx="910">
                  <c:v>24.425683166666659</c:v>
                </c:pt>
                <c:pt idx="911">
                  <c:v>24.428415499999989</c:v>
                </c:pt>
                <c:pt idx="912">
                  <c:v>24.425956333333307</c:v>
                </c:pt>
                <c:pt idx="913">
                  <c:v>24.426502833333299</c:v>
                </c:pt>
                <c:pt idx="914">
                  <c:v>24.406284333333307</c:v>
                </c:pt>
                <c:pt idx="915">
                  <c:v>24.412295166666674</c:v>
                </c:pt>
                <c:pt idx="916">
                  <c:v>24.416939999999986</c:v>
                </c:pt>
                <c:pt idx="917">
                  <c:v>24.427868999999991</c:v>
                </c:pt>
                <c:pt idx="918">
                  <c:v>24.469945333333303</c:v>
                </c:pt>
                <c:pt idx="919">
                  <c:v>24.48169399999998</c:v>
                </c:pt>
                <c:pt idx="920">
                  <c:v>24.474043833333305</c:v>
                </c:pt>
                <c:pt idx="921">
                  <c:v>24.436065666666671</c:v>
                </c:pt>
                <c:pt idx="922">
                  <c:v>24.430327999999989</c:v>
                </c:pt>
                <c:pt idx="923">
                  <c:v>24.425136666666649</c:v>
                </c:pt>
                <c:pt idx="924">
                  <c:v>24.422677666666662</c:v>
                </c:pt>
                <c:pt idx="925">
                  <c:v>24.417486499999992</c:v>
                </c:pt>
                <c:pt idx="926">
                  <c:v>24.47950833333331</c:v>
                </c:pt>
                <c:pt idx="927">
                  <c:v>24.46038266666665</c:v>
                </c:pt>
                <c:pt idx="928">
                  <c:v>24.462841666666666</c:v>
                </c:pt>
                <c:pt idx="929">
                  <c:v>24.443989166666665</c:v>
                </c:pt>
                <c:pt idx="930">
                  <c:v>24.421857999999997</c:v>
                </c:pt>
                <c:pt idx="931">
                  <c:v>24.406830666666664</c:v>
                </c:pt>
                <c:pt idx="932">
                  <c:v>24.407377166666674</c:v>
                </c:pt>
                <c:pt idx="933">
                  <c:v>24.390710499999987</c:v>
                </c:pt>
                <c:pt idx="934">
                  <c:v>24.375136833333304</c:v>
                </c:pt>
                <c:pt idx="935">
                  <c:v>24.374317000000001</c:v>
                </c:pt>
                <c:pt idx="936">
                  <c:v>24.358743166666667</c:v>
                </c:pt>
                <c:pt idx="937">
                  <c:v>24.321584833333322</c:v>
                </c:pt>
                <c:pt idx="938">
                  <c:v>24.330601166666675</c:v>
                </c:pt>
                <c:pt idx="939">
                  <c:v>24.304644833333306</c:v>
                </c:pt>
                <c:pt idx="940">
                  <c:v>24.317213166666683</c:v>
                </c:pt>
                <c:pt idx="941">
                  <c:v>24.304371666666686</c:v>
                </c:pt>
                <c:pt idx="942">
                  <c:v>24.303825166666691</c:v>
                </c:pt>
                <c:pt idx="943">
                  <c:v>24.29590166666668</c:v>
                </c:pt>
                <c:pt idx="944">
                  <c:v>24.282513666666656</c:v>
                </c:pt>
                <c:pt idx="945">
                  <c:v>24.2863388333333</c:v>
                </c:pt>
                <c:pt idx="946">
                  <c:v>24.274043833333312</c:v>
                </c:pt>
                <c:pt idx="947">
                  <c:v>24.283333499999983</c:v>
                </c:pt>
                <c:pt idx="948">
                  <c:v>24.301912666666677</c:v>
                </c:pt>
                <c:pt idx="949">
                  <c:v>24.306830666666674</c:v>
                </c:pt>
                <c:pt idx="950">
                  <c:v>24.296994499999997</c:v>
                </c:pt>
                <c:pt idx="951">
                  <c:v>24.266666666666662</c:v>
                </c:pt>
                <c:pt idx="952">
                  <c:v>24.263661166666665</c:v>
                </c:pt>
                <c:pt idx="953">
                  <c:v>24.259562833333309</c:v>
                </c:pt>
                <c:pt idx="954">
                  <c:v>24.247267833333311</c:v>
                </c:pt>
                <c:pt idx="955">
                  <c:v>24.240164</c:v>
                </c:pt>
                <c:pt idx="956">
                  <c:v>24.242623166666657</c:v>
                </c:pt>
                <c:pt idx="957">
                  <c:v>24.242076666666662</c:v>
                </c:pt>
                <c:pt idx="958">
                  <c:v>24.246721333333305</c:v>
                </c:pt>
                <c:pt idx="959">
                  <c:v>24.231693999999987</c:v>
                </c:pt>
                <c:pt idx="960">
                  <c:v>24.192076499999992</c:v>
                </c:pt>
                <c:pt idx="961">
                  <c:v>24.200273166666673</c:v>
                </c:pt>
                <c:pt idx="962">
                  <c:v>24.208196666666659</c:v>
                </c:pt>
                <c:pt idx="963">
                  <c:v>24.194262333333317</c:v>
                </c:pt>
                <c:pt idx="964">
                  <c:v>24.18961766666666</c:v>
                </c:pt>
                <c:pt idx="965">
                  <c:v>24.188797999999981</c:v>
                </c:pt>
                <c:pt idx="966">
                  <c:v>24.182787166666667</c:v>
                </c:pt>
                <c:pt idx="967">
                  <c:v>24.189890999999999</c:v>
                </c:pt>
                <c:pt idx="968">
                  <c:v>24.196994833333317</c:v>
                </c:pt>
                <c:pt idx="969">
                  <c:v>24.207104166666674</c:v>
                </c:pt>
                <c:pt idx="970">
                  <c:v>24.182240666666662</c:v>
                </c:pt>
                <c:pt idx="971">
                  <c:v>24.177049333333319</c:v>
                </c:pt>
                <c:pt idx="972">
                  <c:v>24.187978333333326</c:v>
                </c:pt>
                <c:pt idx="973">
                  <c:v>24.169125833333311</c:v>
                </c:pt>
                <c:pt idx="974">
                  <c:v>24.168032833333296</c:v>
                </c:pt>
                <c:pt idx="975">
                  <c:v>24.1688525</c:v>
                </c:pt>
                <c:pt idx="976">
                  <c:v>24.167486333333319</c:v>
                </c:pt>
                <c:pt idx="977">
                  <c:v>24.167486333333319</c:v>
                </c:pt>
                <c:pt idx="978">
                  <c:v>24.144262333333316</c:v>
                </c:pt>
                <c:pt idx="979">
                  <c:v>24.133333333333319</c:v>
                </c:pt>
                <c:pt idx="980">
                  <c:v>24.151639333333303</c:v>
                </c:pt>
                <c:pt idx="981">
                  <c:v>24.180327999999989</c:v>
                </c:pt>
                <c:pt idx="982">
                  <c:v>24.181147499999987</c:v>
                </c:pt>
                <c:pt idx="983">
                  <c:v>24.188251333333312</c:v>
                </c:pt>
                <c:pt idx="984">
                  <c:v>24.200819666666657</c:v>
                </c:pt>
                <c:pt idx="985">
                  <c:v>24.207103833333306</c:v>
                </c:pt>
                <c:pt idx="986">
                  <c:v>24.190710333333303</c:v>
                </c:pt>
                <c:pt idx="987">
                  <c:v>24.202732166666646</c:v>
                </c:pt>
                <c:pt idx="988">
                  <c:v>24.194262166666672</c:v>
                </c:pt>
                <c:pt idx="989">
                  <c:v>24.209016333333306</c:v>
                </c:pt>
                <c:pt idx="990">
                  <c:v>24.241256666666665</c:v>
                </c:pt>
                <c:pt idx="991">
                  <c:v>24.268305833333304</c:v>
                </c:pt>
                <c:pt idx="992">
                  <c:v>24.273770333333307</c:v>
                </c:pt>
                <c:pt idx="993">
                  <c:v>24.297813999999999</c:v>
                </c:pt>
                <c:pt idx="994">
                  <c:v>24.3412565</c:v>
                </c:pt>
                <c:pt idx="995">
                  <c:v>24.358742999999983</c:v>
                </c:pt>
                <c:pt idx="996">
                  <c:v>24.357376833333319</c:v>
                </c:pt>
                <c:pt idx="997">
                  <c:v>24.365026999999984</c:v>
                </c:pt>
                <c:pt idx="998">
                  <c:v>24.365300166666668</c:v>
                </c:pt>
                <c:pt idx="999">
                  <c:v>24.387158166666691</c:v>
                </c:pt>
                <c:pt idx="1000">
                  <c:v>24.37568266666667</c:v>
                </c:pt>
                <c:pt idx="1001">
                  <c:v>24.399726333333309</c:v>
                </c:pt>
                <c:pt idx="1002">
                  <c:v>24.419125333333319</c:v>
                </c:pt>
                <c:pt idx="1003">
                  <c:v>24.419125333333316</c:v>
                </c:pt>
                <c:pt idx="1004">
                  <c:v>24.448633666666641</c:v>
                </c:pt>
                <c:pt idx="1005">
                  <c:v>24.457103499999999</c:v>
                </c:pt>
                <c:pt idx="1006">
                  <c:v>24.475682666666657</c:v>
                </c:pt>
                <c:pt idx="1007">
                  <c:v>24.464207166666668</c:v>
                </c:pt>
                <c:pt idx="1008">
                  <c:v>24.473770000000002</c:v>
                </c:pt>
                <c:pt idx="1009">
                  <c:v>24.462021333333304</c:v>
                </c:pt>
                <c:pt idx="1010">
                  <c:v>24.474589666666667</c:v>
                </c:pt>
                <c:pt idx="1011">
                  <c:v>24.493169000000002</c:v>
                </c:pt>
                <c:pt idx="1012">
                  <c:v>24.486884999999987</c:v>
                </c:pt>
                <c:pt idx="1013">
                  <c:v>24.48907066666667</c:v>
                </c:pt>
                <c:pt idx="1014">
                  <c:v>24.516393000000004</c:v>
                </c:pt>
                <c:pt idx="1015">
                  <c:v>24.544262000000003</c:v>
                </c:pt>
                <c:pt idx="1016">
                  <c:v>24.543988666666682</c:v>
                </c:pt>
                <c:pt idx="1017">
                  <c:v>24.550272833333313</c:v>
                </c:pt>
                <c:pt idx="1018">
                  <c:v>24.578961500000005</c:v>
                </c:pt>
                <c:pt idx="1019">
                  <c:v>24.589070666666675</c:v>
                </c:pt>
                <c:pt idx="1020">
                  <c:v>24.630327500000011</c:v>
                </c:pt>
                <c:pt idx="1021">
                  <c:v>24.639343833333314</c:v>
                </c:pt>
                <c:pt idx="1022">
                  <c:v>24.654097833333331</c:v>
                </c:pt>
                <c:pt idx="1023">
                  <c:v>24.660928333333324</c:v>
                </c:pt>
                <c:pt idx="1024">
                  <c:v>24.677321666666689</c:v>
                </c:pt>
                <c:pt idx="1025">
                  <c:v>24.687157666666689</c:v>
                </c:pt>
                <c:pt idx="1026">
                  <c:v>24.695081166666693</c:v>
                </c:pt>
                <c:pt idx="1027">
                  <c:v>24.695081166666693</c:v>
                </c:pt>
                <c:pt idx="1028">
                  <c:v>24.687977333333329</c:v>
                </c:pt>
                <c:pt idx="1029">
                  <c:v>24.680873500000004</c:v>
                </c:pt>
                <c:pt idx="1030">
                  <c:v>24.694534833333325</c:v>
                </c:pt>
                <c:pt idx="1031">
                  <c:v>24.707376333333325</c:v>
                </c:pt>
                <c:pt idx="1032">
                  <c:v>24.711474666666682</c:v>
                </c:pt>
                <c:pt idx="1033">
                  <c:v>24.708742499999985</c:v>
                </c:pt>
                <c:pt idx="1034">
                  <c:v>24.708469333333309</c:v>
                </c:pt>
                <c:pt idx="1035">
                  <c:v>24.70109233333331</c:v>
                </c:pt>
                <c:pt idx="1036">
                  <c:v>24.7133875</c:v>
                </c:pt>
                <c:pt idx="1037">
                  <c:v>24.711201666666678</c:v>
                </c:pt>
                <c:pt idx="1038">
                  <c:v>24.732513166666664</c:v>
                </c:pt>
                <c:pt idx="1039">
                  <c:v>24.733606166666664</c:v>
                </c:pt>
                <c:pt idx="1040">
                  <c:v>24.718032333333305</c:v>
                </c:pt>
                <c:pt idx="1041">
                  <c:v>24.713933833333307</c:v>
                </c:pt>
                <c:pt idx="1042">
                  <c:v>24.722130666666654</c:v>
                </c:pt>
                <c:pt idx="1043">
                  <c:v>24.715573166666665</c:v>
                </c:pt>
                <c:pt idx="1044">
                  <c:v>24.704917499999997</c:v>
                </c:pt>
                <c:pt idx="1045">
                  <c:v>24.695627833333305</c:v>
                </c:pt>
                <c:pt idx="1046">
                  <c:v>24.671310999999999</c:v>
                </c:pt>
                <c:pt idx="1047">
                  <c:v>24.678141666666665</c:v>
                </c:pt>
                <c:pt idx="1048">
                  <c:v>24.692622499999981</c:v>
                </c:pt>
                <c:pt idx="1049">
                  <c:v>24.68551866666666</c:v>
                </c:pt>
                <c:pt idx="1050">
                  <c:v>24.674316499999993</c:v>
                </c:pt>
                <c:pt idx="1051">
                  <c:v>24.657103333333321</c:v>
                </c:pt>
                <c:pt idx="1052">
                  <c:v>24.661748166666673</c:v>
                </c:pt>
                <c:pt idx="1053">
                  <c:v>24.657376666666671</c:v>
                </c:pt>
                <c:pt idx="1054">
                  <c:v>24.642349333333293</c:v>
                </c:pt>
                <c:pt idx="1055">
                  <c:v>24.607649833333298</c:v>
                </c:pt>
                <c:pt idx="1056">
                  <c:v>24.604644333333319</c:v>
                </c:pt>
                <c:pt idx="1057">
                  <c:v>24.607922999999996</c:v>
                </c:pt>
                <c:pt idx="1058">
                  <c:v>24.615846666666677</c:v>
                </c:pt>
                <c:pt idx="1059">
                  <c:v>24.601365666666691</c:v>
                </c:pt>
                <c:pt idx="1060">
                  <c:v>24.616119833333318</c:v>
                </c:pt>
                <c:pt idx="1061">
                  <c:v>24.608469666666664</c:v>
                </c:pt>
                <c:pt idx="1062">
                  <c:v>24.601365833333329</c:v>
                </c:pt>
                <c:pt idx="1063">
                  <c:v>24.604644666666665</c:v>
                </c:pt>
                <c:pt idx="1064">
                  <c:v>24.582513499999983</c:v>
                </c:pt>
                <c:pt idx="1065">
                  <c:v>24.57841516666668</c:v>
                </c:pt>
                <c:pt idx="1066">
                  <c:v>24.557103666666677</c:v>
                </c:pt>
                <c:pt idx="1067">
                  <c:v>24.56857916666667</c:v>
                </c:pt>
                <c:pt idx="1068">
                  <c:v>24.574043666666668</c:v>
                </c:pt>
                <c:pt idx="1069">
                  <c:v>24.5833333333333</c:v>
                </c:pt>
                <c:pt idx="1070">
                  <c:v>24.552458999999999</c:v>
                </c:pt>
                <c:pt idx="1071">
                  <c:v>24.54781416666669</c:v>
                </c:pt>
                <c:pt idx="1072">
                  <c:v>24.561475333333316</c:v>
                </c:pt>
                <c:pt idx="1073">
                  <c:v>24.57650266666667</c:v>
                </c:pt>
                <c:pt idx="1074">
                  <c:v>24.533879833333319</c:v>
                </c:pt>
                <c:pt idx="1075">
                  <c:v>24.51366116666669</c:v>
                </c:pt>
                <c:pt idx="1076">
                  <c:v>24.51857933333331</c:v>
                </c:pt>
                <c:pt idx="1077">
                  <c:v>24.509289666666664</c:v>
                </c:pt>
                <c:pt idx="1078">
                  <c:v>24.509835999999996</c:v>
                </c:pt>
                <c:pt idx="1079">
                  <c:v>24.501639333333305</c:v>
                </c:pt>
                <c:pt idx="1080">
                  <c:v>24.493169333333306</c:v>
                </c:pt>
                <c:pt idx="1081">
                  <c:v>24.484972666666661</c:v>
                </c:pt>
                <c:pt idx="1082">
                  <c:v>24.475682999999982</c:v>
                </c:pt>
                <c:pt idx="1083">
                  <c:v>24.456284166666673</c:v>
                </c:pt>
                <c:pt idx="1084">
                  <c:v>24.46202199999998</c:v>
                </c:pt>
                <c:pt idx="1085">
                  <c:v>24.455191333333307</c:v>
                </c:pt>
                <c:pt idx="1086">
                  <c:v>24.440163999999989</c:v>
                </c:pt>
                <c:pt idx="1087">
                  <c:v>24.445082166666662</c:v>
                </c:pt>
                <c:pt idx="1088">
                  <c:v>24.461202333333304</c:v>
                </c:pt>
                <c:pt idx="1089">
                  <c:v>24.473497333333306</c:v>
                </c:pt>
                <c:pt idx="1090">
                  <c:v>24.448360666666666</c:v>
                </c:pt>
                <c:pt idx="1091">
                  <c:v>24.417486333333319</c:v>
                </c:pt>
                <c:pt idx="1092">
                  <c:v>24.395901666666674</c:v>
                </c:pt>
                <c:pt idx="1093">
                  <c:v>24.421311499999987</c:v>
                </c:pt>
                <c:pt idx="1094">
                  <c:v>24.433060166666682</c:v>
                </c:pt>
                <c:pt idx="1095">
                  <c:v>24.423770499999993</c:v>
                </c:pt>
                <c:pt idx="1096">
                  <c:v>24.415300499999994</c:v>
                </c:pt>
                <c:pt idx="1097">
                  <c:v>24.41120216666668</c:v>
                </c:pt>
                <c:pt idx="1098">
                  <c:v>24.40874316666666</c:v>
                </c:pt>
                <c:pt idx="1099">
                  <c:v>24.404918000000013</c:v>
                </c:pt>
                <c:pt idx="1100">
                  <c:v>24.407923499999999</c:v>
                </c:pt>
                <c:pt idx="1101">
                  <c:v>24.409562833333304</c:v>
                </c:pt>
                <c:pt idx="1102">
                  <c:v>24.41994533333332</c:v>
                </c:pt>
                <c:pt idx="1103">
                  <c:v>24.421038333333318</c:v>
                </c:pt>
                <c:pt idx="1104">
                  <c:v>24.441529999999997</c:v>
                </c:pt>
                <c:pt idx="1105">
                  <c:v>24.452185833333314</c:v>
                </c:pt>
                <c:pt idx="1106">
                  <c:v>24.478688500000001</c:v>
                </c:pt>
                <c:pt idx="1107">
                  <c:v>24.475136499999998</c:v>
                </c:pt>
                <c:pt idx="1108">
                  <c:v>24.460655666666678</c:v>
                </c:pt>
                <c:pt idx="1109">
                  <c:v>24.460109166666676</c:v>
                </c:pt>
                <c:pt idx="1110">
                  <c:v>24.473770333333313</c:v>
                </c:pt>
                <c:pt idx="1111">
                  <c:v>24.453551833333318</c:v>
                </c:pt>
                <c:pt idx="1112">
                  <c:v>24.45245899999999</c:v>
                </c:pt>
                <c:pt idx="1113">
                  <c:v>24.459836000000006</c:v>
                </c:pt>
                <c:pt idx="1114">
                  <c:v>24.46420766666667</c:v>
                </c:pt>
                <c:pt idx="1115">
                  <c:v>24.486885166666681</c:v>
                </c:pt>
                <c:pt idx="1116">
                  <c:v>24.475409833333298</c:v>
                </c:pt>
                <c:pt idx="1117">
                  <c:v>24.462568333333309</c:v>
                </c:pt>
                <c:pt idx="1118">
                  <c:v>24.458743166666657</c:v>
                </c:pt>
                <c:pt idx="1119">
                  <c:v>24.448907166666668</c:v>
                </c:pt>
                <c:pt idx="1120">
                  <c:v>24.458469999999981</c:v>
                </c:pt>
                <c:pt idx="1121">
                  <c:v>24.434152999999988</c:v>
                </c:pt>
                <c:pt idx="1122">
                  <c:v>24.424316833333304</c:v>
                </c:pt>
                <c:pt idx="1123">
                  <c:v>24.422404166666663</c:v>
                </c:pt>
                <c:pt idx="1124">
                  <c:v>24.420491499999986</c:v>
                </c:pt>
                <c:pt idx="1125">
                  <c:v>24.420764833333305</c:v>
                </c:pt>
                <c:pt idx="1126">
                  <c:v>24.435245833333305</c:v>
                </c:pt>
                <c:pt idx="1127">
                  <c:v>24.433606499999989</c:v>
                </c:pt>
                <c:pt idx="1128">
                  <c:v>24.404371499999993</c:v>
                </c:pt>
                <c:pt idx="1129">
                  <c:v>24.385518999999981</c:v>
                </c:pt>
                <c:pt idx="1130">
                  <c:v>24.399999833333304</c:v>
                </c:pt>
                <c:pt idx="1131">
                  <c:v>24.398633666666662</c:v>
                </c:pt>
                <c:pt idx="1132">
                  <c:v>24.381966999999996</c:v>
                </c:pt>
                <c:pt idx="1133">
                  <c:v>24.363660999999986</c:v>
                </c:pt>
                <c:pt idx="1134">
                  <c:v>24.379507833333307</c:v>
                </c:pt>
                <c:pt idx="1135">
                  <c:v>24.377048833333319</c:v>
                </c:pt>
                <c:pt idx="1136">
                  <c:v>24.382239999999985</c:v>
                </c:pt>
                <c:pt idx="1137">
                  <c:v>24.389890333333316</c:v>
                </c:pt>
                <c:pt idx="1138">
                  <c:v>24.379781166666675</c:v>
                </c:pt>
                <c:pt idx="1139">
                  <c:v>24.375956000000016</c:v>
                </c:pt>
                <c:pt idx="1140">
                  <c:v>24.36967183333331</c:v>
                </c:pt>
                <c:pt idx="1141">
                  <c:v>24.373770166666677</c:v>
                </c:pt>
                <c:pt idx="1142">
                  <c:v>24.356284000000013</c:v>
                </c:pt>
                <c:pt idx="1143">
                  <c:v>24.378961666666694</c:v>
                </c:pt>
                <c:pt idx="1144">
                  <c:v>24.373497166666677</c:v>
                </c:pt>
                <c:pt idx="1145">
                  <c:v>24.37185783333333</c:v>
                </c:pt>
                <c:pt idx="1146">
                  <c:v>24.376502666666671</c:v>
                </c:pt>
                <c:pt idx="1147">
                  <c:v>24.3849725</c:v>
                </c:pt>
                <c:pt idx="1148">
                  <c:v>24.360655666666677</c:v>
                </c:pt>
                <c:pt idx="1149">
                  <c:v>24.3497268333333</c:v>
                </c:pt>
                <c:pt idx="1150">
                  <c:v>24.337704999999996</c:v>
                </c:pt>
                <c:pt idx="1151">
                  <c:v>24.379235166666675</c:v>
                </c:pt>
                <c:pt idx="1152">
                  <c:v>24.383060333333319</c:v>
                </c:pt>
                <c:pt idx="1153">
                  <c:v>24.365573999999981</c:v>
                </c:pt>
                <c:pt idx="1154">
                  <c:v>24.379781666666673</c:v>
                </c:pt>
                <c:pt idx="1155">
                  <c:v>24.389344499999989</c:v>
                </c:pt>
                <c:pt idx="1156">
                  <c:v>24.389071333333316</c:v>
                </c:pt>
                <c:pt idx="1157">
                  <c:v>24.380601333333306</c:v>
                </c:pt>
                <c:pt idx="1158">
                  <c:v>24.377049333333311</c:v>
                </c:pt>
                <c:pt idx="1159">
                  <c:v>24.374043833333303</c:v>
                </c:pt>
                <c:pt idx="1160">
                  <c:v>24.361748666666657</c:v>
                </c:pt>
                <c:pt idx="1161">
                  <c:v>24.390437333333299</c:v>
                </c:pt>
                <c:pt idx="1162">
                  <c:v>24.362568499999988</c:v>
                </c:pt>
                <c:pt idx="1163">
                  <c:v>24.370491999999988</c:v>
                </c:pt>
                <c:pt idx="1164">
                  <c:v>24.360109499999986</c:v>
                </c:pt>
                <c:pt idx="1165">
                  <c:v>24.354371666666676</c:v>
                </c:pt>
                <c:pt idx="1166">
                  <c:v>24.338251499999991</c:v>
                </c:pt>
                <c:pt idx="1167">
                  <c:v>24.382240666666654</c:v>
                </c:pt>
                <c:pt idx="1168">
                  <c:v>24.381967333333318</c:v>
                </c:pt>
                <c:pt idx="1169">
                  <c:v>24.380874499999997</c:v>
                </c:pt>
                <c:pt idx="1170">
                  <c:v>24.373497499999999</c:v>
                </c:pt>
                <c:pt idx="1171">
                  <c:v>24.41092916666668</c:v>
                </c:pt>
                <c:pt idx="1172">
                  <c:v>24.420765166666676</c:v>
                </c:pt>
                <c:pt idx="1173">
                  <c:v>24.426502833333299</c:v>
                </c:pt>
                <c:pt idx="1174">
                  <c:v>24.439890833333319</c:v>
                </c:pt>
                <c:pt idx="1175">
                  <c:v>24.425409999999978</c:v>
                </c:pt>
                <c:pt idx="1176">
                  <c:v>24.457377166666674</c:v>
                </c:pt>
                <c:pt idx="1177">
                  <c:v>24.472951000000005</c:v>
                </c:pt>
                <c:pt idx="1178">
                  <c:v>24.475683166666666</c:v>
                </c:pt>
                <c:pt idx="1179">
                  <c:v>24.483879833333305</c:v>
                </c:pt>
                <c:pt idx="1180">
                  <c:v>24.474863500000001</c:v>
                </c:pt>
                <c:pt idx="1181">
                  <c:v>24.502459166666664</c:v>
                </c:pt>
                <c:pt idx="1182">
                  <c:v>24.50737733333332</c:v>
                </c:pt>
                <c:pt idx="1183">
                  <c:v>24.529508500000002</c:v>
                </c:pt>
                <c:pt idx="1184">
                  <c:v>24.542076833333311</c:v>
                </c:pt>
                <c:pt idx="1185">
                  <c:v>24.545355500000003</c:v>
                </c:pt>
                <c:pt idx="1186">
                  <c:v>24.545355500000003</c:v>
                </c:pt>
                <c:pt idx="1187">
                  <c:v>24.559563166666681</c:v>
                </c:pt>
                <c:pt idx="1188">
                  <c:v>24.579508499999996</c:v>
                </c:pt>
                <c:pt idx="1189">
                  <c:v>24.608196999999986</c:v>
                </c:pt>
                <c:pt idx="1190">
                  <c:v>24.621311833333316</c:v>
                </c:pt>
                <c:pt idx="1191">
                  <c:v>24.627322833333306</c:v>
                </c:pt>
                <c:pt idx="1192">
                  <c:v>24.632787166666674</c:v>
                </c:pt>
                <c:pt idx="1193">
                  <c:v>24.646175166666684</c:v>
                </c:pt>
                <c:pt idx="1194">
                  <c:v>24.648634333333309</c:v>
                </c:pt>
                <c:pt idx="1195">
                  <c:v>24.672677999999987</c:v>
                </c:pt>
                <c:pt idx="1196">
                  <c:v>24.652732666666669</c:v>
                </c:pt>
                <c:pt idx="1197">
                  <c:v>24.651093333333325</c:v>
                </c:pt>
                <c:pt idx="1198">
                  <c:v>24.62923533333332</c:v>
                </c:pt>
                <c:pt idx="1199">
                  <c:v>24.639344666666677</c:v>
                </c:pt>
                <c:pt idx="1200">
                  <c:v>24.642896500000003</c:v>
                </c:pt>
                <c:pt idx="1201">
                  <c:v>24.637158833333327</c:v>
                </c:pt>
                <c:pt idx="1202">
                  <c:v>24.650273500000004</c:v>
                </c:pt>
                <c:pt idx="1203">
                  <c:v>24.648633999999991</c:v>
                </c:pt>
                <c:pt idx="1204">
                  <c:v>24.660382499999997</c:v>
                </c:pt>
                <c:pt idx="1205">
                  <c:v>24.659836166666686</c:v>
                </c:pt>
                <c:pt idx="1206">
                  <c:v>24.684972666666681</c:v>
                </c:pt>
                <c:pt idx="1207">
                  <c:v>24.664754166666686</c:v>
                </c:pt>
                <c:pt idx="1208">
                  <c:v>24.683060166666682</c:v>
                </c:pt>
                <c:pt idx="1209">
                  <c:v>24.70409833333332</c:v>
                </c:pt>
                <c:pt idx="1210">
                  <c:v>24.736338666666668</c:v>
                </c:pt>
                <c:pt idx="1211">
                  <c:v>24.743169166666675</c:v>
                </c:pt>
                <c:pt idx="1212">
                  <c:v>24.724863166666694</c:v>
                </c:pt>
                <c:pt idx="1213">
                  <c:v>24.732786666666673</c:v>
                </c:pt>
                <c:pt idx="1214">
                  <c:v>24.730054333333321</c:v>
                </c:pt>
                <c:pt idx="1215">
                  <c:v>24.7622948333333</c:v>
                </c:pt>
                <c:pt idx="1216">
                  <c:v>24.766666333333305</c:v>
                </c:pt>
                <c:pt idx="1217">
                  <c:v>24.78961716666667</c:v>
                </c:pt>
                <c:pt idx="1218">
                  <c:v>24.777322166666668</c:v>
                </c:pt>
                <c:pt idx="1219">
                  <c:v>24.780600833333295</c:v>
                </c:pt>
                <c:pt idx="1220">
                  <c:v>24.785792166666656</c:v>
                </c:pt>
                <c:pt idx="1221">
                  <c:v>24.771857666666687</c:v>
                </c:pt>
                <c:pt idx="1222">
                  <c:v>24.795081666666665</c:v>
                </c:pt>
                <c:pt idx="1223">
                  <c:v>24.800272999999986</c:v>
                </c:pt>
                <c:pt idx="1224">
                  <c:v>24.80710366666667</c:v>
                </c:pt>
                <c:pt idx="1225">
                  <c:v>24.810655666666687</c:v>
                </c:pt>
                <c:pt idx="1226">
                  <c:v>24.82568299999998</c:v>
                </c:pt>
                <c:pt idx="1227">
                  <c:v>24.818579166666673</c:v>
                </c:pt>
                <c:pt idx="1228">
                  <c:v>24.808743166666666</c:v>
                </c:pt>
                <c:pt idx="1229">
                  <c:v>24.832513666666664</c:v>
                </c:pt>
                <c:pt idx="1230">
                  <c:v>24.840983666666677</c:v>
                </c:pt>
                <c:pt idx="1231">
                  <c:v>24.827595666666674</c:v>
                </c:pt>
                <c:pt idx="1232">
                  <c:v>24.813934499999998</c:v>
                </c:pt>
                <c:pt idx="1233">
                  <c:v>24.822131166666679</c:v>
                </c:pt>
                <c:pt idx="1234">
                  <c:v>24.806284166666678</c:v>
                </c:pt>
                <c:pt idx="1235">
                  <c:v>24.83005466666669</c:v>
                </c:pt>
                <c:pt idx="1236">
                  <c:v>24.828688666666668</c:v>
                </c:pt>
                <c:pt idx="1237">
                  <c:v>24.833606666666665</c:v>
                </c:pt>
                <c:pt idx="1238">
                  <c:v>24.816393666666674</c:v>
                </c:pt>
                <c:pt idx="1239">
                  <c:v>24.823497499999988</c:v>
                </c:pt>
                <c:pt idx="1240">
                  <c:v>24.829235166666678</c:v>
                </c:pt>
                <c:pt idx="1241">
                  <c:v>24.822951000000014</c:v>
                </c:pt>
                <c:pt idx="1242">
                  <c:v>24.826776000000006</c:v>
                </c:pt>
                <c:pt idx="1243">
                  <c:v>24.82103833333332</c:v>
                </c:pt>
                <c:pt idx="1244">
                  <c:v>24.842896333333318</c:v>
                </c:pt>
                <c:pt idx="1245">
                  <c:v>24.851093000000017</c:v>
                </c:pt>
                <c:pt idx="1246">
                  <c:v>24.85136616666669</c:v>
                </c:pt>
                <c:pt idx="1247">
                  <c:v>24.84480866666669</c:v>
                </c:pt>
                <c:pt idx="1248">
                  <c:v>24.830874333333327</c:v>
                </c:pt>
                <c:pt idx="1249">
                  <c:v>24.811748666666681</c:v>
                </c:pt>
                <c:pt idx="1250">
                  <c:v>24.811202166666675</c:v>
                </c:pt>
                <c:pt idx="1251">
                  <c:v>24.814480833333317</c:v>
                </c:pt>
                <c:pt idx="1252">
                  <c:v>24.831694000000013</c:v>
                </c:pt>
                <c:pt idx="1253">
                  <c:v>24.818852500000013</c:v>
                </c:pt>
                <c:pt idx="1254">
                  <c:v>24.821857833333329</c:v>
                </c:pt>
                <c:pt idx="1255">
                  <c:v>24.818306000000003</c:v>
                </c:pt>
                <c:pt idx="1256">
                  <c:v>24.832240333333313</c:v>
                </c:pt>
                <c:pt idx="1257">
                  <c:v>24.836065333333327</c:v>
                </c:pt>
                <c:pt idx="1258">
                  <c:v>24.859835833333321</c:v>
                </c:pt>
                <c:pt idx="1259">
                  <c:v>24.869398666666665</c:v>
                </c:pt>
                <c:pt idx="1260">
                  <c:v>24.888524499999985</c:v>
                </c:pt>
                <c:pt idx="1261">
                  <c:v>24.89071033333331</c:v>
                </c:pt>
                <c:pt idx="1262">
                  <c:v>24.92622949999998</c:v>
                </c:pt>
                <c:pt idx="1263">
                  <c:v>24.919945499999997</c:v>
                </c:pt>
                <c:pt idx="1264">
                  <c:v>24.897267999999997</c:v>
                </c:pt>
                <c:pt idx="1265">
                  <c:v>24.894535666666677</c:v>
                </c:pt>
                <c:pt idx="1266">
                  <c:v>24.886065833333316</c:v>
                </c:pt>
                <c:pt idx="1267">
                  <c:v>24.919125833333311</c:v>
                </c:pt>
                <c:pt idx="1268">
                  <c:v>24.925683166666662</c:v>
                </c:pt>
                <c:pt idx="1269">
                  <c:v>24.902459166666667</c:v>
                </c:pt>
                <c:pt idx="1270">
                  <c:v>24.916393666666668</c:v>
                </c:pt>
                <c:pt idx="1271">
                  <c:v>24.887158666666672</c:v>
                </c:pt>
                <c:pt idx="1272">
                  <c:v>24.925409999999978</c:v>
                </c:pt>
                <c:pt idx="1273">
                  <c:v>24.925683166666659</c:v>
                </c:pt>
                <c:pt idx="1274">
                  <c:v>24.927049333333304</c:v>
                </c:pt>
                <c:pt idx="1275">
                  <c:v>24.922951000000001</c:v>
                </c:pt>
                <c:pt idx="1276">
                  <c:v>24.913114999999987</c:v>
                </c:pt>
                <c:pt idx="1277">
                  <c:v>24.911748833333306</c:v>
                </c:pt>
                <c:pt idx="1278">
                  <c:v>24.914754333333317</c:v>
                </c:pt>
                <c:pt idx="1279">
                  <c:v>24.915573999999989</c:v>
                </c:pt>
                <c:pt idx="1280">
                  <c:v>24.920491999999989</c:v>
                </c:pt>
                <c:pt idx="1281">
                  <c:v>24.902185999999986</c:v>
                </c:pt>
                <c:pt idx="1282">
                  <c:v>24.894535833333311</c:v>
                </c:pt>
                <c:pt idx="1283">
                  <c:v>24.884699666666659</c:v>
                </c:pt>
                <c:pt idx="1284">
                  <c:v>24.880874499999994</c:v>
                </c:pt>
                <c:pt idx="1285">
                  <c:v>24.898087666666665</c:v>
                </c:pt>
                <c:pt idx="1286">
                  <c:v>24.908743333333291</c:v>
                </c:pt>
                <c:pt idx="1287">
                  <c:v>24.891530166666676</c:v>
                </c:pt>
                <c:pt idx="1288">
                  <c:v>24.899726833333304</c:v>
                </c:pt>
                <c:pt idx="1289">
                  <c:v>24.893442666666648</c:v>
                </c:pt>
                <c:pt idx="1290">
                  <c:v>24.892076499999988</c:v>
                </c:pt>
                <c:pt idx="1291">
                  <c:v>24.88306016666667</c:v>
                </c:pt>
                <c:pt idx="1292">
                  <c:v>24.882240333333293</c:v>
                </c:pt>
                <c:pt idx="1293">
                  <c:v>24.860382499999989</c:v>
                </c:pt>
                <c:pt idx="1294">
                  <c:v>24.881693999999989</c:v>
                </c:pt>
                <c:pt idx="1295">
                  <c:v>24.871858000000007</c:v>
                </c:pt>
                <c:pt idx="1296">
                  <c:v>24.846174833333311</c:v>
                </c:pt>
                <c:pt idx="1297">
                  <c:v>24.847267833333316</c:v>
                </c:pt>
                <c:pt idx="1298">
                  <c:v>24.859289500000003</c:v>
                </c:pt>
                <c:pt idx="1299">
                  <c:v>24.86748616666668</c:v>
                </c:pt>
                <c:pt idx="1300">
                  <c:v>24.873770333333322</c:v>
                </c:pt>
                <c:pt idx="1301">
                  <c:v>24.889890500000003</c:v>
                </c:pt>
                <c:pt idx="1302">
                  <c:v>24.889617333333312</c:v>
                </c:pt>
                <c:pt idx="1303">
                  <c:v>24.898087166666684</c:v>
                </c:pt>
                <c:pt idx="1304">
                  <c:v>24.872950500000005</c:v>
                </c:pt>
                <c:pt idx="1305">
                  <c:v>24.875409499999993</c:v>
                </c:pt>
                <c:pt idx="1306">
                  <c:v>24.878141833333309</c:v>
                </c:pt>
                <c:pt idx="1307">
                  <c:v>24.880874166666679</c:v>
                </c:pt>
                <c:pt idx="1308">
                  <c:v>24.877595499999998</c:v>
                </c:pt>
                <c:pt idx="1309">
                  <c:v>24.862021833333309</c:v>
                </c:pt>
                <c:pt idx="1310">
                  <c:v>24.863387999999986</c:v>
                </c:pt>
                <c:pt idx="1311">
                  <c:v>24.840983499999993</c:v>
                </c:pt>
                <c:pt idx="1312">
                  <c:v>24.823497166666673</c:v>
                </c:pt>
                <c:pt idx="1313">
                  <c:v>24.835792333333305</c:v>
                </c:pt>
                <c:pt idx="1314">
                  <c:v>24.832513666666664</c:v>
                </c:pt>
                <c:pt idx="1315">
                  <c:v>24.836611999999992</c:v>
                </c:pt>
                <c:pt idx="1316">
                  <c:v>24.839890666666676</c:v>
                </c:pt>
                <c:pt idx="1317">
                  <c:v>24.834972666666683</c:v>
                </c:pt>
                <c:pt idx="1318">
                  <c:v>24.830600999999987</c:v>
                </c:pt>
                <c:pt idx="1319">
                  <c:v>24.826229333333306</c:v>
                </c:pt>
                <c:pt idx="1320">
                  <c:v>24.822677333333306</c:v>
                </c:pt>
                <c:pt idx="1321">
                  <c:v>24.822677333333306</c:v>
                </c:pt>
                <c:pt idx="1322">
                  <c:v>24.795628166666656</c:v>
                </c:pt>
                <c:pt idx="1323">
                  <c:v>24.78114716666666</c:v>
                </c:pt>
                <c:pt idx="1324">
                  <c:v>24.803278333333314</c:v>
                </c:pt>
                <c:pt idx="1325">
                  <c:v>24.80628383333331</c:v>
                </c:pt>
                <c:pt idx="1326">
                  <c:v>24.794808333333329</c:v>
                </c:pt>
                <c:pt idx="1327">
                  <c:v>24.782240166666654</c:v>
                </c:pt>
                <c:pt idx="1328">
                  <c:v>24.779508</c:v>
                </c:pt>
                <c:pt idx="1329">
                  <c:v>24.797814000000013</c:v>
                </c:pt>
                <c:pt idx="1330">
                  <c:v>24.783879499999991</c:v>
                </c:pt>
                <c:pt idx="1331">
                  <c:v>24.792076333333313</c:v>
                </c:pt>
                <c:pt idx="1332">
                  <c:v>24.78715833333332</c:v>
                </c:pt>
                <c:pt idx="1333">
                  <c:v>24.78579216666666</c:v>
                </c:pt>
                <c:pt idx="1334">
                  <c:v>24.771038166666674</c:v>
                </c:pt>
                <c:pt idx="1335">
                  <c:v>24.733059999999988</c:v>
                </c:pt>
                <c:pt idx="1336">
                  <c:v>24.750546333333304</c:v>
                </c:pt>
                <c:pt idx="1337">
                  <c:v>24.742622833333286</c:v>
                </c:pt>
                <c:pt idx="1338">
                  <c:v>24.749180166666658</c:v>
                </c:pt>
                <c:pt idx="1339">
                  <c:v>24.74972666666665</c:v>
                </c:pt>
                <c:pt idx="1340">
                  <c:v>24.760655666666661</c:v>
                </c:pt>
                <c:pt idx="1341">
                  <c:v>24.803551833333316</c:v>
                </c:pt>
                <c:pt idx="1342">
                  <c:v>24.795901499999996</c:v>
                </c:pt>
                <c:pt idx="1343">
                  <c:v>24.819125499999991</c:v>
                </c:pt>
                <c:pt idx="1344">
                  <c:v>24.822950666666671</c:v>
                </c:pt>
                <c:pt idx="1345">
                  <c:v>24.816666499999993</c:v>
                </c:pt>
                <c:pt idx="1346">
                  <c:v>24.800546333333305</c:v>
                </c:pt>
                <c:pt idx="1347">
                  <c:v>24.813114666666671</c:v>
                </c:pt>
                <c:pt idx="1348">
                  <c:v>24.828688499999988</c:v>
                </c:pt>
                <c:pt idx="1349">
                  <c:v>24.822404333333303</c:v>
                </c:pt>
                <c:pt idx="1350">
                  <c:v>24.820218499999992</c:v>
                </c:pt>
                <c:pt idx="1351">
                  <c:v>24.829234833333299</c:v>
                </c:pt>
                <c:pt idx="1352">
                  <c:v>24.838251333333311</c:v>
                </c:pt>
                <c:pt idx="1353">
                  <c:v>24.825956333333316</c:v>
                </c:pt>
                <c:pt idx="1354">
                  <c:v>24.812021833333318</c:v>
                </c:pt>
                <c:pt idx="1355">
                  <c:v>24.801639166666664</c:v>
                </c:pt>
                <c:pt idx="1356">
                  <c:v>24.806830499999997</c:v>
                </c:pt>
                <c:pt idx="1357">
                  <c:v>24.786611833333296</c:v>
                </c:pt>
                <c:pt idx="1358">
                  <c:v>24.786338666666666</c:v>
                </c:pt>
                <c:pt idx="1359">
                  <c:v>24.778688499999987</c:v>
                </c:pt>
                <c:pt idx="1360">
                  <c:v>24.774863333333329</c:v>
                </c:pt>
                <c:pt idx="1361">
                  <c:v>24.777595666666677</c:v>
                </c:pt>
                <c:pt idx="1362">
                  <c:v>24.768032833333294</c:v>
                </c:pt>
                <c:pt idx="1363">
                  <c:v>24.754644833333309</c:v>
                </c:pt>
                <c:pt idx="1364">
                  <c:v>24.782513666666659</c:v>
                </c:pt>
                <c:pt idx="1365">
                  <c:v>24.792896166666679</c:v>
                </c:pt>
                <c:pt idx="1366">
                  <c:v>24.786338666666669</c:v>
                </c:pt>
                <c:pt idx="1367">
                  <c:v>24.777048999999987</c:v>
                </c:pt>
                <c:pt idx="1368">
                  <c:v>24.79071016666667</c:v>
                </c:pt>
                <c:pt idx="1369">
                  <c:v>24.812294833333322</c:v>
                </c:pt>
                <c:pt idx="1370">
                  <c:v>24.800546166666674</c:v>
                </c:pt>
                <c:pt idx="1371">
                  <c:v>24.830054500000017</c:v>
                </c:pt>
                <c:pt idx="1372">
                  <c:v>24.845901500000007</c:v>
                </c:pt>
                <c:pt idx="1373">
                  <c:v>24.829507999999986</c:v>
                </c:pt>
                <c:pt idx="1374">
                  <c:v>24.835792166666661</c:v>
                </c:pt>
                <c:pt idx="1375">
                  <c:v>24.835792166666661</c:v>
                </c:pt>
                <c:pt idx="1376">
                  <c:v>24.819945333333326</c:v>
                </c:pt>
                <c:pt idx="1377">
                  <c:v>24.825136666666648</c:v>
                </c:pt>
                <c:pt idx="1378">
                  <c:v>24.834972833333314</c:v>
                </c:pt>
                <c:pt idx="1379">
                  <c:v>24.830327999999987</c:v>
                </c:pt>
                <c:pt idx="1380">
                  <c:v>24.823497499999988</c:v>
                </c:pt>
                <c:pt idx="1381">
                  <c:v>24.81256849999999</c:v>
                </c:pt>
                <c:pt idx="1382">
                  <c:v>24.828415499999988</c:v>
                </c:pt>
                <c:pt idx="1383">
                  <c:v>24.840710666666656</c:v>
                </c:pt>
                <c:pt idx="1384">
                  <c:v>24.821858166666683</c:v>
                </c:pt>
                <c:pt idx="1385">
                  <c:v>24.827869166666684</c:v>
                </c:pt>
                <c:pt idx="1386">
                  <c:v>24.830054999999994</c:v>
                </c:pt>
                <c:pt idx="1387">
                  <c:v>24.818579499999988</c:v>
                </c:pt>
                <c:pt idx="1388">
                  <c:v>24.809836333333315</c:v>
                </c:pt>
                <c:pt idx="1389">
                  <c:v>24.827595833333309</c:v>
                </c:pt>
                <c:pt idx="1390">
                  <c:v>24.824317166666667</c:v>
                </c:pt>
                <c:pt idx="1391">
                  <c:v>24.832513833333302</c:v>
                </c:pt>
                <c:pt idx="1392">
                  <c:v>24.846721499999987</c:v>
                </c:pt>
                <c:pt idx="1393">
                  <c:v>24.873770666666658</c:v>
                </c:pt>
                <c:pt idx="1394">
                  <c:v>24.883333499999978</c:v>
                </c:pt>
                <c:pt idx="1395">
                  <c:v>24.89945366666667</c:v>
                </c:pt>
                <c:pt idx="1396">
                  <c:v>24.888251499999992</c:v>
                </c:pt>
                <c:pt idx="1397">
                  <c:v>24.915573999999989</c:v>
                </c:pt>
                <c:pt idx="1398">
                  <c:v>24.932240666666662</c:v>
                </c:pt>
                <c:pt idx="1399">
                  <c:v>24.949726999999978</c:v>
                </c:pt>
                <c:pt idx="1400">
                  <c:v>24.920491999999989</c:v>
                </c:pt>
                <c:pt idx="1401">
                  <c:v>24.881694166666673</c:v>
                </c:pt>
                <c:pt idx="1402">
                  <c:v>24.887431833333306</c:v>
                </c:pt>
                <c:pt idx="1403">
                  <c:v>24.865300666666659</c:v>
                </c:pt>
                <c:pt idx="1404">
                  <c:v>24.881420833333305</c:v>
                </c:pt>
                <c:pt idx="1405">
                  <c:v>24.885519166666647</c:v>
                </c:pt>
                <c:pt idx="1406">
                  <c:v>24.884699499999989</c:v>
                </c:pt>
                <c:pt idx="1407">
                  <c:v>24.85874316666666</c:v>
                </c:pt>
                <c:pt idx="1408">
                  <c:v>24.842076499999987</c:v>
                </c:pt>
                <c:pt idx="1409">
                  <c:v>24.827868833333323</c:v>
                </c:pt>
                <c:pt idx="1410">
                  <c:v>24.842349666666646</c:v>
                </c:pt>
                <c:pt idx="1411">
                  <c:v>24.824043666666658</c:v>
                </c:pt>
                <c:pt idx="1412">
                  <c:v>24.809835999999994</c:v>
                </c:pt>
                <c:pt idx="1413">
                  <c:v>24.817486166666669</c:v>
                </c:pt>
                <c:pt idx="1414">
                  <c:v>24.817486166666669</c:v>
                </c:pt>
                <c:pt idx="1415">
                  <c:v>24.824043666666658</c:v>
                </c:pt>
                <c:pt idx="1416">
                  <c:v>24.86065566666667</c:v>
                </c:pt>
                <c:pt idx="1417">
                  <c:v>24.885792333333292</c:v>
                </c:pt>
                <c:pt idx="1418">
                  <c:v>24.881420833333298</c:v>
                </c:pt>
                <c:pt idx="1419">
                  <c:v>24.880601166666661</c:v>
                </c:pt>
                <c:pt idx="1420">
                  <c:v>24.876775999999992</c:v>
                </c:pt>
                <c:pt idx="1421">
                  <c:v>24.867486333333304</c:v>
                </c:pt>
                <c:pt idx="1422">
                  <c:v>24.887704999999986</c:v>
                </c:pt>
                <c:pt idx="1423">
                  <c:v>24.877322499999988</c:v>
                </c:pt>
                <c:pt idx="1424">
                  <c:v>24.851912666666678</c:v>
                </c:pt>
                <c:pt idx="1425">
                  <c:v>24.825683166666668</c:v>
                </c:pt>
                <c:pt idx="1426">
                  <c:v>24.839071166666688</c:v>
                </c:pt>
                <c:pt idx="1427">
                  <c:v>24.829781500000003</c:v>
                </c:pt>
                <c:pt idx="1428">
                  <c:v>24.824590166666678</c:v>
                </c:pt>
                <c:pt idx="1429">
                  <c:v>24.814480833333317</c:v>
                </c:pt>
                <c:pt idx="1430">
                  <c:v>24.826502666666663</c:v>
                </c:pt>
                <c:pt idx="1431">
                  <c:v>24.813660999999993</c:v>
                </c:pt>
                <c:pt idx="1432">
                  <c:v>24.78852449999998</c:v>
                </c:pt>
                <c:pt idx="1433">
                  <c:v>24.796721166666657</c:v>
                </c:pt>
                <c:pt idx="1434">
                  <c:v>24.808469833333305</c:v>
                </c:pt>
                <c:pt idx="1435">
                  <c:v>24.78879766666665</c:v>
                </c:pt>
                <c:pt idx="1436">
                  <c:v>24.80710366666667</c:v>
                </c:pt>
                <c:pt idx="1437">
                  <c:v>24.79863366666665</c:v>
                </c:pt>
                <c:pt idx="1438">
                  <c:v>24.817759333333314</c:v>
                </c:pt>
                <c:pt idx="1439">
                  <c:v>24.815300333333315</c:v>
                </c:pt>
                <c:pt idx="1440">
                  <c:v>24.789617166666662</c:v>
                </c:pt>
                <c:pt idx="1441">
                  <c:v>24.802185499999993</c:v>
                </c:pt>
                <c:pt idx="1442">
                  <c:v>24.785245499999977</c:v>
                </c:pt>
                <c:pt idx="1443">
                  <c:v>24.791256499999992</c:v>
                </c:pt>
                <c:pt idx="1444">
                  <c:v>24.780600666666647</c:v>
                </c:pt>
                <c:pt idx="1445">
                  <c:v>24.762021333333305</c:v>
                </c:pt>
                <c:pt idx="1446">
                  <c:v>24.755463999999989</c:v>
                </c:pt>
                <c:pt idx="1447">
                  <c:v>24.775682666666651</c:v>
                </c:pt>
                <c:pt idx="1448">
                  <c:v>24.773769999999985</c:v>
                </c:pt>
                <c:pt idx="1449">
                  <c:v>24.747813666666676</c:v>
                </c:pt>
                <c:pt idx="1450">
                  <c:v>24.739070500000004</c:v>
                </c:pt>
                <c:pt idx="1451">
                  <c:v>24.716939333333318</c:v>
                </c:pt>
                <c:pt idx="1452">
                  <c:v>24.689617000000002</c:v>
                </c:pt>
                <c:pt idx="1453">
                  <c:v>24.644535000000008</c:v>
                </c:pt>
                <c:pt idx="1454">
                  <c:v>24.645901000000023</c:v>
                </c:pt>
                <c:pt idx="1455">
                  <c:v>24.654644166666689</c:v>
                </c:pt>
                <c:pt idx="1456">
                  <c:v>24.65792283333332</c:v>
                </c:pt>
                <c:pt idx="1457">
                  <c:v>24.63797750000003</c:v>
                </c:pt>
                <c:pt idx="1458">
                  <c:v>24.611474833333329</c:v>
                </c:pt>
                <c:pt idx="1459">
                  <c:v>24.603004833333319</c:v>
                </c:pt>
                <c:pt idx="1460">
                  <c:v>24.609562166666681</c:v>
                </c:pt>
                <c:pt idx="1461">
                  <c:v>24.634152333333329</c:v>
                </c:pt>
                <c:pt idx="1462">
                  <c:v>24.613660500000005</c:v>
                </c:pt>
                <c:pt idx="1463">
                  <c:v>24.619125000000015</c:v>
                </c:pt>
                <c:pt idx="1464">
                  <c:v>24.622403666666674</c:v>
                </c:pt>
                <c:pt idx="1465">
                  <c:v>24.611474666666691</c:v>
                </c:pt>
                <c:pt idx="1466">
                  <c:v>24.598906333333318</c:v>
                </c:pt>
                <c:pt idx="1467">
                  <c:v>24.620217833333317</c:v>
                </c:pt>
                <c:pt idx="1468">
                  <c:v>24.628961000000015</c:v>
                </c:pt>
                <c:pt idx="1469">
                  <c:v>24.636338166666693</c:v>
                </c:pt>
                <c:pt idx="1470">
                  <c:v>24.622403833333312</c:v>
                </c:pt>
                <c:pt idx="1471">
                  <c:v>24.648633333333311</c:v>
                </c:pt>
                <c:pt idx="1472">
                  <c:v>24.655737166666668</c:v>
                </c:pt>
                <c:pt idx="1473">
                  <c:v>24.660108833333311</c:v>
                </c:pt>
                <c:pt idx="1474">
                  <c:v>24.665026833333304</c:v>
                </c:pt>
                <c:pt idx="1475">
                  <c:v>24.670218000000013</c:v>
                </c:pt>
                <c:pt idx="1476">
                  <c:v>24.64316883333332</c:v>
                </c:pt>
                <c:pt idx="1477">
                  <c:v>24.613387333333328</c:v>
                </c:pt>
                <c:pt idx="1478">
                  <c:v>24.613387333333325</c:v>
                </c:pt>
                <c:pt idx="1479">
                  <c:v>24.617212500000008</c:v>
                </c:pt>
                <c:pt idx="1480">
                  <c:v>24.633879166666691</c:v>
                </c:pt>
                <c:pt idx="1481">
                  <c:v>24.628141500000002</c:v>
                </c:pt>
                <c:pt idx="1482">
                  <c:v>24.620764333333319</c:v>
                </c:pt>
                <c:pt idx="1483">
                  <c:v>24.623769833333313</c:v>
                </c:pt>
                <c:pt idx="1484">
                  <c:v>24.639343666666683</c:v>
                </c:pt>
                <c:pt idx="1485">
                  <c:v>24.658196166666684</c:v>
                </c:pt>
                <c:pt idx="1486">
                  <c:v>24.659562333333319</c:v>
                </c:pt>
                <c:pt idx="1487">
                  <c:v>24.674043333333319</c:v>
                </c:pt>
                <c:pt idx="1488">
                  <c:v>24.669945000000013</c:v>
                </c:pt>
                <c:pt idx="1489">
                  <c:v>24.687431333333318</c:v>
                </c:pt>
                <c:pt idx="1490">
                  <c:v>24.671584333333321</c:v>
                </c:pt>
                <c:pt idx="1491">
                  <c:v>24.66530033333331</c:v>
                </c:pt>
                <c:pt idx="1492">
                  <c:v>24.665846666666667</c:v>
                </c:pt>
                <c:pt idx="1493">
                  <c:v>24.67131116666669</c:v>
                </c:pt>
                <c:pt idx="1494">
                  <c:v>24.656283833333319</c:v>
                </c:pt>
                <c:pt idx="1495">
                  <c:v>24.670764833333319</c:v>
                </c:pt>
                <c:pt idx="1496">
                  <c:v>24.646994333333321</c:v>
                </c:pt>
                <c:pt idx="1497">
                  <c:v>24.631693833333316</c:v>
                </c:pt>
                <c:pt idx="1498">
                  <c:v>24.597540833333309</c:v>
                </c:pt>
                <c:pt idx="1499">
                  <c:v>24.621038166666679</c:v>
                </c:pt>
                <c:pt idx="1500">
                  <c:v>24.659562833333311</c:v>
                </c:pt>
                <c:pt idx="1501">
                  <c:v>24.647267666666675</c:v>
                </c:pt>
                <c:pt idx="1502">
                  <c:v>24.648087333333308</c:v>
                </c:pt>
                <c:pt idx="1503">
                  <c:v>24.643715666666658</c:v>
                </c:pt>
                <c:pt idx="1504">
                  <c:v>24.666393333333303</c:v>
                </c:pt>
                <c:pt idx="1505">
                  <c:v>24.69453549999999</c:v>
                </c:pt>
                <c:pt idx="1506">
                  <c:v>24.704644833333294</c:v>
                </c:pt>
                <c:pt idx="1507">
                  <c:v>24.693715833333304</c:v>
                </c:pt>
                <c:pt idx="1508">
                  <c:v>24.691803333333326</c:v>
                </c:pt>
                <c:pt idx="1509">
                  <c:v>24.696721499999992</c:v>
                </c:pt>
                <c:pt idx="1510">
                  <c:v>24.716666833333303</c:v>
                </c:pt>
                <c:pt idx="1511">
                  <c:v>24.733879999999992</c:v>
                </c:pt>
                <c:pt idx="1512">
                  <c:v>24.743715999999988</c:v>
                </c:pt>
                <c:pt idx="1513">
                  <c:v>24.770491999999987</c:v>
                </c:pt>
                <c:pt idx="1514">
                  <c:v>24.756011166666674</c:v>
                </c:pt>
                <c:pt idx="1515">
                  <c:v>24.750819833333306</c:v>
                </c:pt>
                <c:pt idx="1516">
                  <c:v>24.76366133333331</c:v>
                </c:pt>
                <c:pt idx="1517">
                  <c:v>24.76366133333331</c:v>
                </c:pt>
                <c:pt idx="1518">
                  <c:v>24.771858000000023</c:v>
                </c:pt>
                <c:pt idx="1519">
                  <c:v>24.762841666666667</c:v>
                </c:pt>
                <c:pt idx="1520">
                  <c:v>24.765300666666672</c:v>
                </c:pt>
                <c:pt idx="1521">
                  <c:v>24.753552000000003</c:v>
                </c:pt>
                <c:pt idx="1522">
                  <c:v>24.790164000000008</c:v>
                </c:pt>
                <c:pt idx="1523">
                  <c:v>24.807650333333331</c:v>
                </c:pt>
                <c:pt idx="1524">
                  <c:v>24.772404499999997</c:v>
                </c:pt>
                <c:pt idx="1525">
                  <c:v>24.778142166666672</c:v>
                </c:pt>
                <c:pt idx="1526">
                  <c:v>24.792622999999992</c:v>
                </c:pt>
                <c:pt idx="1527">
                  <c:v>24.796994500000004</c:v>
                </c:pt>
                <c:pt idx="1528">
                  <c:v>24.809289666666668</c:v>
                </c:pt>
                <c:pt idx="1529">
                  <c:v>24.815847000000005</c:v>
                </c:pt>
                <c:pt idx="1530">
                  <c:v>24.802732166666669</c:v>
                </c:pt>
                <c:pt idx="1531">
                  <c:v>24.795628333333305</c:v>
                </c:pt>
                <c:pt idx="1532">
                  <c:v>24.807103666666674</c:v>
                </c:pt>
                <c:pt idx="1533">
                  <c:v>24.81366100000001</c:v>
                </c:pt>
                <c:pt idx="1534">
                  <c:v>24.808196499999987</c:v>
                </c:pt>
                <c:pt idx="1535">
                  <c:v>24.792622833333294</c:v>
                </c:pt>
                <c:pt idx="1536">
                  <c:v>24.776502666666662</c:v>
                </c:pt>
                <c:pt idx="1537">
                  <c:v>24.794262333333311</c:v>
                </c:pt>
                <c:pt idx="1538">
                  <c:v>24.816939833333318</c:v>
                </c:pt>
                <c:pt idx="1539">
                  <c:v>24.814207499999998</c:v>
                </c:pt>
                <c:pt idx="1540">
                  <c:v>24.792076333333306</c:v>
                </c:pt>
                <c:pt idx="1541">
                  <c:v>24.801092666666673</c:v>
                </c:pt>
                <c:pt idx="1542">
                  <c:v>24.799999833333306</c:v>
                </c:pt>
                <c:pt idx="1543">
                  <c:v>24.799726666666654</c:v>
                </c:pt>
                <c:pt idx="1544">
                  <c:v>24.800546333333305</c:v>
                </c:pt>
                <c:pt idx="1545">
                  <c:v>24.76775949999999</c:v>
                </c:pt>
                <c:pt idx="1546">
                  <c:v>24.75710366666668</c:v>
                </c:pt>
                <c:pt idx="1547">
                  <c:v>24.749999833333309</c:v>
                </c:pt>
                <c:pt idx="1548">
                  <c:v>24.768032666666659</c:v>
                </c:pt>
                <c:pt idx="1549">
                  <c:v>24.753825000000017</c:v>
                </c:pt>
                <c:pt idx="1550">
                  <c:v>24.754917833333323</c:v>
                </c:pt>
                <c:pt idx="1551">
                  <c:v>24.769125500000012</c:v>
                </c:pt>
                <c:pt idx="1552">
                  <c:v>24.761475166666688</c:v>
                </c:pt>
                <c:pt idx="1553">
                  <c:v>24.736338500000009</c:v>
                </c:pt>
                <c:pt idx="1554">
                  <c:v>24.736885000000033</c:v>
                </c:pt>
                <c:pt idx="1555">
                  <c:v>24.73934400000001</c:v>
                </c:pt>
                <c:pt idx="1556">
                  <c:v>24.751912333333323</c:v>
                </c:pt>
                <c:pt idx="1557">
                  <c:v>24.787431500000004</c:v>
                </c:pt>
                <c:pt idx="1558">
                  <c:v>24.771311333333326</c:v>
                </c:pt>
                <c:pt idx="1559">
                  <c:v>24.761475333333326</c:v>
                </c:pt>
                <c:pt idx="1560">
                  <c:v>24.74316933333332</c:v>
                </c:pt>
                <c:pt idx="1561">
                  <c:v>24.774043666666678</c:v>
                </c:pt>
                <c:pt idx="1562">
                  <c:v>24.768032833333308</c:v>
                </c:pt>
                <c:pt idx="1563">
                  <c:v>24.783606666666667</c:v>
                </c:pt>
                <c:pt idx="1564">
                  <c:v>24.766940000000012</c:v>
                </c:pt>
                <c:pt idx="1565">
                  <c:v>24.743715833333315</c:v>
                </c:pt>
                <c:pt idx="1566">
                  <c:v>24.739890666666689</c:v>
                </c:pt>
                <c:pt idx="1567">
                  <c:v>24.73606550000002</c:v>
                </c:pt>
                <c:pt idx="1568">
                  <c:v>24.749180166666683</c:v>
                </c:pt>
                <c:pt idx="1569">
                  <c:v>24.749999833333312</c:v>
                </c:pt>
                <c:pt idx="1570">
                  <c:v>24.748087333333309</c:v>
                </c:pt>
                <c:pt idx="1571">
                  <c:v>24.720218499999991</c:v>
                </c:pt>
                <c:pt idx="1572">
                  <c:v>24.706010833333313</c:v>
                </c:pt>
                <c:pt idx="1573">
                  <c:v>24.687704833333314</c:v>
                </c:pt>
                <c:pt idx="1574">
                  <c:v>24.709562833333315</c:v>
                </c:pt>
                <c:pt idx="1575">
                  <c:v>24.715300666666668</c:v>
                </c:pt>
                <c:pt idx="1576">
                  <c:v>24.712021999999987</c:v>
                </c:pt>
                <c:pt idx="1577">
                  <c:v>24.712841666666669</c:v>
                </c:pt>
                <c:pt idx="1578">
                  <c:v>24.705737833333295</c:v>
                </c:pt>
                <c:pt idx="1579">
                  <c:v>24.72213116666666</c:v>
                </c:pt>
                <c:pt idx="1580">
                  <c:v>24.730327999999989</c:v>
                </c:pt>
                <c:pt idx="1581">
                  <c:v>24.710109499999987</c:v>
                </c:pt>
                <c:pt idx="1582">
                  <c:v>24.69808766666667</c:v>
                </c:pt>
                <c:pt idx="1583">
                  <c:v>24.683606833333304</c:v>
                </c:pt>
                <c:pt idx="1584">
                  <c:v>24.700273499999987</c:v>
                </c:pt>
                <c:pt idx="1585">
                  <c:v>24.70218616666666</c:v>
                </c:pt>
                <c:pt idx="1586">
                  <c:v>24.692076999999987</c:v>
                </c:pt>
                <c:pt idx="1587">
                  <c:v>24.678689166666661</c:v>
                </c:pt>
                <c:pt idx="1588">
                  <c:v>24.67486400000001</c:v>
                </c:pt>
                <c:pt idx="1589">
                  <c:v>24.661475999999993</c:v>
                </c:pt>
                <c:pt idx="1590">
                  <c:v>24.674044333333317</c:v>
                </c:pt>
                <c:pt idx="1591">
                  <c:v>24.677322999999987</c:v>
                </c:pt>
                <c:pt idx="1592">
                  <c:v>24.677322999999987</c:v>
                </c:pt>
                <c:pt idx="1593">
                  <c:v>24.677049833333303</c:v>
                </c:pt>
                <c:pt idx="1594">
                  <c:v>24.670492499999988</c:v>
                </c:pt>
                <c:pt idx="1595">
                  <c:v>24.681967833333317</c:v>
                </c:pt>
                <c:pt idx="1596">
                  <c:v>24.688251833333304</c:v>
                </c:pt>
                <c:pt idx="1597">
                  <c:v>24.687978500000003</c:v>
                </c:pt>
                <c:pt idx="1598">
                  <c:v>24.670218999999996</c:v>
                </c:pt>
                <c:pt idx="1599">
                  <c:v>24.665847499999987</c:v>
                </c:pt>
                <c:pt idx="1600">
                  <c:v>24.661749166666663</c:v>
                </c:pt>
                <c:pt idx="1601">
                  <c:v>24.657923999999998</c:v>
                </c:pt>
                <c:pt idx="1602">
                  <c:v>24.651912999999997</c:v>
                </c:pt>
                <c:pt idx="1603">
                  <c:v>24.653279166666678</c:v>
                </c:pt>
                <c:pt idx="1604">
                  <c:v>24.648087833333317</c:v>
                </c:pt>
                <c:pt idx="1605">
                  <c:v>24.66967249999999</c:v>
                </c:pt>
                <c:pt idx="1606">
                  <c:v>24.687432166666671</c:v>
                </c:pt>
                <c:pt idx="1607">
                  <c:v>24.686885666666694</c:v>
                </c:pt>
                <c:pt idx="1608">
                  <c:v>24.674590666666681</c:v>
                </c:pt>
                <c:pt idx="1609">
                  <c:v>24.68388033333332</c:v>
                </c:pt>
                <c:pt idx="1610">
                  <c:v>24.704918666666678</c:v>
                </c:pt>
                <c:pt idx="1611">
                  <c:v>24.692623499999993</c:v>
                </c:pt>
                <c:pt idx="1612">
                  <c:v>24.694262999999999</c:v>
                </c:pt>
                <c:pt idx="1613">
                  <c:v>24.723498000000003</c:v>
                </c:pt>
                <c:pt idx="1614">
                  <c:v>24.722131833333304</c:v>
                </c:pt>
                <c:pt idx="1615">
                  <c:v>24.722131833333304</c:v>
                </c:pt>
                <c:pt idx="1616">
                  <c:v>24.718306666666663</c:v>
                </c:pt>
                <c:pt idx="1617">
                  <c:v>24.707377666666677</c:v>
                </c:pt>
                <c:pt idx="1618">
                  <c:v>24.72404433333331</c:v>
                </c:pt>
                <c:pt idx="1619">
                  <c:v>24.72131199999999</c:v>
                </c:pt>
                <c:pt idx="1620">
                  <c:v>24.755464999999987</c:v>
                </c:pt>
                <c:pt idx="1621">
                  <c:v>24.744262833333305</c:v>
                </c:pt>
                <c:pt idx="1622">
                  <c:v>24.745902166666667</c:v>
                </c:pt>
                <c:pt idx="1623">
                  <c:v>24.734699999999989</c:v>
                </c:pt>
                <c:pt idx="1624">
                  <c:v>24.769126333333304</c:v>
                </c:pt>
                <c:pt idx="1625">
                  <c:v>24.785792999999973</c:v>
                </c:pt>
                <c:pt idx="1626">
                  <c:v>24.787705499999987</c:v>
                </c:pt>
                <c:pt idx="1627">
                  <c:v>24.796448666666659</c:v>
                </c:pt>
                <c:pt idx="1628">
                  <c:v>24.798634499999981</c:v>
                </c:pt>
                <c:pt idx="1629">
                  <c:v>24.796995166666676</c:v>
                </c:pt>
                <c:pt idx="1630">
                  <c:v>24.793989666666661</c:v>
                </c:pt>
                <c:pt idx="1631">
                  <c:v>24.819399499999996</c:v>
                </c:pt>
                <c:pt idx="1632">
                  <c:v>24.841257333333317</c:v>
                </c:pt>
                <c:pt idx="1633">
                  <c:v>24.852459499999988</c:v>
                </c:pt>
                <c:pt idx="1634">
                  <c:v>24.831421166666683</c:v>
                </c:pt>
                <c:pt idx="1635">
                  <c:v>24.822951166666684</c:v>
                </c:pt>
                <c:pt idx="1636">
                  <c:v>24.816940166666683</c:v>
                </c:pt>
                <c:pt idx="1637">
                  <c:v>24.829235166666674</c:v>
                </c:pt>
                <c:pt idx="1638">
                  <c:v>24.844535666666665</c:v>
                </c:pt>
                <c:pt idx="1639">
                  <c:v>24.838251500000005</c:v>
                </c:pt>
                <c:pt idx="1640">
                  <c:v>24.848360833333306</c:v>
                </c:pt>
                <c:pt idx="1641">
                  <c:v>24.86420783333331</c:v>
                </c:pt>
                <c:pt idx="1642">
                  <c:v>24.847541166666673</c:v>
                </c:pt>
                <c:pt idx="1643">
                  <c:v>24.846994666666678</c:v>
                </c:pt>
                <c:pt idx="1644">
                  <c:v>24.842622999999989</c:v>
                </c:pt>
                <c:pt idx="1645">
                  <c:v>24.82049183333331</c:v>
                </c:pt>
                <c:pt idx="1646">
                  <c:v>24.833060166666691</c:v>
                </c:pt>
                <c:pt idx="1647">
                  <c:v>24.828141999999993</c:v>
                </c:pt>
                <c:pt idx="1648">
                  <c:v>24.825136499999992</c:v>
                </c:pt>
                <c:pt idx="1649">
                  <c:v>24.836065500000014</c:v>
                </c:pt>
                <c:pt idx="1650">
                  <c:v>24.818306</c:v>
                </c:pt>
                <c:pt idx="1651">
                  <c:v>24.797267833333319</c:v>
                </c:pt>
                <c:pt idx="1652">
                  <c:v>24.790710499999989</c:v>
                </c:pt>
                <c:pt idx="1653">
                  <c:v>24.788797833333291</c:v>
                </c:pt>
                <c:pt idx="1654">
                  <c:v>24.799453666666668</c:v>
                </c:pt>
                <c:pt idx="1655">
                  <c:v>24.795628499999989</c:v>
                </c:pt>
                <c:pt idx="1656">
                  <c:v>24.809016499999988</c:v>
                </c:pt>
                <c:pt idx="1657">
                  <c:v>24.818579333333304</c:v>
                </c:pt>
                <c:pt idx="1658">
                  <c:v>24.837704999999993</c:v>
                </c:pt>
                <c:pt idx="1659">
                  <c:v>24.839617499999996</c:v>
                </c:pt>
                <c:pt idx="1660">
                  <c:v>24.840437166666664</c:v>
                </c:pt>
                <c:pt idx="1661">
                  <c:v>24.834699499999996</c:v>
                </c:pt>
                <c:pt idx="1662">
                  <c:v>24.847267833333316</c:v>
                </c:pt>
                <c:pt idx="1663">
                  <c:v>24.860382499999989</c:v>
                </c:pt>
                <c:pt idx="1664">
                  <c:v>24.847814333333329</c:v>
                </c:pt>
                <c:pt idx="1665">
                  <c:v>24.866939999999989</c:v>
                </c:pt>
                <c:pt idx="1666">
                  <c:v>24.857103833333316</c:v>
                </c:pt>
                <c:pt idx="1667">
                  <c:v>24.861202166666665</c:v>
                </c:pt>
                <c:pt idx="1668">
                  <c:v>24.870491666666677</c:v>
                </c:pt>
                <c:pt idx="1669">
                  <c:v>24.867759333333307</c:v>
                </c:pt>
                <c:pt idx="1670">
                  <c:v>24.854371333333329</c:v>
                </c:pt>
                <c:pt idx="1671">
                  <c:v>24.868305833333309</c:v>
                </c:pt>
                <c:pt idx="1672">
                  <c:v>24.866393166666668</c:v>
                </c:pt>
                <c:pt idx="1673">
                  <c:v>24.833333166666677</c:v>
                </c:pt>
                <c:pt idx="1674">
                  <c:v>24.849453333333322</c:v>
                </c:pt>
                <c:pt idx="1675">
                  <c:v>24.85683033333332</c:v>
                </c:pt>
                <c:pt idx="1676">
                  <c:v>24.873223666666675</c:v>
                </c:pt>
                <c:pt idx="1677">
                  <c:v>24.856830166666686</c:v>
                </c:pt>
                <c:pt idx="1678">
                  <c:v>24.89125633333332</c:v>
                </c:pt>
                <c:pt idx="1679">
                  <c:v>24.905737333333299</c:v>
                </c:pt>
                <c:pt idx="1680">
                  <c:v>24.871037833333318</c:v>
                </c:pt>
                <c:pt idx="1681">
                  <c:v>24.869125333333322</c:v>
                </c:pt>
                <c:pt idx="1682">
                  <c:v>24.880054333333323</c:v>
                </c:pt>
                <c:pt idx="1683">
                  <c:v>24.88060066666667</c:v>
                </c:pt>
                <c:pt idx="1684">
                  <c:v>24.857649833333308</c:v>
                </c:pt>
                <c:pt idx="1685">
                  <c:v>24.862568000000003</c:v>
                </c:pt>
                <c:pt idx="1686">
                  <c:v>24.846721000000002</c:v>
                </c:pt>
                <c:pt idx="1687">
                  <c:v>24.820491500000006</c:v>
                </c:pt>
                <c:pt idx="1688">
                  <c:v>24.812021666666681</c:v>
                </c:pt>
                <c:pt idx="1689">
                  <c:v>24.783606333333299</c:v>
                </c:pt>
                <c:pt idx="1690">
                  <c:v>24.753824999999999</c:v>
                </c:pt>
                <c:pt idx="1691">
                  <c:v>24.760655666666661</c:v>
                </c:pt>
                <c:pt idx="1692">
                  <c:v>24.737158500000007</c:v>
                </c:pt>
                <c:pt idx="1693">
                  <c:v>24.746174999999987</c:v>
                </c:pt>
                <c:pt idx="1694">
                  <c:v>24.762568499999986</c:v>
                </c:pt>
                <c:pt idx="1695">
                  <c:v>24.773770666666664</c:v>
                </c:pt>
                <c:pt idx="1696">
                  <c:v>24.79945383333331</c:v>
                </c:pt>
                <c:pt idx="1697">
                  <c:v>24.784699833333299</c:v>
                </c:pt>
                <c:pt idx="1698">
                  <c:v>24.775410333333312</c:v>
                </c:pt>
                <c:pt idx="1699">
                  <c:v>24.772405000000003</c:v>
                </c:pt>
                <c:pt idx="1700">
                  <c:v>24.786885833333319</c:v>
                </c:pt>
                <c:pt idx="1701">
                  <c:v>24.778962333333311</c:v>
                </c:pt>
                <c:pt idx="1702">
                  <c:v>24.79317</c:v>
                </c:pt>
                <c:pt idx="1703">
                  <c:v>24.775683666666666</c:v>
                </c:pt>
                <c:pt idx="1704">
                  <c:v>24.785246499999978</c:v>
                </c:pt>
                <c:pt idx="1705">
                  <c:v>24.80136666666667</c:v>
                </c:pt>
                <c:pt idx="1706">
                  <c:v>24.811475833333329</c:v>
                </c:pt>
                <c:pt idx="1707">
                  <c:v>24.823497833333306</c:v>
                </c:pt>
                <c:pt idx="1708">
                  <c:v>24.812568833333319</c:v>
                </c:pt>
                <c:pt idx="1709">
                  <c:v>24.828962166666678</c:v>
                </c:pt>
                <c:pt idx="1710">
                  <c:v>24.864754500000004</c:v>
                </c:pt>
                <c:pt idx="1711">
                  <c:v>24.881147833333312</c:v>
                </c:pt>
                <c:pt idx="1712">
                  <c:v>24.887978500000017</c:v>
                </c:pt>
                <c:pt idx="1713">
                  <c:v>24.89426266666668</c:v>
                </c:pt>
                <c:pt idx="1714">
                  <c:v>24.87923533333332</c:v>
                </c:pt>
                <c:pt idx="1715">
                  <c:v>24.865847333333313</c:v>
                </c:pt>
                <c:pt idx="1716">
                  <c:v>24.853552333333319</c:v>
                </c:pt>
                <c:pt idx="1717">
                  <c:v>24.83661249999999</c:v>
                </c:pt>
                <c:pt idx="1718">
                  <c:v>24.848361166666677</c:v>
                </c:pt>
                <c:pt idx="1719">
                  <c:v>24.84781483333332</c:v>
                </c:pt>
                <c:pt idx="1720">
                  <c:v>24.857924166666692</c:v>
                </c:pt>
                <c:pt idx="1721">
                  <c:v>24.856011666666681</c:v>
                </c:pt>
                <c:pt idx="1722">
                  <c:v>24.86065649999999</c:v>
                </c:pt>
                <c:pt idx="1723">
                  <c:v>24.843170166666678</c:v>
                </c:pt>
                <c:pt idx="1724">
                  <c:v>24.848361333333319</c:v>
                </c:pt>
                <c:pt idx="1725">
                  <c:v>24.835792999999985</c:v>
                </c:pt>
                <c:pt idx="1726">
                  <c:v>24.843443333333305</c:v>
                </c:pt>
                <c:pt idx="1727">
                  <c:v>24.827596333333318</c:v>
                </c:pt>
                <c:pt idx="1728">
                  <c:v>24.836339499999987</c:v>
                </c:pt>
                <c:pt idx="1729">
                  <c:v>24.847541833333306</c:v>
                </c:pt>
                <c:pt idx="1730">
                  <c:v>24.845355999999992</c:v>
                </c:pt>
                <c:pt idx="1731">
                  <c:v>24.861476166666673</c:v>
                </c:pt>
                <c:pt idx="1732">
                  <c:v>24.892077333333319</c:v>
                </c:pt>
                <c:pt idx="1733">
                  <c:v>24.919126333333306</c:v>
                </c:pt>
                <c:pt idx="1734">
                  <c:v>24.909017166666665</c:v>
                </c:pt>
                <c:pt idx="1735">
                  <c:v>24.911476166666674</c:v>
                </c:pt>
                <c:pt idx="1736">
                  <c:v>24.888525499999989</c:v>
                </c:pt>
                <c:pt idx="1737">
                  <c:v>24.90901733333331</c:v>
                </c:pt>
                <c:pt idx="1738">
                  <c:v>24.886886166666677</c:v>
                </c:pt>
                <c:pt idx="1739">
                  <c:v>24.864481666666681</c:v>
                </c:pt>
                <c:pt idx="1740">
                  <c:v>24.87295166666669</c:v>
                </c:pt>
                <c:pt idx="1741">
                  <c:v>24.855192000000002</c:v>
                </c:pt>
                <c:pt idx="1742">
                  <c:v>24.853006166666688</c:v>
                </c:pt>
                <c:pt idx="1743">
                  <c:v>24.867213833333313</c:v>
                </c:pt>
                <c:pt idx="1744">
                  <c:v>24.872951500000017</c:v>
                </c:pt>
                <c:pt idx="1745">
                  <c:v>24.868579833333307</c:v>
                </c:pt>
                <c:pt idx="1746">
                  <c:v>24.88688583333332</c:v>
                </c:pt>
                <c:pt idx="1747">
                  <c:v>24.923771166666675</c:v>
                </c:pt>
                <c:pt idx="1748">
                  <c:v>24.915301166666683</c:v>
                </c:pt>
                <c:pt idx="1749">
                  <c:v>24.93388033333332</c:v>
                </c:pt>
                <c:pt idx="1750">
                  <c:v>24.979508666666675</c:v>
                </c:pt>
                <c:pt idx="1751">
                  <c:v>24.970218999999993</c:v>
                </c:pt>
                <c:pt idx="1752">
                  <c:v>25.001366500000007</c:v>
                </c:pt>
                <c:pt idx="1753">
                  <c:v>25.007923833333322</c:v>
                </c:pt>
                <c:pt idx="1754">
                  <c:v>25.015027666666683</c:v>
                </c:pt>
                <c:pt idx="1755">
                  <c:v>25.010929333333319</c:v>
                </c:pt>
                <c:pt idx="1756">
                  <c:v>25.013934833333323</c:v>
                </c:pt>
                <c:pt idx="1757">
                  <c:v>25.030874666666691</c:v>
                </c:pt>
                <c:pt idx="1758">
                  <c:v>25.047268000000017</c:v>
                </c:pt>
                <c:pt idx="1759">
                  <c:v>25.060382666666666</c:v>
                </c:pt>
                <c:pt idx="1760">
                  <c:v>25.052732333333296</c:v>
                </c:pt>
                <c:pt idx="1761">
                  <c:v>25.055464499999996</c:v>
                </c:pt>
                <c:pt idx="1762">
                  <c:v>25.056557333333316</c:v>
                </c:pt>
                <c:pt idx="1763">
                  <c:v>25.057376999999992</c:v>
                </c:pt>
                <c:pt idx="1764">
                  <c:v>25.056830666666674</c:v>
                </c:pt>
                <c:pt idx="1765">
                  <c:v>25.050546499999989</c:v>
                </c:pt>
                <c:pt idx="1766">
                  <c:v>25.035245999999987</c:v>
                </c:pt>
                <c:pt idx="1767">
                  <c:v>25.033606499999987</c:v>
                </c:pt>
                <c:pt idx="1768">
                  <c:v>25.034699499999988</c:v>
                </c:pt>
                <c:pt idx="1769">
                  <c:v>25.030601166666674</c:v>
                </c:pt>
                <c:pt idx="1770">
                  <c:v>25.010109333333311</c:v>
                </c:pt>
                <c:pt idx="1771">
                  <c:v>25.026229666666662</c:v>
                </c:pt>
                <c:pt idx="1772">
                  <c:v>25.029508333333311</c:v>
                </c:pt>
                <c:pt idx="1773">
                  <c:v>25.043169499999987</c:v>
                </c:pt>
                <c:pt idx="1774">
                  <c:v>25.061475499999997</c:v>
                </c:pt>
                <c:pt idx="1775">
                  <c:v>25.087431833333309</c:v>
                </c:pt>
                <c:pt idx="1776">
                  <c:v>25.086612166666669</c:v>
                </c:pt>
                <c:pt idx="1777">
                  <c:v>25.110655833333329</c:v>
                </c:pt>
                <c:pt idx="1778">
                  <c:v>25.07595633333332</c:v>
                </c:pt>
                <c:pt idx="1779">
                  <c:v>25.08934416666667</c:v>
                </c:pt>
                <c:pt idx="1780">
                  <c:v>25.074590000000004</c:v>
                </c:pt>
                <c:pt idx="1781">
                  <c:v>25.072950666666681</c:v>
                </c:pt>
                <c:pt idx="1782">
                  <c:v>25.056010833333318</c:v>
                </c:pt>
                <c:pt idx="1783">
                  <c:v>25.068852333333325</c:v>
                </c:pt>
                <c:pt idx="1784">
                  <c:v>25.055191166666692</c:v>
                </c:pt>
                <c:pt idx="1785">
                  <c:v>25.055191166666692</c:v>
                </c:pt>
                <c:pt idx="1786">
                  <c:v>25.057103666666691</c:v>
                </c:pt>
                <c:pt idx="1787">
                  <c:v>25.093989000000011</c:v>
                </c:pt>
                <c:pt idx="1788">
                  <c:v>25.093989000000011</c:v>
                </c:pt>
                <c:pt idx="1789">
                  <c:v>25.079781333333326</c:v>
                </c:pt>
                <c:pt idx="1790">
                  <c:v>25.087978166666694</c:v>
                </c:pt>
                <c:pt idx="1791">
                  <c:v>25.086338833333315</c:v>
                </c:pt>
                <c:pt idx="1792">
                  <c:v>25.08306016666668</c:v>
                </c:pt>
                <c:pt idx="1793">
                  <c:v>25.059563000000008</c:v>
                </c:pt>
                <c:pt idx="1794">
                  <c:v>25.070765166666682</c:v>
                </c:pt>
                <c:pt idx="1795">
                  <c:v>25.053825333333329</c:v>
                </c:pt>
                <c:pt idx="1796">
                  <c:v>25.073224166666677</c:v>
                </c:pt>
                <c:pt idx="1797">
                  <c:v>25.066666833333304</c:v>
                </c:pt>
                <c:pt idx="1798">
                  <c:v>25.071311666666677</c:v>
                </c:pt>
                <c:pt idx="1799">
                  <c:v>25.067759833333312</c:v>
                </c:pt>
                <c:pt idx="1800">
                  <c:v>25.0653008333333</c:v>
                </c:pt>
                <c:pt idx="1801">
                  <c:v>25.090710666666666</c:v>
                </c:pt>
                <c:pt idx="1802">
                  <c:v>25.100546666666666</c:v>
                </c:pt>
                <c:pt idx="1803">
                  <c:v>25.093715999999986</c:v>
                </c:pt>
                <c:pt idx="1804">
                  <c:v>25.107103999999996</c:v>
                </c:pt>
                <c:pt idx="1805">
                  <c:v>25.115027499999997</c:v>
                </c:pt>
                <c:pt idx="1806">
                  <c:v>25.122677833333306</c:v>
                </c:pt>
                <c:pt idx="1807">
                  <c:v>25.091803500000001</c:v>
                </c:pt>
                <c:pt idx="1808">
                  <c:v>25.113661333333329</c:v>
                </c:pt>
                <c:pt idx="1809">
                  <c:v>25.126502833333308</c:v>
                </c:pt>
                <c:pt idx="1810">
                  <c:v>25.111475500000012</c:v>
                </c:pt>
                <c:pt idx="1811">
                  <c:v>25.098360666666668</c:v>
                </c:pt>
                <c:pt idx="1812">
                  <c:v>25.071584833333322</c:v>
                </c:pt>
                <c:pt idx="1813">
                  <c:v>25.065027499999989</c:v>
                </c:pt>
                <c:pt idx="1814">
                  <c:v>25.035519166666667</c:v>
                </c:pt>
                <c:pt idx="1815">
                  <c:v>25.046721333333306</c:v>
                </c:pt>
                <c:pt idx="1816">
                  <c:v>25.028688499999987</c:v>
                </c:pt>
                <c:pt idx="1817">
                  <c:v>25.019125666666675</c:v>
                </c:pt>
                <c:pt idx="1818">
                  <c:v>25.024590166666677</c:v>
                </c:pt>
                <c:pt idx="1819">
                  <c:v>25.018579166666665</c:v>
                </c:pt>
                <c:pt idx="1820">
                  <c:v>25.002732166666654</c:v>
                </c:pt>
                <c:pt idx="1821">
                  <c:v>24.998906999999985</c:v>
                </c:pt>
                <c:pt idx="1822">
                  <c:v>24.99918033333331</c:v>
                </c:pt>
                <c:pt idx="1823">
                  <c:v>25.025956333333319</c:v>
                </c:pt>
                <c:pt idx="1824">
                  <c:v>25.026229499999989</c:v>
                </c:pt>
                <c:pt idx="1825">
                  <c:v>25.043442666666657</c:v>
                </c:pt>
                <c:pt idx="1826">
                  <c:v>25.045628499999989</c:v>
                </c:pt>
                <c:pt idx="1827">
                  <c:v>25.036885333333327</c:v>
                </c:pt>
                <c:pt idx="1828">
                  <c:v>25.037431666666677</c:v>
                </c:pt>
                <c:pt idx="1829">
                  <c:v>25.042622999999971</c:v>
                </c:pt>
                <c:pt idx="1830">
                  <c:v>25.034699499999988</c:v>
                </c:pt>
                <c:pt idx="1831">
                  <c:v>25.012841499999993</c:v>
                </c:pt>
                <c:pt idx="1832">
                  <c:v>25.001092833333306</c:v>
                </c:pt>
                <c:pt idx="1833">
                  <c:v>24.983333333333295</c:v>
                </c:pt>
                <c:pt idx="1834">
                  <c:v>24.983606499999979</c:v>
                </c:pt>
                <c:pt idx="1835">
                  <c:v>24.979508166666665</c:v>
                </c:pt>
                <c:pt idx="1836">
                  <c:v>24.979508166666665</c:v>
                </c:pt>
                <c:pt idx="1837">
                  <c:v>24.976502666666651</c:v>
                </c:pt>
                <c:pt idx="1838">
                  <c:v>24.987431666666662</c:v>
                </c:pt>
                <c:pt idx="1839">
                  <c:v>24.981147499999985</c:v>
                </c:pt>
                <c:pt idx="1840">
                  <c:v>24.991803333333316</c:v>
                </c:pt>
                <c:pt idx="1841">
                  <c:v>24.982513666666648</c:v>
                </c:pt>
                <c:pt idx="1842">
                  <c:v>24.990163833333305</c:v>
                </c:pt>
                <c:pt idx="1843">
                  <c:v>24.980600999999982</c:v>
                </c:pt>
                <c:pt idx="1844">
                  <c:v>24.994535499999987</c:v>
                </c:pt>
                <c:pt idx="1845">
                  <c:v>24.974863333333317</c:v>
                </c:pt>
                <c:pt idx="1846">
                  <c:v>24.962841499999989</c:v>
                </c:pt>
                <c:pt idx="1847">
                  <c:v>24.934972500000001</c:v>
                </c:pt>
                <c:pt idx="1848">
                  <c:v>24.91338783333331</c:v>
                </c:pt>
                <c:pt idx="1849">
                  <c:v>24.91939866666668</c:v>
                </c:pt>
                <c:pt idx="1850">
                  <c:v>24.885518833333304</c:v>
                </c:pt>
                <c:pt idx="1851">
                  <c:v>24.850546166666671</c:v>
                </c:pt>
                <c:pt idx="1852">
                  <c:v>24.837158166666701</c:v>
                </c:pt>
                <c:pt idx="1853">
                  <c:v>24.837431333333321</c:v>
                </c:pt>
                <c:pt idx="1854">
                  <c:v>24.836611666666684</c:v>
                </c:pt>
                <c:pt idx="1855">
                  <c:v>24.835791999999994</c:v>
                </c:pt>
                <c:pt idx="1856">
                  <c:v>24.816393166666678</c:v>
                </c:pt>
                <c:pt idx="1857">
                  <c:v>24.790436833333299</c:v>
                </c:pt>
                <c:pt idx="1858">
                  <c:v>24.770218166666677</c:v>
                </c:pt>
                <c:pt idx="1859">
                  <c:v>24.780327333333304</c:v>
                </c:pt>
                <c:pt idx="1860">
                  <c:v>24.759015833333319</c:v>
                </c:pt>
                <c:pt idx="1861">
                  <c:v>24.737157999999997</c:v>
                </c:pt>
                <c:pt idx="1862">
                  <c:v>24.712841166666678</c:v>
                </c:pt>
                <c:pt idx="1863">
                  <c:v>24.716119999999989</c:v>
                </c:pt>
                <c:pt idx="1864">
                  <c:v>24.706830333333311</c:v>
                </c:pt>
                <c:pt idx="1865">
                  <c:v>24.711475166666684</c:v>
                </c:pt>
                <c:pt idx="1866">
                  <c:v>24.69207616666667</c:v>
                </c:pt>
                <c:pt idx="1867">
                  <c:v>24.694808333333324</c:v>
                </c:pt>
                <c:pt idx="1868">
                  <c:v>24.67049149999999</c:v>
                </c:pt>
                <c:pt idx="1869">
                  <c:v>24.659016166666675</c:v>
                </c:pt>
                <c:pt idx="1870">
                  <c:v>24.642076333333303</c:v>
                </c:pt>
                <c:pt idx="1871">
                  <c:v>24.663934333333316</c:v>
                </c:pt>
                <c:pt idx="1872">
                  <c:v>24.669671999999988</c:v>
                </c:pt>
                <c:pt idx="1873">
                  <c:v>24.656010666666667</c:v>
                </c:pt>
                <c:pt idx="1874">
                  <c:v>24.66939866666667</c:v>
                </c:pt>
                <c:pt idx="1875">
                  <c:v>24.644808500000003</c:v>
                </c:pt>
                <c:pt idx="1876">
                  <c:v>24.625682833333304</c:v>
                </c:pt>
                <c:pt idx="1877">
                  <c:v>24.615027166666675</c:v>
                </c:pt>
                <c:pt idx="1878">
                  <c:v>24.596721166666661</c:v>
                </c:pt>
                <c:pt idx="1879">
                  <c:v>24.599726666666662</c:v>
                </c:pt>
                <c:pt idx="1880">
                  <c:v>24.595901499999993</c:v>
                </c:pt>
                <c:pt idx="1881">
                  <c:v>24.596994499999997</c:v>
                </c:pt>
                <c:pt idx="1882">
                  <c:v>24.600273166666675</c:v>
                </c:pt>
                <c:pt idx="1883">
                  <c:v>24.586338833333304</c:v>
                </c:pt>
                <c:pt idx="1884">
                  <c:v>24.585792333333298</c:v>
                </c:pt>
                <c:pt idx="1885">
                  <c:v>24.578141999999993</c:v>
                </c:pt>
                <c:pt idx="1886">
                  <c:v>24.574863333333326</c:v>
                </c:pt>
                <c:pt idx="1887">
                  <c:v>24.587431666666664</c:v>
                </c:pt>
                <c:pt idx="1888">
                  <c:v>24.586338833333304</c:v>
                </c:pt>
                <c:pt idx="1889">
                  <c:v>24.576229499999993</c:v>
                </c:pt>
                <c:pt idx="1890">
                  <c:v>24.577595666666685</c:v>
                </c:pt>
                <c:pt idx="1891">
                  <c:v>24.561202166666671</c:v>
                </c:pt>
                <c:pt idx="1892">
                  <c:v>24.556830666666681</c:v>
                </c:pt>
                <c:pt idx="1893">
                  <c:v>24.554098333333329</c:v>
                </c:pt>
                <c:pt idx="1894">
                  <c:v>24.546174833333311</c:v>
                </c:pt>
                <c:pt idx="1895">
                  <c:v>24.534972666666686</c:v>
                </c:pt>
                <c:pt idx="1896">
                  <c:v>24.548907</c:v>
                </c:pt>
                <c:pt idx="1897">
                  <c:v>24.53934416666668</c:v>
                </c:pt>
                <c:pt idx="1898">
                  <c:v>24.527868666666691</c:v>
                </c:pt>
                <c:pt idx="1899">
                  <c:v>24.529234833333312</c:v>
                </c:pt>
                <c:pt idx="1900">
                  <c:v>24.52459</c:v>
                </c:pt>
                <c:pt idx="1901">
                  <c:v>24.543442499999983</c:v>
                </c:pt>
                <c:pt idx="1902">
                  <c:v>24.537158333333327</c:v>
                </c:pt>
                <c:pt idx="1903">
                  <c:v>24.545081833333306</c:v>
                </c:pt>
                <c:pt idx="1904">
                  <c:v>24.532786666666663</c:v>
                </c:pt>
                <c:pt idx="1905">
                  <c:v>24.519945166666687</c:v>
                </c:pt>
                <c:pt idx="1906">
                  <c:v>24.492622833333289</c:v>
                </c:pt>
                <c:pt idx="1907">
                  <c:v>24.493169333333309</c:v>
                </c:pt>
                <c:pt idx="1908">
                  <c:v>24.50109283333331</c:v>
                </c:pt>
                <c:pt idx="1909">
                  <c:v>24.50819666666667</c:v>
                </c:pt>
                <c:pt idx="1910">
                  <c:v>24.540983500000003</c:v>
                </c:pt>
                <c:pt idx="1911">
                  <c:v>24.571038166666682</c:v>
                </c:pt>
                <c:pt idx="1912">
                  <c:v>24.578415166666684</c:v>
                </c:pt>
                <c:pt idx="1913">
                  <c:v>24.599999833333317</c:v>
                </c:pt>
                <c:pt idx="1914">
                  <c:v>24.59262266666666</c:v>
                </c:pt>
                <c:pt idx="1915">
                  <c:v>24.596721000000006</c:v>
                </c:pt>
                <c:pt idx="1916">
                  <c:v>24.596994166666686</c:v>
                </c:pt>
                <c:pt idx="1917">
                  <c:v>24.607923166666691</c:v>
                </c:pt>
                <c:pt idx="1918">
                  <c:v>24.628688166666681</c:v>
                </c:pt>
                <c:pt idx="1919">
                  <c:v>24.629234666666679</c:v>
                </c:pt>
                <c:pt idx="1920">
                  <c:v>24.645354833333318</c:v>
                </c:pt>
                <c:pt idx="1921">
                  <c:v>24.676229166666676</c:v>
                </c:pt>
                <c:pt idx="1922">
                  <c:v>24.7057373333333</c:v>
                </c:pt>
                <c:pt idx="1923">
                  <c:v>24.699999499999997</c:v>
                </c:pt>
                <c:pt idx="1924">
                  <c:v>24.687977666666683</c:v>
                </c:pt>
                <c:pt idx="1925">
                  <c:v>24.664207166666674</c:v>
                </c:pt>
                <c:pt idx="1926">
                  <c:v>24.664207166666674</c:v>
                </c:pt>
                <c:pt idx="1927">
                  <c:v>24.680873833333319</c:v>
                </c:pt>
                <c:pt idx="1928">
                  <c:v>24.698360166666671</c:v>
                </c:pt>
                <c:pt idx="1929">
                  <c:v>24.700272666666656</c:v>
                </c:pt>
                <c:pt idx="1930">
                  <c:v>24.719124999999988</c:v>
                </c:pt>
                <c:pt idx="1931">
                  <c:v>24.720217833333304</c:v>
                </c:pt>
                <c:pt idx="1932">
                  <c:v>24.72677516666667</c:v>
                </c:pt>
                <c:pt idx="1933">
                  <c:v>24.720764333333303</c:v>
                </c:pt>
                <c:pt idx="1934">
                  <c:v>24.717485666666672</c:v>
                </c:pt>
                <c:pt idx="1935">
                  <c:v>24.724316333333306</c:v>
                </c:pt>
                <c:pt idx="1936">
                  <c:v>24.73579166666666</c:v>
                </c:pt>
                <c:pt idx="1937">
                  <c:v>24.754643999999981</c:v>
                </c:pt>
                <c:pt idx="1938">
                  <c:v>24.744807999999999</c:v>
                </c:pt>
                <c:pt idx="1939">
                  <c:v>24.744534833333304</c:v>
                </c:pt>
                <c:pt idx="1940">
                  <c:v>24.75409766666667</c:v>
                </c:pt>
                <c:pt idx="1941">
                  <c:v>24.765846166666662</c:v>
                </c:pt>
                <c:pt idx="1942">
                  <c:v>24.757376166666674</c:v>
                </c:pt>
                <c:pt idx="1943">
                  <c:v>24.753550999999987</c:v>
                </c:pt>
                <c:pt idx="1944">
                  <c:v>24.760381666666664</c:v>
                </c:pt>
                <c:pt idx="1945">
                  <c:v>24.763387166666664</c:v>
                </c:pt>
                <c:pt idx="1946">
                  <c:v>24.769124833333304</c:v>
                </c:pt>
                <c:pt idx="1947">
                  <c:v>24.775955500000013</c:v>
                </c:pt>
                <c:pt idx="1948">
                  <c:v>24.771037499999988</c:v>
                </c:pt>
                <c:pt idx="1949">
                  <c:v>24.760654999999989</c:v>
                </c:pt>
                <c:pt idx="1950">
                  <c:v>24.770764333333311</c:v>
                </c:pt>
                <c:pt idx="1951">
                  <c:v>24.779780833333309</c:v>
                </c:pt>
                <c:pt idx="1952">
                  <c:v>24.796447499999989</c:v>
                </c:pt>
                <c:pt idx="1953">
                  <c:v>24.806556833333318</c:v>
                </c:pt>
                <c:pt idx="1954">
                  <c:v>24.799179833333312</c:v>
                </c:pt>
                <c:pt idx="1955">
                  <c:v>24.797813666666681</c:v>
                </c:pt>
                <c:pt idx="1956">
                  <c:v>24.80874266666666</c:v>
                </c:pt>
                <c:pt idx="1957">
                  <c:v>24.808469499999994</c:v>
                </c:pt>
                <c:pt idx="1958">
                  <c:v>24.831966833333329</c:v>
                </c:pt>
                <c:pt idx="1959">
                  <c:v>24.828961333333329</c:v>
                </c:pt>
                <c:pt idx="1960">
                  <c:v>24.838251000000017</c:v>
                </c:pt>
                <c:pt idx="1961">
                  <c:v>24.842076000000006</c:v>
                </c:pt>
                <c:pt idx="1962">
                  <c:v>24.84152966666667</c:v>
                </c:pt>
                <c:pt idx="1963">
                  <c:v>24.846174500000007</c:v>
                </c:pt>
                <c:pt idx="1964">
                  <c:v>24.863660833333313</c:v>
                </c:pt>
                <c:pt idx="1965">
                  <c:v>24.907650000000004</c:v>
                </c:pt>
                <c:pt idx="1966">
                  <c:v>24.931967000000014</c:v>
                </c:pt>
                <c:pt idx="1967">
                  <c:v>24.934699333333313</c:v>
                </c:pt>
                <c:pt idx="1968">
                  <c:v>24.93087416666669</c:v>
                </c:pt>
                <c:pt idx="1969">
                  <c:v>24.919945333333317</c:v>
                </c:pt>
                <c:pt idx="1970">
                  <c:v>24.917759666666665</c:v>
                </c:pt>
                <c:pt idx="1971">
                  <c:v>24.938524666666662</c:v>
                </c:pt>
                <c:pt idx="1972">
                  <c:v>24.933879833333311</c:v>
                </c:pt>
                <c:pt idx="1973">
                  <c:v>24.938797999999981</c:v>
                </c:pt>
                <c:pt idx="1974">
                  <c:v>24.941530333333297</c:v>
                </c:pt>
                <c:pt idx="1975">
                  <c:v>24.954644999999989</c:v>
                </c:pt>
                <c:pt idx="1976">
                  <c:v>24.966393666666647</c:v>
                </c:pt>
                <c:pt idx="1977">
                  <c:v>24.989890833333305</c:v>
                </c:pt>
                <c:pt idx="1978">
                  <c:v>24.961202499999981</c:v>
                </c:pt>
                <c:pt idx="1979">
                  <c:v>24.937431999999987</c:v>
                </c:pt>
                <c:pt idx="1980">
                  <c:v>24.950000333333307</c:v>
                </c:pt>
                <c:pt idx="1981">
                  <c:v>24.928688833333304</c:v>
                </c:pt>
                <c:pt idx="1982">
                  <c:v>24.906557666666664</c:v>
                </c:pt>
                <c:pt idx="1983">
                  <c:v>24.896448333333311</c:v>
                </c:pt>
                <c:pt idx="1984">
                  <c:v>24.879781666666673</c:v>
                </c:pt>
                <c:pt idx="1985">
                  <c:v>24.886065833333319</c:v>
                </c:pt>
                <c:pt idx="1986">
                  <c:v>24.905464833333308</c:v>
                </c:pt>
                <c:pt idx="1987">
                  <c:v>24.900000333333306</c:v>
                </c:pt>
                <c:pt idx="1988">
                  <c:v>24.896994833333316</c:v>
                </c:pt>
                <c:pt idx="1989">
                  <c:v>24.904098666666677</c:v>
                </c:pt>
                <c:pt idx="1990">
                  <c:v>24.905738166666666</c:v>
                </c:pt>
                <c:pt idx="1991">
                  <c:v>24.907104333333322</c:v>
                </c:pt>
                <c:pt idx="1992">
                  <c:v>24.918306499999993</c:v>
                </c:pt>
                <c:pt idx="1993">
                  <c:v>24.933060500000003</c:v>
                </c:pt>
                <c:pt idx="1994">
                  <c:v>24.942350166666674</c:v>
                </c:pt>
                <c:pt idx="1995">
                  <c:v>24.944535833333312</c:v>
                </c:pt>
                <c:pt idx="1996">
                  <c:v>24.9428965</c:v>
                </c:pt>
                <c:pt idx="1997">
                  <c:v>24.928142499999993</c:v>
                </c:pt>
                <c:pt idx="1998">
                  <c:v>24.953825500000008</c:v>
                </c:pt>
                <c:pt idx="1999">
                  <c:v>24.92404416666669</c:v>
                </c:pt>
                <c:pt idx="2000">
                  <c:v>24.931148000000011</c:v>
                </c:pt>
                <c:pt idx="2001">
                  <c:v>24.909836666666681</c:v>
                </c:pt>
                <c:pt idx="2002">
                  <c:v>24.912842166666678</c:v>
                </c:pt>
                <c:pt idx="2003">
                  <c:v>24.923771000000013</c:v>
                </c:pt>
                <c:pt idx="2004">
                  <c:v>24.920765500000009</c:v>
                </c:pt>
                <c:pt idx="2005">
                  <c:v>24.928415833333315</c:v>
                </c:pt>
                <c:pt idx="2006">
                  <c:v>24.913935000000023</c:v>
                </c:pt>
                <c:pt idx="2007">
                  <c:v>24.915574333333318</c:v>
                </c:pt>
                <c:pt idx="2008">
                  <c:v>24.927049666666676</c:v>
                </c:pt>
                <c:pt idx="2009">
                  <c:v>24.958743666666667</c:v>
                </c:pt>
                <c:pt idx="2010">
                  <c:v>24.965027666666664</c:v>
                </c:pt>
                <c:pt idx="2011">
                  <c:v>24.98032816666667</c:v>
                </c:pt>
                <c:pt idx="2012">
                  <c:v>24.971311666666683</c:v>
                </c:pt>
                <c:pt idx="2013">
                  <c:v>24.978688833333315</c:v>
                </c:pt>
                <c:pt idx="2014">
                  <c:v>24.979781666666668</c:v>
                </c:pt>
                <c:pt idx="2015">
                  <c:v>24.981420999999983</c:v>
                </c:pt>
                <c:pt idx="2016">
                  <c:v>24.96448116666668</c:v>
                </c:pt>
                <c:pt idx="2017">
                  <c:v>24.944535833333312</c:v>
                </c:pt>
                <c:pt idx="2018">
                  <c:v>24.922951166666675</c:v>
                </c:pt>
                <c:pt idx="2019">
                  <c:v>24.922404833333296</c:v>
                </c:pt>
                <c:pt idx="2020">
                  <c:v>24.912022166666667</c:v>
                </c:pt>
                <c:pt idx="2021">
                  <c:v>24.88852499999998</c:v>
                </c:pt>
                <c:pt idx="2022">
                  <c:v>24.885246333333296</c:v>
                </c:pt>
                <c:pt idx="2023">
                  <c:v>24.872131666666668</c:v>
                </c:pt>
                <c:pt idx="2024">
                  <c:v>24.860656166666665</c:v>
                </c:pt>
                <c:pt idx="2025">
                  <c:v>24.830328166666678</c:v>
                </c:pt>
                <c:pt idx="2026">
                  <c:v>24.817759833333319</c:v>
                </c:pt>
                <c:pt idx="2027">
                  <c:v>24.8210385</c:v>
                </c:pt>
                <c:pt idx="2028">
                  <c:v>24.830874500000011</c:v>
                </c:pt>
                <c:pt idx="2029">
                  <c:v>24.834699500000003</c:v>
                </c:pt>
                <c:pt idx="2030">
                  <c:v>24.827595666666681</c:v>
                </c:pt>
                <c:pt idx="2031">
                  <c:v>24.784153</c:v>
                </c:pt>
                <c:pt idx="2032">
                  <c:v>24.777322333333313</c:v>
                </c:pt>
                <c:pt idx="2033">
                  <c:v>24.786065500000003</c:v>
                </c:pt>
                <c:pt idx="2034">
                  <c:v>24.779508</c:v>
                </c:pt>
                <c:pt idx="2035">
                  <c:v>24.76120199999999</c:v>
                </c:pt>
                <c:pt idx="2036">
                  <c:v>24.768032499999983</c:v>
                </c:pt>
                <c:pt idx="2037">
                  <c:v>24.759289333333314</c:v>
                </c:pt>
                <c:pt idx="2038">
                  <c:v>24.783332999999992</c:v>
                </c:pt>
                <c:pt idx="2039">
                  <c:v>24.80191233333332</c:v>
                </c:pt>
                <c:pt idx="2040">
                  <c:v>24.780600833333299</c:v>
                </c:pt>
                <c:pt idx="2041">
                  <c:v>24.80191233333332</c:v>
                </c:pt>
                <c:pt idx="2042">
                  <c:v>24.813387666666674</c:v>
                </c:pt>
                <c:pt idx="2043">
                  <c:v>24.830054333333329</c:v>
                </c:pt>
                <c:pt idx="2044">
                  <c:v>24.832786499999994</c:v>
                </c:pt>
                <c:pt idx="2045">
                  <c:v>24.810928500000013</c:v>
                </c:pt>
                <c:pt idx="2046">
                  <c:v>24.794261833333319</c:v>
                </c:pt>
                <c:pt idx="2047">
                  <c:v>24.782513166666661</c:v>
                </c:pt>
                <c:pt idx="2048">
                  <c:v>24.774862833333323</c:v>
                </c:pt>
                <c:pt idx="2049">
                  <c:v>24.763660666666674</c:v>
                </c:pt>
                <c:pt idx="2050">
                  <c:v>24.741256166666684</c:v>
                </c:pt>
                <c:pt idx="2051">
                  <c:v>24.715026666666674</c:v>
                </c:pt>
                <c:pt idx="2052">
                  <c:v>24.704644166666675</c:v>
                </c:pt>
                <c:pt idx="2053">
                  <c:v>24.686611499999994</c:v>
                </c:pt>
                <c:pt idx="2054">
                  <c:v>24.666119666666667</c:v>
                </c:pt>
                <c:pt idx="2055">
                  <c:v>24.648086999999986</c:v>
                </c:pt>
                <c:pt idx="2056">
                  <c:v>24.647540666666668</c:v>
                </c:pt>
                <c:pt idx="2057">
                  <c:v>24.629234666666665</c:v>
                </c:pt>
                <c:pt idx="2058">
                  <c:v>24.614753833333321</c:v>
                </c:pt>
                <c:pt idx="2059">
                  <c:v>24.635245500000003</c:v>
                </c:pt>
                <c:pt idx="2060">
                  <c:v>24.607649833333312</c:v>
                </c:pt>
                <c:pt idx="2061">
                  <c:v>24.614207166666695</c:v>
                </c:pt>
                <c:pt idx="2062">
                  <c:v>24.612567833333323</c:v>
                </c:pt>
                <c:pt idx="2063">
                  <c:v>24.581147166666671</c:v>
                </c:pt>
                <c:pt idx="2064">
                  <c:v>24.563387666666667</c:v>
                </c:pt>
                <c:pt idx="2065">
                  <c:v>24.519671833333319</c:v>
                </c:pt>
                <c:pt idx="2066">
                  <c:v>24.529234666666671</c:v>
                </c:pt>
                <c:pt idx="2067">
                  <c:v>24.496447833333296</c:v>
                </c:pt>
                <c:pt idx="2068">
                  <c:v>24.488524333333299</c:v>
                </c:pt>
                <c:pt idx="2069">
                  <c:v>24.453551666666673</c:v>
                </c:pt>
                <c:pt idx="2070">
                  <c:v>24.416119999999989</c:v>
                </c:pt>
                <c:pt idx="2071">
                  <c:v>24.403278499999999</c:v>
                </c:pt>
                <c:pt idx="2072">
                  <c:v>24.408196499999985</c:v>
                </c:pt>
                <c:pt idx="2073">
                  <c:v>24.388797499999985</c:v>
                </c:pt>
                <c:pt idx="2074">
                  <c:v>24.373770166666677</c:v>
                </c:pt>
                <c:pt idx="2075">
                  <c:v>24.376229166666668</c:v>
                </c:pt>
                <c:pt idx="2076">
                  <c:v>24.363933999999986</c:v>
                </c:pt>
                <c:pt idx="2077">
                  <c:v>24.375409333333309</c:v>
                </c:pt>
                <c:pt idx="2078">
                  <c:v>24.379780833333307</c:v>
                </c:pt>
                <c:pt idx="2079">
                  <c:v>24.382239833333287</c:v>
                </c:pt>
                <c:pt idx="2080">
                  <c:v>24.368032333333293</c:v>
                </c:pt>
                <c:pt idx="2081">
                  <c:v>24.378414833333306</c:v>
                </c:pt>
                <c:pt idx="2082">
                  <c:v>24.3650268333333</c:v>
                </c:pt>
                <c:pt idx="2083">
                  <c:v>24.363114166666676</c:v>
                </c:pt>
                <c:pt idx="2084">
                  <c:v>24.361748166666665</c:v>
                </c:pt>
                <c:pt idx="2085">
                  <c:v>24.375136166666667</c:v>
                </c:pt>
                <c:pt idx="2086">
                  <c:v>24.379780833333307</c:v>
                </c:pt>
                <c:pt idx="2087">
                  <c:v>24.370491166666671</c:v>
                </c:pt>
                <c:pt idx="2088">
                  <c:v>24.325135999999986</c:v>
                </c:pt>
                <c:pt idx="2089">
                  <c:v>24.320491166666674</c:v>
                </c:pt>
                <c:pt idx="2090">
                  <c:v>24.333605833333319</c:v>
                </c:pt>
                <c:pt idx="2091">
                  <c:v>24.33387900000001</c:v>
                </c:pt>
                <c:pt idx="2092">
                  <c:v>24.331146833333307</c:v>
                </c:pt>
                <c:pt idx="2093">
                  <c:v>24.306010166666674</c:v>
                </c:pt>
                <c:pt idx="2094">
                  <c:v>24.299452833333305</c:v>
                </c:pt>
                <c:pt idx="2095">
                  <c:v>24.301638666666658</c:v>
                </c:pt>
                <c:pt idx="2096">
                  <c:v>24.299999333333311</c:v>
                </c:pt>
                <c:pt idx="2097">
                  <c:v>24.277868166666682</c:v>
                </c:pt>
                <c:pt idx="2098">
                  <c:v>24.265572999999979</c:v>
                </c:pt>
                <c:pt idx="2099">
                  <c:v>24.265572999999979</c:v>
                </c:pt>
                <c:pt idx="2100">
                  <c:v>24.268851666666666</c:v>
                </c:pt>
                <c:pt idx="2101">
                  <c:v>24.242622166666649</c:v>
                </c:pt>
                <c:pt idx="2102">
                  <c:v>24.242622166666649</c:v>
                </c:pt>
                <c:pt idx="2103">
                  <c:v>24.206829999999989</c:v>
                </c:pt>
                <c:pt idx="2104">
                  <c:v>24.217485833333317</c:v>
                </c:pt>
                <c:pt idx="2105">
                  <c:v>24.215846499999987</c:v>
                </c:pt>
                <c:pt idx="2106">
                  <c:v>24.204917499999997</c:v>
                </c:pt>
                <c:pt idx="2107">
                  <c:v>24.196447666666661</c:v>
                </c:pt>
                <c:pt idx="2108">
                  <c:v>24.201365666666675</c:v>
                </c:pt>
                <c:pt idx="2109">
                  <c:v>24.204917666666674</c:v>
                </c:pt>
                <c:pt idx="2110">
                  <c:v>24.217212833333306</c:v>
                </c:pt>
                <c:pt idx="2111">
                  <c:v>24.219944999999996</c:v>
                </c:pt>
                <c:pt idx="2112">
                  <c:v>24.200546166666662</c:v>
                </c:pt>
                <c:pt idx="2113">
                  <c:v>24.224316666666663</c:v>
                </c:pt>
                <c:pt idx="2114">
                  <c:v>24.229507833333304</c:v>
                </c:pt>
                <c:pt idx="2115">
                  <c:v>24.228141666666666</c:v>
                </c:pt>
                <c:pt idx="2116">
                  <c:v>24.222950333333319</c:v>
                </c:pt>
                <c:pt idx="2117">
                  <c:v>24.205463999999989</c:v>
                </c:pt>
                <c:pt idx="2118">
                  <c:v>24.182239833333298</c:v>
                </c:pt>
                <c:pt idx="2119">
                  <c:v>24.164480333333323</c:v>
                </c:pt>
                <c:pt idx="2120">
                  <c:v>24.18223999999999</c:v>
                </c:pt>
                <c:pt idx="2121">
                  <c:v>24.166666166666687</c:v>
                </c:pt>
                <c:pt idx="2122">
                  <c:v>24.17732183333332</c:v>
                </c:pt>
                <c:pt idx="2123">
                  <c:v>24.207649666666676</c:v>
                </c:pt>
                <c:pt idx="2124">
                  <c:v>24.219125000000023</c:v>
                </c:pt>
                <c:pt idx="2125">
                  <c:v>24.260108500000012</c:v>
                </c:pt>
                <c:pt idx="2126">
                  <c:v>24.237157666666697</c:v>
                </c:pt>
                <c:pt idx="2127">
                  <c:v>24.242895333333323</c:v>
                </c:pt>
                <c:pt idx="2128">
                  <c:v>24.234698666666688</c:v>
                </c:pt>
                <c:pt idx="2129">
                  <c:v>24.240163166666687</c:v>
                </c:pt>
                <c:pt idx="2130">
                  <c:v>24.241529333333315</c:v>
                </c:pt>
                <c:pt idx="2131">
                  <c:v>24.228687833333311</c:v>
                </c:pt>
                <c:pt idx="2132">
                  <c:v>24.236065000000018</c:v>
                </c:pt>
                <c:pt idx="2133">
                  <c:v>24.227595000000008</c:v>
                </c:pt>
                <c:pt idx="2134">
                  <c:v>24.236611500000006</c:v>
                </c:pt>
                <c:pt idx="2135">
                  <c:v>24.237704500000007</c:v>
                </c:pt>
                <c:pt idx="2136">
                  <c:v>24.23879749999999</c:v>
                </c:pt>
                <c:pt idx="2137">
                  <c:v>24.23770466666668</c:v>
                </c:pt>
                <c:pt idx="2138">
                  <c:v>24.249999833333305</c:v>
                </c:pt>
                <c:pt idx="2139">
                  <c:v>24.239890499999998</c:v>
                </c:pt>
                <c:pt idx="2140">
                  <c:v>24.237977833333321</c:v>
                </c:pt>
                <c:pt idx="2141">
                  <c:v>24.245627999999986</c:v>
                </c:pt>
                <c:pt idx="2142">
                  <c:v>24.253551499999997</c:v>
                </c:pt>
                <c:pt idx="2143">
                  <c:v>24.250819333333311</c:v>
                </c:pt>
                <c:pt idx="2144">
                  <c:v>24.242622499999971</c:v>
                </c:pt>
                <c:pt idx="2145">
                  <c:v>24.23797766666668</c:v>
                </c:pt>
                <c:pt idx="2146">
                  <c:v>24.243168999999988</c:v>
                </c:pt>
                <c:pt idx="2147">
                  <c:v>24.226775666666654</c:v>
                </c:pt>
                <c:pt idx="2148">
                  <c:v>24.265573499999977</c:v>
                </c:pt>
                <c:pt idx="2149">
                  <c:v>24.262841333333302</c:v>
                </c:pt>
                <c:pt idx="2150">
                  <c:v>24.236338666666658</c:v>
                </c:pt>
                <c:pt idx="2151">
                  <c:v>24.238251333333313</c:v>
                </c:pt>
                <c:pt idx="2152">
                  <c:v>24.211748666666658</c:v>
                </c:pt>
                <c:pt idx="2153">
                  <c:v>24.21120216666667</c:v>
                </c:pt>
                <c:pt idx="2154">
                  <c:v>24.234426166666655</c:v>
                </c:pt>
                <c:pt idx="2155">
                  <c:v>24.245628333333293</c:v>
                </c:pt>
                <c:pt idx="2156">
                  <c:v>24.242349666666641</c:v>
                </c:pt>
                <c:pt idx="2157">
                  <c:v>24.260655666666658</c:v>
                </c:pt>
                <c:pt idx="2158">
                  <c:v>24.268305999999981</c:v>
                </c:pt>
                <c:pt idx="2159">
                  <c:v>24.249726666666653</c:v>
                </c:pt>
                <c:pt idx="2160">
                  <c:v>24.249453499999987</c:v>
                </c:pt>
                <c:pt idx="2161">
                  <c:v>24.253551833333319</c:v>
                </c:pt>
                <c:pt idx="2162">
                  <c:v>24.236065499999995</c:v>
                </c:pt>
                <c:pt idx="2163">
                  <c:v>24.260655499999988</c:v>
                </c:pt>
                <c:pt idx="2164">
                  <c:v>24.262021499999989</c:v>
                </c:pt>
                <c:pt idx="2165">
                  <c:v>24.260382166666663</c:v>
                </c:pt>
                <c:pt idx="2166">
                  <c:v>24.2778685</c:v>
                </c:pt>
                <c:pt idx="2167">
                  <c:v>24.307923166666676</c:v>
                </c:pt>
                <c:pt idx="2168">
                  <c:v>24.289890499999988</c:v>
                </c:pt>
                <c:pt idx="2169">
                  <c:v>24.29672099999998</c:v>
                </c:pt>
                <c:pt idx="2170">
                  <c:v>24.287977833333319</c:v>
                </c:pt>
                <c:pt idx="2171">
                  <c:v>24.303551666666678</c:v>
                </c:pt>
                <c:pt idx="2172">
                  <c:v>24.327321999999999</c:v>
                </c:pt>
                <c:pt idx="2173">
                  <c:v>24.306557000000005</c:v>
                </c:pt>
                <c:pt idx="2174">
                  <c:v>24.323223666666671</c:v>
                </c:pt>
                <c:pt idx="2175">
                  <c:v>24.348087000000003</c:v>
                </c:pt>
                <c:pt idx="2176">
                  <c:v>24.354644333333319</c:v>
                </c:pt>
                <c:pt idx="2177">
                  <c:v>24.38852399999999</c:v>
                </c:pt>
                <c:pt idx="2178">
                  <c:v>24.40409783333331</c:v>
                </c:pt>
                <c:pt idx="2179">
                  <c:v>24.420764499999997</c:v>
                </c:pt>
                <c:pt idx="2180">
                  <c:v>24.402458500000009</c:v>
                </c:pt>
                <c:pt idx="2181">
                  <c:v>24.399726333333312</c:v>
                </c:pt>
                <c:pt idx="2182">
                  <c:v>24.387431333333318</c:v>
                </c:pt>
                <c:pt idx="2183">
                  <c:v>24.393169166666684</c:v>
                </c:pt>
                <c:pt idx="2184">
                  <c:v>24.376502500000012</c:v>
                </c:pt>
                <c:pt idx="2185">
                  <c:v>24.35956266666669</c:v>
                </c:pt>
                <c:pt idx="2186">
                  <c:v>24.375409666666677</c:v>
                </c:pt>
                <c:pt idx="2187">
                  <c:v>24.372950666666696</c:v>
                </c:pt>
                <c:pt idx="2188">
                  <c:v>24.394535333333323</c:v>
                </c:pt>
                <c:pt idx="2189">
                  <c:v>24.370764833333318</c:v>
                </c:pt>
                <c:pt idx="2190">
                  <c:v>24.368032499999991</c:v>
                </c:pt>
                <c:pt idx="2191">
                  <c:v>24.365573499999996</c:v>
                </c:pt>
                <c:pt idx="2192">
                  <c:v>24.355464166666689</c:v>
                </c:pt>
                <c:pt idx="2193">
                  <c:v>24.355464166666689</c:v>
                </c:pt>
                <c:pt idx="2194">
                  <c:v>24.365573333333312</c:v>
                </c:pt>
                <c:pt idx="2195">
                  <c:v>24.367759000000014</c:v>
                </c:pt>
                <c:pt idx="2196">
                  <c:v>24.357922833333323</c:v>
                </c:pt>
                <c:pt idx="2197">
                  <c:v>24.343441999999996</c:v>
                </c:pt>
                <c:pt idx="2198">
                  <c:v>24.349179666666675</c:v>
                </c:pt>
                <c:pt idx="2199">
                  <c:v>24.353551333333325</c:v>
                </c:pt>
                <c:pt idx="2200">
                  <c:v>24.371311000000013</c:v>
                </c:pt>
                <c:pt idx="2201">
                  <c:v>24.378415</c:v>
                </c:pt>
                <c:pt idx="2202">
                  <c:v>24.370218166666678</c:v>
                </c:pt>
                <c:pt idx="2203">
                  <c:v>24.375955833333329</c:v>
                </c:pt>
                <c:pt idx="2204">
                  <c:v>24.40683016666668</c:v>
                </c:pt>
                <c:pt idx="2205">
                  <c:v>24.401912166666676</c:v>
                </c:pt>
                <c:pt idx="2206">
                  <c:v>24.402731833333302</c:v>
                </c:pt>
                <c:pt idx="2207">
                  <c:v>24.434699000000002</c:v>
                </c:pt>
                <c:pt idx="2208">
                  <c:v>24.421857499999998</c:v>
                </c:pt>
                <c:pt idx="2209">
                  <c:v>24.427595166666681</c:v>
                </c:pt>
                <c:pt idx="2210">
                  <c:v>24.433059666666679</c:v>
                </c:pt>
                <c:pt idx="2211">
                  <c:v>24.44344216666666</c:v>
                </c:pt>
                <c:pt idx="2212">
                  <c:v>24.470218166666665</c:v>
                </c:pt>
                <c:pt idx="2213">
                  <c:v>24.47786850000001</c:v>
                </c:pt>
                <c:pt idx="2214">
                  <c:v>24.442076166666663</c:v>
                </c:pt>
                <c:pt idx="2215">
                  <c:v>24.42841499999998</c:v>
                </c:pt>
                <c:pt idx="2216">
                  <c:v>24.415027000000002</c:v>
                </c:pt>
                <c:pt idx="2217">
                  <c:v>24.40655716666668</c:v>
                </c:pt>
                <c:pt idx="2218">
                  <c:v>24.397814000000011</c:v>
                </c:pt>
                <c:pt idx="2219">
                  <c:v>24.430054499999997</c:v>
                </c:pt>
                <c:pt idx="2220">
                  <c:v>24.430327666666663</c:v>
                </c:pt>
                <c:pt idx="2221">
                  <c:v>24.437977833333317</c:v>
                </c:pt>
                <c:pt idx="2222">
                  <c:v>24.455464166666665</c:v>
                </c:pt>
                <c:pt idx="2223">
                  <c:v>24.470491499999987</c:v>
                </c:pt>
                <c:pt idx="2224">
                  <c:v>24.482513499999971</c:v>
                </c:pt>
                <c:pt idx="2225">
                  <c:v>24.508196666666663</c:v>
                </c:pt>
                <c:pt idx="2226">
                  <c:v>24.491803333333319</c:v>
                </c:pt>
                <c:pt idx="2227">
                  <c:v>24.490710333333304</c:v>
                </c:pt>
                <c:pt idx="2228">
                  <c:v>24.510928833333317</c:v>
                </c:pt>
                <c:pt idx="2229">
                  <c:v>24.509562833333309</c:v>
                </c:pt>
                <c:pt idx="2230">
                  <c:v>24.52158466666668</c:v>
                </c:pt>
                <c:pt idx="2231">
                  <c:v>24.52158466666668</c:v>
                </c:pt>
                <c:pt idx="2232">
                  <c:v>24.502732333333295</c:v>
                </c:pt>
                <c:pt idx="2233">
                  <c:v>24.54781416666669</c:v>
                </c:pt>
                <c:pt idx="2234">
                  <c:v>24.540983666666676</c:v>
                </c:pt>
                <c:pt idx="2235">
                  <c:v>24.511748666666676</c:v>
                </c:pt>
                <c:pt idx="2236">
                  <c:v>24.493715999999988</c:v>
                </c:pt>
                <c:pt idx="2237">
                  <c:v>24.494262499999991</c:v>
                </c:pt>
                <c:pt idx="2238">
                  <c:v>24.501639666666669</c:v>
                </c:pt>
                <c:pt idx="2239">
                  <c:v>24.50573799999999</c:v>
                </c:pt>
                <c:pt idx="2240">
                  <c:v>24.552732499999983</c:v>
                </c:pt>
                <c:pt idx="2241">
                  <c:v>24.563661500000002</c:v>
                </c:pt>
                <c:pt idx="2242">
                  <c:v>24.598361000000004</c:v>
                </c:pt>
                <c:pt idx="2243">
                  <c:v>24.602459333333311</c:v>
                </c:pt>
                <c:pt idx="2244">
                  <c:v>24.633880166666685</c:v>
                </c:pt>
                <c:pt idx="2245">
                  <c:v>24.639891166666686</c:v>
                </c:pt>
                <c:pt idx="2246">
                  <c:v>24.664754499999997</c:v>
                </c:pt>
                <c:pt idx="2247">
                  <c:v>24.67841566666667</c:v>
                </c:pt>
                <c:pt idx="2248">
                  <c:v>24.675683499999987</c:v>
                </c:pt>
                <c:pt idx="2249">
                  <c:v>24.687158833333317</c:v>
                </c:pt>
                <c:pt idx="2250">
                  <c:v>24.731147999999987</c:v>
                </c:pt>
                <c:pt idx="2251">
                  <c:v>24.757104166666686</c:v>
                </c:pt>
                <c:pt idx="2252">
                  <c:v>24.765300833333296</c:v>
                </c:pt>
                <c:pt idx="2253">
                  <c:v>24.785246166666649</c:v>
                </c:pt>
                <c:pt idx="2254">
                  <c:v>24.80655766666667</c:v>
                </c:pt>
                <c:pt idx="2255">
                  <c:v>24.821858333333321</c:v>
                </c:pt>
                <c:pt idx="2256">
                  <c:v>24.85409883333331</c:v>
                </c:pt>
                <c:pt idx="2257">
                  <c:v>24.882787333333305</c:v>
                </c:pt>
                <c:pt idx="2258">
                  <c:v>24.888251833333303</c:v>
                </c:pt>
                <c:pt idx="2259">
                  <c:v>24.900273666666656</c:v>
                </c:pt>
                <c:pt idx="2260">
                  <c:v>24.914754499999994</c:v>
                </c:pt>
                <c:pt idx="2261">
                  <c:v>24.932240666666647</c:v>
                </c:pt>
                <c:pt idx="2262">
                  <c:v>24.963388166666665</c:v>
                </c:pt>
                <c:pt idx="2263">
                  <c:v>25.003552000000003</c:v>
                </c:pt>
                <c:pt idx="2264">
                  <c:v>24.998360833333304</c:v>
                </c:pt>
                <c:pt idx="2265">
                  <c:v>25.01420783333332</c:v>
                </c:pt>
                <c:pt idx="2266">
                  <c:v>25.032513833333304</c:v>
                </c:pt>
                <c:pt idx="2267">
                  <c:v>25.057650500000001</c:v>
                </c:pt>
                <c:pt idx="2268">
                  <c:v>25.088251666666668</c:v>
                </c:pt>
                <c:pt idx="2269">
                  <c:v>25.084972999999987</c:v>
                </c:pt>
                <c:pt idx="2270">
                  <c:v>25.095355499999997</c:v>
                </c:pt>
                <c:pt idx="2271">
                  <c:v>25.112295333333329</c:v>
                </c:pt>
                <c:pt idx="2272">
                  <c:v>25.140983833333319</c:v>
                </c:pt>
                <c:pt idx="2273">
                  <c:v>25.134153166666692</c:v>
                </c:pt>
                <c:pt idx="2274">
                  <c:v>25.178688666666684</c:v>
                </c:pt>
                <c:pt idx="2275">
                  <c:v>25.187158666666694</c:v>
                </c:pt>
                <c:pt idx="2276">
                  <c:v>25.218852666666685</c:v>
                </c:pt>
                <c:pt idx="2277">
                  <c:v>25.220491999999993</c:v>
                </c:pt>
                <c:pt idx="2278">
                  <c:v>25.228415499999993</c:v>
                </c:pt>
                <c:pt idx="2279">
                  <c:v>25.227869000000005</c:v>
                </c:pt>
                <c:pt idx="2280">
                  <c:v>25.243442833333301</c:v>
                </c:pt>
                <c:pt idx="2281">
                  <c:v>25.242076833333311</c:v>
                </c:pt>
                <c:pt idx="2282">
                  <c:v>25.22349766666667</c:v>
                </c:pt>
                <c:pt idx="2283">
                  <c:v>25.223497666666667</c:v>
                </c:pt>
                <c:pt idx="2284">
                  <c:v>25.233606833333305</c:v>
                </c:pt>
                <c:pt idx="2285">
                  <c:v>25.23306033333332</c:v>
                </c:pt>
                <c:pt idx="2286">
                  <c:v>25.262021999999984</c:v>
                </c:pt>
                <c:pt idx="2287">
                  <c:v>25.252732333333299</c:v>
                </c:pt>
                <c:pt idx="2288">
                  <c:v>25.264481000000004</c:v>
                </c:pt>
                <c:pt idx="2289">
                  <c:v>25.262568333333309</c:v>
                </c:pt>
                <c:pt idx="2290">
                  <c:v>25.256830666666676</c:v>
                </c:pt>
                <c:pt idx="2291">
                  <c:v>25.251912666666676</c:v>
                </c:pt>
                <c:pt idx="2292">
                  <c:v>25.262568333333309</c:v>
                </c:pt>
                <c:pt idx="2293">
                  <c:v>25.228415333333306</c:v>
                </c:pt>
                <c:pt idx="2294">
                  <c:v>25.235519166666666</c:v>
                </c:pt>
                <c:pt idx="2295">
                  <c:v>25.272677666666667</c:v>
                </c:pt>
                <c:pt idx="2296">
                  <c:v>25.307103833333318</c:v>
                </c:pt>
                <c:pt idx="2297">
                  <c:v>25.306010999999987</c:v>
                </c:pt>
                <c:pt idx="2298">
                  <c:v>25.29644799999998</c:v>
                </c:pt>
                <c:pt idx="2299">
                  <c:v>25.30765016666669</c:v>
                </c:pt>
                <c:pt idx="2300">
                  <c:v>25.287704833333311</c:v>
                </c:pt>
                <c:pt idx="2301">
                  <c:v>25.30983583333332</c:v>
                </c:pt>
                <c:pt idx="2302">
                  <c:v>25.29562816666667</c:v>
                </c:pt>
                <c:pt idx="2303">
                  <c:v>25.276775666666676</c:v>
                </c:pt>
                <c:pt idx="2304">
                  <c:v>25.268305666666667</c:v>
                </c:pt>
                <c:pt idx="2305">
                  <c:v>25.281693499999989</c:v>
                </c:pt>
                <c:pt idx="2306">
                  <c:v>25.244535000000003</c:v>
                </c:pt>
                <c:pt idx="2307">
                  <c:v>25.239890166666694</c:v>
                </c:pt>
                <c:pt idx="2308">
                  <c:v>25.232786333333312</c:v>
                </c:pt>
                <c:pt idx="2309">
                  <c:v>25.242075999999997</c:v>
                </c:pt>
                <c:pt idx="2310">
                  <c:v>25.223770000000009</c:v>
                </c:pt>
                <c:pt idx="2311">
                  <c:v>25.221037833333316</c:v>
                </c:pt>
                <c:pt idx="2312">
                  <c:v>25.201365833333323</c:v>
                </c:pt>
                <c:pt idx="2313">
                  <c:v>25.181420500000009</c:v>
                </c:pt>
                <c:pt idx="2314">
                  <c:v>25.158196500000013</c:v>
                </c:pt>
                <c:pt idx="2315">
                  <c:v>25.143988833333335</c:v>
                </c:pt>
                <c:pt idx="2316">
                  <c:v>25.139890500000021</c:v>
                </c:pt>
                <c:pt idx="2317">
                  <c:v>25.146447833333315</c:v>
                </c:pt>
                <c:pt idx="2318">
                  <c:v>25.138524333333326</c:v>
                </c:pt>
                <c:pt idx="2319">
                  <c:v>25.12595600000002</c:v>
                </c:pt>
                <c:pt idx="2320">
                  <c:v>25.123497000000008</c:v>
                </c:pt>
                <c:pt idx="2321">
                  <c:v>25.101912333333324</c:v>
                </c:pt>
                <c:pt idx="2322">
                  <c:v>25.098087333333325</c:v>
                </c:pt>
                <c:pt idx="2323">
                  <c:v>25.053005500000005</c:v>
                </c:pt>
                <c:pt idx="2324">
                  <c:v>25.046721333333313</c:v>
                </c:pt>
                <c:pt idx="2325">
                  <c:v>25.025956333333323</c:v>
                </c:pt>
                <c:pt idx="2326">
                  <c:v>25.009563000000004</c:v>
                </c:pt>
                <c:pt idx="2327">
                  <c:v>24.995628499999995</c:v>
                </c:pt>
                <c:pt idx="2328">
                  <c:v>24.990983666666683</c:v>
                </c:pt>
                <c:pt idx="2329">
                  <c:v>24.994808833333316</c:v>
                </c:pt>
                <c:pt idx="2330">
                  <c:v>24.999726833333298</c:v>
                </c:pt>
                <c:pt idx="2331">
                  <c:v>24.983060166666675</c:v>
                </c:pt>
                <c:pt idx="2332">
                  <c:v>24.975682999999986</c:v>
                </c:pt>
                <c:pt idx="2333">
                  <c:v>24.970218499999987</c:v>
                </c:pt>
                <c:pt idx="2334">
                  <c:v>24.960109333333296</c:v>
                </c:pt>
                <c:pt idx="2335">
                  <c:v>24.952185666666661</c:v>
                </c:pt>
                <c:pt idx="2336">
                  <c:v>24.937158333333326</c:v>
                </c:pt>
                <c:pt idx="2337">
                  <c:v>24.924043499999989</c:v>
                </c:pt>
                <c:pt idx="2338">
                  <c:v>24.919671833333311</c:v>
                </c:pt>
                <c:pt idx="2339">
                  <c:v>24.915300333333306</c:v>
                </c:pt>
                <c:pt idx="2340">
                  <c:v>24.901638999999989</c:v>
                </c:pt>
                <c:pt idx="2341">
                  <c:v>24.897813833333316</c:v>
                </c:pt>
                <c:pt idx="2342">
                  <c:v>24.900819333333306</c:v>
                </c:pt>
                <c:pt idx="2343">
                  <c:v>24.891256499999997</c:v>
                </c:pt>
                <c:pt idx="2344">
                  <c:v>24.849179999999986</c:v>
                </c:pt>
                <c:pt idx="2345">
                  <c:v>24.846994166666672</c:v>
                </c:pt>
                <c:pt idx="2346">
                  <c:v>24.823496833333305</c:v>
                </c:pt>
                <c:pt idx="2347">
                  <c:v>24.830054333333329</c:v>
                </c:pt>
                <c:pt idx="2348">
                  <c:v>24.796994166666671</c:v>
                </c:pt>
                <c:pt idx="2349">
                  <c:v>24.794261999999996</c:v>
                </c:pt>
                <c:pt idx="2350">
                  <c:v>24.793988666666671</c:v>
                </c:pt>
                <c:pt idx="2351">
                  <c:v>24.787704499999986</c:v>
                </c:pt>
                <c:pt idx="2352">
                  <c:v>24.798086999999985</c:v>
                </c:pt>
                <c:pt idx="2353">
                  <c:v>24.798906666666664</c:v>
                </c:pt>
                <c:pt idx="2354">
                  <c:v>24.777595166666675</c:v>
                </c:pt>
                <c:pt idx="2355">
                  <c:v>24.747540499999989</c:v>
                </c:pt>
                <c:pt idx="2356">
                  <c:v>24.712294500000002</c:v>
                </c:pt>
                <c:pt idx="2357">
                  <c:v>24.721037499999991</c:v>
                </c:pt>
                <c:pt idx="2358">
                  <c:v>24.70819599999999</c:v>
                </c:pt>
                <c:pt idx="2359">
                  <c:v>24.706830000000004</c:v>
                </c:pt>
                <c:pt idx="2360">
                  <c:v>24.691802666666678</c:v>
                </c:pt>
                <c:pt idx="2361">
                  <c:v>24.66584649999999</c:v>
                </c:pt>
                <c:pt idx="2362">
                  <c:v>24.656010333333317</c:v>
                </c:pt>
                <c:pt idx="2363">
                  <c:v>24.640163333333319</c:v>
                </c:pt>
                <c:pt idx="2364">
                  <c:v>24.631147000000016</c:v>
                </c:pt>
                <c:pt idx="2365">
                  <c:v>24.628688000000007</c:v>
                </c:pt>
                <c:pt idx="2366">
                  <c:v>24.642622499999984</c:v>
                </c:pt>
                <c:pt idx="2367">
                  <c:v>24.653824666666694</c:v>
                </c:pt>
                <c:pt idx="2368">
                  <c:v>24.66611966666667</c:v>
                </c:pt>
                <c:pt idx="2369">
                  <c:v>24.683879166666681</c:v>
                </c:pt>
                <c:pt idx="2370">
                  <c:v>24.66611966666667</c:v>
                </c:pt>
                <c:pt idx="2371">
                  <c:v>24.671857333333339</c:v>
                </c:pt>
                <c:pt idx="2372">
                  <c:v>24.703278000000005</c:v>
                </c:pt>
                <c:pt idx="2373">
                  <c:v>24.732239833333303</c:v>
                </c:pt>
                <c:pt idx="2374">
                  <c:v>24.721584</c:v>
                </c:pt>
                <c:pt idx="2375">
                  <c:v>24.728687833333304</c:v>
                </c:pt>
                <c:pt idx="2376">
                  <c:v>24.730873666666682</c:v>
                </c:pt>
                <c:pt idx="2377">
                  <c:v>24.734972000000013</c:v>
                </c:pt>
                <c:pt idx="2378">
                  <c:v>24.727868166666688</c:v>
                </c:pt>
                <c:pt idx="2379">
                  <c:v>24.734972000000013</c:v>
                </c:pt>
                <c:pt idx="2380">
                  <c:v>24.718851833333325</c:v>
                </c:pt>
                <c:pt idx="2381">
                  <c:v>24.715026833333312</c:v>
                </c:pt>
                <c:pt idx="2382">
                  <c:v>24.704371000000005</c:v>
                </c:pt>
                <c:pt idx="2383">
                  <c:v>24.728687833333304</c:v>
                </c:pt>
                <c:pt idx="2384">
                  <c:v>24.731693333333318</c:v>
                </c:pt>
                <c:pt idx="2385">
                  <c:v>24.743441999999984</c:v>
                </c:pt>
                <c:pt idx="2386">
                  <c:v>24.757376333333323</c:v>
                </c:pt>
                <c:pt idx="2387">
                  <c:v>24.747267000000001</c:v>
                </c:pt>
                <c:pt idx="2388">
                  <c:v>24.72294999999998</c:v>
                </c:pt>
                <c:pt idx="2389">
                  <c:v>24.737430833333306</c:v>
                </c:pt>
                <c:pt idx="2390">
                  <c:v>24.731146666666657</c:v>
                </c:pt>
                <c:pt idx="2391">
                  <c:v>24.729234166666661</c:v>
                </c:pt>
                <c:pt idx="2392">
                  <c:v>24.71202116666667</c:v>
                </c:pt>
                <c:pt idx="2393">
                  <c:v>24.724316333333306</c:v>
                </c:pt>
                <c:pt idx="2394">
                  <c:v>24.705463833333305</c:v>
                </c:pt>
                <c:pt idx="2395">
                  <c:v>24.706556833333302</c:v>
                </c:pt>
                <c:pt idx="2396">
                  <c:v>24.689616999999977</c:v>
                </c:pt>
                <c:pt idx="2397">
                  <c:v>24.702185333333311</c:v>
                </c:pt>
                <c:pt idx="2398">
                  <c:v>24.705737333333296</c:v>
                </c:pt>
                <c:pt idx="2399">
                  <c:v>24.697540499999992</c:v>
                </c:pt>
                <c:pt idx="2400">
                  <c:v>24.713387666666673</c:v>
                </c:pt>
                <c:pt idx="2401">
                  <c:v>24.704917666666677</c:v>
                </c:pt>
                <c:pt idx="2402">
                  <c:v>24.718851999999995</c:v>
                </c:pt>
                <c:pt idx="2403">
                  <c:v>24.689890333333317</c:v>
                </c:pt>
                <c:pt idx="2404">
                  <c:v>24.713660833333311</c:v>
                </c:pt>
                <c:pt idx="2405">
                  <c:v>24.721311166666677</c:v>
                </c:pt>
                <c:pt idx="2406">
                  <c:v>24.746447833333296</c:v>
                </c:pt>
                <c:pt idx="2407">
                  <c:v>24.748087166666664</c:v>
                </c:pt>
                <c:pt idx="2408">
                  <c:v>24.765300333333304</c:v>
                </c:pt>
                <c:pt idx="2409">
                  <c:v>24.785518833333303</c:v>
                </c:pt>
                <c:pt idx="2410">
                  <c:v>24.783879499999991</c:v>
                </c:pt>
                <c:pt idx="2411">
                  <c:v>24.79453516666668</c:v>
                </c:pt>
                <c:pt idx="2412">
                  <c:v>24.791803000000005</c:v>
                </c:pt>
                <c:pt idx="2413">
                  <c:v>24.807376833333318</c:v>
                </c:pt>
                <c:pt idx="2414">
                  <c:v>24.819945166666692</c:v>
                </c:pt>
                <c:pt idx="2415">
                  <c:v>24.842896000000003</c:v>
                </c:pt>
                <c:pt idx="2416">
                  <c:v>24.86939883333331</c:v>
                </c:pt>
                <c:pt idx="2417">
                  <c:v>24.876229499999997</c:v>
                </c:pt>
                <c:pt idx="2418">
                  <c:v>24.910382499999997</c:v>
                </c:pt>
                <c:pt idx="2419">
                  <c:v>24.882513499999984</c:v>
                </c:pt>
                <c:pt idx="2420">
                  <c:v>24.898907000000001</c:v>
                </c:pt>
                <c:pt idx="2421">
                  <c:v>24.926775833333309</c:v>
                </c:pt>
                <c:pt idx="2422">
                  <c:v>24.922950666666679</c:v>
                </c:pt>
                <c:pt idx="2423">
                  <c:v>24.937704666666679</c:v>
                </c:pt>
                <c:pt idx="2424">
                  <c:v>24.932513333333315</c:v>
                </c:pt>
                <c:pt idx="2425">
                  <c:v>24.932513333333315</c:v>
                </c:pt>
                <c:pt idx="2426">
                  <c:v>24.961475000000011</c:v>
                </c:pt>
                <c:pt idx="2427">
                  <c:v>24.937704500000006</c:v>
                </c:pt>
                <c:pt idx="2428">
                  <c:v>24.928688166666678</c:v>
                </c:pt>
                <c:pt idx="2429">
                  <c:v>24.928414999999998</c:v>
                </c:pt>
                <c:pt idx="2430">
                  <c:v>24.949180000000009</c:v>
                </c:pt>
                <c:pt idx="2431">
                  <c:v>24.927322166666677</c:v>
                </c:pt>
                <c:pt idx="2432">
                  <c:v>24.901639166666673</c:v>
                </c:pt>
                <c:pt idx="2433">
                  <c:v>24.913661000000008</c:v>
                </c:pt>
                <c:pt idx="2434">
                  <c:v>24.927048999999997</c:v>
                </c:pt>
                <c:pt idx="2435">
                  <c:v>24.906010666666671</c:v>
                </c:pt>
                <c:pt idx="2436">
                  <c:v>24.897267333333325</c:v>
                </c:pt>
                <c:pt idx="2437">
                  <c:v>24.86448050000001</c:v>
                </c:pt>
                <c:pt idx="2438">
                  <c:v>24.845354833333317</c:v>
                </c:pt>
                <c:pt idx="2439">
                  <c:v>24.824863000000018</c:v>
                </c:pt>
                <c:pt idx="2440">
                  <c:v>24.838250833333323</c:v>
                </c:pt>
                <c:pt idx="2441">
                  <c:v>24.839616833333316</c:v>
                </c:pt>
                <c:pt idx="2442">
                  <c:v>24.846174333333323</c:v>
                </c:pt>
                <c:pt idx="2443">
                  <c:v>24.840709999999991</c:v>
                </c:pt>
                <c:pt idx="2444">
                  <c:v>24.833059666666681</c:v>
                </c:pt>
                <c:pt idx="2445">
                  <c:v>24.82404316666668</c:v>
                </c:pt>
                <c:pt idx="2446">
                  <c:v>24.819398333333329</c:v>
                </c:pt>
                <c:pt idx="2447">
                  <c:v>24.816119666666665</c:v>
                </c:pt>
                <c:pt idx="2448">
                  <c:v>24.836884666666691</c:v>
                </c:pt>
                <c:pt idx="2449">
                  <c:v>24.8172125</c:v>
                </c:pt>
                <c:pt idx="2450">
                  <c:v>24.804917500000016</c:v>
                </c:pt>
                <c:pt idx="2451">
                  <c:v>24.817212500000004</c:v>
                </c:pt>
                <c:pt idx="2452">
                  <c:v>24.840983000000005</c:v>
                </c:pt>
                <c:pt idx="2453">
                  <c:v>24.836611500000007</c:v>
                </c:pt>
                <c:pt idx="2454">
                  <c:v>24.837977666666696</c:v>
                </c:pt>
                <c:pt idx="2455">
                  <c:v>24.830327333333322</c:v>
                </c:pt>
                <c:pt idx="2456">
                  <c:v>24.823223499999994</c:v>
                </c:pt>
                <c:pt idx="2457">
                  <c:v>24.83142033333332</c:v>
                </c:pt>
                <c:pt idx="2458">
                  <c:v>24.832786333333313</c:v>
                </c:pt>
                <c:pt idx="2459">
                  <c:v>24.845627999999984</c:v>
                </c:pt>
                <c:pt idx="2460">
                  <c:v>24.837704499999997</c:v>
                </c:pt>
                <c:pt idx="2461">
                  <c:v>24.852458666666681</c:v>
                </c:pt>
                <c:pt idx="2462">
                  <c:v>24.863934166666674</c:v>
                </c:pt>
                <c:pt idx="2463">
                  <c:v>24.901638999999989</c:v>
                </c:pt>
                <c:pt idx="2464">
                  <c:v>24.896447833333312</c:v>
                </c:pt>
                <c:pt idx="2465">
                  <c:v>24.909562499999993</c:v>
                </c:pt>
                <c:pt idx="2466">
                  <c:v>24.888524333333315</c:v>
                </c:pt>
                <c:pt idx="2467">
                  <c:v>24.890436833333315</c:v>
                </c:pt>
                <c:pt idx="2468">
                  <c:v>24.879234666666683</c:v>
                </c:pt>
                <c:pt idx="2469">
                  <c:v>24.853278500000005</c:v>
                </c:pt>
                <c:pt idx="2470">
                  <c:v>24.836885166666701</c:v>
                </c:pt>
                <c:pt idx="2471">
                  <c:v>24.840437166666671</c:v>
                </c:pt>
                <c:pt idx="2472">
                  <c:v>24.82267749999999</c:v>
                </c:pt>
                <c:pt idx="2473">
                  <c:v>24.819672000000004</c:v>
                </c:pt>
                <c:pt idx="2474">
                  <c:v>24.817759500000005</c:v>
                </c:pt>
                <c:pt idx="2475">
                  <c:v>24.811748666666684</c:v>
                </c:pt>
                <c:pt idx="2476">
                  <c:v>24.791256833333311</c:v>
                </c:pt>
                <c:pt idx="2477">
                  <c:v>24.766393499999992</c:v>
                </c:pt>
                <c:pt idx="2478">
                  <c:v>24.766393499999992</c:v>
                </c:pt>
                <c:pt idx="2479">
                  <c:v>24.796448166666671</c:v>
                </c:pt>
                <c:pt idx="2480">
                  <c:v>24.797814166666694</c:v>
                </c:pt>
                <c:pt idx="2481">
                  <c:v>24.785519166666663</c:v>
                </c:pt>
                <c:pt idx="2482">
                  <c:v>24.808196833333312</c:v>
                </c:pt>
                <c:pt idx="2483">
                  <c:v>24.835246166666671</c:v>
                </c:pt>
                <c:pt idx="2484">
                  <c:v>24.839891000000023</c:v>
                </c:pt>
                <c:pt idx="2485">
                  <c:v>24.858743499999992</c:v>
                </c:pt>
                <c:pt idx="2486">
                  <c:v>24.83142116666669</c:v>
                </c:pt>
                <c:pt idx="2487">
                  <c:v>24.836885666666692</c:v>
                </c:pt>
                <c:pt idx="2488">
                  <c:v>24.824590500000006</c:v>
                </c:pt>
                <c:pt idx="2489">
                  <c:v>24.822677833333312</c:v>
                </c:pt>
                <c:pt idx="2490">
                  <c:v>24.825956500000007</c:v>
                </c:pt>
                <c:pt idx="2491">
                  <c:v>24.843442833333302</c:v>
                </c:pt>
                <c:pt idx="2492">
                  <c:v>24.837158666666692</c:v>
                </c:pt>
                <c:pt idx="2493">
                  <c:v>24.809836333333319</c:v>
                </c:pt>
                <c:pt idx="2494">
                  <c:v>24.81885283333332</c:v>
                </c:pt>
                <c:pt idx="2495">
                  <c:v>24.825137000000002</c:v>
                </c:pt>
                <c:pt idx="2496">
                  <c:v>24.807924000000018</c:v>
                </c:pt>
                <c:pt idx="2497">
                  <c:v>24.823771000000008</c:v>
                </c:pt>
                <c:pt idx="2498">
                  <c:v>24.823771000000008</c:v>
                </c:pt>
                <c:pt idx="2499">
                  <c:v>24.826776499999998</c:v>
                </c:pt>
                <c:pt idx="2500">
                  <c:v>24.829235500000006</c:v>
                </c:pt>
                <c:pt idx="2501">
                  <c:v>24.82786950000002</c:v>
                </c:pt>
                <c:pt idx="2502">
                  <c:v>24.823771166666688</c:v>
                </c:pt>
                <c:pt idx="2503">
                  <c:v>24.808197333333325</c:v>
                </c:pt>
                <c:pt idx="2504">
                  <c:v>24.793170000000011</c:v>
                </c:pt>
                <c:pt idx="2505">
                  <c:v>24.799454333333319</c:v>
                </c:pt>
                <c:pt idx="2506">
                  <c:v>24.787705666666671</c:v>
                </c:pt>
                <c:pt idx="2507">
                  <c:v>24.774864166666688</c:v>
                </c:pt>
                <c:pt idx="2508">
                  <c:v>24.75300633333331</c:v>
                </c:pt>
                <c:pt idx="2509">
                  <c:v>24.759017333333318</c:v>
                </c:pt>
                <c:pt idx="2510">
                  <c:v>24.770219499999989</c:v>
                </c:pt>
                <c:pt idx="2511">
                  <c:v>24.770765999999988</c:v>
                </c:pt>
                <c:pt idx="2512">
                  <c:v>24.747815166666683</c:v>
                </c:pt>
                <c:pt idx="2513">
                  <c:v>24.737705833333315</c:v>
                </c:pt>
                <c:pt idx="2514">
                  <c:v>24.750000833333306</c:v>
                </c:pt>
                <c:pt idx="2515">
                  <c:v>24.778689333333304</c:v>
                </c:pt>
                <c:pt idx="2516">
                  <c:v>24.797814999999993</c:v>
                </c:pt>
                <c:pt idx="2517">
                  <c:v>24.800547166666657</c:v>
                </c:pt>
                <c:pt idx="2518">
                  <c:v>24.783607333333304</c:v>
                </c:pt>
                <c:pt idx="2519">
                  <c:v>24.776776666666663</c:v>
                </c:pt>
                <c:pt idx="2520">
                  <c:v>24.781148166666657</c:v>
                </c:pt>
                <c:pt idx="2521">
                  <c:v>24.775683666666662</c:v>
                </c:pt>
                <c:pt idx="2522">
                  <c:v>24.74071099999998</c:v>
                </c:pt>
                <c:pt idx="2523">
                  <c:v>24.732241166666665</c:v>
                </c:pt>
                <c:pt idx="2524">
                  <c:v>24.744809333333311</c:v>
                </c:pt>
                <c:pt idx="2525">
                  <c:v>24.717213833333311</c:v>
                </c:pt>
                <c:pt idx="2526">
                  <c:v>24.727049833333304</c:v>
                </c:pt>
                <c:pt idx="2527">
                  <c:v>24.740437833333299</c:v>
                </c:pt>
                <c:pt idx="2528">
                  <c:v>24.74754166666667</c:v>
                </c:pt>
                <c:pt idx="2529">
                  <c:v>24.740984166666685</c:v>
                </c:pt>
                <c:pt idx="2530">
                  <c:v>24.746448666666669</c:v>
                </c:pt>
                <c:pt idx="2531">
                  <c:v>24.744809333333325</c:v>
                </c:pt>
                <c:pt idx="2532">
                  <c:v>24.738798500000009</c:v>
                </c:pt>
                <c:pt idx="2533">
                  <c:v>24.731421500000007</c:v>
                </c:pt>
                <c:pt idx="2534">
                  <c:v>24.735519833333306</c:v>
                </c:pt>
                <c:pt idx="2535">
                  <c:v>24.720492500000002</c:v>
                </c:pt>
                <c:pt idx="2536">
                  <c:v>24.727049833333314</c:v>
                </c:pt>
                <c:pt idx="2537">
                  <c:v>24.738252000000006</c:v>
                </c:pt>
                <c:pt idx="2538">
                  <c:v>24.711749333333312</c:v>
                </c:pt>
                <c:pt idx="2539">
                  <c:v>24.672678333333323</c:v>
                </c:pt>
                <c:pt idx="2540">
                  <c:v>24.649727499999994</c:v>
                </c:pt>
                <c:pt idx="2541">
                  <c:v>24.643989666666688</c:v>
                </c:pt>
                <c:pt idx="2542">
                  <c:v>24.611202833333323</c:v>
                </c:pt>
                <c:pt idx="2543">
                  <c:v>24.604099000000019</c:v>
                </c:pt>
                <c:pt idx="2544">
                  <c:v>24.586066166666683</c:v>
                </c:pt>
                <c:pt idx="2545">
                  <c:v>24.571038833333322</c:v>
                </c:pt>
                <c:pt idx="2546">
                  <c:v>24.562841999999989</c:v>
                </c:pt>
                <c:pt idx="2547">
                  <c:v>24.581147999999985</c:v>
                </c:pt>
                <c:pt idx="2548">
                  <c:v>24.597541499999988</c:v>
                </c:pt>
                <c:pt idx="2549">
                  <c:v>24.5893448333333</c:v>
                </c:pt>
                <c:pt idx="2550">
                  <c:v>24.573771000000001</c:v>
                </c:pt>
                <c:pt idx="2551">
                  <c:v>24.547268166666683</c:v>
                </c:pt>
                <c:pt idx="2552">
                  <c:v>24.554098666666679</c:v>
                </c:pt>
                <c:pt idx="2553">
                  <c:v>24.531420999999987</c:v>
                </c:pt>
                <c:pt idx="2554">
                  <c:v>24.513934666666682</c:v>
                </c:pt>
                <c:pt idx="2555">
                  <c:v>24.528142333333296</c:v>
                </c:pt>
                <c:pt idx="2556">
                  <c:v>24.546175166666675</c:v>
                </c:pt>
                <c:pt idx="2557">
                  <c:v>24.534153333333329</c:v>
                </c:pt>
                <c:pt idx="2558">
                  <c:v>24.529781666666668</c:v>
                </c:pt>
                <c:pt idx="2559">
                  <c:v>24.541256999999987</c:v>
                </c:pt>
                <c:pt idx="2560">
                  <c:v>24.522950999999999</c:v>
                </c:pt>
                <c:pt idx="2561">
                  <c:v>24.544535666666668</c:v>
                </c:pt>
                <c:pt idx="2562">
                  <c:v>24.549726833333306</c:v>
                </c:pt>
                <c:pt idx="2563">
                  <c:v>24.563934500000002</c:v>
                </c:pt>
                <c:pt idx="2564">
                  <c:v>24.566393499999997</c:v>
                </c:pt>
                <c:pt idx="2565">
                  <c:v>24.568579166666673</c:v>
                </c:pt>
                <c:pt idx="2566">
                  <c:v>24.597267833333323</c:v>
                </c:pt>
                <c:pt idx="2567">
                  <c:v>24.59972683333331</c:v>
                </c:pt>
                <c:pt idx="2568">
                  <c:v>24.612568333333332</c:v>
                </c:pt>
                <c:pt idx="2569">
                  <c:v>24.631694000000014</c:v>
                </c:pt>
                <c:pt idx="2570">
                  <c:v>24.636338833333323</c:v>
                </c:pt>
                <c:pt idx="2571">
                  <c:v>24.634153000000026</c:v>
                </c:pt>
                <c:pt idx="2572">
                  <c:v>24.623497166666684</c:v>
                </c:pt>
                <c:pt idx="2573">
                  <c:v>24.637431500000019</c:v>
                </c:pt>
                <c:pt idx="2574">
                  <c:v>24.639344166666689</c:v>
                </c:pt>
                <c:pt idx="2575">
                  <c:v>24.631420833333319</c:v>
                </c:pt>
                <c:pt idx="2576">
                  <c:v>24.648360666666683</c:v>
                </c:pt>
                <c:pt idx="2577">
                  <c:v>24.65218583333332</c:v>
                </c:pt>
                <c:pt idx="2578">
                  <c:v>24.671311500000005</c:v>
                </c:pt>
                <c:pt idx="2579">
                  <c:v>24.677322333333322</c:v>
                </c:pt>
                <c:pt idx="2580">
                  <c:v>24.672677500000002</c:v>
                </c:pt>
                <c:pt idx="2581">
                  <c:v>24.669945166666679</c:v>
                </c:pt>
                <c:pt idx="2582">
                  <c:v>24.694808500000011</c:v>
                </c:pt>
                <c:pt idx="2583">
                  <c:v>24.687704666666665</c:v>
                </c:pt>
                <c:pt idx="2584">
                  <c:v>24.692895999999998</c:v>
                </c:pt>
                <c:pt idx="2585">
                  <c:v>24.698087166666671</c:v>
                </c:pt>
                <c:pt idx="2586">
                  <c:v>24.704097999999988</c:v>
                </c:pt>
                <c:pt idx="2587">
                  <c:v>24.689343999999977</c:v>
                </c:pt>
                <c:pt idx="2588">
                  <c:v>24.686611666666657</c:v>
                </c:pt>
                <c:pt idx="2589">
                  <c:v>24.709835833333308</c:v>
                </c:pt>
                <c:pt idx="2590">
                  <c:v>24.72896149999999</c:v>
                </c:pt>
                <c:pt idx="2591">
                  <c:v>24.727048833333296</c:v>
                </c:pt>
                <c:pt idx="2592">
                  <c:v>24.746994166666664</c:v>
                </c:pt>
                <c:pt idx="2593">
                  <c:v>24.737977666666673</c:v>
                </c:pt>
                <c:pt idx="2594">
                  <c:v>24.745081499999987</c:v>
                </c:pt>
                <c:pt idx="2595">
                  <c:v>24.763933999999981</c:v>
                </c:pt>
                <c:pt idx="2596">
                  <c:v>24.769398499999987</c:v>
                </c:pt>
                <c:pt idx="2597">
                  <c:v>24.770764666666658</c:v>
                </c:pt>
                <c:pt idx="2598">
                  <c:v>24.785245499999977</c:v>
                </c:pt>
                <c:pt idx="2599">
                  <c:v>24.80245866666667</c:v>
                </c:pt>
                <c:pt idx="2600">
                  <c:v>24.812021666666674</c:v>
                </c:pt>
                <c:pt idx="2601">
                  <c:v>24.825956166666671</c:v>
                </c:pt>
                <c:pt idx="2602">
                  <c:v>24.835518999999987</c:v>
                </c:pt>
                <c:pt idx="2603">
                  <c:v>24.826775666666673</c:v>
                </c:pt>
                <c:pt idx="2604">
                  <c:v>24.857103499999997</c:v>
                </c:pt>
                <c:pt idx="2605">
                  <c:v>24.8314205</c:v>
                </c:pt>
                <c:pt idx="2606">
                  <c:v>24.852185666666681</c:v>
                </c:pt>
                <c:pt idx="2607">
                  <c:v>24.856830500000001</c:v>
                </c:pt>
                <c:pt idx="2608">
                  <c:v>24.851092833333311</c:v>
                </c:pt>
                <c:pt idx="2609">
                  <c:v>24.83524583333331</c:v>
                </c:pt>
                <c:pt idx="2610">
                  <c:v>24.845355166666678</c:v>
                </c:pt>
                <c:pt idx="2611">
                  <c:v>24.878688500000003</c:v>
                </c:pt>
                <c:pt idx="2612">
                  <c:v>24.878688500000003</c:v>
                </c:pt>
                <c:pt idx="2613">
                  <c:v>24.898087333333319</c:v>
                </c:pt>
                <c:pt idx="2614">
                  <c:v>24.903278500000003</c:v>
                </c:pt>
                <c:pt idx="2615">
                  <c:v>24.906010833333305</c:v>
                </c:pt>
                <c:pt idx="2616">
                  <c:v>24.896174666666681</c:v>
                </c:pt>
                <c:pt idx="2617">
                  <c:v>24.908196499999985</c:v>
                </c:pt>
                <c:pt idx="2618">
                  <c:v>24.952458833333306</c:v>
                </c:pt>
                <c:pt idx="2619">
                  <c:v>24.947813999999987</c:v>
                </c:pt>
                <c:pt idx="2620">
                  <c:v>24.95546433333331</c:v>
                </c:pt>
                <c:pt idx="2621">
                  <c:v>24.932513499999981</c:v>
                </c:pt>
                <c:pt idx="2622">
                  <c:v>24.939070833333311</c:v>
                </c:pt>
                <c:pt idx="2623">
                  <c:v>24.939343999999981</c:v>
                </c:pt>
                <c:pt idx="2624">
                  <c:v>24.968305833333293</c:v>
                </c:pt>
                <c:pt idx="2625">
                  <c:v>24.963934333333302</c:v>
                </c:pt>
                <c:pt idx="2626">
                  <c:v>24.946174666666657</c:v>
                </c:pt>
                <c:pt idx="2627">
                  <c:v>24.95764999999998</c:v>
                </c:pt>
                <c:pt idx="2628">
                  <c:v>24.943169166666657</c:v>
                </c:pt>
                <c:pt idx="2629">
                  <c:v>24.942076333333294</c:v>
                </c:pt>
                <c:pt idx="2630">
                  <c:v>24.94508166666666</c:v>
                </c:pt>
                <c:pt idx="2631">
                  <c:v>24.959289333333306</c:v>
                </c:pt>
                <c:pt idx="2632">
                  <c:v>24.981966999999987</c:v>
                </c:pt>
                <c:pt idx="2633">
                  <c:v>24.977595499999993</c:v>
                </c:pt>
                <c:pt idx="2634">
                  <c:v>24.977322166666656</c:v>
                </c:pt>
                <c:pt idx="2635">
                  <c:v>24.965846666666646</c:v>
                </c:pt>
                <c:pt idx="2636">
                  <c:v>24.963387666666659</c:v>
                </c:pt>
                <c:pt idx="2637">
                  <c:v>24.945901333333303</c:v>
                </c:pt>
                <c:pt idx="2638">
                  <c:v>24.945354999999989</c:v>
                </c:pt>
                <c:pt idx="2639">
                  <c:v>24.951639166666663</c:v>
                </c:pt>
                <c:pt idx="2640">
                  <c:v>24.966393333333293</c:v>
                </c:pt>
                <c:pt idx="2641">
                  <c:v>24.969125666666663</c:v>
                </c:pt>
                <c:pt idx="2642">
                  <c:v>24.973223999999981</c:v>
                </c:pt>
                <c:pt idx="2643">
                  <c:v>24.988524499999979</c:v>
                </c:pt>
                <c:pt idx="2644">
                  <c:v>24.971584666666665</c:v>
                </c:pt>
                <c:pt idx="2645">
                  <c:v>24.966393499999985</c:v>
                </c:pt>
                <c:pt idx="2646">
                  <c:v>24.94453566666667</c:v>
                </c:pt>
                <c:pt idx="2647">
                  <c:v>24.931147666666668</c:v>
                </c:pt>
                <c:pt idx="2648">
                  <c:v>24.942623166666657</c:v>
                </c:pt>
                <c:pt idx="2649">
                  <c:v>24.933333499999989</c:v>
                </c:pt>
                <c:pt idx="2650">
                  <c:v>24.935792499999984</c:v>
                </c:pt>
                <c:pt idx="2651">
                  <c:v>24.921584833333309</c:v>
                </c:pt>
                <c:pt idx="2652">
                  <c:v>24.927869000000001</c:v>
                </c:pt>
                <c:pt idx="2653">
                  <c:v>24.931967500000013</c:v>
                </c:pt>
                <c:pt idx="2654">
                  <c:v>24.925409999999978</c:v>
                </c:pt>
                <c:pt idx="2655">
                  <c:v>24.921311500000002</c:v>
                </c:pt>
                <c:pt idx="2656">
                  <c:v>24.940437166666666</c:v>
                </c:pt>
                <c:pt idx="2657">
                  <c:v>24.928688499999996</c:v>
                </c:pt>
                <c:pt idx="2658">
                  <c:v>24.949180333333313</c:v>
                </c:pt>
                <c:pt idx="2659">
                  <c:v>24.960655666666671</c:v>
                </c:pt>
                <c:pt idx="2660">
                  <c:v>24.965846833333302</c:v>
                </c:pt>
                <c:pt idx="2661">
                  <c:v>24.938524333333312</c:v>
                </c:pt>
                <c:pt idx="2662">
                  <c:v>24.935791999999989</c:v>
                </c:pt>
                <c:pt idx="2663">
                  <c:v>24.932786666666669</c:v>
                </c:pt>
                <c:pt idx="2664">
                  <c:v>24.924863333333317</c:v>
                </c:pt>
                <c:pt idx="2665">
                  <c:v>24.934972499999997</c:v>
                </c:pt>
                <c:pt idx="2666">
                  <c:v>24.928688333333305</c:v>
                </c:pt>
                <c:pt idx="2667">
                  <c:v>24.938251166666674</c:v>
                </c:pt>
                <c:pt idx="2668">
                  <c:v>24.932240166666666</c:v>
                </c:pt>
                <c:pt idx="2669">
                  <c:v>24.950546166666662</c:v>
                </c:pt>
                <c:pt idx="2670">
                  <c:v>24.946994333333318</c:v>
                </c:pt>
                <c:pt idx="2671">
                  <c:v>24.942622833333292</c:v>
                </c:pt>
                <c:pt idx="2672">
                  <c:v>24.951092833333313</c:v>
                </c:pt>
                <c:pt idx="2673">
                  <c:v>24.96038249999998</c:v>
                </c:pt>
                <c:pt idx="2674">
                  <c:v>24.958469999999981</c:v>
                </c:pt>
                <c:pt idx="2675">
                  <c:v>24.940163999999989</c:v>
                </c:pt>
                <c:pt idx="2676">
                  <c:v>24.955737833333295</c:v>
                </c:pt>
                <c:pt idx="2677">
                  <c:v>24.955464666666661</c:v>
                </c:pt>
                <c:pt idx="2678">
                  <c:v>24.942076666666662</c:v>
                </c:pt>
                <c:pt idx="2679">
                  <c:v>24.962568499999989</c:v>
                </c:pt>
                <c:pt idx="2680">
                  <c:v>24.980327999999982</c:v>
                </c:pt>
                <c:pt idx="2681">
                  <c:v>24.983060166666668</c:v>
                </c:pt>
                <c:pt idx="2682">
                  <c:v>24.98169399999998</c:v>
                </c:pt>
                <c:pt idx="2683">
                  <c:v>24.980601166666663</c:v>
                </c:pt>
                <c:pt idx="2684">
                  <c:v>24.96994533333331</c:v>
                </c:pt>
                <c:pt idx="2685">
                  <c:v>24.981420666666654</c:v>
                </c:pt>
                <c:pt idx="2686">
                  <c:v>25.000546333333304</c:v>
                </c:pt>
                <c:pt idx="2687">
                  <c:v>25.008469833333304</c:v>
                </c:pt>
                <c:pt idx="2688">
                  <c:v>25.015846833333306</c:v>
                </c:pt>
                <c:pt idx="2689">
                  <c:v>25.010108999999993</c:v>
                </c:pt>
                <c:pt idx="2690">
                  <c:v>25.03743149999999</c:v>
                </c:pt>
                <c:pt idx="2691">
                  <c:v>25.025956166666674</c:v>
                </c:pt>
                <c:pt idx="2692">
                  <c:v>25.037704833333319</c:v>
                </c:pt>
                <c:pt idx="2693">
                  <c:v>25.049453499999988</c:v>
                </c:pt>
                <c:pt idx="2694">
                  <c:v>25.045901666666676</c:v>
                </c:pt>
                <c:pt idx="2695">
                  <c:v>25.043169333333307</c:v>
                </c:pt>
                <c:pt idx="2696">
                  <c:v>25.009836</c:v>
                </c:pt>
                <c:pt idx="2697">
                  <c:v>25.024316833333309</c:v>
                </c:pt>
                <c:pt idx="2698">
                  <c:v>25.030874166666692</c:v>
                </c:pt>
                <c:pt idx="2699">
                  <c:v>25.013661166666694</c:v>
                </c:pt>
                <c:pt idx="2700">
                  <c:v>25.01748633333332</c:v>
                </c:pt>
                <c:pt idx="2701">
                  <c:v>25.026502666666673</c:v>
                </c:pt>
                <c:pt idx="2702">
                  <c:v>25.01147533333333</c:v>
                </c:pt>
                <c:pt idx="2703">
                  <c:v>25.021038166666688</c:v>
                </c:pt>
                <c:pt idx="2704">
                  <c:v>25.039617333333325</c:v>
                </c:pt>
                <c:pt idx="2705">
                  <c:v>25.071584500000007</c:v>
                </c:pt>
                <c:pt idx="2706">
                  <c:v>25.093442333333304</c:v>
                </c:pt>
                <c:pt idx="2707">
                  <c:v>25.110928666666688</c:v>
                </c:pt>
                <c:pt idx="2708">
                  <c:v>25.130600833333318</c:v>
                </c:pt>
                <c:pt idx="2709">
                  <c:v>25.153005166666691</c:v>
                </c:pt>
                <c:pt idx="2710">
                  <c:v>25.149726499999993</c:v>
                </c:pt>
                <c:pt idx="2711">
                  <c:v>25.159289333333319</c:v>
                </c:pt>
                <c:pt idx="2712">
                  <c:v>25.157103500000005</c:v>
                </c:pt>
                <c:pt idx="2713">
                  <c:v>25.17622916666668</c:v>
                </c:pt>
                <c:pt idx="2714">
                  <c:v>25.167486</c:v>
                </c:pt>
                <c:pt idx="2715">
                  <c:v>25.187158166666688</c:v>
                </c:pt>
                <c:pt idx="2716">
                  <c:v>25.183606333333309</c:v>
                </c:pt>
                <c:pt idx="2717">
                  <c:v>25.2032785</c:v>
                </c:pt>
                <c:pt idx="2718">
                  <c:v>25.203278499999996</c:v>
                </c:pt>
                <c:pt idx="2719">
                  <c:v>25.182513499999981</c:v>
                </c:pt>
                <c:pt idx="2720">
                  <c:v>25.191529833333306</c:v>
                </c:pt>
                <c:pt idx="2721">
                  <c:v>25.22213099999998</c:v>
                </c:pt>
                <c:pt idx="2722">
                  <c:v>25.242896166666664</c:v>
                </c:pt>
                <c:pt idx="2723">
                  <c:v>25.266120166666667</c:v>
                </c:pt>
                <c:pt idx="2724">
                  <c:v>25.26311466666667</c:v>
                </c:pt>
                <c:pt idx="2725">
                  <c:v>25.255464499999999</c:v>
                </c:pt>
                <c:pt idx="2726">
                  <c:v>25.251639333333308</c:v>
                </c:pt>
                <c:pt idx="2727">
                  <c:v>25.255737666666658</c:v>
                </c:pt>
                <c:pt idx="2728">
                  <c:v>25.259836</c:v>
                </c:pt>
                <c:pt idx="2729">
                  <c:v>25.273497333333314</c:v>
                </c:pt>
                <c:pt idx="2730">
                  <c:v>25.282240333333299</c:v>
                </c:pt>
                <c:pt idx="2731">
                  <c:v>25.304644666666668</c:v>
                </c:pt>
                <c:pt idx="2732">
                  <c:v>25.313114666666674</c:v>
                </c:pt>
                <c:pt idx="2733">
                  <c:v>25.309289499999988</c:v>
                </c:pt>
                <c:pt idx="2734">
                  <c:v>25.322677499999987</c:v>
                </c:pt>
                <c:pt idx="2735">
                  <c:v>25.320491666666673</c:v>
                </c:pt>
                <c:pt idx="2736">
                  <c:v>25.327322166666661</c:v>
                </c:pt>
                <c:pt idx="2737">
                  <c:v>25.334425999999997</c:v>
                </c:pt>
                <c:pt idx="2738">
                  <c:v>25.314207499999995</c:v>
                </c:pt>
                <c:pt idx="2739">
                  <c:v>25.302458833333311</c:v>
                </c:pt>
                <c:pt idx="2740">
                  <c:v>25.308742999999978</c:v>
                </c:pt>
                <c:pt idx="2741">
                  <c:v>25.298087333333303</c:v>
                </c:pt>
                <c:pt idx="2742">
                  <c:v>25.290163833333303</c:v>
                </c:pt>
                <c:pt idx="2743">
                  <c:v>25.291803166666668</c:v>
                </c:pt>
                <c:pt idx="2744">
                  <c:v>25.303278666666667</c:v>
                </c:pt>
                <c:pt idx="2745">
                  <c:v>25.321857999999995</c:v>
                </c:pt>
                <c:pt idx="2746">
                  <c:v>25.28907116666667</c:v>
                </c:pt>
                <c:pt idx="2747">
                  <c:v>25.305191499999996</c:v>
                </c:pt>
                <c:pt idx="2748">
                  <c:v>25.312841833333316</c:v>
                </c:pt>
                <c:pt idx="2749">
                  <c:v>25.33879816666667</c:v>
                </c:pt>
                <c:pt idx="2750">
                  <c:v>25.305464833333303</c:v>
                </c:pt>
                <c:pt idx="2751">
                  <c:v>25.304098666666672</c:v>
                </c:pt>
                <c:pt idx="2752">
                  <c:v>25.307650499999991</c:v>
                </c:pt>
                <c:pt idx="2753">
                  <c:v>25.305191333333308</c:v>
                </c:pt>
                <c:pt idx="2754">
                  <c:v>25.314480999999994</c:v>
                </c:pt>
                <c:pt idx="2755">
                  <c:v>25.330601333333316</c:v>
                </c:pt>
                <c:pt idx="2756">
                  <c:v>25.342623166666662</c:v>
                </c:pt>
                <c:pt idx="2757">
                  <c:v>25.333880000000011</c:v>
                </c:pt>
                <c:pt idx="2758">
                  <c:v>25.339891000000016</c:v>
                </c:pt>
                <c:pt idx="2759">
                  <c:v>25.335792499999986</c:v>
                </c:pt>
                <c:pt idx="2760">
                  <c:v>25.321584833333318</c:v>
                </c:pt>
                <c:pt idx="2761">
                  <c:v>25.318579499999988</c:v>
                </c:pt>
                <c:pt idx="2762">
                  <c:v>25.332514</c:v>
                </c:pt>
                <c:pt idx="2763">
                  <c:v>25.319672500000003</c:v>
                </c:pt>
                <c:pt idx="2764">
                  <c:v>25.318306333333318</c:v>
                </c:pt>
                <c:pt idx="2765">
                  <c:v>25.291530333333306</c:v>
                </c:pt>
                <c:pt idx="2766">
                  <c:v>25.297541333333307</c:v>
                </c:pt>
                <c:pt idx="2767">
                  <c:v>25.286612333333295</c:v>
                </c:pt>
                <c:pt idx="2768">
                  <c:v>25.270218833333306</c:v>
                </c:pt>
                <c:pt idx="2769">
                  <c:v>25.256557666666673</c:v>
                </c:pt>
                <c:pt idx="2770">
                  <c:v>25.236338999999987</c:v>
                </c:pt>
                <c:pt idx="2771">
                  <c:v>25.238797999999989</c:v>
                </c:pt>
                <c:pt idx="2772">
                  <c:v>25.216120499999999</c:v>
                </c:pt>
                <c:pt idx="2773">
                  <c:v>25.195901833333316</c:v>
                </c:pt>
                <c:pt idx="2774">
                  <c:v>25.226229833333296</c:v>
                </c:pt>
                <c:pt idx="2775">
                  <c:v>25.187158833333317</c:v>
                </c:pt>
                <c:pt idx="2776">
                  <c:v>25.180328166666673</c:v>
                </c:pt>
                <c:pt idx="2777">
                  <c:v>25.170491999999999</c:v>
                </c:pt>
                <c:pt idx="2778">
                  <c:v>25.138251500000013</c:v>
                </c:pt>
                <c:pt idx="2779">
                  <c:v>25.16311483333331</c:v>
                </c:pt>
                <c:pt idx="2780">
                  <c:v>25.12595633333332</c:v>
                </c:pt>
                <c:pt idx="2781">
                  <c:v>25.130874333333328</c:v>
                </c:pt>
                <c:pt idx="2782">
                  <c:v>25.122677500000002</c:v>
                </c:pt>
                <c:pt idx="2783">
                  <c:v>25.112295000000017</c:v>
                </c:pt>
                <c:pt idx="2784">
                  <c:v>25.110109166666682</c:v>
                </c:pt>
                <c:pt idx="2785">
                  <c:v>25.128415166666681</c:v>
                </c:pt>
                <c:pt idx="2786">
                  <c:v>25.132513500000002</c:v>
                </c:pt>
                <c:pt idx="2787">
                  <c:v>25.121857833333326</c:v>
                </c:pt>
                <c:pt idx="2788">
                  <c:v>25.129508166666675</c:v>
                </c:pt>
                <c:pt idx="2789">
                  <c:v>25.108196666666668</c:v>
                </c:pt>
                <c:pt idx="2790">
                  <c:v>25.092622999999985</c:v>
                </c:pt>
                <c:pt idx="2791">
                  <c:v>25.074590166666678</c:v>
                </c:pt>
                <c:pt idx="2792">
                  <c:v>25.057376999999999</c:v>
                </c:pt>
                <c:pt idx="2793">
                  <c:v>25.055464499999996</c:v>
                </c:pt>
                <c:pt idx="2794">
                  <c:v>25.05</c:v>
                </c:pt>
                <c:pt idx="2795">
                  <c:v>25.044535499999999</c:v>
                </c:pt>
                <c:pt idx="2796">
                  <c:v>25.013934500000001</c:v>
                </c:pt>
                <c:pt idx="2797">
                  <c:v>24.996994499999996</c:v>
                </c:pt>
                <c:pt idx="2798">
                  <c:v>25.001366000000001</c:v>
                </c:pt>
                <c:pt idx="2799">
                  <c:v>25.012294999999988</c:v>
                </c:pt>
                <c:pt idx="2800">
                  <c:v>24.992349666666655</c:v>
                </c:pt>
                <c:pt idx="2801">
                  <c:v>24.995901499999999</c:v>
                </c:pt>
                <c:pt idx="2802">
                  <c:v>25.002458999999988</c:v>
                </c:pt>
                <c:pt idx="2803">
                  <c:v>25.00601083333331</c:v>
                </c:pt>
                <c:pt idx="2804">
                  <c:v>24.995901499999999</c:v>
                </c:pt>
                <c:pt idx="2805">
                  <c:v>24.958742999999981</c:v>
                </c:pt>
                <c:pt idx="2806">
                  <c:v>24.969125499999997</c:v>
                </c:pt>
                <c:pt idx="2807">
                  <c:v>24.94508166666667</c:v>
                </c:pt>
                <c:pt idx="2808">
                  <c:v>24.949726499999983</c:v>
                </c:pt>
                <c:pt idx="2809">
                  <c:v>24.92841499999998</c:v>
                </c:pt>
                <c:pt idx="2810">
                  <c:v>24.929234666666666</c:v>
                </c:pt>
                <c:pt idx="2811">
                  <c:v>24.916393166666673</c:v>
                </c:pt>
                <c:pt idx="2812">
                  <c:v>24.919671833333311</c:v>
                </c:pt>
                <c:pt idx="2813">
                  <c:v>24.915846833333305</c:v>
                </c:pt>
                <c:pt idx="2814">
                  <c:v>24.905737499999979</c:v>
                </c:pt>
                <c:pt idx="2815">
                  <c:v>24.912841333333319</c:v>
                </c:pt>
                <c:pt idx="2816">
                  <c:v>24.917486166666674</c:v>
                </c:pt>
                <c:pt idx="2817">
                  <c:v>24.930600999999989</c:v>
                </c:pt>
                <c:pt idx="2818">
                  <c:v>24.922404166666663</c:v>
                </c:pt>
                <c:pt idx="2819">
                  <c:v>24.943169333333309</c:v>
                </c:pt>
                <c:pt idx="2820">
                  <c:v>24.951092833333309</c:v>
                </c:pt>
                <c:pt idx="2821">
                  <c:v>24.935518999999992</c:v>
                </c:pt>
                <c:pt idx="2822">
                  <c:v>24.928141999999983</c:v>
                </c:pt>
                <c:pt idx="2823">
                  <c:v>24.913387833333314</c:v>
                </c:pt>
                <c:pt idx="2824">
                  <c:v>24.906830500000002</c:v>
                </c:pt>
                <c:pt idx="2825">
                  <c:v>24.911475333333321</c:v>
                </c:pt>
                <c:pt idx="2826">
                  <c:v>24.885518999999988</c:v>
                </c:pt>
                <c:pt idx="2827">
                  <c:v>24.899726666666666</c:v>
                </c:pt>
                <c:pt idx="2828">
                  <c:v>24.892349666666661</c:v>
                </c:pt>
                <c:pt idx="2829">
                  <c:v>24.898360500000006</c:v>
                </c:pt>
                <c:pt idx="2830">
                  <c:v>24.90464466666667</c:v>
                </c:pt>
                <c:pt idx="2831">
                  <c:v>24.920491833333312</c:v>
                </c:pt>
                <c:pt idx="2832">
                  <c:v>24.927868833333321</c:v>
                </c:pt>
                <c:pt idx="2833">
                  <c:v>24.945355166666676</c:v>
                </c:pt>
                <c:pt idx="2834">
                  <c:v>24.928688499999989</c:v>
                </c:pt>
                <c:pt idx="2835">
                  <c:v>24.956284166666673</c:v>
                </c:pt>
                <c:pt idx="2836">
                  <c:v>24.944808833333315</c:v>
                </c:pt>
                <c:pt idx="2837">
                  <c:v>24.941803499999999</c:v>
                </c:pt>
                <c:pt idx="2838">
                  <c:v>24.94699483333331</c:v>
                </c:pt>
                <c:pt idx="2839">
                  <c:v>24.916120666666661</c:v>
                </c:pt>
                <c:pt idx="2840">
                  <c:v>24.979508666666664</c:v>
                </c:pt>
                <c:pt idx="2841">
                  <c:v>24.960109833333295</c:v>
                </c:pt>
                <c:pt idx="2842">
                  <c:v>24.959836666666664</c:v>
                </c:pt>
                <c:pt idx="2843">
                  <c:v>24.949180999999989</c:v>
                </c:pt>
                <c:pt idx="2844">
                  <c:v>24.933333999999984</c:v>
                </c:pt>
                <c:pt idx="2845">
                  <c:v>24.929235666666667</c:v>
                </c:pt>
                <c:pt idx="2846">
                  <c:v>24.926776666666669</c:v>
                </c:pt>
                <c:pt idx="2847">
                  <c:v>24.926230166666667</c:v>
                </c:pt>
                <c:pt idx="2848">
                  <c:v>24.943716499999983</c:v>
                </c:pt>
                <c:pt idx="2849">
                  <c:v>24.947814833333318</c:v>
                </c:pt>
                <c:pt idx="2850">
                  <c:v>24.946448666666672</c:v>
                </c:pt>
                <c:pt idx="2851">
                  <c:v>24.943716499999983</c:v>
                </c:pt>
                <c:pt idx="2852">
                  <c:v>24.941257499999999</c:v>
                </c:pt>
                <c:pt idx="2853">
                  <c:v>24.926230166666663</c:v>
                </c:pt>
                <c:pt idx="2854">
                  <c:v>24.911202833333306</c:v>
                </c:pt>
                <c:pt idx="2855">
                  <c:v>24.929781999999989</c:v>
                </c:pt>
                <c:pt idx="2856">
                  <c:v>24.963934999999989</c:v>
                </c:pt>
                <c:pt idx="2857">
                  <c:v>24.962295666666662</c:v>
                </c:pt>
                <c:pt idx="2858">
                  <c:v>24.958197333333306</c:v>
                </c:pt>
                <c:pt idx="2859">
                  <c:v>24.944262999999989</c:v>
                </c:pt>
                <c:pt idx="2860">
                  <c:v>24.954645500000002</c:v>
                </c:pt>
                <c:pt idx="2861">
                  <c:v>24.95929033333331</c:v>
                </c:pt>
                <c:pt idx="2862">
                  <c:v>24.945902333333304</c:v>
                </c:pt>
                <c:pt idx="2863">
                  <c:v>24.909290333333306</c:v>
                </c:pt>
                <c:pt idx="2864">
                  <c:v>24.891530833333306</c:v>
                </c:pt>
                <c:pt idx="2865">
                  <c:v>24.897268500000006</c:v>
                </c:pt>
                <c:pt idx="2866">
                  <c:v>24.897541666666658</c:v>
                </c:pt>
                <c:pt idx="2867">
                  <c:v>24.880874999999993</c:v>
                </c:pt>
                <c:pt idx="2868">
                  <c:v>24.896448666666661</c:v>
                </c:pt>
                <c:pt idx="2869">
                  <c:v>24.905738333333293</c:v>
                </c:pt>
                <c:pt idx="2870">
                  <c:v>24.916940499999992</c:v>
                </c:pt>
                <c:pt idx="2871">
                  <c:v>24.908743666666656</c:v>
                </c:pt>
                <c:pt idx="2872">
                  <c:v>24.887158999999997</c:v>
                </c:pt>
                <c:pt idx="2873">
                  <c:v>24.874863833333329</c:v>
                </c:pt>
                <c:pt idx="2874">
                  <c:v>24.870219000000002</c:v>
                </c:pt>
                <c:pt idx="2875">
                  <c:v>24.853279166666677</c:v>
                </c:pt>
                <c:pt idx="2876">
                  <c:v>24.834699999999987</c:v>
                </c:pt>
                <c:pt idx="2877">
                  <c:v>24.823224499999988</c:v>
                </c:pt>
                <c:pt idx="2878">
                  <c:v>24.820218999999987</c:v>
                </c:pt>
                <c:pt idx="2879">
                  <c:v>24.812841833333316</c:v>
                </c:pt>
                <c:pt idx="2880">
                  <c:v>24.824590333333315</c:v>
                </c:pt>
                <c:pt idx="2881">
                  <c:v>24.831147666666677</c:v>
                </c:pt>
                <c:pt idx="2882">
                  <c:v>24.840437166666668</c:v>
                </c:pt>
                <c:pt idx="2883">
                  <c:v>24.854098333333329</c:v>
                </c:pt>
                <c:pt idx="2884">
                  <c:v>24.848360666666668</c:v>
                </c:pt>
                <c:pt idx="2885">
                  <c:v>24.858743166666667</c:v>
                </c:pt>
                <c:pt idx="2886">
                  <c:v>24.863388</c:v>
                </c:pt>
                <c:pt idx="2887">
                  <c:v>24.856557333333321</c:v>
                </c:pt>
                <c:pt idx="2888">
                  <c:v>24.873497166666674</c:v>
                </c:pt>
                <c:pt idx="2889">
                  <c:v>24.866666666666667</c:v>
                </c:pt>
                <c:pt idx="2890">
                  <c:v>24.877595666666686</c:v>
                </c:pt>
                <c:pt idx="2891">
                  <c:v>24.874316833333317</c:v>
                </c:pt>
                <c:pt idx="2892">
                  <c:v>24.893988999999998</c:v>
                </c:pt>
                <c:pt idx="2893">
                  <c:v>24.879781499999996</c:v>
                </c:pt>
                <c:pt idx="2894">
                  <c:v>24.869125666666665</c:v>
                </c:pt>
                <c:pt idx="2895">
                  <c:v>24.859289499999999</c:v>
                </c:pt>
                <c:pt idx="2896">
                  <c:v>24.869125499999999</c:v>
                </c:pt>
                <c:pt idx="2897">
                  <c:v>24.877868500000016</c:v>
                </c:pt>
                <c:pt idx="2898">
                  <c:v>24.87950783333331</c:v>
                </c:pt>
                <c:pt idx="2899">
                  <c:v>24.891802833333319</c:v>
                </c:pt>
                <c:pt idx="2900">
                  <c:v>24.851639000000009</c:v>
                </c:pt>
                <c:pt idx="2901">
                  <c:v>24.832240000000006</c:v>
                </c:pt>
                <c:pt idx="2902">
                  <c:v>24.824863000000015</c:v>
                </c:pt>
                <c:pt idx="2903">
                  <c:v>24.825682499999999</c:v>
                </c:pt>
                <c:pt idx="2904">
                  <c:v>24.844535000000008</c:v>
                </c:pt>
                <c:pt idx="2905">
                  <c:v>24.851638833333325</c:v>
                </c:pt>
                <c:pt idx="2906">
                  <c:v>24.841802833333325</c:v>
                </c:pt>
                <c:pt idx="2907">
                  <c:v>24.816666333333323</c:v>
                </c:pt>
                <c:pt idx="2908">
                  <c:v>24.803551500000008</c:v>
                </c:pt>
                <c:pt idx="2909">
                  <c:v>24.802731833333315</c:v>
                </c:pt>
                <c:pt idx="2910">
                  <c:v>24.826502333333313</c:v>
                </c:pt>
                <c:pt idx="2911">
                  <c:v>24.818032333333313</c:v>
                </c:pt>
                <c:pt idx="2912">
                  <c:v>24.812294666666677</c:v>
                </c:pt>
                <c:pt idx="2913">
                  <c:v>24.839343833333306</c:v>
                </c:pt>
                <c:pt idx="2914">
                  <c:v>24.843169</c:v>
                </c:pt>
                <c:pt idx="2915">
                  <c:v>24.844261999999997</c:v>
                </c:pt>
                <c:pt idx="2916">
                  <c:v>24.834152666666679</c:v>
                </c:pt>
                <c:pt idx="2917">
                  <c:v>24.868852166666677</c:v>
                </c:pt>
                <c:pt idx="2918">
                  <c:v>24.8704915</c:v>
                </c:pt>
                <c:pt idx="2919">
                  <c:v>24.884425833333307</c:v>
                </c:pt>
                <c:pt idx="2920">
                  <c:v>24.899179999999987</c:v>
                </c:pt>
                <c:pt idx="2921">
                  <c:v>24.900546166666654</c:v>
                </c:pt>
                <c:pt idx="2922">
                  <c:v>24.915026999999981</c:v>
                </c:pt>
                <c:pt idx="2923">
                  <c:v>24.953824833333311</c:v>
                </c:pt>
                <c:pt idx="2924">
                  <c:v>24.96256799999998</c:v>
                </c:pt>
                <c:pt idx="2925">
                  <c:v>24.982513333333291</c:v>
                </c:pt>
                <c:pt idx="2926">
                  <c:v>24.981693666666654</c:v>
                </c:pt>
                <c:pt idx="2927">
                  <c:v>25.022404166666664</c:v>
                </c:pt>
                <c:pt idx="2928">
                  <c:v>24.990710166666666</c:v>
                </c:pt>
                <c:pt idx="2929">
                  <c:v>24.959289333333309</c:v>
                </c:pt>
                <c:pt idx="2930">
                  <c:v>24.973497000000002</c:v>
                </c:pt>
                <c:pt idx="2931">
                  <c:v>24.973223833333304</c:v>
                </c:pt>
                <c:pt idx="2932">
                  <c:v>24.97486316666669</c:v>
                </c:pt>
                <c:pt idx="2933">
                  <c:v>25.009562666666667</c:v>
                </c:pt>
                <c:pt idx="2934">
                  <c:v>25.018852333333317</c:v>
                </c:pt>
                <c:pt idx="2935">
                  <c:v>25.019945166666691</c:v>
                </c:pt>
                <c:pt idx="2936">
                  <c:v>25.030327666666668</c:v>
                </c:pt>
                <c:pt idx="2937">
                  <c:v>25.033333166666679</c:v>
                </c:pt>
                <c:pt idx="2938">
                  <c:v>25.019672</c:v>
                </c:pt>
                <c:pt idx="2939">
                  <c:v>25.025136499999984</c:v>
                </c:pt>
                <c:pt idx="2940">
                  <c:v>24.992896166666664</c:v>
                </c:pt>
                <c:pt idx="2941">
                  <c:v>25.003005500000004</c:v>
                </c:pt>
                <c:pt idx="2942">
                  <c:v>24.994262333333317</c:v>
                </c:pt>
                <c:pt idx="2943">
                  <c:v>24.987158666666684</c:v>
                </c:pt>
                <c:pt idx="2944">
                  <c:v>24.982786999999988</c:v>
                </c:pt>
                <c:pt idx="2945">
                  <c:v>24.974863500000005</c:v>
                </c:pt>
                <c:pt idx="2946">
                  <c:v>24.995082166666673</c:v>
                </c:pt>
                <c:pt idx="2947">
                  <c:v>25.00000016666668</c:v>
                </c:pt>
                <c:pt idx="2948">
                  <c:v>24.991530166666671</c:v>
                </c:pt>
                <c:pt idx="2949">
                  <c:v>24.993989166666683</c:v>
                </c:pt>
                <c:pt idx="2950">
                  <c:v>25.007377166666693</c:v>
                </c:pt>
                <c:pt idx="2951">
                  <c:v>24.997814333333324</c:v>
                </c:pt>
                <c:pt idx="2952">
                  <c:v>24.998633999999992</c:v>
                </c:pt>
                <c:pt idx="2953">
                  <c:v>25.005191333333325</c:v>
                </c:pt>
                <c:pt idx="2954">
                  <c:v>25.032513833333315</c:v>
                </c:pt>
                <c:pt idx="2955">
                  <c:v>25.039071333333329</c:v>
                </c:pt>
                <c:pt idx="2956">
                  <c:v>25.002732499999983</c:v>
                </c:pt>
                <c:pt idx="2957">
                  <c:v>24.996721666666669</c:v>
                </c:pt>
                <c:pt idx="2958">
                  <c:v>25.010656000000001</c:v>
                </c:pt>
                <c:pt idx="2959">
                  <c:v>25.02131166666668</c:v>
                </c:pt>
                <c:pt idx="2960">
                  <c:v>25.032240666666667</c:v>
                </c:pt>
                <c:pt idx="2961">
                  <c:v>25.061475666666674</c:v>
                </c:pt>
                <c:pt idx="2962">
                  <c:v>25.060382666666666</c:v>
                </c:pt>
                <c:pt idx="2963">
                  <c:v>25.055191499999992</c:v>
                </c:pt>
                <c:pt idx="2964">
                  <c:v>25.067759833333305</c:v>
                </c:pt>
                <c:pt idx="2965">
                  <c:v>25.066393666666663</c:v>
                </c:pt>
                <c:pt idx="2966">
                  <c:v>25.079235166666674</c:v>
                </c:pt>
                <c:pt idx="2967">
                  <c:v>25.093169499999988</c:v>
                </c:pt>
                <c:pt idx="2968">
                  <c:v>25.102459166666673</c:v>
                </c:pt>
                <c:pt idx="2969">
                  <c:v>25.110655833333329</c:v>
                </c:pt>
                <c:pt idx="2970">
                  <c:v>25.099726833333296</c:v>
                </c:pt>
                <c:pt idx="2971">
                  <c:v>25.125409999999981</c:v>
                </c:pt>
                <c:pt idx="2972">
                  <c:v>25.158469999999987</c:v>
                </c:pt>
                <c:pt idx="2973">
                  <c:v>25.149726833333293</c:v>
                </c:pt>
                <c:pt idx="2974">
                  <c:v>25.164480833333304</c:v>
                </c:pt>
                <c:pt idx="2975">
                  <c:v>25.158742999999976</c:v>
                </c:pt>
                <c:pt idx="2976">
                  <c:v>25.14590149999999</c:v>
                </c:pt>
                <c:pt idx="2977">
                  <c:v>25.128688333333319</c:v>
                </c:pt>
                <c:pt idx="2978">
                  <c:v>25.130327666666666</c:v>
                </c:pt>
                <c:pt idx="2979">
                  <c:v>25.117212999999992</c:v>
                </c:pt>
                <c:pt idx="2980">
                  <c:v>25.086611833333304</c:v>
                </c:pt>
                <c:pt idx="2981">
                  <c:v>25.096447833333304</c:v>
                </c:pt>
                <c:pt idx="2982">
                  <c:v>25.113387666666672</c:v>
                </c:pt>
                <c:pt idx="2983">
                  <c:v>25.099999666666658</c:v>
                </c:pt>
                <c:pt idx="2984">
                  <c:v>25.122677166666673</c:v>
                </c:pt>
                <c:pt idx="2985">
                  <c:v>25.130600666666673</c:v>
                </c:pt>
                <c:pt idx="2986">
                  <c:v>25.116392999999999</c:v>
                </c:pt>
                <c:pt idx="2987">
                  <c:v>25.086338333333305</c:v>
                </c:pt>
                <c:pt idx="2988">
                  <c:v>25.098633499999981</c:v>
                </c:pt>
                <c:pt idx="2989">
                  <c:v>25.110655500000007</c:v>
                </c:pt>
                <c:pt idx="2990">
                  <c:v>25.09234949999998</c:v>
                </c:pt>
                <c:pt idx="2991">
                  <c:v>25.104371333333329</c:v>
                </c:pt>
                <c:pt idx="2992">
                  <c:v>25.114207500000017</c:v>
                </c:pt>
                <c:pt idx="2993">
                  <c:v>25.077322166666665</c:v>
                </c:pt>
                <c:pt idx="2994">
                  <c:v>25.069125333333318</c:v>
                </c:pt>
                <c:pt idx="2995">
                  <c:v>25.062841166666679</c:v>
                </c:pt>
                <c:pt idx="2996">
                  <c:v>25.099726333333304</c:v>
                </c:pt>
                <c:pt idx="2997">
                  <c:v>25.10901583333332</c:v>
                </c:pt>
                <c:pt idx="2998">
                  <c:v>25.111201666666691</c:v>
                </c:pt>
                <c:pt idx="2999">
                  <c:v>25.119944833333324</c:v>
                </c:pt>
                <c:pt idx="3000">
                  <c:v>25.133059500000005</c:v>
                </c:pt>
                <c:pt idx="3001">
                  <c:v>25.138797166666681</c:v>
                </c:pt>
                <c:pt idx="3002">
                  <c:v>25.142622333333307</c:v>
                </c:pt>
                <c:pt idx="3003">
                  <c:v>25.134972000000019</c:v>
                </c:pt>
                <c:pt idx="3004">
                  <c:v>25.146994000000014</c:v>
                </c:pt>
                <c:pt idx="3005">
                  <c:v>25.150545833333318</c:v>
                </c:pt>
                <c:pt idx="3006">
                  <c:v>25.158742499999988</c:v>
                </c:pt>
                <c:pt idx="3007">
                  <c:v>25.145627833333304</c:v>
                </c:pt>
                <c:pt idx="3008">
                  <c:v>25.151365666666692</c:v>
                </c:pt>
                <c:pt idx="3009">
                  <c:v>25.147267333333321</c:v>
                </c:pt>
                <c:pt idx="3010">
                  <c:v>25.138524166666681</c:v>
                </c:pt>
                <c:pt idx="3011">
                  <c:v>25.162568000000004</c:v>
                </c:pt>
                <c:pt idx="3012">
                  <c:v>25.169398500000003</c:v>
                </c:pt>
                <c:pt idx="3013">
                  <c:v>25.166119833333312</c:v>
                </c:pt>
                <c:pt idx="3014">
                  <c:v>25.14781383333332</c:v>
                </c:pt>
                <c:pt idx="3015">
                  <c:v>25.134425833333324</c:v>
                </c:pt>
                <c:pt idx="3016">
                  <c:v>25.172130833333309</c:v>
                </c:pt>
                <c:pt idx="3017">
                  <c:v>25.177595333333329</c:v>
                </c:pt>
                <c:pt idx="3018">
                  <c:v>25.178415166666674</c:v>
                </c:pt>
                <c:pt idx="3019">
                  <c:v>25.181693999999986</c:v>
                </c:pt>
                <c:pt idx="3020">
                  <c:v>25.192349666666662</c:v>
                </c:pt>
                <c:pt idx="3021">
                  <c:v>25.191529999999986</c:v>
                </c:pt>
                <c:pt idx="3022">
                  <c:v>25.194262333333317</c:v>
                </c:pt>
                <c:pt idx="3023">
                  <c:v>25.199999999999996</c:v>
                </c:pt>
                <c:pt idx="3024">
                  <c:v>25.192896166666674</c:v>
                </c:pt>
                <c:pt idx="3025">
                  <c:v>25.18661199999999</c:v>
                </c:pt>
                <c:pt idx="3026">
                  <c:v>25.193442499999989</c:v>
                </c:pt>
                <c:pt idx="3027">
                  <c:v>25.205191166666665</c:v>
                </c:pt>
                <c:pt idx="3028">
                  <c:v>25.200273166666676</c:v>
                </c:pt>
                <c:pt idx="3029">
                  <c:v>25.188251333333316</c:v>
                </c:pt>
                <c:pt idx="3030">
                  <c:v>25.194535499999997</c:v>
                </c:pt>
                <c:pt idx="3031">
                  <c:v>25.19153</c:v>
                </c:pt>
                <c:pt idx="3032">
                  <c:v>25.164754166666679</c:v>
                </c:pt>
                <c:pt idx="3033">
                  <c:v>25.171584833333316</c:v>
                </c:pt>
                <c:pt idx="3034">
                  <c:v>25.177869000000005</c:v>
                </c:pt>
                <c:pt idx="3035">
                  <c:v>25.182240666666662</c:v>
                </c:pt>
                <c:pt idx="3036">
                  <c:v>25.196721499999999</c:v>
                </c:pt>
                <c:pt idx="3037">
                  <c:v>25.19781450000001</c:v>
                </c:pt>
                <c:pt idx="3038">
                  <c:v>25.18907133333332</c:v>
                </c:pt>
                <c:pt idx="3039">
                  <c:v>25.207104000000001</c:v>
                </c:pt>
                <c:pt idx="3040">
                  <c:v>25.218579499999986</c:v>
                </c:pt>
                <c:pt idx="3041">
                  <c:v>25.216940166666678</c:v>
                </c:pt>
                <c:pt idx="3042">
                  <c:v>25.196175166666684</c:v>
                </c:pt>
                <c:pt idx="3043">
                  <c:v>25.194262666666674</c:v>
                </c:pt>
                <c:pt idx="3044">
                  <c:v>25.186339166666663</c:v>
                </c:pt>
                <c:pt idx="3045">
                  <c:v>25.180054999999999</c:v>
                </c:pt>
                <c:pt idx="3046">
                  <c:v>25.191803666666683</c:v>
                </c:pt>
                <c:pt idx="3047">
                  <c:v>25.198634166666668</c:v>
                </c:pt>
                <c:pt idx="3048">
                  <c:v>25.193715999999988</c:v>
                </c:pt>
                <c:pt idx="3049">
                  <c:v>25.213661333333317</c:v>
                </c:pt>
                <c:pt idx="3050">
                  <c:v>25.206557499999992</c:v>
                </c:pt>
                <c:pt idx="3051">
                  <c:v>25.204644999999989</c:v>
                </c:pt>
                <c:pt idx="3052">
                  <c:v>25.174863500000011</c:v>
                </c:pt>
                <c:pt idx="3053">
                  <c:v>25.190983833333316</c:v>
                </c:pt>
                <c:pt idx="3054">
                  <c:v>25.187705166666674</c:v>
                </c:pt>
                <c:pt idx="3055">
                  <c:v>25.206011166666674</c:v>
                </c:pt>
                <c:pt idx="3056">
                  <c:v>25.184699666666663</c:v>
                </c:pt>
                <c:pt idx="3057">
                  <c:v>25.189617833333305</c:v>
                </c:pt>
                <c:pt idx="3058">
                  <c:v>25.203825499999994</c:v>
                </c:pt>
                <c:pt idx="3059">
                  <c:v>25.205464833333306</c:v>
                </c:pt>
                <c:pt idx="3060">
                  <c:v>25.189344666666663</c:v>
                </c:pt>
                <c:pt idx="3061">
                  <c:v>25.172131499999992</c:v>
                </c:pt>
                <c:pt idx="3062">
                  <c:v>25.182513999999976</c:v>
                </c:pt>
                <c:pt idx="3063">
                  <c:v>25.198907333333317</c:v>
                </c:pt>
                <c:pt idx="3064">
                  <c:v>25.212568499999993</c:v>
                </c:pt>
                <c:pt idx="3065">
                  <c:v>25.2226778333333</c:v>
                </c:pt>
                <c:pt idx="3066">
                  <c:v>25.20054666666665</c:v>
                </c:pt>
                <c:pt idx="3067">
                  <c:v>25.218579499999986</c:v>
                </c:pt>
                <c:pt idx="3068">
                  <c:v>25.19808766666667</c:v>
                </c:pt>
                <c:pt idx="3069">
                  <c:v>25.213661333333317</c:v>
                </c:pt>
                <c:pt idx="3070">
                  <c:v>25.197267833333317</c:v>
                </c:pt>
                <c:pt idx="3071">
                  <c:v>25.168579166666657</c:v>
                </c:pt>
                <c:pt idx="3072">
                  <c:v>25.142896166666674</c:v>
                </c:pt>
                <c:pt idx="3073">
                  <c:v>25.137978166666688</c:v>
                </c:pt>
                <c:pt idx="3074">
                  <c:v>25.146721333333307</c:v>
                </c:pt>
                <c:pt idx="3075">
                  <c:v>25.146174833333308</c:v>
                </c:pt>
                <c:pt idx="3076">
                  <c:v>25.137704833333316</c:v>
                </c:pt>
                <c:pt idx="3077">
                  <c:v>25.127868833333327</c:v>
                </c:pt>
                <c:pt idx="3078">
                  <c:v>25.124863333333327</c:v>
                </c:pt>
                <c:pt idx="3079">
                  <c:v>25.136885166666694</c:v>
                </c:pt>
                <c:pt idx="3080">
                  <c:v>25.138524499999992</c:v>
                </c:pt>
                <c:pt idx="3081">
                  <c:v>25.137978000000007</c:v>
                </c:pt>
                <c:pt idx="3082">
                  <c:v>25.123496999999986</c:v>
                </c:pt>
                <c:pt idx="3083">
                  <c:v>25.113660999999997</c:v>
                </c:pt>
                <c:pt idx="3084">
                  <c:v>25.119671833333321</c:v>
                </c:pt>
                <c:pt idx="3085">
                  <c:v>25.101638999999999</c:v>
                </c:pt>
                <c:pt idx="3086">
                  <c:v>25.079507833333306</c:v>
                </c:pt>
                <c:pt idx="3087">
                  <c:v>25.076229166666664</c:v>
                </c:pt>
                <c:pt idx="3088">
                  <c:v>25.080873999999987</c:v>
                </c:pt>
                <c:pt idx="3089">
                  <c:v>25.102458666666678</c:v>
                </c:pt>
                <c:pt idx="3090">
                  <c:v>25.097813833333316</c:v>
                </c:pt>
                <c:pt idx="3091">
                  <c:v>25.092895833333319</c:v>
                </c:pt>
                <c:pt idx="3092">
                  <c:v>25.102731833333308</c:v>
                </c:pt>
                <c:pt idx="3093">
                  <c:v>25.084425833333309</c:v>
                </c:pt>
                <c:pt idx="3094">
                  <c:v>25.084152666666665</c:v>
                </c:pt>
                <c:pt idx="3095">
                  <c:v>25.083606166666662</c:v>
                </c:pt>
                <c:pt idx="3096">
                  <c:v>25.08579199999998</c:v>
                </c:pt>
                <c:pt idx="3097">
                  <c:v>25.086338333333309</c:v>
                </c:pt>
                <c:pt idx="3098">
                  <c:v>25.087977666666678</c:v>
                </c:pt>
                <c:pt idx="3099">
                  <c:v>25.06338749999999</c:v>
                </c:pt>
                <c:pt idx="3100">
                  <c:v>25.045081499999988</c:v>
                </c:pt>
                <c:pt idx="3101">
                  <c:v>25.047540499999993</c:v>
                </c:pt>
                <c:pt idx="3102">
                  <c:v>25.038524166666679</c:v>
                </c:pt>
                <c:pt idx="3103">
                  <c:v>25.047813666666677</c:v>
                </c:pt>
                <c:pt idx="3104">
                  <c:v>25.050272666666668</c:v>
                </c:pt>
                <c:pt idx="3105">
                  <c:v>25.046174333333319</c:v>
                </c:pt>
                <c:pt idx="3106">
                  <c:v>25.046174333333319</c:v>
                </c:pt>
                <c:pt idx="3107">
                  <c:v>25.044261833333319</c:v>
                </c:pt>
                <c:pt idx="3108">
                  <c:v>25.033333000000006</c:v>
                </c:pt>
                <c:pt idx="3109">
                  <c:v>25.002458666666683</c:v>
                </c:pt>
                <c:pt idx="3110">
                  <c:v>25.001638999999994</c:v>
                </c:pt>
                <c:pt idx="3111">
                  <c:v>25.024316499999991</c:v>
                </c:pt>
                <c:pt idx="3112">
                  <c:v>25.032240000000002</c:v>
                </c:pt>
                <c:pt idx="3113">
                  <c:v>25.025682666666672</c:v>
                </c:pt>
                <c:pt idx="3114">
                  <c:v>25.028415000000003</c:v>
                </c:pt>
                <c:pt idx="3115">
                  <c:v>25.021857666666691</c:v>
                </c:pt>
                <c:pt idx="3116">
                  <c:v>25.022131000000002</c:v>
                </c:pt>
                <c:pt idx="3117">
                  <c:v>25.010655500000016</c:v>
                </c:pt>
                <c:pt idx="3118">
                  <c:v>25.019671833333319</c:v>
                </c:pt>
                <c:pt idx="3119">
                  <c:v>25.009016166666683</c:v>
                </c:pt>
                <c:pt idx="3120">
                  <c:v>25.003551666666681</c:v>
                </c:pt>
                <c:pt idx="3121">
                  <c:v>25.015846833333313</c:v>
                </c:pt>
                <c:pt idx="3122">
                  <c:v>24.980874166666684</c:v>
                </c:pt>
                <c:pt idx="3123">
                  <c:v>24.977049166666671</c:v>
                </c:pt>
                <c:pt idx="3124">
                  <c:v>24.956557333333318</c:v>
                </c:pt>
                <c:pt idx="3125">
                  <c:v>24.957923500000003</c:v>
                </c:pt>
                <c:pt idx="3126">
                  <c:v>24.965027333333307</c:v>
                </c:pt>
                <c:pt idx="3127">
                  <c:v>24.95245899999999</c:v>
                </c:pt>
                <c:pt idx="3128">
                  <c:v>24.959016333333313</c:v>
                </c:pt>
                <c:pt idx="3129">
                  <c:v>24.941256833333313</c:v>
                </c:pt>
                <c:pt idx="3130">
                  <c:v>24.942349833333299</c:v>
                </c:pt>
                <c:pt idx="3131">
                  <c:v>24.948907333333313</c:v>
                </c:pt>
                <c:pt idx="3132">
                  <c:v>24.954645000000003</c:v>
                </c:pt>
                <c:pt idx="3133">
                  <c:v>24.980874500000006</c:v>
                </c:pt>
                <c:pt idx="3134">
                  <c:v>24.956830666666683</c:v>
                </c:pt>
                <c:pt idx="3135">
                  <c:v>24.959836166666683</c:v>
                </c:pt>
                <c:pt idx="3136">
                  <c:v>24.946174999999986</c:v>
                </c:pt>
                <c:pt idx="3137">
                  <c:v>24.965846999999989</c:v>
                </c:pt>
                <c:pt idx="3138">
                  <c:v>24.959289666666674</c:v>
                </c:pt>
                <c:pt idx="3139">
                  <c:v>24.962294999999983</c:v>
                </c:pt>
                <c:pt idx="3140">
                  <c:v>24.957377000000005</c:v>
                </c:pt>
                <c:pt idx="3141">
                  <c:v>24.96912566666667</c:v>
                </c:pt>
                <c:pt idx="3142">
                  <c:v>24.984972666666668</c:v>
                </c:pt>
                <c:pt idx="3143">
                  <c:v>24.985519166666659</c:v>
                </c:pt>
                <c:pt idx="3144">
                  <c:v>24.98825149999999</c:v>
                </c:pt>
                <c:pt idx="3145">
                  <c:v>24.982240666666659</c:v>
                </c:pt>
                <c:pt idx="3146">
                  <c:v>24.999180666666675</c:v>
                </c:pt>
                <c:pt idx="3147">
                  <c:v>24.989617833333305</c:v>
                </c:pt>
                <c:pt idx="3148">
                  <c:v>24.978962000000006</c:v>
                </c:pt>
                <c:pt idx="3149">
                  <c:v>24.963388166666675</c:v>
                </c:pt>
                <c:pt idx="3150">
                  <c:v>24.951639666666672</c:v>
                </c:pt>
                <c:pt idx="3151">
                  <c:v>24.949180499999997</c:v>
                </c:pt>
                <c:pt idx="3152">
                  <c:v>24.940710666666664</c:v>
                </c:pt>
                <c:pt idx="3153">
                  <c:v>24.941530333333308</c:v>
                </c:pt>
                <c:pt idx="3154">
                  <c:v>24.945355500000002</c:v>
                </c:pt>
                <c:pt idx="3155">
                  <c:v>24.953552333333313</c:v>
                </c:pt>
                <c:pt idx="3156">
                  <c:v>24.941257166666677</c:v>
                </c:pt>
                <c:pt idx="3157">
                  <c:v>24.944262666666663</c:v>
                </c:pt>
                <c:pt idx="3158">
                  <c:v>24.959836499999987</c:v>
                </c:pt>
                <c:pt idx="3159">
                  <c:v>24.979508666666661</c:v>
                </c:pt>
                <c:pt idx="3160">
                  <c:v>25.005191666666658</c:v>
                </c:pt>
                <c:pt idx="3161">
                  <c:v>24.997268166666679</c:v>
                </c:pt>
                <c:pt idx="3162">
                  <c:v>25.0016398333333</c:v>
                </c:pt>
                <c:pt idx="3163">
                  <c:v>24.995082499999985</c:v>
                </c:pt>
                <c:pt idx="3164">
                  <c:v>24.974864000000011</c:v>
                </c:pt>
                <c:pt idx="3165">
                  <c:v>24.960109833333295</c:v>
                </c:pt>
                <c:pt idx="3166">
                  <c:v>24.9691263333333</c:v>
                </c:pt>
                <c:pt idx="3167">
                  <c:v>24.966394166666667</c:v>
                </c:pt>
                <c:pt idx="3168">
                  <c:v>25.00327933333331</c:v>
                </c:pt>
                <c:pt idx="3169">
                  <c:v>25.015574333333319</c:v>
                </c:pt>
                <c:pt idx="3170">
                  <c:v>25.016393999999988</c:v>
                </c:pt>
                <c:pt idx="3171">
                  <c:v>25.009563499999999</c:v>
                </c:pt>
                <c:pt idx="3172">
                  <c:v>25.030601666666673</c:v>
                </c:pt>
                <c:pt idx="3173">
                  <c:v>25.045355666666673</c:v>
                </c:pt>
                <c:pt idx="3174">
                  <c:v>25.040437499999989</c:v>
                </c:pt>
                <c:pt idx="3175">
                  <c:v>25.038251666666675</c:v>
                </c:pt>
                <c:pt idx="3176">
                  <c:v>25.030601333333315</c:v>
                </c:pt>
                <c:pt idx="3177">
                  <c:v>25.045902000000002</c:v>
                </c:pt>
                <c:pt idx="3178">
                  <c:v>25.050000333333319</c:v>
                </c:pt>
                <c:pt idx="3179">
                  <c:v>25.044262666666675</c:v>
                </c:pt>
                <c:pt idx="3180">
                  <c:v>25.066120666666666</c:v>
                </c:pt>
                <c:pt idx="3181">
                  <c:v>25.071311999999999</c:v>
                </c:pt>
                <c:pt idx="3182">
                  <c:v>25.103005999999997</c:v>
                </c:pt>
                <c:pt idx="3183">
                  <c:v>25.094535999999987</c:v>
                </c:pt>
                <c:pt idx="3184">
                  <c:v>25.099180833333307</c:v>
                </c:pt>
                <c:pt idx="3185">
                  <c:v>25.069945833333307</c:v>
                </c:pt>
                <c:pt idx="3186">
                  <c:v>25.062295499999987</c:v>
                </c:pt>
                <c:pt idx="3187">
                  <c:v>25.05437199999999</c:v>
                </c:pt>
                <c:pt idx="3188">
                  <c:v>25.087978666666661</c:v>
                </c:pt>
                <c:pt idx="3189">
                  <c:v>25.090710833333286</c:v>
                </c:pt>
                <c:pt idx="3190">
                  <c:v>25.100273499999993</c:v>
                </c:pt>
                <c:pt idx="3191">
                  <c:v>25.100546666666659</c:v>
                </c:pt>
                <c:pt idx="3192">
                  <c:v>25.107103999999993</c:v>
                </c:pt>
                <c:pt idx="3193">
                  <c:v>25.08087449999999</c:v>
                </c:pt>
                <c:pt idx="3194">
                  <c:v>25.092896333333304</c:v>
                </c:pt>
                <c:pt idx="3195">
                  <c:v>25.092349833333291</c:v>
                </c:pt>
                <c:pt idx="3196">
                  <c:v>25.132786999999986</c:v>
                </c:pt>
                <c:pt idx="3197">
                  <c:v>25.125409999999981</c:v>
                </c:pt>
                <c:pt idx="3198">
                  <c:v>25.146174999999992</c:v>
                </c:pt>
                <c:pt idx="3199">
                  <c:v>25.140437333333306</c:v>
                </c:pt>
                <c:pt idx="3200">
                  <c:v>25.137431833333316</c:v>
                </c:pt>
                <c:pt idx="3201">
                  <c:v>25.131147666666674</c:v>
                </c:pt>
                <c:pt idx="3202">
                  <c:v>25.140710666666664</c:v>
                </c:pt>
                <c:pt idx="3203">
                  <c:v>25.152185999999997</c:v>
                </c:pt>
                <c:pt idx="3204">
                  <c:v>25.136065833333326</c:v>
                </c:pt>
                <c:pt idx="3205">
                  <c:v>25.163388166666678</c:v>
                </c:pt>
                <c:pt idx="3206">
                  <c:v>25.169125833333318</c:v>
                </c:pt>
                <c:pt idx="3207">
                  <c:v>25.165027499999994</c:v>
                </c:pt>
                <c:pt idx="3208">
                  <c:v>25.163661500000003</c:v>
                </c:pt>
                <c:pt idx="3209">
                  <c:v>25.17049216666668</c:v>
                </c:pt>
                <c:pt idx="3210">
                  <c:v>25.16967233333331</c:v>
                </c:pt>
                <c:pt idx="3211">
                  <c:v>25.155737999999989</c:v>
                </c:pt>
                <c:pt idx="3212">
                  <c:v>25.162568500000006</c:v>
                </c:pt>
                <c:pt idx="3213">
                  <c:v>25.186885333333329</c:v>
                </c:pt>
                <c:pt idx="3214">
                  <c:v>25.156284166666694</c:v>
                </c:pt>
                <c:pt idx="3215">
                  <c:v>25.13770483333332</c:v>
                </c:pt>
                <c:pt idx="3216">
                  <c:v>25.153552000000005</c:v>
                </c:pt>
                <c:pt idx="3217">
                  <c:v>25.159016500000003</c:v>
                </c:pt>
                <c:pt idx="3218">
                  <c:v>25.159016500000003</c:v>
                </c:pt>
                <c:pt idx="3219">
                  <c:v>25.151912666666679</c:v>
                </c:pt>
                <c:pt idx="3220">
                  <c:v>25.157104000000011</c:v>
                </c:pt>
                <c:pt idx="3221">
                  <c:v>25.171858166666699</c:v>
                </c:pt>
                <c:pt idx="3222">
                  <c:v>25.183880000000013</c:v>
                </c:pt>
                <c:pt idx="3223">
                  <c:v>25.183880000000016</c:v>
                </c:pt>
                <c:pt idx="3224">
                  <c:v>25.192076666666686</c:v>
                </c:pt>
                <c:pt idx="3225">
                  <c:v>25.190710666666678</c:v>
                </c:pt>
                <c:pt idx="3226">
                  <c:v>25.192896333333323</c:v>
                </c:pt>
                <c:pt idx="3227">
                  <c:v>25.191257000000022</c:v>
                </c:pt>
                <c:pt idx="3228">
                  <c:v>25.179781666666688</c:v>
                </c:pt>
                <c:pt idx="3229">
                  <c:v>25.196448333333326</c:v>
                </c:pt>
                <c:pt idx="3230">
                  <c:v>25.203278833333325</c:v>
                </c:pt>
                <c:pt idx="3231">
                  <c:v>25.189617666666678</c:v>
                </c:pt>
                <c:pt idx="3232">
                  <c:v>25.178415500000007</c:v>
                </c:pt>
                <c:pt idx="3233">
                  <c:v>25.160382666666678</c:v>
                </c:pt>
                <c:pt idx="3234">
                  <c:v>25.193442833333314</c:v>
                </c:pt>
                <c:pt idx="3235">
                  <c:v>25.19398933333332</c:v>
                </c:pt>
                <c:pt idx="3236">
                  <c:v>25.215300833333313</c:v>
                </c:pt>
                <c:pt idx="3237">
                  <c:v>25.19508216666668</c:v>
                </c:pt>
                <c:pt idx="3238">
                  <c:v>25.184699666666674</c:v>
                </c:pt>
                <c:pt idx="3239">
                  <c:v>25.182240666666676</c:v>
                </c:pt>
                <c:pt idx="3240">
                  <c:v>25.201366333333326</c:v>
                </c:pt>
                <c:pt idx="3241">
                  <c:v>25.185792499999984</c:v>
                </c:pt>
                <c:pt idx="3242">
                  <c:v>25.177869000000012</c:v>
                </c:pt>
                <c:pt idx="3243">
                  <c:v>25.193989166666686</c:v>
                </c:pt>
                <c:pt idx="3244">
                  <c:v>25.193442666666666</c:v>
                </c:pt>
                <c:pt idx="3245">
                  <c:v>25.2180328333333</c:v>
                </c:pt>
                <c:pt idx="3246">
                  <c:v>25.215300666666664</c:v>
                </c:pt>
                <c:pt idx="3247">
                  <c:v>25.220491833333305</c:v>
                </c:pt>
                <c:pt idx="3248">
                  <c:v>25.204098333333317</c:v>
                </c:pt>
                <c:pt idx="3249">
                  <c:v>25.203551999999988</c:v>
                </c:pt>
                <c:pt idx="3250">
                  <c:v>25.204098499999997</c:v>
                </c:pt>
                <c:pt idx="3251">
                  <c:v>25.1931695</c:v>
                </c:pt>
                <c:pt idx="3252">
                  <c:v>25.196175000000011</c:v>
                </c:pt>
                <c:pt idx="3253">
                  <c:v>25.205737833333295</c:v>
                </c:pt>
                <c:pt idx="3254">
                  <c:v>25.196448333333318</c:v>
                </c:pt>
                <c:pt idx="3255">
                  <c:v>25.212022166666667</c:v>
                </c:pt>
                <c:pt idx="3256">
                  <c:v>25.192623333333312</c:v>
                </c:pt>
                <c:pt idx="3257">
                  <c:v>25.19480916666669</c:v>
                </c:pt>
                <c:pt idx="3258">
                  <c:v>25.163388333333319</c:v>
                </c:pt>
                <c:pt idx="3259">
                  <c:v>25.146721666666668</c:v>
                </c:pt>
                <c:pt idx="3260">
                  <c:v>25.130328166666686</c:v>
                </c:pt>
                <c:pt idx="3261">
                  <c:v>25.111475666666689</c:v>
                </c:pt>
                <c:pt idx="3262">
                  <c:v>25.100819833333318</c:v>
                </c:pt>
                <c:pt idx="3263">
                  <c:v>25.090437333333309</c:v>
                </c:pt>
                <c:pt idx="3264">
                  <c:v>25.110655833333329</c:v>
                </c:pt>
                <c:pt idx="3265">
                  <c:v>25.102186000000007</c:v>
                </c:pt>
                <c:pt idx="3266">
                  <c:v>25.096448333333313</c:v>
                </c:pt>
                <c:pt idx="3267">
                  <c:v>25.105737833333315</c:v>
                </c:pt>
                <c:pt idx="3268">
                  <c:v>25.092076499999997</c:v>
                </c:pt>
                <c:pt idx="3269">
                  <c:v>25.08087433333332</c:v>
                </c:pt>
                <c:pt idx="3270">
                  <c:v>25.088524666666672</c:v>
                </c:pt>
                <c:pt idx="3271">
                  <c:v>25.084426333333312</c:v>
                </c:pt>
                <c:pt idx="3272">
                  <c:v>25.083333499999984</c:v>
                </c:pt>
                <c:pt idx="3273">
                  <c:v>25.054645000000001</c:v>
                </c:pt>
                <c:pt idx="3274">
                  <c:v>25.069945500000003</c:v>
                </c:pt>
                <c:pt idx="3275">
                  <c:v>25.059289833333306</c:v>
                </c:pt>
                <c:pt idx="3276">
                  <c:v>25.050273333333315</c:v>
                </c:pt>
                <c:pt idx="3277">
                  <c:v>25.039344333333311</c:v>
                </c:pt>
                <c:pt idx="3278">
                  <c:v>25.036611999999987</c:v>
                </c:pt>
                <c:pt idx="3279">
                  <c:v>25.043169499999987</c:v>
                </c:pt>
                <c:pt idx="3280">
                  <c:v>25.014207666666675</c:v>
                </c:pt>
                <c:pt idx="3281">
                  <c:v>25.028142166666662</c:v>
                </c:pt>
                <c:pt idx="3282">
                  <c:v>25.022404333333306</c:v>
                </c:pt>
                <c:pt idx="3283">
                  <c:v>25.036885333333327</c:v>
                </c:pt>
                <c:pt idx="3284">
                  <c:v>25.033060166666676</c:v>
                </c:pt>
                <c:pt idx="3285">
                  <c:v>25.027322333333302</c:v>
                </c:pt>
                <c:pt idx="3286">
                  <c:v>25.015573833333303</c:v>
                </c:pt>
                <c:pt idx="3287">
                  <c:v>25.022950833333308</c:v>
                </c:pt>
                <c:pt idx="3288">
                  <c:v>25.001912499999996</c:v>
                </c:pt>
                <c:pt idx="3289">
                  <c:v>24.99152999999998</c:v>
                </c:pt>
                <c:pt idx="3290">
                  <c:v>24.984972666666657</c:v>
                </c:pt>
                <c:pt idx="3291">
                  <c:v>24.975409833333291</c:v>
                </c:pt>
                <c:pt idx="3292">
                  <c:v>24.973770499999986</c:v>
                </c:pt>
                <c:pt idx="3293">
                  <c:v>24.976502833333296</c:v>
                </c:pt>
                <c:pt idx="3294">
                  <c:v>24.942622999999976</c:v>
                </c:pt>
                <c:pt idx="3295">
                  <c:v>24.953825166666672</c:v>
                </c:pt>
                <c:pt idx="3296">
                  <c:v>24.923770499999989</c:v>
                </c:pt>
                <c:pt idx="3297">
                  <c:v>24.95054649999998</c:v>
                </c:pt>
                <c:pt idx="3298">
                  <c:v>24.95491816666669</c:v>
                </c:pt>
                <c:pt idx="3299">
                  <c:v>24.966120333333304</c:v>
                </c:pt>
                <c:pt idx="3300">
                  <c:v>24.94453566666667</c:v>
                </c:pt>
                <c:pt idx="3301">
                  <c:v>24.971038333333318</c:v>
                </c:pt>
                <c:pt idx="3302">
                  <c:v>24.975136666666664</c:v>
                </c:pt>
                <c:pt idx="3303">
                  <c:v>24.972131333333312</c:v>
                </c:pt>
                <c:pt idx="3304">
                  <c:v>24.97377066666667</c:v>
                </c:pt>
                <c:pt idx="3305">
                  <c:v>24.958743333333306</c:v>
                </c:pt>
                <c:pt idx="3306">
                  <c:v>24.97896200000001</c:v>
                </c:pt>
                <c:pt idx="3307">
                  <c:v>24.987705166666675</c:v>
                </c:pt>
                <c:pt idx="3308">
                  <c:v>24.988251499999993</c:v>
                </c:pt>
                <c:pt idx="3309">
                  <c:v>24.980874333333318</c:v>
                </c:pt>
                <c:pt idx="3310">
                  <c:v>24.971584666666679</c:v>
                </c:pt>
                <c:pt idx="3311">
                  <c:v>24.989071000000006</c:v>
                </c:pt>
                <c:pt idx="3312">
                  <c:v>24.963388000000009</c:v>
                </c:pt>
                <c:pt idx="3313">
                  <c:v>24.976775833333317</c:v>
                </c:pt>
                <c:pt idx="3314">
                  <c:v>24.983333166666672</c:v>
                </c:pt>
                <c:pt idx="3315">
                  <c:v>24.995355000000007</c:v>
                </c:pt>
                <c:pt idx="3316">
                  <c:v>24.999726499999987</c:v>
                </c:pt>
                <c:pt idx="3317">
                  <c:v>24.980054333333317</c:v>
                </c:pt>
                <c:pt idx="3318">
                  <c:v>24.990983333333325</c:v>
                </c:pt>
                <c:pt idx="3319">
                  <c:v>25.009562666666675</c:v>
                </c:pt>
                <c:pt idx="3320">
                  <c:v>25.044262166666684</c:v>
                </c:pt>
                <c:pt idx="3321">
                  <c:v>25.072677499999994</c:v>
                </c:pt>
                <c:pt idx="3322">
                  <c:v>25.064207500000006</c:v>
                </c:pt>
                <c:pt idx="3323">
                  <c:v>25.060928833333318</c:v>
                </c:pt>
                <c:pt idx="3324">
                  <c:v>25.039890500000013</c:v>
                </c:pt>
                <c:pt idx="3325">
                  <c:v>25.041803000000005</c:v>
                </c:pt>
                <c:pt idx="3326">
                  <c:v>25.039890333333329</c:v>
                </c:pt>
                <c:pt idx="3327">
                  <c:v>25.028961500000001</c:v>
                </c:pt>
                <c:pt idx="3328">
                  <c:v>25.05109266666668</c:v>
                </c:pt>
                <c:pt idx="3329">
                  <c:v>25.069125500000002</c:v>
                </c:pt>
                <c:pt idx="3330">
                  <c:v>25.065573666666673</c:v>
                </c:pt>
                <c:pt idx="3331">
                  <c:v>25.084152833333313</c:v>
                </c:pt>
                <c:pt idx="3332">
                  <c:v>25.073497000000007</c:v>
                </c:pt>
                <c:pt idx="3333">
                  <c:v>25.072950500000001</c:v>
                </c:pt>
                <c:pt idx="3334">
                  <c:v>25.07076483333331</c:v>
                </c:pt>
                <c:pt idx="3335">
                  <c:v>25.096721166666679</c:v>
                </c:pt>
                <c:pt idx="3336">
                  <c:v>25.084152833333309</c:v>
                </c:pt>
                <c:pt idx="3337">
                  <c:v>25.068578999999989</c:v>
                </c:pt>
                <c:pt idx="3338">
                  <c:v>25.061748499999993</c:v>
                </c:pt>
                <c:pt idx="3339">
                  <c:v>25.050819499999999</c:v>
                </c:pt>
                <c:pt idx="3340">
                  <c:v>25.05601083333331</c:v>
                </c:pt>
                <c:pt idx="3341">
                  <c:v>25.034152833333319</c:v>
                </c:pt>
                <c:pt idx="3342">
                  <c:v>25.033059999999992</c:v>
                </c:pt>
                <c:pt idx="3343">
                  <c:v>25.025409666666658</c:v>
                </c:pt>
                <c:pt idx="3344">
                  <c:v>25.036065500000007</c:v>
                </c:pt>
                <c:pt idx="3345">
                  <c:v>25.041803333333316</c:v>
                </c:pt>
                <c:pt idx="3346">
                  <c:v>25.015846999999987</c:v>
                </c:pt>
                <c:pt idx="3347">
                  <c:v>25.018032833333304</c:v>
                </c:pt>
                <c:pt idx="3348">
                  <c:v>25.043169499999987</c:v>
                </c:pt>
                <c:pt idx="3349">
                  <c:v>25.052732333333296</c:v>
                </c:pt>
                <c:pt idx="3350">
                  <c:v>25.056284333333316</c:v>
                </c:pt>
                <c:pt idx="3351">
                  <c:v>25.063661333333311</c:v>
                </c:pt>
                <c:pt idx="3352">
                  <c:v>25.077595833333319</c:v>
                </c:pt>
                <c:pt idx="3353">
                  <c:v>25.063661333333318</c:v>
                </c:pt>
                <c:pt idx="3354">
                  <c:v>25.081967500000005</c:v>
                </c:pt>
                <c:pt idx="3355">
                  <c:v>25.081967500000001</c:v>
                </c:pt>
                <c:pt idx="3356">
                  <c:v>25.097268166666687</c:v>
                </c:pt>
                <c:pt idx="3357">
                  <c:v>25.097541333333311</c:v>
                </c:pt>
                <c:pt idx="3358">
                  <c:v>25.091257166666683</c:v>
                </c:pt>
                <c:pt idx="3359">
                  <c:v>25.083060333333311</c:v>
                </c:pt>
                <c:pt idx="3360">
                  <c:v>25.073497499999988</c:v>
                </c:pt>
                <c:pt idx="3361">
                  <c:v>25.050546666666662</c:v>
                </c:pt>
                <c:pt idx="3362">
                  <c:v>25.023770666666664</c:v>
                </c:pt>
                <c:pt idx="3363">
                  <c:v>25.020491999999987</c:v>
                </c:pt>
                <c:pt idx="3364">
                  <c:v>25.006557666666676</c:v>
                </c:pt>
                <c:pt idx="3365">
                  <c:v>25.004645166666673</c:v>
                </c:pt>
                <c:pt idx="3366">
                  <c:v>24.987158666666677</c:v>
                </c:pt>
                <c:pt idx="3367">
                  <c:v>24.973770833333305</c:v>
                </c:pt>
                <c:pt idx="3368">
                  <c:v>24.964481333333303</c:v>
                </c:pt>
                <c:pt idx="3369">
                  <c:v>24.962841999999977</c:v>
                </c:pt>
                <c:pt idx="3370">
                  <c:v>24.990164499999992</c:v>
                </c:pt>
                <c:pt idx="3371">
                  <c:v>24.990164499999992</c:v>
                </c:pt>
                <c:pt idx="3372">
                  <c:v>24.996175333333312</c:v>
                </c:pt>
                <c:pt idx="3373">
                  <c:v>24.950820166666666</c:v>
                </c:pt>
                <c:pt idx="3374">
                  <c:v>24.936339333333301</c:v>
                </c:pt>
                <c:pt idx="3375">
                  <c:v>24.924590666666663</c:v>
                </c:pt>
                <c:pt idx="3376">
                  <c:v>24.904098833333311</c:v>
                </c:pt>
                <c:pt idx="3377">
                  <c:v>24.918852999999988</c:v>
                </c:pt>
                <c:pt idx="3378">
                  <c:v>24.924863833333315</c:v>
                </c:pt>
                <c:pt idx="3379">
                  <c:v>24.890164333333317</c:v>
                </c:pt>
                <c:pt idx="3380">
                  <c:v>24.858743666666662</c:v>
                </c:pt>
                <c:pt idx="3381">
                  <c:v>24.83715900000001</c:v>
                </c:pt>
                <c:pt idx="3382">
                  <c:v>24.862568833333309</c:v>
                </c:pt>
                <c:pt idx="3383">
                  <c:v>24.861749166666666</c:v>
                </c:pt>
                <c:pt idx="3384">
                  <c:v>24.882514333333312</c:v>
                </c:pt>
                <c:pt idx="3385">
                  <c:v>24.883333999999991</c:v>
                </c:pt>
                <c:pt idx="3386">
                  <c:v>24.890437833333312</c:v>
                </c:pt>
                <c:pt idx="3387">
                  <c:v>24.886885833333324</c:v>
                </c:pt>
                <c:pt idx="3388">
                  <c:v>24.876776666666675</c:v>
                </c:pt>
                <c:pt idx="3389">
                  <c:v>24.863388666666683</c:v>
                </c:pt>
                <c:pt idx="3390">
                  <c:v>24.874044333333323</c:v>
                </c:pt>
                <c:pt idx="3391">
                  <c:v>24.880055333333324</c:v>
                </c:pt>
                <c:pt idx="3392">
                  <c:v>24.896448833333316</c:v>
                </c:pt>
                <c:pt idx="3393">
                  <c:v>24.905192</c:v>
                </c:pt>
                <c:pt idx="3394">
                  <c:v>24.898907833333318</c:v>
                </c:pt>
                <c:pt idx="3395">
                  <c:v>24.895082666666671</c:v>
                </c:pt>
                <c:pt idx="3396">
                  <c:v>24.901093666666675</c:v>
                </c:pt>
                <c:pt idx="3397">
                  <c:v>24.886886166666681</c:v>
                </c:pt>
                <c:pt idx="3398">
                  <c:v>24.89125783333332</c:v>
                </c:pt>
                <c:pt idx="3399">
                  <c:v>24.89617583333332</c:v>
                </c:pt>
                <c:pt idx="3400">
                  <c:v>24.906831500000003</c:v>
                </c:pt>
                <c:pt idx="3401">
                  <c:v>24.897815000000012</c:v>
                </c:pt>
                <c:pt idx="3402">
                  <c:v>24.88306083333331</c:v>
                </c:pt>
                <c:pt idx="3403">
                  <c:v>24.869946000000002</c:v>
                </c:pt>
                <c:pt idx="3404">
                  <c:v>24.838525166666678</c:v>
                </c:pt>
                <c:pt idx="3405">
                  <c:v>24.831694500000001</c:v>
                </c:pt>
                <c:pt idx="3406">
                  <c:v>24.843716333333305</c:v>
                </c:pt>
                <c:pt idx="3407">
                  <c:v>24.846448499999987</c:v>
                </c:pt>
                <c:pt idx="3408">
                  <c:v>24.827869166666673</c:v>
                </c:pt>
                <c:pt idx="3409">
                  <c:v>24.821858333333328</c:v>
                </c:pt>
                <c:pt idx="3410">
                  <c:v>24.818579666666661</c:v>
                </c:pt>
                <c:pt idx="3411">
                  <c:v>24.822677999999989</c:v>
                </c:pt>
                <c:pt idx="3412">
                  <c:v>24.811202499999997</c:v>
                </c:pt>
                <c:pt idx="3413">
                  <c:v>24.842076833333305</c:v>
                </c:pt>
                <c:pt idx="3414">
                  <c:v>24.825956499999997</c:v>
                </c:pt>
                <c:pt idx="3415">
                  <c:v>24.823497499999988</c:v>
                </c:pt>
                <c:pt idx="3416">
                  <c:v>24.800000166666678</c:v>
                </c:pt>
                <c:pt idx="3417">
                  <c:v>24.787431833333304</c:v>
                </c:pt>
                <c:pt idx="3418">
                  <c:v>24.7666668333333</c:v>
                </c:pt>
                <c:pt idx="3419">
                  <c:v>24.760929166666664</c:v>
                </c:pt>
                <c:pt idx="3420">
                  <c:v>24.759016499999987</c:v>
                </c:pt>
                <c:pt idx="3421">
                  <c:v>24.760929166666664</c:v>
                </c:pt>
                <c:pt idx="3422">
                  <c:v>24.782240666666656</c:v>
                </c:pt>
                <c:pt idx="3423">
                  <c:v>24.791530166666668</c:v>
                </c:pt>
                <c:pt idx="3424">
                  <c:v>24.821038333333316</c:v>
                </c:pt>
                <c:pt idx="3425">
                  <c:v>24.833606666666661</c:v>
                </c:pt>
                <c:pt idx="3426">
                  <c:v>24.81038266666668</c:v>
                </c:pt>
                <c:pt idx="3427">
                  <c:v>24.819945500000014</c:v>
                </c:pt>
                <c:pt idx="3428">
                  <c:v>24.823224166666677</c:v>
                </c:pt>
                <c:pt idx="3429">
                  <c:v>24.816939999999999</c:v>
                </c:pt>
                <c:pt idx="3430">
                  <c:v>24.798087499999994</c:v>
                </c:pt>
                <c:pt idx="3431">
                  <c:v>24.76967216666667</c:v>
                </c:pt>
                <c:pt idx="3432">
                  <c:v>24.781694166666671</c:v>
                </c:pt>
                <c:pt idx="3433">
                  <c:v>24.793442833333305</c:v>
                </c:pt>
                <c:pt idx="3434">
                  <c:v>24.815027500000003</c:v>
                </c:pt>
                <c:pt idx="3435">
                  <c:v>24.815027500000003</c:v>
                </c:pt>
                <c:pt idx="3436">
                  <c:v>24.822951000000018</c:v>
                </c:pt>
                <c:pt idx="3437">
                  <c:v>24.810929000000005</c:v>
                </c:pt>
                <c:pt idx="3438">
                  <c:v>24.813114833333319</c:v>
                </c:pt>
                <c:pt idx="3439">
                  <c:v>24.833333333333318</c:v>
                </c:pt>
                <c:pt idx="3440">
                  <c:v>24.845081833333317</c:v>
                </c:pt>
                <c:pt idx="3441">
                  <c:v>24.865300333333312</c:v>
                </c:pt>
                <c:pt idx="3442">
                  <c:v>24.844808500000017</c:v>
                </c:pt>
                <c:pt idx="3443">
                  <c:v>24.836611666666684</c:v>
                </c:pt>
                <c:pt idx="3444">
                  <c:v>24.815573333333322</c:v>
                </c:pt>
                <c:pt idx="3445">
                  <c:v>24.821857500000014</c:v>
                </c:pt>
                <c:pt idx="3446">
                  <c:v>24.81967183333332</c:v>
                </c:pt>
                <c:pt idx="3447">
                  <c:v>24.84262266666666</c:v>
                </c:pt>
                <c:pt idx="3448">
                  <c:v>24.861201833333311</c:v>
                </c:pt>
                <c:pt idx="3449">
                  <c:v>24.863934000000004</c:v>
                </c:pt>
                <c:pt idx="3450">
                  <c:v>24.850545999999991</c:v>
                </c:pt>
                <c:pt idx="3451">
                  <c:v>24.845901166666682</c:v>
                </c:pt>
                <c:pt idx="3452">
                  <c:v>24.827595166666676</c:v>
                </c:pt>
                <c:pt idx="3453">
                  <c:v>24.827595166666676</c:v>
                </c:pt>
                <c:pt idx="3454">
                  <c:v>24.831146999999987</c:v>
                </c:pt>
                <c:pt idx="3455">
                  <c:v>24.824589499999988</c:v>
                </c:pt>
                <c:pt idx="3456">
                  <c:v>24.822130499999989</c:v>
                </c:pt>
                <c:pt idx="3457">
                  <c:v>24.849452833333306</c:v>
                </c:pt>
                <c:pt idx="3458">
                  <c:v>24.874589333333315</c:v>
                </c:pt>
                <c:pt idx="3459">
                  <c:v>24.863933666666654</c:v>
                </c:pt>
                <c:pt idx="3460">
                  <c:v>24.866665833333304</c:v>
                </c:pt>
                <c:pt idx="3461">
                  <c:v>24.891255999999991</c:v>
                </c:pt>
                <c:pt idx="3462">
                  <c:v>24.899725999999983</c:v>
                </c:pt>
                <c:pt idx="3463">
                  <c:v>24.928141333333283</c:v>
                </c:pt>
                <c:pt idx="3464">
                  <c:v>24.947540333333286</c:v>
                </c:pt>
                <c:pt idx="3465">
                  <c:v>24.956829999999982</c:v>
                </c:pt>
                <c:pt idx="3466">
                  <c:v>24.960928333333293</c:v>
                </c:pt>
                <c:pt idx="3467">
                  <c:v>24.961474833333295</c:v>
                </c:pt>
                <c:pt idx="3468">
                  <c:v>24.975136166666633</c:v>
                </c:pt>
                <c:pt idx="3469">
                  <c:v>24.95628366666665</c:v>
                </c:pt>
                <c:pt idx="3470">
                  <c:v>24.976775333333297</c:v>
                </c:pt>
                <c:pt idx="3471">
                  <c:v>24.979780833333294</c:v>
                </c:pt>
                <c:pt idx="3472">
                  <c:v>24.967758999999987</c:v>
                </c:pt>
                <c:pt idx="3473">
                  <c:v>24.954370999999988</c:v>
                </c:pt>
                <c:pt idx="3474">
                  <c:v>24.95491749999999</c:v>
                </c:pt>
                <c:pt idx="3475">
                  <c:v>24.937157833333316</c:v>
                </c:pt>
                <c:pt idx="3476">
                  <c:v>24.965026666666652</c:v>
                </c:pt>
                <c:pt idx="3477">
                  <c:v>24.951638833333309</c:v>
                </c:pt>
                <c:pt idx="3478">
                  <c:v>24.980054166666665</c:v>
                </c:pt>
                <c:pt idx="3479">
                  <c:v>24.982239999999976</c:v>
                </c:pt>
                <c:pt idx="3480">
                  <c:v>24.979781000000003</c:v>
                </c:pt>
                <c:pt idx="3481">
                  <c:v>24.969671666666674</c:v>
                </c:pt>
                <c:pt idx="3482">
                  <c:v>24.98223999999998</c:v>
                </c:pt>
                <c:pt idx="3483">
                  <c:v>24.98333299999998</c:v>
                </c:pt>
                <c:pt idx="3484">
                  <c:v>24.965300166666676</c:v>
                </c:pt>
                <c:pt idx="3485">
                  <c:v>24.966119833333305</c:v>
                </c:pt>
                <c:pt idx="3486">
                  <c:v>25.006557000000008</c:v>
                </c:pt>
                <c:pt idx="3487">
                  <c:v>25.003278166666693</c:v>
                </c:pt>
                <c:pt idx="3488">
                  <c:v>25.016666166666681</c:v>
                </c:pt>
                <c:pt idx="3489">
                  <c:v>25.055190833333313</c:v>
                </c:pt>
                <c:pt idx="3490">
                  <c:v>25.070218166666685</c:v>
                </c:pt>
                <c:pt idx="3491">
                  <c:v>25.098087000000007</c:v>
                </c:pt>
                <c:pt idx="3492">
                  <c:v>25.109289166666681</c:v>
                </c:pt>
                <c:pt idx="3493">
                  <c:v>25.120764500000003</c:v>
                </c:pt>
                <c:pt idx="3494">
                  <c:v>25.133606</c:v>
                </c:pt>
                <c:pt idx="3495">
                  <c:v>25.13442566666669</c:v>
                </c:pt>
                <c:pt idx="3496">
                  <c:v>25.152731666666671</c:v>
                </c:pt>
                <c:pt idx="3497">
                  <c:v>25.15109233333332</c:v>
                </c:pt>
                <c:pt idx="3498">
                  <c:v>25.153551333333329</c:v>
                </c:pt>
                <c:pt idx="3499">
                  <c:v>25.174862833333329</c:v>
                </c:pt>
                <c:pt idx="3500">
                  <c:v>25.16557333333331</c:v>
                </c:pt>
                <c:pt idx="3501">
                  <c:v>25.152731833333313</c:v>
                </c:pt>
                <c:pt idx="3502">
                  <c:v>25.174589833333318</c:v>
                </c:pt>
                <c:pt idx="3503">
                  <c:v>25.194535166666693</c:v>
                </c:pt>
                <c:pt idx="3504">
                  <c:v>25.206283833333313</c:v>
                </c:pt>
                <c:pt idx="3505">
                  <c:v>25.220764666666671</c:v>
                </c:pt>
                <c:pt idx="3506">
                  <c:v>25.212841166666681</c:v>
                </c:pt>
                <c:pt idx="3507">
                  <c:v>25.197267333333329</c:v>
                </c:pt>
                <c:pt idx="3508">
                  <c:v>25.196174500000005</c:v>
                </c:pt>
                <c:pt idx="3509">
                  <c:v>25.208196333333312</c:v>
                </c:pt>
                <c:pt idx="3510">
                  <c:v>25.218578833333318</c:v>
                </c:pt>
                <c:pt idx="3511">
                  <c:v>25.207649833333303</c:v>
                </c:pt>
                <c:pt idx="3512">
                  <c:v>25.235518666666675</c:v>
                </c:pt>
                <c:pt idx="3513">
                  <c:v>25.242349333333305</c:v>
                </c:pt>
                <c:pt idx="3514">
                  <c:v>25.251912166666685</c:v>
                </c:pt>
                <c:pt idx="3515">
                  <c:v>25.264480499999998</c:v>
                </c:pt>
                <c:pt idx="3516">
                  <c:v>25.282239999999987</c:v>
                </c:pt>
                <c:pt idx="3517">
                  <c:v>25.283879333333314</c:v>
                </c:pt>
                <c:pt idx="3518">
                  <c:v>25.270218166666684</c:v>
                </c:pt>
                <c:pt idx="3519">
                  <c:v>25.281693499999996</c:v>
                </c:pt>
                <c:pt idx="3520">
                  <c:v>25.293168999999999</c:v>
                </c:pt>
                <c:pt idx="3521">
                  <c:v>25.260655500000006</c:v>
                </c:pt>
                <c:pt idx="3522">
                  <c:v>25.257376833333318</c:v>
                </c:pt>
                <c:pt idx="3523">
                  <c:v>25.246447833333303</c:v>
                </c:pt>
                <c:pt idx="3524">
                  <c:v>25.261475000000008</c:v>
                </c:pt>
                <c:pt idx="3525">
                  <c:v>25.291529666666669</c:v>
                </c:pt>
                <c:pt idx="3526">
                  <c:v>25.296994166666689</c:v>
                </c:pt>
                <c:pt idx="3527">
                  <c:v>25.277595166666689</c:v>
                </c:pt>
                <c:pt idx="3528">
                  <c:v>25.261748166666674</c:v>
                </c:pt>
                <c:pt idx="3529">
                  <c:v>25.273496833333315</c:v>
                </c:pt>
                <c:pt idx="3530">
                  <c:v>25.272404000000002</c:v>
                </c:pt>
                <c:pt idx="3531">
                  <c:v>25.277322000000009</c:v>
                </c:pt>
                <c:pt idx="3532">
                  <c:v>25.279781000000007</c:v>
                </c:pt>
                <c:pt idx="3533">
                  <c:v>25.284425833333312</c:v>
                </c:pt>
                <c:pt idx="3534">
                  <c:v>25.306557000000005</c:v>
                </c:pt>
                <c:pt idx="3535">
                  <c:v>25.325955999999998</c:v>
                </c:pt>
                <c:pt idx="3536">
                  <c:v>25.292349499999979</c:v>
                </c:pt>
                <c:pt idx="3537">
                  <c:v>25.298360333333306</c:v>
                </c:pt>
                <c:pt idx="3538">
                  <c:v>25.280600666666651</c:v>
                </c:pt>
                <c:pt idx="3539">
                  <c:v>25.288250999999981</c:v>
                </c:pt>
                <c:pt idx="3540">
                  <c:v>25.306556999999987</c:v>
                </c:pt>
                <c:pt idx="3541">
                  <c:v>25.340436833333293</c:v>
                </c:pt>
                <c:pt idx="3542">
                  <c:v>25.322130833333294</c:v>
                </c:pt>
                <c:pt idx="3543">
                  <c:v>25.310655333333326</c:v>
                </c:pt>
                <c:pt idx="3544">
                  <c:v>25.312567999999988</c:v>
                </c:pt>
                <c:pt idx="3545">
                  <c:v>25.2868848333333</c:v>
                </c:pt>
                <c:pt idx="3546">
                  <c:v>25.253824833333315</c:v>
                </c:pt>
                <c:pt idx="3547">
                  <c:v>25.222130833333292</c:v>
                </c:pt>
                <c:pt idx="3548">
                  <c:v>25.214753666666663</c:v>
                </c:pt>
                <c:pt idx="3549">
                  <c:v>25.187977666666665</c:v>
                </c:pt>
                <c:pt idx="3550">
                  <c:v>25.184425833333304</c:v>
                </c:pt>
                <c:pt idx="3551">
                  <c:v>25.180327499999986</c:v>
                </c:pt>
                <c:pt idx="3552">
                  <c:v>25.167759166666666</c:v>
                </c:pt>
                <c:pt idx="3553">
                  <c:v>25.181147166666658</c:v>
                </c:pt>
                <c:pt idx="3554">
                  <c:v>25.166119833333294</c:v>
                </c:pt>
                <c:pt idx="3555">
                  <c:v>25.162294666666657</c:v>
                </c:pt>
                <c:pt idx="3556">
                  <c:v>25.142622666666654</c:v>
                </c:pt>
                <c:pt idx="3557">
                  <c:v>25.15245883333332</c:v>
                </c:pt>
                <c:pt idx="3558">
                  <c:v>25.153278499999995</c:v>
                </c:pt>
                <c:pt idx="3559">
                  <c:v>25.136885166666698</c:v>
                </c:pt>
                <c:pt idx="3560">
                  <c:v>25.140983500000001</c:v>
                </c:pt>
                <c:pt idx="3561">
                  <c:v>25.126775833333319</c:v>
                </c:pt>
                <c:pt idx="3562">
                  <c:v>25.088797666666672</c:v>
                </c:pt>
                <c:pt idx="3563">
                  <c:v>25.079508166666685</c:v>
                </c:pt>
                <c:pt idx="3564">
                  <c:v>25.070765000000019</c:v>
                </c:pt>
                <c:pt idx="3565">
                  <c:v>25.048087333333314</c:v>
                </c:pt>
                <c:pt idx="3566">
                  <c:v>25.068852333333318</c:v>
                </c:pt>
                <c:pt idx="3567">
                  <c:v>25.078141999999996</c:v>
                </c:pt>
                <c:pt idx="3568">
                  <c:v>25.04699433333332</c:v>
                </c:pt>
                <c:pt idx="3569">
                  <c:v>25.037158333333327</c:v>
                </c:pt>
                <c:pt idx="3570">
                  <c:v>25.027322333333313</c:v>
                </c:pt>
                <c:pt idx="3571">
                  <c:v>25.012295000000005</c:v>
                </c:pt>
                <c:pt idx="3572">
                  <c:v>24.999999833333305</c:v>
                </c:pt>
                <c:pt idx="3573">
                  <c:v>24.960109166666662</c:v>
                </c:pt>
                <c:pt idx="3574">
                  <c:v>24.946174833333306</c:v>
                </c:pt>
                <c:pt idx="3575">
                  <c:v>24.928415333333312</c:v>
                </c:pt>
                <c:pt idx="3576">
                  <c:v>24.918305999999987</c:v>
                </c:pt>
                <c:pt idx="3577">
                  <c:v>24.911748666666668</c:v>
                </c:pt>
                <c:pt idx="3578">
                  <c:v>24.903005500000003</c:v>
                </c:pt>
                <c:pt idx="3579">
                  <c:v>24.89426233333332</c:v>
                </c:pt>
                <c:pt idx="3580">
                  <c:v>24.87021866666668</c:v>
                </c:pt>
                <c:pt idx="3581">
                  <c:v>24.873770499999999</c:v>
                </c:pt>
                <c:pt idx="3582">
                  <c:v>24.912295000000004</c:v>
                </c:pt>
                <c:pt idx="3583">
                  <c:v>24.904371500000003</c:v>
                </c:pt>
                <c:pt idx="3584">
                  <c:v>24.895082000000006</c:v>
                </c:pt>
                <c:pt idx="3585">
                  <c:v>24.865300499999993</c:v>
                </c:pt>
                <c:pt idx="3586">
                  <c:v>24.85956283333331</c:v>
                </c:pt>
                <c:pt idx="3587">
                  <c:v>24.869398999999994</c:v>
                </c:pt>
                <c:pt idx="3588">
                  <c:v>24.875409833333304</c:v>
                </c:pt>
                <c:pt idx="3589">
                  <c:v>24.874316833333317</c:v>
                </c:pt>
                <c:pt idx="3590">
                  <c:v>24.850546333333313</c:v>
                </c:pt>
                <c:pt idx="3591">
                  <c:v>24.850546333333316</c:v>
                </c:pt>
                <c:pt idx="3592">
                  <c:v>24.874863333333334</c:v>
                </c:pt>
                <c:pt idx="3593">
                  <c:v>24.868032666666679</c:v>
                </c:pt>
                <c:pt idx="3594">
                  <c:v>24.852185666666688</c:v>
                </c:pt>
                <c:pt idx="3595">
                  <c:v>24.834972500000017</c:v>
                </c:pt>
                <c:pt idx="3596">
                  <c:v>24.849453333333322</c:v>
                </c:pt>
                <c:pt idx="3597">
                  <c:v>24.866393166666683</c:v>
                </c:pt>
                <c:pt idx="3598">
                  <c:v>24.863661000000004</c:v>
                </c:pt>
                <c:pt idx="3599">
                  <c:v>24.858469666666675</c:v>
                </c:pt>
                <c:pt idx="3600">
                  <c:v>24.834426000000004</c:v>
                </c:pt>
                <c:pt idx="3601">
                  <c:v>24.810382166666681</c:v>
                </c:pt>
                <c:pt idx="3602">
                  <c:v>24.79918</c:v>
                </c:pt>
                <c:pt idx="3603">
                  <c:v>24.792895833333322</c:v>
                </c:pt>
                <c:pt idx="3604">
                  <c:v>24.769945000000007</c:v>
                </c:pt>
                <c:pt idx="3605">
                  <c:v>24.768852166666683</c:v>
                </c:pt>
                <c:pt idx="3606">
                  <c:v>24.775955833333324</c:v>
                </c:pt>
                <c:pt idx="3607">
                  <c:v>24.794535166666684</c:v>
                </c:pt>
                <c:pt idx="3608">
                  <c:v>24.762841166666671</c:v>
                </c:pt>
                <c:pt idx="3609">
                  <c:v>24.748633499999983</c:v>
                </c:pt>
                <c:pt idx="3610">
                  <c:v>24.716393000000007</c:v>
                </c:pt>
                <c:pt idx="3611">
                  <c:v>24.691529666666671</c:v>
                </c:pt>
                <c:pt idx="3612">
                  <c:v>24.681693666666668</c:v>
                </c:pt>
                <c:pt idx="3613">
                  <c:v>24.638251166666695</c:v>
                </c:pt>
                <c:pt idx="3614">
                  <c:v>24.621857666666688</c:v>
                </c:pt>
                <c:pt idx="3615">
                  <c:v>24.616120000000016</c:v>
                </c:pt>
                <c:pt idx="3616">
                  <c:v>24.609835666666694</c:v>
                </c:pt>
                <c:pt idx="3617">
                  <c:v>24.613387500000005</c:v>
                </c:pt>
                <c:pt idx="3618">
                  <c:v>24.600545999999991</c:v>
                </c:pt>
                <c:pt idx="3619">
                  <c:v>24.585791833333307</c:v>
                </c:pt>
                <c:pt idx="3620">
                  <c:v>24.5907098333333</c:v>
                </c:pt>
                <c:pt idx="3621">
                  <c:v>24.61202133333332</c:v>
                </c:pt>
                <c:pt idx="3622">
                  <c:v>24.632513166666676</c:v>
                </c:pt>
                <c:pt idx="3623">
                  <c:v>24.626228999999999</c:v>
                </c:pt>
                <c:pt idx="3624">
                  <c:v>24.601092333333316</c:v>
                </c:pt>
                <c:pt idx="3625">
                  <c:v>24.612840999999996</c:v>
                </c:pt>
                <c:pt idx="3626">
                  <c:v>24.603004999999996</c:v>
                </c:pt>
                <c:pt idx="3627">
                  <c:v>24.603004999999992</c:v>
                </c:pt>
                <c:pt idx="3628">
                  <c:v>24.604371166666681</c:v>
                </c:pt>
                <c:pt idx="3629">
                  <c:v>24.57513616666666</c:v>
                </c:pt>
                <c:pt idx="3630">
                  <c:v>24.550545999999986</c:v>
                </c:pt>
                <c:pt idx="3631">
                  <c:v>24.545081499999988</c:v>
                </c:pt>
                <c:pt idx="3632">
                  <c:v>24.516392999999987</c:v>
                </c:pt>
                <c:pt idx="3633">
                  <c:v>24.54043666666665</c:v>
                </c:pt>
                <c:pt idx="3634">
                  <c:v>24.539890166666684</c:v>
                </c:pt>
                <c:pt idx="3635">
                  <c:v>24.543715333333306</c:v>
                </c:pt>
                <c:pt idx="3636">
                  <c:v>24.518578833333319</c:v>
                </c:pt>
                <c:pt idx="3637">
                  <c:v>24.523769999999985</c:v>
                </c:pt>
                <c:pt idx="3638">
                  <c:v>24.510928500000009</c:v>
                </c:pt>
                <c:pt idx="3639">
                  <c:v>24.501911999999997</c:v>
                </c:pt>
                <c:pt idx="3640">
                  <c:v>24.503824499999997</c:v>
                </c:pt>
                <c:pt idx="3641">
                  <c:v>24.486064999999989</c:v>
                </c:pt>
                <c:pt idx="3642">
                  <c:v>24.428141666666662</c:v>
                </c:pt>
                <c:pt idx="3643">
                  <c:v>24.413660833333306</c:v>
                </c:pt>
                <c:pt idx="3644">
                  <c:v>24.397813833333316</c:v>
                </c:pt>
                <c:pt idx="3645">
                  <c:v>24.377322000000003</c:v>
                </c:pt>
                <c:pt idx="3646">
                  <c:v>24.369125333333319</c:v>
                </c:pt>
                <c:pt idx="3647">
                  <c:v>24.356557000000013</c:v>
                </c:pt>
                <c:pt idx="3648">
                  <c:v>24.335245666666665</c:v>
                </c:pt>
                <c:pt idx="3649">
                  <c:v>24.330327666666665</c:v>
                </c:pt>
                <c:pt idx="3650">
                  <c:v>24.324863166666681</c:v>
                </c:pt>
                <c:pt idx="3651">
                  <c:v>24.316119999999987</c:v>
                </c:pt>
                <c:pt idx="3652">
                  <c:v>24.313114499999998</c:v>
                </c:pt>
                <c:pt idx="3653">
                  <c:v>24.328415166666673</c:v>
                </c:pt>
                <c:pt idx="3654">
                  <c:v>24.345628166666661</c:v>
                </c:pt>
                <c:pt idx="3655">
                  <c:v>24.362841333333307</c:v>
                </c:pt>
                <c:pt idx="3656">
                  <c:v>24.376502499999987</c:v>
                </c:pt>
                <c:pt idx="3657">
                  <c:v>24.355191166666671</c:v>
                </c:pt>
                <c:pt idx="3658">
                  <c:v>24.363660999999986</c:v>
                </c:pt>
                <c:pt idx="3659">
                  <c:v>24.379234833333303</c:v>
                </c:pt>
                <c:pt idx="3660">
                  <c:v>24.424043499999989</c:v>
                </c:pt>
                <c:pt idx="3661">
                  <c:v>24.430874166666683</c:v>
                </c:pt>
                <c:pt idx="3662">
                  <c:v>24.437158333333322</c:v>
                </c:pt>
                <c:pt idx="3663">
                  <c:v>24.427322333333297</c:v>
                </c:pt>
                <c:pt idx="3664">
                  <c:v>24.462841333333305</c:v>
                </c:pt>
                <c:pt idx="3665">
                  <c:v>24.475682833333291</c:v>
                </c:pt>
                <c:pt idx="3666">
                  <c:v>24.46721299999998</c:v>
                </c:pt>
                <c:pt idx="3667">
                  <c:v>24.482513499999978</c:v>
                </c:pt>
                <c:pt idx="3668">
                  <c:v>24.491803166666674</c:v>
                </c:pt>
                <c:pt idx="3669">
                  <c:v>24.530874333333326</c:v>
                </c:pt>
                <c:pt idx="3670">
                  <c:v>24.545628499999992</c:v>
                </c:pt>
                <c:pt idx="3671">
                  <c:v>24.558743333333304</c:v>
                </c:pt>
                <c:pt idx="3672">
                  <c:v>24.582240499999983</c:v>
                </c:pt>
                <c:pt idx="3673">
                  <c:v>24.59289616666668</c:v>
                </c:pt>
                <c:pt idx="3674">
                  <c:v>24.604098500000017</c:v>
                </c:pt>
                <c:pt idx="3675">
                  <c:v>24.58879799999999</c:v>
                </c:pt>
                <c:pt idx="3676">
                  <c:v>24.59071066666667</c:v>
                </c:pt>
                <c:pt idx="3677">
                  <c:v>24.592623333333314</c:v>
                </c:pt>
                <c:pt idx="3678">
                  <c:v>24.590984000000013</c:v>
                </c:pt>
                <c:pt idx="3679">
                  <c:v>24.595902000000002</c:v>
                </c:pt>
                <c:pt idx="3680">
                  <c:v>24.579508499999999</c:v>
                </c:pt>
                <c:pt idx="3681">
                  <c:v>24.568579499999991</c:v>
                </c:pt>
                <c:pt idx="3682">
                  <c:v>24.557923833333323</c:v>
                </c:pt>
                <c:pt idx="3683">
                  <c:v>24.565847333333316</c:v>
                </c:pt>
                <c:pt idx="3684">
                  <c:v>24.597541333333325</c:v>
                </c:pt>
                <c:pt idx="3685">
                  <c:v>24.584426666666676</c:v>
                </c:pt>
                <c:pt idx="3686">
                  <c:v>24.562295499999998</c:v>
                </c:pt>
                <c:pt idx="3687">
                  <c:v>24.56912616666667</c:v>
                </c:pt>
                <c:pt idx="3688">
                  <c:v>24.579782000000002</c:v>
                </c:pt>
                <c:pt idx="3689">
                  <c:v>24.586339499999987</c:v>
                </c:pt>
                <c:pt idx="3690">
                  <c:v>24.618580000000019</c:v>
                </c:pt>
                <c:pt idx="3691">
                  <c:v>24.646448833333316</c:v>
                </c:pt>
                <c:pt idx="3692">
                  <c:v>24.665301333333318</c:v>
                </c:pt>
                <c:pt idx="3693">
                  <c:v>24.684153833333319</c:v>
                </c:pt>
                <c:pt idx="3694">
                  <c:v>24.678962500000004</c:v>
                </c:pt>
                <c:pt idx="3695">
                  <c:v>24.675137333333318</c:v>
                </c:pt>
                <c:pt idx="3696">
                  <c:v>24.69535583333332</c:v>
                </c:pt>
                <c:pt idx="3697">
                  <c:v>24.690164666666686</c:v>
                </c:pt>
                <c:pt idx="3698">
                  <c:v>24.701366833333314</c:v>
                </c:pt>
                <c:pt idx="3699">
                  <c:v>24.715028166666681</c:v>
                </c:pt>
                <c:pt idx="3700">
                  <c:v>24.727323166666668</c:v>
                </c:pt>
                <c:pt idx="3701">
                  <c:v>24.761476166666668</c:v>
                </c:pt>
                <c:pt idx="3702">
                  <c:v>24.786886000000003</c:v>
                </c:pt>
                <c:pt idx="3703">
                  <c:v>24.814208500000017</c:v>
                </c:pt>
                <c:pt idx="3704">
                  <c:v>24.850547333333317</c:v>
                </c:pt>
                <c:pt idx="3705">
                  <c:v>24.870219499999997</c:v>
                </c:pt>
                <c:pt idx="3706">
                  <c:v>24.886612833333299</c:v>
                </c:pt>
                <c:pt idx="3707">
                  <c:v>24.885519833333298</c:v>
                </c:pt>
                <c:pt idx="3708">
                  <c:v>24.91830666666667</c:v>
                </c:pt>
                <c:pt idx="3709">
                  <c:v>24.922131833333296</c:v>
                </c:pt>
                <c:pt idx="3710">
                  <c:v>24.945902333333304</c:v>
                </c:pt>
                <c:pt idx="3711">
                  <c:v>24.95136683333331</c:v>
                </c:pt>
                <c:pt idx="3712">
                  <c:v>24.931694666666679</c:v>
                </c:pt>
                <c:pt idx="3713">
                  <c:v>24.910656333333311</c:v>
                </c:pt>
                <c:pt idx="3714">
                  <c:v>24.907377666666665</c:v>
                </c:pt>
                <c:pt idx="3715">
                  <c:v>24.899180833333311</c:v>
                </c:pt>
                <c:pt idx="3716">
                  <c:v>24.902459499999988</c:v>
                </c:pt>
                <c:pt idx="3717">
                  <c:v>24.886885666666693</c:v>
                </c:pt>
                <c:pt idx="3718">
                  <c:v>24.891257333333321</c:v>
                </c:pt>
                <c:pt idx="3719">
                  <c:v>24.859289999999987</c:v>
                </c:pt>
                <c:pt idx="3720">
                  <c:v>24.817486833333319</c:v>
                </c:pt>
                <c:pt idx="3721">
                  <c:v>24.808197166666673</c:v>
                </c:pt>
                <c:pt idx="3722">
                  <c:v>24.8005468333333</c:v>
                </c:pt>
                <c:pt idx="3723">
                  <c:v>24.806830999999992</c:v>
                </c:pt>
                <c:pt idx="3724">
                  <c:v>24.785246333333291</c:v>
                </c:pt>
                <c:pt idx="3725">
                  <c:v>24.800546833333296</c:v>
                </c:pt>
                <c:pt idx="3726">
                  <c:v>24.842349999999978</c:v>
                </c:pt>
                <c:pt idx="3727">
                  <c:v>24.83224066666666</c:v>
                </c:pt>
                <c:pt idx="3728">
                  <c:v>24.843989333333319</c:v>
                </c:pt>
                <c:pt idx="3729">
                  <c:v>24.817759833333312</c:v>
                </c:pt>
                <c:pt idx="3730">
                  <c:v>24.821584999999992</c:v>
                </c:pt>
                <c:pt idx="3731">
                  <c:v>24.837978333333325</c:v>
                </c:pt>
                <c:pt idx="3732">
                  <c:v>24.815573999999987</c:v>
                </c:pt>
                <c:pt idx="3733">
                  <c:v>24.850273499999997</c:v>
                </c:pt>
                <c:pt idx="3734">
                  <c:v>24.846721499999987</c:v>
                </c:pt>
                <c:pt idx="3735">
                  <c:v>24.838524833333306</c:v>
                </c:pt>
                <c:pt idx="3736">
                  <c:v>24.846175166666683</c:v>
                </c:pt>
                <c:pt idx="3737">
                  <c:v>24.826229666666663</c:v>
                </c:pt>
                <c:pt idx="3738">
                  <c:v>24.841530166666661</c:v>
                </c:pt>
                <c:pt idx="3739">
                  <c:v>24.837158666666685</c:v>
                </c:pt>
                <c:pt idx="3740">
                  <c:v>24.831420999999992</c:v>
                </c:pt>
                <c:pt idx="3741">
                  <c:v>24.83879816666667</c:v>
                </c:pt>
                <c:pt idx="3742">
                  <c:v>24.852459333333304</c:v>
                </c:pt>
                <c:pt idx="3743">
                  <c:v>24.859289999999987</c:v>
                </c:pt>
                <c:pt idx="3744">
                  <c:v>24.85163966666666</c:v>
                </c:pt>
                <c:pt idx="3745">
                  <c:v>24.835792666666659</c:v>
                </c:pt>
                <c:pt idx="3746">
                  <c:v>24.834153333333326</c:v>
                </c:pt>
                <c:pt idx="3747">
                  <c:v>24.811748833333304</c:v>
                </c:pt>
                <c:pt idx="3748">
                  <c:v>24.836065666666681</c:v>
                </c:pt>
                <c:pt idx="3749">
                  <c:v>24.841803333333313</c:v>
                </c:pt>
                <c:pt idx="3750">
                  <c:v>24.832240333333306</c:v>
                </c:pt>
                <c:pt idx="3751">
                  <c:v>24.815027333333315</c:v>
                </c:pt>
                <c:pt idx="3752">
                  <c:v>24.819945333333326</c:v>
                </c:pt>
                <c:pt idx="3753">
                  <c:v>24.82349716666667</c:v>
                </c:pt>
                <c:pt idx="3754">
                  <c:v>24.825136666666648</c:v>
                </c:pt>
                <c:pt idx="3755">
                  <c:v>24.827049166666665</c:v>
                </c:pt>
                <c:pt idx="3756">
                  <c:v>24.821311499999993</c:v>
                </c:pt>
                <c:pt idx="3757">
                  <c:v>24.837158500000005</c:v>
                </c:pt>
                <c:pt idx="3758">
                  <c:v>24.823497333333311</c:v>
                </c:pt>
                <c:pt idx="3759">
                  <c:v>24.827049166666679</c:v>
                </c:pt>
                <c:pt idx="3760">
                  <c:v>24.824590333333319</c:v>
                </c:pt>
                <c:pt idx="3761">
                  <c:v>24.819672333333319</c:v>
                </c:pt>
                <c:pt idx="3762">
                  <c:v>24.80847</c:v>
                </c:pt>
                <c:pt idx="3763">
                  <c:v>24.795628333333312</c:v>
                </c:pt>
                <c:pt idx="3764">
                  <c:v>24.767213000000002</c:v>
                </c:pt>
                <c:pt idx="3765">
                  <c:v>24.773497166666687</c:v>
                </c:pt>
                <c:pt idx="3766">
                  <c:v>24.768032666666663</c:v>
                </c:pt>
                <c:pt idx="3767">
                  <c:v>24.803005500000005</c:v>
                </c:pt>
                <c:pt idx="3768">
                  <c:v>24.808470000000003</c:v>
                </c:pt>
                <c:pt idx="3769">
                  <c:v>24.82021866666668</c:v>
                </c:pt>
                <c:pt idx="3770">
                  <c:v>24.803278833333316</c:v>
                </c:pt>
                <c:pt idx="3771">
                  <c:v>24.796174999999987</c:v>
                </c:pt>
                <c:pt idx="3772">
                  <c:v>24.798634166666666</c:v>
                </c:pt>
                <c:pt idx="3773">
                  <c:v>24.801093166666675</c:v>
                </c:pt>
                <c:pt idx="3774">
                  <c:v>24.792623333333299</c:v>
                </c:pt>
                <c:pt idx="3775">
                  <c:v>24.810929333333316</c:v>
                </c:pt>
                <c:pt idx="3776">
                  <c:v>24.811748999999999</c:v>
                </c:pt>
                <c:pt idx="3777">
                  <c:v>24.824863666666683</c:v>
                </c:pt>
                <c:pt idx="3778">
                  <c:v>24.82431716666667</c:v>
                </c:pt>
                <c:pt idx="3779">
                  <c:v>24.843989333333319</c:v>
                </c:pt>
                <c:pt idx="3780">
                  <c:v>24.856011166666683</c:v>
                </c:pt>
                <c:pt idx="3781">
                  <c:v>24.850273499999997</c:v>
                </c:pt>
                <c:pt idx="3782">
                  <c:v>24.860929333333306</c:v>
                </c:pt>
                <c:pt idx="3783">
                  <c:v>24.88770516666667</c:v>
                </c:pt>
                <c:pt idx="3784">
                  <c:v>24.902459333333304</c:v>
                </c:pt>
                <c:pt idx="3785">
                  <c:v>24.882787166666663</c:v>
                </c:pt>
                <c:pt idx="3786">
                  <c:v>24.870492166666661</c:v>
                </c:pt>
                <c:pt idx="3787">
                  <c:v>24.866940333333311</c:v>
                </c:pt>
                <c:pt idx="3788">
                  <c:v>24.854372000000001</c:v>
                </c:pt>
                <c:pt idx="3789">
                  <c:v>24.858743499999989</c:v>
                </c:pt>
                <c:pt idx="3790">
                  <c:v>24.84453566666668</c:v>
                </c:pt>
                <c:pt idx="3791">
                  <c:v>24.837158666666689</c:v>
                </c:pt>
                <c:pt idx="3792">
                  <c:v>24.821038499999997</c:v>
                </c:pt>
                <c:pt idx="3793">
                  <c:v>24.790710499999992</c:v>
                </c:pt>
                <c:pt idx="3794">
                  <c:v>24.805464666666683</c:v>
                </c:pt>
                <c:pt idx="3795">
                  <c:v>24.811748666666684</c:v>
                </c:pt>
                <c:pt idx="3796">
                  <c:v>24.806557333333323</c:v>
                </c:pt>
                <c:pt idx="3797">
                  <c:v>24.834426166666688</c:v>
                </c:pt>
                <c:pt idx="3798">
                  <c:v>24.82704916666669</c:v>
                </c:pt>
                <c:pt idx="3799">
                  <c:v>24.854644666666687</c:v>
                </c:pt>
                <c:pt idx="3800">
                  <c:v>24.890437000000009</c:v>
                </c:pt>
                <c:pt idx="3801">
                  <c:v>24.904917833333325</c:v>
                </c:pt>
                <c:pt idx="3802">
                  <c:v>24.910928666666692</c:v>
                </c:pt>
                <c:pt idx="3803">
                  <c:v>24.888524166666677</c:v>
                </c:pt>
                <c:pt idx="3804">
                  <c:v>24.908196333333319</c:v>
                </c:pt>
                <c:pt idx="3805">
                  <c:v>24.934425833333325</c:v>
                </c:pt>
                <c:pt idx="3806">
                  <c:v>24.956010499999994</c:v>
                </c:pt>
                <c:pt idx="3807">
                  <c:v>24.964207333333313</c:v>
                </c:pt>
                <c:pt idx="3808">
                  <c:v>24.924316666666673</c:v>
                </c:pt>
                <c:pt idx="3809">
                  <c:v>24.9557373333333</c:v>
                </c:pt>
                <c:pt idx="3810">
                  <c:v>24.965026999999985</c:v>
                </c:pt>
                <c:pt idx="3811">
                  <c:v>24.972677166666674</c:v>
                </c:pt>
                <c:pt idx="3812">
                  <c:v>24.984425833333312</c:v>
                </c:pt>
                <c:pt idx="3813">
                  <c:v>24.986611666666654</c:v>
                </c:pt>
                <c:pt idx="3814">
                  <c:v>24.997540499999989</c:v>
                </c:pt>
                <c:pt idx="3815">
                  <c:v>24.995081499999991</c:v>
                </c:pt>
                <c:pt idx="3816">
                  <c:v>25.005464</c:v>
                </c:pt>
                <c:pt idx="3817">
                  <c:v>24.994261833333319</c:v>
                </c:pt>
                <c:pt idx="3818">
                  <c:v>25.020217999999989</c:v>
                </c:pt>
                <c:pt idx="3819">
                  <c:v>25.012567833333307</c:v>
                </c:pt>
                <c:pt idx="3820">
                  <c:v>24.998086833333296</c:v>
                </c:pt>
                <c:pt idx="3821">
                  <c:v>25.012840833333307</c:v>
                </c:pt>
                <c:pt idx="3822">
                  <c:v>25.044534833333305</c:v>
                </c:pt>
                <c:pt idx="3823">
                  <c:v>25.036064999999994</c:v>
                </c:pt>
                <c:pt idx="3824">
                  <c:v>25.053824499999997</c:v>
                </c:pt>
                <c:pt idx="3825">
                  <c:v>25.036884666666683</c:v>
                </c:pt>
                <c:pt idx="3826">
                  <c:v>25.054370999999996</c:v>
                </c:pt>
                <c:pt idx="3827">
                  <c:v>25.027594999999987</c:v>
                </c:pt>
                <c:pt idx="3828">
                  <c:v>25.007922833333311</c:v>
                </c:pt>
                <c:pt idx="3829">
                  <c:v>25.004644166666665</c:v>
                </c:pt>
                <c:pt idx="3830">
                  <c:v>24.996447333333304</c:v>
                </c:pt>
                <c:pt idx="3831">
                  <c:v>24.978414499999992</c:v>
                </c:pt>
                <c:pt idx="3832">
                  <c:v>24.968031833333303</c:v>
                </c:pt>
                <c:pt idx="3833">
                  <c:v>24.965026499999983</c:v>
                </c:pt>
                <c:pt idx="3834">
                  <c:v>24.963113833333299</c:v>
                </c:pt>
                <c:pt idx="3835">
                  <c:v>24.94562766666666</c:v>
                </c:pt>
                <c:pt idx="3836">
                  <c:v>24.94070966666666</c:v>
                </c:pt>
                <c:pt idx="3837">
                  <c:v>24.951092333333317</c:v>
                </c:pt>
                <c:pt idx="3838">
                  <c:v>24.940983000000006</c:v>
                </c:pt>
                <c:pt idx="3839">
                  <c:v>24.931966666666678</c:v>
                </c:pt>
                <c:pt idx="3840">
                  <c:v>24.930054000000005</c:v>
                </c:pt>
                <c:pt idx="3841">
                  <c:v>24.908742499999978</c:v>
                </c:pt>
                <c:pt idx="3842">
                  <c:v>24.909562166666664</c:v>
                </c:pt>
                <c:pt idx="3843">
                  <c:v>24.900272666666663</c:v>
                </c:pt>
                <c:pt idx="3844">
                  <c:v>24.898633333333304</c:v>
                </c:pt>
                <c:pt idx="3845">
                  <c:v>24.906830166666676</c:v>
                </c:pt>
                <c:pt idx="3846">
                  <c:v>24.910382166666661</c:v>
                </c:pt>
                <c:pt idx="3847">
                  <c:v>24.917486</c:v>
                </c:pt>
                <c:pt idx="3848">
                  <c:v>24.928961499999996</c:v>
                </c:pt>
                <c:pt idx="3849">
                  <c:v>24.918852166666678</c:v>
                </c:pt>
                <c:pt idx="3850">
                  <c:v>24.929234833333304</c:v>
                </c:pt>
                <c:pt idx="3851">
                  <c:v>24.928688333333305</c:v>
                </c:pt>
                <c:pt idx="3852">
                  <c:v>24.951912333333311</c:v>
                </c:pt>
                <c:pt idx="3853">
                  <c:v>24.976502499999981</c:v>
                </c:pt>
                <c:pt idx="3854">
                  <c:v>24.976229166666659</c:v>
                </c:pt>
                <c:pt idx="3855">
                  <c:v>24.996174666666661</c:v>
                </c:pt>
                <c:pt idx="3856">
                  <c:v>24.996174666666661</c:v>
                </c:pt>
                <c:pt idx="3857">
                  <c:v>24.980327833333291</c:v>
                </c:pt>
                <c:pt idx="3858">
                  <c:v>24.961748666666651</c:v>
                </c:pt>
                <c:pt idx="3859">
                  <c:v>24.933333499999989</c:v>
                </c:pt>
                <c:pt idx="3860">
                  <c:v>24.903825333333316</c:v>
                </c:pt>
                <c:pt idx="3861">
                  <c:v>24.885246166666654</c:v>
                </c:pt>
                <c:pt idx="3862">
                  <c:v>24.88060149999999</c:v>
                </c:pt>
                <c:pt idx="3863">
                  <c:v>24.892076999999986</c:v>
                </c:pt>
                <c:pt idx="3864">
                  <c:v>24.859290166666675</c:v>
                </c:pt>
                <c:pt idx="3865">
                  <c:v>24.852459500000002</c:v>
                </c:pt>
                <c:pt idx="3866">
                  <c:v>24.845355666666673</c:v>
                </c:pt>
                <c:pt idx="3867">
                  <c:v>24.85327916666667</c:v>
                </c:pt>
                <c:pt idx="3868">
                  <c:v>24.866393999999989</c:v>
                </c:pt>
                <c:pt idx="3869">
                  <c:v>24.843716499999989</c:v>
                </c:pt>
                <c:pt idx="3870">
                  <c:v>24.860929666666664</c:v>
                </c:pt>
                <c:pt idx="3871">
                  <c:v>24.887159166666677</c:v>
                </c:pt>
                <c:pt idx="3872">
                  <c:v>24.88224116666667</c:v>
                </c:pt>
                <c:pt idx="3873">
                  <c:v>24.853279500000003</c:v>
                </c:pt>
                <c:pt idx="3874">
                  <c:v>24.872131999999993</c:v>
                </c:pt>
                <c:pt idx="3875">
                  <c:v>24.877869666666694</c:v>
                </c:pt>
                <c:pt idx="3876">
                  <c:v>24.871312333333311</c:v>
                </c:pt>
                <c:pt idx="3877">
                  <c:v>24.883607333333309</c:v>
                </c:pt>
                <c:pt idx="3878">
                  <c:v>24.889071833333318</c:v>
                </c:pt>
                <c:pt idx="3879">
                  <c:v>24.894536166666683</c:v>
                </c:pt>
                <c:pt idx="3880">
                  <c:v>24.909836666666664</c:v>
                </c:pt>
                <c:pt idx="3881">
                  <c:v>24.896995166666688</c:v>
                </c:pt>
                <c:pt idx="3882">
                  <c:v>24.874317666666681</c:v>
                </c:pt>
                <c:pt idx="3883">
                  <c:v>24.898907833333318</c:v>
                </c:pt>
                <c:pt idx="3884">
                  <c:v>24.882787666666669</c:v>
                </c:pt>
                <c:pt idx="3885">
                  <c:v>24.891257500000005</c:v>
                </c:pt>
                <c:pt idx="3886">
                  <c:v>24.894809500000001</c:v>
                </c:pt>
                <c:pt idx="3887">
                  <c:v>24.90437233333331</c:v>
                </c:pt>
                <c:pt idx="3888">
                  <c:v>24.907651000000001</c:v>
                </c:pt>
                <c:pt idx="3889">
                  <c:v>24.901366833333309</c:v>
                </c:pt>
                <c:pt idx="3890">
                  <c:v>24.925956999999986</c:v>
                </c:pt>
                <c:pt idx="3891">
                  <c:v>24.930055333333314</c:v>
                </c:pt>
                <c:pt idx="3892">
                  <c:v>24.960929666666662</c:v>
                </c:pt>
                <c:pt idx="3893">
                  <c:v>24.962568999999981</c:v>
                </c:pt>
                <c:pt idx="3894">
                  <c:v>24.952186499999989</c:v>
                </c:pt>
                <c:pt idx="3895">
                  <c:v>24.969945999999986</c:v>
                </c:pt>
                <c:pt idx="3896">
                  <c:v>24.978142666666653</c:v>
                </c:pt>
                <c:pt idx="3897">
                  <c:v>24.973497833333305</c:v>
                </c:pt>
                <c:pt idx="3898">
                  <c:v>24.988251999999989</c:v>
                </c:pt>
                <c:pt idx="3899">
                  <c:v>24.98388033333331</c:v>
                </c:pt>
                <c:pt idx="3900">
                  <c:v>24.982514333333299</c:v>
                </c:pt>
                <c:pt idx="3901">
                  <c:v>25.024317666666668</c:v>
                </c:pt>
                <c:pt idx="3902">
                  <c:v>25.036339499999993</c:v>
                </c:pt>
                <c:pt idx="3903">
                  <c:v>25.024864000000019</c:v>
                </c:pt>
                <c:pt idx="3904">
                  <c:v>24.993716333333307</c:v>
                </c:pt>
                <c:pt idx="3905">
                  <c:v>24.98306066666667</c:v>
                </c:pt>
                <c:pt idx="3906">
                  <c:v>24.97021899999999</c:v>
                </c:pt>
                <c:pt idx="3907">
                  <c:v>24.979781833333313</c:v>
                </c:pt>
                <c:pt idx="3908">
                  <c:v>24.972678000000009</c:v>
                </c:pt>
                <c:pt idx="3909">
                  <c:v>24.984153499999994</c:v>
                </c:pt>
                <c:pt idx="3910">
                  <c:v>24.983606999999985</c:v>
                </c:pt>
                <c:pt idx="3911">
                  <c:v>24.99836116666668</c:v>
                </c:pt>
                <c:pt idx="3912">
                  <c:v>25.008197166666683</c:v>
                </c:pt>
                <c:pt idx="3913">
                  <c:v>24.994535999999997</c:v>
                </c:pt>
                <c:pt idx="3914">
                  <c:v>24.969672666666664</c:v>
                </c:pt>
                <c:pt idx="3915">
                  <c:v>24.971038666666686</c:v>
                </c:pt>
                <c:pt idx="3916">
                  <c:v>24.980328333333315</c:v>
                </c:pt>
                <c:pt idx="3917">
                  <c:v>24.974317333333317</c:v>
                </c:pt>
                <c:pt idx="3918">
                  <c:v>24.98633916666666</c:v>
                </c:pt>
                <c:pt idx="3919">
                  <c:v>24.974590499999991</c:v>
                </c:pt>
                <c:pt idx="3920">
                  <c:v>24.979781833333313</c:v>
                </c:pt>
                <c:pt idx="3921">
                  <c:v>24.964754500000002</c:v>
                </c:pt>
                <c:pt idx="3922">
                  <c:v>24.946721666666662</c:v>
                </c:pt>
                <c:pt idx="3923">
                  <c:v>24.948360999999981</c:v>
                </c:pt>
                <c:pt idx="3924">
                  <c:v>24.957650666666677</c:v>
                </c:pt>
                <c:pt idx="3925">
                  <c:v>24.9573775</c:v>
                </c:pt>
                <c:pt idx="3926">
                  <c:v>24.956011333333318</c:v>
                </c:pt>
                <c:pt idx="3927">
                  <c:v>24.954098666666678</c:v>
                </c:pt>
                <c:pt idx="3928">
                  <c:v>24.957650500000003</c:v>
                </c:pt>
                <c:pt idx="3929">
                  <c:v>24.94071049999998</c:v>
                </c:pt>
                <c:pt idx="3930">
                  <c:v>24.916120333333311</c:v>
                </c:pt>
                <c:pt idx="3931">
                  <c:v>24.899180499999996</c:v>
                </c:pt>
                <c:pt idx="3932">
                  <c:v>24.890437333333306</c:v>
                </c:pt>
                <c:pt idx="3933">
                  <c:v>24.887978333333329</c:v>
                </c:pt>
                <c:pt idx="3934">
                  <c:v>24.87459033333332</c:v>
                </c:pt>
                <c:pt idx="3935">
                  <c:v>24.860929166666679</c:v>
                </c:pt>
                <c:pt idx="3936">
                  <c:v>24.85327883333332</c:v>
                </c:pt>
                <c:pt idx="3937">
                  <c:v>24.834153166666688</c:v>
                </c:pt>
                <c:pt idx="3938">
                  <c:v>24.809016499999988</c:v>
                </c:pt>
                <c:pt idx="3939">
                  <c:v>24.797267999999999</c:v>
                </c:pt>
                <c:pt idx="3940">
                  <c:v>24.776503000000002</c:v>
                </c:pt>
                <c:pt idx="3941">
                  <c:v>24.772404666666667</c:v>
                </c:pt>
                <c:pt idx="3942">
                  <c:v>24.7819675</c:v>
                </c:pt>
                <c:pt idx="3943">
                  <c:v>24.741530333333309</c:v>
                </c:pt>
                <c:pt idx="3944">
                  <c:v>24.748087666666667</c:v>
                </c:pt>
                <c:pt idx="3945">
                  <c:v>24.74098383333331</c:v>
                </c:pt>
                <c:pt idx="3946">
                  <c:v>24.736065666666683</c:v>
                </c:pt>
                <c:pt idx="3947">
                  <c:v>24.755464500000002</c:v>
                </c:pt>
                <c:pt idx="3948">
                  <c:v>24.738797833333305</c:v>
                </c:pt>
                <c:pt idx="3949">
                  <c:v>24.737704833333314</c:v>
                </c:pt>
                <c:pt idx="3950">
                  <c:v>24.704918000000013</c:v>
                </c:pt>
                <c:pt idx="3951">
                  <c:v>24.725682999999982</c:v>
                </c:pt>
                <c:pt idx="3952">
                  <c:v>24.692896166666678</c:v>
                </c:pt>
                <c:pt idx="3953">
                  <c:v>24.696174833333316</c:v>
                </c:pt>
                <c:pt idx="3954">
                  <c:v>24.673770499999996</c:v>
                </c:pt>
                <c:pt idx="3955">
                  <c:v>24.662568333333319</c:v>
                </c:pt>
                <c:pt idx="3956">
                  <c:v>24.642076499999988</c:v>
                </c:pt>
                <c:pt idx="3957">
                  <c:v>24.62978133333332</c:v>
                </c:pt>
                <c:pt idx="3958">
                  <c:v>24.623497166666677</c:v>
                </c:pt>
                <c:pt idx="3959">
                  <c:v>24.630054500000014</c:v>
                </c:pt>
                <c:pt idx="3960">
                  <c:v>24.624590000000001</c:v>
                </c:pt>
                <c:pt idx="3961">
                  <c:v>24.584425999999993</c:v>
                </c:pt>
                <c:pt idx="3962">
                  <c:v>24.557376833333318</c:v>
                </c:pt>
                <c:pt idx="3963">
                  <c:v>24.562021666666666</c:v>
                </c:pt>
                <c:pt idx="3964">
                  <c:v>24.558742999999986</c:v>
                </c:pt>
                <c:pt idx="3965">
                  <c:v>24.548087166666665</c:v>
                </c:pt>
                <c:pt idx="3966">
                  <c:v>24.537431499999993</c:v>
                </c:pt>
                <c:pt idx="3967">
                  <c:v>24.516666499999996</c:v>
                </c:pt>
                <c:pt idx="3968">
                  <c:v>24.50273199999998</c:v>
                </c:pt>
                <c:pt idx="3969">
                  <c:v>24.481420499999984</c:v>
                </c:pt>
                <c:pt idx="3970">
                  <c:v>24.469125499999986</c:v>
                </c:pt>
                <c:pt idx="3971">
                  <c:v>24.414207499999996</c:v>
                </c:pt>
                <c:pt idx="3972">
                  <c:v>24.403005333333319</c:v>
                </c:pt>
                <c:pt idx="3973">
                  <c:v>24.409835999999999</c:v>
                </c:pt>
                <c:pt idx="3974">
                  <c:v>24.407650166666677</c:v>
                </c:pt>
                <c:pt idx="3975">
                  <c:v>24.396721333333311</c:v>
                </c:pt>
                <c:pt idx="3976">
                  <c:v>24.376775999999996</c:v>
                </c:pt>
                <c:pt idx="3977">
                  <c:v>24.366939999999989</c:v>
                </c:pt>
                <c:pt idx="3978">
                  <c:v>24.345628499999989</c:v>
                </c:pt>
                <c:pt idx="3979">
                  <c:v>24.345355166666671</c:v>
                </c:pt>
                <c:pt idx="3980">
                  <c:v>24.325409833333296</c:v>
                </c:pt>
                <c:pt idx="3981">
                  <c:v>24.34016383333331</c:v>
                </c:pt>
                <c:pt idx="3982">
                  <c:v>24.337704833333316</c:v>
                </c:pt>
                <c:pt idx="3983">
                  <c:v>24.314753999999997</c:v>
                </c:pt>
                <c:pt idx="3984">
                  <c:v>24.2915298333333</c:v>
                </c:pt>
                <c:pt idx="3985">
                  <c:v>24.278688333333307</c:v>
                </c:pt>
                <c:pt idx="3986">
                  <c:v>24.26885233333331</c:v>
                </c:pt>
                <c:pt idx="3987">
                  <c:v>24.259016333333317</c:v>
                </c:pt>
                <c:pt idx="3988">
                  <c:v>24.257103833333318</c:v>
                </c:pt>
                <c:pt idx="3989">
                  <c:v>24.256011000000004</c:v>
                </c:pt>
                <c:pt idx="3990">
                  <c:v>24.236065666666693</c:v>
                </c:pt>
                <c:pt idx="3991">
                  <c:v>24.224043833333312</c:v>
                </c:pt>
                <c:pt idx="3992">
                  <c:v>24.196721333333322</c:v>
                </c:pt>
                <c:pt idx="3993">
                  <c:v>24.193989000000013</c:v>
                </c:pt>
                <c:pt idx="3994">
                  <c:v>24.172950833333321</c:v>
                </c:pt>
                <c:pt idx="3995">
                  <c:v>24.17759566666669</c:v>
                </c:pt>
                <c:pt idx="3996">
                  <c:v>24.166120333333311</c:v>
                </c:pt>
                <c:pt idx="3997">
                  <c:v>24.163388166666682</c:v>
                </c:pt>
                <c:pt idx="3998">
                  <c:v>24.16475433333332</c:v>
                </c:pt>
                <c:pt idx="3999">
                  <c:v>24.160656000000003</c:v>
                </c:pt>
                <c:pt idx="4000">
                  <c:v>24.149727000000002</c:v>
                </c:pt>
                <c:pt idx="4001">
                  <c:v>24.128962000000005</c:v>
                </c:pt>
                <c:pt idx="4002">
                  <c:v>24.102186000000003</c:v>
                </c:pt>
                <c:pt idx="4003">
                  <c:v>24.106557500000005</c:v>
                </c:pt>
                <c:pt idx="4004">
                  <c:v>24.107377166666694</c:v>
                </c:pt>
                <c:pt idx="4005">
                  <c:v>24.098907333333322</c:v>
                </c:pt>
                <c:pt idx="4006">
                  <c:v>24.073497666666675</c:v>
                </c:pt>
                <c:pt idx="4007">
                  <c:v>24.037158833333329</c:v>
                </c:pt>
                <c:pt idx="4008">
                  <c:v>24.037158833333329</c:v>
                </c:pt>
                <c:pt idx="4009">
                  <c:v>24.015847500000007</c:v>
                </c:pt>
                <c:pt idx="4010">
                  <c:v>24.016667166666693</c:v>
                </c:pt>
                <c:pt idx="4011">
                  <c:v>24.001366666666684</c:v>
                </c:pt>
                <c:pt idx="4012">
                  <c:v>24.008197333333317</c:v>
                </c:pt>
                <c:pt idx="4013">
                  <c:v>23.985519666666665</c:v>
                </c:pt>
                <c:pt idx="4014">
                  <c:v>24.004372166666684</c:v>
                </c:pt>
                <c:pt idx="4015">
                  <c:v>23.971038833333314</c:v>
                </c:pt>
                <c:pt idx="4016">
                  <c:v>23.977323166666675</c:v>
                </c:pt>
                <c:pt idx="4017">
                  <c:v>23.970765833333314</c:v>
                </c:pt>
                <c:pt idx="4018">
                  <c:v>23.954372333333311</c:v>
                </c:pt>
                <c:pt idx="4019">
                  <c:v>23.931968000000012</c:v>
                </c:pt>
                <c:pt idx="4020">
                  <c:v>23.950547166666674</c:v>
                </c:pt>
                <c:pt idx="4021">
                  <c:v>23.967487000000006</c:v>
                </c:pt>
                <c:pt idx="4022">
                  <c:v>23.966120833333299</c:v>
                </c:pt>
                <c:pt idx="4023">
                  <c:v>23.945902333333311</c:v>
                </c:pt>
                <c:pt idx="4024">
                  <c:v>23.956558166666682</c:v>
                </c:pt>
                <c:pt idx="4025">
                  <c:v>23.944809500000002</c:v>
                </c:pt>
                <c:pt idx="4026">
                  <c:v>23.930601833333313</c:v>
                </c:pt>
                <c:pt idx="4027">
                  <c:v>23.907924166666678</c:v>
                </c:pt>
                <c:pt idx="4028">
                  <c:v>23.888525333333309</c:v>
                </c:pt>
                <c:pt idx="4029">
                  <c:v>23.901913333333319</c:v>
                </c:pt>
                <c:pt idx="4030">
                  <c:v>23.915301166666673</c:v>
                </c:pt>
                <c:pt idx="4031">
                  <c:v>23.953006000000002</c:v>
                </c:pt>
                <c:pt idx="4032">
                  <c:v>23.951093499999999</c:v>
                </c:pt>
                <c:pt idx="4033">
                  <c:v>23.94289666666667</c:v>
                </c:pt>
                <c:pt idx="4034">
                  <c:v>23.938525166666661</c:v>
                </c:pt>
                <c:pt idx="4035">
                  <c:v>23.940710833333302</c:v>
                </c:pt>
                <c:pt idx="4036">
                  <c:v>23.951912999999987</c:v>
                </c:pt>
                <c:pt idx="4037">
                  <c:v>23.926229833333295</c:v>
                </c:pt>
                <c:pt idx="4038">
                  <c:v>23.915847333333311</c:v>
                </c:pt>
                <c:pt idx="4039">
                  <c:v>23.904918500000004</c:v>
                </c:pt>
                <c:pt idx="4040">
                  <c:v>23.909016833333304</c:v>
                </c:pt>
                <c:pt idx="4041">
                  <c:v>23.887705333333319</c:v>
                </c:pt>
                <c:pt idx="4042">
                  <c:v>23.876776333333311</c:v>
                </c:pt>
                <c:pt idx="4043">
                  <c:v>23.893989499999996</c:v>
                </c:pt>
                <c:pt idx="4044">
                  <c:v>23.926503166666667</c:v>
                </c:pt>
                <c:pt idx="4045">
                  <c:v>23.934973000000014</c:v>
                </c:pt>
                <c:pt idx="4046">
                  <c:v>23.931694333333319</c:v>
                </c:pt>
                <c:pt idx="4047">
                  <c:v>23.92923533333331</c:v>
                </c:pt>
                <c:pt idx="4048">
                  <c:v>23.921311666666671</c:v>
                </c:pt>
                <c:pt idx="4049">
                  <c:v>23.934426499999997</c:v>
                </c:pt>
                <c:pt idx="4050">
                  <c:v>23.941257</c:v>
                </c:pt>
                <c:pt idx="4051">
                  <c:v>23.936885333333329</c:v>
                </c:pt>
                <c:pt idx="4052">
                  <c:v>23.948087499999993</c:v>
                </c:pt>
                <c:pt idx="4053">
                  <c:v>23.956011</c:v>
                </c:pt>
                <c:pt idx="4054">
                  <c:v>23.951093</c:v>
                </c:pt>
                <c:pt idx="4055">
                  <c:v>23.962295166666664</c:v>
                </c:pt>
                <c:pt idx="4056">
                  <c:v>23.974316999999989</c:v>
                </c:pt>
                <c:pt idx="4057">
                  <c:v>23.958743166666647</c:v>
                </c:pt>
                <c:pt idx="4058">
                  <c:v>23.95628416666667</c:v>
                </c:pt>
                <c:pt idx="4059">
                  <c:v>23.960928833333302</c:v>
                </c:pt>
                <c:pt idx="4060">
                  <c:v>23.969398833333305</c:v>
                </c:pt>
                <c:pt idx="4061">
                  <c:v>23.974863166666676</c:v>
                </c:pt>
                <c:pt idx="4062">
                  <c:v>23.981420499999981</c:v>
                </c:pt>
                <c:pt idx="4063">
                  <c:v>23.971037999999989</c:v>
                </c:pt>
                <c:pt idx="4064">
                  <c:v>23.951092666666661</c:v>
                </c:pt>
                <c:pt idx="4065">
                  <c:v>23.974863166666676</c:v>
                </c:pt>
                <c:pt idx="4066">
                  <c:v>23.9849723333333</c:v>
                </c:pt>
                <c:pt idx="4067">
                  <c:v>23.980873999999989</c:v>
                </c:pt>
                <c:pt idx="4068">
                  <c:v>23.975136333333296</c:v>
                </c:pt>
                <c:pt idx="4069">
                  <c:v>23.97568266666665</c:v>
                </c:pt>
                <c:pt idx="4070">
                  <c:v>23.971584333333311</c:v>
                </c:pt>
                <c:pt idx="4071">
                  <c:v>23.94999966666666</c:v>
                </c:pt>
                <c:pt idx="4072">
                  <c:v>23.934152666666673</c:v>
                </c:pt>
                <c:pt idx="4073">
                  <c:v>23.946720999999986</c:v>
                </c:pt>
                <c:pt idx="4074">
                  <c:v>23.956556999999989</c:v>
                </c:pt>
                <c:pt idx="4075">
                  <c:v>23.9636608333333</c:v>
                </c:pt>
                <c:pt idx="4076">
                  <c:v>23.94125633333331</c:v>
                </c:pt>
                <c:pt idx="4077">
                  <c:v>23.932786333333308</c:v>
                </c:pt>
                <c:pt idx="4078">
                  <c:v>23.937158000000011</c:v>
                </c:pt>
                <c:pt idx="4079">
                  <c:v>23.943168999999994</c:v>
                </c:pt>
                <c:pt idx="4080">
                  <c:v>23.915027000000002</c:v>
                </c:pt>
                <c:pt idx="4081">
                  <c:v>23.92786866666669</c:v>
                </c:pt>
                <c:pt idx="4082">
                  <c:v>23.92595616666668</c:v>
                </c:pt>
                <c:pt idx="4083">
                  <c:v>23.932513499999995</c:v>
                </c:pt>
                <c:pt idx="4084">
                  <c:v>23.952458833333306</c:v>
                </c:pt>
                <c:pt idx="4085">
                  <c:v>23.969125499999993</c:v>
                </c:pt>
                <c:pt idx="4086">
                  <c:v>23.979234833333312</c:v>
                </c:pt>
                <c:pt idx="4087">
                  <c:v>24.006557166666678</c:v>
                </c:pt>
                <c:pt idx="4088">
                  <c:v>24.033059833333322</c:v>
                </c:pt>
                <c:pt idx="4089">
                  <c:v>24.033879500000001</c:v>
                </c:pt>
                <c:pt idx="4090">
                  <c:v>24.005464333333318</c:v>
                </c:pt>
                <c:pt idx="4091">
                  <c:v>23.988251333333313</c:v>
                </c:pt>
                <c:pt idx="4092">
                  <c:v>23.981693833333303</c:v>
                </c:pt>
                <c:pt idx="4093">
                  <c:v>23.981147499999995</c:v>
                </c:pt>
                <c:pt idx="4094">
                  <c:v>23.995628333333304</c:v>
                </c:pt>
                <c:pt idx="4095">
                  <c:v>23.970765000000007</c:v>
                </c:pt>
                <c:pt idx="4096">
                  <c:v>23.954644666666663</c:v>
                </c:pt>
                <c:pt idx="4097">
                  <c:v>23.959016333333309</c:v>
                </c:pt>
                <c:pt idx="4098">
                  <c:v>23.979234833333305</c:v>
                </c:pt>
                <c:pt idx="4099">
                  <c:v>23.979507999999988</c:v>
                </c:pt>
                <c:pt idx="4100">
                  <c:v>23.995355</c:v>
                </c:pt>
                <c:pt idx="4101">
                  <c:v>24.000546333333304</c:v>
                </c:pt>
                <c:pt idx="4102">
                  <c:v>24.016393333333319</c:v>
                </c:pt>
                <c:pt idx="4103">
                  <c:v>24.007376833333318</c:v>
                </c:pt>
                <c:pt idx="4104">
                  <c:v>23.981420666666658</c:v>
                </c:pt>
                <c:pt idx="4105">
                  <c:v>23.974043666666663</c:v>
                </c:pt>
                <c:pt idx="4106">
                  <c:v>23.965027166666669</c:v>
                </c:pt>
                <c:pt idx="4107">
                  <c:v>23.977595500000003</c:v>
                </c:pt>
                <c:pt idx="4108">
                  <c:v>23.970491833333305</c:v>
                </c:pt>
                <c:pt idx="4109">
                  <c:v>23.951092833333306</c:v>
                </c:pt>
                <c:pt idx="4110">
                  <c:v>23.974316999999989</c:v>
                </c:pt>
                <c:pt idx="4111">
                  <c:v>23.974043833333305</c:v>
                </c:pt>
                <c:pt idx="4112">
                  <c:v>23.992349999999973</c:v>
                </c:pt>
                <c:pt idx="4113">
                  <c:v>23.983333666666656</c:v>
                </c:pt>
                <c:pt idx="4114">
                  <c:v>23.986885499999996</c:v>
                </c:pt>
                <c:pt idx="4115">
                  <c:v>23.9576505</c:v>
                </c:pt>
                <c:pt idx="4116">
                  <c:v>23.950546666666661</c:v>
                </c:pt>
                <c:pt idx="4117">
                  <c:v>23.964754333333318</c:v>
                </c:pt>
                <c:pt idx="4118">
                  <c:v>23.949726999999985</c:v>
                </c:pt>
                <c:pt idx="4119">
                  <c:v>23.931147833333313</c:v>
                </c:pt>
                <c:pt idx="4120">
                  <c:v>23.915027666666674</c:v>
                </c:pt>
                <c:pt idx="4121">
                  <c:v>23.904918500000001</c:v>
                </c:pt>
                <c:pt idx="4122">
                  <c:v>23.897541500000003</c:v>
                </c:pt>
                <c:pt idx="4123">
                  <c:v>23.931421333333322</c:v>
                </c:pt>
                <c:pt idx="4124">
                  <c:v>23.939891333333321</c:v>
                </c:pt>
                <c:pt idx="4125">
                  <c:v>23.905191833333312</c:v>
                </c:pt>
                <c:pt idx="4126">
                  <c:v>23.893170000000001</c:v>
                </c:pt>
                <c:pt idx="4127">
                  <c:v>23.890984166666694</c:v>
                </c:pt>
                <c:pt idx="4128">
                  <c:v>23.889618000000002</c:v>
                </c:pt>
                <c:pt idx="4129">
                  <c:v>23.893443166666668</c:v>
                </c:pt>
                <c:pt idx="4130">
                  <c:v>23.909563333333317</c:v>
                </c:pt>
                <c:pt idx="4131">
                  <c:v>23.917213666666683</c:v>
                </c:pt>
                <c:pt idx="4132">
                  <c:v>23.925137166666673</c:v>
                </c:pt>
                <c:pt idx="4133">
                  <c:v>23.919399499999997</c:v>
                </c:pt>
                <c:pt idx="4134">
                  <c:v>23.901366666666668</c:v>
                </c:pt>
                <c:pt idx="4135">
                  <c:v>23.892350166666681</c:v>
                </c:pt>
                <c:pt idx="4136">
                  <c:v>23.904372000000002</c:v>
                </c:pt>
                <c:pt idx="4137">
                  <c:v>23.886066000000003</c:v>
                </c:pt>
                <c:pt idx="4138">
                  <c:v>23.87568349999999</c:v>
                </c:pt>
                <c:pt idx="4139">
                  <c:v>23.862022333333304</c:v>
                </c:pt>
                <c:pt idx="4140">
                  <c:v>23.846721666666667</c:v>
                </c:pt>
                <c:pt idx="4141">
                  <c:v>23.834426500000003</c:v>
                </c:pt>
                <c:pt idx="4142">
                  <c:v>23.856830833333319</c:v>
                </c:pt>
                <c:pt idx="4143">
                  <c:v>23.855464666666684</c:v>
                </c:pt>
                <c:pt idx="4144">
                  <c:v>23.84535533333332</c:v>
                </c:pt>
                <c:pt idx="4145">
                  <c:v>23.850819833333318</c:v>
                </c:pt>
                <c:pt idx="4146">
                  <c:v>23.851093000000017</c:v>
                </c:pt>
                <c:pt idx="4147">
                  <c:v>23.856284333333321</c:v>
                </c:pt>
                <c:pt idx="4148">
                  <c:v>23.866940000000003</c:v>
                </c:pt>
                <c:pt idx="4149">
                  <c:v>23.847541</c:v>
                </c:pt>
                <c:pt idx="4150">
                  <c:v>23.857377000000014</c:v>
                </c:pt>
                <c:pt idx="4151">
                  <c:v>23.834699333333322</c:v>
                </c:pt>
                <c:pt idx="4152">
                  <c:v>23.837158333333328</c:v>
                </c:pt>
                <c:pt idx="4153">
                  <c:v>23.833606333333311</c:v>
                </c:pt>
                <c:pt idx="4154">
                  <c:v>23.823770333333318</c:v>
                </c:pt>
                <c:pt idx="4155">
                  <c:v>23.860382333333309</c:v>
                </c:pt>
                <c:pt idx="4156">
                  <c:v>23.879508166666678</c:v>
                </c:pt>
                <c:pt idx="4157">
                  <c:v>23.896994500000005</c:v>
                </c:pt>
                <c:pt idx="4158">
                  <c:v>23.912021833333306</c:v>
                </c:pt>
                <c:pt idx="4159">
                  <c:v>23.946447999999979</c:v>
                </c:pt>
                <c:pt idx="4160">
                  <c:v>23.921584499999987</c:v>
                </c:pt>
                <c:pt idx="4161">
                  <c:v>23.909289333333305</c:v>
                </c:pt>
                <c:pt idx="4162">
                  <c:v>23.924043333333305</c:v>
                </c:pt>
                <c:pt idx="4163">
                  <c:v>23.931420499999987</c:v>
                </c:pt>
                <c:pt idx="4164">
                  <c:v>23.959015999999988</c:v>
                </c:pt>
                <c:pt idx="4165">
                  <c:v>23.959289166666665</c:v>
                </c:pt>
                <c:pt idx="4166">
                  <c:v>23.964480499999986</c:v>
                </c:pt>
                <c:pt idx="4167">
                  <c:v>23.954097999999988</c:v>
                </c:pt>
                <c:pt idx="4168">
                  <c:v>23.956556999999989</c:v>
                </c:pt>
                <c:pt idx="4169">
                  <c:v>23.973223666666662</c:v>
                </c:pt>
                <c:pt idx="4170">
                  <c:v>23.946720833333291</c:v>
                </c:pt>
                <c:pt idx="4171">
                  <c:v>23.933605999999987</c:v>
                </c:pt>
                <c:pt idx="4172">
                  <c:v>23.896993833333315</c:v>
                </c:pt>
                <c:pt idx="4173">
                  <c:v>23.924316166666657</c:v>
                </c:pt>
                <c:pt idx="4174">
                  <c:v>23.936337999999989</c:v>
                </c:pt>
                <c:pt idx="4175">
                  <c:v>23.974042999999977</c:v>
                </c:pt>
                <c:pt idx="4176">
                  <c:v>23.974316166666657</c:v>
                </c:pt>
                <c:pt idx="4177">
                  <c:v>23.950272499999986</c:v>
                </c:pt>
                <c:pt idx="4178">
                  <c:v>23.948633166666646</c:v>
                </c:pt>
                <c:pt idx="4179">
                  <c:v>23.957649499999981</c:v>
                </c:pt>
                <c:pt idx="4180">
                  <c:v>23.97786799999999</c:v>
                </c:pt>
                <c:pt idx="4181">
                  <c:v>23.996720333333293</c:v>
                </c:pt>
                <c:pt idx="4182">
                  <c:v>23.995080999999978</c:v>
                </c:pt>
                <c:pt idx="4183">
                  <c:v>23.960927999999978</c:v>
                </c:pt>
                <c:pt idx="4184">
                  <c:v>23.939889666666655</c:v>
                </c:pt>
                <c:pt idx="4185">
                  <c:v>23.961747666666643</c:v>
                </c:pt>
                <c:pt idx="4186">
                  <c:v>23.960654833333294</c:v>
                </c:pt>
                <c:pt idx="4187">
                  <c:v>23.971037499999984</c:v>
                </c:pt>
                <c:pt idx="4188">
                  <c:v>23.998633166666643</c:v>
                </c:pt>
                <c:pt idx="4189">
                  <c:v>24.003824499999993</c:v>
                </c:pt>
                <c:pt idx="4190">
                  <c:v>23.994534833333301</c:v>
                </c:pt>
                <c:pt idx="4191">
                  <c:v>24.005463666666664</c:v>
                </c:pt>
                <c:pt idx="4192">
                  <c:v>24.000272333333307</c:v>
                </c:pt>
                <c:pt idx="4193">
                  <c:v>24.005463499999987</c:v>
                </c:pt>
                <c:pt idx="4194">
                  <c:v>24.007376166666674</c:v>
                </c:pt>
                <c:pt idx="4195">
                  <c:v>23.999725999999981</c:v>
                </c:pt>
                <c:pt idx="4196">
                  <c:v>24.005190499999987</c:v>
                </c:pt>
                <c:pt idx="4197">
                  <c:v>24.03989000000001</c:v>
                </c:pt>
                <c:pt idx="4198">
                  <c:v>24.043168666666674</c:v>
                </c:pt>
                <c:pt idx="4199">
                  <c:v>24.058742333333299</c:v>
                </c:pt>
                <c:pt idx="4200">
                  <c:v>24.0819665</c:v>
                </c:pt>
                <c:pt idx="4201">
                  <c:v>24.069398333333311</c:v>
                </c:pt>
                <c:pt idx="4202">
                  <c:v>24.062294499999993</c:v>
                </c:pt>
                <c:pt idx="4203">
                  <c:v>24.050272666666675</c:v>
                </c:pt>
                <c:pt idx="4204">
                  <c:v>24.040163333333318</c:v>
                </c:pt>
                <c:pt idx="4205">
                  <c:v>24.037977500000014</c:v>
                </c:pt>
                <c:pt idx="4206">
                  <c:v>24.030600500000002</c:v>
                </c:pt>
                <c:pt idx="4207">
                  <c:v>24.025682499999984</c:v>
                </c:pt>
                <c:pt idx="4208">
                  <c:v>24.02103783333331</c:v>
                </c:pt>
                <c:pt idx="4209">
                  <c:v>24.046174500000003</c:v>
                </c:pt>
                <c:pt idx="4210">
                  <c:v>24.0467208333333</c:v>
                </c:pt>
                <c:pt idx="4211">
                  <c:v>24.059835500000005</c:v>
                </c:pt>
                <c:pt idx="4212">
                  <c:v>24.035791833333313</c:v>
                </c:pt>
                <c:pt idx="4213">
                  <c:v>24.045901166666681</c:v>
                </c:pt>
                <c:pt idx="4214">
                  <c:v>24.059289</c:v>
                </c:pt>
                <c:pt idx="4215">
                  <c:v>24.038523999999985</c:v>
                </c:pt>
                <c:pt idx="4216">
                  <c:v>24.034698833333319</c:v>
                </c:pt>
                <c:pt idx="4217">
                  <c:v>24.051092333333319</c:v>
                </c:pt>
                <c:pt idx="4218">
                  <c:v>24.023223499999986</c:v>
                </c:pt>
                <c:pt idx="4219">
                  <c:v>24.024316499999987</c:v>
                </c:pt>
                <c:pt idx="4220">
                  <c:v>24.021584333333319</c:v>
                </c:pt>
                <c:pt idx="4221">
                  <c:v>24.028141833333304</c:v>
                </c:pt>
                <c:pt idx="4222">
                  <c:v>24.008742999999974</c:v>
                </c:pt>
                <c:pt idx="4223">
                  <c:v>24.015846833333306</c:v>
                </c:pt>
                <c:pt idx="4224">
                  <c:v>23.992622833333286</c:v>
                </c:pt>
                <c:pt idx="4225">
                  <c:v>23.982513666666648</c:v>
                </c:pt>
                <c:pt idx="4226">
                  <c:v>24.004371499999998</c:v>
                </c:pt>
                <c:pt idx="4227">
                  <c:v>24.006283999999987</c:v>
                </c:pt>
                <c:pt idx="4228">
                  <c:v>23.998633666666652</c:v>
                </c:pt>
                <c:pt idx="4229">
                  <c:v>24.001912333333316</c:v>
                </c:pt>
                <c:pt idx="4230">
                  <c:v>24.016666499999996</c:v>
                </c:pt>
                <c:pt idx="4231">
                  <c:v>24.02377033333331</c:v>
                </c:pt>
                <c:pt idx="4232">
                  <c:v>24.062021833333308</c:v>
                </c:pt>
                <c:pt idx="4233">
                  <c:v>24.054918000000011</c:v>
                </c:pt>
                <c:pt idx="4234">
                  <c:v>24.043715833333309</c:v>
                </c:pt>
                <c:pt idx="4235">
                  <c:v>24.003551833333322</c:v>
                </c:pt>
                <c:pt idx="4236">
                  <c:v>23.99535516666668</c:v>
                </c:pt>
                <c:pt idx="4237">
                  <c:v>24.004918000000011</c:v>
                </c:pt>
                <c:pt idx="4238">
                  <c:v>24.02459016666668</c:v>
                </c:pt>
                <c:pt idx="4239">
                  <c:v>24.023770499999998</c:v>
                </c:pt>
                <c:pt idx="4240">
                  <c:v>24.006830666666676</c:v>
                </c:pt>
                <c:pt idx="4241">
                  <c:v>23.992076666666669</c:v>
                </c:pt>
                <c:pt idx="4242">
                  <c:v>24.015300666666686</c:v>
                </c:pt>
                <c:pt idx="4243">
                  <c:v>24.022950833333322</c:v>
                </c:pt>
                <c:pt idx="4244">
                  <c:v>24.045628499999999</c:v>
                </c:pt>
                <c:pt idx="4245">
                  <c:v>24.049726833333306</c:v>
                </c:pt>
                <c:pt idx="4246">
                  <c:v>24.073224000000007</c:v>
                </c:pt>
                <c:pt idx="4247">
                  <c:v>24.061748499999993</c:v>
                </c:pt>
                <c:pt idx="4248">
                  <c:v>24.054098166666694</c:v>
                </c:pt>
                <c:pt idx="4249">
                  <c:v>24.055737499999992</c:v>
                </c:pt>
                <c:pt idx="4250">
                  <c:v>24.042622833333301</c:v>
                </c:pt>
                <c:pt idx="4251">
                  <c:v>24.036338666666683</c:v>
                </c:pt>
                <c:pt idx="4252">
                  <c:v>24.046448000000002</c:v>
                </c:pt>
                <c:pt idx="4253">
                  <c:v>24.036338833333311</c:v>
                </c:pt>
                <c:pt idx="4254">
                  <c:v>24.051639333333309</c:v>
                </c:pt>
                <c:pt idx="4255">
                  <c:v>24.05956283333331</c:v>
                </c:pt>
                <c:pt idx="4256">
                  <c:v>24.05847</c:v>
                </c:pt>
                <c:pt idx="4257">
                  <c:v>24.061748666666666</c:v>
                </c:pt>
                <c:pt idx="4258">
                  <c:v>24.070764999999987</c:v>
                </c:pt>
                <c:pt idx="4259">
                  <c:v>24.082786999999982</c:v>
                </c:pt>
                <c:pt idx="4260">
                  <c:v>24.0833333333333</c:v>
                </c:pt>
                <c:pt idx="4261">
                  <c:v>24.086611999999981</c:v>
                </c:pt>
                <c:pt idx="4262">
                  <c:v>24.082240333333292</c:v>
                </c:pt>
                <c:pt idx="4263">
                  <c:v>24.083059999999989</c:v>
                </c:pt>
                <c:pt idx="4264">
                  <c:v>24.091256833333311</c:v>
                </c:pt>
                <c:pt idx="4265">
                  <c:v>24.096174833333311</c:v>
                </c:pt>
                <c:pt idx="4266">
                  <c:v>24.098087333333311</c:v>
                </c:pt>
                <c:pt idx="4267">
                  <c:v>24.061475333333316</c:v>
                </c:pt>
                <c:pt idx="4268">
                  <c:v>24.061201999999987</c:v>
                </c:pt>
                <c:pt idx="4269">
                  <c:v>24.04863366666665</c:v>
                </c:pt>
                <c:pt idx="4270">
                  <c:v>24.050819499999996</c:v>
                </c:pt>
                <c:pt idx="4271">
                  <c:v>24.067212999999981</c:v>
                </c:pt>
                <c:pt idx="4272">
                  <c:v>24.075409833333296</c:v>
                </c:pt>
                <c:pt idx="4273">
                  <c:v>24.06967216666666</c:v>
                </c:pt>
                <c:pt idx="4274">
                  <c:v>24.047267833333319</c:v>
                </c:pt>
                <c:pt idx="4275">
                  <c:v>24.055191333333315</c:v>
                </c:pt>
                <c:pt idx="4276">
                  <c:v>24.037158500000007</c:v>
                </c:pt>
                <c:pt idx="4277">
                  <c:v>24.028141999999985</c:v>
                </c:pt>
                <c:pt idx="4278">
                  <c:v>24.047540833333304</c:v>
                </c:pt>
                <c:pt idx="4279">
                  <c:v>24.042622833333294</c:v>
                </c:pt>
                <c:pt idx="4280">
                  <c:v>24.048633833333298</c:v>
                </c:pt>
                <c:pt idx="4281">
                  <c:v>24.074863333333326</c:v>
                </c:pt>
                <c:pt idx="4282">
                  <c:v>24.073223999999989</c:v>
                </c:pt>
                <c:pt idx="4283">
                  <c:v>24.064207499999988</c:v>
                </c:pt>
                <c:pt idx="4284">
                  <c:v>24.06311466666666</c:v>
                </c:pt>
                <c:pt idx="4285">
                  <c:v>24.08579216666665</c:v>
                </c:pt>
                <c:pt idx="4286">
                  <c:v>24.041803166666675</c:v>
                </c:pt>
                <c:pt idx="4287">
                  <c:v>24.034699333333311</c:v>
                </c:pt>
                <c:pt idx="4288">
                  <c:v>24.060109166666663</c:v>
                </c:pt>
                <c:pt idx="4289">
                  <c:v>24.050819499999999</c:v>
                </c:pt>
                <c:pt idx="4290">
                  <c:v>24.044808499999995</c:v>
                </c:pt>
                <c:pt idx="4291">
                  <c:v>24.036065333333326</c:v>
                </c:pt>
                <c:pt idx="4292">
                  <c:v>24.027048833333307</c:v>
                </c:pt>
                <c:pt idx="4293">
                  <c:v>24.025682833333295</c:v>
                </c:pt>
                <c:pt idx="4294">
                  <c:v>24.025136333333304</c:v>
                </c:pt>
                <c:pt idx="4295">
                  <c:v>24.030327666666661</c:v>
                </c:pt>
                <c:pt idx="4296">
                  <c:v>24.027322166666654</c:v>
                </c:pt>
                <c:pt idx="4297">
                  <c:v>24.01912533333331</c:v>
                </c:pt>
                <c:pt idx="4298">
                  <c:v>24.001638999999987</c:v>
                </c:pt>
                <c:pt idx="4299">
                  <c:v>24.008742833333294</c:v>
                </c:pt>
                <c:pt idx="4300">
                  <c:v>24.018852166666683</c:v>
                </c:pt>
                <c:pt idx="4301">
                  <c:v>24.033879499999998</c:v>
                </c:pt>
                <c:pt idx="4302">
                  <c:v>24.010109</c:v>
                </c:pt>
                <c:pt idx="4303">
                  <c:v>24.0032785</c:v>
                </c:pt>
                <c:pt idx="4304">
                  <c:v>24.009289499999991</c:v>
                </c:pt>
                <c:pt idx="4305">
                  <c:v>24.008196499999986</c:v>
                </c:pt>
                <c:pt idx="4306">
                  <c:v>23.982513499999978</c:v>
                </c:pt>
                <c:pt idx="4307">
                  <c:v>23.986885166666671</c:v>
                </c:pt>
                <c:pt idx="4308">
                  <c:v>23.963661166666668</c:v>
                </c:pt>
                <c:pt idx="4309">
                  <c:v>23.96530049999998</c:v>
                </c:pt>
                <c:pt idx="4310">
                  <c:v>23.986338666666654</c:v>
                </c:pt>
                <c:pt idx="4311">
                  <c:v>23.9650273333333</c:v>
                </c:pt>
                <c:pt idx="4312">
                  <c:v>23.952458999999987</c:v>
                </c:pt>
                <c:pt idx="4313">
                  <c:v>23.944808666666678</c:v>
                </c:pt>
                <c:pt idx="4314">
                  <c:v>23.941803166666677</c:v>
                </c:pt>
                <c:pt idx="4315">
                  <c:v>23.9603823333333</c:v>
                </c:pt>
                <c:pt idx="4316">
                  <c:v>23.939070833333311</c:v>
                </c:pt>
                <c:pt idx="4317">
                  <c:v>23.933606333333305</c:v>
                </c:pt>
                <c:pt idx="4318">
                  <c:v>23.927048999999986</c:v>
                </c:pt>
                <c:pt idx="4319">
                  <c:v>23.930054333333317</c:v>
                </c:pt>
                <c:pt idx="4320">
                  <c:v>23.939617166666665</c:v>
                </c:pt>
                <c:pt idx="4321">
                  <c:v>23.957649833333296</c:v>
                </c:pt>
                <c:pt idx="4322">
                  <c:v>23.960928666666668</c:v>
                </c:pt>
                <c:pt idx="4323">
                  <c:v>23.962021499999985</c:v>
                </c:pt>
                <c:pt idx="4324">
                  <c:v>23.951638999999989</c:v>
                </c:pt>
                <c:pt idx="4325">
                  <c:v>23.964753833333305</c:v>
                </c:pt>
                <c:pt idx="4326">
                  <c:v>23.966393166666666</c:v>
                </c:pt>
                <c:pt idx="4327">
                  <c:v>23.990163666666664</c:v>
                </c:pt>
                <c:pt idx="4328">
                  <c:v>23.981966999999987</c:v>
                </c:pt>
                <c:pt idx="4329">
                  <c:v>23.978415166666665</c:v>
                </c:pt>
                <c:pt idx="4330">
                  <c:v>23.994535499999987</c:v>
                </c:pt>
                <c:pt idx="4331">
                  <c:v>23.996721333333305</c:v>
                </c:pt>
                <c:pt idx="4332">
                  <c:v>24.01748633333332</c:v>
                </c:pt>
                <c:pt idx="4333">
                  <c:v>23.99754099999998</c:v>
                </c:pt>
                <c:pt idx="4334">
                  <c:v>24.010382499999992</c:v>
                </c:pt>
                <c:pt idx="4335">
                  <c:v>23.99726766666668</c:v>
                </c:pt>
                <c:pt idx="4336">
                  <c:v>24.009289499999987</c:v>
                </c:pt>
                <c:pt idx="4337">
                  <c:v>24.004371499999998</c:v>
                </c:pt>
                <c:pt idx="4338">
                  <c:v>23.987431666666666</c:v>
                </c:pt>
                <c:pt idx="4339">
                  <c:v>23.981967166666674</c:v>
                </c:pt>
                <c:pt idx="4340">
                  <c:v>23.982786666666648</c:v>
                </c:pt>
                <c:pt idx="4341">
                  <c:v>23.966393166666659</c:v>
                </c:pt>
                <c:pt idx="4342">
                  <c:v>23.954917833333319</c:v>
                </c:pt>
                <c:pt idx="4343">
                  <c:v>23.959016166666668</c:v>
                </c:pt>
                <c:pt idx="4344">
                  <c:v>23.957376833333306</c:v>
                </c:pt>
                <c:pt idx="4345">
                  <c:v>23.950272999999989</c:v>
                </c:pt>
                <c:pt idx="4346">
                  <c:v>23.977048833333306</c:v>
                </c:pt>
                <c:pt idx="4347">
                  <c:v>23.976775666666661</c:v>
                </c:pt>
                <c:pt idx="4348">
                  <c:v>23.963114499999989</c:v>
                </c:pt>
                <c:pt idx="4349">
                  <c:v>23.972950666666677</c:v>
                </c:pt>
                <c:pt idx="4350">
                  <c:v>23.986885166666674</c:v>
                </c:pt>
                <c:pt idx="4351">
                  <c:v>23.985519166666656</c:v>
                </c:pt>
                <c:pt idx="4352">
                  <c:v>23.976502833333296</c:v>
                </c:pt>
                <c:pt idx="4353">
                  <c:v>23.969398999999992</c:v>
                </c:pt>
                <c:pt idx="4354">
                  <c:v>23.975136833333298</c:v>
                </c:pt>
                <c:pt idx="4355">
                  <c:v>23.979781666666664</c:v>
                </c:pt>
                <c:pt idx="4356">
                  <c:v>24.003552166666665</c:v>
                </c:pt>
                <c:pt idx="4357">
                  <c:v>24.020765333333316</c:v>
                </c:pt>
                <c:pt idx="4358">
                  <c:v>24.04453583333331</c:v>
                </c:pt>
                <c:pt idx="4359">
                  <c:v>24.040983999999987</c:v>
                </c:pt>
                <c:pt idx="4360">
                  <c:v>24.038251666666675</c:v>
                </c:pt>
                <c:pt idx="4361">
                  <c:v>24.027595833333319</c:v>
                </c:pt>
                <c:pt idx="4362">
                  <c:v>24.018579499999987</c:v>
                </c:pt>
                <c:pt idx="4363">
                  <c:v>24.049180499999988</c:v>
                </c:pt>
                <c:pt idx="4364">
                  <c:v>24.049180499999988</c:v>
                </c:pt>
                <c:pt idx="4365">
                  <c:v>24.045628666666662</c:v>
                </c:pt>
                <c:pt idx="4366">
                  <c:v>24.039071333333322</c:v>
                </c:pt>
                <c:pt idx="4367">
                  <c:v>24.060109499999989</c:v>
                </c:pt>
                <c:pt idx="4368">
                  <c:v>24.073497499999988</c:v>
                </c:pt>
                <c:pt idx="4369">
                  <c:v>24.071038333333309</c:v>
                </c:pt>
                <c:pt idx="4370">
                  <c:v>24.053552166666655</c:v>
                </c:pt>
                <c:pt idx="4371">
                  <c:v>24.090710666666659</c:v>
                </c:pt>
                <c:pt idx="4372">
                  <c:v>24.108743499999989</c:v>
                </c:pt>
                <c:pt idx="4373">
                  <c:v>24.131420999999996</c:v>
                </c:pt>
                <c:pt idx="4374">
                  <c:v>24.124590499999996</c:v>
                </c:pt>
                <c:pt idx="4375">
                  <c:v>24.099727166666661</c:v>
                </c:pt>
                <c:pt idx="4376">
                  <c:v>24.130054999999995</c:v>
                </c:pt>
                <c:pt idx="4377">
                  <c:v>24.119125999999998</c:v>
                </c:pt>
                <c:pt idx="4378">
                  <c:v>24.12377083333331</c:v>
                </c:pt>
                <c:pt idx="4379">
                  <c:v>24.103825500000003</c:v>
                </c:pt>
                <c:pt idx="4380">
                  <c:v>24.099453999999987</c:v>
                </c:pt>
                <c:pt idx="4381">
                  <c:v>24.081421333333306</c:v>
                </c:pt>
                <c:pt idx="4382">
                  <c:v>24.079782000000002</c:v>
                </c:pt>
                <c:pt idx="4383">
                  <c:v>24.076230166666679</c:v>
                </c:pt>
                <c:pt idx="4384">
                  <c:v>24.103279333333319</c:v>
                </c:pt>
                <c:pt idx="4385">
                  <c:v>24.08306083333331</c:v>
                </c:pt>
                <c:pt idx="4386">
                  <c:v>24.089618166666671</c:v>
                </c:pt>
                <c:pt idx="4387">
                  <c:v>24.093170000000004</c:v>
                </c:pt>
                <c:pt idx="4388">
                  <c:v>24.091257500000001</c:v>
                </c:pt>
                <c:pt idx="4389">
                  <c:v>24.094263000000005</c:v>
                </c:pt>
                <c:pt idx="4390">
                  <c:v>24.0844268333333</c:v>
                </c:pt>
                <c:pt idx="4391">
                  <c:v>24.075956833333322</c:v>
                </c:pt>
                <c:pt idx="4392">
                  <c:v>24.057377500000005</c:v>
                </c:pt>
                <c:pt idx="4393">
                  <c:v>24.073497666666675</c:v>
                </c:pt>
                <c:pt idx="4394">
                  <c:v>24.044809166666681</c:v>
                </c:pt>
                <c:pt idx="4395">
                  <c:v>24.055738166666671</c:v>
                </c:pt>
                <c:pt idx="4396">
                  <c:v>24.053006</c:v>
                </c:pt>
                <c:pt idx="4397">
                  <c:v>24.059290166666674</c:v>
                </c:pt>
                <c:pt idx="4398">
                  <c:v>24.082514333333304</c:v>
                </c:pt>
                <c:pt idx="4399">
                  <c:v>24.0844268333333</c:v>
                </c:pt>
                <c:pt idx="4400">
                  <c:v>24.089618166666664</c:v>
                </c:pt>
                <c:pt idx="4401">
                  <c:v>24.10929033333332</c:v>
                </c:pt>
                <c:pt idx="4402">
                  <c:v>24.121585333333329</c:v>
                </c:pt>
                <c:pt idx="4403">
                  <c:v>24.116940499999998</c:v>
                </c:pt>
                <c:pt idx="4404">
                  <c:v>24.116667166666687</c:v>
                </c:pt>
                <c:pt idx="4405">
                  <c:v>24.115027833333311</c:v>
                </c:pt>
                <c:pt idx="4406">
                  <c:v>24.120219166666679</c:v>
                </c:pt>
                <c:pt idx="4407">
                  <c:v>24.09508249999999</c:v>
                </c:pt>
                <c:pt idx="4408">
                  <c:v>24.082514166666666</c:v>
                </c:pt>
                <c:pt idx="4409">
                  <c:v>24.091530499999987</c:v>
                </c:pt>
                <c:pt idx="4410">
                  <c:v>24.07513699999998</c:v>
                </c:pt>
                <c:pt idx="4411">
                  <c:v>24.080601499999993</c:v>
                </c:pt>
                <c:pt idx="4412">
                  <c:v>24.083880166666681</c:v>
                </c:pt>
                <c:pt idx="4413">
                  <c:v>24.090710666666666</c:v>
                </c:pt>
                <c:pt idx="4414">
                  <c:v>24.082513833333298</c:v>
                </c:pt>
                <c:pt idx="4415">
                  <c:v>24.085519166666653</c:v>
                </c:pt>
                <c:pt idx="4416">
                  <c:v>24.082513666666657</c:v>
                </c:pt>
                <c:pt idx="4417">
                  <c:v>24.08196716666669</c:v>
                </c:pt>
                <c:pt idx="4418">
                  <c:v>24.0909835</c:v>
                </c:pt>
                <c:pt idx="4419">
                  <c:v>24.103825000000015</c:v>
                </c:pt>
                <c:pt idx="4420">
                  <c:v>24.124043666666683</c:v>
                </c:pt>
                <c:pt idx="4421">
                  <c:v>24.128415333333326</c:v>
                </c:pt>
                <c:pt idx="4422">
                  <c:v>24.171858000000025</c:v>
                </c:pt>
                <c:pt idx="4423">
                  <c:v>24.155464666666681</c:v>
                </c:pt>
                <c:pt idx="4424">
                  <c:v>24.160382666666674</c:v>
                </c:pt>
                <c:pt idx="4425">
                  <c:v>24.170765166666694</c:v>
                </c:pt>
                <c:pt idx="4426">
                  <c:v>24.210109333333317</c:v>
                </c:pt>
                <c:pt idx="4427">
                  <c:v>24.207650333333319</c:v>
                </c:pt>
                <c:pt idx="4428">
                  <c:v>24.221038333333318</c:v>
                </c:pt>
                <c:pt idx="4429">
                  <c:v>24.24781433333332</c:v>
                </c:pt>
                <c:pt idx="4430">
                  <c:v>24.237705000000005</c:v>
                </c:pt>
                <c:pt idx="4431">
                  <c:v>24.219672166666665</c:v>
                </c:pt>
                <c:pt idx="4432">
                  <c:v>24.217759500000003</c:v>
                </c:pt>
                <c:pt idx="4433">
                  <c:v>24.207923500000003</c:v>
                </c:pt>
                <c:pt idx="4434">
                  <c:v>24.205737666666661</c:v>
                </c:pt>
                <c:pt idx="4435">
                  <c:v>24.210382499999991</c:v>
                </c:pt>
                <c:pt idx="4436">
                  <c:v>24.204371666666677</c:v>
                </c:pt>
                <c:pt idx="4437">
                  <c:v>24.213114833333311</c:v>
                </c:pt>
                <c:pt idx="4438">
                  <c:v>24.196448166666674</c:v>
                </c:pt>
                <c:pt idx="4439">
                  <c:v>24.191257000000011</c:v>
                </c:pt>
                <c:pt idx="4440">
                  <c:v>24.180874500000005</c:v>
                </c:pt>
                <c:pt idx="4441">
                  <c:v>24.195355333333318</c:v>
                </c:pt>
                <c:pt idx="4442">
                  <c:v>24.194535499999994</c:v>
                </c:pt>
                <c:pt idx="4443">
                  <c:v>24.20437149999999</c:v>
                </c:pt>
                <c:pt idx="4444">
                  <c:v>24.177048999999997</c:v>
                </c:pt>
                <c:pt idx="4445">
                  <c:v>24.182240166666659</c:v>
                </c:pt>
                <c:pt idx="4446">
                  <c:v>24.193169166666674</c:v>
                </c:pt>
                <c:pt idx="4447">
                  <c:v>24.183879499999993</c:v>
                </c:pt>
                <c:pt idx="4448">
                  <c:v>24.203824833333304</c:v>
                </c:pt>
                <c:pt idx="4449">
                  <c:v>24.193168999999994</c:v>
                </c:pt>
                <c:pt idx="4450">
                  <c:v>24.223496833333297</c:v>
                </c:pt>
                <c:pt idx="4451">
                  <c:v>24.219944999999996</c:v>
                </c:pt>
                <c:pt idx="4452">
                  <c:v>24.213660833333304</c:v>
                </c:pt>
                <c:pt idx="4453">
                  <c:v>24.230054333333317</c:v>
                </c:pt>
                <c:pt idx="4454">
                  <c:v>24.256010666666661</c:v>
                </c:pt>
                <c:pt idx="4455">
                  <c:v>24.252731999999977</c:v>
                </c:pt>
                <c:pt idx="4456">
                  <c:v>24.256830333333316</c:v>
                </c:pt>
                <c:pt idx="4457">
                  <c:v>24.262021499999989</c:v>
                </c:pt>
                <c:pt idx="4458">
                  <c:v>24.262021499999989</c:v>
                </c:pt>
                <c:pt idx="4459">
                  <c:v>24.242076166666664</c:v>
                </c:pt>
                <c:pt idx="4460">
                  <c:v>24.254644499999987</c:v>
                </c:pt>
                <c:pt idx="4461">
                  <c:v>24.230600833333305</c:v>
                </c:pt>
                <c:pt idx="4462">
                  <c:v>24.2232238333333</c:v>
                </c:pt>
                <c:pt idx="4463">
                  <c:v>24.231420666666665</c:v>
                </c:pt>
                <c:pt idx="4464">
                  <c:v>24.242896166666657</c:v>
                </c:pt>
                <c:pt idx="4465">
                  <c:v>24.256010999999987</c:v>
                </c:pt>
                <c:pt idx="4466">
                  <c:v>24.250546499999981</c:v>
                </c:pt>
                <c:pt idx="4467">
                  <c:v>24.274043833333305</c:v>
                </c:pt>
                <c:pt idx="4468">
                  <c:v>24.27732249999999</c:v>
                </c:pt>
                <c:pt idx="4469">
                  <c:v>24.263114833333304</c:v>
                </c:pt>
                <c:pt idx="4470">
                  <c:v>24.274863499999995</c:v>
                </c:pt>
                <c:pt idx="4471">
                  <c:v>24.285245999999979</c:v>
                </c:pt>
                <c:pt idx="4472">
                  <c:v>24.293989166666673</c:v>
                </c:pt>
                <c:pt idx="4473">
                  <c:v>24.29344266666665</c:v>
                </c:pt>
                <c:pt idx="4474">
                  <c:v>24.300546499999989</c:v>
                </c:pt>
                <c:pt idx="4475">
                  <c:v>24.310382666666658</c:v>
                </c:pt>
                <c:pt idx="4476">
                  <c:v>24.306011166666668</c:v>
                </c:pt>
                <c:pt idx="4477">
                  <c:v>24.315847333333309</c:v>
                </c:pt>
                <c:pt idx="4478">
                  <c:v>24.299727166666653</c:v>
                </c:pt>
                <c:pt idx="4479">
                  <c:v>24.292350166666658</c:v>
                </c:pt>
                <c:pt idx="4480">
                  <c:v>24.30628449999999</c:v>
                </c:pt>
                <c:pt idx="4481">
                  <c:v>24.313115166666684</c:v>
                </c:pt>
                <c:pt idx="4482">
                  <c:v>24.305191666666673</c:v>
                </c:pt>
                <c:pt idx="4483">
                  <c:v>24.305738000000002</c:v>
                </c:pt>
                <c:pt idx="4484">
                  <c:v>24.280328166666667</c:v>
                </c:pt>
                <c:pt idx="4485">
                  <c:v>24.275956499999999</c:v>
                </c:pt>
                <c:pt idx="4486">
                  <c:v>24.272951166666683</c:v>
                </c:pt>
                <c:pt idx="4487">
                  <c:v>24.24590199999999</c:v>
                </c:pt>
                <c:pt idx="4488">
                  <c:v>24.251912833333307</c:v>
                </c:pt>
                <c:pt idx="4489">
                  <c:v>24.236885500000007</c:v>
                </c:pt>
                <c:pt idx="4490">
                  <c:v>24.260109499999984</c:v>
                </c:pt>
                <c:pt idx="4491">
                  <c:v>24.280601333333305</c:v>
                </c:pt>
                <c:pt idx="4492">
                  <c:v>24.292349999999978</c:v>
                </c:pt>
                <c:pt idx="4493">
                  <c:v>24.321585000000013</c:v>
                </c:pt>
                <c:pt idx="4494">
                  <c:v>24.34453583333331</c:v>
                </c:pt>
                <c:pt idx="4495">
                  <c:v>24.340710666666666</c:v>
                </c:pt>
                <c:pt idx="4496">
                  <c:v>24.348360833333306</c:v>
                </c:pt>
                <c:pt idx="4497">
                  <c:v>24.370218833333318</c:v>
                </c:pt>
                <c:pt idx="4498">
                  <c:v>24.399180499999996</c:v>
                </c:pt>
                <c:pt idx="4499">
                  <c:v>24.422677666666662</c:v>
                </c:pt>
                <c:pt idx="4500">
                  <c:v>24.431693999999986</c:v>
                </c:pt>
                <c:pt idx="4501">
                  <c:v>24.423497333333305</c:v>
                </c:pt>
                <c:pt idx="4502">
                  <c:v>24.425136666666649</c:v>
                </c:pt>
                <c:pt idx="4503">
                  <c:v>24.435245999999989</c:v>
                </c:pt>
                <c:pt idx="4504">
                  <c:v>24.483879833333294</c:v>
                </c:pt>
                <c:pt idx="4505">
                  <c:v>24.518306166666658</c:v>
                </c:pt>
                <c:pt idx="4506">
                  <c:v>24.513661333333314</c:v>
                </c:pt>
                <c:pt idx="4507">
                  <c:v>24.533879999999993</c:v>
                </c:pt>
                <c:pt idx="4508">
                  <c:v>24.532513833333294</c:v>
                </c:pt>
                <c:pt idx="4509">
                  <c:v>24.573497499999988</c:v>
                </c:pt>
                <c:pt idx="4510">
                  <c:v>24.568306333333304</c:v>
                </c:pt>
                <c:pt idx="4511">
                  <c:v>24.589617833333296</c:v>
                </c:pt>
                <c:pt idx="4512">
                  <c:v>24.627869166666684</c:v>
                </c:pt>
                <c:pt idx="4513">
                  <c:v>24.619125999999998</c:v>
                </c:pt>
                <c:pt idx="4514">
                  <c:v>24.612568666666686</c:v>
                </c:pt>
                <c:pt idx="4515">
                  <c:v>24.60901683333331</c:v>
                </c:pt>
                <c:pt idx="4516">
                  <c:v>24.610383000000017</c:v>
                </c:pt>
                <c:pt idx="4517">
                  <c:v>24.620765500000005</c:v>
                </c:pt>
                <c:pt idx="4518">
                  <c:v>24.626776333333314</c:v>
                </c:pt>
                <c:pt idx="4519">
                  <c:v>24.658197000000005</c:v>
                </c:pt>
                <c:pt idx="4520">
                  <c:v>24.652186000000007</c:v>
                </c:pt>
                <c:pt idx="4521">
                  <c:v>24.663661333333323</c:v>
                </c:pt>
                <c:pt idx="4522">
                  <c:v>24.694535666666688</c:v>
                </c:pt>
                <c:pt idx="4523">
                  <c:v>24.720765166666684</c:v>
                </c:pt>
                <c:pt idx="4524">
                  <c:v>24.731694166666681</c:v>
                </c:pt>
                <c:pt idx="4525">
                  <c:v>24.732786999999981</c:v>
                </c:pt>
                <c:pt idx="4526">
                  <c:v>24.752185999999988</c:v>
                </c:pt>
                <c:pt idx="4527">
                  <c:v>24.76366133333331</c:v>
                </c:pt>
                <c:pt idx="4528">
                  <c:v>24.78989083333331</c:v>
                </c:pt>
                <c:pt idx="4529">
                  <c:v>24.796175000000005</c:v>
                </c:pt>
                <c:pt idx="4530">
                  <c:v>24.809563000000001</c:v>
                </c:pt>
                <c:pt idx="4531">
                  <c:v>24.82540999999998</c:v>
                </c:pt>
                <c:pt idx="4532">
                  <c:v>24.821858166666694</c:v>
                </c:pt>
                <c:pt idx="4533">
                  <c:v>24.818033</c:v>
                </c:pt>
                <c:pt idx="4534">
                  <c:v>24.816393666666677</c:v>
                </c:pt>
                <c:pt idx="4535">
                  <c:v>24.821584833333322</c:v>
                </c:pt>
                <c:pt idx="4536">
                  <c:v>24.836338833333311</c:v>
                </c:pt>
                <c:pt idx="4537">
                  <c:v>24.836338833333311</c:v>
                </c:pt>
                <c:pt idx="4538">
                  <c:v>24.860382499999989</c:v>
                </c:pt>
                <c:pt idx="4539">
                  <c:v>24.873497166666674</c:v>
                </c:pt>
                <c:pt idx="4540">
                  <c:v>24.872677499999988</c:v>
                </c:pt>
                <c:pt idx="4541">
                  <c:v>24.874043500000003</c:v>
                </c:pt>
                <c:pt idx="4542">
                  <c:v>24.873223833333309</c:v>
                </c:pt>
                <c:pt idx="4543">
                  <c:v>24.897267666666679</c:v>
                </c:pt>
                <c:pt idx="4544">
                  <c:v>24.927595499999999</c:v>
                </c:pt>
                <c:pt idx="4545">
                  <c:v>24.942896166666671</c:v>
                </c:pt>
                <c:pt idx="4546">
                  <c:v>24.9456283333333</c:v>
                </c:pt>
                <c:pt idx="4547">
                  <c:v>24.981147499999985</c:v>
                </c:pt>
                <c:pt idx="4548">
                  <c:v>24.96885249999999</c:v>
                </c:pt>
                <c:pt idx="4549">
                  <c:v>24.982240499999978</c:v>
                </c:pt>
                <c:pt idx="4550">
                  <c:v>24.992896333333306</c:v>
                </c:pt>
                <c:pt idx="4551">
                  <c:v>25.003005499999997</c:v>
                </c:pt>
                <c:pt idx="4552">
                  <c:v>24.999453666666668</c:v>
                </c:pt>
                <c:pt idx="4553">
                  <c:v>24.980054666666668</c:v>
                </c:pt>
                <c:pt idx="4554">
                  <c:v>24.984426166666669</c:v>
                </c:pt>
                <c:pt idx="4555">
                  <c:v>25.020218500000006</c:v>
                </c:pt>
                <c:pt idx="4556">
                  <c:v>25.036338833333311</c:v>
                </c:pt>
                <c:pt idx="4557">
                  <c:v>25.027868833333329</c:v>
                </c:pt>
                <c:pt idx="4558">
                  <c:v>25.014754166666698</c:v>
                </c:pt>
                <c:pt idx="4559">
                  <c:v>25.011748666666687</c:v>
                </c:pt>
                <c:pt idx="4560">
                  <c:v>25.029235000000011</c:v>
                </c:pt>
                <c:pt idx="4561">
                  <c:v>25.050273166666685</c:v>
                </c:pt>
                <c:pt idx="4562">
                  <c:v>25.065847000000009</c:v>
                </c:pt>
                <c:pt idx="4563">
                  <c:v>25.076229499999997</c:v>
                </c:pt>
                <c:pt idx="4564">
                  <c:v>25.066666833333315</c:v>
                </c:pt>
                <c:pt idx="4565">
                  <c:v>25.038251500000005</c:v>
                </c:pt>
                <c:pt idx="4566">
                  <c:v>25.035519333333312</c:v>
                </c:pt>
                <c:pt idx="4567">
                  <c:v>25.060929166666671</c:v>
                </c:pt>
                <c:pt idx="4568">
                  <c:v>25.063661333333318</c:v>
                </c:pt>
                <c:pt idx="4569">
                  <c:v>25.040437333333312</c:v>
                </c:pt>
                <c:pt idx="4570">
                  <c:v>25.033333499999994</c:v>
                </c:pt>
                <c:pt idx="4571">
                  <c:v>25.0265028333333</c:v>
                </c:pt>
                <c:pt idx="4572">
                  <c:v>25.023497499999987</c:v>
                </c:pt>
                <c:pt idx="4573">
                  <c:v>25.028688666666664</c:v>
                </c:pt>
                <c:pt idx="4574">
                  <c:v>25.052459166666665</c:v>
                </c:pt>
                <c:pt idx="4575">
                  <c:v>25.080054666666665</c:v>
                </c:pt>
                <c:pt idx="4576">
                  <c:v>25.083879833333306</c:v>
                </c:pt>
                <c:pt idx="4577">
                  <c:v>25.078415333333311</c:v>
                </c:pt>
                <c:pt idx="4578">
                  <c:v>25.078961833333317</c:v>
                </c:pt>
                <c:pt idx="4579">
                  <c:v>25.059289833333303</c:v>
                </c:pt>
                <c:pt idx="4580">
                  <c:v>25.074863666666676</c:v>
                </c:pt>
                <c:pt idx="4581">
                  <c:v>25.096994833333316</c:v>
                </c:pt>
                <c:pt idx="4582">
                  <c:v>25.07240466666666</c:v>
                </c:pt>
                <c:pt idx="4583">
                  <c:v>25.043989333333311</c:v>
                </c:pt>
                <c:pt idx="4584">
                  <c:v>25.044535666666665</c:v>
                </c:pt>
                <c:pt idx="4585">
                  <c:v>25.044535666666665</c:v>
                </c:pt>
                <c:pt idx="4586">
                  <c:v>25.049726833333295</c:v>
                </c:pt>
                <c:pt idx="4587">
                  <c:v>25.048633999999979</c:v>
                </c:pt>
                <c:pt idx="4588">
                  <c:v>25.043715999999989</c:v>
                </c:pt>
                <c:pt idx="4589">
                  <c:v>25.033606833333309</c:v>
                </c:pt>
                <c:pt idx="4590">
                  <c:v>25.030874666666683</c:v>
                </c:pt>
                <c:pt idx="4591">
                  <c:v>25.050546666666662</c:v>
                </c:pt>
                <c:pt idx="4592">
                  <c:v>25.068579333333304</c:v>
                </c:pt>
                <c:pt idx="4593">
                  <c:v>25.092896333333318</c:v>
                </c:pt>
                <c:pt idx="4594">
                  <c:v>25.111475500000012</c:v>
                </c:pt>
                <c:pt idx="4595">
                  <c:v>25.1297815</c:v>
                </c:pt>
                <c:pt idx="4596">
                  <c:v>25.12759583333332</c:v>
                </c:pt>
                <c:pt idx="4597">
                  <c:v>25.139344500000004</c:v>
                </c:pt>
                <c:pt idx="4598">
                  <c:v>25.134426500000004</c:v>
                </c:pt>
                <c:pt idx="4599">
                  <c:v>25.145355500000004</c:v>
                </c:pt>
                <c:pt idx="4600">
                  <c:v>25.140984000000017</c:v>
                </c:pt>
                <c:pt idx="4601">
                  <c:v>25.1338801666667</c:v>
                </c:pt>
                <c:pt idx="4602">
                  <c:v>25.13196750000003</c:v>
                </c:pt>
                <c:pt idx="4603">
                  <c:v>25.112022166666684</c:v>
                </c:pt>
                <c:pt idx="4604">
                  <c:v>25.096175166666693</c:v>
                </c:pt>
                <c:pt idx="4605">
                  <c:v>25.090164166666689</c:v>
                </c:pt>
                <c:pt idx="4606">
                  <c:v>25.06994550000001</c:v>
                </c:pt>
                <c:pt idx="4607">
                  <c:v>25.061475500000011</c:v>
                </c:pt>
                <c:pt idx="4608">
                  <c:v>25.053825166666694</c:v>
                </c:pt>
                <c:pt idx="4609">
                  <c:v>25.059016500000006</c:v>
                </c:pt>
                <c:pt idx="4610">
                  <c:v>25.076776000000002</c:v>
                </c:pt>
                <c:pt idx="4611">
                  <c:v>25.072677666666667</c:v>
                </c:pt>
                <c:pt idx="4612">
                  <c:v>25.07049183333331</c:v>
                </c:pt>
                <c:pt idx="4613">
                  <c:v>25.072951000000014</c:v>
                </c:pt>
                <c:pt idx="4614">
                  <c:v>25.047268000000017</c:v>
                </c:pt>
                <c:pt idx="4615">
                  <c:v>25.045082166666667</c:v>
                </c:pt>
                <c:pt idx="4616">
                  <c:v>25.022131333333306</c:v>
                </c:pt>
                <c:pt idx="4617">
                  <c:v>25.025956499999996</c:v>
                </c:pt>
                <c:pt idx="4618">
                  <c:v>25.041256999999987</c:v>
                </c:pt>
                <c:pt idx="4619">
                  <c:v>25.052185999999992</c:v>
                </c:pt>
                <c:pt idx="4620">
                  <c:v>25.040437333333294</c:v>
                </c:pt>
                <c:pt idx="4621">
                  <c:v>25.022131333333302</c:v>
                </c:pt>
                <c:pt idx="4622">
                  <c:v>25.033333499999987</c:v>
                </c:pt>
                <c:pt idx="4623">
                  <c:v>25.03251383333329</c:v>
                </c:pt>
                <c:pt idx="4624">
                  <c:v>25.012568333333306</c:v>
                </c:pt>
                <c:pt idx="4625">
                  <c:v>24.992076499999982</c:v>
                </c:pt>
                <c:pt idx="4626">
                  <c:v>24.992896166666654</c:v>
                </c:pt>
                <c:pt idx="4627">
                  <c:v>24.995355166666663</c:v>
                </c:pt>
                <c:pt idx="4628">
                  <c:v>24.995901666666654</c:v>
                </c:pt>
                <c:pt idx="4629">
                  <c:v>25.019125666666664</c:v>
                </c:pt>
                <c:pt idx="4630">
                  <c:v>25.038251333333314</c:v>
                </c:pt>
                <c:pt idx="4631">
                  <c:v>25.048906999999989</c:v>
                </c:pt>
                <c:pt idx="4632">
                  <c:v>25.041529999999977</c:v>
                </c:pt>
                <c:pt idx="4633">
                  <c:v>25.0461748333333</c:v>
                </c:pt>
                <c:pt idx="4634">
                  <c:v>25.05683049999999</c:v>
                </c:pt>
                <c:pt idx="4635">
                  <c:v>25.05683049999999</c:v>
                </c:pt>
                <c:pt idx="4636">
                  <c:v>25.059289333333304</c:v>
                </c:pt>
                <c:pt idx="4637">
                  <c:v>25.068578999999989</c:v>
                </c:pt>
                <c:pt idx="4638">
                  <c:v>25.076502499999989</c:v>
                </c:pt>
                <c:pt idx="4639">
                  <c:v>25.103551666666686</c:v>
                </c:pt>
                <c:pt idx="4640">
                  <c:v>25.08715816666669</c:v>
                </c:pt>
                <c:pt idx="4641">
                  <c:v>25.086338499999993</c:v>
                </c:pt>
                <c:pt idx="4642">
                  <c:v>25.101639000000002</c:v>
                </c:pt>
                <c:pt idx="4643">
                  <c:v>25.109562500000003</c:v>
                </c:pt>
                <c:pt idx="4644">
                  <c:v>25.129781166666678</c:v>
                </c:pt>
                <c:pt idx="4645">
                  <c:v>25.128961500000013</c:v>
                </c:pt>
                <c:pt idx="4646">
                  <c:v>25.12540966666667</c:v>
                </c:pt>
                <c:pt idx="4647">
                  <c:v>25.149453333333323</c:v>
                </c:pt>
                <c:pt idx="4648">
                  <c:v>25.178415000000008</c:v>
                </c:pt>
                <c:pt idx="4649">
                  <c:v>25.225955833333323</c:v>
                </c:pt>
                <c:pt idx="4650">
                  <c:v>25.228414666666676</c:v>
                </c:pt>
                <c:pt idx="4651">
                  <c:v>25.219944833333326</c:v>
                </c:pt>
                <c:pt idx="4652">
                  <c:v>25.219398500000011</c:v>
                </c:pt>
                <c:pt idx="4653">
                  <c:v>25.213387666666687</c:v>
                </c:pt>
                <c:pt idx="4654">
                  <c:v>25.223770166666689</c:v>
                </c:pt>
                <c:pt idx="4655">
                  <c:v>25.215846666666675</c:v>
                </c:pt>
                <c:pt idx="4656">
                  <c:v>25.215846666666675</c:v>
                </c:pt>
                <c:pt idx="4657">
                  <c:v>25.230600666666678</c:v>
                </c:pt>
                <c:pt idx="4658">
                  <c:v>25.2327865</c:v>
                </c:pt>
                <c:pt idx="4659">
                  <c:v>25.248633499999983</c:v>
                </c:pt>
                <c:pt idx="4660">
                  <c:v>25.248633499999983</c:v>
                </c:pt>
                <c:pt idx="4661">
                  <c:v>25.259289333333314</c:v>
                </c:pt>
                <c:pt idx="4662">
                  <c:v>25.275956000000004</c:v>
                </c:pt>
                <c:pt idx="4663">
                  <c:v>25.30792316666669</c:v>
                </c:pt>
                <c:pt idx="4664">
                  <c:v>25.335245500000006</c:v>
                </c:pt>
                <c:pt idx="4665">
                  <c:v>25.336611666666681</c:v>
                </c:pt>
                <c:pt idx="4666">
                  <c:v>25.365300333333312</c:v>
                </c:pt>
                <c:pt idx="4667">
                  <c:v>25.368852333333322</c:v>
                </c:pt>
                <c:pt idx="4668">
                  <c:v>25.383879666666679</c:v>
                </c:pt>
                <c:pt idx="4669">
                  <c:v>25.372131000000007</c:v>
                </c:pt>
                <c:pt idx="4670">
                  <c:v>25.361475166666693</c:v>
                </c:pt>
                <c:pt idx="4671">
                  <c:v>25.374863166666692</c:v>
                </c:pt>
                <c:pt idx="4672">
                  <c:v>25.382240166666666</c:v>
                </c:pt>
                <c:pt idx="4673">
                  <c:v>25.410108999999988</c:v>
                </c:pt>
                <c:pt idx="4674">
                  <c:v>25.443715499999989</c:v>
                </c:pt>
                <c:pt idx="4675">
                  <c:v>25.446720999999989</c:v>
                </c:pt>
                <c:pt idx="4676">
                  <c:v>25.454917666666674</c:v>
                </c:pt>
                <c:pt idx="4677">
                  <c:v>25.4734968333333</c:v>
                </c:pt>
                <c:pt idx="4678">
                  <c:v>25.490163499999987</c:v>
                </c:pt>
                <c:pt idx="4679">
                  <c:v>25.495627999999979</c:v>
                </c:pt>
                <c:pt idx="4680">
                  <c:v>25.526502333333305</c:v>
                </c:pt>
                <c:pt idx="4681">
                  <c:v>25.546174499999992</c:v>
                </c:pt>
                <c:pt idx="4682">
                  <c:v>25.543168999999988</c:v>
                </c:pt>
                <c:pt idx="4683">
                  <c:v>25.559289333333304</c:v>
                </c:pt>
                <c:pt idx="4684">
                  <c:v>25.575136333333294</c:v>
                </c:pt>
                <c:pt idx="4685">
                  <c:v>25.608742833333295</c:v>
                </c:pt>
                <c:pt idx="4686">
                  <c:v>25.634425833333317</c:v>
                </c:pt>
                <c:pt idx="4687">
                  <c:v>25.619671666666669</c:v>
                </c:pt>
                <c:pt idx="4688">
                  <c:v>25.630054166666675</c:v>
                </c:pt>
                <c:pt idx="4689">
                  <c:v>25.63360599999999</c:v>
                </c:pt>
                <c:pt idx="4690">
                  <c:v>25.616119666666666</c:v>
                </c:pt>
                <c:pt idx="4691">
                  <c:v>25.628141499999987</c:v>
                </c:pt>
                <c:pt idx="4692">
                  <c:v>25.636884500000001</c:v>
                </c:pt>
                <c:pt idx="4693">
                  <c:v>25.656556666666667</c:v>
                </c:pt>
                <c:pt idx="4694">
                  <c:v>25.670764333333317</c:v>
                </c:pt>
                <c:pt idx="4695">
                  <c:v>25.677868166666695</c:v>
                </c:pt>
                <c:pt idx="4696">
                  <c:v>25.694808166666693</c:v>
                </c:pt>
                <c:pt idx="4697">
                  <c:v>25.725135999999988</c:v>
                </c:pt>
                <c:pt idx="4698">
                  <c:v>25.717758833333317</c:v>
                </c:pt>
                <c:pt idx="4699">
                  <c:v>25.708742333333291</c:v>
                </c:pt>
                <c:pt idx="4700">
                  <c:v>25.747266999999987</c:v>
                </c:pt>
                <c:pt idx="4701">
                  <c:v>25.761201333333311</c:v>
                </c:pt>
                <c:pt idx="4702">
                  <c:v>25.766665833333306</c:v>
                </c:pt>
                <c:pt idx="4703">
                  <c:v>25.772403499999989</c:v>
                </c:pt>
                <c:pt idx="4704">
                  <c:v>25.774315999999992</c:v>
                </c:pt>
                <c:pt idx="4705">
                  <c:v>25.769944499999987</c:v>
                </c:pt>
                <c:pt idx="4706">
                  <c:v>25.764479999999981</c:v>
                </c:pt>
                <c:pt idx="4707">
                  <c:v>25.756829666666661</c:v>
                </c:pt>
                <c:pt idx="4708">
                  <c:v>25.728414499999989</c:v>
                </c:pt>
                <c:pt idx="4709">
                  <c:v>25.720217833333304</c:v>
                </c:pt>
                <c:pt idx="4710">
                  <c:v>25.73442566666667</c:v>
                </c:pt>
                <c:pt idx="4711">
                  <c:v>25.7207643333333</c:v>
                </c:pt>
                <c:pt idx="4712">
                  <c:v>25.719398166666668</c:v>
                </c:pt>
                <c:pt idx="4713">
                  <c:v>25.714753333333309</c:v>
                </c:pt>
                <c:pt idx="4714">
                  <c:v>25.729507499999986</c:v>
                </c:pt>
                <c:pt idx="4715">
                  <c:v>25.739616833333294</c:v>
                </c:pt>
                <c:pt idx="4716">
                  <c:v>25.749999333333299</c:v>
                </c:pt>
                <c:pt idx="4717">
                  <c:v>25.737704333333308</c:v>
                </c:pt>
                <c:pt idx="4718">
                  <c:v>25.726228833333302</c:v>
                </c:pt>
                <c:pt idx="4719">
                  <c:v>25.697540333333304</c:v>
                </c:pt>
                <c:pt idx="4720">
                  <c:v>25.702731499999981</c:v>
                </c:pt>
                <c:pt idx="4721">
                  <c:v>25.708742333333291</c:v>
                </c:pt>
                <c:pt idx="4722">
                  <c:v>25.714479999999988</c:v>
                </c:pt>
                <c:pt idx="4723">
                  <c:v>25.699179499999993</c:v>
                </c:pt>
                <c:pt idx="4724">
                  <c:v>25.710928166666669</c:v>
                </c:pt>
                <c:pt idx="4725">
                  <c:v>25.695081166666668</c:v>
                </c:pt>
                <c:pt idx="4726">
                  <c:v>25.672676666666653</c:v>
                </c:pt>
                <c:pt idx="4727">
                  <c:v>25.685244833333293</c:v>
                </c:pt>
                <c:pt idx="4728">
                  <c:v>25.683605499999992</c:v>
                </c:pt>
                <c:pt idx="4729">
                  <c:v>25.682785833333302</c:v>
                </c:pt>
                <c:pt idx="4730">
                  <c:v>25.678960833333317</c:v>
                </c:pt>
                <c:pt idx="4731">
                  <c:v>25.674042833333306</c:v>
                </c:pt>
                <c:pt idx="4732">
                  <c:v>25.678141166666673</c:v>
                </c:pt>
                <c:pt idx="4733">
                  <c:v>25.66256733333331</c:v>
                </c:pt>
                <c:pt idx="4734">
                  <c:v>25.645900666666677</c:v>
                </c:pt>
                <c:pt idx="4735">
                  <c:v>25.642621999999992</c:v>
                </c:pt>
                <c:pt idx="4736">
                  <c:v>25.640163000000005</c:v>
                </c:pt>
                <c:pt idx="4737">
                  <c:v>25.630600166666682</c:v>
                </c:pt>
                <c:pt idx="4738">
                  <c:v>25.621856999999995</c:v>
                </c:pt>
                <c:pt idx="4739">
                  <c:v>25.631419833333311</c:v>
                </c:pt>
                <c:pt idx="4740">
                  <c:v>25.616939000000009</c:v>
                </c:pt>
                <c:pt idx="4741">
                  <c:v>25.613386999999996</c:v>
                </c:pt>
                <c:pt idx="4742">
                  <c:v>25.612840666666671</c:v>
                </c:pt>
                <c:pt idx="4743">
                  <c:v>25.624589166666674</c:v>
                </c:pt>
                <c:pt idx="4744">
                  <c:v>25.613933499999995</c:v>
                </c:pt>
                <c:pt idx="4745">
                  <c:v>25.607649333333306</c:v>
                </c:pt>
                <c:pt idx="4746">
                  <c:v>25.591802333333316</c:v>
                </c:pt>
                <c:pt idx="4747">
                  <c:v>25.589070166666676</c:v>
                </c:pt>
                <c:pt idx="4748">
                  <c:v>25.57650183333331</c:v>
                </c:pt>
                <c:pt idx="4749">
                  <c:v>25.566665833333307</c:v>
                </c:pt>
                <c:pt idx="4750">
                  <c:v>25.563113999999981</c:v>
                </c:pt>
                <c:pt idx="4751">
                  <c:v>25.573496666666664</c:v>
                </c:pt>
                <c:pt idx="4752">
                  <c:v>25.576775499999993</c:v>
                </c:pt>
                <c:pt idx="4753">
                  <c:v>25.553004999999992</c:v>
                </c:pt>
                <c:pt idx="4754">
                  <c:v>25.523496833333304</c:v>
                </c:pt>
                <c:pt idx="4755">
                  <c:v>25.519944999999996</c:v>
                </c:pt>
                <c:pt idx="4756">
                  <c:v>25.499453166666665</c:v>
                </c:pt>
                <c:pt idx="4757">
                  <c:v>25.466119833333291</c:v>
                </c:pt>
                <c:pt idx="4758">
                  <c:v>25.448906833333304</c:v>
                </c:pt>
                <c:pt idx="4759">
                  <c:v>25.431420666666664</c:v>
                </c:pt>
                <c:pt idx="4760">
                  <c:v>25.4043715</c:v>
                </c:pt>
                <c:pt idx="4761">
                  <c:v>25.37622949999999</c:v>
                </c:pt>
                <c:pt idx="4762">
                  <c:v>25.362841499999988</c:v>
                </c:pt>
                <c:pt idx="4763">
                  <c:v>25.370765000000013</c:v>
                </c:pt>
                <c:pt idx="4764">
                  <c:v>25.361202166666665</c:v>
                </c:pt>
                <c:pt idx="4765">
                  <c:v>25.36448083333331</c:v>
                </c:pt>
                <c:pt idx="4766">
                  <c:v>25.350546333333309</c:v>
                </c:pt>
                <c:pt idx="4767">
                  <c:v>25.336885166666697</c:v>
                </c:pt>
                <c:pt idx="4768">
                  <c:v>25.336885166666693</c:v>
                </c:pt>
                <c:pt idx="4769">
                  <c:v>25.32267749999999</c:v>
                </c:pt>
                <c:pt idx="4770">
                  <c:v>25.2866118333333</c:v>
                </c:pt>
                <c:pt idx="4771">
                  <c:v>25.279781333333311</c:v>
                </c:pt>
                <c:pt idx="4772">
                  <c:v>25.278415166666665</c:v>
                </c:pt>
                <c:pt idx="4773">
                  <c:v>25.289617333333304</c:v>
                </c:pt>
                <c:pt idx="4774">
                  <c:v>25.271857833333321</c:v>
                </c:pt>
                <c:pt idx="4775">
                  <c:v>25.259562833333312</c:v>
                </c:pt>
                <c:pt idx="4776">
                  <c:v>25.265300499999995</c:v>
                </c:pt>
                <c:pt idx="4777">
                  <c:v>25.254371500000005</c:v>
                </c:pt>
                <c:pt idx="4778">
                  <c:v>25.272404333333313</c:v>
                </c:pt>
                <c:pt idx="4779">
                  <c:v>25.278688499999998</c:v>
                </c:pt>
                <c:pt idx="4780">
                  <c:v>25.275136666666679</c:v>
                </c:pt>
                <c:pt idx="4781">
                  <c:v>25.293716</c:v>
                </c:pt>
                <c:pt idx="4782">
                  <c:v>25.298634166666673</c:v>
                </c:pt>
                <c:pt idx="4783">
                  <c:v>25.301093166666686</c:v>
                </c:pt>
                <c:pt idx="4784">
                  <c:v>25.282787166666676</c:v>
                </c:pt>
                <c:pt idx="4785">
                  <c:v>25.312841833333319</c:v>
                </c:pt>
                <c:pt idx="4786">
                  <c:v>25.322404666666671</c:v>
                </c:pt>
                <c:pt idx="4787">
                  <c:v>25.315301000000005</c:v>
                </c:pt>
                <c:pt idx="4788">
                  <c:v>25.336885666666692</c:v>
                </c:pt>
                <c:pt idx="4789">
                  <c:v>25.33907150000001</c:v>
                </c:pt>
                <c:pt idx="4790">
                  <c:v>25.362568666666665</c:v>
                </c:pt>
                <c:pt idx="4791">
                  <c:v>25.363661499999992</c:v>
                </c:pt>
                <c:pt idx="4792">
                  <c:v>25.374317333333316</c:v>
                </c:pt>
                <c:pt idx="4793">
                  <c:v>25.354371999999994</c:v>
                </c:pt>
                <c:pt idx="4794">
                  <c:v>25.356284666666671</c:v>
                </c:pt>
                <c:pt idx="4795">
                  <c:v>25.339891166666675</c:v>
                </c:pt>
                <c:pt idx="4796">
                  <c:v>25.359016833333296</c:v>
                </c:pt>
                <c:pt idx="4797">
                  <c:v>25.365847499999987</c:v>
                </c:pt>
                <c:pt idx="4798">
                  <c:v>25.374317499999989</c:v>
                </c:pt>
                <c:pt idx="4799">
                  <c:v>25.35300599999999</c:v>
                </c:pt>
                <c:pt idx="4800">
                  <c:v>25.345355833333304</c:v>
                </c:pt>
                <c:pt idx="4801">
                  <c:v>25.346721999999989</c:v>
                </c:pt>
                <c:pt idx="4802">
                  <c:v>25.351913166666673</c:v>
                </c:pt>
                <c:pt idx="4803">
                  <c:v>25.315027999999984</c:v>
                </c:pt>
                <c:pt idx="4804">
                  <c:v>25.316120833333301</c:v>
                </c:pt>
                <c:pt idx="4805">
                  <c:v>25.313115499999991</c:v>
                </c:pt>
                <c:pt idx="4806">
                  <c:v>25.298634666666644</c:v>
                </c:pt>
                <c:pt idx="4807">
                  <c:v>25.302459833333302</c:v>
                </c:pt>
                <c:pt idx="4808">
                  <c:v>25.296722166666648</c:v>
                </c:pt>
                <c:pt idx="4809">
                  <c:v>25.29125766666667</c:v>
                </c:pt>
                <c:pt idx="4810">
                  <c:v>25.280055333333316</c:v>
                </c:pt>
                <c:pt idx="4811">
                  <c:v>25.288798499999981</c:v>
                </c:pt>
                <c:pt idx="4812">
                  <c:v>25.296448666666663</c:v>
                </c:pt>
                <c:pt idx="4813">
                  <c:v>25.318852999999997</c:v>
                </c:pt>
                <c:pt idx="4814">
                  <c:v>25.321038833333319</c:v>
                </c:pt>
                <c:pt idx="4815">
                  <c:v>25.316394000000013</c:v>
                </c:pt>
                <c:pt idx="4816">
                  <c:v>25.318033333333318</c:v>
                </c:pt>
                <c:pt idx="4817">
                  <c:v>25.307924166666687</c:v>
                </c:pt>
                <c:pt idx="4818">
                  <c:v>25.323497833333306</c:v>
                </c:pt>
                <c:pt idx="4819">
                  <c:v>25.354918500000007</c:v>
                </c:pt>
                <c:pt idx="4820">
                  <c:v>25.363388333333319</c:v>
                </c:pt>
                <c:pt idx="4821">
                  <c:v>25.366940333333311</c:v>
                </c:pt>
                <c:pt idx="4822">
                  <c:v>25.384426666666666</c:v>
                </c:pt>
                <c:pt idx="4823">
                  <c:v>25.375956833333319</c:v>
                </c:pt>
                <c:pt idx="4824">
                  <c:v>25.360383166666683</c:v>
                </c:pt>
                <c:pt idx="4825">
                  <c:v>25.358470500000006</c:v>
                </c:pt>
                <c:pt idx="4826">
                  <c:v>25.395082499999994</c:v>
                </c:pt>
                <c:pt idx="4827">
                  <c:v>25.39289683333331</c:v>
                </c:pt>
                <c:pt idx="4828">
                  <c:v>25.402459666666669</c:v>
                </c:pt>
                <c:pt idx="4829">
                  <c:v>25.412022499999988</c:v>
                </c:pt>
                <c:pt idx="4830">
                  <c:v>25.432514333333312</c:v>
                </c:pt>
                <c:pt idx="4831">
                  <c:v>25.432787499999996</c:v>
                </c:pt>
                <c:pt idx="4832">
                  <c:v>25.436339499999995</c:v>
                </c:pt>
                <c:pt idx="4833">
                  <c:v>25.419945999999999</c:v>
                </c:pt>
                <c:pt idx="4834">
                  <c:v>25.41530116666668</c:v>
                </c:pt>
                <c:pt idx="4835">
                  <c:v>25.421858500000013</c:v>
                </c:pt>
                <c:pt idx="4836">
                  <c:v>25.392896666666687</c:v>
                </c:pt>
                <c:pt idx="4837">
                  <c:v>25.398088000000008</c:v>
                </c:pt>
                <c:pt idx="4838">
                  <c:v>25.390984166666694</c:v>
                </c:pt>
                <c:pt idx="4839">
                  <c:v>25.383333833333307</c:v>
                </c:pt>
                <c:pt idx="4840">
                  <c:v>25.370219000000002</c:v>
                </c:pt>
                <c:pt idx="4841">
                  <c:v>25.35792383333332</c:v>
                </c:pt>
                <c:pt idx="4842">
                  <c:v>25.359290000000001</c:v>
                </c:pt>
                <c:pt idx="4843">
                  <c:v>25.361202499999987</c:v>
                </c:pt>
                <c:pt idx="4844">
                  <c:v>25.364207999999987</c:v>
                </c:pt>
                <c:pt idx="4845">
                  <c:v>25.346175166666683</c:v>
                </c:pt>
                <c:pt idx="4846">
                  <c:v>25.345355499999997</c:v>
                </c:pt>
                <c:pt idx="4847">
                  <c:v>25.348634166666667</c:v>
                </c:pt>
                <c:pt idx="4848">
                  <c:v>25.336065833333329</c:v>
                </c:pt>
                <c:pt idx="4849">
                  <c:v>25.337158666666689</c:v>
                </c:pt>
                <c:pt idx="4850">
                  <c:v>25.340164166666678</c:v>
                </c:pt>
                <c:pt idx="4851">
                  <c:v>25.348634166666667</c:v>
                </c:pt>
                <c:pt idx="4852">
                  <c:v>25.347267999999996</c:v>
                </c:pt>
                <c:pt idx="4853">
                  <c:v>25.377869166666684</c:v>
                </c:pt>
                <c:pt idx="4854">
                  <c:v>25.38770516666667</c:v>
                </c:pt>
                <c:pt idx="4855">
                  <c:v>25.412841833333307</c:v>
                </c:pt>
                <c:pt idx="4856">
                  <c:v>25.392076833333306</c:v>
                </c:pt>
                <c:pt idx="4857">
                  <c:v>25.372404666666664</c:v>
                </c:pt>
                <c:pt idx="4858">
                  <c:v>25.340983833333311</c:v>
                </c:pt>
                <c:pt idx="4859">
                  <c:v>25.346994833333316</c:v>
                </c:pt>
                <c:pt idx="4860">
                  <c:v>25.355191499999993</c:v>
                </c:pt>
                <c:pt idx="4861">
                  <c:v>25.366666833333305</c:v>
                </c:pt>
                <c:pt idx="4862">
                  <c:v>25.342349999999978</c:v>
                </c:pt>
                <c:pt idx="4863">
                  <c:v>25.340983833333311</c:v>
                </c:pt>
                <c:pt idx="4864">
                  <c:v>25.339890999999998</c:v>
                </c:pt>
                <c:pt idx="4865">
                  <c:v>25.326776166666665</c:v>
                </c:pt>
                <c:pt idx="4866">
                  <c:v>25.332240666666664</c:v>
                </c:pt>
                <c:pt idx="4867">
                  <c:v>25.319125833333317</c:v>
                </c:pt>
                <c:pt idx="4868">
                  <c:v>25.310382666666673</c:v>
                </c:pt>
                <c:pt idx="4869">
                  <c:v>25.32267766666666</c:v>
                </c:pt>
                <c:pt idx="4870">
                  <c:v>25.330327999999987</c:v>
                </c:pt>
                <c:pt idx="4871">
                  <c:v>25.275409999999976</c:v>
                </c:pt>
                <c:pt idx="4872">
                  <c:v>25.249726999999979</c:v>
                </c:pt>
                <c:pt idx="4873">
                  <c:v>25.203552166666658</c:v>
                </c:pt>
                <c:pt idx="4874">
                  <c:v>25.205191499999987</c:v>
                </c:pt>
                <c:pt idx="4875">
                  <c:v>25.201093166666674</c:v>
                </c:pt>
                <c:pt idx="4876">
                  <c:v>25.204645166666658</c:v>
                </c:pt>
                <c:pt idx="4877">
                  <c:v>25.215847333333311</c:v>
                </c:pt>
                <c:pt idx="4878">
                  <c:v>25.206830999999987</c:v>
                </c:pt>
                <c:pt idx="4879">
                  <c:v>25.175683499999987</c:v>
                </c:pt>
                <c:pt idx="4880">
                  <c:v>25.165027833333305</c:v>
                </c:pt>
                <c:pt idx="4881">
                  <c:v>25.158743666666666</c:v>
                </c:pt>
                <c:pt idx="4882">
                  <c:v>25.144262833333311</c:v>
                </c:pt>
                <c:pt idx="4883">
                  <c:v>25.137159000000008</c:v>
                </c:pt>
                <c:pt idx="4884">
                  <c:v>25.151639833333306</c:v>
                </c:pt>
                <c:pt idx="4885">
                  <c:v>25.164208166666668</c:v>
                </c:pt>
                <c:pt idx="4886">
                  <c:v>25.118033333333315</c:v>
                </c:pt>
                <c:pt idx="4887">
                  <c:v>25.098634333333305</c:v>
                </c:pt>
                <c:pt idx="4888">
                  <c:v>25.088524999999979</c:v>
                </c:pt>
                <c:pt idx="4889">
                  <c:v>25.073497666666661</c:v>
                </c:pt>
                <c:pt idx="4890">
                  <c:v>25.053825500000009</c:v>
                </c:pt>
                <c:pt idx="4891">
                  <c:v>25.054098833333317</c:v>
                </c:pt>
                <c:pt idx="4892">
                  <c:v>25.059563333333319</c:v>
                </c:pt>
                <c:pt idx="4893">
                  <c:v>25.048907666666661</c:v>
                </c:pt>
                <c:pt idx="4894">
                  <c:v>25.054372166666671</c:v>
                </c:pt>
                <c:pt idx="4895">
                  <c:v>25.042350333333303</c:v>
                </c:pt>
                <c:pt idx="4896">
                  <c:v>25.058743833333292</c:v>
                </c:pt>
                <c:pt idx="4897">
                  <c:v>25.047268333333314</c:v>
                </c:pt>
                <c:pt idx="4898">
                  <c:v>25.051639999999981</c:v>
                </c:pt>
                <c:pt idx="4899">
                  <c:v>25.05245966666666</c:v>
                </c:pt>
                <c:pt idx="4900">
                  <c:v>25.058470666666661</c:v>
                </c:pt>
                <c:pt idx="4901">
                  <c:v>25.048634666666654</c:v>
                </c:pt>
                <c:pt idx="4902">
                  <c:v>25.027322999999988</c:v>
                </c:pt>
                <c:pt idx="4903">
                  <c:v>25.011749333333306</c:v>
                </c:pt>
                <c:pt idx="4904">
                  <c:v>24.986066166666664</c:v>
                </c:pt>
                <c:pt idx="4905">
                  <c:v>24.999454166666677</c:v>
                </c:pt>
                <c:pt idx="4906">
                  <c:v>25.007924166666683</c:v>
                </c:pt>
                <c:pt idx="4907">
                  <c:v>25.003552499999987</c:v>
                </c:pt>
                <c:pt idx="4908">
                  <c:v>24.999454166666673</c:v>
                </c:pt>
                <c:pt idx="4909">
                  <c:v>24.970219166666663</c:v>
                </c:pt>
                <c:pt idx="4910">
                  <c:v>24.964754666666661</c:v>
                </c:pt>
                <c:pt idx="4911">
                  <c:v>24.946994999999987</c:v>
                </c:pt>
                <c:pt idx="4912">
                  <c:v>24.934153499999994</c:v>
                </c:pt>
                <c:pt idx="4913">
                  <c:v>24.957650666666677</c:v>
                </c:pt>
                <c:pt idx="4914">
                  <c:v>24.936339166666667</c:v>
                </c:pt>
                <c:pt idx="4915">
                  <c:v>24.924043999999984</c:v>
                </c:pt>
                <c:pt idx="4916">
                  <c:v>24.927322666666669</c:v>
                </c:pt>
                <c:pt idx="4917">
                  <c:v>24.93743199999999</c:v>
                </c:pt>
                <c:pt idx="4918">
                  <c:v>24.964207999999989</c:v>
                </c:pt>
                <c:pt idx="4919">
                  <c:v>24.957104166666682</c:v>
                </c:pt>
                <c:pt idx="4920">
                  <c:v>24.935246166666669</c:v>
                </c:pt>
                <c:pt idx="4921">
                  <c:v>24.930601500000002</c:v>
                </c:pt>
                <c:pt idx="4922">
                  <c:v>24.94426266666667</c:v>
                </c:pt>
                <c:pt idx="4923">
                  <c:v>24.954372000000003</c:v>
                </c:pt>
                <c:pt idx="4924">
                  <c:v>24.93333366666667</c:v>
                </c:pt>
                <c:pt idx="4925">
                  <c:v>24.950273500000002</c:v>
                </c:pt>
                <c:pt idx="4926">
                  <c:v>24.966940166666671</c:v>
                </c:pt>
                <c:pt idx="4927">
                  <c:v>24.978688833333305</c:v>
                </c:pt>
                <c:pt idx="4928">
                  <c:v>24.98388016666668</c:v>
                </c:pt>
                <c:pt idx="4929">
                  <c:v>24.960929333333308</c:v>
                </c:pt>
                <c:pt idx="4930">
                  <c:v>24.983606999999985</c:v>
                </c:pt>
                <c:pt idx="4931">
                  <c:v>24.99398933333331</c:v>
                </c:pt>
                <c:pt idx="4932">
                  <c:v>25.016666999999988</c:v>
                </c:pt>
                <c:pt idx="4933">
                  <c:v>25.028415666666664</c:v>
                </c:pt>
                <c:pt idx="4934">
                  <c:v>25.029235333333311</c:v>
                </c:pt>
                <c:pt idx="4935">
                  <c:v>25.041257166666671</c:v>
                </c:pt>
                <c:pt idx="4936">
                  <c:v>25.05273249999998</c:v>
                </c:pt>
                <c:pt idx="4937">
                  <c:v>25.080328166666664</c:v>
                </c:pt>
                <c:pt idx="4938">
                  <c:v>25.092076833333305</c:v>
                </c:pt>
                <c:pt idx="4939">
                  <c:v>25.1092898333333</c:v>
                </c:pt>
                <c:pt idx="4940">
                  <c:v>25.1199455</c:v>
                </c:pt>
                <c:pt idx="4941">
                  <c:v>25.116120333333306</c:v>
                </c:pt>
                <c:pt idx="4942">
                  <c:v>25.12267766666665</c:v>
                </c:pt>
                <c:pt idx="4943">
                  <c:v>25.129234999999987</c:v>
                </c:pt>
                <c:pt idx="4944">
                  <c:v>25.12595633333331</c:v>
                </c:pt>
                <c:pt idx="4945">
                  <c:v>25.120765166666665</c:v>
                </c:pt>
                <c:pt idx="4946">
                  <c:v>25.131967333333325</c:v>
                </c:pt>
                <c:pt idx="4947">
                  <c:v>25.168306166666657</c:v>
                </c:pt>
                <c:pt idx="4948">
                  <c:v>25.162841666666658</c:v>
                </c:pt>
                <c:pt idx="4949">
                  <c:v>25.169672333333306</c:v>
                </c:pt>
                <c:pt idx="4950">
                  <c:v>25.163388166666671</c:v>
                </c:pt>
                <c:pt idx="4951">
                  <c:v>25.174043833333304</c:v>
                </c:pt>
                <c:pt idx="4952">
                  <c:v>25.173770499999993</c:v>
                </c:pt>
                <c:pt idx="4953">
                  <c:v>25.190710333333303</c:v>
                </c:pt>
                <c:pt idx="4954">
                  <c:v>25.190710333333303</c:v>
                </c:pt>
                <c:pt idx="4955">
                  <c:v>25.19672116666667</c:v>
                </c:pt>
                <c:pt idx="4956">
                  <c:v>25.198906999999988</c:v>
                </c:pt>
                <c:pt idx="4957">
                  <c:v>25.217212999999987</c:v>
                </c:pt>
                <c:pt idx="4958">
                  <c:v>25.22540966666665</c:v>
                </c:pt>
                <c:pt idx="4959">
                  <c:v>25.24672116666666</c:v>
                </c:pt>
                <c:pt idx="4960">
                  <c:v>25.265573666666651</c:v>
                </c:pt>
                <c:pt idx="4961">
                  <c:v>25.256283999999987</c:v>
                </c:pt>
                <c:pt idx="4962">
                  <c:v>25.24754099999998</c:v>
                </c:pt>
                <c:pt idx="4963">
                  <c:v>25.26721299999998</c:v>
                </c:pt>
                <c:pt idx="4964">
                  <c:v>25.287431666666667</c:v>
                </c:pt>
                <c:pt idx="4965">
                  <c:v>25.278141999999981</c:v>
                </c:pt>
                <c:pt idx="4966">
                  <c:v>25.288251333333307</c:v>
                </c:pt>
                <c:pt idx="4967">
                  <c:v>25.285245833333295</c:v>
                </c:pt>
                <c:pt idx="4968">
                  <c:v>25.295628333333305</c:v>
                </c:pt>
                <c:pt idx="4969">
                  <c:v>25.347814166666691</c:v>
                </c:pt>
                <c:pt idx="4970">
                  <c:v>25.317486333333321</c:v>
                </c:pt>
                <c:pt idx="4971">
                  <c:v>25.310109333333322</c:v>
                </c:pt>
                <c:pt idx="4972">
                  <c:v>25.315027333333319</c:v>
                </c:pt>
                <c:pt idx="4973">
                  <c:v>25.279781500000006</c:v>
                </c:pt>
                <c:pt idx="4974">
                  <c:v>25.28360666666666</c:v>
                </c:pt>
                <c:pt idx="4975">
                  <c:v>25.281421000000009</c:v>
                </c:pt>
                <c:pt idx="4976">
                  <c:v>25.278962000000011</c:v>
                </c:pt>
                <c:pt idx="4977">
                  <c:v>25.272677833333315</c:v>
                </c:pt>
                <c:pt idx="4978">
                  <c:v>25.26448116666668</c:v>
                </c:pt>
                <c:pt idx="4979">
                  <c:v>25.278688833333312</c:v>
                </c:pt>
                <c:pt idx="4980">
                  <c:v>25.311475666666695</c:v>
                </c:pt>
                <c:pt idx="4981">
                  <c:v>25.30628433333332</c:v>
                </c:pt>
                <c:pt idx="4982">
                  <c:v>25.295355333333319</c:v>
                </c:pt>
                <c:pt idx="4983">
                  <c:v>25.289071166666677</c:v>
                </c:pt>
                <c:pt idx="4984">
                  <c:v>25.267213333333313</c:v>
                </c:pt>
                <c:pt idx="4985">
                  <c:v>25.28087466666668</c:v>
                </c:pt>
                <c:pt idx="4986">
                  <c:v>25.266940333333309</c:v>
                </c:pt>
                <c:pt idx="4987">
                  <c:v>25.250000499999999</c:v>
                </c:pt>
                <c:pt idx="4988">
                  <c:v>25.266667166666661</c:v>
                </c:pt>
                <c:pt idx="4989">
                  <c:v>25.27814266666665</c:v>
                </c:pt>
                <c:pt idx="4990">
                  <c:v>25.269672666666654</c:v>
                </c:pt>
                <c:pt idx="4991">
                  <c:v>25.274590833333306</c:v>
                </c:pt>
                <c:pt idx="4992">
                  <c:v>25.277596166666665</c:v>
                </c:pt>
                <c:pt idx="4993">
                  <c:v>25.284153499999992</c:v>
                </c:pt>
                <c:pt idx="4994">
                  <c:v>25.284426666666651</c:v>
                </c:pt>
                <c:pt idx="4995">
                  <c:v>25.273770833333305</c:v>
                </c:pt>
                <c:pt idx="4996">
                  <c:v>25.264207999999989</c:v>
                </c:pt>
                <c:pt idx="4997">
                  <c:v>25.240710666666654</c:v>
                </c:pt>
                <c:pt idx="4998">
                  <c:v>25.239071333333321</c:v>
                </c:pt>
                <c:pt idx="4999">
                  <c:v>25.222677999999981</c:v>
                </c:pt>
                <c:pt idx="5000">
                  <c:v>25.207650833333311</c:v>
                </c:pt>
                <c:pt idx="5001">
                  <c:v>25.214481333333321</c:v>
                </c:pt>
                <c:pt idx="5002">
                  <c:v>25.199180833333319</c:v>
                </c:pt>
                <c:pt idx="5003">
                  <c:v>25.197541499999996</c:v>
                </c:pt>
                <c:pt idx="5004">
                  <c:v>25.178688999999999</c:v>
                </c:pt>
                <c:pt idx="5005">
                  <c:v>25.179781833333315</c:v>
                </c:pt>
                <c:pt idx="5006">
                  <c:v>25.181421166666677</c:v>
                </c:pt>
                <c:pt idx="5007">
                  <c:v>25.180054999999999</c:v>
                </c:pt>
                <c:pt idx="5008">
                  <c:v>25.197541333333319</c:v>
                </c:pt>
                <c:pt idx="5009">
                  <c:v>25.189344666666667</c:v>
                </c:pt>
                <c:pt idx="5010">
                  <c:v>25.215847500000002</c:v>
                </c:pt>
                <c:pt idx="5011">
                  <c:v>25.198907666666681</c:v>
                </c:pt>
                <c:pt idx="5012">
                  <c:v>25.182514333333312</c:v>
                </c:pt>
                <c:pt idx="5013">
                  <c:v>25.187159166666682</c:v>
                </c:pt>
                <c:pt idx="5014">
                  <c:v>25.17103883333332</c:v>
                </c:pt>
                <c:pt idx="5015">
                  <c:v>25.164754833333319</c:v>
                </c:pt>
                <c:pt idx="5016">
                  <c:v>25.140984333333321</c:v>
                </c:pt>
                <c:pt idx="5017">
                  <c:v>25.117760333333329</c:v>
                </c:pt>
                <c:pt idx="5018">
                  <c:v>25.078962499999999</c:v>
                </c:pt>
                <c:pt idx="5019">
                  <c:v>25.059017166666674</c:v>
                </c:pt>
                <c:pt idx="5020">
                  <c:v>25.04890783333331</c:v>
                </c:pt>
                <c:pt idx="5021">
                  <c:v>25.046175666666677</c:v>
                </c:pt>
                <c:pt idx="5022">
                  <c:v>25.03306083333332</c:v>
                </c:pt>
                <c:pt idx="5023">
                  <c:v>25.004645499999999</c:v>
                </c:pt>
                <c:pt idx="5024">
                  <c:v>25.000547166666664</c:v>
                </c:pt>
                <c:pt idx="5025">
                  <c:v>24.975683833333296</c:v>
                </c:pt>
                <c:pt idx="5026">
                  <c:v>24.942896999999981</c:v>
                </c:pt>
                <c:pt idx="5027">
                  <c:v>24.940984499999992</c:v>
                </c:pt>
                <c:pt idx="5028">
                  <c:v>24.92868949999998</c:v>
                </c:pt>
                <c:pt idx="5029">
                  <c:v>24.892897166666668</c:v>
                </c:pt>
                <c:pt idx="5030">
                  <c:v>24.920219499999977</c:v>
                </c:pt>
                <c:pt idx="5031">
                  <c:v>24.909290499999987</c:v>
                </c:pt>
                <c:pt idx="5032">
                  <c:v>24.90464566666666</c:v>
                </c:pt>
                <c:pt idx="5033">
                  <c:v>24.885519999999971</c:v>
                </c:pt>
                <c:pt idx="5034">
                  <c:v>24.871039166666673</c:v>
                </c:pt>
                <c:pt idx="5035">
                  <c:v>24.869672999999985</c:v>
                </c:pt>
                <c:pt idx="5036">
                  <c:v>24.877869666666683</c:v>
                </c:pt>
                <c:pt idx="5037">
                  <c:v>24.884153833333318</c:v>
                </c:pt>
                <c:pt idx="5038">
                  <c:v>24.866940666666668</c:v>
                </c:pt>
                <c:pt idx="5039">
                  <c:v>24.84890783333331</c:v>
                </c:pt>
                <c:pt idx="5040">
                  <c:v>24.81038333333332</c:v>
                </c:pt>
                <c:pt idx="5041">
                  <c:v>24.810110166666686</c:v>
                </c:pt>
                <c:pt idx="5042">
                  <c:v>24.807651166666691</c:v>
                </c:pt>
                <c:pt idx="5043">
                  <c:v>24.816940833333319</c:v>
                </c:pt>
                <c:pt idx="5044">
                  <c:v>24.848361666666683</c:v>
                </c:pt>
                <c:pt idx="5045">
                  <c:v>24.810656666666681</c:v>
                </c:pt>
                <c:pt idx="5046">
                  <c:v>24.795629333333306</c:v>
                </c:pt>
                <c:pt idx="5047">
                  <c:v>24.827050000000014</c:v>
                </c:pt>
                <c:pt idx="5048">
                  <c:v>24.829782166666671</c:v>
                </c:pt>
                <c:pt idx="5049">
                  <c:v>24.813388666666693</c:v>
                </c:pt>
                <c:pt idx="5050">
                  <c:v>24.807924166666695</c:v>
                </c:pt>
                <c:pt idx="5051">
                  <c:v>24.816120833333322</c:v>
                </c:pt>
                <c:pt idx="5052">
                  <c:v>24.814481500000017</c:v>
                </c:pt>
                <c:pt idx="5053">
                  <c:v>24.807651000000014</c:v>
                </c:pt>
                <c:pt idx="5054">
                  <c:v>24.8155745</c:v>
                </c:pt>
                <c:pt idx="5055">
                  <c:v>24.817213999999996</c:v>
                </c:pt>
                <c:pt idx="5056">
                  <c:v>24.80546533333332</c:v>
                </c:pt>
                <c:pt idx="5057">
                  <c:v>24.783607333333304</c:v>
                </c:pt>
                <c:pt idx="5058">
                  <c:v>24.793716666666654</c:v>
                </c:pt>
                <c:pt idx="5059">
                  <c:v>24.781694833333304</c:v>
                </c:pt>
                <c:pt idx="5060">
                  <c:v>24.774864166666681</c:v>
                </c:pt>
                <c:pt idx="5061">
                  <c:v>24.777323166666658</c:v>
                </c:pt>
                <c:pt idx="5062">
                  <c:v>24.797541666666664</c:v>
                </c:pt>
                <c:pt idx="5063">
                  <c:v>24.790437833333304</c:v>
                </c:pt>
                <c:pt idx="5064">
                  <c:v>24.794536166666663</c:v>
                </c:pt>
                <c:pt idx="5065">
                  <c:v>24.773497999999989</c:v>
                </c:pt>
                <c:pt idx="5066">
                  <c:v>24.78251449999998</c:v>
                </c:pt>
                <c:pt idx="5067">
                  <c:v>24.774864166666681</c:v>
                </c:pt>
                <c:pt idx="5068">
                  <c:v>24.763388833333305</c:v>
                </c:pt>
                <c:pt idx="5069">
                  <c:v>24.760929666666666</c:v>
                </c:pt>
                <c:pt idx="5070">
                  <c:v>24.731694666666673</c:v>
                </c:pt>
                <c:pt idx="5071">
                  <c:v>24.759290166666673</c:v>
                </c:pt>
                <c:pt idx="5072">
                  <c:v>24.774863833333317</c:v>
                </c:pt>
                <c:pt idx="5073">
                  <c:v>24.753005999999992</c:v>
                </c:pt>
                <c:pt idx="5074">
                  <c:v>24.738525166666665</c:v>
                </c:pt>
                <c:pt idx="5075">
                  <c:v>24.741530499999989</c:v>
                </c:pt>
                <c:pt idx="5076">
                  <c:v>24.756284666666673</c:v>
                </c:pt>
                <c:pt idx="5077">
                  <c:v>24.766667166666664</c:v>
                </c:pt>
                <c:pt idx="5078">
                  <c:v>24.791803833333319</c:v>
                </c:pt>
                <c:pt idx="5079">
                  <c:v>24.786339333333299</c:v>
                </c:pt>
                <c:pt idx="5080">
                  <c:v>24.774590666666668</c:v>
                </c:pt>
                <c:pt idx="5081">
                  <c:v>24.797541499999991</c:v>
                </c:pt>
                <c:pt idx="5082">
                  <c:v>24.816667166666683</c:v>
                </c:pt>
                <c:pt idx="5083">
                  <c:v>24.816393999999999</c:v>
                </c:pt>
                <c:pt idx="5084">
                  <c:v>24.823497833333313</c:v>
                </c:pt>
                <c:pt idx="5085">
                  <c:v>24.84426283333331</c:v>
                </c:pt>
                <c:pt idx="5086">
                  <c:v>24.853825500000017</c:v>
                </c:pt>
                <c:pt idx="5087">
                  <c:v>24.845902000000002</c:v>
                </c:pt>
                <c:pt idx="5088">
                  <c:v>24.84453583333331</c:v>
                </c:pt>
                <c:pt idx="5089">
                  <c:v>24.844809000000001</c:v>
                </c:pt>
                <c:pt idx="5090">
                  <c:v>24.828688833333313</c:v>
                </c:pt>
                <c:pt idx="5091">
                  <c:v>24.854645166666682</c:v>
                </c:pt>
                <c:pt idx="5092">
                  <c:v>24.854372000000005</c:v>
                </c:pt>
                <c:pt idx="5093">
                  <c:v>24.87568349999999</c:v>
                </c:pt>
                <c:pt idx="5094">
                  <c:v>24.893169833333317</c:v>
                </c:pt>
                <c:pt idx="5095">
                  <c:v>24.884973000000016</c:v>
                </c:pt>
                <c:pt idx="5096">
                  <c:v>24.865847333333313</c:v>
                </c:pt>
                <c:pt idx="5097">
                  <c:v>24.864208000000001</c:v>
                </c:pt>
                <c:pt idx="5098">
                  <c:v>24.882240833333299</c:v>
                </c:pt>
                <c:pt idx="5099">
                  <c:v>24.906284499999988</c:v>
                </c:pt>
                <c:pt idx="5100">
                  <c:v>24.925136999999978</c:v>
                </c:pt>
                <c:pt idx="5101">
                  <c:v>24.908470333333309</c:v>
                </c:pt>
                <c:pt idx="5102">
                  <c:v>24.886339166666666</c:v>
                </c:pt>
                <c:pt idx="5103">
                  <c:v>24.886065833333316</c:v>
                </c:pt>
                <c:pt idx="5104">
                  <c:v>24.89863399999998</c:v>
                </c:pt>
                <c:pt idx="5105">
                  <c:v>24.925956333333307</c:v>
                </c:pt>
                <c:pt idx="5106">
                  <c:v>24.938797833333304</c:v>
                </c:pt>
                <c:pt idx="5107">
                  <c:v>24.919672166666661</c:v>
                </c:pt>
                <c:pt idx="5108">
                  <c:v>24.889071166666671</c:v>
                </c:pt>
                <c:pt idx="5109">
                  <c:v>24.911475666666675</c:v>
                </c:pt>
                <c:pt idx="5110">
                  <c:v>24.919125999999999</c:v>
                </c:pt>
                <c:pt idx="5111">
                  <c:v>24.919399166666661</c:v>
                </c:pt>
                <c:pt idx="5112">
                  <c:v>24.927595999999987</c:v>
                </c:pt>
                <c:pt idx="5113">
                  <c:v>24.937431999999987</c:v>
                </c:pt>
                <c:pt idx="5114">
                  <c:v>24.937705166666674</c:v>
                </c:pt>
                <c:pt idx="5115">
                  <c:v>24.928688666666666</c:v>
                </c:pt>
                <c:pt idx="5116">
                  <c:v>24.927595833333307</c:v>
                </c:pt>
                <c:pt idx="5117">
                  <c:v>24.944808999999996</c:v>
                </c:pt>
                <c:pt idx="5118">
                  <c:v>24.932240666666662</c:v>
                </c:pt>
                <c:pt idx="5119">
                  <c:v>24.95191283333331</c:v>
                </c:pt>
                <c:pt idx="5120">
                  <c:v>24.950819833333309</c:v>
                </c:pt>
                <c:pt idx="5121">
                  <c:v>24.937978333333326</c:v>
                </c:pt>
                <c:pt idx="5122">
                  <c:v>24.948634166666658</c:v>
                </c:pt>
                <c:pt idx="5123">
                  <c:v>24.95901666666667</c:v>
                </c:pt>
                <c:pt idx="5124">
                  <c:v>24.977869166666693</c:v>
                </c:pt>
                <c:pt idx="5125">
                  <c:v>24.978142333333299</c:v>
                </c:pt>
                <c:pt idx="5126">
                  <c:v>24.985246166666656</c:v>
                </c:pt>
                <c:pt idx="5127">
                  <c:v>24.991803666666677</c:v>
                </c:pt>
                <c:pt idx="5128">
                  <c:v>24.973770833333305</c:v>
                </c:pt>
                <c:pt idx="5129">
                  <c:v>24.977596000000002</c:v>
                </c:pt>
                <c:pt idx="5130">
                  <c:v>24.99808766666667</c:v>
                </c:pt>
                <c:pt idx="5131">
                  <c:v>24.978962000000006</c:v>
                </c:pt>
                <c:pt idx="5132">
                  <c:v>24.969399166666662</c:v>
                </c:pt>
                <c:pt idx="5133">
                  <c:v>24.975136833333298</c:v>
                </c:pt>
                <c:pt idx="5134">
                  <c:v>24.978961999999999</c:v>
                </c:pt>
                <c:pt idx="5135">
                  <c:v>24.98579266666664</c:v>
                </c:pt>
                <c:pt idx="5136">
                  <c:v>24.982513833333289</c:v>
                </c:pt>
                <c:pt idx="5137">
                  <c:v>24.984699666666653</c:v>
                </c:pt>
                <c:pt idx="5138">
                  <c:v>24.996174999999987</c:v>
                </c:pt>
                <c:pt idx="5139">
                  <c:v>24.980874499999992</c:v>
                </c:pt>
                <c:pt idx="5140">
                  <c:v>25.008196999999988</c:v>
                </c:pt>
                <c:pt idx="5141">
                  <c:v>24.98442649999998</c:v>
                </c:pt>
                <c:pt idx="5142">
                  <c:v>24.992349999999973</c:v>
                </c:pt>
                <c:pt idx="5143">
                  <c:v>25.003278999999999</c:v>
                </c:pt>
                <c:pt idx="5144">
                  <c:v>24.990164166666681</c:v>
                </c:pt>
                <c:pt idx="5145">
                  <c:v>25.001639666666669</c:v>
                </c:pt>
                <c:pt idx="5146">
                  <c:v>25.002186166666668</c:v>
                </c:pt>
                <c:pt idx="5147">
                  <c:v>25.004918333333329</c:v>
                </c:pt>
                <c:pt idx="5148">
                  <c:v>24.999180666666671</c:v>
                </c:pt>
                <c:pt idx="5149">
                  <c:v>25.000546833333299</c:v>
                </c:pt>
                <c:pt idx="5150">
                  <c:v>25.029235333333318</c:v>
                </c:pt>
                <c:pt idx="5151">
                  <c:v>25.030601500000003</c:v>
                </c:pt>
                <c:pt idx="5152">
                  <c:v>25.036885666666691</c:v>
                </c:pt>
                <c:pt idx="5153">
                  <c:v>25.035792666666669</c:v>
                </c:pt>
                <c:pt idx="5154">
                  <c:v>25.044262666666668</c:v>
                </c:pt>
                <c:pt idx="5155">
                  <c:v>25.054645333333319</c:v>
                </c:pt>
                <c:pt idx="5156">
                  <c:v>25.045628999999984</c:v>
                </c:pt>
                <c:pt idx="5157">
                  <c:v>25.040984166666679</c:v>
                </c:pt>
                <c:pt idx="5158">
                  <c:v>25.018306499999991</c:v>
                </c:pt>
                <c:pt idx="5159">
                  <c:v>25.005465000000001</c:v>
                </c:pt>
                <c:pt idx="5160">
                  <c:v>25.001912999999988</c:v>
                </c:pt>
                <c:pt idx="5161">
                  <c:v>25.023497666666671</c:v>
                </c:pt>
                <c:pt idx="5162">
                  <c:v>25.05601133333332</c:v>
                </c:pt>
                <c:pt idx="5163">
                  <c:v>25.052459499999987</c:v>
                </c:pt>
                <c:pt idx="5164">
                  <c:v>25.052459499999987</c:v>
                </c:pt>
                <c:pt idx="5165">
                  <c:v>25.055738333333309</c:v>
                </c:pt>
                <c:pt idx="5166">
                  <c:v>25.070219166666664</c:v>
                </c:pt>
                <c:pt idx="5167">
                  <c:v>25.087705500000002</c:v>
                </c:pt>
                <c:pt idx="5168">
                  <c:v>25.111202666666674</c:v>
                </c:pt>
                <c:pt idx="5169">
                  <c:v>25.107650666666679</c:v>
                </c:pt>
                <c:pt idx="5170">
                  <c:v>25.104918333333327</c:v>
                </c:pt>
                <c:pt idx="5171">
                  <c:v>25.101639666666664</c:v>
                </c:pt>
                <c:pt idx="5172">
                  <c:v>25.085519333333298</c:v>
                </c:pt>
                <c:pt idx="5173">
                  <c:v>25.087431833333312</c:v>
                </c:pt>
                <c:pt idx="5174">
                  <c:v>25.07021883333331</c:v>
                </c:pt>
                <c:pt idx="5175">
                  <c:v>25.076776333333314</c:v>
                </c:pt>
                <c:pt idx="5176">
                  <c:v>25.067213499999994</c:v>
                </c:pt>
                <c:pt idx="5177">
                  <c:v>25.066393833333315</c:v>
                </c:pt>
                <c:pt idx="5178">
                  <c:v>25.052732499999983</c:v>
                </c:pt>
                <c:pt idx="5179">
                  <c:v>25.071038500000004</c:v>
                </c:pt>
                <c:pt idx="5180">
                  <c:v>25.085519499999986</c:v>
                </c:pt>
                <c:pt idx="5181">
                  <c:v>25.086885666666678</c:v>
                </c:pt>
                <c:pt idx="5182">
                  <c:v>25.086612333333303</c:v>
                </c:pt>
                <c:pt idx="5183">
                  <c:v>25.095355500000004</c:v>
                </c:pt>
                <c:pt idx="5184">
                  <c:v>25.066120499999997</c:v>
                </c:pt>
                <c:pt idx="5185">
                  <c:v>25.091257166666693</c:v>
                </c:pt>
                <c:pt idx="5186">
                  <c:v>25.066120499999997</c:v>
                </c:pt>
                <c:pt idx="5187">
                  <c:v>25.058743333333314</c:v>
                </c:pt>
                <c:pt idx="5188">
                  <c:v>25.095901833333325</c:v>
                </c:pt>
                <c:pt idx="5189">
                  <c:v>25.069399166666674</c:v>
                </c:pt>
                <c:pt idx="5190">
                  <c:v>25.089071333333319</c:v>
                </c:pt>
                <c:pt idx="5191">
                  <c:v>25.074590500000003</c:v>
                </c:pt>
                <c:pt idx="5192">
                  <c:v>25.085792666666659</c:v>
                </c:pt>
                <c:pt idx="5193">
                  <c:v>25.092350000000003</c:v>
                </c:pt>
                <c:pt idx="5194">
                  <c:v>25.121585000000014</c:v>
                </c:pt>
                <c:pt idx="5195">
                  <c:v>25.112568500000005</c:v>
                </c:pt>
                <c:pt idx="5196">
                  <c:v>25.128415500000006</c:v>
                </c:pt>
                <c:pt idx="5197">
                  <c:v>25.115847166666693</c:v>
                </c:pt>
                <c:pt idx="5198">
                  <c:v>25.091530333333317</c:v>
                </c:pt>
                <c:pt idx="5199">
                  <c:v>25.09535533333332</c:v>
                </c:pt>
                <c:pt idx="5200">
                  <c:v>25.076229499999993</c:v>
                </c:pt>
                <c:pt idx="5201">
                  <c:v>25.088524499999984</c:v>
                </c:pt>
                <c:pt idx="5202">
                  <c:v>25.07732233333331</c:v>
                </c:pt>
                <c:pt idx="5203">
                  <c:v>25.077049166666679</c:v>
                </c:pt>
                <c:pt idx="5204">
                  <c:v>25.07103833333332</c:v>
                </c:pt>
                <c:pt idx="5205">
                  <c:v>25.083879833333313</c:v>
                </c:pt>
                <c:pt idx="5206">
                  <c:v>25.091803333333321</c:v>
                </c:pt>
                <c:pt idx="5207">
                  <c:v>25.097814333333329</c:v>
                </c:pt>
                <c:pt idx="5208">
                  <c:v>25.101093000000017</c:v>
                </c:pt>
                <c:pt idx="5209">
                  <c:v>25.112841666666693</c:v>
                </c:pt>
                <c:pt idx="5210">
                  <c:v>25.098633999999997</c:v>
                </c:pt>
                <c:pt idx="5211">
                  <c:v>25.08770500000001</c:v>
                </c:pt>
                <c:pt idx="5212">
                  <c:v>25.095355166666682</c:v>
                </c:pt>
                <c:pt idx="5213">
                  <c:v>25.104371500000017</c:v>
                </c:pt>
                <c:pt idx="5214">
                  <c:v>25.10437150000002</c:v>
                </c:pt>
                <c:pt idx="5215">
                  <c:v>25.121584500000008</c:v>
                </c:pt>
                <c:pt idx="5216">
                  <c:v>25.137704666666686</c:v>
                </c:pt>
                <c:pt idx="5217">
                  <c:v>25.149999833333325</c:v>
                </c:pt>
                <c:pt idx="5218">
                  <c:v>25.167213000000004</c:v>
                </c:pt>
                <c:pt idx="5219">
                  <c:v>25.164754000000016</c:v>
                </c:pt>
                <c:pt idx="5220">
                  <c:v>25.180327833333315</c:v>
                </c:pt>
                <c:pt idx="5221">
                  <c:v>25.171584666666696</c:v>
                </c:pt>
                <c:pt idx="5222">
                  <c:v>25.182240333333318</c:v>
                </c:pt>
                <c:pt idx="5223">
                  <c:v>25.16912550000001</c:v>
                </c:pt>
                <c:pt idx="5224">
                  <c:v>25.152458833333323</c:v>
                </c:pt>
                <c:pt idx="5225">
                  <c:v>25.154371333333334</c:v>
                </c:pt>
                <c:pt idx="5226">
                  <c:v>25.167212833333313</c:v>
                </c:pt>
                <c:pt idx="5227">
                  <c:v>25.149999833333318</c:v>
                </c:pt>
                <c:pt idx="5228">
                  <c:v>25.136338666666681</c:v>
                </c:pt>
                <c:pt idx="5229">
                  <c:v>25.134426166666682</c:v>
                </c:pt>
                <c:pt idx="5230">
                  <c:v>25.126229499999994</c:v>
                </c:pt>
                <c:pt idx="5231">
                  <c:v>25.116120166666693</c:v>
                </c:pt>
                <c:pt idx="5232">
                  <c:v>25.116120166666693</c:v>
                </c:pt>
                <c:pt idx="5233">
                  <c:v>25.126229499999994</c:v>
                </c:pt>
                <c:pt idx="5234">
                  <c:v>25.135792333333306</c:v>
                </c:pt>
                <c:pt idx="5235">
                  <c:v>25.133333166666677</c:v>
                </c:pt>
                <c:pt idx="5236">
                  <c:v>25.159562666666677</c:v>
                </c:pt>
                <c:pt idx="5237">
                  <c:v>25.171311333333321</c:v>
                </c:pt>
                <c:pt idx="5238">
                  <c:v>25.178415166666689</c:v>
                </c:pt>
                <c:pt idx="5239">
                  <c:v>25.165573499999994</c:v>
                </c:pt>
                <c:pt idx="5240">
                  <c:v>25.160382166666668</c:v>
                </c:pt>
                <c:pt idx="5241">
                  <c:v>25.165846666666667</c:v>
                </c:pt>
                <c:pt idx="5242">
                  <c:v>25.172130833333306</c:v>
                </c:pt>
                <c:pt idx="5243">
                  <c:v>25.161748333333311</c:v>
                </c:pt>
                <c:pt idx="5244">
                  <c:v>25.193442333333309</c:v>
                </c:pt>
                <c:pt idx="5245">
                  <c:v>25.178961333333326</c:v>
                </c:pt>
                <c:pt idx="5246">
                  <c:v>25.194808333333327</c:v>
                </c:pt>
                <c:pt idx="5247">
                  <c:v>25.198633499999996</c:v>
                </c:pt>
                <c:pt idx="5248">
                  <c:v>25.17568266666667</c:v>
                </c:pt>
                <c:pt idx="5249">
                  <c:v>25.211748166666684</c:v>
                </c:pt>
                <c:pt idx="5250">
                  <c:v>25.200272833333315</c:v>
                </c:pt>
                <c:pt idx="5251">
                  <c:v>25.228415000000009</c:v>
                </c:pt>
                <c:pt idx="5252">
                  <c:v>25.223497000000012</c:v>
                </c:pt>
                <c:pt idx="5253">
                  <c:v>25.22677566666669</c:v>
                </c:pt>
                <c:pt idx="5254">
                  <c:v>25.229234666666677</c:v>
                </c:pt>
                <c:pt idx="5255">
                  <c:v>25.249726499999994</c:v>
                </c:pt>
                <c:pt idx="5256">
                  <c:v>25.23961716666669</c:v>
                </c:pt>
                <c:pt idx="5257">
                  <c:v>25.264480499999998</c:v>
                </c:pt>
                <c:pt idx="5258">
                  <c:v>25.249179833333319</c:v>
                </c:pt>
                <c:pt idx="5259">
                  <c:v>25.269398500000012</c:v>
                </c:pt>
                <c:pt idx="5260">
                  <c:v>25.259562500000012</c:v>
                </c:pt>
                <c:pt idx="5261">
                  <c:v>25.275136333333315</c:v>
                </c:pt>
                <c:pt idx="5262">
                  <c:v>25.270491500000006</c:v>
                </c:pt>
                <c:pt idx="5263">
                  <c:v>25.290983166666681</c:v>
                </c:pt>
                <c:pt idx="5264">
                  <c:v>25.311475000000023</c:v>
                </c:pt>
                <c:pt idx="5265">
                  <c:v>25.289890166666677</c:v>
                </c:pt>
                <c:pt idx="5266">
                  <c:v>25.273770000000003</c:v>
                </c:pt>
                <c:pt idx="5267">
                  <c:v>25.259015833333319</c:v>
                </c:pt>
                <c:pt idx="5268">
                  <c:v>25.263660666666667</c:v>
                </c:pt>
                <c:pt idx="5269">
                  <c:v>25.265573166666666</c:v>
                </c:pt>
                <c:pt idx="5270">
                  <c:v>25.253824499999997</c:v>
                </c:pt>
                <c:pt idx="5271">
                  <c:v>25.254917499999994</c:v>
                </c:pt>
                <c:pt idx="5272">
                  <c:v>25.233606166666661</c:v>
                </c:pt>
                <c:pt idx="5273">
                  <c:v>25.221584333333311</c:v>
                </c:pt>
                <c:pt idx="5274">
                  <c:v>25.22376999999998</c:v>
                </c:pt>
                <c:pt idx="5275">
                  <c:v>25.213933999999988</c:v>
                </c:pt>
                <c:pt idx="5276">
                  <c:v>25.237157999999997</c:v>
                </c:pt>
                <c:pt idx="5277">
                  <c:v>25.23524533333331</c:v>
                </c:pt>
                <c:pt idx="5278">
                  <c:v>25.224862833333319</c:v>
                </c:pt>
                <c:pt idx="5279">
                  <c:v>25.215026833333305</c:v>
                </c:pt>
                <c:pt idx="5280">
                  <c:v>25.211201666666675</c:v>
                </c:pt>
                <c:pt idx="5281">
                  <c:v>25.221584166666677</c:v>
                </c:pt>
                <c:pt idx="5282">
                  <c:v>25.232513166666664</c:v>
                </c:pt>
                <c:pt idx="5283">
                  <c:v>25.247267333333319</c:v>
                </c:pt>
                <c:pt idx="5284">
                  <c:v>25.279781000000007</c:v>
                </c:pt>
                <c:pt idx="5285">
                  <c:v>25.276228999999994</c:v>
                </c:pt>
                <c:pt idx="5286">
                  <c:v>25.263114166666675</c:v>
                </c:pt>
                <c:pt idx="5287">
                  <c:v>25.276775333333322</c:v>
                </c:pt>
                <c:pt idx="5288">
                  <c:v>25.293715166666686</c:v>
                </c:pt>
                <c:pt idx="5289">
                  <c:v>25.268031999999998</c:v>
                </c:pt>
                <c:pt idx="5290">
                  <c:v>25.274043000000013</c:v>
                </c:pt>
                <c:pt idx="5291">
                  <c:v>25.292895500000018</c:v>
                </c:pt>
                <c:pt idx="5292">
                  <c:v>25.286338166666681</c:v>
                </c:pt>
                <c:pt idx="5293">
                  <c:v>25.273223500000004</c:v>
                </c:pt>
                <c:pt idx="5294">
                  <c:v>25.288524000000002</c:v>
                </c:pt>
                <c:pt idx="5295">
                  <c:v>25.275682500000006</c:v>
                </c:pt>
                <c:pt idx="5296">
                  <c:v>25.268851833333329</c:v>
                </c:pt>
                <c:pt idx="5297">
                  <c:v>25.25655666666669</c:v>
                </c:pt>
                <c:pt idx="5298">
                  <c:v>25.265299833333309</c:v>
                </c:pt>
                <c:pt idx="5299">
                  <c:v>25.274862833333327</c:v>
                </c:pt>
                <c:pt idx="5300">
                  <c:v>25.293715333333324</c:v>
                </c:pt>
                <c:pt idx="5301">
                  <c:v>25.291529500000006</c:v>
                </c:pt>
                <c:pt idx="5302">
                  <c:v>25.265026833333309</c:v>
                </c:pt>
                <c:pt idx="5303">
                  <c:v>25.266392833333306</c:v>
                </c:pt>
                <c:pt idx="5304">
                  <c:v>25.272403666666676</c:v>
                </c:pt>
                <c:pt idx="5305">
                  <c:v>25.26912500000001</c:v>
                </c:pt>
                <c:pt idx="5306">
                  <c:v>25.277048500000003</c:v>
                </c:pt>
                <c:pt idx="5307">
                  <c:v>25.269125000000006</c:v>
                </c:pt>
                <c:pt idx="5308">
                  <c:v>25.293715166666683</c:v>
                </c:pt>
                <c:pt idx="5309">
                  <c:v>25.307103166666682</c:v>
                </c:pt>
                <c:pt idx="5310">
                  <c:v>25.314480166666691</c:v>
                </c:pt>
                <c:pt idx="5311">
                  <c:v>25.32841449999999</c:v>
                </c:pt>
                <c:pt idx="5312">
                  <c:v>25.320491000000001</c:v>
                </c:pt>
                <c:pt idx="5313">
                  <c:v>25.317485500000007</c:v>
                </c:pt>
                <c:pt idx="5314">
                  <c:v>25.30682983333331</c:v>
                </c:pt>
                <c:pt idx="5315">
                  <c:v>25.310381833333317</c:v>
                </c:pt>
                <c:pt idx="5316">
                  <c:v>25.318305333333317</c:v>
                </c:pt>
                <c:pt idx="5317">
                  <c:v>25.320217999999986</c:v>
                </c:pt>
                <c:pt idx="5318">
                  <c:v>25.346993999999992</c:v>
                </c:pt>
                <c:pt idx="5319">
                  <c:v>25.352458499999997</c:v>
                </c:pt>
                <c:pt idx="5320">
                  <c:v>25.348360166666669</c:v>
                </c:pt>
                <c:pt idx="5321">
                  <c:v>25.334152499999991</c:v>
                </c:pt>
                <c:pt idx="5322">
                  <c:v>25.365299999999976</c:v>
                </c:pt>
                <c:pt idx="5323">
                  <c:v>25.339343833333302</c:v>
                </c:pt>
                <c:pt idx="5324">
                  <c:v>25.331693499999993</c:v>
                </c:pt>
                <c:pt idx="5325">
                  <c:v>25.326502333333305</c:v>
                </c:pt>
                <c:pt idx="5326">
                  <c:v>25.354917666666683</c:v>
                </c:pt>
                <c:pt idx="5327">
                  <c:v>25.372403999999989</c:v>
                </c:pt>
                <c:pt idx="5328">
                  <c:v>25.363933999999986</c:v>
                </c:pt>
                <c:pt idx="5329">
                  <c:v>25.344261833333317</c:v>
                </c:pt>
                <c:pt idx="5330">
                  <c:v>25.341529666666663</c:v>
                </c:pt>
                <c:pt idx="5331">
                  <c:v>25.348087</c:v>
                </c:pt>
                <c:pt idx="5332">
                  <c:v>25.350819166666675</c:v>
                </c:pt>
                <c:pt idx="5333">
                  <c:v>25.348087</c:v>
                </c:pt>
                <c:pt idx="5334">
                  <c:v>25.343715499999988</c:v>
                </c:pt>
                <c:pt idx="5335">
                  <c:v>25.340436833333296</c:v>
                </c:pt>
                <c:pt idx="5336">
                  <c:v>25.321037999999987</c:v>
                </c:pt>
                <c:pt idx="5337">
                  <c:v>25.321857666666688</c:v>
                </c:pt>
                <c:pt idx="5338">
                  <c:v>25.341802999999992</c:v>
                </c:pt>
                <c:pt idx="5339">
                  <c:v>25.352185499999997</c:v>
                </c:pt>
                <c:pt idx="5340">
                  <c:v>25.357923166666684</c:v>
                </c:pt>
                <c:pt idx="5341">
                  <c:v>25.343168999999996</c:v>
                </c:pt>
                <c:pt idx="5342">
                  <c:v>25.330600666666665</c:v>
                </c:pt>
                <c:pt idx="5343">
                  <c:v>25.311201666666683</c:v>
                </c:pt>
                <c:pt idx="5344">
                  <c:v>25.319671666666672</c:v>
                </c:pt>
                <c:pt idx="5345">
                  <c:v>25.322403999999981</c:v>
                </c:pt>
                <c:pt idx="5346">
                  <c:v>25.334699166666674</c:v>
                </c:pt>
                <c:pt idx="5347">
                  <c:v>25.312294833333318</c:v>
                </c:pt>
                <c:pt idx="5348">
                  <c:v>25.299999833333306</c:v>
                </c:pt>
                <c:pt idx="5349">
                  <c:v>25.30710366666667</c:v>
                </c:pt>
                <c:pt idx="5350">
                  <c:v>25.306557166666675</c:v>
                </c:pt>
                <c:pt idx="5351">
                  <c:v>25.297540833333304</c:v>
                </c:pt>
                <c:pt idx="5352">
                  <c:v>25.305737499999989</c:v>
                </c:pt>
                <c:pt idx="5353">
                  <c:v>25.303005166666683</c:v>
                </c:pt>
                <c:pt idx="5354">
                  <c:v>25.290163666666668</c:v>
                </c:pt>
                <c:pt idx="5355">
                  <c:v>25.298087166666679</c:v>
                </c:pt>
                <c:pt idx="5356">
                  <c:v>25.31967183333332</c:v>
                </c:pt>
                <c:pt idx="5357">
                  <c:v>25.33114733333332</c:v>
                </c:pt>
                <c:pt idx="5358">
                  <c:v>25.338524500000002</c:v>
                </c:pt>
                <c:pt idx="5359">
                  <c:v>25.348360500000002</c:v>
                </c:pt>
                <c:pt idx="5360">
                  <c:v>25.32431683333331</c:v>
                </c:pt>
                <c:pt idx="5361">
                  <c:v>25.327049166666665</c:v>
                </c:pt>
                <c:pt idx="5362">
                  <c:v>25.345901666666684</c:v>
                </c:pt>
                <c:pt idx="5363">
                  <c:v>25.335519333333309</c:v>
                </c:pt>
                <c:pt idx="5364">
                  <c:v>25.316120500000004</c:v>
                </c:pt>
                <c:pt idx="5365">
                  <c:v>25.328962000000001</c:v>
                </c:pt>
                <c:pt idx="5366">
                  <c:v>25.3251368333333</c:v>
                </c:pt>
                <c:pt idx="5367">
                  <c:v>25.344809000000001</c:v>
                </c:pt>
                <c:pt idx="5368">
                  <c:v>25.304645000000004</c:v>
                </c:pt>
                <c:pt idx="5369">
                  <c:v>25.281967500000004</c:v>
                </c:pt>
                <c:pt idx="5370">
                  <c:v>25.266120499999992</c:v>
                </c:pt>
                <c:pt idx="5371">
                  <c:v>25.236885500000017</c:v>
                </c:pt>
                <c:pt idx="5372">
                  <c:v>25.22650299999999</c:v>
                </c:pt>
                <c:pt idx="5373">
                  <c:v>25.207923833333318</c:v>
                </c:pt>
                <c:pt idx="5374">
                  <c:v>25.222131333333312</c:v>
                </c:pt>
                <c:pt idx="5375">
                  <c:v>25.210929166666681</c:v>
                </c:pt>
                <c:pt idx="5376">
                  <c:v>25.202459333333309</c:v>
                </c:pt>
                <c:pt idx="5377">
                  <c:v>25.198087666666677</c:v>
                </c:pt>
                <c:pt idx="5378">
                  <c:v>25.196448333333322</c:v>
                </c:pt>
                <c:pt idx="5379">
                  <c:v>25.18743183333331</c:v>
                </c:pt>
                <c:pt idx="5380">
                  <c:v>25.194262500000001</c:v>
                </c:pt>
                <c:pt idx="5381">
                  <c:v>25.208743333333302</c:v>
                </c:pt>
                <c:pt idx="5382">
                  <c:v>25.19590183333332</c:v>
                </c:pt>
                <c:pt idx="5383">
                  <c:v>25.190163999999999</c:v>
                </c:pt>
                <c:pt idx="5384">
                  <c:v>25.21065583333332</c:v>
                </c:pt>
                <c:pt idx="5385">
                  <c:v>25.20928966666667</c:v>
                </c:pt>
                <c:pt idx="5386">
                  <c:v>25.19125683333332</c:v>
                </c:pt>
                <c:pt idx="5387">
                  <c:v>25.191530166666681</c:v>
                </c:pt>
                <c:pt idx="5388">
                  <c:v>25.213934500000004</c:v>
                </c:pt>
                <c:pt idx="5389">
                  <c:v>25.227869000000005</c:v>
                </c:pt>
                <c:pt idx="5390">
                  <c:v>25.240164</c:v>
                </c:pt>
                <c:pt idx="5391">
                  <c:v>25.240710499999985</c:v>
                </c:pt>
                <c:pt idx="5392">
                  <c:v>25.234699666666664</c:v>
                </c:pt>
                <c:pt idx="5393">
                  <c:v>25.230874499999995</c:v>
                </c:pt>
                <c:pt idx="5394">
                  <c:v>25.231420999999987</c:v>
                </c:pt>
                <c:pt idx="5395">
                  <c:v>25.248633999999974</c:v>
                </c:pt>
                <c:pt idx="5396">
                  <c:v>25.252732333333295</c:v>
                </c:pt>
                <c:pt idx="5397">
                  <c:v>25.241803333333316</c:v>
                </c:pt>
                <c:pt idx="5398">
                  <c:v>25.233333333333306</c:v>
                </c:pt>
                <c:pt idx="5399">
                  <c:v>25.242349666666634</c:v>
                </c:pt>
                <c:pt idx="5400">
                  <c:v>25.230054666666668</c:v>
                </c:pt>
                <c:pt idx="5401">
                  <c:v>25.225409999999979</c:v>
                </c:pt>
                <c:pt idx="5402">
                  <c:v>25.212568499999993</c:v>
                </c:pt>
                <c:pt idx="5403">
                  <c:v>25.217213333333316</c:v>
                </c:pt>
                <c:pt idx="5404">
                  <c:v>25.178961999999991</c:v>
                </c:pt>
                <c:pt idx="5405">
                  <c:v>25.163661499999993</c:v>
                </c:pt>
                <c:pt idx="5406">
                  <c:v>25.175410166666669</c:v>
                </c:pt>
                <c:pt idx="5407">
                  <c:v>25.191257166666681</c:v>
                </c:pt>
                <c:pt idx="5408">
                  <c:v>25.199180666666667</c:v>
                </c:pt>
                <c:pt idx="5409">
                  <c:v>25.194262666666667</c:v>
                </c:pt>
                <c:pt idx="5410">
                  <c:v>25.19426266666667</c:v>
                </c:pt>
                <c:pt idx="5411">
                  <c:v>25.20218616666666</c:v>
                </c:pt>
                <c:pt idx="5412">
                  <c:v>25.201093333333318</c:v>
                </c:pt>
                <c:pt idx="5413">
                  <c:v>25.208197166666665</c:v>
                </c:pt>
                <c:pt idx="5414">
                  <c:v>25.21639383333331</c:v>
                </c:pt>
                <c:pt idx="5415">
                  <c:v>25.222951166666686</c:v>
                </c:pt>
                <c:pt idx="5416">
                  <c:v>25.202186166666671</c:v>
                </c:pt>
                <c:pt idx="5417">
                  <c:v>25.212022166666674</c:v>
                </c:pt>
                <c:pt idx="5418">
                  <c:v>25.203279000000013</c:v>
                </c:pt>
                <c:pt idx="5419">
                  <c:v>25.196448333333326</c:v>
                </c:pt>
                <c:pt idx="5420">
                  <c:v>25.217213333333323</c:v>
                </c:pt>
                <c:pt idx="5421">
                  <c:v>25.207923666666687</c:v>
                </c:pt>
                <c:pt idx="5422">
                  <c:v>25.197267833333324</c:v>
                </c:pt>
                <c:pt idx="5423">
                  <c:v>25.221858000000019</c:v>
                </c:pt>
                <c:pt idx="5424">
                  <c:v>25.230601166666681</c:v>
                </c:pt>
                <c:pt idx="5425">
                  <c:v>25.23360666666667</c:v>
                </c:pt>
                <c:pt idx="5426">
                  <c:v>25.203552000000002</c:v>
                </c:pt>
                <c:pt idx="5427">
                  <c:v>25.187158500000017</c:v>
                </c:pt>
                <c:pt idx="5428">
                  <c:v>25.203552000000006</c:v>
                </c:pt>
                <c:pt idx="5429">
                  <c:v>25.181147500000002</c:v>
                </c:pt>
                <c:pt idx="5430">
                  <c:v>25.171858000000014</c:v>
                </c:pt>
                <c:pt idx="5431">
                  <c:v>25.155464666666674</c:v>
                </c:pt>
                <c:pt idx="5432">
                  <c:v>25.161748833333306</c:v>
                </c:pt>
                <c:pt idx="5433">
                  <c:v>25.165300666666663</c:v>
                </c:pt>
                <c:pt idx="5434">
                  <c:v>25.128142333333304</c:v>
                </c:pt>
                <c:pt idx="5435">
                  <c:v>25.121858166666694</c:v>
                </c:pt>
                <c:pt idx="5436">
                  <c:v>25.122131333333304</c:v>
                </c:pt>
                <c:pt idx="5437">
                  <c:v>25.102459166666673</c:v>
                </c:pt>
                <c:pt idx="5438">
                  <c:v>25.100819833333304</c:v>
                </c:pt>
                <c:pt idx="5439">
                  <c:v>25.094262499999992</c:v>
                </c:pt>
                <c:pt idx="5440">
                  <c:v>25.094535666666665</c:v>
                </c:pt>
                <c:pt idx="5441">
                  <c:v>25.068579333333293</c:v>
                </c:pt>
                <c:pt idx="5442">
                  <c:v>25.045082166666663</c:v>
                </c:pt>
                <c:pt idx="5443">
                  <c:v>25.058197</c:v>
                </c:pt>
                <c:pt idx="5444">
                  <c:v>25.0281423333333</c:v>
                </c:pt>
                <c:pt idx="5445">
                  <c:v>25.029235166666684</c:v>
                </c:pt>
                <c:pt idx="5446">
                  <c:v>25.019125833333323</c:v>
                </c:pt>
                <c:pt idx="5447">
                  <c:v>25.02841533333331</c:v>
                </c:pt>
                <c:pt idx="5448">
                  <c:v>25.00191266666668</c:v>
                </c:pt>
                <c:pt idx="5449">
                  <c:v>25.005191333333325</c:v>
                </c:pt>
                <c:pt idx="5450">
                  <c:v>25.006284333333323</c:v>
                </c:pt>
                <c:pt idx="5451">
                  <c:v>24.986612166666667</c:v>
                </c:pt>
                <c:pt idx="5452">
                  <c:v>24.983606666666663</c:v>
                </c:pt>
                <c:pt idx="5453">
                  <c:v>24.997267833333318</c:v>
                </c:pt>
                <c:pt idx="5454">
                  <c:v>25.004918000000018</c:v>
                </c:pt>
                <c:pt idx="5455">
                  <c:v>24.988524666666656</c:v>
                </c:pt>
                <c:pt idx="5456">
                  <c:v>24.972677666666666</c:v>
                </c:pt>
                <c:pt idx="5457">
                  <c:v>24.99808749999999</c:v>
                </c:pt>
                <c:pt idx="5458">
                  <c:v>25.008196833333312</c:v>
                </c:pt>
                <c:pt idx="5459">
                  <c:v>24.986065666666683</c:v>
                </c:pt>
                <c:pt idx="5460">
                  <c:v>24.996721333333308</c:v>
                </c:pt>
                <c:pt idx="5461">
                  <c:v>25.012021833333311</c:v>
                </c:pt>
                <c:pt idx="5462">
                  <c:v>25.030874333333326</c:v>
                </c:pt>
                <c:pt idx="5463">
                  <c:v>25.048087499999991</c:v>
                </c:pt>
                <c:pt idx="5464">
                  <c:v>25.040710333333305</c:v>
                </c:pt>
                <c:pt idx="5465">
                  <c:v>25.047814166666683</c:v>
                </c:pt>
                <c:pt idx="5466">
                  <c:v>24.991803166666674</c:v>
                </c:pt>
                <c:pt idx="5467">
                  <c:v>24.969671999999989</c:v>
                </c:pt>
                <c:pt idx="5468">
                  <c:v>24.951639166666659</c:v>
                </c:pt>
                <c:pt idx="5469">
                  <c:v>24.971037999999986</c:v>
                </c:pt>
                <c:pt idx="5470">
                  <c:v>24.969671833333294</c:v>
                </c:pt>
                <c:pt idx="5471">
                  <c:v>24.953005166666664</c:v>
                </c:pt>
                <c:pt idx="5472">
                  <c:v>24.967212833333292</c:v>
                </c:pt>
                <c:pt idx="5473">
                  <c:v>24.980327499999976</c:v>
                </c:pt>
                <c:pt idx="5474">
                  <c:v>24.963114499999989</c:v>
                </c:pt>
                <c:pt idx="5475">
                  <c:v>24.957103666666665</c:v>
                </c:pt>
                <c:pt idx="5476">
                  <c:v>24.962841499999989</c:v>
                </c:pt>
                <c:pt idx="5477">
                  <c:v>24.957650333333316</c:v>
                </c:pt>
                <c:pt idx="5478">
                  <c:v>24.93005466666667</c:v>
                </c:pt>
                <c:pt idx="5479">
                  <c:v>24.905737666666653</c:v>
                </c:pt>
                <c:pt idx="5480">
                  <c:v>24.87923483333331</c:v>
                </c:pt>
                <c:pt idx="5481">
                  <c:v>24.898360499999999</c:v>
                </c:pt>
                <c:pt idx="5482">
                  <c:v>24.907377</c:v>
                </c:pt>
                <c:pt idx="5483">
                  <c:v>24.890163833333311</c:v>
                </c:pt>
                <c:pt idx="5484">
                  <c:v>24.873497166666674</c:v>
                </c:pt>
                <c:pt idx="5485">
                  <c:v>24.863387833333306</c:v>
                </c:pt>
                <c:pt idx="5486">
                  <c:v>24.886065500000004</c:v>
                </c:pt>
                <c:pt idx="5487">
                  <c:v>24.886885166666691</c:v>
                </c:pt>
                <c:pt idx="5488">
                  <c:v>24.874590000000001</c:v>
                </c:pt>
                <c:pt idx="5489">
                  <c:v>24.906830500000002</c:v>
                </c:pt>
                <c:pt idx="5490">
                  <c:v>24.915846833333305</c:v>
                </c:pt>
                <c:pt idx="5491">
                  <c:v>24.931147333333318</c:v>
                </c:pt>
                <c:pt idx="5492">
                  <c:v>24.925956000000003</c:v>
                </c:pt>
                <c:pt idx="5493">
                  <c:v>24.938251166666682</c:v>
                </c:pt>
                <c:pt idx="5494">
                  <c:v>24.957650000000005</c:v>
                </c:pt>
                <c:pt idx="5495">
                  <c:v>24.956010666666671</c:v>
                </c:pt>
                <c:pt idx="5496">
                  <c:v>24.965573499999991</c:v>
                </c:pt>
                <c:pt idx="5497">
                  <c:v>24.979781166666683</c:v>
                </c:pt>
                <c:pt idx="5498">
                  <c:v>24.975682833333302</c:v>
                </c:pt>
                <c:pt idx="5499">
                  <c:v>24.966666499999995</c:v>
                </c:pt>
                <c:pt idx="5500">
                  <c:v>24.973496999999981</c:v>
                </c:pt>
                <c:pt idx="5501">
                  <c:v>24.998087166666664</c:v>
                </c:pt>
                <c:pt idx="5502">
                  <c:v>25.015846666666665</c:v>
                </c:pt>
                <c:pt idx="5503">
                  <c:v>25.041256499999999</c:v>
                </c:pt>
                <c:pt idx="5504">
                  <c:v>25.04754066666667</c:v>
                </c:pt>
                <c:pt idx="5505">
                  <c:v>25.040710166666667</c:v>
                </c:pt>
                <c:pt idx="5506">
                  <c:v>25.050819499999999</c:v>
                </c:pt>
                <c:pt idx="5507">
                  <c:v>25.045081833333306</c:v>
                </c:pt>
                <c:pt idx="5508">
                  <c:v>25.0658468333333</c:v>
                </c:pt>
                <c:pt idx="5509">
                  <c:v>25.054917833333317</c:v>
                </c:pt>
                <c:pt idx="5510">
                  <c:v>25.038797499999987</c:v>
                </c:pt>
                <c:pt idx="5511">
                  <c:v>25.045901333333319</c:v>
                </c:pt>
                <c:pt idx="5512">
                  <c:v>25.057649833333304</c:v>
                </c:pt>
                <c:pt idx="5513">
                  <c:v>25.049726333333304</c:v>
                </c:pt>
                <c:pt idx="5514">
                  <c:v>25.029234499999987</c:v>
                </c:pt>
                <c:pt idx="5515">
                  <c:v>25.054644333333304</c:v>
                </c:pt>
                <c:pt idx="5516">
                  <c:v>25.06639299999998</c:v>
                </c:pt>
                <c:pt idx="5517">
                  <c:v>25.039617166666673</c:v>
                </c:pt>
                <c:pt idx="5518">
                  <c:v>25.012841166666671</c:v>
                </c:pt>
                <c:pt idx="5519">
                  <c:v>25.021857666666687</c:v>
                </c:pt>
                <c:pt idx="5520">
                  <c:v>24.998906833333304</c:v>
                </c:pt>
                <c:pt idx="5521">
                  <c:v>24.99999966666666</c:v>
                </c:pt>
                <c:pt idx="5522">
                  <c:v>24.972677333333305</c:v>
                </c:pt>
                <c:pt idx="5523">
                  <c:v>24.969944999999989</c:v>
                </c:pt>
                <c:pt idx="5524">
                  <c:v>24.966666333333293</c:v>
                </c:pt>
                <c:pt idx="5525">
                  <c:v>24.981147166666666</c:v>
                </c:pt>
                <c:pt idx="5526">
                  <c:v>25.004097999999999</c:v>
                </c:pt>
                <c:pt idx="5527">
                  <c:v>25.01530016666668</c:v>
                </c:pt>
                <c:pt idx="5528">
                  <c:v>25.039070666666674</c:v>
                </c:pt>
                <c:pt idx="5529">
                  <c:v>25.050819333333319</c:v>
                </c:pt>
                <c:pt idx="5530">
                  <c:v>25.034972333333329</c:v>
                </c:pt>
                <c:pt idx="5531">
                  <c:v>25.028688166666679</c:v>
                </c:pt>
                <c:pt idx="5532">
                  <c:v>25.010382166666677</c:v>
                </c:pt>
                <c:pt idx="5533">
                  <c:v>25.005737499999984</c:v>
                </c:pt>
                <c:pt idx="5534">
                  <c:v>25.007103500000003</c:v>
                </c:pt>
                <c:pt idx="5535">
                  <c:v>25.00928933333331</c:v>
                </c:pt>
                <c:pt idx="5536">
                  <c:v>25.013387666666681</c:v>
                </c:pt>
                <c:pt idx="5537">
                  <c:v>25.003551500000004</c:v>
                </c:pt>
                <c:pt idx="5538">
                  <c:v>25.021857500000014</c:v>
                </c:pt>
                <c:pt idx="5539">
                  <c:v>25.049999666666675</c:v>
                </c:pt>
                <c:pt idx="5540">
                  <c:v>25.062294833333315</c:v>
                </c:pt>
                <c:pt idx="5541">
                  <c:v>25.04071016666667</c:v>
                </c:pt>
                <c:pt idx="5542">
                  <c:v>25.019671833333323</c:v>
                </c:pt>
                <c:pt idx="5543">
                  <c:v>25.021311166666685</c:v>
                </c:pt>
                <c:pt idx="5544">
                  <c:v>25.022677333333313</c:v>
                </c:pt>
                <c:pt idx="5545">
                  <c:v>25.010928833333324</c:v>
                </c:pt>
                <c:pt idx="5546">
                  <c:v>25.005464333333318</c:v>
                </c:pt>
                <c:pt idx="5547">
                  <c:v>25.023770333333314</c:v>
                </c:pt>
                <c:pt idx="5548">
                  <c:v>25.04808733333331</c:v>
                </c:pt>
                <c:pt idx="5549">
                  <c:v>25.044808666666686</c:v>
                </c:pt>
                <c:pt idx="5550">
                  <c:v>25.041530000000002</c:v>
                </c:pt>
                <c:pt idx="5551">
                  <c:v>25.031420666666676</c:v>
                </c:pt>
                <c:pt idx="5552">
                  <c:v>25.018306000000003</c:v>
                </c:pt>
                <c:pt idx="5553">
                  <c:v>25.014754000000011</c:v>
                </c:pt>
                <c:pt idx="5554">
                  <c:v>24.997540833333304</c:v>
                </c:pt>
                <c:pt idx="5555">
                  <c:v>24.987978000000005</c:v>
                </c:pt>
                <c:pt idx="5556">
                  <c:v>24.976775833333306</c:v>
                </c:pt>
                <c:pt idx="5557">
                  <c:v>24.990163833333305</c:v>
                </c:pt>
                <c:pt idx="5558">
                  <c:v>24.989890499999991</c:v>
                </c:pt>
                <c:pt idx="5559">
                  <c:v>25.006010666666665</c:v>
                </c:pt>
                <c:pt idx="5560">
                  <c:v>24.994535333333307</c:v>
                </c:pt>
                <c:pt idx="5561">
                  <c:v>24.977048999999987</c:v>
                </c:pt>
                <c:pt idx="5562">
                  <c:v>24.971584499999992</c:v>
                </c:pt>
                <c:pt idx="5563">
                  <c:v>24.953824999999988</c:v>
                </c:pt>
                <c:pt idx="5564">
                  <c:v>24.925956166666673</c:v>
                </c:pt>
                <c:pt idx="5565">
                  <c:v>24.924316833333293</c:v>
                </c:pt>
                <c:pt idx="5566">
                  <c:v>24.930601000000003</c:v>
                </c:pt>
                <c:pt idx="5567">
                  <c:v>24.931147500000002</c:v>
                </c:pt>
                <c:pt idx="5568">
                  <c:v>24.912295000000004</c:v>
                </c:pt>
                <c:pt idx="5569">
                  <c:v>24.901092833333312</c:v>
                </c:pt>
                <c:pt idx="5570">
                  <c:v>24.916666666666671</c:v>
                </c:pt>
                <c:pt idx="5571">
                  <c:v>24.908196666666672</c:v>
                </c:pt>
                <c:pt idx="5572">
                  <c:v>24.906011000000003</c:v>
                </c:pt>
                <c:pt idx="5573">
                  <c:v>24.884153166666678</c:v>
                </c:pt>
                <c:pt idx="5574">
                  <c:v>24.896175000000014</c:v>
                </c:pt>
                <c:pt idx="5575">
                  <c:v>24.890437166666675</c:v>
                </c:pt>
                <c:pt idx="5576">
                  <c:v>24.879235000000001</c:v>
                </c:pt>
                <c:pt idx="5577">
                  <c:v>24.891803333333325</c:v>
                </c:pt>
                <c:pt idx="5578">
                  <c:v>24.895901666666681</c:v>
                </c:pt>
                <c:pt idx="5579">
                  <c:v>24.892349666666661</c:v>
                </c:pt>
                <c:pt idx="5580">
                  <c:v>24.91120216666668</c:v>
                </c:pt>
                <c:pt idx="5581">
                  <c:v>24.880054666666684</c:v>
                </c:pt>
                <c:pt idx="5582">
                  <c:v>24.885519166666672</c:v>
                </c:pt>
                <c:pt idx="5583">
                  <c:v>24.877869000000011</c:v>
                </c:pt>
                <c:pt idx="5584">
                  <c:v>24.903825333333319</c:v>
                </c:pt>
                <c:pt idx="5585">
                  <c:v>24.875136833333304</c:v>
                </c:pt>
                <c:pt idx="5586">
                  <c:v>24.862022166666666</c:v>
                </c:pt>
                <c:pt idx="5587">
                  <c:v>24.871038499999997</c:v>
                </c:pt>
                <c:pt idx="5588">
                  <c:v>24.847814499999995</c:v>
                </c:pt>
                <c:pt idx="5589">
                  <c:v>24.848361000000001</c:v>
                </c:pt>
                <c:pt idx="5590">
                  <c:v>24.870765333333321</c:v>
                </c:pt>
                <c:pt idx="5591">
                  <c:v>24.889344499999989</c:v>
                </c:pt>
                <c:pt idx="5592">
                  <c:v>24.87677616666668</c:v>
                </c:pt>
                <c:pt idx="5593">
                  <c:v>24.855464666666681</c:v>
                </c:pt>
                <c:pt idx="5594">
                  <c:v>24.871584833333319</c:v>
                </c:pt>
                <c:pt idx="5595">
                  <c:v>24.87295083333332</c:v>
                </c:pt>
                <c:pt idx="5596">
                  <c:v>24.857923499999995</c:v>
                </c:pt>
                <c:pt idx="5597">
                  <c:v>24.845628499999989</c:v>
                </c:pt>
                <c:pt idx="5598">
                  <c:v>24.855191333333316</c:v>
                </c:pt>
                <c:pt idx="5599">
                  <c:v>24.844262333333319</c:v>
                </c:pt>
                <c:pt idx="5600">
                  <c:v>24.844808833333321</c:v>
                </c:pt>
                <c:pt idx="5601">
                  <c:v>24.859836166666671</c:v>
                </c:pt>
                <c:pt idx="5602">
                  <c:v>24.855737833333293</c:v>
                </c:pt>
                <c:pt idx="5603">
                  <c:v>24.839617666666665</c:v>
                </c:pt>
                <c:pt idx="5604">
                  <c:v>24.862841666666668</c:v>
                </c:pt>
                <c:pt idx="5605">
                  <c:v>24.876229499999987</c:v>
                </c:pt>
                <c:pt idx="5606">
                  <c:v>24.878961666666683</c:v>
                </c:pt>
                <c:pt idx="5607">
                  <c:v>24.843988999999997</c:v>
                </c:pt>
                <c:pt idx="5608">
                  <c:v>24.831967166666697</c:v>
                </c:pt>
                <c:pt idx="5609">
                  <c:v>24.816120166666678</c:v>
                </c:pt>
                <c:pt idx="5610">
                  <c:v>24.812021833333318</c:v>
                </c:pt>
                <c:pt idx="5611">
                  <c:v>24.813114833333319</c:v>
                </c:pt>
                <c:pt idx="5612">
                  <c:v>24.832787</c:v>
                </c:pt>
                <c:pt idx="5613">
                  <c:v>24.848087666666675</c:v>
                </c:pt>
                <c:pt idx="5614">
                  <c:v>24.875956666666685</c:v>
                </c:pt>
                <c:pt idx="5615">
                  <c:v>24.886339166666669</c:v>
                </c:pt>
                <c:pt idx="5616">
                  <c:v>24.881694333333314</c:v>
                </c:pt>
                <c:pt idx="5617">
                  <c:v>24.85792383333332</c:v>
                </c:pt>
                <c:pt idx="5618">
                  <c:v>24.853825500000013</c:v>
                </c:pt>
                <c:pt idx="5619">
                  <c:v>24.85000033333332</c:v>
                </c:pt>
                <c:pt idx="5620">
                  <c:v>24.862022166666669</c:v>
                </c:pt>
                <c:pt idx="5621">
                  <c:v>24.866393833333312</c:v>
                </c:pt>
                <c:pt idx="5622">
                  <c:v>24.869126166666671</c:v>
                </c:pt>
                <c:pt idx="5623">
                  <c:v>24.865574166666679</c:v>
                </c:pt>
                <c:pt idx="5624">
                  <c:v>24.886885500000005</c:v>
                </c:pt>
                <c:pt idx="5625">
                  <c:v>24.891803499999998</c:v>
                </c:pt>
                <c:pt idx="5626">
                  <c:v>24.884426499999993</c:v>
                </c:pt>
                <c:pt idx="5627">
                  <c:v>24.855737999999985</c:v>
                </c:pt>
                <c:pt idx="5628">
                  <c:v>24.83961783333331</c:v>
                </c:pt>
                <c:pt idx="5629">
                  <c:v>24.842623333333304</c:v>
                </c:pt>
                <c:pt idx="5630">
                  <c:v>24.830874666666688</c:v>
                </c:pt>
                <c:pt idx="5631">
                  <c:v>24.832240833333305</c:v>
                </c:pt>
                <c:pt idx="5632">
                  <c:v>24.821858333333328</c:v>
                </c:pt>
                <c:pt idx="5633">
                  <c:v>24.836885666666685</c:v>
                </c:pt>
                <c:pt idx="5634">
                  <c:v>24.839344833333303</c:v>
                </c:pt>
                <c:pt idx="5635">
                  <c:v>24.830055333333327</c:v>
                </c:pt>
                <c:pt idx="5636">
                  <c:v>24.842896833333306</c:v>
                </c:pt>
                <c:pt idx="5637">
                  <c:v>24.816393999999992</c:v>
                </c:pt>
                <c:pt idx="5638">
                  <c:v>24.84344316666666</c:v>
                </c:pt>
                <c:pt idx="5639">
                  <c:v>24.847541499999988</c:v>
                </c:pt>
                <c:pt idx="5640">
                  <c:v>24.835246499999986</c:v>
                </c:pt>
                <c:pt idx="5641">
                  <c:v>24.872404999999986</c:v>
                </c:pt>
                <c:pt idx="5642">
                  <c:v>24.854372166666675</c:v>
                </c:pt>
                <c:pt idx="5643">
                  <c:v>24.857104333333329</c:v>
                </c:pt>
                <c:pt idx="5644">
                  <c:v>24.843989499999996</c:v>
                </c:pt>
                <c:pt idx="5645">
                  <c:v>24.849727166666661</c:v>
                </c:pt>
                <c:pt idx="5646">
                  <c:v>24.867759833333306</c:v>
                </c:pt>
                <c:pt idx="5647">
                  <c:v>24.84235</c:v>
                </c:pt>
                <c:pt idx="5648">
                  <c:v>24.863661499999996</c:v>
                </c:pt>
                <c:pt idx="5649">
                  <c:v>24.834426499999996</c:v>
                </c:pt>
                <c:pt idx="5650">
                  <c:v>24.825683333333309</c:v>
                </c:pt>
                <c:pt idx="5651">
                  <c:v>24.841803666666671</c:v>
                </c:pt>
                <c:pt idx="5652">
                  <c:v>24.857377499999998</c:v>
                </c:pt>
                <c:pt idx="5653">
                  <c:v>24.854371999999994</c:v>
                </c:pt>
                <c:pt idx="5654">
                  <c:v>24.835792833333297</c:v>
                </c:pt>
                <c:pt idx="5655">
                  <c:v>24.825956833333318</c:v>
                </c:pt>
                <c:pt idx="5656">
                  <c:v>24.83606600000001</c:v>
                </c:pt>
                <c:pt idx="5657">
                  <c:v>24.852186166666669</c:v>
                </c:pt>
                <c:pt idx="5658">
                  <c:v>24.82595666666667</c:v>
                </c:pt>
                <c:pt idx="5659">
                  <c:v>24.802186166666665</c:v>
                </c:pt>
                <c:pt idx="5660">
                  <c:v>24.798087666666657</c:v>
                </c:pt>
                <c:pt idx="5661">
                  <c:v>24.792349833333287</c:v>
                </c:pt>
                <c:pt idx="5662">
                  <c:v>24.793442666666657</c:v>
                </c:pt>
                <c:pt idx="5663">
                  <c:v>24.807103833333318</c:v>
                </c:pt>
                <c:pt idx="5664">
                  <c:v>24.820218500000003</c:v>
                </c:pt>
                <c:pt idx="5665">
                  <c:v>24.804918000000011</c:v>
                </c:pt>
                <c:pt idx="5666">
                  <c:v>24.812568333333317</c:v>
                </c:pt>
                <c:pt idx="5667">
                  <c:v>24.804644833333306</c:v>
                </c:pt>
                <c:pt idx="5668">
                  <c:v>24.801912666666681</c:v>
                </c:pt>
                <c:pt idx="5669">
                  <c:v>24.814481000000011</c:v>
                </c:pt>
                <c:pt idx="5670">
                  <c:v>24.81557383333331</c:v>
                </c:pt>
                <c:pt idx="5671">
                  <c:v>24.817213166666683</c:v>
                </c:pt>
                <c:pt idx="5672">
                  <c:v>24.834426166666677</c:v>
                </c:pt>
                <c:pt idx="5673">
                  <c:v>24.804098166666687</c:v>
                </c:pt>
                <c:pt idx="5674">
                  <c:v>24.807103499999997</c:v>
                </c:pt>
                <c:pt idx="5675">
                  <c:v>24.80846949999999</c:v>
                </c:pt>
                <c:pt idx="5676">
                  <c:v>24.817486000000009</c:v>
                </c:pt>
                <c:pt idx="5677">
                  <c:v>24.811201833333321</c:v>
                </c:pt>
                <c:pt idx="5678">
                  <c:v>24.823497</c:v>
                </c:pt>
                <c:pt idx="5679">
                  <c:v>24.829508000000001</c:v>
                </c:pt>
                <c:pt idx="5680">
                  <c:v>24.838797666666668</c:v>
                </c:pt>
                <c:pt idx="5681">
                  <c:v>24.853551666666686</c:v>
                </c:pt>
                <c:pt idx="5682">
                  <c:v>24.85382483333332</c:v>
                </c:pt>
                <c:pt idx="5683">
                  <c:v>24.834699166666677</c:v>
                </c:pt>
                <c:pt idx="5684">
                  <c:v>24.832513499999994</c:v>
                </c:pt>
                <c:pt idx="5685">
                  <c:v>24.857923333333328</c:v>
                </c:pt>
                <c:pt idx="5686">
                  <c:v>24.872677333333314</c:v>
                </c:pt>
                <c:pt idx="5687">
                  <c:v>24.883606166666667</c:v>
                </c:pt>
                <c:pt idx="5688">
                  <c:v>24.904098000000001</c:v>
                </c:pt>
                <c:pt idx="5689">
                  <c:v>24.919398500000003</c:v>
                </c:pt>
                <c:pt idx="5690">
                  <c:v>24.931420500000002</c:v>
                </c:pt>
                <c:pt idx="5691">
                  <c:v>24.951092666666671</c:v>
                </c:pt>
                <c:pt idx="5692">
                  <c:v>24.944535166666675</c:v>
                </c:pt>
                <c:pt idx="5693">
                  <c:v>24.955464000000006</c:v>
                </c:pt>
                <c:pt idx="5694">
                  <c:v>24.939343666666673</c:v>
                </c:pt>
                <c:pt idx="5695">
                  <c:v>24.934698833333325</c:v>
                </c:pt>
                <c:pt idx="5696">
                  <c:v>24.945081333333313</c:v>
                </c:pt>
                <c:pt idx="5697">
                  <c:v>24.954371000000005</c:v>
                </c:pt>
                <c:pt idx="5698">
                  <c:v>24.939343666666673</c:v>
                </c:pt>
                <c:pt idx="5699">
                  <c:v>24.944535000000002</c:v>
                </c:pt>
                <c:pt idx="5700">
                  <c:v>24.959562333333313</c:v>
                </c:pt>
                <c:pt idx="5701">
                  <c:v>24.954917500000008</c:v>
                </c:pt>
                <c:pt idx="5702">
                  <c:v>24.97950766666667</c:v>
                </c:pt>
                <c:pt idx="5703">
                  <c:v>24.978961333333324</c:v>
                </c:pt>
                <c:pt idx="5704">
                  <c:v>24.978688166666664</c:v>
                </c:pt>
                <c:pt idx="5705">
                  <c:v>25.00163899999999</c:v>
                </c:pt>
                <c:pt idx="5706">
                  <c:v>25.002458666666676</c:v>
                </c:pt>
                <c:pt idx="5707">
                  <c:v>25.028414999999985</c:v>
                </c:pt>
                <c:pt idx="5708">
                  <c:v>25.016939499999996</c:v>
                </c:pt>
                <c:pt idx="5709">
                  <c:v>25.030600666666665</c:v>
                </c:pt>
                <c:pt idx="5710">
                  <c:v>25.03579199999999</c:v>
                </c:pt>
                <c:pt idx="5711">
                  <c:v>25.037157999999994</c:v>
                </c:pt>
                <c:pt idx="5712">
                  <c:v>25.046447499999989</c:v>
                </c:pt>
                <c:pt idx="5713">
                  <c:v>25.101911999999995</c:v>
                </c:pt>
                <c:pt idx="5714">
                  <c:v>25.127321833333315</c:v>
                </c:pt>
                <c:pt idx="5715">
                  <c:v>25.138250833333316</c:v>
                </c:pt>
                <c:pt idx="5716">
                  <c:v>25.116666166666679</c:v>
                </c:pt>
                <c:pt idx="5717">
                  <c:v>25.114753666666683</c:v>
                </c:pt>
                <c:pt idx="5718">
                  <c:v>25.131147166666679</c:v>
                </c:pt>
                <c:pt idx="5719">
                  <c:v>25.153278333333329</c:v>
                </c:pt>
                <c:pt idx="5720">
                  <c:v>25.163934166666674</c:v>
                </c:pt>
                <c:pt idx="5721">
                  <c:v>25.158742999999983</c:v>
                </c:pt>
                <c:pt idx="5722">
                  <c:v>25.166939666666668</c:v>
                </c:pt>
                <c:pt idx="5723">
                  <c:v>25.176775666666678</c:v>
                </c:pt>
                <c:pt idx="5724">
                  <c:v>25.146174666666681</c:v>
                </c:pt>
                <c:pt idx="5725">
                  <c:v>25.177322166666684</c:v>
                </c:pt>
                <c:pt idx="5726">
                  <c:v>25.163114500000002</c:v>
                </c:pt>
                <c:pt idx="5727">
                  <c:v>25.193169166666681</c:v>
                </c:pt>
                <c:pt idx="5728">
                  <c:v>25.194535166666693</c:v>
                </c:pt>
                <c:pt idx="5729">
                  <c:v>25.193169000000005</c:v>
                </c:pt>
                <c:pt idx="5730">
                  <c:v>25.213934000000005</c:v>
                </c:pt>
                <c:pt idx="5731">
                  <c:v>25.219398500000004</c:v>
                </c:pt>
                <c:pt idx="5732">
                  <c:v>25.20081933333331</c:v>
                </c:pt>
                <c:pt idx="5733">
                  <c:v>25.230600833333309</c:v>
                </c:pt>
                <c:pt idx="5734">
                  <c:v>25.222950666666684</c:v>
                </c:pt>
                <c:pt idx="5735">
                  <c:v>25.236338666666668</c:v>
                </c:pt>
                <c:pt idx="5736">
                  <c:v>25.262021666666673</c:v>
                </c:pt>
                <c:pt idx="5737">
                  <c:v>25.283879666666675</c:v>
                </c:pt>
                <c:pt idx="5738">
                  <c:v>25.256830500000003</c:v>
                </c:pt>
                <c:pt idx="5739">
                  <c:v>25.244535333333317</c:v>
                </c:pt>
                <c:pt idx="5740">
                  <c:v>25.246721166666671</c:v>
                </c:pt>
                <c:pt idx="5741">
                  <c:v>25.236065500000016</c:v>
                </c:pt>
                <c:pt idx="5742">
                  <c:v>25.251639166666671</c:v>
                </c:pt>
                <c:pt idx="5743">
                  <c:v>25.269398666666671</c:v>
                </c:pt>
                <c:pt idx="5744">
                  <c:v>25.280054333333318</c:v>
                </c:pt>
                <c:pt idx="5745">
                  <c:v>25.261748333333305</c:v>
                </c:pt>
                <c:pt idx="5746">
                  <c:v>25.260928666666665</c:v>
                </c:pt>
                <c:pt idx="5747">
                  <c:v>25.272677333333309</c:v>
                </c:pt>
                <c:pt idx="5748">
                  <c:v>25.275409499999988</c:v>
                </c:pt>
                <c:pt idx="5749">
                  <c:v>25.266666333333305</c:v>
                </c:pt>
                <c:pt idx="5750">
                  <c:v>25.268578833333311</c:v>
                </c:pt>
                <c:pt idx="5751">
                  <c:v>25.265299999999989</c:v>
                </c:pt>
                <c:pt idx="5752">
                  <c:v>25.301912166666678</c:v>
                </c:pt>
                <c:pt idx="5753">
                  <c:v>25.324043333333311</c:v>
                </c:pt>
                <c:pt idx="5754">
                  <c:v>25.34999966666668</c:v>
                </c:pt>
                <c:pt idx="5755">
                  <c:v>25.3363385</c:v>
                </c:pt>
                <c:pt idx="5756">
                  <c:v>25.334699166666677</c:v>
                </c:pt>
                <c:pt idx="5757">
                  <c:v>25.354917666666683</c:v>
                </c:pt>
                <c:pt idx="5758">
                  <c:v>25.374863000000012</c:v>
                </c:pt>
                <c:pt idx="5759">
                  <c:v>25.377048833333319</c:v>
                </c:pt>
                <c:pt idx="5760">
                  <c:v>25.358196333333307</c:v>
                </c:pt>
                <c:pt idx="5761">
                  <c:v>25.341529666666666</c:v>
                </c:pt>
                <c:pt idx="5762">
                  <c:v>25.32158433333332</c:v>
                </c:pt>
                <c:pt idx="5763">
                  <c:v>25.310655333333326</c:v>
                </c:pt>
                <c:pt idx="5764">
                  <c:v>25.313387666666685</c:v>
                </c:pt>
                <c:pt idx="5765">
                  <c:v>25.282786499999983</c:v>
                </c:pt>
                <c:pt idx="5766">
                  <c:v>25.290436833333299</c:v>
                </c:pt>
                <c:pt idx="5767">
                  <c:v>25.292622666666659</c:v>
                </c:pt>
                <c:pt idx="5768">
                  <c:v>25.289070833333309</c:v>
                </c:pt>
                <c:pt idx="5769">
                  <c:v>25.283879666666664</c:v>
                </c:pt>
                <c:pt idx="5770">
                  <c:v>25.269398833333309</c:v>
                </c:pt>
                <c:pt idx="5771">
                  <c:v>25.257377000000005</c:v>
                </c:pt>
                <c:pt idx="5772">
                  <c:v>25.262568333333309</c:v>
                </c:pt>
                <c:pt idx="5773">
                  <c:v>25.215300499999987</c:v>
                </c:pt>
                <c:pt idx="5774">
                  <c:v>25.19918033333332</c:v>
                </c:pt>
                <c:pt idx="5775">
                  <c:v>25.190437166666673</c:v>
                </c:pt>
                <c:pt idx="5776">
                  <c:v>25.224043833333305</c:v>
                </c:pt>
                <c:pt idx="5777">
                  <c:v>25.223497333333309</c:v>
                </c:pt>
                <c:pt idx="5778">
                  <c:v>25.234972666666671</c:v>
                </c:pt>
                <c:pt idx="5779">
                  <c:v>25.215846999999989</c:v>
                </c:pt>
                <c:pt idx="5780">
                  <c:v>25.204371499999993</c:v>
                </c:pt>
                <c:pt idx="5781">
                  <c:v>25.201092833333306</c:v>
                </c:pt>
                <c:pt idx="5782">
                  <c:v>25.20437166666667</c:v>
                </c:pt>
                <c:pt idx="5783">
                  <c:v>25.193169499999993</c:v>
                </c:pt>
                <c:pt idx="5784">
                  <c:v>25.19153016666667</c:v>
                </c:pt>
                <c:pt idx="5785">
                  <c:v>25.180601333333303</c:v>
                </c:pt>
                <c:pt idx="5786">
                  <c:v>25.199726999999989</c:v>
                </c:pt>
                <c:pt idx="5787">
                  <c:v>25.209289833333305</c:v>
                </c:pt>
                <c:pt idx="5788">
                  <c:v>25.231694166666674</c:v>
                </c:pt>
                <c:pt idx="5789">
                  <c:v>25.246174999999987</c:v>
                </c:pt>
                <c:pt idx="5790">
                  <c:v>25.231147666666661</c:v>
                </c:pt>
                <c:pt idx="5791">
                  <c:v>25.242896166666657</c:v>
                </c:pt>
                <c:pt idx="5792">
                  <c:v>25.235792333333304</c:v>
                </c:pt>
                <c:pt idx="5793">
                  <c:v>25.243715833333304</c:v>
                </c:pt>
                <c:pt idx="5794">
                  <c:v>25.232513499999989</c:v>
                </c:pt>
                <c:pt idx="5795">
                  <c:v>25.211748499999999</c:v>
                </c:pt>
                <c:pt idx="5796">
                  <c:v>25.17595616666669</c:v>
                </c:pt>
                <c:pt idx="5797">
                  <c:v>25.169125500000003</c:v>
                </c:pt>
                <c:pt idx="5798">
                  <c:v>25.189344000000006</c:v>
                </c:pt>
                <c:pt idx="5799">
                  <c:v>25.202458833333317</c:v>
                </c:pt>
                <c:pt idx="5800">
                  <c:v>25.203824833333318</c:v>
                </c:pt>
                <c:pt idx="5801">
                  <c:v>25.177048833333323</c:v>
                </c:pt>
                <c:pt idx="5802">
                  <c:v>25.155464166666693</c:v>
                </c:pt>
                <c:pt idx="5803">
                  <c:v>25.154644500000007</c:v>
                </c:pt>
                <c:pt idx="5804">
                  <c:v>25.149180000000008</c:v>
                </c:pt>
                <c:pt idx="5805">
                  <c:v>25.156557000000021</c:v>
                </c:pt>
                <c:pt idx="5806">
                  <c:v>25.148906666666683</c:v>
                </c:pt>
                <c:pt idx="5807">
                  <c:v>25.142076166666683</c:v>
                </c:pt>
                <c:pt idx="5808">
                  <c:v>25.128688166666684</c:v>
                </c:pt>
                <c:pt idx="5809">
                  <c:v>25.129234666666687</c:v>
                </c:pt>
                <c:pt idx="5810">
                  <c:v>25.106283833333318</c:v>
                </c:pt>
                <c:pt idx="5811">
                  <c:v>25.093715500000002</c:v>
                </c:pt>
                <c:pt idx="5812">
                  <c:v>25.080054166666685</c:v>
                </c:pt>
                <c:pt idx="5813">
                  <c:v>25.049453166666687</c:v>
                </c:pt>
                <c:pt idx="5814">
                  <c:v>25.018305666666684</c:v>
                </c:pt>
                <c:pt idx="5815">
                  <c:v>25.036884833333325</c:v>
                </c:pt>
                <c:pt idx="5816">
                  <c:v>25.018032333333313</c:v>
                </c:pt>
                <c:pt idx="5817">
                  <c:v>25.014753666666699</c:v>
                </c:pt>
                <c:pt idx="5818">
                  <c:v>25.001912166666685</c:v>
                </c:pt>
                <c:pt idx="5819">
                  <c:v>24.991256333333325</c:v>
                </c:pt>
                <c:pt idx="5820">
                  <c:v>24.998086833333307</c:v>
                </c:pt>
                <c:pt idx="5821">
                  <c:v>25.004644166666679</c:v>
                </c:pt>
                <c:pt idx="5822">
                  <c:v>25.028961000000013</c:v>
                </c:pt>
                <c:pt idx="5823">
                  <c:v>25.049452833333312</c:v>
                </c:pt>
                <c:pt idx="5824">
                  <c:v>25.043168666666677</c:v>
                </c:pt>
                <c:pt idx="5825">
                  <c:v>25.078687833333309</c:v>
                </c:pt>
                <c:pt idx="5826">
                  <c:v>25.06557316666667</c:v>
                </c:pt>
                <c:pt idx="5827">
                  <c:v>25.047267000000019</c:v>
                </c:pt>
                <c:pt idx="5828">
                  <c:v>25.060108500000002</c:v>
                </c:pt>
                <c:pt idx="5829">
                  <c:v>25.072676833333315</c:v>
                </c:pt>
                <c:pt idx="5830">
                  <c:v>25.069671333333325</c:v>
                </c:pt>
                <c:pt idx="5831">
                  <c:v>25.061201500000006</c:v>
                </c:pt>
                <c:pt idx="5832">
                  <c:v>25.039616833333312</c:v>
                </c:pt>
                <c:pt idx="5833">
                  <c:v>25.042075833333318</c:v>
                </c:pt>
                <c:pt idx="5834">
                  <c:v>25.043168666666677</c:v>
                </c:pt>
                <c:pt idx="5835">
                  <c:v>25.063933666666671</c:v>
                </c:pt>
                <c:pt idx="5836">
                  <c:v>25.02868766666667</c:v>
                </c:pt>
                <c:pt idx="5837">
                  <c:v>25.05081883333332</c:v>
                </c:pt>
                <c:pt idx="5838">
                  <c:v>25.061201333333322</c:v>
                </c:pt>
                <c:pt idx="5839">
                  <c:v>25.083605666666674</c:v>
                </c:pt>
                <c:pt idx="5840">
                  <c:v>25.091529166666671</c:v>
                </c:pt>
                <c:pt idx="5841">
                  <c:v>25.106283166666689</c:v>
                </c:pt>
                <c:pt idx="5842">
                  <c:v>25.101911500000018</c:v>
                </c:pt>
                <c:pt idx="5843">
                  <c:v>25.120490666666683</c:v>
                </c:pt>
                <c:pt idx="5844">
                  <c:v>25.124862166666691</c:v>
                </c:pt>
                <c:pt idx="5845">
                  <c:v>25.121856666666687</c:v>
                </c:pt>
                <c:pt idx="5846">
                  <c:v>25.119124499999998</c:v>
                </c:pt>
                <c:pt idx="5847">
                  <c:v>25.104643666666664</c:v>
                </c:pt>
                <c:pt idx="5848">
                  <c:v>25.095627333333304</c:v>
                </c:pt>
                <c:pt idx="5849">
                  <c:v>25.090162833333306</c:v>
                </c:pt>
                <c:pt idx="5850">
                  <c:v>25.110108166666677</c:v>
                </c:pt>
                <c:pt idx="5851">
                  <c:v>25.120763999999987</c:v>
                </c:pt>
                <c:pt idx="5852">
                  <c:v>25.125955333333327</c:v>
                </c:pt>
                <c:pt idx="5853">
                  <c:v>25.09644716666666</c:v>
                </c:pt>
                <c:pt idx="5854">
                  <c:v>25.092895333333313</c:v>
                </c:pt>
                <c:pt idx="5855">
                  <c:v>25.099452666666657</c:v>
                </c:pt>
                <c:pt idx="5856">
                  <c:v>25.104917166666681</c:v>
                </c:pt>
                <c:pt idx="5857">
                  <c:v>25.104643999999986</c:v>
                </c:pt>
                <c:pt idx="5858">
                  <c:v>25.109835166666674</c:v>
                </c:pt>
                <c:pt idx="5859">
                  <c:v>25.106009999999987</c:v>
                </c:pt>
                <c:pt idx="5860">
                  <c:v>25.081966333333309</c:v>
                </c:pt>
                <c:pt idx="5861">
                  <c:v>25.107922666666667</c:v>
                </c:pt>
                <c:pt idx="5862">
                  <c:v>25.09999916666667</c:v>
                </c:pt>
                <c:pt idx="5863">
                  <c:v>25.084152166666673</c:v>
                </c:pt>
                <c:pt idx="5864">
                  <c:v>25.086884499999996</c:v>
                </c:pt>
                <c:pt idx="5865">
                  <c:v>25.069124999999989</c:v>
                </c:pt>
                <c:pt idx="5866">
                  <c:v>25.084152333333314</c:v>
                </c:pt>
                <c:pt idx="5867">
                  <c:v>25.089616833333299</c:v>
                </c:pt>
                <c:pt idx="5868">
                  <c:v>25.086611499999993</c:v>
                </c:pt>
                <c:pt idx="5869">
                  <c:v>25.092622333333299</c:v>
                </c:pt>
                <c:pt idx="5870">
                  <c:v>25.093168833333319</c:v>
                </c:pt>
                <c:pt idx="5871">
                  <c:v>25.098087</c:v>
                </c:pt>
                <c:pt idx="5872">
                  <c:v>25.077595166666683</c:v>
                </c:pt>
                <c:pt idx="5873">
                  <c:v>25.090436666666662</c:v>
                </c:pt>
                <c:pt idx="5874">
                  <c:v>25.10601033333332</c:v>
                </c:pt>
                <c:pt idx="5875">
                  <c:v>25.096720666666663</c:v>
                </c:pt>
                <c:pt idx="5876">
                  <c:v>25.099726166666663</c:v>
                </c:pt>
                <c:pt idx="5877">
                  <c:v>25.085518499999989</c:v>
                </c:pt>
                <c:pt idx="5878">
                  <c:v>25.089616999999979</c:v>
                </c:pt>
                <c:pt idx="5879">
                  <c:v>25.086884833333311</c:v>
                </c:pt>
                <c:pt idx="5880">
                  <c:v>25.08278649999998</c:v>
                </c:pt>
                <c:pt idx="5881">
                  <c:v>25.08579199999998</c:v>
                </c:pt>
                <c:pt idx="5882">
                  <c:v>25.077868500000008</c:v>
                </c:pt>
                <c:pt idx="5883">
                  <c:v>25.061474999999987</c:v>
                </c:pt>
                <c:pt idx="5884">
                  <c:v>25.078141666666667</c:v>
                </c:pt>
                <c:pt idx="5885">
                  <c:v>25.047813833333322</c:v>
                </c:pt>
                <c:pt idx="5886">
                  <c:v>25.028141666666667</c:v>
                </c:pt>
                <c:pt idx="5887">
                  <c:v>25.025136333333304</c:v>
                </c:pt>
                <c:pt idx="5888">
                  <c:v>25.007103499999996</c:v>
                </c:pt>
                <c:pt idx="5889">
                  <c:v>24.995081499999991</c:v>
                </c:pt>
                <c:pt idx="5890">
                  <c:v>24.976502333333304</c:v>
                </c:pt>
                <c:pt idx="5891">
                  <c:v>24.966939499999985</c:v>
                </c:pt>
                <c:pt idx="5892">
                  <c:v>24.966666166666666</c:v>
                </c:pt>
                <c:pt idx="5893">
                  <c:v>24.964480499999986</c:v>
                </c:pt>
                <c:pt idx="5894">
                  <c:v>24.974863000000013</c:v>
                </c:pt>
                <c:pt idx="5895">
                  <c:v>24.97021816666668</c:v>
                </c:pt>
                <c:pt idx="5896">
                  <c:v>24.98524549999998</c:v>
                </c:pt>
                <c:pt idx="5897">
                  <c:v>24.962294666666654</c:v>
                </c:pt>
                <c:pt idx="5898">
                  <c:v>24.941802833333309</c:v>
                </c:pt>
                <c:pt idx="5899">
                  <c:v>24.93907066666668</c:v>
                </c:pt>
                <c:pt idx="5900">
                  <c:v>24.954917666666677</c:v>
                </c:pt>
                <c:pt idx="5901">
                  <c:v>24.966119999999986</c:v>
                </c:pt>
                <c:pt idx="5902">
                  <c:v>24.973497000000002</c:v>
                </c:pt>
                <c:pt idx="5903">
                  <c:v>24.9603823333333</c:v>
                </c:pt>
                <c:pt idx="5904">
                  <c:v>24.969398833333305</c:v>
                </c:pt>
                <c:pt idx="5905">
                  <c:v>24.956284</c:v>
                </c:pt>
                <c:pt idx="5906">
                  <c:v>24.957650000000001</c:v>
                </c:pt>
                <c:pt idx="5907">
                  <c:v>24.960928666666671</c:v>
                </c:pt>
                <c:pt idx="5908">
                  <c:v>24.933879500000003</c:v>
                </c:pt>
                <c:pt idx="5909">
                  <c:v>24.928414999999998</c:v>
                </c:pt>
                <c:pt idx="5910">
                  <c:v>24.920491499999997</c:v>
                </c:pt>
                <c:pt idx="5911">
                  <c:v>24.905190833333304</c:v>
                </c:pt>
                <c:pt idx="5912">
                  <c:v>24.91748583333332</c:v>
                </c:pt>
                <c:pt idx="5913">
                  <c:v>24.920764499999994</c:v>
                </c:pt>
                <c:pt idx="5914">
                  <c:v>24.933879166666681</c:v>
                </c:pt>
                <c:pt idx="5915">
                  <c:v>24.922950333333322</c:v>
                </c:pt>
                <c:pt idx="5916">
                  <c:v>24.946720833333305</c:v>
                </c:pt>
                <c:pt idx="5917">
                  <c:v>24.958196166666671</c:v>
                </c:pt>
                <c:pt idx="5918">
                  <c:v>24.973770000000002</c:v>
                </c:pt>
                <c:pt idx="5919">
                  <c:v>24.974862833333322</c:v>
                </c:pt>
                <c:pt idx="5920">
                  <c:v>24.983879166666675</c:v>
                </c:pt>
                <c:pt idx="5921">
                  <c:v>24.979234333333313</c:v>
                </c:pt>
                <c:pt idx="5922">
                  <c:v>25.000545833333312</c:v>
                </c:pt>
                <c:pt idx="5923">
                  <c:v>24.994261833333322</c:v>
                </c:pt>
                <c:pt idx="5924">
                  <c:v>25.002458500000007</c:v>
                </c:pt>
                <c:pt idx="5925">
                  <c:v>25.020491333333318</c:v>
                </c:pt>
                <c:pt idx="5926">
                  <c:v>25.016393000000004</c:v>
                </c:pt>
                <c:pt idx="5927">
                  <c:v>24.99590116666668</c:v>
                </c:pt>
                <c:pt idx="5928">
                  <c:v>25.006010333333311</c:v>
                </c:pt>
                <c:pt idx="5929">
                  <c:v>24.998360166666668</c:v>
                </c:pt>
                <c:pt idx="5930">
                  <c:v>25.015026833333309</c:v>
                </c:pt>
                <c:pt idx="5931">
                  <c:v>25.021037666666668</c:v>
                </c:pt>
                <c:pt idx="5932">
                  <c:v>25.036611500000006</c:v>
                </c:pt>
                <c:pt idx="5933">
                  <c:v>25.049726333333314</c:v>
                </c:pt>
                <c:pt idx="5934">
                  <c:v>25.056283666666687</c:v>
                </c:pt>
                <c:pt idx="5935">
                  <c:v>25.047540666666677</c:v>
                </c:pt>
                <c:pt idx="5936">
                  <c:v>25.047813833333326</c:v>
                </c:pt>
                <c:pt idx="5937">
                  <c:v>25.054644500000006</c:v>
                </c:pt>
                <c:pt idx="5938">
                  <c:v>25.04316900000001</c:v>
                </c:pt>
                <c:pt idx="5939">
                  <c:v>25.036338333333322</c:v>
                </c:pt>
                <c:pt idx="5940">
                  <c:v>25.066666166666675</c:v>
                </c:pt>
                <c:pt idx="5941">
                  <c:v>25.072130666666673</c:v>
                </c:pt>
                <c:pt idx="5942">
                  <c:v>25.065026833333302</c:v>
                </c:pt>
                <c:pt idx="5943">
                  <c:v>25.072403833333315</c:v>
                </c:pt>
                <c:pt idx="5944">
                  <c:v>25.069398333333325</c:v>
                </c:pt>
                <c:pt idx="5945">
                  <c:v>25.073770000000007</c:v>
                </c:pt>
                <c:pt idx="5946">
                  <c:v>25.098086833333312</c:v>
                </c:pt>
                <c:pt idx="5947">
                  <c:v>25.10983550000002</c:v>
                </c:pt>
                <c:pt idx="5948">
                  <c:v>25.120764500000007</c:v>
                </c:pt>
                <c:pt idx="5949">
                  <c:v>25.142076000000007</c:v>
                </c:pt>
                <c:pt idx="5950">
                  <c:v>25.170764500000004</c:v>
                </c:pt>
                <c:pt idx="5951">
                  <c:v>25.18524533333331</c:v>
                </c:pt>
                <c:pt idx="5952">
                  <c:v>25.199726333333309</c:v>
                </c:pt>
                <c:pt idx="5953">
                  <c:v>25.210655333333321</c:v>
                </c:pt>
                <c:pt idx="5954">
                  <c:v>25.20081933333331</c:v>
                </c:pt>
                <c:pt idx="5955">
                  <c:v>25.195901333333317</c:v>
                </c:pt>
                <c:pt idx="5956">
                  <c:v>25.210655499999994</c:v>
                </c:pt>
                <c:pt idx="5957">
                  <c:v>25.189343999999981</c:v>
                </c:pt>
                <c:pt idx="5958">
                  <c:v>25.211475166666684</c:v>
                </c:pt>
                <c:pt idx="5959">
                  <c:v>25.203005166666678</c:v>
                </c:pt>
                <c:pt idx="5960">
                  <c:v>25.177868666666694</c:v>
                </c:pt>
                <c:pt idx="5961">
                  <c:v>25.178141833333306</c:v>
                </c:pt>
                <c:pt idx="5962">
                  <c:v>25.1740435</c:v>
                </c:pt>
                <c:pt idx="5963">
                  <c:v>25.171311333333321</c:v>
                </c:pt>
                <c:pt idx="5964">
                  <c:v>25.156010833333315</c:v>
                </c:pt>
                <c:pt idx="5965">
                  <c:v>25.162568333333322</c:v>
                </c:pt>
                <c:pt idx="5966">
                  <c:v>25.157650333333329</c:v>
                </c:pt>
                <c:pt idx="5967">
                  <c:v>25.134972833333329</c:v>
                </c:pt>
                <c:pt idx="5968">
                  <c:v>25.172404499999992</c:v>
                </c:pt>
                <c:pt idx="5969">
                  <c:v>25.178415499999993</c:v>
                </c:pt>
                <c:pt idx="5970">
                  <c:v>25.187158666666683</c:v>
                </c:pt>
                <c:pt idx="5971">
                  <c:v>25.199453833333319</c:v>
                </c:pt>
                <c:pt idx="5972">
                  <c:v>25.202186166666664</c:v>
                </c:pt>
                <c:pt idx="5973">
                  <c:v>25.22431733333331</c:v>
                </c:pt>
                <c:pt idx="5974">
                  <c:v>25.230874833333321</c:v>
                </c:pt>
                <c:pt idx="5975">
                  <c:v>25.259836500000002</c:v>
                </c:pt>
                <c:pt idx="5976">
                  <c:v>25.271858333333327</c:v>
                </c:pt>
                <c:pt idx="5977">
                  <c:v>25.26038299999999</c:v>
                </c:pt>
                <c:pt idx="5978">
                  <c:v>25.247541499999993</c:v>
                </c:pt>
                <c:pt idx="5979">
                  <c:v>25.267486833333312</c:v>
                </c:pt>
                <c:pt idx="5980">
                  <c:v>25.270219166666667</c:v>
                </c:pt>
                <c:pt idx="5981">
                  <c:v>25.279781999999987</c:v>
                </c:pt>
                <c:pt idx="5982">
                  <c:v>25.287159166666665</c:v>
                </c:pt>
                <c:pt idx="5983">
                  <c:v>25.319399499999996</c:v>
                </c:pt>
                <c:pt idx="5984">
                  <c:v>25.30491866666668</c:v>
                </c:pt>
                <c:pt idx="5985">
                  <c:v>25.312022499999987</c:v>
                </c:pt>
                <c:pt idx="5986">
                  <c:v>25.292350499999987</c:v>
                </c:pt>
                <c:pt idx="5987">
                  <c:v>25.318033499999988</c:v>
                </c:pt>
                <c:pt idx="5988">
                  <c:v>25.320219333333306</c:v>
                </c:pt>
                <c:pt idx="5989">
                  <c:v>25.339344999999987</c:v>
                </c:pt>
                <c:pt idx="5990">
                  <c:v>25.357650999999994</c:v>
                </c:pt>
                <c:pt idx="5991">
                  <c:v>25.358470666666665</c:v>
                </c:pt>
                <c:pt idx="5992">
                  <c:v>25.390711166666676</c:v>
                </c:pt>
                <c:pt idx="5993">
                  <c:v>25.386066333333311</c:v>
                </c:pt>
                <c:pt idx="5994">
                  <c:v>25.392077333333319</c:v>
                </c:pt>
                <c:pt idx="5995">
                  <c:v>25.426230166666667</c:v>
                </c:pt>
                <c:pt idx="5996">
                  <c:v>25.434427000000003</c:v>
                </c:pt>
                <c:pt idx="5997">
                  <c:v>25.460929666666672</c:v>
                </c:pt>
                <c:pt idx="5998">
                  <c:v>25.470492499999985</c:v>
                </c:pt>
                <c:pt idx="5999">
                  <c:v>25.515847666666676</c:v>
                </c:pt>
                <c:pt idx="6000">
                  <c:v>25.514208333333329</c:v>
                </c:pt>
                <c:pt idx="6001">
                  <c:v>25.504645499999999</c:v>
                </c:pt>
                <c:pt idx="6002">
                  <c:v>25.522951499999998</c:v>
                </c:pt>
                <c:pt idx="6003">
                  <c:v>25.537978833333327</c:v>
                </c:pt>
                <c:pt idx="6004">
                  <c:v>25.534700166666674</c:v>
                </c:pt>
                <c:pt idx="6005">
                  <c:v>25.545355833333311</c:v>
                </c:pt>
                <c:pt idx="6006">
                  <c:v>25.562568999999989</c:v>
                </c:pt>
                <c:pt idx="6007">
                  <c:v>25.580601666666666</c:v>
                </c:pt>
                <c:pt idx="6008">
                  <c:v>25.576229999999985</c:v>
                </c:pt>
                <c:pt idx="6009">
                  <c:v>25.550000500000003</c:v>
                </c:pt>
                <c:pt idx="6010">
                  <c:v>25.568306499999984</c:v>
                </c:pt>
                <c:pt idx="6011">
                  <c:v>25.572404833333309</c:v>
                </c:pt>
                <c:pt idx="6012">
                  <c:v>25.57677633333331</c:v>
                </c:pt>
                <c:pt idx="6013">
                  <c:v>25.577869166666691</c:v>
                </c:pt>
                <c:pt idx="6014">
                  <c:v>25.572677833333309</c:v>
                </c:pt>
                <c:pt idx="6015">
                  <c:v>25.565574000000002</c:v>
                </c:pt>
                <c:pt idx="6016">
                  <c:v>25.5751368333333</c:v>
                </c:pt>
                <c:pt idx="6017">
                  <c:v>25.589617666666662</c:v>
                </c:pt>
                <c:pt idx="6018">
                  <c:v>25.571311666666677</c:v>
                </c:pt>
                <c:pt idx="6019">
                  <c:v>25.582787166666666</c:v>
                </c:pt>
                <c:pt idx="6020">
                  <c:v>25.581694166666679</c:v>
                </c:pt>
                <c:pt idx="6021">
                  <c:v>25.593989166666681</c:v>
                </c:pt>
                <c:pt idx="6022">
                  <c:v>25.593442833333302</c:v>
                </c:pt>
                <c:pt idx="6023">
                  <c:v>25.577595666666681</c:v>
                </c:pt>
                <c:pt idx="6024">
                  <c:v>25.593715833333313</c:v>
                </c:pt>
                <c:pt idx="6025">
                  <c:v>25.636338666666681</c:v>
                </c:pt>
                <c:pt idx="6026">
                  <c:v>25.64972666666667</c:v>
                </c:pt>
                <c:pt idx="6027">
                  <c:v>25.659835833333329</c:v>
                </c:pt>
                <c:pt idx="6028">
                  <c:v>25.653005333333329</c:v>
                </c:pt>
                <c:pt idx="6029">
                  <c:v>25.645355000000013</c:v>
                </c:pt>
                <c:pt idx="6030">
                  <c:v>25.638797666666679</c:v>
                </c:pt>
                <c:pt idx="6031">
                  <c:v>25.631693833333319</c:v>
                </c:pt>
                <c:pt idx="6032">
                  <c:v>25.648906833333307</c:v>
                </c:pt>
                <c:pt idx="6033">
                  <c:v>25.627868500000016</c:v>
                </c:pt>
                <c:pt idx="6034">
                  <c:v>25.621584333333317</c:v>
                </c:pt>
                <c:pt idx="6035">
                  <c:v>25.605464166666671</c:v>
                </c:pt>
                <c:pt idx="6036">
                  <c:v>25.559289333333311</c:v>
                </c:pt>
                <c:pt idx="6037">
                  <c:v>25.5661198333333</c:v>
                </c:pt>
                <c:pt idx="6038">
                  <c:v>25.56803249999998</c:v>
                </c:pt>
                <c:pt idx="6039">
                  <c:v>25.54999983333331</c:v>
                </c:pt>
                <c:pt idx="6040">
                  <c:v>25.556830499999997</c:v>
                </c:pt>
                <c:pt idx="6041">
                  <c:v>25.558196666666667</c:v>
                </c:pt>
                <c:pt idx="6042">
                  <c:v>25.55382500000001</c:v>
                </c:pt>
                <c:pt idx="6043">
                  <c:v>25.554371500000016</c:v>
                </c:pt>
                <c:pt idx="6044">
                  <c:v>25.569945166666685</c:v>
                </c:pt>
                <c:pt idx="6045">
                  <c:v>25.564753833333313</c:v>
                </c:pt>
                <c:pt idx="6046">
                  <c:v>25.585245499999992</c:v>
                </c:pt>
                <c:pt idx="6047">
                  <c:v>25.583059666666671</c:v>
                </c:pt>
                <c:pt idx="6048">
                  <c:v>25.607922999999996</c:v>
                </c:pt>
                <c:pt idx="6049">
                  <c:v>25.59754049999999</c:v>
                </c:pt>
                <c:pt idx="6050">
                  <c:v>25.568578666666674</c:v>
                </c:pt>
                <c:pt idx="6051">
                  <c:v>25.57213066666667</c:v>
                </c:pt>
                <c:pt idx="6052">
                  <c:v>25.534425666666682</c:v>
                </c:pt>
                <c:pt idx="6053">
                  <c:v>25.486884666666683</c:v>
                </c:pt>
                <c:pt idx="6054">
                  <c:v>25.490163333333317</c:v>
                </c:pt>
                <c:pt idx="6055">
                  <c:v>25.459289166666675</c:v>
                </c:pt>
                <c:pt idx="6056">
                  <c:v>25.457376500000009</c:v>
                </c:pt>
                <c:pt idx="6057">
                  <c:v>25.422403833333306</c:v>
                </c:pt>
                <c:pt idx="6058">
                  <c:v>25.419398333333323</c:v>
                </c:pt>
                <c:pt idx="6059">
                  <c:v>25.39125633333332</c:v>
                </c:pt>
                <c:pt idx="6060">
                  <c:v>25.363387500000002</c:v>
                </c:pt>
                <c:pt idx="6061">
                  <c:v>25.378414833333309</c:v>
                </c:pt>
                <c:pt idx="6062">
                  <c:v>25.360108833333317</c:v>
                </c:pt>
                <c:pt idx="6063">
                  <c:v>25.354098000000015</c:v>
                </c:pt>
                <c:pt idx="6064">
                  <c:v>25.356830166666686</c:v>
                </c:pt>
                <c:pt idx="6065">
                  <c:v>25.362294666666671</c:v>
                </c:pt>
                <c:pt idx="6066">
                  <c:v>25.346447666666666</c:v>
                </c:pt>
                <c:pt idx="6067">
                  <c:v>25.331420333333316</c:v>
                </c:pt>
                <c:pt idx="6068">
                  <c:v>25.331693666666673</c:v>
                </c:pt>
                <c:pt idx="6069">
                  <c:v>25.355191000000001</c:v>
                </c:pt>
                <c:pt idx="6070">
                  <c:v>25.33442583333332</c:v>
                </c:pt>
                <c:pt idx="6071">
                  <c:v>25.342622499999983</c:v>
                </c:pt>
                <c:pt idx="6072">
                  <c:v>25.34426183333332</c:v>
                </c:pt>
                <c:pt idx="6073">
                  <c:v>25.336611500000004</c:v>
                </c:pt>
                <c:pt idx="6074">
                  <c:v>25.33278633333331</c:v>
                </c:pt>
                <c:pt idx="6075">
                  <c:v>25.335518499999999</c:v>
                </c:pt>
                <c:pt idx="6076">
                  <c:v>25.31912500000001</c:v>
                </c:pt>
                <c:pt idx="6077">
                  <c:v>25.325955666666683</c:v>
                </c:pt>
                <c:pt idx="6078">
                  <c:v>25.344535</c:v>
                </c:pt>
                <c:pt idx="6079">
                  <c:v>25.331966666666691</c:v>
                </c:pt>
                <c:pt idx="6080">
                  <c:v>25.34754049999999</c:v>
                </c:pt>
                <c:pt idx="6081">
                  <c:v>25.327048666666681</c:v>
                </c:pt>
                <c:pt idx="6082">
                  <c:v>25.339617000000001</c:v>
                </c:pt>
                <c:pt idx="6083">
                  <c:v>25.34999966666668</c:v>
                </c:pt>
                <c:pt idx="6084">
                  <c:v>25.354371166666695</c:v>
                </c:pt>
                <c:pt idx="6085">
                  <c:v>25.330874000000023</c:v>
                </c:pt>
                <c:pt idx="6086">
                  <c:v>25.335518833333325</c:v>
                </c:pt>
                <c:pt idx="6087">
                  <c:v>25.348633666666679</c:v>
                </c:pt>
                <c:pt idx="6088">
                  <c:v>25.342622666666667</c:v>
                </c:pt>
                <c:pt idx="6089">
                  <c:v>25.336065333333334</c:v>
                </c:pt>
                <c:pt idx="6090">
                  <c:v>25.346721166666686</c:v>
                </c:pt>
                <c:pt idx="6091">
                  <c:v>25.354917833333328</c:v>
                </c:pt>
                <c:pt idx="6092">
                  <c:v>25.345081833333317</c:v>
                </c:pt>
                <c:pt idx="6093">
                  <c:v>25.362021833333312</c:v>
                </c:pt>
                <c:pt idx="6094">
                  <c:v>25.345355166666682</c:v>
                </c:pt>
                <c:pt idx="6095">
                  <c:v>25.356557333333324</c:v>
                </c:pt>
                <c:pt idx="6096">
                  <c:v>25.373770333333326</c:v>
                </c:pt>
                <c:pt idx="6097">
                  <c:v>25.37486333333333</c:v>
                </c:pt>
                <c:pt idx="6098">
                  <c:v>25.359016166666684</c:v>
                </c:pt>
                <c:pt idx="6099">
                  <c:v>25.35683033333332</c:v>
                </c:pt>
                <c:pt idx="6100">
                  <c:v>25.327595333333317</c:v>
                </c:pt>
                <c:pt idx="6101">
                  <c:v>25.310382166666678</c:v>
                </c:pt>
                <c:pt idx="6102">
                  <c:v>25.28688483333331</c:v>
                </c:pt>
                <c:pt idx="6103">
                  <c:v>25.294808333333329</c:v>
                </c:pt>
                <c:pt idx="6104">
                  <c:v>25.296721000000002</c:v>
                </c:pt>
                <c:pt idx="6105">
                  <c:v>25.289070666666664</c:v>
                </c:pt>
                <c:pt idx="6106">
                  <c:v>25.28415266666666</c:v>
                </c:pt>
                <c:pt idx="6107">
                  <c:v>25.268032499999979</c:v>
                </c:pt>
                <c:pt idx="6108">
                  <c:v>25.259835833333316</c:v>
                </c:pt>
                <c:pt idx="6109">
                  <c:v>25.272677333333306</c:v>
                </c:pt>
                <c:pt idx="6110">
                  <c:v>25.288251166666665</c:v>
                </c:pt>
                <c:pt idx="6111">
                  <c:v>25.292622666666652</c:v>
                </c:pt>
                <c:pt idx="6112">
                  <c:v>25.311748333333316</c:v>
                </c:pt>
                <c:pt idx="6113">
                  <c:v>25.353551499999995</c:v>
                </c:pt>
                <c:pt idx="6114">
                  <c:v>25.366119833333293</c:v>
                </c:pt>
                <c:pt idx="6115">
                  <c:v>25.380054166666671</c:v>
                </c:pt>
                <c:pt idx="6116">
                  <c:v>25.389343833333296</c:v>
                </c:pt>
                <c:pt idx="6117">
                  <c:v>25.383606166666659</c:v>
                </c:pt>
                <c:pt idx="6118">
                  <c:v>25.378961333333329</c:v>
                </c:pt>
                <c:pt idx="6119">
                  <c:v>25.404097999999987</c:v>
                </c:pt>
                <c:pt idx="6120">
                  <c:v>25.409562499999989</c:v>
                </c:pt>
                <c:pt idx="6121">
                  <c:v>25.387431333333303</c:v>
                </c:pt>
                <c:pt idx="6122">
                  <c:v>25.401638999999989</c:v>
                </c:pt>
                <c:pt idx="6123">
                  <c:v>25.398633499999981</c:v>
                </c:pt>
                <c:pt idx="6124">
                  <c:v>25.414480499999993</c:v>
                </c:pt>
                <c:pt idx="6125">
                  <c:v>25.401638999999989</c:v>
                </c:pt>
                <c:pt idx="6126">
                  <c:v>25.410382166666661</c:v>
                </c:pt>
                <c:pt idx="6127">
                  <c:v>25.425409499999979</c:v>
                </c:pt>
                <c:pt idx="6128">
                  <c:v>25.455190833333305</c:v>
                </c:pt>
                <c:pt idx="6129">
                  <c:v>25.457103333333311</c:v>
                </c:pt>
                <c:pt idx="6130">
                  <c:v>25.474589833333305</c:v>
                </c:pt>
                <c:pt idx="6131">
                  <c:v>25.489890499999987</c:v>
                </c:pt>
                <c:pt idx="6132">
                  <c:v>25.473770333333306</c:v>
                </c:pt>
                <c:pt idx="6133">
                  <c:v>25.493442499999983</c:v>
                </c:pt>
                <c:pt idx="6134">
                  <c:v>25.513934333333321</c:v>
                </c:pt>
                <c:pt idx="6135">
                  <c:v>25.515847000000001</c:v>
                </c:pt>
                <c:pt idx="6136">
                  <c:v>25.515300500000002</c:v>
                </c:pt>
                <c:pt idx="6137">
                  <c:v>25.526502666666662</c:v>
                </c:pt>
                <c:pt idx="6138">
                  <c:v>25.521584499999996</c:v>
                </c:pt>
                <c:pt idx="6139">
                  <c:v>25.540710166666667</c:v>
                </c:pt>
                <c:pt idx="6140">
                  <c:v>25.549180166666677</c:v>
                </c:pt>
                <c:pt idx="6141">
                  <c:v>25.542622833333294</c:v>
                </c:pt>
                <c:pt idx="6142">
                  <c:v>25.54999983333331</c:v>
                </c:pt>
                <c:pt idx="6143">
                  <c:v>25.582240166666669</c:v>
                </c:pt>
                <c:pt idx="6144">
                  <c:v>25.589890500000003</c:v>
                </c:pt>
                <c:pt idx="6145">
                  <c:v>25.580054333333322</c:v>
                </c:pt>
                <c:pt idx="6146">
                  <c:v>25.572404000000002</c:v>
                </c:pt>
                <c:pt idx="6147">
                  <c:v>25.565846666666669</c:v>
                </c:pt>
                <c:pt idx="6148">
                  <c:v>25.558742833333298</c:v>
                </c:pt>
                <c:pt idx="6149">
                  <c:v>25.5855188333333</c:v>
                </c:pt>
                <c:pt idx="6150">
                  <c:v>25.571584333333316</c:v>
                </c:pt>
                <c:pt idx="6151">
                  <c:v>25.58606533333332</c:v>
                </c:pt>
                <c:pt idx="6152">
                  <c:v>25.590436833333307</c:v>
                </c:pt>
                <c:pt idx="6153">
                  <c:v>25.591802833333318</c:v>
                </c:pt>
                <c:pt idx="6154">
                  <c:v>25.603551500000005</c:v>
                </c:pt>
                <c:pt idx="6155">
                  <c:v>25.590709999999984</c:v>
                </c:pt>
                <c:pt idx="6156">
                  <c:v>25.60491766666669</c:v>
                </c:pt>
                <c:pt idx="6157">
                  <c:v>25.622950333333325</c:v>
                </c:pt>
                <c:pt idx="6158">
                  <c:v>25.632240000000003</c:v>
                </c:pt>
                <c:pt idx="6159">
                  <c:v>25.656283666666674</c:v>
                </c:pt>
                <c:pt idx="6160">
                  <c:v>25.702458499999999</c:v>
                </c:pt>
                <c:pt idx="6161">
                  <c:v>25.72158416666668</c:v>
                </c:pt>
                <c:pt idx="6162">
                  <c:v>25.743169000000002</c:v>
                </c:pt>
                <c:pt idx="6163">
                  <c:v>25.749179833333315</c:v>
                </c:pt>
                <c:pt idx="6164">
                  <c:v>25.765846499999988</c:v>
                </c:pt>
                <c:pt idx="6165">
                  <c:v>25.788797333333299</c:v>
                </c:pt>
                <c:pt idx="6166">
                  <c:v>25.788797333333296</c:v>
                </c:pt>
                <c:pt idx="6167">
                  <c:v>25.842075999999999</c:v>
                </c:pt>
                <c:pt idx="6168">
                  <c:v>25.833879333333329</c:v>
                </c:pt>
                <c:pt idx="6169">
                  <c:v>25.835518666666665</c:v>
                </c:pt>
                <c:pt idx="6170">
                  <c:v>25.83633833333332</c:v>
                </c:pt>
                <c:pt idx="6171">
                  <c:v>25.837158000000017</c:v>
                </c:pt>
                <c:pt idx="6172">
                  <c:v>25.827048833333311</c:v>
                </c:pt>
                <c:pt idx="6173">
                  <c:v>25.824863166666685</c:v>
                </c:pt>
                <c:pt idx="6174">
                  <c:v>25.800546333333305</c:v>
                </c:pt>
                <c:pt idx="6175">
                  <c:v>25.803824999999993</c:v>
                </c:pt>
                <c:pt idx="6176">
                  <c:v>25.777048999999987</c:v>
                </c:pt>
                <c:pt idx="6177">
                  <c:v>25.806557166666671</c:v>
                </c:pt>
                <c:pt idx="6178">
                  <c:v>25.810655666666687</c:v>
                </c:pt>
                <c:pt idx="6179">
                  <c:v>25.825409666666662</c:v>
                </c:pt>
                <c:pt idx="6180">
                  <c:v>25.844262166666677</c:v>
                </c:pt>
                <c:pt idx="6181">
                  <c:v>25.868305833333306</c:v>
                </c:pt>
                <c:pt idx="6182">
                  <c:v>25.878415166666677</c:v>
                </c:pt>
                <c:pt idx="6183">
                  <c:v>25.907650166666674</c:v>
                </c:pt>
                <c:pt idx="6184">
                  <c:v>25.918579166666664</c:v>
                </c:pt>
                <c:pt idx="6185">
                  <c:v>25.949999833333305</c:v>
                </c:pt>
                <c:pt idx="6186">
                  <c:v>25.985518999999982</c:v>
                </c:pt>
                <c:pt idx="6187">
                  <c:v>25.977868833333329</c:v>
                </c:pt>
                <c:pt idx="6188">
                  <c:v>25.970491833333309</c:v>
                </c:pt>
                <c:pt idx="6189">
                  <c:v>25.954918166666694</c:v>
                </c:pt>
                <c:pt idx="6190">
                  <c:v>25.954918166666694</c:v>
                </c:pt>
                <c:pt idx="6191">
                  <c:v>25.931694</c:v>
                </c:pt>
                <c:pt idx="6192">
                  <c:v>25.942622833333292</c:v>
                </c:pt>
                <c:pt idx="6193">
                  <c:v>25.956830500000006</c:v>
                </c:pt>
                <c:pt idx="6194">
                  <c:v>25.966666666666676</c:v>
                </c:pt>
                <c:pt idx="6195">
                  <c:v>25.9628415</c:v>
                </c:pt>
                <c:pt idx="6196">
                  <c:v>25.979781499999994</c:v>
                </c:pt>
                <c:pt idx="6197">
                  <c:v>25.961748666666672</c:v>
                </c:pt>
                <c:pt idx="6198">
                  <c:v>25.956830666666683</c:v>
                </c:pt>
                <c:pt idx="6199">
                  <c:v>25.960382499999984</c:v>
                </c:pt>
                <c:pt idx="6200">
                  <c:v>25.963661166666675</c:v>
                </c:pt>
                <c:pt idx="6201">
                  <c:v>25.956557333333318</c:v>
                </c:pt>
                <c:pt idx="6202">
                  <c:v>25.958469833333304</c:v>
                </c:pt>
                <c:pt idx="6203">
                  <c:v>25.939617333333313</c:v>
                </c:pt>
                <c:pt idx="6204">
                  <c:v>25.925956166666676</c:v>
                </c:pt>
                <c:pt idx="6205">
                  <c:v>25.924316833333304</c:v>
                </c:pt>
                <c:pt idx="6206">
                  <c:v>25.917213</c:v>
                </c:pt>
                <c:pt idx="6207">
                  <c:v>25.942622833333289</c:v>
                </c:pt>
                <c:pt idx="6208">
                  <c:v>25.95546433333331</c:v>
                </c:pt>
                <c:pt idx="6209">
                  <c:v>25.942622833333289</c:v>
                </c:pt>
                <c:pt idx="6210">
                  <c:v>25.942622833333289</c:v>
                </c:pt>
                <c:pt idx="6211">
                  <c:v>25.901365833333319</c:v>
                </c:pt>
                <c:pt idx="6212">
                  <c:v>25.886611833333308</c:v>
                </c:pt>
                <c:pt idx="6213">
                  <c:v>25.883606333333304</c:v>
                </c:pt>
                <c:pt idx="6214">
                  <c:v>25.897267500000005</c:v>
                </c:pt>
                <c:pt idx="6215">
                  <c:v>25.910108999999999</c:v>
                </c:pt>
                <c:pt idx="6216">
                  <c:v>25.905737499999983</c:v>
                </c:pt>
                <c:pt idx="6217">
                  <c:v>25.882786833333302</c:v>
                </c:pt>
                <c:pt idx="6218">
                  <c:v>25.892896166666681</c:v>
                </c:pt>
                <c:pt idx="6219">
                  <c:v>25.853005500000005</c:v>
                </c:pt>
                <c:pt idx="6220">
                  <c:v>25.831420833333318</c:v>
                </c:pt>
                <c:pt idx="6221">
                  <c:v>25.822131166666679</c:v>
                </c:pt>
                <c:pt idx="6222">
                  <c:v>25.816666666666677</c:v>
                </c:pt>
                <c:pt idx="6223">
                  <c:v>25.802185833333322</c:v>
                </c:pt>
                <c:pt idx="6224">
                  <c:v>25.78442616666667</c:v>
                </c:pt>
                <c:pt idx="6225">
                  <c:v>25.76284149999999</c:v>
                </c:pt>
                <c:pt idx="6226">
                  <c:v>25.781694000000002</c:v>
                </c:pt>
                <c:pt idx="6227">
                  <c:v>25.753825166666694</c:v>
                </c:pt>
                <c:pt idx="6228">
                  <c:v>25.761475500000003</c:v>
                </c:pt>
                <c:pt idx="6229">
                  <c:v>25.752732333333299</c:v>
                </c:pt>
                <c:pt idx="6230">
                  <c:v>25.737431833333318</c:v>
                </c:pt>
                <c:pt idx="6231">
                  <c:v>25.73415316666669</c:v>
                </c:pt>
                <c:pt idx="6232">
                  <c:v>25.725136666666657</c:v>
                </c:pt>
                <c:pt idx="6233">
                  <c:v>25.729235000000003</c:v>
                </c:pt>
                <c:pt idx="6234">
                  <c:v>25.74535516666668</c:v>
                </c:pt>
                <c:pt idx="6235">
                  <c:v>25.737704999999988</c:v>
                </c:pt>
                <c:pt idx="6236">
                  <c:v>25.763114833333304</c:v>
                </c:pt>
                <c:pt idx="6237">
                  <c:v>25.745082166666666</c:v>
                </c:pt>
                <c:pt idx="6238">
                  <c:v>25.756284333333316</c:v>
                </c:pt>
                <c:pt idx="6239">
                  <c:v>25.715573999999989</c:v>
                </c:pt>
                <c:pt idx="6240">
                  <c:v>25.70792366666667</c:v>
                </c:pt>
                <c:pt idx="6241">
                  <c:v>25.703278833333311</c:v>
                </c:pt>
                <c:pt idx="6242">
                  <c:v>25.703551999999988</c:v>
                </c:pt>
                <c:pt idx="6243">
                  <c:v>25.685519166666662</c:v>
                </c:pt>
                <c:pt idx="6244">
                  <c:v>25.639344333333316</c:v>
                </c:pt>
                <c:pt idx="6245">
                  <c:v>25.612568333333318</c:v>
                </c:pt>
                <c:pt idx="6246">
                  <c:v>25.580874333333316</c:v>
                </c:pt>
                <c:pt idx="6247">
                  <c:v>25.58715849999999</c:v>
                </c:pt>
                <c:pt idx="6248">
                  <c:v>25.568852499999988</c:v>
                </c:pt>
                <c:pt idx="6249">
                  <c:v>25.577049166666665</c:v>
                </c:pt>
                <c:pt idx="6250">
                  <c:v>25.566666666666663</c:v>
                </c:pt>
                <c:pt idx="6251">
                  <c:v>25.567213166666665</c:v>
                </c:pt>
                <c:pt idx="6252">
                  <c:v>25.56338816666667</c:v>
                </c:pt>
                <c:pt idx="6253">
                  <c:v>25.543442833333291</c:v>
                </c:pt>
                <c:pt idx="6254">
                  <c:v>25.525956499999996</c:v>
                </c:pt>
                <c:pt idx="6255">
                  <c:v>25.540710666666662</c:v>
                </c:pt>
                <c:pt idx="6256">
                  <c:v>25.538797999999989</c:v>
                </c:pt>
                <c:pt idx="6257">
                  <c:v>25.553005666666678</c:v>
                </c:pt>
                <c:pt idx="6258">
                  <c:v>25.583060333333318</c:v>
                </c:pt>
                <c:pt idx="6259">
                  <c:v>25.568306333333304</c:v>
                </c:pt>
                <c:pt idx="6260">
                  <c:v>25.548361</c:v>
                </c:pt>
                <c:pt idx="6261">
                  <c:v>25.568306499999984</c:v>
                </c:pt>
                <c:pt idx="6262">
                  <c:v>25.573224500000002</c:v>
                </c:pt>
                <c:pt idx="6263">
                  <c:v>25.557377666666682</c:v>
                </c:pt>
                <c:pt idx="6264">
                  <c:v>25.557650833333319</c:v>
                </c:pt>
                <c:pt idx="6265">
                  <c:v>25.55191316666669</c:v>
                </c:pt>
                <c:pt idx="6266">
                  <c:v>25.580601833333308</c:v>
                </c:pt>
                <c:pt idx="6267">
                  <c:v>25.56584766666667</c:v>
                </c:pt>
                <c:pt idx="6268">
                  <c:v>25.554098999999997</c:v>
                </c:pt>
                <c:pt idx="6269">
                  <c:v>25.552459666666664</c:v>
                </c:pt>
                <c:pt idx="6270">
                  <c:v>25.553825833333317</c:v>
                </c:pt>
                <c:pt idx="6271">
                  <c:v>25.567760333333311</c:v>
                </c:pt>
                <c:pt idx="6272">
                  <c:v>25.574864166666686</c:v>
                </c:pt>
                <c:pt idx="6273">
                  <c:v>25.5898915</c:v>
                </c:pt>
                <c:pt idx="6274">
                  <c:v>25.594809499999997</c:v>
                </c:pt>
                <c:pt idx="6275">
                  <c:v>25.604645499999997</c:v>
                </c:pt>
                <c:pt idx="6276">
                  <c:v>25.593169999999986</c:v>
                </c:pt>
                <c:pt idx="6277">
                  <c:v>25.590984166666683</c:v>
                </c:pt>
                <c:pt idx="6278">
                  <c:v>25.58661249999998</c:v>
                </c:pt>
                <c:pt idx="6279">
                  <c:v>25.612295666666686</c:v>
                </c:pt>
                <c:pt idx="6280">
                  <c:v>25.624317499999997</c:v>
                </c:pt>
                <c:pt idx="6281">
                  <c:v>25.622404999999986</c:v>
                </c:pt>
                <c:pt idx="6282">
                  <c:v>25.637705500000003</c:v>
                </c:pt>
                <c:pt idx="6283">
                  <c:v>25.633333999999987</c:v>
                </c:pt>
                <c:pt idx="6284">
                  <c:v>25.659017166666672</c:v>
                </c:pt>
                <c:pt idx="6285">
                  <c:v>25.671312333333315</c:v>
                </c:pt>
                <c:pt idx="6286">
                  <c:v>25.653825999999995</c:v>
                </c:pt>
                <c:pt idx="6287">
                  <c:v>25.623224999999987</c:v>
                </c:pt>
                <c:pt idx="6288">
                  <c:v>25.60464566666667</c:v>
                </c:pt>
                <c:pt idx="6289">
                  <c:v>25.593716666666648</c:v>
                </c:pt>
                <c:pt idx="6290">
                  <c:v>25.604645499999993</c:v>
                </c:pt>
                <c:pt idx="6291">
                  <c:v>25.602186499999988</c:v>
                </c:pt>
                <c:pt idx="6292">
                  <c:v>25.62240516666667</c:v>
                </c:pt>
                <c:pt idx="6293">
                  <c:v>25.627596333333319</c:v>
                </c:pt>
                <c:pt idx="6294">
                  <c:v>25.606284833333316</c:v>
                </c:pt>
                <c:pt idx="6295">
                  <c:v>25.607924166666681</c:v>
                </c:pt>
                <c:pt idx="6296">
                  <c:v>25.615847666666671</c:v>
                </c:pt>
                <c:pt idx="6297">
                  <c:v>25.62896233333332</c:v>
                </c:pt>
                <c:pt idx="6298">
                  <c:v>25.610109833333318</c:v>
                </c:pt>
                <c:pt idx="6299">
                  <c:v>25.634973166666693</c:v>
                </c:pt>
                <c:pt idx="6300">
                  <c:v>25.62349783333331</c:v>
                </c:pt>
                <c:pt idx="6301">
                  <c:v>25.617486999999997</c:v>
                </c:pt>
                <c:pt idx="6302">
                  <c:v>25.600820333333317</c:v>
                </c:pt>
                <c:pt idx="6303">
                  <c:v>25.58989133333332</c:v>
                </c:pt>
                <c:pt idx="6304">
                  <c:v>25.630601666666678</c:v>
                </c:pt>
                <c:pt idx="6305">
                  <c:v>25.635519833333309</c:v>
                </c:pt>
                <c:pt idx="6306">
                  <c:v>25.60929033333332</c:v>
                </c:pt>
                <c:pt idx="6307">
                  <c:v>25.6046455</c:v>
                </c:pt>
                <c:pt idx="6308">
                  <c:v>25.61229583333332</c:v>
                </c:pt>
                <c:pt idx="6309">
                  <c:v>25.611203000000014</c:v>
                </c:pt>
                <c:pt idx="6310">
                  <c:v>25.622678333333322</c:v>
                </c:pt>
                <c:pt idx="6311">
                  <c:v>25.635246666666667</c:v>
                </c:pt>
                <c:pt idx="6312">
                  <c:v>25.640984333333325</c:v>
                </c:pt>
                <c:pt idx="6313">
                  <c:v>25.642350500000003</c:v>
                </c:pt>
                <c:pt idx="6314">
                  <c:v>25.649181000000013</c:v>
                </c:pt>
                <c:pt idx="6315">
                  <c:v>25.636339333333318</c:v>
                </c:pt>
                <c:pt idx="6316">
                  <c:v>25.630328500000001</c:v>
                </c:pt>
                <c:pt idx="6317">
                  <c:v>25.625410499999987</c:v>
                </c:pt>
                <c:pt idx="6318">
                  <c:v>25.587705666666668</c:v>
                </c:pt>
                <c:pt idx="6319">
                  <c:v>25.593716499999992</c:v>
                </c:pt>
                <c:pt idx="6320">
                  <c:v>25.60464533333332</c:v>
                </c:pt>
                <c:pt idx="6321">
                  <c:v>25.603552333333322</c:v>
                </c:pt>
                <c:pt idx="6322">
                  <c:v>25.56092949999999</c:v>
                </c:pt>
                <c:pt idx="6323">
                  <c:v>25.574590666666676</c:v>
                </c:pt>
                <c:pt idx="6324">
                  <c:v>25.580601666666666</c:v>
                </c:pt>
                <c:pt idx="6325">
                  <c:v>25.586885833333319</c:v>
                </c:pt>
                <c:pt idx="6326">
                  <c:v>25.56912616666667</c:v>
                </c:pt>
                <c:pt idx="6327">
                  <c:v>25.568853000000001</c:v>
                </c:pt>
                <c:pt idx="6328">
                  <c:v>25.581967833333319</c:v>
                </c:pt>
                <c:pt idx="6329">
                  <c:v>25.573497833333306</c:v>
                </c:pt>
                <c:pt idx="6330">
                  <c:v>25.572131666666667</c:v>
                </c:pt>
                <c:pt idx="6331">
                  <c:v>25.597814833333324</c:v>
                </c:pt>
                <c:pt idx="6332">
                  <c:v>25.610109833333318</c:v>
                </c:pt>
                <c:pt idx="6333">
                  <c:v>25.589071666666683</c:v>
                </c:pt>
                <c:pt idx="6334">
                  <c:v>25.578962333333319</c:v>
                </c:pt>
                <c:pt idx="6335">
                  <c:v>25.55382583333332</c:v>
                </c:pt>
                <c:pt idx="6336">
                  <c:v>25.559290333333323</c:v>
                </c:pt>
                <c:pt idx="6337">
                  <c:v>25.584426833333307</c:v>
                </c:pt>
                <c:pt idx="6338">
                  <c:v>25.554099000000008</c:v>
                </c:pt>
                <c:pt idx="6339">
                  <c:v>25.555465000000005</c:v>
                </c:pt>
                <c:pt idx="6340">
                  <c:v>25.54207700000001</c:v>
                </c:pt>
                <c:pt idx="6341">
                  <c:v>25.54016450000001</c:v>
                </c:pt>
                <c:pt idx="6342">
                  <c:v>25.530874833333336</c:v>
                </c:pt>
                <c:pt idx="6343">
                  <c:v>25.5221315</c:v>
                </c:pt>
                <c:pt idx="6344">
                  <c:v>25.480601333333315</c:v>
                </c:pt>
                <c:pt idx="6345">
                  <c:v>25.479508333333317</c:v>
                </c:pt>
                <c:pt idx="6346">
                  <c:v>25.472677666666677</c:v>
                </c:pt>
                <c:pt idx="6347">
                  <c:v>25.496994500000007</c:v>
                </c:pt>
                <c:pt idx="6348">
                  <c:v>25.510109333333325</c:v>
                </c:pt>
                <c:pt idx="6349">
                  <c:v>25.528415333333314</c:v>
                </c:pt>
                <c:pt idx="6350">
                  <c:v>25.52267766666667</c:v>
                </c:pt>
                <c:pt idx="6351">
                  <c:v>25.513114833333322</c:v>
                </c:pt>
                <c:pt idx="6352">
                  <c:v>25.519398833333319</c:v>
                </c:pt>
                <c:pt idx="6353">
                  <c:v>25.505737666666672</c:v>
                </c:pt>
                <c:pt idx="6354">
                  <c:v>25.506010833333313</c:v>
                </c:pt>
                <c:pt idx="6355">
                  <c:v>25.514207500000005</c:v>
                </c:pt>
                <c:pt idx="6356">
                  <c:v>25.481967166666681</c:v>
                </c:pt>
                <c:pt idx="6357">
                  <c:v>25.45928966666667</c:v>
                </c:pt>
                <c:pt idx="6358">
                  <c:v>25.441803333333318</c:v>
                </c:pt>
                <c:pt idx="6359">
                  <c:v>25.419398999999999</c:v>
                </c:pt>
                <c:pt idx="6360">
                  <c:v>25.425409833333294</c:v>
                </c:pt>
                <c:pt idx="6361">
                  <c:v>25.416939833333309</c:v>
                </c:pt>
                <c:pt idx="6362">
                  <c:v>25.421038333333311</c:v>
                </c:pt>
                <c:pt idx="6363">
                  <c:v>25.395628499999987</c:v>
                </c:pt>
                <c:pt idx="6364">
                  <c:v>25.386612166666666</c:v>
                </c:pt>
                <c:pt idx="6365">
                  <c:v>25.409016499999989</c:v>
                </c:pt>
                <c:pt idx="6366">
                  <c:v>25.421584833333306</c:v>
                </c:pt>
                <c:pt idx="6367">
                  <c:v>25.416120333333311</c:v>
                </c:pt>
                <c:pt idx="6368">
                  <c:v>25.441256833333309</c:v>
                </c:pt>
                <c:pt idx="6369">
                  <c:v>25.4407103333333</c:v>
                </c:pt>
                <c:pt idx="6370">
                  <c:v>25.442349666666644</c:v>
                </c:pt>
                <c:pt idx="6371">
                  <c:v>25.431147500000002</c:v>
                </c:pt>
                <c:pt idx="6372">
                  <c:v>25.416666666666668</c:v>
                </c:pt>
                <c:pt idx="6373">
                  <c:v>25.438797666666662</c:v>
                </c:pt>
                <c:pt idx="6374">
                  <c:v>25.433333166666664</c:v>
                </c:pt>
                <c:pt idx="6375">
                  <c:v>25.445081833333305</c:v>
                </c:pt>
                <c:pt idx="6376">
                  <c:v>25.443988833333311</c:v>
                </c:pt>
                <c:pt idx="6377">
                  <c:v>25.42049149999999</c:v>
                </c:pt>
                <c:pt idx="6378">
                  <c:v>25.440163499999986</c:v>
                </c:pt>
                <c:pt idx="6379">
                  <c:v>25.439070666666677</c:v>
                </c:pt>
                <c:pt idx="6380">
                  <c:v>25.421037999999989</c:v>
                </c:pt>
                <c:pt idx="6381">
                  <c:v>25.424043499999989</c:v>
                </c:pt>
                <c:pt idx="6382">
                  <c:v>25.455737499999984</c:v>
                </c:pt>
                <c:pt idx="6383">
                  <c:v>25.47021833333331</c:v>
                </c:pt>
                <c:pt idx="6384">
                  <c:v>25.467212833333303</c:v>
                </c:pt>
                <c:pt idx="6385">
                  <c:v>25.475956000000004</c:v>
                </c:pt>
                <c:pt idx="6386">
                  <c:v>25.466939666666676</c:v>
                </c:pt>
                <c:pt idx="6387">
                  <c:v>25.463934166666675</c:v>
                </c:pt>
                <c:pt idx="6388">
                  <c:v>25.479234666666674</c:v>
                </c:pt>
                <c:pt idx="6389">
                  <c:v>25.47240399999999</c:v>
                </c:pt>
                <c:pt idx="6390">
                  <c:v>25.456830166666688</c:v>
                </c:pt>
                <c:pt idx="6391">
                  <c:v>25.440163499999997</c:v>
                </c:pt>
                <c:pt idx="6392">
                  <c:v>25.423496833333306</c:v>
                </c:pt>
                <c:pt idx="6393">
                  <c:v>25.441529666666664</c:v>
                </c:pt>
                <c:pt idx="6394">
                  <c:v>25.43606516666669</c:v>
                </c:pt>
                <c:pt idx="6395">
                  <c:v>25.441256333333317</c:v>
                </c:pt>
                <c:pt idx="6396">
                  <c:v>25.456010499999991</c:v>
                </c:pt>
                <c:pt idx="6397">
                  <c:v>25.457923166666681</c:v>
                </c:pt>
                <c:pt idx="6398">
                  <c:v>25.497813833333314</c:v>
                </c:pt>
                <c:pt idx="6399">
                  <c:v>25.489617166666669</c:v>
                </c:pt>
                <c:pt idx="6400">
                  <c:v>25.499180000000006</c:v>
                </c:pt>
                <c:pt idx="6401">
                  <c:v>25.496447666666658</c:v>
                </c:pt>
                <c:pt idx="6402">
                  <c:v>25.494262000000003</c:v>
                </c:pt>
                <c:pt idx="6403">
                  <c:v>25.516666499999999</c:v>
                </c:pt>
                <c:pt idx="6404">
                  <c:v>25.532786833333304</c:v>
                </c:pt>
                <c:pt idx="6405">
                  <c:v>25.544535499999988</c:v>
                </c:pt>
                <c:pt idx="6406">
                  <c:v>25.531147499999992</c:v>
                </c:pt>
                <c:pt idx="6407">
                  <c:v>25.523223999999981</c:v>
                </c:pt>
                <c:pt idx="6408">
                  <c:v>25.529234833333302</c:v>
                </c:pt>
                <c:pt idx="6409">
                  <c:v>25.514207666666664</c:v>
                </c:pt>
                <c:pt idx="6410">
                  <c:v>25.518852499999991</c:v>
                </c:pt>
                <c:pt idx="6411">
                  <c:v>25.518852499999991</c:v>
                </c:pt>
                <c:pt idx="6412">
                  <c:v>25.500000166666666</c:v>
                </c:pt>
                <c:pt idx="6413">
                  <c:v>25.512021999999988</c:v>
                </c:pt>
                <c:pt idx="6414">
                  <c:v>25.522131333333302</c:v>
                </c:pt>
                <c:pt idx="6415">
                  <c:v>25.48579249999997</c:v>
                </c:pt>
                <c:pt idx="6416">
                  <c:v>25.511202333333312</c:v>
                </c:pt>
                <c:pt idx="6417">
                  <c:v>25.513114833333315</c:v>
                </c:pt>
                <c:pt idx="6418">
                  <c:v>25.527595666666674</c:v>
                </c:pt>
                <c:pt idx="6419">
                  <c:v>25.538251333333317</c:v>
                </c:pt>
                <c:pt idx="6420">
                  <c:v>25.530601166666671</c:v>
                </c:pt>
                <c:pt idx="6421">
                  <c:v>25.524316999999989</c:v>
                </c:pt>
                <c:pt idx="6422">
                  <c:v>25.512568333333316</c:v>
                </c:pt>
                <c:pt idx="6423">
                  <c:v>25.539617499999988</c:v>
                </c:pt>
                <c:pt idx="6424">
                  <c:v>25.530327833333306</c:v>
                </c:pt>
                <c:pt idx="6425">
                  <c:v>25.515300499999999</c:v>
                </c:pt>
                <c:pt idx="6426">
                  <c:v>25.523770499999987</c:v>
                </c:pt>
                <c:pt idx="6427">
                  <c:v>25.519672166666673</c:v>
                </c:pt>
                <c:pt idx="6428">
                  <c:v>25.493715833333304</c:v>
                </c:pt>
                <c:pt idx="6429">
                  <c:v>25.49152999999998</c:v>
                </c:pt>
                <c:pt idx="6430">
                  <c:v>25.489070999999988</c:v>
                </c:pt>
                <c:pt idx="6431">
                  <c:v>25.493442499999983</c:v>
                </c:pt>
                <c:pt idx="6432">
                  <c:v>25.498906833333304</c:v>
                </c:pt>
                <c:pt idx="6433">
                  <c:v>25.462841333333312</c:v>
                </c:pt>
                <c:pt idx="6434">
                  <c:v>25.472677499999989</c:v>
                </c:pt>
                <c:pt idx="6435">
                  <c:v>25.44535516666668</c:v>
                </c:pt>
                <c:pt idx="6436">
                  <c:v>25.421311500000002</c:v>
                </c:pt>
                <c:pt idx="6437">
                  <c:v>25.4404373333333</c:v>
                </c:pt>
                <c:pt idx="6438">
                  <c:v>25.444808999999999</c:v>
                </c:pt>
                <c:pt idx="6439">
                  <c:v>25.436065833333316</c:v>
                </c:pt>
                <c:pt idx="6440">
                  <c:v>25.458743333333302</c:v>
                </c:pt>
                <c:pt idx="6441">
                  <c:v>25.455191500000002</c:v>
                </c:pt>
                <c:pt idx="6442">
                  <c:v>25.412841666666679</c:v>
                </c:pt>
                <c:pt idx="6443">
                  <c:v>25.393989166666678</c:v>
                </c:pt>
                <c:pt idx="6444">
                  <c:v>25.379781500000004</c:v>
                </c:pt>
                <c:pt idx="6445">
                  <c:v>25.369398999999991</c:v>
                </c:pt>
                <c:pt idx="6446">
                  <c:v>25.374863500000014</c:v>
                </c:pt>
                <c:pt idx="6447">
                  <c:v>25.378961833333321</c:v>
                </c:pt>
                <c:pt idx="6448">
                  <c:v>25.354644833333317</c:v>
                </c:pt>
                <c:pt idx="6449">
                  <c:v>25.356557500000005</c:v>
                </c:pt>
                <c:pt idx="6450">
                  <c:v>25.39262316666667</c:v>
                </c:pt>
                <c:pt idx="6451">
                  <c:v>25.377322499999988</c:v>
                </c:pt>
                <c:pt idx="6452">
                  <c:v>25.359562999999987</c:v>
                </c:pt>
                <c:pt idx="6453">
                  <c:v>25.331147666666681</c:v>
                </c:pt>
                <c:pt idx="6454">
                  <c:v>25.360929166666679</c:v>
                </c:pt>
                <c:pt idx="6455">
                  <c:v>25.350273500000004</c:v>
                </c:pt>
                <c:pt idx="6456">
                  <c:v>25.34153033333331</c:v>
                </c:pt>
                <c:pt idx="6457">
                  <c:v>25.324590333333319</c:v>
                </c:pt>
                <c:pt idx="6458">
                  <c:v>25.30628433333332</c:v>
                </c:pt>
                <c:pt idx="6459">
                  <c:v>25.298360833333312</c:v>
                </c:pt>
                <c:pt idx="6460">
                  <c:v>25.301093000000005</c:v>
                </c:pt>
                <c:pt idx="6461">
                  <c:v>25.318033000000003</c:v>
                </c:pt>
                <c:pt idx="6462">
                  <c:v>25.313114833333319</c:v>
                </c:pt>
                <c:pt idx="6463">
                  <c:v>25.287158499999997</c:v>
                </c:pt>
                <c:pt idx="6464">
                  <c:v>25.284699499999988</c:v>
                </c:pt>
                <c:pt idx="6465">
                  <c:v>25.27841533333331</c:v>
                </c:pt>
                <c:pt idx="6466">
                  <c:v>25.269945500000002</c:v>
                </c:pt>
                <c:pt idx="6467">
                  <c:v>25.292623166666662</c:v>
                </c:pt>
                <c:pt idx="6468">
                  <c:v>25.266666833333296</c:v>
                </c:pt>
                <c:pt idx="6469">
                  <c:v>25.290437333333305</c:v>
                </c:pt>
                <c:pt idx="6470">
                  <c:v>25.283606666666653</c:v>
                </c:pt>
                <c:pt idx="6471">
                  <c:v>25.284153166666673</c:v>
                </c:pt>
                <c:pt idx="6472">
                  <c:v>25.287978333333317</c:v>
                </c:pt>
                <c:pt idx="6473">
                  <c:v>25.268306333333296</c:v>
                </c:pt>
                <c:pt idx="6474">
                  <c:v>25.260655999999987</c:v>
                </c:pt>
                <c:pt idx="6475">
                  <c:v>25.289617833333295</c:v>
                </c:pt>
                <c:pt idx="6476">
                  <c:v>25.289071333333304</c:v>
                </c:pt>
                <c:pt idx="6477">
                  <c:v>25.301366333333316</c:v>
                </c:pt>
                <c:pt idx="6478">
                  <c:v>25.320218833333307</c:v>
                </c:pt>
                <c:pt idx="6479">
                  <c:v>25.301912833333319</c:v>
                </c:pt>
                <c:pt idx="6480">
                  <c:v>25.307650499999998</c:v>
                </c:pt>
                <c:pt idx="6481">
                  <c:v>25.322131333333303</c:v>
                </c:pt>
                <c:pt idx="6482">
                  <c:v>25.342349833333291</c:v>
                </c:pt>
                <c:pt idx="6483">
                  <c:v>25.327869</c:v>
                </c:pt>
                <c:pt idx="6484">
                  <c:v>25.322404499999987</c:v>
                </c:pt>
                <c:pt idx="6485">
                  <c:v>25.318032833333305</c:v>
                </c:pt>
                <c:pt idx="6486">
                  <c:v>25.315300499999992</c:v>
                </c:pt>
                <c:pt idx="6487">
                  <c:v>25.317486166666676</c:v>
                </c:pt>
                <c:pt idx="6488">
                  <c:v>25.317759499999998</c:v>
                </c:pt>
                <c:pt idx="6489">
                  <c:v>25.311202166666678</c:v>
                </c:pt>
                <c:pt idx="6490">
                  <c:v>25.288797833333298</c:v>
                </c:pt>
                <c:pt idx="6491">
                  <c:v>25.271584666666676</c:v>
                </c:pt>
                <c:pt idx="6492">
                  <c:v>25.278688499999991</c:v>
                </c:pt>
                <c:pt idx="6493">
                  <c:v>25.280874333333319</c:v>
                </c:pt>
                <c:pt idx="6494">
                  <c:v>25.269398833333309</c:v>
                </c:pt>
                <c:pt idx="6495">
                  <c:v>25.282786833333294</c:v>
                </c:pt>
                <c:pt idx="6496">
                  <c:v>25.281147499999989</c:v>
                </c:pt>
                <c:pt idx="6497">
                  <c:v>25.284152833333309</c:v>
                </c:pt>
                <c:pt idx="6498">
                  <c:v>25.256010666666665</c:v>
                </c:pt>
                <c:pt idx="6499">
                  <c:v>25.268305833333304</c:v>
                </c:pt>
                <c:pt idx="6500">
                  <c:v>25.251912333333319</c:v>
                </c:pt>
                <c:pt idx="6501">
                  <c:v>25.248906833333315</c:v>
                </c:pt>
                <c:pt idx="6502">
                  <c:v>25.259289333333317</c:v>
                </c:pt>
                <c:pt idx="6503">
                  <c:v>25.275136333333315</c:v>
                </c:pt>
                <c:pt idx="6504">
                  <c:v>25.294262000000003</c:v>
                </c:pt>
                <c:pt idx="6505">
                  <c:v>25.290709999999983</c:v>
                </c:pt>
                <c:pt idx="6506">
                  <c:v>25.281693499999992</c:v>
                </c:pt>
                <c:pt idx="6507">
                  <c:v>25.284425666666674</c:v>
                </c:pt>
                <c:pt idx="6508">
                  <c:v>25.295627999999997</c:v>
                </c:pt>
                <c:pt idx="6509">
                  <c:v>25.309562500000006</c:v>
                </c:pt>
                <c:pt idx="6510">
                  <c:v>25.290709999999983</c:v>
                </c:pt>
                <c:pt idx="6511">
                  <c:v>25.308742833333298</c:v>
                </c:pt>
                <c:pt idx="6512">
                  <c:v>25.34535483333331</c:v>
                </c:pt>
                <c:pt idx="6513">
                  <c:v>25.375956000000009</c:v>
                </c:pt>
                <c:pt idx="6514">
                  <c:v>25.359016166666677</c:v>
                </c:pt>
                <c:pt idx="6515">
                  <c:v>25.381693666666667</c:v>
                </c:pt>
                <c:pt idx="6516">
                  <c:v>25.36693949999999</c:v>
                </c:pt>
                <c:pt idx="6517">
                  <c:v>25.368032499999984</c:v>
                </c:pt>
                <c:pt idx="6518">
                  <c:v>25.368852166666677</c:v>
                </c:pt>
                <c:pt idx="6519">
                  <c:v>25.369398666666665</c:v>
                </c:pt>
                <c:pt idx="6520">
                  <c:v>25.360655499999996</c:v>
                </c:pt>
                <c:pt idx="6521">
                  <c:v>25.343988833333317</c:v>
                </c:pt>
                <c:pt idx="6522">
                  <c:v>25.351639166666665</c:v>
                </c:pt>
                <c:pt idx="6523">
                  <c:v>25.361202000000002</c:v>
                </c:pt>
                <c:pt idx="6524">
                  <c:v>25.366666499999994</c:v>
                </c:pt>
                <c:pt idx="6525">
                  <c:v>25.353005333333329</c:v>
                </c:pt>
                <c:pt idx="6526">
                  <c:v>25.37240416666668</c:v>
                </c:pt>
                <c:pt idx="6527">
                  <c:v>25.346447833333304</c:v>
                </c:pt>
                <c:pt idx="6528">
                  <c:v>25.363387833333309</c:v>
                </c:pt>
                <c:pt idx="6529">
                  <c:v>25.350273000000005</c:v>
                </c:pt>
                <c:pt idx="6530">
                  <c:v>25.346448000000006</c:v>
                </c:pt>
                <c:pt idx="6531">
                  <c:v>25.368032666666672</c:v>
                </c:pt>
                <c:pt idx="6532">
                  <c:v>25.382513499999984</c:v>
                </c:pt>
                <c:pt idx="6533">
                  <c:v>25.393442333333315</c:v>
                </c:pt>
                <c:pt idx="6534">
                  <c:v>25.362841333333314</c:v>
                </c:pt>
                <c:pt idx="6535">
                  <c:v>25.335792166666671</c:v>
                </c:pt>
                <c:pt idx="6536">
                  <c:v>25.33060083333331</c:v>
                </c:pt>
                <c:pt idx="6537">
                  <c:v>25.338524333333318</c:v>
                </c:pt>
                <c:pt idx="6538">
                  <c:v>25.333606333333311</c:v>
                </c:pt>
                <c:pt idx="6539">
                  <c:v>25.328688333333318</c:v>
                </c:pt>
                <c:pt idx="6540">
                  <c:v>25.333879500000005</c:v>
                </c:pt>
                <c:pt idx="6541">
                  <c:v>25.337431499999997</c:v>
                </c:pt>
                <c:pt idx="6542">
                  <c:v>25.341529833333304</c:v>
                </c:pt>
                <c:pt idx="6543">
                  <c:v>25.359835833333321</c:v>
                </c:pt>
                <c:pt idx="6544">
                  <c:v>25.348360499999988</c:v>
                </c:pt>
                <c:pt idx="6545">
                  <c:v>25.34207649999999</c:v>
                </c:pt>
                <c:pt idx="6546">
                  <c:v>25.319945333333326</c:v>
                </c:pt>
                <c:pt idx="6547">
                  <c:v>25.335792333333309</c:v>
                </c:pt>
                <c:pt idx="6548">
                  <c:v>25.322950833333316</c:v>
                </c:pt>
                <c:pt idx="6549">
                  <c:v>25.334152999999997</c:v>
                </c:pt>
                <c:pt idx="6550">
                  <c:v>25.346721166666661</c:v>
                </c:pt>
                <c:pt idx="6551">
                  <c:v>25.339890666666676</c:v>
                </c:pt>
                <c:pt idx="6552">
                  <c:v>25.3333333333333</c:v>
                </c:pt>
                <c:pt idx="6553">
                  <c:v>25.352185666666671</c:v>
                </c:pt>
                <c:pt idx="6554">
                  <c:v>25.337158333333324</c:v>
                </c:pt>
                <c:pt idx="6555">
                  <c:v>25.342622666666649</c:v>
                </c:pt>
                <c:pt idx="6556">
                  <c:v>25.377595333333314</c:v>
                </c:pt>
                <c:pt idx="6557">
                  <c:v>25.36393416666667</c:v>
                </c:pt>
                <c:pt idx="6558">
                  <c:v>25.384425999999987</c:v>
                </c:pt>
                <c:pt idx="6559">
                  <c:v>25.342076166666665</c:v>
                </c:pt>
                <c:pt idx="6560">
                  <c:v>25.347813999999996</c:v>
                </c:pt>
                <c:pt idx="6561">
                  <c:v>25.354644499999999</c:v>
                </c:pt>
                <c:pt idx="6562">
                  <c:v>25.367485999999996</c:v>
                </c:pt>
                <c:pt idx="6563">
                  <c:v>25.336611666666673</c:v>
                </c:pt>
                <c:pt idx="6564">
                  <c:v>25.330327499999999</c:v>
                </c:pt>
                <c:pt idx="6565">
                  <c:v>25.350546166666664</c:v>
                </c:pt>
                <c:pt idx="6566">
                  <c:v>25.335792166666661</c:v>
                </c:pt>
                <c:pt idx="6567">
                  <c:v>25.327322333333306</c:v>
                </c:pt>
                <c:pt idx="6568">
                  <c:v>25.304917833333317</c:v>
                </c:pt>
                <c:pt idx="6569">
                  <c:v>25.300546166666663</c:v>
                </c:pt>
                <c:pt idx="6570">
                  <c:v>25.282513333333295</c:v>
                </c:pt>
                <c:pt idx="6571">
                  <c:v>25.286065166666674</c:v>
                </c:pt>
                <c:pt idx="6572">
                  <c:v>25.26338749999999</c:v>
                </c:pt>
                <c:pt idx="6573">
                  <c:v>25.258742666666656</c:v>
                </c:pt>
                <c:pt idx="6574">
                  <c:v>25.248633333333302</c:v>
                </c:pt>
                <c:pt idx="6575">
                  <c:v>25.239343833333312</c:v>
                </c:pt>
                <c:pt idx="6576">
                  <c:v>25.253005000000005</c:v>
                </c:pt>
                <c:pt idx="6577">
                  <c:v>25.240163499999991</c:v>
                </c:pt>
                <c:pt idx="6578">
                  <c:v>25.280327499999988</c:v>
                </c:pt>
                <c:pt idx="6579">
                  <c:v>25.294808333333329</c:v>
                </c:pt>
                <c:pt idx="6580">
                  <c:v>25.293169000000002</c:v>
                </c:pt>
                <c:pt idx="6581">
                  <c:v>25.281966833333318</c:v>
                </c:pt>
                <c:pt idx="6582">
                  <c:v>25.261748166666671</c:v>
                </c:pt>
                <c:pt idx="6583">
                  <c:v>25.272677166666668</c:v>
                </c:pt>
                <c:pt idx="6584">
                  <c:v>25.2732235</c:v>
                </c:pt>
                <c:pt idx="6585">
                  <c:v>25.268578666666674</c:v>
                </c:pt>
                <c:pt idx="6586">
                  <c:v>25.271857333333333</c:v>
                </c:pt>
                <c:pt idx="6587">
                  <c:v>25.285791833333306</c:v>
                </c:pt>
                <c:pt idx="6588">
                  <c:v>25.292349166666664</c:v>
                </c:pt>
                <c:pt idx="6589">
                  <c:v>25.300819000000008</c:v>
                </c:pt>
                <c:pt idx="6590">
                  <c:v>25.314206833333323</c:v>
                </c:pt>
                <c:pt idx="6591">
                  <c:v>25.290163166666687</c:v>
                </c:pt>
                <c:pt idx="6592">
                  <c:v>25.285791499999998</c:v>
                </c:pt>
                <c:pt idx="6593">
                  <c:v>25.271584000000008</c:v>
                </c:pt>
                <c:pt idx="6594">
                  <c:v>25.31229433333332</c:v>
                </c:pt>
                <c:pt idx="6595">
                  <c:v>25.321310666666683</c:v>
                </c:pt>
                <c:pt idx="6596">
                  <c:v>25.325682333333315</c:v>
                </c:pt>
                <c:pt idx="6597">
                  <c:v>25.296447499999992</c:v>
                </c:pt>
                <c:pt idx="6598">
                  <c:v>25.285518499999984</c:v>
                </c:pt>
                <c:pt idx="6599">
                  <c:v>25.298086833333304</c:v>
                </c:pt>
                <c:pt idx="6600">
                  <c:v>25.304917499999995</c:v>
                </c:pt>
                <c:pt idx="6601">
                  <c:v>25.287157999999987</c:v>
                </c:pt>
                <c:pt idx="6602">
                  <c:v>25.285245499999981</c:v>
                </c:pt>
                <c:pt idx="6603">
                  <c:v>25.289617166666666</c:v>
                </c:pt>
                <c:pt idx="6604">
                  <c:v>25.299999666666665</c:v>
                </c:pt>
                <c:pt idx="6605">
                  <c:v>25.296447666666648</c:v>
                </c:pt>
                <c:pt idx="6606">
                  <c:v>25.324043333333311</c:v>
                </c:pt>
                <c:pt idx="6607">
                  <c:v>25.311748333333316</c:v>
                </c:pt>
                <c:pt idx="6608">
                  <c:v>25.323770166666655</c:v>
                </c:pt>
                <c:pt idx="6609">
                  <c:v>25.320491499999992</c:v>
                </c:pt>
                <c:pt idx="6610">
                  <c:v>25.334152833333313</c:v>
                </c:pt>
                <c:pt idx="6611">
                  <c:v>25.353278499999991</c:v>
                </c:pt>
                <c:pt idx="6612">
                  <c:v>25.35683049999999</c:v>
                </c:pt>
                <c:pt idx="6613">
                  <c:v>25.325136499999989</c:v>
                </c:pt>
                <c:pt idx="6614">
                  <c:v>25.330054666666683</c:v>
                </c:pt>
                <c:pt idx="6615">
                  <c:v>25.314754166666678</c:v>
                </c:pt>
                <c:pt idx="6616">
                  <c:v>25.28060116666666</c:v>
                </c:pt>
                <c:pt idx="6617">
                  <c:v>25.267213166666661</c:v>
                </c:pt>
                <c:pt idx="6618">
                  <c:v>25.267213166666668</c:v>
                </c:pt>
                <c:pt idx="6619">
                  <c:v>25.319945333333326</c:v>
                </c:pt>
                <c:pt idx="6620">
                  <c:v>25.316939833333322</c:v>
                </c:pt>
                <c:pt idx="6621">
                  <c:v>25.308196666666671</c:v>
                </c:pt>
                <c:pt idx="6622">
                  <c:v>25.336065500000018</c:v>
                </c:pt>
                <c:pt idx="6623">
                  <c:v>25.340710333333313</c:v>
                </c:pt>
                <c:pt idx="6624">
                  <c:v>25.351639333333317</c:v>
                </c:pt>
                <c:pt idx="6625">
                  <c:v>25.337158333333328</c:v>
                </c:pt>
                <c:pt idx="6626">
                  <c:v>25.357376833333319</c:v>
                </c:pt>
                <c:pt idx="6627">
                  <c:v>25.377322166666687</c:v>
                </c:pt>
                <c:pt idx="6628">
                  <c:v>25.381967000000021</c:v>
                </c:pt>
                <c:pt idx="6629">
                  <c:v>25.377322166666687</c:v>
                </c:pt>
                <c:pt idx="6630">
                  <c:v>25.419398666666687</c:v>
                </c:pt>
                <c:pt idx="6631">
                  <c:v>25.413114666666687</c:v>
                </c:pt>
                <c:pt idx="6632">
                  <c:v>25.423770499999996</c:v>
                </c:pt>
                <c:pt idx="6633">
                  <c:v>25.425682999999992</c:v>
                </c:pt>
                <c:pt idx="6634">
                  <c:v>25.431147500000009</c:v>
                </c:pt>
                <c:pt idx="6635">
                  <c:v>25.428415166666674</c:v>
                </c:pt>
                <c:pt idx="6636">
                  <c:v>25.426502666666661</c:v>
                </c:pt>
                <c:pt idx="6637">
                  <c:v>25.42185783333332</c:v>
                </c:pt>
                <c:pt idx="6638">
                  <c:v>25.371584666666681</c:v>
                </c:pt>
                <c:pt idx="6639">
                  <c:v>25.382513666666657</c:v>
                </c:pt>
                <c:pt idx="6640">
                  <c:v>25.383606666666662</c:v>
                </c:pt>
                <c:pt idx="6641">
                  <c:v>25.393169500000003</c:v>
                </c:pt>
                <c:pt idx="6642">
                  <c:v>25.403005666666679</c:v>
                </c:pt>
                <c:pt idx="6643">
                  <c:v>25.388797999999991</c:v>
                </c:pt>
                <c:pt idx="6644">
                  <c:v>25.399180500000003</c:v>
                </c:pt>
                <c:pt idx="6645">
                  <c:v>25.408470166666667</c:v>
                </c:pt>
                <c:pt idx="6646">
                  <c:v>25.417213333333319</c:v>
                </c:pt>
                <c:pt idx="6647">
                  <c:v>25.418306166666664</c:v>
                </c:pt>
                <c:pt idx="6648">
                  <c:v>25.428961833333318</c:v>
                </c:pt>
                <c:pt idx="6649">
                  <c:v>25.411202333333311</c:v>
                </c:pt>
                <c:pt idx="6650">
                  <c:v>25.415574000000003</c:v>
                </c:pt>
                <c:pt idx="6651">
                  <c:v>25.433333499999996</c:v>
                </c:pt>
                <c:pt idx="6652">
                  <c:v>25.421584833333313</c:v>
                </c:pt>
                <c:pt idx="6653">
                  <c:v>25.418305999999994</c:v>
                </c:pt>
                <c:pt idx="6654">
                  <c:v>25.413934500000003</c:v>
                </c:pt>
                <c:pt idx="6655">
                  <c:v>25.416393500000002</c:v>
                </c:pt>
                <c:pt idx="6656">
                  <c:v>25.409289666666673</c:v>
                </c:pt>
                <c:pt idx="6657">
                  <c:v>25.406830500000002</c:v>
                </c:pt>
                <c:pt idx="6658">
                  <c:v>25.412021666666671</c:v>
                </c:pt>
                <c:pt idx="6659">
                  <c:v>25.421857666666689</c:v>
                </c:pt>
                <c:pt idx="6660">
                  <c:v>25.428414999999998</c:v>
                </c:pt>
                <c:pt idx="6661">
                  <c:v>25.444261833333318</c:v>
                </c:pt>
                <c:pt idx="6662">
                  <c:v>25.434152500000003</c:v>
                </c:pt>
                <c:pt idx="6663">
                  <c:v>25.413660666666665</c:v>
                </c:pt>
                <c:pt idx="6664">
                  <c:v>25.418851833333321</c:v>
                </c:pt>
                <c:pt idx="6665">
                  <c:v>25.420217999999981</c:v>
                </c:pt>
                <c:pt idx="6666">
                  <c:v>25.41584633333331</c:v>
                </c:pt>
                <c:pt idx="6667">
                  <c:v>25.407649666666661</c:v>
                </c:pt>
                <c:pt idx="6668">
                  <c:v>25.433605833333317</c:v>
                </c:pt>
                <c:pt idx="6669">
                  <c:v>25.431420000000003</c:v>
                </c:pt>
                <c:pt idx="6670">
                  <c:v>25.397267000000014</c:v>
                </c:pt>
                <c:pt idx="6671">
                  <c:v>25.403004666666671</c:v>
                </c:pt>
                <c:pt idx="6672">
                  <c:v>25.38196633333332</c:v>
                </c:pt>
                <c:pt idx="6673">
                  <c:v>25.395900833333318</c:v>
                </c:pt>
                <c:pt idx="6674">
                  <c:v>25.408195833333309</c:v>
                </c:pt>
                <c:pt idx="6675">
                  <c:v>25.417485500000005</c:v>
                </c:pt>
                <c:pt idx="6676">
                  <c:v>25.444261500000003</c:v>
                </c:pt>
                <c:pt idx="6677">
                  <c:v>25.475409166666669</c:v>
                </c:pt>
                <c:pt idx="6678">
                  <c:v>25.461747999999989</c:v>
                </c:pt>
                <c:pt idx="6679">
                  <c:v>25.42158416666668</c:v>
                </c:pt>
                <c:pt idx="6680">
                  <c:v>25.426228999999989</c:v>
                </c:pt>
                <c:pt idx="6681">
                  <c:v>25.425136166666658</c:v>
                </c:pt>
                <c:pt idx="6682">
                  <c:v>25.420764666666667</c:v>
                </c:pt>
                <c:pt idx="6683">
                  <c:v>25.439070666666684</c:v>
                </c:pt>
                <c:pt idx="6684">
                  <c:v>25.423223666666672</c:v>
                </c:pt>
                <c:pt idx="6685">
                  <c:v>25.425682833333301</c:v>
                </c:pt>
                <c:pt idx="6686">
                  <c:v>25.43114733333331</c:v>
                </c:pt>
                <c:pt idx="6687">
                  <c:v>25.403551666666665</c:v>
                </c:pt>
                <c:pt idx="6688">
                  <c:v>25.408469666666662</c:v>
                </c:pt>
                <c:pt idx="6689">
                  <c:v>25.409016166666667</c:v>
                </c:pt>
                <c:pt idx="6690">
                  <c:v>25.377595499999995</c:v>
                </c:pt>
                <c:pt idx="6691">
                  <c:v>25.363387833333306</c:v>
                </c:pt>
                <c:pt idx="6692">
                  <c:v>25.335518833333307</c:v>
                </c:pt>
                <c:pt idx="6693">
                  <c:v>25.333332999999989</c:v>
                </c:pt>
                <c:pt idx="6694">
                  <c:v>25.327868500000008</c:v>
                </c:pt>
                <c:pt idx="6695">
                  <c:v>25.318305666666674</c:v>
                </c:pt>
                <c:pt idx="6696">
                  <c:v>25.327595333333317</c:v>
                </c:pt>
                <c:pt idx="6697">
                  <c:v>25.319944999999997</c:v>
                </c:pt>
                <c:pt idx="6698">
                  <c:v>25.321584333333316</c:v>
                </c:pt>
                <c:pt idx="6699">
                  <c:v>25.315026833333306</c:v>
                </c:pt>
                <c:pt idx="6700">
                  <c:v>25.314753499999998</c:v>
                </c:pt>
                <c:pt idx="6701">
                  <c:v>25.317212499999997</c:v>
                </c:pt>
                <c:pt idx="6702">
                  <c:v>25.324042999999989</c:v>
                </c:pt>
                <c:pt idx="6703">
                  <c:v>25.343441833333305</c:v>
                </c:pt>
                <c:pt idx="6704">
                  <c:v>25.326501999999987</c:v>
                </c:pt>
                <c:pt idx="6705">
                  <c:v>25.300272499999988</c:v>
                </c:pt>
                <c:pt idx="6706">
                  <c:v>25.294261666666674</c:v>
                </c:pt>
                <c:pt idx="6707">
                  <c:v>25.286338166666663</c:v>
                </c:pt>
                <c:pt idx="6708">
                  <c:v>25.269125166666665</c:v>
                </c:pt>
                <c:pt idx="6709">
                  <c:v>25.273496833333304</c:v>
                </c:pt>
                <c:pt idx="6710">
                  <c:v>25.281693499999989</c:v>
                </c:pt>
                <c:pt idx="6711">
                  <c:v>25.271857333333326</c:v>
                </c:pt>
                <c:pt idx="6712">
                  <c:v>25.279507666666667</c:v>
                </c:pt>
                <c:pt idx="6713">
                  <c:v>25.302731833333304</c:v>
                </c:pt>
                <c:pt idx="6714">
                  <c:v>25.286338333333312</c:v>
                </c:pt>
                <c:pt idx="6715">
                  <c:v>25.285518666666658</c:v>
                </c:pt>
                <c:pt idx="6716">
                  <c:v>25.273496833333311</c:v>
                </c:pt>
                <c:pt idx="6717">
                  <c:v>25.31611983333331</c:v>
                </c:pt>
                <c:pt idx="6718">
                  <c:v>25.333879500000005</c:v>
                </c:pt>
                <c:pt idx="6719">
                  <c:v>25.308742999999989</c:v>
                </c:pt>
                <c:pt idx="6720">
                  <c:v>25.289071000000003</c:v>
                </c:pt>
                <c:pt idx="6721">
                  <c:v>25.283333333333307</c:v>
                </c:pt>
                <c:pt idx="6722">
                  <c:v>25.272131166666675</c:v>
                </c:pt>
                <c:pt idx="6723">
                  <c:v>25.297541000000002</c:v>
                </c:pt>
                <c:pt idx="6724">
                  <c:v>25.301639333333313</c:v>
                </c:pt>
                <c:pt idx="6725">
                  <c:v>25.304644666666668</c:v>
                </c:pt>
                <c:pt idx="6726">
                  <c:v>25.284153</c:v>
                </c:pt>
                <c:pt idx="6727">
                  <c:v>25.297267666666677</c:v>
                </c:pt>
                <c:pt idx="6728">
                  <c:v>25.292896166666665</c:v>
                </c:pt>
                <c:pt idx="6729">
                  <c:v>25.29180333333332</c:v>
                </c:pt>
                <c:pt idx="6730">
                  <c:v>25.321858000000024</c:v>
                </c:pt>
                <c:pt idx="6731">
                  <c:v>25.334426333333319</c:v>
                </c:pt>
                <c:pt idx="6732">
                  <c:v>25.357103999999993</c:v>
                </c:pt>
                <c:pt idx="6733">
                  <c:v>25.373224166666667</c:v>
                </c:pt>
                <c:pt idx="6734">
                  <c:v>25.363661333333315</c:v>
                </c:pt>
                <c:pt idx="6735">
                  <c:v>25.364754166666668</c:v>
                </c:pt>
                <c:pt idx="6736">
                  <c:v>25.366393499999987</c:v>
                </c:pt>
                <c:pt idx="6737">
                  <c:v>25.356010999999988</c:v>
                </c:pt>
                <c:pt idx="6738">
                  <c:v>25.360655833333304</c:v>
                </c:pt>
                <c:pt idx="6739">
                  <c:v>25.369125833333303</c:v>
                </c:pt>
                <c:pt idx="6740">
                  <c:v>25.379508333333316</c:v>
                </c:pt>
                <c:pt idx="6741">
                  <c:v>25.396994666666671</c:v>
                </c:pt>
                <c:pt idx="6742">
                  <c:v>25.390983833333316</c:v>
                </c:pt>
                <c:pt idx="6743">
                  <c:v>25.386885499999998</c:v>
                </c:pt>
                <c:pt idx="6744">
                  <c:v>25.406284333333311</c:v>
                </c:pt>
                <c:pt idx="6745">
                  <c:v>25.390983666666678</c:v>
                </c:pt>
                <c:pt idx="6746">
                  <c:v>25.375409833333304</c:v>
                </c:pt>
                <c:pt idx="6747">
                  <c:v>25.391803333333325</c:v>
                </c:pt>
                <c:pt idx="6748">
                  <c:v>25.386885333333328</c:v>
                </c:pt>
                <c:pt idx="6749">
                  <c:v>25.409562833333304</c:v>
                </c:pt>
                <c:pt idx="6750">
                  <c:v>25.414754000000016</c:v>
                </c:pt>
                <c:pt idx="6751">
                  <c:v>25.419945166666693</c:v>
                </c:pt>
                <c:pt idx="6752">
                  <c:v>25.44071033333331</c:v>
                </c:pt>
                <c:pt idx="6753">
                  <c:v>25.415300499999994</c:v>
                </c:pt>
                <c:pt idx="6754">
                  <c:v>25.383879666666679</c:v>
                </c:pt>
                <c:pt idx="6755">
                  <c:v>25.388797666666672</c:v>
                </c:pt>
                <c:pt idx="6756">
                  <c:v>25.381147333333313</c:v>
                </c:pt>
                <c:pt idx="6757">
                  <c:v>25.393715666666679</c:v>
                </c:pt>
                <c:pt idx="6758">
                  <c:v>25.399453333333319</c:v>
                </c:pt>
                <c:pt idx="6759">
                  <c:v>25.378688333333322</c:v>
                </c:pt>
                <c:pt idx="6760">
                  <c:v>25.376502666666667</c:v>
                </c:pt>
                <c:pt idx="6761">
                  <c:v>25.356557333333321</c:v>
                </c:pt>
                <c:pt idx="6762">
                  <c:v>25.353278666666686</c:v>
                </c:pt>
                <c:pt idx="6763">
                  <c:v>25.342349833333301</c:v>
                </c:pt>
                <c:pt idx="6764">
                  <c:v>25.35437166666669</c:v>
                </c:pt>
                <c:pt idx="6765">
                  <c:v>25.370765000000013</c:v>
                </c:pt>
                <c:pt idx="6766">
                  <c:v>25.360109166666668</c:v>
                </c:pt>
                <c:pt idx="6767">
                  <c:v>25.351366000000009</c:v>
                </c:pt>
                <c:pt idx="6768">
                  <c:v>25.34999983333331</c:v>
                </c:pt>
                <c:pt idx="6769">
                  <c:v>25.337978000000021</c:v>
                </c:pt>
                <c:pt idx="6770">
                  <c:v>25.301365999999998</c:v>
                </c:pt>
                <c:pt idx="6771">
                  <c:v>25.29207649999999</c:v>
                </c:pt>
                <c:pt idx="6772">
                  <c:v>25.276229499999992</c:v>
                </c:pt>
                <c:pt idx="6773">
                  <c:v>25.248906999999988</c:v>
                </c:pt>
                <c:pt idx="6774">
                  <c:v>25.258742999999978</c:v>
                </c:pt>
                <c:pt idx="6775">
                  <c:v>25.26010916666667</c:v>
                </c:pt>
                <c:pt idx="6776">
                  <c:v>25.28579216666666</c:v>
                </c:pt>
                <c:pt idx="6777">
                  <c:v>25.256557166666681</c:v>
                </c:pt>
                <c:pt idx="6778">
                  <c:v>25.250819500000002</c:v>
                </c:pt>
                <c:pt idx="6779">
                  <c:v>25.25491783333332</c:v>
                </c:pt>
                <c:pt idx="6780">
                  <c:v>25.250819333333311</c:v>
                </c:pt>
                <c:pt idx="6781">
                  <c:v>25.239890333333321</c:v>
                </c:pt>
                <c:pt idx="6782">
                  <c:v>25.266392999999983</c:v>
                </c:pt>
                <c:pt idx="6783">
                  <c:v>25.246993999999987</c:v>
                </c:pt>
                <c:pt idx="6784">
                  <c:v>25.240709999999986</c:v>
                </c:pt>
                <c:pt idx="6785">
                  <c:v>25.244535166666665</c:v>
                </c:pt>
                <c:pt idx="6786">
                  <c:v>25.257922999999987</c:v>
                </c:pt>
                <c:pt idx="6787">
                  <c:v>25.23223999999998</c:v>
                </c:pt>
                <c:pt idx="6788">
                  <c:v>25.228688166666664</c:v>
                </c:pt>
                <c:pt idx="6789">
                  <c:v>25.235245499999991</c:v>
                </c:pt>
                <c:pt idx="6790">
                  <c:v>25.227595166666678</c:v>
                </c:pt>
                <c:pt idx="6791">
                  <c:v>25.213114333333319</c:v>
                </c:pt>
                <c:pt idx="6792">
                  <c:v>25.19289566666669</c:v>
                </c:pt>
                <c:pt idx="6793">
                  <c:v>25.180327499999986</c:v>
                </c:pt>
                <c:pt idx="6794">
                  <c:v>25.17704883333332</c:v>
                </c:pt>
                <c:pt idx="6795">
                  <c:v>25.179234666666677</c:v>
                </c:pt>
                <c:pt idx="6796">
                  <c:v>25.154097999999998</c:v>
                </c:pt>
                <c:pt idx="6797">
                  <c:v>25.160928500000001</c:v>
                </c:pt>
                <c:pt idx="6798">
                  <c:v>25.158742666666662</c:v>
                </c:pt>
                <c:pt idx="6799">
                  <c:v>25.172403833333306</c:v>
                </c:pt>
                <c:pt idx="6800">
                  <c:v>25.15382466666669</c:v>
                </c:pt>
                <c:pt idx="6801">
                  <c:v>25.140163500000003</c:v>
                </c:pt>
                <c:pt idx="6802">
                  <c:v>25.118305500000005</c:v>
                </c:pt>
                <c:pt idx="6803">
                  <c:v>25.111201666666691</c:v>
                </c:pt>
                <c:pt idx="6804">
                  <c:v>25.077048666666681</c:v>
                </c:pt>
                <c:pt idx="6805">
                  <c:v>25.085518666666669</c:v>
                </c:pt>
                <c:pt idx="6806">
                  <c:v>25.081966833333318</c:v>
                </c:pt>
                <c:pt idx="6807">
                  <c:v>25.077595166666693</c:v>
                </c:pt>
                <c:pt idx="6808">
                  <c:v>25.087158000000013</c:v>
                </c:pt>
                <c:pt idx="6809">
                  <c:v>25.038250999999999</c:v>
                </c:pt>
                <c:pt idx="6810">
                  <c:v>25.020491500000002</c:v>
                </c:pt>
                <c:pt idx="6811">
                  <c:v>25.03579199999999</c:v>
                </c:pt>
                <c:pt idx="6812">
                  <c:v>25.030600666666668</c:v>
                </c:pt>
                <c:pt idx="6813">
                  <c:v>25.052731833333304</c:v>
                </c:pt>
                <c:pt idx="6814">
                  <c:v>25.089617166666667</c:v>
                </c:pt>
                <c:pt idx="6815">
                  <c:v>25.105190999999987</c:v>
                </c:pt>
                <c:pt idx="6816">
                  <c:v>25.088251166666677</c:v>
                </c:pt>
                <c:pt idx="6817">
                  <c:v>25.109289333333319</c:v>
                </c:pt>
                <c:pt idx="6818">
                  <c:v>25.116119833333318</c:v>
                </c:pt>
                <c:pt idx="6819">
                  <c:v>25.116939500000001</c:v>
                </c:pt>
                <c:pt idx="6820">
                  <c:v>25.093442166666669</c:v>
                </c:pt>
                <c:pt idx="6821">
                  <c:v>25.104371000000015</c:v>
                </c:pt>
                <c:pt idx="6822">
                  <c:v>25.083332833333298</c:v>
                </c:pt>
                <c:pt idx="6823">
                  <c:v>25.086338333333309</c:v>
                </c:pt>
                <c:pt idx="6824">
                  <c:v>25.066392999999984</c:v>
                </c:pt>
                <c:pt idx="6825">
                  <c:v>25.052458666666677</c:v>
                </c:pt>
                <c:pt idx="6826">
                  <c:v>25.038797499999987</c:v>
                </c:pt>
                <c:pt idx="6827">
                  <c:v>25.053005166666683</c:v>
                </c:pt>
                <c:pt idx="6828">
                  <c:v>25.052731999999988</c:v>
                </c:pt>
                <c:pt idx="6829">
                  <c:v>25.078688166666677</c:v>
                </c:pt>
                <c:pt idx="6830">
                  <c:v>25.092895833333316</c:v>
                </c:pt>
                <c:pt idx="6831">
                  <c:v>25.104917666666683</c:v>
                </c:pt>
                <c:pt idx="6832">
                  <c:v>25.127868500000009</c:v>
                </c:pt>
                <c:pt idx="6833">
                  <c:v>25.154097999999994</c:v>
                </c:pt>
                <c:pt idx="6834">
                  <c:v>25.149726499999989</c:v>
                </c:pt>
                <c:pt idx="6835">
                  <c:v>25.146994166666687</c:v>
                </c:pt>
                <c:pt idx="6836">
                  <c:v>25.139617166666675</c:v>
                </c:pt>
                <c:pt idx="6837">
                  <c:v>25.123770166666674</c:v>
                </c:pt>
                <c:pt idx="6838">
                  <c:v>25.107103499999997</c:v>
                </c:pt>
                <c:pt idx="6839">
                  <c:v>25.121584333333317</c:v>
                </c:pt>
                <c:pt idx="6840">
                  <c:v>25.124862999999994</c:v>
                </c:pt>
                <c:pt idx="6841">
                  <c:v>25.131420499999994</c:v>
                </c:pt>
                <c:pt idx="6842">
                  <c:v>25.09999983333331</c:v>
                </c:pt>
                <c:pt idx="6843">
                  <c:v>25.1153005</c:v>
                </c:pt>
                <c:pt idx="6844">
                  <c:v>25.11448066666669</c:v>
                </c:pt>
                <c:pt idx="6845">
                  <c:v>25.10355183333332</c:v>
                </c:pt>
                <c:pt idx="6846">
                  <c:v>25.125683000000002</c:v>
                </c:pt>
                <c:pt idx="6847">
                  <c:v>25.134426166666682</c:v>
                </c:pt>
                <c:pt idx="6848">
                  <c:v>25.131967000000021</c:v>
                </c:pt>
                <c:pt idx="6849">
                  <c:v>25.111748500000001</c:v>
                </c:pt>
                <c:pt idx="6850">
                  <c:v>25.11830583333332</c:v>
                </c:pt>
                <c:pt idx="6851">
                  <c:v>25.122677333333318</c:v>
                </c:pt>
                <c:pt idx="6852">
                  <c:v>25.132786666666671</c:v>
                </c:pt>
                <c:pt idx="6853">
                  <c:v>25.130054333333327</c:v>
                </c:pt>
                <c:pt idx="6854">
                  <c:v>25.140436833333315</c:v>
                </c:pt>
                <c:pt idx="6855">
                  <c:v>25.129781166666675</c:v>
                </c:pt>
                <c:pt idx="6856">
                  <c:v>25.147540666666668</c:v>
                </c:pt>
                <c:pt idx="6857">
                  <c:v>25.142622666666664</c:v>
                </c:pt>
                <c:pt idx="6858">
                  <c:v>25.133879500000013</c:v>
                </c:pt>
                <c:pt idx="6859">
                  <c:v>25.12732216666668</c:v>
                </c:pt>
                <c:pt idx="6860">
                  <c:v>25.14999966666668</c:v>
                </c:pt>
                <c:pt idx="6861">
                  <c:v>25.147267333333325</c:v>
                </c:pt>
                <c:pt idx="6862">
                  <c:v>25.166119833333312</c:v>
                </c:pt>
                <c:pt idx="6863">
                  <c:v>25.14289583333332</c:v>
                </c:pt>
                <c:pt idx="6864">
                  <c:v>25.154371333333327</c:v>
                </c:pt>
                <c:pt idx="6865">
                  <c:v>25.146447833333305</c:v>
                </c:pt>
                <c:pt idx="6866">
                  <c:v>25.148360333333319</c:v>
                </c:pt>
                <c:pt idx="6867">
                  <c:v>25.118579</c:v>
                </c:pt>
                <c:pt idx="6868">
                  <c:v>25.118032666666668</c:v>
                </c:pt>
                <c:pt idx="6869">
                  <c:v>25.138524333333319</c:v>
                </c:pt>
                <c:pt idx="6870">
                  <c:v>25.155464166666686</c:v>
                </c:pt>
                <c:pt idx="6871">
                  <c:v>25.117759333333325</c:v>
                </c:pt>
                <c:pt idx="6872">
                  <c:v>25.126502499999994</c:v>
                </c:pt>
                <c:pt idx="6873">
                  <c:v>25.123223833333313</c:v>
                </c:pt>
                <c:pt idx="6874">
                  <c:v>25.122404166666684</c:v>
                </c:pt>
                <c:pt idx="6875">
                  <c:v>25.11530033333332</c:v>
                </c:pt>
                <c:pt idx="6876">
                  <c:v>25.12458983333331</c:v>
                </c:pt>
                <c:pt idx="6877">
                  <c:v>25.09808716666668</c:v>
                </c:pt>
                <c:pt idx="6878">
                  <c:v>25.100273000000001</c:v>
                </c:pt>
                <c:pt idx="6879">
                  <c:v>25.09098333333332</c:v>
                </c:pt>
                <c:pt idx="6880">
                  <c:v>25.11530033333332</c:v>
                </c:pt>
                <c:pt idx="6881">
                  <c:v>25.12240416666668</c:v>
                </c:pt>
                <c:pt idx="6882">
                  <c:v>25.139890500000011</c:v>
                </c:pt>
                <c:pt idx="6883">
                  <c:v>25.109016000000004</c:v>
                </c:pt>
                <c:pt idx="6884">
                  <c:v>25.098633499999991</c:v>
                </c:pt>
                <c:pt idx="6885">
                  <c:v>25.111475000000027</c:v>
                </c:pt>
                <c:pt idx="6886">
                  <c:v>25.119671666666694</c:v>
                </c:pt>
                <c:pt idx="6887">
                  <c:v>25.090983166666682</c:v>
                </c:pt>
                <c:pt idx="6888">
                  <c:v>25.078688000000007</c:v>
                </c:pt>
                <c:pt idx="6889">
                  <c:v>25.056283666666683</c:v>
                </c:pt>
                <c:pt idx="6890">
                  <c:v>25.050545999999994</c:v>
                </c:pt>
                <c:pt idx="6891">
                  <c:v>25.059835666666686</c:v>
                </c:pt>
                <c:pt idx="6892">
                  <c:v>25.035245500000006</c:v>
                </c:pt>
                <c:pt idx="6893">
                  <c:v>25.03278649999999</c:v>
                </c:pt>
                <c:pt idx="6894">
                  <c:v>25.028688166666665</c:v>
                </c:pt>
                <c:pt idx="6895">
                  <c:v>25.06120183333331</c:v>
                </c:pt>
                <c:pt idx="6896">
                  <c:v>25.080874000000001</c:v>
                </c:pt>
                <c:pt idx="6897">
                  <c:v>25.109016166666677</c:v>
                </c:pt>
                <c:pt idx="6898">
                  <c:v>25.103278500000005</c:v>
                </c:pt>
                <c:pt idx="6899">
                  <c:v>25.097540833333312</c:v>
                </c:pt>
                <c:pt idx="6900">
                  <c:v>25.119672000000001</c:v>
                </c:pt>
                <c:pt idx="6901">
                  <c:v>25.116939666666681</c:v>
                </c:pt>
                <c:pt idx="6902">
                  <c:v>25.129508000000001</c:v>
                </c:pt>
                <c:pt idx="6903">
                  <c:v>25.120491500000004</c:v>
                </c:pt>
                <c:pt idx="6904">
                  <c:v>25.143715666666679</c:v>
                </c:pt>
                <c:pt idx="6905">
                  <c:v>25.13415266666669</c:v>
                </c:pt>
                <c:pt idx="6906">
                  <c:v>25.108742833333299</c:v>
                </c:pt>
                <c:pt idx="6907">
                  <c:v>25.11256800000001</c:v>
                </c:pt>
                <c:pt idx="6908">
                  <c:v>25.097813999999996</c:v>
                </c:pt>
                <c:pt idx="6909">
                  <c:v>25.09918</c:v>
                </c:pt>
                <c:pt idx="6910">
                  <c:v>25.094535166666677</c:v>
                </c:pt>
                <c:pt idx="6911">
                  <c:v>25.06967183333331</c:v>
                </c:pt>
                <c:pt idx="6912">
                  <c:v>25.0756828333333</c:v>
                </c:pt>
                <c:pt idx="6913">
                  <c:v>25.069945166666677</c:v>
                </c:pt>
                <c:pt idx="6914">
                  <c:v>25.085792166666657</c:v>
                </c:pt>
                <c:pt idx="6915">
                  <c:v>25.104371333333329</c:v>
                </c:pt>
                <c:pt idx="6916">
                  <c:v>25.115846833333311</c:v>
                </c:pt>
                <c:pt idx="6917">
                  <c:v>25.112294833333319</c:v>
                </c:pt>
                <c:pt idx="6918">
                  <c:v>25.11912550000001</c:v>
                </c:pt>
                <c:pt idx="6919">
                  <c:v>25.132513333333311</c:v>
                </c:pt>
                <c:pt idx="6920">
                  <c:v>25.102185500000001</c:v>
                </c:pt>
                <c:pt idx="6921">
                  <c:v>25.113114499999998</c:v>
                </c:pt>
                <c:pt idx="6922">
                  <c:v>25.114753833333317</c:v>
                </c:pt>
                <c:pt idx="6923">
                  <c:v>25.141529833333305</c:v>
                </c:pt>
                <c:pt idx="6924">
                  <c:v>25.140983333333317</c:v>
                </c:pt>
                <c:pt idx="6925">
                  <c:v>25.17295050000001</c:v>
                </c:pt>
                <c:pt idx="6926">
                  <c:v>25.196174666666675</c:v>
                </c:pt>
                <c:pt idx="6927">
                  <c:v>25.207103666666679</c:v>
                </c:pt>
                <c:pt idx="6928">
                  <c:v>25.195901499999994</c:v>
                </c:pt>
                <c:pt idx="6929">
                  <c:v>25.188797666666666</c:v>
                </c:pt>
                <c:pt idx="6930">
                  <c:v>25.172950666666683</c:v>
                </c:pt>
                <c:pt idx="6931">
                  <c:v>25.199726666666667</c:v>
                </c:pt>
                <c:pt idx="6932">
                  <c:v>25.193989000000013</c:v>
                </c:pt>
                <c:pt idx="6933">
                  <c:v>25.170491666666678</c:v>
                </c:pt>
                <c:pt idx="6934">
                  <c:v>25.166393333333311</c:v>
                </c:pt>
                <c:pt idx="6935">
                  <c:v>25.153551833333317</c:v>
                </c:pt>
                <c:pt idx="6936">
                  <c:v>25.151366166666687</c:v>
                </c:pt>
                <c:pt idx="6937">
                  <c:v>25.150000000000009</c:v>
                </c:pt>
                <c:pt idx="6938">
                  <c:v>25.133333333333319</c:v>
                </c:pt>
                <c:pt idx="6939">
                  <c:v>25.142896333333322</c:v>
                </c:pt>
                <c:pt idx="6940">
                  <c:v>25.13661216666668</c:v>
                </c:pt>
                <c:pt idx="6941">
                  <c:v>25.13442633333332</c:v>
                </c:pt>
                <c:pt idx="6942">
                  <c:v>25.136338833333319</c:v>
                </c:pt>
                <c:pt idx="6943">
                  <c:v>25.170492000000003</c:v>
                </c:pt>
                <c:pt idx="6944">
                  <c:v>25.179235166666693</c:v>
                </c:pt>
                <c:pt idx="6945">
                  <c:v>25.175136833333312</c:v>
                </c:pt>
                <c:pt idx="6946">
                  <c:v>25.173497500000003</c:v>
                </c:pt>
                <c:pt idx="6947">
                  <c:v>25.197541166666682</c:v>
                </c:pt>
                <c:pt idx="6948">
                  <c:v>25.200546666666661</c:v>
                </c:pt>
                <c:pt idx="6949">
                  <c:v>25.169672333333306</c:v>
                </c:pt>
                <c:pt idx="6950">
                  <c:v>25.1734975</c:v>
                </c:pt>
                <c:pt idx="6951">
                  <c:v>25.176776166666677</c:v>
                </c:pt>
                <c:pt idx="6952">
                  <c:v>25.183880000000013</c:v>
                </c:pt>
                <c:pt idx="6953">
                  <c:v>25.150000166666679</c:v>
                </c:pt>
                <c:pt idx="6954">
                  <c:v>25.17513666666667</c:v>
                </c:pt>
                <c:pt idx="6955">
                  <c:v>25.157377166666688</c:v>
                </c:pt>
                <c:pt idx="6956">
                  <c:v>25.134972833333329</c:v>
                </c:pt>
                <c:pt idx="6957">
                  <c:v>25.121311500000004</c:v>
                </c:pt>
                <c:pt idx="6958">
                  <c:v>25.143442499999988</c:v>
                </c:pt>
                <c:pt idx="6959">
                  <c:v>25.139070833333324</c:v>
                </c:pt>
                <c:pt idx="6960">
                  <c:v>25.100273000000005</c:v>
                </c:pt>
                <c:pt idx="6961">
                  <c:v>25.109016166666681</c:v>
                </c:pt>
                <c:pt idx="6962">
                  <c:v>25.11174833333332</c:v>
                </c:pt>
                <c:pt idx="6963">
                  <c:v>25.112021666666678</c:v>
                </c:pt>
                <c:pt idx="6964">
                  <c:v>25.086884999999999</c:v>
                </c:pt>
                <c:pt idx="6965">
                  <c:v>25.107103666666671</c:v>
                </c:pt>
                <c:pt idx="6966">
                  <c:v>25.101092833333304</c:v>
                </c:pt>
                <c:pt idx="6967">
                  <c:v>25.091529999999981</c:v>
                </c:pt>
                <c:pt idx="6968">
                  <c:v>25.106830500000001</c:v>
                </c:pt>
                <c:pt idx="6969">
                  <c:v>25.106557333333321</c:v>
                </c:pt>
                <c:pt idx="6970">
                  <c:v>25.111475333333328</c:v>
                </c:pt>
                <c:pt idx="6971">
                  <c:v>25.134972666666691</c:v>
                </c:pt>
                <c:pt idx="6972">
                  <c:v>25.131967166666705</c:v>
                </c:pt>
                <c:pt idx="6973">
                  <c:v>25.150546333333317</c:v>
                </c:pt>
                <c:pt idx="6974">
                  <c:v>25.138251333333329</c:v>
                </c:pt>
                <c:pt idx="6975">
                  <c:v>25.138251333333329</c:v>
                </c:pt>
                <c:pt idx="6976">
                  <c:v>25.114754166666692</c:v>
                </c:pt>
                <c:pt idx="6977">
                  <c:v>25.12103833333332</c:v>
                </c:pt>
                <c:pt idx="6978">
                  <c:v>25.136338833333319</c:v>
                </c:pt>
                <c:pt idx="6979">
                  <c:v>25.115847166666679</c:v>
                </c:pt>
                <c:pt idx="6980">
                  <c:v>25.118033000000004</c:v>
                </c:pt>
                <c:pt idx="6981">
                  <c:v>25.092350000000003</c:v>
                </c:pt>
                <c:pt idx="6982">
                  <c:v>25.091530333333306</c:v>
                </c:pt>
                <c:pt idx="6983">
                  <c:v>25.088524833333299</c:v>
                </c:pt>
                <c:pt idx="6984">
                  <c:v>25.074863666666687</c:v>
                </c:pt>
                <c:pt idx="6985">
                  <c:v>25.052186166666679</c:v>
                </c:pt>
                <c:pt idx="6986">
                  <c:v>25.050273499999999</c:v>
                </c:pt>
                <c:pt idx="6987">
                  <c:v>25.065027499999989</c:v>
                </c:pt>
                <c:pt idx="6988">
                  <c:v>25.060109333333305</c:v>
                </c:pt>
                <c:pt idx="6989">
                  <c:v>25.071584833333322</c:v>
                </c:pt>
                <c:pt idx="6990">
                  <c:v>25.068852666666665</c:v>
                </c:pt>
                <c:pt idx="6991">
                  <c:v>25.0751368333333</c:v>
                </c:pt>
                <c:pt idx="6992">
                  <c:v>25.062021999999981</c:v>
                </c:pt>
                <c:pt idx="6993">
                  <c:v>25.081694166666665</c:v>
                </c:pt>
                <c:pt idx="6994">
                  <c:v>25.08005466666668</c:v>
                </c:pt>
                <c:pt idx="6995">
                  <c:v>25.075136666666666</c:v>
                </c:pt>
                <c:pt idx="6996">
                  <c:v>25.06666666666667</c:v>
                </c:pt>
                <c:pt idx="6997">
                  <c:v>25.069125833333313</c:v>
                </c:pt>
                <c:pt idx="6998">
                  <c:v>25.09535533333332</c:v>
                </c:pt>
                <c:pt idx="6999">
                  <c:v>25.102732333333311</c:v>
                </c:pt>
                <c:pt idx="7000">
                  <c:v>25.103278666666693</c:v>
                </c:pt>
                <c:pt idx="7001">
                  <c:v>25.10300550000002</c:v>
                </c:pt>
                <c:pt idx="7002">
                  <c:v>25.101912666666689</c:v>
                </c:pt>
                <c:pt idx="7003">
                  <c:v>25.087158500000008</c:v>
                </c:pt>
                <c:pt idx="7004">
                  <c:v>25.093169333333325</c:v>
                </c:pt>
                <c:pt idx="7005">
                  <c:v>25.089071000000011</c:v>
                </c:pt>
                <c:pt idx="7006">
                  <c:v>25.105464500000018</c:v>
                </c:pt>
                <c:pt idx="7007">
                  <c:v>25.094262333333329</c:v>
                </c:pt>
                <c:pt idx="7008">
                  <c:v>25.094808833333339</c:v>
                </c:pt>
                <c:pt idx="7009">
                  <c:v>25.123224166666692</c:v>
                </c:pt>
                <c:pt idx="7010">
                  <c:v>25.13360666666669</c:v>
                </c:pt>
                <c:pt idx="7011">
                  <c:v>25.12568316666669</c:v>
                </c:pt>
                <c:pt idx="7012">
                  <c:v>25.121038333333324</c:v>
                </c:pt>
                <c:pt idx="7013">
                  <c:v>25.137705000000018</c:v>
                </c:pt>
                <c:pt idx="7014">
                  <c:v>25.116120333333324</c:v>
                </c:pt>
                <c:pt idx="7015">
                  <c:v>25.110382666666688</c:v>
                </c:pt>
                <c:pt idx="7016">
                  <c:v>25.114754166666692</c:v>
                </c:pt>
                <c:pt idx="7017">
                  <c:v>25.139890833333332</c:v>
                </c:pt>
                <c:pt idx="7018">
                  <c:v>25.110929166666693</c:v>
                </c:pt>
                <c:pt idx="7019">
                  <c:v>25.113388166666692</c:v>
                </c:pt>
                <c:pt idx="7020">
                  <c:v>25.127596</c:v>
                </c:pt>
                <c:pt idx="7021">
                  <c:v>25.148361000000001</c:v>
                </c:pt>
                <c:pt idx="7022">
                  <c:v>25.142076833333306</c:v>
                </c:pt>
                <c:pt idx="7023">
                  <c:v>25.118306333333319</c:v>
                </c:pt>
                <c:pt idx="7024">
                  <c:v>25.12841566666668</c:v>
                </c:pt>
                <c:pt idx="7025">
                  <c:v>25.104645166666675</c:v>
                </c:pt>
                <c:pt idx="7026">
                  <c:v>25.119945666666684</c:v>
                </c:pt>
                <c:pt idx="7027">
                  <c:v>25.157377333333329</c:v>
                </c:pt>
                <c:pt idx="7028">
                  <c:v>25.122404666666664</c:v>
                </c:pt>
                <c:pt idx="7029">
                  <c:v>25.152459333333319</c:v>
                </c:pt>
                <c:pt idx="7030">
                  <c:v>25.148634333333305</c:v>
                </c:pt>
                <c:pt idx="7031">
                  <c:v>25.143989499999993</c:v>
                </c:pt>
                <c:pt idx="7032">
                  <c:v>25.129781833333311</c:v>
                </c:pt>
                <c:pt idx="7033">
                  <c:v>25.114208166666685</c:v>
                </c:pt>
                <c:pt idx="7034">
                  <c:v>25.10519166666667</c:v>
                </c:pt>
                <c:pt idx="7035">
                  <c:v>25.126229999999989</c:v>
                </c:pt>
                <c:pt idx="7036">
                  <c:v>25.131694333333318</c:v>
                </c:pt>
                <c:pt idx="7037">
                  <c:v>25.119945666666684</c:v>
                </c:pt>
                <c:pt idx="7038">
                  <c:v>25.109289999999987</c:v>
                </c:pt>
                <c:pt idx="7039">
                  <c:v>25.136339166666676</c:v>
                </c:pt>
                <c:pt idx="7040">
                  <c:v>25.148087666666665</c:v>
                </c:pt>
                <c:pt idx="7041">
                  <c:v>25.149726999999984</c:v>
                </c:pt>
                <c:pt idx="7042">
                  <c:v>25.13743183333332</c:v>
                </c:pt>
                <c:pt idx="7043">
                  <c:v>25.1346995</c:v>
                </c:pt>
                <c:pt idx="7044">
                  <c:v>25.145081999999999</c:v>
                </c:pt>
                <c:pt idx="7045">
                  <c:v>25.142896166666677</c:v>
                </c:pt>
                <c:pt idx="7046">
                  <c:v>25.121038333333317</c:v>
                </c:pt>
                <c:pt idx="7047">
                  <c:v>25.117486499999998</c:v>
                </c:pt>
                <c:pt idx="7048">
                  <c:v>25.140710666666667</c:v>
                </c:pt>
                <c:pt idx="7049">
                  <c:v>25.154371833333329</c:v>
                </c:pt>
                <c:pt idx="7050">
                  <c:v>25.168306166666671</c:v>
                </c:pt>
                <c:pt idx="7051">
                  <c:v>25.16202199999999</c:v>
                </c:pt>
                <c:pt idx="7052">
                  <c:v>25.178688666666677</c:v>
                </c:pt>
                <c:pt idx="7053">
                  <c:v>25.173770666666677</c:v>
                </c:pt>
                <c:pt idx="7054">
                  <c:v>25.163114999999987</c:v>
                </c:pt>
                <c:pt idx="7055">
                  <c:v>25.193715999999988</c:v>
                </c:pt>
                <c:pt idx="7056">
                  <c:v>25.232786999999981</c:v>
                </c:pt>
                <c:pt idx="7057">
                  <c:v>25.245628499999981</c:v>
                </c:pt>
                <c:pt idx="7058">
                  <c:v>25.232240499999989</c:v>
                </c:pt>
                <c:pt idx="7059">
                  <c:v>25.222404333333301</c:v>
                </c:pt>
                <c:pt idx="7060">
                  <c:v>25.224590166666655</c:v>
                </c:pt>
                <c:pt idx="7061">
                  <c:v>25.220764999999986</c:v>
                </c:pt>
                <c:pt idx="7062">
                  <c:v>25.212294999999987</c:v>
                </c:pt>
                <c:pt idx="7063">
                  <c:v>25.206557333333297</c:v>
                </c:pt>
                <c:pt idx="7064">
                  <c:v>25.208196666666652</c:v>
                </c:pt>
                <c:pt idx="7065">
                  <c:v>25.225409666666643</c:v>
                </c:pt>
                <c:pt idx="7066">
                  <c:v>25.218578999999988</c:v>
                </c:pt>
                <c:pt idx="7067">
                  <c:v>25.205190999999989</c:v>
                </c:pt>
                <c:pt idx="7068">
                  <c:v>25.209835666666663</c:v>
                </c:pt>
                <c:pt idx="7069">
                  <c:v>25.201912166666666</c:v>
                </c:pt>
                <c:pt idx="7070">
                  <c:v>25.187704499999988</c:v>
                </c:pt>
                <c:pt idx="7071">
                  <c:v>25.189616999999977</c:v>
                </c:pt>
                <c:pt idx="7072">
                  <c:v>25.190709999999989</c:v>
                </c:pt>
                <c:pt idx="7073">
                  <c:v>25.195081666666674</c:v>
                </c:pt>
                <c:pt idx="7074">
                  <c:v>25.209562499999986</c:v>
                </c:pt>
                <c:pt idx="7075">
                  <c:v>25.219944999999999</c:v>
                </c:pt>
                <c:pt idx="7076">
                  <c:v>25.1838795</c:v>
                </c:pt>
                <c:pt idx="7077">
                  <c:v>25.162568</c:v>
                </c:pt>
                <c:pt idx="7078">
                  <c:v>25.165027000000006</c:v>
                </c:pt>
                <c:pt idx="7079">
                  <c:v>25.160655500000004</c:v>
                </c:pt>
                <c:pt idx="7080">
                  <c:v>25.166666333333318</c:v>
                </c:pt>
                <c:pt idx="7081">
                  <c:v>25.150546166666675</c:v>
                </c:pt>
                <c:pt idx="7082">
                  <c:v>25.147814000000011</c:v>
                </c:pt>
                <c:pt idx="7083">
                  <c:v>25.16557349999999</c:v>
                </c:pt>
                <c:pt idx="7084">
                  <c:v>25.172404000000007</c:v>
                </c:pt>
                <c:pt idx="7085">
                  <c:v>25.202458666666686</c:v>
                </c:pt>
                <c:pt idx="7086">
                  <c:v>25.178688166666689</c:v>
                </c:pt>
                <c:pt idx="7087">
                  <c:v>25.15355150000001</c:v>
                </c:pt>
                <c:pt idx="7088">
                  <c:v>25.172404000000004</c:v>
                </c:pt>
                <c:pt idx="7089">
                  <c:v>25.155463999999988</c:v>
                </c:pt>
                <c:pt idx="7090">
                  <c:v>25.143168833333316</c:v>
                </c:pt>
                <c:pt idx="7091">
                  <c:v>25.120491166666675</c:v>
                </c:pt>
                <c:pt idx="7092">
                  <c:v>25.114206999999997</c:v>
                </c:pt>
                <c:pt idx="7093">
                  <c:v>25.119944666666683</c:v>
                </c:pt>
                <c:pt idx="7094">
                  <c:v>25.111747999999992</c:v>
                </c:pt>
                <c:pt idx="7095">
                  <c:v>25.089070333333307</c:v>
                </c:pt>
                <c:pt idx="7096">
                  <c:v>25.103551333333318</c:v>
                </c:pt>
                <c:pt idx="7097">
                  <c:v>25.107922999999992</c:v>
                </c:pt>
                <c:pt idx="7098">
                  <c:v>25.094808166666681</c:v>
                </c:pt>
                <c:pt idx="7099">
                  <c:v>25.071583999999987</c:v>
                </c:pt>
                <c:pt idx="7100">
                  <c:v>25.080053999999986</c:v>
                </c:pt>
                <c:pt idx="7101">
                  <c:v>25.093988333333321</c:v>
                </c:pt>
                <c:pt idx="7102">
                  <c:v>25.103277999999996</c:v>
                </c:pt>
                <c:pt idx="7103">
                  <c:v>25.101638666666673</c:v>
                </c:pt>
                <c:pt idx="7104">
                  <c:v>25.088797166666662</c:v>
                </c:pt>
                <c:pt idx="7105">
                  <c:v>25.094261666666679</c:v>
                </c:pt>
                <c:pt idx="7106">
                  <c:v>25.090982999999987</c:v>
                </c:pt>
                <c:pt idx="7107">
                  <c:v>25.105463833333307</c:v>
                </c:pt>
                <c:pt idx="7108">
                  <c:v>25.108196</c:v>
                </c:pt>
                <c:pt idx="7109">
                  <c:v>25.095081333333319</c:v>
                </c:pt>
                <c:pt idx="7110">
                  <c:v>25.093441999999989</c:v>
                </c:pt>
                <c:pt idx="7111">
                  <c:v>25.080600333333305</c:v>
                </c:pt>
                <c:pt idx="7112">
                  <c:v>25.072403666666659</c:v>
                </c:pt>
                <c:pt idx="7113">
                  <c:v>25.087430999999981</c:v>
                </c:pt>
                <c:pt idx="7114">
                  <c:v>25.096993833333311</c:v>
                </c:pt>
                <c:pt idx="7115">
                  <c:v>25.053551333333314</c:v>
                </c:pt>
                <c:pt idx="7116">
                  <c:v>25.012021333333315</c:v>
                </c:pt>
                <c:pt idx="7117">
                  <c:v>24.988797333333295</c:v>
                </c:pt>
                <c:pt idx="7118">
                  <c:v>25.007376666666673</c:v>
                </c:pt>
                <c:pt idx="7119">
                  <c:v>25.016666333333315</c:v>
                </c:pt>
                <c:pt idx="7120">
                  <c:v>25.019671833333316</c:v>
                </c:pt>
                <c:pt idx="7121">
                  <c:v>25.004098166666683</c:v>
                </c:pt>
                <c:pt idx="7122">
                  <c:v>25.008196499999986</c:v>
                </c:pt>
                <c:pt idx="7123">
                  <c:v>25.009835833333316</c:v>
                </c:pt>
                <c:pt idx="7124">
                  <c:v>24.995901499999992</c:v>
                </c:pt>
                <c:pt idx="7125">
                  <c:v>24.984972666666661</c:v>
                </c:pt>
                <c:pt idx="7126">
                  <c:v>24.999453666666664</c:v>
                </c:pt>
                <c:pt idx="7127">
                  <c:v>25.025409999999976</c:v>
                </c:pt>
                <c:pt idx="7128">
                  <c:v>25.022131333333306</c:v>
                </c:pt>
                <c:pt idx="7129">
                  <c:v>25.038524833333305</c:v>
                </c:pt>
                <c:pt idx="7130">
                  <c:v>25.035519333333294</c:v>
                </c:pt>
                <c:pt idx="7131">
                  <c:v>25.0161205</c:v>
                </c:pt>
                <c:pt idx="7132">
                  <c:v>25.0087433333333</c:v>
                </c:pt>
                <c:pt idx="7133">
                  <c:v>25.017759666666677</c:v>
                </c:pt>
                <c:pt idx="7134">
                  <c:v>25.028961833333316</c:v>
                </c:pt>
                <c:pt idx="7135">
                  <c:v>25.014481000000011</c:v>
                </c:pt>
                <c:pt idx="7136">
                  <c:v>25.048633833333298</c:v>
                </c:pt>
                <c:pt idx="7137">
                  <c:v>25.057650333333321</c:v>
                </c:pt>
                <c:pt idx="7138">
                  <c:v>25.070218666666676</c:v>
                </c:pt>
                <c:pt idx="7139">
                  <c:v>25.080601166666668</c:v>
                </c:pt>
                <c:pt idx="7140">
                  <c:v>25.093715833333313</c:v>
                </c:pt>
                <c:pt idx="7141">
                  <c:v>25.095628499999997</c:v>
                </c:pt>
                <c:pt idx="7142">
                  <c:v>25.100000000000019</c:v>
                </c:pt>
                <c:pt idx="7143">
                  <c:v>25.093715833333313</c:v>
                </c:pt>
                <c:pt idx="7144">
                  <c:v>25.057103833333322</c:v>
                </c:pt>
                <c:pt idx="7145">
                  <c:v>25.043715833333312</c:v>
                </c:pt>
                <c:pt idx="7146">
                  <c:v>25.058196666666674</c:v>
                </c:pt>
                <c:pt idx="7147">
                  <c:v>25.065847000000012</c:v>
                </c:pt>
                <c:pt idx="7148">
                  <c:v>25.060655666666687</c:v>
                </c:pt>
                <c:pt idx="7149">
                  <c:v>25.05928966666669</c:v>
                </c:pt>
                <c:pt idx="7150">
                  <c:v>25.074043833333313</c:v>
                </c:pt>
                <c:pt idx="7151">
                  <c:v>25.078415500000006</c:v>
                </c:pt>
                <c:pt idx="7152">
                  <c:v>25.103005666666693</c:v>
                </c:pt>
                <c:pt idx="7153">
                  <c:v>25.092896333333318</c:v>
                </c:pt>
                <c:pt idx="7154">
                  <c:v>25.089617666666662</c:v>
                </c:pt>
                <c:pt idx="7155">
                  <c:v>25.107650499999998</c:v>
                </c:pt>
                <c:pt idx="7156">
                  <c:v>25.081694166666679</c:v>
                </c:pt>
                <c:pt idx="7157">
                  <c:v>25.0808745</c:v>
                </c:pt>
                <c:pt idx="7158">
                  <c:v>25.087978333333329</c:v>
                </c:pt>
                <c:pt idx="7159">
                  <c:v>25.081967500000005</c:v>
                </c:pt>
                <c:pt idx="7160">
                  <c:v>25.081420999999981</c:v>
                </c:pt>
                <c:pt idx="7161">
                  <c:v>25.064754333333315</c:v>
                </c:pt>
                <c:pt idx="7162">
                  <c:v>25.042896333333307</c:v>
                </c:pt>
                <c:pt idx="7163">
                  <c:v>25.062841666666664</c:v>
                </c:pt>
                <c:pt idx="7164">
                  <c:v>25.08032799999998</c:v>
                </c:pt>
                <c:pt idx="7165">
                  <c:v>25.071311666666674</c:v>
                </c:pt>
                <c:pt idx="7166">
                  <c:v>25.067486499999987</c:v>
                </c:pt>
                <c:pt idx="7167">
                  <c:v>25.05628433333332</c:v>
                </c:pt>
                <c:pt idx="7168">
                  <c:v>25.036885500000007</c:v>
                </c:pt>
                <c:pt idx="7169">
                  <c:v>25.028415499999987</c:v>
                </c:pt>
                <c:pt idx="7170">
                  <c:v>25.046994833333322</c:v>
                </c:pt>
                <c:pt idx="7171">
                  <c:v>25.054918333333326</c:v>
                </c:pt>
                <c:pt idx="7172">
                  <c:v>25.04863416666667</c:v>
                </c:pt>
                <c:pt idx="7173">
                  <c:v>25.04453583333331</c:v>
                </c:pt>
                <c:pt idx="7174">
                  <c:v>25.039071333333329</c:v>
                </c:pt>
                <c:pt idx="7175">
                  <c:v>25.080328000000002</c:v>
                </c:pt>
                <c:pt idx="7176">
                  <c:v>25.093442666666657</c:v>
                </c:pt>
                <c:pt idx="7177">
                  <c:v>25.124863333333327</c:v>
                </c:pt>
                <c:pt idx="7178">
                  <c:v>25.084426166666667</c:v>
                </c:pt>
                <c:pt idx="7179">
                  <c:v>25.06775949999999</c:v>
                </c:pt>
                <c:pt idx="7180">
                  <c:v>25.067486333333306</c:v>
                </c:pt>
                <c:pt idx="7181">
                  <c:v>25.119398833333317</c:v>
                </c:pt>
                <c:pt idx="7182">
                  <c:v>25.119125666666683</c:v>
                </c:pt>
                <c:pt idx="7183">
                  <c:v>25.127049166666669</c:v>
                </c:pt>
                <c:pt idx="7184">
                  <c:v>25.148360666666655</c:v>
                </c:pt>
                <c:pt idx="7185">
                  <c:v>25.139344166666667</c:v>
                </c:pt>
                <c:pt idx="7186">
                  <c:v>25.132786666666657</c:v>
                </c:pt>
                <c:pt idx="7187">
                  <c:v>25.119944999999991</c:v>
                </c:pt>
                <c:pt idx="7188">
                  <c:v>25.126502499999987</c:v>
                </c:pt>
                <c:pt idx="7189">
                  <c:v>25.120491499999993</c:v>
                </c:pt>
                <c:pt idx="7190">
                  <c:v>25.115846666666666</c:v>
                </c:pt>
                <c:pt idx="7191">
                  <c:v>25.134425833333317</c:v>
                </c:pt>
                <c:pt idx="7192">
                  <c:v>25.139890333333327</c:v>
                </c:pt>
                <c:pt idx="7193">
                  <c:v>25.148360333333315</c:v>
                </c:pt>
                <c:pt idx="7194">
                  <c:v>25.134699166666678</c:v>
                </c:pt>
                <c:pt idx="7195">
                  <c:v>25.143715499999999</c:v>
                </c:pt>
                <c:pt idx="7196">
                  <c:v>25.133059833333316</c:v>
                </c:pt>
                <c:pt idx="7197">
                  <c:v>25.126229166666658</c:v>
                </c:pt>
                <c:pt idx="7198">
                  <c:v>25.134972333333327</c:v>
                </c:pt>
                <c:pt idx="7199">
                  <c:v>25.110928666666688</c:v>
                </c:pt>
                <c:pt idx="7200">
                  <c:v>25.084152833333313</c:v>
                </c:pt>
                <c:pt idx="7201">
                  <c:v>25.067759333333317</c:v>
                </c:pt>
                <c:pt idx="7202">
                  <c:v>25.093442499999998</c:v>
                </c:pt>
                <c:pt idx="7203">
                  <c:v>25.097814166666698</c:v>
                </c:pt>
                <c:pt idx="7204">
                  <c:v>25.117486333333332</c:v>
                </c:pt>
                <c:pt idx="7205">
                  <c:v>25.144535500000011</c:v>
                </c:pt>
                <c:pt idx="7206">
                  <c:v>25.148633833333307</c:v>
                </c:pt>
                <c:pt idx="7207">
                  <c:v>25.131967166666701</c:v>
                </c:pt>
                <c:pt idx="7208">
                  <c:v>25.121584666666685</c:v>
                </c:pt>
                <c:pt idx="7209">
                  <c:v>25.135792333333313</c:v>
                </c:pt>
                <c:pt idx="7210">
                  <c:v>25.137431666666693</c:v>
                </c:pt>
                <c:pt idx="7211">
                  <c:v>25.156557333333321</c:v>
                </c:pt>
                <c:pt idx="7212">
                  <c:v>25.154918000000016</c:v>
                </c:pt>
                <c:pt idx="7213">
                  <c:v>25.166120166666676</c:v>
                </c:pt>
                <c:pt idx="7214">
                  <c:v>25.168032666666669</c:v>
                </c:pt>
                <c:pt idx="7215">
                  <c:v>25.129508000000001</c:v>
                </c:pt>
                <c:pt idx="7216">
                  <c:v>25.145628166666668</c:v>
                </c:pt>
                <c:pt idx="7217">
                  <c:v>25.149453333333319</c:v>
                </c:pt>
                <c:pt idx="7218">
                  <c:v>25.12896150000001</c:v>
                </c:pt>
                <c:pt idx="7219">
                  <c:v>25.130054333333327</c:v>
                </c:pt>
                <c:pt idx="7220">
                  <c:v>25.124863166666685</c:v>
                </c:pt>
                <c:pt idx="7221">
                  <c:v>25.140436999999984</c:v>
                </c:pt>
                <c:pt idx="7222">
                  <c:v>25.159016333333316</c:v>
                </c:pt>
                <c:pt idx="7223">
                  <c:v>25.153005499999995</c:v>
                </c:pt>
                <c:pt idx="7224">
                  <c:v>25.152458999999997</c:v>
                </c:pt>
                <c:pt idx="7225">
                  <c:v>25.152732166666667</c:v>
                </c:pt>
                <c:pt idx="7226">
                  <c:v>25.153551833333321</c:v>
                </c:pt>
                <c:pt idx="7227">
                  <c:v>25.130601000000013</c:v>
                </c:pt>
                <c:pt idx="7228">
                  <c:v>25.127868666666693</c:v>
                </c:pt>
                <c:pt idx="7229">
                  <c:v>25.140437000000002</c:v>
                </c:pt>
                <c:pt idx="7230">
                  <c:v>25.116939666666678</c:v>
                </c:pt>
                <c:pt idx="7231">
                  <c:v>25.125956166666679</c:v>
                </c:pt>
                <c:pt idx="7232">
                  <c:v>25.138524499999999</c:v>
                </c:pt>
                <c:pt idx="7233">
                  <c:v>25.111748499999997</c:v>
                </c:pt>
                <c:pt idx="7234">
                  <c:v>25.107923500000005</c:v>
                </c:pt>
                <c:pt idx="7235">
                  <c:v>25.07896183333332</c:v>
                </c:pt>
                <c:pt idx="7236">
                  <c:v>25.071311666666677</c:v>
                </c:pt>
                <c:pt idx="7237">
                  <c:v>25.054645000000001</c:v>
                </c:pt>
                <c:pt idx="7238">
                  <c:v>25.053552166666684</c:v>
                </c:pt>
                <c:pt idx="7239">
                  <c:v>25.047814500000005</c:v>
                </c:pt>
                <c:pt idx="7240">
                  <c:v>25.03770516666669</c:v>
                </c:pt>
                <c:pt idx="7241">
                  <c:v>25.002186000000002</c:v>
                </c:pt>
                <c:pt idx="7242">
                  <c:v>24.990164166666684</c:v>
                </c:pt>
                <c:pt idx="7243">
                  <c:v>24.981967333333319</c:v>
                </c:pt>
                <c:pt idx="7244">
                  <c:v>24.942622999999983</c:v>
                </c:pt>
                <c:pt idx="7245">
                  <c:v>24.952459166666674</c:v>
                </c:pt>
                <c:pt idx="7246">
                  <c:v>24.940437333333307</c:v>
                </c:pt>
                <c:pt idx="7247">
                  <c:v>24.93934449999999</c:v>
                </c:pt>
                <c:pt idx="7248">
                  <c:v>24.930874500000005</c:v>
                </c:pt>
                <c:pt idx="7249">
                  <c:v>24.92076516666668</c:v>
                </c:pt>
                <c:pt idx="7250">
                  <c:v>24.937978333333326</c:v>
                </c:pt>
                <c:pt idx="7251">
                  <c:v>24.90983633333331</c:v>
                </c:pt>
                <c:pt idx="7252">
                  <c:v>24.904371833333318</c:v>
                </c:pt>
                <c:pt idx="7253">
                  <c:v>24.881147833333308</c:v>
                </c:pt>
                <c:pt idx="7254">
                  <c:v>24.869125999999987</c:v>
                </c:pt>
                <c:pt idx="7255">
                  <c:v>24.871858166666698</c:v>
                </c:pt>
                <c:pt idx="7256">
                  <c:v>24.889344499999989</c:v>
                </c:pt>
                <c:pt idx="7257">
                  <c:v>24.88278716666667</c:v>
                </c:pt>
                <c:pt idx="7258">
                  <c:v>24.86885266666668</c:v>
                </c:pt>
                <c:pt idx="7259">
                  <c:v>24.894262500000004</c:v>
                </c:pt>
                <c:pt idx="7260">
                  <c:v>24.882240666666657</c:v>
                </c:pt>
                <c:pt idx="7261">
                  <c:v>24.893715999999991</c:v>
                </c:pt>
                <c:pt idx="7262">
                  <c:v>24.856557500000001</c:v>
                </c:pt>
                <c:pt idx="7263">
                  <c:v>24.858196833333309</c:v>
                </c:pt>
                <c:pt idx="7264">
                  <c:v>24.856011000000013</c:v>
                </c:pt>
                <c:pt idx="7265">
                  <c:v>24.820765166666675</c:v>
                </c:pt>
                <c:pt idx="7266">
                  <c:v>24.828142333333304</c:v>
                </c:pt>
                <c:pt idx="7267">
                  <c:v>24.850819833333311</c:v>
                </c:pt>
                <c:pt idx="7268">
                  <c:v>24.855737833333304</c:v>
                </c:pt>
                <c:pt idx="7269">
                  <c:v>24.829781500000003</c:v>
                </c:pt>
                <c:pt idx="7270">
                  <c:v>24.831147666666681</c:v>
                </c:pt>
                <c:pt idx="7271">
                  <c:v>24.807650333333321</c:v>
                </c:pt>
                <c:pt idx="7272">
                  <c:v>24.803825166666694</c:v>
                </c:pt>
                <c:pt idx="7273">
                  <c:v>24.799180333333325</c:v>
                </c:pt>
                <c:pt idx="7274">
                  <c:v>24.802732333333303</c:v>
                </c:pt>
                <c:pt idx="7275">
                  <c:v>24.810109333333319</c:v>
                </c:pt>
                <c:pt idx="7276">
                  <c:v>24.788251499999991</c:v>
                </c:pt>
                <c:pt idx="7277">
                  <c:v>24.759016499999987</c:v>
                </c:pt>
                <c:pt idx="7278">
                  <c:v>24.813661333333329</c:v>
                </c:pt>
                <c:pt idx="7279">
                  <c:v>24.801366333333316</c:v>
                </c:pt>
                <c:pt idx="7280">
                  <c:v>24.784972833333306</c:v>
                </c:pt>
                <c:pt idx="7281">
                  <c:v>24.792076666666674</c:v>
                </c:pt>
                <c:pt idx="7282">
                  <c:v>24.79207666666667</c:v>
                </c:pt>
                <c:pt idx="7283">
                  <c:v>24.780874500000003</c:v>
                </c:pt>
                <c:pt idx="7284">
                  <c:v>24.787158666666677</c:v>
                </c:pt>
                <c:pt idx="7285">
                  <c:v>24.786612166666661</c:v>
                </c:pt>
                <c:pt idx="7286">
                  <c:v>24.782240499999983</c:v>
                </c:pt>
                <c:pt idx="7287">
                  <c:v>24.784699499999984</c:v>
                </c:pt>
                <c:pt idx="7288">
                  <c:v>24.790164000000001</c:v>
                </c:pt>
                <c:pt idx="7289">
                  <c:v>24.767759666666667</c:v>
                </c:pt>
                <c:pt idx="7290">
                  <c:v>24.757923666666677</c:v>
                </c:pt>
                <c:pt idx="7291">
                  <c:v>24.748360833333304</c:v>
                </c:pt>
                <c:pt idx="7292">
                  <c:v>24.748087666666663</c:v>
                </c:pt>
                <c:pt idx="7293">
                  <c:v>24.760382666666654</c:v>
                </c:pt>
                <c:pt idx="7294">
                  <c:v>24.773224166666679</c:v>
                </c:pt>
                <c:pt idx="7295">
                  <c:v>24.768032833333294</c:v>
                </c:pt>
                <c:pt idx="7296">
                  <c:v>24.771311500000003</c:v>
                </c:pt>
                <c:pt idx="7297">
                  <c:v>24.78551916666666</c:v>
                </c:pt>
                <c:pt idx="7298">
                  <c:v>24.792349666666659</c:v>
                </c:pt>
                <c:pt idx="7299">
                  <c:v>24.816120166666678</c:v>
                </c:pt>
                <c:pt idx="7300">
                  <c:v>24.80109283333331</c:v>
                </c:pt>
                <c:pt idx="7301">
                  <c:v>24.776502666666669</c:v>
                </c:pt>
                <c:pt idx="7302">
                  <c:v>24.795901500000006</c:v>
                </c:pt>
                <c:pt idx="7303">
                  <c:v>24.794262166666677</c:v>
                </c:pt>
                <c:pt idx="7304">
                  <c:v>24.832513666666664</c:v>
                </c:pt>
                <c:pt idx="7305">
                  <c:v>24.842349666666657</c:v>
                </c:pt>
                <c:pt idx="7306">
                  <c:v>24.844535500000003</c:v>
                </c:pt>
                <c:pt idx="7307">
                  <c:v>24.873770499999999</c:v>
                </c:pt>
                <c:pt idx="7308">
                  <c:v>24.89726783333332</c:v>
                </c:pt>
                <c:pt idx="7309">
                  <c:v>24.890437333333313</c:v>
                </c:pt>
                <c:pt idx="7310">
                  <c:v>24.894535666666684</c:v>
                </c:pt>
                <c:pt idx="7311">
                  <c:v>24.89071049999999</c:v>
                </c:pt>
                <c:pt idx="7312">
                  <c:v>24.907104</c:v>
                </c:pt>
                <c:pt idx="7313">
                  <c:v>24.914481000000016</c:v>
                </c:pt>
                <c:pt idx="7314">
                  <c:v>24.941257</c:v>
                </c:pt>
                <c:pt idx="7315">
                  <c:v>24.936612333333311</c:v>
                </c:pt>
                <c:pt idx="7316">
                  <c:v>24.938251666666677</c:v>
                </c:pt>
                <c:pt idx="7317">
                  <c:v>24.970218833333305</c:v>
                </c:pt>
                <c:pt idx="7318">
                  <c:v>24.980601333333304</c:v>
                </c:pt>
                <c:pt idx="7319">
                  <c:v>24.990437333333304</c:v>
                </c:pt>
                <c:pt idx="7320">
                  <c:v>24.98278699999997</c:v>
                </c:pt>
                <c:pt idx="7321">
                  <c:v>24.972950999999988</c:v>
                </c:pt>
                <c:pt idx="7322">
                  <c:v>24.986885333333316</c:v>
                </c:pt>
                <c:pt idx="7323">
                  <c:v>24.983879833333305</c:v>
                </c:pt>
                <c:pt idx="7324">
                  <c:v>24.9874318333333</c:v>
                </c:pt>
                <c:pt idx="7325">
                  <c:v>24.996721333333305</c:v>
                </c:pt>
                <c:pt idx="7326">
                  <c:v>24.990983499999992</c:v>
                </c:pt>
                <c:pt idx="7327">
                  <c:v>24.961202166666663</c:v>
                </c:pt>
                <c:pt idx="7328">
                  <c:v>24.967213166666664</c:v>
                </c:pt>
                <c:pt idx="7329">
                  <c:v>24.978688499999986</c:v>
                </c:pt>
                <c:pt idx="7330">
                  <c:v>24.959289499999986</c:v>
                </c:pt>
                <c:pt idx="7331">
                  <c:v>24.977595499999996</c:v>
                </c:pt>
                <c:pt idx="7332">
                  <c:v>24.983059999999981</c:v>
                </c:pt>
                <c:pt idx="7333">
                  <c:v>24.980600999999979</c:v>
                </c:pt>
                <c:pt idx="7334">
                  <c:v>24.987977999999988</c:v>
                </c:pt>
                <c:pt idx="7335">
                  <c:v>24.995628333333293</c:v>
                </c:pt>
                <c:pt idx="7336">
                  <c:v>25.018305833333315</c:v>
                </c:pt>
                <c:pt idx="7337">
                  <c:v>25.048360499999987</c:v>
                </c:pt>
                <c:pt idx="7338">
                  <c:v>25.02213099999998</c:v>
                </c:pt>
                <c:pt idx="7339">
                  <c:v>25.049453333333311</c:v>
                </c:pt>
                <c:pt idx="7340">
                  <c:v>25.057103666666677</c:v>
                </c:pt>
                <c:pt idx="7341">
                  <c:v>25.062294833333304</c:v>
                </c:pt>
                <c:pt idx="7342">
                  <c:v>25.075955999999998</c:v>
                </c:pt>
                <c:pt idx="7343">
                  <c:v>25.098360333333314</c:v>
                </c:pt>
                <c:pt idx="7344">
                  <c:v>25.09808716666668</c:v>
                </c:pt>
                <c:pt idx="7345">
                  <c:v>25.106557166666686</c:v>
                </c:pt>
                <c:pt idx="7346">
                  <c:v>25.119672000000005</c:v>
                </c:pt>
                <c:pt idx="7347">
                  <c:v>25.153278500000013</c:v>
                </c:pt>
                <c:pt idx="7348">
                  <c:v>25.151092666666681</c:v>
                </c:pt>
                <c:pt idx="7349">
                  <c:v>25.196447833333309</c:v>
                </c:pt>
                <c:pt idx="7350">
                  <c:v>25.222130833333299</c:v>
                </c:pt>
                <c:pt idx="7351">
                  <c:v>25.231420333333318</c:v>
                </c:pt>
                <c:pt idx="7352">
                  <c:v>25.242622499999978</c:v>
                </c:pt>
                <c:pt idx="7353">
                  <c:v>25.260655333333311</c:v>
                </c:pt>
                <c:pt idx="7354">
                  <c:v>25.260655333333318</c:v>
                </c:pt>
                <c:pt idx="7355">
                  <c:v>25.284425833333312</c:v>
                </c:pt>
                <c:pt idx="7356">
                  <c:v>25.312294666666681</c:v>
                </c:pt>
                <c:pt idx="7357">
                  <c:v>25.311475000000023</c:v>
                </c:pt>
                <c:pt idx="7358">
                  <c:v>25.331966833333329</c:v>
                </c:pt>
                <c:pt idx="7359">
                  <c:v>25.322404000000002</c:v>
                </c:pt>
                <c:pt idx="7360">
                  <c:v>25.3404368333333</c:v>
                </c:pt>
                <c:pt idx="7361">
                  <c:v>25.387704666666668</c:v>
                </c:pt>
                <c:pt idx="7362">
                  <c:v>25.381693833333308</c:v>
                </c:pt>
                <c:pt idx="7363">
                  <c:v>25.40245899999999</c:v>
                </c:pt>
                <c:pt idx="7364">
                  <c:v>25.397267666666679</c:v>
                </c:pt>
                <c:pt idx="7365">
                  <c:v>25.428961666666677</c:v>
                </c:pt>
                <c:pt idx="7366">
                  <c:v>25.43469933333331</c:v>
                </c:pt>
                <c:pt idx="7367">
                  <c:v>25.42185783333332</c:v>
                </c:pt>
                <c:pt idx="7368">
                  <c:v>25.443169166666667</c:v>
                </c:pt>
                <c:pt idx="7369">
                  <c:v>25.459562499999993</c:v>
                </c:pt>
                <c:pt idx="7370">
                  <c:v>25.468578833333304</c:v>
                </c:pt>
                <c:pt idx="7371">
                  <c:v>25.468305666666669</c:v>
                </c:pt>
                <c:pt idx="7372">
                  <c:v>25.474589833333312</c:v>
                </c:pt>
                <c:pt idx="7373">
                  <c:v>25.488797499999986</c:v>
                </c:pt>
                <c:pt idx="7374">
                  <c:v>25.465300166666673</c:v>
                </c:pt>
                <c:pt idx="7375">
                  <c:v>25.469125166666675</c:v>
                </c:pt>
                <c:pt idx="7376">
                  <c:v>25.438524166666674</c:v>
                </c:pt>
                <c:pt idx="7377">
                  <c:v>25.420218166666668</c:v>
                </c:pt>
                <c:pt idx="7378">
                  <c:v>25.419671833333318</c:v>
                </c:pt>
                <c:pt idx="7379">
                  <c:v>25.424589833333314</c:v>
                </c:pt>
                <c:pt idx="7380">
                  <c:v>25.459289333333309</c:v>
                </c:pt>
                <c:pt idx="7381">
                  <c:v>25.471584333333318</c:v>
                </c:pt>
                <c:pt idx="7382">
                  <c:v>25.492076166666671</c:v>
                </c:pt>
                <c:pt idx="7383">
                  <c:v>25.503005166666675</c:v>
                </c:pt>
                <c:pt idx="7384">
                  <c:v>25.526502333333305</c:v>
                </c:pt>
                <c:pt idx="7385">
                  <c:v>25.510108999999996</c:v>
                </c:pt>
                <c:pt idx="7386">
                  <c:v>25.517759333333316</c:v>
                </c:pt>
                <c:pt idx="7387">
                  <c:v>25.533059833333319</c:v>
                </c:pt>
                <c:pt idx="7388">
                  <c:v>25.534426</c:v>
                </c:pt>
                <c:pt idx="7389">
                  <c:v>25.551365999999998</c:v>
                </c:pt>
                <c:pt idx="7390">
                  <c:v>25.550546333333305</c:v>
                </c:pt>
                <c:pt idx="7391">
                  <c:v>25.542622833333294</c:v>
                </c:pt>
                <c:pt idx="7392">
                  <c:v>25.533879666666678</c:v>
                </c:pt>
                <c:pt idx="7393">
                  <c:v>25.54781416666669</c:v>
                </c:pt>
                <c:pt idx="7394">
                  <c:v>25.550819499999999</c:v>
                </c:pt>
                <c:pt idx="7395">
                  <c:v>25.564480666666668</c:v>
                </c:pt>
                <c:pt idx="7396">
                  <c:v>25.55491783333332</c:v>
                </c:pt>
                <c:pt idx="7397">
                  <c:v>25.5472675</c:v>
                </c:pt>
                <c:pt idx="7398">
                  <c:v>25.551092666666676</c:v>
                </c:pt>
                <c:pt idx="7399">
                  <c:v>25.560382333333305</c:v>
                </c:pt>
                <c:pt idx="7400">
                  <c:v>25.551639166666664</c:v>
                </c:pt>
                <c:pt idx="7401">
                  <c:v>25.532240333333309</c:v>
                </c:pt>
                <c:pt idx="7402">
                  <c:v>25.505737666666654</c:v>
                </c:pt>
                <c:pt idx="7403">
                  <c:v>25.499453499999987</c:v>
                </c:pt>
                <c:pt idx="7404">
                  <c:v>25.506830499999996</c:v>
                </c:pt>
                <c:pt idx="7405">
                  <c:v>25.50273216666665</c:v>
                </c:pt>
                <c:pt idx="7406">
                  <c:v>25.511475333333326</c:v>
                </c:pt>
                <c:pt idx="7407">
                  <c:v>25.498907166666665</c:v>
                </c:pt>
                <c:pt idx="7408">
                  <c:v>25.504098500000005</c:v>
                </c:pt>
                <c:pt idx="7409">
                  <c:v>25.469125833333312</c:v>
                </c:pt>
                <c:pt idx="7410">
                  <c:v>25.45983616666668</c:v>
                </c:pt>
                <c:pt idx="7411">
                  <c:v>25.451366333333322</c:v>
                </c:pt>
                <c:pt idx="7412">
                  <c:v>25.436885333333329</c:v>
                </c:pt>
                <c:pt idx="7413">
                  <c:v>25.42950833333331</c:v>
                </c:pt>
                <c:pt idx="7414">
                  <c:v>25.434426333333306</c:v>
                </c:pt>
                <c:pt idx="7415">
                  <c:v>25.457104000000005</c:v>
                </c:pt>
                <c:pt idx="7416">
                  <c:v>25.437158666666694</c:v>
                </c:pt>
                <c:pt idx="7417">
                  <c:v>25.432240666666669</c:v>
                </c:pt>
                <c:pt idx="7418">
                  <c:v>25.440710666666661</c:v>
                </c:pt>
                <c:pt idx="7419">
                  <c:v>25.450546666666664</c:v>
                </c:pt>
                <c:pt idx="7420">
                  <c:v>25.449453666666674</c:v>
                </c:pt>
                <c:pt idx="7421">
                  <c:v>25.451366166666684</c:v>
                </c:pt>
                <c:pt idx="7422">
                  <c:v>25.456830666666686</c:v>
                </c:pt>
                <c:pt idx="7423">
                  <c:v>25.437978166666692</c:v>
                </c:pt>
                <c:pt idx="7424">
                  <c:v>25.450273166666683</c:v>
                </c:pt>
                <c:pt idx="7425">
                  <c:v>25.415027333333313</c:v>
                </c:pt>
                <c:pt idx="7426">
                  <c:v>25.419672166666668</c:v>
                </c:pt>
                <c:pt idx="7427">
                  <c:v>25.410928999999999</c:v>
                </c:pt>
                <c:pt idx="7428">
                  <c:v>25.369672166666664</c:v>
                </c:pt>
                <c:pt idx="7429">
                  <c:v>25.361475499999997</c:v>
                </c:pt>
                <c:pt idx="7430">
                  <c:v>25.330601166666675</c:v>
                </c:pt>
                <c:pt idx="7431">
                  <c:v>25.349999999999987</c:v>
                </c:pt>
                <c:pt idx="7432">
                  <c:v>25.336065500000007</c:v>
                </c:pt>
                <c:pt idx="7433">
                  <c:v>25.320218499999996</c:v>
                </c:pt>
                <c:pt idx="7434">
                  <c:v>25.316939833333311</c:v>
                </c:pt>
                <c:pt idx="7435">
                  <c:v>25.290437166666656</c:v>
                </c:pt>
                <c:pt idx="7436">
                  <c:v>25.306284166666671</c:v>
                </c:pt>
                <c:pt idx="7437">
                  <c:v>25.30491799999999</c:v>
                </c:pt>
                <c:pt idx="7438">
                  <c:v>25.302458833333311</c:v>
                </c:pt>
                <c:pt idx="7439">
                  <c:v>25.279507999999989</c:v>
                </c:pt>
                <c:pt idx="7440">
                  <c:v>25.281147333333305</c:v>
                </c:pt>
                <c:pt idx="7441">
                  <c:v>25.277322166666657</c:v>
                </c:pt>
                <c:pt idx="7442">
                  <c:v>25.266393333333305</c:v>
                </c:pt>
                <c:pt idx="7443">
                  <c:v>25.245901499999999</c:v>
                </c:pt>
                <c:pt idx="7444">
                  <c:v>25.245081833333309</c:v>
                </c:pt>
                <c:pt idx="7445">
                  <c:v>25.259835833333316</c:v>
                </c:pt>
                <c:pt idx="7446">
                  <c:v>25.244808499999998</c:v>
                </c:pt>
                <c:pt idx="7447">
                  <c:v>25.226502499999985</c:v>
                </c:pt>
                <c:pt idx="7448">
                  <c:v>25.227048833333313</c:v>
                </c:pt>
                <c:pt idx="7449">
                  <c:v>25.217486000000005</c:v>
                </c:pt>
                <c:pt idx="7450">
                  <c:v>25.217486000000005</c:v>
                </c:pt>
                <c:pt idx="7451">
                  <c:v>25.214753833333322</c:v>
                </c:pt>
                <c:pt idx="7452">
                  <c:v>25.209835833333322</c:v>
                </c:pt>
                <c:pt idx="7453">
                  <c:v>25.181420500000002</c:v>
                </c:pt>
                <c:pt idx="7454">
                  <c:v>25.180054500000004</c:v>
                </c:pt>
                <c:pt idx="7455">
                  <c:v>25.159289500000003</c:v>
                </c:pt>
                <c:pt idx="7456">
                  <c:v>25.176775833333323</c:v>
                </c:pt>
                <c:pt idx="7457">
                  <c:v>25.198087333333319</c:v>
                </c:pt>
                <c:pt idx="7458">
                  <c:v>25.194808666666692</c:v>
                </c:pt>
                <c:pt idx="7459">
                  <c:v>25.211202166666681</c:v>
                </c:pt>
                <c:pt idx="7460">
                  <c:v>25.233879666666681</c:v>
                </c:pt>
                <c:pt idx="7461">
                  <c:v>25.254371499999998</c:v>
                </c:pt>
                <c:pt idx="7462">
                  <c:v>25.255464333333311</c:v>
                </c:pt>
                <c:pt idx="7463">
                  <c:v>25.260382333333304</c:v>
                </c:pt>
                <c:pt idx="7464">
                  <c:v>25.266393333333305</c:v>
                </c:pt>
                <c:pt idx="7465">
                  <c:v>25.286885166666679</c:v>
                </c:pt>
                <c:pt idx="7466">
                  <c:v>25.306284000000005</c:v>
                </c:pt>
                <c:pt idx="7467">
                  <c:v>25.301365833333325</c:v>
                </c:pt>
                <c:pt idx="7468">
                  <c:v>25.305464166666681</c:v>
                </c:pt>
                <c:pt idx="7469">
                  <c:v>25.310109000000004</c:v>
                </c:pt>
                <c:pt idx="7470">
                  <c:v>25.312021666666681</c:v>
                </c:pt>
                <c:pt idx="7471">
                  <c:v>25.303278500000001</c:v>
                </c:pt>
                <c:pt idx="7472">
                  <c:v>25.302459000000006</c:v>
                </c:pt>
                <c:pt idx="7473">
                  <c:v>25.287704833333311</c:v>
                </c:pt>
                <c:pt idx="7474">
                  <c:v>25.288251333333314</c:v>
                </c:pt>
                <c:pt idx="7475">
                  <c:v>25.280327833333303</c:v>
                </c:pt>
                <c:pt idx="7476">
                  <c:v>25.277049166666668</c:v>
                </c:pt>
                <c:pt idx="7477">
                  <c:v>25.28934416666667</c:v>
                </c:pt>
                <c:pt idx="7478">
                  <c:v>25.2866118333333</c:v>
                </c:pt>
                <c:pt idx="7479">
                  <c:v>25.298907000000003</c:v>
                </c:pt>
                <c:pt idx="7480">
                  <c:v>25.313387833333323</c:v>
                </c:pt>
                <c:pt idx="7481">
                  <c:v>25.279234833333312</c:v>
                </c:pt>
                <c:pt idx="7482">
                  <c:v>25.273497000000006</c:v>
                </c:pt>
                <c:pt idx="7483">
                  <c:v>25.275409499999995</c:v>
                </c:pt>
                <c:pt idx="7484">
                  <c:v>25.255464166666684</c:v>
                </c:pt>
                <c:pt idx="7485">
                  <c:v>25.261748166666671</c:v>
                </c:pt>
                <c:pt idx="7486">
                  <c:v>25.243715333333313</c:v>
                </c:pt>
                <c:pt idx="7487">
                  <c:v>25.229234499999993</c:v>
                </c:pt>
                <c:pt idx="7488">
                  <c:v>25.22568266666666</c:v>
                </c:pt>
                <c:pt idx="7489">
                  <c:v>25.239890333333324</c:v>
                </c:pt>
                <c:pt idx="7490">
                  <c:v>25.252458666666683</c:v>
                </c:pt>
                <c:pt idx="7491">
                  <c:v>25.26038216666667</c:v>
                </c:pt>
                <c:pt idx="7492">
                  <c:v>25.24918000000001</c:v>
                </c:pt>
                <c:pt idx="7493">
                  <c:v>25.25054616666667</c:v>
                </c:pt>
                <c:pt idx="7494">
                  <c:v>25.25628383333331</c:v>
                </c:pt>
                <c:pt idx="7495">
                  <c:v>25.280874000000004</c:v>
                </c:pt>
                <c:pt idx="7496">
                  <c:v>25.270218166666684</c:v>
                </c:pt>
                <c:pt idx="7497">
                  <c:v>25.268305666666674</c:v>
                </c:pt>
                <c:pt idx="7498">
                  <c:v>25.272130833333311</c:v>
                </c:pt>
                <c:pt idx="7499">
                  <c:v>25.276775666666683</c:v>
                </c:pt>
                <c:pt idx="7500">
                  <c:v>25.268032499999983</c:v>
                </c:pt>
                <c:pt idx="7501">
                  <c:v>25.267759333333313</c:v>
                </c:pt>
                <c:pt idx="7502">
                  <c:v>25.25245866666668</c:v>
                </c:pt>
                <c:pt idx="7503">
                  <c:v>25.263387666666667</c:v>
                </c:pt>
                <c:pt idx="7504">
                  <c:v>25.233606333333306</c:v>
                </c:pt>
                <c:pt idx="7505">
                  <c:v>25.227868666666684</c:v>
                </c:pt>
                <c:pt idx="7506">
                  <c:v>25.240983499999992</c:v>
                </c:pt>
                <c:pt idx="7507">
                  <c:v>25.257376999999988</c:v>
                </c:pt>
                <c:pt idx="7508">
                  <c:v>25.246994499999992</c:v>
                </c:pt>
                <c:pt idx="7509">
                  <c:v>25.227868666666684</c:v>
                </c:pt>
                <c:pt idx="7510">
                  <c:v>25.213660999999988</c:v>
                </c:pt>
                <c:pt idx="7511">
                  <c:v>25.219125499999997</c:v>
                </c:pt>
                <c:pt idx="7512">
                  <c:v>25.231966999999994</c:v>
                </c:pt>
                <c:pt idx="7513">
                  <c:v>25.243169166666664</c:v>
                </c:pt>
                <c:pt idx="7514">
                  <c:v>25.245081666666668</c:v>
                </c:pt>
                <c:pt idx="7515">
                  <c:v>25.244535166666665</c:v>
                </c:pt>
                <c:pt idx="7516">
                  <c:v>25.212841166666667</c:v>
                </c:pt>
                <c:pt idx="7517">
                  <c:v>25.198906666666673</c:v>
                </c:pt>
                <c:pt idx="7518">
                  <c:v>25.194808333333327</c:v>
                </c:pt>
                <c:pt idx="7519">
                  <c:v>25.151912000000003</c:v>
                </c:pt>
                <c:pt idx="7520">
                  <c:v>25.141529499999987</c:v>
                </c:pt>
                <c:pt idx="7521">
                  <c:v>25.132512999999989</c:v>
                </c:pt>
                <c:pt idx="7522">
                  <c:v>25.123496666666661</c:v>
                </c:pt>
                <c:pt idx="7523">
                  <c:v>25.091256166666678</c:v>
                </c:pt>
                <c:pt idx="7524">
                  <c:v>25.07322333333331</c:v>
                </c:pt>
                <c:pt idx="7525">
                  <c:v>25.039616666666674</c:v>
                </c:pt>
                <c:pt idx="7526">
                  <c:v>25.007376333333323</c:v>
                </c:pt>
                <c:pt idx="7527">
                  <c:v>25.003824500000007</c:v>
                </c:pt>
                <c:pt idx="7528">
                  <c:v>24.982239833333292</c:v>
                </c:pt>
                <c:pt idx="7529">
                  <c:v>24.980054000000003</c:v>
                </c:pt>
                <c:pt idx="7530">
                  <c:v>24.978414666666669</c:v>
                </c:pt>
                <c:pt idx="7531">
                  <c:v>24.995354499999994</c:v>
                </c:pt>
                <c:pt idx="7532">
                  <c:v>24.991256000000003</c:v>
                </c:pt>
                <c:pt idx="7533">
                  <c:v>25.009562166666665</c:v>
                </c:pt>
                <c:pt idx="7534">
                  <c:v>24.995900833333305</c:v>
                </c:pt>
                <c:pt idx="7535">
                  <c:v>24.960654833333304</c:v>
                </c:pt>
                <c:pt idx="7536">
                  <c:v>24.96666566666666</c:v>
                </c:pt>
                <c:pt idx="7537">
                  <c:v>24.951911666666675</c:v>
                </c:pt>
                <c:pt idx="7538">
                  <c:v>24.942622166666659</c:v>
                </c:pt>
                <c:pt idx="7539">
                  <c:v>24.929234166666671</c:v>
                </c:pt>
                <c:pt idx="7540">
                  <c:v>24.913387333333322</c:v>
                </c:pt>
                <c:pt idx="7541">
                  <c:v>24.912841000000004</c:v>
                </c:pt>
                <c:pt idx="7542">
                  <c:v>24.901912166666676</c:v>
                </c:pt>
                <c:pt idx="7543">
                  <c:v>24.92158433333331</c:v>
                </c:pt>
                <c:pt idx="7544">
                  <c:v>24.933879499999996</c:v>
                </c:pt>
                <c:pt idx="7545">
                  <c:v>24.914207499999996</c:v>
                </c:pt>
                <c:pt idx="7546">
                  <c:v>24.92650266666665</c:v>
                </c:pt>
                <c:pt idx="7547">
                  <c:v>24.927048999999986</c:v>
                </c:pt>
                <c:pt idx="7548">
                  <c:v>24.921584499999987</c:v>
                </c:pt>
                <c:pt idx="7549">
                  <c:v>24.907923333333315</c:v>
                </c:pt>
                <c:pt idx="7550">
                  <c:v>24.913660999999987</c:v>
                </c:pt>
                <c:pt idx="7551">
                  <c:v>24.916939666666664</c:v>
                </c:pt>
                <c:pt idx="7552">
                  <c:v>24.914480666666677</c:v>
                </c:pt>
                <c:pt idx="7553">
                  <c:v>24.928141833333296</c:v>
                </c:pt>
                <c:pt idx="7554">
                  <c:v>24.926502499999984</c:v>
                </c:pt>
                <c:pt idx="7555">
                  <c:v>24.922404166666663</c:v>
                </c:pt>
                <c:pt idx="7556">
                  <c:v>24.9584698333333</c:v>
                </c:pt>
                <c:pt idx="7557">
                  <c:v>24.954917833333319</c:v>
                </c:pt>
                <c:pt idx="7558">
                  <c:v>24.964753999999989</c:v>
                </c:pt>
                <c:pt idx="7559">
                  <c:v>24.981147499999981</c:v>
                </c:pt>
                <c:pt idx="7560">
                  <c:v>24.984152999999989</c:v>
                </c:pt>
                <c:pt idx="7561">
                  <c:v>24.972131166666657</c:v>
                </c:pt>
                <c:pt idx="7562">
                  <c:v>24.963387999999977</c:v>
                </c:pt>
                <c:pt idx="7563">
                  <c:v>24.969671999999989</c:v>
                </c:pt>
                <c:pt idx="7564">
                  <c:v>24.97978133333331</c:v>
                </c:pt>
                <c:pt idx="7565">
                  <c:v>24.984972666666661</c:v>
                </c:pt>
                <c:pt idx="7566">
                  <c:v>24.971857833333317</c:v>
                </c:pt>
                <c:pt idx="7567">
                  <c:v>24.970764833333313</c:v>
                </c:pt>
                <c:pt idx="7568">
                  <c:v>24.982786666666655</c:v>
                </c:pt>
                <c:pt idx="7569">
                  <c:v>25.010382333333311</c:v>
                </c:pt>
                <c:pt idx="7570">
                  <c:v>25.028961666666675</c:v>
                </c:pt>
                <c:pt idx="7571">
                  <c:v>25.03606550000001</c:v>
                </c:pt>
                <c:pt idx="7572">
                  <c:v>25.027595499999993</c:v>
                </c:pt>
                <c:pt idx="7573">
                  <c:v>25.039344166666673</c:v>
                </c:pt>
                <c:pt idx="7574">
                  <c:v>25.036611999999987</c:v>
                </c:pt>
                <c:pt idx="7575">
                  <c:v>25.034426333333311</c:v>
                </c:pt>
                <c:pt idx="7576">
                  <c:v>25.055191333333315</c:v>
                </c:pt>
                <c:pt idx="7577">
                  <c:v>25.063934499999988</c:v>
                </c:pt>
                <c:pt idx="7578">
                  <c:v>25.063387999999989</c:v>
                </c:pt>
                <c:pt idx="7579">
                  <c:v>25.068306166666666</c:v>
                </c:pt>
                <c:pt idx="7580">
                  <c:v>25.073224166666677</c:v>
                </c:pt>
                <c:pt idx="7581">
                  <c:v>25.06420783333331</c:v>
                </c:pt>
                <c:pt idx="7582">
                  <c:v>25.092349833333298</c:v>
                </c:pt>
                <c:pt idx="7583">
                  <c:v>25.114207833333321</c:v>
                </c:pt>
                <c:pt idx="7584">
                  <c:v>25.113388166666684</c:v>
                </c:pt>
                <c:pt idx="7585">
                  <c:v>25.124043999999987</c:v>
                </c:pt>
                <c:pt idx="7586">
                  <c:v>25.124863666666684</c:v>
                </c:pt>
                <c:pt idx="7587">
                  <c:v>25.154918333333327</c:v>
                </c:pt>
                <c:pt idx="7588">
                  <c:v>25.18579266666665</c:v>
                </c:pt>
                <c:pt idx="7589">
                  <c:v>25.181147833333306</c:v>
                </c:pt>
                <c:pt idx="7590">
                  <c:v>25.194262499999997</c:v>
                </c:pt>
                <c:pt idx="7591">
                  <c:v>25.167213333333319</c:v>
                </c:pt>
                <c:pt idx="7592">
                  <c:v>25.173224333333316</c:v>
                </c:pt>
                <c:pt idx="7593">
                  <c:v>25.185245999999989</c:v>
                </c:pt>
                <c:pt idx="7594">
                  <c:v>25.176776166666677</c:v>
                </c:pt>
                <c:pt idx="7595">
                  <c:v>25.194535833333319</c:v>
                </c:pt>
                <c:pt idx="7596">
                  <c:v>25.188251666666673</c:v>
                </c:pt>
                <c:pt idx="7597">
                  <c:v>25.19234999999998</c:v>
                </c:pt>
                <c:pt idx="7598">
                  <c:v>25.181420999999986</c:v>
                </c:pt>
                <c:pt idx="7599">
                  <c:v>25.163114999999987</c:v>
                </c:pt>
                <c:pt idx="7600">
                  <c:v>25.171858000000014</c:v>
                </c:pt>
                <c:pt idx="7601">
                  <c:v>25.183606499999989</c:v>
                </c:pt>
                <c:pt idx="7602">
                  <c:v>25.175682999999989</c:v>
                </c:pt>
                <c:pt idx="7603">
                  <c:v>25.163934333333319</c:v>
                </c:pt>
                <c:pt idx="7604">
                  <c:v>25.140436999999984</c:v>
                </c:pt>
                <c:pt idx="7605">
                  <c:v>25.159289499999996</c:v>
                </c:pt>
                <c:pt idx="7606">
                  <c:v>25.15245883333332</c:v>
                </c:pt>
                <c:pt idx="7607">
                  <c:v>25.157376999999997</c:v>
                </c:pt>
                <c:pt idx="7608">
                  <c:v>25.158743166666664</c:v>
                </c:pt>
                <c:pt idx="7609">
                  <c:v>25.154371500000003</c:v>
                </c:pt>
                <c:pt idx="7610">
                  <c:v>25.13879783333331</c:v>
                </c:pt>
                <c:pt idx="7611">
                  <c:v>25.135792333333303</c:v>
                </c:pt>
                <c:pt idx="7612">
                  <c:v>25.152732166666659</c:v>
                </c:pt>
                <c:pt idx="7613">
                  <c:v>25.111475333333324</c:v>
                </c:pt>
                <c:pt idx="7614">
                  <c:v>25.100546499999989</c:v>
                </c:pt>
                <c:pt idx="7615">
                  <c:v>25.087158499999994</c:v>
                </c:pt>
                <c:pt idx="7616">
                  <c:v>25.049453499999988</c:v>
                </c:pt>
                <c:pt idx="7617">
                  <c:v>25.042622999999971</c:v>
                </c:pt>
                <c:pt idx="7618">
                  <c:v>24.99918033333331</c:v>
                </c:pt>
                <c:pt idx="7619">
                  <c:v>24.956010833333309</c:v>
                </c:pt>
                <c:pt idx="7620">
                  <c:v>24.91448066666668</c:v>
                </c:pt>
                <c:pt idx="7621">
                  <c:v>24.913934166666674</c:v>
                </c:pt>
                <c:pt idx="7622">
                  <c:v>24.913114499999999</c:v>
                </c:pt>
                <c:pt idx="7623">
                  <c:v>24.897540833333306</c:v>
                </c:pt>
                <c:pt idx="7624">
                  <c:v>24.913387666666665</c:v>
                </c:pt>
                <c:pt idx="7625">
                  <c:v>24.901912166666673</c:v>
                </c:pt>
                <c:pt idx="7626">
                  <c:v>24.881966833333315</c:v>
                </c:pt>
                <c:pt idx="7627">
                  <c:v>24.855190999999987</c:v>
                </c:pt>
                <c:pt idx="7628">
                  <c:v>24.863114666666661</c:v>
                </c:pt>
                <c:pt idx="7629">
                  <c:v>24.842349666666653</c:v>
                </c:pt>
                <c:pt idx="7630">
                  <c:v>24.849453333333319</c:v>
                </c:pt>
                <c:pt idx="7631">
                  <c:v>24.84398883333332</c:v>
                </c:pt>
                <c:pt idx="7632">
                  <c:v>24.843442499999981</c:v>
                </c:pt>
                <c:pt idx="7633">
                  <c:v>24.837158333333328</c:v>
                </c:pt>
                <c:pt idx="7634">
                  <c:v>24.816119999999987</c:v>
                </c:pt>
                <c:pt idx="7635">
                  <c:v>24.807923166666683</c:v>
                </c:pt>
                <c:pt idx="7636">
                  <c:v>24.789890499999988</c:v>
                </c:pt>
                <c:pt idx="7637">
                  <c:v>24.7816938333333</c:v>
                </c:pt>
                <c:pt idx="7638">
                  <c:v>24.781693833333296</c:v>
                </c:pt>
                <c:pt idx="7639">
                  <c:v>24.788524333333296</c:v>
                </c:pt>
                <c:pt idx="7640">
                  <c:v>24.772404166666668</c:v>
                </c:pt>
                <c:pt idx="7641">
                  <c:v>24.773223833333304</c:v>
                </c:pt>
                <c:pt idx="7642">
                  <c:v>24.776229333333312</c:v>
                </c:pt>
                <c:pt idx="7643">
                  <c:v>24.738797666666667</c:v>
                </c:pt>
                <c:pt idx="7644">
                  <c:v>24.731693833333313</c:v>
                </c:pt>
                <c:pt idx="7645">
                  <c:v>24.730054500000005</c:v>
                </c:pt>
                <c:pt idx="7646">
                  <c:v>24.742076333333312</c:v>
                </c:pt>
                <c:pt idx="7647">
                  <c:v>24.709289499999993</c:v>
                </c:pt>
                <c:pt idx="7648">
                  <c:v>24.683606333333309</c:v>
                </c:pt>
                <c:pt idx="7649">
                  <c:v>24.675956000000014</c:v>
                </c:pt>
                <c:pt idx="7650">
                  <c:v>24.656284000000014</c:v>
                </c:pt>
                <c:pt idx="7651">
                  <c:v>24.66147516666669</c:v>
                </c:pt>
                <c:pt idx="7652">
                  <c:v>24.649726499999989</c:v>
                </c:pt>
                <c:pt idx="7653">
                  <c:v>24.618579000000004</c:v>
                </c:pt>
                <c:pt idx="7654">
                  <c:v>24.632240166666683</c:v>
                </c:pt>
                <c:pt idx="7655">
                  <c:v>24.614753833333324</c:v>
                </c:pt>
                <c:pt idx="7656">
                  <c:v>24.585792166666664</c:v>
                </c:pt>
                <c:pt idx="7657">
                  <c:v>24.557103666666681</c:v>
                </c:pt>
                <c:pt idx="7658">
                  <c:v>24.54918016666668</c:v>
                </c:pt>
                <c:pt idx="7659">
                  <c:v>24.523497166666683</c:v>
                </c:pt>
                <c:pt idx="7660">
                  <c:v>24.512021833333314</c:v>
                </c:pt>
                <c:pt idx="7661">
                  <c:v>24.503278666666677</c:v>
                </c:pt>
                <c:pt idx="7662">
                  <c:v>24.486338666666654</c:v>
                </c:pt>
                <c:pt idx="7663">
                  <c:v>24.461475333333311</c:v>
                </c:pt>
                <c:pt idx="7664">
                  <c:v>24.457923499999996</c:v>
                </c:pt>
                <c:pt idx="7665">
                  <c:v>24.42322399999998</c:v>
                </c:pt>
                <c:pt idx="7666">
                  <c:v>24.408743166666653</c:v>
                </c:pt>
                <c:pt idx="7667">
                  <c:v>24.397540833333306</c:v>
                </c:pt>
                <c:pt idx="7668">
                  <c:v>24.394535333333316</c:v>
                </c:pt>
                <c:pt idx="7669">
                  <c:v>24.369398666666665</c:v>
                </c:pt>
                <c:pt idx="7670">
                  <c:v>24.373496999999986</c:v>
                </c:pt>
                <c:pt idx="7671">
                  <c:v>24.3434423333333</c:v>
                </c:pt>
                <c:pt idx="7672">
                  <c:v>24.325136333333305</c:v>
                </c:pt>
                <c:pt idx="7673">
                  <c:v>24.347267499999994</c:v>
                </c:pt>
                <c:pt idx="7674">
                  <c:v>24.34754066666666</c:v>
                </c:pt>
                <c:pt idx="7675">
                  <c:v>24.347540666666664</c:v>
                </c:pt>
                <c:pt idx="7676">
                  <c:v>24.346994333333317</c:v>
                </c:pt>
                <c:pt idx="7677">
                  <c:v>24.333059833333319</c:v>
                </c:pt>
                <c:pt idx="7678">
                  <c:v>24.332240166666679</c:v>
                </c:pt>
                <c:pt idx="7679">
                  <c:v>24.325409666666669</c:v>
                </c:pt>
                <c:pt idx="7680">
                  <c:v>24.337431666666678</c:v>
                </c:pt>
                <c:pt idx="7681">
                  <c:v>24.33032783333331</c:v>
                </c:pt>
                <c:pt idx="7682">
                  <c:v>24.313661166666687</c:v>
                </c:pt>
                <c:pt idx="7683">
                  <c:v>24.301639333333306</c:v>
                </c:pt>
                <c:pt idx="7684">
                  <c:v>24.260655833333306</c:v>
                </c:pt>
                <c:pt idx="7685">
                  <c:v>24.261202333333308</c:v>
                </c:pt>
                <c:pt idx="7686">
                  <c:v>24.281694166666671</c:v>
                </c:pt>
                <c:pt idx="7687">
                  <c:v>24.289617499999988</c:v>
                </c:pt>
                <c:pt idx="7688">
                  <c:v>24.287158333333316</c:v>
                </c:pt>
                <c:pt idx="7689">
                  <c:v>24.289071</c:v>
                </c:pt>
                <c:pt idx="7690">
                  <c:v>24.2765028333333</c:v>
                </c:pt>
                <c:pt idx="7691">
                  <c:v>24.253552000000003</c:v>
                </c:pt>
                <c:pt idx="7692">
                  <c:v>24.24918033333331</c:v>
                </c:pt>
                <c:pt idx="7693">
                  <c:v>24.21967216666668</c:v>
                </c:pt>
                <c:pt idx="7694">
                  <c:v>24.223770666666667</c:v>
                </c:pt>
                <c:pt idx="7695">
                  <c:v>24.24590183333331</c:v>
                </c:pt>
                <c:pt idx="7696">
                  <c:v>24.260929166666667</c:v>
                </c:pt>
                <c:pt idx="7697">
                  <c:v>24.243989333333317</c:v>
                </c:pt>
                <c:pt idx="7698">
                  <c:v>24.232513833333311</c:v>
                </c:pt>
                <c:pt idx="7699">
                  <c:v>24.223497500000001</c:v>
                </c:pt>
                <c:pt idx="7700">
                  <c:v>24.231147833333317</c:v>
                </c:pt>
                <c:pt idx="7701">
                  <c:v>24.20655766666669</c:v>
                </c:pt>
                <c:pt idx="7702">
                  <c:v>24.18551933333331</c:v>
                </c:pt>
                <c:pt idx="7703">
                  <c:v>24.185246166666673</c:v>
                </c:pt>
                <c:pt idx="7704">
                  <c:v>24.172131333333322</c:v>
                </c:pt>
                <c:pt idx="7705">
                  <c:v>24.137978166666709</c:v>
                </c:pt>
                <c:pt idx="7706">
                  <c:v>24.104098333333333</c:v>
                </c:pt>
                <c:pt idx="7707">
                  <c:v>24.067759500000012</c:v>
                </c:pt>
                <c:pt idx="7708">
                  <c:v>24.08005466666669</c:v>
                </c:pt>
                <c:pt idx="7709">
                  <c:v>24.089890833333325</c:v>
                </c:pt>
                <c:pt idx="7710">
                  <c:v>24.084153000000015</c:v>
                </c:pt>
                <c:pt idx="7711">
                  <c:v>24.081420833333318</c:v>
                </c:pt>
                <c:pt idx="7712">
                  <c:v>24.062841666666678</c:v>
                </c:pt>
                <c:pt idx="7713">
                  <c:v>24.051093000000026</c:v>
                </c:pt>
                <c:pt idx="7714">
                  <c:v>24.050000000000011</c:v>
                </c:pt>
                <c:pt idx="7715">
                  <c:v>24.049726666666672</c:v>
                </c:pt>
                <c:pt idx="7716">
                  <c:v>24.075409666666669</c:v>
                </c:pt>
                <c:pt idx="7717">
                  <c:v>24.074043500000002</c:v>
                </c:pt>
                <c:pt idx="7718">
                  <c:v>24.058469666666671</c:v>
                </c:pt>
                <c:pt idx="7719">
                  <c:v>24.065573333333312</c:v>
                </c:pt>
                <c:pt idx="7720">
                  <c:v>24.052731833333308</c:v>
                </c:pt>
                <c:pt idx="7721">
                  <c:v>24.046174500000003</c:v>
                </c:pt>
                <c:pt idx="7722">
                  <c:v>24.051639000000002</c:v>
                </c:pt>
                <c:pt idx="7723">
                  <c:v>24.047813833333322</c:v>
                </c:pt>
                <c:pt idx="7724">
                  <c:v>24.037431166666682</c:v>
                </c:pt>
                <c:pt idx="7725">
                  <c:v>24.039343666666671</c:v>
                </c:pt>
                <c:pt idx="7726">
                  <c:v>24.031420166666681</c:v>
                </c:pt>
                <c:pt idx="7727">
                  <c:v>24.03688466666669</c:v>
                </c:pt>
                <c:pt idx="7728">
                  <c:v>24.024043166666683</c:v>
                </c:pt>
                <c:pt idx="7729">
                  <c:v>24.040436666666672</c:v>
                </c:pt>
                <c:pt idx="7730">
                  <c:v>24.046720833333307</c:v>
                </c:pt>
                <c:pt idx="7731">
                  <c:v>24.062568000000006</c:v>
                </c:pt>
                <c:pt idx="7732">
                  <c:v>24.04781400000002</c:v>
                </c:pt>
                <c:pt idx="7733">
                  <c:v>24.050546166666678</c:v>
                </c:pt>
                <c:pt idx="7734">
                  <c:v>24.045081666666675</c:v>
                </c:pt>
                <c:pt idx="7735">
                  <c:v>24.028961500000015</c:v>
                </c:pt>
                <c:pt idx="7736">
                  <c:v>24.025409500000002</c:v>
                </c:pt>
                <c:pt idx="7737">
                  <c:v>24.030054333333332</c:v>
                </c:pt>
                <c:pt idx="7738">
                  <c:v>24.057376666666688</c:v>
                </c:pt>
                <c:pt idx="7739">
                  <c:v>24.073496833333312</c:v>
                </c:pt>
                <c:pt idx="7740">
                  <c:v>24.068851833333323</c:v>
                </c:pt>
                <c:pt idx="7741">
                  <c:v>24.046174333333322</c:v>
                </c:pt>
                <c:pt idx="7742">
                  <c:v>24.046174333333322</c:v>
                </c:pt>
                <c:pt idx="7743">
                  <c:v>24.040436499999998</c:v>
                </c:pt>
                <c:pt idx="7744">
                  <c:v>24.042895500000007</c:v>
                </c:pt>
                <c:pt idx="7745">
                  <c:v>24.041256166666685</c:v>
                </c:pt>
                <c:pt idx="7746">
                  <c:v>24.022950166666682</c:v>
                </c:pt>
                <c:pt idx="7747">
                  <c:v>24.025136</c:v>
                </c:pt>
                <c:pt idx="7748">
                  <c:v>23.995627833333302</c:v>
                </c:pt>
                <c:pt idx="7749">
                  <c:v>23.971857333333329</c:v>
                </c:pt>
                <c:pt idx="7750">
                  <c:v>23.96611949999998</c:v>
                </c:pt>
                <c:pt idx="7751">
                  <c:v>23.952458333333311</c:v>
                </c:pt>
                <c:pt idx="7752">
                  <c:v>23.928414666666647</c:v>
                </c:pt>
                <c:pt idx="7753">
                  <c:v>23.948633166666649</c:v>
                </c:pt>
                <c:pt idx="7754">
                  <c:v>23.937977333333329</c:v>
                </c:pt>
                <c:pt idx="7755">
                  <c:v>23.895900833333311</c:v>
                </c:pt>
                <c:pt idx="7756">
                  <c:v>23.895081166666678</c:v>
                </c:pt>
                <c:pt idx="7757">
                  <c:v>23.875408999999991</c:v>
                </c:pt>
                <c:pt idx="7758">
                  <c:v>23.866119499999989</c:v>
                </c:pt>
                <c:pt idx="7759">
                  <c:v>23.873496499999987</c:v>
                </c:pt>
                <c:pt idx="7760">
                  <c:v>23.85273149999999</c:v>
                </c:pt>
                <c:pt idx="7761">
                  <c:v>23.857922833333316</c:v>
                </c:pt>
                <c:pt idx="7762">
                  <c:v>23.858469333333311</c:v>
                </c:pt>
                <c:pt idx="7763">
                  <c:v>23.836611333333316</c:v>
                </c:pt>
                <c:pt idx="7764">
                  <c:v>23.819944666666679</c:v>
                </c:pt>
                <c:pt idx="7765">
                  <c:v>23.818032166666661</c:v>
                </c:pt>
                <c:pt idx="7766">
                  <c:v>23.820217999999986</c:v>
                </c:pt>
                <c:pt idx="7767">
                  <c:v>23.829234333333311</c:v>
                </c:pt>
                <c:pt idx="7768">
                  <c:v>23.821857333333327</c:v>
                </c:pt>
                <c:pt idx="7769">
                  <c:v>23.81912500000001</c:v>
                </c:pt>
                <c:pt idx="7770">
                  <c:v>23.816666000000001</c:v>
                </c:pt>
                <c:pt idx="7771">
                  <c:v>23.781693333333312</c:v>
                </c:pt>
                <c:pt idx="7772">
                  <c:v>23.775135999999989</c:v>
                </c:pt>
                <c:pt idx="7773">
                  <c:v>23.769398333333307</c:v>
                </c:pt>
                <c:pt idx="7774">
                  <c:v>23.75027266666666</c:v>
                </c:pt>
                <c:pt idx="7775">
                  <c:v>23.745081499999987</c:v>
                </c:pt>
                <c:pt idx="7776">
                  <c:v>23.733059666666669</c:v>
                </c:pt>
                <c:pt idx="7777">
                  <c:v>23.731420333333304</c:v>
                </c:pt>
                <c:pt idx="7778">
                  <c:v>23.746447666666647</c:v>
                </c:pt>
                <c:pt idx="7779">
                  <c:v>23.761201833333306</c:v>
                </c:pt>
                <c:pt idx="7780">
                  <c:v>23.757376666666673</c:v>
                </c:pt>
                <c:pt idx="7781">
                  <c:v>23.774043333333307</c:v>
                </c:pt>
                <c:pt idx="7782">
                  <c:v>23.79180283333331</c:v>
                </c:pt>
                <c:pt idx="7783">
                  <c:v>23.775955833333317</c:v>
                </c:pt>
                <c:pt idx="7784">
                  <c:v>23.760928666666661</c:v>
                </c:pt>
                <c:pt idx="7785">
                  <c:v>23.764207333333307</c:v>
                </c:pt>
                <c:pt idx="7786">
                  <c:v>23.7521855</c:v>
                </c:pt>
                <c:pt idx="7787">
                  <c:v>23.75928933333331</c:v>
                </c:pt>
                <c:pt idx="7788">
                  <c:v>23.754097999999999</c:v>
                </c:pt>
                <c:pt idx="7789">
                  <c:v>23.763660833333304</c:v>
                </c:pt>
                <c:pt idx="7790">
                  <c:v>23.735518666666671</c:v>
                </c:pt>
                <c:pt idx="7791">
                  <c:v>23.744535000000003</c:v>
                </c:pt>
                <c:pt idx="7792">
                  <c:v>23.766939333333312</c:v>
                </c:pt>
                <c:pt idx="7793">
                  <c:v>23.761748166666671</c:v>
                </c:pt>
                <c:pt idx="7794">
                  <c:v>23.768305499999993</c:v>
                </c:pt>
                <c:pt idx="7795">
                  <c:v>23.780600499999991</c:v>
                </c:pt>
                <c:pt idx="7796">
                  <c:v>23.795627833333306</c:v>
                </c:pt>
                <c:pt idx="7797">
                  <c:v>23.798086833333315</c:v>
                </c:pt>
                <c:pt idx="7798">
                  <c:v>23.780600499999991</c:v>
                </c:pt>
                <c:pt idx="7799">
                  <c:v>23.774589499999998</c:v>
                </c:pt>
                <c:pt idx="7800">
                  <c:v>23.791529499999999</c:v>
                </c:pt>
                <c:pt idx="7801">
                  <c:v>23.837977500000033</c:v>
                </c:pt>
                <c:pt idx="7802">
                  <c:v>23.850545833333317</c:v>
                </c:pt>
                <c:pt idx="7803">
                  <c:v>23.867212499999997</c:v>
                </c:pt>
                <c:pt idx="7804">
                  <c:v>23.85382450000002</c:v>
                </c:pt>
                <c:pt idx="7805">
                  <c:v>23.855463833333317</c:v>
                </c:pt>
                <c:pt idx="7806">
                  <c:v>23.850545833333317</c:v>
                </c:pt>
                <c:pt idx="7807">
                  <c:v>23.859562166666681</c:v>
                </c:pt>
                <c:pt idx="7808">
                  <c:v>23.874043000000007</c:v>
                </c:pt>
                <c:pt idx="7809">
                  <c:v>23.893441833333309</c:v>
                </c:pt>
                <c:pt idx="7810">
                  <c:v>23.89152933333331</c:v>
                </c:pt>
                <c:pt idx="7811">
                  <c:v>23.92076433333331</c:v>
                </c:pt>
                <c:pt idx="7812">
                  <c:v>23.9445348333333</c:v>
                </c:pt>
                <c:pt idx="7813">
                  <c:v>23.930873666666677</c:v>
                </c:pt>
                <c:pt idx="7814">
                  <c:v>23.953278000000001</c:v>
                </c:pt>
                <c:pt idx="7815">
                  <c:v>23.991256166666677</c:v>
                </c:pt>
                <c:pt idx="7816">
                  <c:v>23.977868166666688</c:v>
                </c:pt>
                <c:pt idx="7817">
                  <c:v>23.979234333333306</c:v>
                </c:pt>
                <c:pt idx="7818">
                  <c:v>23.982512999999969</c:v>
                </c:pt>
                <c:pt idx="7819">
                  <c:v>23.981420166666663</c:v>
                </c:pt>
                <c:pt idx="7820">
                  <c:v>23.990163333333303</c:v>
                </c:pt>
                <c:pt idx="7821">
                  <c:v>23.993168666666669</c:v>
                </c:pt>
                <c:pt idx="7822">
                  <c:v>24.004370833333319</c:v>
                </c:pt>
                <c:pt idx="7823">
                  <c:v>24.034698666666671</c:v>
                </c:pt>
                <c:pt idx="7824">
                  <c:v>24.055190499999988</c:v>
                </c:pt>
                <c:pt idx="7825">
                  <c:v>24.087977499999997</c:v>
                </c:pt>
                <c:pt idx="7826">
                  <c:v>24.107922833333316</c:v>
                </c:pt>
                <c:pt idx="7827">
                  <c:v>24.128414666666664</c:v>
                </c:pt>
                <c:pt idx="7828">
                  <c:v>24.115572999999987</c:v>
                </c:pt>
                <c:pt idx="7829">
                  <c:v>24.127868166666691</c:v>
                </c:pt>
                <c:pt idx="7830">
                  <c:v>24.124589499999992</c:v>
                </c:pt>
                <c:pt idx="7831">
                  <c:v>24.161474833333315</c:v>
                </c:pt>
                <c:pt idx="7832">
                  <c:v>24.154917333333326</c:v>
                </c:pt>
                <c:pt idx="7833">
                  <c:v>24.159835500000014</c:v>
                </c:pt>
                <c:pt idx="7834">
                  <c:v>24.155737166666668</c:v>
                </c:pt>
                <c:pt idx="7835">
                  <c:v>24.140709833333315</c:v>
                </c:pt>
                <c:pt idx="7836">
                  <c:v>24.152731666666675</c:v>
                </c:pt>
                <c:pt idx="7837">
                  <c:v>24.155463833333318</c:v>
                </c:pt>
                <c:pt idx="7838">
                  <c:v>24.155190666666684</c:v>
                </c:pt>
                <c:pt idx="7839">
                  <c:v>24.169944833333318</c:v>
                </c:pt>
                <c:pt idx="7840">
                  <c:v>24.185518666666667</c:v>
                </c:pt>
                <c:pt idx="7841">
                  <c:v>24.179781000000013</c:v>
                </c:pt>
                <c:pt idx="7842">
                  <c:v>24.167759333333318</c:v>
                </c:pt>
                <c:pt idx="7843">
                  <c:v>24.181967000000014</c:v>
                </c:pt>
                <c:pt idx="7844">
                  <c:v>24.206830333333318</c:v>
                </c:pt>
                <c:pt idx="7845">
                  <c:v>24.212568166666685</c:v>
                </c:pt>
                <c:pt idx="7846">
                  <c:v>24.233060000000005</c:v>
                </c:pt>
                <c:pt idx="7847">
                  <c:v>24.219945333333325</c:v>
                </c:pt>
                <c:pt idx="7848">
                  <c:v>24.231967166666692</c:v>
                </c:pt>
                <c:pt idx="7849">
                  <c:v>24.220765000000004</c:v>
                </c:pt>
                <c:pt idx="7850">
                  <c:v>24.255191333333311</c:v>
                </c:pt>
                <c:pt idx="7851">
                  <c:v>24.235245999999989</c:v>
                </c:pt>
                <c:pt idx="7852">
                  <c:v>24.242076666666662</c:v>
                </c:pt>
                <c:pt idx="7853">
                  <c:v>24.228142166666647</c:v>
                </c:pt>
                <c:pt idx="7854">
                  <c:v>24.216939999999987</c:v>
                </c:pt>
                <c:pt idx="7855">
                  <c:v>24.214480999999992</c:v>
                </c:pt>
                <c:pt idx="7856">
                  <c:v>24.210928999999993</c:v>
                </c:pt>
                <c:pt idx="7857">
                  <c:v>24.224316999999989</c:v>
                </c:pt>
                <c:pt idx="7858">
                  <c:v>24.216120333333304</c:v>
                </c:pt>
                <c:pt idx="7859">
                  <c:v>24.218306166666654</c:v>
                </c:pt>
                <c:pt idx="7860">
                  <c:v>24.210109499999987</c:v>
                </c:pt>
                <c:pt idx="7861">
                  <c:v>24.198634166666654</c:v>
                </c:pt>
                <c:pt idx="7862">
                  <c:v>24.207104166666674</c:v>
                </c:pt>
                <c:pt idx="7863">
                  <c:v>24.220492166666659</c:v>
                </c:pt>
                <c:pt idx="7864">
                  <c:v>24.241257166666674</c:v>
                </c:pt>
                <c:pt idx="7865">
                  <c:v>24.249453833333305</c:v>
                </c:pt>
                <c:pt idx="7866">
                  <c:v>24.265300833333299</c:v>
                </c:pt>
                <c:pt idx="7867">
                  <c:v>24.259836499999999</c:v>
                </c:pt>
                <c:pt idx="7868">
                  <c:v>24.2467218333333</c:v>
                </c:pt>
                <c:pt idx="7869">
                  <c:v>24.255738166666667</c:v>
                </c:pt>
                <c:pt idx="7870">
                  <c:v>24.293169833333309</c:v>
                </c:pt>
                <c:pt idx="7871">
                  <c:v>24.289344666666672</c:v>
                </c:pt>
                <c:pt idx="7872">
                  <c:v>24.266940333333309</c:v>
                </c:pt>
                <c:pt idx="7873">
                  <c:v>24.260382999999997</c:v>
                </c:pt>
                <c:pt idx="7874">
                  <c:v>24.230874833333324</c:v>
                </c:pt>
                <c:pt idx="7875">
                  <c:v>24.228415833333315</c:v>
                </c:pt>
                <c:pt idx="7876">
                  <c:v>24.236066000000005</c:v>
                </c:pt>
                <c:pt idx="7877">
                  <c:v>24.251093333333323</c:v>
                </c:pt>
                <c:pt idx="7878">
                  <c:v>24.262022166666672</c:v>
                </c:pt>
                <c:pt idx="7879">
                  <c:v>24.243989333333317</c:v>
                </c:pt>
                <c:pt idx="7880">
                  <c:v>24.235792499999995</c:v>
                </c:pt>
                <c:pt idx="7881">
                  <c:v>24.247814500000008</c:v>
                </c:pt>
                <c:pt idx="7882">
                  <c:v>24.207923833333325</c:v>
                </c:pt>
                <c:pt idx="7883">
                  <c:v>24.191257166666695</c:v>
                </c:pt>
                <c:pt idx="7884">
                  <c:v>24.186885666666694</c:v>
                </c:pt>
                <c:pt idx="7885">
                  <c:v>24.205737999999997</c:v>
                </c:pt>
                <c:pt idx="7886">
                  <c:v>24.198907500000008</c:v>
                </c:pt>
                <c:pt idx="7887">
                  <c:v>24.196175166666691</c:v>
                </c:pt>
                <c:pt idx="7888">
                  <c:v>24.180054999999999</c:v>
                </c:pt>
                <c:pt idx="7889">
                  <c:v>24.16557416666668</c:v>
                </c:pt>
                <c:pt idx="7890">
                  <c:v>24.163934833333318</c:v>
                </c:pt>
                <c:pt idx="7891">
                  <c:v>24.162295500000003</c:v>
                </c:pt>
                <c:pt idx="7892">
                  <c:v>24.175137000000003</c:v>
                </c:pt>
                <c:pt idx="7893">
                  <c:v>24.181694333333322</c:v>
                </c:pt>
                <c:pt idx="7894">
                  <c:v>24.190984000000014</c:v>
                </c:pt>
                <c:pt idx="7895">
                  <c:v>24.21912616666668</c:v>
                </c:pt>
                <c:pt idx="7896">
                  <c:v>24.199180833333319</c:v>
                </c:pt>
                <c:pt idx="7897">
                  <c:v>24.212022499999993</c:v>
                </c:pt>
                <c:pt idx="7898">
                  <c:v>24.215301166666677</c:v>
                </c:pt>
                <c:pt idx="7899">
                  <c:v>24.191803833333321</c:v>
                </c:pt>
                <c:pt idx="7900">
                  <c:v>24.18879833333331</c:v>
                </c:pt>
                <c:pt idx="7901">
                  <c:v>24.175683666666664</c:v>
                </c:pt>
                <c:pt idx="7902">
                  <c:v>24.166667166666677</c:v>
                </c:pt>
                <c:pt idx="7903">
                  <c:v>24.196448499999992</c:v>
                </c:pt>
                <c:pt idx="7904">
                  <c:v>24.197268166666685</c:v>
                </c:pt>
                <c:pt idx="7905">
                  <c:v>24.166666999999986</c:v>
                </c:pt>
                <c:pt idx="7906">
                  <c:v>24.162841833333307</c:v>
                </c:pt>
                <c:pt idx="7907">
                  <c:v>24.157923833333314</c:v>
                </c:pt>
                <c:pt idx="7908">
                  <c:v>24.153005833333317</c:v>
                </c:pt>
                <c:pt idx="7909">
                  <c:v>24.142623333333304</c:v>
                </c:pt>
                <c:pt idx="7910">
                  <c:v>24.110929333333317</c:v>
                </c:pt>
                <c:pt idx="7911">
                  <c:v>24.094262666666665</c:v>
                </c:pt>
                <c:pt idx="7912">
                  <c:v>24.059563166666678</c:v>
                </c:pt>
                <c:pt idx="7913">
                  <c:v>24.049727166666663</c:v>
                </c:pt>
                <c:pt idx="7914">
                  <c:v>24.054098833333317</c:v>
                </c:pt>
                <c:pt idx="7915">
                  <c:v>24.028688999999989</c:v>
                </c:pt>
                <c:pt idx="7916">
                  <c:v>24.010929499999992</c:v>
                </c:pt>
                <c:pt idx="7917">
                  <c:v>24.003552499999987</c:v>
                </c:pt>
                <c:pt idx="7918">
                  <c:v>23.985246499999977</c:v>
                </c:pt>
                <c:pt idx="7919">
                  <c:v>23.977869499999997</c:v>
                </c:pt>
                <c:pt idx="7920">
                  <c:v>23.966120833333296</c:v>
                </c:pt>
                <c:pt idx="7921">
                  <c:v>23.937705499999993</c:v>
                </c:pt>
                <c:pt idx="7922">
                  <c:v>23.923497833333293</c:v>
                </c:pt>
                <c:pt idx="7923">
                  <c:v>23.888251999999987</c:v>
                </c:pt>
                <c:pt idx="7924">
                  <c:v>23.862295833333306</c:v>
                </c:pt>
                <c:pt idx="7925">
                  <c:v>23.823224833333306</c:v>
                </c:pt>
                <c:pt idx="7926">
                  <c:v>23.81092966666667</c:v>
                </c:pt>
                <c:pt idx="7927">
                  <c:v>23.798907833333306</c:v>
                </c:pt>
                <c:pt idx="7928">
                  <c:v>23.792623666666653</c:v>
                </c:pt>
                <c:pt idx="7929">
                  <c:v>23.766394166666661</c:v>
                </c:pt>
                <c:pt idx="7930">
                  <c:v>23.707650999999988</c:v>
                </c:pt>
                <c:pt idx="7931">
                  <c:v>23.692077166666675</c:v>
                </c:pt>
                <c:pt idx="7932">
                  <c:v>23.687705499999996</c:v>
                </c:pt>
                <c:pt idx="7933">
                  <c:v>23.677322999999987</c:v>
                </c:pt>
                <c:pt idx="7934">
                  <c:v>23.670765666666675</c:v>
                </c:pt>
                <c:pt idx="7935">
                  <c:v>23.64972749999999</c:v>
                </c:pt>
                <c:pt idx="7936">
                  <c:v>23.615574500000001</c:v>
                </c:pt>
                <c:pt idx="7937">
                  <c:v>23.611749333333318</c:v>
                </c:pt>
                <c:pt idx="7938">
                  <c:v>23.60737783333332</c:v>
                </c:pt>
                <c:pt idx="7939">
                  <c:v>23.62377133333332</c:v>
                </c:pt>
                <c:pt idx="7940">
                  <c:v>23.637705833333321</c:v>
                </c:pt>
                <c:pt idx="7941">
                  <c:v>23.630602</c:v>
                </c:pt>
                <c:pt idx="7942">
                  <c:v>23.661476333333322</c:v>
                </c:pt>
                <c:pt idx="7943">
                  <c:v>23.673225000000013</c:v>
                </c:pt>
                <c:pt idx="7944">
                  <c:v>23.684700333333311</c:v>
                </c:pt>
                <c:pt idx="7945">
                  <c:v>23.636339666666668</c:v>
                </c:pt>
                <c:pt idx="7946">
                  <c:v>23.637705666666683</c:v>
                </c:pt>
                <c:pt idx="7947">
                  <c:v>23.640164833333319</c:v>
                </c:pt>
                <c:pt idx="7948">
                  <c:v>23.648634833333304</c:v>
                </c:pt>
                <c:pt idx="7949">
                  <c:v>23.640711333333311</c:v>
                </c:pt>
                <c:pt idx="7950">
                  <c:v>23.64808833333332</c:v>
                </c:pt>
                <c:pt idx="7951">
                  <c:v>23.66885333333332</c:v>
                </c:pt>
                <c:pt idx="7952">
                  <c:v>23.69098450000001</c:v>
                </c:pt>
                <c:pt idx="7953">
                  <c:v>23.696448999999987</c:v>
                </c:pt>
                <c:pt idx="7954">
                  <c:v>23.699181166666687</c:v>
                </c:pt>
                <c:pt idx="7955">
                  <c:v>23.70054716666667</c:v>
                </c:pt>
                <c:pt idx="7956">
                  <c:v>23.699181166666691</c:v>
                </c:pt>
                <c:pt idx="7957">
                  <c:v>23.686339499999985</c:v>
                </c:pt>
                <c:pt idx="7958">
                  <c:v>23.668853166666686</c:v>
                </c:pt>
                <c:pt idx="7959">
                  <c:v>23.67213183333331</c:v>
                </c:pt>
                <c:pt idx="7960">
                  <c:v>23.684426833333312</c:v>
                </c:pt>
                <c:pt idx="7961">
                  <c:v>23.692077000000001</c:v>
                </c:pt>
                <c:pt idx="7962">
                  <c:v>23.709290166666676</c:v>
                </c:pt>
                <c:pt idx="7963">
                  <c:v>23.680875000000011</c:v>
                </c:pt>
                <c:pt idx="7964">
                  <c:v>23.66912633333331</c:v>
                </c:pt>
                <c:pt idx="7965">
                  <c:v>23.668853000000013</c:v>
                </c:pt>
                <c:pt idx="7966">
                  <c:v>23.667213666666665</c:v>
                </c:pt>
                <c:pt idx="7967">
                  <c:v>23.681967666666683</c:v>
                </c:pt>
                <c:pt idx="7968">
                  <c:v>23.690437666666664</c:v>
                </c:pt>
                <c:pt idx="7969">
                  <c:v>23.711476000000001</c:v>
                </c:pt>
                <c:pt idx="7970">
                  <c:v>23.689891333333321</c:v>
                </c:pt>
                <c:pt idx="7971">
                  <c:v>23.704372166666676</c:v>
                </c:pt>
                <c:pt idx="7972">
                  <c:v>23.710656333333322</c:v>
                </c:pt>
                <c:pt idx="7973">
                  <c:v>23.734426833333305</c:v>
                </c:pt>
                <c:pt idx="7974">
                  <c:v>23.730601666666679</c:v>
                </c:pt>
                <c:pt idx="7975">
                  <c:v>23.770219166666671</c:v>
                </c:pt>
                <c:pt idx="7976">
                  <c:v>23.772951333333328</c:v>
                </c:pt>
                <c:pt idx="7977">
                  <c:v>23.751639833333311</c:v>
                </c:pt>
                <c:pt idx="7978">
                  <c:v>23.777596166666683</c:v>
                </c:pt>
                <c:pt idx="7979">
                  <c:v>23.7857928333333</c:v>
                </c:pt>
                <c:pt idx="7980">
                  <c:v>23.790710833333307</c:v>
                </c:pt>
                <c:pt idx="7981">
                  <c:v>23.792350166666683</c:v>
                </c:pt>
                <c:pt idx="7982">
                  <c:v>23.807650666666689</c:v>
                </c:pt>
                <c:pt idx="7983">
                  <c:v>23.809016833333313</c:v>
                </c:pt>
                <c:pt idx="7984">
                  <c:v>23.84016433333332</c:v>
                </c:pt>
                <c:pt idx="7985">
                  <c:v>23.856284500000005</c:v>
                </c:pt>
                <c:pt idx="7986">
                  <c:v>23.847541333333318</c:v>
                </c:pt>
                <c:pt idx="7987">
                  <c:v>23.832240666666671</c:v>
                </c:pt>
                <c:pt idx="7988">
                  <c:v>23.848634166666674</c:v>
                </c:pt>
                <c:pt idx="7989">
                  <c:v>23.829235333333319</c:v>
                </c:pt>
                <c:pt idx="7990">
                  <c:v>23.840984000000013</c:v>
                </c:pt>
                <c:pt idx="7991">
                  <c:v>23.845082333333313</c:v>
                </c:pt>
                <c:pt idx="7992">
                  <c:v>23.855737999999985</c:v>
                </c:pt>
                <c:pt idx="7993">
                  <c:v>23.87759583333332</c:v>
                </c:pt>
                <c:pt idx="7994">
                  <c:v>23.883060333333319</c:v>
                </c:pt>
                <c:pt idx="7995">
                  <c:v>23.868306166666667</c:v>
                </c:pt>
                <c:pt idx="7996">
                  <c:v>23.857923666666686</c:v>
                </c:pt>
                <c:pt idx="7997">
                  <c:v>23.845355333333316</c:v>
                </c:pt>
                <c:pt idx="7998">
                  <c:v>23.819398999999997</c:v>
                </c:pt>
                <c:pt idx="7999">
                  <c:v>23.816666666666674</c:v>
                </c:pt>
                <c:pt idx="8000">
                  <c:v>23.803551833333319</c:v>
                </c:pt>
                <c:pt idx="8001">
                  <c:v>23.79808733333331</c:v>
                </c:pt>
                <c:pt idx="8002">
                  <c:v>23.778141999999985</c:v>
                </c:pt>
                <c:pt idx="8003">
                  <c:v>23.777049166666668</c:v>
                </c:pt>
                <c:pt idx="8004">
                  <c:v>23.765027333333304</c:v>
                </c:pt>
                <c:pt idx="8005">
                  <c:v>23.794808833333317</c:v>
                </c:pt>
                <c:pt idx="8006">
                  <c:v>23.792622999999978</c:v>
                </c:pt>
                <c:pt idx="8007">
                  <c:v>23.783333333333296</c:v>
                </c:pt>
                <c:pt idx="8008">
                  <c:v>23.78169399999998</c:v>
                </c:pt>
                <c:pt idx="8009">
                  <c:v>23.781967166666675</c:v>
                </c:pt>
                <c:pt idx="8010">
                  <c:v>23.780874333333315</c:v>
                </c:pt>
                <c:pt idx="8011">
                  <c:v>23.768305999999981</c:v>
                </c:pt>
                <c:pt idx="8012">
                  <c:v>23.750273333333304</c:v>
                </c:pt>
                <c:pt idx="8013">
                  <c:v>23.740710499999981</c:v>
                </c:pt>
                <c:pt idx="8014">
                  <c:v>23.732786999999981</c:v>
                </c:pt>
                <c:pt idx="8015">
                  <c:v>23.709289833333305</c:v>
                </c:pt>
                <c:pt idx="8016">
                  <c:v>23.721038333333311</c:v>
                </c:pt>
                <c:pt idx="8017">
                  <c:v>23.72814216666665</c:v>
                </c:pt>
                <c:pt idx="8018">
                  <c:v>23.744808833333316</c:v>
                </c:pt>
                <c:pt idx="8019">
                  <c:v>23.759016499999987</c:v>
                </c:pt>
                <c:pt idx="8020">
                  <c:v>23.743442833333294</c:v>
                </c:pt>
                <c:pt idx="8021">
                  <c:v>23.729235166666665</c:v>
                </c:pt>
                <c:pt idx="8022">
                  <c:v>23.710109499999987</c:v>
                </c:pt>
                <c:pt idx="8023">
                  <c:v>23.699726999999989</c:v>
                </c:pt>
                <c:pt idx="8024">
                  <c:v>23.714207833333319</c:v>
                </c:pt>
                <c:pt idx="8025">
                  <c:v>23.746721666666662</c:v>
                </c:pt>
                <c:pt idx="8026">
                  <c:v>23.761202499999989</c:v>
                </c:pt>
                <c:pt idx="8027">
                  <c:v>23.774863666666679</c:v>
                </c:pt>
                <c:pt idx="8028">
                  <c:v>23.777869166666683</c:v>
                </c:pt>
                <c:pt idx="8029">
                  <c:v>23.766120499999989</c:v>
                </c:pt>
                <c:pt idx="8030">
                  <c:v>23.785792666666655</c:v>
                </c:pt>
                <c:pt idx="8031">
                  <c:v>23.791803666666674</c:v>
                </c:pt>
                <c:pt idx="8032">
                  <c:v>23.796448499999986</c:v>
                </c:pt>
                <c:pt idx="8033">
                  <c:v>23.797268166666676</c:v>
                </c:pt>
                <c:pt idx="8034">
                  <c:v>23.792896499999987</c:v>
                </c:pt>
                <c:pt idx="8035">
                  <c:v>23.752459333333306</c:v>
                </c:pt>
                <c:pt idx="8036">
                  <c:v>23.739891166666684</c:v>
                </c:pt>
                <c:pt idx="8037">
                  <c:v>23.72622999999998</c:v>
                </c:pt>
                <c:pt idx="8038">
                  <c:v>23.687432166666671</c:v>
                </c:pt>
                <c:pt idx="8039">
                  <c:v>23.667760000000001</c:v>
                </c:pt>
                <c:pt idx="8040">
                  <c:v>23.666940333333322</c:v>
                </c:pt>
                <c:pt idx="8041">
                  <c:v>23.667213666666687</c:v>
                </c:pt>
                <c:pt idx="8042">
                  <c:v>23.655465000000021</c:v>
                </c:pt>
                <c:pt idx="8043">
                  <c:v>23.657650666666694</c:v>
                </c:pt>
                <c:pt idx="8044">
                  <c:v>23.629508500000004</c:v>
                </c:pt>
                <c:pt idx="8045">
                  <c:v>23.629781833333318</c:v>
                </c:pt>
                <c:pt idx="8046">
                  <c:v>23.62923533333332</c:v>
                </c:pt>
                <c:pt idx="8047">
                  <c:v>23.632240833333313</c:v>
                </c:pt>
                <c:pt idx="8048">
                  <c:v>23.599727166666671</c:v>
                </c:pt>
                <c:pt idx="8049">
                  <c:v>23.612842000000001</c:v>
                </c:pt>
                <c:pt idx="8050">
                  <c:v>23.603279166666677</c:v>
                </c:pt>
                <c:pt idx="8051">
                  <c:v>23.606831166666687</c:v>
                </c:pt>
                <c:pt idx="8052">
                  <c:v>23.621038833333319</c:v>
                </c:pt>
                <c:pt idx="8053">
                  <c:v>23.637159166666688</c:v>
                </c:pt>
                <c:pt idx="8054">
                  <c:v>23.643443333333309</c:v>
                </c:pt>
                <c:pt idx="8055">
                  <c:v>23.644262999999999</c:v>
                </c:pt>
                <c:pt idx="8056">
                  <c:v>23.672405166666678</c:v>
                </c:pt>
                <c:pt idx="8057">
                  <c:v>23.669126499999987</c:v>
                </c:pt>
                <c:pt idx="8058">
                  <c:v>23.688525499999987</c:v>
                </c:pt>
                <c:pt idx="8059">
                  <c:v>23.678416333333303</c:v>
                </c:pt>
                <c:pt idx="8060">
                  <c:v>23.684700499999987</c:v>
                </c:pt>
                <c:pt idx="8061">
                  <c:v>23.670219666666657</c:v>
                </c:pt>
                <c:pt idx="8062">
                  <c:v>23.671585833333317</c:v>
                </c:pt>
                <c:pt idx="8063">
                  <c:v>23.685520166666663</c:v>
                </c:pt>
                <c:pt idx="8064">
                  <c:v>23.689618499999987</c:v>
                </c:pt>
                <c:pt idx="8065">
                  <c:v>23.681421666666665</c:v>
                </c:pt>
                <c:pt idx="8066">
                  <c:v>23.669673166666673</c:v>
                </c:pt>
                <c:pt idx="8067">
                  <c:v>23.661749666666648</c:v>
                </c:pt>
                <c:pt idx="8068">
                  <c:v>23.686066499999992</c:v>
                </c:pt>
                <c:pt idx="8069">
                  <c:v>23.688252333333303</c:v>
                </c:pt>
                <c:pt idx="8070">
                  <c:v>23.690437999999986</c:v>
                </c:pt>
                <c:pt idx="8071">
                  <c:v>23.673771333333317</c:v>
                </c:pt>
                <c:pt idx="8072">
                  <c:v>23.690711166666674</c:v>
                </c:pt>
                <c:pt idx="8073">
                  <c:v>23.691257499999995</c:v>
                </c:pt>
                <c:pt idx="8074">
                  <c:v>23.675683833333306</c:v>
                </c:pt>
                <c:pt idx="8075">
                  <c:v>23.672951500000003</c:v>
                </c:pt>
                <c:pt idx="8076">
                  <c:v>23.667760333333312</c:v>
                </c:pt>
                <c:pt idx="8077">
                  <c:v>23.660929833333306</c:v>
                </c:pt>
                <c:pt idx="8078">
                  <c:v>23.653552833333311</c:v>
                </c:pt>
                <c:pt idx="8079">
                  <c:v>23.644536499999987</c:v>
                </c:pt>
                <c:pt idx="8080">
                  <c:v>23.623771499999997</c:v>
                </c:pt>
                <c:pt idx="8081">
                  <c:v>23.628416333333309</c:v>
                </c:pt>
                <c:pt idx="8082">
                  <c:v>23.65191350000001</c:v>
                </c:pt>
                <c:pt idx="8083">
                  <c:v>23.674864333333336</c:v>
                </c:pt>
                <c:pt idx="8084">
                  <c:v>23.6620228333333</c:v>
                </c:pt>
                <c:pt idx="8085">
                  <c:v>23.653279500000011</c:v>
                </c:pt>
                <c:pt idx="8086">
                  <c:v>23.622405166666685</c:v>
                </c:pt>
                <c:pt idx="8087">
                  <c:v>23.604099166666682</c:v>
                </c:pt>
                <c:pt idx="8088">
                  <c:v>23.584153833333318</c:v>
                </c:pt>
                <c:pt idx="8089">
                  <c:v>23.593989833333318</c:v>
                </c:pt>
                <c:pt idx="8090">
                  <c:v>23.612569000000004</c:v>
                </c:pt>
                <c:pt idx="8091">
                  <c:v>23.633607166666682</c:v>
                </c:pt>
                <c:pt idx="8092">
                  <c:v>23.643989666666684</c:v>
                </c:pt>
                <c:pt idx="8093">
                  <c:v>23.630874833333326</c:v>
                </c:pt>
                <c:pt idx="8094">
                  <c:v>23.647541500000003</c:v>
                </c:pt>
                <c:pt idx="8095">
                  <c:v>23.682514166666667</c:v>
                </c:pt>
                <c:pt idx="8096">
                  <c:v>23.710656166666674</c:v>
                </c:pt>
                <c:pt idx="8097">
                  <c:v>23.722951166666686</c:v>
                </c:pt>
                <c:pt idx="8098">
                  <c:v>23.759016666666664</c:v>
                </c:pt>
                <c:pt idx="8099">
                  <c:v>23.793442999999986</c:v>
                </c:pt>
                <c:pt idx="8100">
                  <c:v>23.818579666666661</c:v>
                </c:pt>
                <c:pt idx="8101">
                  <c:v>23.822951166666684</c:v>
                </c:pt>
                <c:pt idx="8102">
                  <c:v>23.826776333333306</c:v>
                </c:pt>
                <c:pt idx="8103">
                  <c:v>23.842896666666658</c:v>
                </c:pt>
                <c:pt idx="8104">
                  <c:v>23.856284666666671</c:v>
                </c:pt>
                <c:pt idx="8105">
                  <c:v>23.868579666666662</c:v>
                </c:pt>
                <c:pt idx="8106">
                  <c:v>23.871858500000009</c:v>
                </c:pt>
                <c:pt idx="8107">
                  <c:v>23.907377666666665</c:v>
                </c:pt>
                <c:pt idx="8108">
                  <c:v>23.935792833333295</c:v>
                </c:pt>
                <c:pt idx="8109">
                  <c:v>23.96502766666665</c:v>
                </c:pt>
                <c:pt idx="8110">
                  <c:v>23.977596000000002</c:v>
                </c:pt>
                <c:pt idx="8111">
                  <c:v>23.986885500000003</c:v>
                </c:pt>
                <c:pt idx="8112">
                  <c:v>23.966393833333299</c:v>
                </c:pt>
                <c:pt idx="8113">
                  <c:v>23.957650666666677</c:v>
                </c:pt>
                <c:pt idx="8114">
                  <c:v>23.966120499999988</c:v>
                </c:pt>
                <c:pt idx="8115">
                  <c:v>23.973497499999993</c:v>
                </c:pt>
                <c:pt idx="8116">
                  <c:v>23.958197000000002</c:v>
                </c:pt>
                <c:pt idx="8117">
                  <c:v>23.961202499999985</c:v>
                </c:pt>
                <c:pt idx="8118">
                  <c:v>23.95956316666668</c:v>
                </c:pt>
                <c:pt idx="8119">
                  <c:v>23.960382833333295</c:v>
                </c:pt>
                <c:pt idx="8120">
                  <c:v>23.958743499999983</c:v>
                </c:pt>
                <c:pt idx="8121">
                  <c:v>23.959836333333318</c:v>
                </c:pt>
                <c:pt idx="8122">
                  <c:v>23.984972833333313</c:v>
                </c:pt>
                <c:pt idx="8123">
                  <c:v>23.981147666666669</c:v>
                </c:pt>
                <c:pt idx="8124">
                  <c:v>23.974317166666665</c:v>
                </c:pt>
                <c:pt idx="8125">
                  <c:v>23.95901666666667</c:v>
                </c:pt>
                <c:pt idx="8126">
                  <c:v>23.96885266666667</c:v>
                </c:pt>
                <c:pt idx="8127">
                  <c:v>23.97841549999999</c:v>
                </c:pt>
                <c:pt idx="8128">
                  <c:v>23.97349749999999</c:v>
                </c:pt>
                <c:pt idx="8129">
                  <c:v>23.974863500000001</c:v>
                </c:pt>
                <c:pt idx="8130">
                  <c:v>23.973224166666665</c:v>
                </c:pt>
                <c:pt idx="8131">
                  <c:v>23.976775999999987</c:v>
                </c:pt>
                <c:pt idx="8132">
                  <c:v>23.947267833333306</c:v>
                </c:pt>
                <c:pt idx="8133">
                  <c:v>23.952185999999987</c:v>
                </c:pt>
                <c:pt idx="8134">
                  <c:v>23.957377166666671</c:v>
                </c:pt>
                <c:pt idx="8135">
                  <c:v>23.965300666666653</c:v>
                </c:pt>
                <c:pt idx="8136">
                  <c:v>23.960655833333306</c:v>
                </c:pt>
                <c:pt idx="8137">
                  <c:v>23.966939833333296</c:v>
                </c:pt>
                <c:pt idx="8138">
                  <c:v>23.974863333333317</c:v>
                </c:pt>
                <c:pt idx="8139">
                  <c:v>23.956830499999999</c:v>
                </c:pt>
                <c:pt idx="8140">
                  <c:v>23.978688333333309</c:v>
                </c:pt>
                <c:pt idx="8141">
                  <c:v>23.982786666666655</c:v>
                </c:pt>
                <c:pt idx="8142">
                  <c:v>23.980054499999991</c:v>
                </c:pt>
                <c:pt idx="8143">
                  <c:v>23.977595333333319</c:v>
                </c:pt>
                <c:pt idx="8144">
                  <c:v>23.975682833333298</c:v>
                </c:pt>
                <c:pt idx="8145">
                  <c:v>23.992622833333293</c:v>
                </c:pt>
                <c:pt idx="8146">
                  <c:v>24.008469833333312</c:v>
                </c:pt>
                <c:pt idx="8147">
                  <c:v>24.001639333333312</c:v>
                </c:pt>
                <c:pt idx="8148">
                  <c:v>24.028961666666678</c:v>
                </c:pt>
                <c:pt idx="8149">
                  <c:v>24.015847000000008</c:v>
                </c:pt>
                <c:pt idx="8150">
                  <c:v>24.007103833333321</c:v>
                </c:pt>
                <c:pt idx="8151">
                  <c:v>23.983333333333306</c:v>
                </c:pt>
                <c:pt idx="8152">
                  <c:v>23.976502666666679</c:v>
                </c:pt>
                <c:pt idx="8153">
                  <c:v>23.989617499999987</c:v>
                </c:pt>
                <c:pt idx="8154">
                  <c:v>23.9773225</c:v>
                </c:pt>
                <c:pt idx="8155">
                  <c:v>23.932513833333307</c:v>
                </c:pt>
                <c:pt idx="8156">
                  <c:v>23.910929166666687</c:v>
                </c:pt>
                <c:pt idx="8157">
                  <c:v>23.923497499999993</c:v>
                </c:pt>
                <c:pt idx="8158">
                  <c:v>23.920765333333318</c:v>
                </c:pt>
                <c:pt idx="8159">
                  <c:v>23.906011166666687</c:v>
                </c:pt>
                <c:pt idx="8160">
                  <c:v>23.877869000000018</c:v>
                </c:pt>
                <c:pt idx="8161">
                  <c:v>23.886065666666681</c:v>
                </c:pt>
                <c:pt idx="8162">
                  <c:v>23.872951000000011</c:v>
                </c:pt>
                <c:pt idx="8163">
                  <c:v>23.854644999999987</c:v>
                </c:pt>
                <c:pt idx="8164">
                  <c:v>23.839617666666665</c:v>
                </c:pt>
                <c:pt idx="8165">
                  <c:v>23.82021883333331</c:v>
                </c:pt>
                <c:pt idx="8166">
                  <c:v>23.81994550000001</c:v>
                </c:pt>
                <c:pt idx="8167">
                  <c:v>23.789344333333304</c:v>
                </c:pt>
                <c:pt idx="8168">
                  <c:v>23.771311666666676</c:v>
                </c:pt>
                <c:pt idx="8169">
                  <c:v>23.750819999999987</c:v>
                </c:pt>
                <c:pt idx="8170">
                  <c:v>23.739071333333321</c:v>
                </c:pt>
                <c:pt idx="8171">
                  <c:v>23.724043999999989</c:v>
                </c:pt>
                <c:pt idx="8172">
                  <c:v>23.738524833333305</c:v>
                </c:pt>
                <c:pt idx="8173">
                  <c:v>23.724043833333305</c:v>
                </c:pt>
                <c:pt idx="8174">
                  <c:v>23.725136833333291</c:v>
                </c:pt>
                <c:pt idx="8175">
                  <c:v>23.708470166666658</c:v>
                </c:pt>
                <c:pt idx="8176">
                  <c:v>23.701092999999986</c:v>
                </c:pt>
                <c:pt idx="8177">
                  <c:v>23.691803333333326</c:v>
                </c:pt>
                <c:pt idx="8178">
                  <c:v>23.693715833333311</c:v>
                </c:pt>
                <c:pt idx="8179">
                  <c:v>23.684972666666674</c:v>
                </c:pt>
                <c:pt idx="8180">
                  <c:v>23.683606499999989</c:v>
                </c:pt>
                <c:pt idx="8181">
                  <c:v>23.668305833333307</c:v>
                </c:pt>
                <c:pt idx="8182">
                  <c:v>23.635792166666665</c:v>
                </c:pt>
                <c:pt idx="8183">
                  <c:v>23.631147499999997</c:v>
                </c:pt>
                <c:pt idx="8184">
                  <c:v>23.613660999999997</c:v>
                </c:pt>
                <c:pt idx="8185">
                  <c:v>23.625409666666666</c:v>
                </c:pt>
                <c:pt idx="8186">
                  <c:v>23.624043500000003</c:v>
                </c:pt>
                <c:pt idx="8187">
                  <c:v>23.609289333333319</c:v>
                </c:pt>
                <c:pt idx="8188">
                  <c:v>23.586884999999999</c:v>
                </c:pt>
                <c:pt idx="8189">
                  <c:v>23.572950666666678</c:v>
                </c:pt>
                <c:pt idx="8190">
                  <c:v>23.567486333333314</c:v>
                </c:pt>
                <c:pt idx="8191">
                  <c:v>23.569672166666667</c:v>
                </c:pt>
                <c:pt idx="8192">
                  <c:v>23.578415333333311</c:v>
                </c:pt>
                <c:pt idx="8193">
                  <c:v>23.574043666666668</c:v>
                </c:pt>
                <c:pt idx="8194">
                  <c:v>23.579235000000001</c:v>
                </c:pt>
                <c:pt idx="8195">
                  <c:v>23.571858000000027</c:v>
                </c:pt>
                <c:pt idx="8196">
                  <c:v>23.568852500000006</c:v>
                </c:pt>
                <c:pt idx="8197">
                  <c:v>23.563388166666677</c:v>
                </c:pt>
                <c:pt idx="8198">
                  <c:v>23.551093000000005</c:v>
                </c:pt>
                <c:pt idx="8199">
                  <c:v>23.560382666666669</c:v>
                </c:pt>
                <c:pt idx="8200">
                  <c:v>23.571311666666677</c:v>
                </c:pt>
                <c:pt idx="8201">
                  <c:v>23.577049333333306</c:v>
                </c:pt>
                <c:pt idx="8202">
                  <c:v>23.543715999999989</c:v>
                </c:pt>
                <c:pt idx="8203">
                  <c:v>23.52650299999998</c:v>
                </c:pt>
                <c:pt idx="8204">
                  <c:v>23.547814499999994</c:v>
                </c:pt>
                <c:pt idx="8205">
                  <c:v>23.517213333333316</c:v>
                </c:pt>
                <c:pt idx="8206">
                  <c:v>23.504371833333316</c:v>
                </c:pt>
                <c:pt idx="8207">
                  <c:v>23.503825333333321</c:v>
                </c:pt>
                <c:pt idx="8208">
                  <c:v>23.477322666666669</c:v>
                </c:pt>
                <c:pt idx="8209">
                  <c:v>23.484699666666657</c:v>
                </c:pt>
                <c:pt idx="8210">
                  <c:v>23.461475666666679</c:v>
                </c:pt>
                <c:pt idx="8211">
                  <c:v>23.477322666666666</c:v>
                </c:pt>
                <c:pt idx="8212">
                  <c:v>23.459289999999989</c:v>
                </c:pt>
                <c:pt idx="8213">
                  <c:v>23.452459333333305</c:v>
                </c:pt>
                <c:pt idx="8214">
                  <c:v>23.442623166666657</c:v>
                </c:pt>
                <c:pt idx="8215">
                  <c:v>23.481694166666664</c:v>
                </c:pt>
                <c:pt idx="8216">
                  <c:v>23.49262316666665</c:v>
                </c:pt>
                <c:pt idx="8217">
                  <c:v>23.466120499999981</c:v>
                </c:pt>
                <c:pt idx="8218">
                  <c:v>23.478688833333305</c:v>
                </c:pt>
                <c:pt idx="8219">
                  <c:v>23.468033166666658</c:v>
                </c:pt>
                <c:pt idx="8220">
                  <c:v>23.460382833333298</c:v>
                </c:pt>
                <c:pt idx="8221">
                  <c:v>23.451913000000001</c:v>
                </c:pt>
                <c:pt idx="8222">
                  <c:v>23.456557666666665</c:v>
                </c:pt>
                <c:pt idx="8223">
                  <c:v>23.470218833333305</c:v>
                </c:pt>
                <c:pt idx="8224">
                  <c:v>23.478688833333305</c:v>
                </c:pt>
                <c:pt idx="8225">
                  <c:v>23.48934449999998</c:v>
                </c:pt>
                <c:pt idx="8226">
                  <c:v>23.481420999999983</c:v>
                </c:pt>
                <c:pt idx="8227">
                  <c:v>23.493169666666667</c:v>
                </c:pt>
                <c:pt idx="8228">
                  <c:v>23.501093166666678</c:v>
                </c:pt>
                <c:pt idx="8229">
                  <c:v>23.509289833333309</c:v>
                </c:pt>
                <c:pt idx="8230">
                  <c:v>23.512022166666661</c:v>
                </c:pt>
                <c:pt idx="8231">
                  <c:v>23.509563166666673</c:v>
                </c:pt>
                <c:pt idx="8232">
                  <c:v>23.49590183333331</c:v>
                </c:pt>
                <c:pt idx="8233">
                  <c:v>23.505191499999999</c:v>
                </c:pt>
                <c:pt idx="8234">
                  <c:v>23.506284333333316</c:v>
                </c:pt>
                <c:pt idx="8235">
                  <c:v>23.531420999999987</c:v>
                </c:pt>
                <c:pt idx="8236">
                  <c:v>23.563114999999989</c:v>
                </c:pt>
                <c:pt idx="8237">
                  <c:v>23.570218833333307</c:v>
                </c:pt>
                <c:pt idx="8238">
                  <c:v>23.561202499999986</c:v>
                </c:pt>
                <c:pt idx="8239">
                  <c:v>23.551912833333315</c:v>
                </c:pt>
                <c:pt idx="8240">
                  <c:v>23.543716166666663</c:v>
                </c:pt>
                <c:pt idx="8241">
                  <c:v>23.562841999999989</c:v>
                </c:pt>
                <c:pt idx="8242">
                  <c:v>23.562841999999989</c:v>
                </c:pt>
                <c:pt idx="8243">
                  <c:v>23.536339166666664</c:v>
                </c:pt>
                <c:pt idx="8244">
                  <c:v>23.540437666666662</c:v>
                </c:pt>
                <c:pt idx="8245">
                  <c:v>23.539891166666688</c:v>
                </c:pt>
                <c:pt idx="8246">
                  <c:v>23.544535999999987</c:v>
                </c:pt>
                <c:pt idx="8247">
                  <c:v>23.568033333333304</c:v>
                </c:pt>
                <c:pt idx="8248">
                  <c:v>23.572131666666667</c:v>
                </c:pt>
                <c:pt idx="8249">
                  <c:v>23.589071499999996</c:v>
                </c:pt>
                <c:pt idx="8250">
                  <c:v>23.573224499999988</c:v>
                </c:pt>
                <c:pt idx="8251">
                  <c:v>23.573771000000001</c:v>
                </c:pt>
                <c:pt idx="8252">
                  <c:v>23.558197166666677</c:v>
                </c:pt>
                <c:pt idx="8253">
                  <c:v>23.550546833333296</c:v>
                </c:pt>
                <c:pt idx="8254">
                  <c:v>23.553005833333316</c:v>
                </c:pt>
                <c:pt idx="8255">
                  <c:v>23.547814499999998</c:v>
                </c:pt>
                <c:pt idx="8256">
                  <c:v>23.540164166666674</c:v>
                </c:pt>
                <c:pt idx="8257">
                  <c:v>23.528415499999987</c:v>
                </c:pt>
                <c:pt idx="8258">
                  <c:v>23.537158666666684</c:v>
                </c:pt>
                <c:pt idx="8259">
                  <c:v>23.534699499999988</c:v>
                </c:pt>
                <c:pt idx="8260">
                  <c:v>23.516666666666673</c:v>
                </c:pt>
                <c:pt idx="8261">
                  <c:v>23.505464499999992</c:v>
                </c:pt>
                <c:pt idx="8262">
                  <c:v>23.528415333333307</c:v>
                </c:pt>
                <c:pt idx="8263">
                  <c:v>23.543988999999996</c:v>
                </c:pt>
                <c:pt idx="8264">
                  <c:v>23.519945166666684</c:v>
                </c:pt>
                <c:pt idx="8265">
                  <c:v>23.546174666666673</c:v>
                </c:pt>
                <c:pt idx="8266">
                  <c:v>23.543442333333292</c:v>
                </c:pt>
                <c:pt idx="8267">
                  <c:v>23.535791999999987</c:v>
                </c:pt>
                <c:pt idx="8268">
                  <c:v>23.563933999999989</c:v>
                </c:pt>
                <c:pt idx="8269">
                  <c:v>23.547267333333316</c:v>
                </c:pt>
                <c:pt idx="8270">
                  <c:v>23.565846499999989</c:v>
                </c:pt>
                <c:pt idx="8271">
                  <c:v>23.530327333333311</c:v>
                </c:pt>
                <c:pt idx="8272">
                  <c:v>23.535791666666665</c:v>
                </c:pt>
                <c:pt idx="8273">
                  <c:v>23.520764333333304</c:v>
                </c:pt>
                <c:pt idx="8274">
                  <c:v>23.543988499999994</c:v>
                </c:pt>
                <c:pt idx="8275">
                  <c:v>23.524862833333316</c:v>
                </c:pt>
                <c:pt idx="8276">
                  <c:v>23.519125166666683</c:v>
                </c:pt>
                <c:pt idx="8277">
                  <c:v>23.532786333333306</c:v>
                </c:pt>
                <c:pt idx="8278">
                  <c:v>23.503278166666679</c:v>
                </c:pt>
                <c:pt idx="8279">
                  <c:v>23.505737166666666</c:v>
                </c:pt>
                <c:pt idx="8280">
                  <c:v>23.516939499999996</c:v>
                </c:pt>
                <c:pt idx="8281">
                  <c:v>23.517759166666675</c:v>
                </c:pt>
                <c:pt idx="8282">
                  <c:v>23.517212833333307</c:v>
                </c:pt>
                <c:pt idx="8283">
                  <c:v>23.484152666666663</c:v>
                </c:pt>
                <c:pt idx="8284">
                  <c:v>23.477595333333316</c:v>
                </c:pt>
                <c:pt idx="8285">
                  <c:v>23.490436833333291</c:v>
                </c:pt>
                <c:pt idx="8286">
                  <c:v>23.51611983333331</c:v>
                </c:pt>
                <c:pt idx="8287">
                  <c:v>23.524862999999996</c:v>
                </c:pt>
                <c:pt idx="8288">
                  <c:v>23.529507833333309</c:v>
                </c:pt>
                <c:pt idx="8289">
                  <c:v>23.527322000000002</c:v>
                </c:pt>
                <c:pt idx="8290">
                  <c:v>23.540709833333299</c:v>
                </c:pt>
                <c:pt idx="8291">
                  <c:v>23.546174333333319</c:v>
                </c:pt>
                <c:pt idx="8292">
                  <c:v>23.568305499999987</c:v>
                </c:pt>
                <c:pt idx="8293">
                  <c:v>23.567485833333311</c:v>
                </c:pt>
                <c:pt idx="8294">
                  <c:v>23.567212666666663</c:v>
                </c:pt>
                <c:pt idx="8295">
                  <c:v>23.559015833333316</c:v>
                </c:pt>
                <c:pt idx="8296">
                  <c:v>23.542622333333295</c:v>
                </c:pt>
                <c:pt idx="8297">
                  <c:v>23.561474833333307</c:v>
                </c:pt>
                <c:pt idx="8298">
                  <c:v>23.557376333333316</c:v>
                </c:pt>
                <c:pt idx="8299">
                  <c:v>23.574043</c:v>
                </c:pt>
                <c:pt idx="8300">
                  <c:v>23.601638666666677</c:v>
                </c:pt>
                <c:pt idx="8301">
                  <c:v>23.608742499999984</c:v>
                </c:pt>
                <c:pt idx="8302">
                  <c:v>23.620764333333319</c:v>
                </c:pt>
                <c:pt idx="8303">
                  <c:v>23.655190500000003</c:v>
                </c:pt>
                <c:pt idx="8304">
                  <c:v>23.675682166666665</c:v>
                </c:pt>
                <c:pt idx="8305">
                  <c:v>23.668305166666674</c:v>
                </c:pt>
                <c:pt idx="8306">
                  <c:v>23.688250499999999</c:v>
                </c:pt>
                <c:pt idx="8307">
                  <c:v>23.707922666666665</c:v>
                </c:pt>
                <c:pt idx="8308">
                  <c:v>23.717212333333311</c:v>
                </c:pt>
                <c:pt idx="8309">
                  <c:v>23.714753333333316</c:v>
                </c:pt>
                <c:pt idx="8310">
                  <c:v>23.725955499999998</c:v>
                </c:pt>
                <c:pt idx="8311">
                  <c:v>23.722130333333304</c:v>
                </c:pt>
                <c:pt idx="8312">
                  <c:v>23.727594833333306</c:v>
                </c:pt>
                <c:pt idx="8313">
                  <c:v>23.732512833333299</c:v>
                </c:pt>
                <c:pt idx="8314">
                  <c:v>23.72978049999999</c:v>
                </c:pt>
                <c:pt idx="8315">
                  <c:v>23.741529166666666</c:v>
                </c:pt>
                <c:pt idx="8316">
                  <c:v>23.767212333333305</c:v>
                </c:pt>
                <c:pt idx="8317">
                  <c:v>23.784152166666665</c:v>
                </c:pt>
                <c:pt idx="8318">
                  <c:v>23.777867999999998</c:v>
                </c:pt>
                <c:pt idx="8319">
                  <c:v>23.788250666666663</c:v>
                </c:pt>
                <c:pt idx="8320">
                  <c:v>23.790436499999981</c:v>
                </c:pt>
                <c:pt idx="8321">
                  <c:v>23.78633816666666</c:v>
                </c:pt>
                <c:pt idx="8322">
                  <c:v>23.778960999999992</c:v>
                </c:pt>
                <c:pt idx="8323">
                  <c:v>23.775955666666672</c:v>
                </c:pt>
                <c:pt idx="8324">
                  <c:v>23.793715333333306</c:v>
                </c:pt>
                <c:pt idx="8325">
                  <c:v>23.788250999999981</c:v>
                </c:pt>
                <c:pt idx="8326">
                  <c:v>23.813114499999994</c:v>
                </c:pt>
                <c:pt idx="8327">
                  <c:v>23.81693966666667</c:v>
                </c:pt>
                <c:pt idx="8328">
                  <c:v>23.784699166666652</c:v>
                </c:pt>
                <c:pt idx="8329">
                  <c:v>23.801638999999987</c:v>
                </c:pt>
                <c:pt idx="8330">
                  <c:v>23.792076166666657</c:v>
                </c:pt>
                <c:pt idx="8331">
                  <c:v>23.798633499999976</c:v>
                </c:pt>
                <c:pt idx="8332">
                  <c:v>23.80136583333331</c:v>
                </c:pt>
                <c:pt idx="8333">
                  <c:v>23.809289333333304</c:v>
                </c:pt>
                <c:pt idx="8334">
                  <c:v>23.775682666666651</c:v>
                </c:pt>
                <c:pt idx="8335">
                  <c:v>23.79590116666667</c:v>
                </c:pt>
                <c:pt idx="8336">
                  <c:v>23.804917499999995</c:v>
                </c:pt>
                <c:pt idx="8337">
                  <c:v>23.810928333333326</c:v>
                </c:pt>
                <c:pt idx="8338">
                  <c:v>23.814480166666684</c:v>
                </c:pt>
                <c:pt idx="8339">
                  <c:v>23.817758833333322</c:v>
                </c:pt>
                <c:pt idx="8340">
                  <c:v>23.818851666666681</c:v>
                </c:pt>
                <c:pt idx="8341">
                  <c:v>23.830327</c:v>
                </c:pt>
                <c:pt idx="8342">
                  <c:v>23.820764166666677</c:v>
                </c:pt>
                <c:pt idx="8343">
                  <c:v>23.831966500000014</c:v>
                </c:pt>
                <c:pt idx="8344">
                  <c:v>23.85764949999999</c:v>
                </c:pt>
                <c:pt idx="8345">
                  <c:v>23.855190500000003</c:v>
                </c:pt>
                <c:pt idx="8346">
                  <c:v>23.842075833333318</c:v>
                </c:pt>
                <c:pt idx="8347">
                  <c:v>23.859562166666677</c:v>
                </c:pt>
                <c:pt idx="8348">
                  <c:v>23.845627666666662</c:v>
                </c:pt>
                <c:pt idx="8349">
                  <c:v>23.83579166666668</c:v>
                </c:pt>
                <c:pt idx="8350">
                  <c:v>23.827321833333311</c:v>
                </c:pt>
                <c:pt idx="8351">
                  <c:v>23.831147000000001</c:v>
                </c:pt>
                <c:pt idx="8352">
                  <c:v>23.831693500000004</c:v>
                </c:pt>
                <c:pt idx="8353">
                  <c:v>23.818578833333319</c:v>
                </c:pt>
                <c:pt idx="8354">
                  <c:v>23.81284116666669</c:v>
                </c:pt>
                <c:pt idx="8355">
                  <c:v>23.828141833333312</c:v>
                </c:pt>
                <c:pt idx="8356">
                  <c:v>23.848906833333313</c:v>
                </c:pt>
                <c:pt idx="8357">
                  <c:v>23.838524333333325</c:v>
                </c:pt>
                <c:pt idx="8358">
                  <c:v>23.840437000000009</c:v>
                </c:pt>
                <c:pt idx="8359">
                  <c:v>23.819125500000013</c:v>
                </c:pt>
                <c:pt idx="8360">
                  <c:v>23.795901500000006</c:v>
                </c:pt>
                <c:pt idx="8361">
                  <c:v>23.805464333333322</c:v>
                </c:pt>
                <c:pt idx="8362">
                  <c:v>23.809016333333318</c:v>
                </c:pt>
                <c:pt idx="8363">
                  <c:v>23.808196833333312</c:v>
                </c:pt>
                <c:pt idx="8364">
                  <c:v>23.793169499999998</c:v>
                </c:pt>
                <c:pt idx="8365">
                  <c:v>23.810929000000005</c:v>
                </c:pt>
                <c:pt idx="8366">
                  <c:v>23.782786999999992</c:v>
                </c:pt>
                <c:pt idx="8367">
                  <c:v>23.760655833333313</c:v>
                </c:pt>
                <c:pt idx="8368">
                  <c:v>23.753552000000006</c:v>
                </c:pt>
                <c:pt idx="8369">
                  <c:v>23.735792499999995</c:v>
                </c:pt>
                <c:pt idx="8370">
                  <c:v>23.748360833333312</c:v>
                </c:pt>
                <c:pt idx="8371">
                  <c:v>23.75847016666668</c:v>
                </c:pt>
                <c:pt idx="8372">
                  <c:v>23.774590333333311</c:v>
                </c:pt>
                <c:pt idx="8373">
                  <c:v>23.778415499999987</c:v>
                </c:pt>
                <c:pt idx="8374">
                  <c:v>23.754098666666678</c:v>
                </c:pt>
                <c:pt idx="8375">
                  <c:v>23.747268000000005</c:v>
                </c:pt>
                <c:pt idx="8376">
                  <c:v>23.732786999999981</c:v>
                </c:pt>
                <c:pt idx="8377">
                  <c:v>23.710655833333316</c:v>
                </c:pt>
                <c:pt idx="8378">
                  <c:v>23.699726833333305</c:v>
                </c:pt>
                <c:pt idx="8379">
                  <c:v>23.701366166666677</c:v>
                </c:pt>
                <c:pt idx="8380">
                  <c:v>23.689344333333306</c:v>
                </c:pt>
                <c:pt idx="8381">
                  <c:v>23.691803333333329</c:v>
                </c:pt>
                <c:pt idx="8382">
                  <c:v>23.71967233333331</c:v>
                </c:pt>
                <c:pt idx="8383">
                  <c:v>23.711202333333311</c:v>
                </c:pt>
                <c:pt idx="8384">
                  <c:v>23.713388166666686</c:v>
                </c:pt>
                <c:pt idx="8385">
                  <c:v>23.698634000000009</c:v>
                </c:pt>
                <c:pt idx="8386">
                  <c:v>23.691803333333329</c:v>
                </c:pt>
                <c:pt idx="8387">
                  <c:v>23.709289666666674</c:v>
                </c:pt>
                <c:pt idx="8388">
                  <c:v>23.741257000000004</c:v>
                </c:pt>
                <c:pt idx="8389">
                  <c:v>23.732240666666673</c:v>
                </c:pt>
                <c:pt idx="8390">
                  <c:v>23.757104166666693</c:v>
                </c:pt>
                <c:pt idx="8391">
                  <c:v>23.781148000000009</c:v>
                </c:pt>
                <c:pt idx="8392">
                  <c:v>23.797541499999998</c:v>
                </c:pt>
                <c:pt idx="8393">
                  <c:v>23.794809333333319</c:v>
                </c:pt>
                <c:pt idx="8394">
                  <c:v>23.805191833333311</c:v>
                </c:pt>
                <c:pt idx="8395">
                  <c:v>23.796995166666694</c:v>
                </c:pt>
                <c:pt idx="8396">
                  <c:v>23.77814266666666</c:v>
                </c:pt>
                <c:pt idx="8397">
                  <c:v>23.784426833333299</c:v>
                </c:pt>
                <c:pt idx="8398">
                  <c:v>23.818853000000011</c:v>
                </c:pt>
                <c:pt idx="8399">
                  <c:v>23.83114816666669</c:v>
                </c:pt>
                <c:pt idx="8400">
                  <c:v>23.82841583333331</c:v>
                </c:pt>
                <c:pt idx="8401">
                  <c:v>23.824590666666676</c:v>
                </c:pt>
                <c:pt idx="8402">
                  <c:v>23.832514</c:v>
                </c:pt>
                <c:pt idx="8403">
                  <c:v>23.856284333333321</c:v>
                </c:pt>
                <c:pt idx="8404">
                  <c:v>23.854098500000013</c:v>
                </c:pt>
                <c:pt idx="8405">
                  <c:v>23.842349833333298</c:v>
                </c:pt>
                <c:pt idx="8406">
                  <c:v>23.854918166666685</c:v>
                </c:pt>
                <c:pt idx="8407">
                  <c:v>23.843442833333295</c:v>
                </c:pt>
                <c:pt idx="8408">
                  <c:v>23.860382666666666</c:v>
                </c:pt>
                <c:pt idx="8409">
                  <c:v>23.864754166666678</c:v>
                </c:pt>
                <c:pt idx="8410">
                  <c:v>23.873497333333319</c:v>
                </c:pt>
                <c:pt idx="8411">
                  <c:v>23.864754166666678</c:v>
                </c:pt>
                <c:pt idx="8412">
                  <c:v>23.845081999999987</c:v>
                </c:pt>
                <c:pt idx="8413">
                  <c:v>23.868852500000003</c:v>
                </c:pt>
                <c:pt idx="8414">
                  <c:v>23.872677500000002</c:v>
                </c:pt>
                <c:pt idx="8415">
                  <c:v>23.886885166666687</c:v>
                </c:pt>
                <c:pt idx="8416">
                  <c:v>23.886338833333312</c:v>
                </c:pt>
                <c:pt idx="8417">
                  <c:v>23.91120216666668</c:v>
                </c:pt>
                <c:pt idx="8418">
                  <c:v>23.91010933333331</c:v>
                </c:pt>
                <c:pt idx="8419">
                  <c:v>23.934153000000013</c:v>
                </c:pt>
                <c:pt idx="8420">
                  <c:v>23.92185783333332</c:v>
                </c:pt>
                <c:pt idx="8421">
                  <c:v>23.90464466666667</c:v>
                </c:pt>
                <c:pt idx="8422">
                  <c:v>23.902458833333313</c:v>
                </c:pt>
                <c:pt idx="8423">
                  <c:v>23.900273000000002</c:v>
                </c:pt>
                <c:pt idx="8424">
                  <c:v>23.910928833333319</c:v>
                </c:pt>
                <c:pt idx="8425">
                  <c:v>23.908469833333307</c:v>
                </c:pt>
                <c:pt idx="8426">
                  <c:v>23.904371500000003</c:v>
                </c:pt>
                <c:pt idx="8427">
                  <c:v>23.917213000000004</c:v>
                </c:pt>
                <c:pt idx="8428">
                  <c:v>23.917486166666681</c:v>
                </c:pt>
                <c:pt idx="8429">
                  <c:v>23.927595500000002</c:v>
                </c:pt>
                <c:pt idx="8430">
                  <c:v>23.913660999999987</c:v>
                </c:pt>
                <c:pt idx="8431">
                  <c:v>23.929507999999981</c:v>
                </c:pt>
                <c:pt idx="8432">
                  <c:v>23.942622833333289</c:v>
                </c:pt>
                <c:pt idx="8433">
                  <c:v>23.95546433333331</c:v>
                </c:pt>
                <c:pt idx="8434">
                  <c:v>23.999999833333309</c:v>
                </c:pt>
                <c:pt idx="8435">
                  <c:v>23.989070999999988</c:v>
                </c:pt>
                <c:pt idx="8436">
                  <c:v>23.996994499999996</c:v>
                </c:pt>
                <c:pt idx="8437">
                  <c:v>24.007377166666672</c:v>
                </c:pt>
                <c:pt idx="8438">
                  <c:v>24.002732333333295</c:v>
                </c:pt>
                <c:pt idx="8439">
                  <c:v>24.007103833333304</c:v>
                </c:pt>
                <c:pt idx="8440">
                  <c:v>24.015573666666665</c:v>
                </c:pt>
                <c:pt idx="8441">
                  <c:v>24.020218499999999</c:v>
                </c:pt>
                <c:pt idx="8442">
                  <c:v>23.988251166666664</c:v>
                </c:pt>
                <c:pt idx="8443">
                  <c:v>23.995081666666668</c:v>
                </c:pt>
                <c:pt idx="8444">
                  <c:v>23.980327499999984</c:v>
                </c:pt>
                <c:pt idx="8445">
                  <c:v>23.978141666666666</c:v>
                </c:pt>
                <c:pt idx="8446">
                  <c:v>23.992349333333301</c:v>
                </c:pt>
                <c:pt idx="8447">
                  <c:v>23.967759166666667</c:v>
                </c:pt>
                <c:pt idx="8448">
                  <c:v>23.954097833333318</c:v>
                </c:pt>
                <c:pt idx="8449">
                  <c:v>23.977321833333313</c:v>
                </c:pt>
                <c:pt idx="8450">
                  <c:v>23.963933833333304</c:v>
                </c:pt>
                <c:pt idx="8451">
                  <c:v>23.950819000000003</c:v>
                </c:pt>
                <c:pt idx="8452">
                  <c:v>23.933059333333311</c:v>
                </c:pt>
                <c:pt idx="8453">
                  <c:v>23.926775166666665</c:v>
                </c:pt>
                <c:pt idx="8454">
                  <c:v>23.931146833333312</c:v>
                </c:pt>
                <c:pt idx="8455">
                  <c:v>23.935791666666667</c:v>
                </c:pt>
                <c:pt idx="8456">
                  <c:v>23.938797166666671</c:v>
                </c:pt>
                <c:pt idx="8457">
                  <c:v>23.93825083333331</c:v>
                </c:pt>
                <c:pt idx="8458">
                  <c:v>23.924043166666667</c:v>
                </c:pt>
                <c:pt idx="8459">
                  <c:v>23.912294499999987</c:v>
                </c:pt>
                <c:pt idx="8460">
                  <c:v>23.903824666666665</c:v>
                </c:pt>
                <c:pt idx="8461">
                  <c:v>23.903004999999986</c:v>
                </c:pt>
                <c:pt idx="8462">
                  <c:v>23.908469499999985</c:v>
                </c:pt>
                <c:pt idx="8463">
                  <c:v>23.899179999999987</c:v>
                </c:pt>
                <c:pt idx="8464">
                  <c:v>23.911201833333319</c:v>
                </c:pt>
                <c:pt idx="8465">
                  <c:v>23.908742833333285</c:v>
                </c:pt>
                <c:pt idx="8466">
                  <c:v>23.913114333333318</c:v>
                </c:pt>
                <c:pt idx="8467">
                  <c:v>23.889070499999992</c:v>
                </c:pt>
                <c:pt idx="8468">
                  <c:v>23.882239999999978</c:v>
                </c:pt>
                <c:pt idx="8469">
                  <c:v>23.872950499999995</c:v>
                </c:pt>
                <c:pt idx="8470">
                  <c:v>23.856283833333311</c:v>
                </c:pt>
                <c:pt idx="8471">
                  <c:v>23.850272999999987</c:v>
                </c:pt>
                <c:pt idx="8472">
                  <c:v>23.851912499999994</c:v>
                </c:pt>
                <c:pt idx="8473">
                  <c:v>23.851092666666666</c:v>
                </c:pt>
                <c:pt idx="8474">
                  <c:v>23.843442499999977</c:v>
                </c:pt>
                <c:pt idx="8475">
                  <c:v>23.817212999999988</c:v>
                </c:pt>
                <c:pt idx="8476">
                  <c:v>23.809289499999988</c:v>
                </c:pt>
                <c:pt idx="8477">
                  <c:v>23.808469833333302</c:v>
                </c:pt>
                <c:pt idx="8478">
                  <c:v>23.810655500000003</c:v>
                </c:pt>
                <c:pt idx="8479">
                  <c:v>23.804917833333313</c:v>
                </c:pt>
                <c:pt idx="8480">
                  <c:v>23.800819499999992</c:v>
                </c:pt>
                <c:pt idx="8481">
                  <c:v>23.804371333333322</c:v>
                </c:pt>
                <c:pt idx="8482">
                  <c:v>23.796994333333313</c:v>
                </c:pt>
                <c:pt idx="8483">
                  <c:v>23.778961499999991</c:v>
                </c:pt>
                <c:pt idx="8484">
                  <c:v>23.767486166666661</c:v>
                </c:pt>
                <c:pt idx="8485">
                  <c:v>23.756283999999987</c:v>
                </c:pt>
                <c:pt idx="8486">
                  <c:v>23.770491499999988</c:v>
                </c:pt>
                <c:pt idx="8487">
                  <c:v>23.742622666666641</c:v>
                </c:pt>
                <c:pt idx="8488">
                  <c:v>23.757923333333316</c:v>
                </c:pt>
                <c:pt idx="8489">
                  <c:v>23.756010666666665</c:v>
                </c:pt>
                <c:pt idx="8490">
                  <c:v>23.746174666666661</c:v>
                </c:pt>
                <c:pt idx="8491">
                  <c:v>23.724589833333305</c:v>
                </c:pt>
                <c:pt idx="8492">
                  <c:v>23.704097999999988</c:v>
                </c:pt>
                <c:pt idx="8493">
                  <c:v>23.689617166666658</c:v>
                </c:pt>
                <c:pt idx="8494">
                  <c:v>23.662021499999987</c:v>
                </c:pt>
                <c:pt idx="8495">
                  <c:v>23.684698999999988</c:v>
                </c:pt>
                <c:pt idx="8496">
                  <c:v>23.689890333333317</c:v>
                </c:pt>
                <c:pt idx="8497">
                  <c:v>23.696720833333305</c:v>
                </c:pt>
                <c:pt idx="8498">
                  <c:v>23.712021499999999</c:v>
                </c:pt>
                <c:pt idx="8499">
                  <c:v>23.709835666666674</c:v>
                </c:pt>
                <c:pt idx="8500">
                  <c:v>23.695081666666674</c:v>
                </c:pt>
                <c:pt idx="8501">
                  <c:v>23.701365833333316</c:v>
                </c:pt>
                <c:pt idx="8502">
                  <c:v>23.714207333333313</c:v>
                </c:pt>
                <c:pt idx="8503">
                  <c:v>23.700546166666648</c:v>
                </c:pt>
                <c:pt idx="8504">
                  <c:v>23.697813833333317</c:v>
                </c:pt>
                <c:pt idx="8505">
                  <c:v>23.695627999999989</c:v>
                </c:pt>
                <c:pt idx="8506">
                  <c:v>23.671310999999996</c:v>
                </c:pt>
                <c:pt idx="8507">
                  <c:v>23.683332833333296</c:v>
                </c:pt>
                <c:pt idx="8508">
                  <c:v>23.694535166666672</c:v>
                </c:pt>
                <c:pt idx="8509">
                  <c:v>23.687704666666665</c:v>
                </c:pt>
                <c:pt idx="8510">
                  <c:v>23.683879499999993</c:v>
                </c:pt>
                <c:pt idx="8511">
                  <c:v>23.675956000000003</c:v>
                </c:pt>
                <c:pt idx="8512">
                  <c:v>23.687704666666665</c:v>
                </c:pt>
                <c:pt idx="8513">
                  <c:v>23.699179999999988</c:v>
                </c:pt>
                <c:pt idx="8514">
                  <c:v>23.706830333333311</c:v>
                </c:pt>
                <c:pt idx="8515">
                  <c:v>23.696447833333306</c:v>
                </c:pt>
                <c:pt idx="8516">
                  <c:v>23.687977833333317</c:v>
                </c:pt>
                <c:pt idx="8517">
                  <c:v>23.677322</c:v>
                </c:pt>
                <c:pt idx="8518">
                  <c:v>23.667486</c:v>
                </c:pt>
                <c:pt idx="8519">
                  <c:v>23.663387666666679</c:v>
                </c:pt>
                <c:pt idx="8520">
                  <c:v>23.663114500000006</c:v>
                </c:pt>
                <c:pt idx="8521">
                  <c:v>23.65546433333332</c:v>
                </c:pt>
                <c:pt idx="8522">
                  <c:v>23.641256833333323</c:v>
                </c:pt>
                <c:pt idx="8523">
                  <c:v>23.656284166666698</c:v>
                </c:pt>
                <c:pt idx="8524">
                  <c:v>23.626229500000012</c:v>
                </c:pt>
                <c:pt idx="8525">
                  <c:v>23.632787000000011</c:v>
                </c:pt>
                <c:pt idx="8526">
                  <c:v>23.62568316666669</c:v>
                </c:pt>
                <c:pt idx="8527">
                  <c:v>23.634972833333332</c:v>
                </c:pt>
                <c:pt idx="8528">
                  <c:v>23.652732333333315</c:v>
                </c:pt>
                <c:pt idx="8529">
                  <c:v>23.648907166666682</c:v>
                </c:pt>
                <c:pt idx="8530">
                  <c:v>23.660655833333323</c:v>
                </c:pt>
                <c:pt idx="8531">
                  <c:v>23.67814199999999</c:v>
                </c:pt>
                <c:pt idx="8532">
                  <c:v>23.672950666666694</c:v>
                </c:pt>
                <c:pt idx="8533">
                  <c:v>23.652459000000004</c:v>
                </c:pt>
                <c:pt idx="8534">
                  <c:v>23.637158333333332</c:v>
                </c:pt>
                <c:pt idx="8535">
                  <c:v>23.626775833333319</c:v>
                </c:pt>
                <c:pt idx="8536">
                  <c:v>23.635792166666665</c:v>
                </c:pt>
                <c:pt idx="8537">
                  <c:v>23.626229333333313</c:v>
                </c:pt>
                <c:pt idx="8538">
                  <c:v>23.625956166666679</c:v>
                </c:pt>
                <c:pt idx="8539">
                  <c:v>23.622404333333314</c:v>
                </c:pt>
                <c:pt idx="8540">
                  <c:v>23.629508166666675</c:v>
                </c:pt>
                <c:pt idx="8541">
                  <c:v>23.616120333333317</c:v>
                </c:pt>
                <c:pt idx="8542">
                  <c:v>23.622677666666664</c:v>
                </c:pt>
                <c:pt idx="8543">
                  <c:v>23.633333500000003</c:v>
                </c:pt>
                <c:pt idx="8544">
                  <c:v>23.623497333333319</c:v>
                </c:pt>
                <c:pt idx="8545">
                  <c:v>23.620491833333311</c:v>
                </c:pt>
                <c:pt idx="8546">
                  <c:v>23.601092999999999</c:v>
                </c:pt>
                <c:pt idx="8547">
                  <c:v>23.612568333333321</c:v>
                </c:pt>
                <c:pt idx="8548">
                  <c:v>23.599180333333319</c:v>
                </c:pt>
                <c:pt idx="8549">
                  <c:v>23.584426333333305</c:v>
                </c:pt>
                <c:pt idx="8550">
                  <c:v>23.570764999999987</c:v>
                </c:pt>
                <c:pt idx="8551">
                  <c:v>23.585792333333291</c:v>
                </c:pt>
                <c:pt idx="8552">
                  <c:v>23.575956333333316</c:v>
                </c:pt>
                <c:pt idx="8553">
                  <c:v>23.574863500000006</c:v>
                </c:pt>
                <c:pt idx="8554">
                  <c:v>23.585792499999979</c:v>
                </c:pt>
                <c:pt idx="8555">
                  <c:v>23.57540999999998</c:v>
                </c:pt>
                <c:pt idx="8556">
                  <c:v>23.559016499999988</c:v>
                </c:pt>
                <c:pt idx="8557">
                  <c:v>23.553551999999993</c:v>
                </c:pt>
                <c:pt idx="8558">
                  <c:v>23.549453666666658</c:v>
                </c:pt>
                <c:pt idx="8559">
                  <c:v>23.554098499999995</c:v>
                </c:pt>
                <c:pt idx="8560">
                  <c:v>23.561202333333306</c:v>
                </c:pt>
                <c:pt idx="8561">
                  <c:v>23.563934500000002</c:v>
                </c:pt>
                <c:pt idx="8562">
                  <c:v>23.559563000000001</c:v>
                </c:pt>
                <c:pt idx="8563">
                  <c:v>23.566940166666679</c:v>
                </c:pt>
                <c:pt idx="8564">
                  <c:v>23.585792666666663</c:v>
                </c:pt>
                <c:pt idx="8565">
                  <c:v>23.605191666666681</c:v>
                </c:pt>
                <c:pt idx="8566">
                  <c:v>23.606011500000001</c:v>
                </c:pt>
                <c:pt idx="8567">
                  <c:v>23.613935000000016</c:v>
                </c:pt>
                <c:pt idx="8568">
                  <c:v>23.58852516666667</c:v>
                </c:pt>
                <c:pt idx="8569">
                  <c:v>23.579235500000003</c:v>
                </c:pt>
                <c:pt idx="8570">
                  <c:v>23.595355666666681</c:v>
                </c:pt>
                <c:pt idx="8571">
                  <c:v>23.589071499999999</c:v>
                </c:pt>
                <c:pt idx="8572">
                  <c:v>23.585519666666656</c:v>
                </c:pt>
                <c:pt idx="8573">
                  <c:v>23.564481499999999</c:v>
                </c:pt>
                <c:pt idx="8574">
                  <c:v>23.568579833333295</c:v>
                </c:pt>
                <c:pt idx="8575">
                  <c:v>23.565301166666664</c:v>
                </c:pt>
                <c:pt idx="8576">
                  <c:v>23.572678166666673</c:v>
                </c:pt>
                <c:pt idx="8577">
                  <c:v>23.57677666666666</c:v>
                </c:pt>
                <c:pt idx="8578">
                  <c:v>23.57732316666667</c:v>
                </c:pt>
                <c:pt idx="8579">
                  <c:v>23.583333999999979</c:v>
                </c:pt>
                <c:pt idx="8580">
                  <c:v>23.578415833333306</c:v>
                </c:pt>
                <c:pt idx="8581">
                  <c:v>23.59535566666667</c:v>
                </c:pt>
                <c:pt idx="8582">
                  <c:v>23.611202499999997</c:v>
                </c:pt>
                <c:pt idx="8583">
                  <c:v>23.595355499999997</c:v>
                </c:pt>
                <c:pt idx="8584">
                  <c:v>23.594809166666675</c:v>
                </c:pt>
                <c:pt idx="8585">
                  <c:v>23.589617833333296</c:v>
                </c:pt>
                <c:pt idx="8586">
                  <c:v>23.588524999999979</c:v>
                </c:pt>
                <c:pt idx="8587">
                  <c:v>23.602459499999988</c:v>
                </c:pt>
                <c:pt idx="8588">
                  <c:v>23.586339333333296</c:v>
                </c:pt>
                <c:pt idx="8589">
                  <c:v>23.610382999999992</c:v>
                </c:pt>
                <c:pt idx="8590">
                  <c:v>23.601912999999993</c:v>
                </c:pt>
                <c:pt idx="8591">
                  <c:v>23.588251833333306</c:v>
                </c:pt>
                <c:pt idx="8592">
                  <c:v>23.58661249999998</c:v>
                </c:pt>
                <c:pt idx="8593">
                  <c:v>23.590983999999999</c:v>
                </c:pt>
                <c:pt idx="8594">
                  <c:v>23.60464533333332</c:v>
                </c:pt>
                <c:pt idx="8595">
                  <c:v>23.62841566666668</c:v>
                </c:pt>
                <c:pt idx="8596">
                  <c:v>23.620219000000006</c:v>
                </c:pt>
                <c:pt idx="8597">
                  <c:v>23.616940333333329</c:v>
                </c:pt>
                <c:pt idx="8598">
                  <c:v>23.627595999999997</c:v>
                </c:pt>
                <c:pt idx="8599">
                  <c:v>23.61666700000001</c:v>
                </c:pt>
                <c:pt idx="8600">
                  <c:v>23.646175166666691</c:v>
                </c:pt>
                <c:pt idx="8601">
                  <c:v>23.6491805</c:v>
                </c:pt>
                <c:pt idx="8602">
                  <c:v>23.642623166666667</c:v>
                </c:pt>
                <c:pt idx="8603">
                  <c:v>23.619945500000004</c:v>
                </c:pt>
                <c:pt idx="8604">
                  <c:v>23.628415499999999</c:v>
                </c:pt>
                <c:pt idx="8605">
                  <c:v>23.627049499999988</c:v>
                </c:pt>
                <c:pt idx="8606">
                  <c:v>23.621038666666674</c:v>
                </c:pt>
                <c:pt idx="8607">
                  <c:v>23.614754500000011</c:v>
                </c:pt>
                <c:pt idx="8608">
                  <c:v>23.585246166666657</c:v>
                </c:pt>
                <c:pt idx="8609">
                  <c:v>23.600000166666682</c:v>
                </c:pt>
                <c:pt idx="8610">
                  <c:v>23.615300833333311</c:v>
                </c:pt>
                <c:pt idx="8611">
                  <c:v>23.601093166666683</c:v>
                </c:pt>
                <c:pt idx="8612">
                  <c:v>23.600819833333311</c:v>
                </c:pt>
                <c:pt idx="8613">
                  <c:v>23.582786999999989</c:v>
                </c:pt>
                <c:pt idx="8614">
                  <c:v>23.582786999999989</c:v>
                </c:pt>
                <c:pt idx="8615">
                  <c:v>23.579235166666681</c:v>
                </c:pt>
                <c:pt idx="8616">
                  <c:v>23.568032999999989</c:v>
                </c:pt>
                <c:pt idx="8617">
                  <c:v>23.57213133333331</c:v>
                </c:pt>
                <c:pt idx="8618">
                  <c:v>23.56256849999999</c:v>
                </c:pt>
                <c:pt idx="8619">
                  <c:v>23.535792499999992</c:v>
                </c:pt>
                <c:pt idx="8620">
                  <c:v>23.536338833333318</c:v>
                </c:pt>
                <c:pt idx="8621">
                  <c:v>23.531967333333331</c:v>
                </c:pt>
                <c:pt idx="8622">
                  <c:v>23.541530166666675</c:v>
                </c:pt>
                <c:pt idx="8623">
                  <c:v>23.528142166666672</c:v>
                </c:pt>
                <c:pt idx="8624">
                  <c:v>23.490983666666683</c:v>
                </c:pt>
                <c:pt idx="8625">
                  <c:v>23.472677666666673</c:v>
                </c:pt>
                <c:pt idx="8626">
                  <c:v>23.501366166666681</c:v>
                </c:pt>
                <c:pt idx="8627">
                  <c:v>23.466393499999988</c:v>
                </c:pt>
                <c:pt idx="8628">
                  <c:v>23.475409833333302</c:v>
                </c:pt>
                <c:pt idx="8629">
                  <c:v>23.45519116666668</c:v>
                </c:pt>
                <c:pt idx="8630">
                  <c:v>23.428961666666677</c:v>
                </c:pt>
                <c:pt idx="8631">
                  <c:v>23.443442666666659</c:v>
                </c:pt>
                <c:pt idx="8632">
                  <c:v>23.441529999999982</c:v>
                </c:pt>
                <c:pt idx="8633">
                  <c:v>23.450819499999991</c:v>
                </c:pt>
                <c:pt idx="8634">
                  <c:v>23.434425999999988</c:v>
                </c:pt>
                <c:pt idx="8635">
                  <c:v>23.441256499999987</c:v>
                </c:pt>
                <c:pt idx="8636">
                  <c:v>23.444261999999988</c:v>
                </c:pt>
                <c:pt idx="8637">
                  <c:v>23.43060066666666</c:v>
                </c:pt>
                <c:pt idx="8638">
                  <c:v>23.449726333333295</c:v>
                </c:pt>
                <c:pt idx="8639">
                  <c:v>23.441256499999991</c:v>
                </c:pt>
                <c:pt idx="8640">
                  <c:v>23.453278333333319</c:v>
                </c:pt>
                <c:pt idx="8641">
                  <c:v>23.428961333333319</c:v>
                </c:pt>
                <c:pt idx="8642">
                  <c:v>23.423770166666667</c:v>
                </c:pt>
                <c:pt idx="8643">
                  <c:v>23.412021500000002</c:v>
                </c:pt>
                <c:pt idx="8644">
                  <c:v>23.403824833333314</c:v>
                </c:pt>
                <c:pt idx="8645">
                  <c:v>23.385792000000002</c:v>
                </c:pt>
                <c:pt idx="8646">
                  <c:v>23.387431333333318</c:v>
                </c:pt>
                <c:pt idx="8647">
                  <c:v>23.383332833333306</c:v>
                </c:pt>
                <c:pt idx="8648">
                  <c:v>23.392895666666693</c:v>
                </c:pt>
                <c:pt idx="8649">
                  <c:v>23.385518666666673</c:v>
                </c:pt>
                <c:pt idx="8650">
                  <c:v>23.381420333333317</c:v>
                </c:pt>
                <c:pt idx="8651">
                  <c:v>23.381147166666675</c:v>
                </c:pt>
                <c:pt idx="8652">
                  <c:v>23.397267333333328</c:v>
                </c:pt>
                <c:pt idx="8653">
                  <c:v>23.375682666666673</c:v>
                </c:pt>
                <c:pt idx="8654">
                  <c:v>23.381966666666685</c:v>
                </c:pt>
                <c:pt idx="8655">
                  <c:v>23.356557000000016</c:v>
                </c:pt>
                <c:pt idx="8656">
                  <c:v>23.366119833333315</c:v>
                </c:pt>
                <c:pt idx="8657">
                  <c:v>23.342622499999983</c:v>
                </c:pt>
                <c:pt idx="8658">
                  <c:v>23.341802833333318</c:v>
                </c:pt>
                <c:pt idx="8659">
                  <c:v>23.348087000000003</c:v>
                </c:pt>
                <c:pt idx="8660">
                  <c:v>23.336065166666685</c:v>
                </c:pt>
                <c:pt idx="8661">
                  <c:v>23.339343833333306</c:v>
                </c:pt>
                <c:pt idx="8662">
                  <c:v>23.344261833333317</c:v>
                </c:pt>
                <c:pt idx="8663">
                  <c:v>23.374862999999994</c:v>
                </c:pt>
                <c:pt idx="8664">
                  <c:v>23.362567833333305</c:v>
                </c:pt>
                <c:pt idx="8665">
                  <c:v>23.369125166666674</c:v>
                </c:pt>
                <c:pt idx="8666">
                  <c:v>23.38387916666667</c:v>
                </c:pt>
                <c:pt idx="8667">
                  <c:v>23.386338166666658</c:v>
                </c:pt>
                <c:pt idx="8668">
                  <c:v>23.414480333333316</c:v>
                </c:pt>
                <c:pt idx="8669">
                  <c:v>23.421857333333318</c:v>
                </c:pt>
                <c:pt idx="8670">
                  <c:v>23.440163333333306</c:v>
                </c:pt>
                <c:pt idx="8671">
                  <c:v>23.430600499999986</c:v>
                </c:pt>
                <c:pt idx="8672">
                  <c:v>23.429234499999989</c:v>
                </c:pt>
                <c:pt idx="8673">
                  <c:v>23.442349333333283</c:v>
                </c:pt>
                <c:pt idx="8674">
                  <c:v>23.427868499999995</c:v>
                </c:pt>
                <c:pt idx="8675">
                  <c:v>23.435245499999986</c:v>
                </c:pt>
                <c:pt idx="8676">
                  <c:v>23.4393438333333</c:v>
                </c:pt>
                <c:pt idx="8677">
                  <c:v>23.421037833333305</c:v>
                </c:pt>
                <c:pt idx="8678">
                  <c:v>23.430054166666672</c:v>
                </c:pt>
                <c:pt idx="8679">
                  <c:v>23.459289166666665</c:v>
                </c:pt>
                <c:pt idx="8680">
                  <c:v>23.464480499999986</c:v>
                </c:pt>
                <c:pt idx="8681">
                  <c:v>23.469398499999986</c:v>
                </c:pt>
                <c:pt idx="8682">
                  <c:v>23.448360333333305</c:v>
                </c:pt>
                <c:pt idx="8683">
                  <c:v>23.46939849999999</c:v>
                </c:pt>
                <c:pt idx="8684">
                  <c:v>23.4729505</c:v>
                </c:pt>
                <c:pt idx="8685">
                  <c:v>23.483059833333304</c:v>
                </c:pt>
                <c:pt idx="8686">
                  <c:v>23.460928666666668</c:v>
                </c:pt>
                <c:pt idx="8687">
                  <c:v>23.500819500000002</c:v>
                </c:pt>
                <c:pt idx="8688">
                  <c:v>23.502458833333307</c:v>
                </c:pt>
                <c:pt idx="8689">
                  <c:v>23.527868666666684</c:v>
                </c:pt>
                <c:pt idx="8690">
                  <c:v>23.555737499999989</c:v>
                </c:pt>
                <c:pt idx="8691">
                  <c:v>23.543442333333299</c:v>
                </c:pt>
                <c:pt idx="8692">
                  <c:v>23.55409800000001</c:v>
                </c:pt>
                <c:pt idx="8693">
                  <c:v>23.571311166666671</c:v>
                </c:pt>
                <c:pt idx="8694">
                  <c:v>23.578961499999995</c:v>
                </c:pt>
                <c:pt idx="8695">
                  <c:v>23.593988833333317</c:v>
                </c:pt>
                <c:pt idx="8696">
                  <c:v>23.621584499999994</c:v>
                </c:pt>
                <c:pt idx="8697">
                  <c:v>23.648360499999999</c:v>
                </c:pt>
                <c:pt idx="8698">
                  <c:v>23.642076333333311</c:v>
                </c:pt>
                <c:pt idx="8699">
                  <c:v>23.656830333333318</c:v>
                </c:pt>
                <c:pt idx="8700">
                  <c:v>23.664753999999999</c:v>
                </c:pt>
                <c:pt idx="8701">
                  <c:v>23.686885166666688</c:v>
                </c:pt>
                <c:pt idx="8702">
                  <c:v>23.695355166666687</c:v>
                </c:pt>
                <c:pt idx="8703">
                  <c:v>23.701912499999999</c:v>
                </c:pt>
                <c:pt idx="8704">
                  <c:v>23.725409666666657</c:v>
                </c:pt>
                <c:pt idx="8705">
                  <c:v>23.754098166666683</c:v>
                </c:pt>
                <c:pt idx="8706">
                  <c:v>23.740710166666666</c:v>
                </c:pt>
                <c:pt idx="8707">
                  <c:v>23.738251166666679</c:v>
                </c:pt>
                <c:pt idx="8708">
                  <c:v>23.750272999999989</c:v>
                </c:pt>
                <c:pt idx="8709">
                  <c:v>23.730600833333309</c:v>
                </c:pt>
                <c:pt idx="8710">
                  <c:v>23.747267500000007</c:v>
                </c:pt>
                <c:pt idx="8711">
                  <c:v>23.761201833333313</c:v>
                </c:pt>
                <c:pt idx="8712">
                  <c:v>23.777868500000015</c:v>
                </c:pt>
                <c:pt idx="8713">
                  <c:v>23.825136166666667</c:v>
                </c:pt>
                <c:pt idx="8714">
                  <c:v>23.833606166666677</c:v>
                </c:pt>
                <c:pt idx="8715">
                  <c:v>23.841802833333318</c:v>
                </c:pt>
                <c:pt idx="8716">
                  <c:v>23.826775500000004</c:v>
                </c:pt>
                <c:pt idx="8717">
                  <c:v>23.8510925</c:v>
                </c:pt>
                <c:pt idx="8718">
                  <c:v>23.862568000000003</c:v>
                </c:pt>
                <c:pt idx="8719">
                  <c:v>23.879780999999987</c:v>
                </c:pt>
                <c:pt idx="8720">
                  <c:v>23.890983166666686</c:v>
                </c:pt>
                <c:pt idx="8721">
                  <c:v>23.912568</c:v>
                </c:pt>
                <c:pt idx="8722">
                  <c:v>23.922403999999979</c:v>
                </c:pt>
                <c:pt idx="8723">
                  <c:v>23.916119833333305</c:v>
                </c:pt>
                <c:pt idx="8724">
                  <c:v>23.946720999999989</c:v>
                </c:pt>
                <c:pt idx="8725">
                  <c:v>23.951912166666677</c:v>
                </c:pt>
                <c:pt idx="8726">
                  <c:v>23.953005000000001</c:v>
                </c:pt>
                <c:pt idx="8727">
                  <c:v>23.957649833333299</c:v>
                </c:pt>
                <c:pt idx="8728">
                  <c:v>23.971037833333309</c:v>
                </c:pt>
                <c:pt idx="8729">
                  <c:v>23.974589833333305</c:v>
                </c:pt>
                <c:pt idx="8730">
                  <c:v>23.98005433333331</c:v>
                </c:pt>
                <c:pt idx="8731">
                  <c:v>23.978961500000004</c:v>
                </c:pt>
                <c:pt idx="8732">
                  <c:v>23.97540949999998</c:v>
                </c:pt>
                <c:pt idx="8733">
                  <c:v>23.98524549999998</c:v>
                </c:pt>
                <c:pt idx="8734">
                  <c:v>24.009562333333307</c:v>
                </c:pt>
                <c:pt idx="8735">
                  <c:v>24.012294666666676</c:v>
                </c:pt>
                <c:pt idx="8736">
                  <c:v>24.024043333333307</c:v>
                </c:pt>
                <c:pt idx="8737">
                  <c:v>24.046174499999999</c:v>
                </c:pt>
                <c:pt idx="8738">
                  <c:v>24.0661198333333</c:v>
                </c:pt>
                <c:pt idx="8739">
                  <c:v>24.067212833333304</c:v>
                </c:pt>
                <c:pt idx="8740">
                  <c:v>24.084152666666665</c:v>
                </c:pt>
                <c:pt idx="8741">
                  <c:v>24.106283833333304</c:v>
                </c:pt>
                <c:pt idx="8742">
                  <c:v>24.133059666666671</c:v>
                </c:pt>
                <c:pt idx="8743">
                  <c:v>24.147813833333316</c:v>
                </c:pt>
                <c:pt idx="8744">
                  <c:v>24.189617166666661</c:v>
                </c:pt>
                <c:pt idx="8745">
                  <c:v>24.192622499999981</c:v>
                </c:pt>
                <c:pt idx="8746">
                  <c:v>24.191256333333321</c:v>
                </c:pt>
                <c:pt idx="8747">
                  <c:v>24.183332666666654</c:v>
                </c:pt>
                <c:pt idx="8748">
                  <c:v>24.223223333333308</c:v>
                </c:pt>
                <c:pt idx="8749">
                  <c:v>24.22568249999998</c:v>
                </c:pt>
                <c:pt idx="8750">
                  <c:v>24.221037666666668</c:v>
                </c:pt>
                <c:pt idx="8751">
                  <c:v>24.271037666666668</c:v>
                </c:pt>
                <c:pt idx="8752">
                  <c:v>24.279780833333309</c:v>
                </c:pt>
                <c:pt idx="8753">
                  <c:v>24.30655683333331</c:v>
                </c:pt>
                <c:pt idx="8754">
                  <c:v>24.338250833333319</c:v>
                </c:pt>
                <c:pt idx="8755">
                  <c:v>24.3407098333333</c:v>
                </c:pt>
                <c:pt idx="8756">
                  <c:v>24.352731666666667</c:v>
                </c:pt>
                <c:pt idx="8757">
                  <c:v>24.374862833333324</c:v>
                </c:pt>
                <c:pt idx="8758">
                  <c:v>24.394261666666694</c:v>
                </c:pt>
                <c:pt idx="8759">
                  <c:v>24.421310833333312</c:v>
                </c:pt>
                <c:pt idx="8760">
                  <c:v>24.45983533333332</c:v>
                </c:pt>
                <c:pt idx="8761">
                  <c:v>24.480327166666662</c:v>
                </c:pt>
                <c:pt idx="8762">
                  <c:v>24.514206833333322</c:v>
                </c:pt>
                <c:pt idx="8763">
                  <c:v>24.565026499999984</c:v>
                </c:pt>
                <c:pt idx="8764">
                  <c:v>24.586611166666671</c:v>
                </c:pt>
                <c:pt idx="8765">
                  <c:v>24.592348999999988</c:v>
                </c:pt>
                <c:pt idx="8766">
                  <c:v>24.621857166666693</c:v>
                </c:pt>
                <c:pt idx="8767">
                  <c:v>24.629234333333319</c:v>
                </c:pt>
                <c:pt idx="8768">
                  <c:v>24.645627833333304</c:v>
                </c:pt>
                <c:pt idx="8769">
                  <c:v>24.69398850000001</c:v>
                </c:pt>
                <c:pt idx="8770">
                  <c:v>24.71693916666668</c:v>
                </c:pt>
                <c:pt idx="8771">
                  <c:v>24.727595000000001</c:v>
                </c:pt>
                <c:pt idx="8772">
                  <c:v>24.704644166666675</c:v>
                </c:pt>
                <c:pt idx="8773">
                  <c:v>24.697540500000006</c:v>
                </c:pt>
                <c:pt idx="8774">
                  <c:v>24.711748166666681</c:v>
                </c:pt>
                <c:pt idx="8775">
                  <c:v>24.751092333333318</c:v>
                </c:pt>
                <c:pt idx="8776">
                  <c:v>24.771857333333326</c:v>
                </c:pt>
                <c:pt idx="8777">
                  <c:v>24.773769833333311</c:v>
                </c:pt>
                <c:pt idx="8778">
                  <c:v>24.785518499999991</c:v>
                </c:pt>
                <c:pt idx="8779">
                  <c:v>24.809562333333318</c:v>
                </c:pt>
                <c:pt idx="8780">
                  <c:v>24.828961333333329</c:v>
                </c:pt>
                <c:pt idx="8781">
                  <c:v>24.851365666666688</c:v>
                </c:pt>
                <c:pt idx="8782">
                  <c:v>24.852458666666685</c:v>
                </c:pt>
                <c:pt idx="8783">
                  <c:v>24.886611666666671</c:v>
                </c:pt>
                <c:pt idx="8784">
                  <c:v>24.901092499999994</c:v>
                </c:pt>
                <c:pt idx="8785">
                  <c:v>24.946447833333298</c:v>
                </c:pt>
                <c:pt idx="8786">
                  <c:v>24.968032666666659</c:v>
                </c:pt>
                <c:pt idx="8787">
                  <c:v>25.003278666666681</c:v>
                </c:pt>
                <c:pt idx="8788">
                  <c:v>25.005464333333318</c:v>
                </c:pt>
                <c:pt idx="8789">
                  <c:v>25.012841333333316</c:v>
                </c:pt>
                <c:pt idx="8790">
                  <c:v>25.014480666666675</c:v>
                </c:pt>
                <c:pt idx="8791">
                  <c:v>25.045901499999996</c:v>
                </c:pt>
                <c:pt idx="8792">
                  <c:v>25.097814166666684</c:v>
                </c:pt>
                <c:pt idx="8793">
                  <c:v>25.093989000000001</c:v>
                </c:pt>
                <c:pt idx="8794">
                  <c:v>25.101092833333311</c:v>
                </c:pt>
                <c:pt idx="8795">
                  <c:v>25.113387833333316</c:v>
                </c:pt>
                <c:pt idx="8796">
                  <c:v>25.138251166666688</c:v>
                </c:pt>
                <c:pt idx="8797">
                  <c:v>25.165573666666667</c:v>
                </c:pt>
                <c:pt idx="8798">
                  <c:v>25.155191166666679</c:v>
                </c:pt>
                <c:pt idx="8799">
                  <c:v>25.154644666666677</c:v>
                </c:pt>
                <c:pt idx="8800">
                  <c:v>25.161475333333321</c:v>
                </c:pt>
                <c:pt idx="8801">
                  <c:v>25.170491666666678</c:v>
                </c:pt>
                <c:pt idx="8802">
                  <c:v>25.182513499999981</c:v>
                </c:pt>
                <c:pt idx="8803">
                  <c:v>25.182513499999988</c:v>
                </c:pt>
                <c:pt idx="8804">
                  <c:v>25.17622933333331</c:v>
                </c:pt>
                <c:pt idx="8805">
                  <c:v>25.225136499999984</c:v>
                </c:pt>
                <c:pt idx="8806">
                  <c:v>25.239890666666682</c:v>
                </c:pt>
                <c:pt idx="8807">
                  <c:v>25.251639333333312</c:v>
                </c:pt>
                <c:pt idx="8808">
                  <c:v>25.236611999999994</c:v>
                </c:pt>
                <c:pt idx="8809">
                  <c:v>25.239890666666689</c:v>
                </c:pt>
                <c:pt idx="8810">
                  <c:v>25.268032833333308</c:v>
                </c:pt>
                <c:pt idx="8811">
                  <c:v>25.242622999999998</c:v>
                </c:pt>
                <c:pt idx="8812">
                  <c:v>25.235245999999997</c:v>
                </c:pt>
                <c:pt idx="8813">
                  <c:v>25.220218666666671</c:v>
                </c:pt>
                <c:pt idx="8814">
                  <c:v>25.218306000000002</c:v>
                </c:pt>
                <c:pt idx="8815">
                  <c:v>25.220218500000009</c:v>
                </c:pt>
                <c:pt idx="8816">
                  <c:v>25.19890700000002</c:v>
                </c:pt>
                <c:pt idx="8817">
                  <c:v>25.199999833333322</c:v>
                </c:pt>
                <c:pt idx="8818">
                  <c:v>25.180874166666694</c:v>
                </c:pt>
                <c:pt idx="8819">
                  <c:v>25.170218500000008</c:v>
                </c:pt>
                <c:pt idx="8820">
                  <c:v>25.170218500000008</c:v>
                </c:pt>
                <c:pt idx="8821">
                  <c:v>25.151912500000005</c:v>
                </c:pt>
                <c:pt idx="8822">
                  <c:v>25.14426233333332</c:v>
                </c:pt>
                <c:pt idx="8823">
                  <c:v>25.10956283333331</c:v>
                </c:pt>
                <c:pt idx="8824">
                  <c:v>25.101092999999999</c:v>
                </c:pt>
                <c:pt idx="8825">
                  <c:v>25.113387999999993</c:v>
                </c:pt>
                <c:pt idx="8826">
                  <c:v>25.122950999999997</c:v>
                </c:pt>
                <c:pt idx="8827">
                  <c:v>25.140163999999992</c:v>
                </c:pt>
                <c:pt idx="8828">
                  <c:v>25.139617499999996</c:v>
                </c:pt>
                <c:pt idx="8829">
                  <c:v>25.128688499999999</c:v>
                </c:pt>
                <c:pt idx="8830">
                  <c:v>25.13879783333331</c:v>
                </c:pt>
                <c:pt idx="8831">
                  <c:v>25.162841499999999</c:v>
                </c:pt>
                <c:pt idx="8832">
                  <c:v>25.198360666666673</c:v>
                </c:pt>
                <c:pt idx="8833">
                  <c:v>25.210655666666671</c:v>
                </c:pt>
                <c:pt idx="8834">
                  <c:v>25.203278666666669</c:v>
                </c:pt>
                <c:pt idx="8835">
                  <c:v>25.205464499999987</c:v>
                </c:pt>
                <c:pt idx="8836">
                  <c:v>25.217486333333316</c:v>
                </c:pt>
                <c:pt idx="8837">
                  <c:v>25.209289666666663</c:v>
                </c:pt>
                <c:pt idx="8838">
                  <c:v>25.191256833333316</c:v>
                </c:pt>
                <c:pt idx="8839">
                  <c:v>25.165846999999989</c:v>
                </c:pt>
                <c:pt idx="8840">
                  <c:v>25.151092833333319</c:v>
                </c:pt>
                <c:pt idx="8841">
                  <c:v>25.12622949999999</c:v>
                </c:pt>
                <c:pt idx="8842">
                  <c:v>25.145628333333306</c:v>
                </c:pt>
                <c:pt idx="8843">
                  <c:v>25.124589999999987</c:v>
                </c:pt>
                <c:pt idx="8844">
                  <c:v>25.154917833333329</c:v>
                </c:pt>
                <c:pt idx="8845">
                  <c:v>25.131967000000014</c:v>
                </c:pt>
                <c:pt idx="8846">
                  <c:v>25.140436833333304</c:v>
                </c:pt>
                <c:pt idx="8847">
                  <c:v>25.118305666666679</c:v>
                </c:pt>
                <c:pt idx="8848">
                  <c:v>25.133879499999995</c:v>
                </c:pt>
                <c:pt idx="8849">
                  <c:v>25.141529833333305</c:v>
                </c:pt>
                <c:pt idx="8850">
                  <c:v>25.146174666666671</c:v>
                </c:pt>
                <c:pt idx="8851">
                  <c:v>25.136338499999997</c:v>
                </c:pt>
                <c:pt idx="8852">
                  <c:v>25.116666333333317</c:v>
                </c:pt>
                <c:pt idx="8853">
                  <c:v>25.130874000000016</c:v>
                </c:pt>
                <c:pt idx="8854">
                  <c:v>25.136885000000017</c:v>
                </c:pt>
                <c:pt idx="8855">
                  <c:v>25.157103499999998</c:v>
                </c:pt>
                <c:pt idx="8856">
                  <c:v>25.168305833333307</c:v>
                </c:pt>
                <c:pt idx="8857">
                  <c:v>25.160108999999988</c:v>
                </c:pt>
                <c:pt idx="8858">
                  <c:v>25.190436833333305</c:v>
                </c:pt>
                <c:pt idx="8859">
                  <c:v>25.213660833333318</c:v>
                </c:pt>
                <c:pt idx="8860">
                  <c:v>25.196447666666664</c:v>
                </c:pt>
                <c:pt idx="8861">
                  <c:v>25.183879500000003</c:v>
                </c:pt>
                <c:pt idx="8862">
                  <c:v>25.204098166666693</c:v>
                </c:pt>
                <c:pt idx="8863">
                  <c:v>25.213934166666693</c:v>
                </c:pt>
                <c:pt idx="8864">
                  <c:v>25.211475000000021</c:v>
                </c:pt>
                <c:pt idx="8865">
                  <c:v>25.19672083333332</c:v>
                </c:pt>
                <c:pt idx="8866">
                  <c:v>25.202185333333325</c:v>
                </c:pt>
                <c:pt idx="8867">
                  <c:v>25.203824666666687</c:v>
                </c:pt>
                <c:pt idx="8868">
                  <c:v>25.203824666666687</c:v>
                </c:pt>
                <c:pt idx="8869">
                  <c:v>25.236338166666687</c:v>
                </c:pt>
                <c:pt idx="8870">
                  <c:v>25.218305333333323</c:v>
                </c:pt>
                <c:pt idx="8871">
                  <c:v>25.2295075</c:v>
                </c:pt>
                <c:pt idx="8872">
                  <c:v>25.237704333333326</c:v>
                </c:pt>
                <c:pt idx="8873">
                  <c:v>25.227868166666696</c:v>
                </c:pt>
                <c:pt idx="8874">
                  <c:v>25.22021800000001</c:v>
                </c:pt>
                <c:pt idx="8875">
                  <c:v>25.233059666666691</c:v>
                </c:pt>
                <c:pt idx="8876">
                  <c:v>25.262568000000012</c:v>
                </c:pt>
                <c:pt idx="8877">
                  <c:v>25.255191000000014</c:v>
                </c:pt>
                <c:pt idx="8878">
                  <c:v>25.260928833333317</c:v>
                </c:pt>
                <c:pt idx="8879">
                  <c:v>25.255191166666691</c:v>
                </c:pt>
                <c:pt idx="8880">
                  <c:v>25.233333333333317</c:v>
                </c:pt>
                <c:pt idx="8881">
                  <c:v>25.248087499999997</c:v>
                </c:pt>
                <c:pt idx="8882">
                  <c:v>25.242076499999996</c:v>
                </c:pt>
                <c:pt idx="8883">
                  <c:v>25.27459016666668</c:v>
                </c:pt>
                <c:pt idx="8884">
                  <c:v>25.28934416666667</c:v>
                </c:pt>
                <c:pt idx="8885">
                  <c:v>25.287978000000013</c:v>
                </c:pt>
                <c:pt idx="8886">
                  <c:v>25.257103666666683</c:v>
                </c:pt>
                <c:pt idx="8887">
                  <c:v>25.255191166666684</c:v>
                </c:pt>
                <c:pt idx="8888">
                  <c:v>25.247267666666684</c:v>
                </c:pt>
                <c:pt idx="8889">
                  <c:v>25.261202166666671</c:v>
                </c:pt>
                <c:pt idx="8890">
                  <c:v>25.246721333333308</c:v>
                </c:pt>
                <c:pt idx="8891">
                  <c:v>25.240164000000004</c:v>
                </c:pt>
                <c:pt idx="8892">
                  <c:v>25.235792333333304</c:v>
                </c:pt>
                <c:pt idx="8893">
                  <c:v>25.242349666666659</c:v>
                </c:pt>
                <c:pt idx="8894">
                  <c:v>25.254918000000018</c:v>
                </c:pt>
                <c:pt idx="8895">
                  <c:v>25.231967166666688</c:v>
                </c:pt>
                <c:pt idx="8896">
                  <c:v>25.222404333333309</c:v>
                </c:pt>
                <c:pt idx="8897">
                  <c:v>25.251639333333308</c:v>
                </c:pt>
                <c:pt idx="8898">
                  <c:v>25.27349733333331</c:v>
                </c:pt>
                <c:pt idx="8899">
                  <c:v>25.286065666666676</c:v>
                </c:pt>
                <c:pt idx="8900">
                  <c:v>25.289617666666654</c:v>
                </c:pt>
                <c:pt idx="8901">
                  <c:v>25.30847</c:v>
                </c:pt>
                <c:pt idx="8902">
                  <c:v>25.29480883333332</c:v>
                </c:pt>
                <c:pt idx="8903">
                  <c:v>25.305464499999996</c:v>
                </c:pt>
                <c:pt idx="8904">
                  <c:v>25.295628499999992</c:v>
                </c:pt>
                <c:pt idx="8905">
                  <c:v>25.282240499999983</c:v>
                </c:pt>
                <c:pt idx="8906">
                  <c:v>25.268852499999991</c:v>
                </c:pt>
                <c:pt idx="8907">
                  <c:v>25.27568299999999</c:v>
                </c:pt>
                <c:pt idx="8908">
                  <c:v>25.261202166666671</c:v>
                </c:pt>
                <c:pt idx="8909">
                  <c:v>25.262841499999993</c:v>
                </c:pt>
                <c:pt idx="8910">
                  <c:v>25.256284000000001</c:v>
                </c:pt>
                <c:pt idx="8911">
                  <c:v>25.255464333333318</c:v>
                </c:pt>
                <c:pt idx="8912">
                  <c:v>25.25054616666667</c:v>
                </c:pt>
                <c:pt idx="8913">
                  <c:v>25.25819649999999</c:v>
                </c:pt>
                <c:pt idx="8914">
                  <c:v>25.261201999999994</c:v>
                </c:pt>
                <c:pt idx="8915">
                  <c:v>25.245901500000002</c:v>
                </c:pt>
                <c:pt idx="8916">
                  <c:v>25.236338666666683</c:v>
                </c:pt>
                <c:pt idx="8917">
                  <c:v>25.249180166666683</c:v>
                </c:pt>
                <c:pt idx="8918">
                  <c:v>25.230874166666684</c:v>
                </c:pt>
                <c:pt idx="8919">
                  <c:v>25.21311466666668</c:v>
                </c:pt>
                <c:pt idx="8920">
                  <c:v>25.24152999999999</c:v>
                </c:pt>
                <c:pt idx="8921">
                  <c:v>25.242349499999985</c:v>
                </c:pt>
                <c:pt idx="8922">
                  <c:v>25.226502499999995</c:v>
                </c:pt>
                <c:pt idx="8923">
                  <c:v>25.212568166666685</c:v>
                </c:pt>
                <c:pt idx="8924">
                  <c:v>25.239890666666682</c:v>
                </c:pt>
                <c:pt idx="8925">
                  <c:v>25.204918000000017</c:v>
                </c:pt>
                <c:pt idx="8926">
                  <c:v>25.214480833333322</c:v>
                </c:pt>
                <c:pt idx="8927">
                  <c:v>25.205737666666661</c:v>
                </c:pt>
                <c:pt idx="8928">
                  <c:v>25.209562833333315</c:v>
                </c:pt>
                <c:pt idx="8929">
                  <c:v>25.178415333333323</c:v>
                </c:pt>
                <c:pt idx="8930">
                  <c:v>25.186612</c:v>
                </c:pt>
                <c:pt idx="8931">
                  <c:v>25.186065666666689</c:v>
                </c:pt>
                <c:pt idx="8932">
                  <c:v>25.197814166666699</c:v>
                </c:pt>
                <c:pt idx="8933">
                  <c:v>25.20983616666669</c:v>
                </c:pt>
                <c:pt idx="8934">
                  <c:v>25.199180333333324</c:v>
                </c:pt>
                <c:pt idx="8935">
                  <c:v>25.179508166666693</c:v>
                </c:pt>
                <c:pt idx="8936">
                  <c:v>25.147814166666699</c:v>
                </c:pt>
                <c:pt idx="8937">
                  <c:v>25.150546333333324</c:v>
                </c:pt>
                <c:pt idx="8938">
                  <c:v>25.158469833333321</c:v>
                </c:pt>
                <c:pt idx="8939">
                  <c:v>25.164207500000014</c:v>
                </c:pt>
                <c:pt idx="8940">
                  <c:v>25.156557166666698</c:v>
                </c:pt>
                <c:pt idx="8941">
                  <c:v>25.143169166666684</c:v>
                </c:pt>
                <c:pt idx="8942">
                  <c:v>25.134426000000008</c:v>
                </c:pt>
                <c:pt idx="8943">
                  <c:v>25.136338666666681</c:v>
                </c:pt>
                <c:pt idx="8944">
                  <c:v>25.111202166666686</c:v>
                </c:pt>
                <c:pt idx="8945">
                  <c:v>25.107923500000005</c:v>
                </c:pt>
                <c:pt idx="8946">
                  <c:v>25.12622949999999</c:v>
                </c:pt>
                <c:pt idx="8947">
                  <c:v>25.114480833333321</c:v>
                </c:pt>
                <c:pt idx="8948">
                  <c:v>25.099453499999992</c:v>
                </c:pt>
                <c:pt idx="8949">
                  <c:v>25.107923333333314</c:v>
                </c:pt>
                <c:pt idx="8950">
                  <c:v>25.131967000000014</c:v>
                </c:pt>
                <c:pt idx="8951">
                  <c:v>25.091802999999992</c:v>
                </c:pt>
                <c:pt idx="8952">
                  <c:v>25.075409666666648</c:v>
                </c:pt>
                <c:pt idx="8953">
                  <c:v>25.07349716666667</c:v>
                </c:pt>
                <c:pt idx="8954">
                  <c:v>25.078141999999989</c:v>
                </c:pt>
                <c:pt idx="8955">
                  <c:v>25.068305999999989</c:v>
                </c:pt>
                <c:pt idx="8956">
                  <c:v>25.078415333333311</c:v>
                </c:pt>
                <c:pt idx="8957">
                  <c:v>25.076502666666666</c:v>
                </c:pt>
                <c:pt idx="8958">
                  <c:v>25.062568166666679</c:v>
                </c:pt>
                <c:pt idx="8959">
                  <c:v>25.06666649999999</c:v>
                </c:pt>
                <c:pt idx="8960">
                  <c:v>25.0756828333333</c:v>
                </c:pt>
                <c:pt idx="8961">
                  <c:v>25.074863166666692</c:v>
                </c:pt>
                <c:pt idx="8962">
                  <c:v>25.086611833333315</c:v>
                </c:pt>
                <c:pt idx="8963">
                  <c:v>25.104098333333333</c:v>
                </c:pt>
                <c:pt idx="8964">
                  <c:v>25.093169333333325</c:v>
                </c:pt>
                <c:pt idx="8965">
                  <c:v>25.085792166666668</c:v>
                </c:pt>
                <c:pt idx="8966">
                  <c:v>25.087704833333316</c:v>
                </c:pt>
                <c:pt idx="8967">
                  <c:v>25.075956333333327</c:v>
                </c:pt>
                <c:pt idx="8968">
                  <c:v>25.088524666666672</c:v>
                </c:pt>
                <c:pt idx="8969">
                  <c:v>25.074043833333317</c:v>
                </c:pt>
                <c:pt idx="8970">
                  <c:v>25.081147666666677</c:v>
                </c:pt>
                <c:pt idx="8971">
                  <c:v>25.078962000000008</c:v>
                </c:pt>
                <c:pt idx="8972">
                  <c:v>25.104371833333328</c:v>
                </c:pt>
                <c:pt idx="8973">
                  <c:v>25.09235000000001</c:v>
                </c:pt>
                <c:pt idx="8974">
                  <c:v>25.084699666666669</c:v>
                </c:pt>
                <c:pt idx="8975">
                  <c:v>25.087978333333329</c:v>
                </c:pt>
                <c:pt idx="8976">
                  <c:v>25.070492000000002</c:v>
                </c:pt>
                <c:pt idx="8977">
                  <c:v>25.066393666666674</c:v>
                </c:pt>
                <c:pt idx="8978">
                  <c:v>25.075956500000007</c:v>
                </c:pt>
                <c:pt idx="8979">
                  <c:v>25.082787166666677</c:v>
                </c:pt>
                <c:pt idx="8980">
                  <c:v>25.086885500000008</c:v>
                </c:pt>
                <c:pt idx="8981">
                  <c:v>25.103005833333324</c:v>
                </c:pt>
                <c:pt idx="8982">
                  <c:v>25.11147583333333</c:v>
                </c:pt>
                <c:pt idx="8983">
                  <c:v>25.114754500000014</c:v>
                </c:pt>
                <c:pt idx="8984">
                  <c:v>25.092077000000003</c:v>
                </c:pt>
                <c:pt idx="8985">
                  <c:v>25.113935000000016</c:v>
                </c:pt>
                <c:pt idx="8986">
                  <c:v>25.108470500000003</c:v>
                </c:pt>
                <c:pt idx="8987">
                  <c:v>25.12131216666668</c:v>
                </c:pt>
                <c:pt idx="8988">
                  <c:v>25.106558166666687</c:v>
                </c:pt>
                <c:pt idx="8989">
                  <c:v>25.126230333333311</c:v>
                </c:pt>
                <c:pt idx="8990">
                  <c:v>25.12021949999999</c:v>
                </c:pt>
                <c:pt idx="8991">
                  <c:v>25.124864166666693</c:v>
                </c:pt>
                <c:pt idx="8992">
                  <c:v>25.129508999999992</c:v>
                </c:pt>
                <c:pt idx="8993">
                  <c:v>25.13470016666669</c:v>
                </c:pt>
                <c:pt idx="8994">
                  <c:v>25.168579999999984</c:v>
                </c:pt>
                <c:pt idx="8995">
                  <c:v>25.178142833333304</c:v>
                </c:pt>
                <c:pt idx="8996">
                  <c:v>25.192896833333318</c:v>
                </c:pt>
                <c:pt idx="8997">
                  <c:v>25.198634666666667</c:v>
                </c:pt>
                <c:pt idx="8998">
                  <c:v>25.194262999999996</c:v>
                </c:pt>
                <c:pt idx="8999">
                  <c:v>25.203552666666667</c:v>
                </c:pt>
                <c:pt idx="9000">
                  <c:v>25.212295833333311</c:v>
                </c:pt>
                <c:pt idx="9001">
                  <c:v>25.246175499999996</c:v>
                </c:pt>
                <c:pt idx="9002">
                  <c:v>25.261749333333295</c:v>
                </c:pt>
                <c:pt idx="9003">
                  <c:v>25.225137333333304</c:v>
                </c:pt>
                <c:pt idx="9004">
                  <c:v>25.237159166666679</c:v>
                </c:pt>
                <c:pt idx="9005">
                  <c:v>25.222951500000001</c:v>
                </c:pt>
                <c:pt idx="9006">
                  <c:v>25.244262833333305</c:v>
                </c:pt>
                <c:pt idx="9007">
                  <c:v>25.252459499999986</c:v>
                </c:pt>
                <c:pt idx="9008">
                  <c:v>25.258197166666665</c:v>
                </c:pt>
                <c:pt idx="9009">
                  <c:v>25.235246333333304</c:v>
                </c:pt>
                <c:pt idx="9010">
                  <c:v>25.20956333333331</c:v>
                </c:pt>
                <c:pt idx="9011">
                  <c:v>25.240984166666681</c:v>
                </c:pt>
                <c:pt idx="9012">
                  <c:v>25.262841999999992</c:v>
                </c:pt>
                <c:pt idx="9013">
                  <c:v>25.255738166666671</c:v>
                </c:pt>
                <c:pt idx="9014">
                  <c:v>25.252732666666656</c:v>
                </c:pt>
                <c:pt idx="9015">
                  <c:v>25.267486833333312</c:v>
                </c:pt>
                <c:pt idx="9016">
                  <c:v>25.279508666666668</c:v>
                </c:pt>
                <c:pt idx="9017">
                  <c:v>25.286066166666675</c:v>
                </c:pt>
                <c:pt idx="9018">
                  <c:v>25.289344833333303</c:v>
                </c:pt>
                <c:pt idx="9019">
                  <c:v>25.28114799999998</c:v>
                </c:pt>
                <c:pt idx="9020">
                  <c:v>25.293442999999989</c:v>
                </c:pt>
                <c:pt idx="9021">
                  <c:v>25.290437666666673</c:v>
                </c:pt>
                <c:pt idx="9022">
                  <c:v>25.30027366666668</c:v>
                </c:pt>
                <c:pt idx="9023">
                  <c:v>25.289617833333303</c:v>
                </c:pt>
                <c:pt idx="9024">
                  <c:v>25.269399333333315</c:v>
                </c:pt>
                <c:pt idx="9025">
                  <c:v>25.270492333333312</c:v>
                </c:pt>
                <c:pt idx="9026">
                  <c:v>25.288251833333312</c:v>
                </c:pt>
                <c:pt idx="9027">
                  <c:v>25.282513999999992</c:v>
                </c:pt>
                <c:pt idx="9028">
                  <c:v>25.282787166666672</c:v>
                </c:pt>
                <c:pt idx="9029">
                  <c:v>25.288251666666667</c:v>
                </c:pt>
                <c:pt idx="9030">
                  <c:v>25.303005833333319</c:v>
                </c:pt>
                <c:pt idx="9031">
                  <c:v>25.310656000000005</c:v>
                </c:pt>
                <c:pt idx="9032">
                  <c:v>25.274863833333317</c:v>
                </c:pt>
                <c:pt idx="9033">
                  <c:v>25.274317333333318</c:v>
                </c:pt>
                <c:pt idx="9034">
                  <c:v>25.276776333333306</c:v>
                </c:pt>
                <c:pt idx="9035">
                  <c:v>25.284973166666678</c:v>
                </c:pt>
                <c:pt idx="9036">
                  <c:v>25.302186166666665</c:v>
                </c:pt>
                <c:pt idx="9037">
                  <c:v>25.287158833333315</c:v>
                </c:pt>
                <c:pt idx="9038">
                  <c:v>25.289071499999988</c:v>
                </c:pt>
                <c:pt idx="9039">
                  <c:v>25.288251666666664</c:v>
                </c:pt>
                <c:pt idx="9040">
                  <c:v>25.283606999999986</c:v>
                </c:pt>
                <c:pt idx="9041">
                  <c:v>25.25355233333331</c:v>
                </c:pt>
                <c:pt idx="9042">
                  <c:v>25.238251666666677</c:v>
                </c:pt>
                <c:pt idx="9043">
                  <c:v>25.250546666666658</c:v>
                </c:pt>
                <c:pt idx="9044">
                  <c:v>25.260928999999987</c:v>
                </c:pt>
                <c:pt idx="9045">
                  <c:v>25.260109333333304</c:v>
                </c:pt>
                <c:pt idx="9046">
                  <c:v>25.276502666666662</c:v>
                </c:pt>
                <c:pt idx="9047">
                  <c:v>25.286611833333296</c:v>
                </c:pt>
                <c:pt idx="9048">
                  <c:v>25.293169166666665</c:v>
                </c:pt>
                <c:pt idx="9049">
                  <c:v>25.2866118333333</c:v>
                </c:pt>
                <c:pt idx="9050">
                  <c:v>25.295901333333319</c:v>
                </c:pt>
                <c:pt idx="9051">
                  <c:v>25.304098166666684</c:v>
                </c:pt>
                <c:pt idx="9052">
                  <c:v>25.304098166666684</c:v>
                </c:pt>
                <c:pt idx="9053">
                  <c:v>25.309835999999997</c:v>
                </c:pt>
                <c:pt idx="9054">
                  <c:v>25.292896166666665</c:v>
                </c:pt>
                <c:pt idx="9055">
                  <c:v>25.30109283333331</c:v>
                </c:pt>
                <c:pt idx="9056">
                  <c:v>25.298360666666664</c:v>
                </c:pt>
                <c:pt idx="9057">
                  <c:v>25.271038166666671</c:v>
                </c:pt>
                <c:pt idx="9058">
                  <c:v>25.271584666666676</c:v>
                </c:pt>
                <c:pt idx="9059">
                  <c:v>25.245081833333305</c:v>
                </c:pt>
                <c:pt idx="9060">
                  <c:v>25.2232238333333</c:v>
                </c:pt>
                <c:pt idx="9061">
                  <c:v>25.19672116666667</c:v>
                </c:pt>
                <c:pt idx="9062">
                  <c:v>25.179781166666672</c:v>
                </c:pt>
                <c:pt idx="9063">
                  <c:v>25.183059833333306</c:v>
                </c:pt>
                <c:pt idx="9064">
                  <c:v>25.199453166666679</c:v>
                </c:pt>
                <c:pt idx="9065">
                  <c:v>25.219671833333319</c:v>
                </c:pt>
                <c:pt idx="9066">
                  <c:v>25.185792166666662</c:v>
                </c:pt>
                <c:pt idx="9067">
                  <c:v>25.200819499999987</c:v>
                </c:pt>
                <c:pt idx="9068">
                  <c:v>25.174863166666682</c:v>
                </c:pt>
                <c:pt idx="9069">
                  <c:v>25.180874166666683</c:v>
                </c:pt>
                <c:pt idx="9070">
                  <c:v>25.204371499999997</c:v>
                </c:pt>
                <c:pt idx="9071">
                  <c:v>25.193988999999998</c:v>
                </c:pt>
                <c:pt idx="9072">
                  <c:v>25.171857833333327</c:v>
                </c:pt>
                <c:pt idx="9073">
                  <c:v>25.185792166666666</c:v>
                </c:pt>
                <c:pt idx="9074">
                  <c:v>25.169671833333311</c:v>
                </c:pt>
                <c:pt idx="9075">
                  <c:v>25.180873999999999</c:v>
                </c:pt>
                <c:pt idx="9076">
                  <c:v>25.156010666666674</c:v>
                </c:pt>
                <c:pt idx="9077">
                  <c:v>25.14890683333331</c:v>
                </c:pt>
                <c:pt idx="9078">
                  <c:v>25.137158166666698</c:v>
                </c:pt>
                <c:pt idx="9079">
                  <c:v>25.149453333333319</c:v>
                </c:pt>
                <c:pt idx="9080">
                  <c:v>25.126229333333317</c:v>
                </c:pt>
                <c:pt idx="9081">
                  <c:v>25.130874000000027</c:v>
                </c:pt>
                <c:pt idx="9082">
                  <c:v>25.114753833333321</c:v>
                </c:pt>
                <c:pt idx="9083">
                  <c:v>25.10874299999999</c:v>
                </c:pt>
                <c:pt idx="9084">
                  <c:v>25.08743149999999</c:v>
                </c:pt>
                <c:pt idx="9085">
                  <c:v>25.086885000000017</c:v>
                </c:pt>
                <c:pt idx="9086">
                  <c:v>25.061475166666689</c:v>
                </c:pt>
                <c:pt idx="9087">
                  <c:v>25.065300333333315</c:v>
                </c:pt>
                <c:pt idx="9088">
                  <c:v>25.045081833333313</c:v>
                </c:pt>
                <c:pt idx="9089">
                  <c:v>25.050546166666674</c:v>
                </c:pt>
                <c:pt idx="9090">
                  <c:v>25.021857666666694</c:v>
                </c:pt>
                <c:pt idx="9091">
                  <c:v>25.015573500000006</c:v>
                </c:pt>
                <c:pt idx="9092">
                  <c:v>25.04070999999999</c:v>
                </c:pt>
                <c:pt idx="9093">
                  <c:v>25.035518666666675</c:v>
                </c:pt>
                <c:pt idx="9094">
                  <c:v>25.011201666666693</c:v>
                </c:pt>
                <c:pt idx="9095">
                  <c:v>25.006283500000002</c:v>
                </c:pt>
                <c:pt idx="9096">
                  <c:v>25.000545833333309</c:v>
                </c:pt>
                <c:pt idx="9097">
                  <c:v>24.972403833333299</c:v>
                </c:pt>
                <c:pt idx="9098">
                  <c:v>24.960381833333305</c:v>
                </c:pt>
                <c:pt idx="9099">
                  <c:v>24.951365499999998</c:v>
                </c:pt>
                <c:pt idx="9100">
                  <c:v>24.934152333333316</c:v>
                </c:pt>
                <c:pt idx="9101">
                  <c:v>24.9415293333333</c:v>
                </c:pt>
                <c:pt idx="9102">
                  <c:v>24.936338166666665</c:v>
                </c:pt>
                <c:pt idx="9103">
                  <c:v>24.9147535</c:v>
                </c:pt>
                <c:pt idx="9104">
                  <c:v>24.889343833333296</c:v>
                </c:pt>
                <c:pt idx="9105">
                  <c:v>24.873223499999987</c:v>
                </c:pt>
                <c:pt idx="9106">
                  <c:v>24.831146999999987</c:v>
                </c:pt>
                <c:pt idx="9107">
                  <c:v>24.811474999999991</c:v>
                </c:pt>
                <c:pt idx="9108">
                  <c:v>24.813660833333316</c:v>
                </c:pt>
                <c:pt idx="9109">
                  <c:v>24.81530016666667</c:v>
                </c:pt>
                <c:pt idx="9110">
                  <c:v>24.786611666666662</c:v>
                </c:pt>
                <c:pt idx="9111">
                  <c:v>24.766119833333295</c:v>
                </c:pt>
                <c:pt idx="9112">
                  <c:v>24.748633499999979</c:v>
                </c:pt>
                <c:pt idx="9113">
                  <c:v>24.72568249999998</c:v>
                </c:pt>
                <c:pt idx="9114">
                  <c:v>24.706829999999989</c:v>
                </c:pt>
                <c:pt idx="9115">
                  <c:v>24.690163333333313</c:v>
                </c:pt>
                <c:pt idx="9116">
                  <c:v>24.664206999999987</c:v>
                </c:pt>
                <c:pt idx="9117">
                  <c:v>24.661747999999989</c:v>
                </c:pt>
                <c:pt idx="9118">
                  <c:v>24.665846333333302</c:v>
                </c:pt>
                <c:pt idx="9119">
                  <c:v>24.693988500000003</c:v>
                </c:pt>
                <c:pt idx="9120">
                  <c:v>24.718578666666673</c:v>
                </c:pt>
                <c:pt idx="9121">
                  <c:v>24.703004833333306</c:v>
                </c:pt>
                <c:pt idx="9122">
                  <c:v>24.703551333333316</c:v>
                </c:pt>
                <c:pt idx="9123">
                  <c:v>24.723496666666666</c:v>
                </c:pt>
                <c:pt idx="9124">
                  <c:v>24.704644333333306</c:v>
                </c:pt>
                <c:pt idx="9125">
                  <c:v>24.696720833333313</c:v>
                </c:pt>
                <c:pt idx="9126">
                  <c:v>24.71557316666668</c:v>
                </c:pt>
                <c:pt idx="9127">
                  <c:v>24.691529499999991</c:v>
                </c:pt>
                <c:pt idx="9128">
                  <c:v>24.715300000000006</c:v>
                </c:pt>
                <c:pt idx="9129">
                  <c:v>24.692895666666693</c:v>
                </c:pt>
                <c:pt idx="9130">
                  <c:v>24.651912000000014</c:v>
                </c:pt>
                <c:pt idx="9131">
                  <c:v>24.635245333333323</c:v>
                </c:pt>
                <c:pt idx="9132">
                  <c:v>24.645901166666697</c:v>
                </c:pt>
                <c:pt idx="9133">
                  <c:v>24.626502333333317</c:v>
                </c:pt>
                <c:pt idx="9134">
                  <c:v>24.612021500000015</c:v>
                </c:pt>
                <c:pt idx="9135">
                  <c:v>24.612567833333323</c:v>
                </c:pt>
                <c:pt idx="9136">
                  <c:v>24.617759000000024</c:v>
                </c:pt>
                <c:pt idx="9137">
                  <c:v>24.639616833333317</c:v>
                </c:pt>
                <c:pt idx="9138">
                  <c:v>24.644261666666694</c:v>
                </c:pt>
                <c:pt idx="9139">
                  <c:v>24.639890000000019</c:v>
                </c:pt>
                <c:pt idx="9140">
                  <c:v>24.632239833333312</c:v>
                </c:pt>
                <c:pt idx="9141">
                  <c:v>24.632239833333312</c:v>
                </c:pt>
                <c:pt idx="9142">
                  <c:v>24.630600500000003</c:v>
                </c:pt>
                <c:pt idx="9143">
                  <c:v>24.625135999999991</c:v>
                </c:pt>
                <c:pt idx="9144">
                  <c:v>24.629507499999999</c:v>
                </c:pt>
                <c:pt idx="9145">
                  <c:v>24.638250666666679</c:v>
                </c:pt>
                <c:pt idx="9146">
                  <c:v>24.642622333333296</c:v>
                </c:pt>
                <c:pt idx="9147">
                  <c:v>24.656829999999996</c:v>
                </c:pt>
                <c:pt idx="9148">
                  <c:v>24.659835333333323</c:v>
                </c:pt>
                <c:pt idx="9149">
                  <c:v>24.652185166666669</c:v>
                </c:pt>
                <c:pt idx="9150">
                  <c:v>24.666939166666655</c:v>
                </c:pt>
                <c:pt idx="9151">
                  <c:v>24.6816933333333</c:v>
                </c:pt>
                <c:pt idx="9152">
                  <c:v>24.66256766666665</c:v>
                </c:pt>
                <c:pt idx="9153">
                  <c:v>24.663387499999985</c:v>
                </c:pt>
                <c:pt idx="9154">
                  <c:v>24.669944999999984</c:v>
                </c:pt>
                <c:pt idx="9155">
                  <c:v>24.64863366666664</c:v>
                </c:pt>
                <c:pt idx="9156">
                  <c:v>24.644535333333309</c:v>
                </c:pt>
                <c:pt idx="9157">
                  <c:v>24.66147516666668</c:v>
                </c:pt>
                <c:pt idx="9158">
                  <c:v>24.645628333333306</c:v>
                </c:pt>
                <c:pt idx="9159">
                  <c:v>24.642349666666657</c:v>
                </c:pt>
                <c:pt idx="9160">
                  <c:v>24.648087333333319</c:v>
                </c:pt>
                <c:pt idx="9161">
                  <c:v>24.637431666666679</c:v>
                </c:pt>
                <c:pt idx="9162">
                  <c:v>24.633333166666677</c:v>
                </c:pt>
                <c:pt idx="9163">
                  <c:v>24.632513499999988</c:v>
                </c:pt>
                <c:pt idx="9164">
                  <c:v>24.640983333333317</c:v>
                </c:pt>
                <c:pt idx="9165">
                  <c:v>24.644808500000011</c:v>
                </c:pt>
                <c:pt idx="9166">
                  <c:v>24.65546433333332</c:v>
                </c:pt>
                <c:pt idx="9167">
                  <c:v>24.64590133333332</c:v>
                </c:pt>
                <c:pt idx="9168">
                  <c:v>24.647540666666668</c:v>
                </c:pt>
                <c:pt idx="9169">
                  <c:v>24.63060066666668</c:v>
                </c:pt>
                <c:pt idx="9170">
                  <c:v>24.632513333333311</c:v>
                </c:pt>
                <c:pt idx="9171">
                  <c:v>24.618305666666686</c:v>
                </c:pt>
                <c:pt idx="9172">
                  <c:v>24.612841166666694</c:v>
                </c:pt>
                <c:pt idx="9173">
                  <c:v>24.623497000000008</c:v>
                </c:pt>
                <c:pt idx="9174">
                  <c:v>24.653824833333328</c:v>
                </c:pt>
                <c:pt idx="9175">
                  <c:v>24.664207333333323</c:v>
                </c:pt>
                <c:pt idx="9176">
                  <c:v>24.67704883333332</c:v>
                </c:pt>
                <c:pt idx="9177">
                  <c:v>24.677595333333329</c:v>
                </c:pt>
                <c:pt idx="9178">
                  <c:v>24.672404000000004</c:v>
                </c:pt>
                <c:pt idx="9179">
                  <c:v>24.63251316666668</c:v>
                </c:pt>
                <c:pt idx="9180">
                  <c:v>24.628688166666681</c:v>
                </c:pt>
                <c:pt idx="9181">
                  <c:v>24.64508166666668</c:v>
                </c:pt>
                <c:pt idx="9182">
                  <c:v>24.649999666666677</c:v>
                </c:pt>
                <c:pt idx="9183">
                  <c:v>24.630600833333318</c:v>
                </c:pt>
                <c:pt idx="9184">
                  <c:v>24.617212833333319</c:v>
                </c:pt>
                <c:pt idx="9185">
                  <c:v>24.609016</c:v>
                </c:pt>
                <c:pt idx="9186">
                  <c:v>24.582513333333299</c:v>
                </c:pt>
                <c:pt idx="9187">
                  <c:v>24.597267500000001</c:v>
                </c:pt>
                <c:pt idx="9188">
                  <c:v>24.60683033333332</c:v>
                </c:pt>
                <c:pt idx="9189">
                  <c:v>24.629781166666678</c:v>
                </c:pt>
                <c:pt idx="9190">
                  <c:v>24.630327666666677</c:v>
                </c:pt>
                <c:pt idx="9191">
                  <c:v>24.642622666666657</c:v>
                </c:pt>
                <c:pt idx="9192">
                  <c:v>24.63387950000001</c:v>
                </c:pt>
                <c:pt idx="9193">
                  <c:v>24.623770166666674</c:v>
                </c:pt>
                <c:pt idx="9194">
                  <c:v>24.644262000000001</c:v>
                </c:pt>
                <c:pt idx="9195">
                  <c:v>24.61420750000001</c:v>
                </c:pt>
                <c:pt idx="9196">
                  <c:v>24.606557333333317</c:v>
                </c:pt>
                <c:pt idx="9197">
                  <c:v>24.575136666666666</c:v>
                </c:pt>
                <c:pt idx="9198">
                  <c:v>24.568305999999989</c:v>
                </c:pt>
                <c:pt idx="9199">
                  <c:v>24.558196833333305</c:v>
                </c:pt>
                <c:pt idx="9200">
                  <c:v>24.545355166666674</c:v>
                </c:pt>
                <c:pt idx="9201">
                  <c:v>24.518305999999999</c:v>
                </c:pt>
                <c:pt idx="9202">
                  <c:v>24.51010916666668</c:v>
                </c:pt>
                <c:pt idx="9203">
                  <c:v>24.508196499999993</c:v>
                </c:pt>
                <c:pt idx="9204">
                  <c:v>24.531147333333319</c:v>
                </c:pt>
                <c:pt idx="9205">
                  <c:v>24.520491666666668</c:v>
                </c:pt>
                <c:pt idx="9206">
                  <c:v>24.514480666666678</c:v>
                </c:pt>
                <c:pt idx="9207">
                  <c:v>24.50792333333332</c:v>
                </c:pt>
                <c:pt idx="9208">
                  <c:v>24.512295000000005</c:v>
                </c:pt>
                <c:pt idx="9209">
                  <c:v>24.498907000000006</c:v>
                </c:pt>
                <c:pt idx="9210">
                  <c:v>24.495081999999996</c:v>
                </c:pt>
                <c:pt idx="9211">
                  <c:v>24.477049166666671</c:v>
                </c:pt>
                <c:pt idx="9212">
                  <c:v>24.494808666666678</c:v>
                </c:pt>
                <c:pt idx="9213">
                  <c:v>24.509016166666683</c:v>
                </c:pt>
                <c:pt idx="9214">
                  <c:v>24.510928666666693</c:v>
                </c:pt>
                <c:pt idx="9215">
                  <c:v>24.528688166666686</c:v>
                </c:pt>
                <c:pt idx="9216">
                  <c:v>24.522950500000011</c:v>
                </c:pt>
                <c:pt idx="9217">
                  <c:v>24.5180325</c:v>
                </c:pt>
                <c:pt idx="9218">
                  <c:v>24.543169000000002</c:v>
                </c:pt>
                <c:pt idx="9219">
                  <c:v>24.533059666666681</c:v>
                </c:pt>
                <c:pt idx="9220">
                  <c:v>24.517485833333325</c:v>
                </c:pt>
                <c:pt idx="9221">
                  <c:v>24.522130666666666</c:v>
                </c:pt>
                <c:pt idx="9222">
                  <c:v>24.513933999999999</c:v>
                </c:pt>
                <c:pt idx="9223">
                  <c:v>24.518032333333309</c:v>
                </c:pt>
                <c:pt idx="9224">
                  <c:v>24.528414833333311</c:v>
                </c:pt>
                <c:pt idx="9225">
                  <c:v>24.528961333333321</c:v>
                </c:pt>
                <c:pt idx="9226">
                  <c:v>24.536884833333321</c:v>
                </c:pt>
                <c:pt idx="9227">
                  <c:v>24.541529666666669</c:v>
                </c:pt>
                <c:pt idx="9228">
                  <c:v>24.531147166666678</c:v>
                </c:pt>
                <c:pt idx="9229">
                  <c:v>24.536885000000023</c:v>
                </c:pt>
                <c:pt idx="9230">
                  <c:v>24.544808500000013</c:v>
                </c:pt>
                <c:pt idx="9231">
                  <c:v>24.544808499999998</c:v>
                </c:pt>
                <c:pt idx="9232">
                  <c:v>24.547267499999997</c:v>
                </c:pt>
                <c:pt idx="9233">
                  <c:v>24.555190999999986</c:v>
                </c:pt>
                <c:pt idx="9234">
                  <c:v>24.538524333333307</c:v>
                </c:pt>
                <c:pt idx="9235">
                  <c:v>24.531147333333315</c:v>
                </c:pt>
                <c:pt idx="9236">
                  <c:v>24.544808499999995</c:v>
                </c:pt>
                <c:pt idx="9237">
                  <c:v>24.549726499999981</c:v>
                </c:pt>
                <c:pt idx="9238">
                  <c:v>24.535792166666667</c:v>
                </c:pt>
                <c:pt idx="9239">
                  <c:v>24.544262166666677</c:v>
                </c:pt>
                <c:pt idx="9240">
                  <c:v>24.539344000000003</c:v>
                </c:pt>
                <c:pt idx="9241">
                  <c:v>24.525682833333299</c:v>
                </c:pt>
                <c:pt idx="9242">
                  <c:v>24.508742999999978</c:v>
                </c:pt>
                <c:pt idx="9243">
                  <c:v>24.507376833333311</c:v>
                </c:pt>
                <c:pt idx="9244">
                  <c:v>24.49453533333331</c:v>
                </c:pt>
                <c:pt idx="9245">
                  <c:v>24.483879666666663</c:v>
                </c:pt>
                <c:pt idx="9246">
                  <c:v>24.499180166666658</c:v>
                </c:pt>
                <c:pt idx="9247">
                  <c:v>24.481147333333304</c:v>
                </c:pt>
                <c:pt idx="9248">
                  <c:v>24.471038166666681</c:v>
                </c:pt>
                <c:pt idx="9249">
                  <c:v>24.466393333333304</c:v>
                </c:pt>
                <c:pt idx="9250">
                  <c:v>24.474863166666683</c:v>
                </c:pt>
                <c:pt idx="9251">
                  <c:v>24.474863166666683</c:v>
                </c:pt>
                <c:pt idx="9252">
                  <c:v>24.47213099999998</c:v>
                </c:pt>
                <c:pt idx="9253">
                  <c:v>24.459289499999986</c:v>
                </c:pt>
                <c:pt idx="9254">
                  <c:v>24.457103666666665</c:v>
                </c:pt>
                <c:pt idx="9255">
                  <c:v>24.45573749999998</c:v>
                </c:pt>
                <c:pt idx="9256">
                  <c:v>24.447267499999992</c:v>
                </c:pt>
                <c:pt idx="9257">
                  <c:v>24.446994166666673</c:v>
                </c:pt>
                <c:pt idx="9258">
                  <c:v>24.451912333333311</c:v>
                </c:pt>
                <c:pt idx="9259">
                  <c:v>24.44234949999997</c:v>
                </c:pt>
                <c:pt idx="9260">
                  <c:v>24.439617333333302</c:v>
                </c:pt>
                <c:pt idx="9261">
                  <c:v>24.450546333333293</c:v>
                </c:pt>
                <c:pt idx="9262">
                  <c:v>24.430874333333318</c:v>
                </c:pt>
                <c:pt idx="9263">
                  <c:v>24.42814216666665</c:v>
                </c:pt>
                <c:pt idx="9264">
                  <c:v>24.422131333333304</c:v>
                </c:pt>
                <c:pt idx="9265">
                  <c:v>24.437978333333326</c:v>
                </c:pt>
                <c:pt idx="9266">
                  <c:v>24.462295333333305</c:v>
                </c:pt>
                <c:pt idx="9267">
                  <c:v>24.465300833333295</c:v>
                </c:pt>
                <c:pt idx="9268">
                  <c:v>24.458196999999981</c:v>
                </c:pt>
                <c:pt idx="9269">
                  <c:v>24.47923516666668</c:v>
                </c:pt>
                <c:pt idx="9270">
                  <c:v>24.470218666666668</c:v>
                </c:pt>
                <c:pt idx="9271">
                  <c:v>24.461202333333304</c:v>
                </c:pt>
                <c:pt idx="9272">
                  <c:v>24.460109499999984</c:v>
                </c:pt>
                <c:pt idx="9273">
                  <c:v>24.463388166666668</c:v>
                </c:pt>
                <c:pt idx="9274">
                  <c:v>24.465027499999984</c:v>
                </c:pt>
                <c:pt idx="9275">
                  <c:v>24.469945499999991</c:v>
                </c:pt>
                <c:pt idx="9276">
                  <c:v>24.458196833333304</c:v>
                </c:pt>
                <c:pt idx="9277">
                  <c:v>24.4530055</c:v>
                </c:pt>
                <c:pt idx="9278">
                  <c:v>24.435245999999989</c:v>
                </c:pt>
                <c:pt idx="9279">
                  <c:v>24.441257</c:v>
                </c:pt>
                <c:pt idx="9280">
                  <c:v>24.426229833333295</c:v>
                </c:pt>
                <c:pt idx="9281">
                  <c:v>24.436065833333316</c:v>
                </c:pt>
                <c:pt idx="9282">
                  <c:v>24.440164166666673</c:v>
                </c:pt>
                <c:pt idx="9283">
                  <c:v>24.429235166666661</c:v>
                </c:pt>
                <c:pt idx="9284">
                  <c:v>24.421038499999987</c:v>
                </c:pt>
                <c:pt idx="9285">
                  <c:v>24.422677833333296</c:v>
                </c:pt>
                <c:pt idx="9286">
                  <c:v>24.446174999999986</c:v>
                </c:pt>
                <c:pt idx="9287">
                  <c:v>24.440164166666658</c:v>
                </c:pt>
                <c:pt idx="9288">
                  <c:v>24.436338999999986</c:v>
                </c:pt>
                <c:pt idx="9289">
                  <c:v>24.449726999999971</c:v>
                </c:pt>
                <c:pt idx="9290">
                  <c:v>24.462568499999989</c:v>
                </c:pt>
                <c:pt idx="9291">
                  <c:v>24.487431833333293</c:v>
                </c:pt>
                <c:pt idx="9292">
                  <c:v>24.488251499999986</c:v>
                </c:pt>
                <c:pt idx="9293">
                  <c:v>24.476775999999987</c:v>
                </c:pt>
                <c:pt idx="9294">
                  <c:v>24.480874333333304</c:v>
                </c:pt>
                <c:pt idx="9295">
                  <c:v>24.467759666666652</c:v>
                </c:pt>
                <c:pt idx="9296">
                  <c:v>24.448907333333306</c:v>
                </c:pt>
                <c:pt idx="9297">
                  <c:v>24.467486499999989</c:v>
                </c:pt>
                <c:pt idx="9298">
                  <c:v>24.47213116666666</c:v>
                </c:pt>
                <c:pt idx="9299">
                  <c:v>24.490710333333304</c:v>
                </c:pt>
                <c:pt idx="9300">
                  <c:v>24.496447999999983</c:v>
                </c:pt>
                <c:pt idx="9301">
                  <c:v>24.5128415</c:v>
                </c:pt>
                <c:pt idx="9302">
                  <c:v>24.534426166666677</c:v>
                </c:pt>
                <c:pt idx="9303">
                  <c:v>24.534699333333311</c:v>
                </c:pt>
                <c:pt idx="9304">
                  <c:v>24.554917833333317</c:v>
                </c:pt>
                <c:pt idx="9305">
                  <c:v>24.5568305</c:v>
                </c:pt>
                <c:pt idx="9306">
                  <c:v>24.54781416666669</c:v>
                </c:pt>
                <c:pt idx="9307">
                  <c:v>24.565300499999992</c:v>
                </c:pt>
                <c:pt idx="9308">
                  <c:v>24.563661166666677</c:v>
                </c:pt>
                <c:pt idx="9309">
                  <c:v>24.560382499999989</c:v>
                </c:pt>
                <c:pt idx="9310">
                  <c:v>24.559836166666678</c:v>
                </c:pt>
                <c:pt idx="9311">
                  <c:v>24.553278833333316</c:v>
                </c:pt>
                <c:pt idx="9312">
                  <c:v>24.564481000000004</c:v>
                </c:pt>
                <c:pt idx="9313">
                  <c:v>24.588524666666657</c:v>
                </c:pt>
                <c:pt idx="9314">
                  <c:v>24.578142166666666</c:v>
                </c:pt>
                <c:pt idx="9315">
                  <c:v>24.593442666666654</c:v>
                </c:pt>
                <c:pt idx="9316">
                  <c:v>24.6103825</c:v>
                </c:pt>
                <c:pt idx="9317">
                  <c:v>24.616120166666668</c:v>
                </c:pt>
                <c:pt idx="9318">
                  <c:v>24.60765016666668</c:v>
                </c:pt>
                <c:pt idx="9319">
                  <c:v>24.607103666666667</c:v>
                </c:pt>
                <c:pt idx="9320">
                  <c:v>24.619398666666676</c:v>
                </c:pt>
                <c:pt idx="9321">
                  <c:v>24.638797499999992</c:v>
                </c:pt>
                <c:pt idx="9322">
                  <c:v>24.646720999999989</c:v>
                </c:pt>
                <c:pt idx="9323">
                  <c:v>24.628961500000006</c:v>
                </c:pt>
                <c:pt idx="9324">
                  <c:v>24.62076466666667</c:v>
                </c:pt>
                <c:pt idx="9325">
                  <c:v>24.61584666666667</c:v>
                </c:pt>
                <c:pt idx="9326">
                  <c:v>24.580873999999987</c:v>
                </c:pt>
                <c:pt idx="9327">
                  <c:v>24.568851999999993</c:v>
                </c:pt>
                <c:pt idx="9328">
                  <c:v>24.587704499999987</c:v>
                </c:pt>
                <c:pt idx="9329">
                  <c:v>24.569671833333306</c:v>
                </c:pt>
                <c:pt idx="9330">
                  <c:v>24.56803249999998</c:v>
                </c:pt>
                <c:pt idx="9331">
                  <c:v>24.564753666666665</c:v>
                </c:pt>
                <c:pt idx="9332">
                  <c:v>24.554917666666679</c:v>
                </c:pt>
                <c:pt idx="9333">
                  <c:v>24.541256499999999</c:v>
                </c:pt>
                <c:pt idx="9334">
                  <c:v>24.535791999999994</c:v>
                </c:pt>
                <c:pt idx="9335">
                  <c:v>24.52677566666668</c:v>
                </c:pt>
                <c:pt idx="9336">
                  <c:v>24.534699166666684</c:v>
                </c:pt>
                <c:pt idx="9337">
                  <c:v>24.558469666666671</c:v>
                </c:pt>
                <c:pt idx="9338">
                  <c:v>24.572950500000005</c:v>
                </c:pt>
                <c:pt idx="9339">
                  <c:v>24.581966833333318</c:v>
                </c:pt>
                <c:pt idx="9340">
                  <c:v>24.602731833333312</c:v>
                </c:pt>
                <c:pt idx="9341">
                  <c:v>24.569398500000002</c:v>
                </c:pt>
                <c:pt idx="9342">
                  <c:v>24.573496833333312</c:v>
                </c:pt>
                <c:pt idx="9343">
                  <c:v>24.602458666666685</c:v>
                </c:pt>
                <c:pt idx="9344">
                  <c:v>24.592349333333306</c:v>
                </c:pt>
                <c:pt idx="9345">
                  <c:v>24.585791999999998</c:v>
                </c:pt>
                <c:pt idx="9346">
                  <c:v>24.566393166666678</c:v>
                </c:pt>
                <c:pt idx="9347">
                  <c:v>24.59207616666669</c:v>
                </c:pt>
                <c:pt idx="9348">
                  <c:v>24.600545999999998</c:v>
                </c:pt>
                <c:pt idx="9349">
                  <c:v>24.599179833333313</c:v>
                </c:pt>
                <c:pt idx="9350">
                  <c:v>24.590436666666672</c:v>
                </c:pt>
                <c:pt idx="9351">
                  <c:v>24.553005000000017</c:v>
                </c:pt>
                <c:pt idx="9352">
                  <c:v>24.548633499999994</c:v>
                </c:pt>
                <c:pt idx="9353">
                  <c:v>24.537977833333333</c:v>
                </c:pt>
                <c:pt idx="9354">
                  <c:v>24.518305666666688</c:v>
                </c:pt>
                <c:pt idx="9355">
                  <c:v>24.52704866666669</c:v>
                </c:pt>
                <c:pt idx="9356">
                  <c:v>24.539616833333316</c:v>
                </c:pt>
                <c:pt idx="9357">
                  <c:v>24.5281415</c:v>
                </c:pt>
                <c:pt idx="9358">
                  <c:v>24.530054166666694</c:v>
                </c:pt>
                <c:pt idx="9359">
                  <c:v>24.514753666666689</c:v>
                </c:pt>
                <c:pt idx="9360">
                  <c:v>24.516666333333323</c:v>
                </c:pt>
                <c:pt idx="9361">
                  <c:v>24.505190833333312</c:v>
                </c:pt>
                <c:pt idx="9362">
                  <c:v>24.47896133333332</c:v>
                </c:pt>
                <c:pt idx="9363">
                  <c:v>24.472130833333303</c:v>
                </c:pt>
                <c:pt idx="9364">
                  <c:v>24.484425833333315</c:v>
                </c:pt>
                <c:pt idx="9365">
                  <c:v>24.499453166666687</c:v>
                </c:pt>
                <c:pt idx="9366">
                  <c:v>24.505464166666687</c:v>
                </c:pt>
                <c:pt idx="9367">
                  <c:v>24.478961500000011</c:v>
                </c:pt>
                <c:pt idx="9368">
                  <c:v>24.477868500000021</c:v>
                </c:pt>
                <c:pt idx="9369">
                  <c:v>24.465846666666661</c:v>
                </c:pt>
                <c:pt idx="9370">
                  <c:v>24.462841166666674</c:v>
                </c:pt>
                <c:pt idx="9371">
                  <c:v>24.490163499999998</c:v>
                </c:pt>
                <c:pt idx="9372">
                  <c:v>24.478688000000009</c:v>
                </c:pt>
                <c:pt idx="9373">
                  <c:v>24.46967166666667</c:v>
                </c:pt>
                <c:pt idx="9374">
                  <c:v>24.473770000000002</c:v>
                </c:pt>
                <c:pt idx="9375">
                  <c:v>24.47431649999999</c:v>
                </c:pt>
                <c:pt idx="9376">
                  <c:v>24.455464166666665</c:v>
                </c:pt>
                <c:pt idx="9377">
                  <c:v>24.460655499999987</c:v>
                </c:pt>
                <c:pt idx="9378">
                  <c:v>24.45737683333331</c:v>
                </c:pt>
                <c:pt idx="9379">
                  <c:v>24.462841333333312</c:v>
                </c:pt>
                <c:pt idx="9380">
                  <c:v>24.46721299999999</c:v>
                </c:pt>
                <c:pt idx="9381">
                  <c:v>24.471857833333321</c:v>
                </c:pt>
                <c:pt idx="9382">
                  <c:v>24.488524499999983</c:v>
                </c:pt>
                <c:pt idx="9383">
                  <c:v>24.494262166666665</c:v>
                </c:pt>
                <c:pt idx="9384">
                  <c:v>24.499453499999991</c:v>
                </c:pt>
                <c:pt idx="9385">
                  <c:v>24.482240333333298</c:v>
                </c:pt>
                <c:pt idx="9386">
                  <c:v>24.489070833333312</c:v>
                </c:pt>
                <c:pt idx="9387">
                  <c:v>24.512841333333316</c:v>
                </c:pt>
                <c:pt idx="9388">
                  <c:v>24.504644499999987</c:v>
                </c:pt>
                <c:pt idx="9389">
                  <c:v>24.516392999999987</c:v>
                </c:pt>
                <c:pt idx="9390">
                  <c:v>24.530054166666684</c:v>
                </c:pt>
                <c:pt idx="9391">
                  <c:v>24.533879333333317</c:v>
                </c:pt>
                <c:pt idx="9392">
                  <c:v>24.539617</c:v>
                </c:pt>
                <c:pt idx="9393">
                  <c:v>24.538524166666679</c:v>
                </c:pt>
                <c:pt idx="9394">
                  <c:v>24.540436833333295</c:v>
                </c:pt>
                <c:pt idx="9395">
                  <c:v>24.534152666666674</c:v>
                </c:pt>
                <c:pt idx="9396">
                  <c:v>24.525409499999988</c:v>
                </c:pt>
                <c:pt idx="9397">
                  <c:v>24.509562499999987</c:v>
                </c:pt>
                <c:pt idx="9398">
                  <c:v>24.485518833333291</c:v>
                </c:pt>
                <c:pt idx="9399">
                  <c:v>24.479781166666665</c:v>
                </c:pt>
                <c:pt idx="9400">
                  <c:v>24.452185499999999</c:v>
                </c:pt>
                <c:pt idx="9401">
                  <c:v>24.45355166666668</c:v>
                </c:pt>
                <c:pt idx="9402">
                  <c:v>24.430054500000001</c:v>
                </c:pt>
                <c:pt idx="9403">
                  <c:v>24.413114666666683</c:v>
                </c:pt>
                <c:pt idx="9404">
                  <c:v>24.402732166666659</c:v>
                </c:pt>
                <c:pt idx="9405">
                  <c:v>24.409836000000002</c:v>
                </c:pt>
                <c:pt idx="9406">
                  <c:v>24.39562833333331</c:v>
                </c:pt>
                <c:pt idx="9407">
                  <c:v>24.382240333333304</c:v>
                </c:pt>
                <c:pt idx="9408">
                  <c:v>24.357923500000005</c:v>
                </c:pt>
                <c:pt idx="9409">
                  <c:v>24.350546499999989</c:v>
                </c:pt>
                <c:pt idx="9410">
                  <c:v>24.34289616666668</c:v>
                </c:pt>
                <c:pt idx="9411">
                  <c:v>24.360109333333309</c:v>
                </c:pt>
                <c:pt idx="9412">
                  <c:v>24.36147533333332</c:v>
                </c:pt>
                <c:pt idx="9413">
                  <c:v>24.375136499999993</c:v>
                </c:pt>
                <c:pt idx="9414">
                  <c:v>24.37185783333333</c:v>
                </c:pt>
                <c:pt idx="9415">
                  <c:v>24.382513666666672</c:v>
                </c:pt>
                <c:pt idx="9416">
                  <c:v>24.380601166666683</c:v>
                </c:pt>
                <c:pt idx="9417">
                  <c:v>24.37295083333332</c:v>
                </c:pt>
                <c:pt idx="9418">
                  <c:v>24.359016500000003</c:v>
                </c:pt>
                <c:pt idx="9419">
                  <c:v>24.358743333333305</c:v>
                </c:pt>
                <c:pt idx="9420">
                  <c:v>24.357650500000005</c:v>
                </c:pt>
                <c:pt idx="9421">
                  <c:v>24.365300833333304</c:v>
                </c:pt>
                <c:pt idx="9422">
                  <c:v>24.391530333333314</c:v>
                </c:pt>
                <c:pt idx="9423">
                  <c:v>24.40109316666668</c:v>
                </c:pt>
                <c:pt idx="9424">
                  <c:v>24.38278716666667</c:v>
                </c:pt>
                <c:pt idx="9425">
                  <c:v>24.367213333333318</c:v>
                </c:pt>
                <c:pt idx="9426">
                  <c:v>24.368852666666683</c:v>
                </c:pt>
                <c:pt idx="9427">
                  <c:v>24.386612166666669</c:v>
                </c:pt>
                <c:pt idx="9428">
                  <c:v>24.365847166666683</c:v>
                </c:pt>
                <c:pt idx="9429">
                  <c:v>24.366940000000007</c:v>
                </c:pt>
                <c:pt idx="9430">
                  <c:v>24.367759666666668</c:v>
                </c:pt>
                <c:pt idx="9431">
                  <c:v>24.338251500000005</c:v>
                </c:pt>
                <c:pt idx="9432">
                  <c:v>24.327049333333314</c:v>
                </c:pt>
                <c:pt idx="9433">
                  <c:v>24.308743333333304</c:v>
                </c:pt>
                <c:pt idx="9434">
                  <c:v>24.309836333333319</c:v>
                </c:pt>
                <c:pt idx="9435">
                  <c:v>24.293715999999993</c:v>
                </c:pt>
                <c:pt idx="9436">
                  <c:v>24.296175000000005</c:v>
                </c:pt>
                <c:pt idx="9437">
                  <c:v>24.284972833333313</c:v>
                </c:pt>
                <c:pt idx="9438">
                  <c:v>24.295628499999996</c:v>
                </c:pt>
                <c:pt idx="9439">
                  <c:v>24.290164000000008</c:v>
                </c:pt>
                <c:pt idx="9440">
                  <c:v>24.286338833333307</c:v>
                </c:pt>
                <c:pt idx="9441">
                  <c:v>24.264754166666684</c:v>
                </c:pt>
                <c:pt idx="9442">
                  <c:v>24.262021833333307</c:v>
                </c:pt>
                <c:pt idx="9443">
                  <c:v>24.278415166666683</c:v>
                </c:pt>
                <c:pt idx="9444">
                  <c:v>24.274316833333312</c:v>
                </c:pt>
                <c:pt idx="9445">
                  <c:v>24.272404166666668</c:v>
                </c:pt>
                <c:pt idx="9446">
                  <c:v>24.28852449999998</c:v>
                </c:pt>
                <c:pt idx="9447">
                  <c:v>24.262568333333306</c:v>
                </c:pt>
                <c:pt idx="9448">
                  <c:v>24.266666833333296</c:v>
                </c:pt>
                <c:pt idx="9449">
                  <c:v>24.249726999999979</c:v>
                </c:pt>
                <c:pt idx="9450">
                  <c:v>24.235246166666663</c:v>
                </c:pt>
                <c:pt idx="9451">
                  <c:v>24.247541333333306</c:v>
                </c:pt>
                <c:pt idx="9452">
                  <c:v>24.225410166666666</c:v>
                </c:pt>
                <c:pt idx="9453">
                  <c:v>24.221585000000001</c:v>
                </c:pt>
                <c:pt idx="9454">
                  <c:v>24.243716166666662</c:v>
                </c:pt>
                <c:pt idx="9455">
                  <c:v>24.272131499999986</c:v>
                </c:pt>
                <c:pt idx="9456">
                  <c:v>24.278688833333302</c:v>
                </c:pt>
                <c:pt idx="9457">
                  <c:v>24.294262666666654</c:v>
                </c:pt>
                <c:pt idx="9458">
                  <c:v>24.315027666666655</c:v>
                </c:pt>
                <c:pt idx="9459">
                  <c:v>24.308743499999977</c:v>
                </c:pt>
                <c:pt idx="9460">
                  <c:v>24.337978500000002</c:v>
                </c:pt>
                <c:pt idx="9461">
                  <c:v>24.348087833333306</c:v>
                </c:pt>
                <c:pt idx="9462">
                  <c:v>24.372131499999988</c:v>
                </c:pt>
                <c:pt idx="9463">
                  <c:v>24.366940166666677</c:v>
                </c:pt>
                <c:pt idx="9464">
                  <c:v>24.394535833333318</c:v>
                </c:pt>
                <c:pt idx="9465">
                  <c:v>24.367486666666668</c:v>
                </c:pt>
                <c:pt idx="9466">
                  <c:v>24.386065833333319</c:v>
                </c:pt>
                <c:pt idx="9467">
                  <c:v>24.369672499999993</c:v>
                </c:pt>
                <c:pt idx="9468">
                  <c:v>24.385792666666656</c:v>
                </c:pt>
                <c:pt idx="9469">
                  <c:v>24.378415500000003</c:v>
                </c:pt>
                <c:pt idx="9470">
                  <c:v>24.37377066666668</c:v>
                </c:pt>
                <c:pt idx="9471">
                  <c:v>24.399453666666684</c:v>
                </c:pt>
                <c:pt idx="9472">
                  <c:v>24.406557500000009</c:v>
                </c:pt>
                <c:pt idx="9473">
                  <c:v>24.397814333333329</c:v>
                </c:pt>
                <c:pt idx="9474">
                  <c:v>24.398087666666687</c:v>
                </c:pt>
                <c:pt idx="9475">
                  <c:v>24.3893445</c:v>
                </c:pt>
                <c:pt idx="9476">
                  <c:v>24.379235166666689</c:v>
                </c:pt>
                <c:pt idx="9477">
                  <c:v>24.363115000000008</c:v>
                </c:pt>
                <c:pt idx="9478">
                  <c:v>24.382787</c:v>
                </c:pt>
                <c:pt idx="9479">
                  <c:v>24.390437166666675</c:v>
                </c:pt>
                <c:pt idx="9480">
                  <c:v>24.381967166666694</c:v>
                </c:pt>
                <c:pt idx="9481">
                  <c:v>24.365027166666675</c:v>
                </c:pt>
                <c:pt idx="9482">
                  <c:v>24.338251166666694</c:v>
                </c:pt>
                <c:pt idx="9483">
                  <c:v>24.342895833333319</c:v>
                </c:pt>
                <c:pt idx="9484">
                  <c:v>24.343442333333304</c:v>
                </c:pt>
                <c:pt idx="9485">
                  <c:v>24.34262266666666</c:v>
                </c:pt>
                <c:pt idx="9486">
                  <c:v>24.331693666666688</c:v>
                </c:pt>
                <c:pt idx="9487">
                  <c:v>24.332513333333317</c:v>
                </c:pt>
                <c:pt idx="9488">
                  <c:v>24.346447833333315</c:v>
                </c:pt>
                <c:pt idx="9489">
                  <c:v>24.33551883333331</c:v>
                </c:pt>
                <c:pt idx="9490">
                  <c:v>24.347540666666667</c:v>
                </c:pt>
                <c:pt idx="9491">
                  <c:v>24.342622666666657</c:v>
                </c:pt>
                <c:pt idx="9492">
                  <c:v>24.360655499999996</c:v>
                </c:pt>
                <c:pt idx="9493">
                  <c:v>24.359835833333317</c:v>
                </c:pt>
                <c:pt idx="9494">
                  <c:v>24.357923166666691</c:v>
                </c:pt>
                <c:pt idx="9495">
                  <c:v>24.359016166666674</c:v>
                </c:pt>
                <c:pt idx="9496">
                  <c:v>24.370218333333316</c:v>
                </c:pt>
                <c:pt idx="9497">
                  <c:v>24.387431499999987</c:v>
                </c:pt>
                <c:pt idx="9498">
                  <c:v>24.407376833333306</c:v>
                </c:pt>
                <c:pt idx="9499">
                  <c:v>24.429507999999981</c:v>
                </c:pt>
                <c:pt idx="9500">
                  <c:v>24.430054500000001</c:v>
                </c:pt>
                <c:pt idx="9501">
                  <c:v>24.420491666666667</c:v>
                </c:pt>
                <c:pt idx="9502">
                  <c:v>24.415027166666665</c:v>
                </c:pt>
                <c:pt idx="9503">
                  <c:v>24.394262166666667</c:v>
                </c:pt>
                <c:pt idx="9504">
                  <c:v>24.413387833333307</c:v>
                </c:pt>
                <c:pt idx="9505">
                  <c:v>24.411475333333318</c:v>
                </c:pt>
                <c:pt idx="9506">
                  <c:v>24.384699333333309</c:v>
                </c:pt>
                <c:pt idx="9507">
                  <c:v>24.3822403333333</c:v>
                </c:pt>
                <c:pt idx="9508">
                  <c:v>24.361748499999987</c:v>
                </c:pt>
                <c:pt idx="9509">
                  <c:v>24.387704833333306</c:v>
                </c:pt>
                <c:pt idx="9510">
                  <c:v>24.392076499999988</c:v>
                </c:pt>
                <c:pt idx="9511">
                  <c:v>24.366393499999987</c:v>
                </c:pt>
                <c:pt idx="9512">
                  <c:v>24.380874333333317</c:v>
                </c:pt>
                <c:pt idx="9513">
                  <c:v>24.377868833333327</c:v>
                </c:pt>
                <c:pt idx="9514">
                  <c:v>24.34398899999999</c:v>
                </c:pt>
                <c:pt idx="9515">
                  <c:v>24.301092833333303</c:v>
                </c:pt>
                <c:pt idx="9516">
                  <c:v>24.308743166666659</c:v>
                </c:pt>
                <c:pt idx="9517">
                  <c:v>24.28661199999998</c:v>
                </c:pt>
                <c:pt idx="9518">
                  <c:v>24.264753999999989</c:v>
                </c:pt>
                <c:pt idx="9519">
                  <c:v>24.254371499999994</c:v>
                </c:pt>
                <c:pt idx="9520">
                  <c:v>24.237431499999996</c:v>
                </c:pt>
                <c:pt idx="9521">
                  <c:v>24.237704666666676</c:v>
                </c:pt>
                <c:pt idx="9522">
                  <c:v>24.233879499999997</c:v>
                </c:pt>
                <c:pt idx="9523">
                  <c:v>24.235792166666663</c:v>
                </c:pt>
                <c:pt idx="9524">
                  <c:v>24.22213099999998</c:v>
                </c:pt>
                <c:pt idx="9525">
                  <c:v>24.243715666666663</c:v>
                </c:pt>
                <c:pt idx="9526">
                  <c:v>24.229508166666658</c:v>
                </c:pt>
                <c:pt idx="9527">
                  <c:v>24.240163833333305</c:v>
                </c:pt>
                <c:pt idx="9528">
                  <c:v>24.239344166666665</c:v>
                </c:pt>
                <c:pt idx="9529">
                  <c:v>24.241256833333306</c:v>
                </c:pt>
                <c:pt idx="9530">
                  <c:v>24.225683166666659</c:v>
                </c:pt>
                <c:pt idx="9531">
                  <c:v>24.187978333333323</c:v>
                </c:pt>
                <c:pt idx="9532">
                  <c:v>24.174043999999988</c:v>
                </c:pt>
                <c:pt idx="9533">
                  <c:v>24.157923833333314</c:v>
                </c:pt>
                <c:pt idx="9534">
                  <c:v>24.164754333333317</c:v>
                </c:pt>
                <c:pt idx="9535">
                  <c:v>24.175136833333305</c:v>
                </c:pt>
                <c:pt idx="9536">
                  <c:v>24.178415499999993</c:v>
                </c:pt>
                <c:pt idx="9537">
                  <c:v>24.200819833333302</c:v>
                </c:pt>
                <c:pt idx="9538">
                  <c:v>24.175409999999989</c:v>
                </c:pt>
                <c:pt idx="9539">
                  <c:v>24.140437333333306</c:v>
                </c:pt>
                <c:pt idx="9540">
                  <c:v>24.153005666666683</c:v>
                </c:pt>
                <c:pt idx="9541">
                  <c:v>24.150546666666663</c:v>
                </c:pt>
                <c:pt idx="9542">
                  <c:v>24.154918333333327</c:v>
                </c:pt>
                <c:pt idx="9543">
                  <c:v>24.13333366666668</c:v>
                </c:pt>
                <c:pt idx="9544">
                  <c:v>24.13797850000002</c:v>
                </c:pt>
                <c:pt idx="9545">
                  <c:v>24.134426500000007</c:v>
                </c:pt>
                <c:pt idx="9546">
                  <c:v>24.133606833333317</c:v>
                </c:pt>
                <c:pt idx="9547">
                  <c:v>24.120765333333324</c:v>
                </c:pt>
                <c:pt idx="9548">
                  <c:v>24.108197000000011</c:v>
                </c:pt>
                <c:pt idx="9549">
                  <c:v>24.134973000000031</c:v>
                </c:pt>
                <c:pt idx="9550">
                  <c:v>24.1144811666667</c:v>
                </c:pt>
                <c:pt idx="9551">
                  <c:v>24.114754500000021</c:v>
                </c:pt>
                <c:pt idx="9552">
                  <c:v>24.092896500000009</c:v>
                </c:pt>
                <c:pt idx="9553">
                  <c:v>24.101366500000008</c:v>
                </c:pt>
                <c:pt idx="9554">
                  <c:v>24.090437666666677</c:v>
                </c:pt>
                <c:pt idx="9555">
                  <c:v>24.106831000000021</c:v>
                </c:pt>
                <c:pt idx="9556">
                  <c:v>24.085246333333306</c:v>
                </c:pt>
                <c:pt idx="9557">
                  <c:v>24.066667000000006</c:v>
                </c:pt>
                <c:pt idx="9558">
                  <c:v>24.050000333333323</c:v>
                </c:pt>
                <c:pt idx="9559">
                  <c:v>24.02240466666667</c:v>
                </c:pt>
                <c:pt idx="9560">
                  <c:v>24.042076666666667</c:v>
                </c:pt>
                <c:pt idx="9561">
                  <c:v>24.045082166666663</c:v>
                </c:pt>
                <c:pt idx="9562">
                  <c:v>24.031694166666675</c:v>
                </c:pt>
                <c:pt idx="9563">
                  <c:v>24.054918166666681</c:v>
                </c:pt>
                <c:pt idx="9564">
                  <c:v>24.027868999999995</c:v>
                </c:pt>
                <c:pt idx="9565">
                  <c:v>24.019125833333316</c:v>
                </c:pt>
                <c:pt idx="9566">
                  <c:v>24.026229666666666</c:v>
                </c:pt>
                <c:pt idx="9567">
                  <c:v>24.031967333333327</c:v>
                </c:pt>
                <c:pt idx="9568">
                  <c:v>24.037704999999992</c:v>
                </c:pt>
                <c:pt idx="9569">
                  <c:v>24.032513666666663</c:v>
                </c:pt>
                <c:pt idx="9570">
                  <c:v>24.03606550000001</c:v>
                </c:pt>
                <c:pt idx="9571">
                  <c:v>24.049726666666654</c:v>
                </c:pt>
                <c:pt idx="9572">
                  <c:v>24.054644666666661</c:v>
                </c:pt>
                <c:pt idx="9573">
                  <c:v>24.051092833333307</c:v>
                </c:pt>
                <c:pt idx="9574">
                  <c:v>24.066939833333304</c:v>
                </c:pt>
                <c:pt idx="9575">
                  <c:v>24.082513499999983</c:v>
                </c:pt>
                <c:pt idx="9576">
                  <c:v>24.078688333333318</c:v>
                </c:pt>
                <c:pt idx="9577">
                  <c:v>24.09398883333332</c:v>
                </c:pt>
                <c:pt idx="9578">
                  <c:v>24.096994333333321</c:v>
                </c:pt>
                <c:pt idx="9579">
                  <c:v>24.124590000000001</c:v>
                </c:pt>
                <c:pt idx="9580">
                  <c:v>24.12622949999999</c:v>
                </c:pt>
                <c:pt idx="9581">
                  <c:v>24.124043666666683</c:v>
                </c:pt>
                <c:pt idx="9582">
                  <c:v>24.126229499999997</c:v>
                </c:pt>
                <c:pt idx="9583">
                  <c:v>24.131967166666701</c:v>
                </c:pt>
                <c:pt idx="9584">
                  <c:v>24.140437000000006</c:v>
                </c:pt>
                <c:pt idx="9585">
                  <c:v>24.123223833333309</c:v>
                </c:pt>
                <c:pt idx="9586">
                  <c:v>24.125136333333309</c:v>
                </c:pt>
                <c:pt idx="9587">
                  <c:v>24.133606333333319</c:v>
                </c:pt>
                <c:pt idx="9588">
                  <c:v>24.145901500000001</c:v>
                </c:pt>
                <c:pt idx="9589">
                  <c:v>24.148633666666669</c:v>
                </c:pt>
                <c:pt idx="9590">
                  <c:v>24.174589833333311</c:v>
                </c:pt>
                <c:pt idx="9591">
                  <c:v>24.189617166666665</c:v>
                </c:pt>
                <c:pt idx="9592">
                  <c:v>24.190436833333305</c:v>
                </c:pt>
                <c:pt idx="9593">
                  <c:v>24.184699166666665</c:v>
                </c:pt>
                <c:pt idx="9594">
                  <c:v>24.185518833333305</c:v>
                </c:pt>
                <c:pt idx="9595">
                  <c:v>24.178961500000014</c:v>
                </c:pt>
                <c:pt idx="9596">
                  <c:v>24.18879766666667</c:v>
                </c:pt>
                <c:pt idx="9597">
                  <c:v>24.186065500000005</c:v>
                </c:pt>
                <c:pt idx="9598">
                  <c:v>24.197541000000005</c:v>
                </c:pt>
                <c:pt idx="9599">
                  <c:v>24.24125683333331</c:v>
                </c:pt>
                <c:pt idx="9600">
                  <c:v>24.219672000000003</c:v>
                </c:pt>
                <c:pt idx="9601">
                  <c:v>24.24535516666668</c:v>
                </c:pt>
                <c:pt idx="9602">
                  <c:v>24.259016333333317</c:v>
                </c:pt>
                <c:pt idx="9603">
                  <c:v>24.259289666666671</c:v>
                </c:pt>
                <c:pt idx="9604">
                  <c:v>24.257923500000004</c:v>
                </c:pt>
                <c:pt idx="9605">
                  <c:v>24.254371666666678</c:v>
                </c:pt>
                <c:pt idx="9606">
                  <c:v>24.284153000000003</c:v>
                </c:pt>
                <c:pt idx="9607">
                  <c:v>24.277049166666675</c:v>
                </c:pt>
                <c:pt idx="9608">
                  <c:v>24.265027333333315</c:v>
                </c:pt>
                <c:pt idx="9609">
                  <c:v>24.260109333333304</c:v>
                </c:pt>
                <c:pt idx="9610">
                  <c:v>24.245901666666683</c:v>
                </c:pt>
                <c:pt idx="9611">
                  <c:v>24.260655666666668</c:v>
                </c:pt>
                <c:pt idx="9612">
                  <c:v>24.279508166666684</c:v>
                </c:pt>
                <c:pt idx="9613">
                  <c:v>24.283333333333299</c:v>
                </c:pt>
                <c:pt idx="9614">
                  <c:v>24.282240333333299</c:v>
                </c:pt>
                <c:pt idx="9615">
                  <c:v>24.283879666666664</c:v>
                </c:pt>
                <c:pt idx="9616">
                  <c:v>24.299999833333306</c:v>
                </c:pt>
                <c:pt idx="9617">
                  <c:v>24.305737499999989</c:v>
                </c:pt>
                <c:pt idx="9618">
                  <c:v>24.309016333333304</c:v>
                </c:pt>
                <c:pt idx="9619">
                  <c:v>24.324043666666665</c:v>
                </c:pt>
                <c:pt idx="9620">
                  <c:v>24.316120333333316</c:v>
                </c:pt>
                <c:pt idx="9621">
                  <c:v>24.347540999999989</c:v>
                </c:pt>
                <c:pt idx="9622">
                  <c:v>24.360109333333302</c:v>
                </c:pt>
                <c:pt idx="9623">
                  <c:v>24.358469999999986</c:v>
                </c:pt>
                <c:pt idx="9624">
                  <c:v>24.388524666666648</c:v>
                </c:pt>
                <c:pt idx="9625">
                  <c:v>24.413387999999987</c:v>
                </c:pt>
                <c:pt idx="9626">
                  <c:v>24.412841499999992</c:v>
                </c:pt>
                <c:pt idx="9627">
                  <c:v>24.402732166666649</c:v>
                </c:pt>
                <c:pt idx="9628">
                  <c:v>24.421038166666658</c:v>
                </c:pt>
                <c:pt idx="9629">
                  <c:v>24.417759499999988</c:v>
                </c:pt>
                <c:pt idx="9630">
                  <c:v>24.442076499999978</c:v>
                </c:pt>
                <c:pt idx="9631">
                  <c:v>24.446174833333306</c:v>
                </c:pt>
                <c:pt idx="9632">
                  <c:v>24.434152999999988</c:v>
                </c:pt>
                <c:pt idx="9633">
                  <c:v>24.425956166666673</c:v>
                </c:pt>
                <c:pt idx="9634">
                  <c:v>24.416666500000002</c:v>
                </c:pt>
                <c:pt idx="9635">
                  <c:v>24.424043666666662</c:v>
                </c:pt>
                <c:pt idx="9636">
                  <c:v>24.424590166666668</c:v>
                </c:pt>
                <c:pt idx="9637">
                  <c:v>24.411748666666668</c:v>
                </c:pt>
                <c:pt idx="9638">
                  <c:v>24.450000000000003</c:v>
                </c:pt>
                <c:pt idx="9639">
                  <c:v>24.442896166666671</c:v>
                </c:pt>
                <c:pt idx="9640">
                  <c:v>24.448633833333297</c:v>
                </c:pt>
                <c:pt idx="9641">
                  <c:v>24.478415333333309</c:v>
                </c:pt>
                <c:pt idx="9642">
                  <c:v>24.478142166666657</c:v>
                </c:pt>
                <c:pt idx="9643">
                  <c:v>24.4844263333333</c:v>
                </c:pt>
                <c:pt idx="9644">
                  <c:v>24.490437333333304</c:v>
                </c:pt>
                <c:pt idx="9645">
                  <c:v>24.51229533333332</c:v>
                </c:pt>
                <c:pt idx="9646">
                  <c:v>24.518033000000003</c:v>
                </c:pt>
                <c:pt idx="9647">
                  <c:v>24.496721499999992</c:v>
                </c:pt>
                <c:pt idx="9648">
                  <c:v>24.486338833333299</c:v>
                </c:pt>
                <c:pt idx="9649">
                  <c:v>24.469398999999992</c:v>
                </c:pt>
                <c:pt idx="9650">
                  <c:v>24.453552166666668</c:v>
                </c:pt>
                <c:pt idx="9651">
                  <c:v>24.454645000000003</c:v>
                </c:pt>
                <c:pt idx="9652">
                  <c:v>24.464207833333305</c:v>
                </c:pt>
                <c:pt idx="9653">
                  <c:v>24.478142166666654</c:v>
                </c:pt>
                <c:pt idx="9654">
                  <c:v>24.497267833333311</c:v>
                </c:pt>
                <c:pt idx="9655">
                  <c:v>24.499999999999989</c:v>
                </c:pt>
                <c:pt idx="9656">
                  <c:v>24.492349666666655</c:v>
                </c:pt>
                <c:pt idx="9657">
                  <c:v>24.5032785</c:v>
                </c:pt>
                <c:pt idx="9658">
                  <c:v>24.52759533333332</c:v>
                </c:pt>
                <c:pt idx="9659">
                  <c:v>24.543442333333299</c:v>
                </c:pt>
                <c:pt idx="9660">
                  <c:v>24.571037999999987</c:v>
                </c:pt>
                <c:pt idx="9661">
                  <c:v>24.564480499999988</c:v>
                </c:pt>
                <c:pt idx="9662">
                  <c:v>24.576229166666664</c:v>
                </c:pt>
                <c:pt idx="9663">
                  <c:v>24.613933999999993</c:v>
                </c:pt>
                <c:pt idx="9664">
                  <c:v>24.621311166666679</c:v>
                </c:pt>
                <c:pt idx="9665">
                  <c:v>24.64890683333331</c:v>
                </c:pt>
                <c:pt idx="9666">
                  <c:v>24.637431500000005</c:v>
                </c:pt>
                <c:pt idx="9667">
                  <c:v>24.68087416666669</c:v>
                </c:pt>
                <c:pt idx="9668">
                  <c:v>24.710655500000005</c:v>
                </c:pt>
                <c:pt idx="9669">
                  <c:v>24.704917666666681</c:v>
                </c:pt>
                <c:pt idx="9670">
                  <c:v>24.72185766666669</c:v>
                </c:pt>
                <c:pt idx="9671">
                  <c:v>24.72486316666669</c:v>
                </c:pt>
                <c:pt idx="9672">
                  <c:v>24.726229333333304</c:v>
                </c:pt>
                <c:pt idx="9673">
                  <c:v>24.74945333333331</c:v>
                </c:pt>
                <c:pt idx="9674">
                  <c:v>24.774043499999987</c:v>
                </c:pt>
                <c:pt idx="9675">
                  <c:v>24.776229333333305</c:v>
                </c:pt>
                <c:pt idx="9676">
                  <c:v>24.777595499999997</c:v>
                </c:pt>
                <c:pt idx="9677">
                  <c:v>24.797267666666674</c:v>
                </c:pt>
                <c:pt idx="9678">
                  <c:v>24.810928833333314</c:v>
                </c:pt>
                <c:pt idx="9679">
                  <c:v>24.813387833333316</c:v>
                </c:pt>
                <c:pt idx="9680">
                  <c:v>24.802458833333311</c:v>
                </c:pt>
                <c:pt idx="9681">
                  <c:v>24.776502666666659</c:v>
                </c:pt>
                <c:pt idx="9682">
                  <c:v>24.7767758333333</c:v>
                </c:pt>
                <c:pt idx="9683">
                  <c:v>24.765846833333296</c:v>
                </c:pt>
                <c:pt idx="9684">
                  <c:v>24.745354999999989</c:v>
                </c:pt>
                <c:pt idx="9685">
                  <c:v>24.748087333333302</c:v>
                </c:pt>
                <c:pt idx="9686">
                  <c:v>24.769398833333295</c:v>
                </c:pt>
                <c:pt idx="9687">
                  <c:v>24.798906999999989</c:v>
                </c:pt>
                <c:pt idx="9688">
                  <c:v>24.778415166666658</c:v>
                </c:pt>
                <c:pt idx="9689">
                  <c:v>24.789344166666652</c:v>
                </c:pt>
                <c:pt idx="9690">
                  <c:v>24.755737499999981</c:v>
                </c:pt>
                <c:pt idx="9691">
                  <c:v>24.763660999999981</c:v>
                </c:pt>
                <c:pt idx="9692">
                  <c:v>24.794808666666672</c:v>
                </c:pt>
                <c:pt idx="9693">
                  <c:v>24.812841499999994</c:v>
                </c:pt>
                <c:pt idx="9694">
                  <c:v>24.831420833333318</c:v>
                </c:pt>
                <c:pt idx="9695">
                  <c:v>24.813934333333329</c:v>
                </c:pt>
                <c:pt idx="9696">
                  <c:v>24.810109166666681</c:v>
                </c:pt>
                <c:pt idx="9697">
                  <c:v>24.831420666666677</c:v>
                </c:pt>
                <c:pt idx="9698">
                  <c:v>24.813114666666682</c:v>
                </c:pt>
                <c:pt idx="9699">
                  <c:v>24.798633833333302</c:v>
                </c:pt>
                <c:pt idx="9700">
                  <c:v>24.825409666666669</c:v>
                </c:pt>
                <c:pt idx="9701">
                  <c:v>24.809562666666668</c:v>
                </c:pt>
                <c:pt idx="9702">
                  <c:v>24.823223833333305</c:v>
                </c:pt>
                <c:pt idx="9703">
                  <c:v>24.813934166666691</c:v>
                </c:pt>
                <c:pt idx="9704">
                  <c:v>24.808742833333302</c:v>
                </c:pt>
                <c:pt idx="9705">
                  <c:v>24.80928916666668</c:v>
                </c:pt>
                <c:pt idx="9706">
                  <c:v>24.780327499999995</c:v>
                </c:pt>
                <c:pt idx="9707">
                  <c:v>24.809289166666687</c:v>
                </c:pt>
                <c:pt idx="9708">
                  <c:v>24.80628383333331</c:v>
                </c:pt>
                <c:pt idx="9709">
                  <c:v>24.839617166666685</c:v>
                </c:pt>
                <c:pt idx="9710">
                  <c:v>24.870491333333323</c:v>
                </c:pt>
                <c:pt idx="9711">
                  <c:v>24.866393000000006</c:v>
                </c:pt>
                <c:pt idx="9712">
                  <c:v>24.859835666666683</c:v>
                </c:pt>
                <c:pt idx="9713">
                  <c:v>24.88005433333332</c:v>
                </c:pt>
                <c:pt idx="9714">
                  <c:v>24.878141833333309</c:v>
                </c:pt>
                <c:pt idx="9715">
                  <c:v>24.864207500000003</c:v>
                </c:pt>
                <c:pt idx="9716">
                  <c:v>24.872131000000003</c:v>
                </c:pt>
                <c:pt idx="9717">
                  <c:v>24.846994500000005</c:v>
                </c:pt>
                <c:pt idx="9718">
                  <c:v>24.820491833333318</c:v>
                </c:pt>
                <c:pt idx="9719">
                  <c:v>24.795901666666683</c:v>
                </c:pt>
                <c:pt idx="9720">
                  <c:v>24.776776000000002</c:v>
                </c:pt>
                <c:pt idx="9721">
                  <c:v>24.770765166666681</c:v>
                </c:pt>
                <c:pt idx="9722">
                  <c:v>24.75191266666668</c:v>
                </c:pt>
                <c:pt idx="9723">
                  <c:v>24.730054666666678</c:v>
                </c:pt>
                <c:pt idx="9724">
                  <c:v>24.742622833333289</c:v>
                </c:pt>
                <c:pt idx="9725">
                  <c:v>24.745628166666666</c:v>
                </c:pt>
                <c:pt idx="9726">
                  <c:v>24.736611833333306</c:v>
                </c:pt>
                <c:pt idx="9727">
                  <c:v>24.695354999999996</c:v>
                </c:pt>
                <c:pt idx="9728">
                  <c:v>24.704098166666672</c:v>
                </c:pt>
                <c:pt idx="9729">
                  <c:v>24.699726666666663</c:v>
                </c:pt>
                <c:pt idx="9730">
                  <c:v>24.713660999999988</c:v>
                </c:pt>
                <c:pt idx="9731">
                  <c:v>24.719671833333322</c:v>
                </c:pt>
                <c:pt idx="9732">
                  <c:v>24.703551499999996</c:v>
                </c:pt>
                <c:pt idx="9733">
                  <c:v>24.690710000000003</c:v>
                </c:pt>
                <c:pt idx="9734">
                  <c:v>24.68688483333332</c:v>
                </c:pt>
                <c:pt idx="9735">
                  <c:v>24.671584333333321</c:v>
                </c:pt>
                <c:pt idx="9736">
                  <c:v>24.663387499999992</c:v>
                </c:pt>
                <c:pt idx="9737">
                  <c:v>24.65191216666668</c:v>
                </c:pt>
                <c:pt idx="9738">
                  <c:v>24.639070666666683</c:v>
                </c:pt>
                <c:pt idx="9739">
                  <c:v>24.655464166666672</c:v>
                </c:pt>
                <c:pt idx="9740">
                  <c:v>24.657376666666671</c:v>
                </c:pt>
                <c:pt idx="9741">
                  <c:v>24.659562499999996</c:v>
                </c:pt>
                <c:pt idx="9742">
                  <c:v>24.673770333333316</c:v>
                </c:pt>
                <c:pt idx="9743">
                  <c:v>24.686885166666688</c:v>
                </c:pt>
                <c:pt idx="9744">
                  <c:v>24.69562833333331</c:v>
                </c:pt>
                <c:pt idx="9745">
                  <c:v>24.687431666666665</c:v>
                </c:pt>
                <c:pt idx="9746">
                  <c:v>24.690437166666676</c:v>
                </c:pt>
                <c:pt idx="9747">
                  <c:v>24.65710383333332</c:v>
                </c:pt>
                <c:pt idx="9748">
                  <c:v>24.669945333333317</c:v>
                </c:pt>
                <c:pt idx="9749">
                  <c:v>24.660929000000003</c:v>
                </c:pt>
                <c:pt idx="9750">
                  <c:v>24.67513666666667</c:v>
                </c:pt>
                <c:pt idx="9751">
                  <c:v>24.680874333333321</c:v>
                </c:pt>
                <c:pt idx="9752">
                  <c:v>24.654644666666677</c:v>
                </c:pt>
                <c:pt idx="9753">
                  <c:v>24.644262166666671</c:v>
                </c:pt>
                <c:pt idx="9754">
                  <c:v>24.649180166666678</c:v>
                </c:pt>
                <c:pt idx="9755">
                  <c:v>24.661475333333321</c:v>
                </c:pt>
                <c:pt idx="9756">
                  <c:v>24.668032666666662</c:v>
                </c:pt>
                <c:pt idx="9757">
                  <c:v>24.653551833333321</c:v>
                </c:pt>
                <c:pt idx="9758">
                  <c:v>24.643442666666672</c:v>
                </c:pt>
                <c:pt idx="9759">
                  <c:v>24.659016333333323</c:v>
                </c:pt>
                <c:pt idx="9760">
                  <c:v>24.630874333333342</c:v>
                </c:pt>
                <c:pt idx="9761">
                  <c:v>24.629508166666689</c:v>
                </c:pt>
                <c:pt idx="9762">
                  <c:v>24.619945333333334</c:v>
                </c:pt>
                <c:pt idx="9763">
                  <c:v>24.625683000000006</c:v>
                </c:pt>
                <c:pt idx="9764">
                  <c:v>24.634972666666695</c:v>
                </c:pt>
                <c:pt idx="9765">
                  <c:v>24.63360666666668</c:v>
                </c:pt>
                <c:pt idx="9766">
                  <c:v>24.668852500000003</c:v>
                </c:pt>
                <c:pt idx="9767">
                  <c:v>24.635792333333313</c:v>
                </c:pt>
                <c:pt idx="9768">
                  <c:v>24.640710333333313</c:v>
                </c:pt>
                <c:pt idx="9769">
                  <c:v>24.62486333333333</c:v>
                </c:pt>
                <c:pt idx="9770">
                  <c:v>24.596174833333318</c:v>
                </c:pt>
                <c:pt idx="9771">
                  <c:v>24.596721333333317</c:v>
                </c:pt>
                <c:pt idx="9772">
                  <c:v>24.584972666666687</c:v>
                </c:pt>
                <c:pt idx="9773">
                  <c:v>24.57486333333333</c:v>
                </c:pt>
                <c:pt idx="9774">
                  <c:v>24.560928833333318</c:v>
                </c:pt>
                <c:pt idx="9775">
                  <c:v>24.574863166666695</c:v>
                </c:pt>
                <c:pt idx="9776">
                  <c:v>24.568305833333312</c:v>
                </c:pt>
                <c:pt idx="9777">
                  <c:v>24.578415000000007</c:v>
                </c:pt>
                <c:pt idx="9778">
                  <c:v>24.573497</c:v>
                </c:pt>
                <c:pt idx="9779">
                  <c:v>24.56693966666667</c:v>
                </c:pt>
                <c:pt idx="9780">
                  <c:v>24.56202166666667</c:v>
                </c:pt>
                <c:pt idx="9781">
                  <c:v>24.555191000000001</c:v>
                </c:pt>
                <c:pt idx="9782">
                  <c:v>24.567759333333314</c:v>
                </c:pt>
                <c:pt idx="9783">
                  <c:v>24.569671999999997</c:v>
                </c:pt>
                <c:pt idx="9784">
                  <c:v>24.550546333333312</c:v>
                </c:pt>
                <c:pt idx="9785">
                  <c:v>24.533879666666682</c:v>
                </c:pt>
                <c:pt idx="9786">
                  <c:v>24.523497166666683</c:v>
                </c:pt>
                <c:pt idx="9787">
                  <c:v>24.521857833333321</c:v>
                </c:pt>
                <c:pt idx="9788">
                  <c:v>24.510382500000002</c:v>
                </c:pt>
                <c:pt idx="9789">
                  <c:v>24.514754000000011</c:v>
                </c:pt>
                <c:pt idx="9790">
                  <c:v>24.489071000000006</c:v>
                </c:pt>
                <c:pt idx="9791">
                  <c:v>24.482786833333297</c:v>
                </c:pt>
                <c:pt idx="9792">
                  <c:v>24.469398833333315</c:v>
                </c:pt>
                <c:pt idx="9793">
                  <c:v>24.460928833333313</c:v>
                </c:pt>
                <c:pt idx="9794">
                  <c:v>24.447814166666678</c:v>
                </c:pt>
                <c:pt idx="9795">
                  <c:v>24.459016333333309</c:v>
                </c:pt>
                <c:pt idx="9796">
                  <c:v>24.452732333333302</c:v>
                </c:pt>
                <c:pt idx="9797">
                  <c:v>24.426229499999984</c:v>
                </c:pt>
                <c:pt idx="9798">
                  <c:v>24.418032666666672</c:v>
                </c:pt>
                <c:pt idx="9799">
                  <c:v>24.390983500000004</c:v>
                </c:pt>
                <c:pt idx="9800">
                  <c:v>24.379508166666682</c:v>
                </c:pt>
                <c:pt idx="9801">
                  <c:v>24.365300499999993</c:v>
                </c:pt>
                <c:pt idx="9802">
                  <c:v>24.343442499999984</c:v>
                </c:pt>
                <c:pt idx="9803">
                  <c:v>24.35163933333331</c:v>
                </c:pt>
                <c:pt idx="9804">
                  <c:v>24.35355183333332</c:v>
                </c:pt>
                <c:pt idx="9805">
                  <c:v>24.364207500000006</c:v>
                </c:pt>
                <c:pt idx="9806">
                  <c:v>24.337704833333323</c:v>
                </c:pt>
                <c:pt idx="9807">
                  <c:v>24.351912500000008</c:v>
                </c:pt>
                <c:pt idx="9808">
                  <c:v>24.346448166666679</c:v>
                </c:pt>
                <c:pt idx="9809">
                  <c:v>24.344262333333322</c:v>
                </c:pt>
                <c:pt idx="9810">
                  <c:v>24.345628499999989</c:v>
                </c:pt>
                <c:pt idx="9811">
                  <c:v>24.341803333333321</c:v>
                </c:pt>
                <c:pt idx="9812">
                  <c:v>24.362841666666675</c:v>
                </c:pt>
                <c:pt idx="9813">
                  <c:v>24.364207833333317</c:v>
                </c:pt>
                <c:pt idx="9814">
                  <c:v>24.346994666666678</c:v>
                </c:pt>
                <c:pt idx="9815">
                  <c:v>24.363934500000003</c:v>
                </c:pt>
                <c:pt idx="9816">
                  <c:v>24.345901666666684</c:v>
                </c:pt>
                <c:pt idx="9817">
                  <c:v>24.354371666666694</c:v>
                </c:pt>
                <c:pt idx="9818">
                  <c:v>24.361202166666683</c:v>
                </c:pt>
                <c:pt idx="9819">
                  <c:v>24.365300499999993</c:v>
                </c:pt>
                <c:pt idx="9820">
                  <c:v>24.367759500000002</c:v>
                </c:pt>
                <c:pt idx="9821">
                  <c:v>24.362841500000002</c:v>
                </c:pt>
                <c:pt idx="9822">
                  <c:v>24.354918000000016</c:v>
                </c:pt>
                <c:pt idx="9823">
                  <c:v>24.354371500000006</c:v>
                </c:pt>
                <c:pt idx="9824">
                  <c:v>24.343442499999981</c:v>
                </c:pt>
                <c:pt idx="9825">
                  <c:v>24.345081833333307</c:v>
                </c:pt>
                <c:pt idx="9826">
                  <c:v>24.337158333333328</c:v>
                </c:pt>
                <c:pt idx="9827">
                  <c:v>24.364207666666665</c:v>
                </c:pt>
                <c:pt idx="9828">
                  <c:v>24.355737666666663</c:v>
                </c:pt>
                <c:pt idx="9829">
                  <c:v>24.363661166666674</c:v>
                </c:pt>
                <c:pt idx="9830">
                  <c:v>24.354371666666683</c:v>
                </c:pt>
                <c:pt idx="9831">
                  <c:v>24.367213166666673</c:v>
                </c:pt>
                <c:pt idx="9832">
                  <c:v>24.391256833333319</c:v>
                </c:pt>
                <c:pt idx="9833">
                  <c:v>24.405737666666653</c:v>
                </c:pt>
                <c:pt idx="9834">
                  <c:v>24.404098333333316</c:v>
                </c:pt>
                <c:pt idx="9835">
                  <c:v>24.398633833333296</c:v>
                </c:pt>
                <c:pt idx="9836">
                  <c:v>24.395628333333306</c:v>
                </c:pt>
                <c:pt idx="9837">
                  <c:v>24.411748666666671</c:v>
                </c:pt>
                <c:pt idx="9838">
                  <c:v>24.419672166666668</c:v>
                </c:pt>
                <c:pt idx="9839">
                  <c:v>24.416666666666671</c:v>
                </c:pt>
                <c:pt idx="9840">
                  <c:v>24.40874316666666</c:v>
                </c:pt>
                <c:pt idx="9841">
                  <c:v>24.420491833333312</c:v>
                </c:pt>
                <c:pt idx="9842">
                  <c:v>24.400819666666674</c:v>
                </c:pt>
                <c:pt idx="9843">
                  <c:v>24.417213000000011</c:v>
                </c:pt>
                <c:pt idx="9844">
                  <c:v>24.41475400000002</c:v>
                </c:pt>
                <c:pt idx="9845">
                  <c:v>24.42404366666667</c:v>
                </c:pt>
                <c:pt idx="9846">
                  <c:v>24.444262166666668</c:v>
                </c:pt>
                <c:pt idx="9847">
                  <c:v>24.461748499999988</c:v>
                </c:pt>
                <c:pt idx="9848">
                  <c:v>24.448633666666659</c:v>
                </c:pt>
                <c:pt idx="9849">
                  <c:v>24.428688333333312</c:v>
                </c:pt>
                <c:pt idx="9850">
                  <c:v>24.44508166666667</c:v>
                </c:pt>
                <c:pt idx="9851">
                  <c:v>24.41147516666669</c:v>
                </c:pt>
                <c:pt idx="9852">
                  <c:v>24.435245666666667</c:v>
                </c:pt>
                <c:pt idx="9853">
                  <c:v>24.418032499999988</c:v>
                </c:pt>
                <c:pt idx="9854">
                  <c:v>24.418032499999988</c:v>
                </c:pt>
                <c:pt idx="9855">
                  <c:v>24.413934166666678</c:v>
                </c:pt>
                <c:pt idx="9856">
                  <c:v>24.418032499999985</c:v>
                </c:pt>
                <c:pt idx="9857">
                  <c:v>24.421037999999989</c:v>
                </c:pt>
                <c:pt idx="9858">
                  <c:v>24.416939666666668</c:v>
                </c:pt>
                <c:pt idx="9859">
                  <c:v>24.411475166666687</c:v>
                </c:pt>
                <c:pt idx="9860">
                  <c:v>24.411475166666683</c:v>
                </c:pt>
                <c:pt idx="9861">
                  <c:v>24.402731999999979</c:v>
                </c:pt>
                <c:pt idx="9862">
                  <c:v>24.410108999999988</c:v>
                </c:pt>
                <c:pt idx="9863">
                  <c:v>24.374316499999996</c:v>
                </c:pt>
                <c:pt idx="9864">
                  <c:v>24.374043333333319</c:v>
                </c:pt>
                <c:pt idx="9865">
                  <c:v>24.363387666666661</c:v>
                </c:pt>
                <c:pt idx="9866">
                  <c:v>24.385518666666663</c:v>
                </c:pt>
                <c:pt idx="9867">
                  <c:v>24.377868500000009</c:v>
                </c:pt>
                <c:pt idx="9868">
                  <c:v>24.369125166666674</c:v>
                </c:pt>
                <c:pt idx="9869">
                  <c:v>24.374043166666674</c:v>
                </c:pt>
                <c:pt idx="9870">
                  <c:v>24.353004999999996</c:v>
                </c:pt>
                <c:pt idx="9871">
                  <c:v>24.355737333333305</c:v>
                </c:pt>
                <c:pt idx="9872">
                  <c:v>24.358742833333295</c:v>
                </c:pt>
                <c:pt idx="9873">
                  <c:v>24.366939499999987</c:v>
                </c:pt>
                <c:pt idx="9874">
                  <c:v>24.366119833333293</c:v>
                </c:pt>
                <c:pt idx="9875">
                  <c:v>24.360655499999993</c:v>
                </c:pt>
                <c:pt idx="9876">
                  <c:v>24.370764833333304</c:v>
                </c:pt>
                <c:pt idx="9877">
                  <c:v>24.369944999999987</c:v>
                </c:pt>
                <c:pt idx="9878">
                  <c:v>24.348633499999981</c:v>
                </c:pt>
                <c:pt idx="9879">
                  <c:v>24.332513333333306</c:v>
                </c:pt>
                <c:pt idx="9880">
                  <c:v>24.338524333333311</c:v>
                </c:pt>
                <c:pt idx="9881">
                  <c:v>24.334425999999993</c:v>
                </c:pt>
                <c:pt idx="9882">
                  <c:v>24.334152833333317</c:v>
                </c:pt>
                <c:pt idx="9883">
                  <c:v>24.304644666666665</c:v>
                </c:pt>
                <c:pt idx="9884">
                  <c:v>24.305464333333315</c:v>
                </c:pt>
                <c:pt idx="9885">
                  <c:v>24.289890500000002</c:v>
                </c:pt>
                <c:pt idx="9886">
                  <c:v>24.29863366666665</c:v>
                </c:pt>
                <c:pt idx="9887">
                  <c:v>24.268305666666663</c:v>
                </c:pt>
                <c:pt idx="9888">
                  <c:v>24.248087166666664</c:v>
                </c:pt>
                <c:pt idx="9889">
                  <c:v>24.227868500000007</c:v>
                </c:pt>
                <c:pt idx="9890">
                  <c:v>24.252185333333315</c:v>
                </c:pt>
                <c:pt idx="9891">
                  <c:v>24.255190666666667</c:v>
                </c:pt>
                <c:pt idx="9892">
                  <c:v>24.249726166666662</c:v>
                </c:pt>
                <c:pt idx="9893">
                  <c:v>24.235245333333317</c:v>
                </c:pt>
                <c:pt idx="9894">
                  <c:v>24.222130666666654</c:v>
                </c:pt>
                <c:pt idx="9895">
                  <c:v>24.216119833333305</c:v>
                </c:pt>
                <c:pt idx="9896">
                  <c:v>24.223496999999981</c:v>
                </c:pt>
                <c:pt idx="9897">
                  <c:v>24.198633666666662</c:v>
                </c:pt>
                <c:pt idx="9898">
                  <c:v>24.199726499999986</c:v>
                </c:pt>
                <c:pt idx="9899">
                  <c:v>24.230600833333305</c:v>
                </c:pt>
                <c:pt idx="9900">
                  <c:v>24.249180166666665</c:v>
                </c:pt>
                <c:pt idx="9901">
                  <c:v>24.248360499999986</c:v>
                </c:pt>
                <c:pt idx="9902">
                  <c:v>24.24836049999999</c:v>
                </c:pt>
                <c:pt idx="9903">
                  <c:v>24.218579166666665</c:v>
                </c:pt>
                <c:pt idx="9904">
                  <c:v>24.235245833333313</c:v>
                </c:pt>
                <c:pt idx="9905">
                  <c:v>24.221857833333321</c:v>
                </c:pt>
                <c:pt idx="9906">
                  <c:v>24.202458999999998</c:v>
                </c:pt>
                <c:pt idx="9907">
                  <c:v>24.208742999999981</c:v>
                </c:pt>
                <c:pt idx="9908">
                  <c:v>24.23825133333332</c:v>
                </c:pt>
                <c:pt idx="9909">
                  <c:v>24.264480833333309</c:v>
                </c:pt>
                <c:pt idx="9910">
                  <c:v>24.250273333333311</c:v>
                </c:pt>
                <c:pt idx="9911">
                  <c:v>24.266120333333308</c:v>
                </c:pt>
                <c:pt idx="9912">
                  <c:v>24.274043833333309</c:v>
                </c:pt>
                <c:pt idx="9913">
                  <c:v>24.283333499999983</c:v>
                </c:pt>
                <c:pt idx="9914">
                  <c:v>24.272677666666667</c:v>
                </c:pt>
                <c:pt idx="9915">
                  <c:v>24.283333333333307</c:v>
                </c:pt>
                <c:pt idx="9916">
                  <c:v>24.28934416666667</c:v>
                </c:pt>
                <c:pt idx="9917">
                  <c:v>24.293442499999983</c:v>
                </c:pt>
                <c:pt idx="9918">
                  <c:v>24.299726666666658</c:v>
                </c:pt>
                <c:pt idx="9919">
                  <c:v>24.315027166666678</c:v>
                </c:pt>
                <c:pt idx="9920">
                  <c:v>24.318579</c:v>
                </c:pt>
                <c:pt idx="9921">
                  <c:v>24.325136333333305</c:v>
                </c:pt>
                <c:pt idx="9922">
                  <c:v>24.313114499999994</c:v>
                </c:pt>
                <c:pt idx="9923">
                  <c:v>24.313387833333316</c:v>
                </c:pt>
                <c:pt idx="9924">
                  <c:v>24.324863166666685</c:v>
                </c:pt>
                <c:pt idx="9925">
                  <c:v>24.310109000000001</c:v>
                </c:pt>
                <c:pt idx="9926">
                  <c:v>24.293988833333316</c:v>
                </c:pt>
                <c:pt idx="9927">
                  <c:v>24.297540666666659</c:v>
                </c:pt>
                <c:pt idx="9928">
                  <c:v>24.283332999999971</c:v>
                </c:pt>
                <c:pt idx="9929">
                  <c:v>24.298906833333309</c:v>
                </c:pt>
                <c:pt idx="9930">
                  <c:v>24.292622499999979</c:v>
                </c:pt>
                <c:pt idx="9931">
                  <c:v>24.278961333333317</c:v>
                </c:pt>
                <c:pt idx="9932">
                  <c:v>24.264753666666664</c:v>
                </c:pt>
                <c:pt idx="9933">
                  <c:v>24.263933999999981</c:v>
                </c:pt>
                <c:pt idx="9934">
                  <c:v>24.259562499999987</c:v>
                </c:pt>
                <c:pt idx="9935">
                  <c:v>24.23715799999999</c:v>
                </c:pt>
                <c:pt idx="9936">
                  <c:v>24.242895666666669</c:v>
                </c:pt>
                <c:pt idx="9937">
                  <c:v>24.22240399999998</c:v>
                </c:pt>
                <c:pt idx="9938">
                  <c:v>24.245628166666663</c:v>
                </c:pt>
                <c:pt idx="9939">
                  <c:v>24.24945333333331</c:v>
                </c:pt>
                <c:pt idx="9940">
                  <c:v>24.242622666666648</c:v>
                </c:pt>
                <c:pt idx="9941">
                  <c:v>24.252458666666673</c:v>
                </c:pt>
                <c:pt idx="9942">
                  <c:v>24.257376666666676</c:v>
                </c:pt>
                <c:pt idx="9943">
                  <c:v>24.281966833333311</c:v>
                </c:pt>
                <c:pt idx="9944">
                  <c:v>24.271311166666678</c:v>
                </c:pt>
                <c:pt idx="9945">
                  <c:v>24.278688166666665</c:v>
                </c:pt>
                <c:pt idx="9946">
                  <c:v>24.254097999999999</c:v>
                </c:pt>
                <c:pt idx="9947">
                  <c:v>24.268852166666665</c:v>
                </c:pt>
                <c:pt idx="9948">
                  <c:v>24.30628383333331</c:v>
                </c:pt>
                <c:pt idx="9949">
                  <c:v>24.313114499999998</c:v>
                </c:pt>
                <c:pt idx="9950">
                  <c:v>24.276502499999989</c:v>
                </c:pt>
                <c:pt idx="9951">
                  <c:v>24.273223833333304</c:v>
                </c:pt>
                <c:pt idx="9952">
                  <c:v>24.283879666666664</c:v>
                </c:pt>
                <c:pt idx="9953">
                  <c:v>24.269945333333304</c:v>
                </c:pt>
                <c:pt idx="9954">
                  <c:v>24.286065499999992</c:v>
                </c:pt>
                <c:pt idx="9955">
                  <c:v>24.28879766666665</c:v>
                </c:pt>
                <c:pt idx="9956">
                  <c:v>24.275409666666647</c:v>
                </c:pt>
                <c:pt idx="9957">
                  <c:v>24.266666499999989</c:v>
                </c:pt>
                <c:pt idx="9958">
                  <c:v>24.270491666666661</c:v>
                </c:pt>
                <c:pt idx="9959">
                  <c:v>24.248633833333287</c:v>
                </c:pt>
                <c:pt idx="9960">
                  <c:v>24.238251166666672</c:v>
                </c:pt>
                <c:pt idx="9961">
                  <c:v>24.219945166666683</c:v>
                </c:pt>
                <c:pt idx="9962">
                  <c:v>24.237704833333307</c:v>
                </c:pt>
                <c:pt idx="9963">
                  <c:v>24.260382499999981</c:v>
                </c:pt>
                <c:pt idx="9964">
                  <c:v>24.246448166666664</c:v>
                </c:pt>
                <c:pt idx="9965">
                  <c:v>24.232240499999989</c:v>
                </c:pt>
                <c:pt idx="9966">
                  <c:v>24.237158500000007</c:v>
                </c:pt>
                <c:pt idx="9967">
                  <c:v>24.221311666666665</c:v>
                </c:pt>
                <c:pt idx="9968">
                  <c:v>24.212841666666677</c:v>
                </c:pt>
                <c:pt idx="9969">
                  <c:v>24.225409999999982</c:v>
                </c:pt>
                <c:pt idx="9970">
                  <c:v>24.246448166666667</c:v>
                </c:pt>
                <c:pt idx="9971">
                  <c:v>24.244535666666664</c:v>
                </c:pt>
                <c:pt idx="9972">
                  <c:v>24.219125833333319</c:v>
                </c:pt>
                <c:pt idx="9973">
                  <c:v>24.240983666666658</c:v>
                </c:pt>
                <c:pt idx="9974">
                  <c:v>24.245628499999981</c:v>
                </c:pt>
                <c:pt idx="9975">
                  <c:v>24.237431833333311</c:v>
                </c:pt>
                <c:pt idx="9976">
                  <c:v>24.233606666666663</c:v>
                </c:pt>
                <c:pt idx="9977">
                  <c:v>24.220218666666657</c:v>
                </c:pt>
                <c:pt idx="9978">
                  <c:v>24.217486499999993</c:v>
                </c:pt>
                <c:pt idx="9979">
                  <c:v>24.210929166666666</c:v>
                </c:pt>
                <c:pt idx="9980">
                  <c:v>24.211748833333303</c:v>
                </c:pt>
                <c:pt idx="9981">
                  <c:v>24.210929166666673</c:v>
                </c:pt>
                <c:pt idx="9982">
                  <c:v>24.21393466666667</c:v>
                </c:pt>
                <c:pt idx="9983">
                  <c:v>24.226502833333296</c:v>
                </c:pt>
                <c:pt idx="9984">
                  <c:v>24.212021999999987</c:v>
                </c:pt>
                <c:pt idx="9985">
                  <c:v>24.227322499999989</c:v>
                </c:pt>
                <c:pt idx="9986">
                  <c:v>24.246174999999987</c:v>
                </c:pt>
                <c:pt idx="9987">
                  <c:v>24.244535666666653</c:v>
                </c:pt>
                <c:pt idx="9988">
                  <c:v>24.26448116666667</c:v>
                </c:pt>
                <c:pt idx="9989">
                  <c:v>24.242349999999966</c:v>
                </c:pt>
                <c:pt idx="9990">
                  <c:v>24.267213499999986</c:v>
                </c:pt>
                <c:pt idx="9991">
                  <c:v>24.266666999999977</c:v>
                </c:pt>
                <c:pt idx="9992">
                  <c:v>24.266393833333293</c:v>
                </c:pt>
                <c:pt idx="9993">
                  <c:v>24.284972999999987</c:v>
                </c:pt>
                <c:pt idx="9994">
                  <c:v>24.281967499999997</c:v>
                </c:pt>
                <c:pt idx="9995">
                  <c:v>24.288798166666663</c:v>
                </c:pt>
                <c:pt idx="9996">
                  <c:v>24.278142499999984</c:v>
                </c:pt>
                <c:pt idx="9997">
                  <c:v>24.287158833333322</c:v>
                </c:pt>
                <c:pt idx="9998">
                  <c:v>24.272677833333312</c:v>
                </c:pt>
                <c:pt idx="9999">
                  <c:v>24.260929166666667</c:v>
                </c:pt>
                <c:pt idx="10000">
                  <c:v>24.246175000000001</c:v>
                </c:pt>
                <c:pt idx="10001">
                  <c:v>24.254645</c:v>
                </c:pt>
                <c:pt idx="10002">
                  <c:v>24.237978333333327</c:v>
                </c:pt>
                <c:pt idx="10003">
                  <c:v>24.229508500000012</c:v>
                </c:pt>
                <c:pt idx="10004">
                  <c:v>24.236612333333319</c:v>
                </c:pt>
                <c:pt idx="10005">
                  <c:v>24.236885666666698</c:v>
                </c:pt>
                <c:pt idx="10006">
                  <c:v>24.247541333333317</c:v>
                </c:pt>
                <c:pt idx="10007">
                  <c:v>24.256011333333323</c:v>
                </c:pt>
                <c:pt idx="10008">
                  <c:v>24.239344666666675</c:v>
                </c:pt>
                <c:pt idx="10009">
                  <c:v>24.227869333333324</c:v>
                </c:pt>
                <c:pt idx="10010">
                  <c:v>24.246995000000005</c:v>
                </c:pt>
                <c:pt idx="10011">
                  <c:v>24.232787499999993</c:v>
                </c:pt>
                <c:pt idx="10012">
                  <c:v>24.208743666666663</c:v>
                </c:pt>
                <c:pt idx="10013">
                  <c:v>24.217759999999988</c:v>
                </c:pt>
                <c:pt idx="10014">
                  <c:v>24.234699999999989</c:v>
                </c:pt>
                <c:pt idx="10015">
                  <c:v>24.239618166666673</c:v>
                </c:pt>
                <c:pt idx="10016">
                  <c:v>24.237978833333329</c:v>
                </c:pt>
                <c:pt idx="10017">
                  <c:v>24.253006166666665</c:v>
                </c:pt>
                <c:pt idx="10018">
                  <c:v>24.248088166666665</c:v>
                </c:pt>
                <c:pt idx="10019">
                  <c:v>24.232514333333306</c:v>
                </c:pt>
                <c:pt idx="10020">
                  <c:v>24.230601833333303</c:v>
                </c:pt>
                <c:pt idx="10021">
                  <c:v>24.250000666666661</c:v>
                </c:pt>
                <c:pt idx="10022">
                  <c:v>24.224863999999993</c:v>
                </c:pt>
                <c:pt idx="10023">
                  <c:v>24.197814833333322</c:v>
                </c:pt>
                <c:pt idx="10024">
                  <c:v>24.183333833333304</c:v>
                </c:pt>
                <c:pt idx="10025">
                  <c:v>24.189071666666674</c:v>
                </c:pt>
                <c:pt idx="10026">
                  <c:v>24.181694666666665</c:v>
                </c:pt>
                <c:pt idx="10027">
                  <c:v>24.167760166666675</c:v>
                </c:pt>
                <c:pt idx="10028">
                  <c:v>24.138798333333316</c:v>
                </c:pt>
                <c:pt idx="10029">
                  <c:v>24.125410333333303</c:v>
                </c:pt>
                <c:pt idx="10030">
                  <c:v>24.092623499999981</c:v>
                </c:pt>
                <c:pt idx="10031">
                  <c:v>24.115847499999994</c:v>
                </c:pt>
                <c:pt idx="10032">
                  <c:v>24.137432333333319</c:v>
                </c:pt>
                <c:pt idx="10033">
                  <c:v>24.114754833333329</c:v>
                </c:pt>
                <c:pt idx="10034">
                  <c:v>24.113661999999998</c:v>
                </c:pt>
                <c:pt idx="10035">
                  <c:v>24.108197499999999</c:v>
                </c:pt>
                <c:pt idx="10036">
                  <c:v>24.1043725</c:v>
                </c:pt>
                <c:pt idx="10037">
                  <c:v>24.10819766666668</c:v>
                </c:pt>
                <c:pt idx="10038">
                  <c:v>24.081421666666667</c:v>
                </c:pt>
                <c:pt idx="10039">
                  <c:v>24.064755000000005</c:v>
                </c:pt>
                <c:pt idx="10040">
                  <c:v>24.063935333333319</c:v>
                </c:pt>
                <c:pt idx="10041">
                  <c:v>24.086612833333298</c:v>
                </c:pt>
                <c:pt idx="10042">
                  <c:v>24.075683833333304</c:v>
                </c:pt>
                <c:pt idx="10043">
                  <c:v>24.035246833333304</c:v>
                </c:pt>
                <c:pt idx="10044">
                  <c:v>24.020765999999988</c:v>
                </c:pt>
                <c:pt idx="10045">
                  <c:v>24.01721416666669</c:v>
                </c:pt>
                <c:pt idx="10046">
                  <c:v>24.003279666666668</c:v>
                </c:pt>
                <c:pt idx="10047">
                  <c:v>23.99508299999999</c:v>
                </c:pt>
                <c:pt idx="10048">
                  <c:v>23.965847999999983</c:v>
                </c:pt>
                <c:pt idx="10049">
                  <c:v>23.958197666666667</c:v>
                </c:pt>
                <c:pt idx="10050">
                  <c:v>23.92459116666668</c:v>
                </c:pt>
                <c:pt idx="10051">
                  <c:v>23.909563833333308</c:v>
                </c:pt>
                <c:pt idx="10052">
                  <c:v>23.90901733333331</c:v>
                </c:pt>
                <c:pt idx="10053">
                  <c:v>23.874864500000019</c:v>
                </c:pt>
                <c:pt idx="10054">
                  <c:v>23.876230666666675</c:v>
                </c:pt>
                <c:pt idx="10055">
                  <c:v>23.855738833333312</c:v>
                </c:pt>
                <c:pt idx="10056">
                  <c:v>23.83852566666668</c:v>
                </c:pt>
                <c:pt idx="10057">
                  <c:v>23.819946500000007</c:v>
                </c:pt>
                <c:pt idx="10058">
                  <c:v>23.809564000000019</c:v>
                </c:pt>
                <c:pt idx="10059">
                  <c:v>23.803826333333323</c:v>
                </c:pt>
                <c:pt idx="10060">
                  <c:v>23.811476666666689</c:v>
                </c:pt>
                <c:pt idx="10061">
                  <c:v>23.80519249999999</c:v>
                </c:pt>
                <c:pt idx="10062">
                  <c:v>23.827596833333313</c:v>
                </c:pt>
                <c:pt idx="10063">
                  <c:v>23.838252499999999</c:v>
                </c:pt>
                <c:pt idx="10064">
                  <c:v>23.809837166666679</c:v>
                </c:pt>
                <c:pt idx="10065">
                  <c:v>23.799454666666676</c:v>
                </c:pt>
                <c:pt idx="10066">
                  <c:v>23.792077666666671</c:v>
                </c:pt>
                <c:pt idx="10067">
                  <c:v>23.78388083333331</c:v>
                </c:pt>
                <c:pt idx="10068">
                  <c:v>23.772678666666664</c:v>
                </c:pt>
                <c:pt idx="10069">
                  <c:v>23.746448999999981</c:v>
                </c:pt>
                <c:pt idx="10070">
                  <c:v>23.749181333333311</c:v>
                </c:pt>
                <c:pt idx="10071">
                  <c:v>23.731694833333304</c:v>
                </c:pt>
                <c:pt idx="10072">
                  <c:v>23.730759491525404</c:v>
                </c:pt>
                <c:pt idx="10073">
                  <c:v>23.72300827586205</c:v>
                </c:pt>
                <c:pt idx="10074">
                  <c:v>23.68938824561403</c:v>
                </c:pt>
                <c:pt idx="10075">
                  <c:v>23.672424642857127</c:v>
                </c:pt>
                <c:pt idx="10076">
                  <c:v>23.669449272727231</c:v>
                </c:pt>
                <c:pt idx="10077">
                  <c:v>23.659381296296299</c:v>
                </c:pt>
                <c:pt idx="10078">
                  <c:v>23.652335849056595</c:v>
                </c:pt>
                <c:pt idx="10079">
                  <c:v>23.652900961538467</c:v>
                </c:pt>
                <c:pt idx="10080">
                  <c:v>23.648023725490191</c:v>
                </c:pt>
                <c:pt idx="10081">
                  <c:v>23.620656399999987</c:v>
                </c:pt>
                <c:pt idx="10082">
                  <c:v>23.62562795918365</c:v>
                </c:pt>
                <c:pt idx="10083">
                  <c:v>23.632172708333322</c:v>
                </c:pt>
                <c:pt idx="10084">
                  <c:v>23.63097382978723</c:v>
                </c:pt>
                <c:pt idx="10085">
                  <c:v>23.635781086956527</c:v>
                </c:pt>
                <c:pt idx="10086">
                  <c:v>23.63351599999999</c:v>
                </c:pt>
                <c:pt idx="10087">
                  <c:v>23.637109318181817</c:v>
                </c:pt>
                <c:pt idx="10088">
                  <c:v>23.650400930232554</c:v>
                </c:pt>
                <c:pt idx="10089">
                  <c:v>23.620219285714274</c:v>
                </c:pt>
                <c:pt idx="10090">
                  <c:v>23.642543658536582</c:v>
                </c:pt>
                <c:pt idx="10091">
                  <c:v>23.608607249999984</c:v>
                </c:pt>
                <c:pt idx="10092">
                  <c:v>23.577133846153824</c:v>
                </c:pt>
                <c:pt idx="10093">
                  <c:v>23.571182631578935</c:v>
                </c:pt>
                <c:pt idx="10094">
                  <c:v>23.567568108108105</c:v>
                </c:pt>
                <c:pt idx="10095">
                  <c:v>23.551457777777777</c:v>
                </c:pt>
                <c:pt idx="10096">
                  <c:v>23.541920857142856</c:v>
                </c:pt>
                <c:pt idx="10097">
                  <c:v>23.53375176470589</c:v>
                </c:pt>
                <c:pt idx="10098">
                  <c:v>23.555887272727258</c:v>
                </c:pt>
                <c:pt idx="10099">
                  <c:v>23.56608656249999</c:v>
                </c:pt>
                <c:pt idx="10100">
                  <c:v>23.545743548387073</c:v>
                </c:pt>
                <c:pt idx="10101">
                  <c:v>23.491804000000005</c:v>
                </c:pt>
                <c:pt idx="10102">
                  <c:v>23.503675172413796</c:v>
                </c:pt>
                <c:pt idx="10103">
                  <c:v>23.563232499999984</c:v>
                </c:pt>
                <c:pt idx="10104">
                  <c:v>23.554341851851856</c:v>
                </c:pt>
                <c:pt idx="10105">
                  <c:v>23.535940000000004</c:v>
                </c:pt>
                <c:pt idx="10106">
                  <c:v>23.501640000000002</c:v>
                </c:pt>
                <c:pt idx="10107">
                  <c:v>23.50136666666668</c:v>
                </c:pt>
                <c:pt idx="10108">
                  <c:v>23.535994782608707</c:v>
                </c:pt>
                <c:pt idx="10109">
                  <c:v>23.512668181818199</c:v>
                </c:pt>
                <c:pt idx="10110">
                  <c:v>23.54957095238094</c:v>
                </c:pt>
                <c:pt idx="10111">
                  <c:v>23.563115</c:v>
                </c:pt>
                <c:pt idx="10112">
                  <c:v>23.503020000000003</c:v>
                </c:pt>
                <c:pt idx="10113">
                  <c:v>23.513661111111119</c:v>
                </c:pt>
                <c:pt idx="10114">
                  <c:v>23.494695882352929</c:v>
                </c:pt>
                <c:pt idx="10115">
                  <c:v>23.52254062499998</c:v>
                </c:pt>
                <c:pt idx="10116">
                  <c:v>23.572677333333306</c:v>
                </c:pt>
                <c:pt idx="10117">
                  <c:v>23.614753571428579</c:v>
                </c:pt>
                <c:pt idx="10118">
                  <c:v>23.635560769230786</c:v>
                </c:pt>
                <c:pt idx="10119">
                  <c:v>23.669398333333319</c:v>
                </c:pt>
                <c:pt idx="10120">
                  <c:v>23.678091818181823</c:v>
                </c:pt>
                <c:pt idx="10121">
                  <c:v>23.57540899999999</c:v>
                </c:pt>
                <c:pt idx="10122">
                  <c:v>23.453551111111114</c:v>
                </c:pt>
                <c:pt idx="10123">
                  <c:v>23.319671249999999</c:v>
                </c:pt>
                <c:pt idx="10124">
                  <c:v>23.426228571428563</c:v>
                </c:pt>
                <c:pt idx="10125">
                  <c:v>23.420763333333305</c:v>
                </c:pt>
                <c:pt idx="10126">
                  <c:v>23.340981999999997</c:v>
                </c:pt>
                <c:pt idx="10127">
                  <c:v>23.159835000000012</c:v>
                </c:pt>
                <c:pt idx="10128">
                  <c:v>23.136610000000001</c:v>
                </c:pt>
                <c:pt idx="10129">
                  <c:v>23.57377</c:v>
                </c:pt>
                <c:pt idx="10130">
                  <c:v>23.262289999999986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EEA-47AC-A84E-68CB3D6EC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4661632"/>
        <c:axId val="154655360"/>
      </c:scatterChart>
      <c:valAx>
        <c:axId val="154647168"/>
        <c:scaling>
          <c:orientation val="minMax"/>
          <c:max val="42861"/>
          <c:min val="42854"/>
        </c:scaling>
        <c:delete val="0"/>
        <c:axPos val="b"/>
        <c:title>
          <c:tx>
            <c:rich>
              <a:bodyPr/>
              <a:lstStyle/>
              <a:p>
                <a:pPr>
                  <a:defRPr sz="2000" b="1"/>
                </a:pPr>
                <a:r>
                  <a:rPr lang="it-IT" sz="2000" b="1" dirty="0" smtClean="0"/>
                  <a:t>DATA</a:t>
                </a:r>
                <a:endParaRPr lang="it-IT" sz="2000" b="1" dirty="0"/>
              </a:p>
            </c:rich>
          </c:tx>
          <c:layout>
            <c:manualLayout>
              <c:xMode val="edge"/>
              <c:yMode val="edge"/>
              <c:x val="0.46543613376873672"/>
              <c:y val="0.92326139088728987"/>
            </c:manualLayout>
          </c:layout>
          <c:overlay val="0"/>
        </c:title>
        <c:numFmt formatCode="dd/mm/yy;@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54653440"/>
        <c:crosses val="autoZero"/>
        <c:crossBetween val="midCat"/>
        <c:majorUnit val="2"/>
      </c:valAx>
      <c:valAx>
        <c:axId val="154653440"/>
        <c:scaling>
          <c:orientation val="minMax"/>
          <c:min val="64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 err="1" smtClean="0"/>
                  <a:t>Conteggi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"/>
              <c:y val="0.3520713574855548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54647168"/>
        <c:crosses val="autoZero"/>
        <c:crossBetween val="midCat"/>
      </c:valAx>
      <c:valAx>
        <c:axId val="154655360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600"/>
                </a:pPr>
                <a:r>
                  <a:rPr lang="it-IT" sz="1600" dirty="0" smtClean="0"/>
                  <a:t>Rate</a:t>
                </a:r>
                <a:r>
                  <a:rPr lang="it-IT" sz="1600" baseline="0" dirty="0" smtClean="0"/>
                  <a:t> (Hz)</a:t>
                </a:r>
                <a:endParaRPr lang="it-IT" sz="1600" dirty="0"/>
              </a:p>
            </c:rich>
          </c:tx>
          <c:layout/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54661632"/>
        <c:crosses val="max"/>
        <c:crossBetween val="midCat"/>
      </c:valAx>
      <c:valAx>
        <c:axId val="154661632"/>
        <c:scaling>
          <c:orientation val="minMax"/>
        </c:scaling>
        <c:delete val="1"/>
        <c:axPos val="b"/>
        <c:numFmt formatCode="d/m/yy\ h\.mm;@" sourceLinked="1"/>
        <c:majorTickMark val="out"/>
        <c:minorTickMark val="none"/>
        <c:tickLblPos val="none"/>
        <c:crossAx val="154655360"/>
        <c:crosses val="autoZero"/>
        <c:crossBetween val="midCat"/>
      </c:valAx>
      <c:spPr>
        <a:ln w="2222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8119979762494965"/>
          <c:y val="0.68512067659410425"/>
          <c:w val="0.26287381958502931"/>
          <c:h val="0.11762798695122391"/>
        </c:manualLayout>
      </c:layout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r>
              <a:rPr lang="it-IT" dirty="0" smtClean="0"/>
              <a:t>Rate-Pressure</a:t>
            </a:r>
            <a:r>
              <a:rPr lang="it-IT" baseline="0" dirty="0" smtClean="0"/>
              <a:t> Plot</a:t>
            </a:r>
            <a:endParaRPr lang="it-IT" dirty="0"/>
          </a:p>
        </c:rich>
      </c:tx>
      <c:layout>
        <c:manualLayout>
          <c:xMode val="edge"/>
          <c:yMode val="edge"/>
          <c:x val="0.26146280991916193"/>
          <c:y val="3.716559928038141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672804824103691"/>
          <c:y val="0.19254275055503881"/>
          <c:w val="0.76207918423832122"/>
          <c:h val="0.5847687538529025"/>
        </c:manualLayout>
      </c:layout>
      <c:scatterChart>
        <c:scatterStyle val="lineMarker"/>
        <c:varyColors val="0"/>
        <c:ser>
          <c:idx val="0"/>
          <c:order val="0"/>
          <c:tx>
            <c:v>Correlazione Rate-Pressione</c:v>
          </c:tx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9286022303232395"/>
                  <c:y val="0.26115871677918245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sz="1400" b="1"/>
                  </a:pPr>
                  <a:endParaRPr lang="it-IT"/>
                </a:p>
              </c:txPr>
            </c:trendlineLbl>
          </c:trendline>
          <c:xVal>
            <c:numRef>
              <c:f>'BARI-01_2017-04-29_2017-04-30_s'!$K$2:$K$10132</c:f>
              <c:numCache>
                <c:formatCode>0.0</c:formatCode>
                <c:ptCount val="10131"/>
                <c:pt idx="0">
                  <c:v>1011</c:v>
                </c:pt>
                <c:pt idx="1">
                  <c:v>1011</c:v>
                </c:pt>
                <c:pt idx="2">
                  <c:v>1011</c:v>
                </c:pt>
                <c:pt idx="3">
                  <c:v>1011</c:v>
                </c:pt>
                <c:pt idx="4">
                  <c:v>1011</c:v>
                </c:pt>
                <c:pt idx="5">
                  <c:v>1011</c:v>
                </c:pt>
                <c:pt idx="6">
                  <c:v>1011</c:v>
                </c:pt>
                <c:pt idx="7">
                  <c:v>1011</c:v>
                </c:pt>
                <c:pt idx="8">
                  <c:v>1011</c:v>
                </c:pt>
                <c:pt idx="9">
                  <c:v>1011</c:v>
                </c:pt>
                <c:pt idx="10">
                  <c:v>1011</c:v>
                </c:pt>
                <c:pt idx="11">
                  <c:v>1011</c:v>
                </c:pt>
                <c:pt idx="12">
                  <c:v>1011</c:v>
                </c:pt>
                <c:pt idx="13">
                  <c:v>1011</c:v>
                </c:pt>
                <c:pt idx="14">
                  <c:v>1011</c:v>
                </c:pt>
                <c:pt idx="15">
                  <c:v>1011</c:v>
                </c:pt>
                <c:pt idx="16">
                  <c:v>1011</c:v>
                </c:pt>
                <c:pt idx="17">
                  <c:v>1011</c:v>
                </c:pt>
                <c:pt idx="18">
                  <c:v>1011</c:v>
                </c:pt>
                <c:pt idx="19">
                  <c:v>1011</c:v>
                </c:pt>
                <c:pt idx="20">
                  <c:v>1011</c:v>
                </c:pt>
                <c:pt idx="21">
                  <c:v>1011</c:v>
                </c:pt>
                <c:pt idx="22">
                  <c:v>1011</c:v>
                </c:pt>
                <c:pt idx="23">
                  <c:v>1011</c:v>
                </c:pt>
                <c:pt idx="24">
                  <c:v>1011</c:v>
                </c:pt>
                <c:pt idx="25">
                  <c:v>1011</c:v>
                </c:pt>
                <c:pt idx="26">
                  <c:v>1011</c:v>
                </c:pt>
                <c:pt idx="27">
                  <c:v>1011</c:v>
                </c:pt>
                <c:pt idx="28">
                  <c:v>1013</c:v>
                </c:pt>
                <c:pt idx="29">
                  <c:v>1013</c:v>
                </c:pt>
                <c:pt idx="30">
                  <c:v>1013</c:v>
                </c:pt>
                <c:pt idx="31">
                  <c:v>1013</c:v>
                </c:pt>
                <c:pt idx="32">
                  <c:v>1013</c:v>
                </c:pt>
                <c:pt idx="33">
                  <c:v>1013</c:v>
                </c:pt>
                <c:pt idx="34">
                  <c:v>1013</c:v>
                </c:pt>
                <c:pt idx="35">
                  <c:v>1013</c:v>
                </c:pt>
                <c:pt idx="36">
                  <c:v>1013</c:v>
                </c:pt>
                <c:pt idx="37">
                  <c:v>1013</c:v>
                </c:pt>
                <c:pt idx="38">
                  <c:v>1013</c:v>
                </c:pt>
                <c:pt idx="39">
                  <c:v>1013</c:v>
                </c:pt>
                <c:pt idx="40">
                  <c:v>1013</c:v>
                </c:pt>
                <c:pt idx="41">
                  <c:v>1013</c:v>
                </c:pt>
                <c:pt idx="42">
                  <c:v>1013</c:v>
                </c:pt>
                <c:pt idx="43">
                  <c:v>1013</c:v>
                </c:pt>
                <c:pt idx="44">
                  <c:v>1013</c:v>
                </c:pt>
                <c:pt idx="45">
                  <c:v>1013</c:v>
                </c:pt>
                <c:pt idx="46">
                  <c:v>1013</c:v>
                </c:pt>
                <c:pt idx="47">
                  <c:v>1013</c:v>
                </c:pt>
                <c:pt idx="48">
                  <c:v>1013</c:v>
                </c:pt>
                <c:pt idx="49">
                  <c:v>1013</c:v>
                </c:pt>
                <c:pt idx="50">
                  <c:v>1013</c:v>
                </c:pt>
                <c:pt idx="51">
                  <c:v>1013</c:v>
                </c:pt>
                <c:pt idx="52">
                  <c:v>1013</c:v>
                </c:pt>
                <c:pt idx="53">
                  <c:v>1013</c:v>
                </c:pt>
                <c:pt idx="54">
                  <c:v>1013</c:v>
                </c:pt>
                <c:pt idx="55">
                  <c:v>1013</c:v>
                </c:pt>
                <c:pt idx="56">
                  <c:v>1013</c:v>
                </c:pt>
                <c:pt idx="57">
                  <c:v>1013</c:v>
                </c:pt>
                <c:pt idx="58">
                  <c:v>1013</c:v>
                </c:pt>
                <c:pt idx="59">
                  <c:v>1013</c:v>
                </c:pt>
                <c:pt idx="60">
                  <c:v>1013</c:v>
                </c:pt>
                <c:pt idx="61">
                  <c:v>1013</c:v>
                </c:pt>
                <c:pt idx="62">
                  <c:v>1013</c:v>
                </c:pt>
                <c:pt idx="63">
                  <c:v>1013</c:v>
                </c:pt>
                <c:pt idx="64">
                  <c:v>1013</c:v>
                </c:pt>
                <c:pt idx="65">
                  <c:v>1013</c:v>
                </c:pt>
                <c:pt idx="66">
                  <c:v>1013</c:v>
                </c:pt>
                <c:pt idx="67">
                  <c:v>1013</c:v>
                </c:pt>
                <c:pt idx="68">
                  <c:v>1013</c:v>
                </c:pt>
                <c:pt idx="69">
                  <c:v>1013</c:v>
                </c:pt>
                <c:pt idx="70">
                  <c:v>1013</c:v>
                </c:pt>
                <c:pt idx="71">
                  <c:v>1013</c:v>
                </c:pt>
                <c:pt idx="72">
                  <c:v>1013</c:v>
                </c:pt>
                <c:pt idx="73">
                  <c:v>1013</c:v>
                </c:pt>
                <c:pt idx="74">
                  <c:v>1013</c:v>
                </c:pt>
                <c:pt idx="75">
                  <c:v>1013</c:v>
                </c:pt>
                <c:pt idx="76">
                  <c:v>1013</c:v>
                </c:pt>
                <c:pt idx="77">
                  <c:v>1013</c:v>
                </c:pt>
                <c:pt idx="78">
                  <c:v>1013</c:v>
                </c:pt>
                <c:pt idx="79">
                  <c:v>1013</c:v>
                </c:pt>
                <c:pt idx="80">
                  <c:v>1013</c:v>
                </c:pt>
                <c:pt idx="81">
                  <c:v>1013</c:v>
                </c:pt>
                <c:pt idx="82">
                  <c:v>1013</c:v>
                </c:pt>
                <c:pt idx="83">
                  <c:v>1013</c:v>
                </c:pt>
                <c:pt idx="84">
                  <c:v>1013</c:v>
                </c:pt>
                <c:pt idx="85">
                  <c:v>1013</c:v>
                </c:pt>
                <c:pt idx="86">
                  <c:v>1013</c:v>
                </c:pt>
                <c:pt idx="87">
                  <c:v>1013</c:v>
                </c:pt>
                <c:pt idx="88">
                  <c:v>1013</c:v>
                </c:pt>
                <c:pt idx="89">
                  <c:v>1013</c:v>
                </c:pt>
                <c:pt idx="90">
                  <c:v>1013</c:v>
                </c:pt>
                <c:pt idx="91">
                  <c:v>1013</c:v>
                </c:pt>
                <c:pt idx="92">
                  <c:v>1013</c:v>
                </c:pt>
                <c:pt idx="93">
                  <c:v>1013</c:v>
                </c:pt>
                <c:pt idx="94">
                  <c:v>1013</c:v>
                </c:pt>
                <c:pt idx="95">
                  <c:v>1013</c:v>
                </c:pt>
                <c:pt idx="96">
                  <c:v>1013</c:v>
                </c:pt>
                <c:pt idx="97">
                  <c:v>1013</c:v>
                </c:pt>
                <c:pt idx="98">
                  <c:v>1013</c:v>
                </c:pt>
                <c:pt idx="99">
                  <c:v>1013</c:v>
                </c:pt>
                <c:pt idx="100">
                  <c:v>1013</c:v>
                </c:pt>
                <c:pt idx="101">
                  <c:v>1013</c:v>
                </c:pt>
                <c:pt idx="102">
                  <c:v>1013</c:v>
                </c:pt>
                <c:pt idx="103">
                  <c:v>1013</c:v>
                </c:pt>
                <c:pt idx="104">
                  <c:v>1013</c:v>
                </c:pt>
                <c:pt idx="105">
                  <c:v>1013</c:v>
                </c:pt>
                <c:pt idx="106">
                  <c:v>1013</c:v>
                </c:pt>
                <c:pt idx="107">
                  <c:v>1013</c:v>
                </c:pt>
                <c:pt idx="108">
                  <c:v>1013</c:v>
                </c:pt>
                <c:pt idx="109">
                  <c:v>1013</c:v>
                </c:pt>
                <c:pt idx="110">
                  <c:v>1013</c:v>
                </c:pt>
                <c:pt idx="111">
                  <c:v>1013</c:v>
                </c:pt>
                <c:pt idx="112">
                  <c:v>1013</c:v>
                </c:pt>
                <c:pt idx="113">
                  <c:v>1013</c:v>
                </c:pt>
                <c:pt idx="114">
                  <c:v>1013</c:v>
                </c:pt>
                <c:pt idx="115">
                  <c:v>1013</c:v>
                </c:pt>
                <c:pt idx="116">
                  <c:v>1013</c:v>
                </c:pt>
                <c:pt idx="117">
                  <c:v>1013</c:v>
                </c:pt>
                <c:pt idx="118">
                  <c:v>1013</c:v>
                </c:pt>
                <c:pt idx="119">
                  <c:v>1013</c:v>
                </c:pt>
                <c:pt idx="120">
                  <c:v>1013</c:v>
                </c:pt>
                <c:pt idx="121">
                  <c:v>1013</c:v>
                </c:pt>
                <c:pt idx="122">
                  <c:v>1013</c:v>
                </c:pt>
                <c:pt idx="123">
                  <c:v>1013</c:v>
                </c:pt>
                <c:pt idx="124">
                  <c:v>1013</c:v>
                </c:pt>
                <c:pt idx="125">
                  <c:v>1013</c:v>
                </c:pt>
                <c:pt idx="126">
                  <c:v>1013</c:v>
                </c:pt>
                <c:pt idx="127">
                  <c:v>1013</c:v>
                </c:pt>
                <c:pt idx="128">
                  <c:v>1013</c:v>
                </c:pt>
                <c:pt idx="129">
                  <c:v>1013</c:v>
                </c:pt>
                <c:pt idx="130">
                  <c:v>1013</c:v>
                </c:pt>
                <c:pt idx="131">
                  <c:v>1013</c:v>
                </c:pt>
                <c:pt idx="132">
                  <c:v>1013</c:v>
                </c:pt>
                <c:pt idx="133">
                  <c:v>1013</c:v>
                </c:pt>
                <c:pt idx="134">
                  <c:v>1013</c:v>
                </c:pt>
                <c:pt idx="135">
                  <c:v>1013</c:v>
                </c:pt>
                <c:pt idx="136">
                  <c:v>1013</c:v>
                </c:pt>
                <c:pt idx="137">
                  <c:v>1013</c:v>
                </c:pt>
                <c:pt idx="138">
                  <c:v>1013</c:v>
                </c:pt>
                <c:pt idx="139">
                  <c:v>1013</c:v>
                </c:pt>
                <c:pt idx="140">
                  <c:v>1013</c:v>
                </c:pt>
                <c:pt idx="141">
                  <c:v>1013</c:v>
                </c:pt>
                <c:pt idx="142">
                  <c:v>1013</c:v>
                </c:pt>
                <c:pt idx="143">
                  <c:v>1013</c:v>
                </c:pt>
                <c:pt idx="144">
                  <c:v>1013</c:v>
                </c:pt>
                <c:pt idx="145">
                  <c:v>1013</c:v>
                </c:pt>
                <c:pt idx="146">
                  <c:v>1013</c:v>
                </c:pt>
                <c:pt idx="147">
                  <c:v>1013</c:v>
                </c:pt>
                <c:pt idx="148">
                  <c:v>1013</c:v>
                </c:pt>
                <c:pt idx="149">
                  <c:v>1013</c:v>
                </c:pt>
                <c:pt idx="150">
                  <c:v>1013</c:v>
                </c:pt>
                <c:pt idx="151">
                  <c:v>1013</c:v>
                </c:pt>
                <c:pt idx="152">
                  <c:v>1013</c:v>
                </c:pt>
                <c:pt idx="153">
                  <c:v>1013</c:v>
                </c:pt>
                <c:pt idx="154">
                  <c:v>1013</c:v>
                </c:pt>
                <c:pt idx="155">
                  <c:v>1013</c:v>
                </c:pt>
                <c:pt idx="156">
                  <c:v>1013</c:v>
                </c:pt>
                <c:pt idx="157">
                  <c:v>1013</c:v>
                </c:pt>
                <c:pt idx="158">
                  <c:v>1013</c:v>
                </c:pt>
                <c:pt idx="159">
                  <c:v>1013</c:v>
                </c:pt>
                <c:pt idx="160">
                  <c:v>1013</c:v>
                </c:pt>
                <c:pt idx="161">
                  <c:v>1013</c:v>
                </c:pt>
                <c:pt idx="162">
                  <c:v>1013</c:v>
                </c:pt>
                <c:pt idx="163">
                  <c:v>1013</c:v>
                </c:pt>
                <c:pt idx="164">
                  <c:v>1013</c:v>
                </c:pt>
                <c:pt idx="165">
                  <c:v>1013</c:v>
                </c:pt>
                <c:pt idx="166">
                  <c:v>1013</c:v>
                </c:pt>
                <c:pt idx="167">
                  <c:v>1013</c:v>
                </c:pt>
                <c:pt idx="168">
                  <c:v>1013</c:v>
                </c:pt>
                <c:pt idx="169">
                  <c:v>1013</c:v>
                </c:pt>
                <c:pt idx="170">
                  <c:v>1013</c:v>
                </c:pt>
                <c:pt idx="171">
                  <c:v>1013</c:v>
                </c:pt>
                <c:pt idx="172">
                  <c:v>1013</c:v>
                </c:pt>
                <c:pt idx="173">
                  <c:v>1013</c:v>
                </c:pt>
                <c:pt idx="174">
                  <c:v>1013</c:v>
                </c:pt>
                <c:pt idx="175">
                  <c:v>1013</c:v>
                </c:pt>
                <c:pt idx="176">
                  <c:v>1013</c:v>
                </c:pt>
                <c:pt idx="177">
                  <c:v>1013</c:v>
                </c:pt>
                <c:pt idx="178">
                  <c:v>1013</c:v>
                </c:pt>
                <c:pt idx="179">
                  <c:v>1013</c:v>
                </c:pt>
                <c:pt idx="180">
                  <c:v>1013</c:v>
                </c:pt>
                <c:pt idx="181">
                  <c:v>1013</c:v>
                </c:pt>
                <c:pt idx="182">
                  <c:v>1013</c:v>
                </c:pt>
                <c:pt idx="183">
                  <c:v>1013</c:v>
                </c:pt>
                <c:pt idx="184">
                  <c:v>1013</c:v>
                </c:pt>
                <c:pt idx="185">
                  <c:v>1013</c:v>
                </c:pt>
                <c:pt idx="186">
                  <c:v>1013</c:v>
                </c:pt>
                <c:pt idx="187">
                  <c:v>1013</c:v>
                </c:pt>
                <c:pt idx="188">
                  <c:v>1013</c:v>
                </c:pt>
                <c:pt idx="189">
                  <c:v>1013</c:v>
                </c:pt>
                <c:pt idx="190">
                  <c:v>1013</c:v>
                </c:pt>
                <c:pt idx="191">
                  <c:v>1013</c:v>
                </c:pt>
                <c:pt idx="192">
                  <c:v>1013</c:v>
                </c:pt>
                <c:pt idx="193">
                  <c:v>1013</c:v>
                </c:pt>
                <c:pt idx="194">
                  <c:v>1013</c:v>
                </c:pt>
                <c:pt idx="195">
                  <c:v>1013</c:v>
                </c:pt>
                <c:pt idx="196">
                  <c:v>1013</c:v>
                </c:pt>
                <c:pt idx="197">
                  <c:v>1014</c:v>
                </c:pt>
                <c:pt idx="198">
                  <c:v>1014</c:v>
                </c:pt>
                <c:pt idx="199">
                  <c:v>1014</c:v>
                </c:pt>
                <c:pt idx="200">
                  <c:v>1014</c:v>
                </c:pt>
                <c:pt idx="201">
                  <c:v>1014</c:v>
                </c:pt>
                <c:pt idx="202">
                  <c:v>1014</c:v>
                </c:pt>
                <c:pt idx="203">
                  <c:v>1014</c:v>
                </c:pt>
                <c:pt idx="204">
                  <c:v>1014</c:v>
                </c:pt>
                <c:pt idx="205">
                  <c:v>1014</c:v>
                </c:pt>
                <c:pt idx="206">
                  <c:v>1014</c:v>
                </c:pt>
                <c:pt idx="207">
                  <c:v>1014</c:v>
                </c:pt>
                <c:pt idx="208">
                  <c:v>1014</c:v>
                </c:pt>
                <c:pt idx="209">
                  <c:v>1014</c:v>
                </c:pt>
                <c:pt idx="210">
                  <c:v>1014</c:v>
                </c:pt>
                <c:pt idx="211">
                  <c:v>1014</c:v>
                </c:pt>
                <c:pt idx="212">
                  <c:v>1014</c:v>
                </c:pt>
                <c:pt idx="213">
                  <c:v>1014</c:v>
                </c:pt>
                <c:pt idx="214">
                  <c:v>1014</c:v>
                </c:pt>
                <c:pt idx="215">
                  <c:v>1014</c:v>
                </c:pt>
                <c:pt idx="216">
                  <c:v>1014</c:v>
                </c:pt>
                <c:pt idx="217">
                  <c:v>1014</c:v>
                </c:pt>
                <c:pt idx="218">
                  <c:v>1014</c:v>
                </c:pt>
                <c:pt idx="219">
                  <c:v>1014</c:v>
                </c:pt>
                <c:pt idx="220">
                  <c:v>1014</c:v>
                </c:pt>
                <c:pt idx="221">
                  <c:v>1014</c:v>
                </c:pt>
                <c:pt idx="222">
                  <c:v>1014</c:v>
                </c:pt>
                <c:pt idx="223">
                  <c:v>1014</c:v>
                </c:pt>
                <c:pt idx="224">
                  <c:v>1014</c:v>
                </c:pt>
                <c:pt idx="225">
                  <c:v>1014</c:v>
                </c:pt>
                <c:pt idx="226">
                  <c:v>1014</c:v>
                </c:pt>
                <c:pt idx="227">
                  <c:v>1014</c:v>
                </c:pt>
                <c:pt idx="228">
                  <c:v>1014</c:v>
                </c:pt>
                <c:pt idx="229">
                  <c:v>1014</c:v>
                </c:pt>
                <c:pt idx="230">
                  <c:v>1014</c:v>
                </c:pt>
                <c:pt idx="231">
                  <c:v>1014</c:v>
                </c:pt>
                <c:pt idx="232">
                  <c:v>1014</c:v>
                </c:pt>
                <c:pt idx="233">
                  <c:v>1014</c:v>
                </c:pt>
                <c:pt idx="234">
                  <c:v>1014</c:v>
                </c:pt>
                <c:pt idx="235">
                  <c:v>1014</c:v>
                </c:pt>
                <c:pt idx="236">
                  <c:v>1014</c:v>
                </c:pt>
                <c:pt idx="237">
                  <c:v>1014</c:v>
                </c:pt>
                <c:pt idx="238">
                  <c:v>1014</c:v>
                </c:pt>
                <c:pt idx="239">
                  <c:v>1014</c:v>
                </c:pt>
                <c:pt idx="240">
                  <c:v>1014</c:v>
                </c:pt>
                <c:pt idx="241">
                  <c:v>1014</c:v>
                </c:pt>
                <c:pt idx="242">
                  <c:v>1014</c:v>
                </c:pt>
                <c:pt idx="243">
                  <c:v>1014</c:v>
                </c:pt>
                <c:pt idx="244">
                  <c:v>1014</c:v>
                </c:pt>
                <c:pt idx="245">
                  <c:v>1014</c:v>
                </c:pt>
                <c:pt idx="246">
                  <c:v>1014</c:v>
                </c:pt>
                <c:pt idx="247">
                  <c:v>1014</c:v>
                </c:pt>
                <c:pt idx="248">
                  <c:v>1014</c:v>
                </c:pt>
                <c:pt idx="249">
                  <c:v>1014</c:v>
                </c:pt>
                <c:pt idx="250">
                  <c:v>1014</c:v>
                </c:pt>
                <c:pt idx="251">
                  <c:v>1014</c:v>
                </c:pt>
                <c:pt idx="252">
                  <c:v>1014</c:v>
                </c:pt>
                <c:pt idx="253">
                  <c:v>1014</c:v>
                </c:pt>
                <c:pt idx="254">
                  <c:v>1014</c:v>
                </c:pt>
                <c:pt idx="255">
                  <c:v>1014</c:v>
                </c:pt>
                <c:pt idx="256">
                  <c:v>1014</c:v>
                </c:pt>
                <c:pt idx="257">
                  <c:v>1014</c:v>
                </c:pt>
                <c:pt idx="258">
                  <c:v>1014</c:v>
                </c:pt>
                <c:pt idx="259">
                  <c:v>1014</c:v>
                </c:pt>
                <c:pt idx="260">
                  <c:v>1014</c:v>
                </c:pt>
                <c:pt idx="261">
                  <c:v>1014</c:v>
                </c:pt>
                <c:pt idx="262">
                  <c:v>1014</c:v>
                </c:pt>
                <c:pt idx="263">
                  <c:v>1014</c:v>
                </c:pt>
                <c:pt idx="264">
                  <c:v>1014</c:v>
                </c:pt>
                <c:pt idx="265">
                  <c:v>1014</c:v>
                </c:pt>
                <c:pt idx="266">
                  <c:v>1014</c:v>
                </c:pt>
                <c:pt idx="267">
                  <c:v>1014</c:v>
                </c:pt>
                <c:pt idx="268">
                  <c:v>1014</c:v>
                </c:pt>
                <c:pt idx="269">
                  <c:v>1014</c:v>
                </c:pt>
                <c:pt idx="270">
                  <c:v>1014</c:v>
                </c:pt>
                <c:pt idx="271">
                  <c:v>1014</c:v>
                </c:pt>
                <c:pt idx="272">
                  <c:v>1014</c:v>
                </c:pt>
                <c:pt idx="273">
                  <c:v>1014</c:v>
                </c:pt>
                <c:pt idx="274">
                  <c:v>1014</c:v>
                </c:pt>
                <c:pt idx="275">
                  <c:v>1014</c:v>
                </c:pt>
                <c:pt idx="276">
                  <c:v>1014</c:v>
                </c:pt>
                <c:pt idx="277">
                  <c:v>1014</c:v>
                </c:pt>
                <c:pt idx="278">
                  <c:v>1014</c:v>
                </c:pt>
                <c:pt idx="279">
                  <c:v>1014</c:v>
                </c:pt>
                <c:pt idx="280">
                  <c:v>1014</c:v>
                </c:pt>
                <c:pt idx="281">
                  <c:v>1014</c:v>
                </c:pt>
                <c:pt idx="282">
                  <c:v>1014</c:v>
                </c:pt>
                <c:pt idx="283">
                  <c:v>1014</c:v>
                </c:pt>
                <c:pt idx="284">
                  <c:v>1014</c:v>
                </c:pt>
                <c:pt idx="285">
                  <c:v>1014</c:v>
                </c:pt>
                <c:pt idx="286">
                  <c:v>1014</c:v>
                </c:pt>
                <c:pt idx="287">
                  <c:v>1014</c:v>
                </c:pt>
                <c:pt idx="288">
                  <c:v>1014</c:v>
                </c:pt>
                <c:pt idx="289">
                  <c:v>1014</c:v>
                </c:pt>
                <c:pt idx="290">
                  <c:v>1014</c:v>
                </c:pt>
                <c:pt idx="291">
                  <c:v>1014</c:v>
                </c:pt>
                <c:pt idx="292">
                  <c:v>1014</c:v>
                </c:pt>
                <c:pt idx="293">
                  <c:v>1014</c:v>
                </c:pt>
                <c:pt idx="294">
                  <c:v>1014</c:v>
                </c:pt>
                <c:pt idx="295">
                  <c:v>1014</c:v>
                </c:pt>
                <c:pt idx="296">
                  <c:v>1014</c:v>
                </c:pt>
                <c:pt idx="297">
                  <c:v>1014</c:v>
                </c:pt>
                <c:pt idx="298">
                  <c:v>1014</c:v>
                </c:pt>
                <c:pt idx="299">
                  <c:v>1014</c:v>
                </c:pt>
                <c:pt idx="300">
                  <c:v>1014</c:v>
                </c:pt>
                <c:pt idx="301">
                  <c:v>1014</c:v>
                </c:pt>
                <c:pt idx="302">
                  <c:v>1014</c:v>
                </c:pt>
                <c:pt idx="303">
                  <c:v>1014</c:v>
                </c:pt>
                <c:pt idx="304">
                  <c:v>1014</c:v>
                </c:pt>
                <c:pt idx="305">
                  <c:v>1014</c:v>
                </c:pt>
                <c:pt idx="306">
                  <c:v>1014</c:v>
                </c:pt>
                <c:pt idx="307">
                  <c:v>1014</c:v>
                </c:pt>
                <c:pt idx="308">
                  <c:v>1014</c:v>
                </c:pt>
                <c:pt idx="309">
                  <c:v>1014</c:v>
                </c:pt>
                <c:pt idx="310">
                  <c:v>1014</c:v>
                </c:pt>
                <c:pt idx="311">
                  <c:v>1014</c:v>
                </c:pt>
                <c:pt idx="312">
                  <c:v>1014</c:v>
                </c:pt>
                <c:pt idx="313">
                  <c:v>1014</c:v>
                </c:pt>
                <c:pt idx="314">
                  <c:v>1014</c:v>
                </c:pt>
                <c:pt idx="315">
                  <c:v>1014</c:v>
                </c:pt>
                <c:pt idx="316">
                  <c:v>1014</c:v>
                </c:pt>
                <c:pt idx="317">
                  <c:v>1014</c:v>
                </c:pt>
                <c:pt idx="318">
                  <c:v>1014</c:v>
                </c:pt>
                <c:pt idx="319">
                  <c:v>1014</c:v>
                </c:pt>
                <c:pt idx="320">
                  <c:v>1014</c:v>
                </c:pt>
                <c:pt idx="321">
                  <c:v>1014</c:v>
                </c:pt>
                <c:pt idx="322">
                  <c:v>1014</c:v>
                </c:pt>
                <c:pt idx="323">
                  <c:v>1014</c:v>
                </c:pt>
                <c:pt idx="324">
                  <c:v>1014</c:v>
                </c:pt>
                <c:pt idx="325">
                  <c:v>1014</c:v>
                </c:pt>
                <c:pt idx="326">
                  <c:v>1014</c:v>
                </c:pt>
                <c:pt idx="327">
                  <c:v>1014</c:v>
                </c:pt>
                <c:pt idx="328">
                  <c:v>1014</c:v>
                </c:pt>
                <c:pt idx="329">
                  <c:v>1014</c:v>
                </c:pt>
                <c:pt idx="330">
                  <c:v>1014</c:v>
                </c:pt>
                <c:pt idx="331">
                  <c:v>1014</c:v>
                </c:pt>
                <c:pt idx="332">
                  <c:v>1014</c:v>
                </c:pt>
                <c:pt idx="333">
                  <c:v>1014</c:v>
                </c:pt>
                <c:pt idx="334">
                  <c:v>1014</c:v>
                </c:pt>
                <c:pt idx="335">
                  <c:v>1014</c:v>
                </c:pt>
                <c:pt idx="336">
                  <c:v>1014</c:v>
                </c:pt>
                <c:pt idx="337">
                  <c:v>1014</c:v>
                </c:pt>
                <c:pt idx="338">
                  <c:v>1014</c:v>
                </c:pt>
                <c:pt idx="339">
                  <c:v>1014</c:v>
                </c:pt>
                <c:pt idx="340">
                  <c:v>1014</c:v>
                </c:pt>
                <c:pt idx="341">
                  <c:v>1014</c:v>
                </c:pt>
                <c:pt idx="342">
                  <c:v>1014</c:v>
                </c:pt>
                <c:pt idx="343">
                  <c:v>1014</c:v>
                </c:pt>
                <c:pt idx="344">
                  <c:v>1014</c:v>
                </c:pt>
                <c:pt idx="345">
                  <c:v>1014</c:v>
                </c:pt>
                <c:pt idx="346">
                  <c:v>1014</c:v>
                </c:pt>
                <c:pt idx="347">
                  <c:v>1014</c:v>
                </c:pt>
                <c:pt idx="348">
                  <c:v>1014</c:v>
                </c:pt>
                <c:pt idx="349">
                  <c:v>1014</c:v>
                </c:pt>
                <c:pt idx="350">
                  <c:v>1014</c:v>
                </c:pt>
                <c:pt idx="351">
                  <c:v>1014</c:v>
                </c:pt>
                <c:pt idx="352">
                  <c:v>1014</c:v>
                </c:pt>
                <c:pt idx="353">
                  <c:v>1014</c:v>
                </c:pt>
                <c:pt idx="354">
                  <c:v>1014</c:v>
                </c:pt>
                <c:pt idx="355">
                  <c:v>1014</c:v>
                </c:pt>
                <c:pt idx="356">
                  <c:v>1014</c:v>
                </c:pt>
                <c:pt idx="357">
                  <c:v>1014</c:v>
                </c:pt>
                <c:pt idx="358">
                  <c:v>1014</c:v>
                </c:pt>
                <c:pt idx="359">
                  <c:v>1014</c:v>
                </c:pt>
                <c:pt idx="360">
                  <c:v>1014</c:v>
                </c:pt>
                <c:pt idx="361">
                  <c:v>1014</c:v>
                </c:pt>
                <c:pt idx="362">
                  <c:v>1014</c:v>
                </c:pt>
                <c:pt idx="363">
                  <c:v>1014</c:v>
                </c:pt>
                <c:pt idx="364">
                  <c:v>1014</c:v>
                </c:pt>
                <c:pt idx="365">
                  <c:v>1014</c:v>
                </c:pt>
                <c:pt idx="366">
                  <c:v>1014</c:v>
                </c:pt>
                <c:pt idx="367">
                  <c:v>1014</c:v>
                </c:pt>
                <c:pt idx="368">
                  <c:v>1014</c:v>
                </c:pt>
                <c:pt idx="369">
                  <c:v>1014</c:v>
                </c:pt>
                <c:pt idx="370">
                  <c:v>1014</c:v>
                </c:pt>
                <c:pt idx="371">
                  <c:v>1015</c:v>
                </c:pt>
                <c:pt idx="372">
                  <c:v>1015</c:v>
                </c:pt>
                <c:pt idx="373">
                  <c:v>1015</c:v>
                </c:pt>
                <c:pt idx="374">
                  <c:v>1015</c:v>
                </c:pt>
                <c:pt idx="375">
                  <c:v>1015</c:v>
                </c:pt>
                <c:pt idx="376">
                  <c:v>1015</c:v>
                </c:pt>
                <c:pt idx="377">
                  <c:v>1015</c:v>
                </c:pt>
                <c:pt idx="378">
                  <c:v>1015</c:v>
                </c:pt>
                <c:pt idx="379">
                  <c:v>1015</c:v>
                </c:pt>
                <c:pt idx="380">
                  <c:v>1015</c:v>
                </c:pt>
                <c:pt idx="381">
                  <c:v>1015</c:v>
                </c:pt>
                <c:pt idx="382">
                  <c:v>1015</c:v>
                </c:pt>
                <c:pt idx="383">
                  <c:v>1015</c:v>
                </c:pt>
                <c:pt idx="384">
                  <c:v>1015</c:v>
                </c:pt>
                <c:pt idx="385">
                  <c:v>1015</c:v>
                </c:pt>
                <c:pt idx="386">
                  <c:v>1015</c:v>
                </c:pt>
                <c:pt idx="387">
                  <c:v>1015</c:v>
                </c:pt>
                <c:pt idx="388">
                  <c:v>1015</c:v>
                </c:pt>
                <c:pt idx="389">
                  <c:v>1015</c:v>
                </c:pt>
                <c:pt idx="390">
                  <c:v>1015</c:v>
                </c:pt>
                <c:pt idx="391">
                  <c:v>1015</c:v>
                </c:pt>
                <c:pt idx="392">
                  <c:v>1015</c:v>
                </c:pt>
                <c:pt idx="393">
                  <c:v>1015</c:v>
                </c:pt>
                <c:pt idx="394">
                  <c:v>1015</c:v>
                </c:pt>
                <c:pt idx="395">
                  <c:v>1015</c:v>
                </c:pt>
                <c:pt idx="396">
                  <c:v>1015</c:v>
                </c:pt>
                <c:pt idx="397">
                  <c:v>1015</c:v>
                </c:pt>
                <c:pt idx="398">
                  <c:v>1015</c:v>
                </c:pt>
                <c:pt idx="399">
                  <c:v>1015</c:v>
                </c:pt>
                <c:pt idx="400">
                  <c:v>1015</c:v>
                </c:pt>
                <c:pt idx="401">
                  <c:v>1015</c:v>
                </c:pt>
                <c:pt idx="402">
                  <c:v>1015</c:v>
                </c:pt>
                <c:pt idx="403">
                  <c:v>1015</c:v>
                </c:pt>
                <c:pt idx="404">
                  <c:v>1015</c:v>
                </c:pt>
                <c:pt idx="405">
                  <c:v>1015</c:v>
                </c:pt>
                <c:pt idx="406">
                  <c:v>1015</c:v>
                </c:pt>
                <c:pt idx="407">
                  <c:v>1015</c:v>
                </c:pt>
                <c:pt idx="408">
                  <c:v>1015</c:v>
                </c:pt>
                <c:pt idx="409">
                  <c:v>1015</c:v>
                </c:pt>
                <c:pt idx="410">
                  <c:v>1015</c:v>
                </c:pt>
                <c:pt idx="411">
                  <c:v>1015</c:v>
                </c:pt>
                <c:pt idx="412">
                  <c:v>1015</c:v>
                </c:pt>
                <c:pt idx="413">
                  <c:v>1015</c:v>
                </c:pt>
                <c:pt idx="414">
                  <c:v>1015</c:v>
                </c:pt>
                <c:pt idx="415">
                  <c:v>1015</c:v>
                </c:pt>
                <c:pt idx="416">
                  <c:v>1015</c:v>
                </c:pt>
                <c:pt idx="417">
                  <c:v>1015</c:v>
                </c:pt>
                <c:pt idx="418">
                  <c:v>1015</c:v>
                </c:pt>
                <c:pt idx="419">
                  <c:v>1015</c:v>
                </c:pt>
                <c:pt idx="420">
                  <c:v>1015</c:v>
                </c:pt>
                <c:pt idx="421">
                  <c:v>1015</c:v>
                </c:pt>
                <c:pt idx="422">
                  <c:v>1015</c:v>
                </c:pt>
                <c:pt idx="423">
                  <c:v>1015</c:v>
                </c:pt>
                <c:pt idx="424">
                  <c:v>1015</c:v>
                </c:pt>
                <c:pt idx="425">
                  <c:v>1015</c:v>
                </c:pt>
                <c:pt idx="426">
                  <c:v>1015</c:v>
                </c:pt>
                <c:pt idx="427">
                  <c:v>1015</c:v>
                </c:pt>
                <c:pt idx="428">
                  <c:v>1015</c:v>
                </c:pt>
                <c:pt idx="429">
                  <c:v>1014</c:v>
                </c:pt>
                <c:pt idx="430">
                  <c:v>1014</c:v>
                </c:pt>
                <c:pt idx="431">
                  <c:v>1014</c:v>
                </c:pt>
                <c:pt idx="432">
                  <c:v>1014</c:v>
                </c:pt>
                <c:pt idx="433">
                  <c:v>1014</c:v>
                </c:pt>
                <c:pt idx="434">
                  <c:v>1014</c:v>
                </c:pt>
                <c:pt idx="435">
                  <c:v>1014</c:v>
                </c:pt>
                <c:pt idx="436">
                  <c:v>1014</c:v>
                </c:pt>
                <c:pt idx="437">
                  <c:v>1014</c:v>
                </c:pt>
                <c:pt idx="438">
                  <c:v>1014</c:v>
                </c:pt>
                <c:pt idx="439">
                  <c:v>1014</c:v>
                </c:pt>
                <c:pt idx="440">
                  <c:v>1014</c:v>
                </c:pt>
                <c:pt idx="441">
                  <c:v>1014</c:v>
                </c:pt>
                <c:pt idx="442">
                  <c:v>1014</c:v>
                </c:pt>
                <c:pt idx="443">
                  <c:v>1014</c:v>
                </c:pt>
                <c:pt idx="444">
                  <c:v>1014</c:v>
                </c:pt>
                <c:pt idx="445">
                  <c:v>1014</c:v>
                </c:pt>
                <c:pt idx="446">
                  <c:v>1014</c:v>
                </c:pt>
                <c:pt idx="447">
                  <c:v>1014</c:v>
                </c:pt>
                <c:pt idx="448">
                  <c:v>1014</c:v>
                </c:pt>
                <c:pt idx="449">
                  <c:v>1014</c:v>
                </c:pt>
                <c:pt idx="450">
                  <c:v>1014</c:v>
                </c:pt>
                <c:pt idx="451">
                  <c:v>1014</c:v>
                </c:pt>
                <c:pt idx="452">
                  <c:v>1014</c:v>
                </c:pt>
                <c:pt idx="453">
                  <c:v>1014</c:v>
                </c:pt>
                <c:pt idx="454">
                  <c:v>1014</c:v>
                </c:pt>
                <c:pt idx="455">
                  <c:v>1014</c:v>
                </c:pt>
                <c:pt idx="456">
                  <c:v>1014</c:v>
                </c:pt>
                <c:pt idx="457">
                  <c:v>1014</c:v>
                </c:pt>
                <c:pt idx="458">
                  <c:v>1014</c:v>
                </c:pt>
                <c:pt idx="459">
                  <c:v>1014</c:v>
                </c:pt>
                <c:pt idx="460">
                  <c:v>1014</c:v>
                </c:pt>
                <c:pt idx="461">
                  <c:v>1014</c:v>
                </c:pt>
                <c:pt idx="462">
                  <c:v>1014</c:v>
                </c:pt>
                <c:pt idx="463">
                  <c:v>1014</c:v>
                </c:pt>
                <c:pt idx="464">
                  <c:v>1014</c:v>
                </c:pt>
                <c:pt idx="465">
                  <c:v>1014</c:v>
                </c:pt>
                <c:pt idx="466">
                  <c:v>1014</c:v>
                </c:pt>
                <c:pt idx="467">
                  <c:v>1014</c:v>
                </c:pt>
                <c:pt idx="468">
                  <c:v>1014</c:v>
                </c:pt>
                <c:pt idx="469">
                  <c:v>1014</c:v>
                </c:pt>
                <c:pt idx="470">
                  <c:v>1014</c:v>
                </c:pt>
                <c:pt idx="471">
                  <c:v>1014</c:v>
                </c:pt>
                <c:pt idx="472">
                  <c:v>1014</c:v>
                </c:pt>
                <c:pt idx="473">
                  <c:v>1014</c:v>
                </c:pt>
                <c:pt idx="474">
                  <c:v>1014</c:v>
                </c:pt>
                <c:pt idx="475">
                  <c:v>1014</c:v>
                </c:pt>
                <c:pt idx="476">
                  <c:v>1014</c:v>
                </c:pt>
                <c:pt idx="477">
                  <c:v>1014</c:v>
                </c:pt>
                <c:pt idx="478">
                  <c:v>1014</c:v>
                </c:pt>
                <c:pt idx="479">
                  <c:v>1014</c:v>
                </c:pt>
                <c:pt idx="480">
                  <c:v>1014</c:v>
                </c:pt>
                <c:pt idx="481">
                  <c:v>1014</c:v>
                </c:pt>
                <c:pt idx="482">
                  <c:v>1014</c:v>
                </c:pt>
                <c:pt idx="483">
                  <c:v>1014</c:v>
                </c:pt>
                <c:pt idx="484">
                  <c:v>1014</c:v>
                </c:pt>
                <c:pt idx="485">
                  <c:v>1014</c:v>
                </c:pt>
                <c:pt idx="486">
                  <c:v>1014</c:v>
                </c:pt>
                <c:pt idx="487">
                  <c:v>1014</c:v>
                </c:pt>
                <c:pt idx="488">
                  <c:v>1014</c:v>
                </c:pt>
                <c:pt idx="489">
                  <c:v>1014</c:v>
                </c:pt>
                <c:pt idx="490">
                  <c:v>1014</c:v>
                </c:pt>
                <c:pt idx="491">
                  <c:v>1014</c:v>
                </c:pt>
                <c:pt idx="492">
                  <c:v>1014</c:v>
                </c:pt>
                <c:pt idx="493">
                  <c:v>1014</c:v>
                </c:pt>
                <c:pt idx="494">
                  <c:v>1014</c:v>
                </c:pt>
                <c:pt idx="495">
                  <c:v>1014</c:v>
                </c:pt>
                <c:pt idx="496">
                  <c:v>1014</c:v>
                </c:pt>
                <c:pt idx="497">
                  <c:v>1014</c:v>
                </c:pt>
                <c:pt idx="498">
                  <c:v>1014</c:v>
                </c:pt>
                <c:pt idx="499">
                  <c:v>1014</c:v>
                </c:pt>
                <c:pt idx="500">
                  <c:v>1014</c:v>
                </c:pt>
                <c:pt idx="501">
                  <c:v>1014</c:v>
                </c:pt>
                <c:pt idx="502">
                  <c:v>1014</c:v>
                </c:pt>
                <c:pt idx="503">
                  <c:v>1014</c:v>
                </c:pt>
                <c:pt idx="504">
                  <c:v>1014</c:v>
                </c:pt>
                <c:pt idx="505">
                  <c:v>1014</c:v>
                </c:pt>
                <c:pt idx="506">
                  <c:v>1014</c:v>
                </c:pt>
                <c:pt idx="507">
                  <c:v>1014</c:v>
                </c:pt>
                <c:pt idx="508">
                  <c:v>1014</c:v>
                </c:pt>
                <c:pt idx="509">
                  <c:v>1014</c:v>
                </c:pt>
                <c:pt idx="510">
                  <c:v>1014</c:v>
                </c:pt>
                <c:pt idx="511">
                  <c:v>1014</c:v>
                </c:pt>
                <c:pt idx="512">
                  <c:v>1014</c:v>
                </c:pt>
                <c:pt idx="513">
                  <c:v>1014</c:v>
                </c:pt>
                <c:pt idx="514">
                  <c:v>1014</c:v>
                </c:pt>
                <c:pt idx="515">
                  <c:v>1014</c:v>
                </c:pt>
                <c:pt idx="516">
                  <c:v>1014</c:v>
                </c:pt>
                <c:pt idx="517">
                  <c:v>1014</c:v>
                </c:pt>
                <c:pt idx="518">
                  <c:v>1014</c:v>
                </c:pt>
                <c:pt idx="519">
                  <c:v>1014</c:v>
                </c:pt>
                <c:pt idx="520">
                  <c:v>1014</c:v>
                </c:pt>
                <c:pt idx="521">
                  <c:v>1014</c:v>
                </c:pt>
                <c:pt idx="522">
                  <c:v>1014</c:v>
                </c:pt>
                <c:pt idx="523">
                  <c:v>1014</c:v>
                </c:pt>
                <c:pt idx="524">
                  <c:v>1014</c:v>
                </c:pt>
                <c:pt idx="525">
                  <c:v>1014</c:v>
                </c:pt>
                <c:pt idx="526">
                  <c:v>1014</c:v>
                </c:pt>
                <c:pt idx="527">
                  <c:v>1014</c:v>
                </c:pt>
                <c:pt idx="528">
                  <c:v>1014</c:v>
                </c:pt>
                <c:pt idx="529">
                  <c:v>1014</c:v>
                </c:pt>
                <c:pt idx="530">
                  <c:v>1014</c:v>
                </c:pt>
                <c:pt idx="531">
                  <c:v>1014</c:v>
                </c:pt>
                <c:pt idx="532">
                  <c:v>1014</c:v>
                </c:pt>
                <c:pt idx="533">
                  <c:v>1014</c:v>
                </c:pt>
                <c:pt idx="534">
                  <c:v>1014</c:v>
                </c:pt>
                <c:pt idx="535">
                  <c:v>1014</c:v>
                </c:pt>
                <c:pt idx="536">
                  <c:v>1014</c:v>
                </c:pt>
                <c:pt idx="537">
                  <c:v>1014</c:v>
                </c:pt>
                <c:pt idx="538">
                  <c:v>1014</c:v>
                </c:pt>
                <c:pt idx="539">
                  <c:v>1014</c:v>
                </c:pt>
                <c:pt idx="540">
                  <c:v>1014</c:v>
                </c:pt>
                <c:pt idx="541">
                  <c:v>1014</c:v>
                </c:pt>
                <c:pt idx="542">
                  <c:v>1014</c:v>
                </c:pt>
                <c:pt idx="543">
                  <c:v>1014</c:v>
                </c:pt>
                <c:pt idx="544">
                  <c:v>1015</c:v>
                </c:pt>
                <c:pt idx="545">
                  <c:v>1015</c:v>
                </c:pt>
                <c:pt idx="546">
                  <c:v>1015</c:v>
                </c:pt>
                <c:pt idx="547">
                  <c:v>1015</c:v>
                </c:pt>
                <c:pt idx="548">
                  <c:v>1015</c:v>
                </c:pt>
                <c:pt idx="549">
                  <c:v>1015</c:v>
                </c:pt>
                <c:pt idx="550">
                  <c:v>1015</c:v>
                </c:pt>
                <c:pt idx="551">
                  <c:v>1015</c:v>
                </c:pt>
                <c:pt idx="552">
                  <c:v>1015</c:v>
                </c:pt>
                <c:pt idx="553">
                  <c:v>1015</c:v>
                </c:pt>
                <c:pt idx="554">
                  <c:v>1015</c:v>
                </c:pt>
                <c:pt idx="555">
                  <c:v>1015</c:v>
                </c:pt>
                <c:pt idx="556">
                  <c:v>1015</c:v>
                </c:pt>
                <c:pt idx="557">
                  <c:v>1015</c:v>
                </c:pt>
                <c:pt idx="558">
                  <c:v>1015</c:v>
                </c:pt>
                <c:pt idx="559">
                  <c:v>1015</c:v>
                </c:pt>
                <c:pt idx="560">
                  <c:v>1015</c:v>
                </c:pt>
                <c:pt idx="561">
                  <c:v>1015</c:v>
                </c:pt>
                <c:pt idx="562">
                  <c:v>1015</c:v>
                </c:pt>
                <c:pt idx="563">
                  <c:v>1015</c:v>
                </c:pt>
                <c:pt idx="564">
                  <c:v>1015</c:v>
                </c:pt>
                <c:pt idx="565">
                  <c:v>1015</c:v>
                </c:pt>
                <c:pt idx="566">
                  <c:v>1015</c:v>
                </c:pt>
                <c:pt idx="567">
                  <c:v>1015</c:v>
                </c:pt>
                <c:pt idx="568">
                  <c:v>1015</c:v>
                </c:pt>
                <c:pt idx="569">
                  <c:v>1015</c:v>
                </c:pt>
                <c:pt idx="570">
                  <c:v>1015</c:v>
                </c:pt>
                <c:pt idx="571">
                  <c:v>1015</c:v>
                </c:pt>
                <c:pt idx="572">
                  <c:v>1015</c:v>
                </c:pt>
                <c:pt idx="573">
                  <c:v>1015</c:v>
                </c:pt>
                <c:pt idx="574">
                  <c:v>1015</c:v>
                </c:pt>
                <c:pt idx="575">
                  <c:v>1015</c:v>
                </c:pt>
                <c:pt idx="576">
                  <c:v>1015</c:v>
                </c:pt>
                <c:pt idx="577">
                  <c:v>1015</c:v>
                </c:pt>
                <c:pt idx="578">
                  <c:v>1015</c:v>
                </c:pt>
                <c:pt idx="579">
                  <c:v>1015</c:v>
                </c:pt>
                <c:pt idx="580">
                  <c:v>1015</c:v>
                </c:pt>
                <c:pt idx="581">
                  <c:v>1015</c:v>
                </c:pt>
                <c:pt idx="582">
                  <c:v>1015</c:v>
                </c:pt>
                <c:pt idx="583">
                  <c:v>1015</c:v>
                </c:pt>
                <c:pt idx="584">
                  <c:v>1015</c:v>
                </c:pt>
                <c:pt idx="585">
                  <c:v>1015</c:v>
                </c:pt>
                <c:pt idx="586">
                  <c:v>1015</c:v>
                </c:pt>
                <c:pt idx="587">
                  <c:v>1015</c:v>
                </c:pt>
                <c:pt idx="588">
                  <c:v>1015</c:v>
                </c:pt>
                <c:pt idx="589">
                  <c:v>1015</c:v>
                </c:pt>
                <c:pt idx="590">
                  <c:v>1015</c:v>
                </c:pt>
                <c:pt idx="591">
                  <c:v>1015</c:v>
                </c:pt>
                <c:pt idx="592">
                  <c:v>1015</c:v>
                </c:pt>
                <c:pt idx="593">
                  <c:v>1015</c:v>
                </c:pt>
                <c:pt idx="594">
                  <c:v>1015</c:v>
                </c:pt>
                <c:pt idx="595">
                  <c:v>1015</c:v>
                </c:pt>
                <c:pt idx="596">
                  <c:v>1015</c:v>
                </c:pt>
                <c:pt idx="597">
                  <c:v>1015</c:v>
                </c:pt>
                <c:pt idx="598">
                  <c:v>1015</c:v>
                </c:pt>
                <c:pt idx="599">
                  <c:v>1015</c:v>
                </c:pt>
                <c:pt idx="600">
                  <c:v>1015</c:v>
                </c:pt>
                <c:pt idx="601">
                  <c:v>1015</c:v>
                </c:pt>
                <c:pt idx="602">
                  <c:v>1015</c:v>
                </c:pt>
                <c:pt idx="603">
                  <c:v>1015</c:v>
                </c:pt>
                <c:pt idx="604">
                  <c:v>1015</c:v>
                </c:pt>
                <c:pt idx="605">
                  <c:v>1015</c:v>
                </c:pt>
                <c:pt idx="606">
                  <c:v>1015</c:v>
                </c:pt>
                <c:pt idx="607">
                  <c:v>1015</c:v>
                </c:pt>
                <c:pt idx="608">
                  <c:v>1015</c:v>
                </c:pt>
                <c:pt idx="609">
                  <c:v>1015</c:v>
                </c:pt>
                <c:pt idx="610">
                  <c:v>1015</c:v>
                </c:pt>
                <c:pt idx="611">
                  <c:v>1015</c:v>
                </c:pt>
                <c:pt idx="612">
                  <c:v>1015</c:v>
                </c:pt>
                <c:pt idx="613">
                  <c:v>1015</c:v>
                </c:pt>
                <c:pt idx="614">
                  <c:v>1015</c:v>
                </c:pt>
                <c:pt idx="615">
                  <c:v>1015</c:v>
                </c:pt>
                <c:pt idx="616">
                  <c:v>1015</c:v>
                </c:pt>
                <c:pt idx="617">
                  <c:v>1015</c:v>
                </c:pt>
                <c:pt idx="618">
                  <c:v>1015</c:v>
                </c:pt>
                <c:pt idx="619">
                  <c:v>1015</c:v>
                </c:pt>
                <c:pt idx="620">
                  <c:v>1015</c:v>
                </c:pt>
                <c:pt idx="621">
                  <c:v>1015</c:v>
                </c:pt>
                <c:pt idx="622">
                  <c:v>1015</c:v>
                </c:pt>
                <c:pt idx="623">
                  <c:v>1015</c:v>
                </c:pt>
                <c:pt idx="624">
                  <c:v>1015</c:v>
                </c:pt>
                <c:pt idx="625">
                  <c:v>1015</c:v>
                </c:pt>
                <c:pt idx="626">
                  <c:v>1015</c:v>
                </c:pt>
                <c:pt idx="627">
                  <c:v>1015</c:v>
                </c:pt>
                <c:pt idx="628">
                  <c:v>1016</c:v>
                </c:pt>
                <c:pt idx="629">
                  <c:v>1016</c:v>
                </c:pt>
                <c:pt idx="630">
                  <c:v>1016</c:v>
                </c:pt>
                <c:pt idx="631">
                  <c:v>1016</c:v>
                </c:pt>
                <c:pt idx="632">
                  <c:v>1016</c:v>
                </c:pt>
                <c:pt idx="633">
                  <c:v>1016</c:v>
                </c:pt>
                <c:pt idx="634">
                  <c:v>1016</c:v>
                </c:pt>
                <c:pt idx="635">
                  <c:v>1016</c:v>
                </c:pt>
                <c:pt idx="636">
                  <c:v>1016</c:v>
                </c:pt>
                <c:pt idx="637">
                  <c:v>1016</c:v>
                </c:pt>
                <c:pt idx="638">
                  <c:v>1016</c:v>
                </c:pt>
                <c:pt idx="639">
                  <c:v>1016</c:v>
                </c:pt>
                <c:pt idx="640">
                  <c:v>1016</c:v>
                </c:pt>
                <c:pt idx="641">
                  <c:v>1016</c:v>
                </c:pt>
                <c:pt idx="642">
                  <c:v>1016</c:v>
                </c:pt>
                <c:pt idx="643">
                  <c:v>1016</c:v>
                </c:pt>
                <c:pt idx="644">
                  <c:v>1016</c:v>
                </c:pt>
                <c:pt idx="645">
                  <c:v>1016</c:v>
                </c:pt>
                <c:pt idx="646">
                  <c:v>1016</c:v>
                </c:pt>
                <c:pt idx="647">
                  <c:v>1016</c:v>
                </c:pt>
                <c:pt idx="648">
                  <c:v>1016</c:v>
                </c:pt>
                <c:pt idx="649">
                  <c:v>1016</c:v>
                </c:pt>
                <c:pt idx="650">
                  <c:v>1016</c:v>
                </c:pt>
                <c:pt idx="651">
                  <c:v>1016</c:v>
                </c:pt>
                <c:pt idx="652">
                  <c:v>1016</c:v>
                </c:pt>
                <c:pt idx="653">
                  <c:v>1016</c:v>
                </c:pt>
                <c:pt idx="654">
                  <c:v>1016</c:v>
                </c:pt>
                <c:pt idx="655">
                  <c:v>1016</c:v>
                </c:pt>
                <c:pt idx="656">
                  <c:v>1015</c:v>
                </c:pt>
                <c:pt idx="657">
                  <c:v>1015</c:v>
                </c:pt>
                <c:pt idx="658">
                  <c:v>1015</c:v>
                </c:pt>
                <c:pt idx="659">
                  <c:v>1015</c:v>
                </c:pt>
                <c:pt idx="660">
                  <c:v>1015</c:v>
                </c:pt>
                <c:pt idx="661">
                  <c:v>1015</c:v>
                </c:pt>
                <c:pt idx="662">
                  <c:v>1015</c:v>
                </c:pt>
                <c:pt idx="663">
                  <c:v>1015</c:v>
                </c:pt>
                <c:pt idx="664">
                  <c:v>1015</c:v>
                </c:pt>
                <c:pt idx="665">
                  <c:v>1015</c:v>
                </c:pt>
                <c:pt idx="666">
                  <c:v>1015</c:v>
                </c:pt>
                <c:pt idx="667">
                  <c:v>1015</c:v>
                </c:pt>
                <c:pt idx="668">
                  <c:v>1015</c:v>
                </c:pt>
                <c:pt idx="669">
                  <c:v>1015</c:v>
                </c:pt>
                <c:pt idx="670">
                  <c:v>1015</c:v>
                </c:pt>
                <c:pt idx="671">
                  <c:v>1015</c:v>
                </c:pt>
                <c:pt idx="672">
                  <c:v>1015</c:v>
                </c:pt>
                <c:pt idx="673">
                  <c:v>1015</c:v>
                </c:pt>
                <c:pt idx="674">
                  <c:v>1015</c:v>
                </c:pt>
                <c:pt idx="675">
                  <c:v>1015</c:v>
                </c:pt>
                <c:pt idx="676">
                  <c:v>1015</c:v>
                </c:pt>
                <c:pt idx="677">
                  <c:v>1015</c:v>
                </c:pt>
                <c:pt idx="678">
                  <c:v>1015</c:v>
                </c:pt>
                <c:pt idx="679">
                  <c:v>1015</c:v>
                </c:pt>
                <c:pt idx="680">
                  <c:v>1015</c:v>
                </c:pt>
                <c:pt idx="681">
                  <c:v>1015</c:v>
                </c:pt>
                <c:pt idx="682">
                  <c:v>1015</c:v>
                </c:pt>
                <c:pt idx="683">
                  <c:v>1015</c:v>
                </c:pt>
                <c:pt idx="684">
                  <c:v>1016</c:v>
                </c:pt>
                <c:pt idx="685">
                  <c:v>1016</c:v>
                </c:pt>
                <c:pt idx="686">
                  <c:v>1016</c:v>
                </c:pt>
                <c:pt idx="687">
                  <c:v>1016</c:v>
                </c:pt>
                <c:pt idx="688">
                  <c:v>1016</c:v>
                </c:pt>
                <c:pt idx="689">
                  <c:v>1016</c:v>
                </c:pt>
                <c:pt idx="690">
                  <c:v>1016</c:v>
                </c:pt>
                <c:pt idx="691">
                  <c:v>1016</c:v>
                </c:pt>
                <c:pt idx="692">
                  <c:v>1016</c:v>
                </c:pt>
                <c:pt idx="693">
                  <c:v>1016</c:v>
                </c:pt>
                <c:pt idx="694">
                  <c:v>1016</c:v>
                </c:pt>
                <c:pt idx="695">
                  <c:v>1016</c:v>
                </c:pt>
                <c:pt idx="696">
                  <c:v>1016</c:v>
                </c:pt>
                <c:pt idx="697">
                  <c:v>1016</c:v>
                </c:pt>
                <c:pt idx="698">
                  <c:v>1016</c:v>
                </c:pt>
                <c:pt idx="699">
                  <c:v>1016</c:v>
                </c:pt>
                <c:pt idx="700">
                  <c:v>1016</c:v>
                </c:pt>
                <c:pt idx="701">
                  <c:v>1016</c:v>
                </c:pt>
                <c:pt idx="702">
                  <c:v>1016</c:v>
                </c:pt>
                <c:pt idx="703">
                  <c:v>1016</c:v>
                </c:pt>
                <c:pt idx="704">
                  <c:v>1016</c:v>
                </c:pt>
                <c:pt idx="705">
                  <c:v>1016</c:v>
                </c:pt>
                <c:pt idx="706">
                  <c:v>1016</c:v>
                </c:pt>
                <c:pt idx="707">
                  <c:v>1016</c:v>
                </c:pt>
                <c:pt idx="708">
                  <c:v>1016</c:v>
                </c:pt>
                <c:pt idx="709">
                  <c:v>1016</c:v>
                </c:pt>
                <c:pt idx="710">
                  <c:v>1016</c:v>
                </c:pt>
                <c:pt idx="711">
                  <c:v>1016</c:v>
                </c:pt>
                <c:pt idx="712">
                  <c:v>1016</c:v>
                </c:pt>
                <c:pt idx="713">
                  <c:v>1016</c:v>
                </c:pt>
                <c:pt idx="714">
                  <c:v>1016</c:v>
                </c:pt>
                <c:pt idx="715">
                  <c:v>1016</c:v>
                </c:pt>
                <c:pt idx="716">
                  <c:v>1016</c:v>
                </c:pt>
                <c:pt idx="717">
                  <c:v>1016</c:v>
                </c:pt>
                <c:pt idx="718">
                  <c:v>1016</c:v>
                </c:pt>
                <c:pt idx="719">
                  <c:v>1016</c:v>
                </c:pt>
                <c:pt idx="720">
                  <c:v>1016</c:v>
                </c:pt>
                <c:pt idx="721">
                  <c:v>1016</c:v>
                </c:pt>
                <c:pt idx="722">
                  <c:v>1016</c:v>
                </c:pt>
                <c:pt idx="723">
                  <c:v>1016</c:v>
                </c:pt>
                <c:pt idx="724">
                  <c:v>1016</c:v>
                </c:pt>
                <c:pt idx="725">
                  <c:v>1016</c:v>
                </c:pt>
                <c:pt idx="726">
                  <c:v>1016</c:v>
                </c:pt>
                <c:pt idx="727">
                  <c:v>1016</c:v>
                </c:pt>
                <c:pt idx="728">
                  <c:v>1016</c:v>
                </c:pt>
                <c:pt idx="729">
                  <c:v>1016</c:v>
                </c:pt>
                <c:pt idx="730">
                  <c:v>1016</c:v>
                </c:pt>
                <c:pt idx="731">
                  <c:v>1016</c:v>
                </c:pt>
                <c:pt idx="732">
                  <c:v>1016</c:v>
                </c:pt>
                <c:pt idx="733">
                  <c:v>1016</c:v>
                </c:pt>
                <c:pt idx="734">
                  <c:v>1016</c:v>
                </c:pt>
                <c:pt idx="735">
                  <c:v>1016</c:v>
                </c:pt>
                <c:pt idx="736">
                  <c:v>1016</c:v>
                </c:pt>
                <c:pt idx="737">
                  <c:v>1016</c:v>
                </c:pt>
                <c:pt idx="738">
                  <c:v>1016</c:v>
                </c:pt>
                <c:pt idx="739">
                  <c:v>1016</c:v>
                </c:pt>
                <c:pt idx="740">
                  <c:v>1016</c:v>
                </c:pt>
                <c:pt idx="741">
                  <c:v>1016</c:v>
                </c:pt>
                <c:pt idx="742">
                  <c:v>1016</c:v>
                </c:pt>
                <c:pt idx="743">
                  <c:v>1016</c:v>
                </c:pt>
                <c:pt idx="744">
                  <c:v>1016</c:v>
                </c:pt>
                <c:pt idx="745">
                  <c:v>1016</c:v>
                </c:pt>
                <c:pt idx="746">
                  <c:v>1016</c:v>
                </c:pt>
                <c:pt idx="747">
                  <c:v>1016</c:v>
                </c:pt>
                <c:pt idx="748">
                  <c:v>1016</c:v>
                </c:pt>
                <c:pt idx="749">
                  <c:v>1016</c:v>
                </c:pt>
                <c:pt idx="750">
                  <c:v>1016</c:v>
                </c:pt>
                <c:pt idx="751">
                  <c:v>1016</c:v>
                </c:pt>
                <c:pt idx="752">
                  <c:v>1016</c:v>
                </c:pt>
                <c:pt idx="753">
                  <c:v>1016</c:v>
                </c:pt>
                <c:pt idx="754">
                  <c:v>1016</c:v>
                </c:pt>
                <c:pt idx="755">
                  <c:v>1016</c:v>
                </c:pt>
                <c:pt idx="756">
                  <c:v>1016</c:v>
                </c:pt>
                <c:pt idx="757">
                  <c:v>1016</c:v>
                </c:pt>
                <c:pt idx="758">
                  <c:v>1016</c:v>
                </c:pt>
                <c:pt idx="759">
                  <c:v>1016</c:v>
                </c:pt>
                <c:pt idx="760">
                  <c:v>1016</c:v>
                </c:pt>
                <c:pt idx="761">
                  <c:v>1016</c:v>
                </c:pt>
                <c:pt idx="762">
                  <c:v>1016</c:v>
                </c:pt>
                <c:pt idx="763">
                  <c:v>1016</c:v>
                </c:pt>
                <c:pt idx="764">
                  <c:v>1016</c:v>
                </c:pt>
                <c:pt idx="765">
                  <c:v>1016</c:v>
                </c:pt>
                <c:pt idx="766">
                  <c:v>1016</c:v>
                </c:pt>
                <c:pt idx="767">
                  <c:v>1016</c:v>
                </c:pt>
                <c:pt idx="768">
                  <c:v>1016</c:v>
                </c:pt>
                <c:pt idx="769">
                  <c:v>1016</c:v>
                </c:pt>
                <c:pt idx="770">
                  <c:v>1016</c:v>
                </c:pt>
                <c:pt idx="771">
                  <c:v>1016</c:v>
                </c:pt>
                <c:pt idx="772">
                  <c:v>1016</c:v>
                </c:pt>
                <c:pt idx="773">
                  <c:v>1016</c:v>
                </c:pt>
                <c:pt idx="774">
                  <c:v>1016</c:v>
                </c:pt>
                <c:pt idx="775">
                  <c:v>1016</c:v>
                </c:pt>
                <c:pt idx="776">
                  <c:v>1016</c:v>
                </c:pt>
                <c:pt idx="777">
                  <c:v>1016</c:v>
                </c:pt>
                <c:pt idx="778">
                  <c:v>1016</c:v>
                </c:pt>
                <c:pt idx="779">
                  <c:v>1016</c:v>
                </c:pt>
                <c:pt idx="780">
                  <c:v>1016</c:v>
                </c:pt>
                <c:pt idx="781">
                  <c:v>1016</c:v>
                </c:pt>
                <c:pt idx="782">
                  <c:v>1016</c:v>
                </c:pt>
                <c:pt idx="783">
                  <c:v>1016</c:v>
                </c:pt>
                <c:pt idx="784">
                  <c:v>1016</c:v>
                </c:pt>
                <c:pt idx="785">
                  <c:v>1016</c:v>
                </c:pt>
                <c:pt idx="786">
                  <c:v>1016</c:v>
                </c:pt>
                <c:pt idx="787">
                  <c:v>1016</c:v>
                </c:pt>
                <c:pt idx="788">
                  <c:v>1016</c:v>
                </c:pt>
                <c:pt idx="789">
                  <c:v>1016</c:v>
                </c:pt>
                <c:pt idx="790">
                  <c:v>1016</c:v>
                </c:pt>
                <c:pt idx="791">
                  <c:v>1016</c:v>
                </c:pt>
                <c:pt idx="792">
                  <c:v>1016</c:v>
                </c:pt>
                <c:pt idx="793">
                  <c:v>1016</c:v>
                </c:pt>
                <c:pt idx="794">
                  <c:v>1016</c:v>
                </c:pt>
                <c:pt idx="795">
                  <c:v>1016</c:v>
                </c:pt>
                <c:pt idx="796">
                  <c:v>1016</c:v>
                </c:pt>
                <c:pt idx="797">
                  <c:v>1016</c:v>
                </c:pt>
                <c:pt idx="798">
                  <c:v>1016</c:v>
                </c:pt>
                <c:pt idx="799">
                  <c:v>1016</c:v>
                </c:pt>
                <c:pt idx="800">
                  <c:v>1016</c:v>
                </c:pt>
                <c:pt idx="801">
                  <c:v>1016</c:v>
                </c:pt>
                <c:pt idx="802">
                  <c:v>1016</c:v>
                </c:pt>
                <c:pt idx="803">
                  <c:v>1016</c:v>
                </c:pt>
                <c:pt idx="804">
                  <c:v>1016</c:v>
                </c:pt>
                <c:pt idx="805">
                  <c:v>1016</c:v>
                </c:pt>
                <c:pt idx="806">
                  <c:v>1016</c:v>
                </c:pt>
                <c:pt idx="807">
                  <c:v>1016</c:v>
                </c:pt>
                <c:pt idx="808">
                  <c:v>1016</c:v>
                </c:pt>
                <c:pt idx="809">
                  <c:v>1016</c:v>
                </c:pt>
                <c:pt idx="810">
                  <c:v>1016</c:v>
                </c:pt>
                <c:pt idx="811">
                  <c:v>1016</c:v>
                </c:pt>
                <c:pt idx="812">
                  <c:v>1016</c:v>
                </c:pt>
                <c:pt idx="813">
                  <c:v>1016</c:v>
                </c:pt>
                <c:pt idx="814">
                  <c:v>1016</c:v>
                </c:pt>
                <c:pt idx="815">
                  <c:v>1016</c:v>
                </c:pt>
                <c:pt idx="816">
                  <c:v>1016</c:v>
                </c:pt>
                <c:pt idx="817">
                  <c:v>1016</c:v>
                </c:pt>
                <c:pt idx="818">
                  <c:v>1016</c:v>
                </c:pt>
                <c:pt idx="819">
                  <c:v>1016</c:v>
                </c:pt>
                <c:pt idx="820">
                  <c:v>1016</c:v>
                </c:pt>
                <c:pt idx="821">
                  <c:v>1016</c:v>
                </c:pt>
                <c:pt idx="822">
                  <c:v>1016</c:v>
                </c:pt>
                <c:pt idx="823">
                  <c:v>1016</c:v>
                </c:pt>
                <c:pt idx="824">
                  <c:v>1016</c:v>
                </c:pt>
                <c:pt idx="825">
                  <c:v>1016</c:v>
                </c:pt>
                <c:pt idx="826">
                  <c:v>1016</c:v>
                </c:pt>
                <c:pt idx="827">
                  <c:v>1016</c:v>
                </c:pt>
                <c:pt idx="828">
                  <c:v>1016</c:v>
                </c:pt>
                <c:pt idx="829">
                  <c:v>1016</c:v>
                </c:pt>
                <c:pt idx="830">
                  <c:v>1016</c:v>
                </c:pt>
                <c:pt idx="831">
                  <c:v>1016</c:v>
                </c:pt>
                <c:pt idx="832">
                  <c:v>1016</c:v>
                </c:pt>
                <c:pt idx="833">
                  <c:v>1016</c:v>
                </c:pt>
                <c:pt idx="834">
                  <c:v>1016</c:v>
                </c:pt>
                <c:pt idx="835">
                  <c:v>1016</c:v>
                </c:pt>
                <c:pt idx="836">
                  <c:v>1016</c:v>
                </c:pt>
                <c:pt idx="837">
                  <c:v>1016</c:v>
                </c:pt>
                <c:pt idx="838">
                  <c:v>1016</c:v>
                </c:pt>
                <c:pt idx="839">
                  <c:v>1016</c:v>
                </c:pt>
                <c:pt idx="840">
                  <c:v>1016</c:v>
                </c:pt>
                <c:pt idx="841">
                  <c:v>1016</c:v>
                </c:pt>
                <c:pt idx="842">
                  <c:v>1016</c:v>
                </c:pt>
                <c:pt idx="843">
                  <c:v>1016</c:v>
                </c:pt>
                <c:pt idx="844">
                  <c:v>1016</c:v>
                </c:pt>
                <c:pt idx="845">
                  <c:v>1016</c:v>
                </c:pt>
                <c:pt idx="846">
                  <c:v>1016</c:v>
                </c:pt>
                <c:pt idx="847">
                  <c:v>1016</c:v>
                </c:pt>
                <c:pt idx="848">
                  <c:v>1016</c:v>
                </c:pt>
                <c:pt idx="849">
                  <c:v>1016</c:v>
                </c:pt>
                <c:pt idx="850">
                  <c:v>1016</c:v>
                </c:pt>
                <c:pt idx="851">
                  <c:v>1016</c:v>
                </c:pt>
                <c:pt idx="852">
                  <c:v>1016</c:v>
                </c:pt>
                <c:pt idx="853">
                  <c:v>1016</c:v>
                </c:pt>
                <c:pt idx="854">
                  <c:v>1016</c:v>
                </c:pt>
                <c:pt idx="855">
                  <c:v>1016</c:v>
                </c:pt>
                <c:pt idx="856">
                  <c:v>1016</c:v>
                </c:pt>
                <c:pt idx="857">
                  <c:v>1016</c:v>
                </c:pt>
                <c:pt idx="858">
                  <c:v>1016</c:v>
                </c:pt>
                <c:pt idx="859">
                  <c:v>1016</c:v>
                </c:pt>
                <c:pt idx="860">
                  <c:v>1016</c:v>
                </c:pt>
                <c:pt idx="861">
                  <c:v>1016</c:v>
                </c:pt>
                <c:pt idx="862">
                  <c:v>1016</c:v>
                </c:pt>
                <c:pt idx="863">
                  <c:v>1016</c:v>
                </c:pt>
                <c:pt idx="864">
                  <c:v>1016</c:v>
                </c:pt>
                <c:pt idx="865">
                  <c:v>1016</c:v>
                </c:pt>
                <c:pt idx="866">
                  <c:v>1016</c:v>
                </c:pt>
                <c:pt idx="867">
                  <c:v>1016</c:v>
                </c:pt>
                <c:pt idx="868">
                  <c:v>1016</c:v>
                </c:pt>
                <c:pt idx="869">
                  <c:v>1016</c:v>
                </c:pt>
                <c:pt idx="870">
                  <c:v>1016</c:v>
                </c:pt>
                <c:pt idx="871">
                  <c:v>1016</c:v>
                </c:pt>
                <c:pt idx="872">
                  <c:v>1016</c:v>
                </c:pt>
                <c:pt idx="873">
                  <c:v>1016</c:v>
                </c:pt>
                <c:pt idx="874">
                  <c:v>1016</c:v>
                </c:pt>
                <c:pt idx="875">
                  <c:v>1016</c:v>
                </c:pt>
                <c:pt idx="876">
                  <c:v>1016</c:v>
                </c:pt>
                <c:pt idx="877">
                  <c:v>1016</c:v>
                </c:pt>
                <c:pt idx="878">
                  <c:v>1016</c:v>
                </c:pt>
                <c:pt idx="879">
                  <c:v>1016</c:v>
                </c:pt>
                <c:pt idx="880">
                  <c:v>1016</c:v>
                </c:pt>
                <c:pt idx="881">
                  <c:v>1016</c:v>
                </c:pt>
                <c:pt idx="882">
                  <c:v>1016</c:v>
                </c:pt>
                <c:pt idx="883">
                  <c:v>1016</c:v>
                </c:pt>
                <c:pt idx="884">
                  <c:v>1016</c:v>
                </c:pt>
                <c:pt idx="885">
                  <c:v>1016</c:v>
                </c:pt>
                <c:pt idx="886">
                  <c:v>1016</c:v>
                </c:pt>
                <c:pt idx="887">
                  <c:v>1016</c:v>
                </c:pt>
                <c:pt idx="888">
                  <c:v>1016</c:v>
                </c:pt>
                <c:pt idx="889">
                  <c:v>1016</c:v>
                </c:pt>
                <c:pt idx="890">
                  <c:v>1016</c:v>
                </c:pt>
                <c:pt idx="891">
                  <c:v>1016</c:v>
                </c:pt>
                <c:pt idx="892">
                  <c:v>1016</c:v>
                </c:pt>
                <c:pt idx="893">
                  <c:v>1016</c:v>
                </c:pt>
                <c:pt idx="894">
                  <c:v>1016</c:v>
                </c:pt>
                <c:pt idx="895">
                  <c:v>1016</c:v>
                </c:pt>
                <c:pt idx="896">
                  <c:v>1016</c:v>
                </c:pt>
                <c:pt idx="897">
                  <c:v>1016</c:v>
                </c:pt>
                <c:pt idx="898">
                  <c:v>1016</c:v>
                </c:pt>
                <c:pt idx="899">
                  <c:v>1016</c:v>
                </c:pt>
                <c:pt idx="900">
                  <c:v>1016</c:v>
                </c:pt>
                <c:pt idx="901">
                  <c:v>1016</c:v>
                </c:pt>
                <c:pt idx="902">
                  <c:v>1016</c:v>
                </c:pt>
                <c:pt idx="903">
                  <c:v>1016</c:v>
                </c:pt>
                <c:pt idx="904">
                  <c:v>1016</c:v>
                </c:pt>
                <c:pt idx="905">
                  <c:v>1016</c:v>
                </c:pt>
                <c:pt idx="906">
                  <c:v>1016</c:v>
                </c:pt>
                <c:pt idx="907">
                  <c:v>1016</c:v>
                </c:pt>
                <c:pt idx="908">
                  <c:v>1016</c:v>
                </c:pt>
                <c:pt idx="909">
                  <c:v>1016</c:v>
                </c:pt>
                <c:pt idx="910">
                  <c:v>1016</c:v>
                </c:pt>
                <c:pt idx="911">
                  <c:v>1016</c:v>
                </c:pt>
                <c:pt idx="912">
                  <c:v>1016</c:v>
                </c:pt>
                <c:pt idx="913">
                  <c:v>1016</c:v>
                </c:pt>
                <c:pt idx="914">
                  <c:v>1016</c:v>
                </c:pt>
                <c:pt idx="915">
                  <c:v>1016</c:v>
                </c:pt>
                <c:pt idx="916">
                  <c:v>1016</c:v>
                </c:pt>
                <c:pt idx="917">
                  <c:v>1016</c:v>
                </c:pt>
                <c:pt idx="918">
                  <c:v>1016</c:v>
                </c:pt>
                <c:pt idx="919">
                  <c:v>1016</c:v>
                </c:pt>
                <c:pt idx="920">
                  <c:v>1016</c:v>
                </c:pt>
                <c:pt idx="921">
                  <c:v>1016</c:v>
                </c:pt>
                <c:pt idx="922">
                  <c:v>1016</c:v>
                </c:pt>
                <c:pt idx="923">
                  <c:v>1016</c:v>
                </c:pt>
                <c:pt idx="924">
                  <c:v>1016</c:v>
                </c:pt>
                <c:pt idx="925">
                  <c:v>1016</c:v>
                </c:pt>
                <c:pt idx="926">
                  <c:v>1016</c:v>
                </c:pt>
                <c:pt idx="927">
                  <c:v>1016</c:v>
                </c:pt>
                <c:pt idx="928">
                  <c:v>1016</c:v>
                </c:pt>
                <c:pt idx="929">
                  <c:v>1016</c:v>
                </c:pt>
                <c:pt idx="930">
                  <c:v>1016</c:v>
                </c:pt>
                <c:pt idx="931">
                  <c:v>1016</c:v>
                </c:pt>
                <c:pt idx="932">
                  <c:v>1016</c:v>
                </c:pt>
                <c:pt idx="933">
                  <c:v>1016</c:v>
                </c:pt>
                <c:pt idx="934">
                  <c:v>1016</c:v>
                </c:pt>
                <c:pt idx="935">
                  <c:v>1016</c:v>
                </c:pt>
                <c:pt idx="936">
                  <c:v>1016</c:v>
                </c:pt>
                <c:pt idx="937">
                  <c:v>1016</c:v>
                </c:pt>
                <c:pt idx="938">
                  <c:v>1016</c:v>
                </c:pt>
                <c:pt idx="939">
                  <c:v>1016</c:v>
                </c:pt>
                <c:pt idx="940">
                  <c:v>1016</c:v>
                </c:pt>
                <c:pt idx="941">
                  <c:v>1016</c:v>
                </c:pt>
                <c:pt idx="942">
                  <c:v>1016</c:v>
                </c:pt>
                <c:pt idx="943">
                  <c:v>1016</c:v>
                </c:pt>
                <c:pt idx="944">
                  <c:v>1016</c:v>
                </c:pt>
                <c:pt idx="945">
                  <c:v>1016</c:v>
                </c:pt>
                <c:pt idx="946">
                  <c:v>1016</c:v>
                </c:pt>
                <c:pt idx="947">
                  <c:v>1016</c:v>
                </c:pt>
                <c:pt idx="948">
                  <c:v>1016</c:v>
                </c:pt>
                <c:pt idx="949">
                  <c:v>1016</c:v>
                </c:pt>
                <c:pt idx="950">
                  <c:v>1016</c:v>
                </c:pt>
                <c:pt idx="951">
                  <c:v>1016</c:v>
                </c:pt>
                <c:pt idx="952">
                  <c:v>1016</c:v>
                </c:pt>
                <c:pt idx="953">
                  <c:v>1016</c:v>
                </c:pt>
                <c:pt idx="954">
                  <c:v>1016</c:v>
                </c:pt>
                <c:pt idx="955">
                  <c:v>1016</c:v>
                </c:pt>
                <c:pt idx="956">
                  <c:v>1016</c:v>
                </c:pt>
                <c:pt idx="957">
                  <c:v>1016</c:v>
                </c:pt>
                <c:pt idx="958">
                  <c:v>1016</c:v>
                </c:pt>
                <c:pt idx="959">
                  <c:v>1016</c:v>
                </c:pt>
                <c:pt idx="960">
                  <c:v>1016</c:v>
                </c:pt>
                <c:pt idx="961">
                  <c:v>1016</c:v>
                </c:pt>
                <c:pt idx="962">
                  <c:v>1016</c:v>
                </c:pt>
                <c:pt idx="963">
                  <c:v>1016</c:v>
                </c:pt>
                <c:pt idx="964">
                  <c:v>1016</c:v>
                </c:pt>
                <c:pt idx="965">
                  <c:v>1016</c:v>
                </c:pt>
                <c:pt idx="966">
                  <c:v>1016</c:v>
                </c:pt>
                <c:pt idx="967">
                  <c:v>1016</c:v>
                </c:pt>
                <c:pt idx="968">
                  <c:v>1016</c:v>
                </c:pt>
                <c:pt idx="969">
                  <c:v>1016</c:v>
                </c:pt>
                <c:pt idx="970">
                  <c:v>1016</c:v>
                </c:pt>
                <c:pt idx="971">
                  <c:v>1016</c:v>
                </c:pt>
                <c:pt idx="972">
                  <c:v>1016</c:v>
                </c:pt>
                <c:pt idx="973">
                  <c:v>1016</c:v>
                </c:pt>
                <c:pt idx="974">
                  <c:v>1016</c:v>
                </c:pt>
                <c:pt idx="975">
                  <c:v>1016</c:v>
                </c:pt>
                <c:pt idx="976">
                  <c:v>1016</c:v>
                </c:pt>
                <c:pt idx="977">
                  <c:v>1016</c:v>
                </c:pt>
                <c:pt idx="978">
                  <c:v>1016</c:v>
                </c:pt>
                <c:pt idx="979">
                  <c:v>1016</c:v>
                </c:pt>
                <c:pt idx="980">
                  <c:v>1016</c:v>
                </c:pt>
                <c:pt idx="981">
                  <c:v>1016</c:v>
                </c:pt>
                <c:pt idx="982">
                  <c:v>1016</c:v>
                </c:pt>
                <c:pt idx="983">
                  <c:v>1016</c:v>
                </c:pt>
                <c:pt idx="984">
                  <c:v>1016</c:v>
                </c:pt>
                <c:pt idx="985">
                  <c:v>1016</c:v>
                </c:pt>
                <c:pt idx="986">
                  <c:v>1016</c:v>
                </c:pt>
                <c:pt idx="987">
                  <c:v>1016</c:v>
                </c:pt>
                <c:pt idx="988">
                  <c:v>1016</c:v>
                </c:pt>
                <c:pt idx="989">
                  <c:v>1016</c:v>
                </c:pt>
                <c:pt idx="990">
                  <c:v>1016</c:v>
                </c:pt>
                <c:pt idx="991">
                  <c:v>1016</c:v>
                </c:pt>
                <c:pt idx="992">
                  <c:v>1016</c:v>
                </c:pt>
                <c:pt idx="993">
                  <c:v>1016</c:v>
                </c:pt>
                <c:pt idx="994">
                  <c:v>1016</c:v>
                </c:pt>
                <c:pt idx="995">
                  <c:v>1016</c:v>
                </c:pt>
                <c:pt idx="996">
                  <c:v>1016</c:v>
                </c:pt>
                <c:pt idx="997">
                  <c:v>1016</c:v>
                </c:pt>
                <c:pt idx="998">
                  <c:v>1016</c:v>
                </c:pt>
                <c:pt idx="999">
                  <c:v>1016</c:v>
                </c:pt>
                <c:pt idx="1000">
                  <c:v>1016</c:v>
                </c:pt>
                <c:pt idx="1001">
                  <c:v>1016</c:v>
                </c:pt>
                <c:pt idx="1002">
                  <c:v>1016</c:v>
                </c:pt>
                <c:pt idx="1003">
                  <c:v>1016</c:v>
                </c:pt>
                <c:pt idx="1004">
                  <c:v>1016</c:v>
                </c:pt>
                <c:pt idx="1005">
                  <c:v>1016</c:v>
                </c:pt>
                <c:pt idx="1006">
                  <c:v>1016</c:v>
                </c:pt>
                <c:pt idx="1007">
                  <c:v>1016</c:v>
                </c:pt>
                <c:pt idx="1008">
                  <c:v>1016</c:v>
                </c:pt>
                <c:pt idx="1009">
                  <c:v>1016</c:v>
                </c:pt>
                <c:pt idx="1010">
                  <c:v>1016</c:v>
                </c:pt>
                <c:pt idx="1011">
                  <c:v>1016</c:v>
                </c:pt>
                <c:pt idx="1012">
                  <c:v>1016</c:v>
                </c:pt>
                <c:pt idx="1013">
                  <c:v>1016</c:v>
                </c:pt>
                <c:pt idx="1014">
                  <c:v>1016</c:v>
                </c:pt>
                <c:pt idx="1015">
                  <c:v>1016</c:v>
                </c:pt>
                <c:pt idx="1016">
                  <c:v>1016</c:v>
                </c:pt>
                <c:pt idx="1017">
                  <c:v>1016</c:v>
                </c:pt>
                <c:pt idx="1018">
                  <c:v>1016</c:v>
                </c:pt>
                <c:pt idx="1019">
                  <c:v>1016</c:v>
                </c:pt>
                <c:pt idx="1020">
                  <c:v>1016</c:v>
                </c:pt>
                <c:pt idx="1021">
                  <c:v>1016</c:v>
                </c:pt>
                <c:pt idx="1022">
                  <c:v>1016</c:v>
                </c:pt>
                <c:pt idx="1023">
                  <c:v>1016</c:v>
                </c:pt>
                <c:pt idx="1024">
                  <c:v>1016</c:v>
                </c:pt>
                <c:pt idx="1025">
                  <c:v>1016</c:v>
                </c:pt>
                <c:pt idx="1026">
                  <c:v>1016</c:v>
                </c:pt>
                <c:pt idx="1027">
                  <c:v>1016</c:v>
                </c:pt>
                <c:pt idx="1028">
                  <c:v>1016</c:v>
                </c:pt>
                <c:pt idx="1029">
                  <c:v>1016</c:v>
                </c:pt>
                <c:pt idx="1030">
                  <c:v>1016</c:v>
                </c:pt>
                <c:pt idx="1031">
                  <c:v>1016</c:v>
                </c:pt>
                <c:pt idx="1032">
                  <c:v>1016</c:v>
                </c:pt>
                <c:pt idx="1033">
                  <c:v>1016</c:v>
                </c:pt>
                <c:pt idx="1034">
                  <c:v>1016</c:v>
                </c:pt>
                <c:pt idx="1035">
                  <c:v>1016</c:v>
                </c:pt>
                <c:pt idx="1036">
                  <c:v>1016</c:v>
                </c:pt>
                <c:pt idx="1037">
                  <c:v>1016</c:v>
                </c:pt>
                <c:pt idx="1038">
                  <c:v>1016</c:v>
                </c:pt>
                <c:pt idx="1039">
                  <c:v>1016</c:v>
                </c:pt>
                <c:pt idx="1040">
                  <c:v>1016</c:v>
                </c:pt>
                <c:pt idx="1041">
                  <c:v>1016</c:v>
                </c:pt>
                <c:pt idx="1042">
                  <c:v>1016</c:v>
                </c:pt>
                <c:pt idx="1043">
                  <c:v>1016</c:v>
                </c:pt>
                <c:pt idx="1044">
                  <c:v>1016</c:v>
                </c:pt>
                <c:pt idx="1045">
                  <c:v>1016</c:v>
                </c:pt>
                <c:pt idx="1046">
                  <c:v>1016</c:v>
                </c:pt>
                <c:pt idx="1047">
                  <c:v>1016</c:v>
                </c:pt>
                <c:pt idx="1048">
                  <c:v>1016</c:v>
                </c:pt>
                <c:pt idx="1049">
                  <c:v>1016</c:v>
                </c:pt>
                <c:pt idx="1050">
                  <c:v>1016</c:v>
                </c:pt>
                <c:pt idx="1051">
                  <c:v>1016</c:v>
                </c:pt>
                <c:pt idx="1052">
                  <c:v>1016</c:v>
                </c:pt>
                <c:pt idx="1053">
                  <c:v>1016</c:v>
                </c:pt>
                <c:pt idx="1054">
                  <c:v>1016</c:v>
                </c:pt>
                <c:pt idx="1055">
                  <c:v>1016</c:v>
                </c:pt>
                <c:pt idx="1056">
                  <c:v>1016</c:v>
                </c:pt>
                <c:pt idx="1057">
                  <c:v>1016</c:v>
                </c:pt>
                <c:pt idx="1058">
                  <c:v>1016</c:v>
                </c:pt>
                <c:pt idx="1059">
                  <c:v>1016</c:v>
                </c:pt>
                <c:pt idx="1060">
                  <c:v>1016</c:v>
                </c:pt>
                <c:pt idx="1061">
                  <c:v>1016</c:v>
                </c:pt>
                <c:pt idx="1062">
                  <c:v>1016</c:v>
                </c:pt>
                <c:pt idx="1063">
                  <c:v>1016</c:v>
                </c:pt>
                <c:pt idx="1064">
                  <c:v>1016</c:v>
                </c:pt>
                <c:pt idx="1065">
                  <c:v>1016</c:v>
                </c:pt>
                <c:pt idx="1066">
                  <c:v>1016</c:v>
                </c:pt>
                <c:pt idx="1067">
                  <c:v>1016</c:v>
                </c:pt>
                <c:pt idx="1068">
                  <c:v>1016</c:v>
                </c:pt>
                <c:pt idx="1069">
                  <c:v>1016</c:v>
                </c:pt>
                <c:pt idx="1070">
                  <c:v>1016</c:v>
                </c:pt>
                <c:pt idx="1071">
                  <c:v>1016</c:v>
                </c:pt>
                <c:pt idx="1072">
                  <c:v>1016</c:v>
                </c:pt>
                <c:pt idx="1073">
                  <c:v>1016</c:v>
                </c:pt>
                <c:pt idx="1074">
                  <c:v>1016</c:v>
                </c:pt>
                <c:pt idx="1075">
                  <c:v>1016</c:v>
                </c:pt>
                <c:pt idx="1076">
                  <c:v>1016</c:v>
                </c:pt>
                <c:pt idx="1077">
                  <c:v>1016</c:v>
                </c:pt>
                <c:pt idx="1078">
                  <c:v>1016</c:v>
                </c:pt>
                <c:pt idx="1079">
                  <c:v>1016</c:v>
                </c:pt>
                <c:pt idx="1080">
                  <c:v>1016</c:v>
                </c:pt>
                <c:pt idx="1081">
                  <c:v>1016</c:v>
                </c:pt>
                <c:pt idx="1082">
                  <c:v>1016</c:v>
                </c:pt>
                <c:pt idx="1083">
                  <c:v>1016</c:v>
                </c:pt>
                <c:pt idx="1084">
                  <c:v>1016</c:v>
                </c:pt>
                <c:pt idx="1085">
                  <c:v>1016</c:v>
                </c:pt>
                <c:pt idx="1086">
                  <c:v>1016</c:v>
                </c:pt>
                <c:pt idx="1087">
                  <c:v>1016</c:v>
                </c:pt>
                <c:pt idx="1088">
                  <c:v>1016</c:v>
                </c:pt>
                <c:pt idx="1089">
                  <c:v>1016</c:v>
                </c:pt>
                <c:pt idx="1090">
                  <c:v>1016</c:v>
                </c:pt>
                <c:pt idx="1091">
                  <c:v>1016</c:v>
                </c:pt>
                <c:pt idx="1092">
                  <c:v>1016</c:v>
                </c:pt>
                <c:pt idx="1093">
                  <c:v>1016</c:v>
                </c:pt>
                <c:pt idx="1094">
                  <c:v>1016</c:v>
                </c:pt>
                <c:pt idx="1095">
                  <c:v>1016</c:v>
                </c:pt>
                <c:pt idx="1096">
                  <c:v>1016</c:v>
                </c:pt>
                <c:pt idx="1097">
                  <c:v>1016</c:v>
                </c:pt>
                <c:pt idx="1098">
                  <c:v>1016</c:v>
                </c:pt>
                <c:pt idx="1099">
                  <c:v>1016</c:v>
                </c:pt>
                <c:pt idx="1100">
                  <c:v>1016</c:v>
                </c:pt>
                <c:pt idx="1101">
                  <c:v>1016</c:v>
                </c:pt>
                <c:pt idx="1102">
                  <c:v>1016</c:v>
                </c:pt>
                <c:pt idx="1103">
                  <c:v>1016</c:v>
                </c:pt>
                <c:pt idx="1104">
                  <c:v>1016</c:v>
                </c:pt>
                <c:pt idx="1105">
                  <c:v>1016</c:v>
                </c:pt>
                <c:pt idx="1106">
                  <c:v>1016</c:v>
                </c:pt>
                <c:pt idx="1107">
                  <c:v>1016</c:v>
                </c:pt>
                <c:pt idx="1108">
                  <c:v>1016</c:v>
                </c:pt>
                <c:pt idx="1109">
                  <c:v>1016</c:v>
                </c:pt>
                <c:pt idx="1110">
                  <c:v>1016</c:v>
                </c:pt>
                <c:pt idx="1111">
                  <c:v>1016</c:v>
                </c:pt>
                <c:pt idx="1112">
                  <c:v>1016</c:v>
                </c:pt>
                <c:pt idx="1113">
                  <c:v>1016</c:v>
                </c:pt>
                <c:pt idx="1114">
                  <c:v>1016</c:v>
                </c:pt>
                <c:pt idx="1115">
                  <c:v>1016</c:v>
                </c:pt>
                <c:pt idx="1116">
                  <c:v>1016</c:v>
                </c:pt>
                <c:pt idx="1117">
                  <c:v>1016</c:v>
                </c:pt>
                <c:pt idx="1118">
                  <c:v>1016</c:v>
                </c:pt>
                <c:pt idx="1119">
                  <c:v>1016</c:v>
                </c:pt>
                <c:pt idx="1120">
                  <c:v>1016</c:v>
                </c:pt>
                <c:pt idx="1121">
                  <c:v>1016</c:v>
                </c:pt>
                <c:pt idx="1122">
                  <c:v>1016</c:v>
                </c:pt>
                <c:pt idx="1123">
                  <c:v>1016</c:v>
                </c:pt>
                <c:pt idx="1124">
                  <c:v>1016</c:v>
                </c:pt>
                <c:pt idx="1125">
                  <c:v>1016</c:v>
                </c:pt>
                <c:pt idx="1126">
                  <c:v>1016</c:v>
                </c:pt>
                <c:pt idx="1127">
                  <c:v>1016</c:v>
                </c:pt>
                <c:pt idx="1128">
                  <c:v>1016</c:v>
                </c:pt>
                <c:pt idx="1129">
                  <c:v>1016</c:v>
                </c:pt>
                <c:pt idx="1130">
                  <c:v>1016</c:v>
                </c:pt>
                <c:pt idx="1131">
                  <c:v>1016</c:v>
                </c:pt>
                <c:pt idx="1132">
                  <c:v>1016</c:v>
                </c:pt>
                <c:pt idx="1133">
                  <c:v>1016</c:v>
                </c:pt>
                <c:pt idx="1134">
                  <c:v>1016</c:v>
                </c:pt>
                <c:pt idx="1135">
                  <c:v>1016</c:v>
                </c:pt>
                <c:pt idx="1136">
                  <c:v>1016</c:v>
                </c:pt>
                <c:pt idx="1137">
                  <c:v>1016</c:v>
                </c:pt>
                <c:pt idx="1138">
                  <c:v>1016</c:v>
                </c:pt>
                <c:pt idx="1139">
                  <c:v>1016</c:v>
                </c:pt>
                <c:pt idx="1140">
                  <c:v>1016</c:v>
                </c:pt>
                <c:pt idx="1141">
                  <c:v>1016</c:v>
                </c:pt>
                <c:pt idx="1142">
                  <c:v>1016</c:v>
                </c:pt>
                <c:pt idx="1143">
                  <c:v>1016</c:v>
                </c:pt>
                <c:pt idx="1144">
                  <c:v>1016</c:v>
                </c:pt>
                <c:pt idx="1145">
                  <c:v>1016</c:v>
                </c:pt>
                <c:pt idx="1146">
                  <c:v>1016</c:v>
                </c:pt>
                <c:pt idx="1147">
                  <c:v>1016</c:v>
                </c:pt>
                <c:pt idx="1148">
                  <c:v>1016</c:v>
                </c:pt>
                <c:pt idx="1149">
                  <c:v>1016</c:v>
                </c:pt>
                <c:pt idx="1150">
                  <c:v>1016</c:v>
                </c:pt>
                <c:pt idx="1151">
                  <c:v>1016</c:v>
                </c:pt>
                <c:pt idx="1152">
                  <c:v>1016</c:v>
                </c:pt>
                <c:pt idx="1153">
                  <c:v>1016</c:v>
                </c:pt>
                <c:pt idx="1154">
                  <c:v>1016</c:v>
                </c:pt>
                <c:pt idx="1155">
                  <c:v>1016</c:v>
                </c:pt>
                <c:pt idx="1156">
                  <c:v>1016</c:v>
                </c:pt>
                <c:pt idx="1157">
                  <c:v>1016</c:v>
                </c:pt>
                <c:pt idx="1158">
                  <c:v>1016</c:v>
                </c:pt>
                <c:pt idx="1159">
                  <c:v>1016</c:v>
                </c:pt>
                <c:pt idx="1160">
                  <c:v>1016</c:v>
                </c:pt>
                <c:pt idx="1161">
                  <c:v>1016</c:v>
                </c:pt>
                <c:pt idx="1162">
                  <c:v>1016</c:v>
                </c:pt>
                <c:pt idx="1163">
                  <c:v>1016</c:v>
                </c:pt>
                <c:pt idx="1164">
                  <c:v>1016</c:v>
                </c:pt>
                <c:pt idx="1165">
                  <c:v>1016</c:v>
                </c:pt>
                <c:pt idx="1166">
                  <c:v>1016</c:v>
                </c:pt>
                <c:pt idx="1167">
                  <c:v>1016</c:v>
                </c:pt>
                <c:pt idx="1168">
                  <c:v>1016</c:v>
                </c:pt>
                <c:pt idx="1169">
                  <c:v>1016</c:v>
                </c:pt>
                <c:pt idx="1170">
                  <c:v>1016</c:v>
                </c:pt>
                <c:pt idx="1171">
                  <c:v>1016</c:v>
                </c:pt>
                <c:pt idx="1172">
                  <c:v>1016</c:v>
                </c:pt>
                <c:pt idx="1173">
                  <c:v>1016</c:v>
                </c:pt>
                <c:pt idx="1174">
                  <c:v>1016</c:v>
                </c:pt>
                <c:pt idx="1175">
                  <c:v>1016</c:v>
                </c:pt>
                <c:pt idx="1176">
                  <c:v>1016</c:v>
                </c:pt>
                <c:pt idx="1177">
                  <c:v>1016</c:v>
                </c:pt>
                <c:pt idx="1178">
                  <c:v>1016</c:v>
                </c:pt>
                <c:pt idx="1179">
                  <c:v>1016</c:v>
                </c:pt>
                <c:pt idx="1180">
                  <c:v>1016</c:v>
                </c:pt>
                <c:pt idx="1181">
                  <c:v>1016</c:v>
                </c:pt>
                <c:pt idx="1182">
                  <c:v>1016</c:v>
                </c:pt>
                <c:pt idx="1183">
                  <c:v>1016</c:v>
                </c:pt>
                <c:pt idx="1184">
                  <c:v>1016</c:v>
                </c:pt>
                <c:pt idx="1185">
                  <c:v>1016</c:v>
                </c:pt>
                <c:pt idx="1186">
                  <c:v>1016</c:v>
                </c:pt>
                <c:pt idx="1187">
                  <c:v>1016</c:v>
                </c:pt>
                <c:pt idx="1188">
                  <c:v>1016</c:v>
                </c:pt>
                <c:pt idx="1189">
                  <c:v>1016</c:v>
                </c:pt>
                <c:pt idx="1190">
                  <c:v>1016</c:v>
                </c:pt>
                <c:pt idx="1191">
                  <c:v>1016</c:v>
                </c:pt>
                <c:pt idx="1192">
                  <c:v>1016</c:v>
                </c:pt>
                <c:pt idx="1193">
                  <c:v>1016</c:v>
                </c:pt>
                <c:pt idx="1194">
                  <c:v>1016</c:v>
                </c:pt>
                <c:pt idx="1195">
                  <c:v>1016</c:v>
                </c:pt>
                <c:pt idx="1196">
                  <c:v>1016</c:v>
                </c:pt>
                <c:pt idx="1197">
                  <c:v>1016</c:v>
                </c:pt>
                <c:pt idx="1198">
                  <c:v>1016</c:v>
                </c:pt>
                <c:pt idx="1199">
                  <c:v>1016</c:v>
                </c:pt>
                <c:pt idx="1200">
                  <c:v>1016</c:v>
                </c:pt>
                <c:pt idx="1201">
                  <c:v>1016</c:v>
                </c:pt>
                <c:pt idx="1202">
                  <c:v>1016</c:v>
                </c:pt>
                <c:pt idx="1203">
                  <c:v>1016</c:v>
                </c:pt>
                <c:pt idx="1204">
                  <c:v>1016</c:v>
                </c:pt>
                <c:pt idx="1205">
                  <c:v>1016</c:v>
                </c:pt>
                <c:pt idx="1206">
                  <c:v>1016</c:v>
                </c:pt>
                <c:pt idx="1207">
                  <c:v>1016</c:v>
                </c:pt>
                <c:pt idx="1208">
                  <c:v>1016</c:v>
                </c:pt>
                <c:pt idx="1209">
                  <c:v>1016</c:v>
                </c:pt>
                <c:pt idx="1210">
                  <c:v>1016</c:v>
                </c:pt>
                <c:pt idx="1211">
                  <c:v>1016</c:v>
                </c:pt>
                <c:pt idx="1212">
                  <c:v>1016</c:v>
                </c:pt>
                <c:pt idx="1213">
                  <c:v>1016</c:v>
                </c:pt>
                <c:pt idx="1214">
                  <c:v>1016</c:v>
                </c:pt>
                <c:pt idx="1215">
                  <c:v>1016</c:v>
                </c:pt>
                <c:pt idx="1216">
                  <c:v>1016</c:v>
                </c:pt>
                <c:pt idx="1217">
                  <c:v>1016</c:v>
                </c:pt>
                <c:pt idx="1218">
                  <c:v>1016</c:v>
                </c:pt>
                <c:pt idx="1219">
                  <c:v>1016</c:v>
                </c:pt>
                <c:pt idx="1220">
                  <c:v>1016</c:v>
                </c:pt>
                <c:pt idx="1221">
                  <c:v>1016</c:v>
                </c:pt>
                <c:pt idx="1222">
                  <c:v>1016</c:v>
                </c:pt>
                <c:pt idx="1223">
                  <c:v>1016</c:v>
                </c:pt>
                <c:pt idx="1224">
                  <c:v>1016</c:v>
                </c:pt>
                <c:pt idx="1225">
                  <c:v>1016</c:v>
                </c:pt>
                <c:pt idx="1226">
                  <c:v>1016</c:v>
                </c:pt>
                <c:pt idx="1227">
                  <c:v>1016</c:v>
                </c:pt>
                <c:pt idx="1228">
                  <c:v>1016</c:v>
                </c:pt>
                <c:pt idx="1229">
                  <c:v>1016</c:v>
                </c:pt>
                <c:pt idx="1230">
                  <c:v>1016</c:v>
                </c:pt>
                <c:pt idx="1231">
                  <c:v>1016</c:v>
                </c:pt>
                <c:pt idx="1232">
                  <c:v>1016</c:v>
                </c:pt>
                <c:pt idx="1233">
                  <c:v>1016</c:v>
                </c:pt>
                <c:pt idx="1234">
                  <c:v>1016</c:v>
                </c:pt>
                <c:pt idx="1235">
                  <c:v>1016</c:v>
                </c:pt>
                <c:pt idx="1236">
                  <c:v>1016</c:v>
                </c:pt>
                <c:pt idx="1237">
                  <c:v>1016</c:v>
                </c:pt>
                <c:pt idx="1238">
                  <c:v>1016</c:v>
                </c:pt>
                <c:pt idx="1239">
                  <c:v>1016</c:v>
                </c:pt>
                <c:pt idx="1240">
                  <c:v>1016</c:v>
                </c:pt>
                <c:pt idx="1241">
                  <c:v>1016</c:v>
                </c:pt>
                <c:pt idx="1242">
                  <c:v>1016</c:v>
                </c:pt>
                <c:pt idx="1243">
                  <c:v>1016</c:v>
                </c:pt>
                <c:pt idx="1244">
                  <c:v>1016</c:v>
                </c:pt>
                <c:pt idx="1245">
                  <c:v>1016</c:v>
                </c:pt>
                <c:pt idx="1246">
                  <c:v>1016</c:v>
                </c:pt>
                <c:pt idx="1247">
                  <c:v>1016</c:v>
                </c:pt>
                <c:pt idx="1248">
                  <c:v>1016</c:v>
                </c:pt>
                <c:pt idx="1249">
                  <c:v>1016</c:v>
                </c:pt>
                <c:pt idx="1250">
                  <c:v>1016</c:v>
                </c:pt>
                <c:pt idx="1251">
                  <c:v>1016</c:v>
                </c:pt>
                <c:pt idx="1252">
                  <c:v>1016</c:v>
                </c:pt>
                <c:pt idx="1253">
                  <c:v>1016</c:v>
                </c:pt>
                <c:pt idx="1254">
                  <c:v>1016</c:v>
                </c:pt>
                <c:pt idx="1255">
                  <c:v>1016</c:v>
                </c:pt>
                <c:pt idx="1256">
                  <c:v>1016</c:v>
                </c:pt>
                <c:pt idx="1257">
                  <c:v>1016</c:v>
                </c:pt>
                <c:pt idx="1258">
                  <c:v>1016</c:v>
                </c:pt>
                <c:pt idx="1259">
                  <c:v>1016</c:v>
                </c:pt>
                <c:pt idx="1260">
                  <c:v>1016</c:v>
                </c:pt>
                <c:pt idx="1261">
                  <c:v>1016</c:v>
                </c:pt>
                <c:pt idx="1262">
                  <c:v>1016</c:v>
                </c:pt>
                <c:pt idx="1263">
                  <c:v>1016</c:v>
                </c:pt>
                <c:pt idx="1264">
                  <c:v>1016</c:v>
                </c:pt>
                <c:pt idx="1265">
                  <c:v>1016</c:v>
                </c:pt>
                <c:pt idx="1266">
                  <c:v>1016</c:v>
                </c:pt>
                <c:pt idx="1267">
                  <c:v>1016</c:v>
                </c:pt>
                <c:pt idx="1268">
                  <c:v>1016</c:v>
                </c:pt>
                <c:pt idx="1269">
                  <c:v>1016</c:v>
                </c:pt>
                <c:pt idx="1270">
                  <c:v>1016</c:v>
                </c:pt>
                <c:pt idx="1271">
                  <c:v>1016</c:v>
                </c:pt>
                <c:pt idx="1272">
                  <c:v>1016</c:v>
                </c:pt>
                <c:pt idx="1273">
                  <c:v>1016</c:v>
                </c:pt>
                <c:pt idx="1274">
                  <c:v>1016</c:v>
                </c:pt>
                <c:pt idx="1275">
                  <c:v>1016</c:v>
                </c:pt>
                <c:pt idx="1276">
                  <c:v>1016</c:v>
                </c:pt>
                <c:pt idx="1277">
                  <c:v>1016</c:v>
                </c:pt>
                <c:pt idx="1278">
                  <c:v>1016</c:v>
                </c:pt>
                <c:pt idx="1279">
                  <c:v>1016</c:v>
                </c:pt>
                <c:pt idx="1280">
                  <c:v>1016</c:v>
                </c:pt>
                <c:pt idx="1281">
                  <c:v>1016</c:v>
                </c:pt>
                <c:pt idx="1282">
                  <c:v>1016</c:v>
                </c:pt>
                <c:pt idx="1283">
                  <c:v>1016</c:v>
                </c:pt>
                <c:pt idx="1284">
                  <c:v>1016</c:v>
                </c:pt>
                <c:pt idx="1285">
                  <c:v>1016</c:v>
                </c:pt>
                <c:pt idx="1286">
                  <c:v>1016</c:v>
                </c:pt>
                <c:pt idx="1287">
                  <c:v>1016</c:v>
                </c:pt>
                <c:pt idx="1288">
                  <c:v>1016</c:v>
                </c:pt>
                <c:pt idx="1289">
                  <c:v>1016</c:v>
                </c:pt>
                <c:pt idx="1290">
                  <c:v>1016</c:v>
                </c:pt>
                <c:pt idx="1291">
                  <c:v>1016</c:v>
                </c:pt>
                <c:pt idx="1292">
                  <c:v>1016</c:v>
                </c:pt>
                <c:pt idx="1293">
                  <c:v>1016</c:v>
                </c:pt>
                <c:pt idx="1294">
                  <c:v>1016</c:v>
                </c:pt>
                <c:pt idx="1295">
                  <c:v>1016</c:v>
                </c:pt>
                <c:pt idx="1296">
                  <c:v>1016</c:v>
                </c:pt>
                <c:pt idx="1297">
                  <c:v>1016</c:v>
                </c:pt>
                <c:pt idx="1298">
                  <c:v>1016</c:v>
                </c:pt>
                <c:pt idx="1299">
                  <c:v>1016</c:v>
                </c:pt>
                <c:pt idx="1300">
                  <c:v>1016</c:v>
                </c:pt>
                <c:pt idx="1301">
                  <c:v>1016</c:v>
                </c:pt>
                <c:pt idx="1302">
                  <c:v>1016</c:v>
                </c:pt>
                <c:pt idx="1303">
                  <c:v>1016</c:v>
                </c:pt>
                <c:pt idx="1304">
                  <c:v>1016</c:v>
                </c:pt>
                <c:pt idx="1305">
                  <c:v>1016</c:v>
                </c:pt>
                <c:pt idx="1306">
                  <c:v>1016</c:v>
                </c:pt>
                <c:pt idx="1307">
                  <c:v>1016</c:v>
                </c:pt>
                <c:pt idx="1308">
                  <c:v>1016</c:v>
                </c:pt>
                <c:pt idx="1309">
                  <c:v>1016</c:v>
                </c:pt>
                <c:pt idx="1310">
                  <c:v>1016</c:v>
                </c:pt>
                <c:pt idx="1311">
                  <c:v>1016</c:v>
                </c:pt>
                <c:pt idx="1312">
                  <c:v>1016</c:v>
                </c:pt>
                <c:pt idx="1313">
                  <c:v>1016</c:v>
                </c:pt>
                <c:pt idx="1314">
                  <c:v>1016</c:v>
                </c:pt>
                <c:pt idx="1315">
                  <c:v>1016</c:v>
                </c:pt>
                <c:pt idx="1316">
                  <c:v>1016</c:v>
                </c:pt>
                <c:pt idx="1317">
                  <c:v>1016</c:v>
                </c:pt>
                <c:pt idx="1318">
                  <c:v>1016</c:v>
                </c:pt>
                <c:pt idx="1319">
                  <c:v>1016</c:v>
                </c:pt>
                <c:pt idx="1320">
                  <c:v>1016</c:v>
                </c:pt>
                <c:pt idx="1321">
                  <c:v>1016</c:v>
                </c:pt>
                <c:pt idx="1322">
                  <c:v>1016</c:v>
                </c:pt>
                <c:pt idx="1323">
                  <c:v>1016</c:v>
                </c:pt>
                <c:pt idx="1324">
                  <c:v>1016</c:v>
                </c:pt>
                <c:pt idx="1325">
                  <c:v>1016</c:v>
                </c:pt>
                <c:pt idx="1326">
                  <c:v>1016</c:v>
                </c:pt>
                <c:pt idx="1327">
                  <c:v>1016</c:v>
                </c:pt>
                <c:pt idx="1328">
                  <c:v>1016</c:v>
                </c:pt>
                <c:pt idx="1329">
                  <c:v>1016</c:v>
                </c:pt>
                <c:pt idx="1330">
                  <c:v>1016</c:v>
                </c:pt>
                <c:pt idx="1331">
                  <c:v>1016</c:v>
                </c:pt>
                <c:pt idx="1332">
                  <c:v>1016</c:v>
                </c:pt>
                <c:pt idx="1333">
                  <c:v>1016</c:v>
                </c:pt>
                <c:pt idx="1334">
                  <c:v>1016</c:v>
                </c:pt>
                <c:pt idx="1335">
                  <c:v>1016</c:v>
                </c:pt>
                <c:pt idx="1336">
                  <c:v>1016</c:v>
                </c:pt>
                <c:pt idx="1337">
                  <c:v>1016</c:v>
                </c:pt>
                <c:pt idx="1338">
                  <c:v>1016</c:v>
                </c:pt>
                <c:pt idx="1339">
                  <c:v>1016</c:v>
                </c:pt>
                <c:pt idx="1340">
                  <c:v>1016</c:v>
                </c:pt>
                <c:pt idx="1341">
                  <c:v>1016</c:v>
                </c:pt>
                <c:pt idx="1342">
                  <c:v>1016</c:v>
                </c:pt>
                <c:pt idx="1343">
                  <c:v>1016</c:v>
                </c:pt>
                <c:pt idx="1344">
                  <c:v>1016</c:v>
                </c:pt>
                <c:pt idx="1345">
                  <c:v>1016</c:v>
                </c:pt>
                <c:pt idx="1346">
                  <c:v>1016</c:v>
                </c:pt>
                <c:pt idx="1347">
                  <c:v>1016</c:v>
                </c:pt>
                <c:pt idx="1348">
                  <c:v>1016</c:v>
                </c:pt>
                <c:pt idx="1349">
                  <c:v>1016</c:v>
                </c:pt>
                <c:pt idx="1350">
                  <c:v>1016</c:v>
                </c:pt>
                <c:pt idx="1351">
                  <c:v>1016</c:v>
                </c:pt>
                <c:pt idx="1352">
                  <c:v>1016</c:v>
                </c:pt>
                <c:pt idx="1353">
                  <c:v>1016</c:v>
                </c:pt>
                <c:pt idx="1354">
                  <c:v>1016</c:v>
                </c:pt>
                <c:pt idx="1355">
                  <c:v>1016</c:v>
                </c:pt>
                <c:pt idx="1356">
                  <c:v>1016</c:v>
                </c:pt>
                <c:pt idx="1357">
                  <c:v>1016</c:v>
                </c:pt>
                <c:pt idx="1358">
                  <c:v>1016</c:v>
                </c:pt>
                <c:pt idx="1359">
                  <c:v>1016</c:v>
                </c:pt>
                <c:pt idx="1360">
                  <c:v>1016</c:v>
                </c:pt>
                <c:pt idx="1361">
                  <c:v>1016</c:v>
                </c:pt>
                <c:pt idx="1362">
                  <c:v>1016</c:v>
                </c:pt>
                <c:pt idx="1363">
                  <c:v>1016</c:v>
                </c:pt>
                <c:pt idx="1364">
                  <c:v>1016</c:v>
                </c:pt>
                <c:pt idx="1365">
                  <c:v>1016</c:v>
                </c:pt>
                <c:pt idx="1366">
                  <c:v>1016</c:v>
                </c:pt>
                <c:pt idx="1367">
                  <c:v>1016</c:v>
                </c:pt>
                <c:pt idx="1368">
                  <c:v>1016</c:v>
                </c:pt>
                <c:pt idx="1369">
                  <c:v>1016</c:v>
                </c:pt>
                <c:pt idx="1370">
                  <c:v>1016</c:v>
                </c:pt>
                <c:pt idx="1371">
                  <c:v>1016</c:v>
                </c:pt>
                <c:pt idx="1372">
                  <c:v>1016</c:v>
                </c:pt>
                <c:pt idx="1373">
                  <c:v>1016</c:v>
                </c:pt>
                <c:pt idx="1374">
                  <c:v>1016</c:v>
                </c:pt>
                <c:pt idx="1375">
                  <c:v>1016</c:v>
                </c:pt>
                <c:pt idx="1376">
                  <c:v>1016</c:v>
                </c:pt>
                <c:pt idx="1377">
                  <c:v>1016</c:v>
                </c:pt>
                <c:pt idx="1378">
                  <c:v>1016</c:v>
                </c:pt>
                <c:pt idx="1379">
                  <c:v>1016</c:v>
                </c:pt>
                <c:pt idx="1380">
                  <c:v>1016</c:v>
                </c:pt>
                <c:pt idx="1381">
                  <c:v>1016</c:v>
                </c:pt>
                <c:pt idx="1382">
                  <c:v>1016</c:v>
                </c:pt>
                <c:pt idx="1383">
                  <c:v>1016</c:v>
                </c:pt>
                <c:pt idx="1384">
                  <c:v>1016</c:v>
                </c:pt>
                <c:pt idx="1385">
                  <c:v>1016</c:v>
                </c:pt>
                <c:pt idx="1386">
                  <c:v>1016</c:v>
                </c:pt>
                <c:pt idx="1387">
                  <c:v>1016</c:v>
                </c:pt>
                <c:pt idx="1388">
                  <c:v>1016</c:v>
                </c:pt>
                <c:pt idx="1389">
                  <c:v>1016</c:v>
                </c:pt>
                <c:pt idx="1390">
                  <c:v>1016</c:v>
                </c:pt>
                <c:pt idx="1391">
                  <c:v>1016</c:v>
                </c:pt>
                <c:pt idx="1392">
                  <c:v>1016</c:v>
                </c:pt>
                <c:pt idx="1393">
                  <c:v>1016</c:v>
                </c:pt>
                <c:pt idx="1394">
                  <c:v>1016</c:v>
                </c:pt>
                <c:pt idx="1395">
                  <c:v>1016</c:v>
                </c:pt>
                <c:pt idx="1396">
                  <c:v>1016</c:v>
                </c:pt>
                <c:pt idx="1397">
                  <c:v>1016</c:v>
                </c:pt>
                <c:pt idx="1398">
                  <c:v>1016</c:v>
                </c:pt>
                <c:pt idx="1399">
                  <c:v>1016</c:v>
                </c:pt>
                <c:pt idx="1400">
                  <c:v>1016</c:v>
                </c:pt>
                <c:pt idx="1401">
                  <c:v>1016</c:v>
                </c:pt>
                <c:pt idx="1402">
                  <c:v>1016</c:v>
                </c:pt>
                <c:pt idx="1403">
                  <c:v>1016</c:v>
                </c:pt>
                <c:pt idx="1404">
                  <c:v>1016</c:v>
                </c:pt>
                <c:pt idx="1405">
                  <c:v>1016</c:v>
                </c:pt>
                <c:pt idx="1406">
                  <c:v>1016</c:v>
                </c:pt>
                <c:pt idx="1407">
                  <c:v>1016</c:v>
                </c:pt>
                <c:pt idx="1408">
                  <c:v>1016</c:v>
                </c:pt>
                <c:pt idx="1409">
                  <c:v>1016</c:v>
                </c:pt>
                <c:pt idx="1410">
                  <c:v>1016</c:v>
                </c:pt>
                <c:pt idx="1411">
                  <c:v>1016</c:v>
                </c:pt>
                <c:pt idx="1412">
                  <c:v>1016</c:v>
                </c:pt>
                <c:pt idx="1413">
                  <c:v>1016</c:v>
                </c:pt>
                <c:pt idx="1414">
                  <c:v>1016</c:v>
                </c:pt>
                <c:pt idx="1415">
                  <c:v>1016</c:v>
                </c:pt>
                <c:pt idx="1416">
                  <c:v>1016</c:v>
                </c:pt>
                <c:pt idx="1417">
                  <c:v>1016</c:v>
                </c:pt>
                <c:pt idx="1418">
                  <c:v>1016</c:v>
                </c:pt>
                <c:pt idx="1419">
                  <c:v>1016</c:v>
                </c:pt>
                <c:pt idx="1420">
                  <c:v>1016</c:v>
                </c:pt>
                <c:pt idx="1421">
                  <c:v>1016</c:v>
                </c:pt>
                <c:pt idx="1422">
                  <c:v>1016</c:v>
                </c:pt>
                <c:pt idx="1423">
                  <c:v>1016</c:v>
                </c:pt>
                <c:pt idx="1424">
                  <c:v>1016</c:v>
                </c:pt>
                <c:pt idx="1425">
                  <c:v>1016</c:v>
                </c:pt>
                <c:pt idx="1426">
                  <c:v>1016</c:v>
                </c:pt>
                <c:pt idx="1427">
                  <c:v>1016</c:v>
                </c:pt>
                <c:pt idx="1428">
                  <c:v>1016</c:v>
                </c:pt>
                <c:pt idx="1429">
                  <c:v>1016</c:v>
                </c:pt>
                <c:pt idx="1430">
                  <c:v>1016</c:v>
                </c:pt>
                <c:pt idx="1431">
                  <c:v>1016</c:v>
                </c:pt>
                <c:pt idx="1432">
                  <c:v>1016</c:v>
                </c:pt>
                <c:pt idx="1433">
                  <c:v>1016</c:v>
                </c:pt>
                <c:pt idx="1434">
                  <c:v>1016</c:v>
                </c:pt>
                <c:pt idx="1435">
                  <c:v>1016</c:v>
                </c:pt>
                <c:pt idx="1436">
                  <c:v>1016</c:v>
                </c:pt>
                <c:pt idx="1437">
                  <c:v>1016</c:v>
                </c:pt>
                <c:pt idx="1438">
                  <c:v>1016</c:v>
                </c:pt>
                <c:pt idx="1439">
                  <c:v>1016</c:v>
                </c:pt>
                <c:pt idx="1440">
                  <c:v>1016</c:v>
                </c:pt>
                <c:pt idx="1441">
                  <c:v>1016</c:v>
                </c:pt>
                <c:pt idx="1442">
                  <c:v>1016</c:v>
                </c:pt>
                <c:pt idx="1443">
                  <c:v>1016</c:v>
                </c:pt>
                <c:pt idx="1444">
                  <c:v>1016</c:v>
                </c:pt>
                <c:pt idx="1445">
                  <c:v>1016</c:v>
                </c:pt>
                <c:pt idx="1446">
                  <c:v>1016</c:v>
                </c:pt>
                <c:pt idx="1447">
                  <c:v>1016</c:v>
                </c:pt>
                <c:pt idx="1448">
                  <c:v>1016</c:v>
                </c:pt>
                <c:pt idx="1449">
                  <c:v>1016</c:v>
                </c:pt>
                <c:pt idx="1450">
                  <c:v>1016</c:v>
                </c:pt>
                <c:pt idx="1451">
                  <c:v>1016</c:v>
                </c:pt>
                <c:pt idx="1452">
                  <c:v>1016</c:v>
                </c:pt>
                <c:pt idx="1453">
                  <c:v>1016</c:v>
                </c:pt>
                <c:pt idx="1454">
                  <c:v>1016</c:v>
                </c:pt>
                <c:pt idx="1455">
                  <c:v>1016</c:v>
                </c:pt>
                <c:pt idx="1456">
                  <c:v>1016</c:v>
                </c:pt>
                <c:pt idx="1457">
                  <c:v>1016</c:v>
                </c:pt>
                <c:pt idx="1458">
                  <c:v>1016</c:v>
                </c:pt>
                <c:pt idx="1459">
                  <c:v>1016</c:v>
                </c:pt>
                <c:pt idx="1460">
                  <c:v>1016</c:v>
                </c:pt>
                <c:pt idx="1461">
                  <c:v>1016</c:v>
                </c:pt>
                <c:pt idx="1462">
                  <c:v>1016</c:v>
                </c:pt>
                <c:pt idx="1463">
                  <c:v>1016</c:v>
                </c:pt>
                <c:pt idx="1464">
                  <c:v>1016</c:v>
                </c:pt>
                <c:pt idx="1465">
                  <c:v>1016</c:v>
                </c:pt>
                <c:pt idx="1466">
                  <c:v>1016</c:v>
                </c:pt>
                <c:pt idx="1467">
                  <c:v>1016</c:v>
                </c:pt>
                <c:pt idx="1468">
                  <c:v>1016</c:v>
                </c:pt>
                <c:pt idx="1469">
                  <c:v>1016</c:v>
                </c:pt>
                <c:pt idx="1470">
                  <c:v>1016</c:v>
                </c:pt>
                <c:pt idx="1471">
                  <c:v>1016</c:v>
                </c:pt>
                <c:pt idx="1472">
                  <c:v>1016</c:v>
                </c:pt>
                <c:pt idx="1473">
                  <c:v>1016</c:v>
                </c:pt>
                <c:pt idx="1474">
                  <c:v>1016</c:v>
                </c:pt>
                <c:pt idx="1475">
                  <c:v>1016</c:v>
                </c:pt>
                <c:pt idx="1476">
                  <c:v>1016</c:v>
                </c:pt>
                <c:pt idx="1477">
                  <c:v>1016</c:v>
                </c:pt>
                <c:pt idx="1478">
                  <c:v>1016</c:v>
                </c:pt>
                <c:pt idx="1479">
                  <c:v>1016</c:v>
                </c:pt>
                <c:pt idx="1480">
                  <c:v>1016</c:v>
                </c:pt>
                <c:pt idx="1481">
                  <c:v>1016</c:v>
                </c:pt>
                <c:pt idx="1482">
                  <c:v>1016</c:v>
                </c:pt>
                <c:pt idx="1483">
                  <c:v>1016</c:v>
                </c:pt>
                <c:pt idx="1484">
                  <c:v>1016</c:v>
                </c:pt>
                <c:pt idx="1485">
                  <c:v>1016</c:v>
                </c:pt>
                <c:pt idx="1486">
                  <c:v>1016</c:v>
                </c:pt>
                <c:pt idx="1487">
                  <c:v>1016</c:v>
                </c:pt>
                <c:pt idx="1488">
                  <c:v>1016</c:v>
                </c:pt>
                <c:pt idx="1489">
                  <c:v>1016</c:v>
                </c:pt>
                <c:pt idx="1490">
                  <c:v>1016</c:v>
                </c:pt>
                <c:pt idx="1491">
                  <c:v>1016</c:v>
                </c:pt>
                <c:pt idx="1492">
                  <c:v>1016</c:v>
                </c:pt>
                <c:pt idx="1493">
                  <c:v>1016</c:v>
                </c:pt>
                <c:pt idx="1494">
                  <c:v>1016</c:v>
                </c:pt>
                <c:pt idx="1495">
                  <c:v>1016</c:v>
                </c:pt>
                <c:pt idx="1496">
                  <c:v>1016</c:v>
                </c:pt>
                <c:pt idx="1497">
                  <c:v>1016</c:v>
                </c:pt>
                <c:pt idx="1498">
                  <c:v>1016</c:v>
                </c:pt>
                <c:pt idx="1499">
                  <c:v>1016</c:v>
                </c:pt>
                <c:pt idx="1500">
                  <c:v>1016</c:v>
                </c:pt>
                <c:pt idx="1501">
                  <c:v>1016</c:v>
                </c:pt>
                <c:pt idx="1502">
                  <c:v>1016</c:v>
                </c:pt>
                <c:pt idx="1503">
                  <c:v>1016</c:v>
                </c:pt>
                <c:pt idx="1504">
                  <c:v>1016</c:v>
                </c:pt>
                <c:pt idx="1505">
                  <c:v>1016</c:v>
                </c:pt>
                <c:pt idx="1506">
                  <c:v>1016</c:v>
                </c:pt>
                <c:pt idx="1507">
                  <c:v>1016</c:v>
                </c:pt>
                <c:pt idx="1508">
                  <c:v>1016</c:v>
                </c:pt>
                <c:pt idx="1509">
                  <c:v>1016</c:v>
                </c:pt>
                <c:pt idx="1510">
                  <c:v>1016</c:v>
                </c:pt>
                <c:pt idx="1511">
                  <c:v>1016</c:v>
                </c:pt>
                <c:pt idx="1512">
                  <c:v>1016</c:v>
                </c:pt>
                <c:pt idx="1513">
                  <c:v>1016</c:v>
                </c:pt>
                <c:pt idx="1514">
                  <c:v>1015</c:v>
                </c:pt>
                <c:pt idx="1515">
                  <c:v>1015</c:v>
                </c:pt>
                <c:pt idx="1516">
                  <c:v>1015</c:v>
                </c:pt>
                <c:pt idx="1517">
                  <c:v>1015</c:v>
                </c:pt>
                <c:pt idx="1518">
                  <c:v>1015</c:v>
                </c:pt>
                <c:pt idx="1519">
                  <c:v>1015</c:v>
                </c:pt>
                <c:pt idx="1520">
                  <c:v>1015</c:v>
                </c:pt>
                <c:pt idx="1521">
                  <c:v>1015</c:v>
                </c:pt>
                <c:pt idx="1522">
                  <c:v>1015</c:v>
                </c:pt>
                <c:pt idx="1523">
                  <c:v>1015</c:v>
                </c:pt>
                <c:pt idx="1524">
                  <c:v>1015</c:v>
                </c:pt>
                <c:pt idx="1525">
                  <c:v>1015</c:v>
                </c:pt>
                <c:pt idx="1526">
                  <c:v>1015</c:v>
                </c:pt>
                <c:pt idx="1527">
                  <c:v>1015</c:v>
                </c:pt>
                <c:pt idx="1528">
                  <c:v>1015</c:v>
                </c:pt>
                <c:pt idx="1529">
                  <c:v>1015</c:v>
                </c:pt>
                <c:pt idx="1530">
                  <c:v>1015</c:v>
                </c:pt>
                <c:pt idx="1531">
                  <c:v>1015</c:v>
                </c:pt>
                <c:pt idx="1532">
                  <c:v>1015</c:v>
                </c:pt>
                <c:pt idx="1533">
                  <c:v>1015</c:v>
                </c:pt>
                <c:pt idx="1534">
                  <c:v>1015</c:v>
                </c:pt>
                <c:pt idx="1535">
                  <c:v>1015</c:v>
                </c:pt>
                <c:pt idx="1536">
                  <c:v>1015</c:v>
                </c:pt>
                <c:pt idx="1537">
                  <c:v>1015</c:v>
                </c:pt>
                <c:pt idx="1538">
                  <c:v>1015</c:v>
                </c:pt>
                <c:pt idx="1539">
                  <c:v>1015</c:v>
                </c:pt>
                <c:pt idx="1540">
                  <c:v>1015</c:v>
                </c:pt>
                <c:pt idx="1541">
                  <c:v>1015</c:v>
                </c:pt>
                <c:pt idx="1542">
                  <c:v>1015</c:v>
                </c:pt>
                <c:pt idx="1543">
                  <c:v>1015</c:v>
                </c:pt>
                <c:pt idx="1544">
                  <c:v>1015</c:v>
                </c:pt>
                <c:pt idx="1545">
                  <c:v>1015</c:v>
                </c:pt>
                <c:pt idx="1546">
                  <c:v>1015</c:v>
                </c:pt>
                <c:pt idx="1547">
                  <c:v>1015</c:v>
                </c:pt>
                <c:pt idx="1548">
                  <c:v>1015</c:v>
                </c:pt>
                <c:pt idx="1549">
                  <c:v>1015</c:v>
                </c:pt>
                <c:pt idx="1550">
                  <c:v>1015</c:v>
                </c:pt>
                <c:pt idx="1551">
                  <c:v>1015</c:v>
                </c:pt>
                <c:pt idx="1552">
                  <c:v>1015</c:v>
                </c:pt>
                <c:pt idx="1553">
                  <c:v>1015</c:v>
                </c:pt>
                <c:pt idx="1554">
                  <c:v>1015</c:v>
                </c:pt>
                <c:pt idx="1555">
                  <c:v>1015</c:v>
                </c:pt>
                <c:pt idx="1556">
                  <c:v>1015</c:v>
                </c:pt>
                <c:pt idx="1557">
                  <c:v>1015</c:v>
                </c:pt>
                <c:pt idx="1558">
                  <c:v>1015</c:v>
                </c:pt>
                <c:pt idx="1559">
                  <c:v>1015</c:v>
                </c:pt>
                <c:pt idx="1560">
                  <c:v>1015</c:v>
                </c:pt>
                <c:pt idx="1561">
                  <c:v>1015</c:v>
                </c:pt>
                <c:pt idx="1562">
                  <c:v>1015</c:v>
                </c:pt>
                <c:pt idx="1563">
                  <c:v>1015</c:v>
                </c:pt>
                <c:pt idx="1564">
                  <c:v>1015</c:v>
                </c:pt>
                <c:pt idx="1565">
                  <c:v>1015</c:v>
                </c:pt>
                <c:pt idx="1566">
                  <c:v>1015</c:v>
                </c:pt>
                <c:pt idx="1567">
                  <c:v>1015</c:v>
                </c:pt>
                <c:pt idx="1568">
                  <c:v>1015</c:v>
                </c:pt>
                <c:pt idx="1569">
                  <c:v>1015</c:v>
                </c:pt>
                <c:pt idx="1570">
                  <c:v>1015</c:v>
                </c:pt>
                <c:pt idx="1571">
                  <c:v>1015</c:v>
                </c:pt>
                <c:pt idx="1572">
                  <c:v>1015</c:v>
                </c:pt>
                <c:pt idx="1573">
                  <c:v>1015</c:v>
                </c:pt>
                <c:pt idx="1574">
                  <c:v>1015</c:v>
                </c:pt>
                <c:pt idx="1575">
                  <c:v>1015</c:v>
                </c:pt>
                <c:pt idx="1576">
                  <c:v>1015</c:v>
                </c:pt>
                <c:pt idx="1577">
                  <c:v>1015</c:v>
                </c:pt>
                <c:pt idx="1578">
                  <c:v>1015</c:v>
                </c:pt>
                <c:pt idx="1579">
                  <c:v>1015</c:v>
                </c:pt>
                <c:pt idx="1580">
                  <c:v>1015</c:v>
                </c:pt>
                <c:pt idx="1581">
                  <c:v>1015</c:v>
                </c:pt>
                <c:pt idx="1582">
                  <c:v>1015</c:v>
                </c:pt>
                <c:pt idx="1583">
                  <c:v>1015</c:v>
                </c:pt>
                <c:pt idx="1584">
                  <c:v>1015</c:v>
                </c:pt>
                <c:pt idx="1585">
                  <c:v>1015</c:v>
                </c:pt>
                <c:pt idx="1586">
                  <c:v>1015</c:v>
                </c:pt>
                <c:pt idx="1587">
                  <c:v>1015</c:v>
                </c:pt>
                <c:pt idx="1588">
                  <c:v>1015</c:v>
                </c:pt>
                <c:pt idx="1589">
                  <c:v>1015</c:v>
                </c:pt>
                <c:pt idx="1590">
                  <c:v>1015</c:v>
                </c:pt>
                <c:pt idx="1591">
                  <c:v>1015</c:v>
                </c:pt>
                <c:pt idx="1592">
                  <c:v>1015</c:v>
                </c:pt>
                <c:pt idx="1593">
                  <c:v>1015</c:v>
                </c:pt>
                <c:pt idx="1594">
                  <c:v>1015</c:v>
                </c:pt>
                <c:pt idx="1595">
                  <c:v>1015</c:v>
                </c:pt>
                <c:pt idx="1596">
                  <c:v>1015</c:v>
                </c:pt>
                <c:pt idx="1597">
                  <c:v>1015</c:v>
                </c:pt>
                <c:pt idx="1598">
                  <c:v>1015</c:v>
                </c:pt>
                <c:pt idx="1599">
                  <c:v>1015</c:v>
                </c:pt>
                <c:pt idx="1600">
                  <c:v>1015</c:v>
                </c:pt>
                <c:pt idx="1601">
                  <c:v>1015</c:v>
                </c:pt>
                <c:pt idx="1602">
                  <c:v>1015</c:v>
                </c:pt>
                <c:pt idx="1603">
                  <c:v>1015</c:v>
                </c:pt>
                <c:pt idx="1604">
                  <c:v>1015</c:v>
                </c:pt>
                <c:pt idx="1605">
                  <c:v>1015</c:v>
                </c:pt>
                <c:pt idx="1606">
                  <c:v>1015</c:v>
                </c:pt>
                <c:pt idx="1607">
                  <c:v>1015</c:v>
                </c:pt>
                <c:pt idx="1608">
                  <c:v>1015</c:v>
                </c:pt>
                <c:pt idx="1609">
                  <c:v>1015</c:v>
                </c:pt>
                <c:pt idx="1610">
                  <c:v>1015</c:v>
                </c:pt>
                <c:pt idx="1611">
                  <c:v>1015</c:v>
                </c:pt>
                <c:pt idx="1612">
                  <c:v>1015</c:v>
                </c:pt>
                <c:pt idx="1613">
                  <c:v>1015</c:v>
                </c:pt>
                <c:pt idx="1614">
                  <c:v>1015</c:v>
                </c:pt>
                <c:pt idx="1615">
                  <c:v>1015</c:v>
                </c:pt>
                <c:pt idx="1616">
                  <c:v>1015</c:v>
                </c:pt>
                <c:pt idx="1617">
                  <c:v>1015</c:v>
                </c:pt>
                <c:pt idx="1618">
                  <c:v>1015</c:v>
                </c:pt>
                <c:pt idx="1619">
                  <c:v>1015</c:v>
                </c:pt>
                <c:pt idx="1620">
                  <c:v>1015</c:v>
                </c:pt>
                <c:pt idx="1621">
                  <c:v>1015</c:v>
                </c:pt>
                <c:pt idx="1622">
                  <c:v>1015</c:v>
                </c:pt>
                <c:pt idx="1623">
                  <c:v>1015</c:v>
                </c:pt>
                <c:pt idx="1624">
                  <c:v>1015</c:v>
                </c:pt>
                <c:pt idx="1625">
                  <c:v>1015</c:v>
                </c:pt>
                <c:pt idx="1626">
                  <c:v>1015</c:v>
                </c:pt>
                <c:pt idx="1627">
                  <c:v>1015</c:v>
                </c:pt>
                <c:pt idx="1628">
                  <c:v>1015</c:v>
                </c:pt>
                <c:pt idx="1629">
                  <c:v>1015</c:v>
                </c:pt>
                <c:pt idx="1630">
                  <c:v>1015</c:v>
                </c:pt>
                <c:pt idx="1631">
                  <c:v>1015</c:v>
                </c:pt>
                <c:pt idx="1632">
                  <c:v>1015</c:v>
                </c:pt>
                <c:pt idx="1633">
                  <c:v>1015</c:v>
                </c:pt>
                <c:pt idx="1634">
                  <c:v>1015</c:v>
                </c:pt>
                <c:pt idx="1635">
                  <c:v>1015</c:v>
                </c:pt>
                <c:pt idx="1636">
                  <c:v>1015</c:v>
                </c:pt>
                <c:pt idx="1637">
                  <c:v>1015</c:v>
                </c:pt>
                <c:pt idx="1638">
                  <c:v>1015</c:v>
                </c:pt>
                <c:pt idx="1639">
                  <c:v>1015</c:v>
                </c:pt>
                <c:pt idx="1640">
                  <c:v>1015</c:v>
                </c:pt>
                <c:pt idx="1641">
                  <c:v>1015</c:v>
                </c:pt>
                <c:pt idx="1642">
                  <c:v>1015</c:v>
                </c:pt>
                <c:pt idx="1643">
                  <c:v>1015</c:v>
                </c:pt>
                <c:pt idx="1644">
                  <c:v>1015</c:v>
                </c:pt>
                <c:pt idx="1645">
                  <c:v>1015</c:v>
                </c:pt>
                <c:pt idx="1646">
                  <c:v>1015</c:v>
                </c:pt>
                <c:pt idx="1647">
                  <c:v>1015</c:v>
                </c:pt>
                <c:pt idx="1648">
                  <c:v>1015</c:v>
                </c:pt>
                <c:pt idx="1649">
                  <c:v>1015</c:v>
                </c:pt>
                <c:pt idx="1650">
                  <c:v>1015</c:v>
                </c:pt>
                <c:pt idx="1651">
                  <c:v>1015</c:v>
                </c:pt>
                <c:pt idx="1652">
                  <c:v>1015</c:v>
                </c:pt>
                <c:pt idx="1653">
                  <c:v>1015</c:v>
                </c:pt>
                <c:pt idx="1654">
                  <c:v>1015</c:v>
                </c:pt>
                <c:pt idx="1655">
                  <c:v>1015</c:v>
                </c:pt>
                <c:pt idx="1656">
                  <c:v>1015</c:v>
                </c:pt>
                <c:pt idx="1657">
                  <c:v>1015</c:v>
                </c:pt>
                <c:pt idx="1658">
                  <c:v>1015</c:v>
                </c:pt>
                <c:pt idx="1659">
                  <c:v>1015</c:v>
                </c:pt>
                <c:pt idx="1660">
                  <c:v>1015</c:v>
                </c:pt>
                <c:pt idx="1661">
                  <c:v>1015</c:v>
                </c:pt>
                <c:pt idx="1662">
                  <c:v>1015</c:v>
                </c:pt>
                <c:pt idx="1663">
                  <c:v>1015</c:v>
                </c:pt>
                <c:pt idx="1664">
                  <c:v>1015</c:v>
                </c:pt>
                <c:pt idx="1665">
                  <c:v>1015</c:v>
                </c:pt>
                <c:pt idx="1666">
                  <c:v>1015</c:v>
                </c:pt>
                <c:pt idx="1667">
                  <c:v>1015</c:v>
                </c:pt>
                <c:pt idx="1668">
                  <c:v>1015</c:v>
                </c:pt>
                <c:pt idx="1669">
                  <c:v>1015</c:v>
                </c:pt>
                <c:pt idx="1670">
                  <c:v>1015</c:v>
                </c:pt>
                <c:pt idx="1671">
                  <c:v>1015</c:v>
                </c:pt>
                <c:pt idx="1672">
                  <c:v>1015</c:v>
                </c:pt>
                <c:pt idx="1673">
                  <c:v>1015</c:v>
                </c:pt>
                <c:pt idx="1674">
                  <c:v>1015</c:v>
                </c:pt>
                <c:pt idx="1675">
                  <c:v>1015</c:v>
                </c:pt>
                <c:pt idx="1676">
                  <c:v>1015</c:v>
                </c:pt>
                <c:pt idx="1677">
                  <c:v>1015</c:v>
                </c:pt>
                <c:pt idx="1678">
                  <c:v>1015</c:v>
                </c:pt>
                <c:pt idx="1679">
                  <c:v>1015</c:v>
                </c:pt>
                <c:pt idx="1680">
                  <c:v>1015</c:v>
                </c:pt>
                <c:pt idx="1681">
                  <c:v>1015</c:v>
                </c:pt>
                <c:pt idx="1682">
                  <c:v>1015</c:v>
                </c:pt>
                <c:pt idx="1683">
                  <c:v>1015</c:v>
                </c:pt>
                <c:pt idx="1684">
                  <c:v>1015</c:v>
                </c:pt>
                <c:pt idx="1685">
                  <c:v>1015</c:v>
                </c:pt>
                <c:pt idx="1686">
                  <c:v>1015</c:v>
                </c:pt>
                <c:pt idx="1687">
                  <c:v>1015</c:v>
                </c:pt>
                <c:pt idx="1688">
                  <c:v>1015</c:v>
                </c:pt>
                <c:pt idx="1689">
                  <c:v>1015</c:v>
                </c:pt>
                <c:pt idx="1690">
                  <c:v>1015</c:v>
                </c:pt>
                <c:pt idx="1691">
                  <c:v>1015</c:v>
                </c:pt>
                <c:pt idx="1692">
                  <c:v>1015</c:v>
                </c:pt>
                <c:pt idx="1693">
                  <c:v>1015</c:v>
                </c:pt>
                <c:pt idx="1694">
                  <c:v>1015</c:v>
                </c:pt>
                <c:pt idx="1695">
                  <c:v>1015</c:v>
                </c:pt>
                <c:pt idx="1696">
                  <c:v>1015</c:v>
                </c:pt>
                <c:pt idx="1697">
                  <c:v>1015</c:v>
                </c:pt>
                <c:pt idx="1698">
                  <c:v>1015</c:v>
                </c:pt>
                <c:pt idx="1699">
                  <c:v>1015</c:v>
                </c:pt>
                <c:pt idx="1700">
                  <c:v>1015</c:v>
                </c:pt>
                <c:pt idx="1701">
                  <c:v>1015</c:v>
                </c:pt>
                <c:pt idx="1702">
                  <c:v>1015</c:v>
                </c:pt>
                <c:pt idx="1703">
                  <c:v>1015</c:v>
                </c:pt>
                <c:pt idx="1704">
                  <c:v>1015</c:v>
                </c:pt>
                <c:pt idx="1705">
                  <c:v>1015</c:v>
                </c:pt>
                <c:pt idx="1706">
                  <c:v>1015</c:v>
                </c:pt>
                <c:pt idx="1707">
                  <c:v>1015</c:v>
                </c:pt>
                <c:pt idx="1708">
                  <c:v>1015</c:v>
                </c:pt>
                <c:pt idx="1709">
                  <c:v>1015</c:v>
                </c:pt>
                <c:pt idx="1710">
                  <c:v>1015</c:v>
                </c:pt>
                <c:pt idx="1711">
                  <c:v>1015</c:v>
                </c:pt>
                <c:pt idx="1712">
                  <c:v>1015</c:v>
                </c:pt>
                <c:pt idx="1713">
                  <c:v>1015</c:v>
                </c:pt>
                <c:pt idx="1714">
                  <c:v>1015</c:v>
                </c:pt>
                <c:pt idx="1715">
                  <c:v>1015</c:v>
                </c:pt>
                <c:pt idx="1716">
                  <c:v>1015</c:v>
                </c:pt>
                <c:pt idx="1717">
                  <c:v>1015</c:v>
                </c:pt>
                <c:pt idx="1718">
                  <c:v>1015</c:v>
                </c:pt>
                <c:pt idx="1719">
                  <c:v>1015</c:v>
                </c:pt>
                <c:pt idx="1720">
                  <c:v>1015</c:v>
                </c:pt>
                <c:pt idx="1721">
                  <c:v>1015</c:v>
                </c:pt>
                <c:pt idx="1722">
                  <c:v>1015</c:v>
                </c:pt>
                <c:pt idx="1723">
                  <c:v>1015</c:v>
                </c:pt>
                <c:pt idx="1724">
                  <c:v>1015</c:v>
                </c:pt>
                <c:pt idx="1725">
                  <c:v>1015</c:v>
                </c:pt>
                <c:pt idx="1726">
                  <c:v>1015</c:v>
                </c:pt>
                <c:pt idx="1727">
                  <c:v>1015</c:v>
                </c:pt>
                <c:pt idx="1728">
                  <c:v>1015</c:v>
                </c:pt>
                <c:pt idx="1729">
                  <c:v>1015</c:v>
                </c:pt>
                <c:pt idx="1730">
                  <c:v>1015</c:v>
                </c:pt>
                <c:pt idx="1731">
                  <c:v>1015</c:v>
                </c:pt>
                <c:pt idx="1732">
                  <c:v>1015</c:v>
                </c:pt>
                <c:pt idx="1733">
                  <c:v>1015</c:v>
                </c:pt>
                <c:pt idx="1734">
                  <c:v>1015</c:v>
                </c:pt>
                <c:pt idx="1735">
                  <c:v>1015</c:v>
                </c:pt>
                <c:pt idx="1736">
                  <c:v>1015</c:v>
                </c:pt>
                <c:pt idx="1737">
                  <c:v>1015</c:v>
                </c:pt>
                <c:pt idx="1738">
                  <c:v>1015</c:v>
                </c:pt>
                <c:pt idx="1739">
                  <c:v>1015</c:v>
                </c:pt>
                <c:pt idx="1740">
                  <c:v>1015</c:v>
                </c:pt>
                <c:pt idx="1741">
                  <c:v>1015</c:v>
                </c:pt>
                <c:pt idx="1742">
                  <c:v>1015</c:v>
                </c:pt>
                <c:pt idx="1743">
                  <c:v>1015</c:v>
                </c:pt>
                <c:pt idx="1744">
                  <c:v>1015</c:v>
                </c:pt>
                <c:pt idx="1745">
                  <c:v>1015</c:v>
                </c:pt>
                <c:pt idx="1746">
                  <c:v>1015</c:v>
                </c:pt>
                <c:pt idx="1747">
                  <c:v>1015</c:v>
                </c:pt>
                <c:pt idx="1748">
                  <c:v>1015</c:v>
                </c:pt>
                <c:pt idx="1749">
                  <c:v>1015</c:v>
                </c:pt>
                <c:pt idx="1750">
                  <c:v>1015</c:v>
                </c:pt>
                <c:pt idx="1751">
                  <c:v>1015</c:v>
                </c:pt>
                <c:pt idx="1752">
                  <c:v>1015</c:v>
                </c:pt>
                <c:pt idx="1753">
                  <c:v>1015</c:v>
                </c:pt>
                <c:pt idx="1754">
                  <c:v>1015</c:v>
                </c:pt>
                <c:pt idx="1755">
                  <c:v>1015</c:v>
                </c:pt>
                <c:pt idx="1756">
                  <c:v>1015</c:v>
                </c:pt>
                <c:pt idx="1757">
                  <c:v>1015</c:v>
                </c:pt>
                <c:pt idx="1758">
                  <c:v>1015</c:v>
                </c:pt>
                <c:pt idx="1759">
                  <c:v>1015</c:v>
                </c:pt>
                <c:pt idx="1760">
                  <c:v>1015</c:v>
                </c:pt>
                <c:pt idx="1761">
                  <c:v>1015</c:v>
                </c:pt>
                <c:pt idx="1762">
                  <c:v>1015</c:v>
                </c:pt>
                <c:pt idx="1763">
                  <c:v>1015</c:v>
                </c:pt>
                <c:pt idx="1764">
                  <c:v>1015</c:v>
                </c:pt>
                <c:pt idx="1765">
                  <c:v>1015</c:v>
                </c:pt>
                <c:pt idx="1766">
                  <c:v>1015</c:v>
                </c:pt>
                <c:pt idx="1767">
                  <c:v>1015</c:v>
                </c:pt>
                <c:pt idx="1768">
                  <c:v>1015</c:v>
                </c:pt>
                <c:pt idx="1769">
                  <c:v>1015</c:v>
                </c:pt>
                <c:pt idx="1770">
                  <c:v>1015</c:v>
                </c:pt>
                <c:pt idx="1771">
                  <c:v>1015</c:v>
                </c:pt>
                <c:pt idx="1772">
                  <c:v>1015</c:v>
                </c:pt>
                <c:pt idx="1773">
                  <c:v>1015</c:v>
                </c:pt>
                <c:pt idx="1774">
                  <c:v>1015</c:v>
                </c:pt>
                <c:pt idx="1775">
                  <c:v>1015</c:v>
                </c:pt>
                <c:pt idx="1776">
                  <c:v>1015</c:v>
                </c:pt>
                <c:pt idx="1777">
                  <c:v>1015</c:v>
                </c:pt>
                <c:pt idx="1778">
                  <c:v>1015</c:v>
                </c:pt>
                <c:pt idx="1779">
                  <c:v>1015</c:v>
                </c:pt>
                <c:pt idx="1780">
                  <c:v>1015</c:v>
                </c:pt>
                <c:pt idx="1781">
                  <c:v>1015</c:v>
                </c:pt>
                <c:pt idx="1782">
                  <c:v>1015</c:v>
                </c:pt>
                <c:pt idx="1783">
                  <c:v>1015</c:v>
                </c:pt>
                <c:pt idx="1784">
                  <c:v>1015</c:v>
                </c:pt>
                <c:pt idx="1785">
                  <c:v>1015</c:v>
                </c:pt>
                <c:pt idx="1786">
                  <c:v>1015</c:v>
                </c:pt>
                <c:pt idx="1787">
                  <c:v>1015</c:v>
                </c:pt>
                <c:pt idx="1788">
                  <c:v>1015</c:v>
                </c:pt>
                <c:pt idx="1789">
                  <c:v>1015</c:v>
                </c:pt>
                <c:pt idx="1790">
                  <c:v>1015</c:v>
                </c:pt>
                <c:pt idx="1791">
                  <c:v>1015</c:v>
                </c:pt>
                <c:pt idx="1792">
                  <c:v>1015</c:v>
                </c:pt>
                <c:pt idx="1793">
                  <c:v>1015</c:v>
                </c:pt>
                <c:pt idx="1794">
                  <c:v>1015</c:v>
                </c:pt>
                <c:pt idx="1795">
                  <c:v>1015</c:v>
                </c:pt>
                <c:pt idx="1796">
                  <c:v>1015</c:v>
                </c:pt>
                <c:pt idx="1797">
                  <c:v>1015</c:v>
                </c:pt>
                <c:pt idx="1798">
                  <c:v>1015</c:v>
                </c:pt>
                <c:pt idx="1799">
                  <c:v>1015</c:v>
                </c:pt>
                <c:pt idx="1800">
                  <c:v>1015</c:v>
                </c:pt>
                <c:pt idx="1801">
                  <c:v>1015</c:v>
                </c:pt>
                <c:pt idx="1802">
                  <c:v>1015</c:v>
                </c:pt>
                <c:pt idx="1803">
                  <c:v>1015</c:v>
                </c:pt>
                <c:pt idx="1804">
                  <c:v>1015</c:v>
                </c:pt>
                <c:pt idx="1805">
                  <c:v>1015</c:v>
                </c:pt>
                <c:pt idx="1806">
                  <c:v>1015</c:v>
                </c:pt>
                <c:pt idx="1807">
                  <c:v>1015</c:v>
                </c:pt>
                <c:pt idx="1808">
                  <c:v>1015</c:v>
                </c:pt>
                <c:pt idx="1809">
                  <c:v>1015</c:v>
                </c:pt>
                <c:pt idx="1810">
                  <c:v>1015</c:v>
                </c:pt>
                <c:pt idx="1811">
                  <c:v>1015</c:v>
                </c:pt>
                <c:pt idx="1812">
                  <c:v>1015</c:v>
                </c:pt>
                <c:pt idx="1813">
                  <c:v>1015</c:v>
                </c:pt>
                <c:pt idx="1814">
                  <c:v>1015</c:v>
                </c:pt>
                <c:pt idx="1815">
                  <c:v>1015</c:v>
                </c:pt>
                <c:pt idx="1816">
                  <c:v>1015</c:v>
                </c:pt>
                <c:pt idx="1817">
                  <c:v>1015</c:v>
                </c:pt>
                <c:pt idx="1818">
                  <c:v>1015</c:v>
                </c:pt>
                <c:pt idx="1819">
                  <c:v>1015</c:v>
                </c:pt>
                <c:pt idx="1820">
                  <c:v>1015</c:v>
                </c:pt>
                <c:pt idx="1821">
                  <c:v>1015</c:v>
                </c:pt>
                <c:pt idx="1822">
                  <c:v>1015</c:v>
                </c:pt>
                <c:pt idx="1823">
                  <c:v>1015</c:v>
                </c:pt>
                <c:pt idx="1824">
                  <c:v>1015</c:v>
                </c:pt>
                <c:pt idx="1825">
                  <c:v>1015</c:v>
                </c:pt>
                <c:pt idx="1826">
                  <c:v>1015</c:v>
                </c:pt>
                <c:pt idx="1827">
                  <c:v>1015</c:v>
                </c:pt>
                <c:pt idx="1828">
                  <c:v>1015</c:v>
                </c:pt>
                <c:pt idx="1829">
                  <c:v>1015</c:v>
                </c:pt>
                <c:pt idx="1830">
                  <c:v>1015</c:v>
                </c:pt>
                <c:pt idx="1831">
                  <c:v>1015</c:v>
                </c:pt>
                <c:pt idx="1832">
                  <c:v>1015</c:v>
                </c:pt>
                <c:pt idx="1833">
                  <c:v>1015</c:v>
                </c:pt>
                <c:pt idx="1834">
                  <c:v>1015</c:v>
                </c:pt>
                <c:pt idx="1835">
                  <c:v>1015</c:v>
                </c:pt>
                <c:pt idx="1836">
                  <c:v>1015</c:v>
                </c:pt>
                <c:pt idx="1837">
                  <c:v>1015</c:v>
                </c:pt>
                <c:pt idx="1838">
                  <c:v>1015</c:v>
                </c:pt>
                <c:pt idx="1839">
                  <c:v>1015</c:v>
                </c:pt>
                <c:pt idx="1840">
                  <c:v>1015</c:v>
                </c:pt>
                <c:pt idx="1841">
                  <c:v>1015</c:v>
                </c:pt>
                <c:pt idx="1842">
                  <c:v>1015</c:v>
                </c:pt>
                <c:pt idx="1843">
                  <c:v>1015</c:v>
                </c:pt>
                <c:pt idx="1844">
                  <c:v>1015</c:v>
                </c:pt>
                <c:pt idx="1845">
                  <c:v>1015</c:v>
                </c:pt>
                <c:pt idx="1846">
                  <c:v>1015</c:v>
                </c:pt>
                <c:pt idx="1847">
                  <c:v>1015</c:v>
                </c:pt>
                <c:pt idx="1848">
                  <c:v>1015</c:v>
                </c:pt>
                <c:pt idx="1849">
                  <c:v>1015</c:v>
                </c:pt>
                <c:pt idx="1850">
                  <c:v>1015</c:v>
                </c:pt>
                <c:pt idx="1851">
                  <c:v>1015</c:v>
                </c:pt>
                <c:pt idx="1852">
                  <c:v>1015</c:v>
                </c:pt>
                <c:pt idx="1853">
                  <c:v>1015</c:v>
                </c:pt>
                <c:pt idx="1854">
                  <c:v>1015</c:v>
                </c:pt>
                <c:pt idx="1855">
                  <c:v>1015</c:v>
                </c:pt>
                <c:pt idx="1856">
                  <c:v>1015</c:v>
                </c:pt>
                <c:pt idx="1857">
                  <c:v>1015</c:v>
                </c:pt>
                <c:pt idx="1858">
                  <c:v>1015</c:v>
                </c:pt>
                <c:pt idx="1859">
                  <c:v>1015</c:v>
                </c:pt>
                <c:pt idx="1860">
                  <c:v>1015</c:v>
                </c:pt>
                <c:pt idx="1861">
                  <c:v>1015</c:v>
                </c:pt>
                <c:pt idx="1862">
                  <c:v>1015</c:v>
                </c:pt>
                <c:pt idx="1863">
                  <c:v>1015</c:v>
                </c:pt>
                <c:pt idx="1864">
                  <c:v>1015</c:v>
                </c:pt>
                <c:pt idx="1865">
                  <c:v>1015</c:v>
                </c:pt>
                <c:pt idx="1866">
                  <c:v>1015</c:v>
                </c:pt>
                <c:pt idx="1867">
                  <c:v>1015</c:v>
                </c:pt>
                <c:pt idx="1868">
                  <c:v>1015</c:v>
                </c:pt>
                <c:pt idx="1869">
                  <c:v>1015</c:v>
                </c:pt>
                <c:pt idx="1870">
                  <c:v>1015</c:v>
                </c:pt>
                <c:pt idx="1871">
                  <c:v>1015</c:v>
                </c:pt>
                <c:pt idx="1872">
                  <c:v>1015</c:v>
                </c:pt>
                <c:pt idx="1873">
                  <c:v>1015</c:v>
                </c:pt>
                <c:pt idx="1874">
                  <c:v>1015</c:v>
                </c:pt>
                <c:pt idx="1875">
                  <c:v>1015</c:v>
                </c:pt>
                <c:pt idx="1876">
                  <c:v>1015</c:v>
                </c:pt>
                <c:pt idx="1877">
                  <c:v>1015</c:v>
                </c:pt>
                <c:pt idx="1878">
                  <c:v>1015</c:v>
                </c:pt>
                <c:pt idx="1879">
                  <c:v>1015</c:v>
                </c:pt>
                <c:pt idx="1880">
                  <c:v>1015</c:v>
                </c:pt>
                <c:pt idx="1881">
                  <c:v>1015</c:v>
                </c:pt>
                <c:pt idx="1882">
                  <c:v>1015</c:v>
                </c:pt>
                <c:pt idx="1883">
                  <c:v>1015</c:v>
                </c:pt>
                <c:pt idx="1884">
                  <c:v>1015</c:v>
                </c:pt>
                <c:pt idx="1885">
                  <c:v>1015</c:v>
                </c:pt>
                <c:pt idx="1886">
                  <c:v>1015</c:v>
                </c:pt>
                <c:pt idx="1887">
                  <c:v>1015</c:v>
                </c:pt>
                <c:pt idx="1888">
                  <c:v>1015</c:v>
                </c:pt>
                <c:pt idx="1889">
                  <c:v>1015</c:v>
                </c:pt>
                <c:pt idx="1890">
                  <c:v>1015</c:v>
                </c:pt>
                <c:pt idx="1891">
                  <c:v>1015</c:v>
                </c:pt>
                <c:pt idx="1892">
                  <c:v>1015</c:v>
                </c:pt>
                <c:pt idx="1893">
                  <c:v>1015</c:v>
                </c:pt>
                <c:pt idx="1894">
                  <c:v>1015</c:v>
                </c:pt>
                <c:pt idx="1895">
                  <c:v>1015</c:v>
                </c:pt>
                <c:pt idx="1896">
                  <c:v>1015</c:v>
                </c:pt>
                <c:pt idx="1897">
                  <c:v>1015</c:v>
                </c:pt>
                <c:pt idx="1898">
                  <c:v>1015</c:v>
                </c:pt>
                <c:pt idx="1899">
                  <c:v>1015</c:v>
                </c:pt>
                <c:pt idx="1900">
                  <c:v>1015</c:v>
                </c:pt>
                <c:pt idx="1901">
                  <c:v>1015</c:v>
                </c:pt>
                <c:pt idx="1902">
                  <c:v>1015</c:v>
                </c:pt>
                <c:pt idx="1903">
                  <c:v>1015</c:v>
                </c:pt>
                <c:pt idx="1904">
                  <c:v>1015</c:v>
                </c:pt>
                <c:pt idx="1905">
                  <c:v>1015</c:v>
                </c:pt>
                <c:pt idx="1906">
                  <c:v>1015</c:v>
                </c:pt>
                <c:pt idx="1907">
                  <c:v>1015</c:v>
                </c:pt>
                <c:pt idx="1908">
                  <c:v>1015</c:v>
                </c:pt>
                <c:pt idx="1909">
                  <c:v>1015</c:v>
                </c:pt>
                <c:pt idx="1910">
                  <c:v>1015</c:v>
                </c:pt>
                <c:pt idx="1911">
                  <c:v>1015</c:v>
                </c:pt>
                <c:pt idx="1912">
                  <c:v>1015</c:v>
                </c:pt>
                <c:pt idx="1913">
                  <c:v>1015</c:v>
                </c:pt>
                <c:pt idx="1914">
                  <c:v>1015</c:v>
                </c:pt>
                <c:pt idx="1915">
                  <c:v>1015</c:v>
                </c:pt>
                <c:pt idx="1916">
                  <c:v>1015</c:v>
                </c:pt>
                <c:pt idx="1917">
                  <c:v>1015</c:v>
                </c:pt>
                <c:pt idx="1918">
                  <c:v>1015</c:v>
                </c:pt>
                <c:pt idx="1919">
                  <c:v>1015</c:v>
                </c:pt>
                <c:pt idx="1920">
                  <c:v>1015</c:v>
                </c:pt>
                <c:pt idx="1921">
                  <c:v>1015</c:v>
                </c:pt>
                <c:pt idx="1922">
                  <c:v>1015</c:v>
                </c:pt>
                <c:pt idx="1923">
                  <c:v>1015</c:v>
                </c:pt>
                <c:pt idx="1924">
                  <c:v>1015</c:v>
                </c:pt>
                <c:pt idx="1925">
                  <c:v>1015</c:v>
                </c:pt>
                <c:pt idx="1926">
                  <c:v>1015</c:v>
                </c:pt>
                <c:pt idx="1927">
                  <c:v>1015</c:v>
                </c:pt>
                <c:pt idx="1928">
                  <c:v>1015</c:v>
                </c:pt>
                <c:pt idx="1929">
                  <c:v>1015</c:v>
                </c:pt>
                <c:pt idx="1930">
                  <c:v>1015</c:v>
                </c:pt>
                <c:pt idx="1931">
                  <c:v>1015</c:v>
                </c:pt>
                <c:pt idx="1932">
                  <c:v>1015</c:v>
                </c:pt>
                <c:pt idx="1933">
                  <c:v>1015</c:v>
                </c:pt>
                <c:pt idx="1934">
                  <c:v>1015</c:v>
                </c:pt>
                <c:pt idx="1935">
                  <c:v>1015</c:v>
                </c:pt>
                <c:pt idx="1936">
                  <c:v>1015</c:v>
                </c:pt>
                <c:pt idx="1937">
                  <c:v>1015</c:v>
                </c:pt>
                <c:pt idx="1938">
                  <c:v>1015</c:v>
                </c:pt>
                <c:pt idx="1939">
                  <c:v>1015</c:v>
                </c:pt>
                <c:pt idx="1940">
                  <c:v>1016</c:v>
                </c:pt>
                <c:pt idx="1941">
                  <c:v>1016</c:v>
                </c:pt>
                <c:pt idx="1942">
                  <c:v>1016</c:v>
                </c:pt>
                <c:pt idx="1943">
                  <c:v>1016</c:v>
                </c:pt>
                <c:pt idx="1944">
                  <c:v>1016</c:v>
                </c:pt>
                <c:pt idx="1945">
                  <c:v>1016</c:v>
                </c:pt>
                <c:pt idx="1946">
                  <c:v>1016</c:v>
                </c:pt>
                <c:pt idx="1947">
                  <c:v>1016</c:v>
                </c:pt>
                <c:pt idx="1948">
                  <c:v>1016</c:v>
                </c:pt>
                <c:pt idx="1949">
                  <c:v>1016</c:v>
                </c:pt>
                <c:pt idx="1950">
                  <c:v>1016</c:v>
                </c:pt>
                <c:pt idx="1951">
                  <c:v>1016</c:v>
                </c:pt>
                <c:pt idx="1952">
                  <c:v>1016</c:v>
                </c:pt>
                <c:pt idx="1953">
                  <c:v>1016</c:v>
                </c:pt>
                <c:pt idx="1954">
                  <c:v>1016</c:v>
                </c:pt>
                <c:pt idx="1955">
                  <c:v>1016</c:v>
                </c:pt>
                <c:pt idx="1956">
                  <c:v>1016</c:v>
                </c:pt>
                <c:pt idx="1957">
                  <c:v>1016</c:v>
                </c:pt>
                <c:pt idx="1958">
                  <c:v>1016</c:v>
                </c:pt>
                <c:pt idx="1959">
                  <c:v>1016</c:v>
                </c:pt>
                <c:pt idx="1960">
                  <c:v>1016</c:v>
                </c:pt>
                <c:pt idx="1961">
                  <c:v>1016</c:v>
                </c:pt>
                <c:pt idx="1962">
                  <c:v>1016</c:v>
                </c:pt>
                <c:pt idx="1963">
                  <c:v>1016</c:v>
                </c:pt>
                <c:pt idx="1964">
                  <c:v>1016</c:v>
                </c:pt>
                <c:pt idx="1965">
                  <c:v>1016</c:v>
                </c:pt>
                <c:pt idx="1966">
                  <c:v>1016</c:v>
                </c:pt>
                <c:pt idx="1967">
                  <c:v>1016</c:v>
                </c:pt>
                <c:pt idx="1968">
                  <c:v>1016</c:v>
                </c:pt>
                <c:pt idx="1969">
                  <c:v>1016</c:v>
                </c:pt>
                <c:pt idx="1970">
                  <c:v>1016</c:v>
                </c:pt>
                <c:pt idx="1971">
                  <c:v>1016</c:v>
                </c:pt>
                <c:pt idx="1972">
                  <c:v>1016</c:v>
                </c:pt>
                <c:pt idx="1973">
                  <c:v>1016</c:v>
                </c:pt>
                <c:pt idx="1974">
                  <c:v>1016</c:v>
                </c:pt>
                <c:pt idx="1975">
                  <c:v>1016</c:v>
                </c:pt>
                <c:pt idx="1976">
                  <c:v>1016</c:v>
                </c:pt>
                <c:pt idx="1977">
                  <c:v>1016</c:v>
                </c:pt>
                <c:pt idx="1978">
                  <c:v>1016</c:v>
                </c:pt>
                <c:pt idx="1979">
                  <c:v>1016</c:v>
                </c:pt>
                <c:pt idx="1980">
                  <c:v>1016</c:v>
                </c:pt>
                <c:pt idx="1981">
                  <c:v>1016</c:v>
                </c:pt>
                <c:pt idx="1982">
                  <c:v>1016</c:v>
                </c:pt>
                <c:pt idx="1983">
                  <c:v>1016</c:v>
                </c:pt>
                <c:pt idx="1984">
                  <c:v>1016</c:v>
                </c:pt>
                <c:pt idx="1985">
                  <c:v>1016</c:v>
                </c:pt>
                <c:pt idx="1986">
                  <c:v>1016</c:v>
                </c:pt>
                <c:pt idx="1987">
                  <c:v>1016</c:v>
                </c:pt>
                <c:pt idx="1988">
                  <c:v>1016</c:v>
                </c:pt>
                <c:pt idx="1989">
                  <c:v>1016</c:v>
                </c:pt>
                <c:pt idx="1990">
                  <c:v>1016</c:v>
                </c:pt>
                <c:pt idx="1991">
                  <c:v>1016</c:v>
                </c:pt>
                <c:pt idx="1992">
                  <c:v>1016</c:v>
                </c:pt>
                <c:pt idx="1993">
                  <c:v>1016</c:v>
                </c:pt>
                <c:pt idx="1994">
                  <c:v>1016</c:v>
                </c:pt>
                <c:pt idx="1995">
                  <c:v>1016</c:v>
                </c:pt>
                <c:pt idx="1996">
                  <c:v>1016</c:v>
                </c:pt>
                <c:pt idx="1997">
                  <c:v>1016</c:v>
                </c:pt>
                <c:pt idx="1998">
                  <c:v>1016</c:v>
                </c:pt>
                <c:pt idx="1999">
                  <c:v>1016</c:v>
                </c:pt>
                <c:pt idx="2000">
                  <c:v>1016</c:v>
                </c:pt>
                <c:pt idx="2001">
                  <c:v>1016</c:v>
                </c:pt>
                <c:pt idx="2002">
                  <c:v>1016</c:v>
                </c:pt>
                <c:pt idx="2003">
                  <c:v>1016</c:v>
                </c:pt>
                <c:pt idx="2004">
                  <c:v>1016</c:v>
                </c:pt>
                <c:pt idx="2005">
                  <c:v>1016</c:v>
                </c:pt>
                <c:pt idx="2006">
                  <c:v>1016</c:v>
                </c:pt>
                <c:pt idx="2007">
                  <c:v>1016</c:v>
                </c:pt>
                <c:pt idx="2008">
                  <c:v>1016</c:v>
                </c:pt>
                <c:pt idx="2009">
                  <c:v>1016</c:v>
                </c:pt>
                <c:pt idx="2010">
                  <c:v>1016</c:v>
                </c:pt>
                <c:pt idx="2011">
                  <c:v>1016</c:v>
                </c:pt>
                <c:pt idx="2012">
                  <c:v>1016</c:v>
                </c:pt>
                <c:pt idx="2013">
                  <c:v>1016</c:v>
                </c:pt>
                <c:pt idx="2014">
                  <c:v>1016</c:v>
                </c:pt>
                <c:pt idx="2015">
                  <c:v>1016</c:v>
                </c:pt>
                <c:pt idx="2016">
                  <c:v>1016</c:v>
                </c:pt>
                <c:pt idx="2017">
                  <c:v>1016</c:v>
                </c:pt>
                <c:pt idx="2018">
                  <c:v>1016</c:v>
                </c:pt>
                <c:pt idx="2019">
                  <c:v>1016</c:v>
                </c:pt>
                <c:pt idx="2020">
                  <c:v>1016</c:v>
                </c:pt>
                <c:pt idx="2021">
                  <c:v>1016</c:v>
                </c:pt>
                <c:pt idx="2022">
                  <c:v>1016</c:v>
                </c:pt>
                <c:pt idx="2023">
                  <c:v>1016</c:v>
                </c:pt>
                <c:pt idx="2024">
                  <c:v>1016</c:v>
                </c:pt>
                <c:pt idx="2025">
                  <c:v>1016</c:v>
                </c:pt>
                <c:pt idx="2026">
                  <c:v>1016</c:v>
                </c:pt>
                <c:pt idx="2027">
                  <c:v>1016</c:v>
                </c:pt>
                <c:pt idx="2028">
                  <c:v>1016</c:v>
                </c:pt>
                <c:pt idx="2029">
                  <c:v>1016</c:v>
                </c:pt>
                <c:pt idx="2030">
                  <c:v>1016</c:v>
                </c:pt>
                <c:pt idx="2031">
                  <c:v>1016</c:v>
                </c:pt>
                <c:pt idx="2032">
                  <c:v>1016</c:v>
                </c:pt>
                <c:pt idx="2033">
                  <c:v>1016</c:v>
                </c:pt>
                <c:pt idx="2034">
                  <c:v>1016</c:v>
                </c:pt>
                <c:pt idx="2035">
                  <c:v>1016</c:v>
                </c:pt>
                <c:pt idx="2036">
                  <c:v>1016</c:v>
                </c:pt>
                <c:pt idx="2037">
                  <c:v>1016</c:v>
                </c:pt>
                <c:pt idx="2038">
                  <c:v>1016</c:v>
                </c:pt>
                <c:pt idx="2039">
                  <c:v>1016</c:v>
                </c:pt>
                <c:pt idx="2040">
                  <c:v>1016</c:v>
                </c:pt>
                <c:pt idx="2041">
                  <c:v>1016</c:v>
                </c:pt>
                <c:pt idx="2042">
                  <c:v>1016</c:v>
                </c:pt>
                <c:pt idx="2043">
                  <c:v>1016</c:v>
                </c:pt>
                <c:pt idx="2044">
                  <c:v>1016</c:v>
                </c:pt>
                <c:pt idx="2045">
                  <c:v>1016</c:v>
                </c:pt>
                <c:pt idx="2046">
                  <c:v>1016</c:v>
                </c:pt>
                <c:pt idx="2047">
                  <c:v>1016</c:v>
                </c:pt>
                <c:pt idx="2048">
                  <c:v>1016</c:v>
                </c:pt>
                <c:pt idx="2049">
                  <c:v>1016</c:v>
                </c:pt>
                <c:pt idx="2050">
                  <c:v>1016</c:v>
                </c:pt>
                <c:pt idx="2051">
                  <c:v>1016</c:v>
                </c:pt>
                <c:pt idx="2052">
                  <c:v>1016</c:v>
                </c:pt>
                <c:pt idx="2053">
                  <c:v>1015</c:v>
                </c:pt>
                <c:pt idx="2054">
                  <c:v>1015</c:v>
                </c:pt>
                <c:pt idx="2055">
                  <c:v>1015</c:v>
                </c:pt>
                <c:pt idx="2056">
                  <c:v>1015</c:v>
                </c:pt>
                <c:pt idx="2057">
                  <c:v>1015</c:v>
                </c:pt>
                <c:pt idx="2058">
                  <c:v>1015</c:v>
                </c:pt>
                <c:pt idx="2059">
                  <c:v>1015</c:v>
                </c:pt>
                <c:pt idx="2060">
                  <c:v>1015</c:v>
                </c:pt>
                <c:pt idx="2061">
                  <c:v>1015</c:v>
                </c:pt>
                <c:pt idx="2062">
                  <c:v>1015</c:v>
                </c:pt>
                <c:pt idx="2063">
                  <c:v>1015</c:v>
                </c:pt>
                <c:pt idx="2064">
                  <c:v>1015</c:v>
                </c:pt>
                <c:pt idx="2065">
                  <c:v>1015</c:v>
                </c:pt>
                <c:pt idx="2066">
                  <c:v>1015</c:v>
                </c:pt>
                <c:pt idx="2067">
                  <c:v>1015</c:v>
                </c:pt>
                <c:pt idx="2068">
                  <c:v>1015</c:v>
                </c:pt>
                <c:pt idx="2069">
                  <c:v>1015</c:v>
                </c:pt>
                <c:pt idx="2070">
                  <c:v>1015</c:v>
                </c:pt>
                <c:pt idx="2071">
                  <c:v>1015</c:v>
                </c:pt>
                <c:pt idx="2072">
                  <c:v>1015</c:v>
                </c:pt>
                <c:pt idx="2073">
                  <c:v>1015</c:v>
                </c:pt>
                <c:pt idx="2074">
                  <c:v>1015</c:v>
                </c:pt>
                <c:pt idx="2075">
                  <c:v>1015</c:v>
                </c:pt>
                <c:pt idx="2076">
                  <c:v>1015</c:v>
                </c:pt>
                <c:pt idx="2077">
                  <c:v>1015</c:v>
                </c:pt>
                <c:pt idx="2078">
                  <c:v>1015</c:v>
                </c:pt>
                <c:pt idx="2079">
                  <c:v>1015</c:v>
                </c:pt>
                <c:pt idx="2080">
                  <c:v>1015</c:v>
                </c:pt>
                <c:pt idx="2081">
                  <c:v>1015</c:v>
                </c:pt>
                <c:pt idx="2082">
                  <c:v>1015</c:v>
                </c:pt>
                <c:pt idx="2083">
                  <c:v>1015</c:v>
                </c:pt>
                <c:pt idx="2084">
                  <c:v>1015</c:v>
                </c:pt>
                <c:pt idx="2085">
                  <c:v>1015</c:v>
                </c:pt>
                <c:pt idx="2086">
                  <c:v>1015</c:v>
                </c:pt>
                <c:pt idx="2087">
                  <c:v>1015</c:v>
                </c:pt>
                <c:pt idx="2088">
                  <c:v>1015</c:v>
                </c:pt>
                <c:pt idx="2089">
                  <c:v>1015</c:v>
                </c:pt>
                <c:pt idx="2090">
                  <c:v>1015</c:v>
                </c:pt>
                <c:pt idx="2091">
                  <c:v>1015</c:v>
                </c:pt>
                <c:pt idx="2092">
                  <c:v>1015</c:v>
                </c:pt>
                <c:pt idx="2093">
                  <c:v>1015</c:v>
                </c:pt>
                <c:pt idx="2094">
                  <c:v>1015</c:v>
                </c:pt>
                <c:pt idx="2095">
                  <c:v>1015</c:v>
                </c:pt>
                <c:pt idx="2096">
                  <c:v>1015</c:v>
                </c:pt>
                <c:pt idx="2097">
                  <c:v>1015</c:v>
                </c:pt>
                <c:pt idx="2098">
                  <c:v>1015</c:v>
                </c:pt>
                <c:pt idx="2099">
                  <c:v>1015</c:v>
                </c:pt>
                <c:pt idx="2100">
                  <c:v>1015</c:v>
                </c:pt>
                <c:pt idx="2101">
                  <c:v>1015</c:v>
                </c:pt>
                <c:pt idx="2102">
                  <c:v>1015</c:v>
                </c:pt>
                <c:pt idx="2103">
                  <c:v>1015</c:v>
                </c:pt>
                <c:pt idx="2104">
                  <c:v>1015</c:v>
                </c:pt>
                <c:pt idx="2105">
                  <c:v>1015</c:v>
                </c:pt>
                <c:pt idx="2106">
                  <c:v>1015</c:v>
                </c:pt>
                <c:pt idx="2107">
                  <c:v>1015</c:v>
                </c:pt>
                <c:pt idx="2108">
                  <c:v>1015</c:v>
                </c:pt>
                <c:pt idx="2109">
                  <c:v>1015</c:v>
                </c:pt>
                <c:pt idx="2110">
                  <c:v>1015</c:v>
                </c:pt>
                <c:pt idx="2111">
                  <c:v>1015</c:v>
                </c:pt>
                <c:pt idx="2112">
                  <c:v>1015</c:v>
                </c:pt>
                <c:pt idx="2113">
                  <c:v>1015</c:v>
                </c:pt>
                <c:pt idx="2114">
                  <c:v>1015</c:v>
                </c:pt>
                <c:pt idx="2115">
                  <c:v>1015</c:v>
                </c:pt>
                <c:pt idx="2116">
                  <c:v>1015</c:v>
                </c:pt>
                <c:pt idx="2117">
                  <c:v>1015</c:v>
                </c:pt>
                <c:pt idx="2118">
                  <c:v>1015</c:v>
                </c:pt>
                <c:pt idx="2119">
                  <c:v>1015</c:v>
                </c:pt>
                <c:pt idx="2120">
                  <c:v>1015</c:v>
                </c:pt>
                <c:pt idx="2121">
                  <c:v>1015</c:v>
                </c:pt>
                <c:pt idx="2122">
                  <c:v>1015</c:v>
                </c:pt>
                <c:pt idx="2123">
                  <c:v>1015</c:v>
                </c:pt>
                <c:pt idx="2124">
                  <c:v>1015</c:v>
                </c:pt>
                <c:pt idx="2125">
                  <c:v>1015</c:v>
                </c:pt>
                <c:pt idx="2126">
                  <c:v>1015</c:v>
                </c:pt>
                <c:pt idx="2127">
                  <c:v>1015</c:v>
                </c:pt>
                <c:pt idx="2128">
                  <c:v>1015</c:v>
                </c:pt>
                <c:pt idx="2129">
                  <c:v>1015</c:v>
                </c:pt>
                <c:pt idx="2130">
                  <c:v>1015</c:v>
                </c:pt>
                <c:pt idx="2131">
                  <c:v>1015</c:v>
                </c:pt>
                <c:pt idx="2132">
                  <c:v>1015</c:v>
                </c:pt>
                <c:pt idx="2133">
                  <c:v>1015</c:v>
                </c:pt>
                <c:pt idx="2134">
                  <c:v>1015</c:v>
                </c:pt>
                <c:pt idx="2135">
                  <c:v>1015</c:v>
                </c:pt>
                <c:pt idx="2136">
                  <c:v>1015</c:v>
                </c:pt>
                <c:pt idx="2137">
                  <c:v>1015</c:v>
                </c:pt>
                <c:pt idx="2138">
                  <c:v>1015</c:v>
                </c:pt>
                <c:pt idx="2139">
                  <c:v>1015</c:v>
                </c:pt>
                <c:pt idx="2140">
                  <c:v>1015</c:v>
                </c:pt>
                <c:pt idx="2141">
                  <c:v>1015</c:v>
                </c:pt>
                <c:pt idx="2142">
                  <c:v>1015</c:v>
                </c:pt>
                <c:pt idx="2143">
                  <c:v>1015</c:v>
                </c:pt>
                <c:pt idx="2144">
                  <c:v>1015</c:v>
                </c:pt>
                <c:pt idx="2145">
                  <c:v>1015</c:v>
                </c:pt>
                <c:pt idx="2146">
                  <c:v>1015</c:v>
                </c:pt>
                <c:pt idx="2147">
                  <c:v>1015</c:v>
                </c:pt>
                <c:pt idx="2148">
                  <c:v>1015</c:v>
                </c:pt>
                <c:pt idx="2149">
                  <c:v>1015</c:v>
                </c:pt>
                <c:pt idx="2150">
                  <c:v>1015</c:v>
                </c:pt>
                <c:pt idx="2151">
                  <c:v>1015</c:v>
                </c:pt>
                <c:pt idx="2152">
                  <c:v>1015</c:v>
                </c:pt>
                <c:pt idx="2153">
                  <c:v>1015</c:v>
                </c:pt>
                <c:pt idx="2154">
                  <c:v>1015</c:v>
                </c:pt>
                <c:pt idx="2155">
                  <c:v>1015</c:v>
                </c:pt>
                <c:pt idx="2156">
                  <c:v>1015</c:v>
                </c:pt>
                <c:pt idx="2157">
                  <c:v>1015</c:v>
                </c:pt>
                <c:pt idx="2158">
                  <c:v>1015</c:v>
                </c:pt>
                <c:pt idx="2159">
                  <c:v>1015</c:v>
                </c:pt>
                <c:pt idx="2160">
                  <c:v>1015</c:v>
                </c:pt>
                <c:pt idx="2161">
                  <c:v>1015</c:v>
                </c:pt>
                <c:pt idx="2162">
                  <c:v>1015</c:v>
                </c:pt>
                <c:pt idx="2163">
                  <c:v>1015</c:v>
                </c:pt>
                <c:pt idx="2164">
                  <c:v>1015</c:v>
                </c:pt>
                <c:pt idx="2165">
                  <c:v>1015</c:v>
                </c:pt>
                <c:pt idx="2166">
                  <c:v>1015</c:v>
                </c:pt>
                <c:pt idx="2167">
                  <c:v>1015</c:v>
                </c:pt>
                <c:pt idx="2168">
                  <c:v>1015</c:v>
                </c:pt>
                <c:pt idx="2169">
                  <c:v>1015</c:v>
                </c:pt>
                <c:pt idx="2170">
                  <c:v>1015</c:v>
                </c:pt>
                <c:pt idx="2171">
                  <c:v>1015</c:v>
                </c:pt>
                <c:pt idx="2172">
                  <c:v>1015</c:v>
                </c:pt>
                <c:pt idx="2173">
                  <c:v>1015</c:v>
                </c:pt>
                <c:pt idx="2174">
                  <c:v>1015</c:v>
                </c:pt>
                <c:pt idx="2175">
                  <c:v>1015</c:v>
                </c:pt>
                <c:pt idx="2176">
                  <c:v>1015</c:v>
                </c:pt>
                <c:pt idx="2177">
                  <c:v>1015</c:v>
                </c:pt>
                <c:pt idx="2178">
                  <c:v>1015</c:v>
                </c:pt>
                <c:pt idx="2179">
                  <c:v>1015</c:v>
                </c:pt>
                <c:pt idx="2180">
                  <c:v>1015</c:v>
                </c:pt>
                <c:pt idx="2181">
                  <c:v>1015</c:v>
                </c:pt>
                <c:pt idx="2182">
                  <c:v>1015</c:v>
                </c:pt>
                <c:pt idx="2183">
                  <c:v>1015</c:v>
                </c:pt>
                <c:pt idx="2184">
                  <c:v>1015</c:v>
                </c:pt>
                <c:pt idx="2185">
                  <c:v>1015</c:v>
                </c:pt>
                <c:pt idx="2186">
                  <c:v>1015</c:v>
                </c:pt>
                <c:pt idx="2187">
                  <c:v>1015</c:v>
                </c:pt>
                <c:pt idx="2188">
                  <c:v>1015</c:v>
                </c:pt>
                <c:pt idx="2189">
                  <c:v>1015</c:v>
                </c:pt>
                <c:pt idx="2190">
                  <c:v>1015</c:v>
                </c:pt>
                <c:pt idx="2191">
                  <c:v>1015</c:v>
                </c:pt>
                <c:pt idx="2192">
                  <c:v>1015</c:v>
                </c:pt>
                <c:pt idx="2193">
                  <c:v>1015</c:v>
                </c:pt>
                <c:pt idx="2194">
                  <c:v>1015</c:v>
                </c:pt>
                <c:pt idx="2195">
                  <c:v>1015</c:v>
                </c:pt>
                <c:pt idx="2196">
                  <c:v>1015</c:v>
                </c:pt>
                <c:pt idx="2197">
                  <c:v>1014</c:v>
                </c:pt>
                <c:pt idx="2198">
                  <c:v>1014</c:v>
                </c:pt>
                <c:pt idx="2199">
                  <c:v>1014</c:v>
                </c:pt>
                <c:pt idx="2200">
                  <c:v>1014</c:v>
                </c:pt>
                <c:pt idx="2201">
                  <c:v>1014</c:v>
                </c:pt>
                <c:pt idx="2202">
                  <c:v>1014</c:v>
                </c:pt>
                <c:pt idx="2203">
                  <c:v>1014</c:v>
                </c:pt>
                <c:pt idx="2204">
                  <c:v>1014</c:v>
                </c:pt>
                <c:pt idx="2205">
                  <c:v>1014</c:v>
                </c:pt>
                <c:pt idx="2206">
                  <c:v>1014</c:v>
                </c:pt>
                <c:pt idx="2207">
                  <c:v>1014</c:v>
                </c:pt>
                <c:pt idx="2208">
                  <c:v>1014</c:v>
                </c:pt>
                <c:pt idx="2209">
                  <c:v>1014</c:v>
                </c:pt>
                <c:pt idx="2210">
                  <c:v>1014</c:v>
                </c:pt>
                <c:pt idx="2211">
                  <c:v>1014</c:v>
                </c:pt>
                <c:pt idx="2212">
                  <c:v>1014</c:v>
                </c:pt>
                <c:pt idx="2213">
                  <c:v>1014</c:v>
                </c:pt>
                <c:pt idx="2214">
                  <c:v>1014</c:v>
                </c:pt>
                <c:pt idx="2215">
                  <c:v>1014</c:v>
                </c:pt>
                <c:pt idx="2216">
                  <c:v>1014</c:v>
                </c:pt>
                <c:pt idx="2217">
                  <c:v>1014</c:v>
                </c:pt>
                <c:pt idx="2218">
                  <c:v>1014</c:v>
                </c:pt>
                <c:pt idx="2219">
                  <c:v>1014</c:v>
                </c:pt>
                <c:pt idx="2220">
                  <c:v>1014</c:v>
                </c:pt>
                <c:pt idx="2221">
                  <c:v>1014</c:v>
                </c:pt>
                <c:pt idx="2222">
                  <c:v>1014</c:v>
                </c:pt>
                <c:pt idx="2223">
                  <c:v>1014</c:v>
                </c:pt>
                <c:pt idx="2224">
                  <c:v>1014</c:v>
                </c:pt>
                <c:pt idx="2225">
                  <c:v>1014</c:v>
                </c:pt>
                <c:pt idx="2226">
                  <c:v>1014</c:v>
                </c:pt>
                <c:pt idx="2227">
                  <c:v>1014</c:v>
                </c:pt>
                <c:pt idx="2228">
                  <c:v>1014</c:v>
                </c:pt>
                <c:pt idx="2229">
                  <c:v>1014</c:v>
                </c:pt>
                <c:pt idx="2230">
                  <c:v>1014</c:v>
                </c:pt>
                <c:pt idx="2231">
                  <c:v>1014</c:v>
                </c:pt>
                <c:pt idx="2232">
                  <c:v>1014</c:v>
                </c:pt>
                <c:pt idx="2233">
                  <c:v>1014</c:v>
                </c:pt>
                <c:pt idx="2234">
                  <c:v>1014</c:v>
                </c:pt>
                <c:pt idx="2235">
                  <c:v>1014</c:v>
                </c:pt>
                <c:pt idx="2236">
                  <c:v>1014</c:v>
                </c:pt>
                <c:pt idx="2237">
                  <c:v>1014</c:v>
                </c:pt>
                <c:pt idx="2238">
                  <c:v>1014</c:v>
                </c:pt>
                <c:pt idx="2239">
                  <c:v>1014</c:v>
                </c:pt>
                <c:pt idx="2240">
                  <c:v>1014</c:v>
                </c:pt>
                <c:pt idx="2241">
                  <c:v>1014</c:v>
                </c:pt>
                <c:pt idx="2242">
                  <c:v>1014</c:v>
                </c:pt>
                <c:pt idx="2243">
                  <c:v>1014</c:v>
                </c:pt>
                <c:pt idx="2244">
                  <c:v>1014</c:v>
                </c:pt>
                <c:pt idx="2245">
                  <c:v>1014</c:v>
                </c:pt>
                <c:pt idx="2246">
                  <c:v>1014</c:v>
                </c:pt>
                <c:pt idx="2247">
                  <c:v>1014</c:v>
                </c:pt>
                <c:pt idx="2248">
                  <c:v>1014</c:v>
                </c:pt>
                <c:pt idx="2249">
                  <c:v>1014</c:v>
                </c:pt>
                <c:pt idx="2250">
                  <c:v>1014</c:v>
                </c:pt>
                <c:pt idx="2251">
                  <c:v>1014</c:v>
                </c:pt>
                <c:pt idx="2252">
                  <c:v>1014</c:v>
                </c:pt>
                <c:pt idx="2253">
                  <c:v>1014</c:v>
                </c:pt>
                <c:pt idx="2254">
                  <c:v>1014</c:v>
                </c:pt>
                <c:pt idx="2255">
                  <c:v>1014</c:v>
                </c:pt>
                <c:pt idx="2256">
                  <c:v>1014</c:v>
                </c:pt>
                <c:pt idx="2257">
                  <c:v>1014</c:v>
                </c:pt>
                <c:pt idx="2258">
                  <c:v>1014</c:v>
                </c:pt>
                <c:pt idx="2259">
                  <c:v>1014</c:v>
                </c:pt>
                <c:pt idx="2260">
                  <c:v>1014</c:v>
                </c:pt>
                <c:pt idx="2261">
                  <c:v>1014</c:v>
                </c:pt>
                <c:pt idx="2262">
                  <c:v>1014</c:v>
                </c:pt>
                <c:pt idx="2263">
                  <c:v>1014</c:v>
                </c:pt>
                <c:pt idx="2264">
                  <c:v>1014</c:v>
                </c:pt>
                <c:pt idx="2265">
                  <c:v>1014</c:v>
                </c:pt>
                <c:pt idx="2266">
                  <c:v>1014</c:v>
                </c:pt>
                <c:pt idx="2267">
                  <c:v>1014</c:v>
                </c:pt>
                <c:pt idx="2268">
                  <c:v>1014</c:v>
                </c:pt>
                <c:pt idx="2269">
                  <c:v>1014</c:v>
                </c:pt>
                <c:pt idx="2270">
                  <c:v>1014</c:v>
                </c:pt>
                <c:pt idx="2271">
                  <c:v>1014</c:v>
                </c:pt>
                <c:pt idx="2272">
                  <c:v>1014</c:v>
                </c:pt>
                <c:pt idx="2273">
                  <c:v>1014</c:v>
                </c:pt>
                <c:pt idx="2274">
                  <c:v>1014</c:v>
                </c:pt>
                <c:pt idx="2275">
                  <c:v>1014</c:v>
                </c:pt>
                <c:pt idx="2276">
                  <c:v>1014</c:v>
                </c:pt>
                <c:pt idx="2277">
                  <c:v>1014</c:v>
                </c:pt>
                <c:pt idx="2278">
                  <c:v>1014</c:v>
                </c:pt>
                <c:pt idx="2279">
                  <c:v>1014</c:v>
                </c:pt>
                <c:pt idx="2280">
                  <c:v>1014</c:v>
                </c:pt>
                <c:pt idx="2281">
                  <c:v>1014</c:v>
                </c:pt>
                <c:pt idx="2282">
                  <c:v>1014</c:v>
                </c:pt>
                <c:pt idx="2283">
                  <c:v>1014</c:v>
                </c:pt>
                <c:pt idx="2284">
                  <c:v>1014</c:v>
                </c:pt>
                <c:pt idx="2285">
                  <c:v>1014</c:v>
                </c:pt>
                <c:pt idx="2286">
                  <c:v>1014</c:v>
                </c:pt>
                <c:pt idx="2287">
                  <c:v>1014</c:v>
                </c:pt>
                <c:pt idx="2288">
                  <c:v>1014</c:v>
                </c:pt>
                <c:pt idx="2289">
                  <c:v>1014</c:v>
                </c:pt>
                <c:pt idx="2290">
                  <c:v>1014</c:v>
                </c:pt>
                <c:pt idx="2291">
                  <c:v>1014</c:v>
                </c:pt>
                <c:pt idx="2292">
                  <c:v>1014</c:v>
                </c:pt>
                <c:pt idx="2293">
                  <c:v>1014</c:v>
                </c:pt>
                <c:pt idx="2294">
                  <c:v>1014</c:v>
                </c:pt>
                <c:pt idx="2295">
                  <c:v>1014</c:v>
                </c:pt>
                <c:pt idx="2296">
                  <c:v>1014</c:v>
                </c:pt>
                <c:pt idx="2297">
                  <c:v>1014</c:v>
                </c:pt>
                <c:pt idx="2298">
                  <c:v>1014</c:v>
                </c:pt>
                <c:pt idx="2299">
                  <c:v>1014</c:v>
                </c:pt>
                <c:pt idx="2300">
                  <c:v>1014</c:v>
                </c:pt>
                <c:pt idx="2301">
                  <c:v>1014</c:v>
                </c:pt>
                <c:pt idx="2302">
                  <c:v>1014</c:v>
                </c:pt>
                <c:pt idx="2303">
                  <c:v>1014</c:v>
                </c:pt>
                <c:pt idx="2304">
                  <c:v>1014</c:v>
                </c:pt>
                <c:pt idx="2305">
                  <c:v>1014</c:v>
                </c:pt>
                <c:pt idx="2306">
                  <c:v>1014</c:v>
                </c:pt>
                <c:pt idx="2307">
                  <c:v>1014</c:v>
                </c:pt>
                <c:pt idx="2308">
                  <c:v>1014</c:v>
                </c:pt>
                <c:pt idx="2309">
                  <c:v>1014</c:v>
                </c:pt>
                <c:pt idx="2310">
                  <c:v>1014</c:v>
                </c:pt>
                <c:pt idx="2311">
                  <c:v>1014</c:v>
                </c:pt>
                <c:pt idx="2312">
                  <c:v>1014</c:v>
                </c:pt>
                <c:pt idx="2313">
                  <c:v>1014</c:v>
                </c:pt>
                <c:pt idx="2314">
                  <c:v>1014</c:v>
                </c:pt>
                <c:pt idx="2315">
                  <c:v>1014</c:v>
                </c:pt>
                <c:pt idx="2316">
                  <c:v>1014</c:v>
                </c:pt>
                <c:pt idx="2317">
                  <c:v>1014</c:v>
                </c:pt>
                <c:pt idx="2318">
                  <c:v>1014</c:v>
                </c:pt>
                <c:pt idx="2319">
                  <c:v>1014</c:v>
                </c:pt>
                <c:pt idx="2320">
                  <c:v>1014</c:v>
                </c:pt>
                <c:pt idx="2321">
                  <c:v>1014</c:v>
                </c:pt>
                <c:pt idx="2322">
                  <c:v>1014</c:v>
                </c:pt>
                <c:pt idx="2323">
                  <c:v>1014</c:v>
                </c:pt>
                <c:pt idx="2324">
                  <c:v>1014</c:v>
                </c:pt>
                <c:pt idx="2325">
                  <c:v>1014</c:v>
                </c:pt>
                <c:pt idx="2326">
                  <c:v>1014</c:v>
                </c:pt>
                <c:pt idx="2327">
                  <c:v>1014</c:v>
                </c:pt>
                <c:pt idx="2328">
                  <c:v>1014</c:v>
                </c:pt>
                <c:pt idx="2329">
                  <c:v>1014</c:v>
                </c:pt>
                <c:pt idx="2330">
                  <c:v>1014</c:v>
                </c:pt>
                <c:pt idx="2331">
                  <c:v>1014</c:v>
                </c:pt>
                <c:pt idx="2332">
                  <c:v>1014</c:v>
                </c:pt>
                <c:pt idx="2333">
                  <c:v>1014</c:v>
                </c:pt>
                <c:pt idx="2334">
                  <c:v>1014</c:v>
                </c:pt>
                <c:pt idx="2335">
                  <c:v>1014</c:v>
                </c:pt>
                <c:pt idx="2336">
                  <c:v>1014</c:v>
                </c:pt>
                <c:pt idx="2337">
                  <c:v>1014</c:v>
                </c:pt>
                <c:pt idx="2338">
                  <c:v>1014</c:v>
                </c:pt>
                <c:pt idx="2339">
                  <c:v>1014</c:v>
                </c:pt>
                <c:pt idx="2340">
                  <c:v>1014</c:v>
                </c:pt>
                <c:pt idx="2341">
                  <c:v>1014</c:v>
                </c:pt>
                <c:pt idx="2342">
                  <c:v>1014</c:v>
                </c:pt>
                <c:pt idx="2343">
                  <c:v>1014</c:v>
                </c:pt>
                <c:pt idx="2344">
                  <c:v>1014</c:v>
                </c:pt>
                <c:pt idx="2345">
                  <c:v>1014</c:v>
                </c:pt>
                <c:pt idx="2346">
                  <c:v>1014</c:v>
                </c:pt>
                <c:pt idx="2347">
                  <c:v>1014</c:v>
                </c:pt>
                <c:pt idx="2348">
                  <c:v>1014</c:v>
                </c:pt>
                <c:pt idx="2349">
                  <c:v>1014</c:v>
                </c:pt>
                <c:pt idx="2350">
                  <c:v>1014</c:v>
                </c:pt>
                <c:pt idx="2351">
                  <c:v>1014</c:v>
                </c:pt>
                <c:pt idx="2352">
                  <c:v>1014</c:v>
                </c:pt>
                <c:pt idx="2353">
                  <c:v>1014</c:v>
                </c:pt>
                <c:pt idx="2354">
                  <c:v>1014</c:v>
                </c:pt>
                <c:pt idx="2355">
                  <c:v>1014</c:v>
                </c:pt>
                <c:pt idx="2356">
                  <c:v>1014</c:v>
                </c:pt>
                <c:pt idx="2357">
                  <c:v>1014</c:v>
                </c:pt>
                <c:pt idx="2358">
                  <c:v>1014</c:v>
                </c:pt>
                <c:pt idx="2359">
                  <c:v>1014</c:v>
                </c:pt>
                <c:pt idx="2360">
                  <c:v>1014</c:v>
                </c:pt>
                <c:pt idx="2361">
                  <c:v>1014</c:v>
                </c:pt>
                <c:pt idx="2362">
                  <c:v>1014</c:v>
                </c:pt>
                <c:pt idx="2363">
                  <c:v>1014</c:v>
                </c:pt>
                <c:pt idx="2364">
                  <c:v>1014</c:v>
                </c:pt>
                <c:pt idx="2365">
                  <c:v>1014</c:v>
                </c:pt>
                <c:pt idx="2366">
                  <c:v>1014</c:v>
                </c:pt>
                <c:pt idx="2367">
                  <c:v>1014</c:v>
                </c:pt>
                <c:pt idx="2368">
                  <c:v>1014</c:v>
                </c:pt>
                <c:pt idx="2369">
                  <c:v>1014</c:v>
                </c:pt>
                <c:pt idx="2370">
                  <c:v>1014</c:v>
                </c:pt>
                <c:pt idx="2371">
                  <c:v>1014</c:v>
                </c:pt>
                <c:pt idx="2372">
                  <c:v>1014</c:v>
                </c:pt>
                <c:pt idx="2373">
                  <c:v>1014</c:v>
                </c:pt>
                <c:pt idx="2374">
                  <c:v>1014</c:v>
                </c:pt>
                <c:pt idx="2375">
                  <c:v>1014</c:v>
                </c:pt>
                <c:pt idx="2376">
                  <c:v>1014</c:v>
                </c:pt>
                <c:pt idx="2377">
                  <c:v>1014</c:v>
                </c:pt>
                <c:pt idx="2378">
                  <c:v>1014</c:v>
                </c:pt>
                <c:pt idx="2379">
                  <c:v>1014</c:v>
                </c:pt>
                <c:pt idx="2380">
                  <c:v>1014</c:v>
                </c:pt>
                <c:pt idx="2381">
                  <c:v>1014</c:v>
                </c:pt>
                <c:pt idx="2382">
                  <c:v>1014</c:v>
                </c:pt>
                <c:pt idx="2383">
                  <c:v>1014</c:v>
                </c:pt>
                <c:pt idx="2384">
                  <c:v>1014</c:v>
                </c:pt>
                <c:pt idx="2385">
                  <c:v>1014</c:v>
                </c:pt>
                <c:pt idx="2386">
                  <c:v>1014</c:v>
                </c:pt>
                <c:pt idx="2387">
                  <c:v>1014</c:v>
                </c:pt>
                <c:pt idx="2388">
                  <c:v>1014</c:v>
                </c:pt>
                <c:pt idx="2389">
                  <c:v>1014</c:v>
                </c:pt>
                <c:pt idx="2390">
                  <c:v>1014</c:v>
                </c:pt>
                <c:pt idx="2391">
                  <c:v>1014</c:v>
                </c:pt>
                <c:pt idx="2392">
                  <c:v>1014</c:v>
                </c:pt>
                <c:pt idx="2393">
                  <c:v>1014</c:v>
                </c:pt>
                <c:pt idx="2394">
                  <c:v>1014</c:v>
                </c:pt>
                <c:pt idx="2395">
                  <c:v>1014</c:v>
                </c:pt>
                <c:pt idx="2396">
                  <c:v>1014</c:v>
                </c:pt>
                <c:pt idx="2397">
                  <c:v>1014</c:v>
                </c:pt>
                <c:pt idx="2398">
                  <c:v>1014</c:v>
                </c:pt>
                <c:pt idx="2399">
                  <c:v>1014</c:v>
                </c:pt>
                <c:pt idx="2400">
                  <c:v>1014</c:v>
                </c:pt>
                <c:pt idx="2401">
                  <c:v>1014</c:v>
                </c:pt>
                <c:pt idx="2402">
                  <c:v>1014</c:v>
                </c:pt>
                <c:pt idx="2403">
                  <c:v>1014</c:v>
                </c:pt>
                <c:pt idx="2404">
                  <c:v>1014</c:v>
                </c:pt>
                <c:pt idx="2405">
                  <c:v>1014</c:v>
                </c:pt>
                <c:pt idx="2406">
                  <c:v>1014</c:v>
                </c:pt>
                <c:pt idx="2407">
                  <c:v>1014</c:v>
                </c:pt>
                <c:pt idx="2408">
                  <c:v>1014</c:v>
                </c:pt>
                <c:pt idx="2409">
                  <c:v>1014</c:v>
                </c:pt>
                <c:pt idx="2410">
                  <c:v>1014</c:v>
                </c:pt>
                <c:pt idx="2411">
                  <c:v>1014</c:v>
                </c:pt>
                <c:pt idx="2412">
                  <c:v>1014</c:v>
                </c:pt>
                <c:pt idx="2413">
                  <c:v>1014</c:v>
                </c:pt>
                <c:pt idx="2414">
                  <c:v>1014</c:v>
                </c:pt>
                <c:pt idx="2415">
                  <c:v>1014</c:v>
                </c:pt>
                <c:pt idx="2416">
                  <c:v>1014</c:v>
                </c:pt>
                <c:pt idx="2417">
                  <c:v>1014</c:v>
                </c:pt>
                <c:pt idx="2418">
                  <c:v>1014</c:v>
                </c:pt>
                <c:pt idx="2419">
                  <c:v>1014</c:v>
                </c:pt>
                <c:pt idx="2420">
                  <c:v>1014</c:v>
                </c:pt>
                <c:pt idx="2421">
                  <c:v>1014</c:v>
                </c:pt>
                <c:pt idx="2422">
                  <c:v>1014</c:v>
                </c:pt>
                <c:pt idx="2423">
                  <c:v>1014</c:v>
                </c:pt>
                <c:pt idx="2424">
                  <c:v>1014</c:v>
                </c:pt>
                <c:pt idx="2425">
                  <c:v>1014</c:v>
                </c:pt>
                <c:pt idx="2426">
                  <c:v>1014</c:v>
                </c:pt>
                <c:pt idx="2427">
                  <c:v>1014</c:v>
                </c:pt>
                <c:pt idx="2428">
                  <c:v>1014</c:v>
                </c:pt>
                <c:pt idx="2429">
                  <c:v>1014</c:v>
                </c:pt>
                <c:pt idx="2430">
                  <c:v>1014</c:v>
                </c:pt>
                <c:pt idx="2431">
                  <c:v>1014</c:v>
                </c:pt>
                <c:pt idx="2432">
                  <c:v>1014</c:v>
                </c:pt>
                <c:pt idx="2433">
                  <c:v>1014</c:v>
                </c:pt>
                <c:pt idx="2434">
                  <c:v>1014</c:v>
                </c:pt>
                <c:pt idx="2435">
                  <c:v>1014</c:v>
                </c:pt>
                <c:pt idx="2436">
                  <c:v>1014</c:v>
                </c:pt>
                <c:pt idx="2437">
                  <c:v>1014</c:v>
                </c:pt>
                <c:pt idx="2438">
                  <c:v>1014</c:v>
                </c:pt>
                <c:pt idx="2439">
                  <c:v>1014</c:v>
                </c:pt>
                <c:pt idx="2440">
                  <c:v>1014</c:v>
                </c:pt>
                <c:pt idx="2441">
                  <c:v>1014</c:v>
                </c:pt>
                <c:pt idx="2442">
                  <c:v>1014</c:v>
                </c:pt>
                <c:pt idx="2443">
                  <c:v>1014</c:v>
                </c:pt>
                <c:pt idx="2444">
                  <c:v>1014</c:v>
                </c:pt>
                <c:pt idx="2445">
                  <c:v>1014</c:v>
                </c:pt>
                <c:pt idx="2446">
                  <c:v>1014</c:v>
                </c:pt>
                <c:pt idx="2447">
                  <c:v>1014</c:v>
                </c:pt>
                <c:pt idx="2448">
                  <c:v>1014</c:v>
                </c:pt>
                <c:pt idx="2449">
                  <c:v>1014</c:v>
                </c:pt>
                <c:pt idx="2450">
                  <c:v>1014</c:v>
                </c:pt>
                <c:pt idx="2451">
                  <c:v>1014</c:v>
                </c:pt>
                <c:pt idx="2452">
                  <c:v>1014</c:v>
                </c:pt>
                <c:pt idx="2453">
                  <c:v>1014</c:v>
                </c:pt>
                <c:pt idx="2454">
                  <c:v>1014</c:v>
                </c:pt>
                <c:pt idx="2455">
                  <c:v>1014</c:v>
                </c:pt>
                <c:pt idx="2456">
                  <c:v>1014</c:v>
                </c:pt>
                <c:pt idx="2457">
                  <c:v>1014</c:v>
                </c:pt>
                <c:pt idx="2458">
                  <c:v>1014</c:v>
                </c:pt>
                <c:pt idx="2459">
                  <c:v>1014</c:v>
                </c:pt>
                <c:pt idx="2460">
                  <c:v>1014</c:v>
                </c:pt>
                <c:pt idx="2461">
                  <c:v>1014</c:v>
                </c:pt>
                <c:pt idx="2462">
                  <c:v>1014</c:v>
                </c:pt>
                <c:pt idx="2463">
                  <c:v>1014</c:v>
                </c:pt>
                <c:pt idx="2464">
                  <c:v>1014</c:v>
                </c:pt>
                <c:pt idx="2465">
                  <c:v>1014</c:v>
                </c:pt>
                <c:pt idx="2466">
                  <c:v>1014</c:v>
                </c:pt>
                <c:pt idx="2467">
                  <c:v>1014</c:v>
                </c:pt>
                <c:pt idx="2468">
                  <c:v>1014</c:v>
                </c:pt>
                <c:pt idx="2469">
                  <c:v>1014</c:v>
                </c:pt>
                <c:pt idx="2470">
                  <c:v>1014</c:v>
                </c:pt>
                <c:pt idx="2471">
                  <c:v>1014</c:v>
                </c:pt>
                <c:pt idx="2472">
                  <c:v>1014</c:v>
                </c:pt>
                <c:pt idx="2473">
                  <c:v>1014</c:v>
                </c:pt>
                <c:pt idx="2474">
                  <c:v>1014</c:v>
                </c:pt>
                <c:pt idx="2475">
                  <c:v>1014</c:v>
                </c:pt>
                <c:pt idx="2476">
                  <c:v>1014</c:v>
                </c:pt>
                <c:pt idx="2477">
                  <c:v>1014</c:v>
                </c:pt>
                <c:pt idx="2478">
                  <c:v>1014</c:v>
                </c:pt>
                <c:pt idx="2479">
                  <c:v>1014</c:v>
                </c:pt>
                <c:pt idx="2480">
                  <c:v>1014</c:v>
                </c:pt>
                <c:pt idx="2481">
                  <c:v>1014</c:v>
                </c:pt>
                <c:pt idx="2482">
                  <c:v>1014</c:v>
                </c:pt>
                <c:pt idx="2483">
                  <c:v>1014</c:v>
                </c:pt>
                <c:pt idx="2484">
                  <c:v>1014</c:v>
                </c:pt>
                <c:pt idx="2485">
                  <c:v>1014</c:v>
                </c:pt>
                <c:pt idx="2486">
                  <c:v>1014</c:v>
                </c:pt>
                <c:pt idx="2487">
                  <c:v>1014</c:v>
                </c:pt>
                <c:pt idx="2488">
                  <c:v>1014</c:v>
                </c:pt>
                <c:pt idx="2489">
                  <c:v>1014</c:v>
                </c:pt>
                <c:pt idx="2490">
                  <c:v>1014</c:v>
                </c:pt>
                <c:pt idx="2491">
                  <c:v>1014</c:v>
                </c:pt>
                <c:pt idx="2492">
                  <c:v>1014</c:v>
                </c:pt>
                <c:pt idx="2493">
                  <c:v>1014</c:v>
                </c:pt>
                <c:pt idx="2494">
                  <c:v>1014</c:v>
                </c:pt>
                <c:pt idx="2495">
                  <c:v>1014</c:v>
                </c:pt>
                <c:pt idx="2496">
                  <c:v>1014</c:v>
                </c:pt>
                <c:pt idx="2497">
                  <c:v>1014</c:v>
                </c:pt>
                <c:pt idx="2498">
                  <c:v>1014</c:v>
                </c:pt>
                <c:pt idx="2499">
                  <c:v>1014</c:v>
                </c:pt>
                <c:pt idx="2500">
                  <c:v>1014</c:v>
                </c:pt>
                <c:pt idx="2501">
                  <c:v>1014</c:v>
                </c:pt>
                <c:pt idx="2502">
                  <c:v>1014</c:v>
                </c:pt>
                <c:pt idx="2503">
                  <c:v>1014</c:v>
                </c:pt>
                <c:pt idx="2504">
                  <c:v>1014</c:v>
                </c:pt>
                <c:pt idx="2505">
                  <c:v>1014</c:v>
                </c:pt>
                <c:pt idx="2506">
                  <c:v>1014</c:v>
                </c:pt>
                <c:pt idx="2507">
                  <c:v>1014</c:v>
                </c:pt>
                <c:pt idx="2508">
                  <c:v>1014</c:v>
                </c:pt>
                <c:pt idx="2509">
                  <c:v>1014</c:v>
                </c:pt>
                <c:pt idx="2510">
                  <c:v>1014</c:v>
                </c:pt>
                <c:pt idx="2511">
                  <c:v>1014</c:v>
                </c:pt>
                <c:pt idx="2512">
                  <c:v>1014</c:v>
                </c:pt>
                <c:pt idx="2513">
                  <c:v>1014</c:v>
                </c:pt>
                <c:pt idx="2514">
                  <c:v>1014</c:v>
                </c:pt>
                <c:pt idx="2515">
                  <c:v>1014</c:v>
                </c:pt>
                <c:pt idx="2516">
                  <c:v>1014</c:v>
                </c:pt>
                <c:pt idx="2517">
                  <c:v>1014</c:v>
                </c:pt>
                <c:pt idx="2518">
                  <c:v>1014</c:v>
                </c:pt>
                <c:pt idx="2519">
                  <c:v>1014</c:v>
                </c:pt>
                <c:pt idx="2520">
                  <c:v>1014</c:v>
                </c:pt>
                <c:pt idx="2521">
                  <c:v>1014</c:v>
                </c:pt>
                <c:pt idx="2522">
                  <c:v>1014</c:v>
                </c:pt>
                <c:pt idx="2523">
                  <c:v>1014</c:v>
                </c:pt>
                <c:pt idx="2524">
                  <c:v>1014</c:v>
                </c:pt>
                <c:pt idx="2525">
                  <c:v>1014</c:v>
                </c:pt>
                <c:pt idx="2526">
                  <c:v>1014</c:v>
                </c:pt>
                <c:pt idx="2527">
                  <c:v>1014</c:v>
                </c:pt>
                <c:pt idx="2528">
                  <c:v>1014</c:v>
                </c:pt>
                <c:pt idx="2529">
                  <c:v>1014</c:v>
                </c:pt>
                <c:pt idx="2530">
                  <c:v>1014</c:v>
                </c:pt>
                <c:pt idx="2531">
                  <c:v>1014</c:v>
                </c:pt>
                <c:pt idx="2532">
                  <c:v>1014</c:v>
                </c:pt>
                <c:pt idx="2533">
                  <c:v>1014</c:v>
                </c:pt>
                <c:pt idx="2534">
                  <c:v>1014</c:v>
                </c:pt>
                <c:pt idx="2535">
                  <c:v>1014</c:v>
                </c:pt>
                <c:pt idx="2536">
                  <c:v>1014</c:v>
                </c:pt>
                <c:pt idx="2537">
                  <c:v>1014</c:v>
                </c:pt>
                <c:pt idx="2538">
                  <c:v>1014</c:v>
                </c:pt>
                <c:pt idx="2539">
                  <c:v>1014</c:v>
                </c:pt>
                <c:pt idx="2540">
                  <c:v>1014</c:v>
                </c:pt>
                <c:pt idx="2541">
                  <c:v>1014</c:v>
                </c:pt>
                <c:pt idx="2542">
                  <c:v>1014</c:v>
                </c:pt>
                <c:pt idx="2543">
                  <c:v>1014</c:v>
                </c:pt>
                <c:pt idx="2544">
                  <c:v>1014</c:v>
                </c:pt>
                <c:pt idx="2545">
                  <c:v>1014</c:v>
                </c:pt>
                <c:pt idx="2546">
                  <c:v>1014</c:v>
                </c:pt>
                <c:pt idx="2547">
                  <c:v>1014</c:v>
                </c:pt>
                <c:pt idx="2548">
                  <c:v>1014</c:v>
                </c:pt>
                <c:pt idx="2549">
                  <c:v>1014</c:v>
                </c:pt>
                <c:pt idx="2550">
                  <c:v>1014</c:v>
                </c:pt>
                <c:pt idx="2551">
                  <c:v>1014</c:v>
                </c:pt>
                <c:pt idx="2552">
                  <c:v>1014</c:v>
                </c:pt>
                <c:pt idx="2553">
                  <c:v>1014</c:v>
                </c:pt>
                <c:pt idx="2554">
                  <c:v>1014</c:v>
                </c:pt>
                <c:pt idx="2555">
                  <c:v>1014</c:v>
                </c:pt>
                <c:pt idx="2556">
                  <c:v>1014</c:v>
                </c:pt>
                <c:pt idx="2557">
                  <c:v>1014</c:v>
                </c:pt>
                <c:pt idx="2558">
                  <c:v>1014</c:v>
                </c:pt>
                <c:pt idx="2559">
                  <c:v>1014</c:v>
                </c:pt>
                <c:pt idx="2560">
                  <c:v>1014</c:v>
                </c:pt>
                <c:pt idx="2561">
                  <c:v>1014</c:v>
                </c:pt>
                <c:pt idx="2562">
                  <c:v>1014</c:v>
                </c:pt>
                <c:pt idx="2563">
                  <c:v>1014</c:v>
                </c:pt>
                <c:pt idx="2564">
                  <c:v>1014</c:v>
                </c:pt>
                <c:pt idx="2565">
                  <c:v>1014</c:v>
                </c:pt>
                <c:pt idx="2566">
                  <c:v>1014</c:v>
                </c:pt>
                <c:pt idx="2567">
                  <c:v>1014</c:v>
                </c:pt>
                <c:pt idx="2568">
                  <c:v>1014</c:v>
                </c:pt>
                <c:pt idx="2569">
                  <c:v>1014</c:v>
                </c:pt>
                <c:pt idx="2570">
                  <c:v>1014</c:v>
                </c:pt>
                <c:pt idx="2571">
                  <c:v>1014</c:v>
                </c:pt>
                <c:pt idx="2572">
                  <c:v>1014</c:v>
                </c:pt>
                <c:pt idx="2573">
                  <c:v>1014</c:v>
                </c:pt>
                <c:pt idx="2574">
                  <c:v>1014</c:v>
                </c:pt>
                <c:pt idx="2575">
                  <c:v>1014</c:v>
                </c:pt>
                <c:pt idx="2576">
                  <c:v>1014</c:v>
                </c:pt>
                <c:pt idx="2577">
                  <c:v>1014</c:v>
                </c:pt>
                <c:pt idx="2578">
                  <c:v>1014</c:v>
                </c:pt>
                <c:pt idx="2579">
                  <c:v>1014</c:v>
                </c:pt>
                <c:pt idx="2580">
                  <c:v>1014</c:v>
                </c:pt>
                <c:pt idx="2581">
                  <c:v>1014</c:v>
                </c:pt>
                <c:pt idx="2582">
                  <c:v>1014</c:v>
                </c:pt>
                <c:pt idx="2583">
                  <c:v>1014</c:v>
                </c:pt>
                <c:pt idx="2584">
                  <c:v>1014</c:v>
                </c:pt>
                <c:pt idx="2585">
                  <c:v>1014</c:v>
                </c:pt>
                <c:pt idx="2586">
                  <c:v>1014</c:v>
                </c:pt>
                <c:pt idx="2587">
                  <c:v>1014</c:v>
                </c:pt>
                <c:pt idx="2588">
                  <c:v>1014</c:v>
                </c:pt>
                <c:pt idx="2589">
                  <c:v>1014</c:v>
                </c:pt>
                <c:pt idx="2590">
                  <c:v>1014</c:v>
                </c:pt>
                <c:pt idx="2591">
                  <c:v>1014</c:v>
                </c:pt>
                <c:pt idx="2592">
                  <c:v>1014</c:v>
                </c:pt>
                <c:pt idx="2593">
                  <c:v>1014</c:v>
                </c:pt>
                <c:pt idx="2594">
                  <c:v>1014</c:v>
                </c:pt>
                <c:pt idx="2595">
                  <c:v>1014</c:v>
                </c:pt>
                <c:pt idx="2596">
                  <c:v>1014</c:v>
                </c:pt>
                <c:pt idx="2597">
                  <c:v>1014</c:v>
                </c:pt>
                <c:pt idx="2598">
                  <c:v>1014</c:v>
                </c:pt>
                <c:pt idx="2599">
                  <c:v>1014</c:v>
                </c:pt>
                <c:pt idx="2600">
                  <c:v>1014</c:v>
                </c:pt>
                <c:pt idx="2601">
                  <c:v>1014</c:v>
                </c:pt>
                <c:pt idx="2602">
                  <c:v>1014</c:v>
                </c:pt>
                <c:pt idx="2603">
                  <c:v>1014</c:v>
                </c:pt>
                <c:pt idx="2604">
                  <c:v>1014</c:v>
                </c:pt>
                <c:pt idx="2605">
                  <c:v>1014</c:v>
                </c:pt>
                <c:pt idx="2606">
                  <c:v>1014</c:v>
                </c:pt>
                <c:pt idx="2607">
                  <c:v>1014</c:v>
                </c:pt>
                <c:pt idx="2608">
                  <c:v>1014</c:v>
                </c:pt>
                <c:pt idx="2609">
                  <c:v>1014</c:v>
                </c:pt>
                <c:pt idx="2610">
                  <c:v>1014</c:v>
                </c:pt>
                <c:pt idx="2611">
                  <c:v>1014</c:v>
                </c:pt>
                <c:pt idx="2612">
                  <c:v>1014</c:v>
                </c:pt>
                <c:pt idx="2613">
                  <c:v>1014</c:v>
                </c:pt>
                <c:pt idx="2614">
                  <c:v>1014</c:v>
                </c:pt>
                <c:pt idx="2615">
                  <c:v>1014</c:v>
                </c:pt>
                <c:pt idx="2616">
                  <c:v>1014</c:v>
                </c:pt>
                <c:pt idx="2617">
                  <c:v>1014</c:v>
                </c:pt>
                <c:pt idx="2618">
                  <c:v>1014</c:v>
                </c:pt>
                <c:pt idx="2619">
                  <c:v>1014</c:v>
                </c:pt>
                <c:pt idx="2620">
                  <c:v>1014</c:v>
                </c:pt>
                <c:pt idx="2621">
                  <c:v>1014</c:v>
                </c:pt>
                <c:pt idx="2622">
                  <c:v>1014</c:v>
                </c:pt>
                <c:pt idx="2623">
                  <c:v>1014</c:v>
                </c:pt>
                <c:pt idx="2624">
                  <c:v>1015</c:v>
                </c:pt>
                <c:pt idx="2625">
                  <c:v>1015</c:v>
                </c:pt>
                <c:pt idx="2626">
                  <c:v>1015</c:v>
                </c:pt>
                <c:pt idx="2627">
                  <c:v>1015</c:v>
                </c:pt>
                <c:pt idx="2628">
                  <c:v>1015</c:v>
                </c:pt>
                <c:pt idx="2629">
                  <c:v>1015</c:v>
                </c:pt>
                <c:pt idx="2630">
                  <c:v>1015</c:v>
                </c:pt>
                <c:pt idx="2631">
                  <c:v>1015</c:v>
                </c:pt>
                <c:pt idx="2632">
                  <c:v>1015</c:v>
                </c:pt>
                <c:pt idx="2633">
                  <c:v>1015</c:v>
                </c:pt>
                <c:pt idx="2634">
                  <c:v>1015</c:v>
                </c:pt>
                <c:pt idx="2635">
                  <c:v>1015</c:v>
                </c:pt>
                <c:pt idx="2636">
                  <c:v>1015</c:v>
                </c:pt>
                <c:pt idx="2637">
                  <c:v>1015</c:v>
                </c:pt>
                <c:pt idx="2638">
                  <c:v>1015</c:v>
                </c:pt>
                <c:pt idx="2639">
                  <c:v>1015</c:v>
                </c:pt>
                <c:pt idx="2640">
                  <c:v>1015</c:v>
                </c:pt>
                <c:pt idx="2641">
                  <c:v>1015</c:v>
                </c:pt>
                <c:pt idx="2642">
                  <c:v>1015</c:v>
                </c:pt>
                <c:pt idx="2643">
                  <c:v>1015</c:v>
                </c:pt>
                <c:pt idx="2644">
                  <c:v>1015</c:v>
                </c:pt>
                <c:pt idx="2645">
                  <c:v>1015</c:v>
                </c:pt>
                <c:pt idx="2646">
                  <c:v>1015</c:v>
                </c:pt>
                <c:pt idx="2647">
                  <c:v>1015</c:v>
                </c:pt>
                <c:pt idx="2648">
                  <c:v>1015</c:v>
                </c:pt>
                <c:pt idx="2649">
                  <c:v>1015</c:v>
                </c:pt>
                <c:pt idx="2650">
                  <c:v>1015</c:v>
                </c:pt>
                <c:pt idx="2651">
                  <c:v>1015</c:v>
                </c:pt>
                <c:pt idx="2652">
                  <c:v>1015</c:v>
                </c:pt>
                <c:pt idx="2653">
                  <c:v>1015</c:v>
                </c:pt>
                <c:pt idx="2654">
                  <c:v>1015</c:v>
                </c:pt>
                <c:pt idx="2655">
                  <c:v>1015</c:v>
                </c:pt>
                <c:pt idx="2656">
                  <c:v>1015</c:v>
                </c:pt>
                <c:pt idx="2657">
                  <c:v>1015</c:v>
                </c:pt>
                <c:pt idx="2658">
                  <c:v>1015</c:v>
                </c:pt>
                <c:pt idx="2659">
                  <c:v>1015</c:v>
                </c:pt>
                <c:pt idx="2660">
                  <c:v>1015</c:v>
                </c:pt>
                <c:pt idx="2661">
                  <c:v>1015</c:v>
                </c:pt>
                <c:pt idx="2662">
                  <c:v>1015</c:v>
                </c:pt>
                <c:pt idx="2663">
                  <c:v>1015</c:v>
                </c:pt>
                <c:pt idx="2664">
                  <c:v>1015</c:v>
                </c:pt>
                <c:pt idx="2665">
                  <c:v>1015</c:v>
                </c:pt>
                <c:pt idx="2666">
                  <c:v>1015</c:v>
                </c:pt>
                <c:pt idx="2667">
                  <c:v>1015</c:v>
                </c:pt>
                <c:pt idx="2668">
                  <c:v>1015</c:v>
                </c:pt>
                <c:pt idx="2669">
                  <c:v>1015</c:v>
                </c:pt>
                <c:pt idx="2670">
                  <c:v>1015</c:v>
                </c:pt>
                <c:pt idx="2671">
                  <c:v>1015</c:v>
                </c:pt>
                <c:pt idx="2672">
                  <c:v>1015</c:v>
                </c:pt>
                <c:pt idx="2673">
                  <c:v>1015</c:v>
                </c:pt>
                <c:pt idx="2674">
                  <c:v>1015</c:v>
                </c:pt>
                <c:pt idx="2675">
                  <c:v>1015</c:v>
                </c:pt>
                <c:pt idx="2676">
                  <c:v>1015</c:v>
                </c:pt>
                <c:pt idx="2677">
                  <c:v>1015</c:v>
                </c:pt>
                <c:pt idx="2678">
                  <c:v>1015</c:v>
                </c:pt>
                <c:pt idx="2679">
                  <c:v>1015</c:v>
                </c:pt>
                <c:pt idx="2680">
                  <c:v>1015</c:v>
                </c:pt>
                <c:pt idx="2681">
                  <c:v>1015</c:v>
                </c:pt>
                <c:pt idx="2682">
                  <c:v>1015</c:v>
                </c:pt>
                <c:pt idx="2683">
                  <c:v>1015</c:v>
                </c:pt>
                <c:pt idx="2684">
                  <c:v>1015</c:v>
                </c:pt>
                <c:pt idx="2685">
                  <c:v>1015</c:v>
                </c:pt>
                <c:pt idx="2686">
                  <c:v>1015</c:v>
                </c:pt>
                <c:pt idx="2687">
                  <c:v>1015</c:v>
                </c:pt>
                <c:pt idx="2688">
                  <c:v>1015</c:v>
                </c:pt>
                <c:pt idx="2689">
                  <c:v>1015</c:v>
                </c:pt>
                <c:pt idx="2690">
                  <c:v>1015</c:v>
                </c:pt>
                <c:pt idx="2691">
                  <c:v>1015</c:v>
                </c:pt>
                <c:pt idx="2692">
                  <c:v>1015</c:v>
                </c:pt>
                <c:pt idx="2693">
                  <c:v>1015</c:v>
                </c:pt>
                <c:pt idx="2694">
                  <c:v>1015</c:v>
                </c:pt>
                <c:pt idx="2695">
                  <c:v>1015</c:v>
                </c:pt>
                <c:pt idx="2696">
                  <c:v>1015</c:v>
                </c:pt>
                <c:pt idx="2697">
                  <c:v>1015</c:v>
                </c:pt>
                <c:pt idx="2698">
                  <c:v>1015</c:v>
                </c:pt>
                <c:pt idx="2699">
                  <c:v>1015</c:v>
                </c:pt>
                <c:pt idx="2700">
                  <c:v>1015</c:v>
                </c:pt>
                <c:pt idx="2701">
                  <c:v>1015</c:v>
                </c:pt>
                <c:pt idx="2702">
                  <c:v>1015</c:v>
                </c:pt>
                <c:pt idx="2703">
                  <c:v>1015</c:v>
                </c:pt>
                <c:pt idx="2704">
                  <c:v>1015</c:v>
                </c:pt>
                <c:pt idx="2705">
                  <c:v>1015</c:v>
                </c:pt>
                <c:pt idx="2706">
                  <c:v>1015</c:v>
                </c:pt>
                <c:pt idx="2707">
                  <c:v>1015</c:v>
                </c:pt>
                <c:pt idx="2708">
                  <c:v>1015</c:v>
                </c:pt>
                <c:pt idx="2709">
                  <c:v>1015</c:v>
                </c:pt>
                <c:pt idx="2710">
                  <c:v>1015</c:v>
                </c:pt>
                <c:pt idx="2711">
                  <c:v>1015</c:v>
                </c:pt>
                <c:pt idx="2712">
                  <c:v>1015</c:v>
                </c:pt>
                <c:pt idx="2713">
                  <c:v>1015</c:v>
                </c:pt>
                <c:pt idx="2714">
                  <c:v>1015</c:v>
                </c:pt>
                <c:pt idx="2715">
                  <c:v>1015</c:v>
                </c:pt>
                <c:pt idx="2716">
                  <c:v>1015</c:v>
                </c:pt>
                <c:pt idx="2717">
                  <c:v>1015</c:v>
                </c:pt>
                <c:pt idx="2718">
                  <c:v>1015</c:v>
                </c:pt>
                <c:pt idx="2719">
                  <c:v>1015</c:v>
                </c:pt>
                <c:pt idx="2720">
                  <c:v>1015</c:v>
                </c:pt>
                <c:pt idx="2721">
                  <c:v>1015</c:v>
                </c:pt>
                <c:pt idx="2722">
                  <c:v>1015</c:v>
                </c:pt>
                <c:pt idx="2723">
                  <c:v>1015</c:v>
                </c:pt>
                <c:pt idx="2724">
                  <c:v>1015</c:v>
                </c:pt>
                <c:pt idx="2725">
                  <c:v>1015</c:v>
                </c:pt>
                <c:pt idx="2726">
                  <c:v>1015</c:v>
                </c:pt>
                <c:pt idx="2727">
                  <c:v>1015</c:v>
                </c:pt>
                <c:pt idx="2728">
                  <c:v>1015</c:v>
                </c:pt>
                <c:pt idx="2729">
                  <c:v>1015</c:v>
                </c:pt>
                <c:pt idx="2730">
                  <c:v>1015</c:v>
                </c:pt>
                <c:pt idx="2731">
                  <c:v>1015</c:v>
                </c:pt>
                <c:pt idx="2732">
                  <c:v>1015</c:v>
                </c:pt>
                <c:pt idx="2733">
                  <c:v>1015</c:v>
                </c:pt>
                <c:pt idx="2734">
                  <c:v>1015</c:v>
                </c:pt>
                <c:pt idx="2735">
                  <c:v>1015</c:v>
                </c:pt>
                <c:pt idx="2736">
                  <c:v>1015</c:v>
                </c:pt>
                <c:pt idx="2737">
                  <c:v>1015</c:v>
                </c:pt>
                <c:pt idx="2738">
                  <c:v>1015</c:v>
                </c:pt>
                <c:pt idx="2739">
                  <c:v>1015</c:v>
                </c:pt>
                <c:pt idx="2740">
                  <c:v>1015</c:v>
                </c:pt>
                <c:pt idx="2741">
                  <c:v>1015</c:v>
                </c:pt>
                <c:pt idx="2742">
                  <c:v>1015</c:v>
                </c:pt>
                <c:pt idx="2743">
                  <c:v>1015</c:v>
                </c:pt>
                <c:pt idx="2744">
                  <c:v>1015</c:v>
                </c:pt>
                <c:pt idx="2745">
                  <c:v>1015</c:v>
                </c:pt>
                <c:pt idx="2746">
                  <c:v>1015</c:v>
                </c:pt>
                <c:pt idx="2747">
                  <c:v>1015</c:v>
                </c:pt>
                <c:pt idx="2748">
                  <c:v>1015</c:v>
                </c:pt>
                <c:pt idx="2749">
                  <c:v>1015</c:v>
                </c:pt>
                <c:pt idx="2750">
                  <c:v>1015</c:v>
                </c:pt>
                <c:pt idx="2751">
                  <c:v>1015</c:v>
                </c:pt>
                <c:pt idx="2752">
                  <c:v>1015</c:v>
                </c:pt>
                <c:pt idx="2753">
                  <c:v>1015</c:v>
                </c:pt>
                <c:pt idx="2754">
                  <c:v>1015</c:v>
                </c:pt>
                <c:pt idx="2755">
                  <c:v>1015</c:v>
                </c:pt>
                <c:pt idx="2756">
                  <c:v>1015</c:v>
                </c:pt>
                <c:pt idx="2757">
                  <c:v>1015</c:v>
                </c:pt>
                <c:pt idx="2758">
                  <c:v>1015</c:v>
                </c:pt>
                <c:pt idx="2759">
                  <c:v>1015</c:v>
                </c:pt>
                <c:pt idx="2760">
                  <c:v>1015</c:v>
                </c:pt>
                <c:pt idx="2761">
                  <c:v>1015</c:v>
                </c:pt>
                <c:pt idx="2762">
                  <c:v>1015</c:v>
                </c:pt>
                <c:pt idx="2763">
                  <c:v>1015</c:v>
                </c:pt>
                <c:pt idx="2764">
                  <c:v>1015</c:v>
                </c:pt>
                <c:pt idx="2765">
                  <c:v>1015</c:v>
                </c:pt>
                <c:pt idx="2766">
                  <c:v>1015</c:v>
                </c:pt>
                <c:pt idx="2767">
                  <c:v>1015</c:v>
                </c:pt>
                <c:pt idx="2768">
                  <c:v>1015</c:v>
                </c:pt>
                <c:pt idx="2769">
                  <c:v>1015</c:v>
                </c:pt>
                <c:pt idx="2770">
                  <c:v>1015</c:v>
                </c:pt>
                <c:pt idx="2771">
                  <c:v>1015</c:v>
                </c:pt>
                <c:pt idx="2772">
                  <c:v>1015</c:v>
                </c:pt>
                <c:pt idx="2773">
                  <c:v>1015</c:v>
                </c:pt>
                <c:pt idx="2774">
                  <c:v>1015</c:v>
                </c:pt>
                <c:pt idx="2775">
                  <c:v>1015</c:v>
                </c:pt>
                <c:pt idx="2776">
                  <c:v>1015</c:v>
                </c:pt>
                <c:pt idx="2777">
                  <c:v>1015</c:v>
                </c:pt>
                <c:pt idx="2778">
                  <c:v>1015</c:v>
                </c:pt>
                <c:pt idx="2779">
                  <c:v>1015</c:v>
                </c:pt>
                <c:pt idx="2780">
                  <c:v>1015</c:v>
                </c:pt>
                <c:pt idx="2781">
                  <c:v>1015</c:v>
                </c:pt>
                <c:pt idx="2782">
                  <c:v>1015</c:v>
                </c:pt>
                <c:pt idx="2783">
                  <c:v>1015</c:v>
                </c:pt>
                <c:pt idx="2784">
                  <c:v>1015</c:v>
                </c:pt>
                <c:pt idx="2785">
                  <c:v>1015</c:v>
                </c:pt>
                <c:pt idx="2786">
                  <c:v>1015</c:v>
                </c:pt>
                <c:pt idx="2787">
                  <c:v>1015</c:v>
                </c:pt>
                <c:pt idx="2788">
                  <c:v>1015</c:v>
                </c:pt>
                <c:pt idx="2789">
                  <c:v>1015</c:v>
                </c:pt>
                <c:pt idx="2790">
                  <c:v>1015</c:v>
                </c:pt>
                <c:pt idx="2791">
                  <c:v>1015</c:v>
                </c:pt>
                <c:pt idx="2792">
                  <c:v>1016</c:v>
                </c:pt>
                <c:pt idx="2793">
                  <c:v>1016</c:v>
                </c:pt>
                <c:pt idx="2794">
                  <c:v>1016</c:v>
                </c:pt>
                <c:pt idx="2795">
                  <c:v>1016</c:v>
                </c:pt>
                <c:pt idx="2796">
                  <c:v>1016</c:v>
                </c:pt>
                <c:pt idx="2797">
                  <c:v>1016</c:v>
                </c:pt>
                <c:pt idx="2798">
                  <c:v>1016</c:v>
                </c:pt>
                <c:pt idx="2799">
                  <c:v>1016</c:v>
                </c:pt>
                <c:pt idx="2800">
                  <c:v>1016</c:v>
                </c:pt>
                <c:pt idx="2801">
                  <c:v>1016</c:v>
                </c:pt>
                <c:pt idx="2802">
                  <c:v>1016</c:v>
                </c:pt>
                <c:pt idx="2803">
                  <c:v>1016</c:v>
                </c:pt>
                <c:pt idx="2804">
                  <c:v>1016</c:v>
                </c:pt>
                <c:pt idx="2805">
                  <c:v>1016</c:v>
                </c:pt>
                <c:pt idx="2806">
                  <c:v>1016</c:v>
                </c:pt>
                <c:pt idx="2807">
                  <c:v>1016</c:v>
                </c:pt>
                <c:pt idx="2808">
                  <c:v>1016</c:v>
                </c:pt>
                <c:pt idx="2809">
                  <c:v>1016</c:v>
                </c:pt>
                <c:pt idx="2810">
                  <c:v>1016</c:v>
                </c:pt>
                <c:pt idx="2811">
                  <c:v>1016</c:v>
                </c:pt>
                <c:pt idx="2812">
                  <c:v>1016</c:v>
                </c:pt>
                <c:pt idx="2813">
                  <c:v>1016</c:v>
                </c:pt>
                <c:pt idx="2814">
                  <c:v>1016</c:v>
                </c:pt>
                <c:pt idx="2815">
                  <c:v>1016</c:v>
                </c:pt>
                <c:pt idx="2816">
                  <c:v>1016</c:v>
                </c:pt>
                <c:pt idx="2817">
                  <c:v>1016</c:v>
                </c:pt>
                <c:pt idx="2818">
                  <c:v>1016</c:v>
                </c:pt>
                <c:pt idx="2819">
                  <c:v>1016</c:v>
                </c:pt>
                <c:pt idx="2820">
                  <c:v>1016</c:v>
                </c:pt>
                <c:pt idx="2821">
                  <c:v>1016</c:v>
                </c:pt>
                <c:pt idx="2822">
                  <c:v>1016</c:v>
                </c:pt>
                <c:pt idx="2823">
                  <c:v>1016</c:v>
                </c:pt>
                <c:pt idx="2824">
                  <c:v>1016</c:v>
                </c:pt>
                <c:pt idx="2825">
                  <c:v>1016</c:v>
                </c:pt>
                <c:pt idx="2826">
                  <c:v>1016</c:v>
                </c:pt>
                <c:pt idx="2827">
                  <c:v>1016</c:v>
                </c:pt>
                <c:pt idx="2828">
                  <c:v>1016</c:v>
                </c:pt>
                <c:pt idx="2829">
                  <c:v>1016</c:v>
                </c:pt>
                <c:pt idx="2830">
                  <c:v>1016</c:v>
                </c:pt>
                <c:pt idx="2831">
                  <c:v>1016</c:v>
                </c:pt>
                <c:pt idx="2832">
                  <c:v>1016</c:v>
                </c:pt>
                <c:pt idx="2833">
                  <c:v>1016</c:v>
                </c:pt>
                <c:pt idx="2834">
                  <c:v>1016</c:v>
                </c:pt>
                <c:pt idx="2835">
                  <c:v>1016</c:v>
                </c:pt>
                <c:pt idx="2836">
                  <c:v>1016</c:v>
                </c:pt>
                <c:pt idx="2837">
                  <c:v>1016</c:v>
                </c:pt>
                <c:pt idx="2838">
                  <c:v>1016</c:v>
                </c:pt>
                <c:pt idx="2839">
                  <c:v>1016</c:v>
                </c:pt>
                <c:pt idx="2840">
                  <c:v>1016</c:v>
                </c:pt>
                <c:pt idx="2841">
                  <c:v>1016</c:v>
                </c:pt>
                <c:pt idx="2842">
                  <c:v>1016</c:v>
                </c:pt>
                <c:pt idx="2843">
                  <c:v>1016</c:v>
                </c:pt>
                <c:pt idx="2844">
                  <c:v>1016</c:v>
                </c:pt>
                <c:pt idx="2845">
                  <c:v>1016</c:v>
                </c:pt>
                <c:pt idx="2846">
                  <c:v>1016</c:v>
                </c:pt>
                <c:pt idx="2847">
                  <c:v>1016</c:v>
                </c:pt>
                <c:pt idx="2848">
                  <c:v>1016</c:v>
                </c:pt>
                <c:pt idx="2849">
                  <c:v>1016</c:v>
                </c:pt>
                <c:pt idx="2850">
                  <c:v>1016</c:v>
                </c:pt>
                <c:pt idx="2851">
                  <c:v>1016</c:v>
                </c:pt>
                <c:pt idx="2852">
                  <c:v>1016</c:v>
                </c:pt>
                <c:pt idx="2853">
                  <c:v>1016</c:v>
                </c:pt>
                <c:pt idx="2854">
                  <c:v>1016</c:v>
                </c:pt>
                <c:pt idx="2855">
                  <c:v>1016</c:v>
                </c:pt>
                <c:pt idx="2856">
                  <c:v>1016</c:v>
                </c:pt>
                <c:pt idx="2857">
                  <c:v>1016</c:v>
                </c:pt>
                <c:pt idx="2858">
                  <c:v>1016</c:v>
                </c:pt>
                <c:pt idx="2859">
                  <c:v>1016</c:v>
                </c:pt>
                <c:pt idx="2860">
                  <c:v>1016</c:v>
                </c:pt>
                <c:pt idx="2861">
                  <c:v>1016</c:v>
                </c:pt>
                <c:pt idx="2862">
                  <c:v>1016</c:v>
                </c:pt>
                <c:pt idx="2863">
                  <c:v>1016</c:v>
                </c:pt>
                <c:pt idx="2864">
                  <c:v>1016</c:v>
                </c:pt>
                <c:pt idx="2865">
                  <c:v>1016</c:v>
                </c:pt>
                <c:pt idx="2866">
                  <c:v>1016</c:v>
                </c:pt>
                <c:pt idx="2867">
                  <c:v>1016</c:v>
                </c:pt>
                <c:pt idx="2868">
                  <c:v>1016</c:v>
                </c:pt>
                <c:pt idx="2869">
                  <c:v>1016</c:v>
                </c:pt>
                <c:pt idx="2870">
                  <c:v>1016</c:v>
                </c:pt>
                <c:pt idx="2871">
                  <c:v>1016</c:v>
                </c:pt>
                <c:pt idx="2872">
                  <c:v>1016</c:v>
                </c:pt>
                <c:pt idx="2873">
                  <c:v>1016</c:v>
                </c:pt>
                <c:pt idx="2874">
                  <c:v>1016</c:v>
                </c:pt>
                <c:pt idx="2875">
                  <c:v>1016</c:v>
                </c:pt>
                <c:pt idx="2876">
                  <c:v>1016</c:v>
                </c:pt>
                <c:pt idx="2877">
                  <c:v>1016</c:v>
                </c:pt>
                <c:pt idx="2878">
                  <c:v>1016</c:v>
                </c:pt>
                <c:pt idx="2879">
                  <c:v>1016</c:v>
                </c:pt>
                <c:pt idx="2880">
                  <c:v>1016</c:v>
                </c:pt>
                <c:pt idx="2881">
                  <c:v>1016</c:v>
                </c:pt>
                <c:pt idx="2882">
                  <c:v>1016</c:v>
                </c:pt>
                <c:pt idx="2883">
                  <c:v>1016</c:v>
                </c:pt>
                <c:pt idx="2884">
                  <c:v>1016</c:v>
                </c:pt>
                <c:pt idx="2885">
                  <c:v>1016</c:v>
                </c:pt>
                <c:pt idx="2886">
                  <c:v>1016</c:v>
                </c:pt>
                <c:pt idx="2887">
                  <c:v>1016</c:v>
                </c:pt>
                <c:pt idx="2888">
                  <c:v>1016</c:v>
                </c:pt>
                <c:pt idx="2889">
                  <c:v>1016</c:v>
                </c:pt>
                <c:pt idx="2890">
                  <c:v>1016</c:v>
                </c:pt>
                <c:pt idx="2891">
                  <c:v>1016</c:v>
                </c:pt>
                <c:pt idx="2892">
                  <c:v>1016</c:v>
                </c:pt>
                <c:pt idx="2893">
                  <c:v>1016</c:v>
                </c:pt>
                <c:pt idx="2894">
                  <c:v>1016</c:v>
                </c:pt>
                <c:pt idx="2895">
                  <c:v>1016</c:v>
                </c:pt>
                <c:pt idx="2896">
                  <c:v>1016</c:v>
                </c:pt>
                <c:pt idx="2897">
                  <c:v>1016</c:v>
                </c:pt>
                <c:pt idx="2898">
                  <c:v>1016</c:v>
                </c:pt>
                <c:pt idx="2899">
                  <c:v>1016</c:v>
                </c:pt>
                <c:pt idx="2900">
                  <c:v>1016</c:v>
                </c:pt>
                <c:pt idx="2901">
                  <c:v>1016</c:v>
                </c:pt>
                <c:pt idx="2902">
                  <c:v>1016</c:v>
                </c:pt>
                <c:pt idx="2903">
                  <c:v>1016</c:v>
                </c:pt>
                <c:pt idx="2904">
                  <c:v>1016</c:v>
                </c:pt>
                <c:pt idx="2905">
                  <c:v>1016</c:v>
                </c:pt>
                <c:pt idx="2906">
                  <c:v>1016</c:v>
                </c:pt>
                <c:pt idx="2907">
                  <c:v>1016</c:v>
                </c:pt>
                <c:pt idx="2908">
                  <c:v>1016</c:v>
                </c:pt>
                <c:pt idx="2909">
                  <c:v>1016</c:v>
                </c:pt>
                <c:pt idx="2910">
                  <c:v>1016</c:v>
                </c:pt>
                <c:pt idx="2911">
                  <c:v>1016</c:v>
                </c:pt>
                <c:pt idx="2912">
                  <c:v>1016</c:v>
                </c:pt>
                <c:pt idx="2913">
                  <c:v>1016</c:v>
                </c:pt>
                <c:pt idx="2914">
                  <c:v>1016</c:v>
                </c:pt>
                <c:pt idx="2915">
                  <c:v>1016</c:v>
                </c:pt>
                <c:pt idx="2916">
                  <c:v>1016</c:v>
                </c:pt>
                <c:pt idx="2917">
                  <c:v>1016</c:v>
                </c:pt>
                <c:pt idx="2918">
                  <c:v>1016</c:v>
                </c:pt>
                <c:pt idx="2919">
                  <c:v>1016</c:v>
                </c:pt>
                <c:pt idx="2920">
                  <c:v>1016</c:v>
                </c:pt>
                <c:pt idx="2921">
                  <c:v>1016</c:v>
                </c:pt>
                <c:pt idx="2922">
                  <c:v>1016</c:v>
                </c:pt>
                <c:pt idx="2923">
                  <c:v>1016</c:v>
                </c:pt>
                <c:pt idx="2924">
                  <c:v>1016</c:v>
                </c:pt>
                <c:pt idx="2925">
                  <c:v>1016</c:v>
                </c:pt>
                <c:pt idx="2926">
                  <c:v>1016</c:v>
                </c:pt>
                <c:pt idx="2927">
                  <c:v>1016</c:v>
                </c:pt>
                <c:pt idx="2928">
                  <c:v>1016</c:v>
                </c:pt>
                <c:pt idx="2929">
                  <c:v>1016</c:v>
                </c:pt>
                <c:pt idx="2930">
                  <c:v>1016</c:v>
                </c:pt>
                <c:pt idx="2931">
                  <c:v>1016</c:v>
                </c:pt>
                <c:pt idx="2932">
                  <c:v>1016</c:v>
                </c:pt>
                <c:pt idx="2933">
                  <c:v>1016</c:v>
                </c:pt>
                <c:pt idx="2934">
                  <c:v>1016</c:v>
                </c:pt>
                <c:pt idx="2935">
                  <c:v>1016</c:v>
                </c:pt>
                <c:pt idx="2936">
                  <c:v>1016</c:v>
                </c:pt>
                <c:pt idx="2937">
                  <c:v>1016</c:v>
                </c:pt>
                <c:pt idx="2938">
                  <c:v>1016</c:v>
                </c:pt>
                <c:pt idx="2939">
                  <c:v>1016</c:v>
                </c:pt>
                <c:pt idx="2940">
                  <c:v>1016</c:v>
                </c:pt>
                <c:pt idx="2941">
                  <c:v>1016</c:v>
                </c:pt>
                <c:pt idx="2942">
                  <c:v>1016</c:v>
                </c:pt>
                <c:pt idx="2943">
                  <c:v>1016</c:v>
                </c:pt>
                <c:pt idx="2944">
                  <c:v>1016</c:v>
                </c:pt>
                <c:pt idx="2945">
                  <c:v>1016</c:v>
                </c:pt>
                <c:pt idx="2946">
                  <c:v>1016</c:v>
                </c:pt>
                <c:pt idx="2947">
                  <c:v>1016</c:v>
                </c:pt>
                <c:pt idx="2948">
                  <c:v>1016</c:v>
                </c:pt>
                <c:pt idx="2949">
                  <c:v>1016</c:v>
                </c:pt>
                <c:pt idx="2950">
                  <c:v>1016</c:v>
                </c:pt>
                <c:pt idx="2951">
                  <c:v>1016</c:v>
                </c:pt>
                <c:pt idx="2952">
                  <c:v>1016</c:v>
                </c:pt>
                <c:pt idx="2953">
                  <c:v>1016</c:v>
                </c:pt>
                <c:pt idx="2954">
                  <c:v>1016</c:v>
                </c:pt>
                <c:pt idx="2955">
                  <c:v>1016</c:v>
                </c:pt>
                <c:pt idx="2956">
                  <c:v>1016</c:v>
                </c:pt>
                <c:pt idx="2957">
                  <c:v>1016</c:v>
                </c:pt>
                <c:pt idx="2958">
                  <c:v>1016</c:v>
                </c:pt>
                <c:pt idx="2959">
                  <c:v>1016</c:v>
                </c:pt>
                <c:pt idx="2960">
                  <c:v>1016</c:v>
                </c:pt>
                <c:pt idx="2961">
                  <c:v>1016</c:v>
                </c:pt>
                <c:pt idx="2962">
                  <c:v>1016</c:v>
                </c:pt>
                <c:pt idx="2963">
                  <c:v>1016</c:v>
                </c:pt>
                <c:pt idx="2964">
                  <c:v>1016</c:v>
                </c:pt>
                <c:pt idx="2965">
                  <c:v>1016</c:v>
                </c:pt>
                <c:pt idx="2966">
                  <c:v>1016</c:v>
                </c:pt>
                <c:pt idx="2967">
                  <c:v>1016</c:v>
                </c:pt>
                <c:pt idx="2968">
                  <c:v>1016</c:v>
                </c:pt>
                <c:pt idx="2969">
                  <c:v>1016</c:v>
                </c:pt>
                <c:pt idx="2970">
                  <c:v>1016</c:v>
                </c:pt>
                <c:pt idx="2971">
                  <c:v>1016</c:v>
                </c:pt>
                <c:pt idx="2972">
                  <c:v>1016</c:v>
                </c:pt>
                <c:pt idx="2973">
                  <c:v>1016</c:v>
                </c:pt>
                <c:pt idx="2974">
                  <c:v>1016</c:v>
                </c:pt>
                <c:pt idx="2975">
                  <c:v>1016</c:v>
                </c:pt>
                <c:pt idx="2976">
                  <c:v>1016</c:v>
                </c:pt>
                <c:pt idx="2977">
                  <c:v>1016</c:v>
                </c:pt>
                <c:pt idx="2978">
                  <c:v>1016</c:v>
                </c:pt>
                <c:pt idx="2979">
                  <c:v>1016</c:v>
                </c:pt>
                <c:pt idx="2980">
                  <c:v>1016</c:v>
                </c:pt>
                <c:pt idx="2981">
                  <c:v>1016</c:v>
                </c:pt>
                <c:pt idx="2982">
                  <c:v>1016</c:v>
                </c:pt>
                <c:pt idx="2983">
                  <c:v>1016</c:v>
                </c:pt>
                <c:pt idx="2984">
                  <c:v>1016</c:v>
                </c:pt>
                <c:pt idx="2985">
                  <c:v>1016</c:v>
                </c:pt>
                <c:pt idx="2986">
                  <c:v>1016</c:v>
                </c:pt>
                <c:pt idx="2987">
                  <c:v>1016</c:v>
                </c:pt>
                <c:pt idx="2988">
                  <c:v>1016</c:v>
                </c:pt>
                <c:pt idx="2989">
                  <c:v>1016</c:v>
                </c:pt>
                <c:pt idx="2990">
                  <c:v>1016</c:v>
                </c:pt>
                <c:pt idx="2991">
                  <c:v>1016</c:v>
                </c:pt>
                <c:pt idx="2992">
                  <c:v>1016</c:v>
                </c:pt>
                <c:pt idx="2993">
                  <c:v>1016</c:v>
                </c:pt>
                <c:pt idx="2994">
                  <c:v>1016</c:v>
                </c:pt>
                <c:pt idx="2995">
                  <c:v>1016</c:v>
                </c:pt>
                <c:pt idx="2996">
                  <c:v>1016</c:v>
                </c:pt>
                <c:pt idx="2997">
                  <c:v>1016</c:v>
                </c:pt>
                <c:pt idx="2998">
                  <c:v>1016</c:v>
                </c:pt>
                <c:pt idx="2999">
                  <c:v>1016</c:v>
                </c:pt>
                <c:pt idx="3000">
                  <c:v>1016</c:v>
                </c:pt>
                <c:pt idx="3001">
                  <c:v>1016</c:v>
                </c:pt>
                <c:pt idx="3002">
                  <c:v>1016</c:v>
                </c:pt>
                <c:pt idx="3003">
                  <c:v>1016</c:v>
                </c:pt>
                <c:pt idx="3004">
                  <c:v>1016</c:v>
                </c:pt>
                <c:pt idx="3005">
                  <c:v>1016</c:v>
                </c:pt>
                <c:pt idx="3006">
                  <c:v>1016</c:v>
                </c:pt>
                <c:pt idx="3007">
                  <c:v>1016</c:v>
                </c:pt>
                <c:pt idx="3008">
                  <c:v>1016</c:v>
                </c:pt>
                <c:pt idx="3009">
                  <c:v>1016</c:v>
                </c:pt>
                <c:pt idx="3010">
                  <c:v>1016</c:v>
                </c:pt>
                <c:pt idx="3011">
                  <c:v>1016</c:v>
                </c:pt>
                <c:pt idx="3012">
                  <c:v>1016</c:v>
                </c:pt>
                <c:pt idx="3013">
                  <c:v>1016</c:v>
                </c:pt>
                <c:pt idx="3014">
                  <c:v>1016</c:v>
                </c:pt>
                <c:pt idx="3015">
                  <c:v>1016</c:v>
                </c:pt>
                <c:pt idx="3016">
                  <c:v>1016</c:v>
                </c:pt>
                <c:pt idx="3017">
                  <c:v>1016</c:v>
                </c:pt>
                <c:pt idx="3018">
                  <c:v>1016</c:v>
                </c:pt>
                <c:pt idx="3019">
                  <c:v>1016</c:v>
                </c:pt>
                <c:pt idx="3020">
                  <c:v>1016</c:v>
                </c:pt>
                <c:pt idx="3021">
                  <c:v>1016</c:v>
                </c:pt>
                <c:pt idx="3022">
                  <c:v>1016</c:v>
                </c:pt>
                <c:pt idx="3023">
                  <c:v>1016</c:v>
                </c:pt>
                <c:pt idx="3024">
                  <c:v>1016</c:v>
                </c:pt>
                <c:pt idx="3025">
                  <c:v>1016</c:v>
                </c:pt>
                <c:pt idx="3026">
                  <c:v>1016</c:v>
                </c:pt>
                <c:pt idx="3027">
                  <c:v>1016</c:v>
                </c:pt>
                <c:pt idx="3028">
                  <c:v>1016</c:v>
                </c:pt>
                <c:pt idx="3029">
                  <c:v>1016</c:v>
                </c:pt>
                <c:pt idx="3030">
                  <c:v>1016</c:v>
                </c:pt>
                <c:pt idx="3031">
                  <c:v>1016</c:v>
                </c:pt>
                <c:pt idx="3032">
                  <c:v>1016</c:v>
                </c:pt>
                <c:pt idx="3033">
                  <c:v>1016</c:v>
                </c:pt>
                <c:pt idx="3034">
                  <c:v>1016</c:v>
                </c:pt>
                <c:pt idx="3035">
                  <c:v>1016</c:v>
                </c:pt>
                <c:pt idx="3036">
                  <c:v>1016</c:v>
                </c:pt>
                <c:pt idx="3037">
                  <c:v>1016</c:v>
                </c:pt>
                <c:pt idx="3038">
                  <c:v>1016</c:v>
                </c:pt>
                <c:pt idx="3039">
                  <c:v>1016</c:v>
                </c:pt>
                <c:pt idx="3040">
                  <c:v>1016</c:v>
                </c:pt>
                <c:pt idx="3041">
                  <c:v>1016</c:v>
                </c:pt>
                <c:pt idx="3042">
                  <c:v>1016</c:v>
                </c:pt>
                <c:pt idx="3043">
                  <c:v>1016</c:v>
                </c:pt>
                <c:pt idx="3044">
                  <c:v>1016</c:v>
                </c:pt>
                <c:pt idx="3045">
                  <c:v>1016</c:v>
                </c:pt>
                <c:pt idx="3046">
                  <c:v>1016</c:v>
                </c:pt>
                <c:pt idx="3047">
                  <c:v>1016</c:v>
                </c:pt>
                <c:pt idx="3048">
                  <c:v>1016</c:v>
                </c:pt>
                <c:pt idx="3049">
                  <c:v>1016</c:v>
                </c:pt>
                <c:pt idx="3050">
                  <c:v>1016</c:v>
                </c:pt>
                <c:pt idx="3051">
                  <c:v>1016</c:v>
                </c:pt>
                <c:pt idx="3052">
                  <c:v>1016</c:v>
                </c:pt>
                <c:pt idx="3053">
                  <c:v>1016</c:v>
                </c:pt>
                <c:pt idx="3054">
                  <c:v>1016</c:v>
                </c:pt>
                <c:pt idx="3055">
                  <c:v>1016</c:v>
                </c:pt>
                <c:pt idx="3056">
                  <c:v>1016</c:v>
                </c:pt>
                <c:pt idx="3057">
                  <c:v>1016</c:v>
                </c:pt>
                <c:pt idx="3058">
                  <c:v>1016</c:v>
                </c:pt>
                <c:pt idx="3059">
                  <c:v>1016</c:v>
                </c:pt>
                <c:pt idx="3060">
                  <c:v>1016</c:v>
                </c:pt>
                <c:pt idx="3061">
                  <c:v>1016</c:v>
                </c:pt>
                <c:pt idx="3062">
                  <c:v>1016</c:v>
                </c:pt>
                <c:pt idx="3063">
                  <c:v>1016</c:v>
                </c:pt>
                <c:pt idx="3064">
                  <c:v>1016</c:v>
                </c:pt>
                <c:pt idx="3065">
                  <c:v>1016</c:v>
                </c:pt>
                <c:pt idx="3066">
                  <c:v>1016</c:v>
                </c:pt>
                <c:pt idx="3067">
                  <c:v>1016</c:v>
                </c:pt>
                <c:pt idx="3068">
                  <c:v>1016</c:v>
                </c:pt>
                <c:pt idx="3069">
                  <c:v>1016</c:v>
                </c:pt>
                <c:pt idx="3070">
                  <c:v>1016</c:v>
                </c:pt>
                <c:pt idx="3071">
                  <c:v>1016</c:v>
                </c:pt>
                <c:pt idx="3072">
                  <c:v>1016</c:v>
                </c:pt>
                <c:pt idx="3073">
                  <c:v>1016</c:v>
                </c:pt>
                <c:pt idx="3074">
                  <c:v>1016</c:v>
                </c:pt>
                <c:pt idx="3075">
                  <c:v>1016</c:v>
                </c:pt>
                <c:pt idx="3076">
                  <c:v>1016</c:v>
                </c:pt>
                <c:pt idx="3077">
                  <c:v>1016</c:v>
                </c:pt>
                <c:pt idx="3078">
                  <c:v>1016</c:v>
                </c:pt>
                <c:pt idx="3079">
                  <c:v>1016</c:v>
                </c:pt>
                <c:pt idx="3080">
                  <c:v>1016</c:v>
                </c:pt>
                <c:pt idx="3081">
                  <c:v>1016</c:v>
                </c:pt>
                <c:pt idx="3082">
                  <c:v>1016</c:v>
                </c:pt>
                <c:pt idx="3083">
                  <c:v>1016</c:v>
                </c:pt>
                <c:pt idx="3084">
                  <c:v>1016</c:v>
                </c:pt>
                <c:pt idx="3085">
                  <c:v>1016</c:v>
                </c:pt>
                <c:pt idx="3086">
                  <c:v>1016</c:v>
                </c:pt>
                <c:pt idx="3087">
                  <c:v>1016</c:v>
                </c:pt>
                <c:pt idx="3088">
                  <c:v>1016</c:v>
                </c:pt>
                <c:pt idx="3089">
                  <c:v>1016</c:v>
                </c:pt>
                <c:pt idx="3090">
                  <c:v>1016</c:v>
                </c:pt>
                <c:pt idx="3091">
                  <c:v>1016</c:v>
                </c:pt>
                <c:pt idx="3092">
                  <c:v>1016</c:v>
                </c:pt>
                <c:pt idx="3093">
                  <c:v>1016</c:v>
                </c:pt>
                <c:pt idx="3094">
                  <c:v>1016</c:v>
                </c:pt>
                <c:pt idx="3095">
                  <c:v>1016</c:v>
                </c:pt>
                <c:pt idx="3096">
                  <c:v>1016</c:v>
                </c:pt>
                <c:pt idx="3097">
                  <c:v>1016</c:v>
                </c:pt>
                <c:pt idx="3098">
                  <c:v>1016</c:v>
                </c:pt>
                <c:pt idx="3099">
                  <c:v>1016</c:v>
                </c:pt>
                <c:pt idx="3100">
                  <c:v>1016</c:v>
                </c:pt>
                <c:pt idx="3101">
                  <c:v>1016</c:v>
                </c:pt>
                <c:pt idx="3102">
                  <c:v>1016</c:v>
                </c:pt>
                <c:pt idx="3103">
                  <c:v>1016</c:v>
                </c:pt>
                <c:pt idx="3104">
                  <c:v>1016</c:v>
                </c:pt>
                <c:pt idx="3105">
                  <c:v>1016</c:v>
                </c:pt>
                <c:pt idx="3106">
                  <c:v>1016</c:v>
                </c:pt>
                <c:pt idx="3107">
                  <c:v>1016</c:v>
                </c:pt>
                <c:pt idx="3108">
                  <c:v>1016</c:v>
                </c:pt>
                <c:pt idx="3109">
                  <c:v>1016</c:v>
                </c:pt>
                <c:pt idx="3110">
                  <c:v>1016</c:v>
                </c:pt>
                <c:pt idx="3111">
                  <c:v>1016</c:v>
                </c:pt>
                <c:pt idx="3112">
                  <c:v>1016</c:v>
                </c:pt>
                <c:pt idx="3113">
                  <c:v>1016</c:v>
                </c:pt>
                <c:pt idx="3114">
                  <c:v>1016</c:v>
                </c:pt>
                <c:pt idx="3115">
                  <c:v>1016</c:v>
                </c:pt>
                <c:pt idx="3116">
                  <c:v>1016</c:v>
                </c:pt>
                <c:pt idx="3117">
                  <c:v>1016</c:v>
                </c:pt>
                <c:pt idx="3118">
                  <c:v>1016</c:v>
                </c:pt>
                <c:pt idx="3119">
                  <c:v>1016</c:v>
                </c:pt>
                <c:pt idx="3120">
                  <c:v>1016</c:v>
                </c:pt>
                <c:pt idx="3121">
                  <c:v>1016</c:v>
                </c:pt>
                <c:pt idx="3122">
                  <c:v>1016</c:v>
                </c:pt>
                <c:pt idx="3123">
                  <c:v>1016</c:v>
                </c:pt>
                <c:pt idx="3124">
                  <c:v>1016</c:v>
                </c:pt>
                <c:pt idx="3125">
                  <c:v>1016</c:v>
                </c:pt>
                <c:pt idx="3126">
                  <c:v>1016</c:v>
                </c:pt>
                <c:pt idx="3127">
                  <c:v>1016</c:v>
                </c:pt>
                <c:pt idx="3128">
                  <c:v>1016</c:v>
                </c:pt>
                <c:pt idx="3129">
                  <c:v>1016</c:v>
                </c:pt>
                <c:pt idx="3130">
                  <c:v>1016</c:v>
                </c:pt>
                <c:pt idx="3131">
                  <c:v>1016</c:v>
                </c:pt>
                <c:pt idx="3132">
                  <c:v>1016</c:v>
                </c:pt>
                <c:pt idx="3133">
                  <c:v>1016</c:v>
                </c:pt>
                <c:pt idx="3134">
                  <c:v>1016</c:v>
                </c:pt>
                <c:pt idx="3135">
                  <c:v>1016</c:v>
                </c:pt>
                <c:pt idx="3136">
                  <c:v>1016</c:v>
                </c:pt>
                <c:pt idx="3137">
                  <c:v>1016</c:v>
                </c:pt>
                <c:pt idx="3138">
                  <c:v>1016</c:v>
                </c:pt>
                <c:pt idx="3139">
                  <c:v>1016</c:v>
                </c:pt>
                <c:pt idx="3140">
                  <c:v>1016</c:v>
                </c:pt>
                <c:pt idx="3141">
                  <c:v>1016</c:v>
                </c:pt>
                <c:pt idx="3142">
                  <c:v>1016</c:v>
                </c:pt>
                <c:pt idx="3143">
                  <c:v>1016</c:v>
                </c:pt>
                <c:pt idx="3144">
                  <c:v>1016</c:v>
                </c:pt>
                <c:pt idx="3145">
                  <c:v>1016</c:v>
                </c:pt>
                <c:pt idx="3146">
                  <c:v>1016</c:v>
                </c:pt>
                <c:pt idx="3147">
                  <c:v>1016</c:v>
                </c:pt>
                <c:pt idx="3148">
                  <c:v>1016</c:v>
                </c:pt>
                <c:pt idx="3149">
                  <c:v>1016</c:v>
                </c:pt>
                <c:pt idx="3150">
                  <c:v>1016</c:v>
                </c:pt>
                <c:pt idx="3151">
                  <c:v>1016</c:v>
                </c:pt>
                <c:pt idx="3152">
                  <c:v>1016</c:v>
                </c:pt>
                <c:pt idx="3153">
                  <c:v>1016</c:v>
                </c:pt>
                <c:pt idx="3154">
                  <c:v>1016</c:v>
                </c:pt>
                <c:pt idx="3155">
                  <c:v>1016</c:v>
                </c:pt>
                <c:pt idx="3156">
                  <c:v>1016</c:v>
                </c:pt>
                <c:pt idx="3157">
                  <c:v>1016</c:v>
                </c:pt>
                <c:pt idx="3158">
                  <c:v>1016</c:v>
                </c:pt>
                <c:pt idx="3159">
                  <c:v>1016</c:v>
                </c:pt>
                <c:pt idx="3160">
                  <c:v>1016</c:v>
                </c:pt>
                <c:pt idx="3161">
                  <c:v>1016</c:v>
                </c:pt>
                <c:pt idx="3162">
                  <c:v>1016</c:v>
                </c:pt>
                <c:pt idx="3163">
                  <c:v>1016</c:v>
                </c:pt>
                <c:pt idx="3164">
                  <c:v>1016</c:v>
                </c:pt>
                <c:pt idx="3165">
                  <c:v>1016</c:v>
                </c:pt>
                <c:pt idx="3166">
                  <c:v>1016</c:v>
                </c:pt>
                <c:pt idx="3167">
                  <c:v>1016</c:v>
                </c:pt>
                <c:pt idx="3168">
                  <c:v>1016</c:v>
                </c:pt>
                <c:pt idx="3169">
                  <c:v>1016</c:v>
                </c:pt>
                <c:pt idx="3170">
                  <c:v>1016</c:v>
                </c:pt>
                <c:pt idx="3171">
                  <c:v>1016</c:v>
                </c:pt>
                <c:pt idx="3172">
                  <c:v>1016</c:v>
                </c:pt>
                <c:pt idx="3173">
                  <c:v>1016</c:v>
                </c:pt>
                <c:pt idx="3174">
                  <c:v>1016</c:v>
                </c:pt>
                <c:pt idx="3175">
                  <c:v>1016</c:v>
                </c:pt>
                <c:pt idx="3176">
                  <c:v>1016</c:v>
                </c:pt>
                <c:pt idx="3177">
                  <c:v>1016</c:v>
                </c:pt>
                <c:pt idx="3178">
                  <c:v>1016</c:v>
                </c:pt>
                <c:pt idx="3179">
                  <c:v>1016</c:v>
                </c:pt>
                <c:pt idx="3180">
                  <c:v>1016</c:v>
                </c:pt>
                <c:pt idx="3181">
                  <c:v>1016</c:v>
                </c:pt>
                <c:pt idx="3182">
                  <c:v>1016</c:v>
                </c:pt>
                <c:pt idx="3183">
                  <c:v>1016</c:v>
                </c:pt>
                <c:pt idx="3184">
                  <c:v>1017</c:v>
                </c:pt>
                <c:pt idx="3185">
                  <c:v>1017</c:v>
                </c:pt>
                <c:pt idx="3186">
                  <c:v>1017</c:v>
                </c:pt>
                <c:pt idx="3187">
                  <c:v>1017</c:v>
                </c:pt>
                <c:pt idx="3188">
                  <c:v>1017</c:v>
                </c:pt>
                <c:pt idx="3189">
                  <c:v>1017</c:v>
                </c:pt>
                <c:pt idx="3190">
                  <c:v>1017</c:v>
                </c:pt>
                <c:pt idx="3191">
                  <c:v>1017</c:v>
                </c:pt>
                <c:pt idx="3192">
                  <c:v>1017</c:v>
                </c:pt>
                <c:pt idx="3193">
                  <c:v>1017</c:v>
                </c:pt>
                <c:pt idx="3194">
                  <c:v>1017</c:v>
                </c:pt>
                <c:pt idx="3195">
                  <c:v>1017</c:v>
                </c:pt>
                <c:pt idx="3196">
                  <c:v>1017</c:v>
                </c:pt>
                <c:pt idx="3197">
                  <c:v>1017</c:v>
                </c:pt>
                <c:pt idx="3198">
                  <c:v>1017</c:v>
                </c:pt>
                <c:pt idx="3199">
                  <c:v>1017</c:v>
                </c:pt>
                <c:pt idx="3200">
                  <c:v>1017</c:v>
                </c:pt>
                <c:pt idx="3201">
                  <c:v>1017</c:v>
                </c:pt>
                <c:pt idx="3202">
                  <c:v>1017</c:v>
                </c:pt>
                <c:pt idx="3203">
                  <c:v>1017</c:v>
                </c:pt>
                <c:pt idx="3204">
                  <c:v>1017</c:v>
                </c:pt>
                <c:pt idx="3205">
                  <c:v>1017</c:v>
                </c:pt>
                <c:pt idx="3206">
                  <c:v>1017</c:v>
                </c:pt>
                <c:pt idx="3207">
                  <c:v>1017</c:v>
                </c:pt>
                <c:pt idx="3208">
                  <c:v>1017</c:v>
                </c:pt>
                <c:pt idx="3209">
                  <c:v>1017</c:v>
                </c:pt>
                <c:pt idx="3210">
                  <c:v>1017</c:v>
                </c:pt>
                <c:pt idx="3211">
                  <c:v>1017</c:v>
                </c:pt>
                <c:pt idx="3212">
                  <c:v>1017</c:v>
                </c:pt>
                <c:pt idx="3213">
                  <c:v>1017</c:v>
                </c:pt>
                <c:pt idx="3214">
                  <c:v>1017</c:v>
                </c:pt>
                <c:pt idx="3215">
                  <c:v>1017</c:v>
                </c:pt>
                <c:pt idx="3216">
                  <c:v>1017</c:v>
                </c:pt>
                <c:pt idx="3217">
                  <c:v>1017</c:v>
                </c:pt>
                <c:pt idx="3218">
                  <c:v>1017</c:v>
                </c:pt>
                <c:pt idx="3219">
                  <c:v>1017</c:v>
                </c:pt>
                <c:pt idx="3220">
                  <c:v>1017</c:v>
                </c:pt>
                <c:pt idx="3221">
                  <c:v>1017</c:v>
                </c:pt>
                <c:pt idx="3222">
                  <c:v>1017</c:v>
                </c:pt>
                <c:pt idx="3223">
                  <c:v>1017</c:v>
                </c:pt>
                <c:pt idx="3224">
                  <c:v>1017</c:v>
                </c:pt>
                <c:pt idx="3225">
                  <c:v>1017</c:v>
                </c:pt>
                <c:pt idx="3226">
                  <c:v>1017</c:v>
                </c:pt>
                <c:pt idx="3227">
                  <c:v>1017</c:v>
                </c:pt>
                <c:pt idx="3228">
                  <c:v>1017</c:v>
                </c:pt>
                <c:pt idx="3229">
                  <c:v>1017</c:v>
                </c:pt>
                <c:pt idx="3230">
                  <c:v>1017</c:v>
                </c:pt>
                <c:pt idx="3231">
                  <c:v>1017</c:v>
                </c:pt>
                <c:pt idx="3232">
                  <c:v>1017</c:v>
                </c:pt>
                <c:pt idx="3233">
                  <c:v>1017</c:v>
                </c:pt>
                <c:pt idx="3234">
                  <c:v>1017</c:v>
                </c:pt>
                <c:pt idx="3235">
                  <c:v>1017</c:v>
                </c:pt>
                <c:pt idx="3236">
                  <c:v>1017</c:v>
                </c:pt>
                <c:pt idx="3237">
                  <c:v>1017</c:v>
                </c:pt>
                <c:pt idx="3238">
                  <c:v>1017</c:v>
                </c:pt>
                <c:pt idx="3239">
                  <c:v>1017</c:v>
                </c:pt>
                <c:pt idx="3240">
                  <c:v>1017</c:v>
                </c:pt>
                <c:pt idx="3241">
                  <c:v>1017</c:v>
                </c:pt>
                <c:pt idx="3242">
                  <c:v>1017</c:v>
                </c:pt>
                <c:pt idx="3243">
                  <c:v>1017</c:v>
                </c:pt>
                <c:pt idx="3244">
                  <c:v>1017</c:v>
                </c:pt>
                <c:pt idx="3245">
                  <c:v>1017</c:v>
                </c:pt>
                <c:pt idx="3246">
                  <c:v>1017</c:v>
                </c:pt>
                <c:pt idx="3247">
                  <c:v>1017</c:v>
                </c:pt>
                <c:pt idx="3248">
                  <c:v>1017</c:v>
                </c:pt>
                <c:pt idx="3249">
                  <c:v>1017</c:v>
                </c:pt>
                <c:pt idx="3250">
                  <c:v>1017</c:v>
                </c:pt>
                <c:pt idx="3251">
                  <c:v>1017</c:v>
                </c:pt>
                <c:pt idx="3252">
                  <c:v>1017</c:v>
                </c:pt>
                <c:pt idx="3253">
                  <c:v>1017</c:v>
                </c:pt>
                <c:pt idx="3254">
                  <c:v>1017</c:v>
                </c:pt>
                <c:pt idx="3255">
                  <c:v>1017</c:v>
                </c:pt>
                <c:pt idx="3256">
                  <c:v>1017</c:v>
                </c:pt>
                <c:pt idx="3257">
                  <c:v>1017</c:v>
                </c:pt>
                <c:pt idx="3258">
                  <c:v>1017</c:v>
                </c:pt>
                <c:pt idx="3259">
                  <c:v>1017</c:v>
                </c:pt>
                <c:pt idx="3260">
                  <c:v>1017</c:v>
                </c:pt>
                <c:pt idx="3261">
                  <c:v>1017</c:v>
                </c:pt>
                <c:pt idx="3262">
                  <c:v>1017</c:v>
                </c:pt>
                <c:pt idx="3263">
                  <c:v>1017</c:v>
                </c:pt>
                <c:pt idx="3264">
                  <c:v>1017</c:v>
                </c:pt>
                <c:pt idx="3265">
                  <c:v>1017</c:v>
                </c:pt>
                <c:pt idx="3266">
                  <c:v>1017</c:v>
                </c:pt>
                <c:pt idx="3267">
                  <c:v>1017</c:v>
                </c:pt>
                <c:pt idx="3268">
                  <c:v>1017</c:v>
                </c:pt>
                <c:pt idx="3269">
                  <c:v>1017</c:v>
                </c:pt>
                <c:pt idx="3270">
                  <c:v>1017</c:v>
                </c:pt>
                <c:pt idx="3271">
                  <c:v>1017</c:v>
                </c:pt>
                <c:pt idx="3272">
                  <c:v>1017</c:v>
                </c:pt>
                <c:pt idx="3273">
                  <c:v>1017</c:v>
                </c:pt>
                <c:pt idx="3274">
                  <c:v>1017</c:v>
                </c:pt>
                <c:pt idx="3275">
                  <c:v>1017</c:v>
                </c:pt>
                <c:pt idx="3276">
                  <c:v>1017</c:v>
                </c:pt>
                <c:pt idx="3277">
                  <c:v>1017</c:v>
                </c:pt>
                <c:pt idx="3278">
                  <c:v>1017</c:v>
                </c:pt>
                <c:pt idx="3279">
                  <c:v>1017</c:v>
                </c:pt>
                <c:pt idx="3280">
                  <c:v>1017</c:v>
                </c:pt>
                <c:pt idx="3281">
                  <c:v>1017</c:v>
                </c:pt>
                <c:pt idx="3282">
                  <c:v>1017</c:v>
                </c:pt>
                <c:pt idx="3283">
                  <c:v>1017</c:v>
                </c:pt>
                <c:pt idx="3284">
                  <c:v>1017</c:v>
                </c:pt>
                <c:pt idx="3285">
                  <c:v>1017</c:v>
                </c:pt>
                <c:pt idx="3286">
                  <c:v>1017</c:v>
                </c:pt>
                <c:pt idx="3287">
                  <c:v>1017</c:v>
                </c:pt>
                <c:pt idx="3288">
                  <c:v>1017</c:v>
                </c:pt>
                <c:pt idx="3289">
                  <c:v>1017</c:v>
                </c:pt>
                <c:pt idx="3290">
                  <c:v>1017</c:v>
                </c:pt>
                <c:pt idx="3291">
                  <c:v>1017</c:v>
                </c:pt>
                <c:pt idx="3292">
                  <c:v>1017</c:v>
                </c:pt>
                <c:pt idx="3293">
                  <c:v>1017</c:v>
                </c:pt>
                <c:pt idx="3294">
                  <c:v>1017</c:v>
                </c:pt>
                <c:pt idx="3295">
                  <c:v>1017</c:v>
                </c:pt>
                <c:pt idx="3296">
                  <c:v>1017</c:v>
                </c:pt>
                <c:pt idx="3297">
                  <c:v>1017</c:v>
                </c:pt>
                <c:pt idx="3298">
                  <c:v>1017</c:v>
                </c:pt>
                <c:pt idx="3299">
                  <c:v>1017</c:v>
                </c:pt>
                <c:pt idx="3300">
                  <c:v>1017</c:v>
                </c:pt>
                <c:pt idx="3301">
                  <c:v>1017</c:v>
                </c:pt>
                <c:pt idx="3302">
                  <c:v>1017</c:v>
                </c:pt>
                <c:pt idx="3303">
                  <c:v>1017</c:v>
                </c:pt>
                <c:pt idx="3304">
                  <c:v>1017</c:v>
                </c:pt>
                <c:pt idx="3305">
                  <c:v>1017</c:v>
                </c:pt>
                <c:pt idx="3306">
                  <c:v>1017</c:v>
                </c:pt>
                <c:pt idx="3307">
                  <c:v>1017</c:v>
                </c:pt>
                <c:pt idx="3308">
                  <c:v>1017</c:v>
                </c:pt>
                <c:pt idx="3309">
                  <c:v>1017</c:v>
                </c:pt>
                <c:pt idx="3310">
                  <c:v>1017</c:v>
                </c:pt>
                <c:pt idx="3311">
                  <c:v>1017</c:v>
                </c:pt>
                <c:pt idx="3312">
                  <c:v>1017</c:v>
                </c:pt>
                <c:pt idx="3313">
                  <c:v>1017</c:v>
                </c:pt>
                <c:pt idx="3314">
                  <c:v>1017</c:v>
                </c:pt>
                <c:pt idx="3315">
                  <c:v>1017</c:v>
                </c:pt>
                <c:pt idx="3316">
                  <c:v>1017</c:v>
                </c:pt>
                <c:pt idx="3317">
                  <c:v>1017</c:v>
                </c:pt>
                <c:pt idx="3318">
                  <c:v>1017</c:v>
                </c:pt>
                <c:pt idx="3319">
                  <c:v>1017</c:v>
                </c:pt>
                <c:pt idx="3320">
                  <c:v>1017</c:v>
                </c:pt>
                <c:pt idx="3321">
                  <c:v>1017</c:v>
                </c:pt>
                <c:pt idx="3322">
                  <c:v>1017</c:v>
                </c:pt>
                <c:pt idx="3323">
                  <c:v>1017</c:v>
                </c:pt>
                <c:pt idx="3324">
                  <c:v>1017</c:v>
                </c:pt>
                <c:pt idx="3325">
                  <c:v>1017</c:v>
                </c:pt>
                <c:pt idx="3326">
                  <c:v>1017</c:v>
                </c:pt>
                <c:pt idx="3327">
                  <c:v>1017</c:v>
                </c:pt>
                <c:pt idx="3328">
                  <c:v>1017</c:v>
                </c:pt>
                <c:pt idx="3329">
                  <c:v>1017</c:v>
                </c:pt>
                <c:pt idx="3330">
                  <c:v>1017</c:v>
                </c:pt>
                <c:pt idx="3331">
                  <c:v>1017</c:v>
                </c:pt>
                <c:pt idx="3332">
                  <c:v>1017</c:v>
                </c:pt>
                <c:pt idx="3333">
                  <c:v>1017</c:v>
                </c:pt>
                <c:pt idx="3334">
                  <c:v>1017</c:v>
                </c:pt>
                <c:pt idx="3335">
                  <c:v>1017</c:v>
                </c:pt>
                <c:pt idx="3336">
                  <c:v>1017</c:v>
                </c:pt>
                <c:pt idx="3337">
                  <c:v>1017</c:v>
                </c:pt>
                <c:pt idx="3338">
                  <c:v>1017</c:v>
                </c:pt>
                <c:pt idx="3339">
                  <c:v>1017</c:v>
                </c:pt>
                <c:pt idx="3340">
                  <c:v>1017</c:v>
                </c:pt>
                <c:pt idx="3341">
                  <c:v>1017</c:v>
                </c:pt>
                <c:pt idx="3342">
                  <c:v>1017</c:v>
                </c:pt>
                <c:pt idx="3343">
                  <c:v>1017</c:v>
                </c:pt>
                <c:pt idx="3344">
                  <c:v>1017</c:v>
                </c:pt>
                <c:pt idx="3345">
                  <c:v>1017</c:v>
                </c:pt>
                <c:pt idx="3346">
                  <c:v>1017</c:v>
                </c:pt>
                <c:pt idx="3347">
                  <c:v>1017</c:v>
                </c:pt>
                <c:pt idx="3348">
                  <c:v>1017</c:v>
                </c:pt>
                <c:pt idx="3349">
                  <c:v>1017</c:v>
                </c:pt>
                <c:pt idx="3350">
                  <c:v>1017</c:v>
                </c:pt>
                <c:pt idx="3351">
                  <c:v>1017</c:v>
                </c:pt>
                <c:pt idx="3352">
                  <c:v>1017</c:v>
                </c:pt>
                <c:pt idx="3353">
                  <c:v>1017</c:v>
                </c:pt>
                <c:pt idx="3354">
                  <c:v>1017</c:v>
                </c:pt>
                <c:pt idx="3355">
                  <c:v>1017</c:v>
                </c:pt>
                <c:pt idx="3356">
                  <c:v>1017</c:v>
                </c:pt>
                <c:pt idx="3357">
                  <c:v>1017</c:v>
                </c:pt>
                <c:pt idx="3358">
                  <c:v>1017</c:v>
                </c:pt>
                <c:pt idx="3359">
                  <c:v>1017</c:v>
                </c:pt>
                <c:pt idx="3360">
                  <c:v>1017</c:v>
                </c:pt>
                <c:pt idx="3361">
                  <c:v>1017</c:v>
                </c:pt>
                <c:pt idx="3362">
                  <c:v>1017</c:v>
                </c:pt>
                <c:pt idx="3363">
                  <c:v>1017</c:v>
                </c:pt>
                <c:pt idx="3364">
                  <c:v>1017</c:v>
                </c:pt>
                <c:pt idx="3365">
                  <c:v>1017</c:v>
                </c:pt>
                <c:pt idx="3366">
                  <c:v>1017</c:v>
                </c:pt>
                <c:pt idx="3367">
                  <c:v>1017</c:v>
                </c:pt>
                <c:pt idx="3368">
                  <c:v>1017</c:v>
                </c:pt>
                <c:pt idx="3369">
                  <c:v>1017</c:v>
                </c:pt>
                <c:pt idx="3370">
                  <c:v>1017</c:v>
                </c:pt>
                <c:pt idx="3371">
                  <c:v>1017</c:v>
                </c:pt>
                <c:pt idx="3372">
                  <c:v>1017</c:v>
                </c:pt>
                <c:pt idx="3373">
                  <c:v>1017</c:v>
                </c:pt>
                <c:pt idx="3374">
                  <c:v>1017</c:v>
                </c:pt>
                <c:pt idx="3375">
                  <c:v>1017</c:v>
                </c:pt>
                <c:pt idx="3376">
                  <c:v>1017</c:v>
                </c:pt>
                <c:pt idx="3377">
                  <c:v>1017</c:v>
                </c:pt>
                <c:pt idx="3378">
                  <c:v>1017</c:v>
                </c:pt>
                <c:pt idx="3379">
                  <c:v>1017</c:v>
                </c:pt>
                <c:pt idx="3380">
                  <c:v>1017</c:v>
                </c:pt>
                <c:pt idx="3381">
                  <c:v>1017</c:v>
                </c:pt>
                <c:pt idx="3382">
                  <c:v>1017</c:v>
                </c:pt>
                <c:pt idx="3383">
                  <c:v>1017</c:v>
                </c:pt>
                <c:pt idx="3384">
                  <c:v>1017</c:v>
                </c:pt>
                <c:pt idx="3385">
                  <c:v>1017</c:v>
                </c:pt>
                <c:pt idx="3386">
                  <c:v>1017</c:v>
                </c:pt>
                <c:pt idx="3387">
                  <c:v>1017</c:v>
                </c:pt>
                <c:pt idx="3388">
                  <c:v>1017</c:v>
                </c:pt>
                <c:pt idx="3389">
                  <c:v>1017</c:v>
                </c:pt>
                <c:pt idx="3390">
                  <c:v>1017</c:v>
                </c:pt>
                <c:pt idx="3391">
                  <c:v>1017</c:v>
                </c:pt>
                <c:pt idx="3392">
                  <c:v>1017</c:v>
                </c:pt>
                <c:pt idx="3393">
                  <c:v>1017</c:v>
                </c:pt>
                <c:pt idx="3394">
                  <c:v>1017</c:v>
                </c:pt>
                <c:pt idx="3395">
                  <c:v>1017</c:v>
                </c:pt>
                <c:pt idx="3396">
                  <c:v>1017</c:v>
                </c:pt>
                <c:pt idx="3397">
                  <c:v>1017</c:v>
                </c:pt>
                <c:pt idx="3398">
                  <c:v>1017</c:v>
                </c:pt>
                <c:pt idx="3399">
                  <c:v>1017</c:v>
                </c:pt>
                <c:pt idx="3400">
                  <c:v>1017</c:v>
                </c:pt>
                <c:pt idx="3401">
                  <c:v>1017</c:v>
                </c:pt>
                <c:pt idx="3402">
                  <c:v>1017</c:v>
                </c:pt>
                <c:pt idx="3403">
                  <c:v>1017</c:v>
                </c:pt>
                <c:pt idx="3404">
                  <c:v>1017</c:v>
                </c:pt>
                <c:pt idx="3405">
                  <c:v>1017</c:v>
                </c:pt>
                <c:pt idx="3406">
                  <c:v>1017</c:v>
                </c:pt>
                <c:pt idx="3407">
                  <c:v>1017</c:v>
                </c:pt>
                <c:pt idx="3408">
                  <c:v>1017</c:v>
                </c:pt>
                <c:pt idx="3409">
                  <c:v>1017</c:v>
                </c:pt>
                <c:pt idx="3410">
                  <c:v>1017</c:v>
                </c:pt>
                <c:pt idx="3411">
                  <c:v>1017</c:v>
                </c:pt>
                <c:pt idx="3412">
                  <c:v>1017</c:v>
                </c:pt>
                <c:pt idx="3413">
                  <c:v>1017</c:v>
                </c:pt>
                <c:pt idx="3414">
                  <c:v>1017</c:v>
                </c:pt>
                <c:pt idx="3415">
                  <c:v>1017</c:v>
                </c:pt>
                <c:pt idx="3416">
                  <c:v>1017</c:v>
                </c:pt>
                <c:pt idx="3417">
                  <c:v>1017</c:v>
                </c:pt>
                <c:pt idx="3418">
                  <c:v>1017</c:v>
                </c:pt>
                <c:pt idx="3419">
                  <c:v>1017</c:v>
                </c:pt>
                <c:pt idx="3420">
                  <c:v>1017</c:v>
                </c:pt>
                <c:pt idx="3421">
                  <c:v>1017</c:v>
                </c:pt>
                <c:pt idx="3422">
                  <c:v>1017</c:v>
                </c:pt>
                <c:pt idx="3423">
                  <c:v>1017</c:v>
                </c:pt>
                <c:pt idx="3424">
                  <c:v>1017</c:v>
                </c:pt>
                <c:pt idx="3425">
                  <c:v>1017</c:v>
                </c:pt>
                <c:pt idx="3426">
                  <c:v>1017</c:v>
                </c:pt>
                <c:pt idx="3427">
                  <c:v>1017</c:v>
                </c:pt>
                <c:pt idx="3428">
                  <c:v>1017</c:v>
                </c:pt>
                <c:pt idx="3429">
                  <c:v>1017</c:v>
                </c:pt>
                <c:pt idx="3430">
                  <c:v>1017</c:v>
                </c:pt>
                <c:pt idx="3431">
                  <c:v>1017</c:v>
                </c:pt>
                <c:pt idx="3432">
                  <c:v>1017</c:v>
                </c:pt>
                <c:pt idx="3433">
                  <c:v>1017</c:v>
                </c:pt>
                <c:pt idx="3434">
                  <c:v>1017</c:v>
                </c:pt>
                <c:pt idx="3435">
                  <c:v>1017</c:v>
                </c:pt>
                <c:pt idx="3436">
                  <c:v>1017</c:v>
                </c:pt>
                <c:pt idx="3437">
                  <c:v>1017</c:v>
                </c:pt>
                <c:pt idx="3438">
                  <c:v>1017</c:v>
                </c:pt>
                <c:pt idx="3439">
                  <c:v>1017</c:v>
                </c:pt>
                <c:pt idx="3440">
                  <c:v>1017</c:v>
                </c:pt>
                <c:pt idx="3441">
                  <c:v>1017</c:v>
                </c:pt>
                <c:pt idx="3442">
                  <c:v>1017</c:v>
                </c:pt>
                <c:pt idx="3443">
                  <c:v>1017</c:v>
                </c:pt>
                <c:pt idx="3444">
                  <c:v>1017</c:v>
                </c:pt>
                <c:pt idx="3445">
                  <c:v>1017</c:v>
                </c:pt>
                <c:pt idx="3446">
                  <c:v>1017</c:v>
                </c:pt>
                <c:pt idx="3447">
                  <c:v>1017</c:v>
                </c:pt>
                <c:pt idx="3448">
                  <c:v>1017</c:v>
                </c:pt>
                <c:pt idx="3449">
                  <c:v>1017</c:v>
                </c:pt>
                <c:pt idx="3450">
                  <c:v>1017</c:v>
                </c:pt>
                <c:pt idx="3451">
                  <c:v>1017</c:v>
                </c:pt>
                <c:pt idx="3452">
                  <c:v>1017</c:v>
                </c:pt>
                <c:pt idx="3453">
                  <c:v>1017</c:v>
                </c:pt>
                <c:pt idx="3454">
                  <c:v>1017</c:v>
                </c:pt>
                <c:pt idx="3455">
                  <c:v>1017</c:v>
                </c:pt>
                <c:pt idx="3456">
                  <c:v>1017</c:v>
                </c:pt>
                <c:pt idx="3457">
                  <c:v>1017</c:v>
                </c:pt>
                <c:pt idx="3458">
                  <c:v>1017</c:v>
                </c:pt>
                <c:pt idx="3459">
                  <c:v>1017</c:v>
                </c:pt>
                <c:pt idx="3460">
                  <c:v>1017</c:v>
                </c:pt>
                <c:pt idx="3461">
                  <c:v>1017</c:v>
                </c:pt>
                <c:pt idx="3462">
                  <c:v>1017</c:v>
                </c:pt>
                <c:pt idx="3463">
                  <c:v>1017</c:v>
                </c:pt>
                <c:pt idx="3464">
                  <c:v>1016</c:v>
                </c:pt>
                <c:pt idx="3465">
                  <c:v>1016</c:v>
                </c:pt>
                <c:pt idx="3466">
                  <c:v>1016</c:v>
                </c:pt>
                <c:pt idx="3467">
                  <c:v>1016</c:v>
                </c:pt>
                <c:pt idx="3468">
                  <c:v>1016</c:v>
                </c:pt>
                <c:pt idx="3469">
                  <c:v>1016</c:v>
                </c:pt>
                <c:pt idx="3470">
                  <c:v>1016</c:v>
                </c:pt>
                <c:pt idx="3471">
                  <c:v>1016</c:v>
                </c:pt>
                <c:pt idx="3472">
                  <c:v>1016</c:v>
                </c:pt>
                <c:pt idx="3473">
                  <c:v>1016</c:v>
                </c:pt>
                <c:pt idx="3474">
                  <c:v>1016</c:v>
                </c:pt>
                <c:pt idx="3475">
                  <c:v>1016</c:v>
                </c:pt>
                <c:pt idx="3476">
                  <c:v>1016</c:v>
                </c:pt>
                <c:pt idx="3477">
                  <c:v>1016</c:v>
                </c:pt>
                <c:pt idx="3478">
                  <c:v>1016</c:v>
                </c:pt>
                <c:pt idx="3479">
                  <c:v>1016</c:v>
                </c:pt>
                <c:pt idx="3480">
                  <c:v>1016</c:v>
                </c:pt>
                <c:pt idx="3481">
                  <c:v>1016</c:v>
                </c:pt>
                <c:pt idx="3482">
                  <c:v>1016</c:v>
                </c:pt>
                <c:pt idx="3483">
                  <c:v>1016</c:v>
                </c:pt>
                <c:pt idx="3484">
                  <c:v>1016</c:v>
                </c:pt>
                <c:pt idx="3485">
                  <c:v>1016</c:v>
                </c:pt>
                <c:pt idx="3486">
                  <c:v>1016</c:v>
                </c:pt>
                <c:pt idx="3487">
                  <c:v>1016</c:v>
                </c:pt>
                <c:pt idx="3488">
                  <c:v>1016</c:v>
                </c:pt>
                <c:pt idx="3489">
                  <c:v>1016</c:v>
                </c:pt>
                <c:pt idx="3490">
                  <c:v>1016</c:v>
                </c:pt>
                <c:pt idx="3491">
                  <c:v>1016</c:v>
                </c:pt>
                <c:pt idx="3492">
                  <c:v>1016</c:v>
                </c:pt>
                <c:pt idx="3493">
                  <c:v>1016</c:v>
                </c:pt>
                <c:pt idx="3494">
                  <c:v>1016</c:v>
                </c:pt>
                <c:pt idx="3495">
                  <c:v>1016</c:v>
                </c:pt>
                <c:pt idx="3496">
                  <c:v>1016</c:v>
                </c:pt>
                <c:pt idx="3497">
                  <c:v>1016</c:v>
                </c:pt>
                <c:pt idx="3498">
                  <c:v>1016</c:v>
                </c:pt>
                <c:pt idx="3499">
                  <c:v>1016</c:v>
                </c:pt>
                <c:pt idx="3500">
                  <c:v>1016</c:v>
                </c:pt>
                <c:pt idx="3501">
                  <c:v>1016</c:v>
                </c:pt>
                <c:pt idx="3502">
                  <c:v>1016</c:v>
                </c:pt>
                <c:pt idx="3503">
                  <c:v>1016</c:v>
                </c:pt>
                <c:pt idx="3504">
                  <c:v>1016</c:v>
                </c:pt>
                <c:pt idx="3505">
                  <c:v>1016</c:v>
                </c:pt>
                <c:pt idx="3506">
                  <c:v>1016</c:v>
                </c:pt>
                <c:pt idx="3507">
                  <c:v>1016</c:v>
                </c:pt>
                <c:pt idx="3508">
                  <c:v>1016</c:v>
                </c:pt>
                <c:pt idx="3509">
                  <c:v>1016</c:v>
                </c:pt>
                <c:pt idx="3510">
                  <c:v>1016</c:v>
                </c:pt>
                <c:pt idx="3511">
                  <c:v>1016</c:v>
                </c:pt>
                <c:pt idx="3512">
                  <c:v>1016</c:v>
                </c:pt>
                <c:pt idx="3513">
                  <c:v>1016</c:v>
                </c:pt>
                <c:pt idx="3514">
                  <c:v>1016</c:v>
                </c:pt>
                <c:pt idx="3515">
                  <c:v>1016</c:v>
                </c:pt>
                <c:pt idx="3516">
                  <c:v>1016</c:v>
                </c:pt>
                <c:pt idx="3517">
                  <c:v>1016</c:v>
                </c:pt>
                <c:pt idx="3518">
                  <c:v>1016</c:v>
                </c:pt>
                <c:pt idx="3519">
                  <c:v>1016</c:v>
                </c:pt>
                <c:pt idx="3520">
                  <c:v>1016</c:v>
                </c:pt>
                <c:pt idx="3521">
                  <c:v>1016</c:v>
                </c:pt>
                <c:pt idx="3522">
                  <c:v>1016</c:v>
                </c:pt>
                <c:pt idx="3523">
                  <c:v>1016</c:v>
                </c:pt>
                <c:pt idx="3524">
                  <c:v>1016</c:v>
                </c:pt>
                <c:pt idx="3525">
                  <c:v>1016</c:v>
                </c:pt>
                <c:pt idx="3526">
                  <c:v>1016</c:v>
                </c:pt>
                <c:pt idx="3527">
                  <c:v>1016</c:v>
                </c:pt>
                <c:pt idx="3528">
                  <c:v>1016</c:v>
                </c:pt>
                <c:pt idx="3529">
                  <c:v>1016</c:v>
                </c:pt>
                <c:pt idx="3530">
                  <c:v>1016</c:v>
                </c:pt>
                <c:pt idx="3531">
                  <c:v>1016</c:v>
                </c:pt>
                <c:pt idx="3532">
                  <c:v>1016</c:v>
                </c:pt>
                <c:pt idx="3533">
                  <c:v>1016</c:v>
                </c:pt>
                <c:pt idx="3534">
                  <c:v>1016</c:v>
                </c:pt>
                <c:pt idx="3535">
                  <c:v>1016</c:v>
                </c:pt>
                <c:pt idx="3536">
                  <c:v>1016</c:v>
                </c:pt>
                <c:pt idx="3537">
                  <c:v>1016</c:v>
                </c:pt>
                <c:pt idx="3538">
                  <c:v>1016</c:v>
                </c:pt>
                <c:pt idx="3539">
                  <c:v>1016</c:v>
                </c:pt>
                <c:pt idx="3540">
                  <c:v>1016</c:v>
                </c:pt>
                <c:pt idx="3541">
                  <c:v>1016</c:v>
                </c:pt>
                <c:pt idx="3542">
                  <c:v>1016</c:v>
                </c:pt>
                <c:pt idx="3543">
                  <c:v>1016</c:v>
                </c:pt>
                <c:pt idx="3544">
                  <c:v>1016</c:v>
                </c:pt>
                <c:pt idx="3545">
                  <c:v>1016</c:v>
                </c:pt>
                <c:pt idx="3546">
                  <c:v>1016</c:v>
                </c:pt>
                <c:pt idx="3547">
                  <c:v>1016</c:v>
                </c:pt>
                <c:pt idx="3548">
                  <c:v>1016</c:v>
                </c:pt>
                <c:pt idx="3549">
                  <c:v>1016</c:v>
                </c:pt>
                <c:pt idx="3550">
                  <c:v>1016</c:v>
                </c:pt>
                <c:pt idx="3551">
                  <c:v>1016</c:v>
                </c:pt>
                <c:pt idx="3552">
                  <c:v>1016</c:v>
                </c:pt>
                <c:pt idx="3553">
                  <c:v>1016</c:v>
                </c:pt>
                <c:pt idx="3554">
                  <c:v>1016</c:v>
                </c:pt>
                <c:pt idx="3555">
                  <c:v>1016</c:v>
                </c:pt>
                <c:pt idx="3556">
                  <c:v>1016</c:v>
                </c:pt>
                <c:pt idx="3557">
                  <c:v>1016</c:v>
                </c:pt>
                <c:pt idx="3558">
                  <c:v>1016</c:v>
                </c:pt>
                <c:pt idx="3559">
                  <c:v>1016</c:v>
                </c:pt>
                <c:pt idx="3560">
                  <c:v>1016</c:v>
                </c:pt>
                <c:pt idx="3561">
                  <c:v>1016</c:v>
                </c:pt>
                <c:pt idx="3562">
                  <c:v>1016</c:v>
                </c:pt>
                <c:pt idx="3563">
                  <c:v>1016</c:v>
                </c:pt>
                <c:pt idx="3564">
                  <c:v>1016</c:v>
                </c:pt>
                <c:pt idx="3565">
                  <c:v>1016</c:v>
                </c:pt>
                <c:pt idx="3566">
                  <c:v>1016</c:v>
                </c:pt>
                <c:pt idx="3567">
                  <c:v>1016</c:v>
                </c:pt>
                <c:pt idx="3568">
                  <c:v>1016</c:v>
                </c:pt>
                <c:pt idx="3569">
                  <c:v>1016</c:v>
                </c:pt>
                <c:pt idx="3570">
                  <c:v>1016</c:v>
                </c:pt>
                <c:pt idx="3571">
                  <c:v>1016</c:v>
                </c:pt>
                <c:pt idx="3572">
                  <c:v>1016</c:v>
                </c:pt>
                <c:pt idx="3573">
                  <c:v>1016</c:v>
                </c:pt>
                <c:pt idx="3574">
                  <c:v>1016</c:v>
                </c:pt>
                <c:pt idx="3575">
                  <c:v>1016</c:v>
                </c:pt>
                <c:pt idx="3576">
                  <c:v>1016</c:v>
                </c:pt>
                <c:pt idx="3577">
                  <c:v>1016</c:v>
                </c:pt>
                <c:pt idx="3578">
                  <c:v>1016</c:v>
                </c:pt>
                <c:pt idx="3579">
                  <c:v>1016</c:v>
                </c:pt>
                <c:pt idx="3580">
                  <c:v>1016</c:v>
                </c:pt>
                <c:pt idx="3581">
                  <c:v>1016</c:v>
                </c:pt>
                <c:pt idx="3582">
                  <c:v>1016</c:v>
                </c:pt>
                <c:pt idx="3583">
                  <c:v>1016</c:v>
                </c:pt>
                <c:pt idx="3584">
                  <c:v>1016</c:v>
                </c:pt>
                <c:pt idx="3585">
                  <c:v>1016</c:v>
                </c:pt>
                <c:pt idx="3586">
                  <c:v>1016</c:v>
                </c:pt>
                <c:pt idx="3587">
                  <c:v>1016</c:v>
                </c:pt>
                <c:pt idx="3588">
                  <c:v>1016</c:v>
                </c:pt>
                <c:pt idx="3589">
                  <c:v>1016</c:v>
                </c:pt>
                <c:pt idx="3590">
                  <c:v>1016</c:v>
                </c:pt>
                <c:pt idx="3591">
                  <c:v>1016</c:v>
                </c:pt>
                <c:pt idx="3592">
                  <c:v>1016</c:v>
                </c:pt>
                <c:pt idx="3593">
                  <c:v>1016</c:v>
                </c:pt>
                <c:pt idx="3594">
                  <c:v>1016</c:v>
                </c:pt>
                <c:pt idx="3595">
                  <c:v>1016</c:v>
                </c:pt>
                <c:pt idx="3596">
                  <c:v>1016</c:v>
                </c:pt>
                <c:pt idx="3597">
                  <c:v>1016</c:v>
                </c:pt>
                <c:pt idx="3598">
                  <c:v>1016</c:v>
                </c:pt>
                <c:pt idx="3599">
                  <c:v>1016</c:v>
                </c:pt>
                <c:pt idx="3600">
                  <c:v>1016</c:v>
                </c:pt>
                <c:pt idx="3601">
                  <c:v>1016</c:v>
                </c:pt>
                <c:pt idx="3602">
                  <c:v>1016</c:v>
                </c:pt>
                <c:pt idx="3603">
                  <c:v>1016</c:v>
                </c:pt>
                <c:pt idx="3604">
                  <c:v>1016</c:v>
                </c:pt>
                <c:pt idx="3605">
                  <c:v>1016</c:v>
                </c:pt>
                <c:pt idx="3606">
                  <c:v>1016</c:v>
                </c:pt>
                <c:pt idx="3607">
                  <c:v>1016</c:v>
                </c:pt>
                <c:pt idx="3608">
                  <c:v>1016</c:v>
                </c:pt>
                <c:pt idx="3609">
                  <c:v>1016</c:v>
                </c:pt>
                <c:pt idx="3610">
                  <c:v>1016</c:v>
                </c:pt>
                <c:pt idx="3611">
                  <c:v>1016</c:v>
                </c:pt>
                <c:pt idx="3612">
                  <c:v>1016</c:v>
                </c:pt>
                <c:pt idx="3613">
                  <c:v>1016</c:v>
                </c:pt>
                <c:pt idx="3614">
                  <c:v>1016</c:v>
                </c:pt>
                <c:pt idx="3615">
                  <c:v>1016</c:v>
                </c:pt>
                <c:pt idx="3616">
                  <c:v>1016</c:v>
                </c:pt>
                <c:pt idx="3617">
                  <c:v>1016</c:v>
                </c:pt>
                <c:pt idx="3618">
                  <c:v>1016</c:v>
                </c:pt>
                <c:pt idx="3619">
                  <c:v>1016</c:v>
                </c:pt>
                <c:pt idx="3620">
                  <c:v>1016</c:v>
                </c:pt>
                <c:pt idx="3621">
                  <c:v>1016</c:v>
                </c:pt>
                <c:pt idx="3622">
                  <c:v>1016</c:v>
                </c:pt>
                <c:pt idx="3623">
                  <c:v>1016</c:v>
                </c:pt>
                <c:pt idx="3624">
                  <c:v>1016</c:v>
                </c:pt>
                <c:pt idx="3625">
                  <c:v>1016</c:v>
                </c:pt>
                <c:pt idx="3626">
                  <c:v>1016</c:v>
                </c:pt>
                <c:pt idx="3627">
                  <c:v>1016</c:v>
                </c:pt>
                <c:pt idx="3628">
                  <c:v>1016</c:v>
                </c:pt>
                <c:pt idx="3629">
                  <c:v>1016</c:v>
                </c:pt>
                <c:pt idx="3630">
                  <c:v>1016</c:v>
                </c:pt>
                <c:pt idx="3631">
                  <c:v>1016</c:v>
                </c:pt>
                <c:pt idx="3632">
                  <c:v>1016</c:v>
                </c:pt>
                <c:pt idx="3633">
                  <c:v>1016</c:v>
                </c:pt>
                <c:pt idx="3634">
                  <c:v>1016</c:v>
                </c:pt>
                <c:pt idx="3635">
                  <c:v>1016</c:v>
                </c:pt>
                <c:pt idx="3636">
                  <c:v>1016</c:v>
                </c:pt>
                <c:pt idx="3637">
                  <c:v>1016</c:v>
                </c:pt>
                <c:pt idx="3638">
                  <c:v>1016</c:v>
                </c:pt>
                <c:pt idx="3639">
                  <c:v>1016</c:v>
                </c:pt>
                <c:pt idx="3640">
                  <c:v>1016</c:v>
                </c:pt>
                <c:pt idx="3641">
                  <c:v>1016</c:v>
                </c:pt>
                <c:pt idx="3642">
                  <c:v>1016</c:v>
                </c:pt>
                <c:pt idx="3643">
                  <c:v>1016</c:v>
                </c:pt>
                <c:pt idx="3644">
                  <c:v>1016</c:v>
                </c:pt>
                <c:pt idx="3645">
                  <c:v>1016</c:v>
                </c:pt>
                <c:pt idx="3646">
                  <c:v>1016</c:v>
                </c:pt>
                <c:pt idx="3647">
                  <c:v>1016</c:v>
                </c:pt>
                <c:pt idx="3648">
                  <c:v>1016</c:v>
                </c:pt>
                <c:pt idx="3649">
                  <c:v>1016</c:v>
                </c:pt>
                <c:pt idx="3650">
                  <c:v>1016</c:v>
                </c:pt>
                <c:pt idx="3651">
                  <c:v>1016</c:v>
                </c:pt>
                <c:pt idx="3652">
                  <c:v>1016</c:v>
                </c:pt>
                <c:pt idx="3653">
                  <c:v>1016</c:v>
                </c:pt>
                <c:pt idx="3654">
                  <c:v>1016</c:v>
                </c:pt>
                <c:pt idx="3655">
                  <c:v>1016</c:v>
                </c:pt>
                <c:pt idx="3656">
                  <c:v>1015</c:v>
                </c:pt>
                <c:pt idx="3657">
                  <c:v>1015</c:v>
                </c:pt>
                <c:pt idx="3658">
                  <c:v>1015</c:v>
                </c:pt>
                <c:pt idx="3659">
                  <c:v>1015</c:v>
                </c:pt>
                <c:pt idx="3660">
                  <c:v>1015</c:v>
                </c:pt>
                <c:pt idx="3661">
                  <c:v>1015</c:v>
                </c:pt>
                <c:pt idx="3662">
                  <c:v>1015</c:v>
                </c:pt>
                <c:pt idx="3663">
                  <c:v>1015</c:v>
                </c:pt>
                <c:pt idx="3664">
                  <c:v>1015</c:v>
                </c:pt>
                <c:pt idx="3665">
                  <c:v>1015</c:v>
                </c:pt>
                <c:pt idx="3666">
                  <c:v>1015</c:v>
                </c:pt>
                <c:pt idx="3667">
                  <c:v>1015</c:v>
                </c:pt>
                <c:pt idx="3668">
                  <c:v>1015</c:v>
                </c:pt>
                <c:pt idx="3669">
                  <c:v>1015</c:v>
                </c:pt>
                <c:pt idx="3670">
                  <c:v>1015</c:v>
                </c:pt>
                <c:pt idx="3671">
                  <c:v>1015</c:v>
                </c:pt>
                <c:pt idx="3672">
                  <c:v>1015</c:v>
                </c:pt>
                <c:pt idx="3673">
                  <c:v>1015</c:v>
                </c:pt>
                <c:pt idx="3674">
                  <c:v>1015</c:v>
                </c:pt>
                <c:pt idx="3675">
                  <c:v>1015</c:v>
                </c:pt>
                <c:pt idx="3676">
                  <c:v>1015</c:v>
                </c:pt>
                <c:pt idx="3677">
                  <c:v>1015</c:v>
                </c:pt>
                <c:pt idx="3678">
                  <c:v>1015</c:v>
                </c:pt>
                <c:pt idx="3679">
                  <c:v>1015</c:v>
                </c:pt>
                <c:pt idx="3680">
                  <c:v>1015</c:v>
                </c:pt>
                <c:pt idx="3681">
                  <c:v>1015</c:v>
                </c:pt>
                <c:pt idx="3682">
                  <c:v>1015</c:v>
                </c:pt>
                <c:pt idx="3683">
                  <c:v>1015</c:v>
                </c:pt>
                <c:pt idx="3684">
                  <c:v>1015</c:v>
                </c:pt>
                <c:pt idx="3685">
                  <c:v>1015</c:v>
                </c:pt>
                <c:pt idx="3686">
                  <c:v>1015</c:v>
                </c:pt>
                <c:pt idx="3687">
                  <c:v>1015</c:v>
                </c:pt>
                <c:pt idx="3688">
                  <c:v>1015</c:v>
                </c:pt>
                <c:pt idx="3689">
                  <c:v>1015</c:v>
                </c:pt>
                <c:pt idx="3690">
                  <c:v>1015</c:v>
                </c:pt>
                <c:pt idx="3691">
                  <c:v>1015</c:v>
                </c:pt>
                <c:pt idx="3692">
                  <c:v>1015</c:v>
                </c:pt>
                <c:pt idx="3693">
                  <c:v>1015</c:v>
                </c:pt>
                <c:pt idx="3694">
                  <c:v>1015</c:v>
                </c:pt>
                <c:pt idx="3695">
                  <c:v>1015</c:v>
                </c:pt>
                <c:pt idx="3696">
                  <c:v>1015</c:v>
                </c:pt>
                <c:pt idx="3697">
                  <c:v>1015</c:v>
                </c:pt>
                <c:pt idx="3698">
                  <c:v>1015</c:v>
                </c:pt>
                <c:pt idx="3699">
                  <c:v>1015</c:v>
                </c:pt>
                <c:pt idx="3700">
                  <c:v>1015</c:v>
                </c:pt>
                <c:pt idx="3701">
                  <c:v>1015</c:v>
                </c:pt>
                <c:pt idx="3702">
                  <c:v>1015</c:v>
                </c:pt>
                <c:pt idx="3703">
                  <c:v>1015</c:v>
                </c:pt>
                <c:pt idx="3704">
                  <c:v>1015</c:v>
                </c:pt>
                <c:pt idx="3705">
                  <c:v>1015</c:v>
                </c:pt>
                <c:pt idx="3706">
                  <c:v>1015</c:v>
                </c:pt>
                <c:pt idx="3707">
                  <c:v>1015</c:v>
                </c:pt>
                <c:pt idx="3708">
                  <c:v>1015</c:v>
                </c:pt>
                <c:pt idx="3709">
                  <c:v>1015</c:v>
                </c:pt>
                <c:pt idx="3710">
                  <c:v>1015</c:v>
                </c:pt>
                <c:pt idx="3711">
                  <c:v>1015</c:v>
                </c:pt>
                <c:pt idx="3712">
                  <c:v>1015</c:v>
                </c:pt>
                <c:pt idx="3713">
                  <c:v>1015</c:v>
                </c:pt>
                <c:pt idx="3714">
                  <c:v>1015</c:v>
                </c:pt>
                <c:pt idx="3715">
                  <c:v>1015</c:v>
                </c:pt>
                <c:pt idx="3716">
                  <c:v>1015</c:v>
                </c:pt>
                <c:pt idx="3717">
                  <c:v>1015</c:v>
                </c:pt>
                <c:pt idx="3718">
                  <c:v>1015</c:v>
                </c:pt>
                <c:pt idx="3719">
                  <c:v>1015</c:v>
                </c:pt>
                <c:pt idx="3720">
                  <c:v>1015</c:v>
                </c:pt>
                <c:pt idx="3721">
                  <c:v>1015</c:v>
                </c:pt>
                <c:pt idx="3722">
                  <c:v>1015</c:v>
                </c:pt>
                <c:pt idx="3723">
                  <c:v>1015</c:v>
                </c:pt>
                <c:pt idx="3724">
                  <c:v>1015</c:v>
                </c:pt>
                <c:pt idx="3725">
                  <c:v>1015</c:v>
                </c:pt>
                <c:pt idx="3726">
                  <c:v>1015</c:v>
                </c:pt>
                <c:pt idx="3727">
                  <c:v>1015</c:v>
                </c:pt>
                <c:pt idx="3728">
                  <c:v>1015</c:v>
                </c:pt>
                <c:pt idx="3729">
                  <c:v>1015</c:v>
                </c:pt>
                <c:pt idx="3730">
                  <c:v>1015</c:v>
                </c:pt>
                <c:pt idx="3731">
                  <c:v>1015</c:v>
                </c:pt>
                <c:pt idx="3732">
                  <c:v>1015</c:v>
                </c:pt>
                <c:pt idx="3733">
                  <c:v>1015</c:v>
                </c:pt>
                <c:pt idx="3734">
                  <c:v>1015</c:v>
                </c:pt>
                <c:pt idx="3735">
                  <c:v>1015</c:v>
                </c:pt>
                <c:pt idx="3736">
                  <c:v>1015</c:v>
                </c:pt>
                <c:pt idx="3737">
                  <c:v>1015</c:v>
                </c:pt>
                <c:pt idx="3738">
                  <c:v>1015</c:v>
                </c:pt>
                <c:pt idx="3739">
                  <c:v>1015</c:v>
                </c:pt>
                <c:pt idx="3740">
                  <c:v>1015</c:v>
                </c:pt>
                <c:pt idx="3741">
                  <c:v>1015</c:v>
                </c:pt>
                <c:pt idx="3742">
                  <c:v>1015</c:v>
                </c:pt>
                <c:pt idx="3743">
                  <c:v>1015</c:v>
                </c:pt>
                <c:pt idx="3744">
                  <c:v>1015</c:v>
                </c:pt>
                <c:pt idx="3745">
                  <c:v>1015</c:v>
                </c:pt>
                <c:pt idx="3746">
                  <c:v>1015</c:v>
                </c:pt>
                <c:pt idx="3747">
                  <c:v>1015</c:v>
                </c:pt>
                <c:pt idx="3748">
                  <c:v>1015</c:v>
                </c:pt>
                <c:pt idx="3749">
                  <c:v>1015</c:v>
                </c:pt>
                <c:pt idx="3750">
                  <c:v>1015</c:v>
                </c:pt>
                <c:pt idx="3751">
                  <c:v>1015</c:v>
                </c:pt>
                <c:pt idx="3752">
                  <c:v>1015</c:v>
                </c:pt>
                <c:pt idx="3753">
                  <c:v>1015</c:v>
                </c:pt>
                <c:pt idx="3754">
                  <c:v>1015</c:v>
                </c:pt>
                <c:pt idx="3755">
                  <c:v>1015</c:v>
                </c:pt>
                <c:pt idx="3756">
                  <c:v>1015</c:v>
                </c:pt>
                <c:pt idx="3757">
                  <c:v>1015</c:v>
                </c:pt>
                <c:pt idx="3758">
                  <c:v>1015</c:v>
                </c:pt>
                <c:pt idx="3759">
                  <c:v>1015</c:v>
                </c:pt>
                <c:pt idx="3760">
                  <c:v>1015</c:v>
                </c:pt>
                <c:pt idx="3761">
                  <c:v>1015</c:v>
                </c:pt>
                <c:pt idx="3762">
                  <c:v>1015</c:v>
                </c:pt>
                <c:pt idx="3763">
                  <c:v>1015</c:v>
                </c:pt>
                <c:pt idx="3764">
                  <c:v>1015</c:v>
                </c:pt>
                <c:pt idx="3765">
                  <c:v>1015</c:v>
                </c:pt>
                <c:pt idx="3766">
                  <c:v>1015</c:v>
                </c:pt>
                <c:pt idx="3767">
                  <c:v>1015</c:v>
                </c:pt>
                <c:pt idx="3768">
                  <c:v>1015</c:v>
                </c:pt>
                <c:pt idx="3769">
                  <c:v>1015</c:v>
                </c:pt>
                <c:pt idx="3770">
                  <c:v>1015</c:v>
                </c:pt>
                <c:pt idx="3771">
                  <c:v>1015</c:v>
                </c:pt>
                <c:pt idx="3772">
                  <c:v>1015</c:v>
                </c:pt>
                <c:pt idx="3773">
                  <c:v>1015</c:v>
                </c:pt>
                <c:pt idx="3774">
                  <c:v>1015</c:v>
                </c:pt>
                <c:pt idx="3775">
                  <c:v>1015</c:v>
                </c:pt>
                <c:pt idx="3776">
                  <c:v>1015</c:v>
                </c:pt>
                <c:pt idx="3777">
                  <c:v>1015</c:v>
                </c:pt>
                <c:pt idx="3778">
                  <c:v>1015</c:v>
                </c:pt>
                <c:pt idx="3779">
                  <c:v>1015</c:v>
                </c:pt>
                <c:pt idx="3780">
                  <c:v>1015</c:v>
                </c:pt>
                <c:pt idx="3781">
                  <c:v>1015</c:v>
                </c:pt>
                <c:pt idx="3782">
                  <c:v>1015</c:v>
                </c:pt>
                <c:pt idx="3783">
                  <c:v>1015</c:v>
                </c:pt>
                <c:pt idx="3784">
                  <c:v>1015</c:v>
                </c:pt>
                <c:pt idx="3785">
                  <c:v>1015</c:v>
                </c:pt>
                <c:pt idx="3786">
                  <c:v>1015</c:v>
                </c:pt>
                <c:pt idx="3787">
                  <c:v>1015</c:v>
                </c:pt>
                <c:pt idx="3788">
                  <c:v>1015</c:v>
                </c:pt>
                <c:pt idx="3789">
                  <c:v>1015</c:v>
                </c:pt>
                <c:pt idx="3790">
                  <c:v>1015</c:v>
                </c:pt>
                <c:pt idx="3791">
                  <c:v>1015</c:v>
                </c:pt>
                <c:pt idx="3792">
                  <c:v>1015</c:v>
                </c:pt>
                <c:pt idx="3793">
                  <c:v>1015</c:v>
                </c:pt>
                <c:pt idx="3794">
                  <c:v>1015</c:v>
                </c:pt>
                <c:pt idx="3795">
                  <c:v>1015</c:v>
                </c:pt>
                <c:pt idx="3796">
                  <c:v>1015</c:v>
                </c:pt>
                <c:pt idx="3797">
                  <c:v>1015</c:v>
                </c:pt>
                <c:pt idx="3798">
                  <c:v>1015</c:v>
                </c:pt>
                <c:pt idx="3799">
                  <c:v>1015</c:v>
                </c:pt>
                <c:pt idx="3800">
                  <c:v>1015</c:v>
                </c:pt>
                <c:pt idx="3801">
                  <c:v>1015</c:v>
                </c:pt>
                <c:pt idx="3802">
                  <c:v>1015</c:v>
                </c:pt>
                <c:pt idx="3803">
                  <c:v>1015</c:v>
                </c:pt>
                <c:pt idx="3804">
                  <c:v>1015</c:v>
                </c:pt>
                <c:pt idx="3805">
                  <c:v>1015</c:v>
                </c:pt>
                <c:pt idx="3806">
                  <c:v>1015</c:v>
                </c:pt>
                <c:pt idx="3807">
                  <c:v>1015</c:v>
                </c:pt>
                <c:pt idx="3808">
                  <c:v>1015</c:v>
                </c:pt>
                <c:pt idx="3809">
                  <c:v>1015</c:v>
                </c:pt>
                <c:pt idx="3810">
                  <c:v>1015</c:v>
                </c:pt>
                <c:pt idx="3811">
                  <c:v>1015</c:v>
                </c:pt>
                <c:pt idx="3812">
                  <c:v>1015</c:v>
                </c:pt>
                <c:pt idx="3813">
                  <c:v>1015</c:v>
                </c:pt>
                <c:pt idx="3814">
                  <c:v>1015</c:v>
                </c:pt>
                <c:pt idx="3815">
                  <c:v>1015</c:v>
                </c:pt>
                <c:pt idx="3816">
                  <c:v>1015</c:v>
                </c:pt>
                <c:pt idx="3817">
                  <c:v>1015</c:v>
                </c:pt>
                <c:pt idx="3818">
                  <c:v>1015</c:v>
                </c:pt>
                <c:pt idx="3819">
                  <c:v>1015</c:v>
                </c:pt>
                <c:pt idx="3820">
                  <c:v>1015</c:v>
                </c:pt>
                <c:pt idx="3821">
                  <c:v>1015</c:v>
                </c:pt>
                <c:pt idx="3822">
                  <c:v>1015</c:v>
                </c:pt>
                <c:pt idx="3823">
                  <c:v>1015</c:v>
                </c:pt>
                <c:pt idx="3824">
                  <c:v>1015</c:v>
                </c:pt>
                <c:pt idx="3825">
                  <c:v>1015</c:v>
                </c:pt>
                <c:pt idx="3826">
                  <c:v>1015</c:v>
                </c:pt>
                <c:pt idx="3827">
                  <c:v>1015</c:v>
                </c:pt>
                <c:pt idx="3828">
                  <c:v>1015</c:v>
                </c:pt>
                <c:pt idx="3829">
                  <c:v>1015</c:v>
                </c:pt>
                <c:pt idx="3830">
                  <c:v>1015</c:v>
                </c:pt>
                <c:pt idx="3831">
                  <c:v>1015</c:v>
                </c:pt>
                <c:pt idx="3832">
                  <c:v>1015</c:v>
                </c:pt>
                <c:pt idx="3833">
                  <c:v>1015</c:v>
                </c:pt>
                <c:pt idx="3834">
                  <c:v>1015</c:v>
                </c:pt>
                <c:pt idx="3835">
                  <c:v>1015</c:v>
                </c:pt>
                <c:pt idx="3836">
                  <c:v>1015</c:v>
                </c:pt>
                <c:pt idx="3837">
                  <c:v>1015</c:v>
                </c:pt>
                <c:pt idx="3838">
                  <c:v>1015</c:v>
                </c:pt>
                <c:pt idx="3839">
                  <c:v>1015</c:v>
                </c:pt>
                <c:pt idx="3840">
                  <c:v>1015</c:v>
                </c:pt>
                <c:pt idx="3841">
                  <c:v>1015</c:v>
                </c:pt>
                <c:pt idx="3842">
                  <c:v>1015</c:v>
                </c:pt>
                <c:pt idx="3843">
                  <c:v>1015</c:v>
                </c:pt>
                <c:pt idx="3844">
                  <c:v>1015</c:v>
                </c:pt>
                <c:pt idx="3845">
                  <c:v>1015</c:v>
                </c:pt>
                <c:pt idx="3846">
                  <c:v>1015</c:v>
                </c:pt>
                <c:pt idx="3847">
                  <c:v>1015</c:v>
                </c:pt>
                <c:pt idx="3848">
                  <c:v>1015</c:v>
                </c:pt>
                <c:pt idx="3849">
                  <c:v>1015</c:v>
                </c:pt>
                <c:pt idx="3850">
                  <c:v>1015</c:v>
                </c:pt>
                <c:pt idx="3851">
                  <c:v>1015</c:v>
                </c:pt>
                <c:pt idx="3852">
                  <c:v>1015</c:v>
                </c:pt>
                <c:pt idx="3853">
                  <c:v>1015</c:v>
                </c:pt>
                <c:pt idx="3854">
                  <c:v>1015</c:v>
                </c:pt>
                <c:pt idx="3855">
                  <c:v>1015</c:v>
                </c:pt>
                <c:pt idx="3856">
                  <c:v>1015</c:v>
                </c:pt>
                <c:pt idx="3857">
                  <c:v>1015</c:v>
                </c:pt>
                <c:pt idx="3858">
                  <c:v>1015</c:v>
                </c:pt>
                <c:pt idx="3859">
                  <c:v>1015</c:v>
                </c:pt>
                <c:pt idx="3860">
                  <c:v>1015</c:v>
                </c:pt>
                <c:pt idx="3861">
                  <c:v>1015</c:v>
                </c:pt>
                <c:pt idx="3862">
                  <c:v>1015</c:v>
                </c:pt>
                <c:pt idx="3863">
                  <c:v>1015</c:v>
                </c:pt>
                <c:pt idx="3864">
                  <c:v>1015</c:v>
                </c:pt>
                <c:pt idx="3865">
                  <c:v>1015</c:v>
                </c:pt>
                <c:pt idx="3866">
                  <c:v>1015</c:v>
                </c:pt>
                <c:pt idx="3867">
                  <c:v>1015</c:v>
                </c:pt>
                <c:pt idx="3868">
                  <c:v>1015</c:v>
                </c:pt>
                <c:pt idx="3869">
                  <c:v>1015</c:v>
                </c:pt>
                <c:pt idx="3870">
                  <c:v>1015</c:v>
                </c:pt>
                <c:pt idx="3871">
                  <c:v>1015</c:v>
                </c:pt>
                <c:pt idx="3872">
                  <c:v>1015</c:v>
                </c:pt>
                <c:pt idx="3873">
                  <c:v>1015</c:v>
                </c:pt>
                <c:pt idx="3874">
                  <c:v>1015</c:v>
                </c:pt>
                <c:pt idx="3875">
                  <c:v>1015</c:v>
                </c:pt>
                <c:pt idx="3876">
                  <c:v>1015</c:v>
                </c:pt>
                <c:pt idx="3877">
                  <c:v>1015</c:v>
                </c:pt>
                <c:pt idx="3878">
                  <c:v>1015</c:v>
                </c:pt>
                <c:pt idx="3879">
                  <c:v>1015</c:v>
                </c:pt>
                <c:pt idx="3880">
                  <c:v>1015</c:v>
                </c:pt>
                <c:pt idx="3881">
                  <c:v>1015</c:v>
                </c:pt>
                <c:pt idx="3882">
                  <c:v>1015</c:v>
                </c:pt>
                <c:pt idx="3883">
                  <c:v>1015</c:v>
                </c:pt>
                <c:pt idx="3884">
                  <c:v>1015</c:v>
                </c:pt>
                <c:pt idx="3885">
                  <c:v>1015</c:v>
                </c:pt>
                <c:pt idx="3886">
                  <c:v>1015</c:v>
                </c:pt>
                <c:pt idx="3887">
                  <c:v>1015</c:v>
                </c:pt>
                <c:pt idx="3888">
                  <c:v>1015</c:v>
                </c:pt>
                <c:pt idx="3889">
                  <c:v>1015</c:v>
                </c:pt>
                <c:pt idx="3890">
                  <c:v>1015</c:v>
                </c:pt>
                <c:pt idx="3891">
                  <c:v>1015</c:v>
                </c:pt>
                <c:pt idx="3892">
                  <c:v>1015</c:v>
                </c:pt>
                <c:pt idx="3893">
                  <c:v>1015</c:v>
                </c:pt>
                <c:pt idx="3894">
                  <c:v>1015</c:v>
                </c:pt>
                <c:pt idx="3895">
                  <c:v>1015</c:v>
                </c:pt>
                <c:pt idx="3896">
                  <c:v>1015</c:v>
                </c:pt>
                <c:pt idx="3897">
                  <c:v>1015</c:v>
                </c:pt>
                <c:pt idx="3898">
                  <c:v>1015</c:v>
                </c:pt>
                <c:pt idx="3899">
                  <c:v>1015</c:v>
                </c:pt>
                <c:pt idx="3900">
                  <c:v>1015</c:v>
                </c:pt>
                <c:pt idx="3901">
                  <c:v>1015</c:v>
                </c:pt>
                <c:pt idx="3902">
                  <c:v>1015</c:v>
                </c:pt>
                <c:pt idx="3903">
                  <c:v>1015</c:v>
                </c:pt>
                <c:pt idx="3904">
                  <c:v>1015</c:v>
                </c:pt>
                <c:pt idx="3905">
                  <c:v>1015</c:v>
                </c:pt>
                <c:pt idx="3906">
                  <c:v>1015</c:v>
                </c:pt>
                <c:pt idx="3907">
                  <c:v>1015</c:v>
                </c:pt>
                <c:pt idx="3908">
                  <c:v>1015</c:v>
                </c:pt>
                <c:pt idx="3909">
                  <c:v>1015</c:v>
                </c:pt>
                <c:pt idx="3910">
                  <c:v>1015</c:v>
                </c:pt>
                <c:pt idx="3911">
                  <c:v>1015</c:v>
                </c:pt>
                <c:pt idx="3912">
                  <c:v>1015</c:v>
                </c:pt>
                <c:pt idx="3913">
                  <c:v>1015</c:v>
                </c:pt>
                <c:pt idx="3914">
                  <c:v>1015</c:v>
                </c:pt>
                <c:pt idx="3915">
                  <c:v>1015</c:v>
                </c:pt>
                <c:pt idx="3916">
                  <c:v>1015</c:v>
                </c:pt>
                <c:pt idx="3917">
                  <c:v>1015</c:v>
                </c:pt>
                <c:pt idx="3918">
                  <c:v>1015</c:v>
                </c:pt>
                <c:pt idx="3919">
                  <c:v>1015</c:v>
                </c:pt>
                <c:pt idx="3920">
                  <c:v>1015</c:v>
                </c:pt>
                <c:pt idx="3921">
                  <c:v>1015</c:v>
                </c:pt>
                <c:pt idx="3922">
                  <c:v>1015</c:v>
                </c:pt>
                <c:pt idx="3923">
                  <c:v>1015</c:v>
                </c:pt>
                <c:pt idx="3924">
                  <c:v>1015</c:v>
                </c:pt>
                <c:pt idx="3925">
                  <c:v>1015</c:v>
                </c:pt>
                <c:pt idx="3926">
                  <c:v>1015</c:v>
                </c:pt>
                <c:pt idx="3927">
                  <c:v>1015</c:v>
                </c:pt>
                <c:pt idx="3928">
                  <c:v>1015</c:v>
                </c:pt>
                <c:pt idx="3929">
                  <c:v>1015</c:v>
                </c:pt>
                <c:pt idx="3930">
                  <c:v>1015</c:v>
                </c:pt>
                <c:pt idx="3931">
                  <c:v>1015</c:v>
                </c:pt>
                <c:pt idx="3932">
                  <c:v>1015</c:v>
                </c:pt>
                <c:pt idx="3933">
                  <c:v>1015</c:v>
                </c:pt>
                <c:pt idx="3934">
                  <c:v>1015</c:v>
                </c:pt>
                <c:pt idx="3935">
                  <c:v>1015</c:v>
                </c:pt>
                <c:pt idx="3936">
                  <c:v>1015</c:v>
                </c:pt>
                <c:pt idx="3937">
                  <c:v>1015</c:v>
                </c:pt>
                <c:pt idx="3938">
                  <c:v>1015</c:v>
                </c:pt>
                <c:pt idx="3939">
                  <c:v>1015</c:v>
                </c:pt>
                <c:pt idx="3940">
                  <c:v>1016</c:v>
                </c:pt>
                <c:pt idx="3941">
                  <c:v>1016</c:v>
                </c:pt>
                <c:pt idx="3942">
                  <c:v>1016</c:v>
                </c:pt>
                <c:pt idx="3943">
                  <c:v>1016</c:v>
                </c:pt>
                <c:pt idx="3944">
                  <c:v>1016</c:v>
                </c:pt>
                <c:pt idx="3945">
                  <c:v>1016</c:v>
                </c:pt>
                <c:pt idx="3946">
                  <c:v>1016</c:v>
                </c:pt>
                <c:pt idx="3947">
                  <c:v>1016</c:v>
                </c:pt>
                <c:pt idx="3948">
                  <c:v>1016</c:v>
                </c:pt>
                <c:pt idx="3949">
                  <c:v>1016</c:v>
                </c:pt>
                <c:pt idx="3950">
                  <c:v>1016</c:v>
                </c:pt>
                <c:pt idx="3951">
                  <c:v>1016</c:v>
                </c:pt>
                <c:pt idx="3952">
                  <c:v>1016</c:v>
                </c:pt>
                <c:pt idx="3953">
                  <c:v>1016</c:v>
                </c:pt>
                <c:pt idx="3954">
                  <c:v>1016</c:v>
                </c:pt>
                <c:pt idx="3955">
                  <c:v>1016</c:v>
                </c:pt>
                <c:pt idx="3956">
                  <c:v>1016</c:v>
                </c:pt>
                <c:pt idx="3957">
                  <c:v>1016</c:v>
                </c:pt>
                <c:pt idx="3958">
                  <c:v>1016</c:v>
                </c:pt>
                <c:pt idx="3959">
                  <c:v>1016</c:v>
                </c:pt>
                <c:pt idx="3960">
                  <c:v>1016</c:v>
                </c:pt>
                <c:pt idx="3961">
                  <c:v>1016</c:v>
                </c:pt>
                <c:pt idx="3962">
                  <c:v>1016</c:v>
                </c:pt>
                <c:pt idx="3963">
                  <c:v>1016</c:v>
                </c:pt>
                <c:pt idx="3964">
                  <c:v>1016</c:v>
                </c:pt>
                <c:pt idx="3965">
                  <c:v>1016</c:v>
                </c:pt>
                <c:pt idx="3966">
                  <c:v>1016</c:v>
                </c:pt>
                <c:pt idx="3967">
                  <c:v>1016</c:v>
                </c:pt>
                <c:pt idx="3968">
                  <c:v>1016</c:v>
                </c:pt>
                <c:pt idx="3969">
                  <c:v>1016</c:v>
                </c:pt>
                <c:pt idx="3970">
                  <c:v>1016</c:v>
                </c:pt>
                <c:pt idx="3971">
                  <c:v>1016</c:v>
                </c:pt>
                <c:pt idx="3972">
                  <c:v>1016</c:v>
                </c:pt>
                <c:pt idx="3973">
                  <c:v>1016</c:v>
                </c:pt>
                <c:pt idx="3974">
                  <c:v>1016</c:v>
                </c:pt>
                <c:pt idx="3975">
                  <c:v>1016</c:v>
                </c:pt>
                <c:pt idx="3976">
                  <c:v>1016</c:v>
                </c:pt>
                <c:pt idx="3977">
                  <c:v>1016</c:v>
                </c:pt>
                <c:pt idx="3978">
                  <c:v>1016</c:v>
                </c:pt>
                <c:pt idx="3979">
                  <c:v>1016</c:v>
                </c:pt>
                <c:pt idx="3980">
                  <c:v>1016</c:v>
                </c:pt>
                <c:pt idx="3981">
                  <c:v>1016</c:v>
                </c:pt>
                <c:pt idx="3982">
                  <c:v>1016</c:v>
                </c:pt>
                <c:pt idx="3983">
                  <c:v>1016</c:v>
                </c:pt>
                <c:pt idx="3984">
                  <c:v>1016</c:v>
                </c:pt>
                <c:pt idx="3985">
                  <c:v>1016</c:v>
                </c:pt>
                <c:pt idx="3986">
                  <c:v>1016</c:v>
                </c:pt>
                <c:pt idx="3987">
                  <c:v>1016</c:v>
                </c:pt>
                <c:pt idx="3988">
                  <c:v>1016</c:v>
                </c:pt>
                <c:pt idx="3989">
                  <c:v>1016</c:v>
                </c:pt>
                <c:pt idx="3990">
                  <c:v>1016</c:v>
                </c:pt>
                <c:pt idx="3991">
                  <c:v>1016</c:v>
                </c:pt>
                <c:pt idx="3992">
                  <c:v>1016</c:v>
                </c:pt>
                <c:pt idx="3993">
                  <c:v>1016</c:v>
                </c:pt>
                <c:pt idx="3994">
                  <c:v>1016</c:v>
                </c:pt>
                <c:pt idx="3995">
                  <c:v>1016</c:v>
                </c:pt>
                <c:pt idx="3996">
                  <c:v>1016</c:v>
                </c:pt>
                <c:pt idx="3997">
                  <c:v>1016</c:v>
                </c:pt>
                <c:pt idx="3998">
                  <c:v>1016</c:v>
                </c:pt>
                <c:pt idx="3999">
                  <c:v>1016</c:v>
                </c:pt>
                <c:pt idx="4000">
                  <c:v>1016</c:v>
                </c:pt>
                <c:pt idx="4001">
                  <c:v>1016</c:v>
                </c:pt>
                <c:pt idx="4002">
                  <c:v>1016</c:v>
                </c:pt>
                <c:pt idx="4003">
                  <c:v>1016</c:v>
                </c:pt>
                <c:pt idx="4004">
                  <c:v>1016</c:v>
                </c:pt>
                <c:pt idx="4005">
                  <c:v>1016</c:v>
                </c:pt>
                <c:pt idx="4006">
                  <c:v>1016</c:v>
                </c:pt>
                <c:pt idx="4007">
                  <c:v>1016</c:v>
                </c:pt>
                <c:pt idx="4008">
                  <c:v>1016</c:v>
                </c:pt>
                <c:pt idx="4009">
                  <c:v>1016</c:v>
                </c:pt>
                <c:pt idx="4010">
                  <c:v>1016</c:v>
                </c:pt>
                <c:pt idx="4011">
                  <c:v>1016</c:v>
                </c:pt>
                <c:pt idx="4012">
                  <c:v>1016</c:v>
                </c:pt>
                <c:pt idx="4013">
                  <c:v>1016</c:v>
                </c:pt>
                <c:pt idx="4014">
                  <c:v>1016</c:v>
                </c:pt>
                <c:pt idx="4015">
                  <c:v>1016</c:v>
                </c:pt>
                <c:pt idx="4016">
                  <c:v>1016</c:v>
                </c:pt>
                <c:pt idx="4017">
                  <c:v>1016</c:v>
                </c:pt>
                <c:pt idx="4018">
                  <c:v>1016</c:v>
                </c:pt>
                <c:pt idx="4019">
                  <c:v>1016</c:v>
                </c:pt>
                <c:pt idx="4020">
                  <c:v>1016</c:v>
                </c:pt>
                <c:pt idx="4021">
                  <c:v>1016</c:v>
                </c:pt>
                <c:pt idx="4022">
                  <c:v>1016</c:v>
                </c:pt>
                <c:pt idx="4023">
                  <c:v>1016</c:v>
                </c:pt>
                <c:pt idx="4024">
                  <c:v>1016</c:v>
                </c:pt>
                <c:pt idx="4025">
                  <c:v>1016</c:v>
                </c:pt>
                <c:pt idx="4026">
                  <c:v>1016</c:v>
                </c:pt>
                <c:pt idx="4027">
                  <c:v>1016</c:v>
                </c:pt>
                <c:pt idx="4028">
                  <c:v>1016</c:v>
                </c:pt>
                <c:pt idx="4029">
                  <c:v>1016</c:v>
                </c:pt>
                <c:pt idx="4030">
                  <c:v>1016</c:v>
                </c:pt>
                <c:pt idx="4031">
                  <c:v>1016</c:v>
                </c:pt>
                <c:pt idx="4032">
                  <c:v>1016</c:v>
                </c:pt>
                <c:pt idx="4033">
                  <c:v>1016</c:v>
                </c:pt>
                <c:pt idx="4034">
                  <c:v>1016</c:v>
                </c:pt>
                <c:pt idx="4035">
                  <c:v>1016</c:v>
                </c:pt>
                <c:pt idx="4036">
                  <c:v>1016</c:v>
                </c:pt>
                <c:pt idx="4037">
                  <c:v>1016</c:v>
                </c:pt>
                <c:pt idx="4038">
                  <c:v>1016</c:v>
                </c:pt>
                <c:pt idx="4039">
                  <c:v>1016</c:v>
                </c:pt>
                <c:pt idx="4040">
                  <c:v>1016</c:v>
                </c:pt>
                <c:pt idx="4041">
                  <c:v>1016</c:v>
                </c:pt>
                <c:pt idx="4042">
                  <c:v>1016</c:v>
                </c:pt>
                <c:pt idx="4043">
                  <c:v>1016</c:v>
                </c:pt>
                <c:pt idx="4044">
                  <c:v>1016</c:v>
                </c:pt>
                <c:pt idx="4045">
                  <c:v>1016</c:v>
                </c:pt>
                <c:pt idx="4046">
                  <c:v>1016</c:v>
                </c:pt>
                <c:pt idx="4047">
                  <c:v>1016</c:v>
                </c:pt>
                <c:pt idx="4048">
                  <c:v>1016</c:v>
                </c:pt>
                <c:pt idx="4049">
                  <c:v>1016</c:v>
                </c:pt>
                <c:pt idx="4050">
                  <c:v>1016</c:v>
                </c:pt>
                <c:pt idx="4051">
                  <c:v>1016</c:v>
                </c:pt>
                <c:pt idx="4052">
                  <c:v>1016</c:v>
                </c:pt>
                <c:pt idx="4053">
                  <c:v>1016</c:v>
                </c:pt>
                <c:pt idx="4054">
                  <c:v>1016</c:v>
                </c:pt>
                <c:pt idx="4055">
                  <c:v>1017</c:v>
                </c:pt>
                <c:pt idx="4056">
                  <c:v>1017</c:v>
                </c:pt>
                <c:pt idx="4057">
                  <c:v>1017</c:v>
                </c:pt>
                <c:pt idx="4058">
                  <c:v>1017</c:v>
                </c:pt>
                <c:pt idx="4059">
                  <c:v>1017</c:v>
                </c:pt>
                <c:pt idx="4060">
                  <c:v>1017</c:v>
                </c:pt>
                <c:pt idx="4061">
                  <c:v>1017</c:v>
                </c:pt>
                <c:pt idx="4062">
                  <c:v>1017</c:v>
                </c:pt>
                <c:pt idx="4063">
                  <c:v>1017</c:v>
                </c:pt>
                <c:pt idx="4064">
                  <c:v>1017</c:v>
                </c:pt>
                <c:pt idx="4065">
                  <c:v>1017</c:v>
                </c:pt>
                <c:pt idx="4066">
                  <c:v>1017</c:v>
                </c:pt>
                <c:pt idx="4067">
                  <c:v>1017</c:v>
                </c:pt>
                <c:pt idx="4068">
                  <c:v>1017</c:v>
                </c:pt>
                <c:pt idx="4069">
                  <c:v>1017</c:v>
                </c:pt>
                <c:pt idx="4070">
                  <c:v>1017</c:v>
                </c:pt>
                <c:pt idx="4071">
                  <c:v>1017</c:v>
                </c:pt>
                <c:pt idx="4072">
                  <c:v>1017</c:v>
                </c:pt>
                <c:pt idx="4073">
                  <c:v>1017</c:v>
                </c:pt>
                <c:pt idx="4074">
                  <c:v>1017</c:v>
                </c:pt>
                <c:pt idx="4075">
                  <c:v>1017</c:v>
                </c:pt>
                <c:pt idx="4076">
                  <c:v>1017</c:v>
                </c:pt>
                <c:pt idx="4077">
                  <c:v>1017</c:v>
                </c:pt>
                <c:pt idx="4078">
                  <c:v>1017</c:v>
                </c:pt>
                <c:pt idx="4079">
                  <c:v>1017</c:v>
                </c:pt>
                <c:pt idx="4080">
                  <c:v>1017</c:v>
                </c:pt>
                <c:pt idx="4081">
                  <c:v>1017</c:v>
                </c:pt>
                <c:pt idx="4082">
                  <c:v>1017</c:v>
                </c:pt>
                <c:pt idx="4083">
                  <c:v>1017</c:v>
                </c:pt>
                <c:pt idx="4084">
                  <c:v>1017</c:v>
                </c:pt>
                <c:pt idx="4085">
                  <c:v>1017</c:v>
                </c:pt>
                <c:pt idx="4086">
                  <c:v>1017</c:v>
                </c:pt>
                <c:pt idx="4087">
                  <c:v>1017</c:v>
                </c:pt>
                <c:pt idx="4088">
                  <c:v>1017</c:v>
                </c:pt>
                <c:pt idx="4089">
                  <c:v>1017</c:v>
                </c:pt>
                <c:pt idx="4090">
                  <c:v>1017</c:v>
                </c:pt>
                <c:pt idx="4091">
                  <c:v>1017</c:v>
                </c:pt>
                <c:pt idx="4092">
                  <c:v>1017</c:v>
                </c:pt>
                <c:pt idx="4093">
                  <c:v>1017</c:v>
                </c:pt>
                <c:pt idx="4094">
                  <c:v>1017</c:v>
                </c:pt>
                <c:pt idx="4095">
                  <c:v>1017</c:v>
                </c:pt>
                <c:pt idx="4096">
                  <c:v>1017</c:v>
                </c:pt>
                <c:pt idx="4097">
                  <c:v>1017</c:v>
                </c:pt>
                <c:pt idx="4098">
                  <c:v>1017</c:v>
                </c:pt>
                <c:pt idx="4099">
                  <c:v>1017</c:v>
                </c:pt>
                <c:pt idx="4100">
                  <c:v>1017</c:v>
                </c:pt>
                <c:pt idx="4101">
                  <c:v>1017</c:v>
                </c:pt>
                <c:pt idx="4102">
                  <c:v>1017</c:v>
                </c:pt>
                <c:pt idx="4103">
                  <c:v>1017</c:v>
                </c:pt>
                <c:pt idx="4104">
                  <c:v>1017</c:v>
                </c:pt>
                <c:pt idx="4105">
                  <c:v>1017</c:v>
                </c:pt>
                <c:pt idx="4106">
                  <c:v>1017</c:v>
                </c:pt>
                <c:pt idx="4107">
                  <c:v>1017</c:v>
                </c:pt>
                <c:pt idx="4108">
                  <c:v>1017</c:v>
                </c:pt>
                <c:pt idx="4109">
                  <c:v>1017</c:v>
                </c:pt>
                <c:pt idx="4110">
                  <c:v>1017</c:v>
                </c:pt>
                <c:pt idx="4111">
                  <c:v>1017</c:v>
                </c:pt>
                <c:pt idx="4112">
                  <c:v>1017</c:v>
                </c:pt>
                <c:pt idx="4113">
                  <c:v>1017</c:v>
                </c:pt>
                <c:pt idx="4114">
                  <c:v>1017</c:v>
                </c:pt>
                <c:pt idx="4115">
                  <c:v>1017</c:v>
                </c:pt>
                <c:pt idx="4116">
                  <c:v>1017</c:v>
                </c:pt>
                <c:pt idx="4117">
                  <c:v>1017</c:v>
                </c:pt>
                <c:pt idx="4118">
                  <c:v>1017</c:v>
                </c:pt>
                <c:pt idx="4119">
                  <c:v>1017</c:v>
                </c:pt>
                <c:pt idx="4120">
                  <c:v>1017</c:v>
                </c:pt>
                <c:pt idx="4121">
                  <c:v>1017</c:v>
                </c:pt>
                <c:pt idx="4122">
                  <c:v>1017</c:v>
                </c:pt>
                <c:pt idx="4123">
                  <c:v>1017</c:v>
                </c:pt>
                <c:pt idx="4124">
                  <c:v>1017</c:v>
                </c:pt>
                <c:pt idx="4125">
                  <c:v>1017</c:v>
                </c:pt>
                <c:pt idx="4126">
                  <c:v>1017</c:v>
                </c:pt>
                <c:pt idx="4127">
                  <c:v>1017</c:v>
                </c:pt>
                <c:pt idx="4128">
                  <c:v>1017</c:v>
                </c:pt>
                <c:pt idx="4129">
                  <c:v>1017</c:v>
                </c:pt>
                <c:pt idx="4130">
                  <c:v>1017</c:v>
                </c:pt>
                <c:pt idx="4131">
                  <c:v>1017</c:v>
                </c:pt>
                <c:pt idx="4132">
                  <c:v>1017</c:v>
                </c:pt>
                <c:pt idx="4133">
                  <c:v>1017</c:v>
                </c:pt>
                <c:pt idx="4134">
                  <c:v>1017</c:v>
                </c:pt>
                <c:pt idx="4135">
                  <c:v>1017</c:v>
                </c:pt>
                <c:pt idx="4136">
                  <c:v>1017</c:v>
                </c:pt>
                <c:pt idx="4137">
                  <c:v>1017</c:v>
                </c:pt>
                <c:pt idx="4138">
                  <c:v>1017</c:v>
                </c:pt>
                <c:pt idx="4139">
                  <c:v>1017</c:v>
                </c:pt>
                <c:pt idx="4140">
                  <c:v>1017</c:v>
                </c:pt>
                <c:pt idx="4141">
                  <c:v>1017</c:v>
                </c:pt>
                <c:pt idx="4142">
                  <c:v>1017</c:v>
                </c:pt>
                <c:pt idx="4143">
                  <c:v>1017</c:v>
                </c:pt>
                <c:pt idx="4144">
                  <c:v>1017</c:v>
                </c:pt>
                <c:pt idx="4145">
                  <c:v>1017</c:v>
                </c:pt>
                <c:pt idx="4146">
                  <c:v>1017</c:v>
                </c:pt>
                <c:pt idx="4147">
                  <c:v>1017</c:v>
                </c:pt>
                <c:pt idx="4148">
                  <c:v>1017</c:v>
                </c:pt>
                <c:pt idx="4149">
                  <c:v>1017</c:v>
                </c:pt>
                <c:pt idx="4150">
                  <c:v>1017</c:v>
                </c:pt>
                <c:pt idx="4151">
                  <c:v>1017</c:v>
                </c:pt>
                <c:pt idx="4152">
                  <c:v>1017</c:v>
                </c:pt>
                <c:pt idx="4153">
                  <c:v>1017</c:v>
                </c:pt>
                <c:pt idx="4154">
                  <c:v>1017</c:v>
                </c:pt>
                <c:pt idx="4155">
                  <c:v>1017</c:v>
                </c:pt>
                <c:pt idx="4156">
                  <c:v>1017</c:v>
                </c:pt>
                <c:pt idx="4157">
                  <c:v>1017</c:v>
                </c:pt>
                <c:pt idx="4158">
                  <c:v>1017</c:v>
                </c:pt>
                <c:pt idx="4159">
                  <c:v>1017</c:v>
                </c:pt>
                <c:pt idx="4160">
                  <c:v>1017</c:v>
                </c:pt>
                <c:pt idx="4161">
                  <c:v>1017</c:v>
                </c:pt>
                <c:pt idx="4162">
                  <c:v>1017</c:v>
                </c:pt>
                <c:pt idx="4163">
                  <c:v>1017</c:v>
                </c:pt>
                <c:pt idx="4164">
                  <c:v>1017</c:v>
                </c:pt>
                <c:pt idx="4165">
                  <c:v>1017</c:v>
                </c:pt>
                <c:pt idx="4166">
                  <c:v>1017</c:v>
                </c:pt>
                <c:pt idx="4167">
                  <c:v>1017</c:v>
                </c:pt>
                <c:pt idx="4168">
                  <c:v>1017</c:v>
                </c:pt>
                <c:pt idx="4169">
                  <c:v>1017</c:v>
                </c:pt>
                <c:pt idx="4170">
                  <c:v>1017</c:v>
                </c:pt>
                <c:pt idx="4171">
                  <c:v>1017</c:v>
                </c:pt>
                <c:pt idx="4172">
                  <c:v>1017</c:v>
                </c:pt>
                <c:pt idx="4173">
                  <c:v>1017</c:v>
                </c:pt>
                <c:pt idx="4174">
                  <c:v>1017</c:v>
                </c:pt>
                <c:pt idx="4175">
                  <c:v>1017</c:v>
                </c:pt>
                <c:pt idx="4176">
                  <c:v>1017</c:v>
                </c:pt>
                <c:pt idx="4177">
                  <c:v>1017</c:v>
                </c:pt>
                <c:pt idx="4178">
                  <c:v>1017</c:v>
                </c:pt>
                <c:pt idx="4179">
                  <c:v>1017</c:v>
                </c:pt>
                <c:pt idx="4180">
                  <c:v>1017</c:v>
                </c:pt>
                <c:pt idx="4181">
                  <c:v>1017</c:v>
                </c:pt>
                <c:pt idx="4182">
                  <c:v>1017</c:v>
                </c:pt>
                <c:pt idx="4183">
                  <c:v>1017</c:v>
                </c:pt>
                <c:pt idx="4184">
                  <c:v>1017</c:v>
                </c:pt>
                <c:pt idx="4185">
                  <c:v>1017</c:v>
                </c:pt>
                <c:pt idx="4186">
                  <c:v>1017</c:v>
                </c:pt>
                <c:pt idx="4187">
                  <c:v>1017</c:v>
                </c:pt>
                <c:pt idx="4188">
                  <c:v>1017</c:v>
                </c:pt>
                <c:pt idx="4189">
                  <c:v>1017</c:v>
                </c:pt>
                <c:pt idx="4190">
                  <c:v>1017</c:v>
                </c:pt>
                <c:pt idx="4191">
                  <c:v>1017</c:v>
                </c:pt>
                <c:pt idx="4192">
                  <c:v>1017</c:v>
                </c:pt>
                <c:pt idx="4193">
                  <c:v>1017</c:v>
                </c:pt>
                <c:pt idx="4194">
                  <c:v>1017</c:v>
                </c:pt>
                <c:pt idx="4195">
                  <c:v>1017</c:v>
                </c:pt>
                <c:pt idx="4196">
                  <c:v>1017</c:v>
                </c:pt>
                <c:pt idx="4197">
                  <c:v>1017</c:v>
                </c:pt>
                <c:pt idx="4198">
                  <c:v>1017</c:v>
                </c:pt>
                <c:pt idx="4199">
                  <c:v>1017</c:v>
                </c:pt>
                <c:pt idx="4200">
                  <c:v>1017</c:v>
                </c:pt>
                <c:pt idx="4201">
                  <c:v>1017</c:v>
                </c:pt>
                <c:pt idx="4202">
                  <c:v>1017</c:v>
                </c:pt>
                <c:pt idx="4203">
                  <c:v>1017</c:v>
                </c:pt>
                <c:pt idx="4204">
                  <c:v>1017</c:v>
                </c:pt>
                <c:pt idx="4205">
                  <c:v>1017</c:v>
                </c:pt>
                <c:pt idx="4206">
                  <c:v>1017</c:v>
                </c:pt>
                <c:pt idx="4207">
                  <c:v>1017</c:v>
                </c:pt>
                <c:pt idx="4208">
                  <c:v>1017</c:v>
                </c:pt>
                <c:pt idx="4209">
                  <c:v>1017</c:v>
                </c:pt>
                <c:pt idx="4210">
                  <c:v>1017</c:v>
                </c:pt>
                <c:pt idx="4211">
                  <c:v>1017</c:v>
                </c:pt>
                <c:pt idx="4212">
                  <c:v>1017</c:v>
                </c:pt>
                <c:pt idx="4213">
                  <c:v>1017</c:v>
                </c:pt>
                <c:pt idx="4214">
                  <c:v>1017</c:v>
                </c:pt>
                <c:pt idx="4215">
                  <c:v>1017</c:v>
                </c:pt>
                <c:pt idx="4216">
                  <c:v>1017</c:v>
                </c:pt>
                <c:pt idx="4217">
                  <c:v>1017</c:v>
                </c:pt>
                <c:pt idx="4218">
                  <c:v>1017</c:v>
                </c:pt>
                <c:pt idx="4219">
                  <c:v>1017</c:v>
                </c:pt>
                <c:pt idx="4220">
                  <c:v>1017</c:v>
                </c:pt>
                <c:pt idx="4221">
                  <c:v>1017</c:v>
                </c:pt>
                <c:pt idx="4222">
                  <c:v>1017</c:v>
                </c:pt>
                <c:pt idx="4223">
                  <c:v>1017</c:v>
                </c:pt>
                <c:pt idx="4224">
                  <c:v>1017</c:v>
                </c:pt>
                <c:pt idx="4225">
                  <c:v>1017</c:v>
                </c:pt>
                <c:pt idx="4226">
                  <c:v>1017</c:v>
                </c:pt>
                <c:pt idx="4227">
                  <c:v>1017</c:v>
                </c:pt>
                <c:pt idx="4228">
                  <c:v>1017</c:v>
                </c:pt>
                <c:pt idx="4229">
                  <c:v>1017</c:v>
                </c:pt>
                <c:pt idx="4230">
                  <c:v>1017</c:v>
                </c:pt>
                <c:pt idx="4231">
                  <c:v>1017</c:v>
                </c:pt>
                <c:pt idx="4232">
                  <c:v>1017</c:v>
                </c:pt>
                <c:pt idx="4233">
                  <c:v>1017</c:v>
                </c:pt>
                <c:pt idx="4234">
                  <c:v>1017</c:v>
                </c:pt>
                <c:pt idx="4235">
                  <c:v>1017</c:v>
                </c:pt>
                <c:pt idx="4236">
                  <c:v>1017</c:v>
                </c:pt>
                <c:pt idx="4237">
                  <c:v>1017</c:v>
                </c:pt>
                <c:pt idx="4238">
                  <c:v>1017</c:v>
                </c:pt>
                <c:pt idx="4239">
                  <c:v>1017</c:v>
                </c:pt>
                <c:pt idx="4240">
                  <c:v>1017</c:v>
                </c:pt>
                <c:pt idx="4241">
                  <c:v>1017</c:v>
                </c:pt>
                <c:pt idx="4242">
                  <c:v>1017</c:v>
                </c:pt>
                <c:pt idx="4243">
                  <c:v>1017</c:v>
                </c:pt>
                <c:pt idx="4244">
                  <c:v>1017</c:v>
                </c:pt>
                <c:pt idx="4245">
                  <c:v>1017</c:v>
                </c:pt>
                <c:pt idx="4246">
                  <c:v>1017</c:v>
                </c:pt>
                <c:pt idx="4247">
                  <c:v>1017</c:v>
                </c:pt>
                <c:pt idx="4248">
                  <c:v>1017</c:v>
                </c:pt>
                <c:pt idx="4249">
                  <c:v>1017</c:v>
                </c:pt>
                <c:pt idx="4250">
                  <c:v>1017</c:v>
                </c:pt>
                <c:pt idx="4251">
                  <c:v>1017</c:v>
                </c:pt>
                <c:pt idx="4252">
                  <c:v>1017</c:v>
                </c:pt>
                <c:pt idx="4253">
                  <c:v>1017</c:v>
                </c:pt>
                <c:pt idx="4254">
                  <c:v>1017</c:v>
                </c:pt>
                <c:pt idx="4255">
                  <c:v>1017</c:v>
                </c:pt>
                <c:pt idx="4256">
                  <c:v>1017</c:v>
                </c:pt>
                <c:pt idx="4257">
                  <c:v>1017</c:v>
                </c:pt>
                <c:pt idx="4258">
                  <c:v>1017</c:v>
                </c:pt>
                <c:pt idx="4259">
                  <c:v>1017</c:v>
                </c:pt>
                <c:pt idx="4260">
                  <c:v>1017</c:v>
                </c:pt>
                <c:pt idx="4261">
                  <c:v>1017</c:v>
                </c:pt>
                <c:pt idx="4262">
                  <c:v>1017</c:v>
                </c:pt>
                <c:pt idx="4263">
                  <c:v>1017</c:v>
                </c:pt>
                <c:pt idx="4264">
                  <c:v>1017</c:v>
                </c:pt>
                <c:pt idx="4265">
                  <c:v>1017</c:v>
                </c:pt>
                <c:pt idx="4266">
                  <c:v>1017</c:v>
                </c:pt>
                <c:pt idx="4267">
                  <c:v>1017</c:v>
                </c:pt>
                <c:pt idx="4268">
                  <c:v>1017</c:v>
                </c:pt>
                <c:pt idx="4269">
                  <c:v>1017</c:v>
                </c:pt>
                <c:pt idx="4270">
                  <c:v>1017</c:v>
                </c:pt>
                <c:pt idx="4271">
                  <c:v>1017</c:v>
                </c:pt>
                <c:pt idx="4272">
                  <c:v>1017</c:v>
                </c:pt>
                <c:pt idx="4273">
                  <c:v>1017</c:v>
                </c:pt>
                <c:pt idx="4274">
                  <c:v>1017</c:v>
                </c:pt>
                <c:pt idx="4275">
                  <c:v>1017</c:v>
                </c:pt>
                <c:pt idx="4276">
                  <c:v>1017</c:v>
                </c:pt>
                <c:pt idx="4277">
                  <c:v>1017</c:v>
                </c:pt>
                <c:pt idx="4278">
                  <c:v>1017</c:v>
                </c:pt>
                <c:pt idx="4279">
                  <c:v>1017</c:v>
                </c:pt>
                <c:pt idx="4280">
                  <c:v>1017</c:v>
                </c:pt>
                <c:pt idx="4281">
                  <c:v>1017</c:v>
                </c:pt>
                <c:pt idx="4282">
                  <c:v>1017</c:v>
                </c:pt>
                <c:pt idx="4283">
                  <c:v>1017</c:v>
                </c:pt>
                <c:pt idx="4284">
                  <c:v>1017</c:v>
                </c:pt>
                <c:pt idx="4285">
                  <c:v>1017</c:v>
                </c:pt>
                <c:pt idx="4286">
                  <c:v>1017</c:v>
                </c:pt>
                <c:pt idx="4287">
                  <c:v>1017</c:v>
                </c:pt>
                <c:pt idx="4288">
                  <c:v>1017</c:v>
                </c:pt>
                <c:pt idx="4289">
                  <c:v>1017</c:v>
                </c:pt>
                <c:pt idx="4290">
                  <c:v>1017</c:v>
                </c:pt>
                <c:pt idx="4291">
                  <c:v>1017</c:v>
                </c:pt>
                <c:pt idx="4292">
                  <c:v>1017</c:v>
                </c:pt>
                <c:pt idx="4293">
                  <c:v>1017</c:v>
                </c:pt>
                <c:pt idx="4294">
                  <c:v>1017</c:v>
                </c:pt>
                <c:pt idx="4295">
                  <c:v>1017</c:v>
                </c:pt>
                <c:pt idx="4296">
                  <c:v>1017</c:v>
                </c:pt>
                <c:pt idx="4297">
                  <c:v>1017</c:v>
                </c:pt>
                <c:pt idx="4298">
                  <c:v>1017</c:v>
                </c:pt>
                <c:pt idx="4299">
                  <c:v>1017</c:v>
                </c:pt>
                <c:pt idx="4300">
                  <c:v>1017</c:v>
                </c:pt>
                <c:pt idx="4301">
                  <c:v>1017</c:v>
                </c:pt>
                <c:pt idx="4302">
                  <c:v>1017</c:v>
                </c:pt>
                <c:pt idx="4303">
                  <c:v>1017</c:v>
                </c:pt>
                <c:pt idx="4304">
                  <c:v>1017</c:v>
                </c:pt>
                <c:pt idx="4305">
                  <c:v>1017</c:v>
                </c:pt>
                <c:pt idx="4306">
                  <c:v>1017</c:v>
                </c:pt>
                <c:pt idx="4307">
                  <c:v>1017</c:v>
                </c:pt>
                <c:pt idx="4308">
                  <c:v>1017</c:v>
                </c:pt>
                <c:pt idx="4309">
                  <c:v>1017</c:v>
                </c:pt>
                <c:pt idx="4310">
                  <c:v>1017</c:v>
                </c:pt>
                <c:pt idx="4311">
                  <c:v>1017</c:v>
                </c:pt>
                <c:pt idx="4312">
                  <c:v>1017</c:v>
                </c:pt>
                <c:pt idx="4313">
                  <c:v>1017</c:v>
                </c:pt>
                <c:pt idx="4314">
                  <c:v>1017</c:v>
                </c:pt>
                <c:pt idx="4315">
                  <c:v>1017</c:v>
                </c:pt>
                <c:pt idx="4316">
                  <c:v>1017</c:v>
                </c:pt>
                <c:pt idx="4317">
                  <c:v>1017</c:v>
                </c:pt>
                <c:pt idx="4318">
                  <c:v>1017</c:v>
                </c:pt>
                <c:pt idx="4319">
                  <c:v>1017</c:v>
                </c:pt>
                <c:pt idx="4320">
                  <c:v>1017</c:v>
                </c:pt>
                <c:pt idx="4321">
                  <c:v>1017</c:v>
                </c:pt>
                <c:pt idx="4322">
                  <c:v>1017</c:v>
                </c:pt>
                <c:pt idx="4323">
                  <c:v>1017</c:v>
                </c:pt>
                <c:pt idx="4324">
                  <c:v>1017</c:v>
                </c:pt>
                <c:pt idx="4325">
                  <c:v>1017</c:v>
                </c:pt>
                <c:pt idx="4326">
                  <c:v>1017</c:v>
                </c:pt>
                <c:pt idx="4327">
                  <c:v>1017</c:v>
                </c:pt>
                <c:pt idx="4328">
                  <c:v>1017</c:v>
                </c:pt>
                <c:pt idx="4329">
                  <c:v>1017</c:v>
                </c:pt>
                <c:pt idx="4330">
                  <c:v>1017</c:v>
                </c:pt>
                <c:pt idx="4331">
                  <c:v>1017</c:v>
                </c:pt>
                <c:pt idx="4332">
                  <c:v>1017</c:v>
                </c:pt>
                <c:pt idx="4333">
                  <c:v>1017</c:v>
                </c:pt>
                <c:pt idx="4334">
                  <c:v>1017</c:v>
                </c:pt>
                <c:pt idx="4335">
                  <c:v>1017</c:v>
                </c:pt>
                <c:pt idx="4336">
                  <c:v>1017</c:v>
                </c:pt>
                <c:pt idx="4337">
                  <c:v>1017</c:v>
                </c:pt>
                <c:pt idx="4338">
                  <c:v>1017</c:v>
                </c:pt>
                <c:pt idx="4339">
                  <c:v>1017</c:v>
                </c:pt>
                <c:pt idx="4340">
                  <c:v>1017</c:v>
                </c:pt>
                <c:pt idx="4341">
                  <c:v>1017</c:v>
                </c:pt>
                <c:pt idx="4342">
                  <c:v>1017</c:v>
                </c:pt>
                <c:pt idx="4343">
                  <c:v>1017</c:v>
                </c:pt>
                <c:pt idx="4344">
                  <c:v>1017</c:v>
                </c:pt>
                <c:pt idx="4345">
                  <c:v>1017</c:v>
                </c:pt>
                <c:pt idx="4346">
                  <c:v>1017</c:v>
                </c:pt>
                <c:pt idx="4347">
                  <c:v>1017</c:v>
                </c:pt>
                <c:pt idx="4348">
                  <c:v>1017</c:v>
                </c:pt>
                <c:pt idx="4349">
                  <c:v>1017</c:v>
                </c:pt>
                <c:pt idx="4350">
                  <c:v>1017</c:v>
                </c:pt>
                <c:pt idx="4351">
                  <c:v>1017</c:v>
                </c:pt>
                <c:pt idx="4352">
                  <c:v>1017</c:v>
                </c:pt>
                <c:pt idx="4353">
                  <c:v>1017</c:v>
                </c:pt>
                <c:pt idx="4354">
                  <c:v>1017</c:v>
                </c:pt>
                <c:pt idx="4355">
                  <c:v>1017</c:v>
                </c:pt>
                <c:pt idx="4356">
                  <c:v>1017</c:v>
                </c:pt>
                <c:pt idx="4357">
                  <c:v>1017</c:v>
                </c:pt>
                <c:pt idx="4358">
                  <c:v>1017</c:v>
                </c:pt>
                <c:pt idx="4359">
                  <c:v>1017</c:v>
                </c:pt>
                <c:pt idx="4360">
                  <c:v>1017</c:v>
                </c:pt>
                <c:pt idx="4361">
                  <c:v>1017</c:v>
                </c:pt>
                <c:pt idx="4362">
                  <c:v>1017</c:v>
                </c:pt>
                <c:pt idx="4363">
                  <c:v>1017</c:v>
                </c:pt>
                <c:pt idx="4364">
                  <c:v>1017</c:v>
                </c:pt>
                <c:pt idx="4365">
                  <c:v>1017</c:v>
                </c:pt>
                <c:pt idx="4366">
                  <c:v>1017</c:v>
                </c:pt>
                <c:pt idx="4367">
                  <c:v>1017</c:v>
                </c:pt>
                <c:pt idx="4368">
                  <c:v>1017</c:v>
                </c:pt>
                <c:pt idx="4369">
                  <c:v>1017</c:v>
                </c:pt>
                <c:pt idx="4370">
                  <c:v>1017</c:v>
                </c:pt>
                <c:pt idx="4371">
                  <c:v>1017</c:v>
                </c:pt>
                <c:pt idx="4372">
                  <c:v>1017</c:v>
                </c:pt>
                <c:pt idx="4373">
                  <c:v>1017</c:v>
                </c:pt>
                <c:pt idx="4374">
                  <c:v>1017</c:v>
                </c:pt>
                <c:pt idx="4375">
                  <c:v>1017</c:v>
                </c:pt>
                <c:pt idx="4376">
                  <c:v>1017</c:v>
                </c:pt>
                <c:pt idx="4377">
                  <c:v>1017</c:v>
                </c:pt>
                <c:pt idx="4378">
                  <c:v>1017</c:v>
                </c:pt>
                <c:pt idx="4379">
                  <c:v>1017</c:v>
                </c:pt>
                <c:pt idx="4380">
                  <c:v>1017</c:v>
                </c:pt>
                <c:pt idx="4381">
                  <c:v>1017</c:v>
                </c:pt>
                <c:pt idx="4382">
                  <c:v>1017</c:v>
                </c:pt>
                <c:pt idx="4383">
                  <c:v>1017</c:v>
                </c:pt>
                <c:pt idx="4384">
                  <c:v>1017</c:v>
                </c:pt>
                <c:pt idx="4385">
                  <c:v>1017</c:v>
                </c:pt>
                <c:pt idx="4386">
                  <c:v>1017</c:v>
                </c:pt>
                <c:pt idx="4387">
                  <c:v>1017</c:v>
                </c:pt>
                <c:pt idx="4388">
                  <c:v>1017</c:v>
                </c:pt>
                <c:pt idx="4389">
                  <c:v>1017</c:v>
                </c:pt>
                <c:pt idx="4390">
                  <c:v>1017</c:v>
                </c:pt>
                <c:pt idx="4391">
                  <c:v>1017</c:v>
                </c:pt>
                <c:pt idx="4392">
                  <c:v>1017</c:v>
                </c:pt>
                <c:pt idx="4393">
                  <c:v>1017</c:v>
                </c:pt>
                <c:pt idx="4394">
                  <c:v>1017</c:v>
                </c:pt>
                <c:pt idx="4395">
                  <c:v>1017</c:v>
                </c:pt>
                <c:pt idx="4396">
                  <c:v>1017</c:v>
                </c:pt>
                <c:pt idx="4397">
                  <c:v>1017</c:v>
                </c:pt>
                <c:pt idx="4398">
                  <c:v>1017</c:v>
                </c:pt>
                <c:pt idx="4399">
                  <c:v>1017</c:v>
                </c:pt>
                <c:pt idx="4400">
                  <c:v>1017</c:v>
                </c:pt>
                <c:pt idx="4401">
                  <c:v>1017</c:v>
                </c:pt>
                <c:pt idx="4402">
                  <c:v>1017</c:v>
                </c:pt>
                <c:pt idx="4403">
                  <c:v>1017</c:v>
                </c:pt>
                <c:pt idx="4404">
                  <c:v>1017</c:v>
                </c:pt>
                <c:pt idx="4405">
                  <c:v>1017</c:v>
                </c:pt>
                <c:pt idx="4406">
                  <c:v>1017</c:v>
                </c:pt>
                <c:pt idx="4407">
                  <c:v>1017</c:v>
                </c:pt>
                <c:pt idx="4408">
                  <c:v>1017</c:v>
                </c:pt>
                <c:pt idx="4409">
                  <c:v>1017</c:v>
                </c:pt>
                <c:pt idx="4410">
                  <c:v>1017</c:v>
                </c:pt>
                <c:pt idx="4411">
                  <c:v>1017</c:v>
                </c:pt>
                <c:pt idx="4412">
                  <c:v>1017</c:v>
                </c:pt>
                <c:pt idx="4413">
                  <c:v>1017</c:v>
                </c:pt>
                <c:pt idx="4414">
                  <c:v>1017</c:v>
                </c:pt>
                <c:pt idx="4415">
                  <c:v>1017</c:v>
                </c:pt>
                <c:pt idx="4416">
                  <c:v>1017</c:v>
                </c:pt>
                <c:pt idx="4417">
                  <c:v>1017</c:v>
                </c:pt>
                <c:pt idx="4418">
                  <c:v>1017</c:v>
                </c:pt>
                <c:pt idx="4419">
                  <c:v>1017</c:v>
                </c:pt>
                <c:pt idx="4420">
                  <c:v>1017</c:v>
                </c:pt>
                <c:pt idx="4421">
                  <c:v>1017</c:v>
                </c:pt>
                <c:pt idx="4422">
                  <c:v>1017</c:v>
                </c:pt>
                <c:pt idx="4423">
                  <c:v>1017</c:v>
                </c:pt>
                <c:pt idx="4424">
                  <c:v>1017</c:v>
                </c:pt>
                <c:pt idx="4425">
                  <c:v>1017</c:v>
                </c:pt>
                <c:pt idx="4426">
                  <c:v>1017</c:v>
                </c:pt>
                <c:pt idx="4427">
                  <c:v>1017</c:v>
                </c:pt>
                <c:pt idx="4428">
                  <c:v>1017</c:v>
                </c:pt>
                <c:pt idx="4429">
                  <c:v>1017</c:v>
                </c:pt>
                <c:pt idx="4430">
                  <c:v>1017</c:v>
                </c:pt>
                <c:pt idx="4431">
                  <c:v>1017</c:v>
                </c:pt>
                <c:pt idx="4432">
                  <c:v>1017</c:v>
                </c:pt>
                <c:pt idx="4433">
                  <c:v>1017</c:v>
                </c:pt>
                <c:pt idx="4434">
                  <c:v>1017</c:v>
                </c:pt>
                <c:pt idx="4435">
                  <c:v>1017</c:v>
                </c:pt>
                <c:pt idx="4436">
                  <c:v>1017</c:v>
                </c:pt>
                <c:pt idx="4437">
                  <c:v>1017</c:v>
                </c:pt>
                <c:pt idx="4438">
                  <c:v>1017</c:v>
                </c:pt>
                <c:pt idx="4439">
                  <c:v>1017</c:v>
                </c:pt>
                <c:pt idx="4440">
                  <c:v>1017</c:v>
                </c:pt>
                <c:pt idx="4441">
                  <c:v>1017</c:v>
                </c:pt>
                <c:pt idx="4442">
                  <c:v>1017</c:v>
                </c:pt>
                <c:pt idx="4443">
                  <c:v>1017</c:v>
                </c:pt>
                <c:pt idx="4444">
                  <c:v>1017</c:v>
                </c:pt>
                <c:pt idx="4445">
                  <c:v>1017</c:v>
                </c:pt>
                <c:pt idx="4446">
                  <c:v>1017</c:v>
                </c:pt>
                <c:pt idx="4447">
                  <c:v>1017</c:v>
                </c:pt>
                <c:pt idx="4448">
                  <c:v>1017</c:v>
                </c:pt>
                <c:pt idx="4449">
                  <c:v>1017</c:v>
                </c:pt>
                <c:pt idx="4450">
                  <c:v>1017</c:v>
                </c:pt>
                <c:pt idx="4451">
                  <c:v>1017</c:v>
                </c:pt>
                <c:pt idx="4452">
                  <c:v>1017</c:v>
                </c:pt>
                <c:pt idx="4453">
                  <c:v>1017</c:v>
                </c:pt>
                <c:pt idx="4454">
                  <c:v>1017</c:v>
                </c:pt>
                <c:pt idx="4455">
                  <c:v>1017</c:v>
                </c:pt>
                <c:pt idx="4456">
                  <c:v>1017</c:v>
                </c:pt>
                <c:pt idx="4457">
                  <c:v>1017</c:v>
                </c:pt>
                <c:pt idx="4458">
                  <c:v>1017</c:v>
                </c:pt>
                <c:pt idx="4459">
                  <c:v>1017</c:v>
                </c:pt>
                <c:pt idx="4460">
                  <c:v>1017</c:v>
                </c:pt>
                <c:pt idx="4461">
                  <c:v>1017</c:v>
                </c:pt>
                <c:pt idx="4462">
                  <c:v>1017</c:v>
                </c:pt>
                <c:pt idx="4463">
                  <c:v>1017</c:v>
                </c:pt>
                <c:pt idx="4464">
                  <c:v>1017</c:v>
                </c:pt>
                <c:pt idx="4465">
                  <c:v>1017</c:v>
                </c:pt>
                <c:pt idx="4466">
                  <c:v>1017</c:v>
                </c:pt>
                <c:pt idx="4467">
                  <c:v>1017</c:v>
                </c:pt>
                <c:pt idx="4468">
                  <c:v>1017</c:v>
                </c:pt>
                <c:pt idx="4469">
                  <c:v>1017</c:v>
                </c:pt>
                <c:pt idx="4470">
                  <c:v>1017</c:v>
                </c:pt>
                <c:pt idx="4471">
                  <c:v>1017</c:v>
                </c:pt>
                <c:pt idx="4472">
                  <c:v>1017</c:v>
                </c:pt>
                <c:pt idx="4473">
                  <c:v>1017</c:v>
                </c:pt>
                <c:pt idx="4474">
                  <c:v>1017</c:v>
                </c:pt>
                <c:pt idx="4475">
                  <c:v>1017</c:v>
                </c:pt>
                <c:pt idx="4476">
                  <c:v>1017</c:v>
                </c:pt>
                <c:pt idx="4477">
                  <c:v>1017</c:v>
                </c:pt>
                <c:pt idx="4478">
                  <c:v>1017</c:v>
                </c:pt>
                <c:pt idx="4479">
                  <c:v>1017</c:v>
                </c:pt>
                <c:pt idx="4480">
                  <c:v>1017</c:v>
                </c:pt>
                <c:pt idx="4481">
                  <c:v>1017</c:v>
                </c:pt>
                <c:pt idx="4482">
                  <c:v>1017</c:v>
                </c:pt>
                <c:pt idx="4483">
                  <c:v>1017</c:v>
                </c:pt>
                <c:pt idx="4484">
                  <c:v>1017</c:v>
                </c:pt>
                <c:pt idx="4485">
                  <c:v>1017</c:v>
                </c:pt>
                <c:pt idx="4486">
                  <c:v>1017</c:v>
                </c:pt>
                <c:pt idx="4487">
                  <c:v>1017</c:v>
                </c:pt>
                <c:pt idx="4488">
                  <c:v>1017</c:v>
                </c:pt>
                <c:pt idx="4489">
                  <c:v>1017</c:v>
                </c:pt>
                <c:pt idx="4490">
                  <c:v>1017</c:v>
                </c:pt>
                <c:pt idx="4491">
                  <c:v>1017</c:v>
                </c:pt>
                <c:pt idx="4492">
                  <c:v>1017</c:v>
                </c:pt>
                <c:pt idx="4493">
                  <c:v>1017</c:v>
                </c:pt>
                <c:pt idx="4494">
                  <c:v>1017</c:v>
                </c:pt>
                <c:pt idx="4495">
                  <c:v>1017</c:v>
                </c:pt>
                <c:pt idx="4496">
                  <c:v>1017</c:v>
                </c:pt>
                <c:pt idx="4497">
                  <c:v>1017</c:v>
                </c:pt>
                <c:pt idx="4498">
                  <c:v>1017</c:v>
                </c:pt>
                <c:pt idx="4499">
                  <c:v>1017</c:v>
                </c:pt>
                <c:pt idx="4500">
                  <c:v>1017</c:v>
                </c:pt>
                <c:pt idx="4501">
                  <c:v>1017</c:v>
                </c:pt>
                <c:pt idx="4502">
                  <c:v>1017</c:v>
                </c:pt>
                <c:pt idx="4503">
                  <c:v>1017</c:v>
                </c:pt>
                <c:pt idx="4504">
                  <c:v>1017</c:v>
                </c:pt>
                <c:pt idx="4505">
                  <c:v>1017</c:v>
                </c:pt>
                <c:pt idx="4506">
                  <c:v>1017</c:v>
                </c:pt>
                <c:pt idx="4507">
                  <c:v>1017</c:v>
                </c:pt>
                <c:pt idx="4508">
                  <c:v>1017</c:v>
                </c:pt>
                <c:pt idx="4509">
                  <c:v>1017</c:v>
                </c:pt>
                <c:pt idx="4510">
                  <c:v>1017</c:v>
                </c:pt>
                <c:pt idx="4511">
                  <c:v>1017</c:v>
                </c:pt>
                <c:pt idx="4512">
                  <c:v>1017</c:v>
                </c:pt>
                <c:pt idx="4513">
                  <c:v>1017</c:v>
                </c:pt>
                <c:pt idx="4514">
                  <c:v>1017</c:v>
                </c:pt>
                <c:pt idx="4515">
                  <c:v>1017</c:v>
                </c:pt>
                <c:pt idx="4516">
                  <c:v>1017</c:v>
                </c:pt>
                <c:pt idx="4517">
                  <c:v>1017</c:v>
                </c:pt>
                <c:pt idx="4518">
                  <c:v>1017</c:v>
                </c:pt>
                <c:pt idx="4519">
                  <c:v>1017</c:v>
                </c:pt>
                <c:pt idx="4520">
                  <c:v>1017</c:v>
                </c:pt>
                <c:pt idx="4521">
                  <c:v>1017</c:v>
                </c:pt>
                <c:pt idx="4522">
                  <c:v>1017</c:v>
                </c:pt>
                <c:pt idx="4523">
                  <c:v>1017</c:v>
                </c:pt>
                <c:pt idx="4524">
                  <c:v>1017</c:v>
                </c:pt>
                <c:pt idx="4525">
                  <c:v>1017</c:v>
                </c:pt>
                <c:pt idx="4526">
                  <c:v>1017</c:v>
                </c:pt>
                <c:pt idx="4527">
                  <c:v>1017</c:v>
                </c:pt>
                <c:pt idx="4528">
                  <c:v>1017</c:v>
                </c:pt>
                <c:pt idx="4529">
                  <c:v>1017</c:v>
                </c:pt>
                <c:pt idx="4530">
                  <c:v>1017</c:v>
                </c:pt>
                <c:pt idx="4531">
                  <c:v>1017</c:v>
                </c:pt>
                <c:pt idx="4532">
                  <c:v>1017</c:v>
                </c:pt>
                <c:pt idx="4533">
                  <c:v>1017</c:v>
                </c:pt>
                <c:pt idx="4534">
                  <c:v>1017</c:v>
                </c:pt>
                <c:pt idx="4535">
                  <c:v>1017</c:v>
                </c:pt>
                <c:pt idx="4536">
                  <c:v>1017</c:v>
                </c:pt>
                <c:pt idx="4537">
                  <c:v>1017</c:v>
                </c:pt>
                <c:pt idx="4538">
                  <c:v>1017</c:v>
                </c:pt>
                <c:pt idx="4539">
                  <c:v>1017</c:v>
                </c:pt>
                <c:pt idx="4540">
                  <c:v>1017</c:v>
                </c:pt>
                <c:pt idx="4541">
                  <c:v>1017</c:v>
                </c:pt>
                <c:pt idx="4542">
                  <c:v>1017</c:v>
                </c:pt>
                <c:pt idx="4543">
                  <c:v>1017</c:v>
                </c:pt>
                <c:pt idx="4544">
                  <c:v>1017</c:v>
                </c:pt>
                <c:pt idx="4545">
                  <c:v>1017</c:v>
                </c:pt>
                <c:pt idx="4546">
                  <c:v>1017</c:v>
                </c:pt>
                <c:pt idx="4547">
                  <c:v>1017</c:v>
                </c:pt>
                <c:pt idx="4548">
                  <c:v>1018</c:v>
                </c:pt>
                <c:pt idx="4549">
                  <c:v>1018</c:v>
                </c:pt>
                <c:pt idx="4550">
                  <c:v>1018</c:v>
                </c:pt>
                <c:pt idx="4551">
                  <c:v>1018</c:v>
                </c:pt>
                <c:pt idx="4552">
                  <c:v>1018</c:v>
                </c:pt>
                <c:pt idx="4553">
                  <c:v>1018</c:v>
                </c:pt>
                <c:pt idx="4554">
                  <c:v>1018</c:v>
                </c:pt>
                <c:pt idx="4555">
                  <c:v>1018</c:v>
                </c:pt>
                <c:pt idx="4556">
                  <c:v>1018</c:v>
                </c:pt>
                <c:pt idx="4557">
                  <c:v>1018</c:v>
                </c:pt>
                <c:pt idx="4558">
                  <c:v>1018</c:v>
                </c:pt>
                <c:pt idx="4559">
                  <c:v>1018</c:v>
                </c:pt>
                <c:pt idx="4560">
                  <c:v>1018</c:v>
                </c:pt>
                <c:pt idx="4561">
                  <c:v>1018</c:v>
                </c:pt>
                <c:pt idx="4562">
                  <c:v>1018</c:v>
                </c:pt>
                <c:pt idx="4563">
                  <c:v>1018</c:v>
                </c:pt>
                <c:pt idx="4564">
                  <c:v>1018</c:v>
                </c:pt>
                <c:pt idx="4565">
                  <c:v>1018</c:v>
                </c:pt>
                <c:pt idx="4566">
                  <c:v>1018</c:v>
                </c:pt>
                <c:pt idx="4567">
                  <c:v>1018</c:v>
                </c:pt>
                <c:pt idx="4568">
                  <c:v>1018</c:v>
                </c:pt>
                <c:pt idx="4569">
                  <c:v>1018</c:v>
                </c:pt>
                <c:pt idx="4570">
                  <c:v>1018</c:v>
                </c:pt>
                <c:pt idx="4571">
                  <c:v>1018</c:v>
                </c:pt>
                <c:pt idx="4572">
                  <c:v>1018</c:v>
                </c:pt>
                <c:pt idx="4573">
                  <c:v>1018</c:v>
                </c:pt>
                <c:pt idx="4574">
                  <c:v>1018</c:v>
                </c:pt>
                <c:pt idx="4575">
                  <c:v>1018</c:v>
                </c:pt>
                <c:pt idx="4576">
                  <c:v>1018</c:v>
                </c:pt>
                <c:pt idx="4577">
                  <c:v>1018</c:v>
                </c:pt>
                <c:pt idx="4578">
                  <c:v>1018</c:v>
                </c:pt>
                <c:pt idx="4579">
                  <c:v>1018</c:v>
                </c:pt>
                <c:pt idx="4580">
                  <c:v>1018</c:v>
                </c:pt>
                <c:pt idx="4581">
                  <c:v>1018</c:v>
                </c:pt>
                <c:pt idx="4582">
                  <c:v>1018</c:v>
                </c:pt>
                <c:pt idx="4583">
                  <c:v>1018</c:v>
                </c:pt>
                <c:pt idx="4584">
                  <c:v>1018</c:v>
                </c:pt>
                <c:pt idx="4585">
                  <c:v>1018</c:v>
                </c:pt>
                <c:pt idx="4586">
                  <c:v>1018</c:v>
                </c:pt>
                <c:pt idx="4587">
                  <c:v>1018</c:v>
                </c:pt>
                <c:pt idx="4588">
                  <c:v>1018</c:v>
                </c:pt>
                <c:pt idx="4589">
                  <c:v>1018</c:v>
                </c:pt>
                <c:pt idx="4590">
                  <c:v>1018</c:v>
                </c:pt>
                <c:pt idx="4591">
                  <c:v>1018</c:v>
                </c:pt>
                <c:pt idx="4592">
                  <c:v>1018</c:v>
                </c:pt>
                <c:pt idx="4593">
                  <c:v>1018</c:v>
                </c:pt>
                <c:pt idx="4594">
                  <c:v>1018</c:v>
                </c:pt>
                <c:pt idx="4595">
                  <c:v>1018</c:v>
                </c:pt>
                <c:pt idx="4596">
                  <c:v>1018</c:v>
                </c:pt>
                <c:pt idx="4597">
                  <c:v>1018</c:v>
                </c:pt>
                <c:pt idx="4598">
                  <c:v>1018</c:v>
                </c:pt>
                <c:pt idx="4599">
                  <c:v>1018</c:v>
                </c:pt>
                <c:pt idx="4600">
                  <c:v>1018</c:v>
                </c:pt>
                <c:pt idx="4601">
                  <c:v>1018</c:v>
                </c:pt>
                <c:pt idx="4602">
                  <c:v>1018</c:v>
                </c:pt>
                <c:pt idx="4603">
                  <c:v>1018</c:v>
                </c:pt>
                <c:pt idx="4604">
                  <c:v>1018</c:v>
                </c:pt>
                <c:pt idx="4605">
                  <c:v>1018</c:v>
                </c:pt>
                <c:pt idx="4606">
                  <c:v>1018</c:v>
                </c:pt>
                <c:pt idx="4607">
                  <c:v>1018</c:v>
                </c:pt>
                <c:pt idx="4608">
                  <c:v>1018</c:v>
                </c:pt>
                <c:pt idx="4609">
                  <c:v>1018</c:v>
                </c:pt>
                <c:pt idx="4610">
                  <c:v>1018</c:v>
                </c:pt>
                <c:pt idx="4611">
                  <c:v>1018</c:v>
                </c:pt>
                <c:pt idx="4612">
                  <c:v>1018</c:v>
                </c:pt>
                <c:pt idx="4613">
                  <c:v>1018</c:v>
                </c:pt>
                <c:pt idx="4614">
                  <c:v>1018</c:v>
                </c:pt>
                <c:pt idx="4615">
                  <c:v>1018</c:v>
                </c:pt>
                <c:pt idx="4616">
                  <c:v>1018</c:v>
                </c:pt>
                <c:pt idx="4617">
                  <c:v>1018</c:v>
                </c:pt>
                <c:pt idx="4618">
                  <c:v>1018</c:v>
                </c:pt>
                <c:pt idx="4619">
                  <c:v>1018</c:v>
                </c:pt>
                <c:pt idx="4620">
                  <c:v>1018</c:v>
                </c:pt>
                <c:pt idx="4621">
                  <c:v>1018</c:v>
                </c:pt>
                <c:pt idx="4622">
                  <c:v>1018</c:v>
                </c:pt>
                <c:pt idx="4623">
                  <c:v>1018</c:v>
                </c:pt>
                <c:pt idx="4624">
                  <c:v>1018</c:v>
                </c:pt>
                <c:pt idx="4625">
                  <c:v>1018</c:v>
                </c:pt>
                <c:pt idx="4626">
                  <c:v>1018</c:v>
                </c:pt>
                <c:pt idx="4627">
                  <c:v>1018</c:v>
                </c:pt>
                <c:pt idx="4628">
                  <c:v>1018</c:v>
                </c:pt>
                <c:pt idx="4629">
                  <c:v>1018</c:v>
                </c:pt>
                <c:pt idx="4630">
                  <c:v>1018</c:v>
                </c:pt>
                <c:pt idx="4631">
                  <c:v>1018</c:v>
                </c:pt>
                <c:pt idx="4632">
                  <c:v>1018</c:v>
                </c:pt>
                <c:pt idx="4633">
                  <c:v>1018</c:v>
                </c:pt>
                <c:pt idx="4634">
                  <c:v>1018</c:v>
                </c:pt>
                <c:pt idx="4635">
                  <c:v>1018</c:v>
                </c:pt>
                <c:pt idx="4636">
                  <c:v>1018</c:v>
                </c:pt>
                <c:pt idx="4637">
                  <c:v>1018</c:v>
                </c:pt>
                <c:pt idx="4638">
                  <c:v>1018</c:v>
                </c:pt>
                <c:pt idx="4639">
                  <c:v>1018</c:v>
                </c:pt>
                <c:pt idx="4640">
                  <c:v>1018</c:v>
                </c:pt>
                <c:pt idx="4641">
                  <c:v>1018</c:v>
                </c:pt>
                <c:pt idx="4642">
                  <c:v>1018</c:v>
                </c:pt>
                <c:pt idx="4643">
                  <c:v>1018</c:v>
                </c:pt>
                <c:pt idx="4644">
                  <c:v>1018</c:v>
                </c:pt>
                <c:pt idx="4645">
                  <c:v>1018</c:v>
                </c:pt>
                <c:pt idx="4646">
                  <c:v>1018</c:v>
                </c:pt>
                <c:pt idx="4647">
                  <c:v>1018</c:v>
                </c:pt>
                <c:pt idx="4648">
                  <c:v>1018</c:v>
                </c:pt>
                <c:pt idx="4649">
                  <c:v>1018</c:v>
                </c:pt>
                <c:pt idx="4650">
                  <c:v>1018</c:v>
                </c:pt>
                <c:pt idx="4651">
                  <c:v>1018</c:v>
                </c:pt>
                <c:pt idx="4652">
                  <c:v>1018</c:v>
                </c:pt>
                <c:pt idx="4653">
                  <c:v>1018</c:v>
                </c:pt>
                <c:pt idx="4654">
                  <c:v>1018</c:v>
                </c:pt>
                <c:pt idx="4655">
                  <c:v>1018</c:v>
                </c:pt>
                <c:pt idx="4656">
                  <c:v>1018</c:v>
                </c:pt>
                <c:pt idx="4657">
                  <c:v>1018</c:v>
                </c:pt>
                <c:pt idx="4658">
                  <c:v>1018</c:v>
                </c:pt>
                <c:pt idx="4659">
                  <c:v>1018</c:v>
                </c:pt>
                <c:pt idx="4660">
                  <c:v>1018</c:v>
                </c:pt>
                <c:pt idx="4661">
                  <c:v>1018</c:v>
                </c:pt>
                <c:pt idx="4662">
                  <c:v>1018</c:v>
                </c:pt>
                <c:pt idx="4663">
                  <c:v>1018</c:v>
                </c:pt>
                <c:pt idx="4664">
                  <c:v>1018</c:v>
                </c:pt>
                <c:pt idx="4665">
                  <c:v>1018</c:v>
                </c:pt>
                <c:pt idx="4666">
                  <c:v>1018</c:v>
                </c:pt>
                <c:pt idx="4667">
                  <c:v>1018</c:v>
                </c:pt>
                <c:pt idx="4668">
                  <c:v>1018</c:v>
                </c:pt>
                <c:pt idx="4669">
                  <c:v>1018</c:v>
                </c:pt>
                <c:pt idx="4670">
                  <c:v>1018</c:v>
                </c:pt>
                <c:pt idx="4671">
                  <c:v>1018</c:v>
                </c:pt>
                <c:pt idx="4672">
                  <c:v>1018</c:v>
                </c:pt>
                <c:pt idx="4673">
                  <c:v>1018</c:v>
                </c:pt>
                <c:pt idx="4674">
                  <c:v>1018</c:v>
                </c:pt>
                <c:pt idx="4675">
                  <c:v>1018</c:v>
                </c:pt>
                <c:pt idx="4676">
                  <c:v>1018</c:v>
                </c:pt>
                <c:pt idx="4677">
                  <c:v>1018</c:v>
                </c:pt>
                <c:pt idx="4678">
                  <c:v>1018</c:v>
                </c:pt>
                <c:pt idx="4679">
                  <c:v>1018</c:v>
                </c:pt>
                <c:pt idx="4680">
                  <c:v>1018</c:v>
                </c:pt>
                <c:pt idx="4681">
                  <c:v>1018</c:v>
                </c:pt>
                <c:pt idx="4682">
                  <c:v>1018</c:v>
                </c:pt>
                <c:pt idx="4683">
                  <c:v>1018</c:v>
                </c:pt>
                <c:pt idx="4684">
                  <c:v>1018</c:v>
                </c:pt>
                <c:pt idx="4685">
                  <c:v>1018</c:v>
                </c:pt>
                <c:pt idx="4686">
                  <c:v>1018</c:v>
                </c:pt>
                <c:pt idx="4687">
                  <c:v>1018</c:v>
                </c:pt>
                <c:pt idx="4688">
                  <c:v>1018</c:v>
                </c:pt>
                <c:pt idx="4689">
                  <c:v>1018</c:v>
                </c:pt>
                <c:pt idx="4690">
                  <c:v>1018</c:v>
                </c:pt>
                <c:pt idx="4691">
                  <c:v>1018</c:v>
                </c:pt>
                <c:pt idx="4692">
                  <c:v>1018</c:v>
                </c:pt>
                <c:pt idx="4693">
                  <c:v>1018</c:v>
                </c:pt>
                <c:pt idx="4694">
                  <c:v>1018</c:v>
                </c:pt>
                <c:pt idx="4695">
                  <c:v>1018</c:v>
                </c:pt>
                <c:pt idx="4696">
                  <c:v>1018</c:v>
                </c:pt>
                <c:pt idx="4697">
                  <c:v>1018</c:v>
                </c:pt>
                <c:pt idx="4698">
                  <c:v>1018</c:v>
                </c:pt>
                <c:pt idx="4699">
                  <c:v>1018</c:v>
                </c:pt>
                <c:pt idx="4700">
                  <c:v>1018</c:v>
                </c:pt>
                <c:pt idx="4701">
                  <c:v>1018</c:v>
                </c:pt>
                <c:pt idx="4702">
                  <c:v>1018</c:v>
                </c:pt>
                <c:pt idx="4703">
                  <c:v>1018</c:v>
                </c:pt>
                <c:pt idx="4704">
                  <c:v>1018</c:v>
                </c:pt>
                <c:pt idx="4705">
                  <c:v>1018</c:v>
                </c:pt>
                <c:pt idx="4706">
                  <c:v>1018</c:v>
                </c:pt>
                <c:pt idx="4707">
                  <c:v>1018</c:v>
                </c:pt>
                <c:pt idx="4708">
                  <c:v>1018</c:v>
                </c:pt>
                <c:pt idx="4709">
                  <c:v>1018</c:v>
                </c:pt>
                <c:pt idx="4710">
                  <c:v>1018</c:v>
                </c:pt>
                <c:pt idx="4711">
                  <c:v>1018</c:v>
                </c:pt>
                <c:pt idx="4712">
                  <c:v>1018</c:v>
                </c:pt>
                <c:pt idx="4713">
                  <c:v>1018</c:v>
                </c:pt>
                <c:pt idx="4714">
                  <c:v>1018</c:v>
                </c:pt>
                <c:pt idx="4715">
                  <c:v>1018</c:v>
                </c:pt>
                <c:pt idx="4716">
                  <c:v>1019</c:v>
                </c:pt>
                <c:pt idx="4717">
                  <c:v>1019</c:v>
                </c:pt>
                <c:pt idx="4718">
                  <c:v>1019</c:v>
                </c:pt>
                <c:pt idx="4719">
                  <c:v>1019</c:v>
                </c:pt>
                <c:pt idx="4720">
                  <c:v>1019</c:v>
                </c:pt>
                <c:pt idx="4721">
                  <c:v>1019</c:v>
                </c:pt>
                <c:pt idx="4722">
                  <c:v>1019</c:v>
                </c:pt>
                <c:pt idx="4723">
                  <c:v>1019</c:v>
                </c:pt>
                <c:pt idx="4724">
                  <c:v>1019</c:v>
                </c:pt>
                <c:pt idx="4725">
                  <c:v>1019</c:v>
                </c:pt>
                <c:pt idx="4726">
                  <c:v>1019</c:v>
                </c:pt>
                <c:pt idx="4727">
                  <c:v>1019</c:v>
                </c:pt>
                <c:pt idx="4728">
                  <c:v>1019</c:v>
                </c:pt>
                <c:pt idx="4729">
                  <c:v>1019</c:v>
                </c:pt>
                <c:pt idx="4730">
                  <c:v>1019</c:v>
                </c:pt>
                <c:pt idx="4731">
                  <c:v>1019</c:v>
                </c:pt>
                <c:pt idx="4732">
                  <c:v>1019</c:v>
                </c:pt>
                <c:pt idx="4733">
                  <c:v>1019</c:v>
                </c:pt>
                <c:pt idx="4734">
                  <c:v>1019</c:v>
                </c:pt>
                <c:pt idx="4735">
                  <c:v>1019</c:v>
                </c:pt>
                <c:pt idx="4736">
                  <c:v>1019</c:v>
                </c:pt>
                <c:pt idx="4737">
                  <c:v>1019</c:v>
                </c:pt>
                <c:pt idx="4738">
                  <c:v>1019</c:v>
                </c:pt>
                <c:pt idx="4739">
                  <c:v>1019</c:v>
                </c:pt>
                <c:pt idx="4740">
                  <c:v>1019</c:v>
                </c:pt>
                <c:pt idx="4741">
                  <c:v>1019</c:v>
                </c:pt>
                <c:pt idx="4742">
                  <c:v>1019</c:v>
                </c:pt>
                <c:pt idx="4743">
                  <c:v>1019</c:v>
                </c:pt>
                <c:pt idx="4744">
                  <c:v>1019</c:v>
                </c:pt>
                <c:pt idx="4745">
                  <c:v>1019</c:v>
                </c:pt>
                <c:pt idx="4746">
                  <c:v>1019</c:v>
                </c:pt>
                <c:pt idx="4747">
                  <c:v>1019</c:v>
                </c:pt>
                <c:pt idx="4748">
                  <c:v>1019</c:v>
                </c:pt>
                <c:pt idx="4749">
                  <c:v>1019</c:v>
                </c:pt>
                <c:pt idx="4750">
                  <c:v>1019</c:v>
                </c:pt>
                <c:pt idx="4751">
                  <c:v>1019</c:v>
                </c:pt>
                <c:pt idx="4752">
                  <c:v>1019</c:v>
                </c:pt>
                <c:pt idx="4753">
                  <c:v>1019</c:v>
                </c:pt>
                <c:pt idx="4754">
                  <c:v>1019</c:v>
                </c:pt>
                <c:pt idx="4755">
                  <c:v>1019</c:v>
                </c:pt>
                <c:pt idx="4756">
                  <c:v>1019</c:v>
                </c:pt>
                <c:pt idx="4757">
                  <c:v>1019</c:v>
                </c:pt>
                <c:pt idx="4758">
                  <c:v>1019</c:v>
                </c:pt>
                <c:pt idx="4759">
                  <c:v>1019</c:v>
                </c:pt>
                <c:pt idx="4760">
                  <c:v>1019</c:v>
                </c:pt>
                <c:pt idx="4761">
                  <c:v>1019</c:v>
                </c:pt>
                <c:pt idx="4762">
                  <c:v>1019</c:v>
                </c:pt>
                <c:pt idx="4763">
                  <c:v>1019</c:v>
                </c:pt>
                <c:pt idx="4764">
                  <c:v>1019</c:v>
                </c:pt>
                <c:pt idx="4765">
                  <c:v>1019</c:v>
                </c:pt>
                <c:pt idx="4766">
                  <c:v>1019</c:v>
                </c:pt>
                <c:pt idx="4767">
                  <c:v>1019</c:v>
                </c:pt>
                <c:pt idx="4768">
                  <c:v>1019</c:v>
                </c:pt>
                <c:pt idx="4769">
                  <c:v>1019</c:v>
                </c:pt>
                <c:pt idx="4770">
                  <c:v>1019</c:v>
                </c:pt>
                <c:pt idx="4771">
                  <c:v>1019</c:v>
                </c:pt>
                <c:pt idx="4772">
                  <c:v>1019</c:v>
                </c:pt>
                <c:pt idx="4773">
                  <c:v>1019</c:v>
                </c:pt>
                <c:pt idx="4774">
                  <c:v>1019</c:v>
                </c:pt>
                <c:pt idx="4775">
                  <c:v>1019</c:v>
                </c:pt>
                <c:pt idx="4776">
                  <c:v>1019</c:v>
                </c:pt>
                <c:pt idx="4777">
                  <c:v>1019</c:v>
                </c:pt>
                <c:pt idx="4778">
                  <c:v>1019</c:v>
                </c:pt>
                <c:pt idx="4779">
                  <c:v>1019</c:v>
                </c:pt>
                <c:pt idx="4780">
                  <c:v>1019</c:v>
                </c:pt>
                <c:pt idx="4781">
                  <c:v>1019</c:v>
                </c:pt>
                <c:pt idx="4782">
                  <c:v>1019</c:v>
                </c:pt>
                <c:pt idx="4783">
                  <c:v>1019</c:v>
                </c:pt>
                <c:pt idx="4784">
                  <c:v>1019</c:v>
                </c:pt>
                <c:pt idx="4785">
                  <c:v>1019</c:v>
                </c:pt>
                <c:pt idx="4786">
                  <c:v>1019</c:v>
                </c:pt>
                <c:pt idx="4787">
                  <c:v>1019</c:v>
                </c:pt>
                <c:pt idx="4788">
                  <c:v>1019</c:v>
                </c:pt>
                <c:pt idx="4789">
                  <c:v>1019</c:v>
                </c:pt>
                <c:pt idx="4790">
                  <c:v>1019</c:v>
                </c:pt>
                <c:pt idx="4791">
                  <c:v>1019</c:v>
                </c:pt>
                <c:pt idx="4792">
                  <c:v>1019</c:v>
                </c:pt>
                <c:pt idx="4793">
                  <c:v>1019</c:v>
                </c:pt>
                <c:pt idx="4794">
                  <c:v>1019</c:v>
                </c:pt>
                <c:pt idx="4795">
                  <c:v>1019</c:v>
                </c:pt>
                <c:pt idx="4796">
                  <c:v>1019</c:v>
                </c:pt>
                <c:pt idx="4797">
                  <c:v>1019</c:v>
                </c:pt>
                <c:pt idx="4798">
                  <c:v>1019</c:v>
                </c:pt>
                <c:pt idx="4799">
                  <c:v>1019</c:v>
                </c:pt>
                <c:pt idx="4800">
                  <c:v>1019</c:v>
                </c:pt>
                <c:pt idx="4801">
                  <c:v>1019</c:v>
                </c:pt>
                <c:pt idx="4802">
                  <c:v>1019</c:v>
                </c:pt>
                <c:pt idx="4803">
                  <c:v>1019</c:v>
                </c:pt>
                <c:pt idx="4804">
                  <c:v>1019</c:v>
                </c:pt>
                <c:pt idx="4805">
                  <c:v>1019</c:v>
                </c:pt>
                <c:pt idx="4806">
                  <c:v>1019</c:v>
                </c:pt>
                <c:pt idx="4807">
                  <c:v>1019</c:v>
                </c:pt>
                <c:pt idx="4808">
                  <c:v>1019</c:v>
                </c:pt>
                <c:pt idx="4809">
                  <c:v>1019</c:v>
                </c:pt>
                <c:pt idx="4810">
                  <c:v>1019</c:v>
                </c:pt>
                <c:pt idx="4811">
                  <c:v>1019</c:v>
                </c:pt>
                <c:pt idx="4812">
                  <c:v>1019</c:v>
                </c:pt>
                <c:pt idx="4813">
                  <c:v>1019</c:v>
                </c:pt>
                <c:pt idx="4814">
                  <c:v>1019</c:v>
                </c:pt>
                <c:pt idx="4815">
                  <c:v>1019</c:v>
                </c:pt>
                <c:pt idx="4816">
                  <c:v>1019</c:v>
                </c:pt>
                <c:pt idx="4817">
                  <c:v>1019</c:v>
                </c:pt>
                <c:pt idx="4818">
                  <c:v>1019</c:v>
                </c:pt>
                <c:pt idx="4819">
                  <c:v>1019</c:v>
                </c:pt>
                <c:pt idx="4820">
                  <c:v>1019</c:v>
                </c:pt>
                <c:pt idx="4821">
                  <c:v>1019</c:v>
                </c:pt>
                <c:pt idx="4822">
                  <c:v>1019</c:v>
                </c:pt>
                <c:pt idx="4823">
                  <c:v>1019</c:v>
                </c:pt>
                <c:pt idx="4824">
                  <c:v>1019</c:v>
                </c:pt>
                <c:pt idx="4825">
                  <c:v>1019</c:v>
                </c:pt>
                <c:pt idx="4826">
                  <c:v>1019</c:v>
                </c:pt>
                <c:pt idx="4827">
                  <c:v>1019</c:v>
                </c:pt>
                <c:pt idx="4828">
                  <c:v>1019</c:v>
                </c:pt>
                <c:pt idx="4829">
                  <c:v>1019</c:v>
                </c:pt>
                <c:pt idx="4830">
                  <c:v>1019</c:v>
                </c:pt>
                <c:pt idx="4831">
                  <c:v>1019</c:v>
                </c:pt>
                <c:pt idx="4832">
                  <c:v>1019</c:v>
                </c:pt>
                <c:pt idx="4833">
                  <c:v>1019</c:v>
                </c:pt>
                <c:pt idx="4834">
                  <c:v>1019</c:v>
                </c:pt>
                <c:pt idx="4835">
                  <c:v>1019</c:v>
                </c:pt>
                <c:pt idx="4836">
                  <c:v>1019</c:v>
                </c:pt>
                <c:pt idx="4837">
                  <c:v>1019</c:v>
                </c:pt>
                <c:pt idx="4838">
                  <c:v>1019</c:v>
                </c:pt>
                <c:pt idx="4839">
                  <c:v>1019</c:v>
                </c:pt>
                <c:pt idx="4840">
                  <c:v>1019</c:v>
                </c:pt>
                <c:pt idx="4841">
                  <c:v>1019</c:v>
                </c:pt>
                <c:pt idx="4842">
                  <c:v>1019</c:v>
                </c:pt>
                <c:pt idx="4843">
                  <c:v>1019</c:v>
                </c:pt>
                <c:pt idx="4844">
                  <c:v>1019</c:v>
                </c:pt>
                <c:pt idx="4845">
                  <c:v>1019</c:v>
                </c:pt>
                <c:pt idx="4846">
                  <c:v>1019</c:v>
                </c:pt>
                <c:pt idx="4847">
                  <c:v>1019</c:v>
                </c:pt>
                <c:pt idx="4848">
                  <c:v>1019</c:v>
                </c:pt>
                <c:pt idx="4849">
                  <c:v>1019</c:v>
                </c:pt>
                <c:pt idx="4850">
                  <c:v>1019</c:v>
                </c:pt>
                <c:pt idx="4851">
                  <c:v>1019</c:v>
                </c:pt>
                <c:pt idx="4852">
                  <c:v>1019</c:v>
                </c:pt>
                <c:pt idx="4853">
                  <c:v>1019</c:v>
                </c:pt>
                <c:pt idx="4854">
                  <c:v>1019</c:v>
                </c:pt>
                <c:pt idx="4855">
                  <c:v>1019</c:v>
                </c:pt>
                <c:pt idx="4856">
                  <c:v>1019</c:v>
                </c:pt>
                <c:pt idx="4857">
                  <c:v>1019</c:v>
                </c:pt>
                <c:pt idx="4858">
                  <c:v>1019</c:v>
                </c:pt>
                <c:pt idx="4859">
                  <c:v>1019</c:v>
                </c:pt>
                <c:pt idx="4860">
                  <c:v>1019</c:v>
                </c:pt>
                <c:pt idx="4861">
                  <c:v>1019</c:v>
                </c:pt>
                <c:pt idx="4862">
                  <c:v>1019</c:v>
                </c:pt>
                <c:pt idx="4863">
                  <c:v>1019</c:v>
                </c:pt>
                <c:pt idx="4864">
                  <c:v>1019</c:v>
                </c:pt>
                <c:pt idx="4865">
                  <c:v>1019</c:v>
                </c:pt>
                <c:pt idx="4866">
                  <c:v>1019</c:v>
                </c:pt>
                <c:pt idx="4867">
                  <c:v>1019</c:v>
                </c:pt>
                <c:pt idx="4868">
                  <c:v>1019</c:v>
                </c:pt>
                <c:pt idx="4869">
                  <c:v>1019</c:v>
                </c:pt>
                <c:pt idx="4870">
                  <c:v>1019</c:v>
                </c:pt>
                <c:pt idx="4871">
                  <c:v>1019</c:v>
                </c:pt>
                <c:pt idx="4872">
                  <c:v>1019</c:v>
                </c:pt>
                <c:pt idx="4873">
                  <c:v>1019</c:v>
                </c:pt>
                <c:pt idx="4874">
                  <c:v>1019</c:v>
                </c:pt>
                <c:pt idx="4875">
                  <c:v>1019</c:v>
                </c:pt>
                <c:pt idx="4876">
                  <c:v>1019</c:v>
                </c:pt>
                <c:pt idx="4877">
                  <c:v>1019</c:v>
                </c:pt>
                <c:pt idx="4878">
                  <c:v>1019</c:v>
                </c:pt>
                <c:pt idx="4879">
                  <c:v>1019</c:v>
                </c:pt>
                <c:pt idx="4880">
                  <c:v>1019</c:v>
                </c:pt>
                <c:pt idx="4881">
                  <c:v>1019</c:v>
                </c:pt>
                <c:pt idx="4882">
                  <c:v>1019</c:v>
                </c:pt>
                <c:pt idx="4883">
                  <c:v>1019</c:v>
                </c:pt>
                <c:pt idx="4884">
                  <c:v>1019</c:v>
                </c:pt>
                <c:pt idx="4885">
                  <c:v>1019</c:v>
                </c:pt>
                <c:pt idx="4886">
                  <c:v>1019</c:v>
                </c:pt>
                <c:pt idx="4887">
                  <c:v>1019</c:v>
                </c:pt>
                <c:pt idx="4888">
                  <c:v>1019</c:v>
                </c:pt>
                <c:pt idx="4889">
                  <c:v>1019</c:v>
                </c:pt>
                <c:pt idx="4890">
                  <c:v>1019</c:v>
                </c:pt>
                <c:pt idx="4891">
                  <c:v>1019</c:v>
                </c:pt>
                <c:pt idx="4892">
                  <c:v>1019</c:v>
                </c:pt>
                <c:pt idx="4893">
                  <c:v>1019</c:v>
                </c:pt>
                <c:pt idx="4894">
                  <c:v>1019</c:v>
                </c:pt>
                <c:pt idx="4895">
                  <c:v>1019</c:v>
                </c:pt>
                <c:pt idx="4896">
                  <c:v>1019</c:v>
                </c:pt>
                <c:pt idx="4897">
                  <c:v>1019</c:v>
                </c:pt>
                <c:pt idx="4898">
                  <c:v>1019</c:v>
                </c:pt>
                <c:pt idx="4899">
                  <c:v>1019</c:v>
                </c:pt>
                <c:pt idx="4900">
                  <c:v>1019</c:v>
                </c:pt>
                <c:pt idx="4901">
                  <c:v>1019</c:v>
                </c:pt>
                <c:pt idx="4902">
                  <c:v>1019</c:v>
                </c:pt>
                <c:pt idx="4903">
                  <c:v>1019</c:v>
                </c:pt>
                <c:pt idx="4904">
                  <c:v>1019</c:v>
                </c:pt>
                <c:pt idx="4905">
                  <c:v>1019</c:v>
                </c:pt>
                <c:pt idx="4906">
                  <c:v>1019</c:v>
                </c:pt>
                <c:pt idx="4907">
                  <c:v>1019</c:v>
                </c:pt>
                <c:pt idx="4908">
                  <c:v>1019</c:v>
                </c:pt>
                <c:pt idx="4909">
                  <c:v>1019</c:v>
                </c:pt>
                <c:pt idx="4910">
                  <c:v>1019</c:v>
                </c:pt>
                <c:pt idx="4911">
                  <c:v>1019</c:v>
                </c:pt>
                <c:pt idx="4912">
                  <c:v>1019</c:v>
                </c:pt>
                <c:pt idx="4913">
                  <c:v>1019</c:v>
                </c:pt>
                <c:pt idx="4914">
                  <c:v>1019</c:v>
                </c:pt>
                <c:pt idx="4915">
                  <c:v>1019</c:v>
                </c:pt>
                <c:pt idx="4916">
                  <c:v>1019</c:v>
                </c:pt>
                <c:pt idx="4917">
                  <c:v>1019</c:v>
                </c:pt>
                <c:pt idx="4918">
                  <c:v>1019</c:v>
                </c:pt>
                <c:pt idx="4919">
                  <c:v>1019</c:v>
                </c:pt>
                <c:pt idx="4920">
                  <c:v>1019</c:v>
                </c:pt>
                <c:pt idx="4921">
                  <c:v>1019</c:v>
                </c:pt>
                <c:pt idx="4922">
                  <c:v>1019</c:v>
                </c:pt>
                <c:pt idx="4923">
                  <c:v>1019</c:v>
                </c:pt>
                <c:pt idx="4924">
                  <c:v>1019</c:v>
                </c:pt>
                <c:pt idx="4925">
                  <c:v>1019</c:v>
                </c:pt>
                <c:pt idx="4926">
                  <c:v>1019</c:v>
                </c:pt>
                <c:pt idx="4927">
                  <c:v>1019</c:v>
                </c:pt>
                <c:pt idx="4928">
                  <c:v>1019</c:v>
                </c:pt>
                <c:pt idx="4929">
                  <c:v>1019</c:v>
                </c:pt>
                <c:pt idx="4930">
                  <c:v>1019</c:v>
                </c:pt>
                <c:pt idx="4931">
                  <c:v>1019</c:v>
                </c:pt>
                <c:pt idx="4932">
                  <c:v>1019</c:v>
                </c:pt>
                <c:pt idx="4933">
                  <c:v>1019</c:v>
                </c:pt>
                <c:pt idx="4934">
                  <c:v>1019</c:v>
                </c:pt>
                <c:pt idx="4935">
                  <c:v>1019</c:v>
                </c:pt>
                <c:pt idx="4936">
                  <c:v>1019</c:v>
                </c:pt>
                <c:pt idx="4937">
                  <c:v>1019</c:v>
                </c:pt>
                <c:pt idx="4938">
                  <c:v>1019</c:v>
                </c:pt>
                <c:pt idx="4939">
                  <c:v>1019</c:v>
                </c:pt>
                <c:pt idx="4940">
                  <c:v>1019</c:v>
                </c:pt>
                <c:pt idx="4941">
                  <c:v>1019</c:v>
                </c:pt>
                <c:pt idx="4942">
                  <c:v>1019</c:v>
                </c:pt>
                <c:pt idx="4943">
                  <c:v>1019</c:v>
                </c:pt>
                <c:pt idx="4944">
                  <c:v>1019</c:v>
                </c:pt>
                <c:pt idx="4945">
                  <c:v>1019</c:v>
                </c:pt>
                <c:pt idx="4946">
                  <c:v>1019</c:v>
                </c:pt>
                <c:pt idx="4947">
                  <c:v>1019</c:v>
                </c:pt>
                <c:pt idx="4948">
                  <c:v>1019</c:v>
                </c:pt>
                <c:pt idx="4949">
                  <c:v>1019</c:v>
                </c:pt>
                <c:pt idx="4950">
                  <c:v>1019</c:v>
                </c:pt>
                <c:pt idx="4951">
                  <c:v>1019</c:v>
                </c:pt>
                <c:pt idx="4952">
                  <c:v>1019</c:v>
                </c:pt>
                <c:pt idx="4953">
                  <c:v>1019</c:v>
                </c:pt>
                <c:pt idx="4954">
                  <c:v>1019</c:v>
                </c:pt>
                <c:pt idx="4955">
                  <c:v>1019</c:v>
                </c:pt>
                <c:pt idx="4956">
                  <c:v>1019</c:v>
                </c:pt>
                <c:pt idx="4957">
                  <c:v>1019</c:v>
                </c:pt>
                <c:pt idx="4958">
                  <c:v>1019</c:v>
                </c:pt>
                <c:pt idx="4959">
                  <c:v>1019</c:v>
                </c:pt>
                <c:pt idx="4960">
                  <c:v>1019</c:v>
                </c:pt>
                <c:pt idx="4961">
                  <c:v>1019</c:v>
                </c:pt>
                <c:pt idx="4962">
                  <c:v>1019</c:v>
                </c:pt>
                <c:pt idx="4963">
                  <c:v>1019</c:v>
                </c:pt>
                <c:pt idx="4964">
                  <c:v>1019</c:v>
                </c:pt>
                <c:pt idx="4965">
                  <c:v>1019</c:v>
                </c:pt>
                <c:pt idx="4966">
                  <c:v>1019</c:v>
                </c:pt>
                <c:pt idx="4967">
                  <c:v>1019</c:v>
                </c:pt>
                <c:pt idx="4968">
                  <c:v>1020</c:v>
                </c:pt>
                <c:pt idx="4969">
                  <c:v>1020</c:v>
                </c:pt>
                <c:pt idx="4970">
                  <c:v>1020</c:v>
                </c:pt>
                <c:pt idx="4971">
                  <c:v>1020</c:v>
                </c:pt>
                <c:pt idx="4972">
                  <c:v>1020</c:v>
                </c:pt>
                <c:pt idx="4973">
                  <c:v>1020</c:v>
                </c:pt>
                <c:pt idx="4974">
                  <c:v>1020</c:v>
                </c:pt>
                <c:pt idx="4975">
                  <c:v>1020</c:v>
                </c:pt>
                <c:pt idx="4976">
                  <c:v>1020</c:v>
                </c:pt>
                <c:pt idx="4977">
                  <c:v>1020</c:v>
                </c:pt>
                <c:pt idx="4978">
                  <c:v>1020</c:v>
                </c:pt>
                <c:pt idx="4979">
                  <c:v>1020</c:v>
                </c:pt>
                <c:pt idx="4980">
                  <c:v>1020</c:v>
                </c:pt>
                <c:pt idx="4981">
                  <c:v>1020</c:v>
                </c:pt>
                <c:pt idx="4982">
                  <c:v>1020</c:v>
                </c:pt>
                <c:pt idx="4983">
                  <c:v>1020</c:v>
                </c:pt>
                <c:pt idx="4984">
                  <c:v>1020</c:v>
                </c:pt>
                <c:pt idx="4985">
                  <c:v>1020</c:v>
                </c:pt>
                <c:pt idx="4986">
                  <c:v>1020</c:v>
                </c:pt>
                <c:pt idx="4987">
                  <c:v>1020</c:v>
                </c:pt>
                <c:pt idx="4988">
                  <c:v>1020</c:v>
                </c:pt>
                <c:pt idx="4989">
                  <c:v>1020</c:v>
                </c:pt>
                <c:pt idx="4990">
                  <c:v>1020</c:v>
                </c:pt>
                <c:pt idx="4991">
                  <c:v>1020</c:v>
                </c:pt>
                <c:pt idx="4992">
                  <c:v>1020</c:v>
                </c:pt>
                <c:pt idx="4993">
                  <c:v>1020</c:v>
                </c:pt>
                <c:pt idx="4994">
                  <c:v>1020</c:v>
                </c:pt>
                <c:pt idx="4995">
                  <c:v>1020</c:v>
                </c:pt>
                <c:pt idx="4996">
                  <c:v>1020</c:v>
                </c:pt>
                <c:pt idx="4997">
                  <c:v>1020</c:v>
                </c:pt>
                <c:pt idx="4998">
                  <c:v>1020</c:v>
                </c:pt>
                <c:pt idx="4999">
                  <c:v>1020</c:v>
                </c:pt>
                <c:pt idx="5000">
                  <c:v>1020</c:v>
                </c:pt>
                <c:pt idx="5001">
                  <c:v>1020</c:v>
                </c:pt>
                <c:pt idx="5002">
                  <c:v>1020</c:v>
                </c:pt>
                <c:pt idx="5003">
                  <c:v>1020</c:v>
                </c:pt>
                <c:pt idx="5004">
                  <c:v>1020</c:v>
                </c:pt>
                <c:pt idx="5005">
                  <c:v>1020</c:v>
                </c:pt>
                <c:pt idx="5006">
                  <c:v>1020</c:v>
                </c:pt>
                <c:pt idx="5007">
                  <c:v>1020</c:v>
                </c:pt>
                <c:pt idx="5008">
                  <c:v>1020</c:v>
                </c:pt>
                <c:pt idx="5009">
                  <c:v>1020</c:v>
                </c:pt>
                <c:pt idx="5010">
                  <c:v>1020</c:v>
                </c:pt>
                <c:pt idx="5011">
                  <c:v>1020</c:v>
                </c:pt>
                <c:pt idx="5012">
                  <c:v>1020</c:v>
                </c:pt>
                <c:pt idx="5013">
                  <c:v>1020</c:v>
                </c:pt>
                <c:pt idx="5014">
                  <c:v>1020</c:v>
                </c:pt>
                <c:pt idx="5015">
                  <c:v>1020</c:v>
                </c:pt>
                <c:pt idx="5016">
                  <c:v>1020</c:v>
                </c:pt>
                <c:pt idx="5017">
                  <c:v>1020</c:v>
                </c:pt>
                <c:pt idx="5018">
                  <c:v>1020</c:v>
                </c:pt>
                <c:pt idx="5019">
                  <c:v>1020</c:v>
                </c:pt>
                <c:pt idx="5020">
                  <c:v>1020</c:v>
                </c:pt>
                <c:pt idx="5021">
                  <c:v>1020</c:v>
                </c:pt>
                <c:pt idx="5022">
                  <c:v>1020</c:v>
                </c:pt>
                <c:pt idx="5023">
                  <c:v>1020</c:v>
                </c:pt>
                <c:pt idx="5024">
                  <c:v>1020</c:v>
                </c:pt>
                <c:pt idx="5025">
                  <c:v>1020</c:v>
                </c:pt>
                <c:pt idx="5026">
                  <c:v>1020</c:v>
                </c:pt>
                <c:pt idx="5027">
                  <c:v>1020</c:v>
                </c:pt>
                <c:pt idx="5028">
                  <c:v>1020</c:v>
                </c:pt>
                <c:pt idx="5029">
                  <c:v>1020</c:v>
                </c:pt>
                <c:pt idx="5030">
                  <c:v>1020</c:v>
                </c:pt>
                <c:pt idx="5031">
                  <c:v>1020</c:v>
                </c:pt>
                <c:pt idx="5032">
                  <c:v>1020</c:v>
                </c:pt>
                <c:pt idx="5033">
                  <c:v>1020</c:v>
                </c:pt>
                <c:pt idx="5034">
                  <c:v>1020</c:v>
                </c:pt>
                <c:pt idx="5035">
                  <c:v>1020</c:v>
                </c:pt>
                <c:pt idx="5036">
                  <c:v>1020</c:v>
                </c:pt>
                <c:pt idx="5037">
                  <c:v>1020</c:v>
                </c:pt>
                <c:pt idx="5038">
                  <c:v>1020</c:v>
                </c:pt>
                <c:pt idx="5039">
                  <c:v>1020</c:v>
                </c:pt>
                <c:pt idx="5040">
                  <c:v>1020</c:v>
                </c:pt>
                <c:pt idx="5041">
                  <c:v>1020</c:v>
                </c:pt>
                <c:pt idx="5042">
                  <c:v>1020</c:v>
                </c:pt>
                <c:pt idx="5043">
                  <c:v>1020</c:v>
                </c:pt>
                <c:pt idx="5044">
                  <c:v>1020</c:v>
                </c:pt>
                <c:pt idx="5045">
                  <c:v>1020</c:v>
                </c:pt>
                <c:pt idx="5046">
                  <c:v>1020</c:v>
                </c:pt>
                <c:pt idx="5047">
                  <c:v>1020</c:v>
                </c:pt>
                <c:pt idx="5048">
                  <c:v>1020</c:v>
                </c:pt>
                <c:pt idx="5049">
                  <c:v>1020</c:v>
                </c:pt>
                <c:pt idx="5050">
                  <c:v>1020</c:v>
                </c:pt>
                <c:pt idx="5051">
                  <c:v>1020</c:v>
                </c:pt>
                <c:pt idx="5052">
                  <c:v>1020</c:v>
                </c:pt>
                <c:pt idx="5053">
                  <c:v>1020</c:v>
                </c:pt>
                <c:pt idx="5054">
                  <c:v>1020</c:v>
                </c:pt>
                <c:pt idx="5055">
                  <c:v>1020</c:v>
                </c:pt>
                <c:pt idx="5056">
                  <c:v>1020</c:v>
                </c:pt>
                <c:pt idx="5057">
                  <c:v>1020</c:v>
                </c:pt>
                <c:pt idx="5058">
                  <c:v>1020</c:v>
                </c:pt>
                <c:pt idx="5059">
                  <c:v>1020</c:v>
                </c:pt>
                <c:pt idx="5060">
                  <c:v>1020</c:v>
                </c:pt>
                <c:pt idx="5061">
                  <c:v>1020</c:v>
                </c:pt>
                <c:pt idx="5062">
                  <c:v>1020</c:v>
                </c:pt>
                <c:pt idx="5063">
                  <c:v>1020</c:v>
                </c:pt>
                <c:pt idx="5064">
                  <c:v>1020</c:v>
                </c:pt>
                <c:pt idx="5065">
                  <c:v>1020</c:v>
                </c:pt>
                <c:pt idx="5066">
                  <c:v>1020</c:v>
                </c:pt>
                <c:pt idx="5067">
                  <c:v>1020</c:v>
                </c:pt>
                <c:pt idx="5068">
                  <c:v>1020</c:v>
                </c:pt>
                <c:pt idx="5069">
                  <c:v>1020</c:v>
                </c:pt>
                <c:pt idx="5070">
                  <c:v>1020</c:v>
                </c:pt>
                <c:pt idx="5071">
                  <c:v>1020</c:v>
                </c:pt>
                <c:pt idx="5072">
                  <c:v>1020</c:v>
                </c:pt>
                <c:pt idx="5073">
                  <c:v>1020</c:v>
                </c:pt>
                <c:pt idx="5074">
                  <c:v>1020</c:v>
                </c:pt>
                <c:pt idx="5075">
                  <c:v>1020</c:v>
                </c:pt>
                <c:pt idx="5076">
                  <c:v>1020</c:v>
                </c:pt>
                <c:pt idx="5077">
                  <c:v>1020</c:v>
                </c:pt>
                <c:pt idx="5078">
                  <c:v>1020</c:v>
                </c:pt>
                <c:pt idx="5079">
                  <c:v>1020</c:v>
                </c:pt>
                <c:pt idx="5080">
                  <c:v>1020</c:v>
                </c:pt>
                <c:pt idx="5081">
                  <c:v>1020</c:v>
                </c:pt>
                <c:pt idx="5082">
                  <c:v>1020</c:v>
                </c:pt>
                <c:pt idx="5083">
                  <c:v>1020</c:v>
                </c:pt>
                <c:pt idx="5084">
                  <c:v>1020</c:v>
                </c:pt>
                <c:pt idx="5085">
                  <c:v>1020</c:v>
                </c:pt>
                <c:pt idx="5086">
                  <c:v>1020</c:v>
                </c:pt>
                <c:pt idx="5087">
                  <c:v>1020</c:v>
                </c:pt>
                <c:pt idx="5088">
                  <c:v>1020</c:v>
                </c:pt>
                <c:pt idx="5089">
                  <c:v>1020</c:v>
                </c:pt>
                <c:pt idx="5090">
                  <c:v>1020</c:v>
                </c:pt>
                <c:pt idx="5091">
                  <c:v>1020</c:v>
                </c:pt>
                <c:pt idx="5092">
                  <c:v>1020</c:v>
                </c:pt>
                <c:pt idx="5093">
                  <c:v>1020</c:v>
                </c:pt>
                <c:pt idx="5094">
                  <c:v>1020</c:v>
                </c:pt>
                <c:pt idx="5095">
                  <c:v>1020</c:v>
                </c:pt>
                <c:pt idx="5096">
                  <c:v>1020</c:v>
                </c:pt>
                <c:pt idx="5097">
                  <c:v>1020</c:v>
                </c:pt>
                <c:pt idx="5098">
                  <c:v>1020</c:v>
                </c:pt>
                <c:pt idx="5099">
                  <c:v>1020</c:v>
                </c:pt>
                <c:pt idx="5100">
                  <c:v>1020</c:v>
                </c:pt>
                <c:pt idx="5101">
                  <c:v>1020</c:v>
                </c:pt>
                <c:pt idx="5102">
                  <c:v>1020</c:v>
                </c:pt>
                <c:pt idx="5103">
                  <c:v>1020</c:v>
                </c:pt>
                <c:pt idx="5104">
                  <c:v>1020</c:v>
                </c:pt>
                <c:pt idx="5105">
                  <c:v>1020</c:v>
                </c:pt>
                <c:pt idx="5106">
                  <c:v>1020</c:v>
                </c:pt>
                <c:pt idx="5107">
                  <c:v>1020</c:v>
                </c:pt>
                <c:pt idx="5108">
                  <c:v>1020</c:v>
                </c:pt>
                <c:pt idx="5109">
                  <c:v>1020</c:v>
                </c:pt>
                <c:pt idx="5110">
                  <c:v>1020</c:v>
                </c:pt>
                <c:pt idx="5111">
                  <c:v>1020</c:v>
                </c:pt>
                <c:pt idx="5112">
                  <c:v>1020</c:v>
                </c:pt>
                <c:pt idx="5113">
                  <c:v>1020</c:v>
                </c:pt>
                <c:pt idx="5114">
                  <c:v>1020</c:v>
                </c:pt>
                <c:pt idx="5115">
                  <c:v>1020</c:v>
                </c:pt>
                <c:pt idx="5116">
                  <c:v>1020</c:v>
                </c:pt>
                <c:pt idx="5117">
                  <c:v>1020</c:v>
                </c:pt>
                <c:pt idx="5118">
                  <c:v>1020</c:v>
                </c:pt>
                <c:pt idx="5119">
                  <c:v>1020</c:v>
                </c:pt>
                <c:pt idx="5120">
                  <c:v>1020</c:v>
                </c:pt>
                <c:pt idx="5121">
                  <c:v>1020</c:v>
                </c:pt>
                <c:pt idx="5122">
                  <c:v>1020</c:v>
                </c:pt>
                <c:pt idx="5123">
                  <c:v>1020</c:v>
                </c:pt>
                <c:pt idx="5124">
                  <c:v>1020</c:v>
                </c:pt>
                <c:pt idx="5125">
                  <c:v>1020</c:v>
                </c:pt>
                <c:pt idx="5126">
                  <c:v>1020</c:v>
                </c:pt>
                <c:pt idx="5127">
                  <c:v>1020</c:v>
                </c:pt>
                <c:pt idx="5128">
                  <c:v>1020</c:v>
                </c:pt>
                <c:pt idx="5129">
                  <c:v>1020</c:v>
                </c:pt>
                <c:pt idx="5130">
                  <c:v>1020</c:v>
                </c:pt>
                <c:pt idx="5131">
                  <c:v>1020</c:v>
                </c:pt>
                <c:pt idx="5132">
                  <c:v>1020</c:v>
                </c:pt>
                <c:pt idx="5133">
                  <c:v>1020</c:v>
                </c:pt>
                <c:pt idx="5134">
                  <c:v>1020</c:v>
                </c:pt>
                <c:pt idx="5135">
                  <c:v>1020</c:v>
                </c:pt>
                <c:pt idx="5136">
                  <c:v>1020</c:v>
                </c:pt>
                <c:pt idx="5137">
                  <c:v>1020</c:v>
                </c:pt>
                <c:pt idx="5138">
                  <c:v>1020</c:v>
                </c:pt>
                <c:pt idx="5139">
                  <c:v>1020</c:v>
                </c:pt>
                <c:pt idx="5140">
                  <c:v>1020</c:v>
                </c:pt>
                <c:pt idx="5141">
                  <c:v>1020</c:v>
                </c:pt>
                <c:pt idx="5142">
                  <c:v>1020</c:v>
                </c:pt>
                <c:pt idx="5143">
                  <c:v>1020</c:v>
                </c:pt>
                <c:pt idx="5144">
                  <c:v>1020</c:v>
                </c:pt>
                <c:pt idx="5145">
                  <c:v>1020</c:v>
                </c:pt>
                <c:pt idx="5146">
                  <c:v>1020</c:v>
                </c:pt>
                <c:pt idx="5147">
                  <c:v>1020</c:v>
                </c:pt>
                <c:pt idx="5148">
                  <c:v>1020</c:v>
                </c:pt>
                <c:pt idx="5149">
                  <c:v>1020</c:v>
                </c:pt>
                <c:pt idx="5150">
                  <c:v>1020</c:v>
                </c:pt>
                <c:pt idx="5151">
                  <c:v>1020</c:v>
                </c:pt>
                <c:pt idx="5152">
                  <c:v>1020</c:v>
                </c:pt>
                <c:pt idx="5153">
                  <c:v>1020</c:v>
                </c:pt>
                <c:pt idx="5154">
                  <c:v>1020</c:v>
                </c:pt>
                <c:pt idx="5155">
                  <c:v>1020</c:v>
                </c:pt>
                <c:pt idx="5156">
                  <c:v>1020</c:v>
                </c:pt>
                <c:pt idx="5157">
                  <c:v>1020</c:v>
                </c:pt>
                <c:pt idx="5158">
                  <c:v>1020</c:v>
                </c:pt>
                <c:pt idx="5159">
                  <c:v>1020</c:v>
                </c:pt>
                <c:pt idx="5160">
                  <c:v>1020</c:v>
                </c:pt>
                <c:pt idx="5161">
                  <c:v>1020</c:v>
                </c:pt>
                <c:pt idx="5162">
                  <c:v>1020</c:v>
                </c:pt>
                <c:pt idx="5163">
                  <c:v>1020</c:v>
                </c:pt>
                <c:pt idx="5164">
                  <c:v>1020</c:v>
                </c:pt>
                <c:pt idx="5165">
                  <c:v>1020</c:v>
                </c:pt>
                <c:pt idx="5166">
                  <c:v>1020</c:v>
                </c:pt>
                <c:pt idx="5167">
                  <c:v>1020</c:v>
                </c:pt>
                <c:pt idx="5168">
                  <c:v>1020</c:v>
                </c:pt>
                <c:pt idx="5169">
                  <c:v>1020</c:v>
                </c:pt>
                <c:pt idx="5170">
                  <c:v>1020</c:v>
                </c:pt>
                <c:pt idx="5171">
                  <c:v>1020</c:v>
                </c:pt>
                <c:pt idx="5172">
                  <c:v>1020</c:v>
                </c:pt>
                <c:pt idx="5173">
                  <c:v>1020</c:v>
                </c:pt>
                <c:pt idx="5174">
                  <c:v>1020</c:v>
                </c:pt>
                <c:pt idx="5175">
                  <c:v>1020</c:v>
                </c:pt>
                <c:pt idx="5176">
                  <c:v>1020</c:v>
                </c:pt>
                <c:pt idx="5177">
                  <c:v>1020</c:v>
                </c:pt>
                <c:pt idx="5178">
                  <c:v>1020</c:v>
                </c:pt>
                <c:pt idx="5179">
                  <c:v>1020</c:v>
                </c:pt>
                <c:pt idx="5180">
                  <c:v>1020</c:v>
                </c:pt>
                <c:pt idx="5181">
                  <c:v>1020</c:v>
                </c:pt>
                <c:pt idx="5182">
                  <c:v>1020</c:v>
                </c:pt>
                <c:pt idx="5183">
                  <c:v>1020</c:v>
                </c:pt>
                <c:pt idx="5184">
                  <c:v>1020</c:v>
                </c:pt>
                <c:pt idx="5185">
                  <c:v>1020</c:v>
                </c:pt>
                <c:pt idx="5186">
                  <c:v>1020</c:v>
                </c:pt>
                <c:pt idx="5187">
                  <c:v>1020</c:v>
                </c:pt>
                <c:pt idx="5188">
                  <c:v>1020</c:v>
                </c:pt>
                <c:pt idx="5189">
                  <c:v>1020</c:v>
                </c:pt>
                <c:pt idx="5190">
                  <c:v>1020</c:v>
                </c:pt>
                <c:pt idx="5191">
                  <c:v>1020</c:v>
                </c:pt>
                <c:pt idx="5192">
                  <c:v>1020</c:v>
                </c:pt>
                <c:pt idx="5193">
                  <c:v>1020</c:v>
                </c:pt>
                <c:pt idx="5194">
                  <c:v>1020</c:v>
                </c:pt>
                <c:pt idx="5195">
                  <c:v>1020</c:v>
                </c:pt>
                <c:pt idx="5196">
                  <c:v>1020</c:v>
                </c:pt>
                <c:pt idx="5197">
                  <c:v>1020</c:v>
                </c:pt>
                <c:pt idx="5198">
                  <c:v>1020</c:v>
                </c:pt>
                <c:pt idx="5199">
                  <c:v>1020</c:v>
                </c:pt>
                <c:pt idx="5200">
                  <c:v>1020</c:v>
                </c:pt>
                <c:pt idx="5201">
                  <c:v>1020</c:v>
                </c:pt>
                <c:pt idx="5202">
                  <c:v>1020</c:v>
                </c:pt>
                <c:pt idx="5203">
                  <c:v>1020</c:v>
                </c:pt>
                <c:pt idx="5204">
                  <c:v>1020</c:v>
                </c:pt>
                <c:pt idx="5205">
                  <c:v>1020</c:v>
                </c:pt>
                <c:pt idx="5206">
                  <c:v>1020</c:v>
                </c:pt>
                <c:pt idx="5207">
                  <c:v>1020</c:v>
                </c:pt>
                <c:pt idx="5208">
                  <c:v>1020</c:v>
                </c:pt>
                <c:pt idx="5209">
                  <c:v>1020</c:v>
                </c:pt>
                <c:pt idx="5210">
                  <c:v>1020</c:v>
                </c:pt>
                <c:pt idx="5211">
                  <c:v>1020</c:v>
                </c:pt>
                <c:pt idx="5212">
                  <c:v>1020</c:v>
                </c:pt>
                <c:pt idx="5213">
                  <c:v>1020</c:v>
                </c:pt>
                <c:pt idx="5214">
                  <c:v>1020</c:v>
                </c:pt>
                <c:pt idx="5215">
                  <c:v>1020</c:v>
                </c:pt>
                <c:pt idx="5216">
                  <c:v>1020</c:v>
                </c:pt>
                <c:pt idx="5217">
                  <c:v>1020</c:v>
                </c:pt>
                <c:pt idx="5218">
                  <c:v>1020</c:v>
                </c:pt>
                <c:pt idx="5219">
                  <c:v>1020</c:v>
                </c:pt>
                <c:pt idx="5220">
                  <c:v>1020</c:v>
                </c:pt>
                <c:pt idx="5221">
                  <c:v>1020</c:v>
                </c:pt>
                <c:pt idx="5222">
                  <c:v>1020</c:v>
                </c:pt>
                <c:pt idx="5223">
                  <c:v>1020</c:v>
                </c:pt>
                <c:pt idx="5224">
                  <c:v>1020</c:v>
                </c:pt>
                <c:pt idx="5225">
                  <c:v>1020</c:v>
                </c:pt>
                <c:pt idx="5226">
                  <c:v>1020</c:v>
                </c:pt>
                <c:pt idx="5227">
                  <c:v>1020</c:v>
                </c:pt>
                <c:pt idx="5228">
                  <c:v>1020</c:v>
                </c:pt>
                <c:pt idx="5229">
                  <c:v>1020</c:v>
                </c:pt>
                <c:pt idx="5230">
                  <c:v>1020</c:v>
                </c:pt>
                <c:pt idx="5231">
                  <c:v>1020</c:v>
                </c:pt>
                <c:pt idx="5232">
                  <c:v>1020</c:v>
                </c:pt>
                <c:pt idx="5233">
                  <c:v>1020</c:v>
                </c:pt>
                <c:pt idx="5234">
                  <c:v>1020</c:v>
                </c:pt>
                <c:pt idx="5235">
                  <c:v>1020</c:v>
                </c:pt>
                <c:pt idx="5236">
                  <c:v>1020</c:v>
                </c:pt>
                <c:pt idx="5237">
                  <c:v>1020</c:v>
                </c:pt>
                <c:pt idx="5238">
                  <c:v>1020</c:v>
                </c:pt>
                <c:pt idx="5239">
                  <c:v>1020</c:v>
                </c:pt>
                <c:pt idx="5240">
                  <c:v>1020</c:v>
                </c:pt>
                <c:pt idx="5241">
                  <c:v>1020</c:v>
                </c:pt>
                <c:pt idx="5242">
                  <c:v>1020</c:v>
                </c:pt>
                <c:pt idx="5243">
                  <c:v>1020</c:v>
                </c:pt>
                <c:pt idx="5244">
                  <c:v>1020</c:v>
                </c:pt>
                <c:pt idx="5245">
                  <c:v>1020</c:v>
                </c:pt>
                <c:pt idx="5246">
                  <c:v>1020</c:v>
                </c:pt>
                <c:pt idx="5247">
                  <c:v>1020</c:v>
                </c:pt>
                <c:pt idx="5248">
                  <c:v>1020</c:v>
                </c:pt>
                <c:pt idx="5249">
                  <c:v>1019</c:v>
                </c:pt>
                <c:pt idx="5250">
                  <c:v>1019</c:v>
                </c:pt>
                <c:pt idx="5251">
                  <c:v>1019</c:v>
                </c:pt>
                <c:pt idx="5252">
                  <c:v>1019</c:v>
                </c:pt>
                <c:pt idx="5253">
                  <c:v>1019</c:v>
                </c:pt>
                <c:pt idx="5254">
                  <c:v>1019</c:v>
                </c:pt>
                <c:pt idx="5255">
                  <c:v>1019</c:v>
                </c:pt>
                <c:pt idx="5256">
                  <c:v>1019</c:v>
                </c:pt>
                <c:pt idx="5257">
                  <c:v>1019</c:v>
                </c:pt>
                <c:pt idx="5258">
                  <c:v>1019</c:v>
                </c:pt>
                <c:pt idx="5259">
                  <c:v>1019</c:v>
                </c:pt>
                <c:pt idx="5260">
                  <c:v>1019</c:v>
                </c:pt>
                <c:pt idx="5261">
                  <c:v>1019</c:v>
                </c:pt>
                <c:pt idx="5262">
                  <c:v>1019</c:v>
                </c:pt>
                <c:pt idx="5263">
                  <c:v>1019</c:v>
                </c:pt>
                <c:pt idx="5264">
                  <c:v>1019</c:v>
                </c:pt>
                <c:pt idx="5265">
                  <c:v>1019</c:v>
                </c:pt>
                <c:pt idx="5266">
                  <c:v>1019</c:v>
                </c:pt>
                <c:pt idx="5267">
                  <c:v>1019</c:v>
                </c:pt>
                <c:pt idx="5268">
                  <c:v>1019</c:v>
                </c:pt>
                <c:pt idx="5269">
                  <c:v>1019</c:v>
                </c:pt>
                <c:pt idx="5270">
                  <c:v>1019</c:v>
                </c:pt>
                <c:pt idx="5271">
                  <c:v>1019</c:v>
                </c:pt>
                <c:pt idx="5272">
                  <c:v>1019</c:v>
                </c:pt>
                <c:pt idx="5273">
                  <c:v>1019</c:v>
                </c:pt>
                <c:pt idx="5274">
                  <c:v>1019</c:v>
                </c:pt>
                <c:pt idx="5275">
                  <c:v>1019</c:v>
                </c:pt>
                <c:pt idx="5276">
                  <c:v>1019</c:v>
                </c:pt>
                <c:pt idx="5277">
                  <c:v>1020</c:v>
                </c:pt>
                <c:pt idx="5278">
                  <c:v>1020</c:v>
                </c:pt>
                <c:pt idx="5279">
                  <c:v>1020</c:v>
                </c:pt>
                <c:pt idx="5280">
                  <c:v>1020</c:v>
                </c:pt>
                <c:pt idx="5281">
                  <c:v>1020</c:v>
                </c:pt>
                <c:pt idx="5282">
                  <c:v>1020</c:v>
                </c:pt>
                <c:pt idx="5283">
                  <c:v>1020</c:v>
                </c:pt>
                <c:pt idx="5284">
                  <c:v>1020</c:v>
                </c:pt>
                <c:pt idx="5285">
                  <c:v>1020</c:v>
                </c:pt>
                <c:pt idx="5286">
                  <c:v>1020</c:v>
                </c:pt>
                <c:pt idx="5287">
                  <c:v>1020</c:v>
                </c:pt>
                <c:pt idx="5288">
                  <c:v>1020</c:v>
                </c:pt>
                <c:pt idx="5289">
                  <c:v>1020</c:v>
                </c:pt>
                <c:pt idx="5290">
                  <c:v>1020</c:v>
                </c:pt>
                <c:pt idx="5291">
                  <c:v>1020</c:v>
                </c:pt>
                <c:pt idx="5292">
                  <c:v>1020</c:v>
                </c:pt>
                <c:pt idx="5293">
                  <c:v>1020</c:v>
                </c:pt>
                <c:pt idx="5294">
                  <c:v>1020</c:v>
                </c:pt>
                <c:pt idx="5295">
                  <c:v>1020</c:v>
                </c:pt>
                <c:pt idx="5296">
                  <c:v>1020</c:v>
                </c:pt>
                <c:pt idx="5297">
                  <c:v>1020</c:v>
                </c:pt>
                <c:pt idx="5298">
                  <c:v>1020</c:v>
                </c:pt>
                <c:pt idx="5299">
                  <c:v>1020</c:v>
                </c:pt>
                <c:pt idx="5300">
                  <c:v>1020</c:v>
                </c:pt>
                <c:pt idx="5301">
                  <c:v>1020</c:v>
                </c:pt>
                <c:pt idx="5302">
                  <c:v>1020</c:v>
                </c:pt>
                <c:pt idx="5303">
                  <c:v>1020</c:v>
                </c:pt>
                <c:pt idx="5304">
                  <c:v>1020</c:v>
                </c:pt>
                <c:pt idx="5305">
                  <c:v>1020</c:v>
                </c:pt>
                <c:pt idx="5306">
                  <c:v>1020</c:v>
                </c:pt>
                <c:pt idx="5307">
                  <c:v>1020</c:v>
                </c:pt>
                <c:pt idx="5308">
                  <c:v>1020</c:v>
                </c:pt>
                <c:pt idx="5309">
                  <c:v>1020</c:v>
                </c:pt>
                <c:pt idx="5310">
                  <c:v>1020</c:v>
                </c:pt>
                <c:pt idx="5311">
                  <c:v>1020</c:v>
                </c:pt>
                <c:pt idx="5312">
                  <c:v>1020</c:v>
                </c:pt>
                <c:pt idx="5313">
                  <c:v>1020</c:v>
                </c:pt>
                <c:pt idx="5314">
                  <c:v>1020</c:v>
                </c:pt>
                <c:pt idx="5315">
                  <c:v>1020</c:v>
                </c:pt>
                <c:pt idx="5316">
                  <c:v>1020</c:v>
                </c:pt>
                <c:pt idx="5317">
                  <c:v>1020</c:v>
                </c:pt>
                <c:pt idx="5318">
                  <c:v>1020</c:v>
                </c:pt>
                <c:pt idx="5319">
                  <c:v>1020</c:v>
                </c:pt>
                <c:pt idx="5320">
                  <c:v>1020</c:v>
                </c:pt>
                <c:pt idx="5321">
                  <c:v>1020</c:v>
                </c:pt>
                <c:pt idx="5322">
                  <c:v>1020</c:v>
                </c:pt>
                <c:pt idx="5323">
                  <c:v>1020</c:v>
                </c:pt>
                <c:pt idx="5324">
                  <c:v>1020</c:v>
                </c:pt>
                <c:pt idx="5325">
                  <c:v>1020</c:v>
                </c:pt>
                <c:pt idx="5326">
                  <c:v>1020</c:v>
                </c:pt>
                <c:pt idx="5327">
                  <c:v>1020</c:v>
                </c:pt>
                <c:pt idx="5328">
                  <c:v>1020</c:v>
                </c:pt>
                <c:pt idx="5329">
                  <c:v>1020</c:v>
                </c:pt>
                <c:pt idx="5330">
                  <c:v>1020</c:v>
                </c:pt>
                <c:pt idx="5331">
                  <c:v>1020</c:v>
                </c:pt>
                <c:pt idx="5332">
                  <c:v>1020</c:v>
                </c:pt>
                <c:pt idx="5333">
                  <c:v>1020</c:v>
                </c:pt>
                <c:pt idx="5334">
                  <c:v>1020</c:v>
                </c:pt>
                <c:pt idx="5335">
                  <c:v>1020</c:v>
                </c:pt>
                <c:pt idx="5336">
                  <c:v>1020</c:v>
                </c:pt>
                <c:pt idx="5337">
                  <c:v>1020</c:v>
                </c:pt>
                <c:pt idx="5338">
                  <c:v>1020</c:v>
                </c:pt>
                <c:pt idx="5339">
                  <c:v>1020</c:v>
                </c:pt>
                <c:pt idx="5340">
                  <c:v>1020</c:v>
                </c:pt>
                <c:pt idx="5341">
                  <c:v>1020</c:v>
                </c:pt>
                <c:pt idx="5342">
                  <c:v>1020</c:v>
                </c:pt>
                <c:pt idx="5343">
                  <c:v>1020</c:v>
                </c:pt>
                <c:pt idx="5344">
                  <c:v>1020</c:v>
                </c:pt>
                <c:pt idx="5345">
                  <c:v>1020</c:v>
                </c:pt>
                <c:pt idx="5346">
                  <c:v>1020</c:v>
                </c:pt>
                <c:pt idx="5347">
                  <c:v>1020</c:v>
                </c:pt>
                <c:pt idx="5348">
                  <c:v>1020</c:v>
                </c:pt>
                <c:pt idx="5349">
                  <c:v>1020</c:v>
                </c:pt>
                <c:pt idx="5350">
                  <c:v>1020</c:v>
                </c:pt>
                <c:pt idx="5351">
                  <c:v>1020</c:v>
                </c:pt>
                <c:pt idx="5352">
                  <c:v>1020</c:v>
                </c:pt>
                <c:pt idx="5353">
                  <c:v>1020</c:v>
                </c:pt>
                <c:pt idx="5354">
                  <c:v>1020</c:v>
                </c:pt>
                <c:pt idx="5355">
                  <c:v>1020</c:v>
                </c:pt>
                <c:pt idx="5356">
                  <c:v>1020</c:v>
                </c:pt>
                <c:pt idx="5357">
                  <c:v>1020</c:v>
                </c:pt>
                <c:pt idx="5358">
                  <c:v>1020</c:v>
                </c:pt>
                <c:pt idx="5359">
                  <c:v>1020</c:v>
                </c:pt>
                <c:pt idx="5360">
                  <c:v>1020</c:v>
                </c:pt>
                <c:pt idx="5361">
                  <c:v>1020</c:v>
                </c:pt>
                <c:pt idx="5362">
                  <c:v>1020</c:v>
                </c:pt>
                <c:pt idx="5363">
                  <c:v>1020</c:v>
                </c:pt>
                <c:pt idx="5364">
                  <c:v>1020</c:v>
                </c:pt>
                <c:pt idx="5365">
                  <c:v>1020</c:v>
                </c:pt>
                <c:pt idx="5366">
                  <c:v>1020</c:v>
                </c:pt>
                <c:pt idx="5367">
                  <c:v>1020</c:v>
                </c:pt>
                <c:pt idx="5368">
                  <c:v>1020</c:v>
                </c:pt>
                <c:pt idx="5369">
                  <c:v>1020</c:v>
                </c:pt>
                <c:pt idx="5370">
                  <c:v>1020</c:v>
                </c:pt>
                <c:pt idx="5371">
                  <c:v>1020</c:v>
                </c:pt>
                <c:pt idx="5372">
                  <c:v>1020</c:v>
                </c:pt>
                <c:pt idx="5373">
                  <c:v>1020</c:v>
                </c:pt>
                <c:pt idx="5374">
                  <c:v>1020</c:v>
                </c:pt>
                <c:pt idx="5375">
                  <c:v>1020</c:v>
                </c:pt>
                <c:pt idx="5376">
                  <c:v>1020</c:v>
                </c:pt>
                <c:pt idx="5377">
                  <c:v>1020</c:v>
                </c:pt>
                <c:pt idx="5378">
                  <c:v>1020</c:v>
                </c:pt>
                <c:pt idx="5379">
                  <c:v>1020</c:v>
                </c:pt>
                <c:pt idx="5380">
                  <c:v>1020</c:v>
                </c:pt>
                <c:pt idx="5381">
                  <c:v>1020</c:v>
                </c:pt>
                <c:pt idx="5382">
                  <c:v>1020</c:v>
                </c:pt>
                <c:pt idx="5383">
                  <c:v>1020</c:v>
                </c:pt>
                <c:pt idx="5384">
                  <c:v>1020</c:v>
                </c:pt>
                <c:pt idx="5385">
                  <c:v>1020</c:v>
                </c:pt>
                <c:pt idx="5386">
                  <c:v>1020</c:v>
                </c:pt>
                <c:pt idx="5387">
                  <c:v>1020</c:v>
                </c:pt>
                <c:pt idx="5388">
                  <c:v>1020</c:v>
                </c:pt>
                <c:pt idx="5389">
                  <c:v>1020</c:v>
                </c:pt>
                <c:pt idx="5390">
                  <c:v>1020</c:v>
                </c:pt>
                <c:pt idx="5391">
                  <c:v>1020</c:v>
                </c:pt>
                <c:pt idx="5392">
                  <c:v>1020</c:v>
                </c:pt>
                <c:pt idx="5393">
                  <c:v>1020</c:v>
                </c:pt>
                <c:pt idx="5394">
                  <c:v>1020</c:v>
                </c:pt>
                <c:pt idx="5395">
                  <c:v>1020</c:v>
                </c:pt>
                <c:pt idx="5396">
                  <c:v>1020</c:v>
                </c:pt>
                <c:pt idx="5397">
                  <c:v>1020</c:v>
                </c:pt>
                <c:pt idx="5398">
                  <c:v>1020</c:v>
                </c:pt>
                <c:pt idx="5399">
                  <c:v>1020</c:v>
                </c:pt>
                <c:pt idx="5400">
                  <c:v>1020</c:v>
                </c:pt>
                <c:pt idx="5401">
                  <c:v>1020</c:v>
                </c:pt>
                <c:pt idx="5402">
                  <c:v>1020</c:v>
                </c:pt>
                <c:pt idx="5403">
                  <c:v>1020</c:v>
                </c:pt>
                <c:pt idx="5404">
                  <c:v>1020</c:v>
                </c:pt>
                <c:pt idx="5405">
                  <c:v>1020</c:v>
                </c:pt>
                <c:pt idx="5406">
                  <c:v>1020</c:v>
                </c:pt>
                <c:pt idx="5407">
                  <c:v>1020</c:v>
                </c:pt>
                <c:pt idx="5408">
                  <c:v>1020</c:v>
                </c:pt>
                <c:pt idx="5409">
                  <c:v>1020</c:v>
                </c:pt>
                <c:pt idx="5410">
                  <c:v>1020</c:v>
                </c:pt>
                <c:pt idx="5411">
                  <c:v>1020</c:v>
                </c:pt>
                <c:pt idx="5412">
                  <c:v>1020</c:v>
                </c:pt>
                <c:pt idx="5413">
                  <c:v>1020</c:v>
                </c:pt>
                <c:pt idx="5414">
                  <c:v>1020</c:v>
                </c:pt>
                <c:pt idx="5415">
                  <c:v>1020</c:v>
                </c:pt>
                <c:pt idx="5416">
                  <c:v>1020</c:v>
                </c:pt>
                <c:pt idx="5417">
                  <c:v>1020</c:v>
                </c:pt>
                <c:pt idx="5418">
                  <c:v>1020</c:v>
                </c:pt>
                <c:pt idx="5419">
                  <c:v>1020</c:v>
                </c:pt>
                <c:pt idx="5420">
                  <c:v>1020</c:v>
                </c:pt>
                <c:pt idx="5421">
                  <c:v>1020</c:v>
                </c:pt>
                <c:pt idx="5422">
                  <c:v>1020</c:v>
                </c:pt>
                <c:pt idx="5423">
                  <c:v>1020</c:v>
                </c:pt>
                <c:pt idx="5424">
                  <c:v>1020</c:v>
                </c:pt>
                <c:pt idx="5425">
                  <c:v>1020</c:v>
                </c:pt>
                <c:pt idx="5426">
                  <c:v>1020</c:v>
                </c:pt>
                <c:pt idx="5427">
                  <c:v>1020</c:v>
                </c:pt>
                <c:pt idx="5428">
                  <c:v>1020</c:v>
                </c:pt>
                <c:pt idx="5429">
                  <c:v>1020</c:v>
                </c:pt>
                <c:pt idx="5430">
                  <c:v>1020</c:v>
                </c:pt>
                <c:pt idx="5431">
                  <c:v>1020</c:v>
                </c:pt>
                <c:pt idx="5432">
                  <c:v>1020</c:v>
                </c:pt>
                <c:pt idx="5433">
                  <c:v>1020</c:v>
                </c:pt>
                <c:pt idx="5434">
                  <c:v>1020</c:v>
                </c:pt>
                <c:pt idx="5435">
                  <c:v>1020</c:v>
                </c:pt>
                <c:pt idx="5436">
                  <c:v>1020</c:v>
                </c:pt>
                <c:pt idx="5437">
                  <c:v>1020</c:v>
                </c:pt>
                <c:pt idx="5438">
                  <c:v>1020</c:v>
                </c:pt>
                <c:pt idx="5439">
                  <c:v>1020</c:v>
                </c:pt>
                <c:pt idx="5440">
                  <c:v>1020</c:v>
                </c:pt>
                <c:pt idx="5441">
                  <c:v>1020</c:v>
                </c:pt>
                <c:pt idx="5442">
                  <c:v>1020</c:v>
                </c:pt>
                <c:pt idx="5443">
                  <c:v>1020</c:v>
                </c:pt>
                <c:pt idx="5444">
                  <c:v>1020</c:v>
                </c:pt>
                <c:pt idx="5445">
                  <c:v>1020</c:v>
                </c:pt>
                <c:pt idx="5446">
                  <c:v>1020</c:v>
                </c:pt>
                <c:pt idx="5447">
                  <c:v>1020</c:v>
                </c:pt>
                <c:pt idx="5448">
                  <c:v>1020</c:v>
                </c:pt>
                <c:pt idx="5449">
                  <c:v>1020</c:v>
                </c:pt>
                <c:pt idx="5450">
                  <c:v>1020</c:v>
                </c:pt>
                <c:pt idx="5451">
                  <c:v>1020</c:v>
                </c:pt>
                <c:pt idx="5452">
                  <c:v>1020</c:v>
                </c:pt>
                <c:pt idx="5453">
                  <c:v>1020</c:v>
                </c:pt>
                <c:pt idx="5454">
                  <c:v>1020</c:v>
                </c:pt>
                <c:pt idx="5455">
                  <c:v>1020</c:v>
                </c:pt>
                <c:pt idx="5456">
                  <c:v>1020</c:v>
                </c:pt>
                <c:pt idx="5457">
                  <c:v>1020</c:v>
                </c:pt>
                <c:pt idx="5458">
                  <c:v>1020</c:v>
                </c:pt>
                <c:pt idx="5459">
                  <c:v>1020</c:v>
                </c:pt>
                <c:pt idx="5460">
                  <c:v>1020</c:v>
                </c:pt>
                <c:pt idx="5461">
                  <c:v>1020</c:v>
                </c:pt>
                <c:pt idx="5462">
                  <c:v>1020</c:v>
                </c:pt>
                <c:pt idx="5463">
                  <c:v>1020</c:v>
                </c:pt>
                <c:pt idx="5464">
                  <c:v>1020</c:v>
                </c:pt>
                <c:pt idx="5465">
                  <c:v>1020</c:v>
                </c:pt>
                <c:pt idx="5466">
                  <c:v>1020</c:v>
                </c:pt>
                <c:pt idx="5467">
                  <c:v>1020</c:v>
                </c:pt>
                <c:pt idx="5468">
                  <c:v>1020</c:v>
                </c:pt>
                <c:pt idx="5469">
                  <c:v>1020</c:v>
                </c:pt>
                <c:pt idx="5470">
                  <c:v>1020</c:v>
                </c:pt>
                <c:pt idx="5471">
                  <c:v>1020</c:v>
                </c:pt>
                <c:pt idx="5472">
                  <c:v>1020</c:v>
                </c:pt>
                <c:pt idx="5473">
                  <c:v>1020</c:v>
                </c:pt>
                <c:pt idx="5474">
                  <c:v>1020</c:v>
                </c:pt>
                <c:pt idx="5475">
                  <c:v>1020</c:v>
                </c:pt>
                <c:pt idx="5476">
                  <c:v>1020</c:v>
                </c:pt>
                <c:pt idx="5477">
                  <c:v>1020</c:v>
                </c:pt>
                <c:pt idx="5478">
                  <c:v>1020</c:v>
                </c:pt>
                <c:pt idx="5479">
                  <c:v>1020</c:v>
                </c:pt>
                <c:pt idx="5480">
                  <c:v>1020</c:v>
                </c:pt>
                <c:pt idx="5481">
                  <c:v>1020</c:v>
                </c:pt>
                <c:pt idx="5482">
                  <c:v>1020</c:v>
                </c:pt>
                <c:pt idx="5483">
                  <c:v>1020</c:v>
                </c:pt>
                <c:pt idx="5484">
                  <c:v>1020</c:v>
                </c:pt>
                <c:pt idx="5485">
                  <c:v>1020</c:v>
                </c:pt>
                <c:pt idx="5486">
                  <c:v>1020</c:v>
                </c:pt>
                <c:pt idx="5487">
                  <c:v>1020</c:v>
                </c:pt>
                <c:pt idx="5488">
                  <c:v>1020</c:v>
                </c:pt>
                <c:pt idx="5489">
                  <c:v>1020</c:v>
                </c:pt>
                <c:pt idx="5490">
                  <c:v>1020</c:v>
                </c:pt>
                <c:pt idx="5491">
                  <c:v>1020</c:v>
                </c:pt>
                <c:pt idx="5492">
                  <c:v>1020</c:v>
                </c:pt>
                <c:pt idx="5493">
                  <c:v>1020</c:v>
                </c:pt>
                <c:pt idx="5494">
                  <c:v>1020</c:v>
                </c:pt>
                <c:pt idx="5495">
                  <c:v>1020</c:v>
                </c:pt>
                <c:pt idx="5496">
                  <c:v>1020</c:v>
                </c:pt>
                <c:pt idx="5497">
                  <c:v>1020</c:v>
                </c:pt>
                <c:pt idx="5498">
                  <c:v>1020</c:v>
                </c:pt>
                <c:pt idx="5499">
                  <c:v>1020</c:v>
                </c:pt>
                <c:pt idx="5500">
                  <c:v>1020</c:v>
                </c:pt>
                <c:pt idx="5501">
                  <c:v>1020</c:v>
                </c:pt>
                <c:pt idx="5502">
                  <c:v>1020</c:v>
                </c:pt>
                <c:pt idx="5503">
                  <c:v>1020</c:v>
                </c:pt>
                <c:pt idx="5504">
                  <c:v>1020</c:v>
                </c:pt>
                <c:pt idx="5505">
                  <c:v>1020</c:v>
                </c:pt>
                <c:pt idx="5506">
                  <c:v>1020</c:v>
                </c:pt>
                <c:pt idx="5507">
                  <c:v>1020</c:v>
                </c:pt>
                <c:pt idx="5508">
                  <c:v>1020</c:v>
                </c:pt>
                <c:pt idx="5509">
                  <c:v>1020</c:v>
                </c:pt>
                <c:pt idx="5510">
                  <c:v>1020</c:v>
                </c:pt>
                <c:pt idx="5511">
                  <c:v>1020</c:v>
                </c:pt>
                <c:pt idx="5512">
                  <c:v>1020</c:v>
                </c:pt>
                <c:pt idx="5513">
                  <c:v>1020</c:v>
                </c:pt>
                <c:pt idx="5514">
                  <c:v>1020</c:v>
                </c:pt>
                <c:pt idx="5515">
                  <c:v>1020</c:v>
                </c:pt>
                <c:pt idx="5516">
                  <c:v>1020</c:v>
                </c:pt>
                <c:pt idx="5517">
                  <c:v>1020</c:v>
                </c:pt>
                <c:pt idx="5518">
                  <c:v>1020</c:v>
                </c:pt>
                <c:pt idx="5519">
                  <c:v>1020</c:v>
                </c:pt>
                <c:pt idx="5520">
                  <c:v>1020</c:v>
                </c:pt>
                <c:pt idx="5521">
                  <c:v>1020</c:v>
                </c:pt>
                <c:pt idx="5522">
                  <c:v>1020</c:v>
                </c:pt>
                <c:pt idx="5523">
                  <c:v>1020</c:v>
                </c:pt>
                <c:pt idx="5524">
                  <c:v>1020</c:v>
                </c:pt>
                <c:pt idx="5525">
                  <c:v>1020</c:v>
                </c:pt>
                <c:pt idx="5526">
                  <c:v>1020</c:v>
                </c:pt>
                <c:pt idx="5527">
                  <c:v>1020</c:v>
                </c:pt>
                <c:pt idx="5528">
                  <c:v>1020</c:v>
                </c:pt>
                <c:pt idx="5529">
                  <c:v>1020</c:v>
                </c:pt>
                <c:pt idx="5530">
                  <c:v>1020</c:v>
                </c:pt>
                <c:pt idx="5531">
                  <c:v>1020</c:v>
                </c:pt>
                <c:pt idx="5532">
                  <c:v>1020</c:v>
                </c:pt>
                <c:pt idx="5533">
                  <c:v>1020</c:v>
                </c:pt>
                <c:pt idx="5534">
                  <c:v>1020</c:v>
                </c:pt>
                <c:pt idx="5535">
                  <c:v>1020</c:v>
                </c:pt>
                <c:pt idx="5536">
                  <c:v>1020</c:v>
                </c:pt>
                <c:pt idx="5537">
                  <c:v>1020</c:v>
                </c:pt>
                <c:pt idx="5538">
                  <c:v>1020</c:v>
                </c:pt>
                <c:pt idx="5539">
                  <c:v>1020</c:v>
                </c:pt>
                <c:pt idx="5540">
                  <c:v>1020</c:v>
                </c:pt>
                <c:pt idx="5541">
                  <c:v>1020</c:v>
                </c:pt>
                <c:pt idx="5542">
                  <c:v>1020</c:v>
                </c:pt>
                <c:pt idx="5543">
                  <c:v>1020</c:v>
                </c:pt>
                <c:pt idx="5544">
                  <c:v>1020</c:v>
                </c:pt>
                <c:pt idx="5545">
                  <c:v>1020</c:v>
                </c:pt>
                <c:pt idx="5546">
                  <c:v>1020</c:v>
                </c:pt>
                <c:pt idx="5547">
                  <c:v>1020</c:v>
                </c:pt>
                <c:pt idx="5548">
                  <c:v>1020</c:v>
                </c:pt>
                <c:pt idx="5549">
                  <c:v>1020</c:v>
                </c:pt>
                <c:pt idx="5550">
                  <c:v>1020</c:v>
                </c:pt>
                <c:pt idx="5551">
                  <c:v>1020</c:v>
                </c:pt>
                <c:pt idx="5552">
                  <c:v>1020</c:v>
                </c:pt>
                <c:pt idx="5553">
                  <c:v>1020</c:v>
                </c:pt>
                <c:pt idx="5554">
                  <c:v>1020</c:v>
                </c:pt>
                <c:pt idx="5555">
                  <c:v>1020</c:v>
                </c:pt>
                <c:pt idx="5556">
                  <c:v>1020</c:v>
                </c:pt>
                <c:pt idx="5557">
                  <c:v>1020</c:v>
                </c:pt>
                <c:pt idx="5558">
                  <c:v>1020</c:v>
                </c:pt>
                <c:pt idx="5559">
                  <c:v>1020</c:v>
                </c:pt>
                <c:pt idx="5560">
                  <c:v>1020</c:v>
                </c:pt>
                <c:pt idx="5561">
                  <c:v>1020</c:v>
                </c:pt>
                <c:pt idx="5562">
                  <c:v>1020</c:v>
                </c:pt>
                <c:pt idx="5563">
                  <c:v>1020</c:v>
                </c:pt>
                <c:pt idx="5564">
                  <c:v>1020</c:v>
                </c:pt>
                <c:pt idx="5565">
                  <c:v>1020</c:v>
                </c:pt>
                <c:pt idx="5566">
                  <c:v>1020</c:v>
                </c:pt>
                <c:pt idx="5567">
                  <c:v>1020</c:v>
                </c:pt>
                <c:pt idx="5568">
                  <c:v>1020</c:v>
                </c:pt>
                <c:pt idx="5569">
                  <c:v>1020</c:v>
                </c:pt>
                <c:pt idx="5570">
                  <c:v>1020</c:v>
                </c:pt>
                <c:pt idx="5571">
                  <c:v>1020</c:v>
                </c:pt>
                <c:pt idx="5572">
                  <c:v>1020</c:v>
                </c:pt>
                <c:pt idx="5573">
                  <c:v>1020</c:v>
                </c:pt>
                <c:pt idx="5574">
                  <c:v>1020</c:v>
                </c:pt>
                <c:pt idx="5575">
                  <c:v>1020</c:v>
                </c:pt>
                <c:pt idx="5576">
                  <c:v>1020</c:v>
                </c:pt>
                <c:pt idx="5577">
                  <c:v>1020</c:v>
                </c:pt>
                <c:pt idx="5578">
                  <c:v>1020</c:v>
                </c:pt>
                <c:pt idx="5579">
                  <c:v>1020</c:v>
                </c:pt>
                <c:pt idx="5580">
                  <c:v>1020</c:v>
                </c:pt>
                <c:pt idx="5581">
                  <c:v>1020</c:v>
                </c:pt>
                <c:pt idx="5582">
                  <c:v>1020</c:v>
                </c:pt>
                <c:pt idx="5583">
                  <c:v>1020</c:v>
                </c:pt>
                <c:pt idx="5584">
                  <c:v>1020</c:v>
                </c:pt>
                <c:pt idx="5585">
                  <c:v>1020</c:v>
                </c:pt>
                <c:pt idx="5586">
                  <c:v>1020</c:v>
                </c:pt>
                <c:pt idx="5587">
                  <c:v>1020</c:v>
                </c:pt>
                <c:pt idx="5588">
                  <c:v>1020</c:v>
                </c:pt>
                <c:pt idx="5589">
                  <c:v>1020</c:v>
                </c:pt>
                <c:pt idx="5590">
                  <c:v>1020</c:v>
                </c:pt>
                <c:pt idx="5591">
                  <c:v>1020</c:v>
                </c:pt>
                <c:pt idx="5592">
                  <c:v>1020</c:v>
                </c:pt>
                <c:pt idx="5593">
                  <c:v>1020</c:v>
                </c:pt>
                <c:pt idx="5594">
                  <c:v>1020</c:v>
                </c:pt>
                <c:pt idx="5595">
                  <c:v>1020</c:v>
                </c:pt>
                <c:pt idx="5596">
                  <c:v>1020</c:v>
                </c:pt>
                <c:pt idx="5597">
                  <c:v>1020</c:v>
                </c:pt>
                <c:pt idx="5598">
                  <c:v>1020</c:v>
                </c:pt>
                <c:pt idx="5599">
                  <c:v>1020</c:v>
                </c:pt>
                <c:pt idx="5600">
                  <c:v>1020</c:v>
                </c:pt>
                <c:pt idx="5601">
                  <c:v>1020</c:v>
                </c:pt>
                <c:pt idx="5602">
                  <c:v>1020</c:v>
                </c:pt>
                <c:pt idx="5603">
                  <c:v>1020</c:v>
                </c:pt>
                <c:pt idx="5604">
                  <c:v>1020</c:v>
                </c:pt>
                <c:pt idx="5605">
                  <c:v>1020</c:v>
                </c:pt>
                <c:pt idx="5606">
                  <c:v>1020</c:v>
                </c:pt>
                <c:pt idx="5607">
                  <c:v>1020</c:v>
                </c:pt>
                <c:pt idx="5608">
                  <c:v>1020</c:v>
                </c:pt>
                <c:pt idx="5609">
                  <c:v>1020</c:v>
                </c:pt>
                <c:pt idx="5610">
                  <c:v>1020</c:v>
                </c:pt>
                <c:pt idx="5611">
                  <c:v>1020</c:v>
                </c:pt>
                <c:pt idx="5612">
                  <c:v>1020</c:v>
                </c:pt>
                <c:pt idx="5613">
                  <c:v>1020</c:v>
                </c:pt>
                <c:pt idx="5614">
                  <c:v>1020</c:v>
                </c:pt>
                <c:pt idx="5615">
                  <c:v>1020</c:v>
                </c:pt>
                <c:pt idx="5616">
                  <c:v>1020</c:v>
                </c:pt>
                <c:pt idx="5617">
                  <c:v>1020</c:v>
                </c:pt>
                <c:pt idx="5618">
                  <c:v>1020</c:v>
                </c:pt>
                <c:pt idx="5619">
                  <c:v>1020</c:v>
                </c:pt>
                <c:pt idx="5620">
                  <c:v>1020</c:v>
                </c:pt>
                <c:pt idx="5621">
                  <c:v>1020</c:v>
                </c:pt>
                <c:pt idx="5622">
                  <c:v>1020</c:v>
                </c:pt>
                <c:pt idx="5623">
                  <c:v>1020</c:v>
                </c:pt>
                <c:pt idx="5624">
                  <c:v>1020</c:v>
                </c:pt>
                <c:pt idx="5625">
                  <c:v>1020</c:v>
                </c:pt>
                <c:pt idx="5626">
                  <c:v>1020</c:v>
                </c:pt>
                <c:pt idx="5627">
                  <c:v>1020</c:v>
                </c:pt>
                <c:pt idx="5628">
                  <c:v>1020</c:v>
                </c:pt>
                <c:pt idx="5629">
                  <c:v>1020</c:v>
                </c:pt>
                <c:pt idx="5630">
                  <c:v>1020</c:v>
                </c:pt>
                <c:pt idx="5631">
                  <c:v>1020</c:v>
                </c:pt>
                <c:pt idx="5632">
                  <c:v>1020</c:v>
                </c:pt>
                <c:pt idx="5633">
                  <c:v>1020</c:v>
                </c:pt>
                <c:pt idx="5634">
                  <c:v>1020</c:v>
                </c:pt>
                <c:pt idx="5635">
                  <c:v>1020</c:v>
                </c:pt>
                <c:pt idx="5636">
                  <c:v>1020</c:v>
                </c:pt>
                <c:pt idx="5637">
                  <c:v>1020</c:v>
                </c:pt>
                <c:pt idx="5638">
                  <c:v>1020</c:v>
                </c:pt>
                <c:pt idx="5639">
                  <c:v>1020</c:v>
                </c:pt>
                <c:pt idx="5640">
                  <c:v>1020</c:v>
                </c:pt>
                <c:pt idx="5641">
                  <c:v>1020</c:v>
                </c:pt>
                <c:pt idx="5642">
                  <c:v>1020</c:v>
                </c:pt>
                <c:pt idx="5643">
                  <c:v>1020</c:v>
                </c:pt>
                <c:pt idx="5644">
                  <c:v>1020</c:v>
                </c:pt>
                <c:pt idx="5645">
                  <c:v>1020</c:v>
                </c:pt>
                <c:pt idx="5646">
                  <c:v>1020</c:v>
                </c:pt>
                <c:pt idx="5647">
                  <c:v>1020</c:v>
                </c:pt>
                <c:pt idx="5648">
                  <c:v>1020</c:v>
                </c:pt>
                <c:pt idx="5649">
                  <c:v>1020</c:v>
                </c:pt>
                <c:pt idx="5650">
                  <c:v>1020</c:v>
                </c:pt>
                <c:pt idx="5651">
                  <c:v>1020</c:v>
                </c:pt>
                <c:pt idx="5652">
                  <c:v>1020</c:v>
                </c:pt>
                <c:pt idx="5653">
                  <c:v>1020</c:v>
                </c:pt>
                <c:pt idx="5654">
                  <c:v>1020</c:v>
                </c:pt>
                <c:pt idx="5655">
                  <c:v>1020</c:v>
                </c:pt>
                <c:pt idx="5656">
                  <c:v>1020</c:v>
                </c:pt>
                <c:pt idx="5657">
                  <c:v>1020</c:v>
                </c:pt>
                <c:pt idx="5658">
                  <c:v>1020</c:v>
                </c:pt>
                <c:pt idx="5659">
                  <c:v>1020</c:v>
                </c:pt>
                <c:pt idx="5660">
                  <c:v>1020</c:v>
                </c:pt>
                <c:pt idx="5661">
                  <c:v>1020</c:v>
                </c:pt>
                <c:pt idx="5662">
                  <c:v>1020</c:v>
                </c:pt>
                <c:pt idx="5663">
                  <c:v>1020</c:v>
                </c:pt>
                <c:pt idx="5664">
                  <c:v>1020</c:v>
                </c:pt>
                <c:pt idx="5665">
                  <c:v>1020</c:v>
                </c:pt>
                <c:pt idx="5666">
                  <c:v>1020</c:v>
                </c:pt>
                <c:pt idx="5667">
                  <c:v>1020</c:v>
                </c:pt>
                <c:pt idx="5668">
                  <c:v>1020</c:v>
                </c:pt>
                <c:pt idx="5669">
                  <c:v>1020</c:v>
                </c:pt>
                <c:pt idx="5670">
                  <c:v>1020</c:v>
                </c:pt>
                <c:pt idx="5671">
                  <c:v>1020</c:v>
                </c:pt>
                <c:pt idx="5672">
                  <c:v>1020</c:v>
                </c:pt>
                <c:pt idx="5673">
                  <c:v>1020</c:v>
                </c:pt>
                <c:pt idx="5674">
                  <c:v>1020</c:v>
                </c:pt>
                <c:pt idx="5675">
                  <c:v>1020</c:v>
                </c:pt>
                <c:pt idx="5676">
                  <c:v>1020</c:v>
                </c:pt>
                <c:pt idx="5677">
                  <c:v>1020</c:v>
                </c:pt>
                <c:pt idx="5678">
                  <c:v>1020</c:v>
                </c:pt>
                <c:pt idx="5679">
                  <c:v>1020</c:v>
                </c:pt>
                <c:pt idx="5680">
                  <c:v>1020</c:v>
                </c:pt>
                <c:pt idx="5681">
                  <c:v>1020</c:v>
                </c:pt>
                <c:pt idx="5682">
                  <c:v>1020</c:v>
                </c:pt>
                <c:pt idx="5683">
                  <c:v>1020</c:v>
                </c:pt>
                <c:pt idx="5684">
                  <c:v>1020</c:v>
                </c:pt>
                <c:pt idx="5685">
                  <c:v>1020</c:v>
                </c:pt>
                <c:pt idx="5686">
                  <c:v>1020</c:v>
                </c:pt>
                <c:pt idx="5687">
                  <c:v>1020</c:v>
                </c:pt>
                <c:pt idx="5688">
                  <c:v>1020</c:v>
                </c:pt>
                <c:pt idx="5689">
                  <c:v>1020</c:v>
                </c:pt>
                <c:pt idx="5690">
                  <c:v>1020</c:v>
                </c:pt>
                <c:pt idx="5691">
                  <c:v>1020</c:v>
                </c:pt>
                <c:pt idx="5692">
                  <c:v>1020</c:v>
                </c:pt>
                <c:pt idx="5693">
                  <c:v>1020</c:v>
                </c:pt>
                <c:pt idx="5694">
                  <c:v>1020</c:v>
                </c:pt>
                <c:pt idx="5695">
                  <c:v>1020</c:v>
                </c:pt>
                <c:pt idx="5696">
                  <c:v>1020</c:v>
                </c:pt>
                <c:pt idx="5697">
                  <c:v>1020</c:v>
                </c:pt>
                <c:pt idx="5698">
                  <c:v>1020</c:v>
                </c:pt>
                <c:pt idx="5699">
                  <c:v>1020</c:v>
                </c:pt>
                <c:pt idx="5700">
                  <c:v>1020</c:v>
                </c:pt>
                <c:pt idx="5701">
                  <c:v>1020</c:v>
                </c:pt>
                <c:pt idx="5702">
                  <c:v>1020</c:v>
                </c:pt>
                <c:pt idx="5703">
                  <c:v>1020</c:v>
                </c:pt>
                <c:pt idx="5704">
                  <c:v>1020</c:v>
                </c:pt>
                <c:pt idx="5705">
                  <c:v>1020</c:v>
                </c:pt>
                <c:pt idx="5706">
                  <c:v>1020</c:v>
                </c:pt>
                <c:pt idx="5707">
                  <c:v>1020</c:v>
                </c:pt>
                <c:pt idx="5708">
                  <c:v>1020</c:v>
                </c:pt>
                <c:pt idx="5709">
                  <c:v>1020</c:v>
                </c:pt>
                <c:pt idx="5710">
                  <c:v>1020</c:v>
                </c:pt>
                <c:pt idx="5711">
                  <c:v>1020</c:v>
                </c:pt>
                <c:pt idx="5712">
                  <c:v>1020</c:v>
                </c:pt>
                <c:pt idx="5713">
                  <c:v>1020</c:v>
                </c:pt>
                <c:pt idx="5714">
                  <c:v>1020</c:v>
                </c:pt>
                <c:pt idx="5715">
                  <c:v>1020</c:v>
                </c:pt>
                <c:pt idx="5716">
                  <c:v>1020</c:v>
                </c:pt>
                <c:pt idx="5717">
                  <c:v>1020</c:v>
                </c:pt>
                <c:pt idx="5718">
                  <c:v>1020</c:v>
                </c:pt>
                <c:pt idx="5719">
                  <c:v>1020</c:v>
                </c:pt>
                <c:pt idx="5720">
                  <c:v>1020</c:v>
                </c:pt>
                <c:pt idx="5721">
                  <c:v>1020</c:v>
                </c:pt>
                <c:pt idx="5722">
                  <c:v>1020</c:v>
                </c:pt>
                <c:pt idx="5723">
                  <c:v>1020</c:v>
                </c:pt>
                <c:pt idx="5724">
                  <c:v>1020</c:v>
                </c:pt>
                <c:pt idx="5725">
                  <c:v>1020</c:v>
                </c:pt>
                <c:pt idx="5726">
                  <c:v>1020</c:v>
                </c:pt>
                <c:pt idx="5727">
                  <c:v>1020</c:v>
                </c:pt>
                <c:pt idx="5728">
                  <c:v>1020</c:v>
                </c:pt>
                <c:pt idx="5729">
                  <c:v>1020</c:v>
                </c:pt>
                <c:pt idx="5730">
                  <c:v>1020</c:v>
                </c:pt>
                <c:pt idx="5731">
                  <c:v>1020</c:v>
                </c:pt>
                <c:pt idx="5732">
                  <c:v>1020</c:v>
                </c:pt>
                <c:pt idx="5733">
                  <c:v>1020</c:v>
                </c:pt>
                <c:pt idx="5734">
                  <c:v>1020</c:v>
                </c:pt>
                <c:pt idx="5735">
                  <c:v>1020</c:v>
                </c:pt>
                <c:pt idx="5736">
                  <c:v>1020</c:v>
                </c:pt>
                <c:pt idx="5737">
                  <c:v>1020</c:v>
                </c:pt>
                <c:pt idx="5738">
                  <c:v>1020</c:v>
                </c:pt>
                <c:pt idx="5739">
                  <c:v>1020</c:v>
                </c:pt>
                <c:pt idx="5740">
                  <c:v>1020</c:v>
                </c:pt>
                <c:pt idx="5741">
                  <c:v>1020</c:v>
                </c:pt>
                <c:pt idx="5742">
                  <c:v>1020</c:v>
                </c:pt>
                <c:pt idx="5743">
                  <c:v>1020</c:v>
                </c:pt>
                <c:pt idx="5744">
                  <c:v>1020</c:v>
                </c:pt>
                <c:pt idx="5745">
                  <c:v>1020</c:v>
                </c:pt>
                <c:pt idx="5746">
                  <c:v>1020</c:v>
                </c:pt>
                <c:pt idx="5747">
                  <c:v>1020</c:v>
                </c:pt>
                <c:pt idx="5748">
                  <c:v>1020</c:v>
                </c:pt>
                <c:pt idx="5749">
                  <c:v>1020</c:v>
                </c:pt>
                <c:pt idx="5750">
                  <c:v>1020</c:v>
                </c:pt>
                <c:pt idx="5751">
                  <c:v>1020</c:v>
                </c:pt>
                <c:pt idx="5752">
                  <c:v>1020</c:v>
                </c:pt>
                <c:pt idx="5753">
                  <c:v>1020</c:v>
                </c:pt>
                <c:pt idx="5754">
                  <c:v>1020</c:v>
                </c:pt>
                <c:pt idx="5755">
                  <c:v>1020</c:v>
                </c:pt>
                <c:pt idx="5756">
                  <c:v>1020</c:v>
                </c:pt>
                <c:pt idx="5757">
                  <c:v>1020</c:v>
                </c:pt>
                <c:pt idx="5758">
                  <c:v>1020</c:v>
                </c:pt>
                <c:pt idx="5759">
                  <c:v>1020</c:v>
                </c:pt>
                <c:pt idx="5760">
                  <c:v>1020</c:v>
                </c:pt>
                <c:pt idx="5761">
                  <c:v>1020</c:v>
                </c:pt>
                <c:pt idx="5762">
                  <c:v>1020</c:v>
                </c:pt>
                <c:pt idx="5763">
                  <c:v>1020</c:v>
                </c:pt>
                <c:pt idx="5764">
                  <c:v>1020</c:v>
                </c:pt>
                <c:pt idx="5765">
                  <c:v>1020</c:v>
                </c:pt>
                <c:pt idx="5766">
                  <c:v>1020</c:v>
                </c:pt>
                <c:pt idx="5767">
                  <c:v>1020</c:v>
                </c:pt>
                <c:pt idx="5768">
                  <c:v>1020</c:v>
                </c:pt>
                <c:pt idx="5769">
                  <c:v>1020</c:v>
                </c:pt>
                <c:pt idx="5770">
                  <c:v>1020</c:v>
                </c:pt>
                <c:pt idx="5771">
                  <c:v>1020</c:v>
                </c:pt>
                <c:pt idx="5772">
                  <c:v>1020</c:v>
                </c:pt>
                <c:pt idx="5773">
                  <c:v>1020</c:v>
                </c:pt>
                <c:pt idx="5774">
                  <c:v>1020</c:v>
                </c:pt>
                <c:pt idx="5775">
                  <c:v>1020</c:v>
                </c:pt>
                <c:pt idx="5776">
                  <c:v>1020</c:v>
                </c:pt>
                <c:pt idx="5777">
                  <c:v>1020</c:v>
                </c:pt>
                <c:pt idx="5778">
                  <c:v>1020</c:v>
                </c:pt>
                <c:pt idx="5779">
                  <c:v>1020</c:v>
                </c:pt>
                <c:pt idx="5780">
                  <c:v>1020</c:v>
                </c:pt>
                <c:pt idx="5781">
                  <c:v>1020</c:v>
                </c:pt>
                <c:pt idx="5782">
                  <c:v>1020</c:v>
                </c:pt>
                <c:pt idx="5783">
                  <c:v>1020</c:v>
                </c:pt>
                <c:pt idx="5784">
                  <c:v>1020</c:v>
                </c:pt>
                <c:pt idx="5785">
                  <c:v>1020</c:v>
                </c:pt>
                <c:pt idx="5786">
                  <c:v>1020</c:v>
                </c:pt>
                <c:pt idx="5787">
                  <c:v>1020</c:v>
                </c:pt>
                <c:pt idx="5788">
                  <c:v>1020</c:v>
                </c:pt>
                <c:pt idx="5789">
                  <c:v>1020</c:v>
                </c:pt>
                <c:pt idx="5790">
                  <c:v>1020</c:v>
                </c:pt>
                <c:pt idx="5791">
                  <c:v>1020</c:v>
                </c:pt>
                <c:pt idx="5792">
                  <c:v>1020</c:v>
                </c:pt>
                <c:pt idx="5793">
                  <c:v>1020</c:v>
                </c:pt>
                <c:pt idx="5794">
                  <c:v>1020</c:v>
                </c:pt>
                <c:pt idx="5795">
                  <c:v>1020</c:v>
                </c:pt>
                <c:pt idx="5796">
                  <c:v>1020</c:v>
                </c:pt>
                <c:pt idx="5797">
                  <c:v>1020</c:v>
                </c:pt>
                <c:pt idx="5798">
                  <c:v>1020</c:v>
                </c:pt>
                <c:pt idx="5799">
                  <c:v>1020</c:v>
                </c:pt>
                <c:pt idx="5800">
                  <c:v>1020</c:v>
                </c:pt>
                <c:pt idx="5801">
                  <c:v>1020</c:v>
                </c:pt>
                <c:pt idx="5802">
                  <c:v>1020</c:v>
                </c:pt>
                <c:pt idx="5803">
                  <c:v>1020</c:v>
                </c:pt>
                <c:pt idx="5804">
                  <c:v>1020</c:v>
                </c:pt>
                <c:pt idx="5805">
                  <c:v>1020</c:v>
                </c:pt>
                <c:pt idx="5806">
                  <c:v>1020</c:v>
                </c:pt>
                <c:pt idx="5807">
                  <c:v>1020</c:v>
                </c:pt>
                <c:pt idx="5808">
                  <c:v>1020</c:v>
                </c:pt>
                <c:pt idx="5809">
                  <c:v>1020</c:v>
                </c:pt>
                <c:pt idx="5810">
                  <c:v>1020</c:v>
                </c:pt>
                <c:pt idx="5811">
                  <c:v>1020</c:v>
                </c:pt>
                <c:pt idx="5812">
                  <c:v>1020</c:v>
                </c:pt>
                <c:pt idx="5813">
                  <c:v>1020</c:v>
                </c:pt>
                <c:pt idx="5814">
                  <c:v>1020</c:v>
                </c:pt>
                <c:pt idx="5815">
                  <c:v>1020</c:v>
                </c:pt>
                <c:pt idx="5816">
                  <c:v>1020</c:v>
                </c:pt>
                <c:pt idx="5817">
                  <c:v>1020</c:v>
                </c:pt>
                <c:pt idx="5818">
                  <c:v>1020</c:v>
                </c:pt>
                <c:pt idx="5819">
                  <c:v>1020</c:v>
                </c:pt>
                <c:pt idx="5820">
                  <c:v>1020</c:v>
                </c:pt>
                <c:pt idx="5821">
                  <c:v>1020</c:v>
                </c:pt>
                <c:pt idx="5822">
                  <c:v>1020</c:v>
                </c:pt>
                <c:pt idx="5823">
                  <c:v>1020</c:v>
                </c:pt>
                <c:pt idx="5824">
                  <c:v>1020</c:v>
                </c:pt>
                <c:pt idx="5825">
                  <c:v>1020</c:v>
                </c:pt>
                <c:pt idx="5826">
                  <c:v>1020</c:v>
                </c:pt>
                <c:pt idx="5827">
                  <c:v>1020</c:v>
                </c:pt>
                <c:pt idx="5828">
                  <c:v>1020</c:v>
                </c:pt>
                <c:pt idx="5829">
                  <c:v>1020</c:v>
                </c:pt>
                <c:pt idx="5830">
                  <c:v>1020</c:v>
                </c:pt>
                <c:pt idx="5831">
                  <c:v>1020</c:v>
                </c:pt>
                <c:pt idx="5832">
                  <c:v>1020</c:v>
                </c:pt>
                <c:pt idx="5833">
                  <c:v>1020</c:v>
                </c:pt>
                <c:pt idx="5834">
                  <c:v>1020</c:v>
                </c:pt>
                <c:pt idx="5835">
                  <c:v>1020</c:v>
                </c:pt>
                <c:pt idx="5836">
                  <c:v>1020</c:v>
                </c:pt>
                <c:pt idx="5837">
                  <c:v>1020</c:v>
                </c:pt>
                <c:pt idx="5838">
                  <c:v>1020</c:v>
                </c:pt>
                <c:pt idx="5839">
                  <c:v>1020</c:v>
                </c:pt>
                <c:pt idx="5840">
                  <c:v>1020</c:v>
                </c:pt>
                <c:pt idx="5841">
                  <c:v>1020</c:v>
                </c:pt>
                <c:pt idx="5842">
                  <c:v>1020</c:v>
                </c:pt>
                <c:pt idx="5843">
                  <c:v>1020</c:v>
                </c:pt>
                <c:pt idx="5844">
                  <c:v>1020</c:v>
                </c:pt>
                <c:pt idx="5845">
                  <c:v>1020</c:v>
                </c:pt>
                <c:pt idx="5846">
                  <c:v>1020</c:v>
                </c:pt>
                <c:pt idx="5847">
                  <c:v>1020</c:v>
                </c:pt>
                <c:pt idx="5848">
                  <c:v>1020</c:v>
                </c:pt>
                <c:pt idx="5849">
                  <c:v>1020</c:v>
                </c:pt>
                <c:pt idx="5850">
                  <c:v>1020</c:v>
                </c:pt>
                <c:pt idx="5851">
                  <c:v>1020</c:v>
                </c:pt>
                <c:pt idx="5852">
                  <c:v>1020</c:v>
                </c:pt>
                <c:pt idx="5853">
                  <c:v>1020</c:v>
                </c:pt>
                <c:pt idx="5854">
                  <c:v>1020</c:v>
                </c:pt>
                <c:pt idx="5855">
                  <c:v>1020</c:v>
                </c:pt>
                <c:pt idx="5856">
                  <c:v>1020</c:v>
                </c:pt>
                <c:pt idx="5857">
                  <c:v>1020</c:v>
                </c:pt>
                <c:pt idx="5858">
                  <c:v>1020</c:v>
                </c:pt>
                <c:pt idx="5859">
                  <c:v>1020</c:v>
                </c:pt>
                <c:pt idx="5860">
                  <c:v>1020</c:v>
                </c:pt>
                <c:pt idx="5861">
                  <c:v>1020</c:v>
                </c:pt>
                <c:pt idx="5862">
                  <c:v>1020</c:v>
                </c:pt>
                <c:pt idx="5863">
                  <c:v>1020</c:v>
                </c:pt>
                <c:pt idx="5864">
                  <c:v>1020</c:v>
                </c:pt>
                <c:pt idx="5865">
                  <c:v>1020</c:v>
                </c:pt>
                <c:pt idx="5866">
                  <c:v>1020</c:v>
                </c:pt>
                <c:pt idx="5867">
                  <c:v>1020</c:v>
                </c:pt>
                <c:pt idx="5868">
                  <c:v>1020</c:v>
                </c:pt>
                <c:pt idx="5869">
                  <c:v>1020</c:v>
                </c:pt>
                <c:pt idx="5870">
                  <c:v>1020</c:v>
                </c:pt>
                <c:pt idx="5871">
                  <c:v>1020</c:v>
                </c:pt>
                <c:pt idx="5872">
                  <c:v>1020</c:v>
                </c:pt>
                <c:pt idx="5873">
                  <c:v>1020</c:v>
                </c:pt>
                <c:pt idx="5874">
                  <c:v>1020</c:v>
                </c:pt>
                <c:pt idx="5875">
                  <c:v>1020</c:v>
                </c:pt>
                <c:pt idx="5876">
                  <c:v>1020</c:v>
                </c:pt>
                <c:pt idx="5877">
                  <c:v>1020</c:v>
                </c:pt>
                <c:pt idx="5878">
                  <c:v>1020</c:v>
                </c:pt>
                <c:pt idx="5879">
                  <c:v>1020</c:v>
                </c:pt>
                <c:pt idx="5880">
                  <c:v>1020</c:v>
                </c:pt>
                <c:pt idx="5881">
                  <c:v>1020</c:v>
                </c:pt>
                <c:pt idx="5882">
                  <c:v>1020</c:v>
                </c:pt>
                <c:pt idx="5883">
                  <c:v>1020</c:v>
                </c:pt>
                <c:pt idx="5884">
                  <c:v>1020</c:v>
                </c:pt>
                <c:pt idx="5885">
                  <c:v>1020</c:v>
                </c:pt>
                <c:pt idx="5886">
                  <c:v>1020</c:v>
                </c:pt>
                <c:pt idx="5887">
                  <c:v>1020</c:v>
                </c:pt>
                <c:pt idx="5888">
                  <c:v>1020</c:v>
                </c:pt>
                <c:pt idx="5889">
                  <c:v>1020</c:v>
                </c:pt>
                <c:pt idx="5890">
                  <c:v>1020</c:v>
                </c:pt>
                <c:pt idx="5891">
                  <c:v>1020</c:v>
                </c:pt>
                <c:pt idx="5892">
                  <c:v>1020</c:v>
                </c:pt>
                <c:pt idx="5893">
                  <c:v>1020</c:v>
                </c:pt>
                <c:pt idx="5894">
                  <c:v>1020</c:v>
                </c:pt>
                <c:pt idx="5895">
                  <c:v>1020</c:v>
                </c:pt>
                <c:pt idx="5896">
                  <c:v>1020</c:v>
                </c:pt>
                <c:pt idx="5897">
                  <c:v>1020</c:v>
                </c:pt>
                <c:pt idx="5898">
                  <c:v>1020</c:v>
                </c:pt>
                <c:pt idx="5899">
                  <c:v>1020</c:v>
                </c:pt>
                <c:pt idx="5900">
                  <c:v>1020</c:v>
                </c:pt>
                <c:pt idx="5901">
                  <c:v>1020</c:v>
                </c:pt>
                <c:pt idx="5902">
                  <c:v>1020</c:v>
                </c:pt>
                <c:pt idx="5903">
                  <c:v>1020</c:v>
                </c:pt>
                <c:pt idx="5904">
                  <c:v>1020</c:v>
                </c:pt>
                <c:pt idx="5905">
                  <c:v>1020</c:v>
                </c:pt>
                <c:pt idx="5906">
                  <c:v>1020</c:v>
                </c:pt>
                <c:pt idx="5907">
                  <c:v>1020</c:v>
                </c:pt>
                <c:pt idx="5908">
                  <c:v>1020</c:v>
                </c:pt>
                <c:pt idx="5909">
                  <c:v>1020</c:v>
                </c:pt>
                <c:pt idx="5910">
                  <c:v>1020</c:v>
                </c:pt>
                <c:pt idx="5911">
                  <c:v>1020</c:v>
                </c:pt>
                <c:pt idx="5912">
                  <c:v>1020</c:v>
                </c:pt>
                <c:pt idx="5913">
                  <c:v>1020</c:v>
                </c:pt>
                <c:pt idx="5914">
                  <c:v>1020</c:v>
                </c:pt>
                <c:pt idx="5915">
                  <c:v>1020</c:v>
                </c:pt>
                <c:pt idx="5916">
                  <c:v>1020</c:v>
                </c:pt>
                <c:pt idx="5917">
                  <c:v>1020</c:v>
                </c:pt>
                <c:pt idx="5918">
                  <c:v>1020</c:v>
                </c:pt>
                <c:pt idx="5919">
                  <c:v>1020</c:v>
                </c:pt>
                <c:pt idx="5920">
                  <c:v>1020</c:v>
                </c:pt>
                <c:pt idx="5921">
                  <c:v>1020</c:v>
                </c:pt>
                <c:pt idx="5922">
                  <c:v>1020</c:v>
                </c:pt>
                <c:pt idx="5923">
                  <c:v>1020</c:v>
                </c:pt>
                <c:pt idx="5924">
                  <c:v>1020</c:v>
                </c:pt>
                <c:pt idx="5925">
                  <c:v>1020</c:v>
                </c:pt>
                <c:pt idx="5926">
                  <c:v>1020</c:v>
                </c:pt>
                <c:pt idx="5927">
                  <c:v>1020</c:v>
                </c:pt>
                <c:pt idx="5928">
                  <c:v>1020</c:v>
                </c:pt>
                <c:pt idx="5929">
                  <c:v>1020</c:v>
                </c:pt>
                <c:pt idx="5930">
                  <c:v>1020</c:v>
                </c:pt>
                <c:pt idx="5931">
                  <c:v>1020</c:v>
                </c:pt>
                <c:pt idx="5932">
                  <c:v>1020</c:v>
                </c:pt>
                <c:pt idx="5933">
                  <c:v>1020</c:v>
                </c:pt>
                <c:pt idx="5934">
                  <c:v>1020</c:v>
                </c:pt>
                <c:pt idx="5935">
                  <c:v>1020</c:v>
                </c:pt>
                <c:pt idx="5936">
                  <c:v>1020</c:v>
                </c:pt>
                <c:pt idx="5937">
                  <c:v>1020</c:v>
                </c:pt>
                <c:pt idx="5938">
                  <c:v>1020</c:v>
                </c:pt>
                <c:pt idx="5939">
                  <c:v>1020</c:v>
                </c:pt>
                <c:pt idx="5940">
                  <c:v>1020</c:v>
                </c:pt>
                <c:pt idx="5941">
                  <c:v>1020</c:v>
                </c:pt>
                <c:pt idx="5942">
                  <c:v>1020</c:v>
                </c:pt>
                <c:pt idx="5943">
                  <c:v>1020</c:v>
                </c:pt>
                <c:pt idx="5944">
                  <c:v>1020</c:v>
                </c:pt>
                <c:pt idx="5945">
                  <c:v>1020</c:v>
                </c:pt>
                <c:pt idx="5946">
                  <c:v>1020</c:v>
                </c:pt>
                <c:pt idx="5947">
                  <c:v>1020</c:v>
                </c:pt>
                <c:pt idx="5948">
                  <c:v>1020</c:v>
                </c:pt>
                <c:pt idx="5949">
                  <c:v>1020</c:v>
                </c:pt>
                <c:pt idx="5950">
                  <c:v>1020</c:v>
                </c:pt>
                <c:pt idx="5951">
                  <c:v>1020</c:v>
                </c:pt>
                <c:pt idx="5952">
                  <c:v>1020</c:v>
                </c:pt>
                <c:pt idx="5953">
                  <c:v>1020</c:v>
                </c:pt>
                <c:pt idx="5954">
                  <c:v>1020</c:v>
                </c:pt>
                <c:pt idx="5955">
                  <c:v>1020</c:v>
                </c:pt>
                <c:pt idx="5956">
                  <c:v>1020</c:v>
                </c:pt>
                <c:pt idx="5957">
                  <c:v>1020</c:v>
                </c:pt>
                <c:pt idx="5958">
                  <c:v>1020</c:v>
                </c:pt>
                <c:pt idx="5959">
                  <c:v>1020</c:v>
                </c:pt>
                <c:pt idx="5960">
                  <c:v>1020</c:v>
                </c:pt>
                <c:pt idx="5961">
                  <c:v>1020</c:v>
                </c:pt>
                <c:pt idx="5962">
                  <c:v>1020</c:v>
                </c:pt>
                <c:pt idx="5963">
                  <c:v>1020</c:v>
                </c:pt>
                <c:pt idx="5964">
                  <c:v>1020</c:v>
                </c:pt>
                <c:pt idx="5965">
                  <c:v>1020</c:v>
                </c:pt>
                <c:pt idx="5966">
                  <c:v>1020</c:v>
                </c:pt>
                <c:pt idx="5967">
                  <c:v>1020</c:v>
                </c:pt>
                <c:pt idx="5968">
                  <c:v>1020</c:v>
                </c:pt>
                <c:pt idx="5969">
                  <c:v>1020</c:v>
                </c:pt>
                <c:pt idx="5970">
                  <c:v>1020</c:v>
                </c:pt>
                <c:pt idx="5971">
                  <c:v>1020</c:v>
                </c:pt>
                <c:pt idx="5972">
                  <c:v>1020</c:v>
                </c:pt>
                <c:pt idx="5973">
                  <c:v>1020</c:v>
                </c:pt>
                <c:pt idx="5974">
                  <c:v>1020</c:v>
                </c:pt>
                <c:pt idx="5975">
                  <c:v>1020</c:v>
                </c:pt>
                <c:pt idx="5976">
                  <c:v>1020</c:v>
                </c:pt>
                <c:pt idx="5977">
                  <c:v>1020</c:v>
                </c:pt>
                <c:pt idx="5978">
                  <c:v>1020</c:v>
                </c:pt>
                <c:pt idx="5979">
                  <c:v>1020</c:v>
                </c:pt>
                <c:pt idx="5980">
                  <c:v>1020</c:v>
                </c:pt>
                <c:pt idx="5981">
                  <c:v>1020</c:v>
                </c:pt>
                <c:pt idx="5982">
                  <c:v>1020</c:v>
                </c:pt>
                <c:pt idx="5983">
                  <c:v>1020</c:v>
                </c:pt>
                <c:pt idx="5984">
                  <c:v>1020</c:v>
                </c:pt>
                <c:pt idx="5985">
                  <c:v>1020</c:v>
                </c:pt>
                <c:pt idx="5986">
                  <c:v>1020</c:v>
                </c:pt>
                <c:pt idx="5987">
                  <c:v>1020</c:v>
                </c:pt>
                <c:pt idx="5988">
                  <c:v>1020</c:v>
                </c:pt>
                <c:pt idx="5989">
                  <c:v>1020</c:v>
                </c:pt>
                <c:pt idx="5990">
                  <c:v>1020</c:v>
                </c:pt>
                <c:pt idx="5991">
                  <c:v>1020</c:v>
                </c:pt>
                <c:pt idx="5992">
                  <c:v>1020</c:v>
                </c:pt>
                <c:pt idx="5993">
                  <c:v>1020</c:v>
                </c:pt>
                <c:pt idx="5994">
                  <c:v>1020</c:v>
                </c:pt>
                <c:pt idx="5995">
                  <c:v>1020</c:v>
                </c:pt>
                <c:pt idx="5996">
                  <c:v>1020</c:v>
                </c:pt>
                <c:pt idx="5997">
                  <c:v>1020</c:v>
                </c:pt>
                <c:pt idx="5998">
                  <c:v>1020</c:v>
                </c:pt>
                <c:pt idx="5999">
                  <c:v>1020</c:v>
                </c:pt>
                <c:pt idx="6000">
                  <c:v>1020</c:v>
                </c:pt>
                <c:pt idx="6001">
                  <c:v>1020</c:v>
                </c:pt>
                <c:pt idx="6002">
                  <c:v>1020</c:v>
                </c:pt>
                <c:pt idx="6003">
                  <c:v>1020</c:v>
                </c:pt>
                <c:pt idx="6004">
                  <c:v>1020</c:v>
                </c:pt>
                <c:pt idx="6005">
                  <c:v>1020</c:v>
                </c:pt>
                <c:pt idx="6006">
                  <c:v>1020</c:v>
                </c:pt>
                <c:pt idx="6007">
                  <c:v>1020</c:v>
                </c:pt>
                <c:pt idx="6008">
                  <c:v>1020</c:v>
                </c:pt>
                <c:pt idx="6009">
                  <c:v>1020</c:v>
                </c:pt>
                <c:pt idx="6010">
                  <c:v>1020</c:v>
                </c:pt>
                <c:pt idx="6011">
                  <c:v>1020</c:v>
                </c:pt>
                <c:pt idx="6012">
                  <c:v>1020</c:v>
                </c:pt>
                <c:pt idx="6013">
                  <c:v>1020</c:v>
                </c:pt>
                <c:pt idx="6014">
                  <c:v>1020</c:v>
                </c:pt>
                <c:pt idx="6015">
                  <c:v>1020</c:v>
                </c:pt>
                <c:pt idx="6016">
                  <c:v>1020</c:v>
                </c:pt>
                <c:pt idx="6017">
                  <c:v>1020</c:v>
                </c:pt>
                <c:pt idx="6018">
                  <c:v>1020</c:v>
                </c:pt>
                <c:pt idx="6019">
                  <c:v>1020</c:v>
                </c:pt>
                <c:pt idx="6020">
                  <c:v>1020</c:v>
                </c:pt>
                <c:pt idx="6021">
                  <c:v>1020</c:v>
                </c:pt>
                <c:pt idx="6022">
                  <c:v>1020</c:v>
                </c:pt>
                <c:pt idx="6023">
                  <c:v>1020</c:v>
                </c:pt>
                <c:pt idx="6024">
                  <c:v>1020</c:v>
                </c:pt>
                <c:pt idx="6025">
                  <c:v>1020</c:v>
                </c:pt>
                <c:pt idx="6026">
                  <c:v>1020</c:v>
                </c:pt>
                <c:pt idx="6027">
                  <c:v>1020</c:v>
                </c:pt>
                <c:pt idx="6028">
                  <c:v>1020</c:v>
                </c:pt>
                <c:pt idx="6029">
                  <c:v>1020</c:v>
                </c:pt>
                <c:pt idx="6030">
                  <c:v>1020</c:v>
                </c:pt>
                <c:pt idx="6031">
                  <c:v>1020</c:v>
                </c:pt>
                <c:pt idx="6032">
                  <c:v>1020</c:v>
                </c:pt>
                <c:pt idx="6033">
                  <c:v>1020</c:v>
                </c:pt>
                <c:pt idx="6034">
                  <c:v>1020</c:v>
                </c:pt>
                <c:pt idx="6035">
                  <c:v>1020</c:v>
                </c:pt>
                <c:pt idx="6036">
                  <c:v>1020</c:v>
                </c:pt>
                <c:pt idx="6037">
                  <c:v>1020</c:v>
                </c:pt>
                <c:pt idx="6038">
                  <c:v>1020</c:v>
                </c:pt>
                <c:pt idx="6039">
                  <c:v>1020</c:v>
                </c:pt>
                <c:pt idx="6040">
                  <c:v>1020</c:v>
                </c:pt>
                <c:pt idx="6041">
                  <c:v>1020</c:v>
                </c:pt>
                <c:pt idx="6042">
                  <c:v>1020</c:v>
                </c:pt>
                <c:pt idx="6043">
                  <c:v>1020</c:v>
                </c:pt>
                <c:pt idx="6044">
                  <c:v>1020</c:v>
                </c:pt>
                <c:pt idx="6045">
                  <c:v>1020</c:v>
                </c:pt>
                <c:pt idx="6046">
                  <c:v>1020</c:v>
                </c:pt>
                <c:pt idx="6047">
                  <c:v>1020</c:v>
                </c:pt>
                <c:pt idx="6048">
                  <c:v>1020</c:v>
                </c:pt>
                <c:pt idx="6049">
                  <c:v>1020</c:v>
                </c:pt>
                <c:pt idx="6050">
                  <c:v>1020</c:v>
                </c:pt>
                <c:pt idx="6051">
                  <c:v>1020</c:v>
                </c:pt>
                <c:pt idx="6052">
                  <c:v>1020</c:v>
                </c:pt>
                <c:pt idx="6053">
                  <c:v>1020</c:v>
                </c:pt>
                <c:pt idx="6054">
                  <c:v>1020</c:v>
                </c:pt>
                <c:pt idx="6055">
                  <c:v>1020</c:v>
                </c:pt>
                <c:pt idx="6056">
                  <c:v>1020</c:v>
                </c:pt>
                <c:pt idx="6057">
                  <c:v>1020</c:v>
                </c:pt>
                <c:pt idx="6058">
                  <c:v>1020</c:v>
                </c:pt>
                <c:pt idx="6059">
                  <c:v>1020</c:v>
                </c:pt>
                <c:pt idx="6060">
                  <c:v>1020</c:v>
                </c:pt>
                <c:pt idx="6061">
                  <c:v>1020</c:v>
                </c:pt>
                <c:pt idx="6062">
                  <c:v>1020</c:v>
                </c:pt>
                <c:pt idx="6063">
                  <c:v>1020</c:v>
                </c:pt>
                <c:pt idx="6064">
                  <c:v>1020</c:v>
                </c:pt>
                <c:pt idx="6065">
                  <c:v>1020</c:v>
                </c:pt>
                <c:pt idx="6066">
                  <c:v>1020</c:v>
                </c:pt>
                <c:pt idx="6067">
                  <c:v>1020</c:v>
                </c:pt>
                <c:pt idx="6068">
                  <c:v>1020</c:v>
                </c:pt>
                <c:pt idx="6069">
                  <c:v>1020</c:v>
                </c:pt>
                <c:pt idx="6070">
                  <c:v>1020</c:v>
                </c:pt>
                <c:pt idx="6071">
                  <c:v>1020</c:v>
                </c:pt>
                <c:pt idx="6072">
                  <c:v>1020</c:v>
                </c:pt>
                <c:pt idx="6073">
                  <c:v>1020</c:v>
                </c:pt>
                <c:pt idx="6074">
                  <c:v>1020</c:v>
                </c:pt>
                <c:pt idx="6075">
                  <c:v>1020</c:v>
                </c:pt>
                <c:pt idx="6076">
                  <c:v>1020</c:v>
                </c:pt>
                <c:pt idx="6077">
                  <c:v>1020</c:v>
                </c:pt>
                <c:pt idx="6078">
                  <c:v>1020</c:v>
                </c:pt>
                <c:pt idx="6079">
                  <c:v>1020</c:v>
                </c:pt>
                <c:pt idx="6080">
                  <c:v>1020</c:v>
                </c:pt>
                <c:pt idx="6081">
                  <c:v>1020</c:v>
                </c:pt>
                <c:pt idx="6082">
                  <c:v>1020</c:v>
                </c:pt>
                <c:pt idx="6083">
                  <c:v>1020</c:v>
                </c:pt>
                <c:pt idx="6084">
                  <c:v>1020</c:v>
                </c:pt>
                <c:pt idx="6085">
                  <c:v>1020</c:v>
                </c:pt>
                <c:pt idx="6086">
                  <c:v>1020</c:v>
                </c:pt>
                <c:pt idx="6087">
                  <c:v>1020</c:v>
                </c:pt>
                <c:pt idx="6088">
                  <c:v>1020</c:v>
                </c:pt>
                <c:pt idx="6089">
                  <c:v>1020</c:v>
                </c:pt>
                <c:pt idx="6090">
                  <c:v>1020</c:v>
                </c:pt>
                <c:pt idx="6091">
                  <c:v>1020</c:v>
                </c:pt>
                <c:pt idx="6092">
                  <c:v>1020</c:v>
                </c:pt>
                <c:pt idx="6093">
                  <c:v>1020</c:v>
                </c:pt>
                <c:pt idx="6094">
                  <c:v>1020</c:v>
                </c:pt>
                <c:pt idx="6095">
                  <c:v>1020</c:v>
                </c:pt>
                <c:pt idx="6096">
                  <c:v>1020</c:v>
                </c:pt>
                <c:pt idx="6097">
                  <c:v>1020</c:v>
                </c:pt>
                <c:pt idx="6098">
                  <c:v>1020</c:v>
                </c:pt>
                <c:pt idx="6099">
                  <c:v>1020</c:v>
                </c:pt>
                <c:pt idx="6100">
                  <c:v>1020</c:v>
                </c:pt>
                <c:pt idx="6101">
                  <c:v>1020</c:v>
                </c:pt>
                <c:pt idx="6102">
                  <c:v>1020</c:v>
                </c:pt>
                <c:pt idx="6103">
                  <c:v>1020</c:v>
                </c:pt>
                <c:pt idx="6104">
                  <c:v>1020</c:v>
                </c:pt>
                <c:pt idx="6105">
                  <c:v>1020</c:v>
                </c:pt>
                <c:pt idx="6106">
                  <c:v>1020</c:v>
                </c:pt>
                <c:pt idx="6107">
                  <c:v>1020</c:v>
                </c:pt>
                <c:pt idx="6108">
                  <c:v>1020</c:v>
                </c:pt>
                <c:pt idx="6109">
                  <c:v>1020</c:v>
                </c:pt>
                <c:pt idx="6110">
                  <c:v>1020</c:v>
                </c:pt>
                <c:pt idx="6111">
                  <c:v>1020</c:v>
                </c:pt>
                <c:pt idx="6112">
                  <c:v>1020</c:v>
                </c:pt>
                <c:pt idx="6113">
                  <c:v>1020</c:v>
                </c:pt>
                <c:pt idx="6114">
                  <c:v>1020</c:v>
                </c:pt>
                <c:pt idx="6115">
                  <c:v>1020</c:v>
                </c:pt>
                <c:pt idx="6116">
                  <c:v>1020</c:v>
                </c:pt>
                <c:pt idx="6117">
                  <c:v>1021</c:v>
                </c:pt>
                <c:pt idx="6118">
                  <c:v>1021</c:v>
                </c:pt>
                <c:pt idx="6119">
                  <c:v>1021</c:v>
                </c:pt>
                <c:pt idx="6120">
                  <c:v>1021</c:v>
                </c:pt>
                <c:pt idx="6121">
                  <c:v>1021</c:v>
                </c:pt>
                <c:pt idx="6122">
                  <c:v>1021</c:v>
                </c:pt>
                <c:pt idx="6123">
                  <c:v>1021</c:v>
                </c:pt>
                <c:pt idx="6124">
                  <c:v>1021</c:v>
                </c:pt>
                <c:pt idx="6125">
                  <c:v>1021</c:v>
                </c:pt>
                <c:pt idx="6126">
                  <c:v>1021</c:v>
                </c:pt>
                <c:pt idx="6127">
                  <c:v>1021</c:v>
                </c:pt>
                <c:pt idx="6128">
                  <c:v>1021</c:v>
                </c:pt>
                <c:pt idx="6129">
                  <c:v>1021</c:v>
                </c:pt>
                <c:pt idx="6130">
                  <c:v>1021</c:v>
                </c:pt>
                <c:pt idx="6131">
                  <c:v>1021</c:v>
                </c:pt>
                <c:pt idx="6132">
                  <c:v>1021</c:v>
                </c:pt>
                <c:pt idx="6133">
                  <c:v>1021</c:v>
                </c:pt>
                <c:pt idx="6134">
                  <c:v>1021</c:v>
                </c:pt>
                <c:pt idx="6135">
                  <c:v>1021</c:v>
                </c:pt>
                <c:pt idx="6136">
                  <c:v>1021</c:v>
                </c:pt>
                <c:pt idx="6137">
                  <c:v>1021</c:v>
                </c:pt>
                <c:pt idx="6138">
                  <c:v>1021</c:v>
                </c:pt>
                <c:pt idx="6139">
                  <c:v>1021</c:v>
                </c:pt>
                <c:pt idx="6140">
                  <c:v>1021</c:v>
                </c:pt>
                <c:pt idx="6141">
                  <c:v>1021</c:v>
                </c:pt>
                <c:pt idx="6142">
                  <c:v>1021</c:v>
                </c:pt>
                <c:pt idx="6143">
                  <c:v>1021</c:v>
                </c:pt>
                <c:pt idx="6144">
                  <c:v>1021</c:v>
                </c:pt>
                <c:pt idx="6145">
                  <c:v>1021</c:v>
                </c:pt>
                <c:pt idx="6146">
                  <c:v>1021</c:v>
                </c:pt>
                <c:pt idx="6147">
                  <c:v>1021</c:v>
                </c:pt>
                <c:pt idx="6148">
                  <c:v>1021</c:v>
                </c:pt>
                <c:pt idx="6149">
                  <c:v>1021</c:v>
                </c:pt>
                <c:pt idx="6150">
                  <c:v>1021</c:v>
                </c:pt>
                <c:pt idx="6151">
                  <c:v>1021</c:v>
                </c:pt>
                <c:pt idx="6152">
                  <c:v>1021</c:v>
                </c:pt>
                <c:pt idx="6153">
                  <c:v>1021</c:v>
                </c:pt>
                <c:pt idx="6154">
                  <c:v>1021</c:v>
                </c:pt>
                <c:pt idx="6155">
                  <c:v>1021</c:v>
                </c:pt>
                <c:pt idx="6156">
                  <c:v>1021</c:v>
                </c:pt>
                <c:pt idx="6157">
                  <c:v>1021</c:v>
                </c:pt>
                <c:pt idx="6158">
                  <c:v>1021</c:v>
                </c:pt>
                <c:pt idx="6159">
                  <c:v>1021</c:v>
                </c:pt>
                <c:pt idx="6160">
                  <c:v>1021</c:v>
                </c:pt>
                <c:pt idx="6161">
                  <c:v>1021</c:v>
                </c:pt>
                <c:pt idx="6162">
                  <c:v>1021</c:v>
                </c:pt>
                <c:pt idx="6163">
                  <c:v>1021</c:v>
                </c:pt>
                <c:pt idx="6164">
                  <c:v>1021</c:v>
                </c:pt>
                <c:pt idx="6165">
                  <c:v>1021</c:v>
                </c:pt>
                <c:pt idx="6166">
                  <c:v>1021</c:v>
                </c:pt>
                <c:pt idx="6167">
                  <c:v>1021</c:v>
                </c:pt>
                <c:pt idx="6168">
                  <c:v>1021</c:v>
                </c:pt>
                <c:pt idx="6169">
                  <c:v>1021</c:v>
                </c:pt>
                <c:pt idx="6170">
                  <c:v>1021</c:v>
                </c:pt>
                <c:pt idx="6171">
                  <c:v>1021</c:v>
                </c:pt>
                <c:pt idx="6172">
                  <c:v>1021</c:v>
                </c:pt>
                <c:pt idx="6173">
                  <c:v>1021</c:v>
                </c:pt>
                <c:pt idx="6174">
                  <c:v>1021</c:v>
                </c:pt>
                <c:pt idx="6175">
                  <c:v>1021</c:v>
                </c:pt>
                <c:pt idx="6176">
                  <c:v>1021</c:v>
                </c:pt>
                <c:pt idx="6177">
                  <c:v>1021</c:v>
                </c:pt>
                <c:pt idx="6178">
                  <c:v>1021</c:v>
                </c:pt>
                <c:pt idx="6179">
                  <c:v>1021</c:v>
                </c:pt>
                <c:pt idx="6180">
                  <c:v>1021</c:v>
                </c:pt>
                <c:pt idx="6181">
                  <c:v>1021</c:v>
                </c:pt>
                <c:pt idx="6182">
                  <c:v>1021</c:v>
                </c:pt>
                <c:pt idx="6183">
                  <c:v>1021</c:v>
                </c:pt>
                <c:pt idx="6184">
                  <c:v>1021</c:v>
                </c:pt>
                <c:pt idx="6185">
                  <c:v>1021</c:v>
                </c:pt>
                <c:pt idx="6186">
                  <c:v>1021</c:v>
                </c:pt>
                <c:pt idx="6187">
                  <c:v>1021</c:v>
                </c:pt>
                <c:pt idx="6188">
                  <c:v>1021</c:v>
                </c:pt>
                <c:pt idx="6189">
                  <c:v>1021</c:v>
                </c:pt>
                <c:pt idx="6190">
                  <c:v>1021</c:v>
                </c:pt>
                <c:pt idx="6191">
                  <c:v>1021</c:v>
                </c:pt>
                <c:pt idx="6192">
                  <c:v>1021</c:v>
                </c:pt>
                <c:pt idx="6193">
                  <c:v>1021</c:v>
                </c:pt>
                <c:pt idx="6194">
                  <c:v>1021</c:v>
                </c:pt>
                <c:pt idx="6195">
                  <c:v>1021</c:v>
                </c:pt>
                <c:pt idx="6196">
                  <c:v>1021</c:v>
                </c:pt>
                <c:pt idx="6197">
                  <c:v>1021</c:v>
                </c:pt>
                <c:pt idx="6198">
                  <c:v>1021</c:v>
                </c:pt>
                <c:pt idx="6199">
                  <c:v>1021</c:v>
                </c:pt>
                <c:pt idx="6200">
                  <c:v>1021</c:v>
                </c:pt>
                <c:pt idx="6201">
                  <c:v>1021</c:v>
                </c:pt>
                <c:pt idx="6202">
                  <c:v>1021</c:v>
                </c:pt>
                <c:pt idx="6203">
                  <c:v>1021</c:v>
                </c:pt>
                <c:pt idx="6204">
                  <c:v>1021</c:v>
                </c:pt>
                <c:pt idx="6205">
                  <c:v>1021</c:v>
                </c:pt>
                <c:pt idx="6206">
                  <c:v>1021</c:v>
                </c:pt>
                <c:pt idx="6207">
                  <c:v>1021</c:v>
                </c:pt>
                <c:pt idx="6208">
                  <c:v>1021</c:v>
                </c:pt>
                <c:pt idx="6209">
                  <c:v>1021</c:v>
                </c:pt>
                <c:pt idx="6210">
                  <c:v>1021</c:v>
                </c:pt>
                <c:pt idx="6211">
                  <c:v>1021</c:v>
                </c:pt>
                <c:pt idx="6212">
                  <c:v>1021</c:v>
                </c:pt>
                <c:pt idx="6213">
                  <c:v>1021</c:v>
                </c:pt>
                <c:pt idx="6214">
                  <c:v>1021</c:v>
                </c:pt>
                <c:pt idx="6215">
                  <c:v>1021</c:v>
                </c:pt>
                <c:pt idx="6216">
                  <c:v>1021</c:v>
                </c:pt>
                <c:pt idx="6217">
                  <c:v>1021</c:v>
                </c:pt>
                <c:pt idx="6218">
                  <c:v>1021</c:v>
                </c:pt>
                <c:pt idx="6219">
                  <c:v>1021</c:v>
                </c:pt>
                <c:pt idx="6220">
                  <c:v>1021</c:v>
                </c:pt>
                <c:pt idx="6221">
                  <c:v>1021</c:v>
                </c:pt>
                <c:pt idx="6222">
                  <c:v>1021</c:v>
                </c:pt>
                <c:pt idx="6223">
                  <c:v>1021</c:v>
                </c:pt>
                <c:pt idx="6224">
                  <c:v>1021</c:v>
                </c:pt>
                <c:pt idx="6225">
                  <c:v>1021</c:v>
                </c:pt>
                <c:pt idx="6226">
                  <c:v>1021</c:v>
                </c:pt>
                <c:pt idx="6227">
                  <c:v>1021</c:v>
                </c:pt>
                <c:pt idx="6228">
                  <c:v>1021</c:v>
                </c:pt>
                <c:pt idx="6229">
                  <c:v>1021</c:v>
                </c:pt>
                <c:pt idx="6230">
                  <c:v>1021</c:v>
                </c:pt>
                <c:pt idx="6231">
                  <c:v>1021</c:v>
                </c:pt>
                <c:pt idx="6232">
                  <c:v>1021</c:v>
                </c:pt>
                <c:pt idx="6233">
                  <c:v>1021</c:v>
                </c:pt>
                <c:pt idx="6234">
                  <c:v>1021</c:v>
                </c:pt>
                <c:pt idx="6235">
                  <c:v>1021</c:v>
                </c:pt>
                <c:pt idx="6236">
                  <c:v>1021</c:v>
                </c:pt>
                <c:pt idx="6237">
                  <c:v>1021</c:v>
                </c:pt>
                <c:pt idx="6238">
                  <c:v>1021</c:v>
                </c:pt>
                <c:pt idx="6239">
                  <c:v>1021</c:v>
                </c:pt>
                <c:pt idx="6240">
                  <c:v>1021</c:v>
                </c:pt>
                <c:pt idx="6241">
                  <c:v>1021</c:v>
                </c:pt>
                <c:pt idx="6242">
                  <c:v>1021</c:v>
                </c:pt>
                <c:pt idx="6243">
                  <c:v>1021</c:v>
                </c:pt>
                <c:pt idx="6244">
                  <c:v>1021</c:v>
                </c:pt>
                <c:pt idx="6245">
                  <c:v>1021</c:v>
                </c:pt>
                <c:pt idx="6246">
                  <c:v>1021</c:v>
                </c:pt>
                <c:pt idx="6247">
                  <c:v>1021</c:v>
                </c:pt>
                <c:pt idx="6248">
                  <c:v>1021</c:v>
                </c:pt>
                <c:pt idx="6249">
                  <c:v>1021</c:v>
                </c:pt>
                <c:pt idx="6250">
                  <c:v>1021</c:v>
                </c:pt>
                <c:pt idx="6251">
                  <c:v>1021</c:v>
                </c:pt>
                <c:pt idx="6252">
                  <c:v>1021</c:v>
                </c:pt>
                <c:pt idx="6253">
                  <c:v>1021</c:v>
                </c:pt>
                <c:pt idx="6254">
                  <c:v>1020</c:v>
                </c:pt>
                <c:pt idx="6255">
                  <c:v>1020</c:v>
                </c:pt>
                <c:pt idx="6256">
                  <c:v>1020</c:v>
                </c:pt>
                <c:pt idx="6257">
                  <c:v>1020</c:v>
                </c:pt>
                <c:pt idx="6258">
                  <c:v>1020</c:v>
                </c:pt>
                <c:pt idx="6259">
                  <c:v>1020</c:v>
                </c:pt>
                <c:pt idx="6260">
                  <c:v>1020</c:v>
                </c:pt>
                <c:pt idx="6261">
                  <c:v>1020</c:v>
                </c:pt>
                <c:pt idx="6262">
                  <c:v>1020</c:v>
                </c:pt>
                <c:pt idx="6263">
                  <c:v>1020</c:v>
                </c:pt>
                <c:pt idx="6264">
                  <c:v>1020</c:v>
                </c:pt>
                <c:pt idx="6265">
                  <c:v>1020</c:v>
                </c:pt>
                <c:pt idx="6266">
                  <c:v>1020</c:v>
                </c:pt>
                <c:pt idx="6267">
                  <c:v>1020</c:v>
                </c:pt>
                <c:pt idx="6268">
                  <c:v>1020</c:v>
                </c:pt>
                <c:pt idx="6269">
                  <c:v>1020</c:v>
                </c:pt>
                <c:pt idx="6270">
                  <c:v>1020</c:v>
                </c:pt>
                <c:pt idx="6271">
                  <c:v>1020</c:v>
                </c:pt>
                <c:pt idx="6272">
                  <c:v>1020</c:v>
                </c:pt>
                <c:pt idx="6273">
                  <c:v>1020</c:v>
                </c:pt>
                <c:pt idx="6274">
                  <c:v>1020</c:v>
                </c:pt>
                <c:pt idx="6275">
                  <c:v>1020</c:v>
                </c:pt>
                <c:pt idx="6276">
                  <c:v>1020</c:v>
                </c:pt>
                <c:pt idx="6277">
                  <c:v>1020</c:v>
                </c:pt>
                <c:pt idx="6278">
                  <c:v>1020</c:v>
                </c:pt>
                <c:pt idx="6279">
                  <c:v>1020</c:v>
                </c:pt>
                <c:pt idx="6280">
                  <c:v>1020</c:v>
                </c:pt>
                <c:pt idx="6281">
                  <c:v>1020</c:v>
                </c:pt>
                <c:pt idx="6282">
                  <c:v>1020</c:v>
                </c:pt>
                <c:pt idx="6283">
                  <c:v>1020</c:v>
                </c:pt>
                <c:pt idx="6284">
                  <c:v>1020</c:v>
                </c:pt>
                <c:pt idx="6285">
                  <c:v>1020</c:v>
                </c:pt>
                <c:pt idx="6286">
                  <c:v>1020</c:v>
                </c:pt>
                <c:pt idx="6287">
                  <c:v>1020</c:v>
                </c:pt>
                <c:pt idx="6288">
                  <c:v>1020</c:v>
                </c:pt>
                <c:pt idx="6289">
                  <c:v>1020</c:v>
                </c:pt>
                <c:pt idx="6290">
                  <c:v>1020</c:v>
                </c:pt>
                <c:pt idx="6291">
                  <c:v>1020</c:v>
                </c:pt>
                <c:pt idx="6292">
                  <c:v>1020</c:v>
                </c:pt>
                <c:pt idx="6293">
                  <c:v>1020</c:v>
                </c:pt>
                <c:pt idx="6294">
                  <c:v>1020</c:v>
                </c:pt>
                <c:pt idx="6295">
                  <c:v>1020</c:v>
                </c:pt>
                <c:pt idx="6296">
                  <c:v>1020</c:v>
                </c:pt>
                <c:pt idx="6297">
                  <c:v>1020</c:v>
                </c:pt>
                <c:pt idx="6298">
                  <c:v>1020</c:v>
                </c:pt>
                <c:pt idx="6299">
                  <c:v>1020</c:v>
                </c:pt>
                <c:pt idx="6300">
                  <c:v>1020</c:v>
                </c:pt>
                <c:pt idx="6301">
                  <c:v>1020</c:v>
                </c:pt>
                <c:pt idx="6302">
                  <c:v>1020</c:v>
                </c:pt>
                <c:pt idx="6303">
                  <c:v>1020</c:v>
                </c:pt>
                <c:pt idx="6304">
                  <c:v>1020</c:v>
                </c:pt>
                <c:pt idx="6305">
                  <c:v>1020</c:v>
                </c:pt>
                <c:pt idx="6306">
                  <c:v>1020</c:v>
                </c:pt>
                <c:pt idx="6307">
                  <c:v>1020</c:v>
                </c:pt>
                <c:pt idx="6308">
                  <c:v>1020</c:v>
                </c:pt>
                <c:pt idx="6309">
                  <c:v>1020</c:v>
                </c:pt>
                <c:pt idx="6310">
                  <c:v>1020</c:v>
                </c:pt>
                <c:pt idx="6311">
                  <c:v>1020</c:v>
                </c:pt>
                <c:pt idx="6312">
                  <c:v>1020</c:v>
                </c:pt>
                <c:pt idx="6313">
                  <c:v>1020</c:v>
                </c:pt>
                <c:pt idx="6314">
                  <c:v>1020</c:v>
                </c:pt>
                <c:pt idx="6315">
                  <c:v>1020</c:v>
                </c:pt>
                <c:pt idx="6316">
                  <c:v>1020</c:v>
                </c:pt>
                <c:pt idx="6317">
                  <c:v>1020</c:v>
                </c:pt>
                <c:pt idx="6318">
                  <c:v>1020</c:v>
                </c:pt>
                <c:pt idx="6319">
                  <c:v>1020</c:v>
                </c:pt>
                <c:pt idx="6320">
                  <c:v>1020</c:v>
                </c:pt>
                <c:pt idx="6321">
                  <c:v>1020</c:v>
                </c:pt>
                <c:pt idx="6322">
                  <c:v>1020</c:v>
                </c:pt>
                <c:pt idx="6323">
                  <c:v>1020</c:v>
                </c:pt>
                <c:pt idx="6324">
                  <c:v>1020</c:v>
                </c:pt>
                <c:pt idx="6325">
                  <c:v>1020</c:v>
                </c:pt>
                <c:pt idx="6326">
                  <c:v>1020</c:v>
                </c:pt>
                <c:pt idx="6327">
                  <c:v>1020</c:v>
                </c:pt>
                <c:pt idx="6328">
                  <c:v>1020</c:v>
                </c:pt>
                <c:pt idx="6329">
                  <c:v>1020</c:v>
                </c:pt>
                <c:pt idx="6330">
                  <c:v>1020</c:v>
                </c:pt>
                <c:pt idx="6331">
                  <c:v>1020</c:v>
                </c:pt>
                <c:pt idx="6332">
                  <c:v>1020</c:v>
                </c:pt>
                <c:pt idx="6333">
                  <c:v>1020</c:v>
                </c:pt>
                <c:pt idx="6334">
                  <c:v>1020</c:v>
                </c:pt>
                <c:pt idx="6335">
                  <c:v>1020</c:v>
                </c:pt>
                <c:pt idx="6336">
                  <c:v>1020</c:v>
                </c:pt>
                <c:pt idx="6337">
                  <c:v>1020</c:v>
                </c:pt>
                <c:pt idx="6338">
                  <c:v>1020</c:v>
                </c:pt>
                <c:pt idx="6339">
                  <c:v>1020</c:v>
                </c:pt>
                <c:pt idx="6340">
                  <c:v>1020</c:v>
                </c:pt>
                <c:pt idx="6341">
                  <c:v>1020</c:v>
                </c:pt>
                <c:pt idx="6342">
                  <c:v>1020</c:v>
                </c:pt>
                <c:pt idx="6343">
                  <c:v>1020</c:v>
                </c:pt>
                <c:pt idx="6344">
                  <c:v>1020</c:v>
                </c:pt>
                <c:pt idx="6345">
                  <c:v>1020</c:v>
                </c:pt>
                <c:pt idx="6346">
                  <c:v>1020</c:v>
                </c:pt>
                <c:pt idx="6347">
                  <c:v>1020</c:v>
                </c:pt>
                <c:pt idx="6348">
                  <c:v>1020</c:v>
                </c:pt>
                <c:pt idx="6349">
                  <c:v>1020</c:v>
                </c:pt>
                <c:pt idx="6350">
                  <c:v>1020</c:v>
                </c:pt>
                <c:pt idx="6351">
                  <c:v>1020</c:v>
                </c:pt>
                <c:pt idx="6352">
                  <c:v>1020</c:v>
                </c:pt>
                <c:pt idx="6353">
                  <c:v>1020</c:v>
                </c:pt>
                <c:pt idx="6354">
                  <c:v>1020</c:v>
                </c:pt>
                <c:pt idx="6355">
                  <c:v>1020</c:v>
                </c:pt>
                <c:pt idx="6356">
                  <c:v>1020</c:v>
                </c:pt>
                <c:pt idx="6357">
                  <c:v>1020</c:v>
                </c:pt>
                <c:pt idx="6358">
                  <c:v>1020</c:v>
                </c:pt>
                <c:pt idx="6359">
                  <c:v>1020</c:v>
                </c:pt>
                <c:pt idx="6360">
                  <c:v>1020</c:v>
                </c:pt>
                <c:pt idx="6361">
                  <c:v>1020</c:v>
                </c:pt>
                <c:pt idx="6362">
                  <c:v>1020</c:v>
                </c:pt>
                <c:pt idx="6363">
                  <c:v>1020</c:v>
                </c:pt>
                <c:pt idx="6364">
                  <c:v>1020</c:v>
                </c:pt>
                <c:pt idx="6365">
                  <c:v>1020</c:v>
                </c:pt>
                <c:pt idx="6366">
                  <c:v>1020</c:v>
                </c:pt>
                <c:pt idx="6367">
                  <c:v>1020</c:v>
                </c:pt>
                <c:pt idx="6368">
                  <c:v>1020</c:v>
                </c:pt>
                <c:pt idx="6369">
                  <c:v>1020</c:v>
                </c:pt>
                <c:pt idx="6370">
                  <c:v>1020</c:v>
                </c:pt>
                <c:pt idx="6371">
                  <c:v>1020</c:v>
                </c:pt>
                <c:pt idx="6372">
                  <c:v>1020</c:v>
                </c:pt>
                <c:pt idx="6373">
                  <c:v>1020</c:v>
                </c:pt>
                <c:pt idx="6374">
                  <c:v>1020</c:v>
                </c:pt>
                <c:pt idx="6375">
                  <c:v>1020</c:v>
                </c:pt>
                <c:pt idx="6376">
                  <c:v>1020</c:v>
                </c:pt>
                <c:pt idx="6377">
                  <c:v>1020</c:v>
                </c:pt>
                <c:pt idx="6378">
                  <c:v>1020</c:v>
                </c:pt>
                <c:pt idx="6379">
                  <c:v>1020</c:v>
                </c:pt>
                <c:pt idx="6380">
                  <c:v>1020</c:v>
                </c:pt>
                <c:pt idx="6381">
                  <c:v>1020</c:v>
                </c:pt>
                <c:pt idx="6382">
                  <c:v>1020</c:v>
                </c:pt>
                <c:pt idx="6383">
                  <c:v>1020</c:v>
                </c:pt>
                <c:pt idx="6384">
                  <c:v>1020</c:v>
                </c:pt>
                <c:pt idx="6385">
                  <c:v>1020</c:v>
                </c:pt>
                <c:pt idx="6386">
                  <c:v>1020</c:v>
                </c:pt>
                <c:pt idx="6387">
                  <c:v>1020</c:v>
                </c:pt>
                <c:pt idx="6388">
                  <c:v>1020</c:v>
                </c:pt>
                <c:pt idx="6389">
                  <c:v>1020</c:v>
                </c:pt>
                <c:pt idx="6390">
                  <c:v>1020</c:v>
                </c:pt>
                <c:pt idx="6391">
                  <c:v>1020</c:v>
                </c:pt>
                <c:pt idx="6392">
                  <c:v>1020</c:v>
                </c:pt>
                <c:pt idx="6393">
                  <c:v>1020</c:v>
                </c:pt>
                <c:pt idx="6394">
                  <c:v>1020</c:v>
                </c:pt>
                <c:pt idx="6395">
                  <c:v>1020</c:v>
                </c:pt>
                <c:pt idx="6396">
                  <c:v>1020</c:v>
                </c:pt>
                <c:pt idx="6397">
                  <c:v>1020</c:v>
                </c:pt>
                <c:pt idx="6398">
                  <c:v>1020</c:v>
                </c:pt>
                <c:pt idx="6399">
                  <c:v>1020</c:v>
                </c:pt>
                <c:pt idx="6400">
                  <c:v>1020</c:v>
                </c:pt>
                <c:pt idx="6401">
                  <c:v>1020</c:v>
                </c:pt>
                <c:pt idx="6402">
                  <c:v>1020</c:v>
                </c:pt>
                <c:pt idx="6403">
                  <c:v>1020</c:v>
                </c:pt>
                <c:pt idx="6404">
                  <c:v>1020</c:v>
                </c:pt>
                <c:pt idx="6405">
                  <c:v>1020</c:v>
                </c:pt>
                <c:pt idx="6406">
                  <c:v>1020</c:v>
                </c:pt>
                <c:pt idx="6407">
                  <c:v>1020</c:v>
                </c:pt>
                <c:pt idx="6408">
                  <c:v>1020</c:v>
                </c:pt>
                <c:pt idx="6409">
                  <c:v>1020</c:v>
                </c:pt>
                <c:pt idx="6410">
                  <c:v>1020</c:v>
                </c:pt>
                <c:pt idx="6411">
                  <c:v>1020</c:v>
                </c:pt>
                <c:pt idx="6412">
                  <c:v>1020</c:v>
                </c:pt>
                <c:pt idx="6413">
                  <c:v>1020</c:v>
                </c:pt>
                <c:pt idx="6414">
                  <c:v>1020</c:v>
                </c:pt>
                <c:pt idx="6415">
                  <c:v>1020</c:v>
                </c:pt>
                <c:pt idx="6416">
                  <c:v>1020</c:v>
                </c:pt>
                <c:pt idx="6417">
                  <c:v>1020</c:v>
                </c:pt>
                <c:pt idx="6418">
                  <c:v>1020</c:v>
                </c:pt>
                <c:pt idx="6419">
                  <c:v>1020</c:v>
                </c:pt>
                <c:pt idx="6420">
                  <c:v>1020</c:v>
                </c:pt>
                <c:pt idx="6421">
                  <c:v>1020</c:v>
                </c:pt>
                <c:pt idx="6422">
                  <c:v>1020</c:v>
                </c:pt>
                <c:pt idx="6423">
                  <c:v>1020</c:v>
                </c:pt>
                <c:pt idx="6424">
                  <c:v>1020</c:v>
                </c:pt>
                <c:pt idx="6425">
                  <c:v>1020</c:v>
                </c:pt>
                <c:pt idx="6426">
                  <c:v>1020</c:v>
                </c:pt>
                <c:pt idx="6427">
                  <c:v>1020</c:v>
                </c:pt>
                <c:pt idx="6428">
                  <c:v>1020</c:v>
                </c:pt>
                <c:pt idx="6429">
                  <c:v>1020</c:v>
                </c:pt>
                <c:pt idx="6430">
                  <c:v>1020</c:v>
                </c:pt>
                <c:pt idx="6431">
                  <c:v>1020</c:v>
                </c:pt>
                <c:pt idx="6432">
                  <c:v>1020</c:v>
                </c:pt>
                <c:pt idx="6433">
                  <c:v>1020</c:v>
                </c:pt>
                <c:pt idx="6434">
                  <c:v>1020</c:v>
                </c:pt>
                <c:pt idx="6435">
                  <c:v>1020</c:v>
                </c:pt>
                <c:pt idx="6436">
                  <c:v>1020</c:v>
                </c:pt>
                <c:pt idx="6437">
                  <c:v>1020</c:v>
                </c:pt>
                <c:pt idx="6438">
                  <c:v>1020</c:v>
                </c:pt>
                <c:pt idx="6439">
                  <c:v>1020</c:v>
                </c:pt>
                <c:pt idx="6440">
                  <c:v>1020</c:v>
                </c:pt>
                <c:pt idx="6441">
                  <c:v>1020</c:v>
                </c:pt>
                <c:pt idx="6442">
                  <c:v>1020</c:v>
                </c:pt>
                <c:pt idx="6443">
                  <c:v>1020</c:v>
                </c:pt>
                <c:pt idx="6444">
                  <c:v>1020</c:v>
                </c:pt>
                <c:pt idx="6445">
                  <c:v>1020</c:v>
                </c:pt>
                <c:pt idx="6446">
                  <c:v>1020</c:v>
                </c:pt>
                <c:pt idx="6447">
                  <c:v>1020</c:v>
                </c:pt>
                <c:pt idx="6448">
                  <c:v>1020</c:v>
                </c:pt>
                <c:pt idx="6449">
                  <c:v>1020</c:v>
                </c:pt>
                <c:pt idx="6450">
                  <c:v>1020</c:v>
                </c:pt>
                <c:pt idx="6451">
                  <c:v>1020</c:v>
                </c:pt>
                <c:pt idx="6452">
                  <c:v>1020</c:v>
                </c:pt>
                <c:pt idx="6453">
                  <c:v>1020</c:v>
                </c:pt>
                <c:pt idx="6454">
                  <c:v>1020</c:v>
                </c:pt>
                <c:pt idx="6455">
                  <c:v>1020</c:v>
                </c:pt>
                <c:pt idx="6456">
                  <c:v>1020</c:v>
                </c:pt>
                <c:pt idx="6457">
                  <c:v>1020</c:v>
                </c:pt>
                <c:pt idx="6458">
                  <c:v>1020</c:v>
                </c:pt>
                <c:pt idx="6459">
                  <c:v>1020</c:v>
                </c:pt>
                <c:pt idx="6460">
                  <c:v>1020</c:v>
                </c:pt>
                <c:pt idx="6461">
                  <c:v>1020</c:v>
                </c:pt>
                <c:pt idx="6462">
                  <c:v>1020</c:v>
                </c:pt>
                <c:pt idx="6463">
                  <c:v>1020</c:v>
                </c:pt>
                <c:pt idx="6464">
                  <c:v>1020</c:v>
                </c:pt>
                <c:pt idx="6465">
                  <c:v>1020</c:v>
                </c:pt>
                <c:pt idx="6466">
                  <c:v>1020</c:v>
                </c:pt>
                <c:pt idx="6467">
                  <c:v>1020</c:v>
                </c:pt>
                <c:pt idx="6468">
                  <c:v>1020</c:v>
                </c:pt>
                <c:pt idx="6469">
                  <c:v>1020</c:v>
                </c:pt>
                <c:pt idx="6470">
                  <c:v>1020</c:v>
                </c:pt>
                <c:pt idx="6471">
                  <c:v>1020</c:v>
                </c:pt>
                <c:pt idx="6472">
                  <c:v>1020</c:v>
                </c:pt>
                <c:pt idx="6473">
                  <c:v>1020</c:v>
                </c:pt>
                <c:pt idx="6474">
                  <c:v>1020</c:v>
                </c:pt>
                <c:pt idx="6475">
                  <c:v>1020</c:v>
                </c:pt>
                <c:pt idx="6476">
                  <c:v>1020</c:v>
                </c:pt>
                <c:pt idx="6477">
                  <c:v>1020</c:v>
                </c:pt>
                <c:pt idx="6478">
                  <c:v>1020</c:v>
                </c:pt>
                <c:pt idx="6479">
                  <c:v>1020</c:v>
                </c:pt>
                <c:pt idx="6480">
                  <c:v>1020</c:v>
                </c:pt>
                <c:pt idx="6481">
                  <c:v>1020</c:v>
                </c:pt>
                <c:pt idx="6482">
                  <c:v>1020</c:v>
                </c:pt>
                <c:pt idx="6483">
                  <c:v>1020</c:v>
                </c:pt>
                <c:pt idx="6484">
                  <c:v>1020</c:v>
                </c:pt>
                <c:pt idx="6485">
                  <c:v>1020</c:v>
                </c:pt>
                <c:pt idx="6486">
                  <c:v>1020</c:v>
                </c:pt>
                <c:pt idx="6487">
                  <c:v>1020</c:v>
                </c:pt>
                <c:pt idx="6488">
                  <c:v>1020</c:v>
                </c:pt>
                <c:pt idx="6489">
                  <c:v>1020</c:v>
                </c:pt>
                <c:pt idx="6490">
                  <c:v>1020</c:v>
                </c:pt>
                <c:pt idx="6491">
                  <c:v>1020</c:v>
                </c:pt>
                <c:pt idx="6492">
                  <c:v>1020</c:v>
                </c:pt>
                <c:pt idx="6493">
                  <c:v>1020</c:v>
                </c:pt>
                <c:pt idx="6494">
                  <c:v>1020</c:v>
                </c:pt>
                <c:pt idx="6495">
                  <c:v>1020</c:v>
                </c:pt>
                <c:pt idx="6496">
                  <c:v>1020</c:v>
                </c:pt>
                <c:pt idx="6497">
                  <c:v>1020</c:v>
                </c:pt>
                <c:pt idx="6498">
                  <c:v>1020</c:v>
                </c:pt>
                <c:pt idx="6499">
                  <c:v>1020</c:v>
                </c:pt>
                <c:pt idx="6500">
                  <c:v>1020</c:v>
                </c:pt>
                <c:pt idx="6501">
                  <c:v>1020</c:v>
                </c:pt>
                <c:pt idx="6502">
                  <c:v>1020</c:v>
                </c:pt>
                <c:pt idx="6503">
                  <c:v>1020</c:v>
                </c:pt>
                <c:pt idx="6504">
                  <c:v>1020</c:v>
                </c:pt>
                <c:pt idx="6505">
                  <c:v>1020</c:v>
                </c:pt>
                <c:pt idx="6506">
                  <c:v>1019</c:v>
                </c:pt>
                <c:pt idx="6507">
                  <c:v>1019</c:v>
                </c:pt>
                <c:pt idx="6508">
                  <c:v>1019</c:v>
                </c:pt>
                <c:pt idx="6509">
                  <c:v>1019</c:v>
                </c:pt>
                <c:pt idx="6510">
                  <c:v>1019</c:v>
                </c:pt>
                <c:pt idx="6511">
                  <c:v>1019</c:v>
                </c:pt>
                <c:pt idx="6512">
                  <c:v>1019</c:v>
                </c:pt>
                <c:pt idx="6513">
                  <c:v>1019</c:v>
                </c:pt>
                <c:pt idx="6514">
                  <c:v>1019</c:v>
                </c:pt>
                <c:pt idx="6515">
                  <c:v>1019</c:v>
                </c:pt>
                <c:pt idx="6516">
                  <c:v>1019</c:v>
                </c:pt>
                <c:pt idx="6517">
                  <c:v>1019</c:v>
                </c:pt>
                <c:pt idx="6518">
                  <c:v>1019</c:v>
                </c:pt>
                <c:pt idx="6519">
                  <c:v>1019</c:v>
                </c:pt>
                <c:pt idx="6520">
                  <c:v>1019</c:v>
                </c:pt>
                <c:pt idx="6521">
                  <c:v>1019</c:v>
                </c:pt>
                <c:pt idx="6522">
                  <c:v>1019</c:v>
                </c:pt>
                <c:pt idx="6523">
                  <c:v>1019</c:v>
                </c:pt>
                <c:pt idx="6524">
                  <c:v>1019</c:v>
                </c:pt>
                <c:pt idx="6525">
                  <c:v>1019</c:v>
                </c:pt>
                <c:pt idx="6526">
                  <c:v>1019</c:v>
                </c:pt>
                <c:pt idx="6527">
                  <c:v>1019</c:v>
                </c:pt>
                <c:pt idx="6528">
                  <c:v>1019</c:v>
                </c:pt>
                <c:pt idx="6529">
                  <c:v>1019</c:v>
                </c:pt>
                <c:pt idx="6530">
                  <c:v>1019</c:v>
                </c:pt>
                <c:pt idx="6531">
                  <c:v>1019</c:v>
                </c:pt>
                <c:pt idx="6532">
                  <c:v>1019</c:v>
                </c:pt>
                <c:pt idx="6533">
                  <c:v>1019</c:v>
                </c:pt>
                <c:pt idx="6534">
                  <c:v>1019</c:v>
                </c:pt>
                <c:pt idx="6535">
                  <c:v>1019</c:v>
                </c:pt>
                <c:pt idx="6536">
                  <c:v>1019</c:v>
                </c:pt>
                <c:pt idx="6537">
                  <c:v>1019</c:v>
                </c:pt>
                <c:pt idx="6538">
                  <c:v>1019</c:v>
                </c:pt>
                <c:pt idx="6539">
                  <c:v>1019</c:v>
                </c:pt>
                <c:pt idx="6540">
                  <c:v>1019</c:v>
                </c:pt>
                <c:pt idx="6541">
                  <c:v>1019</c:v>
                </c:pt>
                <c:pt idx="6542">
                  <c:v>1019</c:v>
                </c:pt>
                <c:pt idx="6543">
                  <c:v>1019</c:v>
                </c:pt>
                <c:pt idx="6544">
                  <c:v>1019</c:v>
                </c:pt>
                <c:pt idx="6545">
                  <c:v>1019</c:v>
                </c:pt>
                <c:pt idx="6546">
                  <c:v>1019</c:v>
                </c:pt>
                <c:pt idx="6547">
                  <c:v>1019</c:v>
                </c:pt>
                <c:pt idx="6548">
                  <c:v>1019</c:v>
                </c:pt>
                <c:pt idx="6549">
                  <c:v>1019</c:v>
                </c:pt>
                <c:pt idx="6550">
                  <c:v>1019</c:v>
                </c:pt>
                <c:pt idx="6551">
                  <c:v>1019</c:v>
                </c:pt>
                <c:pt idx="6552">
                  <c:v>1019</c:v>
                </c:pt>
                <c:pt idx="6553">
                  <c:v>1019</c:v>
                </c:pt>
                <c:pt idx="6554">
                  <c:v>1019</c:v>
                </c:pt>
                <c:pt idx="6555">
                  <c:v>1019</c:v>
                </c:pt>
                <c:pt idx="6556">
                  <c:v>1019</c:v>
                </c:pt>
                <c:pt idx="6557">
                  <c:v>1019</c:v>
                </c:pt>
                <c:pt idx="6558">
                  <c:v>1019</c:v>
                </c:pt>
                <c:pt idx="6559">
                  <c:v>1019</c:v>
                </c:pt>
                <c:pt idx="6560">
                  <c:v>1019</c:v>
                </c:pt>
                <c:pt idx="6561">
                  <c:v>1019</c:v>
                </c:pt>
                <c:pt idx="6562">
                  <c:v>1020</c:v>
                </c:pt>
                <c:pt idx="6563">
                  <c:v>1020</c:v>
                </c:pt>
                <c:pt idx="6564">
                  <c:v>1020</c:v>
                </c:pt>
                <c:pt idx="6565">
                  <c:v>1020</c:v>
                </c:pt>
                <c:pt idx="6566">
                  <c:v>1020</c:v>
                </c:pt>
                <c:pt idx="6567">
                  <c:v>1020</c:v>
                </c:pt>
                <c:pt idx="6568">
                  <c:v>1020</c:v>
                </c:pt>
                <c:pt idx="6569">
                  <c:v>1020</c:v>
                </c:pt>
                <c:pt idx="6570">
                  <c:v>1020</c:v>
                </c:pt>
                <c:pt idx="6571">
                  <c:v>1020</c:v>
                </c:pt>
                <c:pt idx="6572">
                  <c:v>1020</c:v>
                </c:pt>
                <c:pt idx="6573">
                  <c:v>1020</c:v>
                </c:pt>
                <c:pt idx="6574">
                  <c:v>1020</c:v>
                </c:pt>
                <c:pt idx="6575">
                  <c:v>1020</c:v>
                </c:pt>
                <c:pt idx="6576">
                  <c:v>1020</c:v>
                </c:pt>
                <c:pt idx="6577">
                  <c:v>1020</c:v>
                </c:pt>
                <c:pt idx="6578">
                  <c:v>1020</c:v>
                </c:pt>
                <c:pt idx="6579">
                  <c:v>1020</c:v>
                </c:pt>
                <c:pt idx="6580">
                  <c:v>1020</c:v>
                </c:pt>
                <c:pt idx="6581">
                  <c:v>1020</c:v>
                </c:pt>
                <c:pt idx="6582">
                  <c:v>1020</c:v>
                </c:pt>
                <c:pt idx="6583">
                  <c:v>1020</c:v>
                </c:pt>
                <c:pt idx="6584">
                  <c:v>1020</c:v>
                </c:pt>
                <c:pt idx="6585">
                  <c:v>1020</c:v>
                </c:pt>
                <c:pt idx="6586">
                  <c:v>1020</c:v>
                </c:pt>
                <c:pt idx="6587">
                  <c:v>1020</c:v>
                </c:pt>
                <c:pt idx="6588">
                  <c:v>1020</c:v>
                </c:pt>
                <c:pt idx="6589">
                  <c:v>1020</c:v>
                </c:pt>
                <c:pt idx="6590">
                  <c:v>1019</c:v>
                </c:pt>
                <c:pt idx="6591">
                  <c:v>1019</c:v>
                </c:pt>
                <c:pt idx="6592">
                  <c:v>1019</c:v>
                </c:pt>
                <c:pt idx="6593">
                  <c:v>1019</c:v>
                </c:pt>
                <c:pt idx="6594">
                  <c:v>1019</c:v>
                </c:pt>
                <c:pt idx="6595">
                  <c:v>1019</c:v>
                </c:pt>
                <c:pt idx="6596">
                  <c:v>1019</c:v>
                </c:pt>
                <c:pt idx="6597">
                  <c:v>1019</c:v>
                </c:pt>
                <c:pt idx="6598">
                  <c:v>1019</c:v>
                </c:pt>
                <c:pt idx="6599">
                  <c:v>1019</c:v>
                </c:pt>
                <c:pt idx="6600">
                  <c:v>1019</c:v>
                </c:pt>
                <c:pt idx="6601">
                  <c:v>1019</c:v>
                </c:pt>
                <c:pt idx="6602">
                  <c:v>1019</c:v>
                </c:pt>
                <c:pt idx="6603">
                  <c:v>1019</c:v>
                </c:pt>
                <c:pt idx="6604">
                  <c:v>1019</c:v>
                </c:pt>
                <c:pt idx="6605">
                  <c:v>1019</c:v>
                </c:pt>
                <c:pt idx="6606">
                  <c:v>1019</c:v>
                </c:pt>
                <c:pt idx="6607">
                  <c:v>1019</c:v>
                </c:pt>
                <c:pt idx="6608">
                  <c:v>1019</c:v>
                </c:pt>
                <c:pt idx="6609">
                  <c:v>1019</c:v>
                </c:pt>
                <c:pt idx="6610">
                  <c:v>1019</c:v>
                </c:pt>
                <c:pt idx="6611">
                  <c:v>1019</c:v>
                </c:pt>
                <c:pt idx="6612">
                  <c:v>1019</c:v>
                </c:pt>
                <c:pt idx="6613">
                  <c:v>1019</c:v>
                </c:pt>
                <c:pt idx="6614">
                  <c:v>1019</c:v>
                </c:pt>
                <c:pt idx="6615">
                  <c:v>1019</c:v>
                </c:pt>
                <c:pt idx="6616">
                  <c:v>1019</c:v>
                </c:pt>
                <c:pt idx="6617">
                  <c:v>1019</c:v>
                </c:pt>
                <c:pt idx="6618">
                  <c:v>1019</c:v>
                </c:pt>
                <c:pt idx="6619">
                  <c:v>1019</c:v>
                </c:pt>
                <c:pt idx="6620">
                  <c:v>1019</c:v>
                </c:pt>
                <c:pt idx="6621">
                  <c:v>1019</c:v>
                </c:pt>
                <c:pt idx="6622">
                  <c:v>1019</c:v>
                </c:pt>
                <c:pt idx="6623">
                  <c:v>1019</c:v>
                </c:pt>
                <c:pt idx="6624">
                  <c:v>1019</c:v>
                </c:pt>
                <c:pt idx="6625">
                  <c:v>1019</c:v>
                </c:pt>
                <c:pt idx="6626">
                  <c:v>1019</c:v>
                </c:pt>
                <c:pt idx="6627">
                  <c:v>1019</c:v>
                </c:pt>
                <c:pt idx="6628">
                  <c:v>1019</c:v>
                </c:pt>
                <c:pt idx="6629">
                  <c:v>1019</c:v>
                </c:pt>
                <c:pt idx="6630">
                  <c:v>1019</c:v>
                </c:pt>
                <c:pt idx="6631">
                  <c:v>1019</c:v>
                </c:pt>
                <c:pt idx="6632">
                  <c:v>1019</c:v>
                </c:pt>
                <c:pt idx="6633">
                  <c:v>1019</c:v>
                </c:pt>
                <c:pt idx="6634">
                  <c:v>1019</c:v>
                </c:pt>
                <c:pt idx="6635">
                  <c:v>1019</c:v>
                </c:pt>
                <c:pt idx="6636">
                  <c:v>1019</c:v>
                </c:pt>
                <c:pt idx="6637">
                  <c:v>1019</c:v>
                </c:pt>
                <c:pt idx="6638">
                  <c:v>1019</c:v>
                </c:pt>
                <c:pt idx="6639">
                  <c:v>1019</c:v>
                </c:pt>
                <c:pt idx="6640">
                  <c:v>1019</c:v>
                </c:pt>
                <c:pt idx="6641">
                  <c:v>1019</c:v>
                </c:pt>
                <c:pt idx="6642">
                  <c:v>1019</c:v>
                </c:pt>
                <c:pt idx="6643">
                  <c:v>1019</c:v>
                </c:pt>
                <c:pt idx="6644">
                  <c:v>1019</c:v>
                </c:pt>
                <c:pt idx="6645">
                  <c:v>1019</c:v>
                </c:pt>
                <c:pt idx="6646">
                  <c:v>1020</c:v>
                </c:pt>
                <c:pt idx="6647">
                  <c:v>1020</c:v>
                </c:pt>
                <c:pt idx="6648">
                  <c:v>1020</c:v>
                </c:pt>
                <c:pt idx="6649">
                  <c:v>1020</c:v>
                </c:pt>
                <c:pt idx="6650">
                  <c:v>1020</c:v>
                </c:pt>
                <c:pt idx="6651">
                  <c:v>1020</c:v>
                </c:pt>
                <c:pt idx="6652">
                  <c:v>1020</c:v>
                </c:pt>
                <c:pt idx="6653">
                  <c:v>1020</c:v>
                </c:pt>
                <c:pt idx="6654">
                  <c:v>1020</c:v>
                </c:pt>
                <c:pt idx="6655">
                  <c:v>1020</c:v>
                </c:pt>
                <c:pt idx="6656">
                  <c:v>1020</c:v>
                </c:pt>
                <c:pt idx="6657">
                  <c:v>1020</c:v>
                </c:pt>
                <c:pt idx="6658">
                  <c:v>1020</c:v>
                </c:pt>
                <c:pt idx="6659">
                  <c:v>1020</c:v>
                </c:pt>
                <c:pt idx="6660">
                  <c:v>1020</c:v>
                </c:pt>
                <c:pt idx="6661">
                  <c:v>1020</c:v>
                </c:pt>
                <c:pt idx="6662">
                  <c:v>1020</c:v>
                </c:pt>
                <c:pt idx="6663">
                  <c:v>1020</c:v>
                </c:pt>
                <c:pt idx="6664">
                  <c:v>1020</c:v>
                </c:pt>
                <c:pt idx="6665">
                  <c:v>1020</c:v>
                </c:pt>
                <c:pt idx="6666">
                  <c:v>1020</c:v>
                </c:pt>
                <c:pt idx="6667">
                  <c:v>1020</c:v>
                </c:pt>
                <c:pt idx="6668">
                  <c:v>1020</c:v>
                </c:pt>
                <c:pt idx="6669">
                  <c:v>1020</c:v>
                </c:pt>
                <c:pt idx="6670">
                  <c:v>1020</c:v>
                </c:pt>
                <c:pt idx="6671">
                  <c:v>1020</c:v>
                </c:pt>
                <c:pt idx="6672">
                  <c:v>1020</c:v>
                </c:pt>
                <c:pt idx="6673">
                  <c:v>1020</c:v>
                </c:pt>
                <c:pt idx="6674">
                  <c:v>1020</c:v>
                </c:pt>
                <c:pt idx="6675">
                  <c:v>1020</c:v>
                </c:pt>
                <c:pt idx="6676">
                  <c:v>1020</c:v>
                </c:pt>
                <c:pt idx="6677">
                  <c:v>1020</c:v>
                </c:pt>
                <c:pt idx="6678">
                  <c:v>1020</c:v>
                </c:pt>
                <c:pt idx="6679">
                  <c:v>1020</c:v>
                </c:pt>
                <c:pt idx="6680">
                  <c:v>1020</c:v>
                </c:pt>
                <c:pt idx="6681">
                  <c:v>1020</c:v>
                </c:pt>
                <c:pt idx="6682">
                  <c:v>1020</c:v>
                </c:pt>
                <c:pt idx="6683">
                  <c:v>1020</c:v>
                </c:pt>
                <c:pt idx="6684">
                  <c:v>1020</c:v>
                </c:pt>
                <c:pt idx="6685">
                  <c:v>1020</c:v>
                </c:pt>
                <c:pt idx="6686">
                  <c:v>1020</c:v>
                </c:pt>
                <c:pt idx="6687">
                  <c:v>1020</c:v>
                </c:pt>
                <c:pt idx="6688">
                  <c:v>1020</c:v>
                </c:pt>
                <c:pt idx="6689">
                  <c:v>1020</c:v>
                </c:pt>
                <c:pt idx="6690">
                  <c:v>1020</c:v>
                </c:pt>
                <c:pt idx="6691">
                  <c:v>1020</c:v>
                </c:pt>
                <c:pt idx="6692">
                  <c:v>1020</c:v>
                </c:pt>
                <c:pt idx="6693">
                  <c:v>1020</c:v>
                </c:pt>
                <c:pt idx="6694">
                  <c:v>1020</c:v>
                </c:pt>
                <c:pt idx="6695">
                  <c:v>1020</c:v>
                </c:pt>
                <c:pt idx="6696">
                  <c:v>1020</c:v>
                </c:pt>
                <c:pt idx="6697">
                  <c:v>1020</c:v>
                </c:pt>
                <c:pt idx="6698">
                  <c:v>1020</c:v>
                </c:pt>
                <c:pt idx="6699">
                  <c:v>1020</c:v>
                </c:pt>
                <c:pt idx="6700">
                  <c:v>1020</c:v>
                </c:pt>
                <c:pt idx="6701">
                  <c:v>1020</c:v>
                </c:pt>
                <c:pt idx="6702">
                  <c:v>1020</c:v>
                </c:pt>
                <c:pt idx="6703">
                  <c:v>1020</c:v>
                </c:pt>
                <c:pt idx="6704">
                  <c:v>1020</c:v>
                </c:pt>
                <c:pt idx="6705">
                  <c:v>1020</c:v>
                </c:pt>
                <c:pt idx="6706">
                  <c:v>1020</c:v>
                </c:pt>
                <c:pt idx="6707">
                  <c:v>1020</c:v>
                </c:pt>
                <c:pt idx="6708">
                  <c:v>1020</c:v>
                </c:pt>
                <c:pt idx="6709">
                  <c:v>1020</c:v>
                </c:pt>
                <c:pt idx="6710">
                  <c:v>1020</c:v>
                </c:pt>
                <c:pt idx="6711">
                  <c:v>1020</c:v>
                </c:pt>
                <c:pt idx="6712">
                  <c:v>1020</c:v>
                </c:pt>
                <c:pt idx="6713">
                  <c:v>1020</c:v>
                </c:pt>
                <c:pt idx="6714">
                  <c:v>1020</c:v>
                </c:pt>
                <c:pt idx="6715">
                  <c:v>1020</c:v>
                </c:pt>
                <c:pt idx="6716">
                  <c:v>1020</c:v>
                </c:pt>
                <c:pt idx="6717">
                  <c:v>1020</c:v>
                </c:pt>
                <c:pt idx="6718">
                  <c:v>1020</c:v>
                </c:pt>
                <c:pt idx="6719">
                  <c:v>1020</c:v>
                </c:pt>
                <c:pt idx="6720">
                  <c:v>1020</c:v>
                </c:pt>
                <c:pt idx="6721">
                  <c:v>1020</c:v>
                </c:pt>
                <c:pt idx="6722">
                  <c:v>1020</c:v>
                </c:pt>
                <c:pt idx="6723">
                  <c:v>1020</c:v>
                </c:pt>
                <c:pt idx="6724">
                  <c:v>1020</c:v>
                </c:pt>
                <c:pt idx="6725">
                  <c:v>1020</c:v>
                </c:pt>
                <c:pt idx="6726">
                  <c:v>1020</c:v>
                </c:pt>
                <c:pt idx="6727">
                  <c:v>1020</c:v>
                </c:pt>
                <c:pt idx="6728">
                  <c:v>1020</c:v>
                </c:pt>
                <c:pt idx="6729">
                  <c:v>1020</c:v>
                </c:pt>
                <c:pt idx="6730">
                  <c:v>1020</c:v>
                </c:pt>
                <c:pt idx="6731">
                  <c:v>1020</c:v>
                </c:pt>
                <c:pt idx="6732">
                  <c:v>1020</c:v>
                </c:pt>
                <c:pt idx="6733">
                  <c:v>1020</c:v>
                </c:pt>
                <c:pt idx="6734">
                  <c:v>1020</c:v>
                </c:pt>
                <c:pt idx="6735">
                  <c:v>1020</c:v>
                </c:pt>
                <c:pt idx="6736">
                  <c:v>1020</c:v>
                </c:pt>
                <c:pt idx="6737">
                  <c:v>1020</c:v>
                </c:pt>
                <c:pt idx="6738">
                  <c:v>1020</c:v>
                </c:pt>
                <c:pt idx="6739">
                  <c:v>1020</c:v>
                </c:pt>
                <c:pt idx="6740">
                  <c:v>1020</c:v>
                </c:pt>
                <c:pt idx="6741">
                  <c:v>1020</c:v>
                </c:pt>
                <c:pt idx="6742">
                  <c:v>1020</c:v>
                </c:pt>
                <c:pt idx="6743">
                  <c:v>1020</c:v>
                </c:pt>
                <c:pt idx="6744">
                  <c:v>1020</c:v>
                </c:pt>
                <c:pt idx="6745">
                  <c:v>1020</c:v>
                </c:pt>
                <c:pt idx="6746">
                  <c:v>1020</c:v>
                </c:pt>
                <c:pt idx="6747">
                  <c:v>1020</c:v>
                </c:pt>
                <c:pt idx="6748">
                  <c:v>1020</c:v>
                </c:pt>
                <c:pt idx="6749">
                  <c:v>1020</c:v>
                </c:pt>
                <c:pt idx="6750">
                  <c:v>1020</c:v>
                </c:pt>
                <c:pt idx="6751">
                  <c:v>1020</c:v>
                </c:pt>
                <c:pt idx="6752">
                  <c:v>1020</c:v>
                </c:pt>
                <c:pt idx="6753">
                  <c:v>1020</c:v>
                </c:pt>
                <c:pt idx="6754">
                  <c:v>1020</c:v>
                </c:pt>
                <c:pt idx="6755">
                  <c:v>1020</c:v>
                </c:pt>
                <c:pt idx="6756">
                  <c:v>1020</c:v>
                </c:pt>
                <c:pt idx="6757">
                  <c:v>1020</c:v>
                </c:pt>
                <c:pt idx="6758">
                  <c:v>1020</c:v>
                </c:pt>
                <c:pt idx="6759">
                  <c:v>1020</c:v>
                </c:pt>
                <c:pt idx="6760">
                  <c:v>1020</c:v>
                </c:pt>
                <c:pt idx="6761">
                  <c:v>1020</c:v>
                </c:pt>
                <c:pt idx="6762">
                  <c:v>1020</c:v>
                </c:pt>
                <c:pt idx="6763">
                  <c:v>1020</c:v>
                </c:pt>
                <c:pt idx="6764">
                  <c:v>1020</c:v>
                </c:pt>
                <c:pt idx="6765">
                  <c:v>1020</c:v>
                </c:pt>
                <c:pt idx="6766">
                  <c:v>1020</c:v>
                </c:pt>
                <c:pt idx="6767">
                  <c:v>1020</c:v>
                </c:pt>
                <c:pt idx="6768">
                  <c:v>1020</c:v>
                </c:pt>
                <c:pt idx="6769">
                  <c:v>1020</c:v>
                </c:pt>
                <c:pt idx="6770">
                  <c:v>1020</c:v>
                </c:pt>
                <c:pt idx="6771">
                  <c:v>1020</c:v>
                </c:pt>
                <c:pt idx="6772">
                  <c:v>1020</c:v>
                </c:pt>
                <c:pt idx="6773">
                  <c:v>1020</c:v>
                </c:pt>
                <c:pt idx="6774">
                  <c:v>1020</c:v>
                </c:pt>
                <c:pt idx="6775">
                  <c:v>1020</c:v>
                </c:pt>
                <c:pt idx="6776">
                  <c:v>1020</c:v>
                </c:pt>
                <c:pt idx="6777">
                  <c:v>1020</c:v>
                </c:pt>
                <c:pt idx="6778">
                  <c:v>1020</c:v>
                </c:pt>
                <c:pt idx="6779">
                  <c:v>1020</c:v>
                </c:pt>
                <c:pt idx="6780">
                  <c:v>1020</c:v>
                </c:pt>
                <c:pt idx="6781">
                  <c:v>1020</c:v>
                </c:pt>
                <c:pt idx="6782">
                  <c:v>1020</c:v>
                </c:pt>
                <c:pt idx="6783">
                  <c:v>1020</c:v>
                </c:pt>
                <c:pt idx="6784">
                  <c:v>1020</c:v>
                </c:pt>
                <c:pt idx="6785">
                  <c:v>1020</c:v>
                </c:pt>
                <c:pt idx="6786">
                  <c:v>1020</c:v>
                </c:pt>
                <c:pt idx="6787">
                  <c:v>1020</c:v>
                </c:pt>
                <c:pt idx="6788">
                  <c:v>1020</c:v>
                </c:pt>
                <c:pt idx="6789">
                  <c:v>1020</c:v>
                </c:pt>
                <c:pt idx="6790">
                  <c:v>1020</c:v>
                </c:pt>
                <c:pt idx="6791">
                  <c:v>1020</c:v>
                </c:pt>
                <c:pt idx="6792">
                  <c:v>1020</c:v>
                </c:pt>
                <c:pt idx="6793">
                  <c:v>1020</c:v>
                </c:pt>
                <c:pt idx="6794">
                  <c:v>1020</c:v>
                </c:pt>
                <c:pt idx="6795">
                  <c:v>1020</c:v>
                </c:pt>
                <c:pt idx="6796">
                  <c:v>1020</c:v>
                </c:pt>
                <c:pt idx="6797">
                  <c:v>1020</c:v>
                </c:pt>
                <c:pt idx="6798">
                  <c:v>1020</c:v>
                </c:pt>
                <c:pt idx="6799">
                  <c:v>1020</c:v>
                </c:pt>
                <c:pt idx="6800">
                  <c:v>1020</c:v>
                </c:pt>
                <c:pt idx="6801">
                  <c:v>1020</c:v>
                </c:pt>
                <c:pt idx="6802">
                  <c:v>1020</c:v>
                </c:pt>
                <c:pt idx="6803">
                  <c:v>1020</c:v>
                </c:pt>
                <c:pt idx="6804">
                  <c:v>1020</c:v>
                </c:pt>
                <c:pt idx="6805">
                  <c:v>1020</c:v>
                </c:pt>
                <c:pt idx="6806">
                  <c:v>1020</c:v>
                </c:pt>
                <c:pt idx="6807">
                  <c:v>1020</c:v>
                </c:pt>
                <c:pt idx="6808">
                  <c:v>1020</c:v>
                </c:pt>
                <c:pt idx="6809">
                  <c:v>1020</c:v>
                </c:pt>
                <c:pt idx="6810">
                  <c:v>1020</c:v>
                </c:pt>
                <c:pt idx="6811">
                  <c:v>1020</c:v>
                </c:pt>
                <c:pt idx="6812">
                  <c:v>1020</c:v>
                </c:pt>
                <c:pt idx="6813">
                  <c:v>1020</c:v>
                </c:pt>
                <c:pt idx="6814">
                  <c:v>1020</c:v>
                </c:pt>
                <c:pt idx="6815">
                  <c:v>1020</c:v>
                </c:pt>
                <c:pt idx="6816">
                  <c:v>1020</c:v>
                </c:pt>
                <c:pt idx="6817">
                  <c:v>1020</c:v>
                </c:pt>
                <c:pt idx="6818">
                  <c:v>1020</c:v>
                </c:pt>
                <c:pt idx="6819">
                  <c:v>1020</c:v>
                </c:pt>
                <c:pt idx="6820">
                  <c:v>1020</c:v>
                </c:pt>
                <c:pt idx="6821">
                  <c:v>1020</c:v>
                </c:pt>
                <c:pt idx="6822">
                  <c:v>1020</c:v>
                </c:pt>
                <c:pt idx="6823">
                  <c:v>1020</c:v>
                </c:pt>
                <c:pt idx="6824">
                  <c:v>1020</c:v>
                </c:pt>
                <c:pt idx="6825">
                  <c:v>1020</c:v>
                </c:pt>
                <c:pt idx="6826">
                  <c:v>1020</c:v>
                </c:pt>
                <c:pt idx="6827">
                  <c:v>1020</c:v>
                </c:pt>
                <c:pt idx="6828">
                  <c:v>1020</c:v>
                </c:pt>
                <c:pt idx="6829">
                  <c:v>1020</c:v>
                </c:pt>
                <c:pt idx="6830">
                  <c:v>1020</c:v>
                </c:pt>
                <c:pt idx="6831">
                  <c:v>1020</c:v>
                </c:pt>
                <c:pt idx="6832">
                  <c:v>1020</c:v>
                </c:pt>
                <c:pt idx="6833">
                  <c:v>1020</c:v>
                </c:pt>
                <c:pt idx="6834">
                  <c:v>1020</c:v>
                </c:pt>
                <c:pt idx="6835">
                  <c:v>1020</c:v>
                </c:pt>
                <c:pt idx="6836">
                  <c:v>1020</c:v>
                </c:pt>
                <c:pt idx="6837">
                  <c:v>1020</c:v>
                </c:pt>
                <c:pt idx="6838">
                  <c:v>1020</c:v>
                </c:pt>
                <c:pt idx="6839">
                  <c:v>1020</c:v>
                </c:pt>
                <c:pt idx="6840">
                  <c:v>1020</c:v>
                </c:pt>
                <c:pt idx="6841">
                  <c:v>1020</c:v>
                </c:pt>
                <c:pt idx="6842">
                  <c:v>1019</c:v>
                </c:pt>
                <c:pt idx="6843">
                  <c:v>1019</c:v>
                </c:pt>
                <c:pt idx="6844">
                  <c:v>1019</c:v>
                </c:pt>
                <c:pt idx="6845">
                  <c:v>1019</c:v>
                </c:pt>
                <c:pt idx="6846">
                  <c:v>1019</c:v>
                </c:pt>
                <c:pt idx="6847">
                  <c:v>1019</c:v>
                </c:pt>
                <c:pt idx="6848">
                  <c:v>1019</c:v>
                </c:pt>
                <c:pt idx="6849">
                  <c:v>1019</c:v>
                </c:pt>
                <c:pt idx="6850">
                  <c:v>1019</c:v>
                </c:pt>
                <c:pt idx="6851">
                  <c:v>1019</c:v>
                </c:pt>
                <c:pt idx="6852">
                  <c:v>1019</c:v>
                </c:pt>
                <c:pt idx="6853">
                  <c:v>1019</c:v>
                </c:pt>
                <c:pt idx="6854">
                  <c:v>1019</c:v>
                </c:pt>
                <c:pt idx="6855">
                  <c:v>1019</c:v>
                </c:pt>
                <c:pt idx="6856">
                  <c:v>1019</c:v>
                </c:pt>
                <c:pt idx="6857">
                  <c:v>1019</c:v>
                </c:pt>
                <c:pt idx="6858">
                  <c:v>1019</c:v>
                </c:pt>
                <c:pt idx="6859">
                  <c:v>1019</c:v>
                </c:pt>
                <c:pt idx="6860">
                  <c:v>1019</c:v>
                </c:pt>
                <c:pt idx="6861">
                  <c:v>1019</c:v>
                </c:pt>
                <c:pt idx="6862">
                  <c:v>1019</c:v>
                </c:pt>
                <c:pt idx="6863">
                  <c:v>1019</c:v>
                </c:pt>
                <c:pt idx="6864">
                  <c:v>1019</c:v>
                </c:pt>
                <c:pt idx="6865">
                  <c:v>1019</c:v>
                </c:pt>
                <c:pt idx="6866">
                  <c:v>1019</c:v>
                </c:pt>
                <c:pt idx="6867">
                  <c:v>1019</c:v>
                </c:pt>
                <c:pt idx="6868">
                  <c:v>1019</c:v>
                </c:pt>
                <c:pt idx="6869">
                  <c:v>1019</c:v>
                </c:pt>
                <c:pt idx="6870">
                  <c:v>1019</c:v>
                </c:pt>
                <c:pt idx="6871">
                  <c:v>1019</c:v>
                </c:pt>
                <c:pt idx="6872">
                  <c:v>1019</c:v>
                </c:pt>
                <c:pt idx="6873">
                  <c:v>1019</c:v>
                </c:pt>
                <c:pt idx="6874">
                  <c:v>1019</c:v>
                </c:pt>
                <c:pt idx="6875">
                  <c:v>1019</c:v>
                </c:pt>
                <c:pt idx="6876">
                  <c:v>1019</c:v>
                </c:pt>
                <c:pt idx="6877">
                  <c:v>1019</c:v>
                </c:pt>
                <c:pt idx="6878">
                  <c:v>1019</c:v>
                </c:pt>
                <c:pt idx="6879">
                  <c:v>1019</c:v>
                </c:pt>
                <c:pt idx="6880">
                  <c:v>1019</c:v>
                </c:pt>
                <c:pt idx="6881">
                  <c:v>1019</c:v>
                </c:pt>
                <c:pt idx="6882">
                  <c:v>1019</c:v>
                </c:pt>
                <c:pt idx="6883">
                  <c:v>1019</c:v>
                </c:pt>
                <c:pt idx="6884">
                  <c:v>1019</c:v>
                </c:pt>
                <c:pt idx="6885">
                  <c:v>1019</c:v>
                </c:pt>
                <c:pt idx="6886">
                  <c:v>1019</c:v>
                </c:pt>
                <c:pt idx="6887">
                  <c:v>1019</c:v>
                </c:pt>
                <c:pt idx="6888">
                  <c:v>1019</c:v>
                </c:pt>
                <c:pt idx="6889">
                  <c:v>1019</c:v>
                </c:pt>
                <c:pt idx="6890">
                  <c:v>1019</c:v>
                </c:pt>
                <c:pt idx="6891">
                  <c:v>1019</c:v>
                </c:pt>
                <c:pt idx="6892">
                  <c:v>1019</c:v>
                </c:pt>
                <c:pt idx="6893">
                  <c:v>1019</c:v>
                </c:pt>
                <c:pt idx="6894">
                  <c:v>1019</c:v>
                </c:pt>
                <c:pt idx="6895">
                  <c:v>1019</c:v>
                </c:pt>
                <c:pt idx="6896">
                  <c:v>1019</c:v>
                </c:pt>
                <c:pt idx="6897">
                  <c:v>1019</c:v>
                </c:pt>
                <c:pt idx="6898">
                  <c:v>1019</c:v>
                </c:pt>
                <c:pt idx="6899">
                  <c:v>1019</c:v>
                </c:pt>
                <c:pt idx="6900">
                  <c:v>1019</c:v>
                </c:pt>
                <c:pt idx="6901">
                  <c:v>1019</c:v>
                </c:pt>
                <c:pt idx="6902">
                  <c:v>1019</c:v>
                </c:pt>
                <c:pt idx="6903">
                  <c:v>1019</c:v>
                </c:pt>
                <c:pt idx="6904">
                  <c:v>1019</c:v>
                </c:pt>
                <c:pt idx="6905">
                  <c:v>1019</c:v>
                </c:pt>
                <c:pt idx="6906">
                  <c:v>1019</c:v>
                </c:pt>
                <c:pt idx="6907">
                  <c:v>1019</c:v>
                </c:pt>
                <c:pt idx="6908">
                  <c:v>1019</c:v>
                </c:pt>
                <c:pt idx="6909">
                  <c:v>1019</c:v>
                </c:pt>
                <c:pt idx="6910">
                  <c:v>1019</c:v>
                </c:pt>
                <c:pt idx="6911">
                  <c:v>1019</c:v>
                </c:pt>
                <c:pt idx="6912">
                  <c:v>1019</c:v>
                </c:pt>
                <c:pt idx="6913">
                  <c:v>1019</c:v>
                </c:pt>
                <c:pt idx="6914">
                  <c:v>1019</c:v>
                </c:pt>
                <c:pt idx="6915">
                  <c:v>1019</c:v>
                </c:pt>
                <c:pt idx="6916">
                  <c:v>1019</c:v>
                </c:pt>
                <c:pt idx="6917">
                  <c:v>1019</c:v>
                </c:pt>
                <c:pt idx="6918">
                  <c:v>1019</c:v>
                </c:pt>
                <c:pt idx="6919">
                  <c:v>1019</c:v>
                </c:pt>
                <c:pt idx="6920">
                  <c:v>1019</c:v>
                </c:pt>
                <c:pt idx="6921">
                  <c:v>1019</c:v>
                </c:pt>
                <c:pt idx="6922">
                  <c:v>1019</c:v>
                </c:pt>
                <c:pt idx="6923">
                  <c:v>1019</c:v>
                </c:pt>
                <c:pt idx="6924">
                  <c:v>1019</c:v>
                </c:pt>
                <c:pt idx="6925">
                  <c:v>1019</c:v>
                </c:pt>
                <c:pt idx="6926">
                  <c:v>1019</c:v>
                </c:pt>
                <c:pt idx="6927">
                  <c:v>1019</c:v>
                </c:pt>
                <c:pt idx="6928">
                  <c:v>1019</c:v>
                </c:pt>
                <c:pt idx="6929">
                  <c:v>1019</c:v>
                </c:pt>
                <c:pt idx="6930">
                  <c:v>1019</c:v>
                </c:pt>
                <c:pt idx="6931">
                  <c:v>1019</c:v>
                </c:pt>
                <c:pt idx="6932">
                  <c:v>1019</c:v>
                </c:pt>
                <c:pt idx="6933">
                  <c:v>1019</c:v>
                </c:pt>
                <c:pt idx="6934">
                  <c:v>1019</c:v>
                </c:pt>
                <c:pt idx="6935">
                  <c:v>1019</c:v>
                </c:pt>
                <c:pt idx="6936">
                  <c:v>1019</c:v>
                </c:pt>
                <c:pt idx="6937">
                  <c:v>1019</c:v>
                </c:pt>
                <c:pt idx="6938">
                  <c:v>1019</c:v>
                </c:pt>
                <c:pt idx="6939">
                  <c:v>1019</c:v>
                </c:pt>
                <c:pt idx="6940">
                  <c:v>1019</c:v>
                </c:pt>
                <c:pt idx="6941">
                  <c:v>1019</c:v>
                </c:pt>
                <c:pt idx="6942">
                  <c:v>1019</c:v>
                </c:pt>
                <c:pt idx="6943">
                  <c:v>1019</c:v>
                </c:pt>
                <c:pt idx="6944">
                  <c:v>1019</c:v>
                </c:pt>
                <c:pt idx="6945">
                  <c:v>1019</c:v>
                </c:pt>
                <c:pt idx="6946">
                  <c:v>1019</c:v>
                </c:pt>
                <c:pt idx="6947">
                  <c:v>1019</c:v>
                </c:pt>
                <c:pt idx="6948">
                  <c:v>1019</c:v>
                </c:pt>
                <c:pt idx="6949">
                  <c:v>1019</c:v>
                </c:pt>
                <c:pt idx="6950">
                  <c:v>1019</c:v>
                </c:pt>
                <c:pt idx="6951">
                  <c:v>1019</c:v>
                </c:pt>
                <c:pt idx="6952">
                  <c:v>1019</c:v>
                </c:pt>
                <c:pt idx="6953">
                  <c:v>1019</c:v>
                </c:pt>
                <c:pt idx="6954">
                  <c:v>1019</c:v>
                </c:pt>
                <c:pt idx="6955">
                  <c:v>1019</c:v>
                </c:pt>
                <c:pt idx="6956">
                  <c:v>1019</c:v>
                </c:pt>
                <c:pt idx="6957">
                  <c:v>1019</c:v>
                </c:pt>
                <c:pt idx="6958">
                  <c:v>1019</c:v>
                </c:pt>
                <c:pt idx="6959">
                  <c:v>1019</c:v>
                </c:pt>
                <c:pt idx="6960">
                  <c:v>1019</c:v>
                </c:pt>
                <c:pt idx="6961">
                  <c:v>1019</c:v>
                </c:pt>
                <c:pt idx="6962">
                  <c:v>1019</c:v>
                </c:pt>
                <c:pt idx="6963">
                  <c:v>1019</c:v>
                </c:pt>
                <c:pt idx="6964">
                  <c:v>1019</c:v>
                </c:pt>
                <c:pt idx="6965">
                  <c:v>1019</c:v>
                </c:pt>
                <c:pt idx="6966">
                  <c:v>1019</c:v>
                </c:pt>
                <c:pt idx="6967">
                  <c:v>1019</c:v>
                </c:pt>
                <c:pt idx="6968">
                  <c:v>1019</c:v>
                </c:pt>
                <c:pt idx="6969">
                  <c:v>1019</c:v>
                </c:pt>
                <c:pt idx="6970">
                  <c:v>1019</c:v>
                </c:pt>
                <c:pt idx="6971">
                  <c:v>1019</c:v>
                </c:pt>
                <c:pt idx="6972">
                  <c:v>1019</c:v>
                </c:pt>
                <c:pt idx="6973">
                  <c:v>1019</c:v>
                </c:pt>
                <c:pt idx="6974">
                  <c:v>1019</c:v>
                </c:pt>
                <c:pt idx="6975">
                  <c:v>1019</c:v>
                </c:pt>
                <c:pt idx="6976">
                  <c:v>1019</c:v>
                </c:pt>
                <c:pt idx="6977">
                  <c:v>1019</c:v>
                </c:pt>
                <c:pt idx="6978">
                  <c:v>1019</c:v>
                </c:pt>
                <c:pt idx="6979">
                  <c:v>1019</c:v>
                </c:pt>
                <c:pt idx="6980">
                  <c:v>1019</c:v>
                </c:pt>
                <c:pt idx="6981">
                  <c:v>1019</c:v>
                </c:pt>
                <c:pt idx="6982">
                  <c:v>1019</c:v>
                </c:pt>
                <c:pt idx="6983">
                  <c:v>1019</c:v>
                </c:pt>
                <c:pt idx="6984">
                  <c:v>1019</c:v>
                </c:pt>
                <c:pt idx="6985">
                  <c:v>1019</c:v>
                </c:pt>
                <c:pt idx="6986">
                  <c:v>1019</c:v>
                </c:pt>
                <c:pt idx="6987">
                  <c:v>1019</c:v>
                </c:pt>
                <c:pt idx="6988">
                  <c:v>1019</c:v>
                </c:pt>
                <c:pt idx="6989">
                  <c:v>1019</c:v>
                </c:pt>
                <c:pt idx="6990">
                  <c:v>1019</c:v>
                </c:pt>
                <c:pt idx="6991">
                  <c:v>1019</c:v>
                </c:pt>
                <c:pt idx="6992">
                  <c:v>1019</c:v>
                </c:pt>
                <c:pt idx="6993">
                  <c:v>1019</c:v>
                </c:pt>
                <c:pt idx="6994">
                  <c:v>1019</c:v>
                </c:pt>
                <c:pt idx="6995">
                  <c:v>1019</c:v>
                </c:pt>
                <c:pt idx="6996">
                  <c:v>1019</c:v>
                </c:pt>
                <c:pt idx="6997">
                  <c:v>1019</c:v>
                </c:pt>
                <c:pt idx="6998">
                  <c:v>1019</c:v>
                </c:pt>
                <c:pt idx="6999">
                  <c:v>1019</c:v>
                </c:pt>
                <c:pt idx="7000">
                  <c:v>1019</c:v>
                </c:pt>
                <c:pt idx="7001">
                  <c:v>1019</c:v>
                </c:pt>
                <c:pt idx="7002">
                  <c:v>1019</c:v>
                </c:pt>
                <c:pt idx="7003">
                  <c:v>1019</c:v>
                </c:pt>
                <c:pt idx="7004">
                  <c:v>1019</c:v>
                </c:pt>
                <c:pt idx="7005">
                  <c:v>1019</c:v>
                </c:pt>
                <c:pt idx="7006">
                  <c:v>1019</c:v>
                </c:pt>
                <c:pt idx="7007">
                  <c:v>1019</c:v>
                </c:pt>
                <c:pt idx="7008">
                  <c:v>1019</c:v>
                </c:pt>
                <c:pt idx="7009">
                  <c:v>1019</c:v>
                </c:pt>
                <c:pt idx="7010">
                  <c:v>1019</c:v>
                </c:pt>
                <c:pt idx="7011">
                  <c:v>1019</c:v>
                </c:pt>
                <c:pt idx="7012">
                  <c:v>1019</c:v>
                </c:pt>
                <c:pt idx="7013">
                  <c:v>1019</c:v>
                </c:pt>
                <c:pt idx="7014">
                  <c:v>1019</c:v>
                </c:pt>
                <c:pt idx="7015">
                  <c:v>1019</c:v>
                </c:pt>
                <c:pt idx="7016">
                  <c:v>1019</c:v>
                </c:pt>
                <c:pt idx="7017">
                  <c:v>1019</c:v>
                </c:pt>
                <c:pt idx="7018">
                  <c:v>1019</c:v>
                </c:pt>
                <c:pt idx="7019">
                  <c:v>1019</c:v>
                </c:pt>
                <c:pt idx="7020">
                  <c:v>1019</c:v>
                </c:pt>
                <c:pt idx="7021">
                  <c:v>1019</c:v>
                </c:pt>
                <c:pt idx="7022">
                  <c:v>1019</c:v>
                </c:pt>
                <c:pt idx="7023">
                  <c:v>1019</c:v>
                </c:pt>
                <c:pt idx="7024">
                  <c:v>1019</c:v>
                </c:pt>
                <c:pt idx="7025">
                  <c:v>1019</c:v>
                </c:pt>
                <c:pt idx="7026">
                  <c:v>1019</c:v>
                </c:pt>
                <c:pt idx="7027">
                  <c:v>1019</c:v>
                </c:pt>
                <c:pt idx="7028">
                  <c:v>1019</c:v>
                </c:pt>
                <c:pt idx="7029">
                  <c:v>1019</c:v>
                </c:pt>
                <c:pt idx="7030">
                  <c:v>1019</c:v>
                </c:pt>
                <c:pt idx="7031">
                  <c:v>1019</c:v>
                </c:pt>
                <c:pt idx="7032">
                  <c:v>1019</c:v>
                </c:pt>
                <c:pt idx="7033">
                  <c:v>1019</c:v>
                </c:pt>
                <c:pt idx="7034">
                  <c:v>1019</c:v>
                </c:pt>
                <c:pt idx="7035">
                  <c:v>1019</c:v>
                </c:pt>
                <c:pt idx="7036">
                  <c:v>1019</c:v>
                </c:pt>
                <c:pt idx="7037">
                  <c:v>1019</c:v>
                </c:pt>
                <c:pt idx="7038">
                  <c:v>1019</c:v>
                </c:pt>
                <c:pt idx="7039">
                  <c:v>1019</c:v>
                </c:pt>
                <c:pt idx="7040">
                  <c:v>1019</c:v>
                </c:pt>
                <c:pt idx="7041">
                  <c:v>1019</c:v>
                </c:pt>
                <c:pt idx="7042">
                  <c:v>1019</c:v>
                </c:pt>
                <c:pt idx="7043">
                  <c:v>1019</c:v>
                </c:pt>
                <c:pt idx="7044">
                  <c:v>1019</c:v>
                </c:pt>
                <c:pt idx="7045">
                  <c:v>1019</c:v>
                </c:pt>
                <c:pt idx="7046">
                  <c:v>1019</c:v>
                </c:pt>
                <c:pt idx="7047">
                  <c:v>1019</c:v>
                </c:pt>
                <c:pt idx="7048">
                  <c:v>1019</c:v>
                </c:pt>
                <c:pt idx="7049">
                  <c:v>1019</c:v>
                </c:pt>
                <c:pt idx="7050">
                  <c:v>1019</c:v>
                </c:pt>
                <c:pt idx="7051">
                  <c:v>1019</c:v>
                </c:pt>
                <c:pt idx="7052">
                  <c:v>1019</c:v>
                </c:pt>
                <c:pt idx="7053">
                  <c:v>1019</c:v>
                </c:pt>
                <c:pt idx="7054">
                  <c:v>1019</c:v>
                </c:pt>
                <c:pt idx="7055">
                  <c:v>1019</c:v>
                </c:pt>
                <c:pt idx="7056">
                  <c:v>1019</c:v>
                </c:pt>
                <c:pt idx="7057">
                  <c:v>1019</c:v>
                </c:pt>
                <c:pt idx="7058">
                  <c:v>1019</c:v>
                </c:pt>
                <c:pt idx="7059">
                  <c:v>1019</c:v>
                </c:pt>
                <c:pt idx="7060">
                  <c:v>1019</c:v>
                </c:pt>
                <c:pt idx="7061">
                  <c:v>1019</c:v>
                </c:pt>
                <c:pt idx="7062">
                  <c:v>1019</c:v>
                </c:pt>
                <c:pt idx="7063">
                  <c:v>1019</c:v>
                </c:pt>
                <c:pt idx="7064">
                  <c:v>1019</c:v>
                </c:pt>
                <c:pt idx="7065">
                  <c:v>1019</c:v>
                </c:pt>
                <c:pt idx="7066">
                  <c:v>1019</c:v>
                </c:pt>
                <c:pt idx="7067">
                  <c:v>1019</c:v>
                </c:pt>
                <c:pt idx="7068">
                  <c:v>1019</c:v>
                </c:pt>
                <c:pt idx="7069">
                  <c:v>1019</c:v>
                </c:pt>
                <c:pt idx="7070">
                  <c:v>1019</c:v>
                </c:pt>
                <c:pt idx="7071">
                  <c:v>1019</c:v>
                </c:pt>
                <c:pt idx="7072">
                  <c:v>1019</c:v>
                </c:pt>
                <c:pt idx="7073">
                  <c:v>1019</c:v>
                </c:pt>
                <c:pt idx="7074">
                  <c:v>1019</c:v>
                </c:pt>
                <c:pt idx="7075">
                  <c:v>1019</c:v>
                </c:pt>
                <c:pt idx="7076">
                  <c:v>1019</c:v>
                </c:pt>
                <c:pt idx="7077">
                  <c:v>1019</c:v>
                </c:pt>
                <c:pt idx="7078">
                  <c:v>1019</c:v>
                </c:pt>
                <c:pt idx="7079">
                  <c:v>1019</c:v>
                </c:pt>
                <c:pt idx="7080">
                  <c:v>1019</c:v>
                </c:pt>
                <c:pt idx="7081">
                  <c:v>1019</c:v>
                </c:pt>
                <c:pt idx="7082">
                  <c:v>1019</c:v>
                </c:pt>
                <c:pt idx="7083">
                  <c:v>1019</c:v>
                </c:pt>
                <c:pt idx="7084">
                  <c:v>1019</c:v>
                </c:pt>
                <c:pt idx="7085">
                  <c:v>1019</c:v>
                </c:pt>
                <c:pt idx="7086">
                  <c:v>1019</c:v>
                </c:pt>
                <c:pt idx="7087">
                  <c:v>1019</c:v>
                </c:pt>
                <c:pt idx="7088">
                  <c:v>1019</c:v>
                </c:pt>
                <c:pt idx="7089">
                  <c:v>1019</c:v>
                </c:pt>
                <c:pt idx="7090">
                  <c:v>1019</c:v>
                </c:pt>
                <c:pt idx="7091">
                  <c:v>1019</c:v>
                </c:pt>
                <c:pt idx="7092">
                  <c:v>1019</c:v>
                </c:pt>
                <c:pt idx="7093">
                  <c:v>1019</c:v>
                </c:pt>
                <c:pt idx="7094">
                  <c:v>1019</c:v>
                </c:pt>
                <c:pt idx="7095">
                  <c:v>1019</c:v>
                </c:pt>
                <c:pt idx="7096">
                  <c:v>1019</c:v>
                </c:pt>
                <c:pt idx="7097">
                  <c:v>1019</c:v>
                </c:pt>
                <c:pt idx="7098">
                  <c:v>1019</c:v>
                </c:pt>
                <c:pt idx="7099">
                  <c:v>1019</c:v>
                </c:pt>
                <c:pt idx="7100">
                  <c:v>1019</c:v>
                </c:pt>
                <c:pt idx="7101">
                  <c:v>1019</c:v>
                </c:pt>
                <c:pt idx="7102">
                  <c:v>1019</c:v>
                </c:pt>
                <c:pt idx="7103">
                  <c:v>1019</c:v>
                </c:pt>
                <c:pt idx="7104">
                  <c:v>1019</c:v>
                </c:pt>
                <c:pt idx="7105">
                  <c:v>1019</c:v>
                </c:pt>
                <c:pt idx="7106">
                  <c:v>1019</c:v>
                </c:pt>
                <c:pt idx="7107">
                  <c:v>1019</c:v>
                </c:pt>
                <c:pt idx="7108">
                  <c:v>1019</c:v>
                </c:pt>
                <c:pt idx="7109">
                  <c:v>1019</c:v>
                </c:pt>
                <c:pt idx="7110">
                  <c:v>1019</c:v>
                </c:pt>
                <c:pt idx="7111">
                  <c:v>1019</c:v>
                </c:pt>
                <c:pt idx="7112">
                  <c:v>1019</c:v>
                </c:pt>
                <c:pt idx="7113">
                  <c:v>1019</c:v>
                </c:pt>
                <c:pt idx="7114">
                  <c:v>1019</c:v>
                </c:pt>
                <c:pt idx="7115">
                  <c:v>1019</c:v>
                </c:pt>
                <c:pt idx="7116">
                  <c:v>1019</c:v>
                </c:pt>
                <c:pt idx="7117">
                  <c:v>1019</c:v>
                </c:pt>
                <c:pt idx="7118">
                  <c:v>1019</c:v>
                </c:pt>
                <c:pt idx="7119">
                  <c:v>1019</c:v>
                </c:pt>
                <c:pt idx="7120">
                  <c:v>1019</c:v>
                </c:pt>
                <c:pt idx="7121">
                  <c:v>1019</c:v>
                </c:pt>
                <c:pt idx="7122">
                  <c:v>1019</c:v>
                </c:pt>
                <c:pt idx="7123">
                  <c:v>1019</c:v>
                </c:pt>
                <c:pt idx="7124">
                  <c:v>1019</c:v>
                </c:pt>
                <c:pt idx="7125">
                  <c:v>1019</c:v>
                </c:pt>
                <c:pt idx="7126">
                  <c:v>1019</c:v>
                </c:pt>
                <c:pt idx="7127">
                  <c:v>1019</c:v>
                </c:pt>
                <c:pt idx="7128">
                  <c:v>1019</c:v>
                </c:pt>
                <c:pt idx="7129">
                  <c:v>1019</c:v>
                </c:pt>
                <c:pt idx="7130">
                  <c:v>1019</c:v>
                </c:pt>
                <c:pt idx="7131">
                  <c:v>1019</c:v>
                </c:pt>
                <c:pt idx="7132">
                  <c:v>1019</c:v>
                </c:pt>
                <c:pt idx="7133">
                  <c:v>1019</c:v>
                </c:pt>
                <c:pt idx="7134">
                  <c:v>1019</c:v>
                </c:pt>
                <c:pt idx="7135">
                  <c:v>1019</c:v>
                </c:pt>
                <c:pt idx="7136">
                  <c:v>1019</c:v>
                </c:pt>
                <c:pt idx="7137">
                  <c:v>1019</c:v>
                </c:pt>
                <c:pt idx="7138">
                  <c:v>1019</c:v>
                </c:pt>
                <c:pt idx="7139">
                  <c:v>1019</c:v>
                </c:pt>
                <c:pt idx="7140">
                  <c:v>1019</c:v>
                </c:pt>
                <c:pt idx="7141">
                  <c:v>1019</c:v>
                </c:pt>
                <c:pt idx="7142">
                  <c:v>1019</c:v>
                </c:pt>
                <c:pt idx="7143">
                  <c:v>1019</c:v>
                </c:pt>
                <c:pt idx="7144">
                  <c:v>1019</c:v>
                </c:pt>
                <c:pt idx="7145">
                  <c:v>1019</c:v>
                </c:pt>
                <c:pt idx="7146">
                  <c:v>1019</c:v>
                </c:pt>
                <c:pt idx="7147">
                  <c:v>1019</c:v>
                </c:pt>
                <c:pt idx="7148">
                  <c:v>1019</c:v>
                </c:pt>
                <c:pt idx="7149">
                  <c:v>1019</c:v>
                </c:pt>
                <c:pt idx="7150">
                  <c:v>1018</c:v>
                </c:pt>
                <c:pt idx="7151">
                  <c:v>1018</c:v>
                </c:pt>
                <c:pt idx="7152">
                  <c:v>1018</c:v>
                </c:pt>
                <c:pt idx="7153">
                  <c:v>1018</c:v>
                </c:pt>
                <c:pt idx="7154">
                  <c:v>1018</c:v>
                </c:pt>
                <c:pt idx="7155">
                  <c:v>1018</c:v>
                </c:pt>
                <c:pt idx="7156">
                  <c:v>1018</c:v>
                </c:pt>
                <c:pt idx="7157">
                  <c:v>1018</c:v>
                </c:pt>
                <c:pt idx="7158">
                  <c:v>1018</c:v>
                </c:pt>
                <c:pt idx="7159">
                  <c:v>1018</c:v>
                </c:pt>
                <c:pt idx="7160">
                  <c:v>1018</c:v>
                </c:pt>
                <c:pt idx="7161">
                  <c:v>1018</c:v>
                </c:pt>
                <c:pt idx="7162">
                  <c:v>1018</c:v>
                </c:pt>
                <c:pt idx="7163">
                  <c:v>1018</c:v>
                </c:pt>
                <c:pt idx="7164">
                  <c:v>1018</c:v>
                </c:pt>
                <c:pt idx="7165">
                  <c:v>1018</c:v>
                </c:pt>
                <c:pt idx="7166">
                  <c:v>1018</c:v>
                </c:pt>
                <c:pt idx="7167">
                  <c:v>1018</c:v>
                </c:pt>
                <c:pt idx="7168">
                  <c:v>1018</c:v>
                </c:pt>
                <c:pt idx="7169">
                  <c:v>1018</c:v>
                </c:pt>
                <c:pt idx="7170">
                  <c:v>1018</c:v>
                </c:pt>
                <c:pt idx="7171">
                  <c:v>1018</c:v>
                </c:pt>
                <c:pt idx="7172">
                  <c:v>1018</c:v>
                </c:pt>
                <c:pt idx="7173">
                  <c:v>1018</c:v>
                </c:pt>
                <c:pt idx="7174">
                  <c:v>1018</c:v>
                </c:pt>
                <c:pt idx="7175">
                  <c:v>1018</c:v>
                </c:pt>
                <c:pt idx="7176">
                  <c:v>1018</c:v>
                </c:pt>
                <c:pt idx="7177">
                  <c:v>1018</c:v>
                </c:pt>
                <c:pt idx="7178">
                  <c:v>1018</c:v>
                </c:pt>
                <c:pt idx="7179">
                  <c:v>1018</c:v>
                </c:pt>
                <c:pt idx="7180">
                  <c:v>1018</c:v>
                </c:pt>
                <c:pt idx="7181">
                  <c:v>1018</c:v>
                </c:pt>
                <c:pt idx="7182">
                  <c:v>1018</c:v>
                </c:pt>
                <c:pt idx="7183">
                  <c:v>1018</c:v>
                </c:pt>
                <c:pt idx="7184">
                  <c:v>1018</c:v>
                </c:pt>
                <c:pt idx="7185">
                  <c:v>1018</c:v>
                </c:pt>
                <c:pt idx="7186">
                  <c:v>1018</c:v>
                </c:pt>
                <c:pt idx="7187">
                  <c:v>1018</c:v>
                </c:pt>
                <c:pt idx="7188">
                  <c:v>1018</c:v>
                </c:pt>
                <c:pt idx="7189">
                  <c:v>1018</c:v>
                </c:pt>
                <c:pt idx="7190">
                  <c:v>1018</c:v>
                </c:pt>
                <c:pt idx="7191">
                  <c:v>1018</c:v>
                </c:pt>
                <c:pt idx="7192">
                  <c:v>1018</c:v>
                </c:pt>
                <c:pt idx="7193">
                  <c:v>1018</c:v>
                </c:pt>
                <c:pt idx="7194">
                  <c:v>1018</c:v>
                </c:pt>
                <c:pt idx="7195">
                  <c:v>1018</c:v>
                </c:pt>
                <c:pt idx="7196">
                  <c:v>1018</c:v>
                </c:pt>
                <c:pt idx="7197">
                  <c:v>1018</c:v>
                </c:pt>
                <c:pt idx="7198">
                  <c:v>1018</c:v>
                </c:pt>
                <c:pt idx="7199">
                  <c:v>1018</c:v>
                </c:pt>
                <c:pt idx="7200">
                  <c:v>1018</c:v>
                </c:pt>
                <c:pt idx="7201">
                  <c:v>1018</c:v>
                </c:pt>
                <c:pt idx="7202">
                  <c:v>1018</c:v>
                </c:pt>
                <c:pt idx="7203">
                  <c:v>1018</c:v>
                </c:pt>
                <c:pt idx="7204">
                  <c:v>1018</c:v>
                </c:pt>
                <c:pt idx="7205">
                  <c:v>1018</c:v>
                </c:pt>
                <c:pt idx="7206">
                  <c:v>1018</c:v>
                </c:pt>
                <c:pt idx="7207">
                  <c:v>1018</c:v>
                </c:pt>
                <c:pt idx="7208">
                  <c:v>1018</c:v>
                </c:pt>
                <c:pt idx="7209">
                  <c:v>1018</c:v>
                </c:pt>
                <c:pt idx="7210">
                  <c:v>1018</c:v>
                </c:pt>
                <c:pt idx="7211">
                  <c:v>1018</c:v>
                </c:pt>
                <c:pt idx="7212">
                  <c:v>1018</c:v>
                </c:pt>
                <c:pt idx="7213">
                  <c:v>1018</c:v>
                </c:pt>
                <c:pt idx="7214">
                  <c:v>1018</c:v>
                </c:pt>
                <c:pt idx="7215">
                  <c:v>1018</c:v>
                </c:pt>
                <c:pt idx="7216">
                  <c:v>1018</c:v>
                </c:pt>
                <c:pt idx="7217">
                  <c:v>1018</c:v>
                </c:pt>
                <c:pt idx="7218">
                  <c:v>1018</c:v>
                </c:pt>
                <c:pt idx="7219">
                  <c:v>1018</c:v>
                </c:pt>
                <c:pt idx="7220">
                  <c:v>1018</c:v>
                </c:pt>
                <c:pt idx="7221">
                  <c:v>1018</c:v>
                </c:pt>
                <c:pt idx="7222">
                  <c:v>1018</c:v>
                </c:pt>
                <c:pt idx="7223">
                  <c:v>1018</c:v>
                </c:pt>
                <c:pt idx="7224">
                  <c:v>1018</c:v>
                </c:pt>
                <c:pt idx="7225">
                  <c:v>1018</c:v>
                </c:pt>
                <c:pt idx="7226">
                  <c:v>1018</c:v>
                </c:pt>
                <c:pt idx="7227">
                  <c:v>1018</c:v>
                </c:pt>
                <c:pt idx="7228">
                  <c:v>1018</c:v>
                </c:pt>
                <c:pt idx="7229">
                  <c:v>1018</c:v>
                </c:pt>
                <c:pt idx="7230">
                  <c:v>1018</c:v>
                </c:pt>
                <c:pt idx="7231">
                  <c:v>1018</c:v>
                </c:pt>
                <c:pt idx="7232">
                  <c:v>1018</c:v>
                </c:pt>
                <c:pt idx="7233">
                  <c:v>1018</c:v>
                </c:pt>
                <c:pt idx="7234">
                  <c:v>1018</c:v>
                </c:pt>
                <c:pt idx="7235">
                  <c:v>1018</c:v>
                </c:pt>
                <c:pt idx="7236">
                  <c:v>1018</c:v>
                </c:pt>
                <c:pt idx="7237">
                  <c:v>1018</c:v>
                </c:pt>
                <c:pt idx="7238">
                  <c:v>1018</c:v>
                </c:pt>
                <c:pt idx="7239">
                  <c:v>1018</c:v>
                </c:pt>
                <c:pt idx="7240">
                  <c:v>1018</c:v>
                </c:pt>
                <c:pt idx="7241">
                  <c:v>1018</c:v>
                </c:pt>
                <c:pt idx="7242">
                  <c:v>1018</c:v>
                </c:pt>
                <c:pt idx="7243">
                  <c:v>1018</c:v>
                </c:pt>
                <c:pt idx="7244">
                  <c:v>1018</c:v>
                </c:pt>
                <c:pt idx="7245">
                  <c:v>1018</c:v>
                </c:pt>
                <c:pt idx="7246">
                  <c:v>1018</c:v>
                </c:pt>
                <c:pt idx="7247">
                  <c:v>1018</c:v>
                </c:pt>
                <c:pt idx="7248">
                  <c:v>1018</c:v>
                </c:pt>
                <c:pt idx="7249">
                  <c:v>1018</c:v>
                </c:pt>
                <c:pt idx="7250">
                  <c:v>1018</c:v>
                </c:pt>
                <c:pt idx="7251">
                  <c:v>1018</c:v>
                </c:pt>
                <c:pt idx="7252">
                  <c:v>1018</c:v>
                </c:pt>
                <c:pt idx="7253">
                  <c:v>1018</c:v>
                </c:pt>
                <c:pt idx="7254">
                  <c:v>1018</c:v>
                </c:pt>
                <c:pt idx="7255">
                  <c:v>1018</c:v>
                </c:pt>
                <c:pt idx="7256">
                  <c:v>1018</c:v>
                </c:pt>
                <c:pt idx="7257">
                  <c:v>1018</c:v>
                </c:pt>
                <c:pt idx="7258">
                  <c:v>1018</c:v>
                </c:pt>
                <c:pt idx="7259">
                  <c:v>1018</c:v>
                </c:pt>
                <c:pt idx="7260">
                  <c:v>1018</c:v>
                </c:pt>
                <c:pt idx="7261">
                  <c:v>1018</c:v>
                </c:pt>
                <c:pt idx="7262">
                  <c:v>1018</c:v>
                </c:pt>
                <c:pt idx="7263">
                  <c:v>1018</c:v>
                </c:pt>
                <c:pt idx="7264">
                  <c:v>1018</c:v>
                </c:pt>
                <c:pt idx="7265">
                  <c:v>1018</c:v>
                </c:pt>
                <c:pt idx="7266">
                  <c:v>1018</c:v>
                </c:pt>
                <c:pt idx="7267">
                  <c:v>1018</c:v>
                </c:pt>
                <c:pt idx="7268">
                  <c:v>1018</c:v>
                </c:pt>
                <c:pt idx="7269">
                  <c:v>1018</c:v>
                </c:pt>
                <c:pt idx="7270">
                  <c:v>1018</c:v>
                </c:pt>
                <c:pt idx="7271">
                  <c:v>1018</c:v>
                </c:pt>
                <c:pt idx="7272">
                  <c:v>1018</c:v>
                </c:pt>
                <c:pt idx="7273">
                  <c:v>1018</c:v>
                </c:pt>
                <c:pt idx="7274">
                  <c:v>1018</c:v>
                </c:pt>
                <c:pt idx="7275">
                  <c:v>1018</c:v>
                </c:pt>
                <c:pt idx="7276">
                  <c:v>1018</c:v>
                </c:pt>
                <c:pt idx="7277">
                  <c:v>1018</c:v>
                </c:pt>
                <c:pt idx="7278">
                  <c:v>1018</c:v>
                </c:pt>
                <c:pt idx="7279">
                  <c:v>1018</c:v>
                </c:pt>
                <c:pt idx="7280">
                  <c:v>1018</c:v>
                </c:pt>
                <c:pt idx="7281">
                  <c:v>1018</c:v>
                </c:pt>
                <c:pt idx="7282">
                  <c:v>1018</c:v>
                </c:pt>
                <c:pt idx="7283">
                  <c:v>1018</c:v>
                </c:pt>
                <c:pt idx="7284">
                  <c:v>1018</c:v>
                </c:pt>
                <c:pt idx="7285">
                  <c:v>1018</c:v>
                </c:pt>
                <c:pt idx="7286">
                  <c:v>1018</c:v>
                </c:pt>
                <c:pt idx="7287">
                  <c:v>1018</c:v>
                </c:pt>
                <c:pt idx="7288">
                  <c:v>1018</c:v>
                </c:pt>
                <c:pt idx="7289">
                  <c:v>1018</c:v>
                </c:pt>
                <c:pt idx="7290">
                  <c:v>1018</c:v>
                </c:pt>
                <c:pt idx="7291">
                  <c:v>1018</c:v>
                </c:pt>
                <c:pt idx="7292">
                  <c:v>1018</c:v>
                </c:pt>
                <c:pt idx="7293">
                  <c:v>1018</c:v>
                </c:pt>
                <c:pt idx="7294">
                  <c:v>1018</c:v>
                </c:pt>
                <c:pt idx="7295">
                  <c:v>1018</c:v>
                </c:pt>
                <c:pt idx="7296">
                  <c:v>1018</c:v>
                </c:pt>
                <c:pt idx="7297">
                  <c:v>1018</c:v>
                </c:pt>
                <c:pt idx="7298">
                  <c:v>1018</c:v>
                </c:pt>
                <c:pt idx="7299">
                  <c:v>1018</c:v>
                </c:pt>
                <c:pt idx="7300">
                  <c:v>1018</c:v>
                </c:pt>
                <c:pt idx="7301">
                  <c:v>1018</c:v>
                </c:pt>
                <c:pt idx="7302">
                  <c:v>1018</c:v>
                </c:pt>
                <c:pt idx="7303">
                  <c:v>1018</c:v>
                </c:pt>
                <c:pt idx="7304">
                  <c:v>1018</c:v>
                </c:pt>
                <c:pt idx="7305">
                  <c:v>1018</c:v>
                </c:pt>
                <c:pt idx="7306">
                  <c:v>1018</c:v>
                </c:pt>
                <c:pt idx="7307">
                  <c:v>1018</c:v>
                </c:pt>
                <c:pt idx="7308">
                  <c:v>1018</c:v>
                </c:pt>
                <c:pt idx="7309">
                  <c:v>1018</c:v>
                </c:pt>
                <c:pt idx="7310">
                  <c:v>1018</c:v>
                </c:pt>
                <c:pt idx="7311">
                  <c:v>1018</c:v>
                </c:pt>
                <c:pt idx="7312">
                  <c:v>1018</c:v>
                </c:pt>
                <c:pt idx="7313">
                  <c:v>1018</c:v>
                </c:pt>
                <c:pt idx="7314">
                  <c:v>1018</c:v>
                </c:pt>
                <c:pt idx="7315">
                  <c:v>1018</c:v>
                </c:pt>
                <c:pt idx="7316">
                  <c:v>1018</c:v>
                </c:pt>
                <c:pt idx="7317">
                  <c:v>1018</c:v>
                </c:pt>
                <c:pt idx="7318">
                  <c:v>1018</c:v>
                </c:pt>
                <c:pt idx="7319">
                  <c:v>1018</c:v>
                </c:pt>
                <c:pt idx="7320">
                  <c:v>1018</c:v>
                </c:pt>
                <c:pt idx="7321">
                  <c:v>1018</c:v>
                </c:pt>
                <c:pt idx="7322">
                  <c:v>1018</c:v>
                </c:pt>
                <c:pt idx="7323">
                  <c:v>1018</c:v>
                </c:pt>
                <c:pt idx="7324">
                  <c:v>1018</c:v>
                </c:pt>
                <c:pt idx="7325">
                  <c:v>1018</c:v>
                </c:pt>
                <c:pt idx="7326">
                  <c:v>1018</c:v>
                </c:pt>
                <c:pt idx="7327">
                  <c:v>1018</c:v>
                </c:pt>
                <c:pt idx="7328">
                  <c:v>1018</c:v>
                </c:pt>
                <c:pt idx="7329">
                  <c:v>1018</c:v>
                </c:pt>
                <c:pt idx="7330">
                  <c:v>1018</c:v>
                </c:pt>
                <c:pt idx="7331">
                  <c:v>1018</c:v>
                </c:pt>
                <c:pt idx="7332">
                  <c:v>1018</c:v>
                </c:pt>
                <c:pt idx="7333">
                  <c:v>1018</c:v>
                </c:pt>
                <c:pt idx="7334">
                  <c:v>1018</c:v>
                </c:pt>
                <c:pt idx="7335">
                  <c:v>1018</c:v>
                </c:pt>
                <c:pt idx="7336">
                  <c:v>1018</c:v>
                </c:pt>
                <c:pt idx="7337">
                  <c:v>1018</c:v>
                </c:pt>
                <c:pt idx="7338">
                  <c:v>1018</c:v>
                </c:pt>
                <c:pt idx="7339">
                  <c:v>1018</c:v>
                </c:pt>
                <c:pt idx="7340">
                  <c:v>1018</c:v>
                </c:pt>
                <c:pt idx="7341">
                  <c:v>1018</c:v>
                </c:pt>
                <c:pt idx="7342">
                  <c:v>1018</c:v>
                </c:pt>
                <c:pt idx="7343">
                  <c:v>1018</c:v>
                </c:pt>
                <c:pt idx="7344">
                  <c:v>1018</c:v>
                </c:pt>
                <c:pt idx="7345">
                  <c:v>1018</c:v>
                </c:pt>
                <c:pt idx="7346">
                  <c:v>1018</c:v>
                </c:pt>
                <c:pt idx="7347">
                  <c:v>1018</c:v>
                </c:pt>
                <c:pt idx="7348">
                  <c:v>1018</c:v>
                </c:pt>
                <c:pt idx="7349">
                  <c:v>1018</c:v>
                </c:pt>
                <c:pt idx="7350">
                  <c:v>1018</c:v>
                </c:pt>
                <c:pt idx="7351">
                  <c:v>1018</c:v>
                </c:pt>
                <c:pt idx="7352">
                  <c:v>1018</c:v>
                </c:pt>
                <c:pt idx="7353">
                  <c:v>1018</c:v>
                </c:pt>
                <c:pt idx="7354">
                  <c:v>1018</c:v>
                </c:pt>
                <c:pt idx="7355">
                  <c:v>1018</c:v>
                </c:pt>
                <c:pt idx="7356">
                  <c:v>1018</c:v>
                </c:pt>
                <c:pt idx="7357">
                  <c:v>1018</c:v>
                </c:pt>
                <c:pt idx="7358">
                  <c:v>1018</c:v>
                </c:pt>
                <c:pt idx="7359">
                  <c:v>1018</c:v>
                </c:pt>
                <c:pt idx="7360">
                  <c:v>1018</c:v>
                </c:pt>
                <c:pt idx="7361">
                  <c:v>1018</c:v>
                </c:pt>
                <c:pt idx="7362">
                  <c:v>1018</c:v>
                </c:pt>
                <c:pt idx="7363">
                  <c:v>1018</c:v>
                </c:pt>
                <c:pt idx="7364">
                  <c:v>1018</c:v>
                </c:pt>
                <c:pt idx="7365">
                  <c:v>1018</c:v>
                </c:pt>
                <c:pt idx="7366">
                  <c:v>1018</c:v>
                </c:pt>
                <c:pt idx="7367">
                  <c:v>1018</c:v>
                </c:pt>
                <c:pt idx="7368">
                  <c:v>1018</c:v>
                </c:pt>
                <c:pt idx="7369">
                  <c:v>1018</c:v>
                </c:pt>
                <c:pt idx="7370">
                  <c:v>1018</c:v>
                </c:pt>
                <c:pt idx="7371">
                  <c:v>1018</c:v>
                </c:pt>
                <c:pt idx="7372">
                  <c:v>1018</c:v>
                </c:pt>
                <c:pt idx="7373">
                  <c:v>1018</c:v>
                </c:pt>
                <c:pt idx="7374">
                  <c:v>1018</c:v>
                </c:pt>
                <c:pt idx="7375">
                  <c:v>1018</c:v>
                </c:pt>
                <c:pt idx="7376">
                  <c:v>1018</c:v>
                </c:pt>
                <c:pt idx="7377">
                  <c:v>1018</c:v>
                </c:pt>
                <c:pt idx="7378">
                  <c:v>1018</c:v>
                </c:pt>
                <c:pt idx="7379">
                  <c:v>1018</c:v>
                </c:pt>
                <c:pt idx="7380">
                  <c:v>1018</c:v>
                </c:pt>
                <c:pt idx="7381">
                  <c:v>1018</c:v>
                </c:pt>
                <c:pt idx="7382">
                  <c:v>1018</c:v>
                </c:pt>
                <c:pt idx="7383">
                  <c:v>1018</c:v>
                </c:pt>
                <c:pt idx="7384">
                  <c:v>1018</c:v>
                </c:pt>
                <c:pt idx="7385">
                  <c:v>1018</c:v>
                </c:pt>
                <c:pt idx="7386">
                  <c:v>1018</c:v>
                </c:pt>
                <c:pt idx="7387">
                  <c:v>1018</c:v>
                </c:pt>
                <c:pt idx="7388">
                  <c:v>1018</c:v>
                </c:pt>
                <c:pt idx="7389">
                  <c:v>1018</c:v>
                </c:pt>
                <c:pt idx="7390">
                  <c:v>1018</c:v>
                </c:pt>
                <c:pt idx="7391">
                  <c:v>1018</c:v>
                </c:pt>
                <c:pt idx="7392">
                  <c:v>1018</c:v>
                </c:pt>
                <c:pt idx="7393">
                  <c:v>1018</c:v>
                </c:pt>
                <c:pt idx="7394">
                  <c:v>1018</c:v>
                </c:pt>
                <c:pt idx="7395">
                  <c:v>1018</c:v>
                </c:pt>
                <c:pt idx="7396">
                  <c:v>1018</c:v>
                </c:pt>
                <c:pt idx="7397">
                  <c:v>1018</c:v>
                </c:pt>
                <c:pt idx="7398">
                  <c:v>1018</c:v>
                </c:pt>
                <c:pt idx="7399">
                  <c:v>1018</c:v>
                </c:pt>
                <c:pt idx="7400">
                  <c:v>1018</c:v>
                </c:pt>
                <c:pt idx="7401">
                  <c:v>1018</c:v>
                </c:pt>
                <c:pt idx="7402">
                  <c:v>1018</c:v>
                </c:pt>
                <c:pt idx="7403">
                  <c:v>1018</c:v>
                </c:pt>
                <c:pt idx="7404">
                  <c:v>1018</c:v>
                </c:pt>
                <c:pt idx="7405">
                  <c:v>1018</c:v>
                </c:pt>
                <c:pt idx="7406">
                  <c:v>1018</c:v>
                </c:pt>
                <c:pt idx="7407">
                  <c:v>1018</c:v>
                </c:pt>
                <c:pt idx="7408">
                  <c:v>1018</c:v>
                </c:pt>
                <c:pt idx="7409">
                  <c:v>1018</c:v>
                </c:pt>
                <c:pt idx="7410">
                  <c:v>1018</c:v>
                </c:pt>
                <c:pt idx="7411">
                  <c:v>1018</c:v>
                </c:pt>
                <c:pt idx="7412">
                  <c:v>1018</c:v>
                </c:pt>
                <c:pt idx="7413">
                  <c:v>1018</c:v>
                </c:pt>
                <c:pt idx="7414">
                  <c:v>1018</c:v>
                </c:pt>
                <c:pt idx="7415">
                  <c:v>1018</c:v>
                </c:pt>
                <c:pt idx="7416">
                  <c:v>1018</c:v>
                </c:pt>
                <c:pt idx="7417">
                  <c:v>1018</c:v>
                </c:pt>
                <c:pt idx="7418">
                  <c:v>1018</c:v>
                </c:pt>
                <c:pt idx="7419">
                  <c:v>1018</c:v>
                </c:pt>
                <c:pt idx="7420">
                  <c:v>1018</c:v>
                </c:pt>
                <c:pt idx="7421">
                  <c:v>1018</c:v>
                </c:pt>
                <c:pt idx="7422">
                  <c:v>1018</c:v>
                </c:pt>
                <c:pt idx="7423">
                  <c:v>1018</c:v>
                </c:pt>
                <c:pt idx="7424">
                  <c:v>1018</c:v>
                </c:pt>
                <c:pt idx="7425">
                  <c:v>1018</c:v>
                </c:pt>
                <c:pt idx="7426">
                  <c:v>1018</c:v>
                </c:pt>
                <c:pt idx="7427">
                  <c:v>1018</c:v>
                </c:pt>
                <c:pt idx="7428">
                  <c:v>1018</c:v>
                </c:pt>
                <c:pt idx="7429">
                  <c:v>1018</c:v>
                </c:pt>
                <c:pt idx="7430">
                  <c:v>1018</c:v>
                </c:pt>
                <c:pt idx="7431">
                  <c:v>1018</c:v>
                </c:pt>
                <c:pt idx="7432">
                  <c:v>1018</c:v>
                </c:pt>
                <c:pt idx="7433">
                  <c:v>1018</c:v>
                </c:pt>
                <c:pt idx="7434">
                  <c:v>1018</c:v>
                </c:pt>
                <c:pt idx="7435">
                  <c:v>1018</c:v>
                </c:pt>
                <c:pt idx="7436">
                  <c:v>1018</c:v>
                </c:pt>
                <c:pt idx="7437">
                  <c:v>1018</c:v>
                </c:pt>
                <c:pt idx="7438">
                  <c:v>1018</c:v>
                </c:pt>
                <c:pt idx="7439">
                  <c:v>1018</c:v>
                </c:pt>
                <c:pt idx="7440">
                  <c:v>1018</c:v>
                </c:pt>
                <c:pt idx="7441">
                  <c:v>1018</c:v>
                </c:pt>
                <c:pt idx="7442">
                  <c:v>1018</c:v>
                </c:pt>
                <c:pt idx="7443">
                  <c:v>1018</c:v>
                </c:pt>
                <c:pt idx="7444">
                  <c:v>1018</c:v>
                </c:pt>
                <c:pt idx="7445">
                  <c:v>1018</c:v>
                </c:pt>
                <c:pt idx="7446">
                  <c:v>1018</c:v>
                </c:pt>
                <c:pt idx="7447">
                  <c:v>1018</c:v>
                </c:pt>
                <c:pt idx="7448">
                  <c:v>1018</c:v>
                </c:pt>
                <c:pt idx="7449">
                  <c:v>1018</c:v>
                </c:pt>
                <c:pt idx="7450">
                  <c:v>1018</c:v>
                </c:pt>
                <c:pt idx="7451">
                  <c:v>1018</c:v>
                </c:pt>
                <c:pt idx="7452">
                  <c:v>1018</c:v>
                </c:pt>
                <c:pt idx="7453">
                  <c:v>1018</c:v>
                </c:pt>
                <c:pt idx="7454">
                  <c:v>1018</c:v>
                </c:pt>
                <c:pt idx="7455">
                  <c:v>1018</c:v>
                </c:pt>
                <c:pt idx="7456">
                  <c:v>1018</c:v>
                </c:pt>
                <c:pt idx="7457">
                  <c:v>1018</c:v>
                </c:pt>
                <c:pt idx="7458">
                  <c:v>1018</c:v>
                </c:pt>
                <c:pt idx="7459">
                  <c:v>1018</c:v>
                </c:pt>
                <c:pt idx="7460">
                  <c:v>1018</c:v>
                </c:pt>
                <c:pt idx="7461">
                  <c:v>1018</c:v>
                </c:pt>
                <c:pt idx="7462">
                  <c:v>1018</c:v>
                </c:pt>
                <c:pt idx="7463">
                  <c:v>1018</c:v>
                </c:pt>
                <c:pt idx="7464">
                  <c:v>1018</c:v>
                </c:pt>
                <c:pt idx="7465">
                  <c:v>1018</c:v>
                </c:pt>
                <c:pt idx="7466">
                  <c:v>1018</c:v>
                </c:pt>
                <c:pt idx="7467">
                  <c:v>1018</c:v>
                </c:pt>
                <c:pt idx="7468">
                  <c:v>1018</c:v>
                </c:pt>
                <c:pt idx="7469">
                  <c:v>1018</c:v>
                </c:pt>
                <c:pt idx="7470">
                  <c:v>1018</c:v>
                </c:pt>
                <c:pt idx="7471">
                  <c:v>1018</c:v>
                </c:pt>
                <c:pt idx="7472">
                  <c:v>1018</c:v>
                </c:pt>
                <c:pt idx="7473">
                  <c:v>1018</c:v>
                </c:pt>
                <c:pt idx="7474">
                  <c:v>1018</c:v>
                </c:pt>
                <c:pt idx="7475">
                  <c:v>1018</c:v>
                </c:pt>
                <c:pt idx="7476">
                  <c:v>1018</c:v>
                </c:pt>
                <c:pt idx="7477">
                  <c:v>1018</c:v>
                </c:pt>
                <c:pt idx="7478">
                  <c:v>1018</c:v>
                </c:pt>
                <c:pt idx="7479">
                  <c:v>1018</c:v>
                </c:pt>
                <c:pt idx="7480">
                  <c:v>1018</c:v>
                </c:pt>
                <c:pt idx="7481">
                  <c:v>1018</c:v>
                </c:pt>
                <c:pt idx="7482">
                  <c:v>1018</c:v>
                </c:pt>
                <c:pt idx="7483">
                  <c:v>1018</c:v>
                </c:pt>
                <c:pt idx="7484">
                  <c:v>1018</c:v>
                </c:pt>
                <c:pt idx="7485">
                  <c:v>1018</c:v>
                </c:pt>
                <c:pt idx="7486">
                  <c:v>1018</c:v>
                </c:pt>
                <c:pt idx="7487">
                  <c:v>1018</c:v>
                </c:pt>
                <c:pt idx="7488">
                  <c:v>1018</c:v>
                </c:pt>
                <c:pt idx="7489">
                  <c:v>1018</c:v>
                </c:pt>
                <c:pt idx="7490">
                  <c:v>1018</c:v>
                </c:pt>
                <c:pt idx="7491">
                  <c:v>1018</c:v>
                </c:pt>
                <c:pt idx="7492">
                  <c:v>1018</c:v>
                </c:pt>
                <c:pt idx="7493">
                  <c:v>1018</c:v>
                </c:pt>
                <c:pt idx="7494">
                  <c:v>1018</c:v>
                </c:pt>
                <c:pt idx="7495">
                  <c:v>1018</c:v>
                </c:pt>
                <c:pt idx="7496">
                  <c:v>1018</c:v>
                </c:pt>
                <c:pt idx="7497">
                  <c:v>1018</c:v>
                </c:pt>
                <c:pt idx="7498">
                  <c:v>1018</c:v>
                </c:pt>
                <c:pt idx="7499">
                  <c:v>1018</c:v>
                </c:pt>
                <c:pt idx="7500">
                  <c:v>1018</c:v>
                </c:pt>
                <c:pt idx="7501">
                  <c:v>1018</c:v>
                </c:pt>
                <c:pt idx="7502">
                  <c:v>1018</c:v>
                </c:pt>
                <c:pt idx="7503">
                  <c:v>1018</c:v>
                </c:pt>
                <c:pt idx="7504">
                  <c:v>1018</c:v>
                </c:pt>
                <c:pt idx="7505">
                  <c:v>1018</c:v>
                </c:pt>
                <c:pt idx="7506">
                  <c:v>1018</c:v>
                </c:pt>
                <c:pt idx="7507">
                  <c:v>1018</c:v>
                </c:pt>
                <c:pt idx="7508">
                  <c:v>1018</c:v>
                </c:pt>
                <c:pt idx="7509">
                  <c:v>1018</c:v>
                </c:pt>
                <c:pt idx="7510">
                  <c:v>1018</c:v>
                </c:pt>
                <c:pt idx="7511">
                  <c:v>1018</c:v>
                </c:pt>
                <c:pt idx="7512">
                  <c:v>1018</c:v>
                </c:pt>
                <c:pt idx="7513">
                  <c:v>1018</c:v>
                </c:pt>
                <c:pt idx="7514">
                  <c:v>1018</c:v>
                </c:pt>
                <c:pt idx="7515">
                  <c:v>1018</c:v>
                </c:pt>
                <c:pt idx="7516">
                  <c:v>1018</c:v>
                </c:pt>
                <c:pt idx="7517">
                  <c:v>1018</c:v>
                </c:pt>
                <c:pt idx="7518">
                  <c:v>1018</c:v>
                </c:pt>
                <c:pt idx="7519">
                  <c:v>1018</c:v>
                </c:pt>
                <c:pt idx="7520">
                  <c:v>1018</c:v>
                </c:pt>
                <c:pt idx="7521">
                  <c:v>1018</c:v>
                </c:pt>
                <c:pt idx="7522">
                  <c:v>1018</c:v>
                </c:pt>
                <c:pt idx="7523">
                  <c:v>1018</c:v>
                </c:pt>
                <c:pt idx="7524">
                  <c:v>1018</c:v>
                </c:pt>
                <c:pt idx="7525">
                  <c:v>1018</c:v>
                </c:pt>
                <c:pt idx="7526">
                  <c:v>1018</c:v>
                </c:pt>
                <c:pt idx="7527">
                  <c:v>1018</c:v>
                </c:pt>
                <c:pt idx="7528">
                  <c:v>1018</c:v>
                </c:pt>
                <c:pt idx="7529">
                  <c:v>1018</c:v>
                </c:pt>
                <c:pt idx="7530">
                  <c:v>1018</c:v>
                </c:pt>
                <c:pt idx="7531">
                  <c:v>1018</c:v>
                </c:pt>
                <c:pt idx="7532">
                  <c:v>1018</c:v>
                </c:pt>
                <c:pt idx="7533">
                  <c:v>1018</c:v>
                </c:pt>
                <c:pt idx="7534">
                  <c:v>1018</c:v>
                </c:pt>
                <c:pt idx="7535">
                  <c:v>1018</c:v>
                </c:pt>
                <c:pt idx="7536">
                  <c:v>1018</c:v>
                </c:pt>
                <c:pt idx="7537">
                  <c:v>1018</c:v>
                </c:pt>
                <c:pt idx="7538">
                  <c:v>1018</c:v>
                </c:pt>
                <c:pt idx="7539">
                  <c:v>1018</c:v>
                </c:pt>
                <c:pt idx="7540">
                  <c:v>1018</c:v>
                </c:pt>
                <c:pt idx="7541">
                  <c:v>1018</c:v>
                </c:pt>
                <c:pt idx="7542">
                  <c:v>1018</c:v>
                </c:pt>
                <c:pt idx="7543">
                  <c:v>1018</c:v>
                </c:pt>
                <c:pt idx="7544">
                  <c:v>1018</c:v>
                </c:pt>
                <c:pt idx="7545">
                  <c:v>1018</c:v>
                </c:pt>
                <c:pt idx="7546">
                  <c:v>1018</c:v>
                </c:pt>
                <c:pt idx="7547">
                  <c:v>1018</c:v>
                </c:pt>
                <c:pt idx="7548">
                  <c:v>1018</c:v>
                </c:pt>
                <c:pt idx="7549">
                  <c:v>1018</c:v>
                </c:pt>
                <c:pt idx="7550">
                  <c:v>1018</c:v>
                </c:pt>
                <c:pt idx="7551">
                  <c:v>1018</c:v>
                </c:pt>
                <c:pt idx="7552">
                  <c:v>1018</c:v>
                </c:pt>
                <c:pt idx="7553">
                  <c:v>1018</c:v>
                </c:pt>
                <c:pt idx="7554">
                  <c:v>1018</c:v>
                </c:pt>
                <c:pt idx="7555">
                  <c:v>1018</c:v>
                </c:pt>
                <c:pt idx="7556">
                  <c:v>1018</c:v>
                </c:pt>
                <c:pt idx="7557">
                  <c:v>1018</c:v>
                </c:pt>
                <c:pt idx="7558">
                  <c:v>1018</c:v>
                </c:pt>
                <c:pt idx="7559">
                  <c:v>1018</c:v>
                </c:pt>
                <c:pt idx="7560">
                  <c:v>1018</c:v>
                </c:pt>
                <c:pt idx="7561">
                  <c:v>1018</c:v>
                </c:pt>
                <c:pt idx="7562">
                  <c:v>1018</c:v>
                </c:pt>
                <c:pt idx="7563">
                  <c:v>1018</c:v>
                </c:pt>
                <c:pt idx="7564">
                  <c:v>1018</c:v>
                </c:pt>
                <c:pt idx="7565">
                  <c:v>1018</c:v>
                </c:pt>
                <c:pt idx="7566">
                  <c:v>1018</c:v>
                </c:pt>
                <c:pt idx="7567">
                  <c:v>1018</c:v>
                </c:pt>
                <c:pt idx="7568">
                  <c:v>1018</c:v>
                </c:pt>
                <c:pt idx="7569">
                  <c:v>1018</c:v>
                </c:pt>
                <c:pt idx="7570">
                  <c:v>1018</c:v>
                </c:pt>
                <c:pt idx="7571">
                  <c:v>1018</c:v>
                </c:pt>
                <c:pt idx="7572">
                  <c:v>1018</c:v>
                </c:pt>
                <c:pt idx="7573">
                  <c:v>1018</c:v>
                </c:pt>
                <c:pt idx="7574">
                  <c:v>1018</c:v>
                </c:pt>
                <c:pt idx="7575">
                  <c:v>1018</c:v>
                </c:pt>
                <c:pt idx="7576">
                  <c:v>1018</c:v>
                </c:pt>
                <c:pt idx="7577">
                  <c:v>1018</c:v>
                </c:pt>
                <c:pt idx="7578">
                  <c:v>1018</c:v>
                </c:pt>
                <c:pt idx="7579">
                  <c:v>1018</c:v>
                </c:pt>
                <c:pt idx="7580">
                  <c:v>1018</c:v>
                </c:pt>
                <c:pt idx="7581">
                  <c:v>1018</c:v>
                </c:pt>
                <c:pt idx="7582">
                  <c:v>1018</c:v>
                </c:pt>
                <c:pt idx="7583">
                  <c:v>1018</c:v>
                </c:pt>
                <c:pt idx="7584">
                  <c:v>1018</c:v>
                </c:pt>
                <c:pt idx="7585">
                  <c:v>1018</c:v>
                </c:pt>
                <c:pt idx="7586">
                  <c:v>1018</c:v>
                </c:pt>
                <c:pt idx="7587">
                  <c:v>1018</c:v>
                </c:pt>
                <c:pt idx="7588">
                  <c:v>1018</c:v>
                </c:pt>
                <c:pt idx="7589">
                  <c:v>1018</c:v>
                </c:pt>
                <c:pt idx="7590">
                  <c:v>1018</c:v>
                </c:pt>
                <c:pt idx="7591">
                  <c:v>1018</c:v>
                </c:pt>
                <c:pt idx="7592">
                  <c:v>1018</c:v>
                </c:pt>
                <c:pt idx="7593">
                  <c:v>1018</c:v>
                </c:pt>
                <c:pt idx="7594">
                  <c:v>1018</c:v>
                </c:pt>
                <c:pt idx="7595">
                  <c:v>1018</c:v>
                </c:pt>
                <c:pt idx="7596">
                  <c:v>1018</c:v>
                </c:pt>
                <c:pt idx="7597">
                  <c:v>1018</c:v>
                </c:pt>
                <c:pt idx="7598">
                  <c:v>1018</c:v>
                </c:pt>
                <c:pt idx="7599">
                  <c:v>1018</c:v>
                </c:pt>
                <c:pt idx="7600">
                  <c:v>1018</c:v>
                </c:pt>
                <c:pt idx="7601">
                  <c:v>1018</c:v>
                </c:pt>
                <c:pt idx="7602">
                  <c:v>1018</c:v>
                </c:pt>
                <c:pt idx="7603">
                  <c:v>1018</c:v>
                </c:pt>
                <c:pt idx="7604">
                  <c:v>1018</c:v>
                </c:pt>
                <c:pt idx="7605">
                  <c:v>1018</c:v>
                </c:pt>
                <c:pt idx="7606">
                  <c:v>1018</c:v>
                </c:pt>
                <c:pt idx="7607">
                  <c:v>1018</c:v>
                </c:pt>
                <c:pt idx="7608">
                  <c:v>1018</c:v>
                </c:pt>
                <c:pt idx="7609">
                  <c:v>1018</c:v>
                </c:pt>
                <c:pt idx="7610">
                  <c:v>1018</c:v>
                </c:pt>
                <c:pt idx="7611">
                  <c:v>1018</c:v>
                </c:pt>
                <c:pt idx="7612">
                  <c:v>1018</c:v>
                </c:pt>
                <c:pt idx="7613">
                  <c:v>1018</c:v>
                </c:pt>
                <c:pt idx="7614">
                  <c:v>1018</c:v>
                </c:pt>
                <c:pt idx="7615">
                  <c:v>1018</c:v>
                </c:pt>
                <c:pt idx="7616">
                  <c:v>1018</c:v>
                </c:pt>
                <c:pt idx="7617">
                  <c:v>1018</c:v>
                </c:pt>
                <c:pt idx="7618">
                  <c:v>1018</c:v>
                </c:pt>
                <c:pt idx="7619">
                  <c:v>1018</c:v>
                </c:pt>
                <c:pt idx="7620">
                  <c:v>1018</c:v>
                </c:pt>
                <c:pt idx="7621">
                  <c:v>1018</c:v>
                </c:pt>
                <c:pt idx="7622">
                  <c:v>1018</c:v>
                </c:pt>
                <c:pt idx="7623">
                  <c:v>1018</c:v>
                </c:pt>
                <c:pt idx="7624">
                  <c:v>1018</c:v>
                </c:pt>
                <c:pt idx="7625">
                  <c:v>1018</c:v>
                </c:pt>
                <c:pt idx="7626">
                  <c:v>1018</c:v>
                </c:pt>
                <c:pt idx="7627">
                  <c:v>1018</c:v>
                </c:pt>
                <c:pt idx="7628">
                  <c:v>1018</c:v>
                </c:pt>
                <c:pt idx="7629">
                  <c:v>1018</c:v>
                </c:pt>
                <c:pt idx="7630">
                  <c:v>1018</c:v>
                </c:pt>
                <c:pt idx="7631">
                  <c:v>1018</c:v>
                </c:pt>
                <c:pt idx="7632">
                  <c:v>1018</c:v>
                </c:pt>
                <c:pt idx="7633">
                  <c:v>1018</c:v>
                </c:pt>
                <c:pt idx="7634">
                  <c:v>1018</c:v>
                </c:pt>
                <c:pt idx="7635">
                  <c:v>1018</c:v>
                </c:pt>
                <c:pt idx="7636">
                  <c:v>1018</c:v>
                </c:pt>
                <c:pt idx="7637">
                  <c:v>1018</c:v>
                </c:pt>
                <c:pt idx="7638">
                  <c:v>1018</c:v>
                </c:pt>
                <c:pt idx="7639">
                  <c:v>1018</c:v>
                </c:pt>
                <c:pt idx="7640">
                  <c:v>1018</c:v>
                </c:pt>
                <c:pt idx="7641">
                  <c:v>1018</c:v>
                </c:pt>
                <c:pt idx="7642">
                  <c:v>1018</c:v>
                </c:pt>
                <c:pt idx="7643">
                  <c:v>1018</c:v>
                </c:pt>
                <c:pt idx="7644">
                  <c:v>1018</c:v>
                </c:pt>
                <c:pt idx="7645">
                  <c:v>1018</c:v>
                </c:pt>
                <c:pt idx="7646">
                  <c:v>1018</c:v>
                </c:pt>
                <c:pt idx="7647">
                  <c:v>1018</c:v>
                </c:pt>
                <c:pt idx="7648">
                  <c:v>1018</c:v>
                </c:pt>
                <c:pt idx="7649">
                  <c:v>1018</c:v>
                </c:pt>
                <c:pt idx="7650">
                  <c:v>1018</c:v>
                </c:pt>
                <c:pt idx="7651">
                  <c:v>1018</c:v>
                </c:pt>
                <c:pt idx="7652">
                  <c:v>1018</c:v>
                </c:pt>
                <c:pt idx="7653">
                  <c:v>1018</c:v>
                </c:pt>
                <c:pt idx="7654">
                  <c:v>1018</c:v>
                </c:pt>
                <c:pt idx="7655">
                  <c:v>1018</c:v>
                </c:pt>
                <c:pt idx="7656">
                  <c:v>1018</c:v>
                </c:pt>
                <c:pt idx="7657">
                  <c:v>1018</c:v>
                </c:pt>
                <c:pt idx="7658">
                  <c:v>1018</c:v>
                </c:pt>
                <c:pt idx="7659">
                  <c:v>1018</c:v>
                </c:pt>
                <c:pt idx="7660">
                  <c:v>1018</c:v>
                </c:pt>
                <c:pt idx="7661">
                  <c:v>1018</c:v>
                </c:pt>
                <c:pt idx="7662">
                  <c:v>1018</c:v>
                </c:pt>
                <c:pt idx="7663">
                  <c:v>1018</c:v>
                </c:pt>
                <c:pt idx="7664">
                  <c:v>1018</c:v>
                </c:pt>
                <c:pt idx="7665">
                  <c:v>1018</c:v>
                </c:pt>
                <c:pt idx="7666">
                  <c:v>1018</c:v>
                </c:pt>
                <c:pt idx="7667">
                  <c:v>1018</c:v>
                </c:pt>
                <c:pt idx="7668">
                  <c:v>1018</c:v>
                </c:pt>
                <c:pt idx="7669">
                  <c:v>1018</c:v>
                </c:pt>
                <c:pt idx="7670">
                  <c:v>1018</c:v>
                </c:pt>
                <c:pt idx="7671">
                  <c:v>1018</c:v>
                </c:pt>
                <c:pt idx="7672">
                  <c:v>1018</c:v>
                </c:pt>
                <c:pt idx="7673">
                  <c:v>1018</c:v>
                </c:pt>
                <c:pt idx="7674">
                  <c:v>1018</c:v>
                </c:pt>
                <c:pt idx="7675">
                  <c:v>1018</c:v>
                </c:pt>
                <c:pt idx="7676">
                  <c:v>1018</c:v>
                </c:pt>
                <c:pt idx="7677">
                  <c:v>1018</c:v>
                </c:pt>
                <c:pt idx="7678">
                  <c:v>1018</c:v>
                </c:pt>
                <c:pt idx="7679">
                  <c:v>1018</c:v>
                </c:pt>
                <c:pt idx="7680">
                  <c:v>1018</c:v>
                </c:pt>
                <c:pt idx="7681">
                  <c:v>1018</c:v>
                </c:pt>
                <c:pt idx="7682">
                  <c:v>1018</c:v>
                </c:pt>
                <c:pt idx="7683">
                  <c:v>1018</c:v>
                </c:pt>
                <c:pt idx="7684">
                  <c:v>1018</c:v>
                </c:pt>
                <c:pt idx="7685">
                  <c:v>1018</c:v>
                </c:pt>
                <c:pt idx="7686">
                  <c:v>1018</c:v>
                </c:pt>
                <c:pt idx="7687">
                  <c:v>1018</c:v>
                </c:pt>
                <c:pt idx="7688">
                  <c:v>1018</c:v>
                </c:pt>
                <c:pt idx="7689">
                  <c:v>1018</c:v>
                </c:pt>
                <c:pt idx="7690">
                  <c:v>1018</c:v>
                </c:pt>
                <c:pt idx="7691">
                  <c:v>1018</c:v>
                </c:pt>
                <c:pt idx="7692">
                  <c:v>1018</c:v>
                </c:pt>
                <c:pt idx="7693">
                  <c:v>1018</c:v>
                </c:pt>
                <c:pt idx="7694">
                  <c:v>1018</c:v>
                </c:pt>
                <c:pt idx="7695">
                  <c:v>1018</c:v>
                </c:pt>
                <c:pt idx="7696">
                  <c:v>1018</c:v>
                </c:pt>
                <c:pt idx="7697">
                  <c:v>1018</c:v>
                </c:pt>
                <c:pt idx="7698">
                  <c:v>1018</c:v>
                </c:pt>
                <c:pt idx="7699">
                  <c:v>1018</c:v>
                </c:pt>
                <c:pt idx="7700">
                  <c:v>1018</c:v>
                </c:pt>
                <c:pt idx="7701">
                  <c:v>1018</c:v>
                </c:pt>
                <c:pt idx="7702">
                  <c:v>1018</c:v>
                </c:pt>
                <c:pt idx="7703">
                  <c:v>1018</c:v>
                </c:pt>
                <c:pt idx="7704">
                  <c:v>1018</c:v>
                </c:pt>
                <c:pt idx="7705">
                  <c:v>1018</c:v>
                </c:pt>
                <c:pt idx="7706">
                  <c:v>1018</c:v>
                </c:pt>
                <c:pt idx="7707">
                  <c:v>1018</c:v>
                </c:pt>
                <c:pt idx="7708">
                  <c:v>1018</c:v>
                </c:pt>
                <c:pt idx="7709">
                  <c:v>1018</c:v>
                </c:pt>
                <c:pt idx="7710">
                  <c:v>1018</c:v>
                </c:pt>
                <c:pt idx="7711">
                  <c:v>1018</c:v>
                </c:pt>
                <c:pt idx="7712">
                  <c:v>1018</c:v>
                </c:pt>
                <c:pt idx="7713">
                  <c:v>1018</c:v>
                </c:pt>
                <c:pt idx="7714">
                  <c:v>1018</c:v>
                </c:pt>
                <c:pt idx="7715">
                  <c:v>1018</c:v>
                </c:pt>
                <c:pt idx="7716">
                  <c:v>1018</c:v>
                </c:pt>
                <c:pt idx="7717">
                  <c:v>1018</c:v>
                </c:pt>
                <c:pt idx="7718">
                  <c:v>1018</c:v>
                </c:pt>
                <c:pt idx="7719">
                  <c:v>1018</c:v>
                </c:pt>
                <c:pt idx="7720">
                  <c:v>1018</c:v>
                </c:pt>
                <c:pt idx="7721">
                  <c:v>1018</c:v>
                </c:pt>
                <c:pt idx="7722">
                  <c:v>1018</c:v>
                </c:pt>
                <c:pt idx="7723">
                  <c:v>1018</c:v>
                </c:pt>
                <c:pt idx="7724">
                  <c:v>1018</c:v>
                </c:pt>
                <c:pt idx="7725">
                  <c:v>1018</c:v>
                </c:pt>
                <c:pt idx="7726">
                  <c:v>1018</c:v>
                </c:pt>
                <c:pt idx="7727">
                  <c:v>1018</c:v>
                </c:pt>
                <c:pt idx="7728">
                  <c:v>1018</c:v>
                </c:pt>
                <c:pt idx="7729">
                  <c:v>1018</c:v>
                </c:pt>
                <c:pt idx="7730">
                  <c:v>1018</c:v>
                </c:pt>
                <c:pt idx="7731">
                  <c:v>1018</c:v>
                </c:pt>
                <c:pt idx="7732">
                  <c:v>1018</c:v>
                </c:pt>
                <c:pt idx="7733">
                  <c:v>1018</c:v>
                </c:pt>
                <c:pt idx="7734">
                  <c:v>1018</c:v>
                </c:pt>
                <c:pt idx="7735">
                  <c:v>1018</c:v>
                </c:pt>
                <c:pt idx="7736">
                  <c:v>1018</c:v>
                </c:pt>
                <c:pt idx="7737">
                  <c:v>1018</c:v>
                </c:pt>
                <c:pt idx="7738">
                  <c:v>1018</c:v>
                </c:pt>
                <c:pt idx="7739">
                  <c:v>1018</c:v>
                </c:pt>
                <c:pt idx="7740">
                  <c:v>1018</c:v>
                </c:pt>
                <c:pt idx="7741">
                  <c:v>1018</c:v>
                </c:pt>
                <c:pt idx="7742">
                  <c:v>1018</c:v>
                </c:pt>
                <c:pt idx="7743">
                  <c:v>1018</c:v>
                </c:pt>
                <c:pt idx="7744">
                  <c:v>1018</c:v>
                </c:pt>
                <c:pt idx="7745">
                  <c:v>1018</c:v>
                </c:pt>
                <c:pt idx="7746">
                  <c:v>1018</c:v>
                </c:pt>
                <c:pt idx="7747">
                  <c:v>1018</c:v>
                </c:pt>
                <c:pt idx="7748">
                  <c:v>1018</c:v>
                </c:pt>
                <c:pt idx="7749">
                  <c:v>1018</c:v>
                </c:pt>
                <c:pt idx="7750">
                  <c:v>1018</c:v>
                </c:pt>
                <c:pt idx="7751">
                  <c:v>1018</c:v>
                </c:pt>
                <c:pt idx="7752">
                  <c:v>1018</c:v>
                </c:pt>
                <c:pt idx="7753">
                  <c:v>1018</c:v>
                </c:pt>
                <c:pt idx="7754">
                  <c:v>1018</c:v>
                </c:pt>
                <c:pt idx="7755">
                  <c:v>1018</c:v>
                </c:pt>
                <c:pt idx="7756">
                  <c:v>1018</c:v>
                </c:pt>
                <c:pt idx="7757">
                  <c:v>1018</c:v>
                </c:pt>
                <c:pt idx="7758">
                  <c:v>1018</c:v>
                </c:pt>
                <c:pt idx="7759">
                  <c:v>1018</c:v>
                </c:pt>
                <c:pt idx="7760">
                  <c:v>1018</c:v>
                </c:pt>
                <c:pt idx="7761">
                  <c:v>1018</c:v>
                </c:pt>
                <c:pt idx="7762">
                  <c:v>1018</c:v>
                </c:pt>
                <c:pt idx="7763">
                  <c:v>1018</c:v>
                </c:pt>
                <c:pt idx="7764">
                  <c:v>1018</c:v>
                </c:pt>
                <c:pt idx="7765">
                  <c:v>1018</c:v>
                </c:pt>
                <c:pt idx="7766">
                  <c:v>1018</c:v>
                </c:pt>
                <c:pt idx="7767">
                  <c:v>1018</c:v>
                </c:pt>
                <c:pt idx="7768">
                  <c:v>1018</c:v>
                </c:pt>
                <c:pt idx="7769">
                  <c:v>1018</c:v>
                </c:pt>
                <c:pt idx="7770">
                  <c:v>1018</c:v>
                </c:pt>
                <c:pt idx="7771">
                  <c:v>1017</c:v>
                </c:pt>
                <c:pt idx="7772">
                  <c:v>1017</c:v>
                </c:pt>
                <c:pt idx="7773">
                  <c:v>1017</c:v>
                </c:pt>
                <c:pt idx="7774">
                  <c:v>1017</c:v>
                </c:pt>
                <c:pt idx="7775">
                  <c:v>1017</c:v>
                </c:pt>
                <c:pt idx="7776">
                  <c:v>1017</c:v>
                </c:pt>
                <c:pt idx="7777">
                  <c:v>1017</c:v>
                </c:pt>
                <c:pt idx="7778">
                  <c:v>1017</c:v>
                </c:pt>
                <c:pt idx="7779">
                  <c:v>1017</c:v>
                </c:pt>
                <c:pt idx="7780">
                  <c:v>1017</c:v>
                </c:pt>
                <c:pt idx="7781">
                  <c:v>1017</c:v>
                </c:pt>
                <c:pt idx="7782">
                  <c:v>1017</c:v>
                </c:pt>
                <c:pt idx="7783">
                  <c:v>1017</c:v>
                </c:pt>
                <c:pt idx="7784">
                  <c:v>1017</c:v>
                </c:pt>
                <c:pt idx="7785">
                  <c:v>1017</c:v>
                </c:pt>
                <c:pt idx="7786">
                  <c:v>1017</c:v>
                </c:pt>
                <c:pt idx="7787">
                  <c:v>1017</c:v>
                </c:pt>
                <c:pt idx="7788">
                  <c:v>1017</c:v>
                </c:pt>
                <c:pt idx="7789">
                  <c:v>1017</c:v>
                </c:pt>
                <c:pt idx="7790">
                  <c:v>1017</c:v>
                </c:pt>
                <c:pt idx="7791">
                  <c:v>1017</c:v>
                </c:pt>
                <c:pt idx="7792">
                  <c:v>1017</c:v>
                </c:pt>
                <c:pt idx="7793">
                  <c:v>1017</c:v>
                </c:pt>
                <c:pt idx="7794">
                  <c:v>1017</c:v>
                </c:pt>
                <c:pt idx="7795">
                  <c:v>1017</c:v>
                </c:pt>
                <c:pt idx="7796">
                  <c:v>1017</c:v>
                </c:pt>
                <c:pt idx="7797">
                  <c:v>1017</c:v>
                </c:pt>
                <c:pt idx="7798">
                  <c:v>1017</c:v>
                </c:pt>
                <c:pt idx="7799">
                  <c:v>1017</c:v>
                </c:pt>
                <c:pt idx="7800">
                  <c:v>1017</c:v>
                </c:pt>
                <c:pt idx="7801">
                  <c:v>1017</c:v>
                </c:pt>
                <c:pt idx="7802">
                  <c:v>1017</c:v>
                </c:pt>
                <c:pt idx="7803">
                  <c:v>1017</c:v>
                </c:pt>
                <c:pt idx="7804">
                  <c:v>1017</c:v>
                </c:pt>
                <c:pt idx="7805">
                  <c:v>1017</c:v>
                </c:pt>
                <c:pt idx="7806">
                  <c:v>1017</c:v>
                </c:pt>
                <c:pt idx="7807">
                  <c:v>1017</c:v>
                </c:pt>
                <c:pt idx="7808">
                  <c:v>1017</c:v>
                </c:pt>
                <c:pt idx="7809">
                  <c:v>1017</c:v>
                </c:pt>
                <c:pt idx="7810">
                  <c:v>1017</c:v>
                </c:pt>
                <c:pt idx="7811">
                  <c:v>1017</c:v>
                </c:pt>
                <c:pt idx="7812">
                  <c:v>1017</c:v>
                </c:pt>
                <c:pt idx="7813">
                  <c:v>1017</c:v>
                </c:pt>
                <c:pt idx="7814">
                  <c:v>1017</c:v>
                </c:pt>
                <c:pt idx="7815">
                  <c:v>1017</c:v>
                </c:pt>
                <c:pt idx="7816">
                  <c:v>1017</c:v>
                </c:pt>
                <c:pt idx="7817">
                  <c:v>1017</c:v>
                </c:pt>
                <c:pt idx="7818">
                  <c:v>1017</c:v>
                </c:pt>
                <c:pt idx="7819">
                  <c:v>1017</c:v>
                </c:pt>
                <c:pt idx="7820">
                  <c:v>1017</c:v>
                </c:pt>
                <c:pt idx="7821">
                  <c:v>1017</c:v>
                </c:pt>
                <c:pt idx="7822">
                  <c:v>1017</c:v>
                </c:pt>
                <c:pt idx="7823">
                  <c:v>1017</c:v>
                </c:pt>
                <c:pt idx="7824">
                  <c:v>1017</c:v>
                </c:pt>
                <c:pt idx="7825">
                  <c:v>1017</c:v>
                </c:pt>
                <c:pt idx="7826">
                  <c:v>1017</c:v>
                </c:pt>
                <c:pt idx="7827">
                  <c:v>1017</c:v>
                </c:pt>
                <c:pt idx="7828">
                  <c:v>1017</c:v>
                </c:pt>
                <c:pt idx="7829">
                  <c:v>1017</c:v>
                </c:pt>
                <c:pt idx="7830">
                  <c:v>1017</c:v>
                </c:pt>
                <c:pt idx="7831">
                  <c:v>1017</c:v>
                </c:pt>
                <c:pt idx="7832">
                  <c:v>1017</c:v>
                </c:pt>
                <c:pt idx="7833">
                  <c:v>1017</c:v>
                </c:pt>
                <c:pt idx="7834">
                  <c:v>1017</c:v>
                </c:pt>
                <c:pt idx="7835">
                  <c:v>1017</c:v>
                </c:pt>
                <c:pt idx="7836">
                  <c:v>1017</c:v>
                </c:pt>
                <c:pt idx="7837">
                  <c:v>1017</c:v>
                </c:pt>
                <c:pt idx="7838">
                  <c:v>1017</c:v>
                </c:pt>
                <c:pt idx="7839">
                  <c:v>1017</c:v>
                </c:pt>
                <c:pt idx="7840">
                  <c:v>1017</c:v>
                </c:pt>
                <c:pt idx="7841">
                  <c:v>1017</c:v>
                </c:pt>
                <c:pt idx="7842">
                  <c:v>1017</c:v>
                </c:pt>
                <c:pt idx="7843">
                  <c:v>1017</c:v>
                </c:pt>
                <c:pt idx="7844">
                  <c:v>1017</c:v>
                </c:pt>
                <c:pt idx="7845">
                  <c:v>1017</c:v>
                </c:pt>
                <c:pt idx="7846">
                  <c:v>1017</c:v>
                </c:pt>
                <c:pt idx="7847">
                  <c:v>1017</c:v>
                </c:pt>
                <c:pt idx="7848">
                  <c:v>1017</c:v>
                </c:pt>
                <c:pt idx="7849">
                  <c:v>1017</c:v>
                </c:pt>
                <c:pt idx="7850">
                  <c:v>1017</c:v>
                </c:pt>
                <c:pt idx="7851">
                  <c:v>1017</c:v>
                </c:pt>
                <c:pt idx="7852">
                  <c:v>1017</c:v>
                </c:pt>
                <c:pt idx="7853">
                  <c:v>1017</c:v>
                </c:pt>
                <c:pt idx="7854">
                  <c:v>1017</c:v>
                </c:pt>
                <c:pt idx="7855">
                  <c:v>1017</c:v>
                </c:pt>
                <c:pt idx="7856">
                  <c:v>1017</c:v>
                </c:pt>
                <c:pt idx="7857">
                  <c:v>1017</c:v>
                </c:pt>
                <c:pt idx="7858">
                  <c:v>1017</c:v>
                </c:pt>
                <c:pt idx="7859">
                  <c:v>1017</c:v>
                </c:pt>
                <c:pt idx="7860">
                  <c:v>1017</c:v>
                </c:pt>
                <c:pt idx="7861">
                  <c:v>1017</c:v>
                </c:pt>
                <c:pt idx="7862">
                  <c:v>1017</c:v>
                </c:pt>
                <c:pt idx="7863">
                  <c:v>1017</c:v>
                </c:pt>
                <c:pt idx="7864">
                  <c:v>1017</c:v>
                </c:pt>
                <c:pt idx="7865">
                  <c:v>1017</c:v>
                </c:pt>
                <c:pt idx="7866">
                  <c:v>1017</c:v>
                </c:pt>
                <c:pt idx="7867">
                  <c:v>1017</c:v>
                </c:pt>
                <c:pt idx="7868">
                  <c:v>1017</c:v>
                </c:pt>
                <c:pt idx="7869">
                  <c:v>1017</c:v>
                </c:pt>
                <c:pt idx="7870">
                  <c:v>1017</c:v>
                </c:pt>
                <c:pt idx="7871">
                  <c:v>1017</c:v>
                </c:pt>
                <c:pt idx="7872">
                  <c:v>1017</c:v>
                </c:pt>
                <c:pt idx="7873">
                  <c:v>1017</c:v>
                </c:pt>
                <c:pt idx="7874">
                  <c:v>1017</c:v>
                </c:pt>
                <c:pt idx="7875">
                  <c:v>1017</c:v>
                </c:pt>
                <c:pt idx="7876">
                  <c:v>1017</c:v>
                </c:pt>
                <c:pt idx="7877">
                  <c:v>1017</c:v>
                </c:pt>
                <c:pt idx="7878">
                  <c:v>1017</c:v>
                </c:pt>
                <c:pt idx="7879">
                  <c:v>1017</c:v>
                </c:pt>
                <c:pt idx="7880">
                  <c:v>1017</c:v>
                </c:pt>
                <c:pt idx="7881">
                  <c:v>1017</c:v>
                </c:pt>
                <c:pt idx="7882">
                  <c:v>1017</c:v>
                </c:pt>
                <c:pt idx="7883">
                  <c:v>1017</c:v>
                </c:pt>
                <c:pt idx="7884">
                  <c:v>1017</c:v>
                </c:pt>
                <c:pt idx="7885">
                  <c:v>1017</c:v>
                </c:pt>
                <c:pt idx="7886">
                  <c:v>1017</c:v>
                </c:pt>
                <c:pt idx="7887">
                  <c:v>1017</c:v>
                </c:pt>
                <c:pt idx="7888">
                  <c:v>1017</c:v>
                </c:pt>
                <c:pt idx="7889">
                  <c:v>1017</c:v>
                </c:pt>
                <c:pt idx="7890">
                  <c:v>1017</c:v>
                </c:pt>
                <c:pt idx="7891">
                  <c:v>1017</c:v>
                </c:pt>
                <c:pt idx="7892">
                  <c:v>1017</c:v>
                </c:pt>
                <c:pt idx="7893">
                  <c:v>1017</c:v>
                </c:pt>
                <c:pt idx="7894">
                  <c:v>1017</c:v>
                </c:pt>
                <c:pt idx="7895">
                  <c:v>1017</c:v>
                </c:pt>
                <c:pt idx="7896">
                  <c:v>1017</c:v>
                </c:pt>
                <c:pt idx="7897">
                  <c:v>1017</c:v>
                </c:pt>
                <c:pt idx="7898">
                  <c:v>1017</c:v>
                </c:pt>
                <c:pt idx="7899">
                  <c:v>1017</c:v>
                </c:pt>
                <c:pt idx="7900">
                  <c:v>1017</c:v>
                </c:pt>
                <c:pt idx="7901">
                  <c:v>1017</c:v>
                </c:pt>
                <c:pt idx="7902">
                  <c:v>1017</c:v>
                </c:pt>
                <c:pt idx="7903">
                  <c:v>1017</c:v>
                </c:pt>
                <c:pt idx="7904">
                  <c:v>1017</c:v>
                </c:pt>
                <c:pt idx="7905">
                  <c:v>1017</c:v>
                </c:pt>
                <c:pt idx="7906">
                  <c:v>1017</c:v>
                </c:pt>
                <c:pt idx="7907">
                  <c:v>1017</c:v>
                </c:pt>
                <c:pt idx="7908">
                  <c:v>1017</c:v>
                </c:pt>
                <c:pt idx="7909">
                  <c:v>1017</c:v>
                </c:pt>
                <c:pt idx="7910">
                  <c:v>1017</c:v>
                </c:pt>
                <c:pt idx="7911">
                  <c:v>1017</c:v>
                </c:pt>
                <c:pt idx="7912">
                  <c:v>1017</c:v>
                </c:pt>
                <c:pt idx="7913">
                  <c:v>1017</c:v>
                </c:pt>
                <c:pt idx="7914">
                  <c:v>1017</c:v>
                </c:pt>
                <c:pt idx="7915">
                  <c:v>1017</c:v>
                </c:pt>
                <c:pt idx="7916">
                  <c:v>1017</c:v>
                </c:pt>
                <c:pt idx="7917">
                  <c:v>1017</c:v>
                </c:pt>
                <c:pt idx="7918">
                  <c:v>1017</c:v>
                </c:pt>
                <c:pt idx="7919">
                  <c:v>1017</c:v>
                </c:pt>
                <c:pt idx="7920">
                  <c:v>1017</c:v>
                </c:pt>
                <c:pt idx="7921">
                  <c:v>1017</c:v>
                </c:pt>
                <c:pt idx="7922">
                  <c:v>1017</c:v>
                </c:pt>
                <c:pt idx="7923">
                  <c:v>1017</c:v>
                </c:pt>
                <c:pt idx="7924">
                  <c:v>1017</c:v>
                </c:pt>
                <c:pt idx="7925">
                  <c:v>1017</c:v>
                </c:pt>
                <c:pt idx="7926">
                  <c:v>1017</c:v>
                </c:pt>
                <c:pt idx="7927">
                  <c:v>1017</c:v>
                </c:pt>
                <c:pt idx="7928">
                  <c:v>1017</c:v>
                </c:pt>
                <c:pt idx="7929">
                  <c:v>1017</c:v>
                </c:pt>
                <c:pt idx="7930">
                  <c:v>1017</c:v>
                </c:pt>
                <c:pt idx="7931">
                  <c:v>1017</c:v>
                </c:pt>
                <c:pt idx="7932">
                  <c:v>1017</c:v>
                </c:pt>
                <c:pt idx="7933">
                  <c:v>1017</c:v>
                </c:pt>
                <c:pt idx="7934">
                  <c:v>1017</c:v>
                </c:pt>
                <c:pt idx="7935">
                  <c:v>1017</c:v>
                </c:pt>
                <c:pt idx="7936">
                  <c:v>1017</c:v>
                </c:pt>
                <c:pt idx="7937">
                  <c:v>1017</c:v>
                </c:pt>
                <c:pt idx="7938">
                  <c:v>1017</c:v>
                </c:pt>
                <c:pt idx="7939">
                  <c:v>1017</c:v>
                </c:pt>
                <c:pt idx="7940">
                  <c:v>1017</c:v>
                </c:pt>
                <c:pt idx="7941">
                  <c:v>1017</c:v>
                </c:pt>
                <c:pt idx="7942">
                  <c:v>1017</c:v>
                </c:pt>
                <c:pt idx="7943">
                  <c:v>1017</c:v>
                </c:pt>
                <c:pt idx="7944">
                  <c:v>1017</c:v>
                </c:pt>
                <c:pt idx="7945">
                  <c:v>1017</c:v>
                </c:pt>
                <c:pt idx="7946">
                  <c:v>1017</c:v>
                </c:pt>
                <c:pt idx="7947">
                  <c:v>1017</c:v>
                </c:pt>
                <c:pt idx="7948">
                  <c:v>1017</c:v>
                </c:pt>
                <c:pt idx="7949">
                  <c:v>1017</c:v>
                </c:pt>
                <c:pt idx="7950">
                  <c:v>1017</c:v>
                </c:pt>
                <c:pt idx="7951">
                  <c:v>1017</c:v>
                </c:pt>
                <c:pt idx="7952">
                  <c:v>1017</c:v>
                </c:pt>
                <c:pt idx="7953">
                  <c:v>1017</c:v>
                </c:pt>
                <c:pt idx="7954">
                  <c:v>1017</c:v>
                </c:pt>
                <c:pt idx="7955">
                  <c:v>1017</c:v>
                </c:pt>
                <c:pt idx="7956">
                  <c:v>1017</c:v>
                </c:pt>
                <c:pt idx="7957">
                  <c:v>1017</c:v>
                </c:pt>
                <c:pt idx="7958">
                  <c:v>1017</c:v>
                </c:pt>
                <c:pt idx="7959">
                  <c:v>1017</c:v>
                </c:pt>
                <c:pt idx="7960">
                  <c:v>1017</c:v>
                </c:pt>
                <c:pt idx="7961">
                  <c:v>1017</c:v>
                </c:pt>
                <c:pt idx="7962">
                  <c:v>1017</c:v>
                </c:pt>
                <c:pt idx="7963">
                  <c:v>1017</c:v>
                </c:pt>
                <c:pt idx="7964">
                  <c:v>1017</c:v>
                </c:pt>
                <c:pt idx="7965">
                  <c:v>1017</c:v>
                </c:pt>
                <c:pt idx="7966">
                  <c:v>1017</c:v>
                </c:pt>
                <c:pt idx="7967">
                  <c:v>1017</c:v>
                </c:pt>
                <c:pt idx="7968">
                  <c:v>1017</c:v>
                </c:pt>
                <c:pt idx="7969">
                  <c:v>1017</c:v>
                </c:pt>
                <c:pt idx="7970">
                  <c:v>1017</c:v>
                </c:pt>
                <c:pt idx="7971">
                  <c:v>1017</c:v>
                </c:pt>
                <c:pt idx="7972">
                  <c:v>1017</c:v>
                </c:pt>
                <c:pt idx="7973">
                  <c:v>1017</c:v>
                </c:pt>
                <c:pt idx="7974">
                  <c:v>1017</c:v>
                </c:pt>
                <c:pt idx="7975">
                  <c:v>1017</c:v>
                </c:pt>
                <c:pt idx="7976">
                  <c:v>1017</c:v>
                </c:pt>
                <c:pt idx="7977">
                  <c:v>1017</c:v>
                </c:pt>
                <c:pt idx="7978">
                  <c:v>1017</c:v>
                </c:pt>
                <c:pt idx="7979">
                  <c:v>1017</c:v>
                </c:pt>
                <c:pt idx="7980">
                  <c:v>1017</c:v>
                </c:pt>
                <c:pt idx="7981">
                  <c:v>1017</c:v>
                </c:pt>
                <c:pt idx="7982">
                  <c:v>1017</c:v>
                </c:pt>
                <c:pt idx="7983">
                  <c:v>1017</c:v>
                </c:pt>
                <c:pt idx="7984">
                  <c:v>1017</c:v>
                </c:pt>
                <c:pt idx="7985">
                  <c:v>1017</c:v>
                </c:pt>
                <c:pt idx="7986">
                  <c:v>1017</c:v>
                </c:pt>
                <c:pt idx="7987">
                  <c:v>1017</c:v>
                </c:pt>
                <c:pt idx="7988">
                  <c:v>1017</c:v>
                </c:pt>
                <c:pt idx="7989">
                  <c:v>1017</c:v>
                </c:pt>
                <c:pt idx="7990">
                  <c:v>1017</c:v>
                </c:pt>
                <c:pt idx="7991">
                  <c:v>1017</c:v>
                </c:pt>
                <c:pt idx="7992">
                  <c:v>1017</c:v>
                </c:pt>
                <c:pt idx="7993">
                  <c:v>1017</c:v>
                </c:pt>
                <c:pt idx="7994">
                  <c:v>1017</c:v>
                </c:pt>
                <c:pt idx="7995">
                  <c:v>1017</c:v>
                </c:pt>
                <c:pt idx="7996">
                  <c:v>1017</c:v>
                </c:pt>
                <c:pt idx="7997">
                  <c:v>1017</c:v>
                </c:pt>
                <c:pt idx="7998">
                  <c:v>1017</c:v>
                </c:pt>
                <c:pt idx="7999">
                  <c:v>1017</c:v>
                </c:pt>
                <c:pt idx="8000">
                  <c:v>1017</c:v>
                </c:pt>
                <c:pt idx="8001">
                  <c:v>1017</c:v>
                </c:pt>
                <c:pt idx="8002">
                  <c:v>1017</c:v>
                </c:pt>
                <c:pt idx="8003">
                  <c:v>1017</c:v>
                </c:pt>
                <c:pt idx="8004">
                  <c:v>1017</c:v>
                </c:pt>
                <c:pt idx="8005">
                  <c:v>1017</c:v>
                </c:pt>
                <c:pt idx="8006">
                  <c:v>1017</c:v>
                </c:pt>
                <c:pt idx="8007">
                  <c:v>1017</c:v>
                </c:pt>
                <c:pt idx="8008">
                  <c:v>1017</c:v>
                </c:pt>
                <c:pt idx="8009">
                  <c:v>1017</c:v>
                </c:pt>
                <c:pt idx="8010">
                  <c:v>1017</c:v>
                </c:pt>
                <c:pt idx="8011">
                  <c:v>1017</c:v>
                </c:pt>
                <c:pt idx="8012">
                  <c:v>1017</c:v>
                </c:pt>
                <c:pt idx="8013">
                  <c:v>1017</c:v>
                </c:pt>
                <c:pt idx="8014">
                  <c:v>1017</c:v>
                </c:pt>
                <c:pt idx="8015">
                  <c:v>1017</c:v>
                </c:pt>
                <c:pt idx="8016">
                  <c:v>1017</c:v>
                </c:pt>
                <c:pt idx="8017">
                  <c:v>1017</c:v>
                </c:pt>
                <c:pt idx="8018">
                  <c:v>1017</c:v>
                </c:pt>
                <c:pt idx="8019">
                  <c:v>1017</c:v>
                </c:pt>
                <c:pt idx="8020">
                  <c:v>1017</c:v>
                </c:pt>
                <c:pt idx="8021">
                  <c:v>1017</c:v>
                </c:pt>
                <c:pt idx="8022">
                  <c:v>1017</c:v>
                </c:pt>
                <c:pt idx="8023">
                  <c:v>1017</c:v>
                </c:pt>
                <c:pt idx="8024">
                  <c:v>1017</c:v>
                </c:pt>
                <c:pt idx="8025">
                  <c:v>1017</c:v>
                </c:pt>
                <c:pt idx="8026">
                  <c:v>1017</c:v>
                </c:pt>
                <c:pt idx="8027">
                  <c:v>1017</c:v>
                </c:pt>
                <c:pt idx="8028">
                  <c:v>1017</c:v>
                </c:pt>
                <c:pt idx="8029">
                  <c:v>1017</c:v>
                </c:pt>
                <c:pt idx="8030">
                  <c:v>1017</c:v>
                </c:pt>
                <c:pt idx="8031">
                  <c:v>1017</c:v>
                </c:pt>
                <c:pt idx="8032">
                  <c:v>1017</c:v>
                </c:pt>
                <c:pt idx="8033">
                  <c:v>1017</c:v>
                </c:pt>
                <c:pt idx="8034">
                  <c:v>1017</c:v>
                </c:pt>
                <c:pt idx="8035">
                  <c:v>1017</c:v>
                </c:pt>
                <c:pt idx="8036">
                  <c:v>1017</c:v>
                </c:pt>
                <c:pt idx="8037">
                  <c:v>1017</c:v>
                </c:pt>
                <c:pt idx="8038">
                  <c:v>1017</c:v>
                </c:pt>
                <c:pt idx="8039">
                  <c:v>1017</c:v>
                </c:pt>
                <c:pt idx="8040">
                  <c:v>1017</c:v>
                </c:pt>
                <c:pt idx="8041">
                  <c:v>1017</c:v>
                </c:pt>
                <c:pt idx="8042">
                  <c:v>1017</c:v>
                </c:pt>
                <c:pt idx="8043">
                  <c:v>1017</c:v>
                </c:pt>
                <c:pt idx="8044">
                  <c:v>1017</c:v>
                </c:pt>
                <c:pt idx="8045">
                  <c:v>1017</c:v>
                </c:pt>
                <c:pt idx="8046">
                  <c:v>1017</c:v>
                </c:pt>
                <c:pt idx="8047">
                  <c:v>1017</c:v>
                </c:pt>
                <c:pt idx="8048">
                  <c:v>1017</c:v>
                </c:pt>
                <c:pt idx="8049">
                  <c:v>1017</c:v>
                </c:pt>
                <c:pt idx="8050">
                  <c:v>1017</c:v>
                </c:pt>
                <c:pt idx="8051">
                  <c:v>1017</c:v>
                </c:pt>
                <c:pt idx="8052">
                  <c:v>1017</c:v>
                </c:pt>
                <c:pt idx="8053">
                  <c:v>1017</c:v>
                </c:pt>
                <c:pt idx="8054">
                  <c:v>1017</c:v>
                </c:pt>
                <c:pt idx="8055">
                  <c:v>1017</c:v>
                </c:pt>
                <c:pt idx="8056">
                  <c:v>1017</c:v>
                </c:pt>
                <c:pt idx="8057">
                  <c:v>1017</c:v>
                </c:pt>
                <c:pt idx="8058">
                  <c:v>1017</c:v>
                </c:pt>
                <c:pt idx="8059">
                  <c:v>1017</c:v>
                </c:pt>
                <c:pt idx="8060">
                  <c:v>1017</c:v>
                </c:pt>
                <c:pt idx="8061">
                  <c:v>1017</c:v>
                </c:pt>
                <c:pt idx="8062">
                  <c:v>1017</c:v>
                </c:pt>
                <c:pt idx="8063">
                  <c:v>1017</c:v>
                </c:pt>
                <c:pt idx="8064">
                  <c:v>1017</c:v>
                </c:pt>
                <c:pt idx="8065">
                  <c:v>1017</c:v>
                </c:pt>
                <c:pt idx="8066">
                  <c:v>1017</c:v>
                </c:pt>
                <c:pt idx="8067">
                  <c:v>1017</c:v>
                </c:pt>
                <c:pt idx="8068">
                  <c:v>1017</c:v>
                </c:pt>
                <c:pt idx="8069">
                  <c:v>1017</c:v>
                </c:pt>
                <c:pt idx="8070">
                  <c:v>1017</c:v>
                </c:pt>
                <c:pt idx="8071">
                  <c:v>1017</c:v>
                </c:pt>
                <c:pt idx="8072">
                  <c:v>1017</c:v>
                </c:pt>
                <c:pt idx="8073">
                  <c:v>1017</c:v>
                </c:pt>
                <c:pt idx="8074">
                  <c:v>1017</c:v>
                </c:pt>
                <c:pt idx="8075">
                  <c:v>1017</c:v>
                </c:pt>
                <c:pt idx="8076">
                  <c:v>1017</c:v>
                </c:pt>
                <c:pt idx="8077">
                  <c:v>1017</c:v>
                </c:pt>
                <c:pt idx="8078">
                  <c:v>1017</c:v>
                </c:pt>
                <c:pt idx="8079">
                  <c:v>1017</c:v>
                </c:pt>
                <c:pt idx="8080">
                  <c:v>1017</c:v>
                </c:pt>
                <c:pt idx="8081">
                  <c:v>1017</c:v>
                </c:pt>
                <c:pt idx="8082">
                  <c:v>1017</c:v>
                </c:pt>
                <c:pt idx="8083">
                  <c:v>1017</c:v>
                </c:pt>
                <c:pt idx="8084">
                  <c:v>1017</c:v>
                </c:pt>
                <c:pt idx="8085">
                  <c:v>1017</c:v>
                </c:pt>
                <c:pt idx="8086">
                  <c:v>1017</c:v>
                </c:pt>
                <c:pt idx="8087">
                  <c:v>1017</c:v>
                </c:pt>
                <c:pt idx="8088">
                  <c:v>1017</c:v>
                </c:pt>
                <c:pt idx="8089">
                  <c:v>1017</c:v>
                </c:pt>
                <c:pt idx="8090">
                  <c:v>1017</c:v>
                </c:pt>
                <c:pt idx="8091">
                  <c:v>1017</c:v>
                </c:pt>
                <c:pt idx="8092">
                  <c:v>1017</c:v>
                </c:pt>
                <c:pt idx="8093">
                  <c:v>1017</c:v>
                </c:pt>
                <c:pt idx="8094">
                  <c:v>1017</c:v>
                </c:pt>
                <c:pt idx="8095">
                  <c:v>1017</c:v>
                </c:pt>
                <c:pt idx="8096">
                  <c:v>1017</c:v>
                </c:pt>
                <c:pt idx="8097">
                  <c:v>1017</c:v>
                </c:pt>
                <c:pt idx="8098">
                  <c:v>1017</c:v>
                </c:pt>
                <c:pt idx="8099">
                  <c:v>1017</c:v>
                </c:pt>
                <c:pt idx="8100">
                  <c:v>1017</c:v>
                </c:pt>
                <c:pt idx="8101">
                  <c:v>1017</c:v>
                </c:pt>
                <c:pt idx="8102">
                  <c:v>1017</c:v>
                </c:pt>
                <c:pt idx="8103">
                  <c:v>1017</c:v>
                </c:pt>
                <c:pt idx="8104">
                  <c:v>1017</c:v>
                </c:pt>
                <c:pt idx="8105">
                  <c:v>1017</c:v>
                </c:pt>
                <c:pt idx="8106">
                  <c:v>1017</c:v>
                </c:pt>
                <c:pt idx="8107">
                  <c:v>1017</c:v>
                </c:pt>
                <c:pt idx="8108">
                  <c:v>1017</c:v>
                </c:pt>
                <c:pt idx="8109">
                  <c:v>1017</c:v>
                </c:pt>
                <c:pt idx="8110">
                  <c:v>1017</c:v>
                </c:pt>
                <c:pt idx="8111">
                  <c:v>1017</c:v>
                </c:pt>
                <c:pt idx="8112">
                  <c:v>1017</c:v>
                </c:pt>
                <c:pt idx="8113">
                  <c:v>1017</c:v>
                </c:pt>
                <c:pt idx="8114">
                  <c:v>1017</c:v>
                </c:pt>
                <c:pt idx="8115">
                  <c:v>1017</c:v>
                </c:pt>
                <c:pt idx="8116">
                  <c:v>1017</c:v>
                </c:pt>
                <c:pt idx="8117">
                  <c:v>1017</c:v>
                </c:pt>
                <c:pt idx="8118">
                  <c:v>1017</c:v>
                </c:pt>
                <c:pt idx="8119">
                  <c:v>1017</c:v>
                </c:pt>
                <c:pt idx="8120">
                  <c:v>1017</c:v>
                </c:pt>
                <c:pt idx="8121">
                  <c:v>1017</c:v>
                </c:pt>
                <c:pt idx="8122">
                  <c:v>1017</c:v>
                </c:pt>
                <c:pt idx="8123">
                  <c:v>1017</c:v>
                </c:pt>
                <c:pt idx="8124">
                  <c:v>1017</c:v>
                </c:pt>
                <c:pt idx="8125">
                  <c:v>1017</c:v>
                </c:pt>
                <c:pt idx="8126">
                  <c:v>1017</c:v>
                </c:pt>
                <c:pt idx="8127">
                  <c:v>1017</c:v>
                </c:pt>
                <c:pt idx="8128">
                  <c:v>1017</c:v>
                </c:pt>
                <c:pt idx="8129">
                  <c:v>1017</c:v>
                </c:pt>
                <c:pt idx="8130">
                  <c:v>1017</c:v>
                </c:pt>
                <c:pt idx="8131">
                  <c:v>1017</c:v>
                </c:pt>
                <c:pt idx="8132">
                  <c:v>1017</c:v>
                </c:pt>
                <c:pt idx="8133">
                  <c:v>1017</c:v>
                </c:pt>
                <c:pt idx="8134">
                  <c:v>1017</c:v>
                </c:pt>
                <c:pt idx="8135">
                  <c:v>1017</c:v>
                </c:pt>
                <c:pt idx="8136">
                  <c:v>1017</c:v>
                </c:pt>
                <c:pt idx="8137">
                  <c:v>1017</c:v>
                </c:pt>
                <c:pt idx="8138">
                  <c:v>1017</c:v>
                </c:pt>
                <c:pt idx="8139">
                  <c:v>1017</c:v>
                </c:pt>
                <c:pt idx="8140">
                  <c:v>1017</c:v>
                </c:pt>
                <c:pt idx="8141">
                  <c:v>1017</c:v>
                </c:pt>
                <c:pt idx="8142">
                  <c:v>1017</c:v>
                </c:pt>
                <c:pt idx="8143">
                  <c:v>1017</c:v>
                </c:pt>
                <c:pt idx="8144">
                  <c:v>1017</c:v>
                </c:pt>
                <c:pt idx="8145">
                  <c:v>1017</c:v>
                </c:pt>
                <c:pt idx="8146">
                  <c:v>1017</c:v>
                </c:pt>
                <c:pt idx="8147">
                  <c:v>1017</c:v>
                </c:pt>
                <c:pt idx="8148">
                  <c:v>1018</c:v>
                </c:pt>
                <c:pt idx="8149">
                  <c:v>1018</c:v>
                </c:pt>
                <c:pt idx="8150">
                  <c:v>1018</c:v>
                </c:pt>
                <c:pt idx="8151">
                  <c:v>1018</c:v>
                </c:pt>
                <c:pt idx="8152">
                  <c:v>1018</c:v>
                </c:pt>
                <c:pt idx="8153">
                  <c:v>1018</c:v>
                </c:pt>
                <c:pt idx="8154">
                  <c:v>1018</c:v>
                </c:pt>
                <c:pt idx="8155">
                  <c:v>1018</c:v>
                </c:pt>
                <c:pt idx="8156">
                  <c:v>1018</c:v>
                </c:pt>
                <c:pt idx="8157">
                  <c:v>1018</c:v>
                </c:pt>
                <c:pt idx="8158">
                  <c:v>1018</c:v>
                </c:pt>
                <c:pt idx="8159">
                  <c:v>1018</c:v>
                </c:pt>
                <c:pt idx="8160">
                  <c:v>1018</c:v>
                </c:pt>
                <c:pt idx="8161">
                  <c:v>1018</c:v>
                </c:pt>
                <c:pt idx="8162">
                  <c:v>1018</c:v>
                </c:pt>
                <c:pt idx="8163">
                  <c:v>1018</c:v>
                </c:pt>
                <c:pt idx="8164">
                  <c:v>1018</c:v>
                </c:pt>
                <c:pt idx="8165">
                  <c:v>1018</c:v>
                </c:pt>
                <c:pt idx="8166">
                  <c:v>1018</c:v>
                </c:pt>
                <c:pt idx="8167">
                  <c:v>1018</c:v>
                </c:pt>
                <c:pt idx="8168">
                  <c:v>1018</c:v>
                </c:pt>
                <c:pt idx="8169">
                  <c:v>1018</c:v>
                </c:pt>
                <c:pt idx="8170">
                  <c:v>1018</c:v>
                </c:pt>
                <c:pt idx="8171">
                  <c:v>1018</c:v>
                </c:pt>
                <c:pt idx="8172">
                  <c:v>1018</c:v>
                </c:pt>
                <c:pt idx="8173">
                  <c:v>1018</c:v>
                </c:pt>
                <c:pt idx="8174">
                  <c:v>1018</c:v>
                </c:pt>
                <c:pt idx="8175">
                  <c:v>1018</c:v>
                </c:pt>
                <c:pt idx="8176">
                  <c:v>1018</c:v>
                </c:pt>
                <c:pt idx="8177">
                  <c:v>1017</c:v>
                </c:pt>
                <c:pt idx="8178">
                  <c:v>1017</c:v>
                </c:pt>
                <c:pt idx="8179">
                  <c:v>1017</c:v>
                </c:pt>
                <c:pt idx="8180">
                  <c:v>1017</c:v>
                </c:pt>
                <c:pt idx="8181">
                  <c:v>1017</c:v>
                </c:pt>
                <c:pt idx="8182">
                  <c:v>1017</c:v>
                </c:pt>
                <c:pt idx="8183">
                  <c:v>1017</c:v>
                </c:pt>
                <c:pt idx="8184">
                  <c:v>1017</c:v>
                </c:pt>
                <c:pt idx="8185">
                  <c:v>1017</c:v>
                </c:pt>
                <c:pt idx="8186">
                  <c:v>1017</c:v>
                </c:pt>
                <c:pt idx="8187">
                  <c:v>1017</c:v>
                </c:pt>
                <c:pt idx="8188">
                  <c:v>1017</c:v>
                </c:pt>
                <c:pt idx="8189">
                  <c:v>1017</c:v>
                </c:pt>
                <c:pt idx="8190">
                  <c:v>1017</c:v>
                </c:pt>
                <c:pt idx="8191">
                  <c:v>1017</c:v>
                </c:pt>
                <c:pt idx="8192">
                  <c:v>1017</c:v>
                </c:pt>
                <c:pt idx="8193">
                  <c:v>1017</c:v>
                </c:pt>
                <c:pt idx="8194">
                  <c:v>1017</c:v>
                </c:pt>
                <c:pt idx="8195">
                  <c:v>1017</c:v>
                </c:pt>
                <c:pt idx="8196">
                  <c:v>1017</c:v>
                </c:pt>
                <c:pt idx="8197">
                  <c:v>1017</c:v>
                </c:pt>
                <c:pt idx="8198">
                  <c:v>1017</c:v>
                </c:pt>
                <c:pt idx="8199">
                  <c:v>1017</c:v>
                </c:pt>
                <c:pt idx="8200">
                  <c:v>1017</c:v>
                </c:pt>
                <c:pt idx="8201">
                  <c:v>1017</c:v>
                </c:pt>
                <c:pt idx="8202">
                  <c:v>1017</c:v>
                </c:pt>
                <c:pt idx="8203">
                  <c:v>1017</c:v>
                </c:pt>
                <c:pt idx="8204">
                  <c:v>1017</c:v>
                </c:pt>
                <c:pt idx="8205">
                  <c:v>1017</c:v>
                </c:pt>
                <c:pt idx="8206">
                  <c:v>1017</c:v>
                </c:pt>
                <c:pt idx="8207">
                  <c:v>1017</c:v>
                </c:pt>
                <c:pt idx="8208">
                  <c:v>1017</c:v>
                </c:pt>
                <c:pt idx="8209">
                  <c:v>1017</c:v>
                </c:pt>
                <c:pt idx="8210">
                  <c:v>1017</c:v>
                </c:pt>
                <c:pt idx="8211">
                  <c:v>1017</c:v>
                </c:pt>
                <c:pt idx="8212">
                  <c:v>1017</c:v>
                </c:pt>
                <c:pt idx="8213">
                  <c:v>1017</c:v>
                </c:pt>
                <c:pt idx="8214">
                  <c:v>1017</c:v>
                </c:pt>
                <c:pt idx="8215">
                  <c:v>1017</c:v>
                </c:pt>
                <c:pt idx="8216">
                  <c:v>1017</c:v>
                </c:pt>
                <c:pt idx="8217">
                  <c:v>1017</c:v>
                </c:pt>
                <c:pt idx="8218">
                  <c:v>1017</c:v>
                </c:pt>
                <c:pt idx="8219">
                  <c:v>1017</c:v>
                </c:pt>
                <c:pt idx="8220">
                  <c:v>1017</c:v>
                </c:pt>
                <c:pt idx="8221">
                  <c:v>1017</c:v>
                </c:pt>
                <c:pt idx="8222">
                  <c:v>1017</c:v>
                </c:pt>
                <c:pt idx="8223">
                  <c:v>1017</c:v>
                </c:pt>
                <c:pt idx="8224">
                  <c:v>1017</c:v>
                </c:pt>
                <c:pt idx="8225">
                  <c:v>1017</c:v>
                </c:pt>
                <c:pt idx="8226">
                  <c:v>1017</c:v>
                </c:pt>
                <c:pt idx="8227">
                  <c:v>1017</c:v>
                </c:pt>
                <c:pt idx="8228">
                  <c:v>1017</c:v>
                </c:pt>
                <c:pt idx="8229">
                  <c:v>1017</c:v>
                </c:pt>
                <c:pt idx="8230">
                  <c:v>1017</c:v>
                </c:pt>
                <c:pt idx="8231">
                  <c:v>1017</c:v>
                </c:pt>
                <c:pt idx="8232">
                  <c:v>1017</c:v>
                </c:pt>
                <c:pt idx="8233">
                  <c:v>1017</c:v>
                </c:pt>
                <c:pt idx="8234">
                  <c:v>1017</c:v>
                </c:pt>
                <c:pt idx="8235">
                  <c:v>1017</c:v>
                </c:pt>
                <c:pt idx="8236">
                  <c:v>1018</c:v>
                </c:pt>
                <c:pt idx="8237">
                  <c:v>1018</c:v>
                </c:pt>
                <c:pt idx="8238">
                  <c:v>1018</c:v>
                </c:pt>
                <c:pt idx="8239">
                  <c:v>1018</c:v>
                </c:pt>
                <c:pt idx="8240">
                  <c:v>1018</c:v>
                </c:pt>
                <c:pt idx="8241">
                  <c:v>1018</c:v>
                </c:pt>
                <c:pt idx="8242">
                  <c:v>1018</c:v>
                </c:pt>
                <c:pt idx="8243">
                  <c:v>1018</c:v>
                </c:pt>
                <c:pt idx="8244">
                  <c:v>1018</c:v>
                </c:pt>
                <c:pt idx="8245">
                  <c:v>1018</c:v>
                </c:pt>
                <c:pt idx="8246">
                  <c:v>1018</c:v>
                </c:pt>
                <c:pt idx="8247">
                  <c:v>1018</c:v>
                </c:pt>
                <c:pt idx="8248">
                  <c:v>1018</c:v>
                </c:pt>
                <c:pt idx="8249">
                  <c:v>1018</c:v>
                </c:pt>
                <c:pt idx="8250">
                  <c:v>1018</c:v>
                </c:pt>
                <c:pt idx="8251">
                  <c:v>1018</c:v>
                </c:pt>
                <c:pt idx="8252">
                  <c:v>1018</c:v>
                </c:pt>
                <c:pt idx="8253">
                  <c:v>1018</c:v>
                </c:pt>
                <c:pt idx="8254">
                  <c:v>1018</c:v>
                </c:pt>
                <c:pt idx="8255">
                  <c:v>1018</c:v>
                </c:pt>
                <c:pt idx="8256">
                  <c:v>1018</c:v>
                </c:pt>
                <c:pt idx="8257">
                  <c:v>1018</c:v>
                </c:pt>
                <c:pt idx="8258">
                  <c:v>1018</c:v>
                </c:pt>
                <c:pt idx="8259">
                  <c:v>1018</c:v>
                </c:pt>
                <c:pt idx="8260">
                  <c:v>1018</c:v>
                </c:pt>
                <c:pt idx="8261">
                  <c:v>1018</c:v>
                </c:pt>
                <c:pt idx="8262">
                  <c:v>1018</c:v>
                </c:pt>
                <c:pt idx="8263">
                  <c:v>1018</c:v>
                </c:pt>
                <c:pt idx="8264">
                  <c:v>1018</c:v>
                </c:pt>
                <c:pt idx="8265">
                  <c:v>1018</c:v>
                </c:pt>
                <c:pt idx="8266">
                  <c:v>1017</c:v>
                </c:pt>
                <c:pt idx="8267">
                  <c:v>1017</c:v>
                </c:pt>
                <c:pt idx="8268">
                  <c:v>1017</c:v>
                </c:pt>
                <c:pt idx="8269">
                  <c:v>1017</c:v>
                </c:pt>
                <c:pt idx="8270">
                  <c:v>1017</c:v>
                </c:pt>
                <c:pt idx="8271">
                  <c:v>1017</c:v>
                </c:pt>
                <c:pt idx="8272">
                  <c:v>1017</c:v>
                </c:pt>
                <c:pt idx="8273">
                  <c:v>1017</c:v>
                </c:pt>
                <c:pt idx="8274">
                  <c:v>1017</c:v>
                </c:pt>
                <c:pt idx="8275">
                  <c:v>1017</c:v>
                </c:pt>
                <c:pt idx="8276">
                  <c:v>1017</c:v>
                </c:pt>
                <c:pt idx="8277">
                  <c:v>1017</c:v>
                </c:pt>
                <c:pt idx="8278">
                  <c:v>1017</c:v>
                </c:pt>
                <c:pt idx="8279">
                  <c:v>1017</c:v>
                </c:pt>
                <c:pt idx="8280">
                  <c:v>1017</c:v>
                </c:pt>
                <c:pt idx="8281">
                  <c:v>1017</c:v>
                </c:pt>
                <c:pt idx="8282">
                  <c:v>1017</c:v>
                </c:pt>
                <c:pt idx="8283">
                  <c:v>1017</c:v>
                </c:pt>
                <c:pt idx="8284">
                  <c:v>1017</c:v>
                </c:pt>
                <c:pt idx="8285">
                  <c:v>1017</c:v>
                </c:pt>
                <c:pt idx="8286">
                  <c:v>1017</c:v>
                </c:pt>
                <c:pt idx="8287">
                  <c:v>1017</c:v>
                </c:pt>
                <c:pt idx="8288">
                  <c:v>1017</c:v>
                </c:pt>
                <c:pt idx="8289">
                  <c:v>1017</c:v>
                </c:pt>
                <c:pt idx="8290">
                  <c:v>1017</c:v>
                </c:pt>
                <c:pt idx="8291">
                  <c:v>1017</c:v>
                </c:pt>
                <c:pt idx="8292">
                  <c:v>1017</c:v>
                </c:pt>
                <c:pt idx="8293">
                  <c:v>1017</c:v>
                </c:pt>
                <c:pt idx="8294">
                  <c:v>1017</c:v>
                </c:pt>
                <c:pt idx="8295">
                  <c:v>1017</c:v>
                </c:pt>
                <c:pt idx="8296">
                  <c:v>1017</c:v>
                </c:pt>
                <c:pt idx="8297">
                  <c:v>1017</c:v>
                </c:pt>
                <c:pt idx="8298">
                  <c:v>1017</c:v>
                </c:pt>
                <c:pt idx="8299">
                  <c:v>1017</c:v>
                </c:pt>
                <c:pt idx="8300">
                  <c:v>1017</c:v>
                </c:pt>
                <c:pt idx="8301">
                  <c:v>1017</c:v>
                </c:pt>
                <c:pt idx="8302">
                  <c:v>1017</c:v>
                </c:pt>
                <c:pt idx="8303">
                  <c:v>1017</c:v>
                </c:pt>
                <c:pt idx="8304">
                  <c:v>1017</c:v>
                </c:pt>
                <c:pt idx="8305">
                  <c:v>1017</c:v>
                </c:pt>
                <c:pt idx="8306">
                  <c:v>1017</c:v>
                </c:pt>
                <c:pt idx="8307">
                  <c:v>1017</c:v>
                </c:pt>
                <c:pt idx="8308">
                  <c:v>1017</c:v>
                </c:pt>
                <c:pt idx="8309">
                  <c:v>1017</c:v>
                </c:pt>
                <c:pt idx="8310">
                  <c:v>1017</c:v>
                </c:pt>
                <c:pt idx="8311">
                  <c:v>1017</c:v>
                </c:pt>
                <c:pt idx="8312">
                  <c:v>1017</c:v>
                </c:pt>
                <c:pt idx="8313">
                  <c:v>1017</c:v>
                </c:pt>
                <c:pt idx="8314">
                  <c:v>1017</c:v>
                </c:pt>
                <c:pt idx="8315">
                  <c:v>1017</c:v>
                </c:pt>
                <c:pt idx="8316">
                  <c:v>1017</c:v>
                </c:pt>
                <c:pt idx="8317">
                  <c:v>1017</c:v>
                </c:pt>
                <c:pt idx="8318">
                  <c:v>1017</c:v>
                </c:pt>
                <c:pt idx="8319">
                  <c:v>1017</c:v>
                </c:pt>
                <c:pt idx="8320">
                  <c:v>1017</c:v>
                </c:pt>
                <c:pt idx="8321">
                  <c:v>1017</c:v>
                </c:pt>
                <c:pt idx="8322">
                  <c:v>1017</c:v>
                </c:pt>
                <c:pt idx="8323">
                  <c:v>1017</c:v>
                </c:pt>
                <c:pt idx="8324">
                  <c:v>1017</c:v>
                </c:pt>
                <c:pt idx="8325">
                  <c:v>1017</c:v>
                </c:pt>
                <c:pt idx="8326">
                  <c:v>1017</c:v>
                </c:pt>
                <c:pt idx="8327">
                  <c:v>1017</c:v>
                </c:pt>
                <c:pt idx="8328">
                  <c:v>1017</c:v>
                </c:pt>
                <c:pt idx="8329">
                  <c:v>1017</c:v>
                </c:pt>
                <c:pt idx="8330">
                  <c:v>1017</c:v>
                </c:pt>
                <c:pt idx="8331">
                  <c:v>1017</c:v>
                </c:pt>
                <c:pt idx="8332">
                  <c:v>1017</c:v>
                </c:pt>
                <c:pt idx="8333">
                  <c:v>1017</c:v>
                </c:pt>
                <c:pt idx="8334">
                  <c:v>1017</c:v>
                </c:pt>
                <c:pt idx="8335">
                  <c:v>1017</c:v>
                </c:pt>
                <c:pt idx="8336">
                  <c:v>1017</c:v>
                </c:pt>
                <c:pt idx="8337">
                  <c:v>1017</c:v>
                </c:pt>
                <c:pt idx="8338">
                  <c:v>1017</c:v>
                </c:pt>
                <c:pt idx="8339">
                  <c:v>1017</c:v>
                </c:pt>
                <c:pt idx="8340">
                  <c:v>1017</c:v>
                </c:pt>
                <c:pt idx="8341">
                  <c:v>1017</c:v>
                </c:pt>
                <c:pt idx="8342">
                  <c:v>1017</c:v>
                </c:pt>
                <c:pt idx="8343">
                  <c:v>1017</c:v>
                </c:pt>
                <c:pt idx="8344">
                  <c:v>1017</c:v>
                </c:pt>
                <c:pt idx="8345">
                  <c:v>1017</c:v>
                </c:pt>
                <c:pt idx="8346">
                  <c:v>1017</c:v>
                </c:pt>
                <c:pt idx="8347">
                  <c:v>1017</c:v>
                </c:pt>
                <c:pt idx="8348">
                  <c:v>1017</c:v>
                </c:pt>
                <c:pt idx="8349">
                  <c:v>1017</c:v>
                </c:pt>
                <c:pt idx="8350">
                  <c:v>1017</c:v>
                </c:pt>
                <c:pt idx="8351">
                  <c:v>1017</c:v>
                </c:pt>
                <c:pt idx="8352">
                  <c:v>1017</c:v>
                </c:pt>
                <c:pt idx="8353">
                  <c:v>1017</c:v>
                </c:pt>
                <c:pt idx="8354">
                  <c:v>1017</c:v>
                </c:pt>
                <c:pt idx="8355">
                  <c:v>1017</c:v>
                </c:pt>
                <c:pt idx="8356">
                  <c:v>1017</c:v>
                </c:pt>
                <c:pt idx="8357">
                  <c:v>1017</c:v>
                </c:pt>
                <c:pt idx="8358">
                  <c:v>1017</c:v>
                </c:pt>
                <c:pt idx="8359">
                  <c:v>1017</c:v>
                </c:pt>
                <c:pt idx="8360">
                  <c:v>1017</c:v>
                </c:pt>
                <c:pt idx="8361">
                  <c:v>1017</c:v>
                </c:pt>
                <c:pt idx="8362">
                  <c:v>1017</c:v>
                </c:pt>
                <c:pt idx="8363">
                  <c:v>1017</c:v>
                </c:pt>
                <c:pt idx="8364">
                  <c:v>1017</c:v>
                </c:pt>
                <c:pt idx="8365">
                  <c:v>1017</c:v>
                </c:pt>
                <c:pt idx="8366">
                  <c:v>1017</c:v>
                </c:pt>
                <c:pt idx="8367">
                  <c:v>1017</c:v>
                </c:pt>
                <c:pt idx="8368">
                  <c:v>1017</c:v>
                </c:pt>
                <c:pt idx="8369">
                  <c:v>1017</c:v>
                </c:pt>
                <c:pt idx="8370">
                  <c:v>1017</c:v>
                </c:pt>
                <c:pt idx="8371">
                  <c:v>1017</c:v>
                </c:pt>
                <c:pt idx="8372">
                  <c:v>1017</c:v>
                </c:pt>
                <c:pt idx="8373">
                  <c:v>1017</c:v>
                </c:pt>
                <c:pt idx="8374">
                  <c:v>1017</c:v>
                </c:pt>
                <c:pt idx="8375">
                  <c:v>1017</c:v>
                </c:pt>
                <c:pt idx="8376">
                  <c:v>1017</c:v>
                </c:pt>
                <c:pt idx="8377">
                  <c:v>1017</c:v>
                </c:pt>
                <c:pt idx="8378">
                  <c:v>1017</c:v>
                </c:pt>
                <c:pt idx="8379">
                  <c:v>1017</c:v>
                </c:pt>
                <c:pt idx="8380">
                  <c:v>1017</c:v>
                </c:pt>
                <c:pt idx="8381">
                  <c:v>1017</c:v>
                </c:pt>
                <c:pt idx="8382">
                  <c:v>1017</c:v>
                </c:pt>
                <c:pt idx="8383">
                  <c:v>1017</c:v>
                </c:pt>
                <c:pt idx="8384">
                  <c:v>1017</c:v>
                </c:pt>
                <c:pt idx="8385">
                  <c:v>1017</c:v>
                </c:pt>
                <c:pt idx="8386">
                  <c:v>1017</c:v>
                </c:pt>
                <c:pt idx="8387">
                  <c:v>1017</c:v>
                </c:pt>
                <c:pt idx="8388">
                  <c:v>1017</c:v>
                </c:pt>
                <c:pt idx="8389">
                  <c:v>1017</c:v>
                </c:pt>
                <c:pt idx="8390">
                  <c:v>1017</c:v>
                </c:pt>
                <c:pt idx="8391">
                  <c:v>1017</c:v>
                </c:pt>
                <c:pt idx="8392">
                  <c:v>1017</c:v>
                </c:pt>
                <c:pt idx="8393">
                  <c:v>1017</c:v>
                </c:pt>
                <c:pt idx="8394">
                  <c:v>1017</c:v>
                </c:pt>
                <c:pt idx="8395">
                  <c:v>1017</c:v>
                </c:pt>
                <c:pt idx="8396">
                  <c:v>1017</c:v>
                </c:pt>
                <c:pt idx="8397">
                  <c:v>1017</c:v>
                </c:pt>
                <c:pt idx="8398">
                  <c:v>1017</c:v>
                </c:pt>
                <c:pt idx="8399">
                  <c:v>1017</c:v>
                </c:pt>
                <c:pt idx="8400">
                  <c:v>1017</c:v>
                </c:pt>
                <c:pt idx="8401">
                  <c:v>1017</c:v>
                </c:pt>
                <c:pt idx="8402">
                  <c:v>1017</c:v>
                </c:pt>
                <c:pt idx="8403">
                  <c:v>1017</c:v>
                </c:pt>
                <c:pt idx="8404">
                  <c:v>1017</c:v>
                </c:pt>
                <c:pt idx="8405">
                  <c:v>1017</c:v>
                </c:pt>
                <c:pt idx="8406">
                  <c:v>1017</c:v>
                </c:pt>
                <c:pt idx="8407">
                  <c:v>1017</c:v>
                </c:pt>
                <c:pt idx="8408">
                  <c:v>1017</c:v>
                </c:pt>
                <c:pt idx="8409">
                  <c:v>1017</c:v>
                </c:pt>
                <c:pt idx="8410">
                  <c:v>1017</c:v>
                </c:pt>
                <c:pt idx="8411">
                  <c:v>1017</c:v>
                </c:pt>
                <c:pt idx="8412">
                  <c:v>1017</c:v>
                </c:pt>
                <c:pt idx="8413">
                  <c:v>1017</c:v>
                </c:pt>
                <c:pt idx="8414">
                  <c:v>1017</c:v>
                </c:pt>
                <c:pt idx="8415">
                  <c:v>1017</c:v>
                </c:pt>
                <c:pt idx="8416">
                  <c:v>1017</c:v>
                </c:pt>
                <c:pt idx="8417">
                  <c:v>1017</c:v>
                </c:pt>
                <c:pt idx="8418">
                  <c:v>1017</c:v>
                </c:pt>
                <c:pt idx="8419">
                  <c:v>1017</c:v>
                </c:pt>
                <c:pt idx="8420">
                  <c:v>1017</c:v>
                </c:pt>
                <c:pt idx="8421">
                  <c:v>1017</c:v>
                </c:pt>
                <c:pt idx="8422">
                  <c:v>1017</c:v>
                </c:pt>
                <c:pt idx="8423">
                  <c:v>1017</c:v>
                </c:pt>
                <c:pt idx="8424">
                  <c:v>1017</c:v>
                </c:pt>
                <c:pt idx="8425">
                  <c:v>1017</c:v>
                </c:pt>
                <c:pt idx="8426">
                  <c:v>1017</c:v>
                </c:pt>
                <c:pt idx="8427">
                  <c:v>1017</c:v>
                </c:pt>
                <c:pt idx="8428">
                  <c:v>1017</c:v>
                </c:pt>
                <c:pt idx="8429">
                  <c:v>1017</c:v>
                </c:pt>
                <c:pt idx="8430">
                  <c:v>1017</c:v>
                </c:pt>
                <c:pt idx="8431">
                  <c:v>1017</c:v>
                </c:pt>
                <c:pt idx="8432">
                  <c:v>1017</c:v>
                </c:pt>
                <c:pt idx="8433">
                  <c:v>1017</c:v>
                </c:pt>
                <c:pt idx="8434">
                  <c:v>1017</c:v>
                </c:pt>
                <c:pt idx="8435">
                  <c:v>1017</c:v>
                </c:pt>
                <c:pt idx="8436">
                  <c:v>1017</c:v>
                </c:pt>
                <c:pt idx="8437">
                  <c:v>1017</c:v>
                </c:pt>
                <c:pt idx="8438">
                  <c:v>1017</c:v>
                </c:pt>
                <c:pt idx="8439">
                  <c:v>1017</c:v>
                </c:pt>
                <c:pt idx="8440">
                  <c:v>1017</c:v>
                </c:pt>
                <c:pt idx="8441">
                  <c:v>1017</c:v>
                </c:pt>
                <c:pt idx="8442">
                  <c:v>1017</c:v>
                </c:pt>
                <c:pt idx="8443">
                  <c:v>1017</c:v>
                </c:pt>
                <c:pt idx="8444">
                  <c:v>1017</c:v>
                </c:pt>
                <c:pt idx="8445">
                  <c:v>1017</c:v>
                </c:pt>
                <c:pt idx="8446">
                  <c:v>1017</c:v>
                </c:pt>
                <c:pt idx="8447">
                  <c:v>1017</c:v>
                </c:pt>
                <c:pt idx="8448">
                  <c:v>1017</c:v>
                </c:pt>
                <c:pt idx="8449">
                  <c:v>1017</c:v>
                </c:pt>
                <c:pt idx="8450">
                  <c:v>1017</c:v>
                </c:pt>
                <c:pt idx="8451">
                  <c:v>1017</c:v>
                </c:pt>
                <c:pt idx="8452">
                  <c:v>1017</c:v>
                </c:pt>
                <c:pt idx="8453">
                  <c:v>1017</c:v>
                </c:pt>
                <c:pt idx="8454">
                  <c:v>1017</c:v>
                </c:pt>
                <c:pt idx="8455">
                  <c:v>1017</c:v>
                </c:pt>
                <c:pt idx="8456">
                  <c:v>1017</c:v>
                </c:pt>
                <c:pt idx="8457">
                  <c:v>1017</c:v>
                </c:pt>
                <c:pt idx="8458">
                  <c:v>1017</c:v>
                </c:pt>
                <c:pt idx="8459">
                  <c:v>1017</c:v>
                </c:pt>
                <c:pt idx="8460">
                  <c:v>1017</c:v>
                </c:pt>
                <c:pt idx="8461">
                  <c:v>1017</c:v>
                </c:pt>
                <c:pt idx="8462">
                  <c:v>1017</c:v>
                </c:pt>
                <c:pt idx="8463">
                  <c:v>1017</c:v>
                </c:pt>
                <c:pt idx="8464">
                  <c:v>1017</c:v>
                </c:pt>
                <c:pt idx="8465">
                  <c:v>1017</c:v>
                </c:pt>
                <c:pt idx="8466">
                  <c:v>1017</c:v>
                </c:pt>
                <c:pt idx="8467">
                  <c:v>1017</c:v>
                </c:pt>
                <c:pt idx="8468">
                  <c:v>1017</c:v>
                </c:pt>
                <c:pt idx="8469">
                  <c:v>1017</c:v>
                </c:pt>
                <c:pt idx="8470">
                  <c:v>1017</c:v>
                </c:pt>
                <c:pt idx="8471">
                  <c:v>1017</c:v>
                </c:pt>
                <c:pt idx="8472">
                  <c:v>1017</c:v>
                </c:pt>
                <c:pt idx="8473">
                  <c:v>1017</c:v>
                </c:pt>
                <c:pt idx="8474">
                  <c:v>1017</c:v>
                </c:pt>
                <c:pt idx="8475">
                  <c:v>1017</c:v>
                </c:pt>
                <c:pt idx="8476">
                  <c:v>1017</c:v>
                </c:pt>
                <c:pt idx="8477">
                  <c:v>1017</c:v>
                </c:pt>
                <c:pt idx="8478">
                  <c:v>1017</c:v>
                </c:pt>
                <c:pt idx="8479">
                  <c:v>1017</c:v>
                </c:pt>
                <c:pt idx="8480">
                  <c:v>1017</c:v>
                </c:pt>
                <c:pt idx="8481">
                  <c:v>1017</c:v>
                </c:pt>
                <c:pt idx="8482">
                  <c:v>1017</c:v>
                </c:pt>
                <c:pt idx="8483">
                  <c:v>1017</c:v>
                </c:pt>
                <c:pt idx="8484">
                  <c:v>1017</c:v>
                </c:pt>
                <c:pt idx="8485">
                  <c:v>1017</c:v>
                </c:pt>
                <c:pt idx="8486">
                  <c:v>1017</c:v>
                </c:pt>
                <c:pt idx="8487">
                  <c:v>1017</c:v>
                </c:pt>
                <c:pt idx="8488">
                  <c:v>1017</c:v>
                </c:pt>
                <c:pt idx="8489">
                  <c:v>1017</c:v>
                </c:pt>
                <c:pt idx="8490">
                  <c:v>1017</c:v>
                </c:pt>
                <c:pt idx="8491">
                  <c:v>1017</c:v>
                </c:pt>
                <c:pt idx="8492">
                  <c:v>1017</c:v>
                </c:pt>
                <c:pt idx="8493">
                  <c:v>1017</c:v>
                </c:pt>
                <c:pt idx="8494">
                  <c:v>1017</c:v>
                </c:pt>
                <c:pt idx="8495">
                  <c:v>1017</c:v>
                </c:pt>
                <c:pt idx="8496">
                  <c:v>1017</c:v>
                </c:pt>
                <c:pt idx="8497">
                  <c:v>1017</c:v>
                </c:pt>
                <c:pt idx="8498">
                  <c:v>1017</c:v>
                </c:pt>
                <c:pt idx="8499">
                  <c:v>1017</c:v>
                </c:pt>
                <c:pt idx="8500">
                  <c:v>1017</c:v>
                </c:pt>
                <c:pt idx="8501">
                  <c:v>1017</c:v>
                </c:pt>
                <c:pt idx="8502">
                  <c:v>1017</c:v>
                </c:pt>
                <c:pt idx="8503">
                  <c:v>1017</c:v>
                </c:pt>
                <c:pt idx="8504">
                  <c:v>1017</c:v>
                </c:pt>
                <c:pt idx="8505">
                  <c:v>1017</c:v>
                </c:pt>
                <c:pt idx="8506">
                  <c:v>1017</c:v>
                </c:pt>
                <c:pt idx="8507">
                  <c:v>1017</c:v>
                </c:pt>
                <c:pt idx="8508">
                  <c:v>1017</c:v>
                </c:pt>
                <c:pt idx="8509">
                  <c:v>1017</c:v>
                </c:pt>
                <c:pt idx="8510">
                  <c:v>1017</c:v>
                </c:pt>
                <c:pt idx="8511">
                  <c:v>1017</c:v>
                </c:pt>
                <c:pt idx="8512">
                  <c:v>1017</c:v>
                </c:pt>
                <c:pt idx="8513">
                  <c:v>1017</c:v>
                </c:pt>
                <c:pt idx="8514">
                  <c:v>1017</c:v>
                </c:pt>
                <c:pt idx="8515">
                  <c:v>1017</c:v>
                </c:pt>
                <c:pt idx="8516">
                  <c:v>1017</c:v>
                </c:pt>
                <c:pt idx="8517">
                  <c:v>1017</c:v>
                </c:pt>
                <c:pt idx="8518">
                  <c:v>1017</c:v>
                </c:pt>
                <c:pt idx="8519">
                  <c:v>1017</c:v>
                </c:pt>
                <c:pt idx="8520">
                  <c:v>1017</c:v>
                </c:pt>
                <c:pt idx="8521">
                  <c:v>1017</c:v>
                </c:pt>
                <c:pt idx="8522">
                  <c:v>1017</c:v>
                </c:pt>
                <c:pt idx="8523">
                  <c:v>1017</c:v>
                </c:pt>
                <c:pt idx="8524">
                  <c:v>1017</c:v>
                </c:pt>
                <c:pt idx="8525">
                  <c:v>1017</c:v>
                </c:pt>
                <c:pt idx="8526">
                  <c:v>1017</c:v>
                </c:pt>
                <c:pt idx="8527">
                  <c:v>1017</c:v>
                </c:pt>
                <c:pt idx="8528">
                  <c:v>1017</c:v>
                </c:pt>
                <c:pt idx="8529">
                  <c:v>1017</c:v>
                </c:pt>
                <c:pt idx="8530">
                  <c:v>1017</c:v>
                </c:pt>
                <c:pt idx="8531">
                  <c:v>1017</c:v>
                </c:pt>
                <c:pt idx="8532">
                  <c:v>1017</c:v>
                </c:pt>
                <c:pt idx="8533">
                  <c:v>1017</c:v>
                </c:pt>
                <c:pt idx="8534">
                  <c:v>1017</c:v>
                </c:pt>
                <c:pt idx="8535">
                  <c:v>1017</c:v>
                </c:pt>
                <c:pt idx="8536">
                  <c:v>1017</c:v>
                </c:pt>
                <c:pt idx="8537">
                  <c:v>1017</c:v>
                </c:pt>
                <c:pt idx="8538">
                  <c:v>1017</c:v>
                </c:pt>
                <c:pt idx="8539">
                  <c:v>1017</c:v>
                </c:pt>
                <c:pt idx="8540">
                  <c:v>1017</c:v>
                </c:pt>
                <c:pt idx="8541">
                  <c:v>1017</c:v>
                </c:pt>
                <c:pt idx="8542">
                  <c:v>1017</c:v>
                </c:pt>
                <c:pt idx="8543">
                  <c:v>1017</c:v>
                </c:pt>
                <c:pt idx="8544">
                  <c:v>1017</c:v>
                </c:pt>
                <c:pt idx="8545">
                  <c:v>1017</c:v>
                </c:pt>
                <c:pt idx="8546">
                  <c:v>1017</c:v>
                </c:pt>
                <c:pt idx="8547">
                  <c:v>1017</c:v>
                </c:pt>
                <c:pt idx="8548">
                  <c:v>1017</c:v>
                </c:pt>
                <c:pt idx="8549">
                  <c:v>1017</c:v>
                </c:pt>
                <c:pt idx="8550">
                  <c:v>1017</c:v>
                </c:pt>
                <c:pt idx="8551">
                  <c:v>1017</c:v>
                </c:pt>
                <c:pt idx="8552">
                  <c:v>1017</c:v>
                </c:pt>
                <c:pt idx="8553">
                  <c:v>1017</c:v>
                </c:pt>
                <c:pt idx="8554">
                  <c:v>1017</c:v>
                </c:pt>
                <c:pt idx="8555">
                  <c:v>1017</c:v>
                </c:pt>
                <c:pt idx="8556">
                  <c:v>1017</c:v>
                </c:pt>
                <c:pt idx="8557">
                  <c:v>1017</c:v>
                </c:pt>
                <c:pt idx="8558">
                  <c:v>1017</c:v>
                </c:pt>
                <c:pt idx="8559">
                  <c:v>1017</c:v>
                </c:pt>
                <c:pt idx="8560">
                  <c:v>1017</c:v>
                </c:pt>
                <c:pt idx="8561">
                  <c:v>1017</c:v>
                </c:pt>
                <c:pt idx="8562">
                  <c:v>1017</c:v>
                </c:pt>
                <c:pt idx="8563">
                  <c:v>1017</c:v>
                </c:pt>
                <c:pt idx="8564">
                  <c:v>1017</c:v>
                </c:pt>
                <c:pt idx="8565">
                  <c:v>1017</c:v>
                </c:pt>
                <c:pt idx="8566">
                  <c:v>1017</c:v>
                </c:pt>
                <c:pt idx="8567">
                  <c:v>1017</c:v>
                </c:pt>
                <c:pt idx="8568">
                  <c:v>1017</c:v>
                </c:pt>
                <c:pt idx="8569">
                  <c:v>1017</c:v>
                </c:pt>
                <c:pt idx="8570">
                  <c:v>1017</c:v>
                </c:pt>
                <c:pt idx="8571">
                  <c:v>1017</c:v>
                </c:pt>
                <c:pt idx="8572">
                  <c:v>1017</c:v>
                </c:pt>
                <c:pt idx="8573">
                  <c:v>1017</c:v>
                </c:pt>
                <c:pt idx="8574">
                  <c:v>1017</c:v>
                </c:pt>
                <c:pt idx="8575">
                  <c:v>1017</c:v>
                </c:pt>
                <c:pt idx="8576">
                  <c:v>1017</c:v>
                </c:pt>
                <c:pt idx="8577">
                  <c:v>1017</c:v>
                </c:pt>
                <c:pt idx="8578">
                  <c:v>1017</c:v>
                </c:pt>
                <c:pt idx="8579">
                  <c:v>1017</c:v>
                </c:pt>
                <c:pt idx="8580">
                  <c:v>1017</c:v>
                </c:pt>
                <c:pt idx="8581">
                  <c:v>1017</c:v>
                </c:pt>
                <c:pt idx="8582">
                  <c:v>1017</c:v>
                </c:pt>
                <c:pt idx="8583">
                  <c:v>1017</c:v>
                </c:pt>
                <c:pt idx="8584">
                  <c:v>1017</c:v>
                </c:pt>
                <c:pt idx="8585">
                  <c:v>1017</c:v>
                </c:pt>
                <c:pt idx="8586">
                  <c:v>1017</c:v>
                </c:pt>
                <c:pt idx="8587">
                  <c:v>1017</c:v>
                </c:pt>
                <c:pt idx="8588">
                  <c:v>1017</c:v>
                </c:pt>
                <c:pt idx="8589">
                  <c:v>1017</c:v>
                </c:pt>
                <c:pt idx="8590">
                  <c:v>1017</c:v>
                </c:pt>
                <c:pt idx="8591">
                  <c:v>1017</c:v>
                </c:pt>
                <c:pt idx="8592">
                  <c:v>1017</c:v>
                </c:pt>
                <c:pt idx="8593">
                  <c:v>1017</c:v>
                </c:pt>
                <c:pt idx="8594">
                  <c:v>1017</c:v>
                </c:pt>
                <c:pt idx="8595">
                  <c:v>1017</c:v>
                </c:pt>
                <c:pt idx="8596">
                  <c:v>1017</c:v>
                </c:pt>
                <c:pt idx="8597">
                  <c:v>1017</c:v>
                </c:pt>
                <c:pt idx="8598">
                  <c:v>1017</c:v>
                </c:pt>
                <c:pt idx="8599">
                  <c:v>1017</c:v>
                </c:pt>
                <c:pt idx="8600">
                  <c:v>1017</c:v>
                </c:pt>
                <c:pt idx="8601">
                  <c:v>1017</c:v>
                </c:pt>
                <c:pt idx="8602">
                  <c:v>1017</c:v>
                </c:pt>
                <c:pt idx="8603">
                  <c:v>1017</c:v>
                </c:pt>
                <c:pt idx="8604">
                  <c:v>1017</c:v>
                </c:pt>
                <c:pt idx="8605">
                  <c:v>1017</c:v>
                </c:pt>
                <c:pt idx="8606">
                  <c:v>1017</c:v>
                </c:pt>
                <c:pt idx="8607">
                  <c:v>1017</c:v>
                </c:pt>
                <c:pt idx="8608">
                  <c:v>1017</c:v>
                </c:pt>
                <c:pt idx="8609">
                  <c:v>1017</c:v>
                </c:pt>
                <c:pt idx="8610">
                  <c:v>1017</c:v>
                </c:pt>
                <c:pt idx="8611">
                  <c:v>1017</c:v>
                </c:pt>
                <c:pt idx="8612">
                  <c:v>1017</c:v>
                </c:pt>
                <c:pt idx="8613">
                  <c:v>1017</c:v>
                </c:pt>
                <c:pt idx="8614">
                  <c:v>1017</c:v>
                </c:pt>
                <c:pt idx="8615">
                  <c:v>1017</c:v>
                </c:pt>
                <c:pt idx="8616">
                  <c:v>1017</c:v>
                </c:pt>
                <c:pt idx="8617">
                  <c:v>1017</c:v>
                </c:pt>
                <c:pt idx="8618">
                  <c:v>1017</c:v>
                </c:pt>
                <c:pt idx="8619">
                  <c:v>1017</c:v>
                </c:pt>
                <c:pt idx="8620">
                  <c:v>1017</c:v>
                </c:pt>
                <c:pt idx="8621">
                  <c:v>1017</c:v>
                </c:pt>
                <c:pt idx="8622">
                  <c:v>1017</c:v>
                </c:pt>
                <c:pt idx="8623">
                  <c:v>1017</c:v>
                </c:pt>
                <c:pt idx="8624">
                  <c:v>1017</c:v>
                </c:pt>
                <c:pt idx="8625">
                  <c:v>1017</c:v>
                </c:pt>
                <c:pt idx="8626">
                  <c:v>1017</c:v>
                </c:pt>
                <c:pt idx="8627">
                  <c:v>1017</c:v>
                </c:pt>
                <c:pt idx="8628">
                  <c:v>1017</c:v>
                </c:pt>
                <c:pt idx="8629">
                  <c:v>1017</c:v>
                </c:pt>
                <c:pt idx="8630">
                  <c:v>1017</c:v>
                </c:pt>
                <c:pt idx="8631">
                  <c:v>1017</c:v>
                </c:pt>
                <c:pt idx="8632">
                  <c:v>1017</c:v>
                </c:pt>
                <c:pt idx="8633">
                  <c:v>1017</c:v>
                </c:pt>
                <c:pt idx="8634">
                  <c:v>1017</c:v>
                </c:pt>
                <c:pt idx="8635">
                  <c:v>1017</c:v>
                </c:pt>
                <c:pt idx="8636">
                  <c:v>1017</c:v>
                </c:pt>
                <c:pt idx="8637">
                  <c:v>1017</c:v>
                </c:pt>
                <c:pt idx="8638">
                  <c:v>1017</c:v>
                </c:pt>
                <c:pt idx="8639">
                  <c:v>1017</c:v>
                </c:pt>
                <c:pt idx="8640">
                  <c:v>1017</c:v>
                </c:pt>
                <c:pt idx="8641">
                  <c:v>1017</c:v>
                </c:pt>
                <c:pt idx="8642">
                  <c:v>1017</c:v>
                </c:pt>
                <c:pt idx="8643">
                  <c:v>1017</c:v>
                </c:pt>
                <c:pt idx="8644">
                  <c:v>1017</c:v>
                </c:pt>
                <c:pt idx="8645">
                  <c:v>1017</c:v>
                </c:pt>
                <c:pt idx="8646">
                  <c:v>1017</c:v>
                </c:pt>
                <c:pt idx="8647">
                  <c:v>1017</c:v>
                </c:pt>
                <c:pt idx="8648">
                  <c:v>1017</c:v>
                </c:pt>
                <c:pt idx="8649">
                  <c:v>1017</c:v>
                </c:pt>
                <c:pt idx="8650">
                  <c:v>1017</c:v>
                </c:pt>
                <c:pt idx="8651">
                  <c:v>1017</c:v>
                </c:pt>
                <c:pt idx="8652">
                  <c:v>1017</c:v>
                </c:pt>
                <c:pt idx="8653">
                  <c:v>1017</c:v>
                </c:pt>
                <c:pt idx="8654">
                  <c:v>1017</c:v>
                </c:pt>
                <c:pt idx="8655">
                  <c:v>1017</c:v>
                </c:pt>
                <c:pt idx="8656">
                  <c:v>1017</c:v>
                </c:pt>
                <c:pt idx="8657">
                  <c:v>1017</c:v>
                </c:pt>
                <c:pt idx="8658">
                  <c:v>1017</c:v>
                </c:pt>
                <c:pt idx="8659">
                  <c:v>1017</c:v>
                </c:pt>
                <c:pt idx="8660">
                  <c:v>1017</c:v>
                </c:pt>
                <c:pt idx="8661">
                  <c:v>1017</c:v>
                </c:pt>
                <c:pt idx="8662">
                  <c:v>1017</c:v>
                </c:pt>
                <c:pt idx="8663">
                  <c:v>1017</c:v>
                </c:pt>
                <c:pt idx="8664">
                  <c:v>1017</c:v>
                </c:pt>
                <c:pt idx="8665">
                  <c:v>1017</c:v>
                </c:pt>
                <c:pt idx="8666">
                  <c:v>1017</c:v>
                </c:pt>
                <c:pt idx="8667">
                  <c:v>1017</c:v>
                </c:pt>
                <c:pt idx="8668">
                  <c:v>1017</c:v>
                </c:pt>
                <c:pt idx="8669">
                  <c:v>1017</c:v>
                </c:pt>
                <c:pt idx="8670">
                  <c:v>1017</c:v>
                </c:pt>
                <c:pt idx="8671">
                  <c:v>1017</c:v>
                </c:pt>
                <c:pt idx="8672">
                  <c:v>1017</c:v>
                </c:pt>
                <c:pt idx="8673">
                  <c:v>1017</c:v>
                </c:pt>
                <c:pt idx="8674">
                  <c:v>1017</c:v>
                </c:pt>
                <c:pt idx="8675">
                  <c:v>1017</c:v>
                </c:pt>
                <c:pt idx="8676">
                  <c:v>1017</c:v>
                </c:pt>
                <c:pt idx="8677">
                  <c:v>1017</c:v>
                </c:pt>
                <c:pt idx="8678">
                  <c:v>1017</c:v>
                </c:pt>
                <c:pt idx="8679">
                  <c:v>1017</c:v>
                </c:pt>
                <c:pt idx="8680">
                  <c:v>1017</c:v>
                </c:pt>
                <c:pt idx="8681">
                  <c:v>1017</c:v>
                </c:pt>
                <c:pt idx="8682">
                  <c:v>1017</c:v>
                </c:pt>
                <c:pt idx="8683">
                  <c:v>1017</c:v>
                </c:pt>
                <c:pt idx="8684">
                  <c:v>1017</c:v>
                </c:pt>
                <c:pt idx="8685">
                  <c:v>1017</c:v>
                </c:pt>
                <c:pt idx="8686">
                  <c:v>1017</c:v>
                </c:pt>
                <c:pt idx="8687">
                  <c:v>1017</c:v>
                </c:pt>
                <c:pt idx="8688">
                  <c:v>1017</c:v>
                </c:pt>
                <c:pt idx="8689">
                  <c:v>1017</c:v>
                </c:pt>
                <c:pt idx="8690">
                  <c:v>1017</c:v>
                </c:pt>
                <c:pt idx="8691">
                  <c:v>1017</c:v>
                </c:pt>
                <c:pt idx="8692">
                  <c:v>1017</c:v>
                </c:pt>
                <c:pt idx="8693">
                  <c:v>1017</c:v>
                </c:pt>
                <c:pt idx="8694">
                  <c:v>1017</c:v>
                </c:pt>
                <c:pt idx="8695">
                  <c:v>1017</c:v>
                </c:pt>
                <c:pt idx="8696">
                  <c:v>1017</c:v>
                </c:pt>
                <c:pt idx="8697">
                  <c:v>1017</c:v>
                </c:pt>
                <c:pt idx="8698">
                  <c:v>1017</c:v>
                </c:pt>
                <c:pt idx="8699">
                  <c:v>1017</c:v>
                </c:pt>
                <c:pt idx="8700">
                  <c:v>1017</c:v>
                </c:pt>
                <c:pt idx="8701">
                  <c:v>1017</c:v>
                </c:pt>
                <c:pt idx="8702">
                  <c:v>1017</c:v>
                </c:pt>
                <c:pt idx="8703">
                  <c:v>1017</c:v>
                </c:pt>
                <c:pt idx="8704">
                  <c:v>1017</c:v>
                </c:pt>
                <c:pt idx="8705">
                  <c:v>1017</c:v>
                </c:pt>
                <c:pt idx="8706">
                  <c:v>1017</c:v>
                </c:pt>
                <c:pt idx="8707">
                  <c:v>1017</c:v>
                </c:pt>
                <c:pt idx="8708">
                  <c:v>1017</c:v>
                </c:pt>
                <c:pt idx="8709">
                  <c:v>1017</c:v>
                </c:pt>
                <c:pt idx="8710">
                  <c:v>1017</c:v>
                </c:pt>
                <c:pt idx="8711">
                  <c:v>1017</c:v>
                </c:pt>
                <c:pt idx="8712">
                  <c:v>1017</c:v>
                </c:pt>
                <c:pt idx="8713">
                  <c:v>1017</c:v>
                </c:pt>
                <c:pt idx="8714">
                  <c:v>1017</c:v>
                </c:pt>
                <c:pt idx="8715">
                  <c:v>1017</c:v>
                </c:pt>
                <c:pt idx="8716">
                  <c:v>1017</c:v>
                </c:pt>
                <c:pt idx="8717">
                  <c:v>1017</c:v>
                </c:pt>
                <c:pt idx="8718">
                  <c:v>1017</c:v>
                </c:pt>
                <c:pt idx="8719">
                  <c:v>1017</c:v>
                </c:pt>
                <c:pt idx="8720">
                  <c:v>1017</c:v>
                </c:pt>
                <c:pt idx="8721">
                  <c:v>1017</c:v>
                </c:pt>
                <c:pt idx="8722">
                  <c:v>1017</c:v>
                </c:pt>
                <c:pt idx="8723">
                  <c:v>1017</c:v>
                </c:pt>
                <c:pt idx="8724">
                  <c:v>1017</c:v>
                </c:pt>
                <c:pt idx="8725">
                  <c:v>1017</c:v>
                </c:pt>
                <c:pt idx="8726">
                  <c:v>1017</c:v>
                </c:pt>
                <c:pt idx="8727">
                  <c:v>1017</c:v>
                </c:pt>
                <c:pt idx="8728">
                  <c:v>1017</c:v>
                </c:pt>
                <c:pt idx="8729">
                  <c:v>1017</c:v>
                </c:pt>
                <c:pt idx="8730">
                  <c:v>1017</c:v>
                </c:pt>
                <c:pt idx="8731">
                  <c:v>1017</c:v>
                </c:pt>
                <c:pt idx="8732">
                  <c:v>1017</c:v>
                </c:pt>
                <c:pt idx="8733">
                  <c:v>1017</c:v>
                </c:pt>
                <c:pt idx="8734">
                  <c:v>1017</c:v>
                </c:pt>
                <c:pt idx="8735">
                  <c:v>1017</c:v>
                </c:pt>
                <c:pt idx="8736">
                  <c:v>1017</c:v>
                </c:pt>
                <c:pt idx="8737">
                  <c:v>1017</c:v>
                </c:pt>
                <c:pt idx="8738">
                  <c:v>1017</c:v>
                </c:pt>
                <c:pt idx="8739">
                  <c:v>1017</c:v>
                </c:pt>
                <c:pt idx="8740">
                  <c:v>1017</c:v>
                </c:pt>
                <c:pt idx="8741">
                  <c:v>1017</c:v>
                </c:pt>
                <c:pt idx="8742">
                  <c:v>1017</c:v>
                </c:pt>
                <c:pt idx="8743">
                  <c:v>1017</c:v>
                </c:pt>
                <c:pt idx="8744">
                  <c:v>1017</c:v>
                </c:pt>
                <c:pt idx="8745">
                  <c:v>1017</c:v>
                </c:pt>
                <c:pt idx="8746">
                  <c:v>1017</c:v>
                </c:pt>
                <c:pt idx="8747">
                  <c:v>1017</c:v>
                </c:pt>
                <c:pt idx="8748">
                  <c:v>1017</c:v>
                </c:pt>
                <c:pt idx="8749">
                  <c:v>1017</c:v>
                </c:pt>
                <c:pt idx="8750">
                  <c:v>1017</c:v>
                </c:pt>
                <c:pt idx="8751">
                  <c:v>1017</c:v>
                </c:pt>
                <c:pt idx="8752">
                  <c:v>1017</c:v>
                </c:pt>
                <c:pt idx="8753">
                  <c:v>1017</c:v>
                </c:pt>
                <c:pt idx="8754">
                  <c:v>1017</c:v>
                </c:pt>
                <c:pt idx="8755">
                  <c:v>1017</c:v>
                </c:pt>
                <c:pt idx="8756">
                  <c:v>1017</c:v>
                </c:pt>
                <c:pt idx="8757">
                  <c:v>1017</c:v>
                </c:pt>
                <c:pt idx="8758">
                  <c:v>1017</c:v>
                </c:pt>
                <c:pt idx="8759">
                  <c:v>1017</c:v>
                </c:pt>
                <c:pt idx="8760">
                  <c:v>1017</c:v>
                </c:pt>
                <c:pt idx="8761">
                  <c:v>1017</c:v>
                </c:pt>
                <c:pt idx="8762">
                  <c:v>1017</c:v>
                </c:pt>
                <c:pt idx="8763">
                  <c:v>1017</c:v>
                </c:pt>
                <c:pt idx="8764">
                  <c:v>1017</c:v>
                </c:pt>
                <c:pt idx="8765">
                  <c:v>1017</c:v>
                </c:pt>
                <c:pt idx="8766">
                  <c:v>1017</c:v>
                </c:pt>
                <c:pt idx="8767">
                  <c:v>1017</c:v>
                </c:pt>
                <c:pt idx="8768">
                  <c:v>1017</c:v>
                </c:pt>
                <c:pt idx="8769">
                  <c:v>1017</c:v>
                </c:pt>
                <c:pt idx="8770">
                  <c:v>1017</c:v>
                </c:pt>
                <c:pt idx="8771">
                  <c:v>1017</c:v>
                </c:pt>
                <c:pt idx="8772">
                  <c:v>1017</c:v>
                </c:pt>
                <c:pt idx="8773">
                  <c:v>1017</c:v>
                </c:pt>
                <c:pt idx="8774">
                  <c:v>1017</c:v>
                </c:pt>
                <c:pt idx="8775">
                  <c:v>1017</c:v>
                </c:pt>
                <c:pt idx="8776">
                  <c:v>1017</c:v>
                </c:pt>
                <c:pt idx="8777">
                  <c:v>1017</c:v>
                </c:pt>
                <c:pt idx="8778">
                  <c:v>1017</c:v>
                </c:pt>
                <c:pt idx="8779">
                  <c:v>1017</c:v>
                </c:pt>
                <c:pt idx="8780">
                  <c:v>1017</c:v>
                </c:pt>
                <c:pt idx="8781">
                  <c:v>1017</c:v>
                </c:pt>
                <c:pt idx="8782">
                  <c:v>1017</c:v>
                </c:pt>
                <c:pt idx="8783">
                  <c:v>1017</c:v>
                </c:pt>
                <c:pt idx="8784">
                  <c:v>1017</c:v>
                </c:pt>
                <c:pt idx="8785">
                  <c:v>1017</c:v>
                </c:pt>
                <c:pt idx="8786">
                  <c:v>1017</c:v>
                </c:pt>
                <c:pt idx="8787">
                  <c:v>1017</c:v>
                </c:pt>
                <c:pt idx="8788">
                  <c:v>1017</c:v>
                </c:pt>
                <c:pt idx="8789">
                  <c:v>1017</c:v>
                </c:pt>
                <c:pt idx="8790">
                  <c:v>1017</c:v>
                </c:pt>
                <c:pt idx="8791">
                  <c:v>1017</c:v>
                </c:pt>
                <c:pt idx="8792">
                  <c:v>1017</c:v>
                </c:pt>
                <c:pt idx="8793">
                  <c:v>1017</c:v>
                </c:pt>
                <c:pt idx="8794">
                  <c:v>1017</c:v>
                </c:pt>
                <c:pt idx="8795">
                  <c:v>1017</c:v>
                </c:pt>
                <c:pt idx="8796">
                  <c:v>1017</c:v>
                </c:pt>
                <c:pt idx="8797">
                  <c:v>1017</c:v>
                </c:pt>
                <c:pt idx="8798">
                  <c:v>1017</c:v>
                </c:pt>
                <c:pt idx="8799">
                  <c:v>1017</c:v>
                </c:pt>
                <c:pt idx="8800">
                  <c:v>1017</c:v>
                </c:pt>
                <c:pt idx="8801">
                  <c:v>1017</c:v>
                </c:pt>
                <c:pt idx="8802">
                  <c:v>1017</c:v>
                </c:pt>
                <c:pt idx="8803">
                  <c:v>1017</c:v>
                </c:pt>
                <c:pt idx="8804">
                  <c:v>1017</c:v>
                </c:pt>
                <c:pt idx="8805">
                  <c:v>1017</c:v>
                </c:pt>
                <c:pt idx="8806">
                  <c:v>1017</c:v>
                </c:pt>
                <c:pt idx="8807">
                  <c:v>1017</c:v>
                </c:pt>
                <c:pt idx="8808">
                  <c:v>1017</c:v>
                </c:pt>
                <c:pt idx="8809">
                  <c:v>1017</c:v>
                </c:pt>
                <c:pt idx="8810">
                  <c:v>1017</c:v>
                </c:pt>
                <c:pt idx="8811">
                  <c:v>1017</c:v>
                </c:pt>
                <c:pt idx="8812">
                  <c:v>1017</c:v>
                </c:pt>
                <c:pt idx="8813">
                  <c:v>1017</c:v>
                </c:pt>
                <c:pt idx="8814">
                  <c:v>1017</c:v>
                </c:pt>
                <c:pt idx="8815">
                  <c:v>1017</c:v>
                </c:pt>
                <c:pt idx="8816">
                  <c:v>1017</c:v>
                </c:pt>
                <c:pt idx="8817">
                  <c:v>1017</c:v>
                </c:pt>
                <c:pt idx="8818">
                  <c:v>1017</c:v>
                </c:pt>
                <c:pt idx="8819">
                  <c:v>1017</c:v>
                </c:pt>
                <c:pt idx="8820">
                  <c:v>1017</c:v>
                </c:pt>
                <c:pt idx="8821">
                  <c:v>1017</c:v>
                </c:pt>
                <c:pt idx="8822">
                  <c:v>1017</c:v>
                </c:pt>
                <c:pt idx="8823">
                  <c:v>1017</c:v>
                </c:pt>
                <c:pt idx="8824">
                  <c:v>1017</c:v>
                </c:pt>
                <c:pt idx="8825">
                  <c:v>1017</c:v>
                </c:pt>
                <c:pt idx="8826">
                  <c:v>1017</c:v>
                </c:pt>
                <c:pt idx="8827">
                  <c:v>1017</c:v>
                </c:pt>
                <c:pt idx="8828">
                  <c:v>1017</c:v>
                </c:pt>
                <c:pt idx="8829">
                  <c:v>1017</c:v>
                </c:pt>
                <c:pt idx="8830">
                  <c:v>1017</c:v>
                </c:pt>
                <c:pt idx="8831">
                  <c:v>1017</c:v>
                </c:pt>
                <c:pt idx="8832">
                  <c:v>1017</c:v>
                </c:pt>
                <c:pt idx="8833">
                  <c:v>1017</c:v>
                </c:pt>
                <c:pt idx="8834">
                  <c:v>1017</c:v>
                </c:pt>
                <c:pt idx="8835">
                  <c:v>1017</c:v>
                </c:pt>
                <c:pt idx="8836">
                  <c:v>1017</c:v>
                </c:pt>
                <c:pt idx="8837">
                  <c:v>1017</c:v>
                </c:pt>
                <c:pt idx="8838">
                  <c:v>1017</c:v>
                </c:pt>
                <c:pt idx="8839">
                  <c:v>1017</c:v>
                </c:pt>
                <c:pt idx="8840">
                  <c:v>1017</c:v>
                </c:pt>
                <c:pt idx="8841">
                  <c:v>1017</c:v>
                </c:pt>
                <c:pt idx="8842">
                  <c:v>1017</c:v>
                </c:pt>
                <c:pt idx="8843">
                  <c:v>1017</c:v>
                </c:pt>
                <c:pt idx="8844">
                  <c:v>1017</c:v>
                </c:pt>
                <c:pt idx="8845">
                  <c:v>1017</c:v>
                </c:pt>
                <c:pt idx="8846">
                  <c:v>1017</c:v>
                </c:pt>
                <c:pt idx="8847">
                  <c:v>1017</c:v>
                </c:pt>
                <c:pt idx="8848">
                  <c:v>1017</c:v>
                </c:pt>
                <c:pt idx="8849">
                  <c:v>1017</c:v>
                </c:pt>
                <c:pt idx="8850">
                  <c:v>1017</c:v>
                </c:pt>
                <c:pt idx="8851">
                  <c:v>1017</c:v>
                </c:pt>
                <c:pt idx="8852">
                  <c:v>1017</c:v>
                </c:pt>
                <c:pt idx="8853">
                  <c:v>1017</c:v>
                </c:pt>
                <c:pt idx="8854">
                  <c:v>1017</c:v>
                </c:pt>
                <c:pt idx="8855">
                  <c:v>1017</c:v>
                </c:pt>
                <c:pt idx="8856">
                  <c:v>1017</c:v>
                </c:pt>
                <c:pt idx="8857">
                  <c:v>1017</c:v>
                </c:pt>
                <c:pt idx="8858">
                  <c:v>1017</c:v>
                </c:pt>
                <c:pt idx="8859">
                  <c:v>1017</c:v>
                </c:pt>
                <c:pt idx="8860">
                  <c:v>1017</c:v>
                </c:pt>
                <c:pt idx="8861">
                  <c:v>1017</c:v>
                </c:pt>
                <c:pt idx="8862">
                  <c:v>1017</c:v>
                </c:pt>
                <c:pt idx="8863">
                  <c:v>1017</c:v>
                </c:pt>
                <c:pt idx="8864">
                  <c:v>1017</c:v>
                </c:pt>
                <c:pt idx="8865">
                  <c:v>1017</c:v>
                </c:pt>
                <c:pt idx="8866">
                  <c:v>1017</c:v>
                </c:pt>
                <c:pt idx="8867">
                  <c:v>1017</c:v>
                </c:pt>
                <c:pt idx="8868">
                  <c:v>1017</c:v>
                </c:pt>
                <c:pt idx="8869">
                  <c:v>1017</c:v>
                </c:pt>
                <c:pt idx="8870">
                  <c:v>1017</c:v>
                </c:pt>
                <c:pt idx="8871">
                  <c:v>1017</c:v>
                </c:pt>
                <c:pt idx="8872">
                  <c:v>1017</c:v>
                </c:pt>
                <c:pt idx="8873">
                  <c:v>1017</c:v>
                </c:pt>
                <c:pt idx="8874">
                  <c:v>1017</c:v>
                </c:pt>
                <c:pt idx="8875">
                  <c:v>1017</c:v>
                </c:pt>
                <c:pt idx="8876">
                  <c:v>1017</c:v>
                </c:pt>
                <c:pt idx="8877">
                  <c:v>1017</c:v>
                </c:pt>
                <c:pt idx="8878">
                  <c:v>1017</c:v>
                </c:pt>
                <c:pt idx="8879">
                  <c:v>1017</c:v>
                </c:pt>
                <c:pt idx="8880">
                  <c:v>1017</c:v>
                </c:pt>
                <c:pt idx="8881">
                  <c:v>1017</c:v>
                </c:pt>
                <c:pt idx="8882">
                  <c:v>1017</c:v>
                </c:pt>
                <c:pt idx="8883">
                  <c:v>1017</c:v>
                </c:pt>
                <c:pt idx="8884">
                  <c:v>1017</c:v>
                </c:pt>
                <c:pt idx="8885">
                  <c:v>1017</c:v>
                </c:pt>
                <c:pt idx="8886">
                  <c:v>1017</c:v>
                </c:pt>
                <c:pt idx="8887">
                  <c:v>1017</c:v>
                </c:pt>
                <c:pt idx="8888">
                  <c:v>1017</c:v>
                </c:pt>
                <c:pt idx="8889">
                  <c:v>1017</c:v>
                </c:pt>
                <c:pt idx="8890">
                  <c:v>1017</c:v>
                </c:pt>
                <c:pt idx="8891">
                  <c:v>1017</c:v>
                </c:pt>
                <c:pt idx="8892">
                  <c:v>1017</c:v>
                </c:pt>
                <c:pt idx="8893">
                  <c:v>1017</c:v>
                </c:pt>
                <c:pt idx="8894">
                  <c:v>1017</c:v>
                </c:pt>
                <c:pt idx="8895">
                  <c:v>1017</c:v>
                </c:pt>
                <c:pt idx="8896">
                  <c:v>1017</c:v>
                </c:pt>
                <c:pt idx="8897">
                  <c:v>1017</c:v>
                </c:pt>
                <c:pt idx="8898">
                  <c:v>1017</c:v>
                </c:pt>
                <c:pt idx="8899">
                  <c:v>1017</c:v>
                </c:pt>
                <c:pt idx="8900">
                  <c:v>1017</c:v>
                </c:pt>
                <c:pt idx="8901">
                  <c:v>1017</c:v>
                </c:pt>
                <c:pt idx="8902">
                  <c:v>1017</c:v>
                </c:pt>
                <c:pt idx="8903">
                  <c:v>1017</c:v>
                </c:pt>
                <c:pt idx="8904">
                  <c:v>1017</c:v>
                </c:pt>
                <c:pt idx="8905">
                  <c:v>1017</c:v>
                </c:pt>
                <c:pt idx="8906">
                  <c:v>1017</c:v>
                </c:pt>
                <c:pt idx="8907">
                  <c:v>1017</c:v>
                </c:pt>
                <c:pt idx="8908">
                  <c:v>1017</c:v>
                </c:pt>
                <c:pt idx="8909">
                  <c:v>1017</c:v>
                </c:pt>
                <c:pt idx="8910">
                  <c:v>1017</c:v>
                </c:pt>
                <c:pt idx="8911">
                  <c:v>1017</c:v>
                </c:pt>
                <c:pt idx="8912">
                  <c:v>1017</c:v>
                </c:pt>
                <c:pt idx="8913">
                  <c:v>1017</c:v>
                </c:pt>
                <c:pt idx="8914">
                  <c:v>1017</c:v>
                </c:pt>
                <c:pt idx="8915">
                  <c:v>1017</c:v>
                </c:pt>
                <c:pt idx="8916">
                  <c:v>1017</c:v>
                </c:pt>
                <c:pt idx="8917">
                  <c:v>1017</c:v>
                </c:pt>
                <c:pt idx="8918">
                  <c:v>1017</c:v>
                </c:pt>
                <c:pt idx="8919">
                  <c:v>1017</c:v>
                </c:pt>
                <c:pt idx="8920">
                  <c:v>1017</c:v>
                </c:pt>
                <c:pt idx="8921">
                  <c:v>1017</c:v>
                </c:pt>
                <c:pt idx="8922">
                  <c:v>1017</c:v>
                </c:pt>
                <c:pt idx="8923">
                  <c:v>1017</c:v>
                </c:pt>
                <c:pt idx="8924">
                  <c:v>1017</c:v>
                </c:pt>
                <c:pt idx="8925">
                  <c:v>1017</c:v>
                </c:pt>
                <c:pt idx="8926">
                  <c:v>1017</c:v>
                </c:pt>
                <c:pt idx="8927">
                  <c:v>1017</c:v>
                </c:pt>
                <c:pt idx="8928">
                  <c:v>1017</c:v>
                </c:pt>
                <c:pt idx="8929">
                  <c:v>1017</c:v>
                </c:pt>
                <c:pt idx="8930">
                  <c:v>1017</c:v>
                </c:pt>
                <c:pt idx="8931">
                  <c:v>1017</c:v>
                </c:pt>
                <c:pt idx="8932">
                  <c:v>1017</c:v>
                </c:pt>
                <c:pt idx="8933">
                  <c:v>1017</c:v>
                </c:pt>
                <c:pt idx="8934">
                  <c:v>1017</c:v>
                </c:pt>
                <c:pt idx="8935">
                  <c:v>1017</c:v>
                </c:pt>
                <c:pt idx="8936">
                  <c:v>1017</c:v>
                </c:pt>
                <c:pt idx="8937">
                  <c:v>1017</c:v>
                </c:pt>
                <c:pt idx="8938">
                  <c:v>1017</c:v>
                </c:pt>
                <c:pt idx="8939">
                  <c:v>1017</c:v>
                </c:pt>
                <c:pt idx="8940">
                  <c:v>1017</c:v>
                </c:pt>
                <c:pt idx="8941">
                  <c:v>1017</c:v>
                </c:pt>
                <c:pt idx="8942">
                  <c:v>1017</c:v>
                </c:pt>
                <c:pt idx="8943">
                  <c:v>1017</c:v>
                </c:pt>
                <c:pt idx="8944">
                  <c:v>1017</c:v>
                </c:pt>
                <c:pt idx="8945">
                  <c:v>1017</c:v>
                </c:pt>
                <c:pt idx="8946">
                  <c:v>1017</c:v>
                </c:pt>
                <c:pt idx="8947">
                  <c:v>1017</c:v>
                </c:pt>
                <c:pt idx="8948">
                  <c:v>1017</c:v>
                </c:pt>
                <c:pt idx="8949">
                  <c:v>1017</c:v>
                </c:pt>
                <c:pt idx="8950">
                  <c:v>1017</c:v>
                </c:pt>
                <c:pt idx="8951">
                  <c:v>1017</c:v>
                </c:pt>
                <c:pt idx="8952">
                  <c:v>1017</c:v>
                </c:pt>
                <c:pt idx="8953">
                  <c:v>1017</c:v>
                </c:pt>
                <c:pt idx="8954">
                  <c:v>1017</c:v>
                </c:pt>
                <c:pt idx="8955">
                  <c:v>1017</c:v>
                </c:pt>
                <c:pt idx="8956">
                  <c:v>1017</c:v>
                </c:pt>
                <c:pt idx="8957">
                  <c:v>1017</c:v>
                </c:pt>
                <c:pt idx="8958">
                  <c:v>1017</c:v>
                </c:pt>
                <c:pt idx="8959">
                  <c:v>1017</c:v>
                </c:pt>
                <c:pt idx="8960">
                  <c:v>1017</c:v>
                </c:pt>
                <c:pt idx="8961">
                  <c:v>1017</c:v>
                </c:pt>
                <c:pt idx="8962">
                  <c:v>1017</c:v>
                </c:pt>
                <c:pt idx="8963">
                  <c:v>1017</c:v>
                </c:pt>
                <c:pt idx="8964">
                  <c:v>1017</c:v>
                </c:pt>
                <c:pt idx="8965">
                  <c:v>1017</c:v>
                </c:pt>
                <c:pt idx="8966">
                  <c:v>1017</c:v>
                </c:pt>
                <c:pt idx="8967">
                  <c:v>1017</c:v>
                </c:pt>
                <c:pt idx="8968">
                  <c:v>1017</c:v>
                </c:pt>
                <c:pt idx="8969">
                  <c:v>1018</c:v>
                </c:pt>
                <c:pt idx="8970">
                  <c:v>1018</c:v>
                </c:pt>
                <c:pt idx="8971">
                  <c:v>1018</c:v>
                </c:pt>
                <c:pt idx="8972">
                  <c:v>1018</c:v>
                </c:pt>
                <c:pt idx="8973">
                  <c:v>1018</c:v>
                </c:pt>
                <c:pt idx="8974">
                  <c:v>1018</c:v>
                </c:pt>
                <c:pt idx="8975">
                  <c:v>1018</c:v>
                </c:pt>
                <c:pt idx="8976">
                  <c:v>1018</c:v>
                </c:pt>
                <c:pt idx="8977">
                  <c:v>1018</c:v>
                </c:pt>
                <c:pt idx="8978">
                  <c:v>1018</c:v>
                </c:pt>
                <c:pt idx="8979">
                  <c:v>1018</c:v>
                </c:pt>
                <c:pt idx="8980">
                  <c:v>1018</c:v>
                </c:pt>
                <c:pt idx="8981">
                  <c:v>1018</c:v>
                </c:pt>
                <c:pt idx="8982">
                  <c:v>1018</c:v>
                </c:pt>
                <c:pt idx="8983">
                  <c:v>1018</c:v>
                </c:pt>
                <c:pt idx="8984">
                  <c:v>1018</c:v>
                </c:pt>
                <c:pt idx="8985">
                  <c:v>1018</c:v>
                </c:pt>
                <c:pt idx="8986">
                  <c:v>1018</c:v>
                </c:pt>
                <c:pt idx="8987">
                  <c:v>1018</c:v>
                </c:pt>
                <c:pt idx="8988">
                  <c:v>1018</c:v>
                </c:pt>
                <c:pt idx="8989">
                  <c:v>1018</c:v>
                </c:pt>
                <c:pt idx="8990">
                  <c:v>1018</c:v>
                </c:pt>
                <c:pt idx="8991">
                  <c:v>1018</c:v>
                </c:pt>
                <c:pt idx="8992">
                  <c:v>1018</c:v>
                </c:pt>
                <c:pt idx="8993">
                  <c:v>1018</c:v>
                </c:pt>
                <c:pt idx="8994">
                  <c:v>1018</c:v>
                </c:pt>
                <c:pt idx="8995">
                  <c:v>1018</c:v>
                </c:pt>
                <c:pt idx="8996">
                  <c:v>1018</c:v>
                </c:pt>
                <c:pt idx="8997">
                  <c:v>1018</c:v>
                </c:pt>
                <c:pt idx="8998">
                  <c:v>1018</c:v>
                </c:pt>
                <c:pt idx="8999">
                  <c:v>1018</c:v>
                </c:pt>
                <c:pt idx="9000">
                  <c:v>1018</c:v>
                </c:pt>
                <c:pt idx="9001">
                  <c:v>1018</c:v>
                </c:pt>
                <c:pt idx="9002">
                  <c:v>1018</c:v>
                </c:pt>
                <c:pt idx="9003">
                  <c:v>1018</c:v>
                </c:pt>
                <c:pt idx="9004">
                  <c:v>1018</c:v>
                </c:pt>
                <c:pt idx="9005">
                  <c:v>1018</c:v>
                </c:pt>
                <c:pt idx="9006">
                  <c:v>1018</c:v>
                </c:pt>
                <c:pt idx="9007">
                  <c:v>1018</c:v>
                </c:pt>
                <c:pt idx="9008">
                  <c:v>1018</c:v>
                </c:pt>
                <c:pt idx="9009">
                  <c:v>1018</c:v>
                </c:pt>
                <c:pt idx="9010">
                  <c:v>1018</c:v>
                </c:pt>
                <c:pt idx="9011">
                  <c:v>1018</c:v>
                </c:pt>
                <c:pt idx="9012">
                  <c:v>1018</c:v>
                </c:pt>
                <c:pt idx="9013">
                  <c:v>1018</c:v>
                </c:pt>
                <c:pt idx="9014">
                  <c:v>1018</c:v>
                </c:pt>
                <c:pt idx="9015">
                  <c:v>1018</c:v>
                </c:pt>
                <c:pt idx="9016">
                  <c:v>1018</c:v>
                </c:pt>
                <c:pt idx="9017">
                  <c:v>1018</c:v>
                </c:pt>
                <c:pt idx="9018">
                  <c:v>1018</c:v>
                </c:pt>
                <c:pt idx="9019">
                  <c:v>1018</c:v>
                </c:pt>
                <c:pt idx="9020">
                  <c:v>1018</c:v>
                </c:pt>
                <c:pt idx="9021">
                  <c:v>1018</c:v>
                </c:pt>
                <c:pt idx="9022">
                  <c:v>1018</c:v>
                </c:pt>
                <c:pt idx="9023">
                  <c:v>1018</c:v>
                </c:pt>
                <c:pt idx="9024">
                  <c:v>1018</c:v>
                </c:pt>
                <c:pt idx="9025">
                  <c:v>1018</c:v>
                </c:pt>
                <c:pt idx="9026">
                  <c:v>1018</c:v>
                </c:pt>
                <c:pt idx="9027">
                  <c:v>1018</c:v>
                </c:pt>
                <c:pt idx="9028">
                  <c:v>1018</c:v>
                </c:pt>
                <c:pt idx="9029">
                  <c:v>1018</c:v>
                </c:pt>
                <c:pt idx="9030">
                  <c:v>1018</c:v>
                </c:pt>
                <c:pt idx="9031">
                  <c:v>1018</c:v>
                </c:pt>
                <c:pt idx="9032">
                  <c:v>1018</c:v>
                </c:pt>
                <c:pt idx="9033">
                  <c:v>1018</c:v>
                </c:pt>
                <c:pt idx="9034">
                  <c:v>1018</c:v>
                </c:pt>
                <c:pt idx="9035">
                  <c:v>1018</c:v>
                </c:pt>
                <c:pt idx="9036">
                  <c:v>1018</c:v>
                </c:pt>
                <c:pt idx="9037">
                  <c:v>1018</c:v>
                </c:pt>
                <c:pt idx="9038">
                  <c:v>1018</c:v>
                </c:pt>
                <c:pt idx="9039">
                  <c:v>1018</c:v>
                </c:pt>
                <c:pt idx="9040">
                  <c:v>1018</c:v>
                </c:pt>
                <c:pt idx="9041">
                  <c:v>1018</c:v>
                </c:pt>
                <c:pt idx="9042">
                  <c:v>1018</c:v>
                </c:pt>
                <c:pt idx="9043">
                  <c:v>1018</c:v>
                </c:pt>
                <c:pt idx="9044">
                  <c:v>1018</c:v>
                </c:pt>
                <c:pt idx="9045">
                  <c:v>1018</c:v>
                </c:pt>
                <c:pt idx="9046">
                  <c:v>1018</c:v>
                </c:pt>
                <c:pt idx="9047">
                  <c:v>1018</c:v>
                </c:pt>
                <c:pt idx="9048">
                  <c:v>1018</c:v>
                </c:pt>
                <c:pt idx="9049">
                  <c:v>1018</c:v>
                </c:pt>
                <c:pt idx="9050">
                  <c:v>1018</c:v>
                </c:pt>
                <c:pt idx="9051">
                  <c:v>1018</c:v>
                </c:pt>
                <c:pt idx="9052">
                  <c:v>1018</c:v>
                </c:pt>
                <c:pt idx="9053">
                  <c:v>1018</c:v>
                </c:pt>
                <c:pt idx="9054">
                  <c:v>1018</c:v>
                </c:pt>
                <c:pt idx="9055">
                  <c:v>1018</c:v>
                </c:pt>
                <c:pt idx="9056">
                  <c:v>1018</c:v>
                </c:pt>
                <c:pt idx="9057">
                  <c:v>1018</c:v>
                </c:pt>
                <c:pt idx="9058">
                  <c:v>1018</c:v>
                </c:pt>
                <c:pt idx="9059">
                  <c:v>1018</c:v>
                </c:pt>
                <c:pt idx="9060">
                  <c:v>1018</c:v>
                </c:pt>
                <c:pt idx="9061">
                  <c:v>1018</c:v>
                </c:pt>
                <c:pt idx="9062">
                  <c:v>1018</c:v>
                </c:pt>
                <c:pt idx="9063">
                  <c:v>1018</c:v>
                </c:pt>
                <c:pt idx="9064">
                  <c:v>1018</c:v>
                </c:pt>
                <c:pt idx="9065">
                  <c:v>1018</c:v>
                </c:pt>
                <c:pt idx="9066">
                  <c:v>1018</c:v>
                </c:pt>
                <c:pt idx="9067">
                  <c:v>1018</c:v>
                </c:pt>
                <c:pt idx="9068">
                  <c:v>1018</c:v>
                </c:pt>
                <c:pt idx="9069">
                  <c:v>1018</c:v>
                </c:pt>
                <c:pt idx="9070">
                  <c:v>1018</c:v>
                </c:pt>
                <c:pt idx="9071">
                  <c:v>1018</c:v>
                </c:pt>
                <c:pt idx="9072">
                  <c:v>1018</c:v>
                </c:pt>
                <c:pt idx="9073">
                  <c:v>1018</c:v>
                </c:pt>
                <c:pt idx="9074">
                  <c:v>1018</c:v>
                </c:pt>
                <c:pt idx="9075">
                  <c:v>1018</c:v>
                </c:pt>
                <c:pt idx="9076">
                  <c:v>1018</c:v>
                </c:pt>
                <c:pt idx="9077">
                  <c:v>1018</c:v>
                </c:pt>
                <c:pt idx="9078">
                  <c:v>1018</c:v>
                </c:pt>
                <c:pt idx="9079">
                  <c:v>1018</c:v>
                </c:pt>
                <c:pt idx="9080">
                  <c:v>1018</c:v>
                </c:pt>
                <c:pt idx="9081">
                  <c:v>1018</c:v>
                </c:pt>
                <c:pt idx="9082">
                  <c:v>1018</c:v>
                </c:pt>
                <c:pt idx="9083">
                  <c:v>1018</c:v>
                </c:pt>
                <c:pt idx="9084">
                  <c:v>1018</c:v>
                </c:pt>
                <c:pt idx="9085">
                  <c:v>1018</c:v>
                </c:pt>
                <c:pt idx="9086">
                  <c:v>1018</c:v>
                </c:pt>
                <c:pt idx="9087">
                  <c:v>1018</c:v>
                </c:pt>
                <c:pt idx="9088">
                  <c:v>1018</c:v>
                </c:pt>
                <c:pt idx="9089">
                  <c:v>1018</c:v>
                </c:pt>
                <c:pt idx="9090">
                  <c:v>1018</c:v>
                </c:pt>
                <c:pt idx="9091">
                  <c:v>1018</c:v>
                </c:pt>
                <c:pt idx="9092">
                  <c:v>1018</c:v>
                </c:pt>
                <c:pt idx="9093">
                  <c:v>1018</c:v>
                </c:pt>
                <c:pt idx="9094">
                  <c:v>1018</c:v>
                </c:pt>
                <c:pt idx="9095">
                  <c:v>1018</c:v>
                </c:pt>
                <c:pt idx="9096">
                  <c:v>1018</c:v>
                </c:pt>
                <c:pt idx="9097">
                  <c:v>1018</c:v>
                </c:pt>
                <c:pt idx="9098">
                  <c:v>1018</c:v>
                </c:pt>
                <c:pt idx="9099">
                  <c:v>1018</c:v>
                </c:pt>
                <c:pt idx="9100">
                  <c:v>1018</c:v>
                </c:pt>
                <c:pt idx="9101">
                  <c:v>1018</c:v>
                </c:pt>
                <c:pt idx="9102">
                  <c:v>1018</c:v>
                </c:pt>
                <c:pt idx="9103">
                  <c:v>1018</c:v>
                </c:pt>
                <c:pt idx="9104">
                  <c:v>1018</c:v>
                </c:pt>
                <c:pt idx="9105">
                  <c:v>1018</c:v>
                </c:pt>
                <c:pt idx="9106">
                  <c:v>1018</c:v>
                </c:pt>
                <c:pt idx="9107">
                  <c:v>1018</c:v>
                </c:pt>
                <c:pt idx="9108">
                  <c:v>1018</c:v>
                </c:pt>
                <c:pt idx="9109">
                  <c:v>1018</c:v>
                </c:pt>
                <c:pt idx="9110">
                  <c:v>1018</c:v>
                </c:pt>
                <c:pt idx="9111">
                  <c:v>1018</c:v>
                </c:pt>
                <c:pt idx="9112">
                  <c:v>1018</c:v>
                </c:pt>
                <c:pt idx="9113">
                  <c:v>1018</c:v>
                </c:pt>
                <c:pt idx="9114">
                  <c:v>1018</c:v>
                </c:pt>
                <c:pt idx="9115">
                  <c:v>1018</c:v>
                </c:pt>
                <c:pt idx="9116">
                  <c:v>1018</c:v>
                </c:pt>
                <c:pt idx="9117">
                  <c:v>1018</c:v>
                </c:pt>
                <c:pt idx="9118">
                  <c:v>1018</c:v>
                </c:pt>
                <c:pt idx="9119">
                  <c:v>1018</c:v>
                </c:pt>
                <c:pt idx="9120">
                  <c:v>1018</c:v>
                </c:pt>
                <c:pt idx="9121">
                  <c:v>1018</c:v>
                </c:pt>
                <c:pt idx="9122">
                  <c:v>1018</c:v>
                </c:pt>
                <c:pt idx="9123">
                  <c:v>1018</c:v>
                </c:pt>
                <c:pt idx="9124">
                  <c:v>1018</c:v>
                </c:pt>
                <c:pt idx="9125">
                  <c:v>1018</c:v>
                </c:pt>
                <c:pt idx="9126">
                  <c:v>1018</c:v>
                </c:pt>
                <c:pt idx="9127">
                  <c:v>1018</c:v>
                </c:pt>
                <c:pt idx="9128">
                  <c:v>1018</c:v>
                </c:pt>
                <c:pt idx="9129">
                  <c:v>1018</c:v>
                </c:pt>
                <c:pt idx="9130">
                  <c:v>1018</c:v>
                </c:pt>
                <c:pt idx="9131">
                  <c:v>1018</c:v>
                </c:pt>
                <c:pt idx="9132">
                  <c:v>1018</c:v>
                </c:pt>
                <c:pt idx="9133">
                  <c:v>1018</c:v>
                </c:pt>
                <c:pt idx="9134">
                  <c:v>1018</c:v>
                </c:pt>
                <c:pt idx="9135">
                  <c:v>1018</c:v>
                </c:pt>
                <c:pt idx="9136">
                  <c:v>1018</c:v>
                </c:pt>
                <c:pt idx="9137">
                  <c:v>1018</c:v>
                </c:pt>
                <c:pt idx="9138">
                  <c:v>1018</c:v>
                </c:pt>
                <c:pt idx="9139">
                  <c:v>1018</c:v>
                </c:pt>
                <c:pt idx="9140">
                  <c:v>1018</c:v>
                </c:pt>
                <c:pt idx="9141">
                  <c:v>1018</c:v>
                </c:pt>
                <c:pt idx="9142">
                  <c:v>1018</c:v>
                </c:pt>
                <c:pt idx="9143">
                  <c:v>1018</c:v>
                </c:pt>
                <c:pt idx="9144">
                  <c:v>1018</c:v>
                </c:pt>
                <c:pt idx="9145">
                  <c:v>1018</c:v>
                </c:pt>
                <c:pt idx="9146">
                  <c:v>1018</c:v>
                </c:pt>
                <c:pt idx="9147">
                  <c:v>1018</c:v>
                </c:pt>
                <c:pt idx="9148">
                  <c:v>1018</c:v>
                </c:pt>
                <c:pt idx="9149">
                  <c:v>1018</c:v>
                </c:pt>
                <c:pt idx="9150">
                  <c:v>1018</c:v>
                </c:pt>
                <c:pt idx="9151">
                  <c:v>1018</c:v>
                </c:pt>
                <c:pt idx="9152">
                  <c:v>1018</c:v>
                </c:pt>
                <c:pt idx="9153">
                  <c:v>1018</c:v>
                </c:pt>
                <c:pt idx="9154">
                  <c:v>1018</c:v>
                </c:pt>
                <c:pt idx="9155">
                  <c:v>1018</c:v>
                </c:pt>
                <c:pt idx="9156">
                  <c:v>1018</c:v>
                </c:pt>
                <c:pt idx="9157">
                  <c:v>1018</c:v>
                </c:pt>
                <c:pt idx="9158">
                  <c:v>1018</c:v>
                </c:pt>
                <c:pt idx="9159">
                  <c:v>1018</c:v>
                </c:pt>
                <c:pt idx="9160">
                  <c:v>1018</c:v>
                </c:pt>
                <c:pt idx="9161">
                  <c:v>1018</c:v>
                </c:pt>
                <c:pt idx="9162">
                  <c:v>1018</c:v>
                </c:pt>
                <c:pt idx="9163">
                  <c:v>1018</c:v>
                </c:pt>
                <c:pt idx="9164">
                  <c:v>1018</c:v>
                </c:pt>
                <c:pt idx="9165">
                  <c:v>1018</c:v>
                </c:pt>
                <c:pt idx="9166">
                  <c:v>1018</c:v>
                </c:pt>
                <c:pt idx="9167">
                  <c:v>1018</c:v>
                </c:pt>
                <c:pt idx="9168">
                  <c:v>1018</c:v>
                </c:pt>
                <c:pt idx="9169">
                  <c:v>1018</c:v>
                </c:pt>
                <c:pt idx="9170">
                  <c:v>1018</c:v>
                </c:pt>
                <c:pt idx="9171">
                  <c:v>1018</c:v>
                </c:pt>
                <c:pt idx="9172">
                  <c:v>1018</c:v>
                </c:pt>
                <c:pt idx="9173">
                  <c:v>1018</c:v>
                </c:pt>
                <c:pt idx="9174">
                  <c:v>1018</c:v>
                </c:pt>
                <c:pt idx="9175">
                  <c:v>1018</c:v>
                </c:pt>
                <c:pt idx="9176">
                  <c:v>1018</c:v>
                </c:pt>
                <c:pt idx="9177">
                  <c:v>1018</c:v>
                </c:pt>
                <c:pt idx="9178">
                  <c:v>1018</c:v>
                </c:pt>
                <c:pt idx="9179">
                  <c:v>1018</c:v>
                </c:pt>
                <c:pt idx="9180">
                  <c:v>1018</c:v>
                </c:pt>
                <c:pt idx="9181">
                  <c:v>1018</c:v>
                </c:pt>
                <c:pt idx="9182">
                  <c:v>1018</c:v>
                </c:pt>
                <c:pt idx="9183">
                  <c:v>1018</c:v>
                </c:pt>
                <c:pt idx="9184">
                  <c:v>1018</c:v>
                </c:pt>
                <c:pt idx="9185">
                  <c:v>1018</c:v>
                </c:pt>
                <c:pt idx="9186">
                  <c:v>1018</c:v>
                </c:pt>
                <c:pt idx="9187">
                  <c:v>1018</c:v>
                </c:pt>
                <c:pt idx="9188">
                  <c:v>1018</c:v>
                </c:pt>
                <c:pt idx="9189">
                  <c:v>1018</c:v>
                </c:pt>
                <c:pt idx="9190">
                  <c:v>1018</c:v>
                </c:pt>
                <c:pt idx="9191">
                  <c:v>1018</c:v>
                </c:pt>
                <c:pt idx="9192">
                  <c:v>1018</c:v>
                </c:pt>
                <c:pt idx="9193">
                  <c:v>1018</c:v>
                </c:pt>
                <c:pt idx="9194">
                  <c:v>1018</c:v>
                </c:pt>
                <c:pt idx="9195">
                  <c:v>1018</c:v>
                </c:pt>
                <c:pt idx="9196">
                  <c:v>1018</c:v>
                </c:pt>
                <c:pt idx="9197">
                  <c:v>1018</c:v>
                </c:pt>
                <c:pt idx="9198">
                  <c:v>1018</c:v>
                </c:pt>
                <c:pt idx="9199">
                  <c:v>1018</c:v>
                </c:pt>
                <c:pt idx="9200">
                  <c:v>1018</c:v>
                </c:pt>
                <c:pt idx="9201">
                  <c:v>1018</c:v>
                </c:pt>
                <c:pt idx="9202">
                  <c:v>1018</c:v>
                </c:pt>
                <c:pt idx="9203">
                  <c:v>1018</c:v>
                </c:pt>
                <c:pt idx="9204">
                  <c:v>1018</c:v>
                </c:pt>
                <c:pt idx="9205">
                  <c:v>1018</c:v>
                </c:pt>
                <c:pt idx="9206">
                  <c:v>1018</c:v>
                </c:pt>
                <c:pt idx="9207">
                  <c:v>1018</c:v>
                </c:pt>
                <c:pt idx="9208">
                  <c:v>1018</c:v>
                </c:pt>
                <c:pt idx="9209">
                  <c:v>1018</c:v>
                </c:pt>
                <c:pt idx="9210">
                  <c:v>1018</c:v>
                </c:pt>
                <c:pt idx="9211">
                  <c:v>1018</c:v>
                </c:pt>
                <c:pt idx="9212">
                  <c:v>1018</c:v>
                </c:pt>
                <c:pt idx="9213">
                  <c:v>1018</c:v>
                </c:pt>
                <c:pt idx="9214">
                  <c:v>1018</c:v>
                </c:pt>
                <c:pt idx="9215">
                  <c:v>1018</c:v>
                </c:pt>
                <c:pt idx="9216">
                  <c:v>1018</c:v>
                </c:pt>
                <c:pt idx="9217">
                  <c:v>1018</c:v>
                </c:pt>
                <c:pt idx="9218">
                  <c:v>1018</c:v>
                </c:pt>
                <c:pt idx="9219">
                  <c:v>1018</c:v>
                </c:pt>
                <c:pt idx="9220">
                  <c:v>1018</c:v>
                </c:pt>
                <c:pt idx="9221">
                  <c:v>1018</c:v>
                </c:pt>
                <c:pt idx="9222">
                  <c:v>1018</c:v>
                </c:pt>
                <c:pt idx="9223">
                  <c:v>1018</c:v>
                </c:pt>
                <c:pt idx="9224">
                  <c:v>1018</c:v>
                </c:pt>
                <c:pt idx="9225">
                  <c:v>1018</c:v>
                </c:pt>
                <c:pt idx="9226">
                  <c:v>1018</c:v>
                </c:pt>
                <c:pt idx="9227">
                  <c:v>1018</c:v>
                </c:pt>
                <c:pt idx="9228">
                  <c:v>1018</c:v>
                </c:pt>
                <c:pt idx="9229">
                  <c:v>1018</c:v>
                </c:pt>
                <c:pt idx="9230">
                  <c:v>1018</c:v>
                </c:pt>
                <c:pt idx="9231">
                  <c:v>1018</c:v>
                </c:pt>
                <c:pt idx="9232">
                  <c:v>1018</c:v>
                </c:pt>
                <c:pt idx="9233">
                  <c:v>1018</c:v>
                </c:pt>
                <c:pt idx="9234">
                  <c:v>1018</c:v>
                </c:pt>
                <c:pt idx="9235">
                  <c:v>1018</c:v>
                </c:pt>
                <c:pt idx="9236">
                  <c:v>1018</c:v>
                </c:pt>
                <c:pt idx="9237">
                  <c:v>1018</c:v>
                </c:pt>
                <c:pt idx="9238">
                  <c:v>1018</c:v>
                </c:pt>
                <c:pt idx="9239">
                  <c:v>1018</c:v>
                </c:pt>
                <c:pt idx="9240">
                  <c:v>1018</c:v>
                </c:pt>
                <c:pt idx="9241">
                  <c:v>1018</c:v>
                </c:pt>
                <c:pt idx="9242">
                  <c:v>1018</c:v>
                </c:pt>
                <c:pt idx="9243">
                  <c:v>1018</c:v>
                </c:pt>
                <c:pt idx="9244">
                  <c:v>1018</c:v>
                </c:pt>
                <c:pt idx="9245">
                  <c:v>1018</c:v>
                </c:pt>
                <c:pt idx="9246">
                  <c:v>1018</c:v>
                </c:pt>
                <c:pt idx="9247">
                  <c:v>1018</c:v>
                </c:pt>
                <c:pt idx="9248">
                  <c:v>1018</c:v>
                </c:pt>
                <c:pt idx="9249">
                  <c:v>1018</c:v>
                </c:pt>
                <c:pt idx="9250">
                  <c:v>1018</c:v>
                </c:pt>
                <c:pt idx="9251">
                  <c:v>1018</c:v>
                </c:pt>
                <c:pt idx="9252">
                  <c:v>1018</c:v>
                </c:pt>
                <c:pt idx="9253">
                  <c:v>1018</c:v>
                </c:pt>
                <c:pt idx="9254">
                  <c:v>1018</c:v>
                </c:pt>
                <c:pt idx="9255">
                  <c:v>1018</c:v>
                </c:pt>
                <c:pt idx="9256">
                  <c:v>1018</c:v>
                </c:pt>
                <c:pt idx="9257">
                  <c:v>1018</c:v>
                </c:pt>
                <c:pt idx="9258">
                  <c:v>1018</c:v>
                </c:pt>
                <c:pt idx="9259">
                  <c:v>1018</c:v>
                </c:pt>
                <c:pt idx="9260">
                  <c:v>1018</c:v>
                </c:pt>
                <c:pt idx="9261">
                  <c:v>1018</c:v>
                </c:pt>
                <c:pt idx="9262">
                  <c:v>1018</c:v>
                </c:pt>
                <c:pt idx="9263">
                  <c:v>1018</c:v>
                </c:pt>
                <c:pt idx="9264">
                  <c:v>1018</c:v>
                </c:pt>
                <c:pt idx="9265">
                  <c:v>1018</c:v>
                </c:pt>
                <c:pt idx="9266">
                  <c:v>1018</c:v>
                </c:pt>
                <c:pt idx="9267">
                  <c:v>1018</c:v>
                </c:pt>
                <c:pt idx="9268">
                  <c:v>1018</c:v>
                </c:pt>
                <c:pt idx="9269">
                  <c:v>1018</c:v>
                </c:pt>
                <c:pt idx="9270">
                  <c:v>1018</c:v>
                </c:pt>
                <c:pt idx="9271">
                  <c:v>1018</c:v>
                </c:pt>
                <c:pt idx="9272">
                  <c:v>1018</c:v>
                </c:pt>
                <c:pt idx="9273">
                  <c:v>1018</c:v>
                </c:pt>
                <c:pt idx="9274">
                  <c:v>1018</c:v>
                </c:pt>
                <c:pt idx="9275">
                  <c:v>1018</c:v>
                </c:pt>
                <c:pt idx="9276">
                  <c:v>1018</c:v>
                </c:pt>
                <c:pt idx="9277">
                  <c:v>1018</c:v>
                </c:pt>
                <c:pt idx="9278">
                  <c:v>1018</c:v>
                </c:pt>
                <c:pt idx="9279">
                  <c:v>1018</c:v>
                </c:pt>
                <c:pt idx="9280">
                  <c:v>1018</c:v>
                </c:pt>
                <c:pt idx="9281">
                  <c:v>1018</c:v>
                </c:pt>
                <c:pt idx="9282">
                  <c:v>1018</c:v>
                </c:pt>
                <c:pt idx="9283">
                  <c:v>1018</c:v>
                </c:pt>
                <c:pt idx="9284">
                  <c:v>1018</c:v>
                </c:pt>
                <c:pt idx="9285">
                  <c:v>1018</c:v>
                </c:pt>
                <c:pt idx="9286">
                  <c:v>1018</c:v>
                </c:pt>
                <c:pt idx="9287">
                  <c:v>1018</c:v>
                </c:pt>
                <c:pt idx="9288">
                  <c:v>1018</c:v>
                </c:pt>
                <c:pt idx="9289">
                  <c:v>1018</c:v>
                </c:pt>
                <c:pt idx="9290">
                  <c:v>1018</c:v>
                </c:pt>
                <c:pt idx="9291">
                  <c:v>1018</c:v>
                </c:pt>
                <c:pt idx="9292">
                  <c:v>1018</c:v>
                </c:pt>
                <c:pt idx="9293">
                  <c:v>1018</c:v>
                </c:pt>
                <c:pt idx="9294">
                  <c:v>1018</c:v>
                </c:pt>
                <c:pt idx="9295">
                  <c:v>1018</c:v>
                </c:pt>
                <c:pt idx="9296">
                  <c:v>1018</c:v>
                </c:pt>
                <c:pt idx="9297">
                  <c:v>1018</c:v>
                </c:pt>
                <c:pt idx="9298">
                  <c:v>1018</c:v>
                </c:pt>
                <c:pt idx="9299">
                  <c:v>1018</c:v>
                </c:pt>
                <c:pt idx="9300">
                  <c:v>1018</c:v>
                </c:pt>
                <c:pt idx="9301">
                  <c:v>1018</c:v>
                </c:pt>
                <c:pt idx="9302">
                  <c:v>1018</c:v>
                </c:pt>
                <c:pt idx="9303">
                  <c:v>1018</c:v>
                </c:pt>
                <c:pt idx="9304">
                  <c:v>1018</c:v>
                </c:pt>
                <c:pt idx="9305">
                  <c:v>1018</c:v>
                </c:pt>
                <c:pt idx="9306">
                  <c:v>1018</c:v>
                </c:pt>
                <c:pt idx="9307">
                  <c:v>1018</c:v>
                </c:pt>
                <c:pt idx="9308">
                  <c:v>1018</c:v>
                </c:pt>
                <c:pt idx="9309">
                  <c:v>1018</c:v>
                </c:pt>
                <c:pt idx="9310">
                  <c:v>1018</c:v>
                </c:pt>
                <c:pt idx="9311">
                  <c:v>1018</c:v>
                </c:pt>
                <c:pt idx="9312">
                  <c:v>1018</c:v>
                </c:pt>
                <c:pt idx="9313">
                  <c:v>1018</c:v>
                </c:pt>
                <c:pt idx="9314">
                  <c:v>1018</c:v>
                </c:pt>
                <c:pt idx="9315">
                  <c:v>1018</c:v>
                </c:pt>
                <c:pt idx="9316">
                  <c:v>1018</c:v>
                </c:pt>
                <c:pt idx="9317">
                  <c:v>1018</c:v>
                </c:pt>
                <c:pt idx="9318">
                  <c:v>1018</c:v>
                </c:pt>
                <c:pt idx="9319">
                  <c:v>1018</c:v>
                </c:pt>
                <c:pt idx="9320">
                  <c:v>1018</c:v>
                </c:pt>
                <c:pt idx="9321">
                  <c:v>1018</c:v>
                </c:pt>
                <c:pt idx="9322">
                  <c:v>1018</c:v>
                </c:pt>
                <c:pt idx="9323">
                  <c:v>1018</c:v>
                </c:pt>
                <c:pt idx="9324">
                  <c:v>1018</c:v>
                </c:pt>
                <c:pt idx="9325">
                  <c:v>1018</c:v>
                </c:pt>
                <c:pt idx="9326">
                  <c:v>1018</c:v>
                </c:pt>
                <c:pt idx="9327">
                  <c:v>1018</c:v>
                </c:pt>
                <c:pt idx="9328">
                  <c:v>1018</c:v>
                </c:pt>
                <c:pt idx="9329">
                  <c:v>1018</c:v>
                </c:pt>
                <c:pt idx="9330">
                  <c:v>1018</c:v>
                </c:pt>
                <c:pt idx="9331">
                  <c:v>1018</c:v>
                </c:pt>
                <c:pt idx="9332">
                  <c:v>1018</c:v>
                </c:pt>
                <c:pt idx="9333">
                  <c:v>1018</c:v>
                </c:pt>
                <c:pt idx="9334">
                  <c:v>1018</c:v>
                </c:pt>
                <c:pt idx="9335">
                  <c:v>1018</c:v>
                </c:pt>
                <c:pt idx="9336">
                  <c:v>1018</c:v>
                </c:pt>
                <c:pt idx="9337">
                  <c:v>1018</c:v>
                </c:pt>
                <c:pt idx="9338">
                  <c:v>1018</c:v>
                </c:pt>
                <c:pt idx="9339">
                  <c:v>1018</c:v>
                </c:pt>
                <c:pt idx="9340">
                  <c:v>1018</c:v>
                </c:pt>
                <c:pt idx="9341">
                  <c:v>1018</c:v>
                </c:pt>
                <c:pt idx="9342">
                  <c:v>1018</c:v>
                </c:pt>
                <c:pt idx="9343">
                  <c:v>1018</c:v>
                </c:pt>
                <c:pt idx="9344">
                  <c:v>1018</c:v>
                </c:pt>
                <c:pt idx="9345">
                  <c:v>1018</c:v>
                </c:pt>
                <c:pt idx="9346">
                  <c:v>1018</c:v>
                </c:pt>
                <c:pt idx="9347">
                  <c:v>1018</c:v>
                </c:pt>
                <c:pt idx="9348">
                  <c:v>1018</c:v>
                </c:pt>
                <c:pt idx="9349">
                  <c:v>1018</c:v>
                </c:pt>
                <c:pt idx="9350">
                  <c:v>1018</c:v>
                </c:pt>
                <c:pt idx="9351">
                  <c:v>1018</c:v>
                </c:pt>
                <c:pt idx="9352">
                  <c:v>1018</c:v>
                </c:pt>
                <c:pt idx="9353">
                  <c:v>1018</c:v>
                </c:pt>
                <c:pt idx="9354">
                  <c:v>1018</c:v>
                </c:pt>
                <c:pt idx="9355">
                  <c:v>1018</c:v>
                </c:pt>
                <c:pt idx="9356">
                  <c:v>1018</c:v>
                </c:pt>
                <c:pt idx="9357">
                  <c:v>1018</c:v>
                </c:pt>
                <c:pt idx="9358">
                  <c:v>1018</c:v>
                </c:pt>
                <c:pt idx="9359">
                  <c:v>1018</c:v>
                </c:pt>
                <c:pt idx="9360">
                  <c:v>1018</c:v>
                </c:pt>
                <c:pt idx="9361">
                  <c:v>1018</c:v>
                </c:pt>
                <c:pt idx="9362">
                  <c:v>1018</c:v>
                </c:pt>
                <c:pt idx="9363">
                  <c:v>1018</c:v>
                </c:pt>
                <c:pt idx="9364">
                  <c:v>1018</c:v>
                </c:pt>
                <c:pt idx="9365">
                  <c:v>1018</c:v>
                </c:pt>
                <c:pt idx="9366">
                  <c:v>1018</c:v>
                </c:pt>
                <c:pt idx="9367">
                  <c:v>1018</c:v>
                </c:pt>
                <c:pt idx="9368">
                  <c:v>1018</c:v>
                </c:pt>
                <c:pt idx="9369">
                  <c:v>1018</c:v>
                </c:pt>
                <c:pt idx="9370">
                  <c:v>1018</c:v>
                </c:pt>
                <c:pt idx="9371">
                  <c:v>1018</c:v>
                </c:pt>
                <c:pt idx="9372">
                  <c:v>1018</c:v>
                </c:pt>
                <c:pt idx="9373">
                  <c:v>1018</c:v>
                </c:pt>
                <c:pt idx="9374">
                  <c:v>1018</c:v>
                </c:pt>
                <c:pt idx="9375">
                  <c:v>1018</c:v>
                </c:pt>
                <c:pt idx="9376">
                  <c:v>1018</c:v>
                </c:pt>
                <c:pt idx="9377">
                  <c:v>1018</c:v>
                </c:pt>
                <c:pt idx="9378">
                  <c:v>1018</c:v>
                </c:pt>
                <c:pt idx="9379">
                  <c:v>1018</c:v>
                </c:pt>
                <c:pt idx="9380">
                  <c:v>1018</c:v>
                </c:pt>
                <c:pt idx="9381">
                  <c:v>1018</c:v>
                </c:pt>
                <c:pt idx="9382">
                  <c:v>1018</c:v>
                </c:pt>
                <c:pt idx="9383">
                  <c:v>1018</c:v>
                </c:pt>
                <c:pt idx="9384">
                  <c:v>1018</c:v>
                </c:pt>
                <c:pt idx="9385">
                  <c:v>1018</c:v>
                </c:pt>
                <c:pt idx="9386">
                  <c:v>1018</c:v>
                </c:pt>
                <c:pt idx="9387">
                  <c:v>1018</c:v>
                </c:pt>
                <c:pt idx="9388">
                  <c:v>1018</c:v>
                </c:pt>
                <c:pt idx="9389">
                  <c:v>1018</c:v>
                </c:pt>
                <c:pt idx="9390">
                  <c:v>1018</c:v>
                </c:pt>
                <c:pt idx="9391">
                  <c:v>1018</c:v>
                </c:pt>
                <c:pt idx="9392">
                  <c:v>1018</c:v>
                </c:pt>
                <c:pt idx="9393">
                  <c:v>1018</c:v>
                </c:pt>
                <c:pt idx="9394">
                  <c:v>1018</c:v>
                </c:pt>
                <c:pt idx="9395">
                  <c:v>1018</c:v>
                </c:pt>
                <c:pt idx="9396">
                  <c:v>1018</c:v>
                </c:pt>
                <c:pt idx="9397">
                  <c:v>1018</c:v>
                </c:pt>
                <c:pt idx="9398">
                  <c:v>1018</c:v>
                </c:pt>
                <c:pt idx="9399">
                  <c:v>1018</c:v>
                </c:pt>
                <c:pt idx="9400">
                  <c:v>1018</c:v>
                </c:pt>
                <c:pt idx="9401">
                  <c:v>1018</c:v>
                </c:pt>
                <c:pt idx="9402">
                  <c:v>1018</c:v>
                </c:pt>
                <c:pt idx="9403">
                  <c:v>1018</c:v>
                </c:pt>
                <c:pt idx="9404">
                  <c:v>1018</c:v>
                </c:pt>
                <c:pt idx="9405">
                  <c:v>1018</c:v>
                </c:pt>
                <c:pt idx="9406">
                  <c:v>1018</c:v>
                </c:pt>
                <c:pt idx="9407">
                  <c:v>1018</c:v>
                </c:pt>
                <c:pt idx="9408">
                  <c:v>1018</c:v>
                </c:pt>
                <c:pt idx="9409">
                  <c:v>1018</c:v>
                </c:pt>
                <c:pt idx="9410">
                  <c:v>1018</c:v>
                </c:pt>
                <c:pt idx="9411">
                  <c:v>1018</c:v>
                </c:pt>
                <c:pt idx="9412">
                  <c:v>1018</c:v>
                </c:pt>
                <c:pt idx="9413">
                  <c:v>1018</c:v>
                </c:pt>
                <c:pt idx="9414">
                  <c:v>1018</c:v>
                </c:pt>
                <c:pt idx="9415">
                  <c:v>1018</c:v>
                </c:pt>
                <c:pt idx="9416">
                  <c:v>1018</c:v>
                </c:pt>
                <c:pt idx="9417">
                  <c:v>1018</c:v>
                </c:pt>
                <c:pt idx="9418">
                  <c:v>1018</c:v>
                </c:pt>
                <c:pt idx="9419">
                  <c:v>1018</c:v>
                </c:pt>
                <c:pt idx="9420">
                  <c:v>1018</c:v>
                </c:pt>
                <c:pt idx="9421">
                  <c:v>1018</c:v>
                </c:pt>
                <c:pt idx="9422">
                  <c:v>1018</c:v>
                </c:pt>
                <c:pt idx="9423">
                  <c:v>1018</c:v>
                </c:pt>
                <c:pt idx="9424">
                  <c:v>1018</c:v>
                </c:pt>
                <c:pt idx="9425">
                  <c:v>1018</c:v>
                </c:pt>
                <c:pt idx="9426">
                  <c:v>1018</c:v>
                </c:pt>
                <c:pt idx="9427">
                  <c:v>1019</c:v>
                </c:pt>
                <c:pt idx="9428">
                  <c:v>1019</c:v>
                </c:pt>
                <c:pt idx="9429">
                  <c:v>1019</c:v>
                </c:pt>
                <c:pt idx="9430">
                  <c:v>1019</c:v>
                </c:pt>
                <c:pt idx="9431">
                  <c:v>1019</c:v>
                </c:pt>
                <c:pt idx="9432">
                  <c:v>1019</c:v>
                </c:pt>
                <c:pt idx="9433">
                  <c:v>1019</c:v>
                </c:pt>
                <c:pt idx="9434">
                  <c:v>1019</c:v>
                </c:pt>
                <c:pt idx="9435">
                  <c:v>1019</c:v>
                </c:pt>
                <c:pt idx="9436">
                  <c:v>1019</c:v>
                </c:pt>
                <c:pt idx="9437">
                  <c:v>1019</c:v>
                </c:pt>
                <c:pt idx="9438">
                  <c:v>1019</c:v>
                </c:pt>
                <c:pt idx="9439">
                  <c:v>1019</c:v>
                </c:pt>
                <c:pt idx="9440">
                  <c:v>1019</c:v>
                </c:pt>
                <c:pt idx="9441">
                  <c:v>1019</c:v>
                </c:pt>
                <c:pt idx="9442">
                  <c:v>1019</c:v>
                </c:pt>
                <c:pt idx="9443">
                  <c:v>1019</c:v>
                </c:pt>
                <c:pt idx="9444">
                  <c:v>1019</c:v>
                </c:pt>
                <c:pt idx="9445">
                  <c:v>1019</c:v>
                </c:pt>
                <c:pt idx="9446">
                  <c:v>1019</c:v>
                </c:pt>
                <c:pt idx="9447">
                  <c:v>1019</c:v>
                </c:pt>
                <c:pt idx="9448">
                  <c:v>1019</c:v>
                </c:pt>
                <c:pt idx="9449">
                  <c:v>1019</c:v>
                </c:pt>
                <c:pt idx="9450">
                  <c:v>1019</c:v>
                </c:pt>
                <c:pt idx="9451">
                  <c:v>1019</c:v>
                </c:pt>
                <c:pt idx="9452">
                  <c:v>1019</c:v>
                </c:pt>
                <c:pt idx="9453">
                  <c:v>1019</c:v>
                </c:pt>
                <c:pt idx="9454">
                  <c:v>1019</c:v>
                </c:pt>
                <c:pt idx="9455">
                  <c:v>1019</c:v>
                </c:pt>
                <c:pt idx="9456">
                  <c:v>1019</c:v>
                </c:pt>
                <c:pt idx="9457">
                  <c:v>1019</c:v>
                </c:pt>
                <c:pt idx="9458">
                  <c:v>1019</c:v>
                </c:pt>
                <c:pt idx="9459">
                  <c:v>1019</c:v>
                </c:pt>
                <c:pt idx="9460">
                  <c:v>1019</c:v>
                </c:pt>
                <c:pt idx="9461">
                  <c:v>1019</c:v>
                </c:pt>
                <c:pt idx="9462">
                  <c:v>1019</c:v>
                </c:pt>
                <c:pt idx="9463">
                  <c:v>1019</c:v>
                </c:pt>
                <c:pt idx="9464">
                  <c:v>1019</c:v>
                </c:pt>
                <c:pt idx="9465">
                  <c:v>1019</c:v>
                </c:pt>
                <c:pt idx="9466">
                  <c:v>1019</c:v>
                </c:pt>
                <c:pt idx="9467">
                  <c:v>1019</c:v>
                </c:pt>
                <c:pt idx="9468">
                  <c:v>1019</c:v>
                </c:pt>
                <c:pt idx="9469">
                  <c:v>1019</c:v>
                </c:pt>
                <c:pt idx="9470">
                  <c:v>1019</c:v>
                </c:pt>
                <c:pt idx="9471">
                  <c:v>1019</c:v>
                </c:pt>
                <c:pt idx="9472">
                  <c:v>1019</c:v>
                </c:pt>
                <c:pt idx="9473">
                  <c:v>1019</c:v>
                </c:pt>
                <c:pt idx="9474">
                  <c:v>1019</c:v>
                </c:pt>
                <c:pt idx="9475">
                  <c:v>1019</c:v>
                </c:pt>
                <c:pt idx="9476">
                  <c:v>1019</c:v>
                </c:pt>
                <c:pt idx="9477">
                  <c:v>1019</c:v>
                </c:pt>
                <c:pt idx="9478">
                  <c:v>1019</c:v>
                </c:pt>
                <c:pt idx="9479">
                  <c:v>1019</c:v>
                </c:pt>
                <c:pt idx="9480">
                  <c:v>1019</c:v>
                </c:pt>
                <c:pt idx="9481">
                  <c:v>1019</c:v>
                </c:pt>
                <c:pt idx="9482">
                  <c:v>1019</c:v>
                </c:pt>
                <c:pt idx="9483">
                  <c:v>1019</c:v>
                </c:pt>
                <c:pt idx="9484">
                  <c:v>1019</c:v>
                </c:pt>
                <c:pt idx="9485">
                  <c:v>1019</c:v>
                </c:pt>
                <c:pt idx="9486">
                  <c:v>1019</c:v>
                </c:pt>
                <c:pt idx="9487">
                  <c:v>1019</c:v>
                </c:pt>
                <c:pt idx="9488">
                  <c:v>1019</c:v>
                </c:pt>
                <c:pt idx="9489">
                  <c:v>1019</c:v>
                </c:pt>
                <c:pt idx="9490">
                  <c:v>1019</c:v>
                </c:pt>
                <c:pt idx="9491">
                  <c:v>1019</c:v>
                </c:pt>
                <c:pt idx="9492">
                  <c:v>1019</c:v>
                </c:pt>
                <c:pt idx="9493">
                  <c:v>1019</c:v>
                </c:pt>
                <c:pt idx="9494">
                  <c:v>1019</c:v>
                </c:pt>
                <c:pt idx="9495">
                  <c:v>1019</c:v>
                </c:pt>
                <c:pt idx="9496">
                  <c:v>1019</c:v>
                </c:pt>
                <c:pt idx="9497">
                  <c:v>1019</c:v>
                </c:pt>
                <c:pt idx="9498">
                  <c:v>1019</c:v>
                </c:pt>
                <c:pt idx="9499">
                  <c:v>1019</c:v>
                </c:pt>
                <c:pt idx="9500">
                  <c:v>1019</c:v>
                </c:pt>
                <c:pt idx="9501">
                  <c:v>1019</c:v>
                </c:pt>
                <c:pt idx="9502">
                  <c:v>1019</c:v>
                </c:pt>
                <c:pt idx="9503">
                  <c:v>1019</c:v>
                </c:pt>
                <c:pt idx="9504">
                  <c:v>1019</c:v>
                </c:pt>
                <c:pt idx="9505">
                  <c:v>1019</c:v>
                </c:pt>
                <c:pt idx="9506">
                  <c:v>1019</c:v>
                </c:pt>
                <c:pt idx="9507">
                  <c:v>1019</c:v>
                </c:pt>
                <c:pt idx="9508">
                  <c:v>1019</c:v>
                </c:pt>
                <c:pt idx="9509">
                  <c:v>1019</c:v>
                </c:pt>
                <c:pt idx="9510">
                  <c:v>1019</c:v>
                </c:pt>
                <c:pt idx="9511">
                  <c:v>1019</c:v>
                </c:pt>
                <c:pt idx="9512">
                  <c:v>1019</c:v>
                </c:pt>
                <c:pt idx="9513">
                  <c:v>1019</c:v>
                </c:pt>
                <c:pt idx="9514">
                  <c:v>1020</c:v>
                </c:pt>
                <c:pt idx="9515">
                  <c:v>1020</c:v>
                </c:pt>
                <c:pt idx="9516">
                  <c:v>1020</c:v>
                </c:pt>
                <c:pt idx="9517">
                  <c:v>1020</c:v>
                </c:pt>
                <c:pt idx="9518">
                  <c:v>1020</c:v>
                </c:pt>
                <c:pt idx="9519">
                  <c:v>1020</c:v>
                </c:pt>
                <c:pt idx="9520">
                  <c:v>1020</c:v>
                </c:pt>
                <c:pt idx="9521">
                  <c:v>1020</c:v>
                </c:pt>
                <c:pt idx="9522">
                  <c:v>1020</c:v>
                </c:pt>
                <c:pt idx="9523">
                  <c:v>1020</c:v>
                </c:pt>
                <c:pt idx="9524">
                  <c:v>1020</c:v>
                </c:pt>
                <c:pt idx="9525">
                  <c:v>1020</c:v>
                </c:pt>
                <c:pt idx="9526">
                  <c:v>1020</c:v>
                </c:pt>
                <c:pt idx="9527">
                  <c:v>1020</c:v>
                </c:pt>
                <c:pt idx="9528">
                  <c:v>1020</c:v>
                </c:pt>
                <c:pt idx="9529">
                  <c:v>1020</c:v>
                </c:pt>
                <c:pt idx="9530">
                  <c:v>1020</c:v>
                </c:pt>
                <c:pt idx="9531">
                  <c:v>1020</c:v>
                </c:pt>
                <c:pt idx="9532">
                  <c:v>1020</c:v>
                </c:pt>
                <c:pt idx="9533">
                  <c:v>1020</c:v>
                </c:pt>
                <c:pt idx="9534">
                  <c:v>1020</c:v>
                </c:pt>
                <c:pt idx="9535">
                  <c:v>1020</c:v>
                </c:pt>
                <c:pt idx="9536">
                  <c:v>1020</c:v>
                </c:pt>
                <c:pt idx="9537">
                  <c:v>1020</c:v>
                </c:pt>
                <c:pt idx="9538">
                  <c:v>1020</c:v>
                </c:pt>
                <c:pt idx="9539">
                  <c:v>1020</c:v>
                </c:pt>
                <c:pt idx="9540">
                  <c:v>1020</c:v>
                </c:pt>
                <c:pt idx="9541">
                  <c:v>1020</c:v>
                </c:pt>
                <c:pt idx="9542">
                  <c:v>1020</c:v>
                </c:pt>
                <c:pt idx="9543">
                  <c:v>1020</c:v>
                </c:pt>
                <c:pt idx="9544">
                  <c:v>1020</c:v>
                </c:pt>
                <c:pt idx="9545">
                  <c:v>1020</c:v>
                </c:pt>
                <c:pt idx="9546">
                  <c:v>1020</c:v>
                </c:pt>
                <c:pt idx="9547">
                  <c:v>1020</c:v>
                </c:pt>
                <c:pt idx="9548">
                  <c:v>1020</c:v>
                </c:pt>
                <c:pt idx="9549">
                  <c:v>1020</c:v>
                </c:pt>
                <c:pt idx="9550">
                  <c:v>1020</c:v>
                </c:pt>
                <c:pt idx="9551">
                  <c:v>1020</c:v>
                </c:pt>
                <c:pt idx="9552">
                  <c:v>1020</c:v>
                </c:pt>
                <c:pt idx="9553">
                  <c:v>1020</c:v>
                </c:pt>
                <c:pt idx="9554">
                  <c:v>1020</c:v>
                </c:pt>
                <c:pt idx="9555">
                  <c:v>1020</c:v>
                </c:pt>
                <c:pt idx="9556">
                  <c:v>1020</c:v>
                </c:pt>
                <c:pt idx="9557">
                  <c:v>1020</c:v>
                </c:pt>
                <c:pt idx="9558">
                  <c:v>1020</c:v>
                </c:pt>
                <c:pt idx="9559">
                  <c:v>1020</c:v>
                </c:pt>
                <c:pt idx="9560">
                  <c:v>1020</c:v>
                </c:pt>
                <c:pt idx="9561">
                  <c:v>1020</c:v>
                </c:pt>
                <c:pt idx="9562">
                  <c:v>1020</c:v>
                </c:pt>
                <c:pt idx="9563">
                  <c:v>1020</c:v>
                </c:pt>
                <c:pt idx="9564">
                  <c:v>1020</c:v>
                </c:pt>
                <c:pt idx="9565">
                  <c:v>1020</c:v>
                </c:pt>
                <c:pt idx="9566">
                  <c:v>1020</c:v>
                </c:pt>
                <c:pt idx="9567">
                  <c:v>1020</c:v>
                </c:pt>
                <c:pt idx="9568">
                  <c:v>1020</c:v>
                </c:pt>
                <c:pt idx="9569">
                  <c:v>1020</c:v>
                </c:pt>
                <c:pt idx="9570">
                  <c:v>1020</c:v>
                </c:pt>
                <c:pt idx="9571">
                  <c:v>1020</c:v>
                </c:pt>
                <c:pt idx="9572">
                  <c:v>1020</c:v>
                </c:pt>
                <c:pt idx="9573">
                  <c:v>1020</c:v>
                </c:pt>
                <c:pt idx="9574">
                  <c:v>1020</c:v>
                </c:pt>
                <c:pt idx="9575">
                  <c:v>1020</c:v>
                </c:pt>
                <c:pt idx="9576">
                  <c:v>1020</c:v>
                </c:pt>
                <c:pt idx="9577">
                  <c:v>1020</c:v>
                </c:pt>
                <c:pt idx="9578">
                  <c:v>1020</c:v>
                </c:pt>
                <c:pt idx="9579">
                  <c:v>1020</c:v>
                </c:pt>
                <c:pt idx="9580">
                  <c:v>1020</c:v>
                </c:pt>
                <c:pt idx="9581">
                  <c:v>1020</c:v>
                </c:pt>
                <c:pt idx="9582">
                  <c:v>1020</c:v>
                </c:pt>
                <c:pt idx="9583">
                  <c:v>1020</c:v>
                </c:pt>
                <c:pt idx="9584">
                  <c:v>1020</c:v>
                </c:pt>
                <c:pt idx="9585">
                  <c:v>1020</c:v>
                </c:pt>
                <c:pt idx="9586">
                  <c:v>1020</c:v>
                </c:pt>
                <c:pt idx="9587">
                  <c:v>1020</c:v>
                </c:pt>
                <c:pt idx="9588">
                  <c:v>1020</c:v>
                </c:pt>
                <c:pt idx="9589">
                  <c:v>1020</c:v>
                </c:pt>
                <c:pt idx="9590">
                  <c:v>1020</c:v>
                </c:pt>
                <c:pt idx="9591">
                  <c:v>1020</c:v>
                </c:pt>
                <c:pt idx="9592">
                  <c:v>1020</c:v>
                </c:pt>
                <c:pt idx="9593">
                  <c:v>1020</c:v>
                </c:pt>
                <c:pt idx="9594">
                  <c:v>1020</c:v>
                </c:pt>
                <c:pt idx="9595">
                  <c:v>1020</c:v>
                </c:pt>
                <c:pt idx="9596">
                  <c:v>1020</c:v>
                </c:pt>
                <c:pt idx="9597">
                  <c:v>1020</c:v>
                </c:pt>
                <c:pt idx="9598">
                  <c:v>1020</c:v>
                </c:pt>
                <c:pt idx="9599">
                  <c:v>1020</c:v>
                </c:pt>
                <c:pt idx="9600">
                  <c:v>1020</c:v>
                </c:pt>
                <c:pt idx="9601">
                  <c:v>1020</c:v>
                </c:pt>
                <c:pt idx="9602">
                  <c:v>1020</c:v>
                </c:pt>
                <c:pt idx="9603">
                  <c:v>1020</c:v>
                </c:pt>
                <c:pt idx="9604">
                  <c:v>1020</c:v>
                </c:pt>
                <c:pt idx="9605">
                  <c:v>1020</c:v>
                </c:pt>
                <c:pt idx="9606">
                  <c:v>1020</c:v>
                </c:pt>
                <c:pt idx="9607">
                  <c:v>1020</c:v>
                </c:pt>
                <c:pt idx="9608">
                  <c:v>1020</c:v>
                </c:pt>
                <c:pt idx="9609">
                  <c:v>1020</c:v>
                </c:pt>
                <c:pt idx="9610">
                  <c:v>1020</c:v>
                </c:pt>
                <c:pt idx="9611">
                  <c:v>1020</c:v>
                </c:pt>
                <c:pt idx="9612">
                  <c:v>1020</c:v>
                </c:pt>
                <c:pt idx="9613">
                  <c:v>1020</c:v>
                </c:pt>
                <c:pt idx="9614">
                  <c:v>1020</c:v>
                </c:pt>
                <c:pt idx="9615">
                  <c:v>1020</c:v>
                </c:pt>
                <c:pt idx="9616">
                  <c:v>1020</c:v>
                </c:pt>
                <c:pt idx="9617">
                  <c:v>1020</c:v>
                </c:pt>
                <c:pt idx="9618">
                  <c:v>1020</c:v>
                </c:pt>
                <c:pt idx="9619">
                  <c:v>1020</c:v>
                </c:pt>
                <c:pt idx="9620">
                  <c:v>1020</c:v>
                </c:pt>
                <c:pt idx="9621">
                  <c:v>1020</c:v>
                </c:pt>
                <c:pt idx="9622">
                  <c:v>1020</c:v>
                </c:pt>
                <c:pt idx="9623">
                  <c:v>1020</c:v>
                </c:pt>
                <c:pt idx="9624">
                  <c:v>1020</c:v>
                </c:pt>
                <c:pt idx="9625">
                  <c:v>1020</c:v>
                </c:pt>
                <c:pt idx="9626">
                  <c:v>1020</c:v>
                </c:pt>
                <c:pt idx="9627">
                  <c:v>1020</c:v>
                </c:pt>
                <c:pt idx="9628">
                  <c:v>1020</c:v>
                </c:pt>
                <c:pt idx="9629">
                  <c:v>1020</c:v>
                </c:pt>
                <c:pt idx="9630">
                  <c:v>1020</c:v>
                </c:pt>
                <c:pt idx="9631">
                  <c:v>1020</c:v>
                </c:pt>
                <c:pt idx="9632">
                  <c:v>1020</c:v>
                </c:pt>
                <c:pt idx="9633">
                  <c:v>1020</c:v>
                </c:pt>
                <c:pt idx="9634">
                  <c:v>1020</c:v>
                </c:pt>
                <c:pt idx="9635">
                  <c:v>1020</c:v>
                </c:pt>
                <c:pt idx="9636">
                  <c:v>1020</c:v>
                </c:pt>
                <c:pt idx="9637">
                  <c:v>1020</c:v>
                </c:pt>
                <c:pt idx="9638">
                  <c:v>1020</c:v>
                </c:pt>
                <c:pt idx="9639">
                  <c:v>1020</c:v>
                </c:pt>
                <c:pt idx="9640">
                  <c:v>1020</c:v>
                </c:pt>
                <c:pt idx="9641">
                  <c:v>1020</c:v>
                </c:pt>
                <c:pt idx="9642">
                  <c:v>1020</c:v>
                </c:pt>
                <c:pt idx="9643">
                  <c:v>1020</c:v>
                </c:pt>
                <c:pt idx="9644">
                  <c:v>1020</c:v>
                </c:pt>
                <c:pt idx="9645">
                  <c:v>1020</c:v>
                </c:pt>
                <c:pt idx="9646">
                  <c:v>1020</c:v>
                </c:pt>
                <c:pt idx="9647">
                  <c:v>1020</c:v>
                </c:pt>
                <c:pt idx="9648">
                  <c:v>1020</c:v>
                </c:pt>
                <c:pt idx="9649">
                  <c:v>1020</c:v>
                </c:pt>
                <c:pt idx="9650">
                  <c:v>1020</c:v>
                </c:pt>
                <c:pt idx="9651">
                  <c:v>1020</c:v>
                </c:pt>
                <c:pt idx="9652">
                  <c:v>1020</c:v>
                </c:pt>
                <c:pt idx="9653">
                  <c:v>1020</c:v>
                </c:pt>
                <c:pt idx="9654">
                  <c:v>1020</c:v>
                </c:pt>
                <c:pt idx="9655">
                  <c:v>1020</c:v>
                </c:pt>
                <c:pt idx="9656">
                  <c:v>1020</c:v>
                </c:pt>
                <c:pt idx="9657">
                  <c:v>1020</c:v>
                </c:pt>
                <c:pt idx="9658">
                  <c:v>1020</c:v>
                </c:pt>
                <c:pt idx="9659">
                  <c:v>1020</c:v>
                </c:pt>
                <c:pt idx="9660">
                  <c:v>1020</c:v>
                </c:pt>
                <c:pt idx="9661">
                  <c:v>1020</c:v>
                </c:pt>
                <c:pt idx="9662">
                  <c:v>1020</c:v>
                </c:pt>
                <c:pt idx="9663">
                  <c:v>1020</c:v>
                </c:pt>
                <c:pt idx="9664">
                  <c:v>1020</c:v>
                </c:pt>
                <c:pt idx="9665">
                  <c:v>1020</c:v>
                </c:pt>
                <c:pt idx="9666">
                  <c:v>1020</c:v>
                </c:pt>
                <c:pt idx="9667">
                  <c:v>1020</c:v>
                </c:pt>
                <c:pt idx="9668">
                  <c:v>1020</c:v>
                </c:pt>
                <c:pt idx="9669">
                  <c:v>1020</c:v>
                </c:pt>
                <c:pt idx="9670">
                  <c:v>1020</c:v>
                </c:pt>
                <c:pt idx="9671">
                  <c:v>1020</c:v>
                </c:pt>
                <c:pt idx="9672">
                  <c:v>1020</c:v>
                </c:pt>
                <c:pt idx="9673">
                  <c:v>1020</c:v>
                </c:pt>
                <c:pt idx="9674">
                  <c:v>1020</c:v>
                </c:pt>
                <c:pt idx="9675">
                  <c:v>1020</c:v>
                </c:pt>
                <c:pt idx="9676">
                  <c:v>1020</c:v>
                </c:pt>
                <c:pt idx="9677">
                  <c:v>1020</c:v>
                </c:pt>
                <c:pt idx="9678">
                  <c:v>1020</c:v>
                </c:pt>
                <c:pt idx="9679">
                  <c:v>1020</c:v>
                </c:pt>
                <c:pt idx="9680">
                  <c:v>1020</c:v>
                </c:pt>
                <c:pt idx="9681">
                  <c:v>1020</c:v>
                </c:pt>
                <c:pt idx="9682">
                  <c:v>1020</c:v>
                </c:pt>
                <c:pt idx="9683">
                  <c:v>1020</c:v>
                </c:pt>
                <c:pt idx="9684">
                  <c:v>1020</c:v>
                </c:pt>
                <c:pt idx="9685">
                  <c:v>1020</c:v>
                </c:pt>
                <c:pt idx="9686">
                  <c:v>1020</c:v>
                </c:pt>
                <c:pt idx="9687">
                  <c:v>1020</c:v>
                </c:pt>
                <c:pt idx="9688">
                  <c:v>1020</c:v>
                </c:pt>
                <c:pt idx="9689">
                  <c:v>1020</c:v>
                </c:pt>
                <c:pt idx="9690">
                  <c:v>1020</c:v>
                </c:pt>
                <c:pt idx="9691">
                  <c:v>1020</c:v>
                </c:pt>
                <c:pt idx="9692">
                  <c:v>1020</c:v>
                </c:pt>
                <c:pt idx="9693">
                  <c:v>1020</c:v>
                </c:pt>
                <c:pt idx="9694">
                  <c:v>1020</c:v>
                </c:pt>
                <c:pt idx="9695">
                  <c:v>1020</c:v>
                </c:pt>
                <c:pt idx="9696">
                  <c:v>1020</c:v>
                </c:pt>
                <c:pt idx="9697">
                  <c:v>1020</c:v>
                </c:pt>
                <c:pt idx="9698">
                  <c:v>1020</c:v>
                </c:pt>
                <c:pt idx="9699">
                  <c:v>1020</c:v>
                </c:pt>
                <c:pt idx="9700">
                  <c:v>1020</c:v>
                </c:pt>
                <c:pt idx="9701">
                  <c:v>1020</c:v>
                </c:pt>
                <c:pt idx="9702">
                  <c:v>1020</c:v>
                </c:pt>
                <c:pt idx="9703">
                  <c:v>1020</c:v>
                </c:pt>
                <c:pt idx="9704">
                  <c:v>1020</c:v>
                </c:pt>
                <c:pt idx="9705">
                  <c:v>1020</c:v>
                </c:pt>
                <c:pt idx="9706">
                  <c:v>1020</c:v>
                </c:pt>
                <c:pt idx="9707">
                  <c:v>1020</c:v>
                </c:pt>
                <c:pt idx="9708">
                  <c:v>1020</c:v>
                </c:pt>
                <c:pt idx="9709">
                  <c:v>1020</c:v>
                </c:pt>
                <c:pt idx="9710">
                  <c:v>1020</c:v>
                </c:pt>
                <c:pt idx="9711">
                  <c:v>1020</c:v>
                </c:pt>
                <c:pt idx="9712">
                  <c:v>1020</c:v>
                </c:pt>
                <c:pt idx="9713">
                  <c:v>1020</c:v>
                </c:pt>
                <c:pt idx="9714">
                  <c:v>1020</c:v>
                </c:pt>
                <c:pt idx="9715">
                  <c:v>1020</c:v>
                </c:pt>
                <c:pt idx="9716">
                  <c:v>1020</c:v>
                </c:pt>
                <c:pt idx="9717">
                  <c:v>1020</c:v>
                </c:pt>
                <c:pt idx="9718">
                  <c:v>1020</c:v>
                </c:pt>
                <c:pt idx="9719">
                  <c:v>1020</c:v>
                </c:pt>
                <c:pt idx="9720">
                  <c:v>1020</c:v>
                </c:pt>
                <c:pt idx="9721">
                  <c:v>1020</c:v>
                </c:pt>
                <c:pt idx="9722">
                  <c:v>1020</c:v>
                </c:pt>
                <c:pt idx="9723">
                  <c:v>1020</c:v>
                </c:pt>
                <c:pt idx="9724">
                  <c:v>1020</c:v>
                </c:pt>
                <c:pt idx="9725">
                  <c:v>1020</c:v>
                </c:pt>
                <c:pt idx="9726">
                  <c:v>1020</c:v>
                </c:pt>
                <c:pt idx="9727">
                  <c:v>1020</c:v>
                </c:pt>
                <c:pt idx="9728">
                  <c:v>1020</c:v>
                </c:pt>
                <c:pt idx="9729">
                  <c:v>1020</c:v>
                </c:pt>
                <c:pt idx="9730">
                  <c:v>1020</c:v>
                </c:pt>
                <c:pt idx="9731">
                  <c:v>1020</c:v>
                </c:pt>
                <c:pt idx="9732">
                  <c:v>1020</c:v>
                </c:pt>
                <c:pt idx="9733">
                  <c:v>1020</c:v>
                </c:pt>
                <c:pt idx="9734">
                  <c:v>1020</c:v>
                </c:pt>
                <c:pt idx="9735">
                  <c:v>1020</c:v>
                </c:pt>
                <c:pt idx="9736">
                  <c:v>1020</c:v>
                </c:pt>
                <c:pt idx="9737">
                  <c:v>1020</c:v>
                </c:pt>
                <c:pt idx="9738">
                  <c:v>1020</c:v>
                </c:pt>
                <c:pt idx="9739">
                  <c:v>1020</c:v>
                </c:pt>
                <c:pt idx="9740">
                  <c:v>1020</c:v>
                </c:pt>
                <c:pt idx="9741">
                  <c:v>1020</c:v>
                </c:pt>
                <c:pt idx="9742">
                  <c:v>1020</c:v>
                </c:pt>
                <c:pt idx="9743">
                  <c:v>1020</c:v>
                </c:pt>
                <c:pt idx="9744">
                  <c:v>1020</c:v>
                </c:pt>
                <c:pt idx="9745">
                  <c:v>1020</c:v>
                </c:pt>
                <c:pt idx="9746">
                  <c:v>1020</c:v>
                </c:pt>
                <c:pt idx="9747">
                  <c:v>1020</c:v>
                </c:pt>
                <c:pt idx="9748">
                  <c:v>1020</c:v>
                </c:pt>
                <c:pt idx="9749">
                  <c:v>1020</c:v>
                </c:pt>
                <c:pt idx="9750">
                  <c:v>1020</c:v>
                </c:pt>
                <c:pt idx="9751">
                  <c:v>1020</c:v>
                </c:pt>
                <c:pt idx="9752">
                  <c:v>1020</c:v>
                </c:pt>
                <c:pt idx="9753">
                  <c:v>1020</c:v>
                </c:pt>
                <c:pt idx="9754">
                  <c:v>1020</c:v>
                </c:pt>
                <c:pt idx="9755">
                  <c:v>1020</c:v>
                </c:pt>
                <c:pt idx="9756">
                  <c:v>1020</c:v>
                </c:pt>
                <c:pt idx="9757">
                  <c:v>1020</c:v>
                </c:pt>
                <c:pt idx="9758">
                  <c:v>1020</c:v>
                </c:pt>
                <c:pt idx="9759">
                  <c:v>1020</c:v>
                </c:pt>
                <c:pt idx="9760">
                  <c:v>1020</c:v>
                </c:pt>
                <c:pt idx="9761">
                  <c:v>1020</c:v>
                </c:pt>
                <c:pt idx="9762">
                  <c:v>1020</c:v>
                </c:pt>
                <c:pt idx="9763">
                  <c:v>1020</c:v>
                </c:pt>
                <c:pt idx="9764">
                  <c:v>1020</c:v>
                </c:pt>
                <c:pt idx="9765">
                  <c:v>1020</c:v>
                </c:pt>
                <c:pt idx="9766">
                  <c:v>1020</c:v>
                </c:pt>
                <c:pt idx="9767">
                  <c:v>1020</c:v>
                </c:pt>
                <c:pt idx="9768">
                  <c:v>1020</c:v>
                </c:pt>
                <c:pt idx="9769">
                  <c:v>1020</c:v>
                </c:pt>
                <c:pt idx="9770">
                  <c:v>1020</c:v>
                </c:pt>
                <c:pt idx="9771">
                  <c:v>1020</c:v>
                </c:pt>
                <c:pt idx="9772">
                  <c:v>1020</c:v>
                </c:pt>
                <c:pt idx="9773">
                  <c:v>1019</c:v>
                </c:pt>
                <c:pt idx="9774">
                  <c:v>1019</c:v>
                </c:pt>
                <c:pt idx="9775">
                  <c:v>1019</c:v>
                </c:pt>
                <c:pt idx="9776">
                  <c:v>1019</c:v>
                </c:pt>
                <c:pt idx="9777">
                  <c:v>1019</c:v>
                </c:pt>
                <c:pt idx="9778">
                  <c:v>1019</c:v>
                </c:pt>
                <c:pt idx="9779">
                  <c:v>1019</c:v>
                </c:pt>
                <c:pt idx="9780">
                  <c:v>1019</c:v>
                </c:pt>
                <c:pt idx="9781">
                  <c:v>1019</c:v>
                </c:pt>
                <c:pt idx="9782">
                  <c:v>1019</c:v>
                </c:pt>
                <c:pt idx="9783">
                  <c:v>1019</c:v>
                </c:pt>
                <c:pt idx="9784">
                  <c:v>1019</c:v>
                </c:pt>
                <c:pt idx="9785">
                  <c:v>1019</c:v>
                </c:pt>
                <c:pt idx="9786">
                  <c:v>1019</c:v>
                </c:pt>
                <c:pt idx="9787">
                  <c:v>1019</c:v>
                </c:pt>
                <c:pt idx="9788">
                  <c:v>1019</c:v>
                </c:pt>
                <c:pt idx="9789">
                  <c:v>1019</c:v>
                </c:pt>
                <c:pt idx="9790">
                  <c:v>1019</c:v>
                </c:pt>
                <c:pt idx="9791">
                  <c:v>1019</c:v>
                </c:pt>
                <c:pt idx="9792">
                  <c:v>1019</c:v>
                </c:pt>
                <c:pt idx="9793">
                  <c:v>1019</c:v>
                </c:pt>
                <c:pt idx="9794">
                  <c:v>1019</c:v>
                </c:pt>
                <c:pt idx="9795">
                  <c:v>1019</c:v>
                </c:pt>
                <c:pt idx="9796">
                  <c:v>1019</c:v>
                </c:pt>
                <c:pt idx="9797">
                  <c:v>1019</c:v>
                </c:pt>
                <c:pt idx="9798">
                  <c:v>1019</c:v>
                </c:pt>
                <c:pt idx="9799">
                  <c:v>1019</c:v>
                </c:pt>
                <c:pt idx="9800">
                  <c:v>1019</c:v>
                </c:pt>
                <c:pt idx="9801">
                  <c:v>1019</c:v>
                </c:pt>
                <c:pt idx="9802">
                  <c:v>1019</c:v>
                </c:pt>
                <c:pt idx="9803">
                  <c:v>1019</c:v>
                </c:pt>
                <c:pt idx="9804">
                  <c:v>1019</c:v>
                </c:pt>
                <c:pt idx="9805">
                  <c:v>1019</c:v>
                </c:pt>
                <c:pt idx="9806">
                  <c:v>1019</c:v>
                </c:pt>
                <c:pt idx="9807">
                  <c:v>1019</c:v>
                </c:pt>
                <c:pt idx="9808">
                  <c:v>1019</c:v>
                </c:pt>
                <c:pt idx="9809">
                  <c:v>1019</c:v>
                </c:pt>
                <c:pt idx="9810">
                  <c:v>1019</c:v>
                </c:pt>
                <c:pt idx="9811">
                  <c:v>1019</c:v>
                </c:pt>
                <c:pt idx="9812">
                  <c:v>1019</c:v>
                </c:pt>
                <c:pt idx="9813">
                  <c:v>1019</c:v>
                </c:pt>
                <c:pt idx="9814">
                  <c:v>1019</c:v>
                </c:pt>
                <c:pt idx="9815">
                  <c:v>1019</c:v>
                </c:pt>
                <c:pt idx="9816">
                  <c:v>1019</c:v>
                </c:pt>
                <c:pt idx="9817">
                  <c:v>1019</c:v>
                </c:pt>
                <c:pt idx="9818">
                  <c:v>1019</c:v>
                </c:pt>
                <c:pt idx="9819">
                  <c:v>1019</c:v>
                </c:pt>
                <c:pt idx="9820">
                  <c:v>1019</c:v>
                </c:pt>
                <c:pt idx="9821">
                  <c:v>1019</c:v>
                </c:pt>
                <c:pt idx="9822">
                  <c:v>1019</c:v>
                </c:pt>
                <c:pt idx="9823">
                  <c:v>1019</c:v>
                </c:pt>
                <c:pt idx="9824">
                  <c:v>1019</c:v>
                </c:pt>
                <c:pt idx="9825">
                  <c:v>1019</c:v>
                </c:pt>
                <c:pt idx="9826">
                  <c:v>1019</c:v>
                </c:pt>
                <c:pt idx="9827">
                  <c:v>1019</c:v>
                </c:pt>
                <c:pt idx="9828">
                  <c:v>1019</c:v>
                </c:pt>
                <c:pt idx="9829">
                  <c:v>1019</c:v>
                </c:pt>
                <c:pt idx="9830">
                  <c:v>1019</c:v>
                </c:pt>
                <c:pt idx="9831">
                  <c:v>1019</c:v>
                </c:pt>
                <c:pt idx="9832">
                  <c:v>1019</c:v>
                </c:pt>
                <c:pt idx="9833">
                  <c:v>1019</c:v>
                </c:pt>
                <c:pt idx="9834">
                  <c:v>1019</c:v>
                </c:pt>
                <c:pt idx="9835">
                  <c:v>1019</c:v>
                </c:pt>
                <c:pt idx="9836">
                  <c:v>1019</c:v>
                </c:pt>
                <c:pt idx="9837">
                  <c:v>1019</c:v>
                </c:pt>
                <c:pt idx="9838">
                  <c:v>1019</c:v>
                </c:pt>
                <c:pt idx="9839">
                  <c:v>1019</c:v>
                </c:pt>
                <c:pt idx="9840">
                  <c:v>1019</c:v>
                </c:pt>
                <c:pt idx="9841">
                  <c:v>1019</c:v>
                </c:pt>
                <c:pt idx="9842">
                  <c:v>1019</c:v>
                </c:pt>
                <c:pt idx="9843">
                  <c:v>1019</c:v>
                </c:pt>
                <c:pt idx="9844">
                  <c:v>1019</c:v>
                </c:pt>
                <c:pt idx="9845">
                  <c:v>1019</c:v>
                </c:pt>
                <c:pt idx="9846">
                  <c:v>1019</c:v>
                </c:pt>
                <c:pt idx="9847">
                  <c:v>1019</c:v>
                </c:pt>
                <c:pt idx="9848">
                  <c:v>1019</c:v>
                </c:pt>
                <c:pt idx="9849">
                  <c:v>1019</c:v>
                </c:pt>
                <c:pt idx="9850">
                  <c:v>1019</c:v>
                </c:pt>
                <c:pt idx="9851">
                  <c:v>1019</c:v>
                </c:pt>
                <c:pt idx="9852">
                  <c:v>1019</c:v>
                </c:pt>
                <c:pt idx="9853">
                  <c:v>1019</c:v>
                </c:pt>
                <c:pt idx="9854">
                  <c:v>1019</c:v>
                </c:pt>
                <c:pt idx="9855">
                  <c:v>1019</c:v>
                </c:pt>
                <c:pt idx="9856">
                  <c:v>1019</c:v>
                </c:pt>
                <c:pt idx="9857">
                  <c:v>1019</c:v>
                </c:pt>
                <c:pt idx="9858">
                  <c:v>1019</c:v>
                </c:pt>
                <c:pt idx="9859">
                  <c:v>1019</c:v>
                </c:pt>
                <c:pt idx="9860">
                  <c:v>1019</c:v>
                </c:pt>
                <c:pt idx="9861">
                  <c:v>1019</c:v>
                </c:pt>
                <c:pt idx="9862">
                  <c:v>1019</c:v>
                </c:pt>
                <c:pt idx="9863">
                  <c:v>1019</c:v>
                </c:pt>
                <c:pt idx="9864">
                  <c:v>1019</c:v>
                </c:pt>
                <c:pt idx="9865">
                  <c:v>1019</c:v>
                </c:pt>
                <c:pt idx="9866">
                  <c:v>1019</c:v>
                </c:pt>
                <c:pt idx="9867">
                  <c:v>1019</c:v>
                </c:pt>
                <c:pt idx="9868">
                  <c:v>1019</c:v>
                </c:pt>
                <c:pt idx="9869">
                  <c:v>1019</c:v>
                </c:pt>
                <c:pt idx="9870">
                  <c:v>1019</c:v>
                </c:pt>
                <c:pt idx="9871">
                  <c:v>1019</c:v>
                </c:pt>
                <c:pt idx="9872">
                  <c:v>1019</c:v>
                </c:pt>
                <c:pt idx="9873">
                  <c:v>1019</c:v>
                </c:pt>
                <c:pt idx="9874">
                  <c:v>1019</c:v>
                </c:pt>
                <c:pt idx="9875">
                  <c:v>1019</c:v>
                </c:pt>
                <c:pt idx="9876">
                  <c:v>1019</c:v>
                </c:pt>
                <c:pt idx="9877">
                  <c:v>1019</c:v>
                </c:pt>
                <c:pt idx="9878">
                  <c:v>1019</c:v>
                </c:pt>
                <c:pt idx="9879">
                  <c:v>1019</c:v>
                </c:pt>
                <c:pt idx="9880">
                  <c:v>1019</c:v>
                </c:pt>
                <c:pt idx="9881">
                  <c:v>1019</c:v>
                </c:pt>
                <c:pt idx="9882">
                  <c:v>1019</c:v>
                </c:pt>
                <c:pt idx="9883">
                  <c:v>1019</c:v>
                </c:pt>
                <c:pt idx="9884">
                  <c:v>1019</c:v>
                </c:pt>
                <c:pt idx="9885">
                  <c:v>1019</c:v>
                </c:pt>
                <c:pt idx="9886">
                  <c:v>1019</c:v>
                </c:pt>
                <c:pt idx="9887">
                  <c:v>1019</c:v>
                </c:pt>
                <c:pt idx="9888">
                  <c:v>1019</c:v>
                </c:pt>
                <c:pt idx="9889">
                  <c:v>1019</c:v>
                </c:pt>
                <c:pt idx="9890">
                  <c:v>1019</c:v>
                </c:pt>
                <c:pt idx="9891">
                  <c:v>1019</c:v>
                </c:pt>
                <c:pt idx="9892">
                  <c:v>1019</c:v>
                </c:pt>
                <c:pt idx="9893">
                  <c:v>1019</c:v>
                </c:pt>
                <c:pt idx="9894">
                  <c:v>1019</c:v>
                </c:pt>
                <c:pt idx="9895">
                  <c:v>1019</c:v>
                </c:pt>
                <c:pt idx="9896">
                  <c:v>1019</c:v>
                </c:pt>
                <c:pt idx="9897">
                  <c:v>1019</c:v>
                </c:pt>
                <c:pt idx="9898">
                  <c:v>1019</c:v>
                </c:pt>
                <c:pt idx="9899">
                  <c:v>1019</c:v>
                </c:pt>
                <c:pt idx="9900">
                  <c:v>1019</c:v>
                </c:pt>
                <c:pt idx="9901">
                  <c:v>1019</c:v>
                </c:pt>
                <c:pt idx="9902">
                  <c:v>1019</c:v>
                </c:pt>
                <c:pt idx="9903">
                  <c:v>1019</c:v>
                </c:pt>
                <c:pt idx="9904">
                  <c:v>1019</c:v>
                </c:pt>
                <c:pt idx="9905">
                  <c:v>1019</c:v>
                </c:pt>
                <c:pt idx="9906">
                  <c:v>1019</c:v>
                </c:pt>
                <c:pt idx="9907">
                  <c:v>1019</c:v>
                </c:pt>
                <c:pt idx="9908">
                  <c:v>1019</c:v>
                </c:pt>
                <c:pt idx="9909">
                  <c:v>1019</c:v>
                </c:pt>
                <c:pt idx="9910">
                  <c:v>1019</c:v>
                </c:pt>
                <c:pt idx="9911">
                  <c:v>1019</c:v>
                </c:pt>
                <c:pt idx="9912">
                  <c:v>1019</c:v>
                </c:pt>
                <c:pt idx="9913">
                  <c:v>1019</c:v>
                </c:pt>
                <c:pt idx="9914">
                  <c:v>1019</c:v>
                </c:pt>
                <c:pt idx="9915">
                  <c:v>1019</c:v>
                </c:pt>
                <c:pt idx="9916">
                  <c:v>1019</c:v>
                </c:pt>
                <c:pt idx="9917">
                  <c:v>1019</c:v>
                </c:pt>
                <c:pt idx="9918">
                  <c:v>1019</c:v>
                </c:pt>
                <c:pt idx="9919">
                  <c:v>1019</c:v>
                </c:pt>
                <c:pt idx="9920">
                  <c:v>1019</c:v>
                </c:pt>
                <c:pt idx="9921">
                  <c:v>1019</c:v>
                </c:pt>
                <c:pt idx="9922">
                  <c:v>1019</c:v>
                </c:pt>
                <c:pt idx="9923">
                  <c:v>1019</c:v>
                </c:pt>
                <c:pt idx="9924">
                  <c:v>1019</c:v>
                </c:pt>
                <c:pt idx="9925">
                  <c:v>1019</c:v>
                </c:pt>
                <c:pt idx="9926">
                  <c:v>1019</c:v>
                </c:pt>
                <c:pt idx="9927">
                  <c:v>1019</c:v>
                </c:pt>
                <c:pt idx="9928">
                  <c:v>1019</c:v>
                </c:pt>
                <c:pt idx="9929">
                  <c:v>1019</c:v>
                </c:pt>
                <c:pt idx="9930">
                  <c:v>1019</c:v>
                </c:pt>
                <c:pt idx="9931">
                  <c:v>1019</c:v>
                </c:pt>
                <c:pt idx="9932">
                  <c:v>1019</c:v>
                </c:pt>
                <c:pt idx="9933">
                  <c:v>1019</c:v>
                </c:pt>
                <c:pt idx="9934">
                  <c:v>1019</c:v>
                </c:pt>
                <c:pt idx="9935">
                  <c:v>1019</c:v>
                </c:pt>
                <c:pt idx="9936">
                  <c:v>1019</c:v>
                </c:pt>
                <c:pt idx="9937">
                  <c:v>1019</c:v>
                </c:pt>
                <c:pt idx="9938">
                  <c:v>1019</c:v>
                </c:pt>
                <c:pt idx="9939">
                  <c:v>1019</c:v>
                </c:pt>
                <c:pt idx="9940">
                  <c:v>1019</c:v>
                </c:pt>
                <c:pt idx="9941">
                  <c:v>1019</c:v>
                </c:pt>
                <c:pt idx="9942">
                  <c:v>1019</c:v>
                </c:pt>
                <c:pt idx="9943">
                  <c:v>1019</c:v>
                </c:pt>
                <c:pt idx="9944">
                  <c:v>1019</c:v>
                </c:pt>
                <c:pt idx="9945">
                  <c:v>1019</c:v>
                </c:pt>
                <c:pt idx="9946">
                  <c:v>1019</c:v>
                </c:pt>
                <c:pt idx="9947">
                  <c:v>1019</c:v>
                </c:pt>
                <c:pt idx="9948">
                  <c:v>1019</c:v>
                </c:pt>
                <c:pt idx="9949">
                  <c:v>1019</c:v>
                </c:pt>
                <c:pt idx="9950">
                  <c:v>1019</c:v>
                </c:pt>
                <c:pt idx="9951">
                  <c:v>1019</c:v>
                </c:pt>
                <c:pt idx="9952">
                  <c:v>1019</c:v>
                </c:pt>
                <c:pt idx="9953">
                  <c:v>1019</c:v>
                </c:pt>
                <c:pt idx="9954">
                  <c:v>1019</c:v>
                </c:pt>
                <c:pt idx="9955">
                  <c:v>1019</c:v>
                </c:pt>
                <c:pt idx="9956">
                  <c:v>1019</c:v>
                </c:pt>
                <c:pt idx="9957">
                  <c:v>1019</c:v>
                </c:pt>
                <c:pt idx="9958">
                  <c:v>1019</c:v>
                </c:pt>
                <c:pt idx="9959">
                  <c:v>1019</c:v>
                </c:pt>
                <c:pt idx="9960">
                  <c:v>1019</c:v>
                </c:pt>
                <c:pt idx="9961">
                  <c:v>1019</c:v>
                </c:pt>
                <c:pt idx="9962">
                  <c:v>1019</c:v>
                </c:pt>
                <c:pt idx="9963">
                  <c:v>1019</c:v>
                </c:pt>
                <c:pt idx="9964">
                  <c:v>1019</c:v>
                </c:pt>
                <c:pt idx="9965">
                  <c:v>1019</c:v>
                </c:pt>
                <c:pt idx="9966">
                  <c:v>1019</c:v>
                </c:pt>
                <c:pt idx="9967">
                  <c:v>1019</c:v>
                </c:pt>
                <c:pt idx="9968">
                  <c:v>1019</c:v>
                </c:pt>
                <c:pt idx="9969">
                  <c:v>1019</c:v>
                </c:pt>
                <c:pt idx="9970">
                  <c:v>1019</c:v>
                </c:pt>
                <c:pt idx="9971">
                  <c:v>1019</c:v>
                </c:pt>
                <c:pt idx="9972">
                  <c:v>1019</c:v>
                </c:pt>
                <c:pt idx="9973">
                  <c:v>1019</c:v>
                </c:pt>
                <c:pt idx="9974">
                  <c:v>1019</c:v>
                </c:pt>
                <c:pt idx="9975">
                  <c:v>1019</c:v>
                </c:pt>
                <c:pt idx="9976">
                  <c:v>1019</c:v>
                </c:pt>
                <c:pt idx="9977">
                  <c:v>1019</c:v>
                </c:pt>
                <c:pt idx="9978">
                  <c:v>1019</c:v>
                </c:pt>
                <c:pt idx="9979">
                  <c:v>1019</c:v>
                </c:pt>
                <c:pt idx="9980">
                  <c:v>1019</c:v>
                </c:pt>
                <c:pt idx="9981">
                  <c:v>1019</c:v>
                </c:pt>
                <c:pt idx="9982">
                  <c:v>1019</c:v>
                </c:pt>
                <c:pt idx="9983">
                  <c:v>1019</c:v>
                </c:pt>
                <c:pt idx="9984">
                  <c:v>1019</c:v>
                </c:pt>
                <c:pt idx="9985">
                  <c:v>1019</c:v>
                </c:pt>
                <c:pt idx="9986">
                  <c:v>1019</c:v>
                </c:pt>
                <c:pt idx="9987">
                  <c:v>1019</c:v>
                </c:pt>
                <c:pt idx="9988">
                  <c:v>1019</c:v>
                </c:pt>
                <c:pt idx="9989">
                  <c:v>1019</c:v>
                </c:pt>
                <c:pt idx="9990">
                  <c:v>1019</c:v>
                </c:pt>
                <c:pt idx="9991">
                  <c:v>1019</c:v>
                </c:pt>
                <c:pt idx="9992">
                  <c:v>1019</c:v>
                </c:pt>
                <c:pt idx="9993">
                  <c:v>1019</c:v>
                </c:pt>
                <c:pt idx="9994">
                  <c:v>1019</c:v>
                </c:pt>
                <c:pt idx="9995">
                  <c:v>1019</c:v>
                </c:pt>
                <c:pt idx="9996">
                  <c:v>1019</c:v>
                </c:pt>
                <c:pt idx="9997">
                  <c:v>1019</c:v>
                </c:pt>
                <c:pt idx="9998">
                  <c:v>1019</c:v>
                </c:pt>
                <c:pt idx="9999">
                  <c:v>1019</c:v>
                </c:pt>
                <c:pt idx="10000">
                  <c:v>1019</c:v>
                </c:pt>
                <c:pt idx="10001">
                  <c:v>1019</c:v>
                </c:pt>
                <c:pt idx="10002">
                  <c:v>1019</c:v>
                </c:pt>
                <c:pt idx="10003">
                  <c:v>1019</c:v>
                </c:pt>
                <c:pt idx="10004">
                  <c:v>1019</c:v>
                </c:pt>
                <c:pt idx="10005">
                  <c:v>1019</c:v>
                </c:pt>
                <c:pt idx="10006">
                  <c:v>1019</c:v>
                </c:pt>
                <c:pt idx="10007">
                  <c:v>1019</c:v>
                </c:pt>
                <c:pt idx="10008">
                  <c:v>1019</c:v>
                </c:pt>
                <c:pt idx="10009">
                  <c:v>1019</c:v>
                </c:pt>
                <c:pt idx="10010">
                  <c:v>1019</c:v>
                </c:pt>
                <c:pt idx="10011">
                  <c:v>1019</c:v>
                </c:pt>
                <c:pt idx="10012">
                  <c:v>1019</c:v>
                </c:pt>
                <c:pt idx="10013">
                  <c:v>1019</c:v>
                </c:pt>
                <c:pt idx="10014">
                  <c:v>1019</c:v>
                </c:pt>
                <c:pt idx="10015">
                  <c:v>1019</c:v>
                </c:pt>
                <c:pt idx="10016">
                  <c:v>1019</c:v>
                </c:pt>
                <c:pt idx="10017">
                  <c:v>1019</c:v>
                </c:pt>
                <c:pt idx="10018">
                  <c:v>1019</c:v>
                </c:pt>
                <c:pt idx="10019">
                  <c:v>1019</c:v>
                </c:pt>
                <c:pt idx="10020">
                  <c:v>1019</c:v>
                </c:pt>
                <c:pt idx="10021">
                  <c:v>1019</c:v>
                </c:pt>
                <c:pt idx="10022">
                  <c:v>1019</c:v>
                </c:pt>
                <c:pt idx="10023">
                  <c:v>1019</c:v>
                </c:pt>
                <c:pt idx="10024">
                  <c:v>1019</c:v>
                </c:pt>
                <c:pt idx="10025">
                  <c:v>1019</c:v>
                </c:pt>
                <c:pt idx="10026">
                  <c:v>1019</c:v>
                </c:pt>
                <c:pt idx="10027">
                  <c:v>1019</c:v>
                </c:pt>
                <c:pt idx="10028">
                  <c:v>1019</c:v>
                </c:pt>
                <c:pt idx="10029">
                  <c:v>1019</c:v>
                </c:pt>
                <c:pt idx="10030">
                  <c:v>1019</c:v>
                </c:pt>
                <c:pt idx="10031">
                  <c:v>1019</c:v>
                </c:pt>
                <c:pt idx="10032">
                  <c:v>1019</c:v>
                </c:pt>
                <c:pt idx="10033">
                  <c:v>1019</c:v>
                </c:pt>
                <c:pt idx="10034">
                  <c:v>1019</c:v>
                </c:pt>
                <c:pt idx="10035">
                  <c:v>1019</c:v>
                </c:pt>
                <c:pt idx="10036">
                  <c:v>1019</c:v>
                </c:pt>
                <c:pt idx="10037">
                  <c:v>1019</c:v>
                </c:pt>
                <c:pt idx="10038">
                  <c:v>1019</c:v>
                </c:pt>
                <c:pt idx="10039">
                  <c:v>1019</c:v>
                </c:pt>
                <c:pt idx="10040">
                  <c:v>1019</c:v>
                </c:pt>
                <c:pt idx="10041">
                  <c:v>1019</c:v>
                </c:pt>
                <c:pt idx="10042">
                  <c:v>1019</c:v>
                </c:pt>
                <c:pt idx="10043">
                  <c:v>1019</c:v>
                </c:pt>
                <c:pt idx="10044">
                  <c:v>1019</c:v>
                </c:pt>
                <c:pt idx="10045">
                  <c:v>1019</c:v>
                </c:pt>
                <c:pt idx="10046">
                  <c:v>1019</c:v>
                </c:pt>
                <c:pt idx="10047">
                  <c:v>1019</c:v>
                </c:pt>
                <c:pt idx="10048">
                  <c:v>1019</c:v>
                </c:pt>
                <c:pt idx="10049">
                  <c:v>1019</c:v>
                </c:pt>
                <c:pt idx="10050">
                  <c:v>1019</c:v>
                </c:pt>
                <c:pt idx="10051">
                  <c:v>1019</c:v>
                </c:pt>
                <c:pt idx="10052">
                  <c:v>1019</c:v>
                </c:pt>
                <c:pt idx="10053">
                  <c:v>1019</c:v>
                </c:pt>
                <c:pt idx="10054">
                  <c:v>1019</c:v>
                </c:pt>
                <c:pt idx="10055">
                  <c:v>1019</c:v>
                </c:pt>
                <c:pt idx="10056">
                  <c:v>1019</c:v>
                </c:pt>
                <c:pt idx="10057">
                  <c:v>1019</c:v>
                </c:pt>
                <c:pt idx="10058">
                  <c:v>1019</c:v>
                </c:pt>
                <c:pt idx="10059">
                  <c:v>1019</c:v>
                </c:pt>
                <c:pt idx="10060">
                  <c:v>1019</c:v>
                </c:pt>
                <c:pt idx="10061">
                  <c:v>1019</c:v>
                </c:pt>
                <c:pt idx="10062">
                  <c:v>1019</c:v>
                </c:pt>
                <c:pt idx="10063">
                  <c:v>1020</c:v>
                </c:pt>
                <c:pt idx="10064">
                  <c:v>1020</c:v>
                </c:pt>
                <c:pt idx="10065">
                  <c:v>1020</c:v>
                </c:pt>
                <c:pt idx="10066">
                  <c:v>1020</c:v>
                </c:pt>
                <c:pt idx="10067">
                  <c:v>1020</c:v>
                </c:pt>
                <c:pt idx="10068">
                  <c:v>1020</c:v>
                </c:pt>
                <c:pt idx="10069">
                  <c:v>1020</c:v>
                </c:pt>
                <c:pt idx="10070">
                  <c:v>1020</c:v>
                </c:pt>
                <c:pt idx="10071">
                  <c:v>1020</c:v>
                </c:pt>
                <c:pt idx="10072">
                  <c:v>1020</c:v>
                </c:pt>
                <c:pt idx="10073">
                  <c:v>1020</c:v>
                </c:pt>
                <c:pt idx="10074">
                  <c:v>1020</c:v>
                </c:pt>
                <c:pt idx="10075">
                  <c:v>1020</c:v>
                </c:pt>
                <c:pt idx="10076">
                  <c:v>1020</c:v>
                </c:pt>
                <c:pt idx="10077">
                  <c:v>1020</c:v>
                </c:pt>
                <c:pt idx="10078">
                  <c:v>1020</c:v>
                </c:pt>
                <c:pt idx="10079">
                  <c:v>1020</c:v>
                </c:pt>
                <c:pt idx="10080">
                  <c:v>1020</c:v>
                </c:pt>
                <c:pt idx="10081">
                  <c:v>1020</c:v>
                </c:pt>
                <c:pt idx="10082">
                  <c:v>1020</c:v>
                </c:pt>
                <c:pt idx="10083">
                  <c:v>1020</c:v>
                </c:pt>
                <c:pt idx="10084">
                  <c:v>1020</c:v>
                </c:pt>
                <c:pt idx="10085">
                  <c:v>1020</c:v>
                </c:pt>
                <c:pt idx="10086">
                  <c:v>1020</c:v>
                </c:pt>
                <c:pt idx="10087">
                  <c:v>1020</c:v>
                </c:pt>
                <c:pt idx="10088">
                  <c:v>1020</c:v>
                </c:pt>
                <c:pt idx="10089">
                  <c:v>1020</c:v>
                </c:pt>
                <c:pt idx="10090">
                  <c:v>1020</c:v>
                </c:pt>
                <c:pt idx="10091">
                  <c:v>1020</c:v>
                </c:pt>
                <c:pt idx="10092">
                  <c:v>1019</c:v>
                </c:pt>
                <c:pt idx="10093">
                  <c:v>1019</c:v>
                </c:pt>
                <c:pt idx="10094">
                  <c:v>1019</c:v>
                </c:pt>
                <c:pt idx="10095">
                  <c:v>1019</c:v>
                </c:pt>
                <c:pt idx="10096">
                  <c:v>1019</c:v>
                </c:pt>
                <c:pt idx="10097">
                  <c:v>1019</c:v>
                </c:pt>
                <c:pt idx="10098">
                  <c:v>1019</c:v>
                </c:pt>
                <c:pt idx="10099">
                  <c:v>1019</c:v>
                </c:pt>
                <c:pt idx="10100">
                  <c:v>1019</c:v>
                </c:pt>
                <c:pt idx="10101">
                  <c:v>1019</c:v>
                </c:pt>
                <c:pt idx="10102">
                  <c:v>1019</c:v>
                </c:pt>
                <c:pt idx="10103">
                  <c:v>1019</c:v>
                </c:pt>
                <c:pt idx="10104">
                  <c:v>1019</c:v>
                </c:pt>
                <c:pt idx="10105">
                  <c:v>1019</c:v>
                </c:pt>
                <c:pt idx="10106">
                  <c:v>1019</c:v>
                </c:pt>
                <c:pt idx="10107">
                  <c:v>1019</c:v>
                </c:pt>
                <c:pt idx="10108">
                  <c:v>1019</c:v>
                </c:pt>
                <c:pt idx="10109">
                  <c:v>1019</c:v>
                </c:pt>
                <c:pt idx="10110">
                  <c:v>1019</c:v>
                </c:pt>
                <c:pt idx="10111">
                  <c:v>1019</c:v>
                </c:pt>
                <c:pt idx="10112">
                  <c:v>1019</c:v>
                </c:pt>
                <c:pt idx="10113">
                  <c:v>1019</c:v>
                </c:pt>
                <c:pt idx="10114">
                  <c:v>1019</c:v>
                </c:pt>
                <c:pt idx="10115">
                  <c:v>1019</c:v>
                </c:pt>
                <c:pt idx="10116">
                  <c:v>1019</c:v>
                </c:pt>
                <c:pt idx="10117">
                  <c:v>1019</c:v>
                </c:pt>
                <c:pt idx="10118">
                  <c:v>1019</c:v>
                </c:pt>
                <c:pt idx="10119">
                  <c:v>1019</c:v>
                </c:pt>
                <c:pt idx="10120">
                  <c:v>1019</c:v>
                </c:pt>
                <c:pt idx="10121">
                  <c:v>1019</c:v>
                </c:pt>
                <c:pt idx="10122">
                  <c:v>1020</c:v>
                </c:pt>
                <c:pt idx="10123">
                  <c:v>1020</c:v>
                </c:pt>
                <c:pt idx="10124">
                  <c:v>1020</c:v>
                </c:pt>
                <c:pt idx="10125">
                  <c:v>1020</c:v>
                </c:pt>
                <c:pt idx="10126">
                  <c:v>1020</c:v>
                </c:pt>
                <c:pt idx="10127">
                  <c:v>1020</c:v>
                </c:pt>
                <c:pt idx="10128">
                  <c:v>1020</c:v>
                </c:pt>
                <c:pt idx="10129">
                  <c:v>1020</c:v>
                </c:pt>
                <c:pt idx="10130">
                  <c:v>1020</c:v>
                </c:pt>
              </c:numCache>
            </c:numRef>
          </c:xVal>
          <c:yVal>
            <c:numRef>
              <c:f>'BARI-01_2017-04-29_2017-04-30_s'!$E$2:$E$10132</c:f>
              <c:numCache>
                <c:formatCode>0.0000000</c:formatCode>
                <c:ptCount val="10131"/>
                <c:pt idx="0">
                  <c:v>24.065569999999965</c:v>
                </c:pt>
                <c:pt idx="1">
                  <c:v>24.606560000000005</c:v>
                </c:pt>
                <c:pt idx="2">
                  <c:v>24.721309999999967</c:v>
                </c:pt>
                <c:pt idx="3">
                  <c:v>25.278689999999965</c:v>
                </c:pt>
                <c:pt idx="4">
                  <c:v>24.622949999999989</c:v>
                </c:pt>
                <c:pt idx="5">
                  <c:v>24.655740000000002</c:v>
                </c:pt>
                <c:pt idx="6">
                  <c:v>26.655740000000002</c:v>
                </c:pt>
                <c:pt idx="7">
                  <c:v>25.229509999999966</c:v>
                </c:pt>
                <c:pt idx="8">
                  <c:v>25.52459</c:v>
                </c:pt>
                <c:pt idx="9">
                  <c:v>25.622949999999989</c:v>
                </c:pt>
                <c:pt idx="10">
                  <c:v>23.754100000000001</c:v>
                </c:pt>
                <c:pt idx="11">
                  <c:v>25.475409999999961</c:v>
                </c:pt>
                <c:pt idx="12">
                  <c:v>25.032789999999967</c:v>
                </c:pt>
                <c:pt idx="13">
                  <c:v>24.901639999999961</c:v>
                </c:pt>
                <c:pt idx="14">
                  <c:v>24.57377</c:v>
                </c:pt>
                <c:pt idx="15">
                  <c:v>24.295079999999967</c:v>
                </c:pt>
                <c:pt idx="16">
                  <c:v>25.163930000000001</c:v>
                </c:pt>
                <c:pt idx="17">
                  <c:v>25.278689999999965</c:v>
                </c:pt>
                <c:pt idx="18">
                  <c:v>24.491800000000001</c:v>
                </c:pt>
                <c:pt idx="19">
                  <c:v>25.36065</c:v>
                </c:pt>
                <c:pt idx="20">
                  <c:v>24.606560000000005</c:v>
                </c:pt>
                <c:pt idx="21">
                  <c:v>24.311480000000028</c:v>
                </c:pt>
                <c:pt idx="22">
                  <c:v>24.622949999999989</c:v>
                </c:pt>
                <c:pt idx="23">
                  <c:v>23.475409999999961</c:v>
                </c:pt>
                <c:pt idx="24">
                  <c:v>25.36065</c:v>
                </c:pt>
                <c:pt idx="25">
                  <c:v>25.409839999999971</c:v>
                </c:pt>
                <c:pt idx="26">
                  <c:v>25.918030000000002</c:v>
                </c:pt>
                <c:pt idx="27">
                  <c:v>24.622949999999989</c:v>
                </c:pt>
                <c:pt idx="28">
                  <c:v>25.622949999999989</c:v>
                </c:pt>
                <c:pt idx="29">
                  <c:v>24.52459</c:v>
                </c:pt>
                <c:pt idx="30">
                  <c:v>25.459019999999967</c:v>
                </c:pt>
                <c:pt idx="31">
                  <c:v>25.852460000000001</c:v>
                </c:pt>
                <c:pt idx="32">
                  <c:v>24.180329999999966</c:v>
                </c:pt>
                <c:pt idx="33">
                  <c:v>25.655740000000002</c:v>
                </c:pt>
                <c:pt idx="34">
                  <c:v>25.278689999999965</c:v>
                </c:pt>
                <c:pt idx="35">
                  <c:v>25.295079999999967</c:v>
                </c:pt>
                <c:pt idx="36">
                  <c:v>25.147539999999989</c:v>
                </c:pt>
                <c:pt idx="37">
                  <c:v>24.803280000000001</c:v>
                </c:pt>
                <c:pt idx="38">
                  <c:v>24.606560000000005</c:v>
                </c:pt>
                <c:pt idx="39">
                  <c:v>25.393439999999963</c:v>
                </c:pt>
                <c:pt idx="40">
                  <c:v>25.032789999999967</c:v>
                </c:pt>
                <c:pt idx="41">
                  <c:v>25.639350000000036</c:v>
                </c:pt>
                <c:pt idx="42">
                  <c:v>25.606560000000005</c:v>
                </c:pt>
                <c:pt idx="43">
                  <c:v>24.295079999999967</c:v>
                </c:pt>
                <c:pt idx="44">
                  <c:v>26.065569999999965</c:v>
                </c:pt>
                <c:pt idx="45">
                  <c:v>26.032789999999967</c:v>
                </c:pt>
                <c:pt idx="46">
                  <c:v>24.557379999999988</c:v>
                </c:pt>
                <c:pt idx="47">
                  <c:v>24.180329999999966</c:v>
                </c:pt>
                <c:pt idx="48">
                  <c:v>25.131150000000044</c:v>
                </c:pt>
                <c:pt idx="49">
                  <c:v>25.147539999999989</c:v>
                </c:pt>
                <c:pt idx="50">
                  <c:v>24.852460000000001</c:v>
                </c:pt>
                <c:pt idx="51">
                  <c:v>23.885249999999942</c:v>
                </c:pt>
                <c:pt idx="52">
                  <c:v>25.442619999999945</c:v>
                </c:pt>
                <c:pt idx="53">
                  <c:v>24.590160000000001</c:v>
                </c:pt>
                <c:pt idx="54">
                  <c:v>25.606560000000005</c:v>
                </c:pt>
                <c:pt idx="55">
                  <c:v>25.262289999999961</c:v>
                </c:pt>
                <c:pt idx="56">
                  <c:v>24.836069999999999</c:v>
                </c:pt>
                <c:pt idx="57">
                  <c:v>24.393439999999963</c:v>
                </c:pt>
                <c:pt idx="58">
                  <c:v>24.622949999999989</c:v>
                </c:pt>
                <c:pt idx="59">
                  <c:v>25.180329999999966</c:v>
                </c:pt>
                <c:pt idx="60">
                  <c:v>24.180329999999966</c:v>
                </c:pt>
                <c:pt idx="61">
                  <c:v>24.36065</c:v>
                </c:pt>
                <c:pt idx="62">
                  <c:v>24.934429999999967</c:v>
                </c:pt>
                <c:pt idx="63">
                  <c:v>24.836069999999999</c:v>
                </c:pt>
                <c:pt idx="64">
                  <c:v>25.229509999999966</c:v>
                </c:pt>
                <c:pt idx="65">
                  <c:v>24.803280000000001</c:v>
                </c:pt>
                <c:pt idx="66">
                  <c:v>24.803280000000001</c:v>
                </c:pt>
                <c:pt idx="67">
                  <c:v>23.52459</c:v>
                </c:pt>
                <c:pt idx="68">
                  <c:v>25.016390000000001</c:v>
                </c:pt>
                <c:pt idx="69">
                  <c:v>24.639350000000036</c:v>
                </c:pt>
                <c:pt idx="70">
                  <c:v>25.163930000000001</c:v>
                </c:pt>
                <c:pt idx="71">
                  <c:v>25.868849999999963</c:v>
                </c:pt>
                <c:pt idx="72">
                  <c:v>24.459019999999967</c:v>
                </c:pt>
                <c:pt idx="73">
                  <c:v>24.967209999999966</c:v>
                </c:pt>
                <c:pt idx="74">
                  <c:v>25.344259999999988</c:v>
                </c:pt>
                <c:pt idx="75">
                  <c:v>24.508199999999967</c:v>
                </c:pt>
                <c:pt idx="76">
                  <c:v>24.393439999999963</c:v>
                </c:pt>
                <c:pt idx="77">
                  <c:v>24.21312</c:v>
                </c:pt>
                <c:pt idx="78">
                  <c:v>24.409839999999971</c:v>
                </c:pt>
                <c:pt idx="79">
                  <c:v>25.016390000000001</c:v>
                </c:pt>
                <c:pt idx="80">
                  <c:v>24.770489999999967</c:v>
                </c:pt>
                <c:pt idx="81">
                  <c:v>25.295079999999967</c:v>
                </c:pt>
                <c:pt idx="82">
                  <c:v>24.803280000000001</c:v>
                </c:pt>
                <c:pt idx="83">
                  <c:v>25.311480000000028</c:v>
                </c:pt>
                <c:pt idx="84">
                  <c:v>23.770489999999967</c:v>
                </c:pt>
                <c:pt idx="85">
                  <c:v>26.508199999999967</c:v>
                </c:pt>
                <c:pt idx="86">
                  <c:v>24.36065</c:v>
                </c:pt>
                <c:pt idx="87">
                  <c:v>24.57377</c:v>
                </c:pt>
                <c:pt idx="88">
                  <c:v>24.770489999999967</c:v>
                </c:pt>
                <c:pt idx="89">
                  <c:v>25.09836</c:v>
                </c:pt>
                <c:pt idx="90">
                  <c:v>24.163930000000001</c:v>
                </c:pt>
                <c:pt idx="91">
                  <c:v>25.475409999999961</c:v>
                </c:pt>
                <c:pt idx="92">
                  <c:v>24.73771</c:v>
                </c:pt>
                <c:pt idx="93">
                  <c:v>24.377050000000036</c:v>
                </c:pt>
                <c:pt idx="94">
                  <c:v>25.04918</c:v>
                </c:pt>
                <c:pt idx="95">
                  <c:v>23.983609999999942</c:v>
                </c:pt>
                <c:pt idx="96">
                  <c:v>24.147539999999989</c:v>
                </c:pt>
                <c:pt idx="97">
                  <c:v>25.885249999999942</c:v>
                </c:pt>
                <c:pt idx="98">
                  <c:v>24.918030000000002</c:v>
                </c:pt>
                <c:pt idx="99">
                  <c:v>24.78688</c:v>
                </c:pt>
                <c:pt idx="100">
                  <c:v>24.606560000000005</c:v>
                </c:pt>
                <c:pt idx="101">
                  <c:v>24.426229999999954</c:v>
                </c:pt>
                <c:pt idx="102">
                  <c:v>24.836069999999999</c:v>
                </c:pt>
                <c:pt idx="103">
                  <c:v>24.672129999999989</c:v>
                </c:pt>
                <c:pt idx="104">
                  <c:v>25.868849999999963</c:v>
                </c:pt>
                <c:pt idx="105">
                  <c:v>25.377050000000036</c:v>
                </c:pt>
                <c:pt idx="106">
                  <c:v>25.540980000000001</c:v>
                </c:pt>
                <c:pt idx="107">
                  <c:v>24.901639999999961</c:v>
                </c:pt>
                <c:pt idx="108">
                  <c:v>25</c:v>
                </c:pt>
                <c:pt idx="109">
                  <c:v>24.229509999999966</c:v>
                </c:pt>
                <c:pt idx="110">
                  <c:v>25.278689999999965</c:v>
                </c:pt>
                <c:pt idx="111">
                  <c:v>24.672129999999989</c:v>
                </c:pt>
                <c:pt idx="112">
                  <c:v>25.147539999999989</c:v>
                </c:pt>
                <c:pt idx="113">
                  <c:v>24.803280000000001</c:v>
                </c:pt>
                <c:pt idx="114">
                  <c:v>24.606560000000005</c:v>
                </c:pt>
                <c:pt idx="115">
                  <c:v>24.131150000000044</c:v>
                </c:pt>
                <c:pt idx="116">
                  <c:v>25.09836</c:v>
                </c:pt>
                <c:pt idx="117">
                  <c:v>24.672129999999989</c:v>
                </c:pt>
                <c:pt idx="118">
                  <c:v>25.409839999999971</c:v>
                </c:pt>
                <c:pt idx="119">
                  <c:v>24.442619999999945</c:v>
                </c:pt>
                <c:pt idx="120">
                  <c:v>23.721309999999967</c:v>
                </c:pt>
                <c:pt idx="121">
                  <c:v>24.819669999999999</c:v>
                </c:pt>
                <c:pt idx="122">
                  <c:v>24.770489999999967</c:v>
                </c:pt>
                <c:pt idx="123">
                  <c:v>24.016390000000001</c:v>
                </c:pt>
                <c:pt idx="124">
                  <c:v>24.295079999999967</c:v>
                </c:pt>
                <c:pt idx="125">
                  <c:v>25.73771</c:v>
                </c:pt>
                <c:pt idx="126">
                  <c:v>25.36065</c:v>
                </c:pt>
                <c:pt idx="127">
                  <c:v>24.52459</c:v>
                </c:pt>
                <c:pt idx="128">
                  <c:v>24.852460000000001</c:v>
                </c:pt>
                <c:pt idx="129">
                  <c:v>25.622949999999989</c:v>
                </c:pt>
                <c:pt idx="130">
                  <c:v>24.836069999999999</c:v>
                </c:pt>
                <c:pt idx="131">
                  <c:v>24.163930000000001</c:v>
                </c:pt>
                <c:pt idx="132">
                  <c:v>24.754100000000001</c:v>
                </c:pt>
                <c:pt idx="133">
                  <c:v>24.393439999999963</c:v>
                </c:pt>
                <c:pt idx="134">
                  <c:v>24.836069999999999</c:v>
                </c:pt>
                <c:pt idx="135">
                  <c:v>25.704920000000001</c:v>
                </c:pt>
                <c:pt idx="136">
                  <c:v>24.114750000000036</c:v>
                </c:pt>
                <c:pt idx="137">
                  <c:v>24.622949999999989</c:v>
                </c:pt>
                <c:pt idx="138">
                  <c:v>23.278689999999965</c:v>
                </c:pt>
                <c:pt idx="139">
                  <c:v>24.278689999999965</c:v>
                </c:pt>
                <c:pt idx="140">
                  <c:v>24.311480000000028</c:v>
                </c:pt>
                <c:pt idx="141">
                  <c:v>23.704920000000001</c:v>
                </c:pt>
                <c:pt idx="142">
                  <c:v>23.672129999999989</c:v>
                </c:pt>
                <c:pt idx="143">
                  <c:v>23.721309999999967</c:v>
                </c:pt>
                <c:pt idx="144">
                  <c:v>26.377050000000036</c:v>
                </c:pt>
                <c:pt idx="145">
                  <c:v>24.57377</c:v>
                </c:pt>
                <c:pt idx="146">
                  <c:v>24.163930000000001</c:v>
                </c:pt>
                <c:pt idx="147">
                  <c:v>22.901639999999961</c:v>
                </c:pt>
                <c:pt idx="148">
                  <c:v>24.491800000000001</c:v>
                </c:pt>
                <c:pt idx="149">
                  <c:v>24.196719999999971</c:v>
                </c:pt>
                <c:pt idx="150">
                  <c:v>23.540980000000001</c:v>
                </c:pt>
                <c:pt idx="151">
                  <c:v>23.655740000000002</c:v>
                </c:pt>
                <c:pt idx="152">
                  <c:v>24.901639999999961</c:v>
                </c:pt>
                <c:pt idx="153">
                  <c:v>24.508199999999967</c:v>
                </c:pt>
                <c:pt idx="154">
                  <c:v>25.196719999999971</c:v>
                </c:pt>
                <c:pt idx="155">
                  <c:v>24.065569999999965</c:v>
                </c:pt>
                <c:pt idx="156">
                  <c:v>23.622949999999989</c:v>
                </c:pt>
                <c:pt idx="157">
                  <c:v>24.868849999999963</c:v>
                </c:pt>
                <c:pt idx="158">
                  <c:v>23.868849999999963</c:v>
                </c:pt>
                <c:pt idx="159">
                  <c:v>23.639350000000036</c:v>
                </c:pt>
                <c:pt idx="160">
                  <c:v>23.327870000000036</c:v>
                </c:pt>
                <c:pt idx="161">
                  <c:v>25.508199999999967</c:v>
                </c:pt>
                <c:pt idx="162">
                  <c:v>24.52459</c:v>
                </c:pt>
                <c:pt idx="163">
                  <c:v>25.295079999999967</c:v>
                </c:pt>
                <c:pt idx="164">
                  <c:v>24.09836</c:v>
                </c:pt>
                <c:pt idx="165">
                  <c:v>23.78688</c:v>
                </c:pt>
                <c:pt idx="166">
                  <c:v>23.688519999999961</c:v>
                </c:pt>
                <c:pt idx="167">
                  <c:v>23.868849999999963</c:v>
                </c:pt>
                <c:pt idx="168">
                  <c:v>22.852460000000001</c:v>
                </c:pt>
                <c:pt idx="169">
                  <c:v>24.754100000000001</c:v>
                </c:pt>
                <c:pt idx="170">
                  <c:v>23.590160000000001</c:v>
                </c:pt>
                <c:pt idx="171">
                  <c:v>24.606560000000005</c:v>
                </c:pt>
                <c:pt idx="172">
                  <c:v>25.09836</c:v>
                </c:pt>
                <c:pt idx="173">
                  <c:v>23.606560000000005</c:v>
                </c:pt>
                <c:pt idx="174">
                  <c:v>24.065569999999965</c:v>
                </c:pt>
                <c:pt idx="175">
                  <c:v>23.04918</c:v>
                </c:pt>
                <c:pt idx="176">
                  <c:v>24.311480000000028</c:v>
                </c:pt>
                <c:pt idx="177">
                  <c:v>24.21312</c:v>
                </c:pt>
                <c:pt idx="178">
                  <c:v>23.229509999999966</c:v>
                </c:pt>
                <c:pt idx="179">
                  <c:v>24.245899999999967</c:v>
                </c:pt>
                <c:pt idx="180">
                  <c:v>23.918030000000002</c:v>
                </c:pt>
                <c:pt idx="181">
                  <c:v>24.672129999999989</c:v>
                </c:pt>
                <c:pt idx="182">
                  <c:v>23.639350000000036</c:v>
                </c:pt>
                <c:pt idx="183">
                  <c:v>24.131150000000044</c:v>
                </c:pt>
                <c:pt idx="184">
                  <c:v>23.770489999999967</c:v>
                </c:pt>
                <c:pt idx="185">
                  <c:v>22.983609999999942</c:v>
                </c:pt>
                <c:pt idx="186">
                  <c:v>24.901639999999961</c:v>
                </c:pt>
                <c:pt idx="187">
                  <c:v>22.409839999999971</c:v>
                </c:pt>
                <c:pt idx="188">
                  <c:v>23.491800000000001</c:v>
                </c:pt>
                <c:pt idx="189">
                  <c:v>24.426229999999954</c:v>
                </c:pt>
                <c:pt idx="190">
                  <c:v>24.147539999999989</c:v>
                </c:pt>
                <c:pt idx="191">
                  <c:v>24.852460000000001</c:v>
                </c:pt>
                <c:pt idx="192">
                  <c:v>24.672129999999989</c:v>
                </c:pt>
                <c:pt idx="193">
                  <c:v>22.983609999999942</c:v>
                </c:pt>
                <c:pt idx="194">
                  <c:v>24.081969999999988</c:v>
                </c:pt>
                <c:pt idx="195">
                  <c:v>23.459019999999967</c:v>
                </c:pt>
                <c:pt idx="196">
                  <c:v>23.967209999999966</c:v>
                </c:pt>
                <c:pt idx="197">
                  <c:v>23.278689999999965</c:v>
                </c:pt>
                <c:pt idx="198">
                  <c:v>23.868849999999963</c:v>
                </c:pt>
                <c:pt idx="199">
                  <c:v>24.491800000000001</c:v>
                </c:pt>
                <c:pt idx="200">
                  <c:v>23.655740000000002</c:v>
                </c:pt>
                <c:pt idx="201">
                  <c:v>23.622949999999989</c:v>
                </c:pt>
                <c:pt idx="202">
                  <c:v>25.09836</c:v>
                </c:pt>
                <c:pt idx="203">
                  <c:v>24.344259999999988</c:v>
                </c:pt>
                <c:pt idx="204">
                  <c:v>23.688519999999961</c:v>
                </c:pt>
                <c:pt idx="205">
                  <c:v>24.163930000000001</c:v>
                </c:pt>
                <c:pt idx="206">
                  <c:v>24.032789999999967</c:v>
                </c:pt>
                <c:pt idx="207">
                  <c:v>23.836069999999999</c:v>
                </c:pt>
                <c:pt idx="208">
                  <c:v>24.032789999999967</c:v>
                </c:pt>
                <c:pt idx="209">
                  <c:v>24.655740000000002</c:v>
                </c:pt>
                <c:pt idx="210">
                  <c:v>23.475409999999961</c:v>
                </c:pt>
                <c:pt idx="211">
                  <c:v>24.557379999999988</c:v>
                </c:pt>
                <c:pt idx="212">
                  <c:v>24.180329999999966</c:v>
                </c:pt>
                <c:pt idx="213">
                  <c:v>23.655740000000002</c:v>
                </c:pt>
                <c:pt idx="214">
                  <c:v>24.688519999999961</c:v>
                </c:pt>
                <c:pt idx="215">
                  <c:v>24.278689999999965</c:v>
                </c:pt>
                <c:pt idx="216">
                  <c:v>24.508199999999967</c:v>
                </c:pt>
                <c:pt idx="217">
                  <c:v>23.754100000000001</c:v>
                </c:pt>
                <c:pt idx="218">
                  <c:v>24.983609999999942</c:v>
                </c:pt>
                <c:pt idx="219">
                  <c:v>23.622949999999989</c:v>
                </c:pt>
                <c:pt idx="220">
                  <c:v>24.245899999999967</c:v>
                </c:pt>
                <c:pt idx="221">
                  <c:v>23.967209999999966</c:v>
                </c:pt>
                <c:pt idx="222">
                  <c:v>24.180329999999966</c:v>
                </c:pt>
                <c:pt idx="223">
                  <c:v>23.278689999999965</c:v>
                </c:pt>
                <c:pt idx="224">
                  <c:v>23.131150000000044</c:v>
                </c:pt>
                <c:pt idx="225">
                  <c:v>23.245899999999967</c:v>
                </c:pt>
                <c:pt idx="226">
                  <c:v>23.557379999999988</c:v>
                </c:pt>
                <c:pt idx="227">
                  <c:v>24.245899999999967</c:v>
                </c:pt>
                <c:pt idx="228">
                  <c:v>24.606560000000005</c:v>
                </c:pt>
                <c:pt idx="229">
                  <c:v>24.147539999999989</c:v>
                </c:pt>
                <c:pt idx="230">
                  <c:v>22.934429999999967</c:v>
                </c:pt>
                <c:pt idx="231">
                  <c:v>24.196719999999971</c:v>
                </c:pt>
                <c:pt idx="232">
                  <c:v>24.311480000000028</c:v>
                </c:pt>
                <c:pt idx="233">
                  <c:v>24.065569999999965</c:v>
                </c:pt>
                <c:pt idx="234">
                  <c:v>23.852460000000001</c:v>
                </c:pt>
                <c:pt idx="235">
                  <c:v>23.967209999999966</c:v>
                </c:pt>
                <c:pt idx="236">
                  <c:v>24.327870000000036</c:v>
                </c:pt>
                <c:pt idx="237">
                  <c:v>23.688519999999961</c:v>
                </c:pt>
                <c:pt idx="238">
                  <c:v>23.442619999999945</c:v>
                </c:pt>
                <c:pt idx="239">
                  <c:v>24.901639999999961</c:v>
                </c:pt>
                <c:pt idx="240">
                  <c:v>23.426229999999954</c:v>
                </c:pt>
                <c:pt idx="241">
                  <c:v>24.196719999999971</c:v>
                </c:pt>
                <c:pt idx="242">
                  <c:v>23.57377</c:v>
                </c:pt>
                <c:pt idx="243">
                  <c:v>24.934429999999967</c:v>
                </c:pt>
                <c:pt idx="244">
                  <c:v>23.21312</c:v>
                </c:pt>
                <c:pt idx="245">
                  <c:v>24.229509999999966</c:v>
                </c:pt>
                <c:pt idx="246">
                  <c:v>24.967209999999966</c:v>
                </c:pt>
                <c:pt idx="247">
                  <c:v>23.803280000000001</c:v>
                </c:pt>
                <c:pt idx="248">
                  <c:v>24.78688</c:v>
                </c:pt>
                <c:pt idx="249">
                  <c:v>23.819669999999999</c:v>
                </c:pt>
                <c:pt idx="250">
                  <c:v>23.327870000000036</c:v>
                </c:pt>
                <c:pt idx="251">
                  <c:v>25.21312</c:v>
                </c:pt>
                <c:pt idx="252">
                  <c:v>23.508199999999967</c:v>
                </c:pt>
                <c:pt idx="253">
                  <c:v>25.180329999999966</c:v>
                </c:pt>
                <c:pt idx="254">
                  <c:v>23.983609999999942</c:v>
                </c:pt>
                <c:pt idx="255">
                  <c:v>24.163930000000001</c:v>
                </c:pt>
                <c:pt idx="256">
                  <c:v>23.606560000000005</c:v>
                </c:pt>
                <c:pt idx="257">
                  <c:v>25.09836</c:v>
                </c:pt>
                <c:pt idx="258">
                  <c:v>24.180329999999966</c:v>
                </c:pt>
                <c:pt idx="259">
                  <c:v>23.36065</c:v>
                </c:pt>
                <c:pt idx="260">
                  <c:v>22.73771</c:v>
                </c:pt>
                <c:pt idx="261">
                  <c:v>23.540980000000001</c:v>
                </c:pt>
                <c:pt idx="262">
                  <c:v>24.78688</c:v>
                </c:pt>
                <c:pt idx="263">
                  <c:v>24.770489999999967</c:v>
                </c:pt>
                <c:pt idx="264">
                  <c:v>23.09836</c:v>
                </c:pt>
                <c:pt idx="265">
                  <c:v>23.655740000000002</c:v>
                </c:pt>
                <c:pt idx="266">
                  <c:v>24.081969999999988</c:v>
                </c:pt>
                <c:pt idx="267">
                  <c:v>24.491800000000001</c:v>
                </c:pt>
                <c:pt idx="268">
                  <c:v>23.639350000000036</c:v>
                </c:pt>
                <c:pt idx="269">
                  <c:v>24.78688</c:v>
                </c:pt>
                <c:pt idx="270">
                  <c:v>23.852460000000001</c:v>
                </c:pt>
                <c:pt idx="271">
                  <c:v>24.459019999999967</c:v>
                </c:pt>
                <c:pt idx="272">
                  <c:v>23.295079999999967</c:v>
                </c:pt>
                <c:pt idx="273">
                  <c:v>23.868849999999963</c:v>
                </c:pt>
                <c:pt idx="274">
                  <c:v>23.409839999999971</c:v>
                </c:pt>
                <c:pt idx="275">
                  <c:v>24.622949999999989</c:v>
                </c:pt>
                <c:pt idx="276">
                  <c:v>24.459019999999967</c:v>
                </c:pt>
                <c:pt idx="277">
                  <c:v>23.95082</c:v>
                </c:pt>
                <c:pt idx="278">
                  <c:v>23.704920000000001</c:v>
                </c:pt>
                <c:pt idx="279">
                  <c:v>25.245899999999967</c:v>
                </c:pt>
                <c:pt idx="280">
                  <c:v>23.196719999999971</c:v>
                </c:pt>
                <c:pt idx="281">
                  <c:v>23.131150000000044</c:v>
                </c:pt>
                <c:pt idx="282">
                  <c:v>24.180329999999966</c:v>
                </c:pt>
                <c:pt idx="283">
                  <c:v>22.901639999999961</c:v>
                </c:pt>
                <c:pt idx="284">
                  <c:v>23.262289999999961</c:v>
                </c:pt>
                <c:pt idx="285">
                  <c:v>23.426229999999954</c:v>
                </c:pt>
                <c:pt idx="286">
                  <c:v>23.639350000000036</c:v>
                </c:pt>
                <c:pt idx="287">
                  <c:v>23.245899999999967</c:v>
                </c:pt>
                <c:pt idx="288">
                  <c:v>24.180329999999966</c:v>
                </c:pt>
                <c:pt idx="289">
                  <c:v>24.278689999999965</c:v>
                </c:pt>
                <c:pt idx="290">
                  <c:v>23.57377</c:v>
                </c:pt>
                <c:pt idx="291">
                  <c:v>23.245899999999967</c:v>
                </c:pt>
                <c:pt idx="292">
                  <c:v>24.344259999999988</c:v>
                </c:pt>
                <c:pt idx="293">
                  <c:v>24.901639999999961</c:v>
                </c:pt>
                <c:pt idx="294">
                  <c:v>23.442619999999945</c:v>
                </c:pt>
                <c:pt idx="295">
                  <c:v>24.459019999999967</c:v>
                </c:pt>
                <c:pt idx="296">
                  <c:v>24.09836</c:v>
                </c:pt>
                <c:pt idx="297">
                  <c:v>23.639350000000036</c:v>
                </c:pt>
                <c:pt idx="298">
                  <c:v>23.852460000000001</c:v>
                </c:pt>
                <c:pt idx="299">
                  <c:v>23.295079999999967</c:v>
                </c:pt>
                <c:pt idx="300">
                  <c:v>25.229509999999966</c:v>
                </c:pt>
                <c:pt idx="301">
                  <c:v>23.704920000000001</c:v>
                </c:pt>
                <c:pt idx="302">
                  <c:v>23.491800000000001</c:v>
                </c:pt>
                <c:pt idx="303">
                  <c:v>22.901639999999961</c:v>
                </c:pt>
                <c:pt idx="304">
                  <c:v>22.836069999999999</c:v>
                </c:pt>
                <c:pt idx="305">
                  <c:v>23.344259999999988</c:v>
                </c:pt>
                <c:pt idx="306">
                  <c:v>23.639350000000036</c:v>
                </c:pt>
                <c:pt idx="307">
                  <c:v>25.311480000000028</c:v>
                </c:pt>
                <c:pt idx="308">
                  <c:v>23.262289999999961</c:v>
                </c:pt>
                <c:pt idx="309">
                  <c:v>24.770489999999967</c:v>
                </c:pt>
                <c:pt idx="310">
                  <c:v>25.442619999999945</c:v>
                </c:pt>
                <c:pt idx="311">
                  <c:v>24.73771</c:v>
                </c:pt>
                <c:pt idx="312">
                  <c:v>25.09836</c:v>
                </c:pt>
                <c:pt idx="313">
                  <c:v>24.655740000000002</c:v>
                </c:pt>
                <c:pt idx="314">
                  <c:v>23.311480000000028</c:v>
                </c:pt>
                <c:pt idx="315">
                  <c:v>25.04918</c:v>
                </c:pt>
                <c:pt idx="316">
                  <c:v>23.278689999999965</c:v>
                </c:pt>
                <c:pt idx="317">
                  <c:v>23.770489999999967</c:v>
                </c:pt>
                <c:pt idx="318">
                  <c:v>24.95082</c:v>
                </c:pt>
                <c:pt idx="319">
                  <c:v>24.639350000000036</c:v>
                </c:pt>
                <c:pt idx="320">
                  <c:v>24.770489999999967</c:v>
                </c:pt>
                <c:pt idx="321">
                  <c:v>23.95082</c:v>
                </c:pt>
                <c:pt idx="322">
                  <c:v>23.967209999999966</c:v>
                </c:pt>
                <c:pt idx="323">
                  <c:v>23.606560000000005</c:v>
                </c:pt>
                <c:pt idx="324">
                  <c:v>23.78688</c:v>
                </c:pt>
                <c:pt idx="325">
                  <c:v>23.52459</c:v>
                </c:pt>
                <c:pt idx="326">
                  <c:v>24.344259999999988</c:v>
                </c:pt>
                <c:pt idx="327">
                  <c:v>24.180329999999966</c:v>
                </c:pt>
                <c:pt idx="328">
                  <c:v>25.426229999999954</c:v>
                </c:pt>
                <c:pt idx="329">
                  <c:v>24.770489999999967</c:v>
                </c:pt>
                <c:pt idx="330">
                  <c:v>24.36065</c:v>
                </c:pt>
                <c:pt idx="331">
                  <c:v>25.04918</c:v>
                </c:pt>
                <c:pt idx="332">
                  <c:v>24.262289999999961</c:v>
                </c:pt>
                <c:pt idx="333">
                  <c:v>24.196719999999971</c:v>
                </c:pt>
                <c:pt idx="334">
                  <c:v>24.655740000000002</c:v>
                </c:pt>
                <c:pt idx="335">
                  <c:v>24.081969999999988</c:v>
                </c:pt>
                <c:pt idx="336">
                  <c:v>24.819669999999999</c:v>
                </c:pt>
                <c:pt idx="337">
                  <c:v>24.081969999999988</c:v>
                </c:pt>
                <c:pt idx="338">
                  <c:v>24.426229999999954</c:v>
                </c:pt>
                <c:pt idx="339">
                  <c:v>24.770489999999967</c:v>
                </c:pt>
                <c:pt idx="340">
                  <c:v>23.377050000000036</c:v>
                </c:pt>
                <c:pt idx="341">
                  <c:v>23.885249999999942</c:v>
                </c:pt>
                <c:pt idx="342">
                  <c:v>23.819669999999999</c:v>
                </c:pt>
                <c:pt idx="343">
                  <c:v>24.131150000000044</c:v>
                </c:pt>
                <c:pt idx="344">
                  <c:v>24.344259999999988</c:v>
                </c:pt>
                <c:pt idx="345">
                  <c:v>24.754100000000001</c:v>
                </c:pt>
                <c:pt idx="346">
                  <c:v>24.229509999999966</c:v>
                </c:pt>
                <c:pt idx="347">
                  <c:v>25.196719999999971</c:v>
                </c:pt>
                <c:pt idx="348">
                  <c:v>23.311480000000028</c:v>
                </c:pt>
                <c:pt idx="349">
                  <c:v>23.491800000000001</c:v>
                </c:pt>
                <c:pt idx="350">
                  <c:v>24.09836</c:v>
                </c:pt>
                <c:pt idx="351">
                  <c:v>23.934429999999967</c:v>
                </c:pt>
                <c:pt idx="352">
                  <c:v>23.819669999999999</c:v>
                </c:pt>
                <c:pt idx="353">
                  <c:v>24</c:v>
                </c:pt>
                <c:pt idx="354">
                  <c:v>24.081969999999988</c:v>
                </c:pt>
                <c:pt idx="355">
                  <c:v>23.868849999999963</c:v>
                </c:pt>
                <c:pt idx="356">
                  <c:v>23.754100000000001</c:v>
                </c:pt>
                <c:pt idx="357">
                  <c:v>23.836069999999999</c:v>
                </c:pt>
                <c:pt idx="358">
                  <c:v>24.131150000000044</c:v>
                </c:pt>
                <c:pt idx="359">
                  <c:v>24.245899999999967</c:v>
                </c:pt>
                <c:pt idx="360">
                  <c:v>25.196719999999971</c:v>
                </c:pt>
                <c:pt idx="361">
                  <c:v>24.73771</c:v>
                </c:pt>
                <c:pt idx="362">
                  <c:v>24.688519999999961</c:v>
                </c:pt>
                <c:pt idx="363">
                  <c:v>25.852460000000001</c:v>
                </c:pt>
                <c:pt idx="364">
                  <c:v>24.721309999999967</c:v>
                </c:pt>
                <c:pt idx="365">
                  <c:v>23.836069999999999</c:v>
                </c:pt>
                <c:pt idx="366">
                  <c:v>24.163930000000001</c:v>
                </c:pt>
                <c:pt idx="367">
                  <c:v>24.967209999999966</c:v>
                </c:pt>
                <c:pt idx="368">
                  <c:v>24.557379999999988</c:v>
                </c:pt>
                <c:pt idx="369">
                  <c:v>24.04918</c:v>
                </c:pt>
                <c:pt idx="370">
                  <c:v>25.36065</c:v>
                </c:pt>
                <c:pt idx="371">
                  <c:v>24.21312</c:v>
                </c:pt>
                <c:pt idx="372">
                  <c:v>25.278689999999965</c:v>
                </c:pt>
                <c:pt idx="373">
                  <c:v>23.590160000000001</c:v>
                </c:pt>
                <c:pt idx="374">
                  <c:v>24.57377</c:v>
                </c:pt>
                <c:pt idx="375">
                  <c:v>24.52459</c:v>
                </c:pt>
                <c:pt idx="376">
                  <c:v>25.196719999999971</c:v>
                </c:pt>
                <c:pt idx="377">
                  <c:v>23.819669999999999</c:v>
                </c:pt>
                <c:pt idx="378">
                  <c:v>24.377050000000036</c:v>
                </c:pt>
                <c:pt idx="379">
                  <c:v>26.508199999999967</c:v>
                </c:pt>
                <c:pt idx="380">
                  <c:v>24.163930000000001</c:v>
                </c:pt>
                <c:pt idx="381">
                  <c:v>23.229509999999966</c:v>
                </c:pt>
                <c:pt idx="382">
                  <c:v>23.639350000000036</c:v>
                </c:pt>
                <c:pt idx="383">
                  <c:v>24.245899999999967</c:v>
                </c:pt>
                <c:pt idx="384">
                  <c:v>23.196719999999971</c:v>
                </c:pt>
                <c:pt idx="385">
                  <c:v>23.983609999999942</c:v>
                </c:pt>
                <c:pt idx="386">
                  <c:v>24.180329999999966</c:v>
                </c:pt>
                <c:pt idx="387">
                  <c:v>24.163930000000001</c:v>
                </c:pt>
                <c:pt idx="388">
                  <c:v>24.295079999999967</c:v>
                </c:pt>
                <c:pt idx="389">
                  <c:v>24.73771</c:v>
                </c:pt>
                <c:pt idx="390">
                  <c:v>24.196719999999971</c:v>
                </c:pt>
                <c:pt idx="391">
                  <c:v>23.721309999999967</c:v>
                </c:pt>
                <c:pt idx="392">
                  <c:v>23.803280000000001</c:v>
                </c:pt>
                <c:pt idx="393">
                  <c:v>23.57377</c:v>
                </c:pt>
                <c:pt idx="394">
                  <c:v>24.540980000000001</c:v>
                </c:pt>
                <c:pt idx="395">
                  <c:v>23.475409999999961</c:v>
                </c:pt>
                <c:pt idx="396">
                  <c:v>23.508199999999967</c:v>
                </c:pt>
                <c:pt idx="397">
                  <c:v>23.163930000000001</c:v>
                </c:pt>
                <c:pt idx="398">
                  <c:v>22.983609999999942</c:v>
                </c:pt>
                <c:pt idx="399">
                  <c:v>23.409839999999971</c:v>
                </c:pt>
                <c:pt idx="400">
                  <c:v>23.590160000000001</c:v>
                </c:pt>
                <c:pt idx="401">
                  <c:v>24.245899999999967</c:v>
                </c:pt>
                <c:pt idx="402">
                  <c:v>24.09836</c:v>
                </c:pt>
                <c:pt idx="403">
                  <c:v>24.967209999999966</c:v>
                </c:pt>
                <c:pt idx="404">
                  <c:v>23.868849999999963</c:v>
                </c:pt>
                <c:pt idx="405">
                  <c:v>22.819669999999999</c:v>
                </c:pt>
                <c:pt idx="406">
                  <c:v>23.639350000000036</c:v>
                </c:pt>
                <c:pt idx="407">
                  <c:v>23.311480000000028</c:v>
                </c:pt>
                <c:pt idx="408">
                  <c:v>24.95082</c:v>
                </c:pt>
                <c:pt idx="409">
                  <c:v>24.131150000000044</c:v>
                </c:pt>
                <c:pt idx="410">
                  <c:v>23.836069999999999</c:v>
                </c:pt>
                <c:pt idx="411">
                  <c:v>24.57377</c:v>
                </c:pt>
                <c:pt idx="412">
                  <c:v>24.73771</c:v>
                </c:pt>
                <c:pt idx="413">
                  <c:v>24.409839999999971</c:v>
                </c:pt>
                <c:pt idx="414">
                  <c:v>23.983609999999942</c:v>
                </c:pt>
                <c:pt idx="415">
                  <c:v>24.78688</c:v>
                </c:pt>
                <c:pt idx="416">
                  <c:v>23.704920000000001</c:v>
                </c:pt>
                <c:pt idx="417">
                  <c:v>24.409839999999971</c:v>
                </c:pt>
                <c:pt idx="418">
                  <c:v>24.163930000000001</c:v>
                </c:pt>
                <c:pt idx="419">
                  <c:v>25.852460000000001</c:v>
                </c:pt>
                <c:pt idx="420">
                  <c:v>25.508199999999967</c:v>
                </c:pt>
                <c:pt idx="421">
                  <c:v>25.606560000000005</c:v>
                </c:pt>
                <c:pt idx="422">
                  <c:v>25.393439999999963</c:v>
                </c:pt>
                <c:pt idx="423">
                  <c:v>25.016390000000001</c:v>
                </c:pt>
                <c:pt idx="424">
                  <c:v>25.377050000000036</c:v>
                </c:pt>
                <c:pt idx="425">
                  <c:v>23.491800000000001</c:v>
                </c:pt>
                <c:pt idx="426">
                  <c:v>24.065569999999965</c:v>
                </c:pt>
                <c:pt idx="427">
                  <c:v>25.426229999999954</c:v>
                </c:pt>
                <c:pt idx="428">
                  <c:v>25.032789999999967</c:v>
                </c:pt>
                <c:pt idx="429">
                  <c:v>24.147539999999989</c:v>
                </c:pt>
                <c:pt idx="430">
                  <c:v>25.114750000000036</c:v>
                </c:pt>
                <c:pt idx="431">
                  <c:v>25.442619999999945</c:v>
                </c:pt>
                <c:pt idx="432">
                  <c:v>25.131150000000044</c:v>
                </c:pt>
                <c:pt idx="433">
                  <c:v>24.491800000000001</c:v>
                </c:pt>
                <c:pt idx="434">
                  <c:v>24.590160000000001</c:v>
                </c:pt>
                <c:pt idx="435">
                  <c:v>24.557379999999988</c:v>
                </c:pt>
                <c:pt idx="436">
                  <c:v>26</c:v>
                </c:pt>
                <c:pt idx="437">
                  <c:v>24.540980000000001</c:v>
                </c:pt>
                <c:pt idx="438">
                  <c:v>25.163930000000001</c:v>
                </c:pt>
                <c:pt idx="439">
                  <c:v>25.622949999999989</c:v>
                </c:pt>
                <c:pt idx="440">
                  <c:v>25.606560000000005</c:v>
                </c:pt>
                <c:pt idx="441">
                  <c:v>24.065569999999965</c:v>
                </c:pt>
                <c:pt idx="442">
                  <c:v>24</c:v>
                </c:pt>
                <c:pt idx="443">
                  <c:v>24.704920000000001</c:v>
                </c:pt>
                <c:pt idx="444">
                  <c:v>25.442619999999945</c:v>
                </c:pt>
                <c:pt idx="445">
                  <c:v>25.065569999999965</c:v>
                </c:pt>
                <c:pt idx="446">
                  <c:v>24.655740000000002</c:v>
                </c:pt>
                <c:pt idx="447">
                  <c:v>25.147539999999989</c:v>
                </c:pt>
                <c:pt idx="448">
                  <c:v>24.655740000000002</c:v>
                </c:pt>
                <c:pt idx="449">
                  <c:v>24.327870000000036</c:v>
                </c:pt>
                <c:pt idx="450">
                  <c:v>23.754100000000001</c:v>
                </c:pt>
                <c:pt idx="451">
                  <c:v>23.770489999999967</c:v>
                </c:pt>
                <c:pt idx="452">
                  <c:v>25.081969999999988</c:v>
                </c:pt>
                <c:pt idx="453">
                  <c:v>23.590160000000001</c:v>
                </c:pt>
                <c:pt idx="454">
                  <c:v>25.36065</c:v>
                </c:pt>
                <c:pt idx="455">
                  <c:v>23.73771</c:v>
                </c:pt>
                <c:pt idx="456">
                  <c:v>25.475409999999961</c:v>
                </c:pt>
                <c:pt idx="457">
                  <c:v>24.377050000000036</c:v>
                </c:pt>
                <c:pt idx="458">
                  <c:v>23.377050000000036</c:v>
                </c:pt>
                <c:pt idx="459">
                  <c:v>24.622949999999989</c:v>
                </c:pt>
                <c:pt idx="460">
                  <c:v>24.475409999999961</c:v>
                </c:pt>
                <c:pt idx="461">
                  <c:v>24.377050000000036</c:v>
                </c:pt>
                <c:pt idx="462">
                  <c:v>24.229509999999966</c:v>
                </c:pt>
                <c:pt idx="463">
                  <c:v>23.377050000000036</c:v>
                </c:pt>
                <c:pt idx="464">
                  <c:v>25.262289999999961</c:v>
                </c:pt>
                <c:pt idx="465">
                  <c:v>24.114750000000036</c:v>
                </c:pt>
                <c:pt idx="466">
                  <c:v>24.639350000000036</c:v>
                </c:pt>
                <c:pt idx="467">
                  <c:v>24.57377</c:v>
                </c:pt>
                <c:pt idx="468">
                  <c:v>24.803280000000001</c:v>
                </c:pt>
                <c:pt idx="469">
                  <c:v>24.934429999999967</c:v>
                </c:pt>
                <c:pt idx="470">
                  <c:v>24.639350000000036</c:v>
                </c:pt>
                <c:pt idx="471">
                  <c:v>25.163930000000001</c:v>
                </c:pt>
                <c:pt idx="472">
                  <c:v>24.819669999999999</c:v>
                </c:pt>
                <c:pt idx="473">
                  <c:v>23.967209999999966</c:v>
                </c:pt>
                <c:pt idx="474">
                  <c:v>24.459019999999967</c:v>
                </c:pt>
                <c:pt idx="475">
                  <c:v>25.508199999999967</c:v>
                </c:pt>
                <c:pt idx="476">
                  <c:v>24.868849999999963</c:v>
                </c:pt>
                <c:pt idx="477">
                  <c:v>24.393439999999963</c:v>
                </c:pt>
                <c:pt idx="478">
                  <c:v>23.95082</c:v>
                </c:pt>
                <c:pt idx="479">
                  <c:v>23.852460000000001</c:v>
                </c:pt>
                <c:pt idx="480">
                  <c:v>25.672129999999989</c:v>
                </c:pt>
                <c:pt idx="481">
                  <c:v>24.918030000000002</c:v>
                </c:pt>
                <c:pt idx="482">
                  <c:v>23.590160000000001</c:v>
                </c:pt>
                <c:pt idx="483">
                  <c:v>24.754100000000001</c:v>
                </c:pt>
                <c:pt idx="484">
                  <c:v>23.95082</c:v>
                </c:pt>
                <c:pt idx="485">
                  <c:v>24.95082</c:v>
                </c:pt>
                <c:pt idx="486">
                  <c:v>24.885249999999942</c:v>
                </c:pt>
                <c:pt idx="487">
                  <c:v>23.622949999999989</c:v>
                </c:pt>
                <c:pt idx="488">
                  <c:v>23.688519999999961</c:v>
                </c:pt>
                <c:pt idx="489">
                  <c:v>24.229509999999966</c:v>
                </c:pt>
                <c:pt idx="490">
                  <c:v>24.344259999999988</c:v>
                </c:pt>
                <c:pt idx="491">
                  <c:v>24.491800000000001</c:v>
                </c:pt>
                <c:pt idx="492">
                  <c:v>24.852460000000001</c:v>
                </c:pt>
                <c:pt idx="493">
                  <c:v>24.377050000000036</c:v>
                </c:pt>
                <c:pt idx="494">
                  <c:v>24.327870000000036</c:v>
                </c:pt>
                <c:pt idx="495">
                  <c:v>24.836069999999999</c:v>
                </c:pt>
                <c:pt idx="496">
                  <c:v>24.508199999999967</c:v>
                </c:pt>
                <c:pt idx="497">
                  <c:v>23.770489999999967</c:v>
                </c:pt>
                <c:pt idx="498">
                  <c:v>23.688519999999961</c:v>
                </c:pt>
                <c:pt idx="499">
                  <c:v>24.426229999999954</c:v>
                </c:pt>
                <c:pt idx="500">
                  <c:v>24.754100000000001</c:v>
                </c:pt>
                <c:pt idx="501">
                  <c:v>24.081969999999988</c:v>
                </c:pt>
                <c:pt idx="502">
                  <c:v>25.540980000000001</c:v>
                </c:pt>
                <c:pt idx="503">
                  <c:v>24.344259999999988</c:v>
                </c:pt>
                <c:pt idx="504">
                  <c:v>24.377050000000036</c:v>
                </c:pt>
                <c:pt idx="505">
                  <c:v>25.081969999999988</c:v>
                </c:pt>
                <c:pt idx="506">
                  <c:v>23.885249999999942</c:v>
                </c:pt>
                <c:pt idx="507">
                  <c:v>24.377050000000036</c:v>
                </c:pt>
                <c:pt idx="508">
                  <c:v>25.081969999999988</c:v>
                </c:pt>
                <c:pt idx="509">
                  <c:v>25.688519999999961</c:v>
                </c:pt>
                <c:pt idx="510">
                  <c:v>25.081969999999988</c:v>
                </c:pt>
                <c:pt idx="511">
                  <c:v>25.36065</c:v>
                </c:pt>
                <c:pt idx="512">
                  <c:v>24.196719999999971</c:v>
                </c:pt>
                <c:pt idx="513">
                  <c:v>24.065569999999965</c:v>
                </c:pt>
                <c:pt idx="514">
                  <c:v>24.557379999999988</c:v>
                </c:pt>
                <c:pt idx="515">
                  <c:v>24.459019999999967</c:v>
                </c:pt>
                <c:pt idx="516">
                  <c:v>25.147539999999989</c:v>
                </c:pt>
                <c:pt idx="517">
                  <c:v>25.52459</c:v>
                </c:pt>
                <c:pt idx="518">
                  <c:v>24.78688</c:v>
                </c:pt>
                <c:pt idx="519">
                  <c:v>24.622949999999989</c:v>
                </c:pt>
                <c:pt idx="520">
                  <c:v>25.032789999999967</c:v>
                </c:pt>
                <c:pt idx="521">
                  <c:v>25.21312</c:v>
                </c:pt>
                <c:pt idx="522">
                  <c:v>24.426229999999954</c:v>
                </c:pt>
                <c:pt idx="523">
                  <c:v>24.09836</c:v>
                </c:pt>
                <c:pt idx="524">
                  <c:v>25.327870000000036</c:v>
                </c:pt>
                <c:pt idx="525">
                  <c:v>25.622949999999989</c:v>
                </c:pt>
                <c:pt idx="526">
                  <c:v>25.245899999999967</c:v>
                </c:pt>
                <c:pt idx="527">
                  <c:v>24.081969999999988</c:v>
                </c:pt>
                <c:pt idx="528">
                  <c:v>25.918030000000002</c:v>
                </c:pt>
                <c:pt idx="529">
                  <c:v>23.73771</c:v>
                </c:pt>
                <c:pt idx="530">
                  <c:v>25.311480000000028</c:v>
                </c:pt>
                <c:pt idx="531">
                  <c:v>25.278689999999965</c:v>
                </c:pt>
                <c:pt idx="532">
                  <c:v>26.081969999999988</c:v>
                </c:pt>
                <c:pt idx="533">
                  <c:v>27.016390000000001</c:v>
                </c:pt>
                <c:pt idx="534">
                  <c:v>26.196719999999971</c:v>
                </c:pt>
                <c:pt idx="535">
                  <c:v>25.754100000000001</c:v>
                </c:pt>
                <c:pt idx="536">
                  <c:v>24.377050000000036</c:v>
                </c:pt>
                <c:pt idx="537">
                  <c:v>24.426229999999954</c:v>
                </c:pt>
                <c:pt idx="538">
                  <c:v>26.016390000000001</c:v>
                </c:pt>
                <c:pt idx="539">
                  <c:v>24.868849999999963</c:v>
                </c:pt>
                <c:pt idx="540">
                  <c:v>24.52459</c:v>
                </c:pt>
                <c:pt idx="541">
                  <c:v>25.278689999999965</c:v>
                </c:pt>
                <c:pt idx="542">
                  <c:v>24.639350000000036</c:v>
                </c:pt>
                <c:pt idx="543">
                  <c:v>25.622949999999989</c:v>
                </c:pt>
                <c:pt idx="544">
                  <c:v>23.295079999999967</c:v>
                </c:pt>
                <c:pt idx="545">
                  <c:v>25.04918</c:v>
                </c:pt>
                <c:pt idx="546">
                  <c:v>24.491800000000001</c:v>
                </c:pt>
                <c:pt idx="547">
                  <c:v>24.770489999999967</c:v>
                </c:pt>
                <c:pt idx="548">
                  <c:v>24.672129999999989</c:v>
                </c:pt>
                <c:pt idx="549">
                  <c:v>24.934429999999967</c:v>
                </c:pt>
                <c:pt idx="550">
                  <c:v>23.311480000000028</c:v>
                </c:pt>
                <c:pt idx="551">
                  <c:v>23.95082</c:v>
                </c:pt>
                <c:pt idx="552">
                  <c:v>26.377050000000036</c:v>
                </c:pt>
                <c:pt idx="553">
                  <c:v>24.754100000000001</c:v>
                </c:pt>
                <c:pt idx="554">
                  <c:v>25.311480000000028</c:v>
                </c:pt>
                <c:pt idx="555">
                  <c:v>23.754100000000001</c:v>
                </c:pt>
                <c:pt idx="556">
                  <c:v>25.04918</c:v>
                </c:pt>
                <c:pt idx="557">
                  <c:v>25.295079999999967</c:v>
                </c:pt>
                <c:pt idx="558">
                  <c:v>25.09836</c:v>
                </c:pt>
                <c:pt idx="559">
                  <c:v>26.131150000000044</c:v>
                </c:pt>
                <c:pt idx="560">
                  <c:v>24.918030000000002</c:v>
                </c:pt>
                <c:pt idx="561">
                  <c:v>24.57377</c:v>
                </c:pt>
                <c:pt idx="562">
                  <c:v>24.180329999999966</c:v>
                </c:pt>
                <c:pt idx="563">
                  <c:v>25.163930000000001</c:v>
                </c:pt>
                <c:pt idx="564">
                  <c:v>26.21312</c:v>
                </c:pt>
                <c:pt idx="565">
                  <c:v>25.934429999999967</c:v>
                </c:pt>
                <c:pt idx="566">
                  <c:v>25</c:v>
                </c:pt>
                <c:pt idx="567">
                  <c:v>24.016390000000001</c:v>
                </c:pt>
                <c:pt idx="568">
                  <c:v>24.606560000000005</c:v>
                </c:pt>
                <c:pt idx="569">
                  <c:v>25.21312</c:v>
                </c:pt>
                <c:pt idx="570">
                  <c:v>25.393439999999963</c:v>
                </c:pt>
                <c:pt idx="571">
                  <c:v>24.639350000000036</c:v>
                </c:pt>
                <c:pt idx="572">
                  <c:v>25.36065</c:v>
                </c:pt>
                <c:pt idx="573">
                  <c:v>25.918030000000002</c:v>
                </c:pt>
                <c:pt idx="574">
                  <c:v>24.983609999999942</c:v>
                </c:pt>
                <c:pt idx="575">
                  <c:v>23.721309999999967</c:v>
                </c:pt>
                <c:pt idx="576">
                  <c:v>24.459019999999967</c:v>
                </c:pt>
                <c:pt idx="577">
                  <c:v>25.508199999999967</c:v>
                </c:pt>
                <c:pt idx="578">
                  <c:v>25.459019999999967</c:v>
                </c:pt>
                <c:pt idx="579">
                  <c:v>24.639350000000036</c:v>
                </c:pt>
                <c:pt idx="580">
                  <c:v>24.180329999999966</c:v>
                </c:pt>
                <c:pt idx="581">
                  <c:v>24.590160000000001</c:v>
                </c:pt>
                <c:pt idx="582">
                  <c:v>25.459019999999967</c:v>
                </c:pt>
                <c:pt idx="583">
                  <c:v>25.327870000000036</c:v>
                </c:pt>
                <c:pt idx="584">
                  <c:v>25.819669999999999</c:v>
                </c:pt>
                <c:pt idx="585">
                  <c:v>25.852460000000001</c:v>
                </c:pt>
                <c:pt idx="586">
                  <c:v>25.78688</c:v>
                </c:pt>
                <c:pt idx="587">
                  <c:v>24.606560000000005</c:v>
                </c:pt>
                <c:pt idx="588">
                  <c:v>24.901639999999961</c:v>
                </c:pt>
                <c:pt idx="589">
                  <c:v>23.967209999999966</c:v>
                </c:pt>
                <c:pt idx="590">
                  <c:v>25.131150000000044</c:v>
                </c:pt>
                <c:pt idx="591">
                  <c:v>24.491800000000001</c:v>
                </c:pt>
                <c:pt idx="592">
                  <c:v>24.196719999999971</c:v>
                </c:pt>
                <c:pt idx="593">
                  <c:v>24.770489999999967</c:v>
                </c:pt>
                <c:pt idx="594">
                  <c:v>24.295079999999967</c:v>
                </c:pt>
                <c:pt idx="595">
                  <c:v>23.426229999999954</c:v>
                </c:pt>
                <c:pt idx="596">
                  <c:v>25.09836</c:v>
                </c:pt>
                <c:pt idx="597">
                  <c:v>26.327870000000036</c:v>
                </c:pt>
                <c:pt idx="598">
                  <c:v>25.196719999999971</c:v>
                </c:pt>
                <c:pt idx="599">
                  <c:v>25.04918</c:v>
                </c:pt>
                <c:pt idx="600">
                  <c:v>24.852460000000001</c:v>
                </c:pt>
                <c:pt idx="601">
                  <c:v>25.606560000000005</c:v>
                </c:pt>
                <c:pt idx="602">
                  <c:v>23.885249999999942</c:v>
                </c:pt>
                <c:pt idx="603">
                  <c:v>24.836069999999999</c:v>
                </c:pt>
                <c:pt idx="604">
                  <c:v>24.57377</c:v>
                </c:pt>
                <c:pt idx="605">
                  <c:v>25.672129999999989</c:v>
                </c:pt>
                <c:pt idx="606">
                  <c:v>25.147539999999989</c:v>
                </c:pt>
                <c:pt idx="607">
                  <c:v>25.52459</c:v>
                </c:pt>
                <c:pt idx="608">
                  <c:v>24.639350000000036</c:v>
                </c:pt>
                <c:pt idx="609">
                  <c:v>24.032789999999967</c:v>
                </c:pt>
                <c:pt idx="610">
                  <c:v>24.639350000000036</c:v>
                </c:pt>
                <c:pt idx="611">
                  <c:v>24.655740000000002</c:v>
                </c:pt>
                <c:pt idx="612">
                  <c:v>24.672129999999989</c:v>
                </c:pt>
                <c:pt idx="613">
                  <c:v>25.21312</c:v>
                </c:pt>
                <c:pt idx="614">
                  <c:v>24.57377</c:v>
                </c:pt>
                <c:pt idx="615">
                  <c:v>24.901639999999961</c:v>
                </c:pt>
                <c:pt idx="616">
                  <c:v>25.459019999999967</c:v>
                </c:pt>
                <c:pt idx="617">
                  <c:v>25.21312</c:v>
                </c:pt>
                <c:pt idx="618">
                  <c:v>27.21312</c:v>
                </c:pt>
                <c:pt idx="619">
                  <c:v>25.21312</c:v>
                </c:pt>
                <c:pt idx="620">
                  <c:v>25.770489999999967</c:v>
                </c:pt>
                <c:pt idx="621">
                  <c:v>25.196719999999971</c:v>
                </c:pt>
                <c:pt idx="622">
                  <c:v>25.78688</c:v>
                </c:pt>
                <c:pt idx="623">
                  <c:v>25.245899999999967</c:v>
                </c:pt>
                <c:pt idx="624">
                  <c:v>24.983609999999942</c:v>
                </c:pt>
                <c:pt idx="625">
                  <c:v>25.09836</c:v>
                </c:pt>
                <c:pt idx="626">
                  <c:v>25.426229999999954</c:v>
                </c:pt>
                <c:pt idx="627">
                  <c:v>25.426229999999954</c:v>
                </c:pt>
                <c:pt idx="628">
                  <c:v>25.114750000000036</c:v>
                </c:pt>
                <c:pt idx="629">
                  <c:v>24.639350000000036</c:v>
                </c:pt>
                <c:pt idx="630">
                  <c:v>25.442619999999945</c:v>
                </c:pt>
                <c:pt idx="631">
                  <c:v>26.081969999999988</c:v>
                </c:pt>
                <c:pt idx="632">
                  <c:v>24.967209999999966</c:v>
                </c:pt>
                <c:pt idx="633">
                  <c:v>26.377050000000036</c:v>
                </c:pt>
                <c:pt idx="634">
                  <c:v>26.459019999999967</c:v>
                </c:pt>
                <c:pt idx="635">
                  <c:v>25.21312</c:v>
                </c:pt>
                <c:pt idx="636">
                  <c:v>25.491800000000001</c:v>
                </c:pt>
                <c:pt idx="637">
                  <c:v>24.836069999999999</c:v>
                </c:pt>
                <c:pt idx="638">
                  <c:v>24.622949999999989</c:v>
                </c:pt>
                <c:pt idx="639">
                  <c:v>24.180329999999966</c:v>
                </c:pt>
                <c:pt idx="640">
                  <c:v>25.229509999999966</c:v>
                </c:pt>
                <c:pt idx="641">
                  <c:v>25.262289999999961</c:v>
                </c:pt>
                <c:pt idx="642">
                  <c:v>25.016390000000001</c:v>
                </c:pt>
                <c:pt idx="643">
                  <c:v>25.508199999999967</c:v>
                </c:pt>
                <c:pt idx="644">
                  <c:v>26.278689999999965</c:v>
                </c:pt>
                <c:pt idx="645">
                  <c:v>26.409839999999971</c:v>
                </c:pt>
                <c:pt idx="646">
                  <c:v>25.721309999999967</c:v>
                </c:pt>
                <c:pt idx="647">
                  <c:v>24.885249999999942</c:v>
                </c:pt>
                <c:pt idx="648">
                  <c:v>25.180329999999966</c:v>
                </c:pt>
                <c:pt idx="649">
                  <c:v>25.278689999999965</c:v>
                </c:pt>
                <c:pt idx="650">
                  <c:v>25.459019999999967</c:v>
                </c:pt>
                <c:pt idx="651">
                  <c:v>25.09836</c:v>
                </c:pt>
                <c:pt idx="652">
                  <c:v>25.836069999999999</c:v>
                </c:pt>
                <c:pt idx="653">
                  <c:v>24.540980000000001</c:v>
                </c:pt>
                <c:pt idx="654">
                  <c:v>26.032789999999967</c:v>
                </c:pt>
                <c:pt idx="655">
                  <c:v>24.934429999999967</c:v>
                </c:pt>
                <c:pt idx="656">
                  <c:v>24.590160000000001</c:v>
                </c:pt>
                <c:pt idx="657">
                  <c:v>25.57377</c:v>
                </c:pt>
                <c:pt idx="658">
                  <c:v>26.229509999999966</c:v>
                </c:pt>
                <c:pt idx="659">
                  <c:v>25.09836</c:v>
                </c:pt>
                <c:pt idx="660">
                  <c:v>25.918030000000002</c:v>
                </c:pt>
                <c:pt idx="661">
                  <c:v>24.655740000000002</c:v>
                </c:pt>
                <c:pt idx="662">
                  <c:v>24.672129999999989</c:v>
                </c:pt>
                <c:pt idx="663">
                  <c:v>25.295079999999967</c:v>
                </c:pt>
                <c:pt idx="664">
                  <c:v>24.868849999999963</c:v>
                </c:pt>
                <c:pt idx="665">
                  <c:v>24.770489999999967</c:v>
                </c:pt>
                <c:pt idx="666">
                  <c:v>25.475409999999961</c:v>
                </c:pt>
                <c:pt idx="667">
                  <c:v>25.36065</c:v>
                </c:pt>
                <c:pt idx="668">
                  <c:v>25.442619999999945</c:v>
                </c:pt>
                <c:pt idx="669">
                  <c:v>25.114750000000036</c:v>
                </c:pt>
                <c:pt idx="670">
                  <c:v>25.409839999999971</c:v>
                </c:pt>
                <c:pt idx="671">
                  <c:v>25.229509999999966</c:v>
                </c:pt>
                <c:pt idx="672">
                  <c:v>25.508199999999967</c:v>
                </c:pt>
                <c:pt idx="673">
                  <c:v>25.377050000000036</c:v>
                </c:pt>
                <c:pt idx="674">
                  <c:v>24.704920000000001</c:v>
                </c:pt>
                <c:pt idx="675">
                  <c:v>25.032789999999967</c:v>
                </c:pt>
                <c:pt idx="676">
                  <c:v>25.114750000000036</c:v>
                </c:pt>
                <c:pt idx="677">
                  <c:v>26.081969999999988</c:v>
                </c:pt>
                <c:pt idx="678">
                  <c:v>25.901639999999961</c:v>
                </c:pt>
                <c:pt idx="679">
                  <c:v>26.655740000000002</c:v>
                </c:pt>
                <c:pt idx="680">
                  <c:v>26.393439999999963</c:v>
                </c:pt>
                <c:pt idx="681">
                  <c:v>25.442619999999945</c:v>
                </c:pt>
                <c:pt idx="682">
                  <c:v>24.754100000000001</c:v>
                </c:pt>
                <c:pt idx="683">
                  <c:v>25.655740000000002</c:v>
                </c:pt>
                <c:pt idx="684">
                  <c:v>25.311480000000028</c:v>
                </c:pt>
                <c:pt idx="685">
                  <c:v>25.672129999999989</c:v>
                </c:pt>
                <c:pt idx="686">
                  <c:v>24.819669999999999</c:v>
                </c:pt>
                <c:pt idx="687">
                  <c:v>25.901639999999961</c:v>
                </c:pt>
                <c:pt idx="688">
                  <c:v>24.409839999999971</c:v>
                </c:pt>
                <c:pt idx="689">
                  <c:v>25.704920000000001</c:v>
                </c:pt>
                <c:pt idx="690">
                  <c:v>25.754100000000001</c:v>
                </c:pt>
                <c:pt idx="691">
                  <c:v>24.78688</c:v>
                </c:pt>
                <c:pt idx="692">
                  <c:v>26.967209999999966</c:v>
                </c:pt>
                <c:pt idx="693">
                  <c:v>24.819669999999999</c:v>
                </c:pt>
                <c:pt idx="694">
                  <c:v>25.606560000000005</c:v>
                </c:pt>
                <c:pt idx="695">
                  <c:v>25.311480000000028</c:v>
                </c:pt>
                <c:pt idx="696">
                  <c:v>26.688519999999961</c:v>
                </c:pt>
                <c:pt idx="697">
                  <c:v>25.016390000000001</c:v>
                </c:pt>
                <c:pt idx="698">
                  <c:v>25.967209999999966</c:v>
                </c:pt>
                <c:pt idx="699">
                  <c:v>25.819669999999999</c:v>
                </c:pt>
                <c:pt idx="700">
                  <c:v>24.590160000000001</c:v>
                </c:pt>
                <c:pt idx="701">
                  <c:v>24</c:v>
                </c:pt>
                <c:pt idx="702">
                  <c:v>26.344259999999988</c:v>
                </c:pt>
                <c:pt idx="703">
                  <c:v>25.95082</c:v>
                </c:pt>
                <c:pt idx="704">
                  <c:v>23.491800000000001</c:v>
                </c:pt>
                <c:pt idx="705">
                  <c:v>25.409839999999971</c:v>
                </c:pt>
                <c:pt idx="706">
                  <c:v>25.754100000000001</c:v>
                </c:pt>
                <c:pt idx="707">
                  <c:v>24.426229999999954</c:v>
                </c:pt>
                <c:pt idx="708">
                  <c:v>25.508199999999967</c:v>
                </c:pt>
                <c:pt idx="709">
                  <c:v>24.344259999999988</c:v>
                </c:pt>
                <c:pt idx="710">
                  <c:v>25.688519999999961</c:v>
                </c:pt>
                <c:pt idx="711">
                  <c:v>24.885249999999942</c:v>
                </c:pt>
                <c:pt idx="712">
                  <c:v>25.327870000000036</c:v>
                </c:pt>
                <c:pt idx="713">
                  <c:v>25.04918</c:v>
                </c:pt>
                <c:pt idx="714">
                  <c:v>25.262289999999961</c:v>
                </c:pt>
                <c:pt idx="715">
                  <c:v>25.278689999999965</c:v>
                </c:pt>
                <c:pt idx="716">
                  <c:v>26.081969999999988</c:v>
                </c:pt>
                <c:pt idx="717">
                  <c:v>25.180329999999966</c:v>
                </c:pt>
                <c:pt idx="718">
                  <c:v>24.852460000000001</c:v>
                </c:pt>
                <c:pt idx="719">
                  <c:v>26.918030000000002</c:v>
                </c:pt>
                <c:pt idx="720">
                  <c:v>23.967209999999966</c:v>
                </c:pt>
                <c:pt idx="721">
                  <c:v>25.590160000000001</c:v>
                </c:pt>
                <c:pt idx="722">
                  <c:v>25.655740000000002</c:v>
                </c:pt>
                <c:pt idx="723">
                  <c:v>25.09836</c:v>
                </c:pt>
                <c:pt idx="724">
                  <c:v>24.09836</c:v>
                </c:pt>
                <c:pt idx="725">
                  <c:v>25.803280000000001</c:v>
                </c:pt>
                <c:pt idx="726">
                  <c:v>24.09836</c:v>
                </c:pt>
                <c:pt idx="727">
                  <c:v>24.52459</c:v>
                </c:pt>
                <c:pt idx="728">
                  <c:v>26.540980000000001</c:v>
                </c:pt>
                <c:pt idx="729">
                  <c:v>25.180329999999966</c:v>
                </c:pt>
                <c:pt idx="730">
                  <c:v>25.327870000000036</c:v>
                </c:pt>
                <c:pt idx="731">
                  <c:v>25.311480000000028</c:v>
                </c:pt>
                <c:pt idx="732">
                  <c:v>25.852460000000001</c:v>
                </c:pt>
                <c:pt idx="733">
                  <c:v>24.721309999999967</c:v>
                </c:pt>
                <c:pt idx="734">
                  <c:v>25.622949999999989</c:v>
                </c:pt>
                <c:pt idx="735">
                  <c:v>26.196719999999971</c:v>
                </c:pt>
                <c:pt idx="736">
                  <c:v>24.73771</c:v>
                </c:pt>
                <c:pt idx="737">
                  <c:v>24.426229999999954</c:v>
                </c:pt>
                <c:pt idx="738">
                  <c:v>26.147539999999989</c:v>
                </c:pt>
                <c:pt idx="739">
                  <c:v>25.295079999999967</c:v>
                </c:pt>
                <c:pt idx="740">
                  <c:v>25.032789999999967</c:v>
                </c:pt>
                <c:pt idx="741">
                  <c:v>24.655740000000002</c:v>
                </c:pt>
                <c:pt idx="742">
                  <c:v>25.442619999999945</c:v>
                </c:pt>
                <c:pt idx="743">
                  <c:v>26.344259999999988</c:v>
                </c:pt>
                <c:pt idx="744">
                  <c:v>24.803280000000001</c:v>
                </c:pt>
                <c:pt idx="745">
                  <c:v>24.065569999999965</c:v>
                </c:pt>
                <c:pt idx="746">
                  <c:v>24.754100000000001</c:v>
                </c:pt>
                <c:pt idx="747">
                  <c:v>26.639350000000036</c:v>
                </c:pt>
                <c:pt idx="748">
                  <c:v>24.442619999999945</c:v>
                </c:pt>
                <c:pt idx="749">
                  <c:v>25.409839999999971</c:v>
                </c:pt>
                <c:pt idx="750">
                  <c:v>24.09836</c:v>
                </c:pt>
                <c:pt idx="751">
                  <c:v>24.934429999999967</c:v>
                </c:pt>
                <c:pt idx="752">
                  <c:v>24.508199999999967</c:v>
                </c:pt>
                <c:pt idx="753">
                  <c:v>24.21312</c:v>
                </c:pt>
                <c:pt idx="754">
                  <c:v>23.836069999999999</c:v>
                </c:pt>
                <c:pt idx="755">
                  <c:v>23.590160000000001</c:v>
                </c:pt>
                <c:pt idx="756">
                  <c:v>24.704920000000001</c:v>
                </c:pt>
                <c:pt idx="757">
                  <c:v>25.09836</c:v>
                </c:pt>
                <c:pt idx="758">
                  <c:v>24.934429999999967</c:v>
                </c:pt>
                <c:pt idx="759">
                  <c:v>24.09836</c:v>
                </c:pt>
                <c:pt idx="760">
                  <c:v>24.229509999999966</c:v>
                </c:pt>
                <c:pt idx="761">
                  <c:v>24.590160000000001</c:v>
                </c:pt>
                <c:pt idx="762">
                  <c:v>23.622949999999989</c:v>
                </c:pt>
                <c:pt idx="763">
                  <c:v>24.016390000000001</c:v>
                </c:pt>
                <c:pt idx="764">
                  <c:v>24.393439999999963</c:v>
                </c:pt>
                <c:pt idx="765">
                  <c:v>24.491800000000001</c:v>
                </c:pt>
                <c:pt idx="766">
                  <c:v>25.163930000000001</c:v>
                </c:pt>
                <c:pt idx="767">
                  <c:v>25.295079999999967</c:v>
                </c:pt>
                <c:pt idx="768">
                  <c:v>24.442619999999945</c:v>
                </c:pt>
                <c:pt idx="769">
                  <c:v>24.229509999999966</c:v>
                </c:pt>
                <c:pt idx="770">
                  <c:v>24.114750000000036</c:v>
                </c:pt>
                <c:pt idx="771">
                  <c:v>23.868849999999963</c:v>
                </c:pt>
                <c:pt idx="772">
                  <c:v>24.262289999999961</c:v>
                </c:pt>
                <c:pt idx="773">
                  <c:v>25.459019999999967</c:v>
                </c:pt>
                <c:pt idx="774">
                  <c:v>24.295079999999967</c:v>
                </c:pt>
                <c:pt idx="775">
                  <c:v>23.704920000000001</c:v>
                </c:pt>
                <c:pt idx="776">
                  <c:v>24.885249999999942</c:v>
                </c:pt>
                <c:pt idx="777">
                  <c:v>24.245899999999967</c:v>
                </c:pt>
                <c:pt idx="778">
                  <c:v>25.147539999999989</c:v>
                </c:pt>
                <c:pt idx="779">
                  <c:v>24.918030000000002</c:v>
                </c:pt>
                <c:pt idx="780">
                  <c:v>23.803280000000001</c:v>
                </c:pt>
                <c:pt idx="781">
                  <c:v>24.590160000000001</c:v>
                </c:pt>
                <c:pt idx="782">
                  <c:v>24.147539999999989</c:v>
                </c:pt>
                <c:pt idx="783">
                  <c:v>24.032789999999967</c:v>
                </c:pt>
                <c:pt idx="784">
                  <c:v>25.983609999999942</c:v>
                </c:pt>
                <c:pt idx="785">
                  <c:v>25.311480000000028</c:v>
                </c:pt>
                <c:pt idx="786">
                  <c:v>24.311480000000028</c:v>
                </c:pt>
                <c:pt idx="787">
                  <c:v>24.311480000000028</c:v>
                </c:pt>
                <c:pt idx="788">
                  <c:v>24.918030000000002</c:v>
                </c:pt>
                <c:pt idx="789">
                  <c:v>24.459019999999967</c:v>
                </c:pt>
                <c:pt idx="790">
                  <c:v>23.016390000000001</c:v>
                </c:pt>
                <c:pt idx="791">
                  <c:v>24.327870000000036</c:v>
                </c:pt>
                <c:pt idx="792">
                  <c:v>24</c:v>
                </c:pt>
                <c:pt idx="793">
                  <c:v>23.819669999999999</c:v>
                </c:pt>
                <c:pt idx="794">
                  <c:v>24.688519999999961</c:v>
                </c:pt>
                <c:pt idx="795">
                  <c:v>24.278689999999965</c:v>
                </c:pt>
                <c:pt idx="796">
                  <c:v>23.983609999999942</c:v>
                </c:pt>
                <c:pt idx="797">
                  <c:v>24.180329999999966</c:v>
                </c:pt>
                <c:pt idx="798">
                  <c:v>24.639350000000036</c:v>
                </c:pt>
                <c:pt idx="799">
                  <c:v>25.557379999999988</c:v>
                </c:pt>
                <c:pt idx="800">
                  <c:v>25.344259999999988</c:v>
                </c:pt>
                <c:pt idx="801">
                  <c:v>25.032789999999967</c:v>
                </c:pt>
                <c:pt idx="802">
                  <c:v>25.295079999999967</c:v>
                </c:pt>
                <c:pt idx="803">
                  <c:v>24.540980000000001</c:v>
                </c:pt>
                <c:pt idx="804">
                  <c:v>25</c:v>
                </c:pt>
                <c:pt idx="805">
                  <c:v>25.262289999999961</c:v>
                </c:pt>
                <c:pt idx="806">
                  <c:v>23.73771</c:v>
                </c:pt>
                <c:pt idx="807">
                  <c:v>24.95082</c:v>
                </c:pt>
                <c:pt idx="808">
                  <c:v>25.016390000000001</c:v>
                </c:pt>
                <c:pt idx="809">
                  <c:v>24.967209999999966</c:v>
                </c:pt>
                <c:pt idx="810">
                  <c:v>23.163930000000001</c:v>
                </c:pt>
                <c:pt idx="811">
                  <c:v>24.245899999999967</c:v>
                </c:pt>
                <c:pt idx="812">
                  <c:v>24.622949999999989</c:v>
                </c:pt>
                <c:pt idx="813">
                  <c:v>25.78688</c:v>
                </c:pt>
                <c:pt idx="814">
                  <c:v>23.590160000000001</c:v>
                </c:pt>
                <c:pt idx="815">
                  <c:v>25.606560000000005</c:v>
                </c:pt>
                <c:pt idx="816">
                  <c:v>24.36065</c:v>
                </c:pt>
                <c:pt idx="817">
                  <c:v>24.278689999999965</c:v>
                </c:pt>
                <c:pt idx="818">
                  <c:v>25.327870000000036</c:v>
                </c:pt>
                <c:pt idx="819">
                  <c:v>24.491800000000001</c:v>
                </c:pt>
                <c:pt idx="820">
                  <c:v>23.639350000000036</c:v>
                </c:pt>
                <c:pt idx="821">
                  <c:v>23.065569999999965</c:v>
                </c:pt>
                <c:pt idx="822">
                  <c:v>24.491800000000001</c:v>
                </c:pt>
                <c:pt idx="823">
                  <c:v>25.21312</c:v>
                </c:pt>
                <c:pt idx="824">
                  <c:v>24.52459</c:v>
                </c:pt>
                <c:pt idx="825">
                  <c:v>23.852460000000001</c:v>
                </c:pt>
                <c:pt idx="826">
                  <c:v>24.836069999999999</c:v>
                </c:pt>
                <c:pt idx="827">
                  <c:v>24.688519999999961</c:v>
                </c:pt>
                <c:pt idx="828">
                  <c:v>25.196719999999971</c:v>
                </c:pt>
                <c:pt idx="829">
                  <c:v>24.52459</c:v>
                </c:pt>
                <c:pt idx="830">
                  <c:v>25.393439999999963</c:v>
                </c:pt>
                <c:pt idx="831">
                  <c:v>24.557379999999988</c:v>
                </c:pt>
                <c:pt idx="832">
                  <c:v>26.21312</c:v>
                </c:pt>
                <c:pt idx="833">
                  <c:v>25.262289999999961</c:v>
                </c:pt>
                <c:pt idx="834">
                  <c:v>24.327870000000036</c:v>
                </c:pt>
                <c:pt idx="835">
                  <c:v>23.918030000000002</c:v>
                </c:pt>
                <c:pt idx="836">
                  <c:v>24.557379999999988</c:v>
                </c:pt>
                <c:pt idx="837">
                  <c:v>23.590160000000001</c:v>
                </c:pt>
                <c:pt idx="838">
                  <c:v>23.934429999999967</c:v>
                </c:pt>
                <c:pt idx="839">
                  <c:v>25.065569999999965</c:v>
                </c:pt>
                <c:pt idx="840">
                  <c:v>25.131150000000044</c:v>
                </c:pt>
                <c:pt idx="841">
                  <c:v>24.344259999999988</c:v>
                </c:pt>
                <c:pt idx="842">
                  <c:v>25.196719999999971</c:v>
                </c:pt>
                <c:pt idx="843">
                  <c:v>25.672129999999989</c:v>
                </c:pt>
                <c:pt idx="844">
                  <c:v>23.885249999999942</c:v>
                </c:pt>
                <c:pt idx="845">
                  <c:v>23.836069999999999</c:v>
                </c:pt>
                <c:pt idx="846">
                  <c:v>25.393439999999963</c:v>
                </c:pt>
                <c:pt idx="847">
                  <c:v>25</c:v>
                </c:pt>
                <c:pt idx="848">
                  <c:v>24.967209999999966</c:v>
                </c:pt>
                <c:pt idx="849">
                  <c:v>26.180329999999966</c:v>
                </c:pt>
                <c:pt idx="850">
                  <c:v>25.278689999999965</c:v>
                </c:pt>
                <c:pt idx="851">
                  <c:v>25.081969999999988</c:v>
                </c:pt>
                <c:pt idx="852">
                  <c:v>24.032789999999967</c:v>
                </c:pt>
                <c:pt idx="853">
                  <c:v>24.52459</c:v>
                </c:pt>
                <c:pt idx="854">
                  <c:v>24.344259999999988</c:v>
                </c:pt>
                <c:pt idx="855">
                  <c:v>24.426229999999954</c:v>
                </c:pt>
                <c:pt idx="856">
                  <c:v>25.327870000000036</c:v>
                </c:pt>
                <c:pt idx="857">
                  <c:v>24.508199999999967</c:v>
                </c:pt>
                <c:pt idx="858">
                  <c:v>24.983609999999942</c:v>
                </c:pt>
                <c:pt idx="859">
                  <c:v>25.065569999999965</c:v>
                </c:pt>
                <c:pt idx="860">
                  <c:v>25.278689999999965</c:v>
                </c:pt>
                <c:pt idx="861">
                  <c:v>24.590160000000001</c:v>
                </c:pt>
                <c:pt idx="862">
                  <c:v>23.967209999999966</c:v>
                </c:pt>
                <c:pt idx="863">
                  <c:v>24.688519999999961</c:v>
                </c:pt>
                <c:pt idx="864">
                  <c:v>24.934429999999967</c:v>
                </c:pt>
                <c:pt idx="865">
                  <c:v>24.73771</c:v>
                </c:pt>
                <c:pt idx="866">
                  <c:v>24.557379999999988</c:v>
                </c:pt>
                <c:pt idx="867">
                  <c:v>25.442619999999945</c:v>
                </c:pt>
                <c:pt idx="868">
                  <c:v>23.885249999999942</c:v>
                </c:pt>
                <c:pt idx="869">
                  <c:v>24.229509999999966</c:v>
                </c:pt>
                <c:pt idx="870">
                  <c:v>24.704920000000001</c:v>
                </c:pt>
                <c:pt idx="871">
                  <c:v>25.04918</c:v>
                </c:pt>
                <c:pt idx="872">
                  <c:v>23.983609999999942</c:v>
                </c:pt>
                <c:pt idx="873">
                  <c:v>24.295079999999967</c:v>
                </c:pt>
                <c:pt idx="874">
                  <c:v>24.836069999999999</c:v>
                </c:pt>
                <c:pt idx="875">
                  <c:v>24.639350000000036</c:v>
                </c:pt>
                <c:pt idx="876">
                  <c:v>23.770489999999967</c:v>
                </c:pt>
                <c:pt idx="877">
                  <c:v>25.393439999999963</c:v>
                </c:pt>
                <c:pt idx="878">
                  <c:v>23.803280000000001</c:v>
                </c:pt>
                <c:pt idx="879">
                  <c:v>24.459019999999967</c:v>
                </c:pt>
                <c:pt idx="880">
                  <c:v>24.967209999999966</c:v>
                </c:pt>
                <c:pt idx="881">
                  <c:v>25.295079999999967</c:v>
                </c:pt>
                <c:pt idx="882">
                  <c:v>24.475409999999961</c:v>
                </c:pt>
                <c:pt idx="883">
                  <c:v>23.885249999999942</c:v>
                </c:pt>
                <c:pt idx="884">
                  <c:v>24.590160000000001</c:v>
                </c:pt>
                <c:pt idx="885">
                  <c:v>26.016390000000001</c:v>
                </c:pt>
                <c:pt idx="886">
                  <c:v>25.04918</c:v>
                </c:pt>
                <c:pt idx="887">
                  <c:v>24.426229999999954</c:v>
                </c:pt>
                <c:pt idx="888">
                  <c:v>24.819669999999999</c:v>
                </c:pt>
                <c:pt idx="889">
                  <c:v>25.967209999999966</c:v>
                </c:pt>
                <c:pt idx="890">
                  <c:v>25.147539999999989</c:v>
                </c:pt>
                <c:pt idx="891">
                  <c:v>24.311480000000028</c:v>
                </c:pt>
                <c:pt idx="892">
                  <c:v>24.04918</c:v>
                </c:pt>
                <c:pt idx="893">
                  <c:v>25.754100000000001</c:v>
                </c:pt>
                <c:pt idx="894">
                  <c:v>24.52459</c:v>
                </c:pt>
                <c:pt idx="895">
                  <c:v>24.016390000000001</c:v>
                </c:pt>
                <c:pt idx="896">
                  <c:v>24.491800000000001</c:v>
                </c:pt>
                <c:pt idx="897">
                  <c:v>24.344259999999988</c:v>
                </c:pt>
                <c:pt idx="898">
                  <c:v>24.557379999999988</c:v>
                </c:pt>
                <c:pt idx="899">
                  <c:v>24.688519999999961</c:v>
                </c:pt>
                <c:pt idx="900">
                  <c:v>24.606560000000005</c:v>
                </c:pt>
                <c:pt idx="901">
                  <c:v>24.147539999999989</c:v>
                </c:pt>
                <c:pt idx="902">
                  <c:v>24.885249999999942</c:v>
                </c:pt>
                <c:pt idx="903">
                  <c:v>25.491800000000001</c:v>
                </c:pt>
                <c:pt idx="904">
                  <c:v>24.04918</c:v>
                </c:pt>
                <c:pt idx="905">
                  <c:v>24.21312</c:v>
                </c:pt>
                <c:pt idx="906">
                  <c:v>25.065569999999965</c:v>
                </c:pt>
                <c:pt idx="907">
                  <c:v>23.508199999999967</c:v>
                </c:pt>
                <c:pt idx="908">
                  <c:v>25.803280000000001</c:v>
                </c:pt>
                <c:pt idx="909">
                  <c:v>24.688519999999961</c:v>
                </c:pt>
                <c:pt idx="910">
                  <c:v>24.344259999999988</c:v>
                </c:pt>
                <c:pt idx="911">
                  <c:v>24.508199999999967</c:v>
                </c:pt>
                <c:pt idx="912">
                  <c:v>24.819669999999999</c:v>
                </c:pt>
                <c:pt idx="913">
                  <c:v>25.344259999999988</c:v>
                </c:pt>
                <c:pt idx="914">
                  <c:v>24.21312</c:v>
                </c:pt>
                <c:pt idx="915">
                  <c:v>23.918030000000002</c:v>
                </c:pt>
                <c:pt idx="916">
                  <c:v>24</c:v>
                </c:pt>
                <c:pt idx="917">
                  <c:v>22.73771</c:v>
                </c:pt>
                <c:pt idx="918">
                  <c:v>24.52459</c:v>
                </c:pt>
                <c:pt idx="919">
                  <c:v>24.918030000000002</c:v>
                </c:pt>
                <c:pt idx="920">
                  <c:v>25.196719999999971</c:v>
                </c:pt>
                <c:pt idx="921">
                  <c:v>24.557379999999988</c:v>
                </c:pt>
                <c:pt idx="922">
                  <c:v>24.639350000000036</c:v>
                </c:pt>
                <c:pt idx="923">
                  <c:v>23.672129999999989</c:v>
                </c:pt>
                <c:pt idx="924">
                  <c:v>24.262289999999961</c:v>
                </c:pt>
                <c:pt idx="925">
                  <c:v>22.622949999999989</c:v>
                </c:pt>
                <c:pt idx="926">
                  <c:v>23.57377</c:v>
                </c:pt>
                <c:pt idx="927">
                  <c:v>24.73771</c:v>
                </c:pt>
                <c:pt idx="928">
                  <c:v>24.819669999999999</c:v>
                </c:pt>
                <c:pt idx="929">
                  <c:v>24.639350000000036</c:v>
                </c:pt>
                <c:pt idx="930">
                  <c:v>25.131150000000044</c:v>
                </c:pt>
                <c:pt idx="931">
                  <c:v>24.065569999999965</c:v>
                </c:pt>
                <c:pt idx="932">
                  <c:v>24.327870000000036</c:v>
                </c:pt>
                <c:pt idx="933">
                  <c:v>23.770489999999967</c:v>
                </c:pt>
                <c:pt idx="934">
                  <c:v>24.73771</c:v>
                </c:pt>
                <c:pt idx="935">
                  <c:v>25.557379999999988</c:v>
                </c:pt>
                <c:pt idx="936">
                  <c:v>26.36065</c:v>
                </c:pt>
                <c:pt idx="937">
                  <c:v>23.704920000000001</c:v>
                </c:pt>
                <c:pt idx="938">
                  <c:v>25.557379999999988</c:v>
                </c:pt>
                <c:pt idx="939">
                  <c:v>23.622949999999989</c:v>
                </c:pt>
                <c:pt idx="940">
                  <c:v>24.295079999999967</c:v>
                </c:pt>
                <c:pt idx="941">
                  <c:v>24.04918</c:v>
                </c:pt>
                <c:pt idx="942">
                  <c:v>24.491800000000001</c:v>
                </c:pt>
                <c:pt idx="943">
                  <c:v>24.163930000000001</c:v>
                </c:pt>
                <c:pt idx="944">
                  <c:v>24.04918</c:v>
                </c:pt>
                <c:pt idx="945">
                  <c:v>24.491800000000001</c:v>
                </c:pt>
                <c:pt idx="946">
                  <c:v>24.147539999999989</c:v>
                </c:pt>
                <c:pt idx="947">
                  <c:v>23.606560000000005</c:v>
                </c:pt>
                <c:pt idx="948">
                  <c:v>24.327870000000036</c:v>
                </c:pt>
                <c:pt idx="949">
                  <c:v>25.21312</c:v>
                </c:pt>
                <c:pt idx="950">
                  <c:v>25.114750000000036</c:v>
                </c:pt>
                <c:pt idx="951">
                  <c:v>25.196719999999971</c:v>
                </c:pt>
                <c:pt idx="952">
                  <c:v>25.180329999999966</c:v>
                </c:pt>
                <c:pt idx="953">
                  <c:v>24.393439999999963</c:v>
                </c:pt>
                <c:pt idx="954">
                  <c:v>23.688519999999961</c:v>
                </c:pt>
                <c:pt idx="955">
                  <c:v>24.78688</c:v>
                </c:pt>
                <c:pt idx="956">
                  <c:v>24.73771</c:v>
                </c:pt>
                <c:pt idx="957">
                  <c:v>23.311480000000028</c:v>
                </c:pt>
                <c:pt idx="958">
                  <c:v>24.639350000000036</c:v>
                </c:pt>
                <c:pt idx="959">
                  <c:v>24.934429999999967</c:v>
                </c:pt>
                <c:pt idx="960">
                  <c:v>23.983609999999942</c:v>
                </c:pt>
                <c:pt idx="961">
                  <c:v>23.557379999999988</c:v>
                </c:pt>
                <c:pt idx="962">
                  <c:v>25.114750000000036</c:v>
                </c:pt>
                <c:pt idx="963">
                  <c:v>24.163930000000001</c:v>
                </c:pt>
                <c:pt idx="964">
                  <c:v>24.557379999999988</c:v>
                </c:pt>
                <c:pt idx="965">
                  <c:v>24.688519999999961</c:v>
                </c:pt>
                <c:pt idx="966">
                  <c:v>23.688519999999961</c:v>
                </c:pt>
                <c:pt idx="967">
                  <c:v>24.147539999999989</c:v>
                </c:pt>
                <c:pt idx="968">
                  <c:v>23.95082</c:v>
                </c:pt>
                <c:pt idx="969">
                  <c:v>25.983609999999942</c:v>
                </c:pt>
                <c:pt idx="970">
                  <c:v>24.508199999999967</c:v>
                </c:pt>
                <c:pt idx="971">
                  <c:v>24.36065</c:v>
                </c:pt>
                <c:pt idx="972">
                  <c:v>24.852460000000001</c:v>
                </c:pt>
                <c:pt idx="973">
                  <c:v>24.131150000000044</c:v>
                </c:pt>
                <c:pt idx="974">
                  <c:v>24.57377</c:v>
                </c:pt>
                <c:pt idx="975">
                  <c:v>24.196719999999971</c:v>
                </c:pt>
                <c:pt idx="976">
                  <c:v>24.655740000000002</c:v>
                </c:pt>
                <c:pt idx="977">
                  <c:v>25.262289999999961</c:v>
                </c:pt>
                <c:pt idx="978">
                  <c:v>25.229509999999966</c:v>
                </c:pt>
                <c:pt idx="979">
                  <c:v>24.459019999999967</c:v>
                </c:pt>
                <c:pt idx="980">
                  <c:v>22.918030000000002</c:v>
                </c:pt>
                <c:pt idx="981">
                  <c:v>24.21312</c:v>
                </c:pt>
                <c:pt idx="982">
                  <c:v>24.327870000000036</c:v>
                </c:pt>
                <c:pt idx="983">
                  <c:v>23.52459</c:v>
                </c:pt>
                <c:pt idx="984">
                  <c:v>23.95082</c:v>
                </c:pt>
                <c:pt idx="985">
                  <c:v>26.344259999999988</c:v>
                </c:pt>
                <c:pt idx="986">
                  <c:v>22.426229999999954</c:v>
                </c:pt>
                <c:pt idx="987">
                  <c:v>24.885249999999942</c:v>
                </c:pt>
                <c:pt idx="988">
                  <c:v>23.688519999999961</c:v>
                </c:pt>
                <c:pt idx="989">
                  <c:v>23.311480000000028</c:v>
                </c:pt>
                <c:pt idx="990">
                  <c:v>24.229509999999966</c:v>
                </c:pt>
                <c:pt idx="991">
                  <c:v>24.09836</c:v>
                </c:pt>
                <c:pt idx="992">
                  <c:v>23.327870000000036</c:v>
                </c:pt>
                <c:pt idx="993">
                  <c:v>22.836069999999999</c:v>
                </c:pt>
                <c:pt idx="994">
                  <c:v>24.688519999999961</c:v>
                </c:pt>
                <c:pt idx="995">
                  <c:v>24.622949999999989</c:v>
                </c:pt>
                <c:pt idx="996">
                  <c:v>24.131150000000044</c:v>
                </c:pt>
                <c:pt idx="997">
                  <c:v>24.245899999999967</c:v>
                </c:pt>
                <c:pt idx="998">
                  <c:v>24</c:v>
                </c:pt>
                <c:pt idx="999">
                  <c:v>24.377050000000036</c:v>
                </c:pt>
                <c:pt idx="1000">
                  <c:v>23.52459</c:v>
                </c:pt>
                <c:pt idx="1001">
                  <c:v>24.016390000000001</c:v>
                </c:pt>
                <c:pt idx="1002">
                  <c:v>24.016390000000001</c:v>
                </c:pt>
                <c:pt idx="1003">
                  <c:v>23.36065</c:v>
                </c:pt>
                <c:pt idx="1004">
                  <c:v>24.278689999999965</c:v>
                </c:pt>
                <c:pt idx="1005">
                  <c:v>23.754100000000001</c:v>
                </c:pt>
                <c:pt idx="1006">
                  <c:v>24.704920000000001</c:v>
                </c:pt>
                <c:pt idx="1007">
                  <c:v>24.721309999999967</c:v>
                </c:pt>
                <c:pt idx="1008">
                  <c:v>24.622949999999989</c:v>
                </c:pt>
                <c:pt idx="1009">
                  <c:v>24.622949999999989</c:v>
                </c:pt>
                <c:pt idx="1010">
                  <c:v>23.295079999999967</c:v>
                </c:pt>
                <c:pt idx="1011">
                  <c:v>25.016390000000001</c:v>
                </c:pt>
                <c:pt idx="1012">
                  <c:v>24.934429999999967</c:v>
                </c:pt>
                <c:pt idx="1013">
                  <c:v>23.655740000000002</c:v>
                </c:pt>
                <c:pt idx="1014">
                  <c:v>23.262289999999961</c:v>
                </c:pt>
                <c:pt idx="1015">
                  <c:v>24.934429999999967</c:v>
                </c:pt>
                <c:pt idx="1016">
                  <c:v>24.704920000000001</c:v>
                </c:pt>
                <c:pt idx="1017">
                  <c:v>23.590160000000001</c:v>
                </c:pt>
                <c:pt idx="1018">
                  <c:v>23.73771</c:v>
                </c:pt>
                <c:pt idx="1019">
                  <c:v>22.557379999999988</c:v>
                </c:pt>
                <c:pt idx="1020">
                  <c:v>24.475409999999961</c:v>
                </c:pt>
                <c:pt idx="1021">
                  <c:v>24.032789999999967</c:v>
                </c:pt>
                <c:pt idx="1022">
                  <c:v>24.278689999999965</c:v>
                </c:pt>
                <c:pt idx="1023">
                  <c:v>23.885249999999942</c:v>
                </c:pt>
                <c:pt idx="1024">
                  <c:v>24.508199999999967</c:v>
                </c:pt>
                <c:pt idx="1025">
                  <c:v>24.327870000000036</c:v>
                </c:pt>
                <c:pt idx="1026">
                  <c:v>24.114750000000036</c:v>
                </c:pt>
                <c:pt idx="1027">
                  <c:v>24.57377</c:v>
                </c:pt>
                <c:pt idx="1028">
                  <c:v>24.557379999999988</c:v>
                </c:pt>
                <c:pt idx="1029">
                  <c:v>24.491800000000001</c:v>
                </c:pt>
                <c:pt idx="1030">
                  <c:v>24.196719999999971</c:v>
                </c:pt>
                <c:pt idx="1031">
                  <c:v>25.016390000000001</c:v>
                </c:pt>
                <c:pt idx="1032">
                  <c:v>23.721309999999967</c:v>
                </c:pt>
                <c:pt idx="1033">
                  <c:v>24.065569999999965</c:v>
                </c:pt>
                <c:pt idx="1034">
                  <c:v>24.622949999999989</c:v>
                </c:pt>
                <c:pt idx="1035">
                  <c:v>24.114750000000036</c:v>
                </c:pt>
                <c:pt idx="1036">
                  <c:v>24.655740000000002</c:v>
                </c:pt>
                <c:pt idx="1037">
                  <c:v>23.868849999999963</c:v>
                </c:pt>
                <c:pt idx="1038">
                  <c:v>24.57377</c:v>
                </c:pt>
                <c:pt idx="1039">
                  <c:v>25.557379999999988</c:v>
                </c:pt>
                <c:pt idx="1040">
                  <c:v>24.639350000000036</c:v>
                </c:pt>
                <c:pt idx="1041">
                  <c:v>24.262289999999961</c:v>
                </c:pt>
                <c:pt idx="1042">
                  <c:v>24.754100000000001</c:v>
                </c:pt>
                <c:pt idx="1043">
                  <c:v>24.278689999999965</c:v>
                </c:pt>
                <c:pt idx="1044">
                  <c:v>24.327870000000036</c:v>
                </c:pt>
                <c:pt idx="1045">
                  <c:v>25.36065</c:v>
                </c:pt>
                <c:pt idx="1046">
                  <c:v>23.147539999999989</c:v>
                </c:pt>
                <c:pt idx="1047">
                  <c:v>24.377050000000036</c:v>
                </c:pt>
                <c:pt idx="1048">
                  <c:v>24.57377</c:v>
                </c:pt>
                <c:pt idx="1049">
                  <c:v>25.245899999999967</c:v>
                </c:pt>
                <c:pt idx="1050">
                  <c:v>25.852460000000001</c:v>
                </c:pt>
                <c:pt idx="1051">
                  <c:v>24.426229999999954</c:v>
                </c:pt>
                <c:pt idx="1052">
                  <c:v>24.770489999999967</c:v>
                </c:pt>
                <c:pt idx="1053">
                  <c:v>25.442619999999945</c:v>
                </c:pt>
                <c:pt idx="1054">
                  <c:v>25.73771</c:v>
                </c:pt>
                <c:pt idx="1055">
                  <c:v>24.540980000000001</c:v>
                </c:pt>
                <c:pt idx="1056">
                  <c:v>24.590160000000001</c:v>
                </c:pt>
                <c:pt idx="1057">
                  <c:v>24.262289999999961</c:v>
                </c:pt>
                <c:pt idx="1058">
                  <c:v>25.311480000000028</c:v>
                </c:pt>
                <c:pt idx="1059">
                  <c:v>23.688519999999961</c:v>
                </c:pt>
                <c:pt idx="1060">
                  <c:v>24.967209999999966</c:v>
                </c:pt>
                <c:pt idx="1061">
                  <c:v>25.180329999999966</c:v>
                </c:pt>
                <c:pt idx="1062">
                  <c:v>24.016390000000001</c:v>
                </c:pt>
                <c:pt idx="1063">
                  <c:v>25.131150000000044</c:v>
                </c:pt>
                <c:pt idx="1064">
                  <c:v>24.78688</c:v>
                </c:pt>
                <c:pt idx="1065">
                  <c:v>24.868849999999963</c:v>
                </c:pt>
                <c:pt idx="1066">
                  <c:v>24.016390000000001</c:v>
                </c:pt>
                <c:pt idx="1067">
                  <c:v>25.295079999999967</c:v>
                </c:pt>
                <c:pt idx="1068">
                  <c:v>23.918030000000002</c:v>
                </c:pt>
                <c:pt idx="1069">
                  <c:v>25.377050000000036</c:v>
                </c:pt>
                <c:pt idx="1070">
                  <c:v>24.409839999999971</c:v>
                </c:pt>
                <c:pt idx="1071">
                  <c:v>24.639350000000036</c:v>
                </c:pt>
                <c:pt idx="1072">
                  <c:v>25.065569999999965</c:v>
                </c:pt>
                <c:pt idx="1073">
                  <c:v>25.295079999999967</c:v>
                </c:pt>
                <c:pt idx="1074">
                  <c:v>24.934429999999967</c:v>
                </c:pt>
                <c:pt idx="1075">
                  <c:v>24.918030000000002</c:v>
                </c:pt>
                <c:pt idx="1076">
                  <c:v>25.081969999999988</c:v>
                </c:pt>
                <c:pt idx="1077">
                  <c:v>25.311480000000028</c:v>
                </c:pt>
                <c:pt idx="1078">
                  <c:v>24.344259999999988</c:v>
                </c:pt>
                <c:pt idx="1079">
                  <c:v>25.032789999999967</c:v>
                </c:pt>
                <c:pt idx="1080">
                  <c:v>25.016390000000001</c:v>
                </c:pt>
                <c:pt idx="1081">
                  <c:v>24.918030000000002</c:v>
                </c:pt>
                <c:pt idx="1082">
                  <c:v>24.688519999999961</c:v>
                </c:pt>
                <c:pt idx="1083">
                  <c:v>24.868849999999963</c:v>
                </c:pt>
                <c:pt idx="1084">
                  <c:v>25.09836</c:v>
                </c:pt>
                <c:pt idx="1085">
                  <c:v>24.803280000000001</c:v>
                </c:pt>
                <c:pt idx="1086">
                  <c:v>24.114750000000036</c:v>
                </c:pt>
                <c:pt idx="1087">
                  <c:v>24.147539999999989</c:v>
                </c:pt>
                <c:pt idx="1088">
                  <c:v>24.131150000000044</c:v>
                </c:pt>
                <c:pt idx="1089">
                  <c:v>25.311480000000028</c:v>
                </c:pt>
                <c:pt idx="1090">
                  <c:v>24.967209999999966</c:v>
                </c:pt>
                <c:pt idx="1091">
                  <c:v>25.262289999999961</c:v>
                </c:pt>
                <c:pt idx="1092">
                  <c:v>23.557379999999988</c:v>
                </c:pt>
                <c:pt idx="1093">
                  <c:v>24.04918</c:v>
                </c:pt>
                <c:pt idx="1094">
                  <c:v>24.180329999999966</c:v>
                </c:pt>
                <c:pt idx="1095">
                  <c:v>24.852460000000001</c:v>
                </c:pt>
                <c:pt idx="1096">
                  <c:v>24.52459</c:v>
                </c:pt>
                <c:pt idx="1097">
                  <c:v>25.147539999999989</c:v>
                </c:pt>
                <c:pt idx="1098">
                  <c:v>24.639350000000036</c:v>
                </c:pt>
                <c:pt idx="1099">
                  <c:v>24.622949999999989</c:v>
                </c:pt>
                <c:pt idx="1100">
                  <c:v>24.393439999999963</c:v>
                </c:pt>
                <c:pt idx="1101">
                  <c:v>24.754100000000001</c:v>
                </c:pt>
                <c:pt idx="1102">
                  <c:v>24.36065</c:v>
                </c:pt>
                <c:pt idx="1103">
                  <c:v>23.639350000000036</c:v>
                </c:pt>
                <c:pt idx="1104">
                  <c:v>23.770489999999967</c:v>
                </c:pt>
                <c:pt idx="1105">
                  <c:v>23.901639999999961</c:v>
                </c:pt>
                <c:pt idx="1106">
                  <c:v>23.557379999999988</c:v>
                </c:pt>
                <c:pt idx="1107">
                  <c:v>25.245899999999967</c:v>
                </c:pt>
                <c:pt idx="1108">
                  <c:v>24.147539999999989</c:v>
                </c:pt>
                <c:pt idx="1109">
                  <c:v>24.57377</c:v>
                </c:pt>
                <c:pt idx="1110">
                  <c:v>24.819669999999999</c:v>
                </c:pt>
                <c:pt idx="1111">
                  <c:v>24.704920000000001</c:v>
                </c:pt>
                <c:pt idx="1112">
                  <c:v>24.508199999999967</c:v>
                </c:pt>
                <c:pt idx="1113">
                  <c:v>24.540980000000001</c:v>
                </c:pt>
                <c:pt idx="1114">
                  <c:v>23.655740000000002</c:v>
                </c:pt>
                <c:pt idx="1115">
                  <c:v>24.36065</c:v>
                </c:pt>
                <c:pt idx="1116">
                  <c:v>24.78688</c:v>
                </c:pt>
                <c:pt idx="1117">
                  <c:v>24.73771</c:v>
                </c:pt>
                <c:pt idx="1118">
                  <c:v>24.442619999999945</c:v>
                </c:pt>
                <c:pt idx="1119">
                  <c:v>24.57377</c:v>
                </c:pt>
                <c:pt idx="1120">
                  <c:v>24.508199999999967</c:v>
                </c:pt>
                <c:pt idx="1121">
                  <c:v>24.754100000000001</c:v>
                </c:pt>
                <c:pt idx="1122">
                  <c:v>24.21312</c:v>
                </c:pt>
                <c:pt idx="1123">
                  <c:v>23.803280000000001</c:v>
                </c:pt>
                <c:pt idx="1124">
                  <c:v>24.540980000000001</c:v>
                </c:pt>
                <c:pt idx="1125">
                  <c:v>23.590160000000001</c:v>
                </c:pt>
                <c:pt idx="1126">
                  <c:v>24.704920000000001</c:v>
                </c:pt>
                <c:pt idx="1127">
                  <c:v>25.622949999999989</c:v>
                </c:pt>
                <c:pt idx="1128">
                  <c:v>24.475409999999961</c:v>
                </c:pt>
                <c:pt idx="1129">
                  <c:v>23.52459</c:v>
                </c:pt>
                <c:pt idx="1130">
                  <c:v>24.131150000000044</c:v>
                </c:pt>
                <c:pt idx="1131">
                  <c:v>25.459019999999967</c:v>
                </c:pt>
                <c:pt idx="1132">
                  <c:v>25.967209999999966</c:v>
                </c:pt>
                <c:pt idx="1133">
                  <c:v>22.73771</c:v>
                </c:pt>
                <c:pt idx="1134">
                  <c:v>23.721309999999967</c:v>
                </c:pt>
                <c:pt idx="1135">
                  <c:v>25.21312</c:v>
                </c:pt>
                <c:pt idx="1136">
                  <c:v>24.52459</c:v>
                </c:pt>
                <c:pt idx="1137">
                  <c:v>25.344259999999988</c:v>
                </c:pt>
                <c:pt idx="1138">
                  <c:v>23.852460000000001</c:v>
                </c:pt>
                <c:pt idx="1139">
                  <c:v>24.52459</c:v>
                </c:pt>
                <c:pt idx="1140">
                  <c:v>24.52459</c:v>
                </c:pt>
                <c:pt idx="1141">
                  <c:v>24.36065</c:v>
                </c:pt>
                <c:pt idx="1142">
                  <c:v>23.52459</c:v>
                </c:pt>
                <c:pt idx="1143">
                  <c:v>25.21312</c:v>
                </c:pt>
                <c:pt idx="1144">
                  <c:v>24.688519999999961</c:v>
                </c:pt>
                <c:pt idx="1145">
                  <c:v>23.901639999999961</c:v>
                </c:pt>
                <c:pt idx="1146">
                  <c:v>24.409839999999971</c:v>
                </c:pt>
                <c:pt idx="1147">
                  <c:v>25.114750000000036</c:v>
                </c:pt>
                <c:pt idx="1148">
                  <c:v>24.868849999999963</c:v>
                </c:pt>
                <c:pt idx="1149">
                  <c:v>23.803280000000001</c:v>
                </c:pt>
                <c:pt idx="1150">
                  <c:v>23.114750000000036</c:v>
                </c:pt>
                <c:pt idx="1151">
                  <c:v>23.967209999999966</c:v>
                </c:pt>
                <c:pt idx="1152">
                  <c:v>25.081969999999988</c:v>
                </c:pt>
                <c:pt idx="1153">
                  <c:v>24.754100000000001</c:v>
                </c:pt>
                <c:pt idx="1154">
                  <c:v>23.622949999999989</c:v>
                </c:pt>
                <c:pt idx="1155">
                  <c:v>24.344259999999988</c:v>
                </c:pt>
                <c:pt idx="1156">
                  <c:v>24.278689999999965</c:v>
                </c:pt>
                <c:pt idx="1157">
                  <c:v>25</c:v>
                </c:pt>
                <c:pt idx="1158">
                  <c:v>24.409839999999971</c:v>
                </c:pt>
                <c:pt idx="1159">
                  <c:v>24.803280000000001</c:v>
                </c:pt>
                <c:pt idx="1160">
                  <c:v>24.491800000000001</c:v>
                </c:pt>
                <c:pt idx="1161">
                  <c:v>25.377050000000036</c:v>
                </c:pt>
                <c:pt idx="1162">
                  <c:v>24.426229999999954</c:v>
                </c:pt>
                <c:pt idx="1163">
                  <c:v>24.868849999999963</c:v>
                </c:pt>
                <c:pt idx="1164">
                  <c:v>24.409839999999971</c:v>
                </c:pt>
                <c:pt idx="1165">
                  <c:v>25.491800000000001</c:v>
                </c:pt>
                <c:pt idx="1166">
                  <c:v>23.344259999999988</c:v>
                </c:pt>
                <c:pt idx="1167">
                  <c:v>24.377050000000036</c:v>
                </c:pt>
                <c:pt idx="1168">
                  <c:v>24.114750000000036</c:v>
                </c:pt>
                <c:pt idx="1169">
                  <c:v>25.393439999999963</c:v>
                </c:pt>
                <c:pt idx="1170">
                  <c:v>23.606560000000005</c:v>
                </c:pt>
                <c:pt idx="1171">
                  <c:v>24.639350000000036</c:v>
                </c:pt>
                <c:pt idx="1172">
                  <c:v>24.95082</c:v>
                </c:pt>
                <c:pt idx="1173">
                  <c:v>24.803280000000001</c:v>
                </c:pt>
                <c:pt idx="1174">
                  <c:v>25.016390000000001</c:v>
                </c:pt>
                <c:pt idx="1175">
                  <c:v>23.672129999999989</c:v>
                </c:pt>
                <c:pt idx="1176">
                  <c:v>24.016390000000001</c:v>
                </c:pt>
                <c:pt idx="1177">
                  <c:v>24.508199999999967</c:v>
                </c:pt>
                <c:pt idx="1178">
                  <c:v>23.852460000000001</c:v>
                </c:pt>
                <c:pt idx="1179">
                  <c:v>25.147539999999989</c:v>
                </c:pt>
                <c:pt idx="1180">
                  <c:v>23.04918</c:v>
                </c:pt>
                <c:pt idx="1181">
                  <c:v>24.163930000000001</c:v>
                </c:pt>
                <c:pt idx="1182">
                  <c:v>24.09836</c:v>
                </c:pt>
                <c:pt idx="1183">
                  <c:v>23.688519999999961</c:v>
                </c:pt>
                <c:pt idx="1184">
                  <c:v>24.557379999999988</c:v>
                </c:pt>
                <c:pt idx="1185">
                  <c:v>24.459019999999967</c:v>
                </c:pt>
                <c:pt idx="1186">
                  <c:v>24.606560000000005</c:v>
                </c:pt>
                <c:pt idx="1187">
                  <c:v>23.868849999999963</c:v>
                </c:pt>
                <c:pt idx="1188">
                  <c:v>23.344259999999988</c:v>
                </c:pt>
                <c:pt idx="1189">
                  <c:v>24.393439999999963</c:v>
                </c:pt>
                <c:pt idx="1190">
                  <c:v>24.04918</c:v>
                </c:pt>
                <c:pt idx="1191">
                  <c:v>24.459019999999967</c:v>
                </c:pt>
                <c:pt idx="1192">
                  <c:v>24.868849999999963</c:v>
                </c:pt>
                <c:pt idx="1193">
                  <c:v>23.688519999999961</c:v>
                </c:pt>
                <c:pt idx="1194">
                  <c:v>23.57377</c:v>
                </c:pt>
                <c:pt idx="1195">
                  <c:v>25.52459</c:v>
                </c:pt>
                <c:pt idx="1196">
                  <c:v>24.983609999999942</c:v>
                </c:pt>
                <c:pt idx="1197">
                  <c:v>24.73771</c:v>
                </c:pt>
                <c:pt idx="1198">
                  <c:v>23.622949999999989</c:v>
                </c:pt>
                <c:pt idx="1199">
                  <c:v>24.147539999999989</c:v>
                </c:pt>
                <c:pt idx="1200">
                  <c:v>24.770489999999967</c:v>
                </c:pt>
                <c:pt idx="1201">
                  <c:v>23.311480000000028</c:v>
                </c:pt>
                <c:pt idx="1202">
                  <c:v>24.885249999999942</c:v>
                </c:pt>
                <c:pt idx="1203">
                  <c:v>24.885249999999942</c:v>
                </c:pt>
                <c:pt idx="1204">
                  <c:v>24.590160000000001</c:v>
                </c:pt>
                <c:pt idx="1205">
                  <c:v>24.180329999999966</c:v>
                </c:pt>
                <c:pt idx="1206">
                  <c:v>24.918030000000002</c:v>
                </c:pt>
                <c:pt idx="1207">
                  <c:v>23.655740000000002</c:v>
                </c:pt>
                <c:pt idx="1208">
                  <c:v>24.21312</c:v>
                </c:pt>
                <c:pt idx="1209">
                  <c:v>23.081969999999988</c:v>
                </c:pt>
                <c:pt idx="1210">
                  <c:v>25.606560000000005</c:v>
                </c:pt>
                <c:pt idx="1211">
                  <c:v>24.196719999999971</c:v>
                </c:pt>
                <c:pt idx="1212">
                  <c:v>24.032789999999967</c:v>
                </c:pt>
                <c:pt idx="1213">
                  <c:v>25.606560000000005</c:v>
                </c:pt>
                <c:pt idx="1214">
                  <c:v>24.196719999999971</c:v>
                </c:pt>
                <c:pt idx="1215">
                  <c:v>24.327870000000036</c:v>
                </c:pt>
                <c:pt idx="1216">
                  <c:v>23.770489999999967</c:v>
                </c:pt>
                <c:pt idx="1217">
                  <c:v>24.78688</c:v>
                </c:pt>
                <c:pt idx="1218">
                  <c:v>24.229509999999966</c:v>
                </c:pt>
                <c:pt idx="1219">
                  <c:v>24.065569999999965</c:v>
                </c:pt>
                <c:pt idx="1220">
                  <c:v>26.21312</c:v>
                </c:pt>
                <c:pt idx="1221">
                  <c:v>23.704920000000001</c:v>
                </c:pt>
                <c:pt idx="1222">
                  <c:v>24.901639999999961</c:v>
                </c:pt>
                <c:pt idx="1223">
                  <c:v>24.245899999999967</c:v>
                </c:pt>
                <c:pt idx="1224">
                  <c:v>24.065569999999965</c:v>
                </c:pt>
                <c:pt idx="1225">
                  <c:v>24.52459</c:v>
                </c:pt>
                <c:pt idx="1226">
                  <c:v>25.983609999999942</c:v>
                </c:pt>
                <c:pt idx="1227">
                  <c:v>24.36065</c:v>
                </c:pt>
                <c:pt idx="1228">
                  <c:v>24.04918</c:v>
                </c:pt>
                <c:pt idx="1229">
                  <c:v>24.95082</c:v>
                </c:pt>
                <c:pt idx="1230">
                  <c:v>25.852460000000001</c:v>
                </c:pt>
                <c:pt idx="1231">
                  <c:v>25.229509999999966</c:v>
                </c:pt>
                <c:pt idx="1232">
                  <c:v>25.295079999999967</c:v>
                </c:pt>
                <c:pt idx="1233">
                  <c:v>25.606560000000005</c:v>
                </c:pt>
                <c:pt idx="1234">
                  <c:v>24.147539999999989</c:v>
                </c:pt>
                <c:pt idx="1235">
                  <c:v>25.590160000000001</c:v>
                </c:pt>
                <c:pt idx="1236">
                  <c:v>24.95082</c:v>
                </c:pt>
                <c:pt idx="1237">
                  <c:v>24.672129999999989</c:v>
                </c:pt>
                <c:pt idx="1238">
                  <c:v>24.344259999999988</c:v>
                </c:pt>
                <c:pt idx="1239">
                  <c:v>24.606560000000005</c:v>
                </c:pt>
                <c:pt idx="1240">
                  <c:v>24.704920000000001</c:v>
                </c:pt>
                <c:pt idx="1241">
                  <c:v>24.459019999999967</c:v>
                </c:pt>
                <c:pt idx="1242">
                  <c:v>25.426229999999954</c:v>
                </c:pt>
                <c:pt idx="1243">
                  <c:v>24.442619999999945</c:v>
                </c:pt>
                <c:pt idx="1244">
                  <c:v>24.754100000000001</c:v>
                </c:pt>
                <c:pt idx="1245">
                  <c:v>24.459019999999967</c:v>
                </c:pt>
                <c:pt idx="1246">
                  <c:v>25.459019999999967</c:v>
                </c:pt>
                <c:pt idx="1247">
                  <c:v>25.065569999999965</c:v>
                </c:pt>
                <c:pt idx="1248">
                  <c:v>25.065569999999965</c:v>
                </c:pt>
                <c:pt idx="1249">
                  <c:v>25.180329999999966</c:v>
                </c:pt>
                <c:pt idx="1250">
                  <c:v>24.409839999999971</c:v>
                </c:pt>
                <c:pt idx="1251">
                  <c:v>24.78688</c:v>
                </c:pt>
                <c:pt idx="1252">
                  <c:v>25.672129999999989</c:v>
                </c:pt>
                <c:pt idx="1253">
                  <c:v>23.836069999999999</c:v>
                </c:pt>
                <c:pt idx="1254">
                  <c:v>25.016390000000001</c:v>
                </c:pt>
                <c:pt idx="1255">
                  <c:v>24.327870000000036</c:v>
                </c:pt>
                <c:pt idx="1256">
                  <c:v>24.885249999999942</c:v>
                </c:pt>
                <c:pt idx="1257">
                  <c:v>23.426229999999954</c:v>
                </c:pt>
                <c:pt idx="1258">
                  <c:v>24.229509999999966</c:v>
                </c:pt>
                <c:pt idx="1259">
                  <c:v>24.36065</c:v>
                </c:pt>
                <c:pt idx="1260">
                  <c:v>24.426229999999954</c:v>
                </c:pt>
                <c:pt idx="1261">
                  <c:v>24.09836</c:v>
                </c:pt>
                <c:pt idx="1262">
                  <c:v>24.78688</c:v>
                </c:pt>
                <c:pt idx="1263">
                  <c:v>25.590160000000001</c:v>
                </c:pt>
                <c:pt idx="1264">
                  <c:v>24.557379999999988</c:v>
                </c:pt>
                <c:pt idx="1265">
                  <c:v>25.688519999999961</c:v>
                </c:pt>
                <c:pt idx="1266">
                  <c:v>23.704920000000001</c:v>
                </c:pt>
                <c:pt idx="1267">
                  <c:v>24.754100000000001</c:v>
                </c:pt>
                <c:pt idx="1268">
                  <c:v>25.475409999999961</c:v>
                </c:pt>
                <c:pt idx="1269">
                  <c:v>25.016390000000001</c:v>
                </c:pt>
                <c:pt idx="1270">
                  <c:v>26.016390000000001</c:v>
                </c:pt>
                <c:pt idx="1271">
                  <c:v>23.09836</c:v>
                </c:pt>
                <c:pt idx="1272">
                  <c:v>24.508199999999967</c:v>
                </c:pt>
                <c:pt idx="1273">
                  <c:v>25.442619999999945</c:v>
                </c:pt>
                <c:pt idx="1274">
                  <c:v>26.131150000000044</c:v>
                </c:pt>
                <c:pt idx="1275">
                  <c:v>24.590160000000001</c:v>
                </c:pt>
                <c:pt idx="1276">
                  <c:v>25.147539999999989</c:v>
                </c:pt>
                <c:pt idx="1277">
                  <c:v>24.04918</c:v>
                </c:pt>
                <c:pt idx="1278">
                  <c:v>24.426229999999954</c:v>
                </c:pt>
                <c:pt idx="1279">
                  <c:v>24.377050000000036</c:v>
                </c:pt>
                <c:pt idx="1280">
                  <c:v>25.377050000000036</c:v>
                </c:pt>
                <c:pt idx="1281">
                  <c:v>25.09836</c:v>
                </c:pt>
                <c:pt idx="1282">
                  <c:v>25.21312</c:v>
                </c:pt>
                <c:pt idx="1283">
                  <c:v>24.655740000000002</c:v>
                </c:pt>
                <c:pt idx="1284">
                  <c:v>24.278689999999965</c:v>
                </c:pt>
                <c:pt idx="1285">
                  <c:v>25.426229999999954</c:v>
                </c:pt>
                <c:pt idx="1286">
                  <c:v>25.557379999999988</c:v>
                </c:pt>
                <c:pt idx="1287">
                  <c:v>23.770489999999967</c:v>
                </c:pt>
                <c:pt idx="1288">
                  <c:v>25.475409999999961</c:v>
                </c:pt>
                <c:pt idx="1289">
                  <c:v>25.459019999999967</c:v>
                </c:pt>
                <c:pt idx="1290">
                  <c:v>25.04918</c:v>
                </c:pt>
                <c:pt idx="1291">
                  <c:v>24.409839999999971</c:v>
                </c:pt>
                <c:pt idx="1292">
                  <c:v>25.78688</c:v>
                </c:pt>
                <c:pt idx="1293">
                  <c:v>24.655740000000002</c:v>
                </c:pt>
                <c:pt idx="1294">
                  <c:v>25.57377</c:v>
                </c:pt>
                <c:pt idx="1295">
                  <c:v>25.508199999999967</c:v>
                </c:pt>
                <c:pt idx="1296">
                  <c:v>25.245899999999967</c:v>
                </c:pt>
                <c:pt idx="1297">
                  <c:v>23.639350000000036</c:v>
                </c:pt>
                <c:pt idx="1298">
                  <c:v>24.770489999999967</c:v>
                </c:pt>
                <c:pt idx="1299">
                  <c:v>24.95082</c:v>
                </c:pt>
                <c:pt idx="1300">
                  <c:v>24.327870000000036</c:v>
                </c:pt>
                <c:pt idx="1301">
                  <c:v>24.688519999999961</c:v>
                </c:pt>
                <c:pt idx="1302">
                  <c:v>25.081969999999988</c:v>
                </c:pt>
                <c:pt idx="1303">
                  <c:v>25.754100000000001</c:v>
                </c:pt>
                <c:pt idx="1304">
                  <c:v>25.245899999999967</c:v>
                </c:pt>
                <c:pt idx="1305">
                  <c:v>24.475409999999961</c:v>
                </c:pt>
                <c:pt idx="1306">
                  <c:v>25.065569999999965</c:v>
                </c:pt>
                <c:pt idx="1307">
                  <c:v>24.229509999999966</c:v>
                </c:pt>
                <c:pt idx="1308">
                  <c:v>23.918030000000002</c:v>
                </c:pt>
                <c:pt idx="1309">
                  <c:v>25.147539999999989</c:v>
                </c:pt>
                <c:pt idx="1310">
                  <c:v>24.606560000000005</c:v>
                </c:pt>
                <c:pt idx="1311">
                  <c:v>25.819669999999999</c:v>
                </c:pt>
                <c:pt idx="1312">
                  <c:v>24.901639999999961</c:v>
                </c:pt>
                <c:pt idx="1313">
                  <c:v>24.016390000000001</c:v>
                </c:pt>
                <c:pt idx="1314">
                  <c:v>24.803280000000001</c:v>
                </c:pt>
                <c:pt idx="1315">
                  <c:v>25.163930000000001</c:v>
                </c:pt>
                <c:pt idx="1316">
                  <c:v>25.114750000000036</c:v>
                </c:pt>
                <c:pt idx="1317">
                  <c:v>24.852460000000001</c:v>
                </c:pt>
                <c:pt idx="1318">
                  <c:v>24.803280000000001</c:v>
                </c:pt>
                <c:pt idx="1319">
                  <c:v>25.508199999999967</c:v>
                </c:pt>
                <c:pt idx="1320">
                  <c:v>24.557379999999988</c:v>
                </c:pt>
                <c:pt idx="1321">
                  <c:v>26.229509999999966</c:v>
                </c:pt>
                <c:pt idx="1322">
                  <c:v>24.409839999999971</c:v>
                </c:pt>
                <c:pt idx="1323">
                  <c:v>24.229509999999966</c:v>
                </c:pt>
                <c:pt idx="1324">
                  <c:v>24.393439999999963</c:v>
                </c:pt>
                <c:pt idx="1325">
                  <c:v>25.180329999999966</c:v>
                </c:pt>
                <c:pt idx="1326">
                  <c:v>25.688519999999961</c:v>
                </c:pt>
                <c:pt idx="1327">
                  <c:v>25.147539999999989</c:v>
                </c:pt>
                <c:pt idx="1328">
                  <c:v>24.081969999999988</c:v>
                </c:pt>
                <c:pt idx="1329">
                  <c:v>25.852460000000001</c:v>
                </c:pt>
                <c:pt idx="1330">
                  <c:v>24.262289999999961</c:v>
                </c:pt>
                <c:pt idx="1331">
                  <c:v>25.393439999999963</c:v>
                </c:pt>
                <c:pt idx="1332">
                  <c:v>24.52459</c:v>
                </c:pt>
                <c:pt idx="1333">
                  <c:v>25.52459</c:v>
                </c:pt>
                <c:pt idx="1334">
                  <c:v>25.885249999999942</c:v>
                </c:pt>
                <c:pt idx="1335">
                  <c:v>24</c:v>
                </c:pt>
                <c:pt idx="1336">
                  <c:v>25.065569999999965</c:v>
                </c:pt>
                <c:pt idx="1337">
                  <c:v>24.229509999999966</c:v>
                </c:pt>
                <c:pt idx="1338">
                  <c:v>24.475409999999961</c:v>
                </c:pt>
                <c:pt idx="1339">
                  <c:v>24.672129999999989</c:v>
                </c:pt>
                <c:pt idx="1340">
                  <c:v>24.278689999999965</c:v>
                </c:pt>
                <c:pt idx="1341">
                  <c:v>24.639350000000036</c:v>
                </c:pt>
                <c:pt idx="1342">
                  <c:v>24.622949999999989</c:v>
                </c:pt>
                <c:pt idx="1343">
                  <c:v>24.426229999999954</c:v>
                </c:pt>
                <c:pt idx="1344">
                  <c:v>25.311480000000028</c:v>
                </c:pt>
                <c:pt idx="1345">
                  <c:v>26.065569999999965</c:v>
                </c:pt>
                <c:pt idx="1346">
                  <c:v>24.52459</c:v>
                </c:pt>
                <c:pt idx="1347">
                  <c:v>24.262289999999961</c:v>
                </c:pt>
                <c:pt idx="1348">
                  <c:v>25.09836</c:v>
                </c:pt>
                <c:pt idx="1349">
                  <c:v>25.377050000000036</c:v>
                </c:pt>
                <c:pt idx="1350">
                  <c:v>24.508199999999967</c:v>
                </c:pt>
                <c:pt idx="1351">
                  <c:v>24.36065</c:v>
                </c:pt>
                <c:pt idx="1352">
                  <c:v>24.475409999999961</c:v>
                </c:pt>
                <c:pt idx="1353">
                  <c:v>25.934429999999967</c:v>
                </c:pt>
                <c:pt idx="1354">
                  <c:v>24.983609999999942</c:v>
                </c:pt>
                <c:pt idx="1355">
                  <c:v>23.967209999999966</c:v>
                </c:pt>
                <c:pt idx="1356">
                  <c:v>25.311480000000028</c:v>
                </c:pt>
                <c:pt idx="1357">
                  <c:v>24.36065</c:v>
                </c:pt>
                <c:pt idx="1358">
                  <c:v>25.262289999999961</c:v>
                </c:pt>
                <c:pt idx="1359">
                  <c:v>25.327870000000036</c:v>
                </c:pt>
                <c:pt idx="1360">
                  <c:v>25.295079999999967</c:v>
                </c:pt>
                <c:pt idx="1361">
                  <c:v>24.672129999999989</c:v>
                </c:pt>
                <c:pt idx="1362">
                  <c:v>25.590160000000001</c:v>
                </c:pt>
                <c:pt idx="1363">
                  <c:v>24.245899999999967</c:v>
                </c:pt>
                <c:pt idx="1364">
                  <c:v>25.393439999999963</c:v>
                </c:pt>
                <c:pt idx="1365">
                  <c:v>24.639350000000036</c:v>
                </c:pt>
                <c:pt idx="1366">
                  <c:v>25.229509999999966</c:v>
                </c:pt>
                <c:pt idx="1367">
                  <c:v>24.032789999999967</c:v>
                </c:pt>
                <c:pt idx="1368">
                  <c:v>22.983609999999942</c:v>
                </c:pt>
                <c:pt idx="1369">
                  <c:v>25.229509999999966</c:v>
                </c:pt>
                <c:pt idx="1370">
                  <c:v>23.262289999999961</c:v>
                </c:pt>
                <c:pt idx="1371">
                  <c:v>24.770489999999967</c:v>
                </c:pt>
                <c:pt idx="1372">
                  <c:v>25.639350000000036</c:v>
                </c:pt>
                <c:pt idx="1373">
                  <c:v>23.819669999999999</c:v>
                </c:pt>
                <c:pt idx="1374">
                  <c:v>25.04918</c:v>
                </c:pt>
                <c:pt idx="1375">
                  <c:v>25.36065</c:v>
                </c:pt>
                <c:pt idx="1376">
                  <c:v>24.819669999999999</c:v>
                </c:pt>
                <c:pt idx="1377">
                  <c:v>24.590160000000001</c:v>
                </c:pt>
                <c:pt idx="1378">
                  <c:v>24.540980000000001</c:v>
                </c:pt>
                <c:pt idx="1379">
                  <c:v>25.295079999999967</c:v>
                </c:pt>
                <c:pt idx="1380">
                  <c:v>24.557379999999988</c:v>
                </c:pt>
                <c:pt idx="1381">
                  <c:v>24.606560000000005</c:v>
                </c:pt>
                <c:pt idx="1382">
                  <c:v>23.540980000000001</c:v>
                </c:pt>
                <c:pt idx="1383">
                  <c:v>25.557379999999988</c:v>
                </c:pt>
                <c:pt idx="1384">
                  <c:v>24.57377</c:v>
                </c:pt>
                <c:pt idx="1385">
                  <c:v>24.491800000000001</c:v>
                </c:pt>
                <c:pt idx="1386">
                  <c:v>24.934429999999967</c:v>
                </c:pt>
                <c:pt idx="1387">
                  <c:v>24.983609999999942</c:v>
                </c:pt>
                <c:pt idx="1388">
                  <c:v>25.180329999999966</c:v>
                </c:pt>
                <c:pt idx="1389">
                  <c:v>25.016390000000001</c:v>
                </c:pt>
                <c:pt idx="1390">
                  <c:v>24.754100000000001</c:v>
                </c:pt>
                <c:pt idx="1391">
                  <c:v>25.09836</c:v>
                </c:pt>
                <c:pt idx="1392">
                  <c:v>24.442619999999945</c:v>
                </c:pt>
                <c:pt idx="1393">
                  <c:v>24.639350000000036</c:v>
                </c:pt>
                <c:pt idx="1394">
                  <c:v>23.606560000000005</c:v>
                </c:pt>
                <c:pt idx="1395">
                  <c:v>25.04918</c:v>
                </c:pt>
                <c:pt idx="1396">
                  <c:v>24.590160000000001</c:v>
                </c:pt>
                <c:pt idx="1397">
                  <c:v>24.622949999999989</c:v>
                </c:pt>
                <c:pt idx="1398">
                  <c:v>24.508199999999967</c:v>
                </c:pt>
                <c:pt idx="1399">
                  <c:v>25.327870000000036</c:v>
                </c:pt>
                <c:pt idx="1400">
                  <c:v>26.852460000000001</c:v>
                </c:pt>
                <c:pt idx="1401">
                  <c:v>24.180329999999966</c:v>
                </c:pt>
                <c:pt idx="1402">
                  <c:v>26.016390000000001</c:v>
                </c:pt>
                <c:pt idx="1403">
                  <c:v>24.655740000000002</c:v>
                </c:pt>
                <c:pt idx="1404">
                  <c:v>24.934429999999967</c:v>
                </c:pt>
                <c:pt idx="1405">
                  <c:v>25.09836</c:v>
                </c:pt>
                <c:pt idx="1406">
                  <c:v>25.278689999999965</c:v>
                </c:pt>
                <c:pt idx="1407">
                  <c:v>25.196719999999971</c:v>
                </c:pt>
                <c:pt idx="1408">
                  <c:v>24.721309999999967</c:v>
                </c:pt>
                <c:pt idx="1409">
                  <c:v>25.245899999999967</c:v>
                </c:pt>
                <c:pt idx="1410">
                  <c:v>25.04918</c:v>
                </c:pt>
                <c:pt idx="1411">
                  <c:v>24.901639999999961</c:v>
                </c:pt>
                <c:pt idx="1412">
                  <c:v>23.73771</c:v>
                </c:pt>
                <c:pt idx="1413">
                  <c:v>25.09836</c:v>
                </c:pt>
                <c:pt idx="1414">
                  <c:v>24.36065</c:v>
                </c:pt>
                <c:pt idx="1415">
                  <c:v>24.278689999999965</c:v>
                </c:pt>
                <c:pt idx="1416">
                  <c:v>24.09836</c:v>
                </c:pt>
                <c:pt idx="1417">
                  <c:v>24.344259999999988</c:v>
                </c:pt>
                <c:pt idx="1418">
                  <c:v>24.803280000000001</c:v>
                </c:pt>
                <c:pt idx="1419">
                  <c:v>25.09836</c:v>
                </c:pt>
                <c:pt idx="1420">
                  <c:v>25.459019999999967</c:v>
                </c:pt>
                <c:pt idx="1421">
                  <c:v>24.09836</c:v>
                </c:pt>
                <c:pt idx="1422">
                  <c:v>24.78688</c:v>
                </c:pt>
                <c:pt idx="1423">
                  <c:v>25.918030000000002</c:v>
                </c:pt>
                <c:pt idx="1424">
                  <c:v>26.016390000000001</c:v>
                </c:pt>
                <c:pt idx="1425">
                  <c:v>24.245899999999967</c:v>
                </c:pt>
                <c:pt idx="1426">
                  <c:v>24.672129999999989</c:v>
                </c:pt>
                <c:pt idx="1427">
                  <c:v>24.852460000000001</c:v>
                </c:pt>
                <c:pt idx="1428">
                  <c:v>24.278689999999965</c:v>
                </c:pt>
                <c:pt idx="1429">
                  <c:v>24.52459</c:v>
                </c:pt>
                <c:pt idx="1430">
                  <c:v>25.032789999999967</c:v>
                </c:pt>
                <c:pt idx="1431">
                  <c:v>25.721309999999967</c:v>
                </c:pt>
                <c:pt idx="1432">
                  <c:v>24.655740000000002</c:v>
                </c:pt>
                <c:pt idx="1433">
                  <c:v>24.196719999999971</c:v>
                </c:pt>
                <c:pt idx="1434">
                  <c:v>25.04918</c:v>
                </c:pt>
                <c:pt idx="1435">
                  <c:v>24.409839999999971</c:v>
                </c:pt>
                <c:pt idx="1436">
                  <c:v>25.131150000000044</c:v>
                </c:pt>
                <c:pt idx="1437">
                  <c:v>25.180329999999966</c:v>
                </c:pt>
                <c:pt idx="1438">
                  <c:v>24.262289999999961</c:v>
                </c:pt>
                <c:pt idx="1439">
                  <c:v>24.885249999999942</c:v>
                </c:pt>
                <c:pt idx="1440">
                  <c:v>23.901639999999961</c:v>
                </c:pt>
                <c:pt idx="1441">
                  <c:v>25.557379999999988</c:v>
                </c:pt>
                <c:pt idx="1442">
                  <c:v>24.278689999999965</c:v>
                </c:pt>
                <c:pt idx="1443">
                  <c:v>24.426229999999954</c:v>
                </c:pt>
                <c:pt idx="1444">
                  <c:v>24.934429999999967</c:v>
                </c:pt>
                <c:pt idx="1445">
                  <c:v>24.622949999999989</c:v>
                </c:pt>
                <c:pt idx="1446">
                  <c:v>24.245899999999967</c:v>
                </c:pt>
                <c:pt idx="1447">
                  <c:v>24.459019999999967</c:v>
                </c:pt>
                <c:pt idx="1448">
                  <c:v>26.245899999999967</c:v>
                </c:pt>
                <c:pt idx="1449">
                  <c:v>24.819669999999999</c:v>
                </c:pt>
                <c:pt idx="1450">
                  <c:v>25.245899999999967</c:v>
                </c:pt>
                <c:pt idx="1451">
                  <c:v>25.95082</c:v>
                </c:pt>
                <c:pt idx="1452">
                  <c:v>26.065569999999965</c:v>
                </c:pt>
                <c:pt idx="1453">
                  <c:v>25.21312</c:v>
                </c:pt>
                <c:pt idx="1454">
                  <c:v>24.57377</c:v>
                </c:pt>
                <c:pt idx="1455">
                  <c:v>24.377050000000036</c:v>
                </c:pt>
                <c:pt idx="1456">
                  <c:v>26.229509999999966</c:v>
                </c:pt>
                <c:pt idx="1457">
                  <c:v>25.622949999999989</c:v>
                </c:pt>
                <c:pt idx="1458">
                  <c:v>25.557379999999988</c:v>
                </c:pt>
                <c:pt idx="1459">
                  <c:v>23.57377</c:v>
                </c:pt>
                <c:pt idx="1460">
                  <c:v>24.52459</c:v>
                </c:pt>
                <c:pt idx="1461">
                  <c:v>24.52459</c:v>
                </c:pt>
                <c:pt idx="1462">
                  <c:v>24.688519999999961</c:v>
                </c:pt>
                <c:pt idx="1463">
                  <c:v>25.622949999999989</c:v>
                </c:pt>
                <c:pt idx="1464">
                  <c:v>25.180329999999966</c:v>
                </c:pt>
                <c:pt idx="1465">
                  <c:v>25.04918</c:v>
                </c:pt>
                <c:pt idx="1466">
                  <c:v>23.721309999999967</c:v>
                </c:pt>
                <c:pt idx="1467">
                  <c:v>24.196719999999971</c:v>
                </c:pt>
                <c:pt idx="1468">
                  <c:v>23.868849999999963</c:v>
                </c:pt>
                <c:pt idx="1469">
                  <c:v>26.114750000000036</c:v>
                </c:pt>
                <c:pt idx="1470">
                  <c:v>23.95082</c:v>
                </c:pt>
                <c:pt idx="1471">
                  <c:v>24.04918</c:v>
                </c:pt>
                <c:pt idx="1472">
                  <c:v>24.196719999999971</c:v>
                </c:pt>
                <c:pt idx="1473">
                  <c:v>25.09836</c:v>
                </c:pt>
                <c:pt idx="1474">
                  <c:v>24.754100000000001</c:v>
                </c:pt>
                <c:pt idx="1475">
                  <c:v>26.475409999999961</c:v>
                </c:pt>
                <c:pt idx="1476">
                  <c:v>25.606560000000005</c:v>
                </c:pt>
                <c:pt idx="1477">
                  <c:v>24.081969999999988</c:v>
                </c:pt>
                <c:pt idx="1478">
                  <c:v>24.754100000000001</c:v>
                </c:pt>
                <c:pt idx="1479">
                  <c:v>24.868849999999963</c:v>
                </c:pt>
                <c:pt idx="1480">
                  <c:v>24.901639999999961</c:v>
                </c:pt>
                <c:pt idx="1481">
                  <c:v>25.311480000000028</c:v>
                </c:pt>
                <c:pt idx="1482">
                  <c:v>24.163930000000001</c:v>
                </c:pt>
                <c:pt idx="1483">
                  <c:v>24.393439999999963</c:v>
                </c:pt>
                <c:pt idx="1484">
                  <c:v>24.442619999999945</c:v>
                </c:pt>
                <c:pt idx="1485">
                  <c:v>25.04918</c:v>
                </c:pt>
                <c:pt idx="1486">
                  <c:v>24.114750000000036</c:v>
                </c:pt>
                <c:pt idx="1487">
                  <c:v>24.540980000000001</c:v>
                </c:pt>
                <c:pt idx="1488">
                  <c:v>23.672129999999989</c:v>
                </c:pt>
                <c:pt idx="1489">
                  <c:v>25.245899999999967</c:v>
                </c:pt>
                <c:pt idx="1490">
                  <c:v>24.262289999999961</c:v>
                </c:pt>
                <c:pt idx="1491">
                  <c:v>24.21312</c:v>
                </c:pt>
                <c:pt idx="1492">
                  <c:v>25.147539999999989</c:v>
                </c:pt>
                <c:pt idx="1493">
                  <c:v>24.901639999999961</c:v>
                </c:pt>
                <c:pt idx="1494">
                  <c:v>23.868849999999963</c:v>
                </c:pt>
                <c:pt idx="1495">
                  <c:v>25.508199999999967</c:v>
                </c:pt>
                <c:pt idx="1496">
                  <c:v>24.622949999999989</c:v>
                </c:pt>
                <c:pt idx="1497">
                  <c:v>26.327870000000036</c:v>
                </c:pt>
                <c:pt idx="1498">
                  <c:v>24.114750000000036</c:v>
                </c:pt>
                <c:pt idx="1499">
                  <c:v>23.344259999999988</c:v>
                </c:pt>
                <c:pt idx="1500">
                  <c:v>24.655740000000002</c:v>
                </c:pt>
                <c:pt idx="1501">
                  <c:v>24.540980000000001</c:v>
                </c:pt>
                <c:pt idx="1502">
                  <c:v>24.639350000000036</c:v>
                </c:pt>
                <c:pt idx="1503">
                  <c:v>23.78688</c:v>
                </c:pt>
                <c:pt idx="1504">
                  <c:v>23.819669999999999</c:v>
                </c:pt>
                <c:pt idx="1505">
                  <c:v>24.229509999999966</c:v>
                </c:pt>
                <c:pt idx="1506">
                  <c:v>25.459019999999967</c:v>
                </c:pt>
                <c:pt idx="1507">
                  <c:v>24.344259999999988</c:v>
                </c:pt>
                <c:pt idx="1508">
                  <c:v>24.688519999999961</c:v>
                </c:pt>
                <c:pt idx="1509">
                  <c:v>24.295079999999967</c:v>
                </c:pt>
                <c:pt idx="1510">
                  <c:v>23.918030000000002</c:v>
                </c:pt>
                <c:pt idx="1511">
                  <c:v>24.311480000000028</c:v>
                </c:pt>
                <c:pt idx="1512">
                  <c:v>23.36065</c:v>
                </c:pt>
                <c:pt idx="1513">
                  <c:v>25.295079999999967</c:v>
                </c:pt>
                <c:pt idx="1514">
                  <c:v>25.09836</c:v>
                </c:pt>
                <c:pt idx="1515">
                  <c:v>24.57377</c:v>
                </c:pt>
                <c:pt idx="1516">
                  <c:v>25.032789999999967</c:v>
                </c:pt>
                <c:pt idx="1517">
                  <c:v>24.032789999999967</c:v>
                </c:pt>
                <c:pt idx="1518">
                  <c:v>25.04918</c:v>
                </c:pt>
                <c:pt idx="1519">
                  <c:v>23.967209999999966</c:v>
                </c:pt>
                <c:pt idx="1520">
                  <c:v>26</c:v>
                </c:pt>
                <c:pt idx="1521">
                  <c:v>23.295079999999967</c:v>
                </c:pt>
                <c:pt idx="1522">
                  <c:v>25.016390000000001</c:v>
                </c:pt>
                <c:pt idx="1523">
                  <c:v>25.819669999999999</c:v>
                </c:pt>
                <c:pt idx="1524">
                  <c:v>24.52459</c:v>
                </c:pt>
                <c:pt idx="1525">
                  <c:v>24.295079999999967</c:v>
                </c:pt>
                <c:pt idx="1526">
                  <c:v>25</c:v>
                </c:pt>
                <c:pt idx="1527">
                  <c:v>24.721309999999967</c:v>
                </c:pt>
                <c:pt idx="1528">
                  <c:v>24.311480000000028</c:v>
                </c:pt>
                <c:pt idx="1529">
                  <c:v>25.278689999999965</c:v>
                </c:pt>
                <c:pt idx="1530">
                  <c:v>25.52459</c:v>
                </c:pt>
                <c:pt idx="1531">
                  <c:v>24.475409999999961</c:v>
                </c:pt>
                <c:pt idx="1532">
                  <c:v>24.459019999999967</c:v>
                </c:pt>
                <c:pt idx="1533">
                  <c:v>25.393439999999963</c:v>
                </c:pt>
                <c:pt idx="1534">
                  <c:v>25.065569999999965</c:v>
                </c:pt>
                <c:pt idx="1535">
                  <c:v>24.852460000000001</c:v>
                </c:pt>
                <c:pt idx="1536">
                  <c:v>23.819669999999999</c:v>
                </c:pt>
                <c:pt idx="1537">
                  <c:v>24.081969999999988</c:v>
                </c:pt>
                <c:pt idx="1538">
                  <c:v>24.983609999999942</c:v>
                </c:pt>
                <c:pt idx="1539">
                  <c:v>25.868849999999963</c:v>
                </c:pt>
                <c:pt idx="1540">
                  <c:v>24.557379999999988</c:v>
                </c:pt>
                <c:pt idx="1541">
                  <c:v>24.868849999999963</c:v>
                </c:pt>
                <c:pt idx="1542">
                  <c:v>24.344259999999988</c:v>
                </c:pt>
                <c:pt idx="1543">
                  <c:v>25.327870000000036</c:v>
                </c:pt>
                <c:pt idx="1544">
                  <c:v>25.57377</c:v>
                </c:pt>
                <c:pt idx="1545">
                  <c:v>25.131150000000044</c:v>
                </c:pt>
                <c:pt idx="1546">
                  <c:v>24.983609999999942</c:v>
                </c:pt>
                <c:pt idx="1547">
                  <c:v>24.295079999999967</c:v>
                </c:pt>
                <c:pt idx="1548">
                  <c:v>24.721309999999967</c:v>
                </c:pt>
                <c:pt idx="1549">
                  <c:v>24.295079999999967</c:v>
                </c:pt>
                <c:pt idx="1550">
                  <c:v>23.885249999999942</c:v>
                </c:pt>
                <c:pt idx="1551">
                  <c:v>24.245899999999967</c:v>
                </c:pt>
                <c:pt idx="1552">
                  <c:v>25.475409999999961</c:v>
                </c:pt>
                <c:pt idx="1553">
                  <c:v>24</c:v>
                </c:pt>
                <c:pt idx="1554">
                  <c:v>24.73771</c:v>
                </c:pt>
                <c:pt idx="1555">
                  <c:v>24.081969999999988</c:v>
                </c:pt>
                <c:pt idx="1556">
                  <c:v>23.704920000000001</c:v>
                </c:pt>
                <c:pt idx="1557">
                  <c:v>24.278689999999965</c:v>
                </c:pt>
                <c:pt idx="1558">
                  <c:v>25.52459</c:v>
                </c:pt>
                <c:pt idx="1559">
                  <c:v>25.655740000000002</c:v>
                </c:pt>
                <c:pt idx="1560">
                  <c:v>23.918030000000002</c:v>
                </c:pt>
                <c:pt idx="1561">
                  <c:v>24.590160000000001</c:v>
                </c:pt>
                <c:pt idx="1562">
                  <c:v>24.377050000000036</c:v>
                </c:pt>
                <c:pt idx="1563">
                  <c:v>25.147539999999989</c:v>
                </c:pt>
                <c:pt idx="1564">
                  <c:v>25.508199999999967</c:v>
                </c:pt>
                <c:pt idx="1565">
                  <c:v>24.836069999999999</c:v>
                </c:pt>
                <c:pt idx="1566">
                  <c:v>24.803280000000001</c:v>
                </c:pt>
                <c:pt idx="1567">
                  <c:v>24.229509999999966</c:v>
                </c:pt>
                <c:pt idx="1568">
                  <c:v>24.983609999999942</c:v>
                </c:pt>
                <c:pt idx="1569">
                  <c:v>25.491800000000001</c:v>
                </c:pt>
                <c:pt idx="1570">
                  <c:v>24.95082</c:v>
                </c:pt>
                <c:pt idx="1571">
                  <c:v>24.901639999999961</c:v>
                </c:pt>
                <c:pt idx="1572">
                  <c:v>24.967209999999966</c:v>
                </c:pt>
                <c:pt idx="1573">
                  <c:v>24.426229999999954</c:v>
                </c:pt>
                <c:pt idx="1574">
                  <c:v>24.78688</c:v>
                </c:pt>
                <c:pt idx="1575">
                  <c:v>25.344259999999988</c:v>
                </c:pt>
                <c:pt idx="1576">
                  <c:v>25.032789999999967</c:v>
                </c:pt>
                <c:pt idx="1577">
                  <c:v>24.52459</c:v>
                </c:pt>
                <c:pt idx="1578">
                  <c:v>24.508199999999967</c:v>
                </c:pt>
                <c:pt idx="1579">
                  <c:v>24.114750000000036</c:v>
                </c:pt>
                <c:pt idx="1580">
                  <c:v>25.295079999999967</c:v>
                </c:pt>
                <c:pt idx="1581">
                  <c:v>25.491800000000001</c:v>
                </c:pt>
                <c:pt idx="1582">
                  <c:v>26.065569999999965</c:v>
                </c:pt>
                <c:pt idx="1583">
                  <c:v>23.704920000000001</c:v>
                </c:pt>
                <c:pt idx="1584">
                  <c:v>24.868849999999963</c:v>
                </c:pt>
                <c:pt idx="1585">
                  <c:v>25.163930000000001</c:v>
                </c:pt>
                <c:pt idx="1586">
                  <c:v>25.262289999999961</c:v>
                </c:pt>
                <c:pt idx="1587">
                  <c:v>25.459019999999967</c:v>
                </c:pt>
                <c:pt idx="1588">
                  <c:v>24.704920000000001</c:v>
                </c:pt>
                <c:pt idx="1589">
                  <c:v>24.491800000000001</c:v>
                </c:pt>
                <c:pt idx="1590">
                  <c:v>25.09836</c:v>
                </c:pt>
                <c:pt idx="1591">
                  <c:v>25.163930000000001</c:v>
                </c:pt>
                <c:pt idx="1592">
                  <c:v>24.852460000000001</c:v>
                </c:pt>
                <c:pt idx="1593">
                  <c:v>25.065569999999965</c:v>
                </c:pt>
                <c:pt idx="1594">
                  <c:v>24.131150000000044</c:v>
                </c:pt>
                <c:pt idx="1595">
                  <c:v>23.885249999999942</c:v>
                </c:pt>
                <c:pt idx="1596">
                  <c:v>24.885249999999942</c:v>
                </c:pt>
                <c:pt idx="1597">
                  <c:v>25.442619999999945</c:v>
                </c:pt>
                <c:pt idx="1598">
                  <c:v>24.819669999999999</c:v>
                </c:pt>
                <c:pt idx="1599">
                  <c:v>24.540980000000001</c:v>
                </c:pt>
                <c:pt idx="1600">
                  <c:v>25.09836</c:v>
                </c:pt>
                <c:pt idx="1601">
                  <c:v>24.803280000000001</c:v>
                </c:pt>
                <c:pt idx="1602">
                  <c:v>24.327870000000036</c:v>
                </c:pt>
                <c:pt idx="1603">
                  <c:v>25.377050000000036</c:v>
                </c:pt>
                <c:pt idx="1604">
                  <c:v>23.606560000000005</c:v>
                </c:pt>
                <c:pt idx="1605">
                  <c:v>24.491800000000001</c:v>
                </c:pt>
                <c:pt idx="1606">
                  <c:v>24.557379999999988</c:v>
                </c:pt>
                <c:pt idx="1607">
                  <c:v>25.377050000000036</c:v>
                </c:pt>
                <c:pt idx="1608">
                  <c:v>23.868849999999963</c:v>
                </c:pt>
                <c:pt idx="1609">
                  <c:v>24.36065</c:v>
                </c:pt>
                <c:pt idx="1610">
                  <c:v>24.73771</c:v>
                </c:pt>
                <c:pt idx="1611">
                  <c:v>23.78688</c:v>
                </c:pt>
                <c:pt idx="1612">
                  <c:v>23.967209999999966</c:v>
                </c:pt>
                <c:pt idx="1613">
                  <c:v>24.032789999999967</c:v>
                </c:pt>
                <c:pt idx="1614">
                  <c:v>24.885249999999942</c:v>
                </c:pt>
                <c:pt idx="1615">
                  <c:v>24.836069999999999</c:v>
                </c:pt>
                <c:pt idx="1616">
                  <c:v>25.836069999999999</c:v>
                </c:pt>
                <c:pt idx="1617">
                  <c:v>23.311480000000028</c:v>
                </c:pt>
                <c:pt idx="1618">
                  <c:v>24.934429999999967</c:v>
                </c:pt>
                <c:pt idx="1619">
                  <c:v>24.557379999999988</c:v>
                </c:pt>
                <c:pt idx="1620">
                  <c:v>25.770489999999967</c:v>
                </c:pt>
                <c:pt idx="1621">
                  <c:v>24.229509999999966</c:v>
                </c:pt>
                <c:pt idx="1622">
                  <c:v>25.311480000000028</c:v>
                </c:pt>
                <c:pt idx="1623">
                  <c:v>24.147539999999989</c:v>
                </c:pt>
                <c:pt idx="1624">
                  <c:v>24.114750000000036</c:v>
                </c:pt>
                <c:pt idx="1625">
                  <c:v>24.606560000000005</c:v>
                </c:pt>
                <c:pt idx="1626">
                  <c:v>24.57377</c:v>
                </c:pt>
                <c:pt idx="1627">
                  <c:v>25.016390000000001</c:v>
                </c:pt>
                <c:pt idx="1628">
                  <c:v>25.032789999999967</c:v>
                </c:pt>
                <c:pt idx="1629">
                  <c:v>25.377050000000036</c:v>
                </c:pt>
                <c:pt idx="1630">
                  <c:v>23.278689999999965</c:v>
                </c:pt>
                <c:pt idx="1631">
                  <c:v>24.04918</c:v>
                </c:pt>
                <c:pt idx="1632">
                  <c:v>23.868849999999963</c:v>
                </c:pt>
                <c:pt idx="1633">
                  <c:v>25.73771</c:v>
                </c:pt>
                <c:pt idx="1634">
                  <c:v>25.131150000000044</c:v>
                </c:pt>
                <c:pt idx="1635">
                  <c:v>25.147539999999989</c:v>
                </c:pt>
                <c:pt idx="1636">
                  <c:v>25.081969999999988</c:v>
                </c:pt>
                <c:pt idx="1637">
                  <c:v>24.09836</c:v>
                </c:pt>
                <c:pt idx="1638">
                  <c:v>25.491800000000001</c:v>
                </c:pt>
                <c:pt idx="1639">
                  <c:v>24.606560000000005</c:v>
                </c:pt>
                <c:pt idx="1640">
                  <c:v>24.081969999999988</c:v>
                </c:pt>
                <c:pt idx="1641">
                  <c:v>24.770489999999967</c:v>
                </c:pt>
                <c:pt idx="1642">
                  <c:v>25.196719999999971</c:v>
                </c:pt>
                <c:pt idx="1643">
                  <c:v>24.704920000000001</c:v>
                </c:pt>
                <c:pt idx="1644">
                  <c:v>24.983609999999942</c:v>
                </c:pt>
                <c:pt idx="1645">
                  <c:v>24.557379999999988</c:v>
                </c:pt>
                <c:pt idx="1646">
                  <c:v>24.459019999999967</c:v>
                </c:pt>
                <c:pt idx="1647">
                  <c:v>25.229509999999966</c:v>
                </c:pt>
                <c:pt idx="1648">
                  <c:v>23.901639999999961</c:v>
                </c:pt>
                <c:pt idx="1649">
                  <c:v>25.245899999999967</c:v>
                </c:pt>
                <c:pt idx="1650">
                  <c:v>25.295079999999967</c:v>
                </c:pt>
                <c:pt idx="1651">
                  <c:v>25.163930000000001</c:v>
                </c:pt>
                <c:pt idx="1652">
                  <c:v>24.836069999999999</c:v>
                </c:pt>
                <c:pt idx="1653">
                  <c:v>24.672129999999989</c:v>
                </c:pt>
                <c:pt idx="1654">
                  <c:v>24.819669999999999</c:v>
                </c:pt>
                <c:pt idx="1655">
                  <c:v>24.262289999999961</c:v>
                </c:pt>
                <c:pt idx="1656">
                  <c:v>24.868849999999963</c:v>
                </c:pt>
                <c:pt idx="1657">
                  <c:v>24.377050000000036</c:v>
                </c:pt>
                <c:pt idx="1658">
                  <c:v>24.557379999999988</c:v>
                </c:pt>
                <c:pt idx="1659">
                  <c:v>24.295079999999967</c:v>
                </c:pt>
                <c:pt idx="1660">
                  <c:v>24.868849999999963</c:v>
                </c:pt>
                <c:pt idx="1661">
                  <c:v>24.442619999999945</c:v>
                </c:pt>
                <c:pt idx="1662">
                  <c:v>24.409839999999971</c:v>
                </c:pt>
                <c:pt idx="1663">
                  <c:v>25.065569999999965</c:v>
                </c:pt>
                <c:pt idx="1664">
                  <c:v>24.901639999999961</c:v>
                </c:pt>
                <c:pt idx="1665">
                  <c:v>25.557379999999988</c:v>
                </c:pt>
                <c:pt idx="1666">
                  <c:v>24.52459</c:v>
                </c:pt>
                <c:pt idx="1667">
                  <c:v>24.639350000000036</c:v>
                </c:pt>
                <c:pt idx="1668">
                  <c:v>24.426229999999954</c:v>
                </c:pt>
                <c:pt idx="1669">
                  <c:v>25.622949999999989</c:v>
                </c:pt>
                <c:pt idx="1670">
                  <c:v>24</c:v>
                </c:pt>
                <c:pt idx="1671">
                  <c:v>23.885249999999942</c:v>
                </c:pt>
                <c:pt idx="1672">
                  <c:v>25.721309999999967</c:v>
                </c:pt>
                <c:pt idx="1673">
                  <c:v>23.95082</c:v>
                </c:pt>
                <c:pt idx="1674">
                  <c:v>24.885249999999942</c:v>
                </c:pt>
                <c:pt idx="1675">
                  <c:v>24.606560000000005</c:v>
                </c:pt>
                <c:pt idx="1676">
                  <c:v>25.180329999999966</c:v>
                </c:pt>
                <c:pt idx="1677">
                  <c:v>24.311480000000028</c:v>
                </c:pt>
                <c:pt idx="1678">
                  <c:v>24.770489999999967</c:v>
                </c:pt>
                <c:pt idx="1679">
                  <c:v>26.606560000000005</c:v>
                </c:pt>
                <c:pt idx="1680">
                  <c:v>25.09836</c:v>
                </c:pt>
                <c:pt idx="1681">
                  <c:v>24.327870000000036</c:v>
                </c:pt>
                <c:pt idx="1682">
                  <c:v>24.639350000000036</c:v>
                </c:pt>
                <c:pt idx="1683">
                  <c:v>26.21312</c:v>
                </c:pt>
                <c:pt idx="1684">
                  <c:v>25.114750000000036</c:v>
                </c:pt>
                <c:pt idx="1685">
                  <c:v>24.721309999999967</c:v>
                </c:pt>
                <c:pt idx="1686">
                  <c:v>25.09836</c:v>
                </c:pt>
                <c:pt idx="1687">
                  <c:v>25.147539999999989</c:v>
                </c:pt>
                <c:pt idx="1688">
                  <c:v>24.934429999999967</c:v>
                </c:pt>
                <c:pt idx="1689">
                  <c:v>25.196719999999971</c:v>
                </c:pt>
                <c:pt idx="1690">
                  <c:v>24.803280000000001</c:v>
                </c:pt>
                <c:pt idx="1691">
                  <c:v>25.36065</c:v>
                </c:pt>
                <c:pt idx="1692">
                  <c:v>24.540980000000001</c:v>
                </c:pt>
                <c:pt idx="1693">
                  <c:v>24.475409999999961</c:v>
                </c:pt>
                <c:pt idx="1694">
                  <c:v>24.622949999999989</c:v>
                </c:pt>
                <c:pt idx="1695">
                  <c:v>24.78688</c:v>
                </c:pt>
                <c:pt idx="1696">
                  <c:v>25.819669999999999</c:v>
                </c:pt>
                <c:pt idx="1697">
                  <c:v>25.016390000000001</c:v>
                </c:pt>
                <c:pt idx="1698">
                  <c:v>25.114750000000036</c:v>
                </c:pt>
                <c:pt idx="1699">
                  <c:v>25.21312</c:v>
                </c:pt>
                <c:pt idx="1700">
                  <c:v>25.032789999999967</c:v>
                </c:pt>
                <c:pt idx="1701">
                  <c:v>23.770489999999967</c:v>
                </c:pt>
                <c:pt idx="1702">
                  <c:v>25.163930000000001</c:v>
                </c:pt>
                <c:pt idx="1703">
                  <c:v>24.442619999999945</c:v>
                </c:pt>
                <c:pt idx="1704">
                  <c:v>23.655740000000002</c:v>
                </c:pt>
                <c:pt idx="1705">
                  <c:v>25.311480000000028</c:v>
                </c:pt>
                <c:pt idx="1706">
                  <c:v>24.163930000000001</c:v>
                </c:pt>
                <c:pt idx="1707">
                  <c:v>25.04918</c:v>
                </c:pt>
                <c:pt idx="1708">
                  <c:v>24.557379999999988</c:v>
                </c:pt>
                <c:pt idx="1709">
                  <c:v>24.180329999999966</c:v>
                </c:pt>
                <c:pt idx="1710">
                  <c:v>24.032789999999967</c:v>
                </c:pt>
                <c:pt idx="1711">
                  <c:v>24.770489999999967</c:v>
                </c:pt>
                <c:pt idx="1712">
                  <c:v>24.721309999999967</c:v>
                </c:pt>
                <c:pt idx="1713">
                  <c:v>25.311480000000028</c:v>
                </c:pt>
                <c:pt idx="1714">
                  <c:v>24.590160000000001</c:v>
                </c:pt>
                <c:pt idx="1715">
                  <c:v>25.065569999999965</c:v>
                </c:pt>
                <c:pt idx="1716">
                  <c:v>25.442619999999945</c:v>
                </c:pt>
                <c:pt idx="1717">
                  <c:v>25.52459</c:v>
                </c:pt>
                <c:pt idx="1718">
                  <c:v>24.672129999999989</c:v>
                </c:pt>
                <c:pt idx="1719">
                  <c:v>24.344259999999988</c:v>
                </c:pt>
                <c:pt idx="1720">
                  <c:v>24.52459</c:v>
                </c:pt>
                <c:pt idx="1721">
                  <c:v>25.196719999999971</c:v>
                </c:pt>
                <c:pt idx="1722">
                  <c:v>25.196719999999971</c:v>
                </c:pt>
                <c:pt idx="1723">
                  <c:v>24.311480000000028</c:v>
                </c:pt>
                <c:pt idx="1724">
                  <c:v>26.04918</c:v>
                </c:pt>
                <c:pt idx="1725">
                  <c:v>24.967209999999966</c:v>
                </c:pt>
                <c:pt idx="1726">
                  <c:v>24.770489999999967</c:v>
                </c:pt>
                <c:pt idx="1727">
                  <c:v>25.196719999999971</c:v>
                </c:pt>
                <c:pt idx="1728">
                  <c:v>24.262289999999961</c:v>
                </c:pt>
                <c:pt idx="1729">
                  <c:v>24.819669999999999</c:v>
                </c:pt>
                <c:pt idx="1730">
                  <c:v>24.836069999999999</c:v>
                </c:pt>
                <c:pt idx="1731">
                  <c:v>23.770489999999967</c:v>
                </c:pt>
                <c:pt idx="1732">
                  <c:v>23.73771</c:v>
                </c:pt>
                <c:pt idx="1733">
                  <c:v>24.918030000000002</c:v>
                </c:pt>
                <c:pt idx="1734">
                  <c:v>25.327870000000036</c:v>
                </c:pt>
                <c:pt idx="1735">
                  <c:v>25.590160000000001</c:v>
                </c:pt>
                <c:pt idx="1736">
                  <c:v>24.196719999999971</c:v>
                </c:pt>
                <c:pt idx="1737">
                  <c:v>26.377050000000036</c:v>
                </c:pt>
                <c:pt idx="1738">
                  <c:v>25.639350000000036</c:v>
                </c:pt>
                <c:pt idx="1739">
                  <c:v>24.52459</c:v>
                </c:pt>
                <c:pt idx="1740">
                  <c:v>24.983609999999942</c:v>
                </c:pt>
                <c:pt idx="1741">
                  <c:v>24.983609999999942</c:v>
                </c:pt>
                <c:pt idx="1742">
                  <c:v>24.672129999999989</c:v>
                </c:pt>
                <c:pt idx="1743">
                  <c:v>24.836069999999999</c:v>
                </c:pt>
                <c:pt idx="1744">
                  <c:v>25.409839999999971</c:v>
                </c:pt>
                <c:pt idx="1745">
                  <c:v>23.770489999999967</c:v>
                </c:pt>
                <c:pt idx="1746">
                  <c:v>23.52459</c:v>
                </c:pt>
                <c:pt idx="1747">
                  <c:v>24.639350000000036</c:v>
                </c:pt>
                <c:pt idx="1748">
                  <c:v>23.229509999999966</c:v>
                </c:pt>
                <c:pt idx="1749">
                  <c:v>23.409839999999971</c:v>
                </c:pt>
                <c:pt idx="1750">
                  <c:v>25.21312</c:v>
                </c:pt>
                <c:pt idx="1751">
                  <c:v>23.95082</c:v>
                </c:pt>
                <c:pt idx="1752">
                  <c:v>25.081969999999988</c:v>
                </c:pt>
                <c:pt idx="1753">
                  <c:v>25.459019999999967</c:v>
                </c:pt>
                <c:pt idx="1754">
                  <c:v>25.295079999999967</c:v>
                </c:pt>
                <c:pt idx="1755">
                  <c:v>26.327870000000036</c:v>
                </c:pt>
                <c:pt idx="1756">
                  <c:v>24.934429999999967</c:v>
                </c:pt>
                <c:pt idx="1757">
                  <c:v>24.459019999999967</c:v>
                </c:pt>
                <c:pt idx="1758">
                  <c:v>24.934429999999967</c:v>
                </c:pt>
                <c:pt idx="1759">
                  <c:v>26.081969999999988</c:v>
                </c:pt>
                <c:pt idx="1760">
                  <c:v>24.557379999999988</c:v>
                </c:pt>
                <c:pt idx="1761">
                  <c:v>24.622949999999989</c:v>
                </c:pt>
                <c:pt idx="1762">
                  <c:v>24.114750000000036</c:v>
                </c:pt>
                <c:pt idx="1763">
                  <c:v>25.016390000000001</c:v>
                </c:pt>
                <c:pt idx="1764">
                  <c:v>24.622949999999989</c:v>
                </c:pt>
                <c:pt idx="1765">
                  <c:v>25.918030000000002</c:v>
                </c:pt>
                <c:pt idx="1766">
                  <c:v>24.885249999999942</c:v>
                </c:pt>
                <c:pt idx="1767">
                  <c:v>24.393439999999963</c:v>
                </c:pt>
                <c:pt idx="1768">
                  <c:v>25.540980000000001</c:v>
                </c:pt>
                <c:pt idx="1769">
                  <c:v>26.327870000000036</c:v>
                </c:pt>
                <c:pt idx="1770">
                  <c:v>25.016390000000001</c:v>
                </c:pt>
                <c:pt idx="1771">
                  <c:v>25.180329999999966</c:v>
                </c:pt>
                <c:pt idx="1772">
                  <c:v>25.09836</c:v>
                </c:pt>
                <c:pt idx="1773">
                  <c:v>24.409839999999971</c:v>
                </c:pt>
                <c:pt idx="1774">
                  <c:v>23.78688</c:v>
                </c:pt>
                <c:pt idx="1775">
                  <c:v>24.327870000000036</c:v>
                </c:pt>
                <c:pt idx="1776">
                  <c:v>24.426229999999954</c:v>
                </c:pt>
                <c:pt idx="1777">
                  <c:v>26.229509999999966</c:v>
                </c:pt>
                <c:pt idx="1778">
                  <c:v>24.639350000000036</c:v>
                </c:pt>
                <c:pt idx="1779">
                  <c:v>24.95082</c:v>
                </c:pt>
                <c:pt idx="1780">
                  <c:v>24.409839999999971</c:v>
                </c:pt>
                <c:pt idx="1781">
                  <c:v>25.475409999999961</c:v>
                </c:pt>
                <c:pt idx="1782">
                  <c:v>24.147539999999989</c:v>
                </c:pt>
                <c:pt idx="1783">
                  <c:v>24.622949999999989</c:v>
                </c:pt>
                <c:pt idx="1784">
                  <c:v>25.295079999999967</c:v>
                </c:pt>
                <c:pt idx="1785">
                  <c:v>25.426229999999954</c:v>
                </c:pt>
                <c:pt idx="1786">
                  <c:v>23.819669999999999</c:v>
                </c:pt>
                <c:pt idx="1787">
                  <c:v>25.721309999999967</c:v>
                </c:pt>
                <c:pt idx="1788">
                  <c:v>24.934429999999967</c:v>
                </c:pt>
                <c:pt idx="1789">
                  <c:v>24.688519999999961</c:v>
                </c:pt>
                <c:pt idx="1790">
                  <c:v>25.803280000000001</c:v>
                </c:pt>
                <c:pt idx="1791">
                  <c:v>25.606560000000005</c:v>
                </c:pt>
                <c:pt idx="1792">
                  <c:v>25.36065</c:v>
                </c:pt>
                <c:pt idx="1793">
                  <c:v>24.311480000000028</c:v>
                </c:pt>
                <c:pt idx="1794">
                  <c:v>25.475409999999961</c:v>
                </c:pt>
                <c:pt idx="1795">
                  <c:v>24.21312</c:v>
                </c:pt>
                <c:pt idx="1796">
                  <c:v>25.426229999999954</c:v>
                </c:pt>
                <c:pt idx="1797">
                  <c:v>25.04918</c:v>
                </c:pt>
                <c:pt idx="1798">
                  <c:v>24.295079999999967</c:v>
                </c:pt>
                <c:pt idx="1799">
                  <c:v>25.032789999999967</c:v>
                </c:pt>
                <c:pt idx="1800">
                  <c:v>23.918030000000002</c:v>
                </c:pt>
                <c:pt idx="1801">
                  <c:v>24.852460000000001</c:v>
                </c:pt>
                <c:pt idx="1802">
                  <c:v>25.52459</c:v>
                </c:pt>
                <c:pt idx="1803">
                  <c:v>25.180329999999966</c:v>
                </c:pt>
                <c:pt idx="1804">
                  <c:v>25.147539999999989</c:v>
                </c:pt>
                <c:pt idx="1805">
                  <c:v>24.868849999999963</c:v>
                </c:pt>
                <c:pt idx="1806">
                  <c:v>25.73771</c:v>
                </c:pt>
                <c:pt idx="1807">
                  <c:v>24.131150000000044</c:v>
                </c:pt>
                <c:pt idx="1808">
                  <c:v>24.344259999999988</c:v>
                </c:pt>
                <c:pt idx="1809">
                  <c:v>26.147539999999989</c:v>
                </c:pt>
                <c:pt idx="1810">
                  <c:v>24.655740000000002</c:v>
                </c:pt>
                <c:pt idx="1811">
                  <c:v>25.819669999999999</c:v>
                </c:pt>
                <c:pt idx="1812">
                  <c:v>25.475409999999961</c:v>
                </c:pt>
                <c:pt idx="1813">
                  <c:v>25.885249999999942</c:v>
                </c:pt>
                <c:pt idx="1814">
                  <c:v>25.04918</c:v>
                </c:pt>
                <c:pt idx="1815">
                  <c:v>26.508199999999967</c:v>
                </c:pt>
                <c:pt idx="1816">
                  <c:v>25.95082</c:v>
                </c:pt>
                <c:pt idx="1817">
                  <c:v>25.442619999999945</c:v>
                </c:pt>
                <c:pt idx="1818">
                  <c:v>25.721309999999967</c:v>
                </c:pt>
                <c:pt idx="1819">
                  <c:v>25.622949999999989</c:v>
                </c:pt>
                <c:pt idx="1820">
                  <c:v>24.721309999999967</c:v>
                </c:pt>
                <c:pt idx="1821">
                  <c:v>24.688519999999961</c:v>
                </c:pt>
                <c:pt idx="1822">
                  <c:v>24.163930000000001</c:v>
                </c:pt>
                <c:pt idx="1823">
                  <c:v>24.983609999999942</c:v>
                </c:pt>
                <c:pt idx="1824">
                  <c:v>24.245899999999967</c:v>
                </c:pt>
                <c:pt idx="1825">
                  <c:v>25</c:v>
                </c:pt>
                <c:pt idx="1826">
                  <c:v>24.78688</c:v>
                </c:pt>
                <c:pt idx="1827">
                  <c:v>24.459019999999967</c:v>
                </c:pt>
                <c:pt idx="1828">
                  <c:v>25.295079999999967</c:v>
                </c:pt>
                <c:pt idx="1829">
                  <c:v>25.09836</c:v>
                </c:pt>
                <c:pt idx="1830">
                  <c:v>25.983609999999942</c:v>
                </c:pt>
                <c:pt idx="1831">
                  <c:v>25.377050000000036</c:v>
                </c:pt>
                <c:pt idx="1832">
                  <c:v>25.918030000000002</c:v>
                </c:pt>
                <c:pt idx="1833">
                  <c:v>25.508199999999967</c:v>
                </c:pt>
                <c:pt idx="1834">
                  <c:v>25.344259999999988</c:v>
                </c:pt>
                <c:pt idx="1835">
                  <c:v>24.278689999999965</c:v>
                </c:pt>
                <c:pt idx="1836">
                  <c:v>25.868849999999963</c:v>
                </c:pt>
                <c:pt idx="1837">
                  <c:v>24.147539999999989</c:v>
                </c:pt>
                <c:pt idx="1838">
                  <c:v>25.442619999999945</c:v>
                </c:pt>
                <c:pt idx="1839">
                  <c:v>24.065569999999965</c:v>
                </c:pt>
                <c:pt idx="1840">
                  <c:v>24.311480000000028</c:v>
                </c:pt>
                <c:pt idx="1841">
                  <c:v>24.459019999999967</c:v>
                </c:pt>
                <c:pt idx="1842">
                  <c:v>24.918030000000002</c:v>
                </c:pt>
                <c:pt idx="1843">
                  <c:v>23.803280000000001</c:v>
                </c:pt>
                <c:pt idx="1844">
                  <c:v>25.295079999999967</c:v>
                </c:pt>
                <c:pt idx="1845">
                  <c:v>25.540980000000001</c:v>
                </c:pt>
                <c:pt idx="1846">
                  <c:v>26.032789999999967</c:v>
                </c:pt>
                <c:pt idx="1847">
                  <c:v>25.721309999999967</c:v>
                </c:pt>
                <c:pt idx="1848">
                  <c:v>24.081969999999988</c:v>
                </c:pt>
                <c:pt idx="1849">
                  <c:v>25.180329999999966</c:v>
                </c:pt>
                <c:pt idx="1850">
                  <c:v>25.704920000000001</c:v>
                </c:pt>
                <c:pt idx="1851">
                  <c:v>25.409839999999971</c:v>
                </c:pt>
                <c:pt idx="1852">
                  <c:v>23.95082</c:v>
                </c:pt>
                <c:pt idx="1853">
                  <c:v>24.983609999999942</c:v>
                </c:pt>
                <c:pt idx="1854">
                  <c:v>24.459019999999967</c:v>
                </c:pt>
                <c:pt idx="1855">
                  <c:v>25.377050000000036</c:v>
                </c:pt>
                <c:pt idx="1856">
                  <c:v>25.032789999999967</c:v>
                </c:pt>
                <c:pt idx="1857">
                  <c:v>25.327870000000036</c:v>
                </c:pt>
                <c:pt idx="1858">
                  <c:v>24.081969999999988</c:v>
                </c:pt>
                <c:pt idx="1859">
                  <c:v>24.885249999999942</c:v>
                </c:pt>
                <c:pt idx="1860">
                  <c:v>25.442619999999945</c:v>
                </c:pt>
                <c:pt idx="1861">
                  <c:v>25.442619999999945</c:v>
                </c:pt>
                <c:pt idx="1862">
                  <c:v>25.114750000000036</c:v>
                </c:pt>
                <c:pt idx="1863">
                  <c:v>25.983609999999942</c:v>
                </c:pt>
                <c:pt idx="1864">
                  <c:v>25.622949999999989</c:v>
                </c:pt>
                <c:pt idx="1865">
                  <c:v>25.327870000000036</c:v>
                </c:pt>
                <c:pt idx="1866">
                  <c:v>23.885249999999942</c:v>
                </c:pt>
                <c:pt idx="1867">
                  <c:v>25.442619999999945</c:v>
                </c:pt>
                <c:pt idx="1868">
                  <c:v>25.114750000000036</c:v>
                </c:pt>
                <c:pt idx="1869">
                  <c:v>25.245899999999967</c:v>
                </c:pt>
                <c:pt idx="1870">
                  <c:v>23.868849999999963</c:v>
                </c:pt>
                <c:pt idx="1871">
                  <c:v>24.21312</c:v>
                </c:pt>
                <c:pt idx="1872">
                  <c:v>25.081969999999988</c:v>
                </c:pt>
                <c:pt idx="1873">
                  <c:v>24.114750000000036</c:v>
                </c:pt>
                <c:pt idx="1874">
                  <c:v>25.721309999999967</c:v>
                </c:pt>
                <c:pt idx="1875">
                  <c:v>25.426229999999954</c:v>
                </c:pt>
                <c:pt idx="1876">
                  <c:v>25.377050000000036</c:v>
                </c:pt>
                <c:pt idx="1877">
                  <c:v>25.770489999999967</c:v>
                </c:pt>
                <c:pt idx="1878">
                  <c:v>25.36065</c:v>
                </c:pt>
                <c:pt idx="1879">
                  <c:v>24.672129999999989</c:v>
                </c:pt>
                <c:pt idx="1880">
                  <c:v>24.491800000000001</c:v>
                </c:pt>
                <c:pt idx="1881">
                  <c:v>24.704920000000001</c:v>
                </c:pt>
                <c:pt idx="1882">
                  <c:v>25.770489999999967</c:v>
                </c:pt>
                <c:pt idx="1883">
                  <c:v>25</c:v>
                </c:pt>
                <c:pt idx="1884">
                  <c:v>25.278689999999965</c:v>
                </c:pt>
                <c:pt idx="1885">
                  <c:v>25.131150000000044</c:v>
                </c:pt>
                <c:pt idx="1886">
                  <c:v>24.262289999999961</c:v>
                </c:pt>
                <c:pt idx="1887">
                  <c:v>24.491800000000001</c:v>
                </c:pt>
                <c:pt idx="1888">
                  <c:v>25.606560000000005</c:v>
                </c:pt>
                <c:pt idx="1889">
                  <c:v>24.622949999999989</c:v>
                </c:pt>
                <c:pt idx="1890">
                  <c:v>24.672129999999989</c:v>
                </c:pt>
                <c:pt idx="1891">
                  <c:v>24.672129999999989</c:v>
                </c:pt>
                <c:pt idx="1892">
                  <c:v>24.852460000000001</c:v>
                </c:pt>
                <c:pt idx="1893">
                  <c:v>25.52459</c:v>
                </c:pt>
                <c:pt idx="1894">
                  <c:v>25.09836</c:v>
                </c:pt>
                <c:pt idx="1895">
                  <c:v>24.278689999999965</c:v>
                </c:pt>
                <c:pt idx="1896">
                  <c:v>25.688519999999961</c:v>
                </c:pt>
                <c:pt idx="1897">
                  <c:v>24.803280000000001</c:v>
                </c:pt>
                <c:pt idx="1898">
                  <c:v>25.065569999999965</c:v>
                </c:pt>
                <c:pt idx="1899">
                  <c:v>24.704920000000001</c:v>
                </c:pt>
                <c:pt idx="1900">
                  <c:v>23.754100000000001</c:v>
                </c:pt>
                <c:pt idx="1901">
                  <c:v>24.918030000000002</c:v>
                </c:pt>
                <c:pt idx="1902">
                  <c:v>24.344259999999988</c:v>
                </c:pt>
                <c:pt idx="1903">
                  <c:v>24.639350000000036</c:v>
                </c:pt>
                <c:pt idx="1904">
                  <c:v>24.114750000000036</c:v>
                </c:pt>
                <c:pt idx="1905">
                  <c:v>24.819669999999999</c:v>
                </c:pt>
                <c:pt idx="1906">
                  <c:v>24.36065</c:v>
                </c:pt>
                <c:pt idx="1907">
                  <c:v>24.426229999999954</c:v>
                </c:pt>
                <c:pt idx="1908">
                  <c:v>24.442619999999945</c:v>
                </c:pt>
                <c:pt idx="1909">
                  <c:v>23.147539999999989</c:v>
                </c:pt>
                <c:pt idx="1910">
                  <c:v>23.606560000000005</c:v>
                </c:pt>
                <c:pt idx="1911">
                  <c:v>24.606560000000005</c:v>
                </c:pt>
                <c:pt idx="1912">
                  <c:v>23.967209999999966</c:v>
                </c:pt>
                <c:pt idx="1913">
                  <c:v>24.934429999999967</c:v>
                </c:pt>
                <c:pt idx="1914">
                  <c:v>24.409839999999971</c:v>
                </c:pt>
                <c:pt idx="1915">
                  <c:v>24.21312</c:v>
                </c:pt>
                <c:pt idx="1916">
                  <c:v>23.475409999999961</c:v>
                </c:pt>
                <c:pt idx="1917">
                  <c:v>24.114750000000036</c:v>
                </c:pt>
                <c:pt idx="1918">
                  <c:v>24.688519999999961</c:v>
                </c:pt>
                <c:pt idx="1919">
                  <c:v>23.606560000000005</c:v>
                </c:pt>
                <c:pt idx="1920">
                  <c:v>24.131150000000044</c:v>
                </c:pt>
                <c:pt idx="1921">
                  <c:v>23.983609999999942</c:v>
                </c:pt>
                <c:pt idx="1922">
                  <c:v>25.311480000000028</c:v>
                </c:pt>
                <c:pt idx="1923">
                  <c:v>25.426229999999954</c:v>
                </c:pt>
                <c:pt idx="1924">
                  <c:v>25.901639999999961</c:v>
                </c:pt>
                <c:pt idx="1925">
                  <c:v>24.163930000000001</c:v>
                </c:pt>
                <c:pt idx="1926">
                  <c:v>24.04918</c:v>
                </c:pt>
                <c:pt idx="1927">
                  <c:v>23.983609999999942</c:v>
                </c:pt>
                <c:pt idx="1928">
                  <c:v>24.426229999999954</c:v>
                </c:pt>
                <c:pt idx="1929">
                  <c:v>24.229509999999966</c:v>
                </c:pt>
                <c:pt idx="1930">
                  <c:v>25.180329999999966</c:v>
                </c:pt>
                <c:pt idx="1931">
                  <c:v>24.557379999999988</c:v>
                </c:pt>
                <c:pt idx="1932">
                  <c:v>24.262289999999961</c:v>
                </c:pt>
                <c:pt idx="1933">
                  <c:v>24.918030000000002</c:v>
                </c:pt>
                <c:pt idx="1934">
                  <c:v>24.245899999999967</c:v>
                </c:pt>
                <c:pt idx="1935">
                  <c:v>24.278689999999965</c:v>
                </c:pt>
                <c:pt idx="1936">
                  <c:v>24.73771</c:v>
                </c:pt>
                <c:pt idx="1937">
                  <c:v>24.672129999999989</c:v>
                </c:pt>
                <c:pt idx="1938">
                  <c:v>25.540980000000001</c:v>
                </c:pt>
                <c:pt idx="1939">
                  <c:v>24.442619999999945</c:v>
                </c:pt>
                <c:pt idx="1940">
                  <c:v>24.557379999999988</c:v>
                </c:pt>
                <c:pt idx="1941">
                  <c:v>24.901639999999961</c:v>
                </c:pt>
                <c:pt idx="1942">
                  <c:v>24.934429999999967</c:v>
                </c:pt>
                <c:pt idx="1943">
                  <c:v>24.967209999999966</c:v>
                </c:pt>
                <c:pt idx="1944">
                  <c:v>24.819669999999999</c:v>
                </c:pt>
                <c:pt idx="1945">
                  <c:v>24.934429999999967</c:v>
                </c:pt>
                <c:pt idx="1946">
                  <c:v>25.016390000000001</c:v>
                </c:pt>
                <c:pt idx="1947">
                  <c:v>24.426229999999954</c:v>
                </c:pt>
                <c:pt idx="1948">
                  <c:v>25</c:v>
                </c:pt>
                <c:pt idx="1949">
                  <c:v>24.704920000000001</c:v>
                </c:pt>
                <c:pt idx="1950">
                  <c:v>23.688519999999961</c:v>
                </c:pt>
                <c:pt idx="1951">
                  <c:v>24.409839999999971</c:v>
                </c:pt>
                <c:pt idx="1952">
                  <c:v>24.688519999999961</c:v>
                </c:pt>
                <c:pt idx="1953">
                  <c:v>25.04918</c:v>
                </c:pt>
                <c:pt idx="1954">
                  <c:v>24.426229999999954</c:v>
                </c:pt>
                <c:pt idx="1955">
                  <c:v>25.114750000000036</c:v>
                </c:pt>
                <c:pt idx="1956">
                  <c:v>25.114750000000036</c:v>
                </c:pt>
                <c:pt idx="1957">
                  <c:v>24.114750000000036</c:v>
                </c:pt>
                <c:pt idx="1958">
                  <c:v>25.147539999999989</c:v>
                </c:pt>
                <c:pt idx="1959">
                  <c:v>24.426229999999954</c:v>
                </c:pt>
                <c:pt idx="1960">
                  <c:v>24.885249999999942</c:v>
                </c:pt>
                <c:pt idx="1961">
                  <c:v>24.540980000000001</c:v>
                </c:pt>
                <c:pt idx="1962">
                  <c:v>24.819669999999999</c:v>
                </c:pt>
                <c:pt idx="1963">
                  <c:v>23.901639999999961</c:v>
                </c:pt>
                <c:pt idx="1964">
                  <c:v>23.344259999999988</c:v>
                </c:pt>
                <c:pt idx="1965">
                  <c:v>23.180329999999966</c:v>
                </c:pt>
                <c:pt idx="1966">
                  <c:v>24.393439999999963</c:v>
                </c:pt>
                <c:pt idx="1967">
                  <c:v>24.901639999999961</c:v>
                </c:pt>
                <c:pt idx="1968">
                  <c:v>24.868849999999963</c:v>
                </c:pt>
                <c:pt idx="1969">
                  <c:v>25.114750000000036</c:v>
                </c:pt>
                <c:pt idx="1970">
                  <c:v>25.409839999999971</c:v>
                </c:pt>
                <c:pt idx="1971">
                  <c:v>25.04918</c:v>
                </c:pt>
                <c:pt idx="1972">
                  <c:v>25.262289999999961</c:v>
                </c:pt>
                <c:pt idx="1973">
                  <c:v>24.491800000000001</c:v>
                </c:pt>
                <c:pt idx="1974">
                  <c:v>24.655740000000002</c:v>
                </c:pt>
                <c:pt idx="1975">
                  <c:v>24.229509999999966</c:v>
                </c:pt>
                <c:pt idx="1976">
                  <c:v>24.131150000000044</c:v>
                </c:pt>
                <c:pt idx="1977">
                  <c:v>25.36065</c:v>
                </c:pt>
                <c:pt idx="1978">
                  <c:v>24.721309999999967</c:v>
                </c:pt>
                <c:pt idx="1979">
                  <c:v>24.57377</c:v>
                </c:pt>
                <c:pt idx="1980">
                  <c:v>25.983609999999942</c:v>
                </c:pt>
                <c:pt idx="1981">
                  <c:v>25.754100000000001</c:v>
                </c:pt>
                <c:pt idx="1982">
                  <c:v>24.967209999999966</c:v>
                </c:pt>
                <c:pt idx="1983">
                  <c:v>24.704920000000001</c:v>
                </c:pt>
                <c:pt idx="1984">
                  <c:v>24.475409999999961</c:v>
                </c:pt>
                <c:pt idx="1985">
                  <c:v>24.163930000000001</c:v>
                </c:pt>
                <c:pt idx="1986">
                  <c:v>25.04918</c:v>
                </c:pt>
                <c:pt idx="1987">
                  <c:v>25.032789999999967</c:v>
                </c:pt>
                <c:pt idx="1988">
                  <c:v>24.540980000000001</c:v>
                </c:pt>
                <c:pt idx="1989">
                  <c:v>25.36065</c:v>
                </c:pt>
                <c:pt idx="1990">
                  <c:v>25.245899999999967</c:v>
                </c:pt>
                <c:pt idx="1991">
                  <c:v>24.95082</c:v>
                </c:pt>
                <c:pt idx="1992">
                  <c:v>23.901639999999961</c:v>
                </c:pt>
                <c:pt idx="1993">
                  <c:v>24.721309999999967</c:v>
                </c:pt>
                <c:pt idx="1994">
                  <c:v>24.655740000000002</c:v>
                </c:pt>
                <c:pt idx="1995">
                  <c:v>24.967209999999966</c:v>
                </c:pt>
                <c:pt idx="1996">
                  <c:v>25.868849999999963</c:v>
                </c:pt>
                <c:pt idx="1997">
                  <c:v>24.081969999999988</c:v>
                </c:pt>
                <c:pt idx="1998">
                  <c:v>25.52459</c:v>
                </c:pt>
                <c:pt idx="1999">
                  <c:v>25.016390000000001</c:v>
                </c:pt>
                <c:pt idx="2000">
                  <c:v>25.262289999999961</c:v>
                </c:pt>
                <c:pt idx="2001">
                  <c:v>24.393439999999963</c:v>
                </c:pt>
                <c:pt idx="2002">
                  <c:v>24.704920000000001</c:v>
                </c:pt>
                <c:pt idx="2003">
                  <c:v>25.377050000000036</c:v>
                </c:pt>
                <c:pt idx="2004">
                  <c:v>25</c:v>
                </c:pt>
                <c:pt idx="2005">
                  <c:v>25.278689999999965</c:v>
                </c:pt>
                <c:pt idx="2006">
                  <c:v>25.426229999999954</c:v>
                </c:pt>
                <c:pt idx="2007">
                  <c:v>24.131150000000044</c:v>
                </c:pt>
                <c:pt idx="2008">
                  <c:v>24.377050000000036</c:v>
                </c:pt>
                <c:pt idx="2009">
                  <c:v>25.311480000000028</c:v>
                </c:pt>
                <c:pt idx="2010">
                  <c:v>24.229509999999966</c:v>
                </c:pt>
                <c:pt idx="2011">
                  <c:v>25.409839999999971</c:v>
                </c:pt>
                <c:pt idx="2012">
                  <c:v>25.295079999999967</c:v>
                </c:pt>
                <c:pt idx="2013">
                  <c:v>24.606560000000005</c:v>
                </c:pt>
                <c:pt idx="2014">
                  <c:v>24.344259999999988</c:v>
                </c:pt>
                <c:pt idx="2015">
                  <c:v>25.770489999999967</c:v>
                </c:pt>
                <c:pt idx="2016">
                  <c:v>25.09836</c:v>
                </c:pt>
                <c:pt idx="2017">
                  <c:v>25.52459</c:v>
                </c:pt>
                <c:pt idx="2018">
                  <c:v>24.967209999999966</c:v>
                </c:pt>
                <c:pt idx="2019">
                  <c:v>24.983609999999942</c:v>
                </c:pt>
                <c:pt idx="2020">
                  <c:v>25.114750000000036</c:v>
                </c:pt>
                <c:pt idx="2021">
                  <c:v>24.508199999999967</c:v>
                </c:pt>
                <c:pt idx="2022">
                  <c:v>25.09836</c:v>
                </c:pt>
                <c:pt idx="2023">
                  <c:v>24.95082</c:v>
                </c:pt>
                <c:pt idx="2024">
                  <c:v>25.983609999999942</c:v>
                </c:pt>
                <c:pt idx="2025">
                  <c:v>24.639350000000036</c:v>
                </c:pt>
                <c:pt idx="2026">
                  <c:v>24.557379999999988</c:v>
                </c:pt>
                <c:pt idx="2027">
                  <c:v>24.672129999999989</c:v>
                </c:pt>
                <c:pt idx="2028">
                  <c:v>24.21312</c:v>
                </c:pt>
                <c:pt idx="2029">
                  <c:v>24.983609999999942</c:v>
                </c:pt>
                <c:pt idx="2030">
                  <c:v>26.655740000000002</c:v>
                </c:pt>
                <c:pt idx="2031">
                  <c:v>24.770489999999967</c:v>
                </c:pt>
                <c:pt idx="2032">
                  <c:v>25.557379999999988</c:v>
                </c:pt>
                <c:pt idx="2033">
                  <c:v>24.655740000000002</c:v>
                </c:pt>
                <c:pt idx="2034">
                  <c:v>25.442619999999945</c:v>
                </c:pt>
                <c:pt idx="2035">
                  <c:v>24.934429999999967</c:v>
                </c:pt>
                <c:pt idx="2036">
                  <c:v>25.540980000000001</c:v>
                </c:pt>
                <c:pt idx="2037">
                  <c:v>23.639350000000036</c:v>
                </c:pt>
                <c:pt idx="2038">
                  <c:v>23.295079999999967</c:v>
                </c:pt>
                <c:pt idx="2039">
                  <c:v>25.327870000000036</c:v>
                </c:pt>
                <c:pt idx="2040">
                  <c:v>24.704920000000001</c:v>
                </c:pt>
                <c:pt idx="2041">
                  <c:v>24.426229999999954</c:v>
                </c:pt>
                <c:pt idx="2042">
                  <c:v>24.36065</c:v>
                </c:pt>
                <c:pt idx="2043">
                  <c:v>23.704920000000001</c:v>
                </c:pt>
                <c:pt idx="2044">
                  <c:v>24.852460000000001</c:v>
                </c:pt>
                <c:pt idx="2045">
                  <c:v>25.327870000000036</c:v>
                </c:pt>
                <c:pt idx="2046">
                  <c:v>24.721309999999967</c:v>
                </c:pt>
                <c:pt idx="2047">
                  <c:v>24.852460000000001</c:v>
                </c:pt>
                <c:pt idx="2048">
                  <c:v>24.967209999999966</c:v>
                </c:pt>
                <c:pt idx="2049">
                  <c:v>25.459019999999967</c:v>
                </c:pt>
                <c:pt idx="2050">
                  <c:v>25.327870000000036</c:v>
                </c:pt>
                <c:pt idx="2051">
                  <c:v>25.622949999999989</c:v>
                </c:pt>
                <c:pt idx="2052">
                  <c:v>24.78688</c:v>
                </c:pt>
                <c:pt idx="2053">
                  <c:v>25.278689999999965</c:v>
                </c:pt>
                <c:pt idx="2054">
                  <c:v>24.78688</c:v>
                </c:pt>
                <c:pt idx="2055">
                  <c:v>24.868849999999963</c:v>
                </c:pt>
                <c:pt idx="2056">
                  <c:v>24.983609999999942</c:v>
                </c:pt>
                <c:pt idx="2057">
                  <c:v>25.622949999999989</c:v>
                </c:pt>
                <c:pt idx="2058">
                  <c:v>23.73771</c:v>
                </c:pt>
                <c:pt idx="2059">
                  <c:v>25.442619999999945</c:v>
                </c:pt>
                <c:pt idx="2060">
                  <c:v>23.983609999999942</c:v>
                </c:pt>
                <c:pt idx="2061">
                  <c:v>24.57377</c:v>
                </c:pt>
                <c:pt idx="2062">
                  <c:v>25.36065</c:v>
                </c:pt>
                <c:pt idx="2063">
                  <c:v>25.196719999999971</c:v>
                </c:pt>
                <c:pt idx="2064">
                  <c:v>25.459019999999967</c:v>
                </c:pt>
                <c:pt idx="2065">
                  <c:v>24.409839999999971</c:v>
                </c:pt>
                <c:pt idx="2066">
                  <c:v>25.52459</c:v>
                </c:pt>
                <c:pt idx="2067">
                  <c:v>24.819669999999999</c:v>
                </c:pt>
                <c:pt idx="2068">
                  <c:v>26.278689999999965</c:v>
                </c:pt>
                <c:pt idx="2069">
                  <c:v>25.688519999999961</c:v>
                </c:pt>
                <c:pt idx="2070">
                  <c:v>25.147539999999989</c:v>
                </c:pt>
                <c:pt idx="2071">
                  <c:v>24.868849999999963</c:v>
                </c:pt>
                <c:pt idx="2072">
                  <c:v>25.73771</c:v>
                </c:pt>
                <c:pt idx="2073">
                  <c:v>24.672129999999989</c:v>
                </c:pt>
                <c:pt idx="2074">
                  <c:v>24.442619999999945</c:v>
                </c:pt>
                <c:pt idx="2075">
                  <c:v>24.754100000000001</c:v>
                </c:pt>
                <c:pt idx="2076">
                  <c:v>23.901639999999961</c:v>
                </c:pt>
                <c:pt idx="2077">
                  <c:v>24.229509999999966</c:v>
                </c:pt>
                <c:pt idx="2078">
                  <c:v>24.934429999999967</c:v>
                </c:pt>
                <c:pt idx="2079">
                  <c:v>24.36065</c:v>
                </c:pt>
                <c:pt idx="2080">
                  <c:v>23.704920000000001</c:v>
                </c:pt>
                <c:pt idx="2081">
                  <c:v>24.311480000000028</c:v>
                </c:pt>
                <c:pt idx="2082">
                  <c:v>24.311480000000028</c:v>
                </c:pt>
                <c:pt idx="2083">
                  <c:v>24.262289999999961</c:v>
                </c:pt>
                <c:pt idx="2084">
                  <c:v>24.163930000000001</c:v>
                </c:pt>
                <c:pt idx="2085">
                  <c:v>23.885249999999942</c:v>
                </c:pt>
                <c:pt idx="2086">
                  <c:v>24.754100000000001</c:v>
                </c:pt>
                <c:pt idx="2087">
                  <c:v>25.262289999999961</c:v>
                </c:pt>
                <c:pt idx="2088">
                  <c:v>24.442619999999945</c:v>
                </c:pt>
                <c:pt idx="2089">
                  <c:v>24.557379999999988</c:v>
                </c:pt>
                <c:pt idx="2090">
                  <c:v>24.04918</c:v>
                </c:pt>
                <c:pt idx="2091">
                  <c:v>24.36065</c:v>
                </c:pt>
                <c:pt idx="2092">
                  <c:v>26.081969999999988</c:v>
                </c:pt>
                <c:pt idx="2093">
                  <c:v>24.262289999999961</c:v>
                </c:pt>
                <c:pt idx="2094">
                  <c:v>24.344259999999988</c:v>
                </c:pt>
                <c:pt idx="2095">
                  <c:v>25.344259999999988</c:v>
                </c:pt>
                <c:pt idx="2096">
                  <c:v>25.016390000000001</c:v>
                </c:pt>
                <c:pt idx="2097">
                  <c:v>25.081969999999988</c:v>
                </c:pt>
                <c:pt idx="2098">
                  <c:v>24.409839999999971</c:v>
                </c:pt>
                <c:pt idx="2099">
                  <c:v>24.04918</c:v>
                </c:pt>
                <c:pt idx="2100">
                  <c:v>25.983609999999942</c:v>
                </c:pt>
                <c:pt idx="2101">
                  <c:v>25.114750000000036</c:v>
                </c:pt>
                <c:pt idx="2102">
                  <c:v>25.36065</c:v>
                </c:pt>
                <c:pt idx="2103">
                  <c:v>23.868849999999963</c:v>
                </c:pt>
                <c:pt idx="2104">
                  <c:v>23.540980000000001</c:v>
                </c:pt>
                <c:pt idx="2105">
                  <c:v>24.327870000000036</c:v>
                </c:pt>
                <c:pt idx="2106">
                  <c:v>24.016390000000001</c:v>
                </c:pt>
                <c:pt idx="2107">
                  <c:v>24.393439999999963</c:v>
                </c:pt>
                <c:pt idx="2108">
                  <c:v>24.295079999999967</c:v>
                </c:pt>
                <c:pt idx="2109">
                  <c:v>24.114750000000036</c:v>
                </c:pt>
                <c:pt idx="2110">
                  <c:v>23.754100000000001</c:v>
                </c:pt>
                <c:pt idx="2111">
                  <c:v>25</c:v>
                </c:pt>
                <c:pt idx="2112">
                  <c:v>23.704920000000001</c:v>
                </c:pt>
                <c:pt idx="2113">
                  <c:v>24.04918</c:v>
                </c:pt>
                <c:pt idx="2114">
                  <c:v>23.704920000000001</c:v>
                </c:pt>
                <c:pt idx="2115">
                  <c:v>24.836069999999999</c:v>
                </c:pt>
                <c:pt idx="2116">
                  <c:v>23.885249999999942</c:v>
                </c:pt>
                <c:pt idx="2117">
                  <c:v>24.754100000000001</c:v>
                </c:pt>
                <c:pt idx="2118">
                  <c:v>24.967209999999966</c:v>
                </c:pt>
                <c:pt idx="2119">
                  <c:v>23.78688</c:v>
                </c:pt>
                <c:pt idx="2120">
                  <c:v>24.377050000000036</c:v>
                </c:pt>
                <c:pt idx="2121">
                  <c:v>24.475409999999961</c:v>
                </c:pt>
                <c:pt idx="2122">
                  <c:v>23.475409999999961</c:v>
                </c:pt>
                <c:pt idx="2123">
                  <c:v>24.131150000000044</c:v>
                </c:pt>
                <c:pt idx="2124">
                  <c:v>22.836069999999999</c:v>
                </c:pt>
                <c:pt idx="2125">
                  <c:v>24.983609999999942</c:v>
                </c:pt>
                <c:pt idx="2126">
                  <c:v>23.557379999999988</c:v>
                </c:pt>
                <c:pt idx="2127">
                  <c:v>24.344259999999988</c:v>
                </c:pt>
                <c:pt idx="2128">
                  <c:v>24.180329999999966</c:v>
                </c:pt>
                <c:pt idx="2129">
                  <c:v>23.442619999999945</c:v>
                </c:pt>
                <c:pt idx="2130">
                  <c:v>24.377050000000036</c:v>
                </c:pt>
                <c:pt idx="2131">
                  <c:v>25.163930000000001</c:v>
                </c:pt>
                <c:pt idx="2132">
                  <c:v>24.57377</c:v>
                </c:pt>
                <c:pt idx="2133">
                  <c:v>23.770489999999967</c:v>
                </c:pt>
                <c:pt idx="2134">
                  <c:v>24.590160000000001</c:v>
                </c:pt>
                <c:pt idx="2135">
                  <c:v>24.016390000000001</c:v>
                </c:pt>
                <c:pt idx="2136">
                  <c:v>24.590160000000001</c:v>
                </c:pt>
                <c:pt idx="2137">
                  <c:v>24.491800000000001</c:v>
                </c:pt>
                <c:pt idx="2138">
                  <c:v>25.081969999999988</c:v>
                </c:pt>
                <c:pt idx="2139">
                  <c:v>23.508199999999967</c:v>
                </c:pt>
                <c:pt idx="2140">
                  <c:v>24.327870000000036</c:v>
                </c:pt>
                <c:pt idx="2141">
                  <c:v>23.508199999999967</c:v>
                </c:pt>
                <c:pt idx="2142">
                  <c:v>24.196719999999971</c:v>
                </c:pt>
                <c:pt idx="2143">
                  <c:v>24.180329999999966</c:v>
                </c:pt>
                <c:pt idx="2144">
                  <c:v>24.967209999999966</c:v>
                </c:pt>
                <c:pt idx="2145">
                  <c:v>24.163930000000001</c:v>
                </c:pt>
                <c:pt idx="2146">
                  <c:v>24.196719999999971</c:v>
                </c:pt>
                <c:pt idx="2147">
                  <c:v>22.540980000000001</c:v>
                </c:pt>
                <c:pt idx="2148">
                  <c:v>24.163930000000001</c:v>
                </c:pt>
                <c:pt idx="2149">
                  <c:v>25.344259999999988</c:v>
                </c:pt>
                <c:pt idx="2150">
                  <c:v>24.065569999999965</c:v>
                </c:pt>
                <c:pt idx="2151">
                  <c:v>24.196719999999971</c:v>
                </c:pt>
                <c:pt idx="2152">
                  <c:v>24.57377</c:v>
                </c:pt>
                <c:pt idx="2153">
                  <c:v>23.868849999999963</c:v>
                </c:pt>
                <c:pt idx="2154">
                  <c:v>24.475409999999961</c:v>
                </c:pt>
                <c:pt idx="2155">
                  <c:v>25.245899999999967</c:v>
                </c:pt>
                <c:pt idx="2156">
                  <c:v>23.688519999999961</c:v>
                </c:pt>
                <c:pt idx="2157">
                  <c:v>24.344259999999988</c:v>
                </c:pt>
                <c:pt idx="2158">
                  <c:v>24.409839999999971</c:v>
                </c:pt>
                <c:pt idx="2159">
                  <c:v>24.245899999999967</c:v>
                </c:pt>
                <c:pt idx="2160">
                  <c:v>24.409839999999971</c:v>
                </c:pt>
                <c:pt idx="2161">
                  <c:v>25.114750000000036</c:v>
                </c:pt>
                <c:pt idx="2162">
                  <c:v>23.21312</c:v>
                </c:pt>
                <c:pt idx="2163">
                  <c:v>24.508199999999967</c:v>
                </c:pt>
                <c:pt idx="2164">
                  <c:v>23.442619999999945</c:v>
                </c:pt>
                <c:pt idx="2165">
                  <c:v>23.672129999999989</c:v>
                </c:pt>
                <c:pt idx="2166">
                  <c:v>23.508199999999967</c:v>
                </c:pt>
                <c:pt idx="2167">
                  <c:v>24.688519999999961</c:v>
                </c:pt>
                <c:pt idx="2168">
                  <c:v>24.508199999999967</c:v>
                </c:pt>
                <c:pt idx="2169">
                  <c:v>24.852460000000001</c:v>
                </c:pt>
                <c:pt idx="2170">
                  <c:v>23.918030000000002</c:v>
                </c:pt>
                <c:pt idx="2171">
                  <c:v>23.836069999999999</c:v>
                </c:pt>
                <c:pt idx="2172">
                  <c:v>25.131150000000044</c:v>
                </c:pt>
                <c:pt idx="2173">
                  <c:v>24.36065</c:v>
                </c:pt>
                <c:pt idx="2174">
                  <c:v>23.622949999999989</c:v>
                </c:pt>
                <c:pt idx="2175">
                  <c:v>24.52459</c:v>
                </c:pt>
                <c:pt idx="2176">
                  <c:v>22.836069999999999</c:v>
                </c:pt>
                <c:pt idx="2177">
                  <c:v>23.36065</c:v>
                </c:pt>
                <c:pt idx="2178">
                  <c:v>23.901639999999961</c:v>
                </c:pt>
                <c:pt idx="2179">
                  <c:v>24.852460000000001</c:v>
                </c:pt>
                <c:pt idx="2180">
                  <c:v>23.442619999999945</c:v>
                </c:pt>
                <c:pt idx="2181">
                  <c:v>25.114750000000036</c:v>
                </c:pt>
                <c:pt idx="2182">
                  <c:v>25.295079999999967</c:v>
                </c:pt>
                <c:pt idx="2183">
                  <c:v>24.819669999999999</c:v>
                </c:pt>
                <c:pt idx="2184">
                  <c:v>25.295079999999967</c:v>
                </c:pt>
                <c:pt idx="2185">
                  <c:v>23.606560000000005</c:v>
                </c:pt>
                <c:pt idx="2186">
                  <c:v>23.901639999999961</c:v>
                </c:pt>
                <c:pt idx="2187">
                  <c:v>23.852460000000001</c:v>
                </c:pt>
                <c:pt idx="2188">
                  <c:v>24.508199999999967</c:v>
                </c:pt>
                <c:pt idx="2189">
                  <c:v>23.52459</c:v>
                </c:pt>
                <c:pt idx="2190">
                  <c:v>23.606560000000005</c:v>
                </c:pt>
                <c:pt idx="2191">
                  <c:v>25.606560000000005</c:v>
                </c:pt>
                <c:pt idx="2192">
                  <c:v>24.065569999999965</c:v>
                </c:pt>
                <c:pt idx="2193">
                  <c:v>24.311480000000028</c:v>
                </c:pt>
                <c:pt idx="2194">
                  <c:v>24.655740000000002</c:v>
                </c:pt>
                <c:pt idx="2195">
                  <c:v>24.081969999999988</c:v>
                </c:pt>
                <c:pt idx="2196">
                  <c:v>24.52459</c:v>
                </c:pt>
                <c:pt idx="2197">
                  <c:v>25.229509999999966</c:v>
                </c:pt>
                <c:pt idx="2198">
                  <c:v>24.475409999999961</c:v>
                </c:pt>
                <c:pt idx="2199">
                  <c:v>23.393439999999963</c:v>
                </c:pt>
                <c:pt idx="2200">
                  <c:v>24.78688</c:v>
                </c:pt>
                <c:pt idx="2201">
                  <c:v>23.983609999999942</c:v>
                </c:pt>
                <c:pt idx="2202">
                  <c:v>24.032789999999967</c:v>
                </c:pt>
                <c:pt idx="2203">
                  <c:v>23.688519999999961</c:v>
                </c:pt>
                <c:pt idx="2204">
                  <c:v>24.688519999999961</c:v>
                </c:pt>
                <c:pt idx="2205">
                  <c:v>24.475409999999961</c:v>
                </c:pt>
                <c:pt idx="2206">
                  <c:v>23.21312</c:v>
                </c:pt>
                <c:pt idx="2207">
                  <c:v>24.868849999999963</c:v>
                </c:pt>
                <c:pt idx="2208">
                  <c:v>24</c:v>
                </c:pt>
                <c:pt idx="2209">
                  <c:v>23.754100000000001</c:v>
                </c:pt>
                <c:pt idx="2210">
                  <c:v>24.180329999999966</c:v>
                </c:pt>
                <c:pt idx="2211">
                  <c:v>22.606560000000005</c:v>
                </c:pt>
                <c:pt idx="2212">
                  <c:v>24.540980000000001</c:v>
                </c:pt>
                <c:pt idx="2213">
                  <c:v>25.262289999999961</c:v>
                </c:pt>
                <c:pt idx="2214">
                  <c:v>25.147539999999989</c:v>
                </c:pt>
                <c:pt idx="2215">
                  <c:v>25.04918</c:v>
                </c:pt>
                <c:pt idx="2216">
                  <c:v>24.78688</c:v>
                </c:pt>
                <c:pt idx="2217">
                  <c:v>24.803280000000001</c:v>
                </c:pt>
                <c:pt idx="2218">
                  <c:v>23.295079999999967</c:v>
                </c:pt>
                <c:pt idx="2219">
                  <c:v>24.229509999999966</c:v>
                </c:pt>
                <c:pt idx="2220">
                  <c:v>24.655740000000002</c:v>
                </c:pt>
                <c:pt idx="2221">
                  <c:v>24.065569999999965</c:v>
                </c:pt>
                <c:pt idx="2222">
                  <c:v>24.688519999999961</c:v>
                </c:pt>
                <c:pt idx="2223">
                  <c:v>24.590160000000001</c:v>
                </c:pt>
                <c:pt idx="2224">
                  <c:v>23.344259999999988</c:v>
                </c:pt>
                <c:pt idx="2225">
                  <c:v>24.721309999999967</c:v>
                </c:pt>
                <c:pt idx="2226">
                  <c:v>25.311480000000028</c:v>
                </c:pt>
                <c:pt idx="2227">
                  <c:v>23.606560000000005</c:v>
                </c:pt>
                <c:pt idx="2228">
                  <c:v>24.918030000000002</c:v>
                </c:pt>
                <c:pt idx="2229">
                  <c:v>24.327870000000036</c:v>
                </c:pt>
                <c:pt idx="2230">
                  <c:v>24.852460000000001</c:v>
                </c:pt>
                <c:pt idx="2231">
                  <c:v>25.262289999999961</c:v>
                </c:pt>
                <c:pt idx="2232">
                  <c:v>23.885249999999942</c:v>
                </c:pt>
                <c:pt idx="2233">
                  <c:v>25.36065</c:v>
                </c:pt>
                <c:pt idx="2234">
                  <c:v>25.114750000000036</c:v>
                </c:pt>
                <c:pt idx="2235">
                  <c:v>24.918030000000002</c:v>
                </c:pt>
                <c:pt idx="2236">
                  <c:v>24.868849999999963</c:v>
                </c:pt>
                <c:pt idx="2237">
                  <c:v>24.295079999999967</c:v>
                </c:pt>
                <c:pt idx="2238">
                  <c:v>24.901639999999961</c:v>
                </c:pt>
                <c:pt idx="2239">
                  <c:v>23.754100000000001</c:v>
                </c:pt>
                <c:pt idx="2240">
                  <c:v>23.278689999999965</c:v>
                </c:pt>
                <c:pt idx="2241">
                  <c:v>24.377050000000036</c:v>
                </c:pt>
                <c:pt idx="2242">
                  <c:v>25.639350000000036</c:v>
                </c:pt>
                <c:pt idx="2243">
                  <c:v>23.819669999999999</c:v>
                </c:pt>
                <c:pt idx="2244">
                  <c:v>24.278689999999965</c:v>
                </c:pt>
                <c:pt idx="2245">
                  <c:v>24.557379999999988</c:v>
                </c:pt>
                <c:pt idx="2246">
                  <c:v>23.754100000000001</c:v>
                </c:pt>
                <c:pt idx="2247">
                  <c:v>25.147539999999989</c:v>
                </c:pt>
                <c:pt idx="2248">
                  <c:v>23.081969999999988</c:v>
                </c:pt>
                <c:pt idx="2249">
                  <c:v>23.36065</c:v>
                </c:pt>
                <c:pt idx="2250">
                  <c:v>23.459019999999967</c:v>
                </c:pt>
                <c:pt idx="2251">
                  <c:v>25</c:v>
                </c:pt>
                <c:pt idx="2252">
                  <c:v>24.065569999999965</c:v>
                </c:pt>
                <c:pt idx="2253">
                  <c:v>24.918030000000002</c:v>
                </c:pt>
                <c:pt idx="2254">
                  <c:v>24.78688</c:v>
                </c:pt>
                <c:pt idx="2255">
                  <c:v>23.491800000000001</c:v>
                </c:pt>
                <c:pt idx="2256">
                  <c:v>23.655740000000002</c:v>
                </c:pt>
                <c:pt idx="2257">
                  <c:v>25.57377</c:v>
                </c:pt>
                <c:pt idx="2258">
                  <c:v>24.73771</c:v>
                </c:pt>
                <c:pt idx="2259">
                  <c:v>24.459019999999967</c:v>
                </c:pt>
                <c:pt idx="2260">
                  <c:v>25.21312</c:v>
                </c:pt>
                <c:pt idx="2261">
                  <c:v>23.491800000000001</c:v>
                </c:pt>
                <c:pt idx="2262">
                  <c:v>24.377050000000036</c:v>
                </c:pt>
                <c:pt idx="2263">
                  <c:v>25.540980000000001</c:v>
                </c:pt>
                <c:pt idx="2264">
                  <c:v>24.393439999999963</c:v>
                </c:pt>
                <c:pt idx="2265">
                  <c:v>24.52459</c:v>
                </c:pt>
                <c:pt idx="2266">
                  <c:v>25.131150000000044</c:v>
                </c:pt>
                <c:pt idx="2267">
                  <c:v>24.09836</c:v>
                </c:pt>
                <c:pt idx="2268">
                  <c:v>24.344259999999988</c:v>
                </c:pt>
                <c:pt idx="2269">
                  <c:v>24.081969999999988</c:v>
                </c:pt>
                <c:pt idx="2270">
                  <c:v>24.803280000000001</c:v>
                </c:pt>
                <c:pt idx="2271">
                  <c:v>24.21312</c:v>
                </c:pt>
                <c:pt idx="2272">
                  <c:v>25</c:v>
                </c:pt>
                <c:pt idx="2273">
                  <c:v>23.114750000000036</c:v>
                </c:pt>
                <c:pt idx="2274">
                  <c:v>24.327870000000036</c:v>
                </c:pt>
                <c:pt idx="2275">
                  <c:v>24.245899999999967</c:v>
                </c:pt>
                <c:pt idx="2276">
                  <c:v>24.278689999999965</c:v>
                </c:pt>
                <c:pt idx="2277">
                  <c:v>24.278689999999965</c:v>
                </c:pt>
                <c:pt idx="2278">
                  <c:v>25.229509999999966</c:v>
                </c:pt>
                <c:pt idx="2279">
                  <c:v>24.245899999999967</c:v>
                </c:pt>
                <c:pt idx="2280">
                  <c:v>25.114750000000036</c:v>
                </c:pt>
                <c:pt idx="2281">
                  <c:v>25.114750000000036</c:v>
                </c:pt>
                <c:pt idx="2282">
                  <c:v>25.590160000000001</c:v>
                </c:pt>
                <c:pt idx="2283">
                  <c:v>25.311480000000028</c:v>
                </c:pt>
                <c:pt idx="2284">
                  <c:v>24.885249999999942</c:v>
                </c:pt>
                <c:pt idx="2285">
                  <c:v>23.73771</c:v>
                </c:pt>
                <c:pt idx="2286">
                  <c:v>25.245899999999967</c:v>
                </c:pt>
                <c:pt idx="2287">
                  <c:v>24.819669999999999</c:v>
                </c:pt>
                <c:pt idx="2288">
                  <c:v>24.836069999999999</c:v>
                </c:pt>
                <c:pt idx="2289">
                  <c:v>25.04918</c:v>
                </c:pt>
                <c:pt idx="2290">
                  <c:v>24.852460000000001</c:v>
                </c:pt>
                <c:pt idx="2291">
                  <c:v>24.131150000000044</c:v>
                </c:pt>
                <c:pt idx="2292">
                  <c:v>26.590160000000001</c:v>
                </c:pt>
                <c:pt idx="2293">
                  <c:v>24.95082</c:v>
                </c:pt>
                <c:pt idx="2294">
                  <c:v>23.36065</c:v>
                </c:pt>
                <c:pt idx="2295">
                  <c:v>23.836069999999999</c:v>
                </c:pt>
                <c:pt idx="2296">
                  <c:v>24.901639999999961</c:v>
                </c:pt>
                <c:pt idx="2297">
                  <c:v>24.73771</c:v>
                </c:pt>
                <c:pt idx="2298">
                  <c:v>25.147539999999989</c:v>
                </c:pt>
                <c:pt idx="2299">
                  <c:v>26.57377</c:v>
                </c:pt>
                <c:pt idx="2300">
                  <c:v>23.934429999999967</c:v>
                </c:pt>
                <c:pt idx="2301">
                  <c:v>26.459019999999967</c:v>
                </c:pt>
                <c:pt idx="2302">
                  <c:v>25.885249999999942</c:v>
                </c:pt>
                <c:pt idx="2303">
                  <c:v>25.704920000000001</c:v>
                </c:pt>
                <c:pt idx="2304">
                  <c:v>24.639350000000036</c:v>
                </c:pt>
                <c:pt idx="2305">
                  <c:v>26.04918</c:v>
                </c:pt>
                <c:pt idx="2306">
                  <c:v>24.57377</c:v>
                </c:pt>
                <c:pt idx="2307">
                  <c:v>24.983609999999942</c:v>
                </c:pt>
                <c:pt idx="2308">
                  <c:v>23.770489999999967</c:v>
                </c:pt>
                <c:pt idx="2309">
                  <c:v>26</c:v>
                </c:pt>
                <c:pt idx="2310">
                  <c:v>25.016390000000001</c:v>
                </c:pt>
                <c:pt idx="2311">
                  <c:v>25.491800000000001</c:v>
                </c:pt>
                <c:pt idx="2312">
                  <c:v>25.262289999999961</c:v>
                </c:pt>
                <c:pt idx="2313">
                  <c:v>26.196719999999971</c:v>
                </c:pt>
                <c:pt idx="2314">
                  <c:v>25.704920000000001</c:v>
                </c:pt>
                <c:pt idx="2315">
                  <c:v>25.426229999999954</c:v>
                </c:pt>
                <c:pt idx="2316">
                  <c:v>25.377050000000036</c:v>
                </c:pt>
                <c:pt idx="2317">
                  <c:v>25.901639999999961</c:v>
                </c:pt>
                <c:pt idx="2318">
                  <c:v>25.459019999999967</c:v>
                </c:pt>
                <c:pt idx="2319">
                  <c:v>25.327870000000036</c:v>
                </c:pt>
                <c:pt idx="2320">
                  <c:v>26.262289999999961</c:v>
                </c:pt>
                <c:pt idx="2321">
                  <c:v>25.36065</c:v>
                </c:pt>
                <c:pt idx="2322">
                  <c:v>26.78688</c:v>
                </c:pt>
                <c:pt idx="2323">
                  <c:v>25.229509999999966</c:v>
                </c:pt>
                <c:pt idx="2324">
                  <c:v>25.344259999999988</c:v>
                </c:pt>
                <c:pt idx="2325">
                  <c:v>25.622949999999989</c:v>
                </c:pt>
                <c:pt idx="2326">
                  <c:v>26.639350000000036</c:v>
                </c:pt>
                <c:pt idx="2327">
                  <c:v>25.934429999999967</c:v>
                </c:pt>
                <c:pt idx="2328">
                  <c:v>24.147539999999989</c:v>
                </c:pt>
                <c:pt idx="2329">
                  <c:v>24.704920000000001</c:v>
                </c:pt>
                <c:pt idx="2330">
                  <c:v>25.819669999999999</c:v>
                </c:pt>
                <c:pt idx="2331">
                  <c:v>25.934429999999967</c:v>
                </c:pt>
                <c:pt idx="2332">
                  <c:v>24.590160000000001</c:v>
                </c:pt>
                <c:pt idx="2333">
                  <c:v>25.78688</c:v>
                </c:pt>
                <c:pt idx="2334">
                  <c:v>24.836069999999999</c:v>
                </c:pt>
                <c:pt idx="2335">
                  <c:v>26.147539999999989</c:v>
                </c:pt>
                <c:pt idx="2336">
                  <c:v>24.377050000000036</c:v>
                </c:pt>
                <c:pt idx="2337">
                  <c:v>24.754100000000001</c:v>
                </c:pt>
                <c:pt idx="2338">
                  <c:v>25.196719999999971</c:v>
                </c:pt>
                <c:pt idx="2339">
                  <c:v>25.180329999999966</c:v>
                </c:pt>
                <c:pt idx="2340">
                  <c:v>25.032789999999967</c:v>
                </c:pt>
                <c:pt idx="2341">
                  <c:v>24</c:v>
                </c:pt>
                <c:pt idx="2342">
                  <c:v>25.590160000000001</c:v>
                </c:pt>
                <c:pt idx="2343">
                  <c:v>25.918030000000002</c:v>
                </c:pt>
                <c:pt idx="2344">
                  <c:v>24.852460000000001</c:v>
                </c:pt>
                <c:pt idx="2345">
                  <c:v>25.475409999999961</c:v>
                </c:pt>
                <c:pt idx="2346">
                  <c:v>24.688519999999961</c:v>
                </c:pt>
                <c:pt idx="2347">
                  <c:v>25.52459</c:v>
                </c:pt>
                <c:pt idx="2348">
                  <c:v>24.721309999999967</c:v>
                </c:pt>
                <c:pt idx="2349">
                  <c:v>24.704920000000001</c:v>
                </c:pt>
                <c:pt idx="2350">
                  <c:v>24.557379999999988</c:v>
                </c:pt>
                <c:pt idx="2351">
                  <c:v>24.770489999999967</c:v>
                </c:pt>
                <c:pt idx="2352">
                  <c:v>24.540980000000001</c:v>
                </c:pt>
                <c:pt idx="2353">
                  <c:v>25.377050000000036</c:v>
                </c:pt>
                <c:pt idx="2354">
                  <c:v>25.590160000000001</c:v>
                </c:pt>
                <c:pt idx="2355">
                  <c:v>25.901639999999961</c:v>
                </c:pt>
                <c:pt idx="2356">
                  <c:v>24.836069999999999</c:v>
                </c:pt>
                <c:pt idx="2357">
                  <c:v>24.163930000000001</c:v>
                </c:pt>
                <c:pt idx="2358">
                  <c:v>25.819669999999999</c:v>
                </c:pt>
                <c:pt idx="2359">
                  <c:v>25.377050000000036</c:v>
                </c:pt>
                <c:pt idx="2360">
                  <c:v>25.262289999999961</c:v>
                </c:pt>
                <c:pt idx="2361">
                  <c:v>25.606560000000005</c:v>
                </c:pt>
                <c:pt idx="2362">
                  <c:v>24.754100000000001</c:v>
                </c:pt>
                <c:pt idx="2363">
                  <c:v>25.196719999999971</c:v>
                </c:pt>
                <c:pt idx="2364">
                  <c:v>25.442619999999945</c:v>
                </c:pt>
                <c:pt idx="2365">
                  <c:v>23.819669999999999</c:v>
                </c:pt>
                <c:pt idx="2366">
                  <c:v>24.295079999999967</c:v>
                </c:pt>
                <c:pt idx="2367">
                  <c:v>24.557379999999988</c:v>
                </c:pt>
                <c:pt idx="2368">
                  <c:v>24.327870000000036</c:v>
                </c:pt>
                <c:pt idx="2369">
                  <c:v>24.901639999999961</c:v>
                </c:pt>
                <c:pt idx="2370">
                  <c:v>24.852460000000001</c:v>
                </c:pt>
                <c:pt idx="2371">
                  <c:v>24.311480000000028</c:v>
                </c:pt>
                <c:pt idx="2372">
                  <c:v>24.065569999999965</c:v>
                </c:pt>
                <c:pt idx="2373">
                  <c:v>24.803280000000001</c:v>
                </c:pt>
                <c:pt idx="2374">
                  <c:v>24.852460000000001</c:v>
                </c:pt>
                <c:pt idx="2375">
                  <c:v>25.180329999999966</c:v>
                </c:pt>
                <c:pt idx="2376">
                  <c:v>25.770489999999967</c:v>
                </c:pt>
                <c:pt idx="2377">
                  <c:v>25.426229999999954</c:v>
                </c:pt>
                <c:pt idx="2378">
                  <c:v>24.704920000000001</c:v>
                </c:pt>
                <c:pt idx="2379">
                  <c:v>25.180329999999966</c:v>
                </c:pt>
                <c:pt idx="2380">
                  <c:v>24.967209999999966</c:v>
                </c:pt>
                <c:pt idx="2381">
                  <c:v>25.131150000000044</c:v>
                </c:pt>
                <c:pt idx="2382">
                  <c:v>24.081969999999988</c:v>
                </c:pt>
                <c:pt idx="2383">
                  <c:v>24.852460000000001</c:v>
                </c:pt>
                <c:pt idx="2384">
                  <c:v>24.09836</c:v>
                </c:pt>
                <c:pt idx="2385">
                  <c:v>24.639350000000036</c:v>
                </c:pt>
                <c:pt idx="2386">
                  <c:v>25.803280000000001</c:v>
                </c:pt>
                <c:pt idx="2387">
                  <c:v>25.655740000000002</c:v>
                </c:pt>
                <c:pt idx="2388">
                  <c:v>24.377050000000036</c:v>
                </c:pt>
                <c:pt idx="2389">
                  <c:v>25</c:v>
                </c:pt>
                <c:pt idx="2390">
                  <c:v>24.819669999999999</c:v>
                </c:pt>
                <c:pt idx="2391">
                  <c:v>25.491800000000001</c:v>
                </c:pt>
                <c:pt idx="2392">
                  <c:v>24.262289999999961</c:v>
                </c:pt>
                <c:pt idx="2393">
                  <c:v>25.180329999999966</c:v>
                </c:pt>
                <c:pt idx="2394">
                  <c:v>24.36065</c:v>
                </c:pt>
                <c:pt idx="2395">
                  <c:v>25.245899999999967</c:v>
                </c:pt>
                <c:pt idx="2396">
                  <c:v>23.590160000000001</c:v>
                </c:pt>
                <c:pt idx="2397">
                  <c:v>24.491800000000001</c:v>
                </c:pt>
                <c:pt idx="2398">
                  <c:v>24.934429999999967</c:v>
                </c:pt>
                <c:pt idx="2399">
                  <c:v>24.36065</c:v>
                </c:pt>
                <c:pt idx="2400">
                  <c:v>24.803280000000001</c:v>
                </c:pt>
                <c:pt idx="2401">
                  <c:v>24.180329999999966</c:v>
                </c:pt>
                <c:pt idx="2402">
                  <c:v>25.016390000000001</c:v>
                </c:pt>
                <c:pt idx="2403">
                  <c:v>23.393439999999963</c:v>
                </c:pt>
                <c:pt idx="2404">
                  <c:v>24.721309999999967</c:v>
                </c:pt>
                <c:pt idx="2405">
                  <c:v>24.065569999999965</c:v>
                </c:pt>
                <c:pt idx="2406">
                  <c:v>25.081969999999988</c:v>
                </c:pt>
                <c:pt idx="2407">
                  <c:v>23.540980000000001</c:v>
                </c:pt>
                <c:pt idx="2408">
                  <c:v>24.557379999999988</c:v>
                </c:pt>
                <c:pt idx="2409">
                  <c:v>24.688519999999961</c:v>
                </c:pt>
                <c:pt idx="2410">
                  <c:v>24.180329999999966</c:v>
                </c:pt>
                <c:pt idx="2411">
                  <c:v>25.393439999999963</c:v>
                </c:pt>
                <c:pt idx="2412">
                  <c:v>24.590160000000001</c:v>
                </c:pt>
                <c:pt idx="2413">
                  <c:v>24.09836</c:v>
                </c:pt>
                <c:pt idx="2414">
                  <c:v>23.78688</c:v>
                </c:pt>
                <c:pt idx="2415">
                  <c:v>23.78688</c:v>
                </c:pt>
                <c:pt idx="2416">
                  <c:v>25.36065</c:v>
                </c:pt>
                <c:pt idx="2417">
                  <c:v>23.393439999999963</c:v>
                </c:pt>
                <c:pt idx="2418">
                  <c:v>25.73771</c:v>
                </c:pt>
                <c:pt idx="2419">
                  <c:v>24.475409999999961</c:v>
                </c:pt>
                <c:pt idx="2420">
                  <c:v>23.704920000000001</c:v>
                </c:pt>
                <c:pt idx="2421">
                  <c:v>25.016390000000001</c:v>
                </c:pt>
                <c:pt idx="2422">
                  <c:v>23.803280000000001</c:v>
                </c:pt>
                <c:pt idx="2423">
                  <c:v>24.655740000000002</c:v>
                </c:pt>
                <c:pt idx="2424">
                  <c:v>25.295079999999967</c:v>
                </c:pt>
                <c:pt idx="2425">
                  <c:v>24.655740000000002</c:v>
                </c:pt>
                <c:pt idx="2426">
                  <c:v>24.967209999999966</c:v>
                </c:pt>
                <c:pt idx="2427">
                  <c:v>25.295079999999967</c:v>
                </c:pt>
                <c:pt idx="2428">
                  <c:v>25.393439999999963</c:v>
                </c:pt>
                <c:pt idx="2429">
                  <c:v>23.836069999999999</c:v>
                </c:pt>
                <c:pt idx="2430">
                  <c:v>25.196719999999971</c:v>
                </c:pt>
                <c:pt idx="2431">
                  <c:v>26.196719999999971</c:v>
                </c:pt>
                <c:pt idx="2432">
                  <c:v>25.803280000000001</c:v>
                </c:pt>
                <c:pt idx="2433">
                  <c:v>24.163930000000001</c:v>
                </c:pt>
                <c:pt idx="2434">
                  <c:v>25.278689999999965</c:v>
                </c:pt>
                <c:pt idx="2435">
                  <c:v>25.311480000000028</c:v>
                </c:pt>
                <c:pt idx="2436">
                  <c:v>26.016390000000001</c:v>
                </c:pt>
                <c:pt idx="2437">
                  <c:v>25</c:v>
                </c:pt>
                <c:pt idx="2438">
                  <c:v>25.131150000000044</c:v>
                </c:pt>
                <c:pt idx="2439">
                  <c:v>24.21312</c:v>
                </c:pt>
                <c:pt idx="2440">
                  <c:v>24.73771</c:v>
                </c:pt>
                <c:pt idx="2441">
                  <c:v>24.491800000000001</c:v>
                </c:pt>
                <c:pt idx="2442">
                  <c:v>25.540980000000001</c:v>
                </c:pt>
                <c:pt idx="2443">
                  <c:v>25.032789999999967</c:v>
                </c:pt>
                <c:pt idx="2444">
                  <c:v>24.803280000000001</c:v>
                </c:pt>
                <c:pt idx="2445">
                  <c:v>25.475409999999961</c:v>
                </c:pt>
                <c:pt idx="2446">
                  <c:v>25.196719999999971</c:v>
                </c:pt>
                <c:pt idx="2447">
                  <c:v>24.196719999999971</c:v>
                </c:pt>
                <c:pt idx="2448">
                  <c:v>25.245899999999967</c:v>
                </c:pt>
                <c:pt idx="2449">
                  <c:v>24.622949999999989</c:v>
                </c:pt>
                <c:pt idx="2450">
                  <c:v>24.704920000000001</c:v>
                </c:pt>
                <c:pt idx="2451">
                  <c:v>24.459019999999967</c:v>
                </c:pt>
                <c:pt idx="2452">
                  <c:v>25</c:v>
                </c:pt>
                <c:pt idx="2453">
                  <c:v>24.04918</c:v>
                </c:pt>
                <c:pt idx="2454">
                  <c:v>24.426229999999954</c:v>
                </c:pt>
                <c:pt idx="2455">
                  <c:v>24.229509999999966</c:v>
                </c:pt>
                <c:pt idx="2456">
                  <c:v>24.344259999999988</c:v>
                </c:pt>
                <c:pt idx="2457">
                  <c:v>24.704920000000001</c:v>
                </c:pt>
                <c:pt idx="2458">
                  <c:v>24.442619999999945</c:v>
                </c:pt>
                <c:pt idx="2459">
                  <c:v>25.311480000000028</c:v>
                </c:pt>
                <c:pt idx="2460">
                  <c:v>24.295079999999967</c:v>
                </c:pt>
                <c:pt idx="2461">
                  <c:v>25.016390000000001</c:v>
                </c:pt>
                <c:pt idx="2462">
                  <c:v>23.278689999999965</c:v>
                </c:pt>
                <c:pt idx="2463">
                  <c:v>24.819669999999999</c:v>
                </c:pt>
                <c:pt idx="2464">
                  <c:v>25.180329999999966</c:v>
                </c:pt>
                <c:pt idx="2465">
                  <c:v>25.57377</c:v>
                </c:pt>
                <c:pt idx="2466">
                  <c:v>25.180329999999966</c:v>
                </c:pt>
                <c:pt idx="2467">
                  <c:v>24.57377</c:v>
                </c:pt>
                <c:pt idx="2468">
                  <c:v>25.770489999999967</c:v>
                </c:pt>
                <c:pt idx="2469">
                  <c:v>24.590160000000001</c:v>
                </c:pt>
                <c:pt idx="2470">
                  <c:v>24.819669999999999</c:v>
                </c:pt>
                <c:pt idx="2471">
                  <c:v>25.229509999999966</c:v>
                </c:pt>
                <c:pt idx="2472">
                  <c:v>25.52459</c:v>
                </c:pt>
                <c:pt idx="2473">
                  <c:v>24.852460000000001</c:v>
                </c:pt>
                <c:pt idx="2474">
                  <c:v>25.163930000000001</c:v>
                </c:pt>
                <c:pt idx="2475">
                  <c:v>25.377050000000036</c:v>
                </c:pt>
                <c:pt idx="2476">
                  <c:v>25.770489999999967</c:v>
                </c:pt>
                <c:pt idx="2477">
                  <c:v>25.442619999999945</c:v>
                </c:pt>
                <c:pt idx="2478">
                  <c:v>24.065569999999965</c:v>
                </c:pt>
                <c:pt idx="2479">
                  <c:v>25.459019999999967</c:v>
                </c:pt>
                <c:pt idx="2480">
                  <c:v>25.377050000000036</c:v>
                </c:pt>
                <c:pt idx="2481">
                  <c:v>24.78688</c:v>
                </c:pt>
                <c:pt idx="2482">
                  <c:v>24.688519999999961</c:v>
                </c:pt>
                <c:pt idx="2483">
                  <c:v>24.344259999999988</c:v>
                </c:pt>
                <c:pt idx="2484">
                  <c:v>25.295079999999967</c:v>
                </c:pt>
                <c:pt idx="2485">
                  <c:v>26.393439999999963</c:v>
                </c:pt>
                <c:pt idx="2486">
                  <c:v>23.540980000000001</c:v>
                </c:pt>
                <c:pt idx="2487">
                  <c:v>24.754100000000001</c:v>
                </c:pt>
                <c:pt idx="2488">
                  <c:v>25.377050000000036</c:v>
                </c:pt>
                <c:pt idx="2489">
                  <c:v>25.081969999999988</c:v>
                </c:pt>
                <c:pt idx="2490">
                  <c:v>23.885249999999942</c:v>
                </c:pt>
                <c:pt idx="2491">
                  <c:v>24.655740000000002</c:v>
                </c:pt>
                <c:pt idx="2492">
                  <c:v>26.52459</c:v>
                </c:pt>
                <c:pt idx="2493">
                  <c:v>24.967209999999966</c:v>
                </c:pt>
                <c:pt idx="2494">
                  <c:v>24.016390000000001</c:v>
                </c:pt>
                <c:pt idx="2495">
                  <c:v>24.78688</c:v>
                </c:pt>
                <c:pt idx="2496">
                  <c:v>24.04918</c:v>
                </c:pt>
                <c:pt idx="2497">
                  <c:v>23.852460000000001</c:v>
                </c:pt>
                <c:pt idx="2498">
                  <c:v>23.901639999999961</c:v>
                </c:pt>
                <c:pt idx="2499">
                  <c:v>25.016390000000001</c:v>
                </c:pt>
                <c:pt idx="2500">
                  <c:v>24.819669999999999</c:v>
                </c:pt>
                <c:pt idx="2501">
                  <c:v>24.885249999999942</c:v>
                </c:pt>
                <c:pt idx="2502">
                  <c:v>25.21312</c:v>
                </c:pt>
                <c:pt idx="2503">
                  <c:v>24.57377</c:v>
                </c:pt>
                <c:pt idx="2504">
                  <c:v>24.262289999999961</c:v>
                </c:pt>
                <c:pt idx="2505">
                  <c:v>25.196719999999971</c:v>
                </c:pt>
                <c:pt idx="2506">
                  <c:v>25</c:v>
                </c:pt>
                <c:pt idx="2507">
                  <c:v>25.442619999999945</c:v>
                </c:pt>
                <c:pt idx="2508">
                  <c:v>24.065569999999965</c:v>
                </c:pt>
                <c:pt idx="2509">
                  <c:v>23.885249999999942</c:v>
                </c:pt>
                <c:pt idx="2510">
                  <c:v>25.442619999999945</c:v>
                </c:pt>
                <c:pt idx="2511">
                  <c:v>25.885249999999942</c:v>
                </c:pt>
                <c:pt idx="2512">
                  <c:v>24.73771</c:v>
                </c:pt>
                <c:pt idx="2513">
                  <c:v>24.131150000000044</c:v>
                </c:pt>
                <c:pt idx="2514">
                  <c:v>23.967209999999966</c:v>
                </c:pt>
                <c:pt idx="2515">
                  <c:v>23.803280000000001</c:v>
                </c:pt>
                <c:pt idx="2516">
                  <c:v>24.836069999999999</c:v>
                </c:pt>
                <c:pt idx="2517">
                  <c:v>24.78688</c:v>
                </c:pt>
                <c:pt idx="2518">
                  <c:v>25.21312</c:v>
                </c:pt>
                <c:pt idx="2519">
                  <c:v>24.836069999999999</c:v>
                </c:pt>
                <c:pt idx="2520">
                  <c:v>25.180329999999966</c:v>
                </c:pt>
                <c:pt idx="2521">
                  <c:v>25.704920000000001</c:v>
                </c:pt>
                <c:pt idx="2522">
                  <c:v>25.540980000000001</c:v>
                </c:pt>
                <c:pt idx="2523">
                  <c:v>24.508199999999967</c:v>
                </c:pt>
                <c:pt idx="2524">
                  <c:v>25.967209999999966</c:v>
                </c:pt>
                <c:pt idx="2525">
                  <c:v>24.311480000000028</c:v>
                </c:pt>
                <c:pt idx="2526">
                  <c:v>25.295079999999967</c:v>
                </c:pt>
                <c:pt idx="2527">
                  <c:v>23.901639999999961</c:v>
                </c:pt>
                <c:pt idx="2528">
                  <c:v>24.21312</c:v>
                </c:pt>
                <c:pt idx="2529">
                  <c:v>23.606560000000005</c:v>
                </c:pt>
                <c:pt idx="2530">
                  <c:v>25.032789999999967</c:v>
                </c:pt>
                <c:pt idx="2531">
                  <c:v>24.163930000000001</c:v>
                </c:pt>
                <c:pt idx="2532">
                  <c:v>25.344259999999988</c:v>
                </c:pt>
                <c:pt idx="2533">
                  <c:v>24.73771</c:v>
                </c:pt>
                <c:pt idx="2534">
                  <c:v>24.803280000000001</c:v>
                </c:pt>
                <c:pt idx="2535">
                  <c:v>24.147539999999989</c:v>
                </c:pt>
                <c:pt idx="2536">
                  <c:v>24.278689999999965</c:v>
                </c:pt>
                <c:pt idx="2537">
                  <c:v>25.442619999999945</c:v>
                </c:pt>
                <c:pt idx="2538">
                  <c:v>25.868849999999963</c:v>
                </c:pt>
                <c:pt idx="2539">
                  <c:v>25.540980000000001</c:v>
                </c:pt>
                <c:pt idx="2540">
                  <c:v>24.639350000000036</c:v>
                </c:pt>
                <c:pt idx="2541">
                  <c:v>26.147539999999989</c:v>
                </c:pt>
                <c:pt idx="2542">
                  <c:v>26.311480000000028</c:v>
                </c:pt>
                <c:pt idx="2543">
                  <c:v>24.622949999999989</c:v>
                </c:pt>
                <c:pt idx="2544">
                  <c:v>26.426229999999954</c:v>
                </c:pt>
                <c:pt idx="2545">
                  <c:v>24.754100000000001</c:v>
                </c:pt>
                <c:pt idx="2546">
                  <c:v>23.868849999999963</c:v>
                </c:pt>
                <c:pt idx="2547">
                  <c:v>24.016390000000001</c:v>
                </c:pt>
                <c:pt idx="2548">
                  <c:v>25.262289999999961</c:v>
                </c:pt>
                <c:pt idx="2549">
                  <c:v>25.278689999999965</c:v>
                </c:pt>
                <c:pt idx="2550">
                  <c:v>24.934429999999967</c:v>
                </c:pt>
                <c:pt idx="2551">
                  <c:v>24.278689999999965</c:v>
                </c:pt>
                <c:pt idx="2552">
                  <c:v>24.885249999999942</c:v>
                </c:pt>
                <c:pt idx="2553">
                  <c:v>25.508199999999967</c:v>
                </c:pt>
                <c:pt idx="2554">
                  <c:v>24.393439999999963</c:v>
                </c:pt>
                <c:pt idx="2555">
                  <c:v>23.754100000000001</c:v>
                </c:pt>
                <c:pt idx="2556">
                  <c:v>25</c:v>
                </c:pt>
                <c:pt idx="2557">
                  <c:v>23.852460000000001</c:v>
                </c:pt>
                <c:pt idx="2558">
                  <c:v>24.081969999999988</c:v>
                </c:pt>
                <c:pt idx="2559">
                  <c:v>25.163930000000001</c:v>
                </c:pt>
                <c:pt idx="2560">
                  <c:v>24.73771</c:v>
                </c:pt>
                <c:pt idx="2561">
                  <c:v>24.639350000000036</c:v>
                </c:pt>
                <c:pt idx="2562">
                  <c:v>24.278689999999965</c:v>
                </c:pt>
                <c:pt idx="2563">
                  <c:v>23.672129999999989</c:v>
                </c:pt>
                <c:pt idx="2564">
                  <c:v>24.639350000000036</c:v>
                </c:pt>
                <c:pt idx="2565">
                  <c:v>24.491800000000001</c:v>
                </c:pt>
                <c:pt idx="2566">
                  <c:v>24.229509999999966</c:v>
                </c:pt>
                <c:pt idx="2567">
                  <c:v>24.131150000000044</c:v>
                </c:pt>
                <c:pt idx="2568">
                  <c:v>24.426229999999954</c:v>
                </c:pt>
                <c:pt idx="2569">
                  <c:v>24.557379999999988</c:v>
                </c:pt>
                <c:pt idx="2570">
                  <c:v>25.475409999999961</c:v>
                </c:pt>
                <c:pt idx="2571">
                  <c:v>24.508199999999967</c:v>
                </c:pt>
                <c:pt idx="2572">
                  <c:v>24.131150000000044</c:v>
                </c:pt>
                <c:pt idx="2573">
                  <c:v>24.868849999999963</c:v>
                </c:pt>
                <c:pt idx="2574">
                  <c:v>25.688519999999961</c:v>
                </c:pt>
                <c:pt idx="2575">
                  <c:v>24.95082</c:v>
                </c:pt>
                <c:pt idx="2576">
                  <c:v>25</c:v>
                </c:pt>
                <c:pt idx="2577">
                  <c:v>23.770489999999967</c:v>
                </c:pt>
                <c:pt idx="2578">
                  <c:v>24.803280000000001</c:v>
                </c:pt>
                <c:pt idx="2579">
                  <c:v>25.09836</c:v>
                </c:pt>
                <c:pt idx="2580">
                  <c:v>24.852460000000001</c:v>
                </c:pt>
                <c:pt idx="2581">
                  <c:v>23.606560000000005</c:v>
                </c:pt>
                <c:pt idx="2582">
                  <c:v>25.032789999999967</c:v>
                </c:pt>
                <c:pt idx="2583">
                  <c:v>25.262289999999961</c:v>
                </c:pt>
                <c:pt idx="2584">
                  <c:v>24.311480000000028</c:v>
                </c:pt>
                <c:pt idx="2585">
                  <c:v>24.901639999999961</c:v>
                </c:pt>
                <c:pt idx="2586">
                  <c:v>26.09836</c:v>
                </c:pt>
                <c:pt idx="2587">
                  <c:v>24.327870000000036</c:v>
                </c:pt>
                <c:pt idx="2588">
                  <c:v>23.819669999999999</c:v>
                </c:pt>
                <c:pt idx="2589">
                  <c:v>23.934429999999967</c:v>
                </c:pt>
                <c:pt idx="2590">
                  <c:v>24.934429999999967</c:v>
                </c:pt>
                <c:pt idx="2591">
                  <c:v>23.803280000000001</c:v>
                </c:pt>
                <c:pt idx="2592">
                  <c:v>24.901639999999961</c:v>
                </c:pt>
                <c:pt idx="2593">
                  <c:v>24.983609999999942</c:v>
                </c:pt>
                <c:pt idx="2594">
                  <c:v>23.901639999999961</c:v>
                </c:pt>
                <c:pt idx="2595">
                  <c:v>24.540980000000001</c:v>
                </c:pt>
                <c:pt idx="2596">
                  <c:v>24.95082</c:v>
                </c:pt>
                <c:pt idx="2597">
                  <c:v>23.852460000000001</c:v>
                </c:pt>
                <c:pt idx="2598">
                  <c:v>23.52459</c:v>
                </c:pt>
                <c:pt idx="2599">
                  <c:v>24.163930000000001</c:v>
                </c:pt>
                <c:pt idx="2600">
                  <c:v>24.295079999999967</c:v>
                </c:pt>
                <c:pt idx="2601">
                  <c:v>24.180329999999966</c:v>
                </c:pt>
                <c:pt idx="2602">
                  <c:v>25.885249999999942</c:v>
                </c:pt>
                <c:pt idx="2603">
                  <c:v>23.540980000000001</c:v>
                </c:pt>
                <c:pt idx="2604">
                  <c:v>25.52459</c:v>
                </c:pt>
                <c:pt idx="2605">
                  <c:v>24.262289999999961</c:v>
                </c:pt>
                <c:pt idx="2606">
                  <c:v>24.967209999999966</c:v>
                </c:pt>
                <c:pt idx="2607">
                  <c:v>25</c:v>
                </c:pt>
                <c:pt idx="2608">
                  <c:v>24.770489999999967</c:v>
                </c:pt>
                <c:pt idx="2609">
                  <c:v>24.344259999999988</c:v>
                </c:pt>
                <c:pt idx="2610">
                  <c:v>23.344259999999988</c:v>
                </c:pt>
                <c:pt idx="2611">
                  <c:v>24.688519999999961</c:v>
                </c:pt>
                <c:pt idx="2612">
                  <c:v>23.52459</c:v>
                </c:pt>
                <c:pt idx="2613">
                  <c:v>24.459019999999967</c:v>
                </c:pt>
                <c:pt idx="2614">
                  <c:v>25.245899999999967</c:v>
                </c:pt>
                <c:pt idx="2615">
                  <c:v>24.836069999999999</c:v>
                </c:pt>
                <c:pt idx="2616">
                  <c:v>24.278689999999965</c:v>
                </c:pt>
                <c:pt idx="2617">
                  <c:v>23.590160000000001</c:v>
                </c:pt>
                <c:pt idx="2618">
                  <c:v>24.770489999999967</c:v>
                </c:pt>
                <c:pt idx="2619">
                  <c:v>24.065569999999965</c:v>
                </c:pt>
                <c:pt idx="2620">
                  <c:v>26.032789999999967</c:v>
                </c:pt>
                <c:pt idx="2621">
                  <c:v>24.95082</c:v>
                </c:pt>
                <c:pt idx="2622">
                  <c:v>25.131150000000044</c:v>
                </c:pt>
                <c:pt idx="2623">
                  <c:v>23.819669999999999</c:v>
                </c:pt>
                <c:pt idx="2624">
                  <c:v>24.770489999999967</c:v>
                </c:pt>
                <c:pt idx="2625">
                  <c:v>26.21312</c:v>
                </c:pt>
                <c:pt idx="2626">
                  <c:v>24.377050000000036</c:v>
                </c:pt>
                <c:pt idx="2627">
                  <c:v>24.901639999999961</c:v>
                </c:pt>
                <c:pt idx="2628">
                  <c:v>25.57377</c:v>
                </c:pt>
                <c:pt idx="2629">
                  <c:v>24.836069999999999</c:v>
                </c:pt>
                <c:pt idx="2630">
                  <c:v>25.344259999999988</c:v>
                </c:pt>
                <c:pt idx="2631">
                  <c:v>23.868849999999963</c:v>
                </c:pt>
                <c:pt idx="2632">
                  <c:v>24.967209999999966</c:v>
                </c:pt>
                <c:pt idx="2633">
                  <c:v>24.983609999999942</c:v>
                </c:pt>
                <c:pt idx="2634">
                  <c:v>25.21312</c:v>
                </c:pt>
                <c:pt idx="2635">
                  <c:v>25.967209999999966</c:v>
                </c:pt>
                <c:pt idx="2636">
                  <c:v>25.229509999999966</c:v>
                </c:pt>
                <c:pt idx="2637">
                  <c:v>24.918030000000002</c:v>
                </c:pt>
                <c:pt idx="2638">
                  <c:v>25.163930000000001</c:v>
                </c:pt>
                <c:pt idx="2639">
                  <c:v>24.819669999999999</c:v>
                </c:pt>
                <c:pt idx="2640">
                  <c:v>24.688519999999961</c:v>
                </c:pt>
                <c:pt idx="2641">
                  <c:v>25.09836</c:v>
                </c:pt>
                <c:pt idx="2642">
                  <c:v>24.606560000000005</c:v>
                </c:pt>
                <c:pt idx="2643">
                  <c:v>25.57377</c:v>
                </c:pt>
                <c:pt idx="2644">
                  <c:v>24.622949999999989</c:v>
                </c:pt>
                <c:pt idx="2645">
                  <c:v>25.262289999999961</c:v>
                </c:pt>
                <c:pt idx="2646">
                  <c:v>25.21312</c:v>
                </c:pt>
                <c:pt idx="2647">
                  <c:v>24.163930000000001</c:v>
                </c:pt>
                <c:pt idx="2648">
                  <c:v>25.21312</c:v>
                </c:pt>
                <c:pt idx="2649">
                  <c:v>25.081969999999988</c:v>
                </c:pt>
                <c:pt idx="2650">
                  <c:v>24.819669999999999</c:v>
                </c:pt>
                <c:pt idx="2651">
                  <c:v>25</c:v>
                </c:pt>
                <c:pt idx="2652">
                  <c:v>24.36065</c:v>
                </c:pt>
                <c:pt idx="2653">
                  <c:v>25.409839999999971</c:v>
                </c:pt>
                <c:pt idx="2654">
                  <c:v>25.032789999999967</c:v>
                </c:pt>
                <c:pt idx="2655">
                  <c:v>24.868849999999963</c:v>
                </c:pt>
                <c:pt idx="2656">
                  <c:v>25.032789999999967</c:v>
                </c:pt>
                <c:pt idx="2657">
                  <c:v>24.721309999999967</c:v>
                </c:pt>
                <c:pt idx="2658">
                  <c:v>24.557379999999988</c:v>
                </c:pt>
                <c:pt idx="2659">
                  <c:v>24.73771</c:v>
                </c:pt>
                <c:pt idx="2660">
                  <c:v>25.131150000000044</c:v>
                </c:pt>
                <c:pt idx="2661">
                  <c:v>24.754100000000001</c:v>
                </c:pt>
                <c:pt idx="2662">
                  <c:v>25.36065</c:v>
                </c:pt>
                <c:pt idx="2663">
                  <c:v>25.36065</c:v>
                </c:pt>
                <c:pt idx="2664">
                  <c:v>23.983609999999942</c:v>
                </c:pt>
                <c:pt idx="2665">
                  <c:v>25.508199999999967</c:v>
                </c:pt>
                <c:pt idx="2666">
                  <c:v>25.245899999999967</c:v>
                </c:pt>
                <c:pt idx="2667">
                  <c:v>24.655740000000002</c:v>
                </c:pt>
                <c:pt idx="2668">
                  <c:v>23.819669999999999</c:v>
                </c:pt>
                <c:pt idx="2669">
                  <c:v>24.95082</c:v>
                </c:pt>
                <c:pt idx="2670">
                  <c:v>25.344259999999988</c:v>
                </c:pt>
                <c:pt idx="2671">
                  <c:v>24.688519999999961</c:v>
                </c:pt>
                <c:pt idx="2672">
                  <c:v>24.688519999999961</c:v>
                </c:pt>
                <c:pt idx="2673">
                  <c:v>24.770489999999967</c:v>
                </c:pt>
                <c:pt idx="2674">
                  <c:v>25.409839999999971</c:v>
                </c:pt>
                <c:pt idx="2675">
                  <c:v>24.245899999999967</c:v>
                </c:pt>
                <c:pt idx="2676">
                  <c:v>25</c:v>
                </c:pt>
                <c:pt idx="2677">
                  <c:v>26.245899999999967</c:v>
                </c:pt>
                <c:pt idx="2678">
                  <c:v>24.491800000000001</c:v>
                </c:pt>
                <c:pt idx="2679">
                  <c:v>24.52459</c:v>
                </c:pt>
                <c:pt idx="2680">
                  <c:v>24.655740000000002</c:v>
                </c:pt>
                <c:pt idx="2681">
                  <c:v>25.344259999999988</c:v>
                </c:pt>
                <c:pt idx="2682">
                  <c:v>25.147539999999989</c:v>
                </c:pt>
                <c:pt idx="2683">
                  <c:v>25.557379999999988</c:v>
                </c:pt>
                <c:pt idx="2684">
                  <c:v>24.508199999999967</c:v>
                </c:pt>
                <c:pt idx="2685">
                  <c:v>25.147539999999989</c:v>
                </c:pt>
                <c:pt idx="2686">
                  <c:v>25.065569999999965</c:v>
                </c:pt>
                <c:pt idx="2687">
                  <c:v>24.032789999999967</c:v>
                </c:pt>
                <c:pt idx="2688">
                  <c:v>25.508199999999967</c:v>
                </c:pt>
                <c:pt idx="2689">
                  <c:v>25.016390000000001</c:v>
                </c:pt>
                <c:pt idx="2690">
                  <c:v>26.196719999999971</c:v>
                </c:pt>
                <c:pt idx="2691">
                  <c:v>25.229509999999966</c:v>
                </c:pt>
                <c:pt idx="2692">
                  <c:v>24.704920000000001</c:v>
                </c:pt>
                <c:pt idx="2693">
                  <c:v>24.967209999999966</c:v>
                </c:pt>
                <c:pt idx="2694">
                  <c:v>24.52459</c:v>
                </c:pt>
                <c:pt idx="2695">
                  <c:v>25.819669999999999</c:v>
                </c:pt>
                <c:pt idx="2696">
                  <c:v>24.180329999999966</c:v>
                </c:pt>
                <c:pt idx="2697">
                  <c:v>24.885249999999942</c:v>
                </c:pt>
                <c:pt idx="2698">
                  <c:v>25.540980000000001</c:v>
                </c:pt>
                <c:pt idx="2699">
                  <c:v>25.704920000000001</c:v>
                </c:pt>
                <c:pt idx="2700">
                  <c:v>24.852460000000001</c:v>
                </c:pt>
                <c:pt idx="2701">
                  <c:v>25.344259999999988</c:v>
                </c:pt>
                <c:pt idx="2702">
                  <c:v>25.52459</c:v>
                </c:pt>
                <c:pt idx="2703">
                  <c:v>24.557379999999988</c:v>
                </c:pt>
                <c:pt idx="2704">
                  <c:v>24.311480000000028</c:v>
                </c:pt>
                <c:pt idx="2705">
                  <c:v>23.95082</c:v>
                </c:pt>
                <c:pt idx="2706">
                  <c:v>24.409839999999971</c:v>
                </c:pt>
                <c:pt idx="2707">
                  <c:v>24.852460000000001</c:v>
                </c:pt>
                <c:pt idx="2708">
                  <c:v>24.655740000000002</c:v>
                </c:pt>
                <c:pt idx="2709">
                  <c:v>25.229509999999966</c:v>
                </c:pt>
                <c:pt idx="2710">
                  <c:v>23.967209999999966</c:v>
                </c:pt>
                <c:pt idx="2711">
                  <c:v>25.377050000000036</c:v>
                </c:pt>
                <c:pt idx="2712">
                  <c:v>24.606560000000005</c:v>
                </c:pt>
                <c:pt idx="2713">
                  <c:v>25.016390000000001</c:v>
                </c:pt>
                <c:pt idx="2714">
                  <c:v>24.78688</c:v>
                </c:pt>
                <c:pt idx="2715">
                  <c:v>26.016390000000001</c:v>
                </c:pt>
                <c:pt idx="2716">
                  <c:v>24.327870000000036</c:v>
                </c:pt>
                <c:pt idx="2717">
                  <c:v>25.95082</c:v>
                </c:pt>
                <c:pt idx="2718">
                  <c:v>25.245899999999967</c:v>
                </c:pt>
                <c:pt idx="2719">
                  <c:v>25.04918</c:v>
                </c:pt>
                <c:pt idx="2720">
                  <c:v>23.491800000000001</c:v>
                </c:pt>
                <c:pt idx="2721">
                  <c:v>24.590160000000001</c:v>
                </c:pt>
                <c:pt idx="2722">
                  <c:v>25.180329999999966</c:v>
                </c:pt>
                <c:pt idx="2723">
                  <c:v>24.885249999999942</c:v>
                </c:pt>
                <c:pt idx="2724">
                  <c:v>24.590160000000001</c:v>
                </c:pt>
                <c:pt idx="2725">
                  <c:v>25.131150000000044</c:v>
                </c:pt>
                <c:pt idx="2726">
                  <c:v>25.819669999999999</c:v>
                </c:pt>
                <c:pt idx="2727">
                  <c:v>24.295079999999967</c:v>
                </c:pt>
                <c:pt idx="2728">
                  <c:v>24.918030000000002</c:v>
                </c:pt>
                <c:pt idx="2729">
                  <c:v>24.73771</c:v>
                </c:pt>
                <c:pt idx="2730">
                  <c:v>25.081969999999988</c:v>
                </c:pt>
                <c:pt idx="2731">
                  <c:v>25.196719999999971</c:v>
                </c:pt>
                <c:pt idx="2732">
                  <c:v>25.245899999999967</c:v>
                </c:pt>
                <c:pt idx="2733">
                  <c:v>24.655740000000002</c:v>
                </c:pt>
                <c:pt idx="2734">
                  <c:v>24.311480000000028</c:v>
                </c:pt>
                <c:pt idx="2735">
                  <c:v>25.180329999999966</c:v>
                </c:pt>
                <c:pt idx="2736">
                  <c:v>24.983609999999942</c:v>
                </c:pt>
                <c:pt idx="2737">
                  <c:v>25.442619999999945</c:v>
                </c:pt>
                <c:pt idx="2738">
                  <c:v>25.721309999999967</c:v>
                </c:pt>
                <c:pt idx="2739">
                  <c:v>25.590160000000001</c:v>
                </c:pt>
                <c:pt idx="2740">
                  <c:v>24.819669999999999</c:v>
                </c:pt>
                <c:pt idx="2741">
                  <c:v>25.262289999999961</c:v>
                </c:pt>
                <c:pt idx="2742">
                  <c:v>25.081969999999988</c:v>
                </c:pt>
                <c:pt idx="2743">
                  <c:v>24.918030000000002</c:v>
                </c:pt>
                <c:pt idx="2744">
                  <c:v>25.196719999999971</c:v>
                </c:pt>
                <c:pt idx="2745">
                  <c:v>26.295079999999967</c:v>
                </c:pt>
                <c:pt idx="2746">
                  <c:v>25.540980000000001</c:v>
                </c:pt>
                <c:pt idx="2747">
                  <c:v>24.475409999999961</c:v>
                </c:pt>
                <c:pt idx="2748">
                  <c:v>25.163930000000001</c:v>
                </c:pt>
                <c:pt idx="2749">
                  <c:v>26.655740000000002</c:v>
                </c:pt>
                <c:pt idx="2750">
                  <c:v>25.508199999999967</c:v>
                </c:pt>
                <c:pt idx="2751">
                  <c:v>25.934429999999967</c:v>
                </c:pt>
                <c:pt idx="2752">
                  <c:v>25.409839999999971</c:v>
                </c:pt>
                <c:pt idx="2753">
                  <c:v>24.754100000000001</c:v>
                </c:pt>
                <c:pt idx="2754">
                  <c:v>24.36065</c:v>
                </c:pt>
                <c:pt idx="2755">
                  <c:v>23.819669999999999</c:v>
                </c:pt>
                <c:pt idx="2756">
                  <c:v>25.04918</c:v>
                </c:pt>
                <c:pt idx="2757">
                  <c:v>25.278689999999965</c:v>
                </c:pt>
                <c:pt idx="2758">
                  <c:v>24.508199999999967</c:v>
                </c:pt>
                <c:pt idx="2759">
                  <c:v>25.934429999999967</c:v>
                </c:pt>
                <c:pt idx="2760">
                  <c:v>25.393439999999963</c:v>
                </c:pt>
                <c:pt idx="2761">
                  <c:v>24.442619999999945</c:v>
                </c:pt>
                <c:pt idx="2762">
                  <c:v>26.09836</c:v>
                </c:pt>
                <c:pt idx="2763">
                  <c:v>25.672129999999989</c:v>
                </c:pt>
                <c:pt idx="2764">
                  <c:v>26.229509999999966</c:v>
                </c:pt>
                <c:pt idx="2765">
                  <c:v>25.262289999999961</c:v>
                </c:pt>
                <c:pt idx="2766">
                  <c:v>25.459019999999967</c:v>
                </c:pt>
                <c:pt idx="2767">
                  <c:v>26.032789999999967</c:v>
                </c:pt>
                <c:pt idx="2768">
                  <c:v>26</c:v>
                </c:pt>
                <c:pt idx="2769">
                  <c:v>25.032789999999967</c:v>
                </c:pt>
                <c:pt idx="2770">
                  <c:v>24.540980000000001</c:v>
                </c:pt>
                <c:pt idx="2771">
                  <c:v>25.245899999999967</c:v>
                </c:pt>
                <c:pt idx="2772">
                  <c:v>25.754100000000001</c:v>
                </c:pt>
                <c:pt idx="2773">
                  <c:v>24.491800000000001</c:v>
                </c:pt>
                <c:pt idx="2774">
                  <c:v>25.967209999999966</c:v>
                </c:pt>
                <c:pt idx="2775">
                  <c:v>25.803280000000001</c:v>
                </c:pt>
                <c:pt idx="2776">
                  <c:v>25.508199999999967</c:v>
                </c:pt>
                <c:pt idx="2777">
                  <c:v>25.95082</c:v>
                </c:pt>
                <c:pt idx="2778">
                  <c:v>24</c:v>
                </c:pt>
                <c:pt idx="2779">
                  <c:v>25.590160000000001</c:v>
                </c:pt>
                <c:pt idx="2780">
                  <c:v>25.327870000000036</c:v>
                </c:pt>
                <c:pt idx="2781">
                  <c:v>25.836069999999999</c:v>
                </c:pt>
                <c:pt idx="2782">
                  <c:v>26.57377</c:v>
                </c:pt>
                <c:pt idx="2783">
                  <c:v>24.704920000000001</c:v>
                </c:pt>
                <c:pt idx="2784">
                  <c:v>24.131150000000044</c:v>
                </c:pt>
                <c:pt idx="2785">
                  <c:v>24.901639999999961</c:v>
                </c:pt>
                <c:pt idx="2786">
                  <c:v>26.065569999999965</c:v>
                </c:pt>
                <c:pt idx="2787">
                  <c:v>24.540980000000001</c:v>
                </c:pt>
                <c:pt idx="2788">
                  <c:v>25.73771</c:v>
                </c:pt>
                <c:pt idx="2789">
                  <c:v>25.262289999999961</c:v>
                </c:pt>
                <c:pt idx="2790">
                  <c:v>26.426229999999954</c:v>
                </c:pt>
                <c:pt idx="2791">
                  <c:v>25.704920000000001</c:v>
                </c:pt>
                <c:pt idx="2792">
                  <c:v>25.016390000000001</c:v>
                </c:pt>
                <c:pt idx="2793">
                  <c:v>25.459019999999967</c:v>
                </c:pt>
                <c:pt idx="2794">
                  <c:v>24.180329999999966</c:v>
                </c:pt>
                <c:pt idx="2795">
                  <c:v>25.590160000000001</c:v>
                </c:pt>
                <c:pt idx="2796">
                  <c:v>25.409839999999971</c:v>
                </c:pt>
                <c:pt idx="2797">
                  <c:v>24.229509999999966</c:v>
                </c:pt>
                <c:pt idx="2798">
                  <c:v>25.016390000000001</c:v>
                </c:pt>
                <c:pt idx="2799">
                  <c:v>25.967209999999966</c:v>
                </c:pt>
                <c:pt idx="2800">
                  <c:v>24.180329999999966</c:v>
                </c:pt>
                <c:pt idx="2801">
                  <c:v>24.78688</c:v>
                </c:pt>
                <c:pt idx="2802">
                  <c:v>25.180329999999966</c:v>
                </c:pt>
                <c:pt idx="2803">
                  <c:v>25.606560000000005</c:v>
                </c:pt>
                <c:pt idx="2804">
                  <c:v>26.311480000000028</c:v>
                </c:pt>
                <c:pt idx="2805">
                  <c:v>24.327870000000036</c:v>
                </c:pt>
                <c:pt idx="2806">
                  <c:v>26.508199999999967</c:v>
                </c:pt>
                <c:pt idx="2807">
                  <c:v>24.934429999999967</c:v>
                </c:pt>
                <c:pt idx="2808">
                  <c:v>26.721309999999967</c:v>
                </c:pt>
                <c:pt idx="2809">
                  <c:v>24.655740000000002</c:v>
                </c:pt>
                <c:pt idx="2810">
                  <c:v>25.426229999999954</c:v>
                </c:pt>
                <c:pt idx="2811">
                  <c:v>26.147539999999989</c:v>
                </c:pt>
                <c:pt idx="2812">
                  <c:v>25.262289999999961</c:v>
                </c:pt>
                <c:pt idx="2813">
                  <c:v>25.311480000000028</c:v>
                </c:pt>
                <c:pt idx="2814">
                  <c:v>25.327870000000036</c:v>
                </c:pt>
                <c:pt idx="2815">
                  <c:v>24.540980000000001</c:v>
                </c:pt>
                <c:pt idx="2816">
                  <c:v>24.52459</c:v>
                </c:pt>
                <c:pt idx="2817">
                  <c:v>25.639350000000036</c:v>
                </c:pt>
                <c:pt idx="2818">
                  <c:v>24.262289999999961</c:v>
                </c:pt>
                <c:pt idx="2819">
                  <c:v>25.081969999999988</c:v>
                </c:pt>
                <c:pt idx="2820">
                  <c:v>25.21312</c:v>
                </c:pt>
                <c:pt idx="2821">
                  <c:v>25.278689999999965</c:v>
                </c:pt>
                <c:pt idx="2822">
                  <c:v>25.327870000000036</c:v>
                </c:pt>
                <c:pt idx="2823">
                  <c:v>25.590160000000001</c:v>
                </c:pt>
                <c:pt idx="2824">
                  <c:v>24.622949999999989</c:v>
                </c:pt>
                <c:pt idx="2825">
                  <c:v>25.622949999999989</c:v>
                </c:pt>
                <c:pt idx="2826">
                  <c:v>24.803280000000001</c:v>
                </c:pt>
                <c:pt idx="2827">
                  <c:v>25.04918</c:v>
                </c:pt>
                <c:pt idx="2828">
                  <c:v>25.180329999999966</c:v>
                </c:pt>
                <c:pt idx="2829">
                  <c:v>23.819669999999999</c:v>
                </c:pt>
                <c:pt idx="2830">
                  <c:v>24.688519999999961</c:v>
                </c:pt>
                <c:pt idx="2831">
                  <c:v>23.885249999999942</c:v>
                </c:pt>
                <c:pt idx="2832">
                  <c:v>24.540980000000001</c:v>
                </c:pt>
                <c:pt idx="2833">
                  <c:v>26.311480000000028</c:v>
                </c:pt>
                <c:pt idx="2834">
                  <c:v>23.622949999999989</c:v>
                </c:pt>
                <c:pt idx="2835">
                  <c:v>25.393439999999963</c:v>
                </c:pt>
                <c:pt idx="2836">
                  <c:v>24.918030000000002</c:v>
                </c:pt>
                <c:pt idx="2837">
                  <c:v>24.016390000000001</c:v>
                </c:pt>
                <c:pt idx="2838">
                  <c:v>25.491800000000001</c:v>
                </c:pt>
                <c:pt idx="2839">
                  <c:v>23.36065</c:v>
                </c:pt>
                <c:pt idx="2840">
                  <c:v>25.622949999999989</c:v>
                </c:pt>
                <c:pt idx="2841">
                  <c:v>25.344259999999988</c:v>
                </c:pt>
                <c:pt idx="2842">
                  <c:v>25.95082</c:v>
                </c:pt>
                <c:pt idx="2843">
                  <c:v>24.57377</c:v>
                </c:pt>
                <c:pt idx="2844">
                  <c:v>25.229509999999966</c:v>
                </c:pt>
                <c:pt idx="2845">
                  <c:v>25.147539999999989</c:v>
                </c:pt>
                <c:pt idx="2846">
                  <c:v>25.426229999999954</c:v>
                </c:pt>
                <c:pt idx="2847">
                  <c:v>25</c:v>
                </c:pt>
                <c:pt idx="2848">
                  <c:v>24.459019999999967</c:v>
                </c:pt>
                <c:pt idx="2849">
                  <c:v>24.327870000000036</c:v>
                </c:pt>
                <c:pt idx="2850">
                  <c:v>25.344259999999988</c:v>
                </c:pt>
                <c:pt idx="2851">
                  <c:v>24.672129999999989</c:v>
                </c:pt>
                <c:pt idx="2852">
                  <c:v>24.901639999999961</c:v>
                </c:pt>
                <c:pt idx="2853">
                  <c:v>25.131150000000044</c:v>
                </c:pt>
                <c:pt idx="2854">
                  <c:v>23.852460000000001</c:v>
                </c:pt>
                <c:pt idx="2855">
                  <c:v>23.754100000000001</c:v>
                </c:pt>
                <c:pt idx="2856">
                  <c:v>24.393439999999963</c:v>
                </c:pt>
                <c:pt idx="2857">
                  <c:v>24.491800000000001</c:v>
                </c:pt>
                <c:pt idx="2858">
                  <c:v>25.672129999999989</c:v>
                </c:pt>
                <c:pt idx="2859">
                  <c:v>24.770489999999967</c:v>
                </c:pt>
                <c:pt idx="2860">
                  <c:v>24.393439999999963</c:v>
                </c:pt>
                <c:pt idx="2861">
                  <c:v>25.180329999999966</c:v>
                </c:pt>
                <c:pt idx="2862">
                  <c:v>25.393439999999963</c:v>
                </c:pt>
                <c:pt idx="2863">
                  <c:v>25</c:v>
                </c:pt>
                <c:pt idx="2864">
                  <c:v>24.081969999999988</c:v>
                </c:pt>
                <c:pt idx="2865">
                  <c:v>24.95082</c:v>
                </c:pt>
                <c:pt idx="2866">
                  <c:v>25.065569999999965</c:v>
                </c:pt>
                <c:pt idx="2867">
                  <c:v>25.21312</c:v>
                </c:pt>
                <c:pt idx="2868">
                  <c:v>25.442619999999945</c:v>
                </c:pt>
                <c:pt idx="2869">
                  <c:v>24.704920000000001</c:v>
                </c:pt>
                <c:pt idx="2870">
                  <c:v>24.655740000000002</c:v>
                </c:pt>
                <c:pt idx="2871">
                  <c:v>26.344259999999988</c:v>
                </c:pt>
                <c:pt idx="2872">
                  <c:v>25.032789999999967</c:v>
                </c:pt>
                <c:pt idx="2873">
                  <c:v>24.704920000000001</c:v>
                </c:pt>
                <c:pt idx="2874">
                  <c:v>25.754100000000001</c:v>
                </c:pt>
                <c:pt idx="2875">
                  <c:v>24.819669999999999</c:v>
                </c:pt>
                <c:pt idx="2876">
                  <c:v>25.311480000000028</c:v>
                </c:pt>
                <c:pt idx="2877">
                  <c:v>25.147539999999989</c:v>
                </c:pt>
                <c:pt idx="2878">
                  <c:v>25.508199999999967</c:v>
                </c:pt>
                <c:pt idx="2879">
                  <c:v>25.557379999999988</c:v>
                </c:pt>
                <c:pt idx="2880">
                  <c:v>24.278689999999965</c:v>
                </c:pt>
                <c:pt idx="2881">
                  <c:v>24.836069999999999</c:v>
                </c:pt>
                <c:pt idx="2882">
                  <c:v>24.442619999999945</c:v>
                </c:pt>
                <c:pt idx="2883">
                  <c:v>25.196719999999971</c:v>
                </c:pt>
                <c:pt idx="2884">
                  <c:v>24.901639999999961</c:v>
                </c:pt>
                <c:pt idx="2885">
                  <c:v>24.065569999999965</c:v>
                </c:pt>
                <c:pt idx="2886">
                  <c:v>25.655740000000002</c:v>
                </c:pt>
                <c:pt idx="2887">
                  <c:v>24.606560000000005</c:v>
                </c:pt>
                <c:pt idx="2888">
                  <c:v>25.540980000000001</c:v>
                </c:pt>
                <c:pt idx="2889">
                  <c:v>24.196719999999971</c:v>
                </c:pt>
                <c:pt idx="2890">
                  <c:v>25.639350000000036</c:v>
                </c:pt>
                <c:pt idx="2891">
                  <c:v>24.327870000000036</c:v>
                </c:pt>
                <c:pt idx="2892">
                  <c:v>25.590160000000001</c:v>
                </c:pt>
                <c:pt idx="2893">
                  <c:v>25.311480000000028</c:v>
                </c:pt>
                <c:pt idx="2894">
                  <c:v>25.278689999999965</c:v>
                </c:pt>
                <c:pt idx="2895">
                  <c:v>24.704920000000001</c:v>
                </c:pt>
                <c:pt idx="2896">
                  <c:v>24.73771</c:v>
                </c:pt>
                <c:pt idx="2897">
                  <c:v>24.327870000000036</c:v>
                </c:pt>
                <c:pt idx="2898">
                  <c:v>23.639350000000036</c:v>
                </c:pt>
                <c:pt idx="2899">
                  <c:v>27.163930000000001</c:v>
                </c:pt>
                <c:pt idx="2900">
                  <c:v>24.459019999999967</c:v>
                </c:pt>
                <c:pt idx="2901">
                  <c:v>25.327870000000036</c:v>
                </c:pt>
                <c:pt idx="2902">
                  <c:v>25.311480000000028</c:v>
                </c:pt>
                <c:pt idx="2903">
                  <c:v>23.622949999999989</c:v>
                </c:pt>
                <c:pt idx="2904">
                  <c:v>24.983609999999942</c:v>
                </c:pt>
                <c:pt idx="2905">
                  <c:v>25</c:v>
                </c:pt>
                <c:pt idx="2906">
                  <c:v>25.393439999999963</c:v>
                </c:pt>
                <c:pt idx="2907">
                  <c:v>26.04918</c:v>
                </c:pt>
                <c:pt idx="2908">
                  <c:v>24.704920000000001</c:v>
                </c:pt>
                <c:pt idx="2909">
                  <c:v>24.245899999999967</c:v>
                </c:pt>
                <c:pt idx="2910">
                  <c:v>25.180329999999966</c:v>
                </c:pt>
                <c:pt idx="2911">
                  <c:v>24.52459</c:v>
                </c:pt>
                <c:pt idx="2912">
                  <c:v>24</c:v>
                </c:pt>
                <c:pt idx="2913">
                  <c:v>24.229509999999966</c:v>
                </c:pt>
                <c:pt idx="2914">
                  <c:v>24.967209999999966</c:v>
                </c:pt>
                <c:pt idx="2915">
                  <c:v>25.803280000000001</c:v>
                </c:pt>
                <c:pt idx="2916">
                  <c:v>24.295079999999967</c:v>
                </c:pt>
                <c:pt idx="2917">
                  <c:v>24.245899999999967</c:v>
                </c:pt>
                <c:pt idx="2918">
                  <c:v>24.836069999999999</c:v>
                </c:pt>
                <c:pt idx="2919">
                  <c:v>25.393439999999963</c:v>
                </c:pt>
                <c:pt idx="2920">
                  <c:v>24.672129999999989</c:v>
                </c:pt>
                <c:pt idx="2921">
                  <c:v>24.377050000000036</c:v>
                </c:pt>
                <c:pt idx="2922">
                  <c:v>23.196719999999971</c:v>
                </c:pt>
                <c:pt idx="2923">
                  <c:v>23.934429999999967</c:v>
                </c:pt>
                <c:pt idx="2924">
                  <c:v>24.426229999999954</c:v>
                </c:pt>
                <c:pt idx="2925">
                  <c:v>24.967209999999966</c:v>
                </c:pt>
                <c:pt idx="2926">
                  <c:v>24.065569999999965</c:v>
                </c:pt>
                <c:pt idx="2927">
                  <c:v>26.147539999999989</c:v>
                </c:pt>
                <c:pt idx="2928">
                  <c:v>26</c:v>
                </c:pt>
                <c:pt idx="2929">
                  <c:v>25.377050000000036</c:v>
                </c:pt>
                <c:pt idx="2930">
                  <c:v>24.163930000000001</c:v>
                </c:pt>
                <c:pt idx="2931">
                  <c:v>25.04918</c:v>
                </c:pt>
                <c:pt idx="2932">
                  <c:v>24.295079999999967</c:v>
                </c:pt>
                <c:pt idx="2933">
                  <c:v>24.426229999999954</c:v>
                </c:pt>
                <c:pt idx="2934">
                  <c:v>24.73771</c:v>
                </c:pt>
                <c:pt idx="2935">
                  <c:v>23.704920000000001</c:v>
                </c:pt>
                <c:pt idx="2936">
                  <c:v>24.622949999999989</c:v>
                </c:pt>
                <c:pt idx="2937">
                  <c:v>24.967209999999966</c:v>
                </c:pt>
                <c:pt idx="2938">
                  <c:v>25.065569999999965</c:v>
                </c:pt>
                <c:pt idx="2939">
                  <c:v>26.262289999999961</c:v>
                </c:pt>
                <c:pt idx="2940">
                  <c:v>24.672129999999989</c:v>
                </c:pt>
                <c:pt idx="2941">
                  <c:v>25.393439999999963</c:v>
                </c:pt>
                <c:pt idx="2942">
                  <c:v>25.262289999999961</c:v>
                </c:pt>
                <c:pt idx="2943">
                  <c:v>24.852460000000001</c:v>
                </c:pt>
                <c:pt idx="2944">
                  <c:v>25.52459</c:v>
                </c:pt>
                <c:pt idx="2945">
                  <c:v>24.344259999999988</c:v>
                </c:pt>
                <c:pt idx="2946">
                  <c:v>25.245899999999967</c:v>
                </c:pt>
                <c:pt idx="2947">
                  <c:v>25.622949999999989</c:v>
                </c:pt>
                <c:pt idx="2948">
                  <c:v>25.131150000000044</c:v>
                </c:pt>
                <c:pt idx="2949">
                  <c:v>24.852460000000001</c:v>
                </c:pt>
                <c:pt idx="2950">
                  <c:v>25.442619999999945</c:v>
                </c:pt>
                <c:pt idx="2951">
                  <c:v>25.508199999999967</c:v>
                </c:pt>
                <c:pt idx="2952">
                  <c:v>24.73771</c:v>
                </c:pt>
                <c:pt idx="2953">
                  <c:v>24.672129999999989</c:v>
                </c:pt>
                <c:pt idx="2954">
                  <c:v>24.688519999999961</c:v>
                </c:pt>
                <c:pt idx="2955">
                  <c:v>25.295079999999967</c:v>
                </c:pt>
                <c:pt idx="2956">
                  <c:v>25.262289999999961</c:v>
                </c:pt>
                <c:pt idx="2957">
                  <c:v>24.426229999999954</c:v>
                </c:pt>
                <c:pt idx="2958">
                  <c:v>24.377050000000036</c:v>
                </c:pt>
                <c:pt idx="2959">
                  <c:v>24.754100000000001</c:v>
                </c:pt>
                <c:pt idx="2960">
                  <c:v>23.295079999999967</c:v>
                </c:pt>
                <c:pt idx="2961">
                  <c:v>24.885249999999942</c:v>
                </c:pt>
                <c:pt idx="2962">
                  <c:v>25.36065</c:v>
                </c:pt>
                <c:pt idx="2963">
                  <c:v>24.754100000000001</c:v>
                </c:pt>
                <c:pt idx="2964">
                  <c:v>25.409839999999971</c:v>
                </c:pt>
                <c:pt idx="2965">
                  <c:v>24.409839999999971</c:v>
                </c:pt>
                <c:pt idx="2966">
                  <c:v>23.885249999999942</c:v>
                </c:pt>
                <c:pt idx="2967">
                  <c:v>25.262289999999961</c:v>
                </c:pt>
                <c:pt idx="2968">
                  <c:v>24.655740000000002</c:v>
                </c:pt>
                <c:pt idx="2969">
                  <c:v>25.672129999999989</c:v>
                </c:pt>
                <c:pt idx="2970">
                  <c:v>24.672129999999989</c:v>
                </c:pt>
                <c:pt idx="2971">
                  <c:v>24.180329999999966</c:v>
                </c:pt>
                <c:pt idx="2972">
                  <c:v>25.622949999999989</c:v>
                </c:pt>
                <c:pt idx="2973">
                  <c:v>24.459019999999967</c:v>
                </c:pt>
                <c:pt idx="2974">
                  <c:v>25.032789999999967</c:v>
                </c:pt>
                <c:pt idx="2975">
                  <c:v>25.196719999999971</c:v>
                </c:pt>
                <c:pt idx="2976">
                  <c:v>26.377050000000036</c:v>
                </c:pt>
                <c:pt idx="2977">
                  <c:v>24.344259999999988</c:v>
                </c:pt>
                <c:pt idx="2978">
                  <c:v>25.672129999999989</c:v>
                </c:pt>
                <c:pt idx="2979">
                  <c:v>26.278689999999965</c:v>
                </c:pt>
                <c:pt idx="2980">
                  <c:v>24.754100000000001</c:v>
                </c:pt>
                <c:pt idx="2981">
                  <c:v>25.245899999999967</c:v>
                </c:pt>
                <c:pt idx="2982">
                  <c:v>25.52459</c:v>
                </c:pt>
                <c:pt idx="2983">
                  <c:v>24.459019999999967</c:v>
                </c:pt>
                <c:pt idx="2984">
                  <c:v>25.622949999999989</c:v>
                </c:pt>
                <c:pt idx="2985">
                  <c:v>24.918030000000002</c:v>
                </c:pt>
                <c:pt idx="2986">
                  <c:v>26.508199999999967</c:v>
                </c:pt>
                <c:pt idx="2987">
                  <c:v>24.245899999999967</c:v>
                </c:pt>
                <c:pt idx="2988">
                  <c:v>24.114750000000036</c:v>
                </c:pt>
                <c:pt idx="2989">
                  <c:v>26.229509999999966</c:v>
                </c:pt>
                <c:pt idx="2990">
                  <c:v>24.147539999999989</c:v>
                </c:pt>
                <c:pt idx="2991">
                  <c:v>25.147539999999989</c:v>
                </c:pt>
                <c:pt idx="2992">
                  <c:v>26.377050000000036</c:v>
                </c:pt>
                <c:pt idx="2993">
                  <c:v>24.983609999999942</c:v>
                </c:pt>
                <c:pt idx="2994">
                  <c:v>24.803280000000001</c:v>
                </c:pt>
                <c:pt idx="2995">
                  <c:v>24.327870000000036</c:v>
                </c:pt>
                <c:pt idx="2996">
                  <c:v>24.803280000000001</c:v>
                </c:pt>
                <c:pt idx="2997">
                  <c:v>24.147539999999989</c:v>
                </c:pt>
                <c:pt idx="2998">
                  <c:v>25.393439999999963</c:v>
                </c:pt>
                <c:pt idx="2999">
                  <c:v>24.327870000000036</c:v>
                </c:pt>
                <c:pt idx="3000">
                  <c:v>25.278689999999965</c:v>
                </c:pt>
                <c:pt idx="3001">
                  <c:v>24.868849999999963</c:v>
                </c:pt>
                <c:pt idx="3002">
                  <c:v>24.836069999999999</c:v>
                </c:pt>
                <c:pt idx="3003">
                  <c:v>24.590160000000001</c:v>
                </c:pt>
                <c:pt idx="3004">
                  <c:v>25.04918</c:v>
                </c:pt>
                <c:pt idx="3005">
                  <c:v>25.557379999999988</c:v>
                </c:pt>
                <c:pt idx="3006">
                  <c:v>25.540980000000001</c:v>
                </c:pt>
                <c:pt idx="3007">
                  <c:v>25.114750000000036</c:v>
                </c:pt>
                <c:pt idx="3008">
                  <c:v>25.278689999999965</c:v>
                </c:pt>
                <c:pt idx="3009">
                  <c:v>25.655740000000002</c:v>
                </c:pt>
                <c:pt idx="3010">
                  <c:v>24.868849999999963</c:v>
                </c:pt>
                <c:pt idx="3011">
                  <c:v>25.557379999999988</c:v>
                </c:pt>
                <c:pt idx="3012">
                  <c:v>25.131150000000044</c:v>
                </c:pt>
                <c:pt idx="3013">
                  <c:v>26.311480000000028</c:v>
                </c:pt>
                <c:pt idx="3014">
                  <c:v>25.081969999999988</c:v>
                </c:pt>
                <c:pt idx="3015">
                  <c:v>23.114750000000036</c:v>
                </c:pt>
                <c:pt idx="3016">
                  <c:v>24.901639999999961</c:v>
                </c:pt>
                <c:pt idx="3017">
                  <c:v>25.262289999999961</c:v>
                </c:pt>
                <c:pt idx="3018">
                  <c:v>25.016390000000001</c:v>
                </c:pt>
                <c:pt idx="3019">
                  <c:v>25.409839999999971</c:v>
                </c:pt>
                <c:pt idx="3020">
                  <c:v>25.04918</c:v>
                </c:pt>
                <c:pt idx="3021">
                  <c:v>24.819669999999999</c:v>
                </c:pt>
                <c:pt idx="3022">
                  <c:v>25.04918</c:v>
                </c:pt>
                <c:pt idx="3023">
                  <c:v>25.508199999999967</c:v>
                </c:pt>
                <c:pt idx="3024">
                  <c:v>25.327870000000036</c:v>
                </c:pt>
                <c:pt idx="3025">
                  <c:v>25.180329999999966</c:v>
                </c:pt>
                <c:pt idx="3026">
                  <c:v>24.721309999999967</c:v>
                </c:pt>
                <c:pt idx="3027">
                  <c:v>25.819669999999999</c:v>
                </c:pt>
                <c:pt idx="3028">
                  <c:v>25.147539999999989</c:v>
                </c:pt>
                <c:pt idx="3029">
                  <c:v>25.016390000000001</c:v>
                </c:pt>
                <c:pt idx="3030">
                  <c:v>26.21312</c:v>
                </c:pt>
                <c:pt idx="3031">
                  <c:v>26.163930000000001</c:v>
                </c:pt>
                <c:pt idx="3032">
                  <c:v>25.09836</c:v>
                </c:pt>
                <c:pt idx="3033">
                  <c:v>25.344259999999988</c:v>
                </c:pt>
                <c:pt idx="3034">
                  <c:v>24.688519999999961</c:v>
                </c:pt>
                <c:pt idx="3035">
                  <c:v>24.426229999999954</c:v>
                </c:pt>
                <c:pt idx="3036">
                  <c:v>25.344259999999988</c:v>
                </c:pt>
                <c:pt idx="3037">
                  <c:v>24.442619999999945</c:v>
                </c:pt>
                <c:pt idx="3038">
                  <c:v>24.885249999999942</c:v>
                </c:pt>
                <c:pt idx="3039">
                  <c:v>24.442619999999945</c:v>
                </c:pt>
                <c:pt idx="3040">
                  <c:v>25.344259999999988</c:v>
                </c:pt>
                <c:pt idx="3041">
                  <c:v>26.262289999999961</c:v>
                </c:pt>
                <c:pt idx="3042">
                  <c:v>24.721309999999967</c:v>
                </c:pt>
                <c:pt idx="3043">
                  <c:v>25.819669999999999</c:v>
                </c:pt>
                <c:pt idx="3044">
                  <c:v>26.09836</c:v>
                </c:pt>
                <c:pt idx="3045">
                  <c:v>24.065569999999965</c:v>
                </c:pt>
                <c:pt idx="3046">
                  <c:v>24.704920000000001</c:v>
                </c:pt>
                <c:pt idx="3047">
                  <c:v>24.983609999999942</c:v>
                </c:pt>
                <c:pt idx="3048">
                  <c:v>24.836069999999999</c:v>
                </c:pt>
                <c:pt idx="3049">
                  <c:v>25.131150000000044</c:v>
                </c:pt>
                <c:pt idx="3050">
                  <c:v>24.868849999999963</c:v>
                </c:pt>
                <c:pt idx="3051">
                  <c:v>25.73771</c:v>
                </c:pt>
                <c:pt idx="3052">
                  <c:v>24.163930000000001</c:v>
                </c:pt>
                <c:pt idx="3053">
                  <c:v>24.491800000000001</c:v>
                </c:pt>
                <c:pt idx="3054">
                  <c:v>24.426229999999954</c:v>
                </c:pt>
                <c:pt idx="3055">
                  <c:v>26.540980000000001</c:v>
                </c:pt>
                <c:pt idx="3056">
                  <c:v>25.36065</c:v>
                </c:pt>
                <c:pt idx="3057">
                  <c:v>24.278689999999965</c:v>
                </c:pt>
                <c:pt idx="3058">
                  <c:v>25.918030000000002</c:v>
                </c:pt>
                <c:pt idx="3059">
                  <c:v>25.114750000000036</c:v>
                </c:pt>
                <c:pt idx="3060">
                  <c:v>25.622949999999989</c:v>
                </c:pt>
                <c:pt idx="3061">
                  <c:v>25.09836</c:v>
                </c:pt>
                <c:pt idx="3062">
                  <c:v>24.377050000000036</c:v>
                </c:pt>
                <c:pt idx="3063">
                  <c:v>25.311480000000028</c:v>
                </c:pt>
                <c:pt idx="3064">
                  <c:v>25.262289999999961</c:v>
                </c:pt>
                <c:pt idx="3065">
                  <c:v>26.04918</c:v>
                </c:pt>
                <c:pt idx="3066">
                  <c:v>24.754100000000001</c:v>
                </c:pt>
                <c:pt idx="3067">
                  <c:v>25.459019999999967</c:v>
                </c:pt>
                <c:pt idx="3068">
                  <c:v>25.032789999999967</c:v>
                </c:pt>
                <c:pt idx="3069">
                  <c:v>25.131150000000044</c:v>
                </c:pt>
                <c:pt idx="3070">
                  <c:v>26.311480000000028</c:v>
                </c:pt>
                <c:pt idx="3071">
                  <c:v>25.967209999999966</c:v>
                </c:pt>
                <c:pt idx="3072">
                  <c:v>24.934429999999967</c:v>
                </c:pt>
                <c:pt idx="3073">
                  <c:v>25.21312</c:v>
                </c:pt>
                <c:pt idx="3074">
                  <c:v>24.278689999999965</c:v>
                </c:pt>
                <c:pt idx="3075">
                  <c:v>25.377050000000036</c:v>
                </c:pt>
                <c:pt idx="3076">
                  <c:v>25.229509999999966</c:v>
                </c:pt>
                <c:pt idx="3077">
                  <c:v>25.311480000000028</c:v>
                </c:pt>
                <c:pt idx="3078">
                  <c:v>25.21312</c:v>
                </c:pt>
                <c:pt idx="3079">
                  <c:v>26.04918</c:v>
                </c:pt>
                <c:pt idx="3080">
                  <c:v>25</c:v>
                </c:pt>
                <c:pt idx="3081">
                  <c:v>24.983609999999942</c:v>
                </c:pt>
                <c:pt idx="3082">
                  <c:v>25.393439999999963</c:v>
                </c:pt>
                <c:pt idx="3083">
                  <c:v>25.081969999999988</c:v>
                </c:pt>
                <c:pt idx="3084">
                  <c:v>24.95082</c:v>
                </c:pt>
                <c:pt idx="3085">
                  <c:v>25.590160000000001</c:v>
                </c:pt>
                <c:pt idx="3086">
                  <c:v>25.426229999999954</c:v>
                </c:pt>
                <c:pt idx="3087">
                  <c:v>25.52459</c:v>
                </c:pt>
                <c:pt idx="3088">
                  <c:v>24.426229999999954</c:v>
                </c:pt>
                <c:pt idx="3089">
                  <c:v>25.393439999999963</c:v>
                </c:pt>
                <c:pt idx="3090">
                  <c:v>26.032789999999967</c:v>
                </c:pt>
                <c:pt idx="3091">
                  <c:v>24.557379999999988</c:v>
                </c:pt>
                <c:pt idx="3092">
                  <c:v>25.508199999999967</c:v>
                </c:pt>
                <c:pt idx="3093">
                  <c:v>25.721309999999967</c:v>
                </c:pt>
                <c:pt idx="3094">
                  <c:v>24.95082</c:v>
                </c:pt>
                <c:pt idx="3095">
                  <c:v>25.295079999999967</c:v>
                </c:pt>
                <c:pt idx="3096">
                  <c:v>25.409839999999971</c:v>
                </c:pt>
                <c:pt idx="3097">
                  <c:v>23.918030000000002</c:v>
                </c:pt>
                <c:pt idx="3098">
                  <c:v>25.967209999999966</c:v>
                </c:pt>
                <c:pt idx="3099">
                  <c:v>25.131150000000044</c:v>
                </c:pt>
                <c:pt idx="3100">
                  <c:v>25.245899999999967</c:v>
                </c:pt>
                <c:pt idx="3101">
                  <c:v>25.016390000000001</c:v>
                </c:pt>
                <c:pt idx="3102">
                  <c:v>24.606560000000005</c:v>
                </c:pt>
                <c:pt idx="3103">
                  <c:v>25.344259999999988</c:v>
                </c:pt>
                <c:pt idx="3104">
                  <c:v>25.721309999999967</c:v>
                </c:pt>
                <c:pt idx="3105">
                  <c:v>24.770489999999967</c:v>
                </c:pt>
                <c:pt idx="3106">
                  <c:v>25.114750000000036</c:v>
                </c:pt>
                <c:pt idx="3107">
                  <c:v>24.688519999999961</c:v>
                </c:pt>
                <c:pt idx="3108">
                  <c:v>26.032789999999967</c:v>
                </c:pt>
                <c:pt idx="3109">
                  <c:v>24.704920000000001</c:v>
                </c:pt>
                <c:pt idx="3110">
                  <c:v>24.754100000000001</c:v>
                </c:pt>
                <c:pt idx="3111">
                  <c:v>23.95082</c:v>
                </c:pt>
                <c:pt idx="3112">
                  <c:v>25.131150000000044</c:v>
                </c:pt>
                <c:pt idx="3113">
                  <c:v>24.295079999999967</c:v>
                </c:pt>
                <c:pt idx="3114">
                  <c:v>25.52459</c:v>
                </c:pt>
                <c:pt idx="3115">
                  <c:v>25.262289999999961</c:v>
                </c:pt>
                <c:pt idx="3116">
                  <c:v>25.655740000000002</c:v>
                </c:pt>
                <c:pt idx="3117">
                  <c:v>25.131150000000044</c:v>
                </c:pt>
                <c:pt idx="3118">
                  <c:v>26.016390000000001</c:v>
                </c:pt>
                <c:pt idx="3119">
                  <c:v>24.147539999999989</c:v>
                </c:pt>
                <c:pt idx="3120">
                  <c:v>24.590160000000001</c:v>
                </c:pt>
                <c:pt idx="3121">
                  <c:v>25.721309999999967</c:v>
                </c:pt>
                <c:pt idx="3122">
                  <c:v>25.36065</c:v>
                </c:pt>
                <c:pt idx="3123">
                  <c:v>26.131150000000044</c:v>
                </c:pt>
                <c:pt idx="3124">
                  <c:v>25.868849999999963</c:v>
                </c:pt>
                <c:pt idx="3125">
                  <c:v>24.721309999999967</c:v>
                </c:pt>
                <c:pt idx="3126">
                  <c:v>25.836069999999999</c:v>
                </c:pt>
                <c:pt idx="3127">
                  <c:v>24.229509999999966</c:v>
                </c:pt>
                <c:pt idx="3128">
                  <c:v>25.967209999999966</c:v>
                </c:pt>
                <c:pt idx="3129">
                  <c:v>24.147539999999989</c:v>
                </c:pt>
                <c:pt idx="3130">
                  <c:v>24.590160000000001</c:v>
                </c:pt>
                <c:pt idx="3131">
                  <c:v>24.426229999999954</c:v>
                </c:pt>
                <c:pt idx="3132">
                  <c:v>24.639350000000036</c:v>
                </c:pt>
                <c:pt idx="3133">
                  <c:v>25.73771</c:v>
                </c:pt>
                <c:pt idx="3134">
                  <c:v>24.245899999999967</c:v>
                </c:pt>
                <c:pt idx="3135">
                  <c:v>24.868849999999963</c:v>
                </c:pt>
                <c:pt idx="3136">
                  <c:v>24.639350000000036</c:v>
                </c:pt>
                <c:pt idx="3137">
                  <c:v>25.131150000000044</c:v>
                </c:pt>
                <c:pt idx="3138">
                  <c:v>25.934429999999967</c:v>
                </c:pt>
                <c:pt idx="3139">
                  <c:v>26.147539999999989</c:v>
                </c:pt>
                <c:pt idx="3140">
                  <c:v>24.967209999999966</c:v>
                </c:pt>
                <c:pt idx="3141">
                  <c:v>24.114750000000036</c:v>
                </c:pt>
                <c:pt idx="3142">
                  <c:v>24.803280000000001</c:v>
                </c:pt>
                <c:pt idx="3143">
                  <c:v>25.442619999999945</c:v>
                </c:pt>
                <c:pt idx="3144">
                  <c:v>23.868849999999963</c:v>
                </c:pt>
                <c:pt idx="3145">
                  <c:v>24.262289999999961</c:v>
                </c:pt>
                <c:pt idx="3146">
                  <c:v>25.229509999999966</c:v>
                </c:pt>
                <c:pt idx="3147">
                  <c:v>25.803280000000001</c:v>
                </c:pt>
                <c:pt idx="3148">
                  <c:v>25.721309999999967</c:v>
                </c:pt>
                <c:pt idx="3149">
                  <c:v>25.114750000000036</c:v>
                </c:pt>
                <c:pt idx="3150">
                  <c:v>25.73771</c:v>
                </c:pt>
                <c:pt idx="3151">
                  <c:v>25.147539999999989</c:v>
                </c:pt>
                <c:pt idx="3152">
                  <c:v>24.409839999999971</c:v>
                </c:pt>
                <c:pt idx="3153">
                  <c:v>25.704920000000001</c:v>
                </c:pt>
                <c:pt idx="3154">
                  <c:v>24.918030000000002</c:v>
                </c:pt>
                <c:pt idx="3155">
                  <c:v>25.426229999999954</c:v>
                </c:pt>
                <c:pt idx="3156">
                  <c:v>25.442619999999945</c:v>
                </c:pt>
                <c:pt idx="3157">
                  <c:v>24.016390000000001</c:v>
                </c:pt>
                <c:pt idx="3158">
                  <c:v>24.491800000000001</c:v>
                </c:pt>
                <c:pt idx="3159">
                  <c:v>24.032789999999967</c:v>
                </c:pt>
                <c:pt idx="3160">
                  <c:v>25.393439999999963</c:v>
                </c:pt>
                <c:pt idx="3161">
                  <c:v>24.475409999999961</c:v>
                </c:pt>
                <c:pt idx="3162">
                  <c:v>25.163930000000001</c:v>
                </c:pt>
                <c:pt idx="3163">
                  <c:v>25.491800000000001</c:v>
                </c:pt>
                <c:pt idx="3164">
                  <c:v>25.475409999999961</c:v>
                </c:pt>
                <c:pt idx="3165">
                  <c:v>24.770489999999967</c:v>
                </c:pt>
                <c:pt idx="3166">
                  <c:v>25</c:v>
                </c:pt>
                <c:pt idx="3167">
                  <c:v>24.032789999999967</c:v>
                </c:pt>
                <c:pt idx="3168">
                  <c:v>24.180329999999966</c:v>
                </c:pt>
                <c:pt idx="3169">
                  <c:v>24.655740000000002</c:v>
                </c:pt>
                <c:pt idx="3170">
                  <c:v>26.114750000000036</c:v>
                </c:pt>
                <c:pt idx="3171">
                  <c:v>24.426229999999954</c:v>
                </c:pt>
                <c:pt idx="3172">
                  <c:v>24.73771</c:v>
                </c:pt>
                <c:pt idx="3173">
                  <c:v>24.459019999999967</c:v>
                </c:pt>
                <c:pt idx="3174">
                  <c:v>25.131150000000044</c:v>
                </c:pt>
                <c:pt idx="3175">
                  <c:v>25.278689999999965</c:v>
                </c:pt>
                <c:pt idx="3176">
                  <c:v>24.967209999999966</c:v>
                </c:pt>
                <c:pt idx="3177">
                  <c:v>25.672129999999989</c:v>
                </c:pt>
                <c:pt idx="3178">
                  <c:v>25.377050000000036</c:v>
                </c:pt>
                <c:pt idx="3179">
                  <c:v>23.819669999999999</c:v>
                </c:pt>
                <c:pt idx="3180">
                  <c:v>25.327870000000036</c:v>
                </c:pt>
                <c:pt idx="3181">
                  <c:v>23.622949999999989</c:v>
                </c:pt>
                <c:pt idx="3182">
                  <c:v>25.131150000000044</c:v>
                </c:pt>
                <c:pt idx="3183">
                  <c:v>24.901639999999961</c:v>
                </c:pt>
                <c:pt idx="3184">
                  <c:v>25.95082</c:v>
                </c:pt>
                <c:pt idx="3185">
                  <c:v>25.147539999999989</c:v>
                </c:pt>
                <c:pt idx="3186">
                  <c:v>25.081969999999988</c:v>
                </c:pt>
                <c:pt idx="3187">
                  <c:v>24.622949999999989</c:v>
                </c:pt>
                <c:pt idx="3188">
                  <c:v>24.901639999999961</c:v>
                </c:pt>
                <c:pt idx="3189">
                  <c:v>24.21312</c:v>
                </c:pt>
                <c:pt idx="3190">
                  <c:v>24.983609999999942</c:v>
                </c:pt>
                <c:pt idx="3191">
                  <c:v>24.770489999999967</c:v>
                </c:pt>
                <c:pt idx="3192">
                  <c:v>26.21312</c:v>
                </c:pt>
                <c:pt idx="3193">
                  <c:v>24.295079999999967</c:v>
                </c:pt>
                <c:pt idx="3194">
                  <c:v>24.426229999999954</c:v>
                </c:pt>
                <c:pt idx="3195">
                  <c:v>24.04918</c:v>
                </c:pt>
                <c:pt idx="3196">
                  <c:v>25.819669999999999</c:v>
                </c:pt>
                <c:pt idx="3197">
                  <c:v>24.73771</c:v>
                </c:pt>
                <c:pt idx="3198">
                  <c:v>26.114750000000036</c:v>
                </c:pt>
                <c:pt idx="3199">
                  <c:v>25.852460000000001</c:v>
                </c:pt>
                <c:pt idx="3200">
                  <c:v>25.672129999999989</c:v>
                </c:pt>
                <c:pt idx="3201">
                  <c:v>25.065569999999965</c:v>
                </c:pt>
                <c:pt idx="3202">
                  <c:v>24.836069999999999</c:v>
                </c:pt>
                <c:pt idx="3203">
                  <c:v>25.606560000000005</c:v>
                </c:pt>
                <c:pt idx="3204">
                  <c:v>23.508199999999967</c:v>
                </c:pt>
                <c:pt idx="3205">
                  <c:v>25.278689999999965</c:v>
                </c:pt>
                <c:pt idx="3206">
                  <c:v>24.655740000000002</c:v>
                </c:pt>
                <c:pt idx="3207">
                  <c:v>25.163930000000001</c:v>
                </c:pt>
                <c:pt idx="3208">
                  <c:v>24.78688</c:v>
                </c:pt>
                <c:pt idx="3209">
                  <c:v>24.409839999999971</c:v>
                </c:pt>
                <c:pt idx="3210">
                  <c:v>25.590160000000001</c:v>
                </c:pt>
                <c:pt idx="3211">
                  <c:v>24.639350000000036</c:v>
                </c:pt>
                <c:pt idx="3212">
                  <c:v>24.459019999999967</c:v>
                </c:pt>
                <c:pt idx="3213">
                  <c:v>25.934429999999967</c:v>
                </c:pt>
                <c:pt idx="3214">
                  <c:v>25.409839999999971</c:v>
                </c:pt>
                <c:pt idx="3215">
                  <c:v>24.688519999999961</c:v>
                </c:pt>
                <c:pt idx="3216">
                  <c:v>25.622949999999989</c:v>
                </c:pt>
                <c:pt idx="3217">
                  <c:v>24.95082</c:v>
                </c:pt>
                <c:pt idx="3218">
                  <c:v>25.672129999999989</c:v>
                </c:pt>
                <c:pt idx="3219">
                  <c:v>25.57377</c:v>
                </c:pt>
                <c:pt idx="3220">
                  <c:v>24.918030000000002</c:v>
                </c:pt>
                <c:pt idx="3221">
                  <c:v>24.73771</c:v>
                </c:pt>
                <c:pt idx="3222">
                  <c:v>24.770489999999967</c:v>
                </c:pt>
                <c:pt idx="3223">
                  <c:v>24.278689999999965</c:v>
                </c:pt>
                <c:pt idx="3224">
                  <c:v>24.590160000000001</c:v>
                </c:pt>
                <c:pt idx="3225">
                  <c:v>25.311480000000028</c:v>
                </c:pt>
                <c:pt idx="3226">
                  <c:v>24.836069999999999</c:v>
                </c:pt>
                <c:pt idx="3227">
                  <c:v>26.245899999999967</c:v>
                </c:pt>
                <c:pt idx="3228">
                  <c:v>24.918030000000002</c:v>
                </c:pt>
                <c:pt idx="3229">
                  <c:v>24.704920000000001</c:v>
                </c:pt>
                <c:pt idx="3230">
                  <c:v>25.704920000000001</c:v>
                </c:pt>
                <c:pt idx="3231">
                  <c:v>25.688519999999961</c:v>
                </c:pt>
                <c:pt idx="3232">
                  <c:v>25.622949999999989</c:v>
                </c:pt>
                <c:pt idx="3233">
                  <c:v>24.163930000000001</c:v>
                </c:pt>
                <c:pt idx="3234">
                  <c:v>25</c:v>
                </c:pt>
                <c:pt idx="3235">
                  <c:v>24.819669999999999</c:v>
                </c:pt>
                <c:pt idx="3236">
                  <c:v>25.885249999999942</c:v>
                </c:pt>
                <c:pt idx="3237">
                  <c:v>25.918030000000002</c:v>
                </c:pt>
                <c:pt idx="3238">
                  <c:v>25.032789999999967</c:v>
                </c:pt>
                <c:pt idx="3239">
                  <c:v>25.131150000000044</c:v>
                </c:pt>
                <c:pt idx="3240">
                  <c:v>25.639350000000036</c:v>
                </c:pt>
                <c:pt idx="3241">
                  <c:v>25.52459</c:v>
                </c:pt>
                <c:pt idx="3242">
                  <c:v>24.622949999999989</c:v>
                </c:pt>
                <c:pt idx="3243">
                  <c:v>25.180329999999966</c:v>
                </c:pt>
                <c:pt idx="3244">
                  <c:v>24.196719999999971</c:v>
                </c:pt>
                <c:pt idx="3245">
                  <c:v>24.688519999999961</c:v>
                </c:pt>
                <c:pt idx="3246">
                  <c:v>24.606560000000005</c:v>
                </c:pt>
                <c:pt idx="3247">
                  <c:v>26.639350000000036</c:v>
                </c:pt>
                <c:pt idx="3248">
                  <c:v>25.065569999999965</c:v>
                </c:pt>
                <c:pt idx="3249">
                  <c:v>24.78688</c:v>
                </c:pt>
                <c:pt idx="3250">
                  <c:v>25</c:v>
                </c:pt>
                <c:pt idx="3251">
                  <c:v>25.163930000000001</c:v>
                </c:pt>
                <c:pt idx="3252">
                  <c:v>24.639350000000036</c:v>
                </c:pt>
                <c:pt idx="3253">
                  <c:v>25.016390000000001</c:v>
                </c:pt>
                <c:pt idx="3254">
                  <c:v>24.393439999999963</c:v>
                </c:pt>
                <c:pt idx="3255">
                  <c:v>26.475409999999961</c:v>
                </c:pt>
                <c:pt idx="3256">
                  <c:v>25.377050000000036</c:v>
                </c:pt>
                <c:pt idx="3257">
                  <c:v>25.983609999999942</c:v>
                </c:pt>
                <c:pt idx="3258">
                  <c:v>25.770489999999967</c:v>
                </c:pt>
                <c:pt idx="3259">
                  <c:v>25.672129999999989</c:v>
                </c:pt>
                <c:pt idx="3260">
                  <c:v>25.295079999999967</c:v>
                </c:pt>
                <c:pt idx="3261">
                  <c:v>25.639350000000036</c:v>
                </c:pt>
                <c:pt idx="3262">
                  <c:v>25.52459</c:v>
                </c:pt>
                <c:pt idx="3263">
                  <c:v>24.639350000000036</c:v>
                </c:pt>
                <c:pt idx="3264">
                  <c:v>25.147539999999989</c:v>
                </c:pt>
                <c:pt idx="3265">
                  <c:v>25.622949999999989</c:v>
                </c:pt>
                <c:pt idx="3266">
                  <c:v>24.409839999999971</c:v>
                </c:pt>
                <c:pt idx="3267">
                  <c:v>25.081969999999988</c:v>
                </c:pt>
                <c:pt idx="3268">
                  <c:v>25.196719999999971</c:v>
                </c:pt>
                <c:pt idx="3269">
                  <c:v>24.36065</c:v>
                </c:pt>
                <c:pt idx="3270">
                  <c:v>24.754100000000001</c:v>
                </c:pt>
                <c:pt idx="3271">
                  <c:v>25.04918</c:v>
                </c:pt>
                <c:pt idx="3272">
                  <c:v>25.918030000000002</c:v>
                </c:pt>
                <c:pt idx="3273">
                  <c:v>24.09836</c:v>
                </c:pt>
                <c:pt idx="3274">
                  <c:v>24.295079999999967</c:v>
                </c:pt>
                <c:pt idx="3275">
                  <c:v>25.639350000000036</c:v>
                </c:pt>
                <c:pt idx="3276">
                  <c:v>25.95082</c:v>
                </c:pt>
                <c:pt idx="3277">
                  <c:v>24.95082</c:v>
                </c:pt>
                <c:pt idx="3278">
                  <c:v>25.245899999999967</c:v>
                </c:pt>
                <c:pt idx="3279">
                  <c:v>25.885249999999942</c:v>
                </c:pt>
                <c:pt idx="3280">
                  <c:v>25.803280000000001</c:v>
                </c:pt>
                <c:pt idx="3281">
                  <c:v>25.459019999999967</c:v>
                </c:pt>
                <c:pt idx="3282">
                  <c:v>24.770489999999967</c:v>
                </c:pt>
                <c:pt idx="3283">
                  <c:v>24.770489999999967</c:v>
                </c:pt>
                <c:pt idx="3284">
                  <c:v>24.508199999999967</c:v>
                </c:pt>
                <c:pt idx="3285">
                  <c:v>25.442619999999945</c:v>
                </c:pt>
                <c:pt idx="3286">
                  <c:v>24.73771</c:v>
                </c:pt>
                <c:pt idx="3287">
                  <c:v>25.557379999999988</c:v>
                </c:pt>
                <c:pt idx="3288">
                  <c:v>25.918030000000002</c:v>
                </c:pt>
                <c:pt idx="3289">
                  <c:v>25.114750000000036</c:v>
                </c:pt>
                <c:pt idx="3290">
                  <c:v>24.885249999999942</c:v>
                </c:pt>
                <c:pt idx="3291">
                  <c:v>25.016390000000001</c:v>
                </c:pt>
                <c:pt idx="3292">
                  <c:v>24.540980000000001</c:v>
                </c:pt>
                <c:pt idx="3293">
                  <c:v>26.147539999999989</c:v>
                </c:pt>
                <c:pt idx="3294">
                  <c:v>25.032789999999967</c:v>
                </c:pt>
                <c:pt idx="3295">
                  <c:v>26.09836</c:v>
                </c:pt>
                <c:pt idx="3296">
                  <c:v>24.672129999999989</c:v>
                </c:pt>
                <c:pt idx="3297">
                  <c:v>25.295079999999967</c:v>
                </c:pt>
                <c:pt idx="3298">
                  <c:v>24.885249999999942</c:v>
                </c:pt>
                <c:pt idx="3299">
                  <c:v>26.278689999999965</c:v>
                </c:pt>
                <c:pt idx="3300">
                  <c:v>24.704920000000001</c:v>
                </c:pt>
                <c:pt idx="3301">
                  <c:v>25.04918</c:v>
                </c:pt>
                <c:pt idx="3302">
                  <c:v>25.590160000000001</c:v>
                </c:pt>
                <c:pt idx="3303">
                  <c:v>25.147539999999989</c:v>
                </c:pt>
                <c:pt idx="3304">
                  <c:v>25.672129999999989</c:v>
                </c:pt>
                <c:pt idx="3305">
                  <c:v>24.52459</c:v>
                </c:pt>
                <c:pt idx="3306">
                  <c:v>24.918030000000002</c:v>
                </c:pt>
                <c:pt idx="3307">
                  <c:v>25.655740000000002</c:v>
                </c:pt>
                <c:pt idx="3308">
                  <c:v>25.032789999999967</c:v>
                </c:pt>
                <c:pt idx="3309">
                  <c:v>24.819669999999999</c:v>
                </c:pt>
                <c:pt idx="3310">
                  <c:v>24.344259999999988</c:v>
                </c:pt>
                <c:pt idx="3311">
                  <c:v>25.344259999999988</c:v>
                </c:pt>
                <c:pt idx="3312">
                  <c:v>25.21312</c:v>
                </c:pt>
                <c:pt idx="3313">
                  <c:v>24.459019999999967</c:v>
                </c:pt>
                <c:pt idx="3314">
                  <c:v>25.327870000000036</c:v>
                </c:pt>
                <c:pt idx="3315">
                  <c:v>25.311480000000028</c:v>
                </c:pt>
                <c:pt idx="3316">
                  <c:v>25.508199999999967</c:v>
                </c:pt>
                <c:pt idx="3317">
                  <c:v>24.09836</c:v>
                </c:pt>
                <c:pt idx="3318">
                  <c:v>24.770489999999967</c:v>
                </c:pt>
                <c:pt idx="3319">
                  <c:v>24.688519999999961</c:v>
                </c:pt>
                <c:pt idx="3320">
                  <c:v>24.163930000000001</c:v>
                </c:pt>
                <c:pt idx="3321">
                  <c:v>25</c:v>
                </c:pt>
                <c:pt idx="3322">
                  <c:v>24.901639999999961</c:v>
                </c:pt>
                <c:pt idx="3323">
                  <c:v>25.852460000000001</c:v>
                </c:pt>
                <c:pt idx="3324">
                  <c:v>24.639350000000036</c:v>
                </c:pt>
                <c:pt idx="3325">
                  <c:v>25.278689999999965</c:v>
                </c:pt>
                <c:pt idx="3326">
                  <c:v>24.967209999999966</c:v>
                </c:pt>
                <c:pt idx="3327">
                  <c:v>24.262289999999961</c:v>
                </c:pt>
                <c:pt idx="3328">
                  <c:v>24.52459</c:v>
                </c:pt>
                <c:pt idx="3329">
                  <c:v>24.819669999999999</c:v>
                </c:pt>
                <c:pt idx="3330">
                  <c:v>24.508199999999967</c:v>
                </c:pt>
                <c:pt idx="3331">
                  <c:v>24.983609999999942</c:v>
                </c:pt>
                <c:pt idx="3332">
                  <c:v>24.196719999999971</c:v>
                </c:pt>
                <c:pt idx="3333">
                  <c:v>25.016390000000001</c:v>
                </c:pt>
                <c:pt idx="3334">
                  <c:v>23.655740000000002</c:v>
                </c:pt>
                <c:pt idx="3335">
                  <c:v>25.09836</c:v>
                </c:pt>
                <c:pt idx="3336">
                  <c:v>25.295079999999967</c:v>
                </c:pt>
                <c:pt idx="3337">
                  <c:v>24.78688</c:v>
                </c:pt>
                <c:pt idx="3338">
                  <c:v>25.639350000000036</c:v>
                </c:pt>
                <c:pt idx="3339">
                  <c:v>24.147539999999989</c:v>
                </c:pt>
                <c:pt idx="3340">
                  <c:v>26.639350000000036</c:v>
                </c:pt>
                <c:pt idx="3341">
                  <c:v>25.114750000000036</c:v>
                </c:pt>
                <c:pt idx="3342">
                  <c:v>25.639350000000036</c:v>
                </c:pt>
                <c:pt idx="3343">
                  <c:v>24.540980000000001</c:v>
                </c:pt>
                <c:pt idx="3344">
                  <c:v>24.163930000000001</c:v>
                </c:pt>
                <c:pt idx="3345">
                  <c:v>24.73771</c:v>
                </c:pt>
                <c:pt idx="3346">
                  <c:v>25.180329999999966</c:v>
                </c:pt>
                <c:pt idx="3347">
                  <c:v>24.295079999999967</c:v>
                </c:pt>
                <c:pt idx="3348">
                  <c:v>25.295079999999967</c:v>
                </c:pt>
                <c:pt idx="3349">
                  <c:v>24.721309999999967</c:v>
                </c:pt>
                <c:pt idx="3350">
                  <c:v>24.311480000000028</c:v>
                </c:pt>
                <c:pt idx="3351">
                  <c:v>24.918030000000002</c:v>
                </c:pt>
                <c:pt idx="3352">
                  <c:v>24.704920000000001</c:v>
                </c:pt>
                <c:pt idx="3353">
                  <c:v>24.114750000000036</c:v>
                </c:pt>
                <c:pt idx="3354">
                  <c:v>25.704920000000001</c:v>
                </c:pt>
                <c:pt idx="3355">
                  <c:v>24.295079999999967</c:v>
                </c:pt>
                <c:pt idx="3356">
                  <c:v>26.278689999999965</c:v>
                </c:pt>
                <c:pt idx="3357">
                  <c:v>25.557379999999988</c:v>
                </c:pt>
                <c:pt idx="3358">
                  <c:v>25.557379999999988</c:v>
                </c:pt>
                <c:pt idx="3359">
                  <c:v>24.983609999999942</c:v>
                </c:pt>
                <c:pt idx="3360">
                  <c:v>26.295079999999967</c:v>
                </c:pt>
                <c:pt idx="3361">
                  <c:v>25.295079999999967</c:v>
                </c:pt>
                <c:pt idx="3362">
                  <c:v>25.409839999999971</c:v>
                </c:pt>
                <c:pt idx="3363">
                  <c:v>25.245899999999967</c:v>
                </c:pt>
                <c:pt idx="3364">
                  <c:v>24.770489999999967</c:v>
                </c:pt>
                <c:pt idx="3365">
                  <c:v>25.73771</c:v>
                </c:pt>
                <c:pt idx="3366">
                  <c:v>25.442619999999945</c:v>
                </c:pt>
                <c:pt idx="3367">
                  <c:v>25.688519999999961</c:v>
                </c:pt>
                <c:pt idx="3368">
                  <c:v>24.590160000000001</c:v>
                </c:pt>
                <c:pt idx="3369">
                  <c:v>24.262289999999961</c:v>
                </c:pt>
                <c:pt idx="3370">
                  <c:v>25.393439999999963</c:v>
                </c:pt>
                <c:pt idx="3371">
                  <c:v>23.803280000000001</c:v>
                </c:pt>
                <c:pt idx="3372">
                  <c:v>26.016390000000001</c:v>
                </c:pt>
                <c:pt idx="3373">
                  <c:v>24.852460000000001</c:v>
                </c:pt>
                <c:pt idx="3374">
                  <c:v>26.04918</c:v>
                </c:pt>
                <c:pt idx="3375">
                  <c:v>25.57377</c:v>
                </c:pt>
                <c:pt idx="3376">
                  <c:v>24.327870000000036</c:v>
                </c:pt>
                <c:pt idx="3377">
                  <c:v>24.754100000000001</c:v>
                </c:pt>
                <c:pt idx="3378">
                  <c:v>25.885249999999942</c:v>
                </c:pt>
                <c:pt idx="3379">
                  <c:v>26.770489999999967</c:v>
                </c:pt>
                <c:pt idx="3380">
                  <c:v>25.868849999999963</c:v>
                </c:pt>
                <c:pt idx="3381">
                  <c:v>24.491800000000001</c:v>
                </c:pt>
                <c:pt idx="3382">
                  <c:v>24.704920000000001</c:v>
                </c:pt>
                <c:pt idx="3383">
                  <c:v>24.590160000000001</c:v>
                </c:pt>
                <c:pt idx="3384">
                  <c:v>24.754100000000001</c:v>
                </c:pt>
                <c:pt idx="3385">
                  <c:v>25.163930000000001</c:v>
                </c:pt>
                <c:pt idx="3386">
                  <c:v>24.311480000000028</c:v>
                </c:pt>
                <c:pt idx="3387">
                  <c:v>25.590160000000001</c:v>
                </c:pt>
                <c:pt idx="3388">
                  <c:v>25.606560000000005</c:v>
                </c:pt>
                <c:pt idx="3389">
                  <c:v>24.606560000000005</c:v>
                </c:pt>
                <c:pt idx="3390">
                  <c:v>25.622949999999989</c:v>
                </c:pt>
                <c:pt idx="3391">
                  <c:v>24.344259999999988</c:v>
                </c:pt>
                <c:pt idx="3392">
                  <c:v>24.163930000000001</c:v>
                </c:pt>
                <c:pt idx="3393">
                  <c:v>24.885249999999942</c:v>
                </c:pt>
                <c:pt idx="3394">
                  <c:v>25.21312</c:v>
                </c:pt>
                <c:pt idx="3395">
                  <c:v>24.344259999999988</c:v>
                </c:pt>
                <c:pt idx="3396">
                  <c:v>24.36065</c:v>
                </c:pt>
                <c:pt idx="3397">
                  <c:v>24.377050000000036</c:v>
                </c:pt>
                <c:pt idx="3398">
                  <c:v>24.983609999999942</c:v>
                </c:pt>
                <c:pt idx="3399">
                  <c:v>24.459019999999967</c:v>
                </c:pt>
                <c:pt idx="3400">
                  <c:v>25.327870000000036</c:v>
                </c:pt>
                <c:pt idx="3401">
                  <c:v>25.04918</c:v>
                </c:pt>
                <c:pt idx="3402">
                  <c:v>25.180329999999966</c:v>
                </c:pt>
                <c:pt idx="3403">
                  <c:v>25.180329999999966</c:v>
                </c:pt>
                <c:pt idx="3404">
                  <c:v>24.508199999999967</c:v>
                </c:pt>
                <c:pt idx="3405">
                  <c:v>23.180329999999966</c:v>
                </c:pt>
                <c:pt idx="3406">
                  <c:v>25.311480000000028</c:v>
                </c:pt>
                <c:pt idx="3407">
                  <c:v>25.803280000000001</c:v>
                </c:pt>
                <c:pt idx="3408">
                  <c:v>25.868849999999963</c:v>
                </c:pt>
                <c:pt idx="3409">
                  <c:v>24.934429999999967</c:v>
                </c:pt>
                <c:pt idx="3410">
                  <c:v>24.754100000000001</c:v>
                </c:pt>
                <c:pt idx="3411">
                  <c:v>25.754100000000001</c:v>
                </c:pt>
                <c:pt idx="3412">
                  <c:v>23.868849999999963</c:v>
                </c:pt>
                <c:pt idx="3413">
                  <c:v>25.21312</c:v>
                </c:pt>
                <c:pt idx="3414">
                  <c:v>25.704920000000001</c:v>
                </c:pt>
                <c:pt idx="3415">
                  <c:v>25.21312</c:v>
                </c:pt>
                <c:pt idx="3416">
                  <c:v>26.295079999999967</c:v>
                </c:pt>
                <c:pt idx="3417">
                  <c:v>25.180329999999966</c:v>
                </c:pt>
                <c:pt idx="3418">
                  <c:v>25.065569999999965</c:v>
                </c:pt>
                <c:pt idx="3419">
                  <c:v>24.409839999999971</c:v>
                </c:pt>
                <c:pt idx="3420">
                  <c:v>24.918030000000002</c:v>
                </c:pt>
                <c:pt idx="3421">
                  <c:v>23.688519999999961</c:v>
                </c:pt>
                <c:pt idx="3422">
                  <c:v>25.21312</c:v>
                </c:pt>
                <c:pt idx="3423">
                  <c:v>24.409839999999971</c:v>
                </c:pt>
                <c:pt idx="3424">
                  <c:v>24.655740000000002</c:v>
                </c:pt>
                <c:pt idx="3425">
                  <c:v>24.688519999999961</c:v>
                </c:pt>
                <c:pt idx="3426">
                  <c:v>24.639350000000036</c:v>
                </c:pt>
                <c:pt idx="3427">
                  <c:v>25.131150000000044</c:v>
                </c:pt>
                <c:pt idx="3428">
                  <c:v>24.491800000000001</c:v>
                </c:pt>
                <c:pt idx="3429">
                  <c:v>25.901639999999961</c:v>
                </c:pt>
                <c:pt idx="3430">
                  <c:v>25.393439999999963</c:v>
                </c:pt>
                <c:pt idx="3431">
                  <c:v>24.163930000000001</c:v>
                </c:pt>
                <c:pt idx="3432">
                  <c:v>23.295079999999967</c:v>
                </c:pt>
                <c:pt idx="3433">
                  <c:v>23.983609999999942</c:v>
                </c:pt>
                <c:pt idx="3434">
                  <c:v>25.344259999999988</c:v>
                </c:pt>
                <c:pt idx="3435">
                  <c:v>24.344259999999988</c:v>
                </c:pt>
                <c:pt idx="3436">
                  <c:v>25.21312</c:v>
                </c:pt>
                <c:pt idx="3437">
                  <c:v>25.114750000000036</c:v>
                </c:pt>
                <c:pt idx="3438">
                  <c:v>23.803280000000001</c:v>
                </c:pt>
                <c:pt idx="3439">
                  <c:v>24.885249999999942</c:v>
                </c:pt>
                <c:pt idx="3440">
                  <c:v>24.57377</c:v>
                </c:pt>
                <c:pt idx="3441">
                  <c:v>26.016390000000001</c:v>
                </c:pt>
                <c:pt idx="3442">
                  <c:v>24.655740000000002</c:v>
                </c:pt>
                <c:pt idx="3443">
                  <c:v>25.836069999999999</c:v>
                </c:pt>
                <c:pt idx="3444">
                  <c:v>24.803280000000001</c:v>
                </c:pt>
                <c:pt idx="3445">
                  <c:v>25.590160000000001</c:v>
                </c:pt>
                <c:pt idx="3446">
                  <c:v>24.09836</c:v>
                </c:pt>
                <c:pt idx="3447">
                  <c:v>24.983609999999942</c:v>
                </c:pt>
                <c:pt idx="3448">
                  <c:v>24.803280000000001</c:v>
                </c:pt>
                <c:pt idx="3449">
                  <c:v>25.245899999999967</c:v>
                </c:pt>
                <c:pt idx="3450">
                  <c:v>25.983609999999942</c:v>
                </c:pt>
                <c:pt idx="3451">
                  <c:v>25.327870000000036</c:v>
                </c:pt>
                <c:pt idx="3452">
                  <c:v>24.688519999999961</c:v>
                </c:pt>
                <c:pt idx="3453">
                  <c:v>24.508199999999967</c:v>
                </c:pt>
                <c:pt idx="3454">
                  <c:v>24.983609999999942</c:v>
                </c:pt>
                <c:pt idx="3455">
                  <c:v>24.704920000000001</c:v>
                </c:pt>
                <c:pt idx="3456">
                  <c:v>23.508199999999967</c:v>
                </c:pt>
                <c:pt idx="3457">
                  <c:v>24.639350000000036</c:v>
                </c:pt>
                <c:pt idx="3458">
                  <c:v>25.278689999999965</c:v>
                </c:pt>
                <c:pt idx="3459">
                  <c:v>25.09836</c:v>
                </c:pt>
                <c:pt idx="3460">
                  <c:v>24.78688</c:v>
                </c:pt>
                <c:pt idx="3461">
                  <c:v>24.163930000000001</c:v>
                </c:pt>
                <c:pt idx="3462">
                  <c:v>24.393439999999963</c:v>
                </c:pt>
                <c:pt idx="3463">
                  <c:v>23.295079999999967</c:v>
                </c:pt>
                <c:pt idx="3464">
                  <c:v>24.09836</c:v>
                </c:pt>
                <c:pt idx="3465">
                  <c:v>23.901639999999961</c:v>
                </c:pt>
                <c:pt idx="3466">
                  <c:v>25.475409999999961</c:v>
                </c:pt>
                <c:pt idx="3467">
                  <c:v>24.688519999999961</c:v>
                </c:pt>
                <c:pt idx="3468">
                  <c:v>25.508199999999967</c:v>
                </c:pt>
                <c:pt idx="3469">
                  <c:v>24.73771</c:v>
                </c:pt>
                <c:pt idx="3470">
                  <c:v>25</c:v>
                </c:pt>
                <c:pt idx="3471">
                  <c:v>25.065569999999965</c:v>
                </c:pt>
                <c:pt idx="3472">
                  <c:v>25.721309999999967</c:v>
                </c:pt>
                <c:pt idx="3473">
                  <c:v>24.245899999999967</c:v>
                </c:pt>
                <c:pt idx="3474">
                  <c:v>25.557379999999988</c:v>
                </c:pt>
                <c:pt idx="3475">
                  <c:v>23.803280000000001</c:v>
                </c:pt>
                <c:pt idx="3476">
                  <c:v>25.540980000000001</c:v>
                </c:pt>
                <c:pt idx="3477">
                  <c:v>23.934429999999967</c:v>
                </c:pt>
                <c:pt idx="3478">
                  <c:v>24.721309999999967</c:v>
                </c:pt>
                <c:pt idx="3479">
                  <c:v>24.295079999999967</c:v>
                </c:pt>
                <c:pt idx="3480">
                  <c:v>25.032789999999967</c:v>
                </c:pt>
                <c:pt idx="3481">
                  <c:v>24.967209999999966</c:v>
                </c:pt>
                <c:pt idx="3482">
                  <c:v>25.770489999999967</c:v>
                </c:pt>
                <c:pt idx="3483">
                  <c:v>26.180329999999966</c:v>
                </c:pt>
                <c:pt idx="3484">
                  <c:v>25.409839999999971</c:v>
                </c:pt>
                <c:pt idx="3485">
                  <c:v>23.295079999999967</c:v>
                </c:pt>
                <c:pt idx="3486">
                  <c:v>25.21312</c:v>
                </c:pt>
                <c:pt idx="3487">
                  <c:v>25.327870000000036</c:v>
                </c:pt>
                <c:pt idx="3488">
                  <c:v>24.114750000000036</c:v>
                </c:pt>
                <c:pt idx="3489">
                  <c:v>24.770489999999967</c:v>
                </c:pt>
                <c:pt idx="3490">
                  <c:v>23.688519999999961</c:v>
                </c:pt>
                <c:pt idx="3491">
                  <c:v>24.885249999999942</c:v>
                </c:pt>
                <c:pt idx="3492">
                  <c:v>24</c:v>
                </c:pt>
                <c:pt idx="3493">
                  <c:v>25.278689999999965</c:v>
                </c:pt>
                <c:pt idx="3494">
                  <c:v>25.344259999999988</c:v>
                </c:pt>
                <c:pt idx="3495">
                  <c:v>24.819669999999999</c:v>
                </c:pt>
                <c:pt idx="3496">
                  <c:v>24.491800000000001</c:v>
                </c:pt>
                <c:pt idx="3497">
                  <c:v>25.245899999999967</c:v>
                </c:pt>
                <c:pt idx="3498">
                  <c:v>25.016390000000001</c:v>
                </c:pt>
                <c:pt idx="3499">
                  <c:v>25.590160000000001</c:v>
                </c:pt>
                <c:pt idx="3500">
                  <c:v>25.78688</c:v>
                </c:pt>
                <c:pt idx="3501">
                  <c:v>24.78688</c:v>
                </c:pt>
                <c:pt idx="3502">
                  <c:v>24.163930000000001</c:v>
                </c:pt>
                <c:pt idx="3503">
                  <c:v>24.57377</c:v>
                </c:pt>
                <c:pt idx="3504">
                  <c:v>25.180329999999966</c:v>
                </c:pt>
                <c:pt idx="3505">
                  <c:v>25.459019999999967</c:v>
                </c:pt>
                <c:pt idx="3506">
                  <c:v>25.475409999999961</c:v>
                </c:pt>
                <c:pt idx="3507">
                  <c:v>26.09836</c:v>
                </c:pt>
                <c:pt idx="3508">
                  <c:v>24.967209999999966</c:v>
                </c:pt>
                <c:pt idx="3509">
                  <c:v>24.442619999999945</c:v>
                </c:pt>
                <c:pt idx="3510">
                  <c:v>25.704920000000001</c:v>
                </c:pt>
                <c:pt idx="3511">
                  <c:v>24.229509999999966</c:v>
                </c:pt>
                <c:pt idx="3512">
                  <c:v>24.688519999999961</c:v>
                </c:pt>
                <c:pt idx="3513">
                  <c:v>24.721309999999967</c:v>
                </c:pt>
                <c:pt idx="3514">
                  <c:v>24.590160000000001</c:v>
                </c:pt>
                <c:pt idx="3515">
                  <c:v>24.557379999999988</c:v>
                </c:pt>
                <c:pt idx="3516">
                  <c:v>25.147539999999989</c:v>
                </c:pt>
                <c:pt idx="3517">
                  <c:v>26.147539999999989</c:v>
                </c:pt>
                <c:pt idx="3518">
                  <c:v>24.639350000000036</c:v>
                </c:pt>
                <c:pt idx="3519">
                  <c:v>25.262289999999961</c:v>
                </c:pt>
                <c:pt idx="3520">
                  <c:v>26.262289999999961</c:v>
                </c:pt>
                <c:pt idx="3521">
                  <c:v>24.672129999999989</c:v>
                </c:pt>
                <c:pt idx="3522">
                  <c:v>26.09836</c:v>
                </c:pt>
                <c:pt idx="3523">
                  <c:v>24.459019999999967</c:v>
                </c:pt>
                <c:pt idx="3524">
                  <c:v>24.655740000000002</c:v>
                </c:pt>
                <c:pt idx="3525">
                  <c:v>24.147539999999989</c:v>
                </c:pt>
                <c:pt idx="3526">
                  <c:v>25.508199999999967</c:v>
                </c:pt>
                <c:pt idx="3527">
                  <c:v>25.508199999999967</c:v>
                </c:pt>
                <c:pt idx="3528">
                  <c:v>24.377050000000036</c:v>
                </c:pt>
                <c:pt idx="3529">
                  <c:v>25.967209999999966</c:v>
                </c:pt>
                <c:pt idx="3530">
                  <c:v>25.180329999999966</c:v>
                </c:pt>
                <c:pt idx="3531">
                  <c:v>24.344259999999988</c:v>
                </c:pt>
                <c:pt idx="3532">
                  <c:v>24.918030000000002</c:v>
                </c:pt>
                <c:pt idx="3533">
                  <c:v>24.278689999999965</c:v>
                </c:pt>
                <c:pt idx="3534">
                  <c:v>24.491800000000001</c:v>
                </c:pt>
                <c:pt idx="3535">
                  <c:v>25.475409999999961</c:v>
                </c:pt>
                <c:pt idx="3536">
                  <c:v>24.73771</c:v>
                </c:pt>
                <c:pt idx="3537">
                  <c:v>25.639350000000036</c:v>
                </c:pt>
                <c:pt idx="3538">
                  <c:v>24.852460000000001</c:v>
                </c:pt>
                <c:pt idx="3539">
                  <c:v>24.147539999999989</c:v>
                </c:pt>
                <c:pt idx="3540">
                  <c:v>24.426229999999954</c:v>
                </c:pt>
                <c:pt idx="3541">
                  <c:v>25.721309999999967</c:v>
                </c:pt>
                <c:pt idx="3542">
                  <c:v>25.836069999999999</c:v>
                </c:pt>
                <c:pt idx="3543">
                  <c:v>25.09836</c:v>
                </c:pt>
                <c:pt idx="3544">
                  <c:v>25.459019999999967</c:v>
                </c:pt>
                <c:pt idx="3545">
                  <c:v>25.721309999999967</c:v>
                </c:pt>
                <c:pt idx="3546">
                  <c:v>25.016390000000001</c:v>
                </c:pt>
                <c:pt idx="3547">
                  <c:v>26.131150000000044</c:v>
                </c:pt>
                <c:pt idx="3548">
                  <c:v>26.426229999999954</c:v>
                </c:pt>
                <c:pt idx="3549">
                  <c:v>25.672129999999989</c:v>
                </c:pt>
                <c:pt idx="3550">
                  <c:v>25.36065</c:v>
                </c:pt>
                <c:pt idx="3551">
                  <c:v>25.557379999999988</c:v>
                </c:pt>
                <c:pt idx="3552">
                  <c:v>24.688519999999961</c:v>
                </c:pt>
                <c:pt idx="3553">
                  <c:v>26.04918</c:v>
                </c:pt>
                <c:pt idx="3554">
                  <c:v>25.393439999999963</c:v>
                </c:pt>
                <c:pt idx="3555">
                  <c:v>25.918030000000002</c:v>
                </c:pt>
                <c:pt idx="3556">
                  <c:v>24.393439999999963</c:v>
                </c:pt>
                <c:pt idx="3557">
                  <c:v>25.393439999999963</c:v>
                </c:pt>
                <c:pt idx="3558">
                  <c:v>26.295079999999967</c:v>
                </c:pt>
                <c:pt idx="3559">
                  <c:v>25.032789999999967</c:v>
                </c:pt>
                <c:pt idx="3560">
                  <c:v>25.016390000000001</c:v>
                </c:pt>
                <c:pt idx="3561">
                  <c:v>26.09836</c:v>
                </c:pt>
                <c:pt idx="3562">
                  <c:v>25.36065</c:v>
                </c:pt>
                <c:pt idx="3563">
                  <c:v>25.278689999999965</c:v>
                </c:pt>
                <c:pt idx="3564">
                  <c:v>26.04918</c:v>
                </c:pt>
                <c:pt idx="3565">
                  <c:v>24.983609999999942</c:v>
                </c:pt>
                <c:pt idx="3566">
                  <c:v>24.540980000000001</c:v>
                </c:pt>
                <c:pt idx="3567">
                  <c:v>26.032789999999967</c:v>
                </c:pt>
                <c:pt idx="3568">
                  <c:v>25.688519999999961</c:v>
                </c:pt>
                <c:pt idx="3569">
                  <c:v>25.065569999999965</c:v>
                </c:pt>
                <c:pt idx="3570">
                  <c:v>25.04918</c:v>
                </c:pt>
                <c:pt idx="3571">
                  <c:v>25.901639999999961</c:v>
                </c:pt>
                <c:pt idx="3572">
                  <c:v>25.09836</c:v>
                </c:pt>
                <c:pt idx="3573">
                  <c:v>25.295079999999967</c:v>
                </c:pt>
                <c:pt idx="3574">
                  <c:v>25.344259999999988</c:v>
                </c:pt>
                <c:pt idx="3575">
                  <c:v>25.622949999999989</c:v>
                </c:pt>
                <c:pt idx="3576">
                  <c:v>25.245899999999967</c:v>
                </c:pt>
                <c:pt idx="3577">
                  <c:v>25.327870000000036</c:v>
                </c:pt>
                <c:pt idx="3578">
                  <c:v>25.327870000000036</c:v>
                </c:pt>
                <c:pt idx="3579">
                  <c:v>25.95082</c:v>
                </c:pt>
                <c:pt idx="3580">
                  <c:v>24.311480000000028</c:v>
                </c:pt>
                <c:pt idx="3581">
                  <c:v>24.475409999999961</c:v>
                </c:pt>
                <c:pt idx="3582">
                  <c:v>25.442619999999945</c:v>
                </c:pt>
                <c:pt idx="3583">
                  <c:v>25.36065</c:v>
                </c:pt>
                <c:pt idx="3584">
                  <c:v>26.459019999999967</c:v>
                </c:pt>
                <c:pt idx="3585">
                  <c:v>24.475409999999961</c:v>
                </c:pt>
                <c:pt idx="3586">
                  <c:v>24.344259999999988</c:v>
                </c:pt>
                <c:pt idx="3587">
                  <c:v>24.557379999999988</c:v>
                </c:pt>
                <c:pt idx="3588">
                  <c:v>25.081969999999988</c:v>
                </c:pt>
                <c:pt idx="3589">
                  <c:v>25.901639999999961</c:v>
                </c:pt>
                <c:pt idx="3590">
                  <c:v>25.475409999999961</c:v>
                </c:pt>
                <c:pt idx="3591">
                  <c:v>24.491800000000001</c:v>
                </c:pt>
                <c:pt idx="3592">
                  <c:v>25.196719999999971</c:v>
                </c:pt>
                <c:pt idx="3593">
                  <c:v>25.606560000000005</c:v>
                </c:pt>
                <c:pt idx="3594">
                  <c:v>25.655740000000002</c:v>
                </c:pt>
                <c:pt idx="3595">
                  <c:v>23.459019999999967</c:v>
                </c:pt>
                <c:pt idx="3596">
                  <c:v>25.09836</c:v>
                </c:pt>
                <c:pt idx="3597">
                  <c:v>24.57377</c:v>
                </c:pt>
                <c:pt idx="3598">
                  <c:v>25.311480000000028</c:v>
                </c:pt>
                <c:pt idx="3599">
                  <c:v>25.245899999999967</c:v>
                </c:pt>
                <c:pt idx="3600">
                  <c:v>26.459019999999967</c:v>
                </c:pt>
                <c:pt idx="3601">
                  <c:v>24.622949999999989</c:v>
                </c:pt>
                <c:pt idx="3602">
                  <c:v>25.147539999999989</c:v>
                </c:pt>
                <c:pt idx="3603">
                  <c:v>25.21312</c:v>
                </c:pt>
                <c:pt idx="3604">
                  <c:v>23.918030000000002</c:v>
                </c:pt>
                <c:pt idx="3605">
                  <c:v>23.73771</c:v>
                </c:pt>
                <c:pt idx="3606">
                  <c:v>23.114750000000036</c:v>
                </c:pt>
                <c:pt idx="3607">
                  <c:v>25.688519999999961</c:v>
                </c:pt>
                <c:pt idx="3608">
                  <c:v>24.819669999999999</c:v>
                </c:pt>
                <c:pt idx="3609">
                  <c:v>25.459019999999967</c:v>
                </c:pt>
                <c:pt idx="3610">
                  <c:v>25.114750000000036</c:v>
                </c:pt>
                <c:pt idx="3611">
                  <c:v>24.803280000000001</c:v>
                </c:pt>
                <c:pt idx="3612">
                  <c:v>25.491800000000001</c:v>
                </c:pt>
                <c:pt idx="3613">
                  <c:v>25.147539999999989</c:v>
                </c:pt>
                <c:pt idx="3614">
                  <c:v>25.163930000000001</c:v>
                </c:pt>
                <c:pt idx="3615">
                  <c:v>24.73771</c:v>
                </c:pt>
                <c:pt idx="3616">
                  <c:v>24.983609999999942</c:v>
                </c:pt>
                <c:pt idx="3617">
                  <c:v>25.442619999999945</c:v>
                </c:pt>
                <c:pt idx="3618">
                  <c:v>25.311480000000028</c:v>
                </c:pt>
                <c:pt idx="3619">
                  <c:v>25.278689999999965</c:v>
                </c:pt>
                <c:pt idx="3620">
                  <c:v>24.163930000000001</c:v>
                </c:pt>
                <c:pt idx="3621">
                  <c:v>23.819669999999999</c:v>
                </c:pt>
                <c:pt idx="3622">
                  <c:v>24.803280000000001</c:v>
                </c:pt>
                <c:pt idx="3623">
                  <c:v>24.754100000000001</c:v>
                </c:pt>
                <c:pt idx="3624">
                  <c:v>24.688519999999961</c:v>
                </c:pt>
                <c:pt idx="3625">
                  <c:v>26.229509999999966</c:v>
                </c:pt>
                <c:pt idx="3626">
                  <c:v>25.09836</c:v>
                </c:pt>
                <c:pt idx="3627">
                  <c:v>24.163930000000001</c:v>
                </c:pt>
                <c:pt idx="3628">
                  <c:v>25.09836</c:v>
                </c:pt>
                <c:pt idx="3629">
                  <c:v>24.475409999999961</c:v>
                </c:pt>
                <c:pt idx="3630">
                  <c:v>24.147539999999989</c:v>
                </c:pt>
                <c:pt idx="3631">
                  <c:v>25.163930000000001</c:v>
                </c:pt>
                <c:pt idx="3632">
                  <c:v>22.704920000000001</c:v>
                </c:pt>
                <c:pt idx="3633">
                  <c:v>24.459019999999967</c:v>
                </c:pt>
                <c:pt idx="3634">
                  <c:v>24.278689999999965</c:v>
                </c:pt>
                <c:pt idx="3635">
                  <c:v>25.016390000000001</c:v>
                </c:pt>
                <c:pt idx="3636">
                  <c:v>24.852460000000001</c:v>
                </c:pt>
                <c:pt idx="3637">
                  <c:v>24.803280000000001</c:v>
                </c:pt>
                <c:pt idx="3638">
                  <c:v>24.803280000000001</c:v>
                </c:pt>
                <c:pt idx="3639">
                  <c:v>24.508199999999967</c:v>
                </c:pt>
                <c:pt idx="3640">
                  <c:v>24.52459</c:v>
                </c:pt>
                <c:pt idx="3641">
                  <c:v>26.78688</c:v>
                </c:pt>
                <c:pt idx="3642">
                  <c:v>24.967209999999966</c:v>
                </c:pt>
                <c:pt idx="3643">
                  <c:v>24.803280000000001</c:v>
                </c:pt>
                <c:pt idx="3644">
                  <c:v>24.672129999999989</c:v>
                </c:pt>
                <c:pt idx="3645">
                  <c:v>24.131150000000044</c:v>
                </c:pt>
                <c:pt idx="3646">
                  <c:v>24.934429999999967</c:v>
                </c:pt>
                <c:pt idx="3647">
                  <c:v>24.918030000000002</c:v>
                </c:pt>
                <c:pt idx="3648">
                  <c:v>25.016390000000001</c:v>
                </c:pt>
                <c:pt idx="3649">
                  <c:v>24.475409999999961</c:v>
                </c:pt>
                <c:pt idx="3650">
                  <c:v>25.475409999999961</c:v>
                </c:pt>
                <c:pt idx="3651">
                  <c:v>25.95082</c:v>
                </c:pt>
                <c:pt idx="3652">
                  <c:v>24.78688</c:v>
                </c:pt>
                <c:pt idx="3653">
                  <c:v>24.655740000000002</c:v>
                </c:pt>
                <c:pt idx="3654">
                  <c:v>24.622949999999989</c:v>
                </c:pt>
                <c:pt idx="3655">
                  <c:v>24.327870000000036</c:v>
                </c:pt>
                <c:pt idx="3656">
                  <c:v>26.114750000000036</c:v>
                </c:pt>
                <c:pt idx="3657">
                  <c:v>24.409839999999971</c:v>
                </c:pt>
                <c:pt idx="3658">
                  <c:v>25</c:v>
                </c:pt>
                <c:pt idx="3659">
                  <c:v>23.803280000000001</c:v>
                </c:pt>
                <c:pt idx="3660">
                  <c:v>25.016390000000001</c:v>
                </c:pt>
                <c:pt idx="3661">
                  <c:v>23.95082</c:v>
                </c:pt>
                <c:pt idx="3662">
                  <c:v>24.770489999999967</c:v>
                </c:pt>
                <c:pt idx="3663">
                  <c:v>23.836069999999999</c:v>
                </c:pt>
                <c:pt idx="3664">
                  <c:v>23.852460000000001</c:v>
                </c:pt>
                <c:pt idx="3665">
                  <c:v>24.163930000000001</c:v>
                </c:pt>
                <c:pt idx="3666">
                  <c:v>24.229509999999966</c:v>
                </c:pt>
                <c:pt idx="3667">
                  <c:v>23.78688</c:v>
                </c:pt>
                <c:pt idx="3668">
                  <c:v>23.967209999999966</c:v>
                </c:pt>
                <c:pt idx="3669">
                  <c:v>23.52459</c:v>
                </c:pt>
                <c:pt idx="3670">
                  <c:v>23.622949999999989</c:v>
                </c:pt>
                <c:pt idx="3671">
                  <c:v>24.21312</c:v>
                </c:pt>
                <c:pt idx="3672">
                  <c:v>22.885249999999942</c:v>
                </c:pt>
                <c:pt idx="3673">
                  <c:v>24.163930000000001</c:v>
                </c:pt>
                <c:pt idx="3674">
                  <c:v>24.819669999999999</c:v>
                </c:pt>
                <c:pt idx="3675">
                  <c:v>24.36065</c:v>
                </c:pt>
                <c:pt idx="3676">
                  <c:v>25.196719999999971</c:v>
                </c:pt>
                <c:pt idx="3677">
                  <c:v>24.672129999999989</c:v>
                </c:pt>
                <c:pt idx="3678">
                  <c:v>24.426229999999954</c:v>
                </c:pt>
                <c:pt idx="3679">
                  <c:v>25.57377</c:v>
                </c:pt>
                <c:pt idx="3680">
                  <c:v>25.442619999999945</c:v>
                </c:pt>
                <c:pt idx="3681">
                  <c:v>25.04918</c:v>
                </c:pt>
                <c:pt idx="3682">
                  <c:v>24.426229999999954</c:v>
                </c:pt>
                <c:pt idx="3683">
                  <c:v>23.245899999999967</c:v>
                </c:pt>
                <c:pt idx="3684">
                  <c:v>25.393439999999963</c:v>
                </c:pt>
                <c:pt idx="3685">
                  <c:v>25.639350000000036</c:v>
                </c:pt>
                <c:pt idx="3686">
                  <c:v>25.09836</c:v>
                </c:pt>
                <c:pt idx="3687">
                  <c:v>24.245899999999967</c:v>
                </c:pt>
                <c:pt idx="3688">
                  <c:v>23.344259999999988</c:v>
                </c:pt>
                <c:pt idx="3689">
                  <c:v>23</c:v>
                </c:pt>
                <c:pt idx="3690">
                  <c:v>23.819669999999999</c:v>
                </c:pt>
                <c:pt idx="3691">
                  <c:v>23.442619999999945</c:v>
                </c:pt>
                <c:pt idx="3692">
                  <c:v>24.147539999999989</c:v>
                </c:pt>
                <c:pt idx="3693">
                  <c:v>24.426229999999954</c:v>
                </c:pt>
                <c:pt idx="3694">
                  <c:v>24.508199999999967</c:v>
                </c:pt>
                <c:pt idx="3695">
                  <c:v>23.508199999999967</c:v>
                </c:pt>
                <c:pt idx="3696">
                  <c:v>25.163930000000001</c:v>
                </c:pt>
                <c:pt idx="3697">
                  <c:v>24.032789999999967</c:v>
                </c:pt>
                <c:pt idx="3698">
                  <c:v>24.262289999999961</c:v>
                </c:pt>
                <c:pt idx="3699">
                  <c:v>24.622949999999989</c:v>
                </c:pt>
                <c:pt idx="3700">
                  <c:v>23.459019999999967</c:v>
                </c:pt>
                <c:pt idx="3701">
                  <c:v>23.311480000000028</c:v>
                </c:pt>
                <c:pt idx="3702">
                  <c:v>24.09836</c:v>
                </c:pt>
                <c:pt idx="3703">
                  <c:v>23.852460000000001</c:v>
                </c:pt>
                <c:pt idx="3704">
                  <c:v>23.442619999999945</c:v>
                </c:pt>
                <c:pt idx="3705">
                  <c:v>23.639350000000036</c:v>
                </c:pt>
                <c:pt idx="3706">
                  <c:v>24.180329999999966</c:v>
                </c:pt>
                <c:pt idx="3707">
                  <c:v>23.639350000000036</c:v>
                </c:pt>
                <c:pt idx="3708">
                  <c:v>24.721309999999967</c:v>
                </c:pt>
                <c:pt idx="3709">
                  <c:v>24.147539999999989</c:v>
                </c:pt>
                <c:pt idx="3710">
                  <c:v>24.95082</c:v>
                </c:pt>
                <c:pt idx="3711">
                  <c:v>25.770489999999967</c:v>
                </c:pt>
                <c:pt idx="3712">
                  <c:v>25.704920000000001</c:v>
                </c:pt>
                <c:pt idx="3713">
                  <c:v>25.688519999999961</c:v>
                </c:pt>
                <c:pt idx="3714">
                  <c:v>25.655740000000002</c:v>
                </c:pt>
                <c:pt idx="3715">
                  <c:v>25.147539999999989</c:v>
                </c:pt>
                <c:pt idx="3716">
                  <c:v>24.836069999999999</c:v>
                </c:pt>
                <c:pt idx="3717">
                  <c:v>24.918030000000002</c:v>
                </c:pt>
                <c:pt idx="3718">
                  <c:v>25.934429999999967</c:v>
                </c:pt>
                <c:pt idx="3719">
                  <c:v>26.491800000000001</c:v>
                </c:pt>
                <c:pt idx="3720">
                  <c:v>25.426229999999954</c:v>
                </c:pt>
                <c:pt idx="3721">
                  <c:v>24.327870000000036</c:v>
                </c:pt>
                <c:pt idx="3722">
                  <c:v>24.180329999999966</c:v>
                </c:pt>
                <c:pt idx="3723">
                  <c:v>25.967209999999966</c:v>
                </c:pt>
                <c:pt idx="3724">
                  <c:v>24.622949999999989</c:v>
                </c:pt>
                <c:pt idx="3725">
                  <c:v>23.655740000000002</c:v>
                </c:pt>
                <c:pt idx="3726">
                  <c:v>25.147539999999989</c:v>
                </c:pt>
                <c:pt idx="3727">
                  <c:v>24.344259999999988</c:v>
                </c:pt>
                <c:pt idx="3728">
                  <c:v>26.311480000000028</c:v>
                </c:pt>
                <c:pt idx="3729">
                  <c:v>24.409839999999971</c:v>
                </c:pt>
                <c:pt idx="3730">
                  <c:v>24.409839999999971</c:v>
                </c:pt>
                <c:pt idx="3731">
                  <c:v>25.622949999999989</c:v>
                </c:pt>
                <c:pt idx="3732">
                  <c:v>23.52459</c:v>
                </c:pt>
                <c:pt idx="3733">
                  <c:v>24.836069999999999</c:v>
                </c:pt>
                <c:pt idx="3734">
                  <c:v>23.901639999999961</c:v>
                </c:pt>
                <c:pt idx="3735">
                  <c:v>24.475409999999961</c:v>
                </c:pt>
                <c:pt idx="3736">
                  <c:v>25.311480000000028</c:v>
                </c:pt>
                <c:pt idx="3737">
                  <c:v>24.57377</c:v>
                </c:pt>
                <c:pt idx="3738">
                  <c:v>24.721309999999967</c:v>
                </c:pt>
                <c:pt idx="3739">
                  <c:v>24.590160000000001</c:v>
                </c:pt>
                <c:pt idx="3740">
                  <c:v>24.78688</c:v>
                </c:pt>
                <c:pt idx="3741">
                  <c:v>24.409839999999971</c:v>
                </c:pt>
                <c:pt idx="3742">
                  <c:v>24.901639999999961</c:v>
                </c:pt>
                <c:pt idx="3743">
                  <c:v>25.147539999999989</c:v>
                </c:pt>
                <c:pt idx="3744">
                  <c:v>24.606560000000005</c:v>
                </c:pt>
                <c:pt idx="3745">
                  <c:v>24.311480000000028</c:v>
                </c:pt>
                <c:pt idx="3746">
                  <c:v>25.508199999999967</c:v>
                </c:pt>
                <c:pt idx="3747">
                  <c:v>24.885249999999942</c:v>
                </c:pt>
                <c:pt idx="3748">
                  <c:v>23.73771</c:v>
                </c:pt>
                <c:pt idx="3749">
                  <c:v>24.934429999999967</c:v>
                </c:pt>
                <c:pt idx="3750">
                  <c:v>25.491800000000001</c:v>
                </c:pt>
                <c:pt idx="3751">
                  <c:v>24.57377</c:v>
                </c:pt>
                <c:pt idx="3752">
                  <c:v>25.278689999999965</c:v>
                </c:pt>
                <c:pt idx="3753">
                  <c:v>24.114750000000036</c:v>
                </c:pt>
                <c:pt idx="3754">
                  <c:v>24.278689999999965</c:v>
                </c:pt>
                <c:pt idx="3755">
                  <c:v>24.721309999999967</c:v>
                </c:pt>
                <c:pt idx="3756">
                  <c:v>24.852460000000001</c:v>
                </c:pt>
                <c:pt idx="3757">
                  <c:v>24.704920000000001</c:v>
                </c:pt>
                <c:pt idx="3758">
                  <c:v>25.081969999999988</c:v>
                </c:pt>
                <c:pt idx="3759">
                  <c:v>25.36065</c:v>
                </c:pt>
                <c:pt idx="3760">
                  <c:v>25.508199999999967</c:v>
                </c:pt>
                <c:pt idx="3761">
                  <c:v>24.836069999999999</c:v>
                </c:pt>
                <c:pt idx="3762">
                  <c:v>25.73771</c:v>
                </c:pt>
                <c:pt idx="3763">
                  <c:v>26.032789999999967</c:v>
                </c:pt>
                <c:pt idx="3764">
                  <c:v>24.622949999999989</c:v>
                </c:pt>
                <c:pt idx="3765">
                  <c:v>24.622949999999989</c:v>
                </c:pt>
                <c:pt idx="3766">
                  <c:v>24.114750000000036</c:v>
                </c:pt>
                <c:pt idx="3767">
                  <c:v>25.606560000000005</c:v>
                </c:pt>
                <c:pt idx="3768">
                  <c:v>24.95082</c:v>
                </c:pt>
                <c:pt idx="3769">
                  <c:v>25.57377</c:v>
                </c:pt>
                <c:pt idx="3770">
                  <c:v>25.278689999999965</c:v>
                </c:pt>
                <c:pt idx="3771">
                  <c:v>24.590160000000001</c:v>
                </c:pt>
                <c:pt idx="3772">
                  <c:v>24.442619999999945</c:v>
                </c:pt>
                <c:pt idx="3773">
                  <c:v>25.491800000000001</c:v>
                </c:pt>
                <c:pt idx="3774">
                  <c:v>25.163930000000001</c:v>
                </c:pt>
                <c:pt idx="3775">
                  <c:v>25.344259999999988</c:v>
                </c:pt>
                <c:pt idx="3776">
                  <c:v>23.901639999999961</c:v>
                </c:pt>
                <c:pt idx="3777">
                  <c:v>25.180329999999966</c:v>
                </c:pt>
                <c:pt idx="3778">
                  <c:v>24.016390000000001</c:v>
                </c:pt>
                <c:pt idx="3779">
                  <c:v>23.983609999999942</c:v>
                </c:pt>
                <c:pt idx="3780">
                  <c:v>24.868849999999963</c:v>
                </c:pt>
                <c:pt idx="3781">
                  <c:v>23.868849999999963</c:v>
                </c:pt>
                <c:pt idx="3782">
                  <c:v>24.557379999999988</c:v>
                </c:pt>
                <c:pt idx="3783">
                  <c:v>24.672129999999989</c:v>
                </c:pt>
                <c:pt idx="3784">
                  <c:v>25.540980000000001</c:v>
                </c:pt>
                <c:pt idx="3785">
                  <c:v>26.163930000000001</c:v>
                </c:pt>
                <c:pt idx="3786">
                  <c:v>24.540980000000001</c:v>
                </c:pt>
                <c:pt idx="3787">
                  <c:v>25.04918</c:v>
                </c:pt>
                <c:pt idx="3788">
                  <c:v>24.73771</c:v>
                </c:pt>
                <c:pt idx="3789">
                  <c:v>24.639350000000036</c:v>
                </c:pt>
                <c:pt idx="3790">
                  <c:v>25.393439999999963</c:v>
                </c:pt>
                <c:pt idx="3791">
                  <c:v>24.278689999999965</c:v>
                </c:pt>
                <c:pt idx="3792">
                  <c:v>25.606560000000005</c:v>
                </c:pt>
                <c:pt idx="3793">
                  <c:v>24.622949999999989</c:v>
                </c:pt>
                <c:pt idx="3794">
                  <c:v>23.409839999999971</c:v>
                </c:pt>
                <c:pt idx="3795">
                  <c:v>24.934429999999967</c:v>
                </c:pt>
                <c:pt idx="3796">
                  <c:v>24.114750000000036</c:v>
                </c:pt>
                <c:pt idx="3797">
                  <c:v>25.491800000000001</c:v>
                </c:pt>
                <c:pt idx="3798">
                  <c:v>24.459019999999967</c:v>
                </c:pt>
                <c:pt idx="3799">
                  <c:v>24.245899999999967</c:v>
                </c:pt>
                <c:pt idx="3800">
                  <c:v>25.229509999999966</c:v>
                </c:pt>
                <c:pt idx="3801">
                  <c:v>25.229509999999966</c:v>
                </c:pt>
                <c:pt idx="3802">
                  <c:v>25.311480000000028</c:v>
                </c:pt>
                <c:pt idx="3803">
                  <c:v>24.688519999999961</c:v>
                </c:pt>
                <c:pt idx="3804">
                  <c:v>23.655740000000002</c:v>
                </c:pt>
                <c:pt idx="3805">
                  <c:v>24.21312</c:v>
                </c:pt>
                <c:pt idx="3806">
                  <c:v>24.163930000000001</c:v>
                </c:pt>
                <c:pt idx="3807">
                  <c:v>26.344259999999988</c:v>
                </c:pt>
                <c:pt idx="3808">
                  <c:v>24.081969999999988</c:v>
                </c:pt>
                <c:pt idx="3809">
                  <c:v>24.36065</c:v>
                </c:pt>
                <c:pt idx="3810">
                  <c:v>24.459019999999967</c:v>
                </c:pt>
                <c:pt idx="3811">
                  <c:v>24.868849999999963</c:v>
                </c:pt>
                <c:pt idx="3812">
                  <c:v>25.491800000000001</c:v>
                </c:pt>
                <c:pt idx="3813">
                  <c:v>24.21312</c:v>
                </c:pt>
                <c:pt idx="3814">
                  <c:v>24.393439999999963</c:v>
                </c:pt>
                <c:pt idx="3815">
                  <c:v>24.377050000000036</c:v>
                </c:pt>
                <c:pt idx="3816">
                  <c:v>25.803280000000001</c:v>
                </c:pt>
                <c:pt idx="3817">
                  <c:v>23.885249999999942</c:v>
                </c:pt>
                <c:pt idx="3818">
                  <c:v>25.295079999999967</c:v>
                </c:pt>
                <c:pt idx="3819">
                  <c:v>25.21312</c:v>
                </c:pt>
                <c:pt idx="3820">
                  <c:v>25.21312</c:v>
                </c:pt>
                <c:pt idx="3821">
                  <c:v>24.163930000000001</c:v>
                </c:pt>
                <c:pt idx="3822">
                  <c:v>24.967209999999966</c:v>
                </c:pt>
                <c:pt idx="3823">
                  <c:v>24.327870000000036</c:v>
                </c:pt>
                <c:pt idx="3824">
                  <c:v>25</c:v>
                </c:pt>
                <c:pt idx="3825">
                  <c:v>24.295079999999967</c:v>
                </c:pt>
                <c:pt idx="3826">
                  <c:v>26.21312</c:v>
                </c:pt>
                <c:pt idx="3827">
                  <c:v>25.934429999999967</c:v>
                </c:pt>
                <c:pt idx="3828">
                  <c:v>25.655740000000002</c:v>
                </c:pt>
                <c:pt idx="3829">
                  <c:v>24.557379999999988</c:v>
                </c:pt>
                <c:pt idx="3830">
                  <c:v>24.852460000000001</c:v>
                </c:pt>
                <c:pt idx="3831">
                  <c:v>24.73771</c:v>
                </c:pt>
                <c:pt idx="3832">
                  <c:v>24.590160000000001</c:v>
                </c:pt>
                <c:pt idx="3833">
                  <c:v>24.983609999999942</c:v>
                </c:pt>
                <c:pt idx="3834">
                  <c:v>26.262289999999961</c:v>
                </c:pt>
                <c:pt idx="3835">
                  <c:v>25.393439999999963</c:v>
                </c:pt>
                <c:pt idx="3836">
                  <c:v>24.688519999999961</c:v>
                </c:pt>
                <c:pt idx="3837">
                  <c:v>25.147539999999989</c:v>
                </c:pt>
                <c:pt idx="3838">
                  <c:v>25.196719999999971</c:v>
                </c:pt>
                <c:pt idx="3839">
                  <c:v>24.704920000000001</c:v>
                </c:pt>
                <c:pt idx="3840">
                  <c:v>24.52459</c:v>
                </c:pt>
                <c:pt idx="3841">
                  <c:v>24.508199999999967</c:v>
                </c:pt>
                <c:pt idx="3842">
                  <c:v>26.163930000000001</c:v>
                </c:pt>
                <c:pt idx="3843">
                  <c:v>25.557379999999988</c:v>
                </c:pt>
                <c:pt idx="3844">
                  <c:v>24.36065</c:v>
                </c:pt>
                <c:pt idx="3845">
                  <c:v>25.426229999999954</c:v>
                </c:pt>
                <c:pt idx="3846">
                  <c:v>24.327870000000036</c:v>
                </c:pt>
                <c:pt idx="3847">
                  <c:v>24.295079999999967</c:v>
                </c:pt>
                <c:pt idx="3848">
                  <c:v>25</c:v>
                </c:pt>
                <c:pt idx="3849">
                  <c:v>23.78688</c:v>
                </c:pt>
                <c:pt idx="3850">
                  <c:v>24.95082</c:v>
                </c:pt>
                <c:pt idx="3851">
                  <c:v>23.311480000000028</c:v>
                </c:pt>
                <c:pt idx="3852">
                  <c:v>23.78688</c:v>
                </c:pt>
                <c:pt idx="3853">
                  <c:v>25.508199999999967</c:v>
                </c:pt>
                <c:pt idx="3854">
                  <c:v>23.78688</c:v>
                </c:pt>
                <c:pt idx="3855">
                  <c:v>24.622949999999989</c:v>
                </c:pt>
                <c:pt idx="3856">
                  <c:v>25.78688</c:v>
                </c:pt>
                <c:pt idx="3857">
                  <c:v>25.04918</c:v>
                </c:pt>
                <c:pt idx="3858">
                  <c:v>26.114750000000036</c:v>
                </c:pt>
                <c:pt idx="3859">
                  <c:v>26.393439999999963</c:v>
                </c:pt>
                <c:pt idx="3860">
                  <c:v>26.09836</c:v>
                </c:pt>
                <c:pt idx="3861">
                  <c:v>25.590160000000001</c:v>
                </c:pt>
                <c:pt idx="3862">
                  <c:v>23.967209999999966</c:v>
                </c:pt>
                <c:pt idx="3863">
                  <c:v>25.868849999999963</c:v>
                </c:pt>
                <c:pt idx="3864">
                  <c:v>25.229509999999966</c:v>
                </c:pt>
                <c:pt idx="3865">
                  <c:v>25.508199999999967</c:v>
                </c:pt>
                <c:pt idx="3866">
                  <c:v>24.655740000000002</c:v>
                </c:pt>
                <c:pt idx="3867">
                  <c:v>23.95082</c:v>
                </c:pt>
                <c:pt idx="3868">
                  <c:v>25.967209999999966</c:v>
                </c:pt>
                <c:pt idx="3869">
                  <c:v>24.918030000000002</c:v>
                </c:pt>
                <c:pt idx="3870">
                  <c:v>24.918030000000002</c:v>
                </c:pt>
                <c:pt idx="3871">
                  <c:v>25.57377</c:v>
                </c:pt>
                <c:pt idx="3872">
                  <c:v>25.622949999999989</c:v>
                </c:pt>
                <c:pt idx="3873">
                  <c:v>24.868849999999963</c:v>
                </c:pt>
                <c:pt idx="3874">
                  <c:v>24.245899999999967</c:v>
                </c:pt>
                <c:pt idx="3875">
                  <c:v>25</c:v>
                </c:pt>
                <c:pt idx="3876">
                  <c:v>25.131150000000044</c:v>
                </c:pt>
                <c:pt idx="3877">
                  <c:v>25.442619999999945</c:v>
                </c:pt>
                <c:pt idx="3878">
                  <c:v>24.836069999999999</c:v>
                </c:pt>
                <c:pt idx="3879">
                  <c:v>24.344259999999988</c:v>
                </c:pt>
                <c:pt idx="3880">
                  <c:v>26.09836</c:v>
                </c:pt>
                <c:pt idx="3881">
                  <c:v>26.065569999999965</c:v>
                </c:pt>
                <c:pt idx="3882">
                  <c:v>24.459019999999967</c:v>
                </c:pt>
                <c:pt idx="3883">
                  <c:v>25.393439999999963</c:v>
                </c:pt>
                <c:pt idx="3884">
                  <c:v>23.983609999999942</c:v>
                </c:pt>
                <c:pt idx="3885">
                  <c:v>25.344259999999988</c:v>
                </c:pt>
                <c:pt idx="3886">
                  <c:v>24.606560000000005</c:v>
                </c:pt>
                <c:pt idx="3887">
                  <c:v>24.754100000000001</c:v>
                </c:pt>
                <c:pt idx="3888">
                  <c:v>25.459019999999967</c:v>
                </c:pt>
                <c:pt idx="3889">
                  <c:v>24.065569999999965</c:v>
                </c:pt>
                <c:pt idx="3890">
                  <c:v>23.770489999999967</c:v>
                </c:pt>
                <c:pt idx="3891">
                  <c:v>24.114750000000036</c:v>
                </c:pt>
                <c:pt idx="3892">
                  <c:v>24.409839999999971</c:v>
                </c:pt>
                <c:pt idx="3893">
                  <c:v>24.868849999999963</c:v>
                </c:pt>
                <c:pt idx="3894">
                  <c:v>25.21312</c:v>
                </c:pt>
                <c:pt idx="3895">
                  <c:v>25.09836</c:v>
                </c:pt>
                <c:pt idx="3896">
                  <c:v>25.311480000000028</c:v>
                </c:pt>
                <c:pt idx="3897">
                  <c:v>24.540980000000001</c:v>
                </c:pt>
                <c:pt idx="3898">
                  <c:v>24.655740000000002</c:v>
                </c:pt>
                <c:pt idx="3899">
                  <c:v>24.590160000000001</c:v>
                </c:pt>
                <c:pt idx="3900">
                  <c:v>23.245899999999967</c:v>
                </c:pt>
                <c:pt idx="3901">
                  <c:v>24.557379999999988</c:v>
                </c:pt>
                <c:pt idx="3902">
                  <c:v>25.606560000000005</c:v>
                </c:pt>
                <c:pt idx="3903">
                  <c:v>25.459019999999967</c:v>
                </c:pt>
                <c:pt idx="3904">
                  <c:v>24.852460000000001</c:v>
                </c:pt>
                <c:pt idx="3905">
                  <c:v>25.639350000000036</c:v>
                </c:pt>
                <c:pt idx="3906">
                  <c:v>24.754100000000001</c:v>
                </c:pt>
                <c:pt idx="3907">
                  <c:v>24.983609999999942</c:v>
                </c:pt>
                <c:pt idx="3908">
                  <c:v>24.393439999999963</c:v>
                </c:pt>
                <c:pt idx="3909">
                  <c:v>24.409839999999971</c:v>
                </c:pt>
                <c:pt idx="3910">
                  <c:v>24.918030000000002</c:v>
                </c:pt>
                <c:pt idx="3911">
                  <c:v>24.704920000000001</c:v>
                </c:pt>
                <c:pt idx="3912">
                  <c:v>25.262289999999961</c:v>
                </c:pt>
                <c:pt idx="3913">
                  <c:v>25.491800000000001</c:v>
                </c:pt>
                <c:pt idx="3914">
                  <c:v>24.983609999999942</c:v>
                </c:pt>
                <c:pt idx="3915">
                  <c:v>24.622949999999989</c:v>
                </c:pt>
                <c:pt idx="3916">
                  <c:v>24.836069999999999</c:v>
                </c:pt>
                <c:pt idx="3917">
                  <c:v>23.934429999999967</c:v>
                </c:pt>
                <c:pt idx="3918">
                  <c:v>24.409839999999971</c:v>
                </c:pt>
                <c:pt idx="3919">
                  <c:v>24.622949999999989</c:v>
                </c:pt>
                <c:pt idx="3920">
                  <c:v>24.983609999999942</c:v>
                </c:pt>
                <c:pt idx="3921">
                  <c:v>25.311480000000028</c:v>
                </c:pt>
                <c:pt idx="3922">
                  <c:v>24.655740000000002</c:v>
                </c:pt>
                <c:pt idx="3923">
                  <c:v>23.901639999999961</c:v>
                </c:pt>
                <c:pt idx="3924">
                  <c:v>24.819669999999999</c:v>
                </c:pt>
                <c:pt idx="3925">
                  <c:v>25.081969999999988</c:v>
                </c:pt>
                <c:pt idx="3926">
                  <c:v>25.131150000000044</c:v>
                </c:pt>
                <c:pt idx="3927">
                  <c:v>24.73771</c:v>
                </c:pt>
                <c:pt idx="3928">
                  <c:v>24.606560000000005</c:v>
                </c:pt>
                <c:pt idx="3929">
                  <c:v>25.95082</c:v>
                </c:pt>
                <c:pt idx="3930">
                  <c:v>26.491800000000001</c:v>
                </c:pt>
                <c:pt idx="3931">
                  <c:v>25.278689999999965</c:v>
                </c:pt>
                <c:pt idx="3932">
                  <c:v>23.885249999999942</c:v>
                </c:pt>
                <c:pt idx="3933">
                  <c:v>26</c:v>
                </c:pt>
                <c:pt idx="3934">
                  <c:v>24.590160000000001</c:v>
                </c:pt>
                <c:pt idx="3935">
                  <c:v>24.606560000000005</c:v>
                </c:pt>
                <c:pt idx="3936">
                  <c:v>25.868849999999963</c:v>
                </c:pt>
                <c:pt idx="3937">
                  <c:v>25.770489999999967</c:v>
                </c:pt>
                <c:pt idx="3938">
                  <c:v>25.163930000000001</c:v>
                </c:pt>
                <c:pt idx="3939">
                  <c:v>25.262289999999961</c:v>
                </c:pt>
                <c:pt idx="3940">
                  <c:v>25.327870000000036</c:v>
                </c:pt>
                <c:pt idx="3941">
                  <c:v>24.704920000000001</c:v>
                </c:pt>
                <c:pt idx="3942">
                  <c:v>25.934429999999967</c:v>
                </c:pt>
                <c:pt idx="3943">
                  <c:v>24.426229999999954</c:v>
                </c:pt>
                <c:pt idx="3944">
                  <c:v>24.491800000000001</c:v>
                </c:pt>
                <c:pt idx="3945">
                  <c:v>25.557379999999988</c:v>
                </c:pt>
                <c:pt idx="3946">
                  <c:v>25.180329999999966</c:v>
                </c:pt>
                <c:pt idx="3947">
                  <c:v>24.95082</c:v>
                </c:pt>
                <c:pt idx="3948">
                  <c:v>25.081969999999988</c:v>
                </c:pt>
                <c:pt idx="3949">
                  <c:v>25.540980000000001</c:v>
                </c:pt>
                <c:pt idx="3950">
                  <c:v>24.016390000000001</c:v>
                </c:pt>
                <c:pt idx="3951">
                  <c:v>25.967209999999966</c:v>
                </c:pt>
                <c:pt idx="3952">
                  <c:v>24.508199999999967</c:v>
                </c:pt>
                <c:pt idx="3953">
                  <c:v>24.245899999999967</c:v>
                </c:pt>
                <c:pt idx="3954">
                  <c:v>26.278689999999965</c:v>
                </c:pt>
                <c:pt idx="3955">
                  <c:v>25.590160000000001</c:v>
                </c:pt>
                <c:pt idx="3956">
                  <c:v>25.032789999999967</c:v>
                </c:pt>
                <c:pt idx="3957">
                  <c:v>25.426229999999954</c:v>
                </c:pt>
                <c:pt idx="3958">
                  <c:v>24.393439999999963</c:v>
                </c:pt>
                <c:pt idx="3959">
                  <c:v>24.508199999999967</c:v>
                </c:pt>
                <c:pt idx="3960">
                  <c:v>25.754100000000001</c:v>
                </c:pt>
                <c:pt idx="3961">
                  <c:v>25.278689999999965</c:v>
                </c:pt>
                <c:pt idx="3962">
                  <c:v>24.918030000000002</c:v>
                </c:pt>
                <c:pt idx="3963">
                  <c:v>23.590160000000001</c:v>
                </c:pt>
                <c:pt idx="3964">
                  <c:v>24.21312</c:v>
                </c:pt>
                <c:pt idx="3965">
                  <c:v>24.868849999999963</c:v>
                </c:pt>
                <c:pt idx="3966">
                  <c:v>25.327870000000036</c:v>
                </c:pt>
                <c:pt idx="3967">
                  <c:v>24.557379999999988</c:v>
                </c:pt>
                <c:pt idx="3968">
                  <c:v>25.081969999999988</c:v>
                </c:pt>
                <c:pt idx="3969">
                  <c:v>24.377050000000036</c:v>
                </c:pt>
                <c:pt idx="3970">
                  <c:v>25.803280000000001</c:v>
                </c:pt>
                <c:pt idx="3971">
                  <c:v>25.295079999999967</c:v>
                </c:pt>
                <c:pt idx="3972">
                  <c:v>24.442619999999945</c:v>
                </c:pt>
                <c:pt idx="3973">
                  <c:v>24</c:v>
                </c:pt>
                <c:pt idx="3974">
                  <c:v>25.065569999999965</c:v>
                </c:pt>
                <c:pt idx="3975">
                  <c:v>25.180329999999966</c:v>
                </c:pt>
                <c:pt idx="3976">
                  <c:v>24.475409999999961</c:v>
                </c:pt>
                <c:pt idx="3977">
                  <c:v>24.655740000000002</c:v>
                </c:pt>
                <c:pt idx="3978">
                  <c:v>23.704920000000001</c:v>
                </c:pt>
                <c:pt idx="3979">
                  <c:v>24.934429999999967</c:v>
                </c:pt>
                <c:pt idx="3980">
                  <c:v>24.081969999999988</c:v>
                </c:pt>
                <c:pt idx="3981">
                  <c:v>24.229509999999966</c:v>
                </c:pt>
                <c:pt idx="3982">
                  <c:v>24.754100000000001</c:v>
                </c:pt>
                <c:pt idx="3983">
                  <c:v>24.459019999999967</c:v>
                </c:pt>
                <c:pt idx="3984">
                  <c:v>24.803280000000001</c:v>
                </c:pt>
                <c:pt idx="3985">
                  <c:v>25</c:v>
                </c:pt>
                <c:pt idx="3986">
                  <c:v>25.016390000000001</c:v>
                </c:pt>
                <c:pt idx="3987">
                  <c:v>24.95082</c:v>
                </c:pt>
                <c:pt idx="3988">
                  <c:v>23.590160000000001</c:v>
                </c:pt>
                <c:pt idx="3989">
                  <c:v>24.475409999999961</c:v>
                </c:pt>
                <c:pt idx="3990">
                  <c:v>25.475409999999961</c:v>
                </c:pt>
                <c:pt idx="3991">
                  <c:v>24.754100000000001</c:v>
                </c:pt>
                <c:pt idx="3992">
                  <c:v>23.73771</c:v>
                </c:pt>
                <c:pt idx="3993">
                  <c:v>25.196719999999971</c:v>
                </c:pt>
                <c:pt idx="3994">
                  <c:v>23.770489999999967</c:v>
                </c:pt>
                <c:pt idx="3995">
                  <c:v>24.147539999999989</c:v>
                </c:pt>
                <c:pt idx="3996">
                  <c:v>24.721309999999967</c:v>
                </c:pt>
                <c:pt idx="3997">
                  <c:v>24.262289999999961</c:v>
                </c:pt>
                <c:pt idx="3998">
                  <c:v>24.459019999999967</c:v>
                </c:pt>
                <c:pt idx="3999">
                  <c:v>24.016390000000001</c:v>
                </c:pt>
                <c:pt idx="4000">
                  <c:v>25.081969999999988</c:v>
                </c:pt>
                <c:pt idx="4001">
                  <c:v>25.278689999999965</c:v>
                </c:pt>
                <c:pt idx="4002">
                  <c:v>23.508199999999967</c:v>
                </c:pt>
                <c:pt idx="4003">
                  <c:v>24.819669999999999</c:v>
                </c:pt>
                <c:pt idx="4004">
                  <c:v>24.065569999999965</c:v>
                </c:pt>
                <c:pt idx="4005">
                  <c:v>25.262289999999961</c:v>
                </c:pt>
                <c:pt idx="4006">
                  <c:v>26.344259999999988</c:v>
                </c:pt>
                <c:pt idx="4007">
                  <c:v>23.95082</c:v>
                </c:pt>
                <c:pt idx="4008">
                  <c:v>25.016390000000001</c:v>
                </c:pt>
                <c:pt idx="4009">
                  <c:v>23.57377</c:v>
                </c:pt>
                <c:pt idx="4010">
                  <c:v>25.262289999999961</c:v>
                </c:pt>
                <c:pt idx="4011">
                  <c:v>24</c:v>
                </c:pt>
                <c:pt idx="4012">
                  <c:v>24.704920000000001</c:v>
                </c:pt>
                <c:pt idx="4013">
                  <c:v>22.901639999999961</c:v>
                </c:pt>
                <c:pt idx="4014">
                  <c:v>25.606560000000005</c:v>
                </c:pt>
                <c:pt idx="4015">
                  <c:v>24.36065</c:v>
                </c:pt>
                <c:pt idx="4016">
                  <c:v>24.295079999999967</c:v>
                </c:pt>
                <c:pt idx="4017">
                  <c:v>25.04918</c:v>
                </c:pt>
                <c:pt idx="4018">
                  <c:v>24.78688</c:v>
                </c:pt>
                <c:pt idx="4019">
                  <c:v>24.180329999999966</c:v>
                </c:pt>
                <c:pt idx="4020">
                  <c:v>23.344259999999988</c:v>
                </c:pt>
                <c:pt idx="4021">
                  <c:v>23.655740000000002</c:v>
                </c:pt>
                <c:pt idx="4022">
                  <c:v>25.196719999999971</c:v>
                </c:pt>
                <c:pt idx="4023">
                  <c:v>23.393439999999963</c:v>
                </c:pt>
                <c:pt idx="4024">
                  <c:v>23.57377</c:v>
                </c:pt>
                <c:pt idx="4025">
                  <c:v>24.229509999999966</c:v>
                </c:pt>
                <c:pt idx="4026">
                  <c:v>24.081969999999988</c:v>
                </c:pt>
                <c:pt idx="4027">
                  <c:v>23.721309999999967</c:v>
                </c:pt>
                <c:pt idx="4028">
                  <c:v>23.803280000000001</c:v>
                </c:pt>
                <c:pt idx="4029">
                  <c:v>23.639350000000036</c:v>
                </c:pt>
                <c:pt idx="4030">
                  <c:v>22.508199999999967</c:v>
                </c:pt>
                <c:pt idx="4031">
                  <c:v>24.622949999999989</c:v>
                </c:pt>
                <c:pt idx="4032">
                  <c:v>24.852460000000001</c:v>
                </c:pt>
                <c:pt idx="4033">
                  <c:v>23.868849999999963</c:v>
                </c:pt>
                <c:pt idx="4034">
                  <c:v>24.409839999999971</c:v>
                </c:pt>
                <c:pt idx="4035">
                  <c:v>23.983609999999942</c:v>
                </c:pt>
                <c:pt idx="4036">
                  <c:v>23.885249999999942</c:v>
                </c:pt>
                <c:pt idx="4037">
                  <c:v>23.377050000000036</c:v>
                </c:pt>
                <c:pt idx="4038">
                  <c:v>23.688519999999961</c:v>
                </c:pt>
                <c:pt idx="4039">
                  <c:v>23.73771</c:v>
                </c:pt>
                <c:pt idx="4040">
                  <c:v>24.967209999999966</c:v>
                </c:pt>
                <c:pt idx="4041">
                  <c:v>24.081969999999988</c:v>
                </c:pt>
                <c:pt idx="4042">
                  <c:v>23.377050000000036</c:v>
                </c:pt>
                <c:pt idx="4043">
                  <c:v>23.065569999999965</c:v>
                </c:pt>
                <c:pt idx="4044">
                  <c:v>24.032789999999967</c:v>
                </c:pt>
                <c:pt idx="4045">
                  <c:v>24.409839999999971</c:v>
                </c:pt>
                <c:pt idx="4046">
                  <c:v>24.426229999999954</c:v>
                </c:pt>
                <c:pt idx="4047">
                  <c:v>24.836069999999999</c:v>
                </c:pt>
                <c:pt idx="4048">
                  <c:v>23.52459</c:v>
                </c:pt>
                <c:pt idx="4049">
                  <c:v>23.278689999999965</c:v>
                </c:pt>
                <c:pt idx="4050">
                  <c:v>24.754100000000001</c:v>
                </c:pt>
                <c:pt idx="4051">
                  <c:v>23.114750000000036</c:v>
                </c:pt>
                <c:pt idx="4052">
                  <c:v>23.57377</c:v>
                </c:pt>
                <c:pt idx="4053">
                  <c:v>23.934429999999967</c:v>
                </c:pt>
                <c:pt idx="4054">
                  <c:v>24.04918</c:v>
                </c:pt>
                <c:pt idx="4055">
                  <c:v>23.459019999999967</c:v>
                </c:pt>
                <c:pt idx="4056">
                  <c:v>24.557379999999988</c:v>
                </c:pt>
                <c:pt idx="4057">
                  <c:v>24.344259999999988</c:v>
                </c:pt>
                <c:pt idx="4058">
                  <c:v>24.21312</c:v>
                </c:pt>
                <c:pt idx="4059">
                  <c:v>23.36065</c:v>
                </c:pt>
                <c:pt idx="4060">
                  <c:v>23.836069999999999</c:v>
                </c:pt>
                <c:pt idx="4061">
                  <c:v>23.672129999999989</c:v>
                </c:pt>
                <c:pt idx="4062">
                  <c:v>23.770489999999967</c:v>
                </c:pt>
                <c:pt idx="4063">
                  <c:v>24.868849999999963</c:v>
                </c:pt>
                <c:pt idx="4064">
                  <c:v>23.557379999999988</c:v>
                </c:pt>
                <c:pt idx="4065">
                  <c:v>23.73771</c:v>
                </c:pt>
                <c:pt idx="4066">
                  <c:v>24.163930000000001</c:v>
                </c:pt>
                <c:pt idx="4067">
                  <c:v>23.95082</c:v>
                </c:pt>
                <c:pt idx="4068">
                  <c:v>23.73771</c:v>
                </c:pt>
                <c:pt idx="4069">
                  <c:v>23.622949999999989</c:v>
                </c:pt>
                <c:pt idx="4070">
                  <c:v>24.344259999999988</c:v>
                </c:pt>
                <c:pt idx="4071">
                  <c:v>24.409839999999971</c:v>
                </c:pt>
                <c:pt idx="4072">
                  <c:v>23.344259999999988</c:v>
                </c:pt>
                <c:pt idx="4073">
                  <c:v>24.032789999999967</c:v>
                </c:pt>
                <c:pt idx="4074">
                  <c:v>23.606560000000005</c:v>
                </c:pt>
                <c:pt idx="4075">
                  <c:v>24.73771</c:v>
                </c:pt>
                <c:pt idx="4076">
                  <c:v>23.901639999999961</c:v>
                </c:pt>
                <c:pt idx="4077">
                  <c:v>24.065569999999965</c:v>
                </c:pt>
                <c:pt idx="4078">
                  <c:v>23.442619999999945</c:v>
                </c:pt>
                <c:pt idx="4079">
                  <c:v>25.295079999999967</c:v>
                </c:pt>
                <c:pt idx="4080">
                  <c:v>24.36065</c:v>
                </c:pt>
                <c:pt idx="4081">
                  <c:v>23.57377</c:v>
                </c:pt>
                <c:pt idx="4082">
                  <c:v>23.983609999999942</c:v>
                </c:pt>
                <c:pt idx="4083">
                  <c:v>24.032789999999967</c:v>
                </c:pt>
                <c:pt idx="4084">
                  <c:v>22.868849999999963</c:v>
                </c:pt>
                <c:pt idx="4085">
                  <c:v>23.377050000000036</c:v>
                </c:pt>
                <c:pt idx="4086">
                  <c:v>22.721309999999967</c:v>
                </c:pt>
                <c:pt idx="4087">
                  <c:v>22.557379999999988</c:v>
                </c:pt>
                <c:pt idx="4088">
                  <c:v>24.606560000000005</c:v>
                </c:pt>
                <c:pt idx="4089">
                  <c:v>24.442619999999945</c:v>
                </c:pt>
                <c:pt idx="4090">
                  <c:v>24.770489999999967</c:v>
                </c:pt>
                <c:pt idx="4091">
                  <c:v>24.508199999999967</c:v>
                </c:pt>
                <c:pt idx="4092">
                  <c:v>24.36065</c:v>
                </c:pt>
                <c:pt idx="4093">
                  <c:v>23.606560000000005</c:v>
                </c:pt>
                <c:pt idx="4094">
                  <c:v>24.540980000000001</c:v>
                </c:pt>
                <c:pt idx="4095">
                  <c:v>24.655740000000002</c:v>
                </c:pt>
                <c:pt idx="4096">
                  <c:v>22.344259999999988</c:v>
                </c:pt>
                <c:pt idx="4097">
                  <c:v>22.754100000000001</c:v>
                </c:pt>
                <c:pt idx="4098">
                  <c:v>23.032789999999967</c:v>
                </c:pt>
                <c:pt idx="4099">
                  <c:v>23.983609999999942</c:v>
                </c:pt>
                <c:pt idx="4100">
                  <c:v>23.688519999999961</c:v>
                </c:pt>
                <c:pt idx="4101">
                  <c:v>23.426229999999954</c:v>
                </c:pt>
                <c:pt idx="4102">
                  <c:v>24.409839999999971</c:v>
                </c:pt>
                <c:pt idx="4103">
                  <c:v>25.016390000000001</c:v>
                </c:pt>
                <c:pt idx="4104">
                  <c:v>24.540980000000001</c:v>
                </c:pt>
                <c:pt idx="4105">
                  <c:v>24.21312</c:v>
                </c:pt>
                <c:pt idx="4106">
                  <c:v>24.278689999999965</c:v>
                </c:pt>
                <c:pt idx="4107">
                  <c:v>24.36065</c:v>
                </c:pt>
                <c:pt idx="4108">
                  <c:v>24.311480000000028</c:v>
                </c:pt>
                <c:pt idx="4109">
                  <c:v>23.688519999999961</c:v>
                </c:pt>
                <c:pt idx="4110">
                  <c:v>24.491800000000001</c:v>
                </c:pt>
                <c:pt idx="4111">
                  <c:v>23.78688</c:v>
                </c:pt>
                <c:pt idx="4112">
                  <c:v>24.04918</c:v>
                </c:pt>
                <c:pt idx="4113">
                  <c:v>23.639350000000036</c:v>
                </c:pt>
                <c:pt idx="4114">
                  <c:v>24.721309999999967</c:v>
                </c:pt>
                <c:pt idx="4115">
                  <c:v>24.180329999999966</c:v>
                </c:pt>
                <c:pt idx="4116">
                  <c:v>23.622949999999989</c:v>
                </c:pt>
                <c:pt idx="4117">
                  <c:v>24.196719999999971</c:v>
                </c:pt>
                <c:pt idx="4118">
                  <c:v>24.491800000000001</c:v>
                </c:pt>
                <c:pt idx="4119">
                  <c:v>23.868849999999963</c:v>
                </c:pt>
                <c:pt idx="4120">
                  <c:v>24.163930000000001</c:v>
                </c:pt>
                <c:pt idx="4121">
                  <c:v>24.065569999999965</c:v>
                </c:pt>
                <c:pt idx="4122">
                  <c:v>23.147539999999989</c:v>
                </c:pt>
                <c:pt idx="4123">
                  <c:v>23.672129999999989</c:v>
                </c:pt>
                <c:pt idx="4124">
                  <c:v>24.983609999999942</c:v>
                </c:pt>
                <c:pt idx="4125">
                  <c:v>24.344259999999988</c:v>
                </c:pt>
                <c:pt idx="4126">
                  <c:v>23.918030000000002</c:v>
                </c:pt>
                <c:pt idx="4127">
                  <c:v>23.606560000000005</c:v>
                </c:pt>
                <c:pt idx="4128">
                  <c:v>23.770489999999967</c:v>
                </c:pt>
                <c:pt idx="4129">
                  <c:v>23.377050000000036</c:v>
                </c:pt>
                <c:pt idx="4130">
                  <c:v>23.04918</c:v>
                </c:pt>
                <c:pt idx="4131">
                  <c:v>23.459019999999967</c:v>
                </c:pt>
                <c:pt idx="4132">
                  <c:v>24.09836</c:v>
                </c:pt>
                <c:pt idx="4133">
                  <c:v>24.622949999999989</c:v>
                </c:pt>
                <c:pt idx="4134">
                  <c:v>24.032789999999967</c:v>
                </c:pt>
                <c:pt idx="4135">
                  <c:v>23.393439999999963</c:v>
                </c:pt>
                <c:pt idx="4136">
                  <c:v>23.393439999999963</c:v>
                </c:pt>
                <c:pt idx="4137">
                  <c:v>24.327870000000036</c:v>
                </c:pt>
                <c:pt idx="4138">
                  <c:v>23.803280000000001</c:v>
                </c:pt>
                <c:pt idx="4139">
                  <c:v>23.606560000000005</c:v>
                </c:pt>
                <c:pt idx="4140">
                  <c:v>25.131150000000044</c:v>
                </c:pt>
                <c:pt idx="4141">
                  <c:v>23.459019999999967</c:v>
                </c:pt>
                <c:pt idx="4142">
                  <c:v>24.377050000000036</c:v>
                </c:pt>
                <c:pt idx="4143">
                  <c:v>25.229509999999966</c:v>
                </c:pt>
                <c:pt idx="4144">
                  <c:v>23.868849999999963</c:v>
                </c:pt>
                <c:pt idx="4145">
                  <c:v>23.983609999999942</c:v>
                </c:pt>
                <c:pt idx="4146">
                  <c:v>24.36065</c:v>
                </c:pt>
                <c:pt idx="4147">
                  <c:v>24.147539999999989</c:v>
                </c:pt>
                <c:pt idx="4148">
                  <c:v>24.655740000000002</c:v>
                </c:pt>
                <c:pt idx="4149">
                  <c:v>22.73771</c:v>
                </c:pt>
                <c:pt idx="4150">
                  <c:v>23.73771</c:v>
                </c:pt>
                <c:pt idx="4151">
                  <c:v>24.114750000000036</c:v>
                </c:pt>
                <c:pt idx="4152">
                  <c:v>24.327870000000036</c:v>
                </c:pt>
                <c:pt idx="4153">
                  <c:v>24.475409999999961</c:v>
                </c:pt>
                <c:pt idx="4154">
                  <c:v>23.04918</c:v>
                </c:pt>
                <c:pt idx="4155">
                  <c:v>23.688519999999961</c:v>
                </c:pt>
                <c:pt idx="4156">
                  <c:v>22.606560000000005</c:v>
                </c:pt>
                <c:pt idx="4157">
                  <c:v>23.967209999999966</c:v>
                </c:pt>
                <c:pt idx="4158">
                  <c:v>23.04918</c:v>
                </c:pt>
                <c:pt idx="4159">
                  <c:v>24.934429999999967</c:v>
                </c:pt>
                <c:pt idx="4160">
                  <c:v>24</c:v>
                </c:pt>
                <c:pt idx="4161">
                  <c:v>24.377050000000036</c:v>
                </c:pt>
                <c:pt idx="4162">
                  <c:v>23.868849999999963</c:v>
                </c:pt>
                <c:pt idx="4163">
                  <c:v>23.459019999999967</c:v>
                </c:pt>
                <c:pt idx="4164">
                  <c:v>24.09836</c:v>
                </c:pt>
                <c:pt idx="4165">
                  <c:v>23.672129999999989</c:v>
                </c:pt>
                <c:pt idx="4166">
                  <c:v>25.032789999999967</c:v>
                </c:pt>
                <c:pt idx="4167">
                  <c:v>23.934429999999967</c:v>
                </c:pt>
                <c:pt idx="4168">
                  <c:v>23.147539999999989</c:v>
                </c:pt>
                <c:pt idx="4169">
                  <c:v>25.081969999999988</c:v>
                </c:pt>
                <c:pt idx="4170">
                  <c:v>24.475409999999961</c:v>
                </c:pt>
                <c:pt idx="4171">
                  <c:v>24.885249999999942</c:v>
                </c:pt>
                <c:pt idx="4172">
                  <c:v>23.508199999999967</c:v>
                </c:pt>
                <c:pt idx="4173">
                  <c:v>23.852460000000001</c:v>
                </c:pt>
                <c:pt idx="4174">
                  <c:v>22.967209999999966</c:v>
                </c:pt>
                <c:pt idx="4175">
                  <c:v>23.754100000000001</c:v>
                </c:pt>
                <c:pt idx="4176">
                  <c:v>24.475409999999961</c:v>
                </c:pt>
                <c:pt idx="4177">
                  <c:v>23.295079999999967</c:v>
                </c:pt>
                <c:pt idx="4178">
                  <c:v>23.377050000000036</c:v>
                </c:pt>
                <c:pt idx="4179">
                  <c:v>22.901639999999961</c:v>
                </c:pt>
                <c:pt idx="4180">
                  <c:v>23.557379999999988</c:v>
                </c:pt>
                <c:pt idx="4181">
                  <c:v>23.622949999999989</c:v>
                </c:pt>
                <c:pt idx="4182">
                  <c:v>25.180329999999966</c:v>
                </c:pt>
                <c:pt idx="4183">
                  <c:v>24.180329999999966</c:v>
                </c:pt>
                <c:pt idx="4184">
                  <c:v>22.901639999999961</c:v>
                </c:pt>
                <c:pt idx="4185">
                  <c:v>23.622949999999989</c:v>
                </c:pt>
                <c:pt idx="4186">
                  <c:v>23.78688</c:v>
                </c:pt>
                <c:pt idx="4187">
                  <c:v>23.52459</c:v>
                </c:pt>
                <c:pt idx="4188">
                  <c:v>24</c:v>
                </c:pt>
                <c:pt idx="4189">
                  <c:v>24.344259999999988</c:v>
                </c:pt>
                <c:pt idx="4190">
                  <c:v>23.508199999999967</c:v>
                </c:pt>
                <c:pt idx="4191">
                  <c:v>23.934429999999967</c:v>
                </c:pt>
                <c:pt idx="4192">
                  <c:v>23.754100000000001</c:v>
                </c:pt>
                <c:pt idx="4193">
                  <c:v>23.540980000000001</c:v>
                </c:pt>
                <c:pt idx="4194">
                  <c:v>23.491800000000001</c:v>
                </c:pt>
                <c:pt idx="4195">
                  <c:v>24.114750000000036</c:v>
                </c:pt>
                <c:pt idx="4196">
                  <c:v>22.295079999999967</c:v>
                </c:pt>
                <c:pt idx="4197">
                  <c:v>23.704920000000001</c:v>
                </c:pt>
                <c:pt idx="4198">
                  <c:v>22.983609999999942</c:v>
                </c:pt>
                <c:pt idx="4199">
                  <c:v>22.688519999999961</c:v>
                </c:pt>
                <c:pt idx="4200">
                  <c:v>24.393439999999963</c:v>
                </c:pt>
                <c:pt idx="4201">
                  <c:v>24.803280000000001</c:v>
                </c:pt>
                <c:pt idx="4202">
                  <c:v>24.295079999999967</c:v>
                </c:pt>
                <c:pt idx="4203">
                  <c:v>24.622949999999989</c:v>
                </c:pt>
                <c:pt idx="4204">
                  <c:v>24.196719999999971</c:v>
                </c:pt>
                <c:pt idx="4205">
                  <c:v>24</c:v>
                </c:pt>
                <c:pt idx="4206">
                  <c:v>24.672129999999989</c:v>
                </c:pt>
                <c:pt idx="4207">
                  <c:v>24.78688</c:v>
                </c:pt>
                <c:pt idx="4208">
                  <c:v>23.491800000000001</c:v>
                </c:pt>
                <c:pt idx="4209">
                  <c:v>23.327870000000036</c:v>
                </c:pt>
                <c:pt idx="4210">
                  <c:v>22.377050000000036</c:v>
                </c:pt>
                <c:pt idx="4211">
                  <c:v>24.262289999999961</c:v>
                </c:pt>
                <c:pt idx="4212">
                  <c:v>24.114750000000036</c:v>
                </c:pt>
                <c:pt idx="4213">
                  <c:v>23.885249999999942</c:v>
                </c:pt>
                <c:pt idx="4214">
                  <c:v>25.245899999999967</c:v>
                </c:pt>
                <c:pt idx="4215">
                  <c:v>24.836069999999999</c:v>
                </c:pt>
                <c:pt idx="4216">
                  <c:v>23.655740000000002</c:v>
                </c:pt>
                <c:pt idx="4217">
                  <c:v>24.868849999999963</c:v>
                </c:pt>
                <c:pt idx="4218">
                  <c:v>25.114750000000036</c:v>
                </c:pt>
                <c:pt idx="4219">
                  <c:v>23.442619999999945</c:v>
                </c:pt>
                <c:pt idx="4220">
                  <c:v>23.262289999999961</c:v>
                </c:pt>
                <c:pt idx="4221">
                  <c:v>25.262289999999961</c:v>
                </c:pt>
                <c:pt idx="4222">
                  <c:v>24.311480000000028</c:v>
                </c:pt>
                <c:pt idx="4223">
                  <c:v>25.114750000000036</c:v>
                </c:pt>
                <c:pt idx="4224">
                  <c:v>24.114750000000036</c:v>
                </c:pt>
                <c:pt idx="4225">
                  <c:v>23.983609999999942</c:v>
                </c:pt>
                <c:pt idx="4226">
                  <c:v>24.409839999999971</c:v>
                </c:pt>
                <c:pt idx="4227">
                  <c:v>24.081969999999988</c:v>
                </c:pt>
                <c:pt idx="4228">
                  <c:v>24.147539999999989</c:v>
                </c:pt>
                <c:pt idx="4229">
                  <c:v>23.491800000000001</c:v>
                </c:pt>
                <c:pt idx="4230">
                  <c:v>23.688519999999961</c:v>
                </c:pt>
                <c:pt idx="4231">
                  <c:v>22.688519999999961</c:v>
                </c:pt>
                <c:pt idx="4232">
                  <c:v>25.147539999999989</c:v>
                </c:pt>
                <c:pt idx="4233">
                  <c:v>24.57377</c:v>
                </c:pt>
                <c:pt idx="4234">
                  <c:v>25.229509999999966</c:v>
                </c:pt>
                <c:pt idx="4235">
                  <c:v>23.770489999999967</c:v>
                </c:pt>
                <c:pt idx="4236">
                  <c:v>23.032789999999967</c:v>
                </c:pt>
                <c:pt idx="4237">
                  <c:v>23.196719999999971</c:v>
                </c:pt>
                <c:pt idx="4238">
                  <c:v>23.918030000000002</c:v>
                </c:pt>
                <c:pt idx="4239">
                  <c:v>24.114750000000036</c:v>
                </c:pt>
                <c:pt idx="4240">
                  <c:v>24.688519999999961</c:v>
                </c:pt>
                <c:pt idx="4241">
                  <c:v>23.52459</c:v>
                </c:pt>
                <c:pt idx="4242">
                  <c:v>23.131150000000044</c:v>
                </c:pt>
                <c:pt idx="4243">
                  <c:v>22.918030000000002</c:v>
                </c:pt>
                <c:pt idx="4244">
                  <c:v>24.21312</c:v>
                </c:pt>
                <c:pt idx="4245">
                  <c:v>23.557379999999988</c:v>
                </c:pt>
                <c:pt idx="4246">
                  <c:v>24.409839999999971</c:v>
                </c:pt>
                <c:pt idx="4247">
                  <c:v>25.180329999999966</c:v>
                </c:pt>
                <c:pt idx="4248">
                  <c:v>24.311480000000028</c:v>
                </c:pt>
                <c:pt idx="4249">
                  <c:v>23.78688</c:v>
                </c:pt>
                <c:pt idx="4250">
                  <c:v>24.163930000000001</c:v>
                </c:pt>
                <c:pt idx="4251">
                  <c:v>23.622949999999989</c:v>
                </c:pt>
                <c:pt idx="4252">
                  <c:v>24.065569999999965</c:v>
                </c:pt>
                <c:pt idx="4253">
                  <c:v>23.655740000000002</c:v>
                </c:pt>
                <c:pt idx="4254">
                  <c:v>23.032789999999967</c:v>
                </c:pt>
                <c:pt idx="4255">
                  <c:v>24.442619999999945</c:v>
                </c:pt>
                <c:pt idx="4256">
                  <c:v>24.377050000000036</c:v>
                </c:pt>
                <c:pt idx="4257">
                  <c:v>23.901639999999961</c:v>
                </c:pt>
                <c:pt idx="4258">
                  <c:v>23.918030000000002</c:v>
                </c:pt>
                <c:pt idx="4259">
                  <c:v>24.081969999999988</c:v>
                </c:pt>
                <c:pt idx="4260">
                  <c:v>23.639350000000036</c:v>
                </c:pt>
                <c:pt idx="4261">
                  <c:v>24.377050000000036</c:v>
                </c:pt>
                <c:pt idx="4262">
                  <c:v>23.57377</c:v>
                </c:pt>
                <c:pt idx="4263">
                  <c:v>24.016390000000001</c:v>
                </c:pt>
                <c:pt idx="4264">
                  <c:v>24.065569999999965</c:v>
                </c:pt>
                <c:pt idx="4265">
                  <c:v>23.557379999999988</c:v>
                </c:pt>
                <c:pt idx="4266">
                  <c:v>24.377050000000036</c:v>
                </c:pt>
                <c:pt idx="4267">
                  <c:v>24.508199999999967</c:v>
                </c:pt>
                <c:pt idx="4268">
                  <c:v>25</c:v>
                </c:pt>
                <c:pt idx="4269">
                  <c:v>23.36065</c:v>
                </c:pt>
                <c:pt idx="4270">
                  <c:v>23.163930000000001</c:v>
                </c:pt>
                <c:pt idx="4271">
                  <c:v>22.819669999999999</c:v>
                </c:pt>
                <c:pt idx="4272">
                  <c:v>24.721309999999967</c:v>
                </c:pt>
                <c:pt idx="4273">
                  <c:v>24.688519999999961</c:v>
                </c:pt>
                <c:pt idx="4274">
                  <c:v>24</c:v>
                </c:pt>
                <c:pt idx="4275">
                  <c:v>24.606560000000005</c:v>
                </c:pt>
                <c:pt idx="4276">
                  <c:v>24.639350000000036</c:v>
                </c:pt>
                <c:pt idx="4277">
                  <c:v>23.196719999999971</c:v>
                </c:pt>
                <c:pt idx="4278">
                  <c:v>25.180329999999966</c:v>
                </c:pt>
                <c:pt idx="4279">
                  <c:v>23.278689999999965</c:v>
                </c:pt>
                <c:pt idx="4280">
                  <c:v>23.655740000000002</c:v>
                </c:pt>
                <c:pt idx="4281">
                  <c:v>24.09836</c:v>
                </c:pt>
                <c:pt idx="4282">
                  <c:v>24.73771</c:v>
                </c:pt>
                <c:pt idx="4283">
                  <c:v>23.721309999999967</c:v>
                </c:pt>
                <c:pt idx="4284">
                  <c:v>23.508199999999967</c:v>
                </c:pt>
                <c:pt idx="4285">
                  <c:v>25.295079999999967</c:v>
                </c:pt>
                <c:pt idx="4286">
                  <c:v>24.52459</c:v>
                </c:pt>
                <c:pt idx="4287">
                  <c:v>23.622949999999989</c:v>
                </c:pt>
                <c:pt idx="4288">
                  <c:v>24.344259999999988</c:v>
                </c:pt>
                <c:pt idx="4289">
                  <c:v>24.377050000000036</c:v>
                </c:pt>
                <c:pt idx="4290">
                  <c:v>24.114750000000036</c:v>
                </c:pt>
                <c:pt idx="4291">
                  <c:v>24.983609999999942</c:v>
                </c:pt>
                <c:pt idx="4292">
                  <c:v>24.721309999999967</c:v>
                </c:pt>
                <c:pt idx="4293">
                  <c:v>23.901639999999961</c:v>
                </c:pt>
                <c:pt idx="4294">
                  <c:v>22.819669999999999</c:v>
                </c:pt>
                <c:pt idx="4295">
                  <c:v>23.278689999999965</c:v>
                </c:pt>
                <c:pt idx="4296">
                  <c:v>23.606560000000005</c:v>
                </c:pt>
                <c:pt idx="4297">
                  <c:v>24.377050000000036</c:v>
                </c:pt>
                <c:pt idx="4298">
                  <c:v>23.868849999999963</c:v>
                </c:pt>
                <c:pt idx="4299">
                  <c:v>23.09836</c:v>
                </c:pt>
                <c:pt idx="4300">
                  <c:v>23.803280000000001</c:v>
                </c:pt>
                <c:pt idx="4301">
                  <c:v>24.918030000000002</c:v>
                </c:pt>
                <c:pt idx="4302">
                  <c:v>23.590160000000001</c:v>
                </c:pt>
                <c:pt idx="4303">
                  <c:v>24.278689999999965</c:v>
                </c:pt>
                <c:pt idx="4304">
                  <c:v>24.459019999999967</c:v>
                </c:pt>
                <c:pt idx="4305">
                  <c:v>24.967209999999966</c:v>
                </c:pt>
                <c:pt idx="4306">
                  <c:v>23.721309999999967</c:v>
                </c:pt>
                <c:pt idx="4307">
                  <c:v>24.721309999999967</c:v>
                </c:pt>
                <c:pt idx="4308">
                  <c:v>24.409839999999971</c:v>
                </c:pt>
                <c:pt idx="4309">
                  <c:v>23</c:v>
                </c:pt>
                <c:pt idx="4310">
                  <c:v>23.78688</c:v>
                </c:pt>
                <c:pt idx="4311">
                  <c:v>24.229509999999966</c:v>
                </c:pt>
                <c:pt idx="4312">
                  <c:v>23.459019999999967</c:v>
                </c:pt>
                <c:pt idx="4313">
                  <c:v>24.57377</c:v>
                </c:pt>
                <c:pt idx="4314">
                  <c:v>23.508199999999967</c:v>
                </c:pt>
                <c:pt idx="4315">
                  <c:v>24.377050000000036</c:v>
                </c:pt>
                <c:pt idx="4316">
                  <c:v>24.57377</c:v>
                </c:pt>
                <c:pt idx="4317">
                  <c:v>24.442619999999945</c:v>
                </c:pt>
                <c:pt idx="4318">
                  <c:v>24.639350000000036</c:v>
                </c:pt>
                <c:pt idx="4319">
                  <c:v>24.114750000000036</c:v>
                </c:pt>
                <c:pt idx="4320">
                  <c:v>23.836069999999999</c:v>
                </c:pt>
                <c:pt idx="4321">
                  <c:v>24.114750000000036</c:v>
                </c:pt>
                <c:pt idx="4322">
                  <c:v>23.622949999999989</c:v>
                </c:pt>
                <c:pt idx="4323">
                  <c:v>24.508199999999967</c:v>
                </c:pt>
                <c:pt idx="4324">
                  <c:v>24.36065</c:v>
                </c:pt>
                <c:pt idx="4325">
                  <c:v>23.672129999999989</c:v>
                </c:pt>
                <c:pt idx="4326">
                  <c:v>22.180329999999966</c:v>
                </c:pt>
                <c:pt idx="4327">
                  <c:v>24.491800000000001</c:v>
                </c:pt>
                <c:pt idx="4328">
                  <c:v>24.245899999999967</c:v>
                </c:pt>
                <c:pt idx="4329">
                  <c:v>23.491800000000001</c:v>
                </c:pt>
                <c:pt idx="4330">
                  <c:v>24.147539999999989</c:v>
                </c:pt>
                <c:pt idx="4331">
                  <c:v>23.311480000000028</c:v>
                </c:pt>
                <c:pt idx="4332">
                  <c:v>24.377050000000036</c:v>
                </c:pt>
                <c:pt idx="4333">
                  <c:v>23.344259999999988</c:v>
                </c:pt>
                <c:pt idx="4334">
                  <c:v>24.475409999999961</c:v>
                </c:pt>
                <c:pt idx="4335">
                  <c:v>23.52459</c:v>
                </c:pt>
                <c:pt idx="4336">
                  <c:v>24.09836</c:v>
                </c:pt>
                <c:pt idx="4337">
                  <c:v>24.36065</c:v>
                </c:pt>
                <c:pt idx="4338">
                  <c:v>24.885249999999942</c:v>
                </c:pt>
                <c:pt idx="4339">
                  <c:v>23.639350000000036</c:v>
                </c:pt>
                <c:pt idx="4340">
                  <c:v>25.229509999999966</c:v>
                </c:pt>
                <c:pt idx="4341">
                  <c:v>24</c:v>
                </c:pt>
                <c:pt idx="4342">
                  <c:v>24.196719999999971</c:v>
                </c:pt>
                <c:pt idx="4343">
                  <c:v>23.655740000000002</c:v>
                </c:pt>
                <c:pt idx="4344">
                  <c:v>24.868849999999963</c:v>
                </c:pt>
                <c:pt idx="4345">
                  <c:v>22.655740000000002</c:v>
                </c:pt>
                <c:pt idx="4346">
                  <c:v>24.09836</c:v>
                </c:pt>
                <c:pt idx="4347">
                  <c:v>25.147539999999989</c:v>
                </c:pt>
                <c:pt idx="4348">
                  <c:v>23.78688</c:v>
                </c:pt>
                <c:pt idx="4349">
                  <c:v>24.016390000000001</c:v>
                </c:pt>
                <c:pt idx="4350">
                  <c:v>23.590160000000001</c:v>
                </c:pt>
                <c:pt idx="4351">
                  <c:v>24.442619999999945</c:v>
                </c:pt>
                <c:pt idx="4352">
                  <c:v>24.639350000000036</c:v>
                </c:pt>
                <c:pt idx="4353">
                  <c:v>23.868849999999963</c:v>
                </c:pt>
                <c:pt idx="4354">
                  <c:v>23.131150000000044</c:v>
                </c:pt>
                <c:pt idx="4355">
                  <c:v>23.09836</c:v>
                </c:pt>
                <c:pt idx="4356">
                  <c:v>23.114750000000036</c:v>
                </c:pt>
                <c:pt idx="4357">
                  <c:v>23.327870000000036</c:v>
                </c:pt>
                <c:pt idx="4358">
                  <c:v>24.295079999999967</c:v>
                </c:pt>
                <c:pt idx="4359">
                  <c:v>23.704920000000001</c:v>
                </c:pt>
                <c:pt idx="4360">
                  <c:v>24.704920000000001</c:v>
                </c:pt>
                <c:pt idx="4361">
                  <c:v>23.491800000000001</c:v>
                </c:pt>
                <c:pt idx="4362">
                  <c:v>23.180329999999966</c:v>
                </c:pt>
                <c:pt idx="4363">
                  <c:v>24.639350000000036</c:v>
                </c:pt>
                <c:pt idx="4364">
                  <c:v>24.393439999999963</c:v>
                </c:pt>
                <c:pt idx="4365">
                  <c:v>23.426229999999954</c:v>
                </c:pt>
                <c:pt idx="4366">
                  <c:v>23.983609999999942</c:v>
                </c:pt>
                <c:pt idx="4367">
                  <c:v>23.327870000000036</c:v>
                </c:pt>
                <c:pt idx="4368">
                  <c:v>24.508199999999967</c:v>
                </c:pt>
                <c:pt idx="4369">
                  <c:v>24.262289999999961</c:v>
                </c:pt>
                <c:pt idx="4370">
                  <c:v>22.508199999999967</c:v>
                </c:pt>
                <c:pt idx="4371">
                  <c:v>23.475409999999961</c:v>
                </c:pt>
                <c:pt idx="4372">
                  <c:v>23</c:v>
                </c:pt>
                <c:pt idx="4373">
                  <c:v>24.393439999999963</c:v>
                </c:pt>
                <c:pt idx="4374">
                  <c:v>24.622949999999989</c:v>
                </c:pt>
                <c:pt idx="4375">
                  <c:v>23.09836</c:v>
                </c:pt>
                <c:pt idx="4376">
                  <c:v>24.245899999999967</c:v>
                </c:pt>
                <c:pt idx="4377">
                  <c:v>24.04918</c:v>
                </c:pt>
                <c:pt idx="4378">
                  <c:v>24.819669999999999</c:v>
                </c:pt>
                <c:pt idx="4379">
                  <c:v>24.688519999999961</c:v>
                </c:pt>
                <c:pt idx="4380">
                  <c:v>24.918030000000002</c:v>
                </c:pt>
                <c:pt idx="4381">
                  <c:v>24.311480000000028</c:v>
                </c:pt>
                <c:pt idx="4382">
                  <c:v>23.688519999999961</c:v>
                </c:pt>
                <c:pt idx="4383">
                  <c:v>23.885249999999942</c:v>
                </c:pt>
                <c:pt idx="4384">
                  <c:v>25.147539999999989</c:v>
                </c:pt>
                <c:pt idx="4385">
                  <c:v>23.770489999999967</c:v>
                </c:pt>
                <c:pt idx="4386">
                  <c:v>23.606560000000005</c:v>
                </c:pt>
                <c:pt idx="4387">
                  <c:v>24</c:v>
                </c:pt>
                <c:pt idx="4388">
                  <c:v>24.032789999999967</c:v>
                </c:pt>
                <c:pt idx="4389">
                  <c:v>24.459019999999967</c:v>
                </c:pt>
                <c:pt idx="4390">
                  <c:v>24.278689999999965</c:v>
                </c:pt>
                <c:pt idx="4391">
                  <c:v>24.557379999999988</c:v>
                </c:pt>
                <c:pt idx="4392">
                  <c:v>23.180329999999966</c:v>
                </c:pt>
                <c:pt idx="4393">
                  <c:v>24.114750000000036</c:v>
                </c:pt>
                <c:pt idx="4394">
                  <c:v>23.688519999999961</c:v>
                </c:pt>
                <c:pt idx="4395">
                  <c:v>24.245899999999967</c:v>
                </c:pt>
                <c:pt idx="4396">
                  <c:v>23.803280000000001</c:v>
                </c:pt>
                <c:pt idx="4397">
                  <c:v>23.344259999999988</c:v>
                </c:pt>
                <c:pt idx="4398">
                  <c:v>24.557379999999988</c:v>
                </c:pt>
                <c:pt idx="4399">
                  <c:v>23.688519999999961</c:v>
                </c:pt>
                <c:pt idx="4400">
                  <c:v>24.245899999999967</c:v>
                </c:pt>
                <c:pt idx="4401">
                  <c:v>23.311480000000028</c:v>
                </c:pt>
                <c:pt idx="4402">
                  <c:v>24.442619999999945</c:v>
                </c:pt>
                <c:pt idx="4403">
                  <c:v>23.557379999999988</c:v>
                </c:pt>
                <c:pt idx="4404">
                  <c:v>24.442619999999945</c:v>
                </c:pt>
                <c:pt idx="4405">
                  <c:v>24.262289999999961</c:v>
                </c:pt>
                <c:pt idx="4406">
                  <c:v>24.081969999999988</c:v>
                </c:pt>
                <c:pt idx="4407">
                  <c:v>24.327870000000036</c:v>
                </c:pt>
                <c:pt idx="4408">
                  <c:v>24.377050000000036</c:v>
                </c:pt>
                <c:pt idx="4409">
                  <c:v>24.852460000000001</c:v>
                </c:pt>
                <c:pt idx="4410">
                  <c:v>23.508199999999967</c:v>
                </c:pt>
                <c:pt idx="4411">
                  <c:v>23.901639999999961</c:v>
                </c:pt>
                <c:pt idx="4412">
                  <c:v>24.21312</c:v>
                </c:pt>
                <c:pt idx="4413">
                  <c:v>24.21312</c:v>
                </c:pt>
                <c:pt idx="4414">
                  <c:v>23.409839999999971</c:v>
                </c:pt>
                <c:pt idx="4415">
                  <c:v>24.52459</c:v>
                </c:pt>
                <c:pt idx="4416">
                  <c:v>24.147539999999989</c:v>
                </c:pt>
                <c:pt idx="4417">
                  <c:v>24.754100000000001</c:v>
                </c:pt>
                <c:pt idx="4418">
                  <c:v>24.081969999999988</c:v>
                </c:pt>
                <c:pt idx="4419">
                  <c:v>23.540980000000001</c:v>
                </c:pt>
                <c:pt idx="4420">
                  <c:v>24.065569999999965</c:v>
                </c:pt>
                <c:pt idx="4421">
                  <c:v>22.95082</c:v>
                </c:pt>
                <c:pt idx="4422">
                  <c:v>25.016390000000001</c:v>
                </c:pt>
                <c:pt idx="4423">
                  <c:v>24.639350000000036</c:v>
                </c:pt>
                <c:pt idx="4424">
                  <c:v>24.180329999999966</c:v>
                </c:pt>
                <c:pt idx="4425">
                  <c:v>23.032789999999967</c:v>
                </c:pt>
                <c:pt idx="4426">
                  <c:v>25.245899999999967</c:v>
                </c:pt>
                <c:pt idx="4427">
                  <c:v>24.131150000000044</c:v>
                </c:pt>
                <c:pt idx="4428">
                  <c:v>24.36065</c:v>
                </c:pt>
                <c:pt idx="4429">
                  <c:v>23.21312</c:v>
                </c:pt>
                <c:pt idx="4430">
                  <c:v>24.73771</c:v>
                </c:pt>
                <c:pt idx="4431">
                  <c:v>24.557379999999988</c:v>
                </c:pt>
                <c:pt idx="4432">
                  <c:v>24.36065</c:v>
                </c:pt>
                <c:pt idx="4433">
                  <c:v>23.983609999999942</c:v>
                </c:pt>
                <c:pt idx="4434">
                  <c:v>23.131150000000044</c:v>
                </c:pt>
                <c:pt idx="4435">
                  <c:v>24.918030000000002</c:v>
                </c:pt>
                <c:pt idx="4436">
                  <c:v>23.590160000000001</c:v>
                </c:pt>
                <c:pt idx="4437">
                  <c:v>24.327870000000036</c:v>
                </c:pt>
                <c:pt idx="4438">
                  <c:v>23.622949999999989</c:v>
                </c:pt>
                <c:pt idx="4439">
                  <c:v>24.426229999999954</c:v>
                </c:pt>
                <c:pt idx="4440">
                  <c:v>23.836069999999999</c:v>
                </c:pt>
                <c:pt idx="4441">
                  <c:v>24.21312</c:v>
                </c:pt>
                <c:pt idx="4442">
                  <c:v>23.475409999999961</c:v>
                </c:pt>
                <c:pt idx="4443">
                  <c:v>25.508199999999967</c:v>
                </c:pt>
                <c:pt idx="4444">
                  <c:v>23.934429999999967</c:v>
                </c:pt>
                <c:pt idx="4445">
                  <c:v>24.163930000000001</c:v>
                </c:pt>
                <c:pt idx="4446">
                  <c:v>23.819669999999999</c:v>
                </c:pt>
                <c:pt idx="4447">
                  <c:v>23.885249999999942</c:v>
                </c:pt>
                <c:pt idx="4448">
                  <c:v>24.21312</c:v>
                </c:pt>
                <c:pt idx="4449">
                  <c:v>23.868849999999963</c:v>
                </c:pt>
                <c:pt idx="4450">
                  <c:v>23.770489999999967</c:v>
                </c:pt>
                <c:pt idx="4451">
                  <c:v>23.442619999999945</c:v>
                </c:pt>
                <c:pt idx="4452">
                  <c:v>24.147539999999989</c:v>
                </c:pt>
                <c:pt idx="4453">
                  <c:v>22.393439999999963</c:v>
                </c:pt>
                <c:pt idx="4454">
                  <c:v>24.344259999999988</c:v>
                </c:pt>
                <c:pt idx="4455">
                  <c:v>24.081969999999988</c:v>
                </c:pt>
                <c:pt idx="4456">
                  <c:v>24.180329999999966</c:v>
                </c:pt>
                <c:pt idx="4457">
                  <c:v>24.73771</c:v>
                </c:pt>
                <c:pt idx="4458">
                  <c:v>24.672129999999989</c:v>
                </c:pt>
                <c:pt idx="4459">
                  <c:v>24</c:v>
                </c:pt>
                <c:pt idx="4460">
                  <c:v>25.426229999999954</c:v>
                </c:pt>
                <c:pt idx="4461">
                  <c:v>24.04918</c:v>
                </c:pt>
                <c:pt idx="4462">
                  <c:v>24.163930000000001</c:v>
                </c:pt>
                <c:pt idx="4463">
                  <c:v>23.540980000000001</c:v>
                </c:pt>
                <c:pt idx="4464">
                  <c:v>24.344259999999988</c:v>
                </c:pt>
                <c:pt idx="4465">
                  <c:v>24.57377</c:v>
                </c:pt>
                <c:pt idx="4466">
                  <c:v>22.57377</c:v>
                </c:pt>
                <c:pt idx="4467">
                  <c:v>23.57377</c:v>
                </c:pt>
                <c:pt idx="4468">
                  <c:v>24.918030000000002</c:v>
                </c:pt>
                <c:pt idx="4469">
                  <c:v>23.868849999999963</c:v>
                </c:pt>
                <c:pt idx="4470">
                  <c:v>23.836069999999999</c:v>
                </c:pt>
                <c:pt idx="4471">
                  <c:v>24.09836</c:v>
                </c:pt>
                <c:pt idx="4472">
                  <c:v>24.622949999999989</c:v>
                </c:pt>
                <c:pt idx="4473">
                  <c:v>23.721309999999967</c:v>
                </c:pt>
                <c:pt idx="4474">
                  <c:v>23.590160000000001</c:v>
                </c:pt>
                <c:pt idx="4475">
                  <c:v>24.344259999999988</c:v>
                </c:pt>
                <c:pt idx="4476">
                  <c:v>24.114750000000036</c:v>
                </c:pt>
                <c:pt idx="4477">
                  <c:v>25.295079999999967</c:v>
                </c:pt>
                <c:pt idx="4478">
                  <c:v>24.852460000000001</c:v>
                </c:pt>
                <c:pt idx="4479">
                  <c:v>24.754100000000001</c:v>
                </c:pt>
                <c:pt idx="4480">
                  <c:v>24.327870000000036</c:v>
                </c:pt>
                <c:pt idx="4481">
                  <c:v>25.557379999999988</c:v>
                </c:pt>
                <c:pt idx="4482">
                  <c:v>24.032789999999967</c:v>
                </c:pt>
                <c:pt idx="4483">
                  <c:v>24.934429999999967</c:v>
                </c:pt>
                <c:pt idx="4484">
                  <c:v>24.803280000000001</c:v>
                </c:pt>
                <c:pt idx="4485">
                  <c:v>25.393439999999963</c:v>
                </c:pt>
                <c:pt idx="4486">
                  <c:v>25.09836</c:v>
                </c:pt>
                <c:pt idx="4487">
                  <c:v>24.934429999999967</c:v>
                </c:pt>
                <c:pt idx="4488">
                  <c:v>25.967209999999966</c:v>
                </c:pt>
                <c:pt idx="4489">
                  <c:v>22.606560000000005</c:v>
                </c:pt>
                <c:pt idx="4490">
                  <c:v>23.655740000000002</c:v>
                </c:pt>
                <c:pt idx="4491">
                  <c:v>24.442619999999945</c:v>
                </c:pt>
                <c:pt idx="4492">
                  <c:v>23.770489999999967</c:v>
                </c:pt>
                <c:pt idx="4493">
                  <c:v>23.852460000000001</c:v>
                </c:pt>
                <c:pt idx="4494">
                  <c:v>23.409839999999971</c:v>
                </c:pt>
                <c:pt idx="4495">
                  <c:v>24.557379999999988</c:v>
                </c:pt>
                <c:pt idx="4496">
                  <c:v>24.114750000000036</c:v>
                </c:pt>
                <c:pt idx="4497">
                  <c:v>23.327870000000036</c:v>
                </c:pt>
                <c:pt idx="4498">
                  <c:v>23.311480000000028</c:v>
                </c:pt>
                <c:pt idx="4499">
                  <c:v>23.803280000000001</c:v>
                </c:pt>
                <c:pt idx="4500">
                  <c:v>24.704920000000001</c:v>
                </c:pt>
                <c:pt idx="4501">
                  <c:v>24.163930000000001</c:v>
                </c:pt>
                <c:pt idx="4502">
                  <c:v>24.065569999999965</c:v>
                </c:pt>
                <c:pt idx="4503">
                  <c:v>23.868849999999963</c:v>
                </c:pt>
                <c:pt idx="4504">
                  <c:v>24.245899999999967</c:v>
                </c:pt>
                <c:pt idx="4505">
                  <c:v>24.819669999999999</c:v>
                </c:pt>
                <c:pt idx="4506">
                  <c:v>23.262289999999961</c:v>
                </c:pt>
                <c:pt idx="4507">
                  <c:v>25.081969999999988</c:v>
                </c:pt>
                <c:pt idx="4508">
                  <c:v>23.57377</c:v>
                </c:pt>
                <c:pt idx="4509">
                  <c:v>25.688519999999961</c:v>
                </c:pt>
                <c:pt idx="4510">
                  <c:v>23.557379999999988</c:v>
                </c:pt>
                <c:pt idx="4511">
                  <c:v>23.065569999999965</c:v>
                </c:pt>
                <c:pt idx="4512">
                  <c:v>25.131150000000044</c:v>
                </c:pt>
                <c:pt idx="4513">
                  <c:v>23.95082</c:v>
                </c:pt>
                <c:pt idx="4514">
                  <c:v>24.147539999999989</c:v>
                </c:pt>
                <c:pt idx="4515">
                  <c:v>24.327870000000036</c:v>
                </c:pt>
                <c:pt idx="4516">
                  <c:v>24.491800000000001</c:v>
                </c:pt>
                <c:pt idx="4517">
                  <c:v>24.73771</c:v>
                </c:pt>
                <c:pt idx="4518">
                  <c:v>23.475409999999961</c:v>
                </c:pt>
                <c:pt idx="4519">
                  <c:v>24.754100000000001</c:v>
                </c:pt>
                <c:pt idx="4520">
                  <c:v>23.983609999999942</c:v>
                </c:pt>
                <c:pt idx="4521">
                  <c:v>23.606560000000005</c:v>
                </c:pt>
                <c:pt idx="4522">
                  <c:v>24.655740000000002</c:v>
                </c:pt>
                <c:pt idx="4523">
                  <c:v>24.229509999999966</c:v>
                </c:pt>
                <c:pt idx="4524">
                  <c:v>25.131150000000044</c:v>
                </c:pt>
                <c:pt idx="4525">
                  <c:v>24.245899999999967</c:v>
                </c:pt>
                <c:pt idx="4526">
                  <c:v>23.983609999999942</c:v>
                </c:pt>
                <c:pt idx="4527">
                  <c:v>23.770489999999967</c:v>
                </c:pt>
                <c:pt idx="4528">
                  <c:v>24.065569999999965</c:v>
                </c:pt>
                <c:pt idx="4529">
                  <c:v>24.57377</c:v>
                </c:pt>
                <c:pt idx="4530">
                  <c:v>24.459019999999967</c:v>
                </c:pt>
                <c:pt idx="4531">
                  <c:v>24.622949999999989</c:v>
                </c:pt>
                <c:pt idx="4532">
                  <c:v>24.590160000000001</c:v>
                </c:pt>
                <c:pt idx="4533">
                  <c:v>24.147539999999989</c:v>
                </c:pt>
                <c:pt idx="4534">
                  <c:v>24.180329999999966</c:v>
                </c:pt>
                <c:pt idx="4535">
                  <c:v>24.081969999999988</c:v>
                </c:pt>
                <c:pt idx="4536">
                  <c:v>24.704920000000001</c:v>
                </c:pt>
                <c:pt idx="4537">
                  <c:v>24.327870000000036</c:v>
                </c:pt>
                <c:pt idx="4538">
                  <c:v>24.409839999999971</c:v>
                </c:pt>
                <c:pt idx="4539">
                  <c:v>25.590160000000001</c:v>
                </c:pt>
                <c:pt idx="4540">
                  <c:v>24.73771</c:v>
                </c:pt>
                <c:pt idx="4541">
                  <c:v>25.081969999999988</c:v>
                </c:pt>
                <c:pt idx="4542">
                  <c:v>24.065569999999965</c:v>
                </c:pt>
                <c:pt idx="4543">
                  <c:v>23.409839999999971</c:v>
                </c:pt>
                <c:pt idx="4544">
                  <c:v>24.540980000000001</c:v>
                </c:pt>
                <c:pt idx="4545">
                  <c:v>25.21312</c:v>
                </c:pt>
                <c:pt idx="4546">
                  <c:v>23.475409999999961</c:v>
                </c:pt>
                <c:pt idx="4547">
                  <c:v>25.295079999999967</c:v>
                </c:pt>
                <c:pt idx="4548">
                  <c:v>25.065569999999965</c:v>
                </c:pt>
                <c:pt idx="4549">
                  <c:v>24</c:v>
                </c:pt>
                <c:pt idx="4550">
                  <c:v>24.885249999999942</c:v>
                </c:pt>
                <c:pt idx="4551">
                  <c:v>25.147539999999989</c:v>
                </c:pt>
                <c:pt idx="4552">
                  <c:v>25.52459</c:v>
                </c:pt>
                <c:pt idx="4553">
                  <c:v>25.229509999999966</c:v>
                </c:pt>
                <c:pt idx="4554">
                  <c:v>23.180329999999966</c:v>
                </c:pt>
                <c:pt idx="4555">
                  <c:v>25.016390000000001</c:v>
                </c:pt>
                <c:pt idx="4556">
                  <c:v>25.426229999999954</c:v>
                </c:pt>
                <c:pt idx="4557">
                  <c:v>25.065569999999965</c:v>
                </c:pt>
                <c:pt idx="4558">
                  <c:v>24.721309999999967</c:v>
                </c:pt>
                <c:pt idx="4559">
                  <c:v>24.344259999999988</c:v>
                </c:pt>
                <c:pt idx="4560">
                  <c:v>24.21312</c:v>
                </c:pt>
                <c:pt idx="4561">
                  <c:v>24.262289999999961</c:v>
                </c:pt>
                <c:pt idx="4562">
                  <c:v>24.672129999999989</c:v>
                </c:pt>
                <c:pt idx="4563">
                  <c:v>26.78688</c:v>
                </c:pt>
                <c:pt idx="4564">
                  <c:v>26.311480000000028</c:v>
                </c:pt>
                <c:pt idx="4565">
                  <c:v>24.540980000000001</c:v>
                </c:pt>
                <c:pt idx="4566">
                  <c:v>24.475409999999961</c:v>
                </c:pt>
                <c:pt idx="4567">
                  <c:v>25</c:v>
                </c:pt>
                <c:pt idx="4568">
                  <c:v>26.032789999999967</c:v>
                </c:pt>
                <c:pt idx="4569">
                  <c:v>25.377050000000036</c:v>
                </c:pt>
                <c:pt idx="4570">
                  <c:v>24.836069999999999</c:v>
                </c:pt>
                <c:pt idx="4571">
                  <c:v>25.36065</c:v>
                </c:pt>
                <c:pt idx="4572">
                  <c:v>24.606560000000005</c:v>
                </c:pt>
                <c:pt idx="4573">
                  <c:v>23.557379999999988</c:v>
                </c:pt>
                <c:pt idx="4574">
                  <c:v>23.934429999999967</c:v>
                </c:pt>
                <c:pt idx="4575">
                  <c:v>24.409839999999971</c:v>
                </c:pt>
                <c:pt idx="4576">
                  <c:v>25.114750000000036</c:v>
                </c:pt>
                <c:pt idx="4577">
                  <c:v>25.09836</c:v>
                </c:pt>
                <c:pt idx="4578">
                  <c:v>25.36065</c:v>
                </c:pt>
                <c:pt idx="4579">
                  <c:v>24.393439999999963</c:v>
                </c:pt>
                <c:pt idx="4580">
                  <c:v>24.672129999999989</c:v>
                </c:pt>
                <c:pt idx="4581">
                  <c:v>25.459019999999967</c:v>
                </c:pt>
                <c:pt idx="4582">
                  <c:v>26.229509999999966</c:v>
                </c:pt>
                <c:pt idx="4583">
                  <c:v>24.885249999999942</c:v>
                </c:pt>
                <c:pt idx="4584">
                  <c:v>25.196719999999971</c:v>
                </c:pt>
                <c:pt idx="4585">
                  <c:v>25.409839999999971</c:v>
                </c:pt>
                <c:pt idx="4586">
                  <c:v>24.672129999999989</c:v>
                </c:pt>
                <c:pt idx="4587">
                  <c:v>25.344259999999988</c:v>
                </c:pt>
                <c:pt idx="4588">
                  <c:v>24.442619999999945</c:v>
                </c:pt>
                <c:pt idx="4589">
                  <c:v>25.377050000000036</c:v>
                </c:pt>
                <c:pt idx="4590">
                  <c:v>25.409839999999971</c:v>
                </c:pt>
                <c:pt idx="4591">
                  <c:v>24.409839999999971</c:v>
                </c:pt>
                <c:pt idx="4592">
                  <c:v>24.36065</c:v>
                </c:pt>
                <c:pt idx="4593">
                  <c:v>24.04918</c:v>
                </c:pt>
                <c:pt idx="4594">
                  <c:v>24.491800000000001</c:v>
                </c:pt>
                <c:pt idx="4595">
                  <c:v>24.967209999999966</c:v>
                </c:pt>
                <c:pt idx="4596">
                  <c:v>24.704920000000001</c:v>
                </c:pt>
                <c:pt idx="4597">
                  <c:v>25.770489999999967</c:v>
                </c:pt>
                <c:pt idx="4598">
                  <c:v>25.196719999999971</c:v>
                </c:pt>
                <c:pt idx="4599">
                  <c:v>25.540980000000001</c:v>
                </c:pt>
                <c:pt idx="4600">
                  <c:v>24.819669999999999</c:v>
                </c:pt>
                <c:pt idx="4601">
                  <c:v>25.032789999999967</c:v>
                </c:pt>
                <c:pt idx="4602">
                  <c:v>25.508199999999967</c:v>
                </c:pt>
                <c:pt idx="4603">
                  <c:v>25.229509999999966</c:v>
                </c:pt>
                <c:pt idx="4604">
                  <c:v>25.459019999999967</c:v>
                </c:pt>
                <c:pt idx="4605">
                  <c:v>25.377050000000036</c:v>
                </c:pt>
                <c:pt idx="4606">
                  <c:v>25.606560000000005</c:v>
                </c:pt>
                <c:pt idx="4607">
                  <c:v>24.557379999999988</c:v>
                </c:pt>
                <c:pt idx="4608">
                  <c:v>25.868849999999963</c:v>
                </c:pt>
                <c:pt idx="4609">
                  <c:v>24.639350000000036</c:v>
                </c:pt>
                <c:pt idx="4610">
                  <c:v>25.491800000000001</c:v>
                </c:pt>
                <c:pt idx="4611">
                  <c:v>24.934429999999967</c:v>
                </c:pt>
                <c:pt idx="4612">
                  <c:v>24.36065</c:v>
                </c:pt>
                <c:pt idx="4613">
                  <c:v>25.491800000000001</c:v>
                </c:pt>
                <c:pt idx="4614">
                  <c:v>25.327870000000036</c:v>
                </c:pt>
                <c:pt idx="4615">
                  <c:v>25.983609999999942</c:v>
                </c:pt>
                <c:pt idx="4616">
                  <c:v>24.918030000000002</c:v>
                </c:pt>
                <c:pt idx="4617">
                  <c:v>24.278689999999965</c:v>
                </c:pt>
                <c:pt idx="4618">
                  <c:v>24.540980000000001</c:v>
                </c:pt>
                <c:pt idx="4619">
                  <c:v>25.393439999999963</c:v>
                </c:pt>
                <c:pt idx="4620">
                  <c:v>25.475409999999961</c:v>
                </c:pt>
                <c:pt idx="4621">
                  <c:v>25.196719999999971</c:v>
                </c:pt>
                <c:pt idx="4622">
                  <c:v>25.295079999999967</c:v>
                </c:pt>
                <c:pt idx="4623">
                  <c:v>26.21312</c:v>
                </c:pt>
                <c:pt idx="4624">
                  <c:v>24.606560000000005</c:v>
                </c:pt>
                <c:pt idx="4625">
                  <c:v>24.377050000000036</c:v>
                </c:pt>
                <c:pt idx="4626">
                  <c:v>26</c:v>
                </c:pt>
                <c:pt idx="4627">
                  <c:v>25.163930000000001</c:v>
                </c:pt>
                <c:pt idx="4628">
                  <c:v>24.639350000000036</c:v>
                </c:pt>
                <c:pt idx="4629">
                  <c:v>24.95082</c:v>
                </c:pt>
                <c:pt idx="4630">
                  <c:v>24.426229999999954</c:v>
                </c:pt>
                <c:pt idx="4631">
                  <c:v>25.180329999999966</c:v>
                </c:pt>
                <c:pt idx="4632">
                  <c:v>24.918030000000002</c:v>
                </c:pt>
                <c:pt idx="4633">
                  <c:v>24.983609999999942</c:v>
                </c:pt>
                <c:pt idx="4634">
                  <c:v>25.590160000000001</c:v>
                </c:pt>
                <c:pt idx="4635">
                  <c:v>24.639350000000036</c:v>
                </c:pt>
                <c:pt idx="4636">
                  <c:v>24.78688</c:v>
                </c:pt>
                <c:pt idx="4637">
                  <c:v>25.131150000000044</c:v>
                </c:pt>
                <c:pt idx="4638">
                  <c:v>24.180329999999966</c:v>
                </c:pt>
                <c:pt idx="4639">
                  <c:v>25.327870000000036</c:v>
                </c:pt>
                <c:pt idx="4640">
                  <c:v>26</c:v>
                </c:pt>
                <c:pt idx="4641">
                  <c:v>23.983609999999942</c:v>
                </c:pt>
                <c:pt idx="4642">
                  <c:v>24.52459</c:v>
                </c:pt>
                <c:pt idx="4643">
                  <c:v>24.918030000000002</c:v>
                </c:pt>
                <c:pt idx="4644">
                  <c:v>25.196719999999971</c:v>
                </c:pt>
                <c:pt idx="4645">
                  <c:v>25.721309999999967</c:v>
                </c:pt>
                <c:pt idx="4646">
                  <c:v>24.606560000000005</c:v>
                </c:pt>
                <c:pt idx="4647">
                  <c:v>25.04918</c:v>
                </c:pt>
                <c:pt idx="4648">
                  <c:v>23.836069999999999</c:v>
                </c:pt>
                <c:pt idx="4649">
                  <c:v>25.21312</c:v>
                </c:pt>
                <c:pt idx="4650">
                  <c:v>26.590160000000001</c:v>
                </c:pt>
                <c:pt idx="4651">
                  <c:v>25.491800000000001</c:v>
                </c:pt>
                <c:pt idx="4652">
                  <c:v>25.819669999999999</c:v>
                </c:pt>
                <c:pt idx="4653">
                  <c:v>25.163930000000001</c:v>
                </c:pt>
                <c:pt idx="4654">
                  <c:v>25.590160000000001</c:v>
                </c:pt>
                <c:pt idx="4655">
                  <c:v>24.836069999999999</c:v>
                </c:pt>
                <c:pt idx="4656">
                  <c:v>25.409839999999971</c:v>
                </c:pt>
                <c:pt idx="4657">
                  <c:v>25.475409999999961</c:v>
                </c:pt>
                <c:pt idx="4658">
                  <c:v>25.852460000000001</c:v>
                </c:pt>
                <c:pt idx="4659">
                  <c:v>25.278689999999965</c:v>
                </c:pt>
                <c:pt idx="4660">
                  <c:v>24.393439999999963</c:v>
                </c:pt>
                <c:pt idx="4661">
                  <c:v>24.918030000000002</c:v>
                </c:pt>
                <c:pt idx="4662">
                  <c:v>24.311480000000028</c:v>
                </c:pt>
                <c:pt idx="4663">
                  <c:v>24.278689999999965</c:v>
                </c:pt>
                <c:pt idx="4664">
                  <c:v>25.09836</c:v>
                </c:pt>
                <c:pt idx="4665">
                  <c:v>24.163930000000001</c:v>
                </c:pt>
                <c:pt idx="4666">
                  <c:v>25.09836</c:v>
                </c:pt>
                <c:pt idx="4667">
                  <c:v>24.09836</c:v>
                </c:pt>
                <c:pt idx="4668">
                  <c:v>26.180329999999966</c:v>
                </c:pt>
                <c:pt idx="4669">
                  <c:v>25.704920000000001</c:v>
                </c:pt>
                <c:pt idx="4670">
                  <c:v>25.245899999999967</c:v>
                </c:pt>
                <c:pt idx="4671">
                  <c:v>24.803280000000001</c:v>
                </c:pt>
                <c:pt idx="4672">
                  <c:v>24.508199999999967</c:v>
                </c:pt>
                <c:pt idx="4673">
                  <c:v>23.95082</c:v>
                </c:pt>
                <c:pt idx="4674">
                  <c:v>25.196719999999971</c:v>
                </c:pt>
                <c:pt idx="4675">
                  <c:v>24.606560000000005</c:v>
                </c:pt>
                <c:pt idx="4676">
                  <c:v>25.147539999999989</c:v>
                </c:pt>
                <c:pt idx="4677">
                  <c:v>25.196719999999971</c:v>
                </c:pt>
                <c:pt idx="4678">
                  <c:v>25.196719999999971</c:v>
                </c:pt>
                <c:pt idx="4679">
                  <c:v>24.688519999999961</c:v>
                </c:pt>
                <c:pt idx="4680">
                  <c:v>24.377050000000036</c:v>
                </c:pt>
                <c:pt idx="4681">
                  <c:v>25.868849999999963</c:v>
                </c:pt>
                <c:pt idx="4682">
                  <c:v>25.245899999999967</c:v>
                </c:pt>
                <c:pt idx="4683">
                  <c:v>25.016390000000001</c:v>
                </c:pt>
                <c:pt idx="4684">
                  <c:v>23.377050000000036</c:v>
                </c:pt>
                <c:pt idx="4685">
                  <c:v>24.426229999999954</c:v>
                </c:pt>
                <c:pt idx="4686">
                  <c:v>26.147539999999989</c:v>
                </c:pt>
                <c:pt idx="4687">
                  <c:v>25.196719999999971</c:v>
                </c:pt>
                <c:pt idx="4688">
                  <c:v>26.032789999999967</c:v>
                </c:pt>
                <c:pt idx="4689">
                  <c:v>26.09836</c:v>
                </c:pt>
                <c:pt idx="4690">
                  <c:v>25.065569999999965</c:v>
                </c:pt>
                <c:pt idx="4691">
                  <c:v>24.73771</c:v>
                </c:pt>
                <c:pt idx="4692">
                  <c:v>25.196719999999971</c:v>
                </c:pt>
                <c:pt idx="4693">
                  <c:v>25.622949999999989</c:v>
                </c:pt>
                <c:pt idx="4694">
                  <c:v>25.590160000000001</c:v>
                </c:pt>
                <c:pt idx="4695">
                  <c:v>24.78688</c:v>
                </c:pt>
                <c:pt idx="4696">
                  <c:v>25.344259999999988</c:v>
                </c:pt>
                <c:pt idx="4697">
                  <c:v>25.606560000000005</c:v>
                </c:pt>
                <c:pt idx="4698">
                  <c:v>25.803280000000001</c:v>
                </c:pt>
                <c:pt idx="4699">
                  <c:v>24.344259999999988</c:v>
                </c:pt>
                <c:pt idx="4700">
                  <c:v>25.95082</c:v>
                </c:pt>
                <c:pt idx="4701">
                  <c:v>24.901639999999961</c:v>
                </c:pt>
                <c:pt idx="4702">
                  <c:v>25</c:v>
                </c:pt>
                <c:pt idx="4703">
                  <c:v>26.131150000000044</c:v>
                </c:pt>
                <c:pt idx="4704">
                  <c:v>25.147539999999989</c:v>
                </c:pt>
                <c:pt idx="4705">
                  <c:v>25.508199999999967</c:v>
                </c:pt>
                <c:pt idx="4706">
                  <c:v>26.04918</c:v>
                </c:pt>
                <c:pt idx="4707">
                  <c:v>26.78688</c:v>
                </c:pt>
                <c:pt idx="4708">
                  <c:v>26.688519999999961</c:v>
                </c:pt>
                <c:pt idx="4709">
                  <c:v>25.36065</c:v>
                </c:pt>
                <c:pt idx="4710">
                  <c:v>26.081969999999988</c:v>
                </c:pt>
                <c:pt idx="4711">
                  <c:v>25.459019999999967</c:v>
                </c:pt>
                <c:pt idx="4712">
                  <c:v>25.459019999999967</c:v>
                </c:pt>
                <c:pt idx="4713">
                  <c:v>25.78688</c:v>
                </c:pt>
                <c:pt idx="4714">
                  <c:v>25.114750000000036</c:v>
                </c:pt>
                <c:pt idx="4715">
                  <c:v>24.836069999999999</c:v>
                </c:pt>
                <c:pt idx="4716">
                  <c:v>26.295079999999967</c:v>
                </c:pt>
                <c:pt idx="4717">
                  <c:v>25.606560000000005</c:v>
                </c:pt>
                <c:pt idx="4718">
                  <c:v>26.803280000000001</c:v>
                </c:pt>
                <c:pt idx="4719">
                  <c:v>25.278689999999965</c:v>
                </c:pt>
                <c:pt idx="4720">
                  <c:v>25.032789999999967</c:v>
                </c:pt>
                <c:pt idx="4721">
                  <c:v>25.918030000000002</c:v>
                </c:pt>
                <c:pt idx="4722">
                  <c:v>26.229509999999966</c:v>
                </c:pt>
                <c:pt idx="4723">
                  <c:v>25.918030000000002</c:v>
                </c:pt>
                <c:pt idx="4724">
                  <c:v>25.180329999999966</c:v>
                </c:pt>
                <c:pt idx="4725">
                  <c:v>25.885249999999942</c:v>
                </c:pt>
                <c:pt idx="4726">
                  <c:v>25.311480000000028</c:v>
                </c:pt>
                <c:pt idx="4727">
                  <c:v>25</c:v>
                </c:pt>
                <c:pt idx="4728">
                  <c:v>25.475409999999961</c:v>
                </c:pt>
                <c:pt idx="4729">
                  <c:v>25.065569999999965</c:v>
                </c:pt>
                <c:pt idx="4730">
                  <c:v>26.04918</c:v>
                </c:pt>
                <c:pt idx="4731">
                  <c:v>25.245899999999967</c:v>
                </c:pt>
                <c:pt idx="4732">
                  <c:v>26.180329999999966</c:v>
                </c:pt>
                <c:pt idx="4733">
                  <c:v>25.967209999999966</c:v>
                </c:pt>
                <c:pt idx="4734">
                  <c:v>25.377050000000036</c:v>
                </c:pt>
                <c:pt idx="4735">
                  <c:v>25.09836</c:v>
                </c:pt>
                <c:pt idx="4736">
                  <c:v>26.262289999999961</c:v>
                </c:pt>
                <c:pt idx="4737">
                  <c:v>26.196719999999971</c:v>
                </c:pt>
                <c:pt idx="4738">
                  <c:v>25.52459</c:v>
                </c:pt>
                <c:pt idx="4739">
                  <c:v>26.540980000000001</c:v>
                </c:pt>
                <c:pt idx="4740">
                  <c:v>25.557379999999988</c:v>
                </c:pt>
                <c:pt idx="4741">
                  <c:v>25.688519999999961</c:v>
                </c:pt>
                <c:pt idx="4742">
                  <c:v>26.21312</c:v>
                </c:pt>
                <c:pt idx="4743">
                  <c:v>25.967209999999966</c:v>
                </c:pt>
                <c:pt idx="4744">
                  <c:v>25.393439999999963</c:v>
                </c:pt>
                <c:pt idx="4745">
                  <c:v>25.967209999999966</c:v>
                </c:pt>
                <c:pt idx="4746">
                  <c:v>25.262289999999961</c:v>
                </c:pt>
                <c:pt idx="4747">
                  <c:v>25.819669999999999</c:v>
                </c:pt>
                <c:pt idx="4748">
                  <c:v>26.245899999999967</c:v>
                </c:pt>
                <c:pt idx="4749">
                  <c:v>25.04918</c:v>
                </c:pt>
                <c:pt idx="4750">
                  <c:v>25.78688</c:v>
                </c:pt>
                <c:pt idx="4751">
                  <c:v>25.262289999999961</c:v>
                </c:pt>
                <c:pt idx="4752">
                  <c:v>26.377050000000036</c:v>
                </c:pt>
                <c:pt idx="4753">
                  <c:v>26.475409999999961</c:v>
                </c:pt>
                <c:pt idx="4754">
                  <c:v>26.016390000000001</c:v>
                </c:pt>
                <c:pt idx="4755">
                  <c:v>25.803280000000001</c:v>
                </c:pt>
                <c:pt idx="4756">
                  <c:v>27.163930000000001</c:v>
                </c:pt>
                <c:pt idx="4757">
                  <c:v>25.163930000000001</c:v>
                </c:pt>
                <c:pt idx="4758">
                  <c:v>25.262289999999961</c:v>
                </c:pt>
                <c:pt idx="4759">
                  <c:v>26.655740000000002</c:v>
                </c:pt>
                <c:pt idx="4760">
                  <c:v>26.78688</c:v>
                </c:pt>
                <c:pt idx="4761">
                  <c:v>25.229509999999966</c:v>
                </c:pt>
                <c:pt idx="4762">
                  <c:v>25.344259999999988</c:v>
                </c:pt>
                <c:pt idx="4763">
                  <c:v>26.245899999999967</c:v>
                </c:pt>
                <c:pt idx="4764">
                  <c:v>24.885249999999942</c:v>
                </c:pt>
                <c:pt idx="4765">
                  <c:v>25.180329999999966</c:v>
                </c:pt>
                <c:pt idx="4766">
                  <c:v>25.590160000000001</c:v>
                </c:pt>
                <c:pt idx="4767">
                  <c:v>25.081969999999988</c:v>
                </c:pt>
                <c:pt idx="4768">
                  <c:v>26.196719999999971</c:v>
                </c:pt>
                <c:pt idx="4769">
                  <c:v>26.21312</c:v>
                </c:pt>
                <c:pt idx="4770">
                  <c:v>25.262289999999961</c:v>
                </c:pt>
                <c:pt idx="4771">
                  <c:v>25.377050000000036</c:v>
                </c:pt>
                <c:pt idx="4772">
                  <c:v>25.180329999999966</c:v>
                </c:pt>
                <c:pt idx="4773">
                  <c:v>26.672129999999989</c:v>
                </c:pt>
                <c:pt idx="4774">
                  <c:v>25.721309999999967</c:v>
                </c:pt>
                <c:pt idx="4775">
                  <c:v>25.459019999999967</c:v>
                </c:pt>
                <c:pt idx="4776">
                  <c:v>25.557379999999988</c:v>
                </c:pt>
                <c:pt idx="4777">
                  <c:v>24.918030000000002</c:v>
                </c:pt>
                <c:pt idx="4778">
                  <c:v>25.081969999999988</c:v>
                </c:pt>
                <c:pt idx="4779">
                  <c:v>25.590160000000001</c:v>
                </c:pt>
                <c:pt idx="4780">
                  <c:v>25.393439999999963</c:v>
                </c:pt>
                <c:pt idx="4781">
                  <c:v>26.262289999999961</c:v>
                </c:pt>
                <c:pt idx="4782">
                  <c:v>25.311480000000028</c:v>
                </c:pt>
                <c:pt idx="4783">
                  <c:v>26.622949999999989</c:v>
                </c:pt>
                <c:pt idx="4784">
                  <c:v>24.229509999999966</c:v>
                </c:pt>
                <c:pt idx="4785">
                  <c:v>24.540980000000001</c:v>
                </c:pt>
                <c:pt idx="4786">
                  <c:v>26.065569999999965</c:v>
                </c:pt>
                <c:pt idx="4787">
                  <c:v>24.901639999999961</c:v>
                </c:pt>
                <c:pt idx="4788">
                  <c:v>25.426229999999954</c:v>
                </c:pt>
                <c:pt idx="4789">
                  <c:v>24.836069999999999</c:v>
                </c:pt>
                <c:pt idx="4790">
                  <c:v>25.754100000000001</c:v>
                </c:pt>
                <c:pt idx="4791">
                  <c:v>25.491800000000001</c:v>
                </c:pt>
                <c:pt idx="4792">
                  <c:v>25.245899999999967</c:v>
                </c:pt>
                <c:pt idx="4793">
                  <c:v>24.967209999999966</c:v>
                </c:pt>
                <c:pt idx="4794">
                  <c:v>25.180329999999966</c:v>
                </c:pt>
                <c:pt idx="4795">
                  <c:v>24.95082</c:v>
                </c:pt>
                <c:pt idx="4796">
                  <c:v>25.688519999999961</c:v>
                </c:pt>
                <c:pt idx="4797">
                  <c:v>25.672129999999989</c:v>
                </c:pt>
                <c:pt idx="4798">
                  <c:v>26.09836</c:v>
                </c:pt>
                <c:pt idx="4799">
                  <c:v>25.672129999999989</c:v>
                </c:pt>
                <c:pt idx="4800">
                  <c:v>25.344259999999988</c:v>
                </c:pt>
                <c:pt idx="4801">
                  <c:v>25.655740000000002</c:v>
                </c:pt>
                <c:pt idx="4802">
                  <c:v>26.918030000000002</c:v>
                </c:pt>
                <c:pt idx="4803">
                  <c:v>25.327870000000036</c:v>
                </c:pt>
                <c:pt idx="4804">
                  <c:v>25.016390000000001</c:v>
                </c:pt>
                <c:pt idx="4805">
                  <c:v>25.016390000000001</c:v>
                </c:pt>
                <c:pt idx="4806">
                  <c:v>25.09836</c:v>
                </c:pt>
                <c:pt idx="4807">
                  <c:v>25.065569999999965</c:v>
                </c:pt>
                <c:pt idx="4808">
                  <c:v>25.655740000000002</c:v>
                </c:pt>
                <c:pt idx="4809">
                  <c:v>24.836069999999999</c:v>
                </c:pt>
                <c:pt idx="4810">
                  <c:v>26.409839999999971</c:v>
                </c:pt>
                <c:pt idx="4811">
                  <c:v>25.459019999999967</c:v>
                </c:pt>
                <c:pt idx="4812">
                  <c:v>24.95082</c:v>
                </c:pt>
                <c:pt idx="4813">
                  <c:v>24.704920000000001</c:v>
                </c:pt>
                <c:pt idx="4814">
                  <c:v>25.803280000000001</c:v>
                </c:pt>
                <c:pt idx="4815">
                  <c:v>24.57377</c:v>
                </c:pt>
                <c:pt idx="4816">
                  <c:v>25.163930000000001</c:v>
                </c:pt>
                <c:pt idx="4817">
                  <c:v>24.131150000000044</c:v>
                </c:pt>
                <c:pt idx="4818">
                  <c:v>24.21312</c:v>
                </c:pt>
                <c:pt idx="4819">
                  <c:v>25.032789999999967</c:v>
                </c:pt>
                <c:pt idx="4820">
                  <c:v>25.09836</c:v>
                </c:pt>
                <c:pt idx="4821">
                  <c:v>24.426229999999954</c:v>
                </c:pt>
                <c:pt idx="4822">
                  <c:v>25.819669999999999</c:v>
                </c:pt>
                <c:pt idx="4823">
                  <c:v>25.672129999999989</c:v>
                </c:pt>
                <c:pt idx="4824">
                  <c:v>25.081969999999988</c:v>
                </c:pt>
                <c:pt idx="4825">
                  <c:v>24.344259999999988</c:v>
                </c:pt>
                <c:pt idx="4826">
                  <c:v>24.770489999999967</c:v>
                </c:pt>
                <c:pt idx="4827">
                  <c:v>25.081969999999988</c:v>
                </c:pt>
                <c:pt idx="4828">
                  <c:v>25.344259999999988</c:v>
                </c:pt>
                <c:pt idx="4829">
                  <c:v>24.04918</c:v>
                </c:pt>
                <c:pt idx="4830">
                  <c:v>24.852460000000001</c:v>
                </c:pt>
                <c:pt idx="4831">
                  <c:v>25.295079999999967</c:v>
                </c:pt>
                <c:pt idx="4832">
                  <c:v>25.852460000000001</c:v>
                </c:pt>
                <c:pt idx="4833">
                  <c:v>25.606560000000005</c:v>
                </c:pt>
                <c:pt idx="4834">
                  <c:v>24.983609999999942</c:v>
                </c:pt>
                <c:pt idx="4835">
                  <c:v>25.803280000000001</c:v>
                </c:pt>
                <c:pt idx="4836">
                  <c:v>24.901639999999961</c:v>
                </c:pt>
                <c:pt idx="4837">
                  <c:v>26</c:v>
                </c:pt>
                <c:pt idx="4838">
                  <c:v>25.459019999999967</c:v>
                </c:pt>
                <c:pt idx="4839">
                  <c:v>25.377050000000036</c:v>
                </c:pt>
                <c:pt idx="4840">
                  <c:v>26.508199999999967</c:v>
                </c:pt>
                <c:pt idx="4841">
                  <c:v>26.557379999999988</c:v>
                </c:pt>
                <c:pt idx="4842">
                  <c:v>25.459019999999967</c:v>
                </c:pt>
                <c:pt idx="4843">
                  <c:v>25.52459</c:v>
                </c:pt>
                <c:pt idx="4844">
                  <c:v>26.032789999999967</c:v>
                </c:pt>
                <c:pt idx="4845">
                  <c:v>25.114750000000036</c:v>
                </c:pt>
                <c:pt idx="4846">
                  <c:v>25.639350000000036</c:v>
                </c:pt>
                <c:pt idx="4847">
                  <c:v>26.196719999999971</c:v>
                </c:pt>
                <c:pt idx="4848">
                  <c:v>25.557379999999988</c:v>
                </c:pt>
                <c:pt idx="4849">
                  <c:v>26.245899999999967</c:v>
                </c:pt>
                <c:pt idx="4850">
                  <c:v>25.819669999999999</c:v>
                </c:pt>
                <c:pt idx="4851">
                  <c:v>26.131150000000044</c:v>
                </c:pt>
                <c:pt idx="4852">
                  <c:v>24.04918</c:v>
                </c:pt>
                <c:pt idx="4853">
                  <c:v>25.081969999999988</c:v>
                </c:pt>
                <c:pt idx="4854">
                  <c:v>24.196719999999971</c:v>
                </c:pt>
                <c:pt idx="4855">
                  <c:v>26.09836</c:v>
                </c:pt>
                <c:pt idx="4856">
                  <c:v>26.09836</c:v>
                </c:pt>
                <c:pt idx="4857">
                  <c:v>26.180329999999966</c:v>
                </c:pt>
                <c:pt idx="4858">
                  <c:v>24.819669999999999</c:v>
                </c:pt>
                <c:pt idx="4859">
                  <c:v>25.21312</c:v>
                </c:pt>
                <c:pt idx="4860">
                  <c:v>25.426229999999954</c:v>
                </c:pt>
                <c:pt idx="4861">
                  <c:v>25.967209999999966</c:v>
                </c:pt>
                <c:pt idx="4862">
                  <c:v>24.704920000000001</c:v>
                </c:pt>
                <c:pt idx="4863">
                  <c:v>25.393439999999963</c:v>
                </c:pt>
                <c:pt idx="4864">
                  <c:v>24.836069999999999</c:v>
                </c:pt>
                <c:pt idx="4865">
                  <c:v>24.147539999999989</c:v>
                </c:pt>
                <c:pt idx="4866">
                  <c:v>25.327870000000036</c:v>
                </c:pt>
                <c:pt idx="4867">
                  <c:v>24.721309999999967</c:v>
                </c:pt>
                <c:pt idx="4868">
                  <c:v>25.327870000000036</c:v>
                </c:pt>
                <c:pt idx="4869">
                  <c:v>24.163930000000001</c:v>
                </c:pt>
                <c:pt idx="4870">
                  <c:v>26.934429999999967</c:v>
                </c:pt>
                <c:pt idx="4871">
                  <c:v>25.918030000000002</c:v>
                </c:pt>
                <c:pt idx="4872">
                  <c:v>26.295079999999967</c:v>
                </c:pt>
                <c:pt idx="4873">
                  <c:v>24.836069999999999</c:v>
                </c:pt>
                <c:pt idx="4874">
                  <c:v>25.52459</c:v>
                </c:pt>
                <c:pt idx="4875">
                  <c:v>24.672129999999989</c:v>
                </c:pt>
                <c:pt idx="4876">
                  <c:v>24.557379999999988</c:v>
                </c:pt>
                <c:pt idx="4877">
                  <c:v>25.065569999999965</c:v>
                </c:pt>
                <c:pt idx="4878">
                  <c:v>26.09836</c:v>
                </c:pt>
                <c:pt idx="4879">
                  <c:v>25.540980000000001</c:v>
                </c:pt>
                <c:pt idx="4880">
                  <c:v>25.311480000000028</c:v>
                </c:pt>
                <c:pt idx="4881">
                  <c:v>25.475409999999961</c:v>
                </c:pt>
                <c:pt idx="4882">
                  <c:v>25.311480000000028</c:v>
                </c:pt>
                <c:pt idx="4883">
                  <c:v>24.73771</c:v>
                </c:pt>
                <c:pt idx="4884">
                  <c:v>24.967209999999966</c:v>
                </c:pt>
                <c:pt idx="4885">
                  <c:v>26.540980000000001</c:v>
                </c:pt>
                <c:pt idx="4886">
                  <c:v>24.639350000000036</c:v>
                </c:pt>
                <c:pt idx="4887">
                  <c:v>25.655740000000002</c:v>
                </c:pt>
                <c:pt idx="4888">
                  <c:v>25.918030000000002</c:v>
                </c:pt>
                <c:pt idx="4889">
                  <c:v>25.278689999999965</c:v>
                </c:pt>
                <c:pt idx="4890">
                  <c:v>24.868849999999963</c:v>
                </c:pt>
                <c:pt idx="4891">
                  <c:v>25.508199999999967</c:v>
                </c:pt>
                <c:pt idx="4892">
                  <c:v>24.868849999999963</c:v>
                </c:pt>
                <c:pt idx="4893">
                  <c:v>25.327870000000036</c:v>
                </c:pt>
                <c:pt idx="4894">
                  <c:v>25.377050000000036</c:v>
                </c:pt>
                <c:pt idx="4895">
                  <c:v>24.065569999999965</c:v>
                </c:pt>
                <c:pt idx="4896">
                  <c:v>25.21312</c:v>
                </c:pt>
                <c:pt idx="4897">
                  <c:v>25.57377</c:v>
                </c:pt>
                <c:pt idx="4898">
                  <c:v>25</c:v>
                </c:pt>
                <c:pt idx="4899">
                  <c:v>24.590160000000001</c:v>
                </c:pt>
                <c:pt idx="4900">
                  <c:v>25.770489999999967</c:v>
                </c:pt>
                <c:pt idx="4901">
                  <c:v>26.639350000000036</c:v>
                </c:pt>
                <c:pt idx="4902">
                  <c:v>25.57377</c:v>
                </c:pt>
                <c:pt idx="4903">
                  <c:v>25.704920000000001</c:v>
                </c:pt>
                <c:pt idx="4904">
                  <c:v>24.95082</c:v>
                </c:pt>
                <c:pt idx="4905">
                  <c:v>25.065569999999965</c:v>
                </c:pt>
                <c:pt idx="4906">
                  <c:v>25.836069999999999</c:v>
                </c:pt>
                <c:pt idx="4907">
                  <c:v>25.442619999999945</c:v>
                </c:pt>
                <c:pt idx="4908">
                  <c:v>25.622949999999989</c:v>
                </c:pt>
                <c:pt idx="4909">
                  <c:v>26.426229999999954</c:v>
                </c:pt>
                <c:pt idx="4910">
                  <c:v>26.327870000000036</c:v>
                </c:pt>
                <c:pt idx="4911">
                  <c:v>26.04918</c:v>
                </c:pt>
                <c:pt idx="4912">
                  <c:v>25.885249999999942</c:v>
                </c:pt>
                <c:pt idx="4913">
                  <c:v>25.672129999999989</c:v>
                </c:pt>
                <c:pt idx="4914">
                  <c:v>25.704920000000001</c:v>
                </c:pt>
                <c:pt idx="4915">
                  <c:v>24.852460000000001</c:v>
                </c:pt>
                <c:pt idx="4916">
                  <c:v>24.918030000000002</c:v>
                </c:pt>
                <c:pt idx="4917">
                  <c:v>24.295079999999967</c:v>
                </c:pt>
                <c:pt idx="4918">
                  <c:v>25.180329999999966</c:v>
                </c:pt>
                <c:pt idx="4919">
                  <c:v>25.704920000000001</c:v>
                </c:pt>
                <c:pt idx="4920">
                  <c:v>26.114750000000036</c:v>
                </c:pt>
                <c:pt idx="4921">
                  <c:v>24.508199999999967</c:v>
                </c:pt>
                <c:pt idx="4922">
                  <c:v>24.622949999999989</c:v>
                </c:pt>
                <c:pt idx="4923">
                  <c:v>25.327870000000036</c:v>
                </c:pt>
                <c:pt idx="4924">
                  <c:v>24.04918</c:v>
                </c:pt>
                <c:pt idx="4925">
                  <c:v>24.475409999999961</c:v>
                </c:pt>
                <c:pt idx="4926">
                  <c:v>24.540980000000001</c:v>
                </c:pt>
                <c:pt idx="4927">
                  <c:v>24.196719999999971</c:v>
                </c:pt>
                <c:pt idx="4928">
                  <c:v>26.065569999999965</c:v>
                </c:pt>
                <c:pt idx="4929">
                  <c:v>24.622949999999989</c:v>
                </c:pt>
                <c:pt idx="4930">
                  <c:v>23.639350000000036</c:v>
                </c:pt>
                <c:pt idx="4931">
                  <c:v>24.377050000000036</c:v>
                </c:pt>
                <c:pt idx="4932">
                  <c:v>23.52459</c:v>
                </c:pt>
                <c:pt idx="4933">
                  <c:v>24.934429999999967</c:v>
                </c:pt>
                <c:pt idx="4934">
                  <c:v>25.278689999999965</c:v>
                </c:pt>
                <c:pt idx="4935">
                  <c:v>24.885249999999942</c:v>
                </c:pt>
                <c:pt idx="4936">
                  <c:v>25.229509999999966</c:v>
                </c:pt>
                <c:pt idx="4937">
                  <c:v>24.52459</c:v>
                </c:pt>
                <c:pt idx="4938">
                  <c:v>24.229509999999966</c:v>
                </c:pt>
                <c:pt idx="4939">
                  <c:v>24.901639999999961</c:v>
                </c:pt>
                <c:pt idx="4940">
                  <c:v>24.934429999999967</c:v>
                </c:pt>
                <c:pt idx="4941">
                  <c:v>24.606560000000005</c:v>
                </c:pt>
                <c:pt idx="4942">
                  <c:v>24.885249999999942</c:v>
                </c:pt>
                <c:pt idx="4943">
                  <c:v>25.606560000000005</c:v>
                </c:pt>
                <c:pt idx="4944">
                  <c:v>25.721309999999967</c:v>
                </c:pt>
                <c:pt idx="4945">
                  <c:v>23.770489999999967</c:v>
                </c:pt>
                <c:pt idx="4946">
                  <c:v>23.475409999999961</c:v>
                </c:pt>
                <c:pt idx="4947">
                  <c:v>25.04918</c:v>
                </c:pt>
                <c:pt idx="4948">
                  <c:v>25.016390000000001</c:v>
                </c:pt>
                <c:pt idx="4949">
                  <c:v>24.09836</c:v>
                </c:pt>
                <c:pt idx="4950">
                  <c:v>24.885249999999942</c:v>
                </c:pt>
                <c:pt idx="4951">
                  <c:v>25.836069999999999</c:v>
                </c:pt>
                <c:pt idx="4952">
                  <c:v>24.229509999999966</c:v>
                </c:pt>
                <c:pt idx="4953">
                  <c:v>25.655740000000002</c:v>
                </c:pt>
                <c:pt idx="4954">
                  <c:v>24.655740000000002</c:v>
                </c:pt>
                <c:pt idx="4955">
                  <c:v>25.04918</c:v>
                </c:pt>
                <c:pt idx="4956">
                  <c:v>24.52459</c:v>
                </c:pt>
                <c:pt idx="4957">
                  <c:v>25.836069999999999</c:v>
                </c:pt>
                <c:pt idx="4958">
                  <c:v>25.04918</c:v>
                </c:pt>
                <c:pt idx="4959">
                  <c:v>24.95082</c:v>
                </c:pt>
                <c:pt idx="4960">
                  <c:v>25.180329999999966</c:v>
                </c:pt>
                <c:pt idx="4961">
                  <c:v>25.36065</c:v>
                </c:pt>
                <c:pt idx="4962">
                  <c:v>24.639350000000036</c:v>
                </c:pt>
                <c:pt idx="4963">
                  <c:v>24.163930000000001</c:v>
                </c:pt>
                <c:pt idx="4964">
                  <c:v>25.754100000000001</c:v>
                </c:pt>
                <c:pt idx="4965">
                  <c:v>25.57377</c:v>
                </c:pt>
                <c:pt idx="4966">
                  <c:v>25.57377</c:v>
                </c:pt>
                <c:pt idx="4967">
                  <c:v>25.196719999999971</c:v>
                </c:pt>
                <c:pt idx="4968">
                  <c:v>23.868849999999963</c:v>
                </c:pt>
                <c:pt idx="4969">
                  <c:v>26.09836</c:v>
                </c:pt>
                <c:pt idx="4970">
                  <c:v>25.262289999999961</c:v>
                </c:pt>
                <c:pt idx="4971">
                  <c:v>25.278689999999965</c:v>
                </c:pt>
                <c:pt idx="4972">
                  <c:v>27.295079999999967</c:v>
                </c:pt>
                <c:pt idx="4973">
                  <c:v>24.393439999999963</c:v>
                </c:pt>
                <c:pt idx="4974">
                  <c:v>24.967209999999966</c:v>
                </c:pt>
                <c:pt idx="4975">
                  <c:v>25.04918</c:v>
                </c:pt>
                <c:pt idx="4976">
                  <c:v>25.52459</c:v>
                </c:pt>
                <c:pt idx="4977">
                  <c:v>25.901639999999961</c:v>
                </c:pt>
                <c:pt idx="4978">
                  <c:v>24.754100000000001</c:v>
                </c:pt>
                <c:pt idx="4979">
                  <c:v>24.393439999999963</c:v>
                </c:pt>
                <c:pt idx="4980">
                  <c:v>25.836069999999999</c:v>
                </c:pt>
                <c:pt idx="4981">
                  <c:v>25.327870000000036</c:v>
                </c:pt>
                <c:pt idx="4982">
                  <c:v>25.229509999999966</c:v>
                </c:pt>
                <c:pt idx="4983">
                  <c:v>24.065569999999965</c:v>
                </c:pt>
                <c:pt idx="4984">
                  <c:v>25.065569999999965</c:v>
                </c:pt>
                <c:pt idx="4985">
                  <c:v>25.475409999999961</c:v>
                </c:pt>
                <c:pt idx="4986">
                  <c:v>25.245899999999967</c:v>
                </c:pt>
                <c:pt idx="4987">
                  <c:v>24.508199999999967</c:v>
                </c:pt>
                <c:pt idx="4988">
                  <c:v>24.688519999999961</c:v>
                </c:pt>
                <c:pt idx="4989">
                  <c:v>25.983609999999942</c:v>
                </c:pt>
                <c:pt idx="4990">
                  <c:v>24.262289999999961</c:v>
                </c:pt>
                <c:pt idx="4991">
                  <c:v>25.73771</c:v>
                </c:pt>
                <c:pt idx="4992">
                  <c:v>24.229509999999966</c:v>
                </c:pt>
                <c:pt idx="4993">
                  <c:v>24.983609999999942</c:v>
                </c:pt>
                <c:pt idx="4994">
                  <c:v>26</c:v>
                </c:pt>
                <c:pt idx="4995">
                  <c:v>25.57377</c:v>
                </c:pt>
                <c:pt idx="4996">
                  <c:v>26.885249999999942</c:v>
                </c:pt>
                <c:pt idx="4997">
                  <c:v>25.229509999999966</c:v>
                </c:pt>
                <c:pt idx="4998">
                  <c:v>25.262289999999961</c:v>
                </c:pt>
                <c:pt idx="4999">
                  <c:v>25.540980000000001</c:v>
                </c:pt>
                <c:pt idx="5000">
                  <c:v>24.704920000000001</c:v>
                </c:pt>
                <c:pt idx="5001">
                  <c:v>25</c:v>
                </c:pt>
                <c:pt idx="5002">
                  <c:v>25.278689999999965</c:v>
                </c:pt>
                <c:pt idx="5003">
                  <c:v>25.409839999999971</c:v>
                </c:pt>
                <c:pt idx="5004">
                  <c:v>25.409839999999971</c:v>
                </c:pt>
                <c:pt idx="5005">
                  <c:v>24.442619999999945</c:v>
                </c:pt>
                <c:pt idx="5006">
                  <c:v>25.655740000000002</c:v>
                </c:pt>
                <c:pt idx="5007">
                  <c:v>24.721309999999967</c:v>
                </c:pt>
                <c:pt idx="5008">
                  <c:v>25.426229999999954</c:v>
                </c:pt>
                <c:pt idx="5009">
                  <c:v>23.721309999999967</c:v>
                </c:pt>
                <c:pt idx="5010">
                  <c:v>25.52459</c:v>
                </c:pt>
                <c:pt idx="5011">
                  <c:v>25.819669999999999</c:v>
                </c:pt>
                <c:pt idx="5012">
                  <c:v>25.245899999999967</c:v>
                </c:pt>
                <c:pt idx="5013">
                  <c:v>25.655740000000002</c:v>
                </c:pt>
                <c:pt idx="5014">
                  <c:v>25.016390000000001</c:v>
                </c:pt>
                <c:pt idx="5015">
                  <c:v>25.180329999999966</c:v>
                </c:pt>
                <c:pt idx="5016">
                  <c:v>25.622949999999989</c:v>
                </c:pt>
                <c:pt idx="5017">
                  <c:v>26.327870000000036</c:v>
                </c:pt>
                <c:pt idx="5018">
                  <c:v>26.327870000000036</c:v>
                </c:pt>
                <c:pt idx="5019">
                  <c:v>26.081969999999988</c:v>
                </c:pt>
                <c:pt idx="5020">
                  <c:v>24.622949999999989</c:v>
                </c:pt>
                <c:pt idx="5021">
                  <c:v>24.836069999999999</c:v>
                </c:pt>
                <c:pt idx="5022">
                  <c:v>25.819669999999999</c:v>
                </c:pt>
                <c:pt idx="5023">
                  <c:v>25.377050000000036</c:v>
                </c:pt>
                <c:pt idx="5024">
                  <c:v>25.196719999999971</c:v>
                </c:pt>
                <c:pt idx="5025">
                  <c:v>26.180329999999966</c:v>
                </c:pt>
                <c:pt idx="5026">
                  <c:v>25.393439999999963</c:v>
                </c:pt>
                <c:pt idx="5027">
                  <c:v>25.819669999999999</c:v>
                </c:pt>
                <c:pt idx="5028">
                  <c:v>27</c:v>
                </c:pt>
                <c:pt idx="5029">
                  <c:v>24.278689999999965</c:v>
                </c:pt>
                <c:pt idx="5030">
                  <c:v>24.819669999999999</c:v>
                </c:pt>
                <c:pt idx="5031">
                  <c:v>25.57377</c:v>
                </c:pt>
                <c:pt idx="5032">
                  <c:v>25.180329999999966</c:v>
                </c:pt>
                <c:pt idx="5033">
                  <c:v>24.622949999999989</c:v>
                </c:pt>
                <c:pt idx="5034">
                  <c:v>24.836069999999999</c:v>
                </c:pt>
                <c:pt idx="5035">
                  <c:v>24.901639999999961</c:v>
                </c:pt>
                <c:pt idx="5036">
                  <c:v>25.147539999999989</c:v>
                </c:pt>
                <c:pt idx="5037">
                  <c:v>25.409839999999971</c:v>
                </c:pt>
                <c:pt idx="5038">
                  <c:v>25.606560000000005</c:v>
                </c:pt>
                <c:pt idx="5039">
                  <c:v>26.36065</c:v>
                </c:pt>
                <c:pt idx="5040">
                  <c:v>25.52459</c:v>
                </c:pt>
                <c:pt idx="5041">
                  <c:v>24.672129999999989</c:v>
                </c:pt>
                <c:pt idx="5042">
                  <c:v>24.852460000000001</c:v>
                </c:pt>
                <c:pt idx="5043">
                  <c:v>22.754100000000001</c:v>
                </c:pt>
                <c:pt idx="5044">
                  <c:v>25.885249999999942</c:v>
                </c:pt>
                <c:pt idx="5045">
                  <c:v>24.639350000000036</c:v>
                </c:pt>
                <c:pt idx="5046">
                  <c:v>24.229509999999966</c:v>
                </c:pt>
                <c:pt idx="5047">
                  <c:v>25.508199999999967</c:v>
                </c:pt>
                <c:pt idx="5048">
                  <c:v>25.377050000000036</c:v>
                </c:pt>
                <c:pt idx="5049">
                  <c:v>25.475409999999961</c:v>
                </c:pt>
                <c:pt idx="5050">
                  <c:v>24.557379999999988</c:v>
                </c:pt>
                <c:pt idx="5051">
                  <c:v>25.918030000000002</c:v>
                </c:pt>
                <c:pt idx="5052">
                  <c:v>24.622949999999989</c:v>
                </c:pt>
                <c:pt idx="5053">
                  <c:v>25</c:v>
                </c:pt>
                <c:pt idx="5054">
                  <c:v>25.36065</c:v>
                </c:pt>
                <c:pt idx="5055">
                  <c:v>25</c:v>
                </c:pt>
                <c:pt idx="5056">
                  <c:v>25.475409999999961</c:v>
                </c:pt>
                <c:pt idx="5057">
                  <c:v>25.131150000000044</c:v>
                </c:pt>
                <c:pt idx="5058">
                  <c:v>24.278689999999965</c:v>
                </c:pt>
                <c:pt idx="5059">
                  <c:v>24.639350000000036</c:v>
                </c:pt>
                <c:pt idx="5060">
                  <c:v>25.114750000000036</c:v>
                </c:pt>
                <c:pt idx="5061">
                  <c:v>24.081969999999988</c:v>
                </c:pt>
                <c:pt idx="5062">
                  <c:v>25.180329999999966</c:v>
                </c:pt>
                <c:pt idx="5063">
                  <c:v>24.278689999999965</c:v>
                </c:pt>
                <c:pt idx="5064">
                  <c:v>25.475409999999961</c:v>
                </c:pt>
                <c:pt idx="5065">
                  <c:v>24.540980000000001</c:v>
                </c:pt>
                <c:pt idx="5066">
                  <c:v>25.57377</c:v>
                </c:pt>
                <c:pt idx="5067">
                  <c:v>25.770489999999967</c:v>
                </c:pt>
                <c:pt idx="5068">
                  <c:v>24.934429999999967</c:v>
                </c:pt>
                <c:pt idx="5069">
                  <c:v>25.311480000000028</c:v>
                </c:pt>
                <c:pt idx="5070">
                  <c:v>24.508199999999967</c:v>
                </c:pt>
                <c:pt idx="5071">
                  <c:v>24.836069999999999</c:v>
                </c:pt>
                <c:pt idx="5072">
                  <c:v>25.52459</c:v>
                </c:pt>
                <c:pt idx="5073">
                  <c:v>24.688519999999961</c:v>
                </c:pt>
                <c:pt idx="5074">
                  <c:v>24.639350000000036</c:v>
                </c:pt>
                <c:pt idx="5075">
                  <c:v>23.754100000000001</c:v>
                </c:pt>
                <c:pt idx="5076">
                  <c:v>24.229509999999966</c:v>
                </c:pt>
                <c:pt idx="5077">
                  <c:v>24</c:v>
                </c:pt>
                <c:pt idx="5078">
                  <c:v>25.131150000000044</c:v>
                </c:pt>
                <c:pt idx="5079">
                  <c:v>25.475409999999961</c:v>
                </c:pt>
                <c:pt idx="5080">
                  <c:v>24.459019999999967</c:v>
                </c:pt>
                <c:pt idx="5081">
                  <c:v>24.04918</c:v>
                </c:pt>
                <c:pt idx="5082">
                  <c:v>24.114750000000036</c:v>
                </c:pt>
                <c:pt idx="5083">
                  <c:v>25.131150000000044</c:v>
                </c:pt>
                <c:pt idx="5084">
                  <c:v>23.704920000000001</c:v>
                </c:pt>
                <c:pt idx="5085">
                  <c:v>24.21312</c:v>
                </c:pt>
                <c:pt idx="5086">
                  <c:v>25.278689999999965</c:v>
                </c:pt>
                <c:pt idx="5087">
                  <c:v>25.081969999999988</c:v>
                </c:pt>
                <c:pt idx="5088">
                  <c:v>24.852460000000001</c:v>
                </c:pt>
                <c:pt idx="5089">
                  <c:v>25.918030000000002</c:v>
                </c:pt>
                <c:pt idx="5090">
                  <c:v>24.163930000000001</c:v>
                </c:pt>
                <c:pt idx="5091">
                  <c:v>25.295079999999967</c:v>
                </c:pt>
                <c:pt idx="5092">
                  <c:v>24.032789999999967</c:v>
                </c:pt>
                <c:pt idx="5093">
                  <c:v>23.754100000000001</c:v>
                </c:pt>
                <c:pt idx="5094">
                  <c:v>24.754100000000001</c:v>
                </c:pt>
                <c:pt idx="5095">
                  <c:v>25.393439999999963</c:v>
                </c:pt>
                <c:pt idx="5096">
                  <c:v>25.52459</c:v>
                </c:pt>
                <c:pt idx="5097">
                  <c:v>24.377050000000036</c:v>
                </c:pt>
                <c:pt idx="5098">
                  <c:v>24.52459</c:v>
                </c:pt>
                <c:pt idx="5099">
                  <c:v>24.04918</c:v>
                </c:pt>
                <c:pt idx="5100">
                  <c:v>25.508199999999967</c:v>
                </c:pt>
                <c:pt idx="5101">
                  <c:v>24.52459</c:v>
                </c:pt>
                <c:pt idx="5102">
                  <c:v>25.409839999999971</c:v>
                </c:pt>
                <c:pt idx="5103">
                  <c:v>24.639350000000036</c:v>
                </c:pt>
                <c:pt idx="5104">
                  <c:v>23.622949999999989</c:v>
                </c:pt>
                <c:pt idx="5105">
                  <c:v>23.73771</c:v>
                </c:pt>
                <c:pt idx="5106">
                  <c:v>26.114750000000036</c:v>
                </c:pt>
                <c:pt idx="5107">
                  <c:v>25.672129999999989</c:v>
                </c:pt>
                <c:pt idx="5108">
                  <c:v>24.393439999999963</c:v>
                </c:pt>
                <c:pt idx="5109">
                  <c:v>25.147539999999989</c:v>
                </c:pt>
                <c:pt idx="5110">
                  <c:v>25.04918</c:v>
                </c:pt>
                <c:pt idx="5111">
                  <c:v>25.819669999999999</c:v>
                </c:pt>
                <c:pt idx="5112">
                  <c:v>24.21312</c:v>
                </c:pt>
                <c:pt idx="5113">
                  <c:v>25.475409999999961</c:v>
                </c:pt>
                <c:pt idx="5114">
                  <c:v>25.459019999999967</c:v>
                </c:pt>
                <c:pt idx="5115">
                  <c:v>24.295079999999967</c:v>
                </c:pt>
                <c:pt idx="5116">
                  <c:v>24.163930000000001</c:v>
                </c:pt>
                <c:pt idx="5117">
                  <c:v>25.73771</c:v>
                </c:pt>
                <c:pt idx="5118">
                  <c:v>23.557379999999988</c:v>
                </c:pt>
                <c:pt idx="5119">
                  <c:v>24.229509999999966</c:v>
                </c:pt>
                <c:pt idx="5120">
                  <c:v>25.262289999999961</c:v>
                </c:pt>
                <c:pt idx="5121">
                  <c:v>25.295079999999967</c:v>
                </c:pt>
                <c:pt idx="5122">
                  <c:v>24.754100000000001</c:v>
                </c:pt>
                <c:pt idx="5123">
                  <c:v>24.52459</c:v>
                </c:pt>
                <c:pt idx="5124">
                  <c:v>24.21312</c:v>
                </c:pt>
                <c:pt idx="5125">
                  <c:v>25.081969999999988</c:v>
                </c:pt>
                <c:pt idx="5126">
                  <c:v>25.114750000000036</c:v>
                </c:pt>
                <c:pt idx="5127">
                  <c:v>25.081969999999988</c:v>
                </c:pt>
                <c:pt idx="5128">
                  <c:v>24.78688</c:v>
                </c:pt>
                <c:pt idx="5129">
                  <c:v>23.557379999999988</c:v>
                </c:pt>
                <c:pt idx="5130">
                  <c:v>26.163930000000001</c:v>
                </c:pt>
                <c:pt idx="5131">
                  <c:v>25.770489999999967</c:v>
                </c:pt>
                <c:pt idx="5132">
                  <c:v>24.21312</c:v>
                </c:pt>
                <c:pt idx="5133">
                  <c:v>23.819669999999999</c:v>
                </c:pt>
                <c:pt idx="5134">
                  <c:v>24.819669999999999</c:v>
                </c:pt>
                <c:pt idx="5135">
                  <c:v>24.639350000000036</c:v>
                </c:pt>
                <c:pt idx="5136">
                  <c:v>24.852460000000001</c:v>
                </c:pt>
                <c:pt idx="5137">
                  <c:v>25.508199999999967</c:v>
                </c:pt>
                <c:pt idx="5138">
                  <c:v>24.803280000000001</c:v>
                </c:pt>
                <c:pt idx="5139">
                  <c:v>24.770489999999967</c:v>
                </c:pt>
                <c:pt idx="5140">
                  <c:v>25.836069999999999</c:v>
                </c:pt>
                <c:pt idx="5141">
                  <c:v>25.196719999999971</c:v>
                </c:pt>
                <c:pt idx="5142">
                  <c:v>24.09836</c:v>
                </c:pt>
                <c:pt idx="5143">
                  <c:v>25.557379999999988</c:v>
                </c:pt>
                <c:pt idx="5144">
                  <c:v>24.95082</c:v>
                </c:pt>
                <c:pt idx="5145">
                  <c:v>24.78688</c:v>
                </c:pt>
                <c:pt idx="5146">
                  <c:v>24.803280000000001</c:v>
                </c:pt>
                <c:pt idx="5147">
                  <c:v>25</c:v>
                </c:pt>
                <c:pt idx="5148">
                  <c:v>24.868849999999963</c:v>
                </c:pt>
                <c:pt idx="5149">
                  <c:v>24.95082</c:v>
                </c:pt>
                <c:pt idx="5150">
                  <c:v>25.721309999999967</c:v>
                </c:pt>
                <c:pt idx="5151">
                  <c:v>25.278689999999965</c:v>
                </c:pt>
                <c:pt idx="5152">
                  <c:v>25.311480000000028</c:v>
                </c:pt>
                <c:pt idx="5153">
                  <c:v>24.803280000000001</c:v>
                </c:pt>
                <c:pt idx="5154">
                  <c:v>24.262289999999961</c:v>
                </c:pt>
                <c:pt idx="5155">
                  <c:v>24.245899999999967</c:v>
                </c:pt>
                <c:pt idx="5156">
                  <c:v>25.426229999999954</c:v>
                </c:pt>
                <c:pt idx="5157">
                  <c:v>25.459019999999967</c:v>
                </c:pt>
                <c:pt idx="5158">
                  <c:v>25.967209999999966</c:v>
                </c:pt>
                <c:pt idx="5159">
                  <c:v>25.180329999999966</c:v>
                </c:pt>
                <c:pt idx="5160">
                  <c:v>24.508199999999967</c:v>
                </c:pt>
                <c:pt idx="5161">
                  <c:v>23.196719999999971</c:v>
                </c:pt>
                <c:pt idx="5162">
                  <c:v>25.393439999999963</c:v>
                </c:pt>
                <c:pt idx="5163">
                  <c:v>25.393439999999963</c:v>
                </c:pt>
                <c:pt idx="5164">
                  <c:v>25.262289999999961</c:v>
                </c:pt>
                <c:pt idx="5165">
                  <c:v>24.508199999999967</c:v>
                </c:pt>
                <c:pt idx="5166">
                  <c:v>24.967209999999966</c:v>
                </c:pt>
                <c:pt idx="5167">
                  <c:v>23.836069999999999</c:v>
                </c:pt>
                <c:pt idx="5168">
                  <c:v>25.73771</c:v>
                </c:pt>
                <c:pt idx="5169">
                  <c:v>25.606560000000005</c:v>
                </c:pt>
                <c:pt idx="5170">
                  <c:v>25.065569999999965</c:v>
                </c:pt>
                <c:pt idx="5171">
                  <c:v>26.311480000000028</c:v>
                </c:pt>
                <c:pt idx="5172">
                  <c:v>24.803280000000001</c:v>
                </c:pt>
                <c:pt idx="5173">
                  <c:v>25.491800000000001</c:v>
                </c:pt>
                <c:pt idx="5174">
                  <c:v>24.918030000000002</c:v>
                </c:pt>
                <c:pt idx="5175">
                  <c:v>24.229509999999966</c:v>
                </c:pt>
                <c:pt idx="5176">
                  <c:v>25.196719999999971</c:v>
                </c:pt>
                <c:pt idx="5177">
                  <c:v>24.983609999999942</c:v>
                </c:pt>
                <c:pt idx="5178">
                  <c:v>24.73771</c:v>
                </c:pt>
                <c:pt idx="5179">
                  <c:v>24.163930000000001</c:v>
                </c:pt>
                <c:pt idx="5180">
                  <c:v>24.491800000000001</c:v>
                </c:pt>
                <c:pt idx="5181">
                  <c:v>25.934429999999967</c:v>
                </c:pt>
                <c:pt idx="5182">
                  <c:v>25.377050000000036</c:v>
                </c:pt>
                <c:pt idx="5183">
                  <c:v>25.655740000000002</c:v>
                </c:pt>
                <c:pt idx="5184">
                  <c:v>24.229509999999966</c:v>
                </c:pt>
                <c:pt idx="5185">
                  <c:v>25.508199999999967</c:v>
                </c:pt>
                <c:pt idx="5186">
                  <c:v>25.508199999999967</c:v>
                </c:pt>
                <c:pt idx="5187">
                  <c:v>24</c:v>
                </c:pt>
                <c:pt idx="5188">
                  <c:v>25.016390000000001</c:v>
                </c:pt>
                <c:pt idx="5189">
                  <c:v>24.78688</c:v>
                </c:pt>
                <c:pt idx="5190">
                  <c:v>25.016390000000001</c:v>
                </c:pt>
                <c:pt idx="5191">
                  <c:v>25.196719999999971</c:v>
                </c:pt>
                <c:pt idx="5192">
                  <c:v>24.557379999999988</c:v>
                </c:pt>
                <c:pt idx="5193">
                  <c:v>24.04918</c:v>
                </c:pt>
                <c:pt idx="5194">
                  <c:v>25.229509999999966</c:v>
                </c:pt>
                <c:pt idx="5195">
                  <c:v>24.442619999999945</c:v>
                </c:pt>
                <c:pt idx="5196">
                  <c:v>24.983609999999942</c:v>
                </c:pt>
                <c:pt idx="5197">
                  <c:v>26.196719999999971</c:v>
                </c:pt>
                <c:pt idx="5198">
                  <c:v>23.885249999999942</c:v>
                </c:pt>
                <c:pt idx="5199">
                  <c:v>26.409839999999971</c:v>
                </c:pt>
                <c:pt idx="5200">
                  <c:v>24.409839999999971</c:v>
                </c:pt>
                <c:pt idx="5201">
                  <c:v>25.672129999999989</c:v>
                </c:pt>
                <c:pt idx="5202">
                  <c:v>24.754100000000001</c:v>
                </c:pt>
                <c:pt idx="5203">
                  <c:v>24.770489999999967</c:v>
                </c:pt>
                <c:pt idx="5204">
                  <c:v>25.639350000000036</c:v>
                </c:pt>
                <c:pt idx="5205">
                  <c:v>24.819669999999999</c:v>
                </c:pt>
                <c:pt idx="5206">
                  <c:v>24.967209999999966</c:v>
                </c:pt>
                <c:pt idx="5207">
                  <c:v>24.655740000000002</c:v>
                </c:pt>
                <c:pt idx="5208">
                  <c:v>24.95082</c:v>
                </c:pt>
                <c:pt idx="5209">
                  <c:v>26.672129999999989</c:v>
                </c:pt>
                <c:pt idx="5210">
                  <c:v>25.803280000000001</c:v>
                </c:pt>
                <c:pt idx="5211">
                  <c:v>25.655740000000002</c:v>
                </c:pt>
                <c:pt idx="5212">
                  <c:v>25.245899999999967</c:v>
                </c:pt>
                <c:pt idx="5213">
                  <c:v>25.311480000000028</c:v>
                </c:pt>
                <c:pt idx="5214">
                  <c:v>24.885249999999942</c:v>
                </c:pt>
                <c:pt idx="5215">
                  <c:v>23.704920000000001</c:v>
                </c:pt>
                <c:pt idx="5216">
                  <c:v>25.147539999999989</c:v>
                </c:pt>
                <c:pt idx="5217">
                  <c:v>24.09836</c:v>
                </c:pt>
                <c:pt idx="5218">
                  <c:v>25.196719999999971</c:v>
                </c:pt>
                <c:pt idx="5219">
                  <c:v>24.967209999999966</c:v>
                </c:pt>
                <c:pt idx="5220">
                  <c:v>25.803280000000001</c:v>
                </c:pt>
                <c:pt idx="5221">
                  <c:v>25.147539999999989</c:v>
                </c:pt>
                <c:pt idx="5222">
                  <c:v>25.180329999999966</c:v>
                </c:pt>
                <c:pt idx="5223">
                  <c:v>25.393439999999963</c:v>
                </c:pt>
                <c:pt idx="5224">
                  <c:v>25.459019999999967</c:v>
                </c:pt>
                <c:pt idx="5225">
                  <c:v>25.377050000000036</c:v>
                </c:pt>
                <c:pt idx="5226">
                  <c:v>26.016390000000001</c:v>
                </c:pt>
                <c:pt idx="5227">
                  <c:v>25.245899999999967</c:v>
                </c:pt>
                <c:pt idx="5228">
                  <c:v>25.52459</c:v>
                </c:pt>
                <c:pt idx="5229">
                  <c:v>25.442619999999945</c:v>
                </c:pt>
                <c:pt idx="5230">
                  <c:v>24.868849999999963</c:v>
                </c:pt>
                <c:pt idx="5231">
                  <c:v>25.344259999999988</c:v>
                </c:pt>
                <c:pt idx="5232">
                  <c:v>24.918030000000002</c:v>
                </c:pt>
                <c:pt idx="5233">
                  <c:v>24.459019999999967</c:v>
                </c:pt>
                <c:pt idx="5234">
                  <c:v>25.311480000000028</c:v>
                </c:pt>
                <c:pt idx="5235">
                  <c:v>23.655740000000002</c:v>
                </c:pt>
                <c:pt idx="5236">
                  <c:v>25.147539999999989</c:v>
                </c:pt>
                <c:pt idx="5237">
                  <c:v>24.163930000000001</c:v>
                </c:pt>
                <c:pt idx="5238">
                  <c:v>25.836069999999999</c:v>
                </c:pt>
                <c:pt idx="5239">
                  <c:v>25.032789999999967</c:v>
                </c:pt>
                <c:pt idx="5240">
                  <c:v>24.57377</c:v>
                </c:pt>
                <c:pt idx="5241">
                  <c:v>25.918030000000002</c:v>
                </c:pt>
                <c:pt idx="5242">
                  <c:v>25.901639999999961</c:v>
                </c:pt>
                <c:pt idx="5243">
                  <c:v>23.901639999999961</c:v>
                </c:pt>
                <c:pt idx="5244">
                  <c:v>25.73771</c:v>
                </c:pt>
                <c:pt idx="5245">
                  <c:v>24</c:v>
                </c:pt>
                <c:pt idx="5246">
                  <c:v>25.065569999999965</c:v>
                </c:pt>
                <c:pt idx="5247">
                  <c:v>26.229509999999966</c:v>
                </c:pt>
                <c:pt idx="5248">
                  <c:v>23.426229999999954</c:v>
                </c:pt>
                <c:pt idx="5249">
                  <c:v>25.967209999999966</c:v>
                </c:pt>
                <c:pt idx="5250">
                  <c:v>24.147539999999989</c:v>
                </c:pt>
                <c:pt idx="5251">
                  <c:v>25.868849999999963</c:v>
                </c:pt>
                <c:pt idx="5252">
                  <c:v>24.95082</c:v>
                </c:pt>
                <c:pt idx="5253">
                  <c:v>25.803280000000001</c:v>
                </c:pt>
                <c:pt idx="5254">
                  <c:v>24.688519999999961</c:v>
                </c:pt>
                <c:pt idx="5255">
                  <c:v>25.393439999999963</c:v>
                </c:pt>
                <c:pt idx="5256">
                  <c:v>24.229509999999966</c:v>
                </c:pt>
                <c:pt idx="5257">
                  <c:v>24.73771</c:v>
                </c:pt>
                <c:pt idx="5258">
                  <c:v>24.114750000000036</c:v>
                </c:pt>
                <c:pt idx="5259">
                  <c:v>25.262289999999961</c:v>
                </c:pt>
                <c:pt idx="5260">
                  <c:v>25.147539999999989</c:v>
                </c:pt>
                <c:pt idx="5261">
                  <c:v>25</c:v>
                </c:pt>
                <c:pt idx="5262">
                  <c:v>24.73771</c:v>
                </c:pt>
                <c:pt idx="5263">
                  <c:v>24.409839999999971</c:v>
                </c:pt>
                <c:pt idx="5264">
                  <c:v>26.409839999999971</c:v>
                </c:pt>
                <c:pt idx="5265">
                  <c:v>25.295079999999967</c:v>
                </c:pt>
                <c:pt idx="5266">
                  <c:v>25.327870000000036</c:v>
                </c:pt>
                <c:pt idx="5267">
                  <c:v>24.852460000000001</c:v>
                </c:pt>
                <c:pt idx="5268">
                  <c:v>25.655740000000002</c:v>
                </c:pt>
                <c:pt idx="5269">
                  <c:v>25.819669999999999</c:v>
                </c:pt>
                <c:pt idx="5270">
                  <c:v>25.147539999999989</c:v>
                </c:pt>
                <c:pt idx="5271">
                  <c:v>26.114750000000036</c:v>
                </c:pt>
                <c:pt idx="5272">
                  <c:v>25.78688</c:v>
                </c:pt>
                <c:pt idx="5273">
                  <c:v>25.311480000000028</c:v>
                </c:pt>
                <c:pt idx="5274">
                  <c:v>25.918030000000002</c:v>
                </c:pt>
                <c:pt idx="5275">
                  <c:v>24.672129999999989</c:v>
                </c:pt>
                <c:pt idx="5276">
                  <c:v>25.885249999999942</c:v>
                </c:pt>
                <c:pt idx="5277">
                  <c:v>25.131150000000044</c:v>
                </c:pt>
                <c:pt idx="5278">
                  <c:v>25.04918</c:v>
                </c:pt>
                <c:pt idx="5279">
                  <c:v>25.901639999999961</c:v>
                </c:pt>
                <c:pt idx="5280">
                  <c:v>25.278689999999965</c:v>
                </c:pt>
                <c:pt idx="5281">
                  <c:v>25.78688</c:v>
                </c:pt>
                <c:pt idx="5282">
                  <c:v>24.393439999999963</c:v>
                </c:pt>
                <c:pt idx="5283">
                  <c:v>24.393439999999963</c:v>
                </c:pt>
                <c:pt idx="5284">
                  <c:v>25.57377</c:v>
                </c:pt>
                <c:pt idx="5285">
                  <c:v>26.147539999999989</c:v>
                </c:pt>
                <c:pt idx="5286">
                  <c:v>24.983609999999942</c:v>
                </c:pt>
                <c:pt idx="5287">
                  <c:v>24.426229999999954</c:v>
                </c:pt>
                <c:pt idx="5288">
                  <c:v>25.409839999999971</c:v>
                </c:pt>
                <c:pt idx="5289">
                  <c:v>24.95082</c:v>
                </c:pt>
                <c:pt idx="5290">
                  <c:v>24.262289999999961</c:v>
                </c:pt>
                <c:pt idx="5291">
                  <c:v>25.344259999999988</c:v>
                </c:pt>
                <c:pt idx="5292">
                  <c:v>25.52459</c:v>
                </c:pt>
                <c:pt idx="5293">
                  <c:v>25.032789999999967</c:v>
                </c:pt>
                <c:pt idx="5294">
                  <c:v>25.163930000000001</c:v>
                </c:pt>
                <c:pt idx="5295">
                  <c:v>25.229509999999966</c:v>
                </c:pt>
                <c:pt idx="5296">
                  <c:v>25.852460000000001</c:v>
                </c:pt>
                <c:pt idx="5297">
                  <c:v>24.590160000000001</c:v>
                </c:pt>
                <c:pt idx="5298">
                  <c:v>25.065569999999965</c:v>
                </c:pt>
                <c:pt idx="5299">
                  <c:v>24.721309999999967</c:v>
                </c:pt>
                <c:pt idx="5300">
                  <c:v>24.901639999999961</c:v>
                </c:pt>
                <c:pt idx="5301">
                  <c:v>26.295079999999967</c:v>
                </c:pt>
                <c:pt idx="5302">
                  <c:v>25.278689999999965</c:v>
                </c:pt>
                <c:pt idx="5303">
                  <c:v>25.803280000000001</c:v>
                </c:pt>
                <c:pt idx="5304">
                  <c:v>24.868849999999963</c:v>
                </c:pt>
                <c:pt idx="5305">
                  <c:v>24.95082</c:v>
                </c:pt>
                <c:pt idx="5306">
                  <c:v>25.295079999999967</c:v>
                </c:pt>
                <c:pt idx="5307">
                  <c:v>24.852460000000001</c:v>
                </c:pt>
                <c:pt idx="5308">
                  <c:v>25.590160000000001</c:v>
                </c:pt>
                <c:pt idx="5309">
                  <c:v>25.278689999999965</c:v>
                </c:pt>
                <c:pt idx="5310">
                  <c:v>25.836069999999999</c:v>
                </c:pt>
                <c:pt idx="5311">
                  <c:v>25.57377</c:v>
                </c:pt>
                <c:pt idx="5312">
                  <c:v>25.147539999999989</c:v>
                </c:pt>
                <c:pt idx="5313">
                  <c:v>25.95082</c:v>
                </c:pt>
                <c:pt idx="5314">
                  <c:v>25.918030000000002</c:v>
                </c:pt>
                <c:pt idx="5315">
                  <c:v>24.78688</c:v>
                </c:pt>
                <c:pt idx="5316">
                  <c:v>25.721309999999967</c:v>
                </c:pt>
                <c:pt idx="5317">
                  <c:v>23.819669999999999</c:v>
                </c:pt>
                <c:pt idx="5318">
                  <c:v>25.327870000000036</c:v>
                </c:pt>
                <c:pt idx="5319">
                  <c:v>24.672129999999989</c:v>
                </c:pt>
                <c:pt idx="5320">
                  <c:v>26.081969999999988</c:v>
                </c:pt>
                <c:pt idx="5321">
                  <c:v>24.721309999999967</c:v>
                </c:pt>
                <c:pt idx="5322">
                  <c:v>25.967209999999966</c:v>
                </c:pt>
                <c:pt idx="5323">
                  <c:v>25.639350000000036</c:v>
                </c:pt>
                <c:pt idx="5324">
                  <c:v>25.114750000000036</c:v>
                </c:pt>
                <c:pt idx="5325">
                  <c:v>24.327870000000036</c:v>
                </c:pt>
                <c:pt idx="5326">
                  <c:v>24.442619999999945</c:v>
                </c:pt>
                <c:pt idx="5327">
                  <c:v>25.131150000000044</c:v>
                </c:pt>
                <c:pt idx="5328">
                  <c:v>25.770489999999967</c:v>
                </c:pt>
                <c:pt idx="5329">
                  <c:v>25.114750000000036</c:v>
                </c:pt>
                <c:pt idx="5330">
                  <c:v>25.21312</c:v>
                </c:pt>
                <c:pt idx="5331">
                  <c:v>24.836069999999999</c:v>
                </c:pt>
                <c:pt idx="5332">
                  <c:v>25.065569999999965</c:v>
                </c:pt>
                <c:pt idx="5333">
                  <c:v>25.442619999999945</c:v>
                </c:pt>
                <c:pt idx="5334">
                  <c:v>25.327870000000036</c:v>
                </c:pt>
                <c:pt idx="5335">
                  <c:v>26.065569999999965</c:v>
                </c:pt>
                <c:pt idx="5336">
                  <c:v>25.770489999999967</c:v>
                </c:pt>
                <c:pt idx="5337">
                  <c:v>24.508199999999967</c:v>
                </c:pt>
                <c:pt idx="5338">
                  <c:v>24.459019999999967</c:v>
                </c:pt>
                <c:pt idx="5339">
                  <c:v>25.672129999999989</c:v>
                </c:pt>
                <c:pt idx="5340">
                  <c:v>25.901639999999961</c:v>
                </c:pt>
                <c:pt idx="5341">
                  <c:v>26.442619999999945</c:v>
                </c:pt>
                <c:pt idx="5342">
                  <c:v>25.278689999999965</c:v>
                </c:pt>
                <c:pt idx="5343">
                  <c:v>26.344259999999988</c:v>
                </c:pt>
                <c:pt idx="5344">
                  <c:v>25.36065</c:v>
                </c:pt>
                <c:pt idx="5345">
                  <c:v>25.36065</c:v>
                </c:pt>
                <c:pt idx="5346">
                  <c:v>25.803280000000001</c:v>
                </c:pt>
                <c:pt idx="5347">
                  <c:v>25.442619999999945</c:v>
                </c:pt>
                <c:pt idx="5348">
                  <c:v>23.868849999999963</c:v>
                </c:pt>
                <c:pt idx="5349">
                  <c:v>25.311480000000028</c:v>
                </c:pt>
                <c:pt idx="5350">
                  <c:v>25.393439999999963</c:v>
                </c:pt>
                <c:pt idx="5351">
                  <c:v>24.95082</c:v>
                </c:pt>
                <c:pt idx="5352">
                  <c:v>24.73771</c:v>
                </c:pt>
                <c:pt idx="5353">
                  <c:v>25.95082</c:v>
                </c:pt>
                <c:pt idx="5354">
                  <c:v>24.393439999999963</c:v>
                </c:pt>
                <c:pt idx="5355">
                  <c:v>24.819669999999999</c:v>
                </c:pt>
                <c:pt idx="5356">
                  <c:v>25.114750000000036</c:v>
                </c:pt>
                <c:pt idx="5357">
                  <c:v>25.114750000000036</c:v>
                </c:pt>
                <c:pt idx="5358">
                  <c:v>25.639350000000036</c:v>
                </c:pt>
                <c:pt idx="5359">
                  <c:v>25.852460000000001</c:v>
                </c:pt>
                <c:pt idx="5360">
                  <c:v>24.770489999999967</c:v>
                </c:pt>
                <c:pt idx="5361">
                  <c:v>24.704920000000001</c:v>
                </c:pt>
                <c:pt idx="5362">
                  <c:v>25.36065</c:v>
                </c:pt>
                <c:pt idx="5363">
                  <c:v>26.163930000000001</c:v>
                </c:pt>
                <c:pt idx="5364">
                  <c:v>24.672129999999989</c:v>
                </c:pt>
                <c:pt idx="5365">
                  <c:v>25.426229999999954</c:v>
                </c:pt>
                <c:pt idx="5366">
                  <c:v>24.819669999999999</c:v>
                </c:pt>
                <c:pt idx="5367">
                  <c:v>26.327870000000036</c:v>
                </c:pt>
                <c:pt idx="5368">
                  <c:v>26.393439999999963</c:v>
                </c:pt>
                <c:pt idx="5369">
                  <c:v>25.721309999999967</c:v>
                </c:pt>
                <c:pt idx="5370">
                  <c:v>26.672129999999989</c:v>
                </c:pt>
                <c:pt idx="5371">
                  <c:v>25.09836</c:v>
                </c:pt>
                <c:pt idx="5372">
                  <c:v>24.967209999999966</c:v>
                </c:pt>
                <c:pt idx="5373">
                  <c:v>25.311480000000028</c:v>
                </c:pt>
                <c:pt idx="5374">
                  <c:v>26.131150000000044</c:v>
                </c:pt>
                <c:pt idx="5375">
                  <c:v>25.262289999999961</c:v>
                </c:pt>
                <c:pt idx="5376">
                  <c:v>25.836069999999999</c:v>
                </c:pt>
                <c:pt idx="5377">
                  <c:v>25.426229999999954</c:v>
                </c:pt>
                <c:pt idx="5378">
                  <c:v>25.655740000000002</c:v>
                </c:pt>
                <c:pt idx="5379">
                  <c:v>24.426229999999954</c:v>
                </c:pt>
                <c:pt idx="5380">
                  <c:v>25.229509999999966</c:v>
                </c:pt>
                <c:pt idx="5381">
                  <c:v>26.590160000000001</c:v>
                </c:pt>
                <c:pt idx="5382">
                  <c:v>24.409839999999971</c:v>
                </c:pt>
                <c:pt idx="5383">
                  <c:v>25.180329999999966</c:v>
                </c:pt>
                <c:pt idx="5384">
                  <c:v>24.803280000000001</c:v>
                </c:pt>
                <c:pt idx="5385">
                  <c:v>26.032789999999967</c:v>
                </c:pt>
                <c:pt idx="5386">
                  <c:v>25.491800000000001</c:v>
                </c:pt>
                <c:pt idx="5387">
                  <c:v>24.622949999999989</c:v>
                </c:pt>
                <c:pt idx="5388">
                  <c:v>24.590160000000001</c:v>
                </c:pt>
                <c:pt idx="5389">
                  <c:v>24.95082</c:v>
                </c:pt>
                <c:pt idx="5390">
                  <c:v>25.606560000000005</c:v>
                </c:pt>
                <c:pt idx="5391">
                  <c:v>25</c:v>
                </c:pt>
                <c:pt idx="5392">
                  <c:v>24.901639999999961</c:v>
                </c:pt>
                <c:pt idx="5393">
                  <c:v>25.180329999999966</c:v>
                </c:pt>
                <c:pt idx="5394">
                  <c:v>25.131150000000044</c:v>
                </c:pt>
                <c:pt idx="5395">
                  <c:v>24.901639999999961</c:v>
                </c:pt>
                <c:pt idx="5396">
                  <c:v>25.819669999999999</c:v>
                </c:pt>
                <c:pt idx="5397">
                  <c:v>25.704920000000001</c:v>
                </c:pt>
                <c:pt idx="5398">
                  <c:v>25.081969999999988</c:v>
                </c:pt>
                <c:pt idx="5399">
                  <c:v>26.016390000000001</c:v>
                </c:pt>
                <c:pt idx="5400">
                  <c:v>25.016390000000001</c:v>
                </c:pt>
                <c:pt idx="5401">
                  <c:v>25.688519999999961</c:v>
                </c:pt>
                <c:pt idx="5402">
                  <c:v>24.114750000000036</c:v>
                </c:pt>
                <c:pt idx="5403">
                  <c:v>26.852460000000001</c:v>
                </c:pt>
                <c:pt idx="5404">
                  <c:v>25.52459</c:v>
                </c:pt>
                <c:pt idx="5405">
                  <c:v>26.09836</c:v>
                </c:pt>
                <c:pt idx="5406">
                  <c:v>24.459019999999967</c:v>
                </c:pt>
                <c:pt idx="5407">
                  <c:v>24.704920000000001</c:v>
                </c:pt>
                <c:pt idx="5408">
                  <c:v>24.295079999999967</c:v>
                </c:pt>
                <c:pt idx="5409">
                  <c:v>25.278689999999965</c:v>
                </c:pt>
                <c:pt idx="5410">
                  <c:v>24.852460000000001</c:v>
                </c:pt>
                <c:pt idx="5411">
                  <c:v>25.442619999999945</c:v>
                </c:pt>
                <c:pt idx="5412">
                  <c:v>24.57377</c:v>
                </c:pt>
                <c:pt idx="5413">
                  <c:v>25.180329999999966</c:v>
                </c:pt>
                <c:pt idx="5414">
                  <c:v>24.868849999999963</c:v>
                </c:pt>
                <c:pt idx="5415">
                  <c:v>26.114750000000036</c:v>
                </c:pt>
                <c:pt idx="5416">
                  <c:v>25.803280000000001</c:v>
                </c:pt>
                <c:pt idx="5417">
                  <c:v>25.557379999999988</c:v>
                </c:pt>
                <c:pt idx="5418">
                  <c:v>26.229509999999966</c:v>
                </c:pt>
                <c:pt idx="5419">
                  <c:v>24.409839999999971</c:v>
                </c:pt>
                <c:pt idx="5420">
                  <c:v>24.934429999999967</c:v>
                </c:pt>
                <c:pt idx="5421">
                  <c:v>25.836069999999999</c:v>
                </c:pt>
                <c:pt idx="5422">
                  <c:v>24.73771</c:v>
                </c:pt>
                <c:pt idx="5423">
                  <c:v>25</c:v>
                </c:pt>
                <c:pt idx="5424">
                  <c:v>25.442619999999945</c:v>
                </c:pt>
                <c:pt idx="5425">
                  <c:v>25.196719999999971</c:v>
                </c:pt>
                <c:pt idx="5426">
                  <c:v>26</c:v>
                </c:pt>
                <c:pt idx="5427">
                  <c:v>23.918030000000002</c:v>
                </c:pt>
                <c:pt idx="5428">
                  <c:v>25.032789999999967</c:v>
                </c:pt>
                <c:pt idx="5429">
                  <c:v>24.770489999999967</c:v>
                </c:pt>
                <c:pt idx="5430">
                  <c:v>24.918030000000002</c:v>
                </c:pt>
                <c:pt idx="5431">
                  <c:v>24.475409999999961</c:v>
                </c:pt>
                <c:pt idx="5432">
                  <c:v>23.852460000000001</c:v>
                </c:pt>
                <c:pt idx="5433">
                  <c:v>26.163930000000001</c:v>
                </c:pt>
                <c:pt idx="5434">
                  <c:v>25.459019999999967</c:v>
                </c:pt>
                <c:pt idx="5435">
                  <c:v>24.754100000000001</c:v>
                </c:pt>
                <c:pt idx="5436">
                  <c:v>25.57377</c:v>
                </c:pt>
                <c:pt idx="5437">
                  <c:v>25.327870000000036</c:v>
                </c:pt>
                <c:pt idx="5438">
                  <c:v>25.114750000000036</c:v>
                </c:pt>
                <c:pt idx="5439">
                  <c:v>24.836069999999999</c:v>
                </c:pt>
                <c:pt idx="5440">
                  <c:v>26.09836</c:v>
                </c:pt>
                <c:pt idx="5441">
                  <c:v>25.819669999999999</c:v>
                </c:pt>
                <c:pt idx="5442">
                  <c:v>24.065569999999965</c:v>
                </c:pt>
                <c:pt idx="5443">
                  <c:v>26.409839999999971</c:v>
                </c:pt>
                <c:pt idx="5444">
                  <c:v>24.721309999999967</c:v>
                </c:pt>
                <c:pt idx="5445">
                  <c:v>24.95082</c:v>
                </c:pt>
                <c:pt idx="5446">
                  <c:v>25.508199999999967</c:v>
                </c:pt>
                <c:pt idx="5447">
                  <c:v>25.967209999999966</c:v>
                </c:pt>
                <c:pt idx="5448">
                  <c:v>25.426229999999954</c:v>
                </c:pt>
                <c:pt idx="5449">
                  <c:v>25.688519999999961</c:v>
                </c:pt>
                <c:pt idx="5450">
                  <c:v>25.639350000000036</c:v>
                </c:pt>
                <c:pt idx="5451">
                  <c:v>24.639350000000036</c:v>
                </c:pt>
                <c:pt idx="5452">
                  <c:v>24.672129999999989</c:v>
                </c:pt>
                <c:pt idx="5453">
                  <c:v>25.21312</c:v>
                </c:pt>
                <c:pt idx="5454">
                  <c:v>26.163930000000001</c:v>
                </c:pt>
                <c:pt idx="5455">
                  <c:v>25.147539999999989</c:v>
                </c:pt>
                <c:pt idx="5456">
                  <c:v>25.163930000000001</c:v>
                </c:pt>
                <c:pt idx="5457">
                  <c:v>25.196719999999971</c:v>
                </c:pt>
                <c:pt idx="5458">
                  <c:v>25.622949999999989</c:v>
                </c:pt>
                <c:pt idx="5459">
                  <c:v>25.278689999999965</c:v>
                </c:pt>
                <c:pt idx="5460">
                  <c:v>24.73771</c:v>
                </c:pt>
                <c:pt idx="5461">
                  <c:v>24.918030000000002</c:v>
                </c:pt>
                <c:pt idx="5462">
                  <c:v>24.393439999999963</c:v>
                </c:pt>
                <c:pt idx="5463">
                  <c:v>24.557379999999988</c:v>
                </c:pt>
                <c:pt idx="5464">
                  <c:v>24.606560000000005</c:v>
                </c:pt>
                <c:pt idx="5465">
                  <c:v>26.803280000000001</c:v>
                </c:pt>
                <c:pt idx="5466">
                  <c:v>25.409839999999971</c:v>
                </c:pt>
                <c:pt idx="5467">
                  <c:v>25.180329999999966</c:v>
                </c:pt>
                <c:pt idx="5468">
                  <c:v>24</c:v>
                </c:pt>
                <c:pt idx="5469">
                  <c:v>25.278689999999965</c:v>
                </c:pt>
                <c:pt idx="5470">
                  <c:v>25.327870000000036</c:v>
                </c:pt>
                <c:pt idx="5471">
                  <c:v>25.377050000000036</c:v>
                </c:pt>
                <c:pt idx="5472">
                  <c:v>25</c:v>
                </c:pt>
                <c:pt idx="5473">
                  <c:v>25.672129999999989</c:v>
                </c:pt>
                <c:pt idx="5474">
                  <c:v>25.262289999999961</c:v>
                </c:pt>
                <c:pt idx="5475">
                  <c:v>24.868849999999963</c:v>
                </c:pt>
                <c:pt idx="5476">
                  <c:v>26.393439999999963</c:v>
                </c:pt>
                <c:pt idx="5477">
                  <c:v>25.032789999999967</c:v>
                </c:pt>
                <c:pt idx="5478">
                  <c:v>25.819669999999999</c:v>
                </c:pt>
                <c:pt idx="5479">
                  <c:v>25.655740000000002</c:v>
                </c:pt>
                <c:pt idx="5480">
                  <c:v>24.377050000000036</c:v>
                </c:pt>
                <c:pt idx="5481">
                  <c:v>25.196719999999971</c:v>
                </c:pt>
                <c:pt idx="5482">
                  <c:v>26.21312</c:v>
                </c:pt>
                <c:pt idx="5483">
                  <c:v>25.52459</c:v>
                </c:pt>
                <c:pt idx="5484">
                  <c:v>25.622949999999989</c:v>
                </c:pt>
                <c:pt idx="5485">
                  <c:v>23.393439999999963</c:v>
                </c:pt>
                <c:pt idx="5486">
                  <c:v>25.016390000000001</c:v>
                </c:pt>
                <c:pt idx="5487">
                  <c:v>24.901639999999961</c:v>
                </c:pt>
                <c:pt idx="5488">
                  <c:v>23.688519999999961</c:v>
                </c:pt>
                <c:pt idx="5489">
                  <c:v>24.21312</c:v>
                </c:pt>
                <c:pt idx="5490">
                  <c:v>23.934429999999967</c:v>
                </c:pt>
                <c:pt idx="5491">
                  <c:v>24.852460000000001</c:v>
                </c:pt>
                <c:pt idx="5492">
                  <c:v>24.065569999999965</c:v>
                </c:pt>
                <c:pt idx="5493">
                  <c:v>23.934429999999967</c:v>
                </c:pt>
                <c:pt idx="5494">
                  <c:v>25.081969999999988</c:v>
                </c:pt>
                <c:pt idx="5495">
                  <c:v>24.770489999999967</c:v>
                </c:pt>
                <c:pt idx="5496">
                  <c:v>24.393439999999963</c:v>
                </c:pt>
                <c:pt idx="5497">
                  <c:v>25.229509999999966</c:v>
                </c:pt>
                <c:pt idx="5498">
                  <c:v>24.721309999999967</c:v>
                </c:pt>
                <c:pt idx="5499">
                  <c:v>24.852460000000001</c:v>
                </c:pt>
                <c:pt idx="5500">
                  <c:v>24.540980000000001</c:v>
                </c:pt>
                <c:pt idx="5501">
                  <c:v>24.409839999999971</c:v>
                </c:pt>
                <c:pt idx="5502">
                  <c:v>24.852460000000001</c:v>
                </c:pt>
                <c:pt idx="5503">
                  <c:v>24.606560000000005</c:v>
                </c:pt>
                <c:pt idx="5504">
                  <c:v>24.78688</c:v>
                </c:pt>
                <c:pt idx="5505">
                  <c:v>24.344259999999988</c:v>
                </c:pt>
                <c:pt idx="5506">
                  <c:v>26.065569999999965</c:v>
                </c:pt>
                <c:pt idx="5507">
                  <c:v>24.377050000000036</c:v>
                </c:pt>
                <c:pt idx="5508">
                  <c:v>25.622949999999989</c:v>
                </c:pt>
                <c:pt idx="5509">
                  <c:v>25.754100000000001</c:v>
                </c:pt>
                <c:pt idx="5510">
                  <c:v>24.459019999999967</c:v>
                </c:pt>
                <c:pt idx="5511">
                  <c:v>24.459019999999967</c:v>
                </c:pt>
                <c:pt idx="5512">
                  <c:v>25.491800000000001</c:v>
                </c:pt>
                <c:pt idx="5513">
                  <c:v>25.672129999999989</c:v>
                </c:pt>
                <c:pt idx="5514">
                  <c:v>25.180329999999966</c:v>
                </c:pt>
                <c:pt idx="5515">
                  <c:v>24.196719999999971</c:v>
                </c:pt>
                <c:pt idx="5516">
                  <c:v>26.688519999999961</c:v>
                </c:pt>
                <c:pt idx="5517">
                  <c:v>25.803280000000001</c:v>
                </c:pt>
                <c:pt idx="5518">
                  <c:v>24.295079999999967</c:v>
                </c:pt>
                <c:pt idx="5519">
                  <c:v>25.918030000000002</c:v>
                </c:pt>
                <c:pt idx="5520">
                  <c:v>25.655740000000002</c:v>
                </c:pt>
                <c:pt idx="5521">
                  <c:v>26.04918</c:v>
                </c:pt>
                <c:pt idx="5522">
                  <c:v>25.426229999999954</c:v>
                </c:pt>
                <c:pt idx="5523">
                  <c:v>24.114750000000036</c:v>
                </c:pt>
                <c:pt idx="5524">
                  <c:v>25.032789999999967</c:v>
                </c:pt>
                <c:pt idx="5525">
                  <c:v>23.442619999999945</c:v>
                </c:pt>
                <c:pt idx="5526">
                  <c:v>24.081969999999988</c:v>
                </c:pt>
                <c:pt idx="5527">
                  <c:v>24.09836</c:v>
                </c:pt>
                <c:pt idx="5528">
                  <c:v>25.163930000000001</c:v>
                </c:pt>
                <c:pt idx="5529">
                  <c:v>25.196719999999971</c:v>
                </c:pt>
                <c:pt idx="5530">
                  <c:v>24.327870000000036</c:v>
                </c:pt>
                <c:pt idx="5531">
                  <c:v>26.229509999999966</c:v>
                </c:pt>
                <c:pt idx="5532">
                  <c:v>25.78688</c:v>
                </c:pt>
                <c:pt idx="5533">
                  <c:v>24.639350000000036</c:v>
                </c:pt>
                <c:pt idx="5534">
                  <c:v>24.901639999999961</c:v>
                </c:pt>
                <c:pt idx="5535">
                  <c:v>25.21312</c:v>
                </c:pt>
                <c:pt idx="5536">
                  <c:v>26.081969999999988</c:v>
                </c:pt>
                <c:pt idx="5537">
                  <c:v>23.377050000000036</c:v>
                </c:pt>
                <c:pt idx="5538">
                  <c:v>24.36065</c:v>
                </c:pt>
                <c:pt idx="5539">
                  <c:v>24.065569999999965</c:v>
                </c:pt>
                <c:pt idx="5540">
                  <c:v>25.52459</c:v>
                </c:pt>
                <c:pt idx="5541">
                  <c:v>25.73771</c:v>
                </c:pt>
                <c:pt idx="5542">
                  <c:v>25.180329999999966</c:v>
                </c:pt>
                <c:pt idx="5543">
                  <c:v>24.52459</c:v>
                </c:pt>
                <c:pt idx="5544">
                  <c:v>25.016390000000001</c:v>
                </c:pt>
                <c:pt idx="5545">
                  <c:v>24.754100000000001</c:v>
                </c:pt>
                <c:pt idx="5546">
                  <c:v>25.065569999999965</c:v>
                </c:pt>
                <c:pt idx="5547">
                  <c:v>24.163930000000001</c:v>
                </c:pt>
                <c:pt idx="5548">
                  <c:v>25.622949999999989</c:v>
                </c:pt>
                <c:pt idx="5549">
                  <c:v>24.754100000000001</c:v>
                </c:pt>
                <c:pt idx="5550">
                  <c:v>24.852460000000001</c:v>
                </c:pt>
                <c:pt idx="5551">
                  <c:v>24.540980000000001</c:v>
                </c:pt>
                <c:pt idx="5552">
                  <c:v>24.803280000000001</c:v>
                </c:pt>
                <c:pt idx="5553">
                  <c:v>25.09836</c:v>
                </c:pt>
                <c:pt idx="5554">
                  <c:v>24.983609999999942</c:v>
                </c:pt>
                <c:pt idx="5555">
                  <c:v>25.344259999999988</c:v>
                </c:pt>
                <c:pt idx="5556">
                  <c:v>25.245899999999967</c:v>
                </c:pt>
                <c:pt idx="5557">
                  <c:v>24.983609999999942</c:v>
                </c:pt>
                <c:pt idx="5558">
                  <c:v>24.180329999999966</c:v>
                </c:pt>
                <c:pt idx="5559">
                  <c:v>25.262289999999961</c:v>
                </c:pt>
                <c:pt idx="5560">
                  <c:v>26.016390000000001</c:v>
                </c:pt>
                <c:pt idx="5561">
                  <c:v>25.475409999999961</c:v>
                </c:pt>
                <c:pt idx="5562">
                  <c:v>26.377050000000036</c:v>
                </c:pt>
                <c:pt idx="5563">
                  <c:v>24.983609999999942</c:v>
                </c:pt>
                <c:pt idx="5564">
                  <c:v>24.377050000000036</c:v>
                </c:pt>
                <c:pt idx="5565">
                  <c:v>24.95082</c:v>
                </c:pt>
                <c:pt idx="5566">
                  <c:v>25.721309999999967</c:v>
                </c:pt>
                <c:pt idx="5567">
                  <c:v>25.622949999999989</c:v>
                </c:pt>
                <c:pt idx="5568">
                  <c:v>24.967209999999966</c:v>
                </c:pt>
                <c:pt idx="5569">
                  <c:v>24.78688</c:v>
                </c:pt>
                <c:pt idx="5570">
                  <c:v>24.885249999999942</c:v>
                </c:pt>
                <c:pt idx="5571">
                  <c:v>25.163930000000001</c:v>
                </c:pt>
                <c:pt idx="5572">
                  <c:v>25.016390000000001</c:v>
                </c:pt>
                <c:pt idx="5573">
                  <c:v>24.442619999999945</c:v>
                </c:pt>
                <c:pt idx="5574">
                  <c:v>26.704920000000001</c:v>
                </c:pt>
                <c:pt idx="5575">
                  <c:v>24.901639999999961</c:v>
                </c:pt>
                <c:pt idx="5576">
                  <c:v>25.081969999999988</c:v>
                </c:pt>
                <c:pt idx="5577">
                  <c:v>24.196719999999971</c:v>
                </c:pt>
                <c:pt idx="5578">
                  <c:v>24.836069999999999</c:v>
                </c:pt>
                <c:pt idx="5579">
                  <c:v>24.540980000000001</c:v>
                </c:pt>
                <c:pt idx="5580">
                  <c:v>25.721309999999967</c:v>
                </c:pt>
                <c:pt idx="5581">
                  <c:v>24.409839999999971</c:v>
                </c:pt>
                <c:pt idx="5582">
                  <c:v>25.262289999999961</c:v>
                </c:pt>
                <c:pt idx="5583">
                  <c:v>23.918030000000002</c:v>
                </c:pt>
                <c:pt idx="5584">
                  <c:v>25.901639999999961</c:v>
                </c:pt>
                <c:pt idx="5585">
                  <c:v>24.819669999999999</c:v>
                </c:pt>
                <c:pt idx="5586">
                  <c:v>24.754100000000001</c:v>
                </c:pt>
                <c:pt idx="5587">
                  <c:v>25.52459</c:v>
                </c:pt>
                <c:pt idx="5588">
                  <c:v>25.868849999999963</c:v>
                </c:pt>
                <c:pt idx="5589">
                  <c:v>24.245899999999967</c:v>
                </c:pt>
                <c:pt idx="5590">
                  <c:v>23.95082</c:v>
                </c:pt>
                <c:pt idx="5591">
                  <c:v>25.131150000000044</c:v>
                </c:pt>
                <c:pt idx="5592">
                  <c:v>25.508199999999967</c:v>
                </c:pt>
                <c:pt idx="5593">
                  <c:v>24.721309999999967</c:v>
                </c:pt>
                <c:pt idx="5594">
                  <c:v>25.032789999999967</c:v>
                </c:pt>
                <c:pt idx="5595">
                  <c:v>25.459019999999967</c:v>
                </c:pt>
                <c:pt idx="5596">
                  <c:v>25.491800000000001</c:v>
                </c:pt>
                <c:pt idx="5597">
                  <c:v>24.475409999999961</c:v>
                </c:pt>
                <c:pt idx="5598">
                  <c:v>26.04918</c:v>
                </c:pt>
                <c:pt idx="5599">
                  <c:v>24.803280000000001</c:v>
                </c:pt>
                <c:pt idx="5600">
                  <c:v>24.229509999999966</c:v>
                </c:pt>
                <c:pt idx="5601">
                  <c:v>24.475409999999961</c:v>
                </c:pt>
                <c:pt idx="5602">
                  <c:v>25.278689999999965</c:v>
                </c:pt>
                <c:pt idx="5603">
                  <c:v>24.606560000000005</c:v>
                </c:pt>
                <c:pt idx="5604">
                  <c:v>24.311480000000028</c:v>
                </c:pt>
                <c:pt idx="5605">
                  <c:v>24.426229999999954</c:v>
                </c:pt>
                <c:pt idx="5606">
                  <c:v>26.163930000000001</c:v>
                </c:pt>
                <c:pt idx="5607">
                  <c:v>25.622949999999989</c:v>
                </c:pt>
                <c:pt idx="5608">
                  <c:v>25.426229999999954</c:v>
                </c:pt>
                <c:pt idx="5609">
                  <c:v>24.557379999999988</c:v>
                </c:pt>
                <c:pt idx="5610">
                  <c:v>24.245899999999967</c:v>
                </c:pt>
                <c:pt idx="5611">
                  <c:v>23.754100000000001</c:v>
                </c:pt>
                <c:pt idx="5612">
                  <c:v>24.590160000000001</c:v>
                </c:pt>
                <c:pt idx="5613">
                  <c:v>24.065569999999965</c:v>
                </c:pt>
                <c:pt idx="5614">
                  <c:v>24.409839999999971</c:v>
                </c:pt>
                <c:pt idx="5615">
                  <c:v>24.672129999999989</c:v>
                </c:pt>
                <c:pt idx="5616">
                  <c:v>26.04918</c:v>
                </c:pt>
                <c:pt idx="5617">
                  <c:v>24.967209999999966</c:v>
                </c:pt>
                <c:pt idx="5618">
                  <c:v>25.147539999999989</c:v>
                </c:pt>
                <c:pt idx="5619">
                  <c:v>24.57377</c:v>
                </c:pt>
                <c:pt idx="5620">
                  <c:v>24.967209999999966</c:v>
                </c:pt>
                <c:pt idx="5621">
                  <c:v>25.147539999999989</c:v>
                </c:pt>
                <c:pt idx="5622">
                  <c:v>25.311480000000028</c:v>
                </c:pt>
                <c:pt idx="5623">
                  <c:v>23.311480000000028</c:v>
                </c:pt>
                <c:pt idx="5624">
                  <c:v>24.278689999999965</c:v>
                </c:pt>
                <c:pt idx="5625">
                  <c:v>25.327870000000036</c:v>
                </c:pt>
                <c:pt idx="5626">
                  <c:v>25.754100000000001</c:v>
                </c:pt>
                <c:pt idx="5627">
                  <c:v>24.491800000000001</c:v>
                </c:pt>
                <c:pt idx="5628">
                  <c:v>24.295079999999967</c:v>
                </c:pt>
                <c:pt idx="5629">
                  <c:v>25.721309999999967</c:v>
                </c:pt>
                <c:pt idx="5630">
                  <c:v>24.377050000000036</c:v>
                </c:pt>
                <c:pt idx="5631">
                  <c:v>25.032789999999967</c:v>
                </c:pt>
                <c:pt idx="5632">
                  <c:v>23.704920000000001</c:v>
                </c:pt>
                <c:pt idx="5633">
                  <c:v>25.163930000000001</c:v>
                </c:pt>
                <c:pt idx="5634">
                  <c:v>26.36065</c:v>
                </c:pt>
                <c:pt idx="5635">
                  <c:v>24.229509999999966</c:v>
                </c:pt>
                <c:pt idx="5636">
                  <c:v>25.836069999999999</c:v>
                </c:pt>
                <c:pt idx="5637">
                  <c:v>24.442619999999945</c:v>
                </c:pt>
                <c:pt idx="5638">
                  <c:v>24.622949999999989</c:v>
                </c:pt>
                <c:pt idx="5639">
                  <c:v>25.672129999999989</c:v>
                </c:pt>
                <c:pt idx="5640">
                  <c:v>23.852460000000001</c:v>
                </c:pt>
                <c:pt idx="5641">
                  <c:v>24.73771</c:v>
                </c:pt>
                <c:pt idx="5642">
                  <c:v>24.803280000000001</c:v>
                </c:pt>
                <c:pt idx="5643">
                  <c:v>25.475409999999961</c:v>
                </c:pt>
                <c:pt idx="5644">
                  <c:v>24.180329999999966</c:v>
                </c:pt>
                <c:pt idx="5645">
                  <c:v>24.032789999999967</c:v>
                </c:pt>
                <c:pt idx="5646">
                  <c:v>25.295079999999967</c:v>
                </c:pt>
                <c:pt idx="5647">
                  <c:v>24.131150000000044</c:v>
                </c:pt>
                <c:pt idx="5648">
                  <c:v>25.901639999999961</c:v>
                </c:pt>
                <c:pt idx="5649">
                  <c:v>25.590160000000001</c:v>
                </c:pt>
                <c:pt idx="5650">
                  <c:v>25.065569999999965</c:v>
                </c:pt>
                <c:pt idx="5651">
                  <c:v>24.377050000000036</c:v>
                </c:pt>
                <c:pt idx="5652">
                  <c:v>24.229509999999966</c:v>
                </c:pt>
                <c:pt idx="5653">
                  <c:v>25.688519999999961</c:v>
                </c:pt>
                <c:pt idx="5654">
                  <c:v>25.114750000000036</c:v>
                </c:pt>
                <c:pt idx="5655">
                  <c:v>24.557379999999988</c:v>
                </c:pt>
                <c:pt idx="5656">
                  <c:v>24.754100000000001</c:v>
                </c:pt>
                <c:pt idx="5657">
                  <c:v>25.04918</c:v>
                </c:pt>
                <c:pt idx="5658">
                  <c:v>25.393439999999963</c:v>
                </c:pt>
                <c:pt idx="5659">
                  <c:v>24.836069999999999</c:v>
                </c:pt>
                <c:pt idx="5660">
                  <c:v>25.131150000000044</c:v>
                </c:pt>
                <c:pt idx="5661">
                  <c:v>24.229509999999966</c:v>
                </c:pt>
                <c:pt idx="5662">
                  <c:v>24.311480000000028</c:v>
                </c:pt>
                <c:pt idx="5663">
                  <c:v>26</c:v>
                </c:pt>
                <c:pt idx="5664">
                  <c:v>25.114750000000036</c:v>
                </c:pt>
                <c:pt idx="5665">
                  <c:v>24.590160000000001</c:v>
                </c:pt>
                <c:pt idx="5666">
                  <c:v>24.065569999999965</c:v>
                </c:pt>
                <c:pt idx="5667">
                  <c:v>24.901639999999961</c:v>
                </c:pt>
                <c:pt idx="5668">
                  <c:v>24.475409999999961</c:v>
                </c:pt>
                <c:pt idx="5669">
                  <c:v>24.311480000000028</c:v>
                </c:pt>
                <c:pt idx="5670">
                  <c:v>24.311480000000028</c:v>
                </c:pt>
                <c:pt idx="5671">
                  <c:v>24.934429999999967</c:v>
                </c:pt>
                <c:pt idx="5672">
                  <c:v>25.508199999999967</c:v>
                </c:pt>
                <c:pt idx="5673">
                  <c:v>25.73771</c:v>
                </c:pt>
                <c:pt idx="5674">
                  <c:v>25.032789999999967</c:v>
                </c:pt>
                <c:pt idx="5675">
                  <c:v>24.393439999999963</c:v>
                </c:pt>
                <c:pt idx="5676">
                  <c:v>24.622949999999989</c:v>
                </c:pt>
                <c:pt idx="5677">
                  <c:v>24.721309999999967</c:v>
                </c:pt>
                <c:pt idx="5678">
                  <c:v>24.918030000000002</c:v>
                </c:pt>
                <c:pt idx="5679">
                  <c:v>25.295079999999967</c:v>
                </c:pt>
                <c:pt idx="5680">
                  <c:v>25.229509999999966</c:v>
                </c:pt>
                <c:pt idx="5681">
                  <c:v>25.311480000000028</c:v>
                </c:pt>
                <c:pt idx="5682">
                  <c:v>25.09836</c:v>
                </c:pt>
                <c:pt idx="5683">
                  <c:v>24.590160000000001</c:v>
                </c:pt>
                <c:pt idx="5684">
                  <c:v>24.57377</c:v>
                </c:pt>
                <c:pt idx="5685">
                  <c:v>24.885249999999942</c:v>
                </c:pt>
                <c:pt idx="5686">
                  <c:v>24.032789999999967</c:v>
                </c:pt>
                <c:pt idx="5687">
                  <c:v>23.52459</c:v>
                </c:pt>
                <c:pt idx="5688">
                  <c:v>24.475409999999961</c:v>
                </c:pt>
                <c:pt idx="5689">
                  <c:v>25.016390000000001</c:v>
                </c:pt>
                <c:pt idx="5690">
                  <c:v>24.459019999999967</c:v>
                </c:pt>
                <c:pt idx="5691">
                  <c:v>24.409839999999971</c:v>
                </c:pt>
                <c:pt idx="5692">
                  <c:v>24.606560000000005</c:v>
                </c:pt>
                <c:pt idx="5693">
                  <c:v>25.311480000000028</c:v>
                </c:pt>
                <c:pt idx="5694">
                  <c:v>25.803280000000001</c:v>
                </c:pt>
                <c:pt idx="5695">
                  <c:v>25</c:v>
                </c:pt>
                <c:pt idx="5696">
                  <c:v>24.245899999999967</c:v>
                </c:pt>
                <c:pt idx="5697">
                  <c:v>26.065569999999965</c:v>
                </c:pt>
                <c:pt idx="5698">
                  <c:v>24.868849999999963</c:v>
                </c:pt>
                <c:pt idx="5699">
                  <c:v>24.934429999999967</c:v>
                </c:pt>
                <c:pt idx="5700">
                  <c:v>26.081969999999988</c:v>
                </c:pt>
                <c:pt idx="5701">
                  <c:v>23.655740000000002</c:v>
                </c:pt>
                <c:pt idx="5702">
                  <c:v>24.967209999999966</c:v>
                </c:pt>
                <c:pt idx="5703">
                  <c:v>24.688519999999961</c:v>
                </c:pt>
                <c:pt idx="5704">
                  <c:v>24.52459</c:v>
                </c:pt>
                <c:pt idx="5705">
                  <c:v>25.114750000000036</c:v>
                </c:pt>
                <c:pt idx="5706">
                  <c:v>23.770489999999967</c:v>
                </c:pt>
                <c:pt idx="5707">
                  <c:v>25.409839999999971</c:v>
                </c:pt>
                <c:pt idx="5708">
                  <c:v>24.147539999999989</c:v>
                </c:pt>
                <c:pt idx="5709">
                  <c:v>25.065569999999965</c:v>
                </c:pt>
                <c:pt idx="5710">
                  <c:v>26.032789999999967</c:v>
                </c:pt>
                <c:pt idx="5711">
                  <c:v>25.311480000000028</c:v>
                </c:pt>
                <c:pt idx="5712">
                  <c:v>24.04918</c:v>
                </c:pt>
                <c:pt idx="5713">
                  <c:v>24.57377</c:v>
                </c:pt>
                <c:pt idx="5714">
                  <c:v>24.52459</c:v>
                </c:pt>
                <c:pt idx="5715">
                  <c:v>25.163930000000001</c:v>
                </c:pt>
                <c:pt idx="5716">
                  <c:v>25.721309999999967</c:v>
                </c:pt>
                <c:pt idx="5717">
                  <c:v>23.475409999999961</c:v>
                </c:pt>
                <c:pt idx="5718">
                  <c:v>23.967209999999966</c:v>
                </c:pt>
                <c:pt idx="5719">
                  <c:v>24.590160000000001</c:v>
                </c:pt>
                <c:pt idx="5720">
                  <c:v>24.78688</c:v>
                </c:pt>
                <c:pt idx="5721">
                  <c:v>24.295079999999967</c:v>
                </c:pt>
                <c:pt idx="5722">
                  <c:v>25.131150000000044</c:v>
                </c:pt>
                <c:pt idx="5723">
                  <c:v>26.78688</c:v>
                </c:pt>
                <c:pt idx="5724">
                  <c:v>24.196719999999971</c:v>
                </c:pt>
                <c:pt idx="5725">
                  <c:v>25.04918</c:v>
                </c:pt>
                <c:pt idx="5726">
                  <c:v>23.590160000000001</c:v>
                </c:pt>
                <c:pt idx="5727">
                  <c:v>24.73771</c:v>
                </c:pt>
                <c:pt idx="5728">
                  <c:v>25.229509999999966</c:v>
                </c:pt>
                <c:pt idx="5729">
                  <c:v>24.377050000000036</c:v>
                </c:pt>
                <c:pt idx="5730">
                  <c:v>24.409839999999971</c:v>
                </c:pt>
                <c:pt idx="5731">
                  <c:v>25.967209999999966</c:v>
                </c:pt>
                <c:pt idx="5732">
                  <c:v>23.688519999999961</c:v>
                </c:pt>
                <c:pt idx="5733">
                  <c:v>25.918030000000002</c:v>
                </c:pt>
                <c:pt idx="5734">
                  <c:v>25.114750000000036</c:v>
                </c:pt>
                <c:pt idx="5735">
                  <c:v>24.934429999999967</c:v>
                </c:pt>
                <c:pt idx="5736">
                  <c:v>24.245899999999967</c:v>
                </c:pt>
                <c:pt idx="5737">
                  <c:v>25.459019999999967</c:v>
                </c:pt>
                <c:pt idx="5738">
                  <c:v>25.278689999999965</c:v>
                </c:pt>
                <c:pt idx="5739">
                  <c:v>25.852460000000001</c:v>
                </c:pt>
                <c:pt idx="5740">
                  <c:v>26.114750000000036</c:v>
                </c:pt>
                <c:pt idx="5741">
                  <c:v>25.327870000000036</c:v>
                </c:pt>
                <c:pt idx="5742">
                  <c:v>23.95082</c:v>
                </c:pt>
                <c:pt idx="5743">
                  <c:v>24.459019999999967</c:v>
                </c:pt>
                <c:pt idx="5744">
                  <c:v>26.09836</c:v>
                </c:pt>
                <c:pt idx="5745">
                  <c:v>25.770489999999967</c:v>
                </c:pt>
                <c:pt idx="5746">
                  <c:v>24.688519999999961</c:v>
                </c:pt>
                <c:pt idx="5747">
                  <c:v>24.754100000000001</c:v>
                </c:pt>
                <c:pt idx="5748">
                  <c:v>25.393439999999963</c:v>
                </c:pt>
                <c:pt idx="5749">
                  <c:v>25.73771</c:v>
                </c:pt>
                <c:pt idx="5750">
                  <c:v>25.639350000000036</c:v>
                </c:pt>
                <c:pt idx="5751">
                  <c:v>24.016390000000001</c:v>
                </c:pt>
                <c:pt idx="5752">
                  <c:v>25.262289999999961</c:v>
                </c:pt>
                <c:pt idx="5753">
                  <c:v>24.344259999999988</c:v>
                </c:pt>
                <c:pt idx="5754">
                  <c:v>25.52459</c:v>
                </c:pt>
                <c:pt idx="5755">
                  <c:v>25.622949999999989</c:v>
                </c:pt>
                <c:pt idx="5756">
                  <c:v>24.803280000000001</c:v>
                </c:pt>
                <c:pt idx="5757">
                  <c:v>25.163930000000001</c:v>
                </c:pt>
                <c:pt idx="5758">
                  <c:v>25.180329999999966</c:v>
                </c:pt>
                <c:pt idx="5759">
                  <c:v>25.836069999999999</c:v>
                </c:pt>
                <c:pt idx="5760">
                  <c:v>25.803280000000001</c:v>
                </c:pt>
                <c:pt idx="5761">
                  <c:v>25.131150000000044</c:v>
                </c:pt>
                <c:pt idx="5762">
                  <c:v>24.934429999999967</c:v>
                </c:pt>
                <c:pt idx="5763">
                  <c:v>24.672129999999989</c:v>
                </c:pt>
                <c:pt idx="5764">
                  <c:v>25.901639999999961</c:v>
                </c:pt>
                <c:pt idx="5765">
                  <c:v>25.163930000000001</c:v>
                </c:pt>
                <c:pt idx="5766">
                  <c:v>25.327870000000036</c:v>
                </c:pt>
                <c:pt idx="5767">
                  <c:v>24.721309999999967</c:v>
                </c:pt>
                <c:pt idx="5768">
                  <c:v>24.967209999999966</c:v>
                </c:pt>
                <c:pt idx="5769">
                  <c:v>25.377050000000036</c:v>
                </c:pt>
                <c:pt idx="5770">
                  <c:v>26.114750000000036</c:v>
                </c:pt>
                <c:pt idx="5771">
                  <c:v>25.868849999999963</c:v>
                </c:pt>
                <c:pt idx="5772">
                  <c:v>27.377050000000036</c:v>
                </c:pt>
                <c:pt idx="5773">
                  <c:v>26.09836</c:v>
                </c:pt>
                <c:pt idx="5774">
                  <c:v>25.180329999999966</c:v>
                </c:pt>
                <c:pt idx="5775">
                  <c:v>23.868849999999963</c:v>
                </c:pt>
                <c:pt idx="5776">
                  <c:v>25.606560000000005</c:v>
                </c:pt>
                <c:pt idx="5777">
                  <c:v>24.459019999999967</c:v>
                </c:pt>
                <c:pt idx="5778">
                  <c:v>25.295079999999967</c:v>
                </c:pt>
                <c:pt idx="5779">
                  <c:v>25.229509999999966</c:v>
                </c:pt>
                <c:pt idx="5780">
                  <c:v>24.475409999999961</c:v>
                </c:pt>
                <c:pt idx="5781">
                  <c:v>24.78688</c:v>
                </c:pt>
                <c:pt idx="5782">
                  <c:v>25.721309999999967</c:v>
                </c:pt>
                <c:pt idx="5783">
                  <c:v>24.95082</c:v>
                </c:pt>
                <c:pt idx="5784">
                  <c:v>26.065569999999965</c:v>
                </c:pt>
                <c:pt idx="5785">
                  <c:v>24.196719999999971</c:v>
                </c:pt>
                <c:pt idx="5786">
                  <c:v>25.393439999999963</c:v>
                </c:pt>
                <c:pt idx="5787">
                  <c:v>24.819669999999999</c:v>
                </c:pt>
                <c:pt idx="5788">
                  <c:v>25.147539999999989</c:v>
                </c:pt>
                <c:pt idx="5789">
                  <c:v>25.622949999999989</c:v>
                </c:pt>
                <c:pt idx="5790">
                  <c:v>24.73771</c:v>
                </c:pt>
                <c:pt idx="5791">
                  <c:v>24.852460000000001</c:v>
                </c:pt>
                <c:pt idx="5792">
                  <c:v>25.475409999999961</c:v>
                </c:pt>
                <c:pt idx="5793">
                  <c:v>25.459019999999967</c:v>
                </c:pt>
                <c:pt idx="5794">
                  <c:v>25.918030000000002</c:v>
                </c:pt>
                <c:pt idx="5795">
                  <c:v>26.475409999999961</c:v>
                </c:pt>
                <c:pt idx="5796">
                  <c:v>25.557379999999988</c:v>
                </c:pt>
                <c:pt idx="5797">
                  <c:v>23.836069999999999</c:v>
                </c:pt>
                <c:pt idx="5798">
                  <c:v>24.540980000000001</c:v>
                </c:pt>
                <c:pt idx="5799">
                  <c:v>25.983609999999942</c:v>
                </c:pt>
                <c:pt idx="5800">
                  <c:v>25.475409999999961</c:v>
                </c:pt>
                <c:pt idx="5801">
                  <c:v>26.262289999999961</c:v>
                </c:pt>
                <c:pt idx="5802">
                  <c:v>25.016390000000001</c:v>
                </c:pt>
                <c:pt idx="5803">
                  <c:v>25.09836</c:v>
                </c:pt>
                <c:pt idx="5804">
                  <c:v>25</c:v>
                </c:pt>
                <c:pt idx="5805">
                  <c:v>25.721309999999967</c:v>
                </c:pt>
                <c:pt idx="5806">
                  <c:v>25.393439999999963</c:v>
                </c:pt>
                <c:pt idx="5807">
                  <c:v>24.918030000000002</c:v>
                </c:pt>
                <c:pt idx="5808">
                  <c:v>24.868849999999963</c:v>
                </c:pt>
                <c:pt idx="5809">
                  <c:v>25.852460000000001</c:v>
                </c:pt>
                <c:pt idx="5810">
                  <c:v>25.442619999999945</c:v>
                </c:pt>
                <c:pt idx="5811">
                  <c:v>26.21312</c:v>
                </c:pt>
                <c:pt idx="5812">
                  <c:v>26.590160000000001</c:v>
                </c:pt>
                <c:pt idx="5813">
                  <c:v>25.901639999999961</c:v>
                </c:pt>
                <c:pt idx="5814">
                  <c:v>24.704920000000001</c:v>
                </c:pt>
                <c:pt idx="5815">
                  <c:v>25.52459</c:v>
                </c:pt>
                <c:pt idx="5816">
                  <c:v>26.016390000000001</c:v>
                </c:pt>
                <c:pt idx="5817">
                  <c:v>26.36065</c:v>
                </c:pt>
                <c:pt idx="5818">
                  <c:v>25.311480000000028</c:v>
                </c:pt>
                <c:pt idx="5819">
                  <c:v>24.704920000000001</c:v>
                </c:pt>
                <c:pt idx="5820">
                  <c:v>24.803280000000001</c:v>
                </c:pt>
                <c:pt idx="5821">
                  <c:v>23.934429999999967</c:v>
                </c:pt>
                <c:pt idx="5822">
                  <c:v>24.278689999999965</c:v>
                </c:pt>
                <c:pt idx="5823">
                  <c:v>24.836069999999999</c:v>
                </c:pt>
                <c:pt idx="5824">
                  <c:v>24.065569999999965</c:v>
                </c:pt>
                <c:pt idx="5825">
                  <c:v>25.622949999999989</c:v>
                </c:pt>
                <c:pt idx="5826">
                  <c:v>25.459019999999967</c:v>
                </c:pt>
                <c:pt idx="5827">
                  <c:v>24.508199999999967</c:v>
                </c:pt>
                <c:pt idx="5828">
                  <c:v>24.655740000000002</c:v>
                </c:pt>
                <c:pt idx="5829">
                  <c:v>24.508199999999967</c:v>
                </c:pt>
                <c:pt idx="5830">
                  <c:v>25.393439999999963</c:v>
                </c:pt>
                <c:pt idx="5831">
                  <c:v>26.180329999999966</c:v>
                </c:pt>
                <c:pt idx="5832">
                  <c:v>24.540980000000001</c:v>
                </c:pt>
                <c:pt idx="5833">
                  <c:v>25.131150000000044</c:v>
                </c:pt>
                <c:pt idx="5834">
                  <c:v>24.655740000000002</c:v>
                </c:pt>
                <c:pt idx="5835">
                  <c:v>25.885249999999942</c:v>
                </c:pt>
                <c:pt idx="5836">
                  <c:v>25.57377</c:v>
                </c:pt>
                <c:pt idx="5837">
                  <c:v>25.147539999999989</c:v>
                </c:pt>
                <c:pt idx="5838">
                  <c:v>24.147539999999989</c:v>
                </c:pt>
                <c:pt idx="5839">
                  <c:v>24.540980000000001</c:v>
                </c:pt>
                <c:pt idx="5840">
                  <c:v>24.278689999999965</c:v>
                </c:pt>
                <c:pt idx="5841">
                  <c:v>24.983609999999942</c:v>
                </c:pt>
                <c:pt idx="5842">
                  <c:v>25.04918</c:v>
                </c:pt>
                <c:pt idx="5843">
                  <c:v>24.852460000000001</c:v>
                </c:pt>
                <c:pt idx="5844">
                  <c:v>25.409839999999971</c:v>
                </c:pt>
                <c:pt idx="5845">
                  <c:v>25.344259999999988</c:v>
                </c:pt>
                <c:pt idx="5846">
                  <c:v>25.967209999999966</c:v>
                </c:pt>
                <c:pt idx="5847">
                  <c:v>26.163930000000001</c:v>
                </c:pt>
                <c:pt idx="5848">
                  <c:v>26.016390000000001</c:v>
                </c:pt>
                <c:pt idx="5849">
                  <c:v>24.721309999999967</c:v>
                </c:pt>
                <c:pt idx="5850">
                  <c:v>25.442619999999945</c:v>
                </c:pt>
                <c:pt idx="5851">
                  <c:v>24.426229999999954</c:v>
                </c:pt>
                <c:pt idx="5852">
                  <c:v>25.95082</c:v>
                </c:pt>
                <c:pt idx="5853">
                  <c:v>24.78688</c:v>
                </c:pt>
                <c:pt idx="5854">
                  <c:v>24.672129999999989</c:v>
                </c:pt>
                <c:pt idx="5855">
                  <c:v>24.327870000000036</c:v>
                </c:pt>
                <c:pt idx="5856">
                  <c:v>25.147539999999989</c:v>
                </c:pt>
                <c:pt idx="5857">
                  <c:v>25.04918</c:v>
                </c:pt>
                <c:pt idx="5858">
                  <c:v>25.327870000000036</c:v>
                </c:pt>
                <c:pt idx="5859">
                  <c:v>26.065569999999965</c:v>
                </c:pt>
                <c:pt idx="5860">
                  <c:v>23.868849999999963</c:v>
                </c:pt>
                <c:pt idx="5861">
                  <c:v>24.967209999999966</c:v>
                </c:pt>
                <c:pt idx="5862">
                  <c:v>24.967209999999966</c:v>
                </c:pt>
                <c:pt idx="5863">
                  <c:v>24.770489999999967</c:v>
                </c:pt>
                <c:pt idx="5864">
                  <c:v>25.442619999999945</c:v>
                </c:pt>
                <c:pt idx="5865">
                  <c:v>25.262289999999961</c:v>
                </c:pt>
                <c:pt idx="5866">
                  <c:v>24.983609999999942</c:v>
                </c:pt>
                <c:pt idx="5867">
                  <c:v>24.114750000000036</c:v>
                </c:pt>
                <c:pt idx="5868">
                  <c:v>24.901639999999961</c:v>
                </c:pt>
                <c:pt idx="5869">
                  <c:v>24.475409999999961</c:v>
                </c:pt>
                <c:pt idx="5870">
                  <c:v>24.688519999999961</c:v>
                </c:pt>
                <c:pt idx="5871">
                  <c:v>25.393439999999963</c:v>
                </c:pt>
                <c:pt idx="5872">
                  <c:v>24.754100000000001</c:v>
                </c:pt>
                <c:pt idx="5873">
                  <c:v>24.032789999999967</c:v>
                </c:pt>
                <c:pt idx="5874">
                  <c:v>25.819669999999999</c:v>
                </c:pt>
                <c:pt idx="5875">
                  <c:v>24.393439999999963</c:v>
                </c:pt>
                <c:pt idx="5876">
                  <c:v>25.819669999999999</c:v>
                </c:pt>
                <c:pt idx="5877">
                  <c:v>25.590160000000001</c:v>
                </c:pt>
                <c:pt idx="5878">
                  <c:v>24.672129999999989</c:v>
                </c:pt>
                <c:pt idx="5879">
                  <c:v>25.114750000000036</c:v>
                </c:pt>
                <c:pt idx="5880">
                  <c:v>25.196719999999971</c:v>
                </c:pt>
                <c:pt idx="5881">
                  <c:v>25.393439999999963</c:v>
                </c:pt>
                <c:pt idx="5882">
                  <c:v>25.508199999999967</c:v>
                </c:pt>
                <c:pt idx="5883">
                  <c:v>24.459019999999967</c:v>
                </c:pt>
                <c:pt idx="5884">
                  <c:v>26.196719999999971</c:v>
                </c:pt>
                <c:pt idx="5885">
                  <c:v>24.836069999999999</c:v>
                </c:pt>
                <c:pt idx="5886">
                  <c:v>24.36065</c:v>
                </c:pt>
                <c:pt idx="5887">
                  <c:v>25.278689999999965</c:v>
                </c:pt>
                <c:pt idx="5888">
                  <c:v>25.409839999999971</c:v>
                </c:pt>
                <c:pt idx="5889">
                  <c:v>24.327870000000036</c:v>
                </c:pt>
                <c:pt idx="5890">
                  <c:v>24.885249999999942</c:v>
                </c:pt>
                <c:pt idx="5891">
                  <c:v>24.885249999999942</c:v>
                </c:pt>
                <c:pt idx="5892">
                  <c:v>24.688519999999961</c:v>
                </c:pt>
                <c:pt idx="5893">
                  <c:v>25.196719999999971</c:v>
                </c:pt>
                <c:pt idx="5894">
                  <c:v>25.901639999999961</c:v>
                </c:pt>
                <c:pt idx="5895">
                  <c:v>23.770489999999967</c:v>
                </c:pt>
                <c:pt idx="5896">
                  <c:v>26.901639999999961</c:v>
                </c:pt>
                <c:pt idx="5897">
                  <c:v>25.770489999999967</c:v>
                </c:pt>
                <c:pt idx="5898">
                  <c:v>25.491800000000001</c:v>
                </c:pt>
                <c:pt idx="5899">
                  <c:v>25.016390000000001</c:v>
                </c:pt>
                <c:pt idx="5900">
                  <c:v>25.163930000000001</c:v>
                </c:pt>
                <c:pt idx="5901">
                  <c:v>24.721309999999967</c:v>
                </c:pt>
                <c:pt idx="5902">
                  <c:v>26.163930000000001</c:v>
                </c:pt>
                <c:pt idx="5903">
                  <c:v>25.114750000000036</c:v>
                </c:pt>
                <c:pt idx="5904">
                  <c:v>25.229509999999966</c:v>
                </c:pt>
                <c:pt idx="5905">
                  <c:v>25.180329999999966</c:v>
                </c:pt>
                <c:pt idx="5906">
                  <c:v>25.09836</c:v>
                </c:pt>
                <c:pt idx="5907">
                  <c:v>25.622949999999989</c:v>
                </c:pt>
                <c:pt idx="5908">
                  <c:v>25.688519999999961</c:v>
                </c:pt>
                <c:pt idx="5909">
                  <c:v>25.918030000000002</c:v>
                </c:pt>
                <c:pt idx="5910">
                  <c:v>26.081969999999988</c:v>
                </c:pt>
                <c:pt idx="5911">
                  <c:v>24.73771</c:v>
                </c:pt>
                <c:pt idx="5912">
                  <c:v>24.180329999999966</c:v>
                </c:pt>
                <c:pt idx="5913">
                  <c:v>24.57377</c:v>
                </c:pt>
                <c:pt idx="5914">
                  <c:v>25.065569999999965</c:v>
                </c:pt>
                <c:pt idx="5915">
                  <c:v>24.655740000000002</c:v>
                </c:pt>
                <c:pt idx="5916">
                  <c:v>25.131150000000044</c:v>
                </c:pt>
                <c:pt idx="5917">
                  <c:v>25.36065</c:v>
                </c:pt>
                <c:pt idx="5918">
                  <c:v>25.09836</c:v>
                </c:pt>
                <c:pt idx="5919">
                  <c:v>24.622949999999989</c:v>
                </c:pt>
                <c:pt idx="5920">
                  <c:v>25.426229999999954</c:v>
                </c:pt>
                <c:pt idx="5921">
                  <c:v>24.491800000000001</c:v>
                </c:pt>
                <c:pt idx="5922">
                  <c:v>24.016390000000001</c:v>
                </c:pt>
                <c:pt idx="5923">
                  <c:v>24.934429999999967</c:v>
                </c:pt>
                <c:pt idx="5924">
                  <c:v>24.377050000000036</c:v>
                </c:pt>
                <c:pt idx="5925">
                  <c:v>26.163930000000001</c:v>
                </c:pt>
                <c:pt idx="5926">
                  <c:v>25.311480000000028</c:v>
                </c:pt>
                <c:pt idx="5927">
                  <c:v>23.934429999999967</c:v>
                </c:pt>
                <c:pt idx="5928">
                  <c:v>25.262289999999961</c:v>
                </c:pt>
                <c:pt idx="5929">
                  <c:v>24.508199999999967</c:v>
                </c:pt>
                <c:pt idx="5930">
                  <c:v>24.983609999999942</c:v>
                </c:pt>
                <c:pt idx="5931">
                  <c:v>24.163930000000001</c:v>
                </c:pt>
                <c:pt idx="5932">
                  <c:v>25.52459</c:v>
                </c:pt>
                <c:pt idx="5933">
                  <c:v>24.967209999999966</c:v>
                </c:pt>
                <c:pt idx="5934">
                  <c:v>25.262289999999961</c:v>
                </c:pt>
                <c:pt idx="5935">
                  <c:v>24.57377</c:v>
                </c:pt>
                <c:pt idx="5936">
                  <c:v>24.967209999999966</c:v>
                </c:pt>
                <c:pt idx="5937">
                  <c:v>25.836069999999999</c:v>
                </c:pt>
                <c:pt idx="5938">
                  <c:v>24.508199999999967</c:v>
                </c:pt>
                <c:pt idx="5939">
                  <c:v>24.868849999999963</c:v>
                </c:pt>
                <c:pt idx="5940">
                  <c:v>25.377050000000036</c:v>
                </c:pt>
                <c:pt idx="5941">
                  <c:v>24.918030000000002</c:v>
                </c:pt>
                <c:pt idx="5942">
                  <c:v>24.52459</c:v>
                </c:pt>
                <c:pt idx="5943">
                  <c:v>25.459019999999967</c:v>
                </c:pt>
                <c:pt idx="5944">
                  <c:v>24.377050000000036</c:v>
                </c:pt>
                <c:pt idx="5945">
                  <c:v>23.655740000000002</c:v>
                </c:pt>
                <c:pt idx="5946">
                  <c:v>24.180329999999966</c:v>
                </c:pt>
                <c:pt idx="5947">
                  <c:v>24.196719999999971</c:v>
                </c:pt>
                <c:pt idx="5948">
                  <c:v>24.688519999999961</c:v>
                </c:pt>
                <c:pt idx="5949">
                  <c:v>23.21312</c:v>
                </c:pt>
                <c:pt idx="5950">
                  <c:v>24.311480000000028</c:v>
                </c:pt>
                <c:pt idx="5951">
                  <c:v>24.868849999999963</c:v>
                </c:pt>
                <c:pt idx="5952">
                  <c:v>24.557379999999988</c:v>
                </c:pt>
                <c:pt idx="5953">
                  <c:v>25.819669999999999</c:v>
                </c:pt>
                <c:pt idx="5954">
                  <c:v>25.622949999999989</c:v>
                </c:pt>
                <c:pt idx="5955">
                  <c:v>24.672129999999989</c:v>
                </c:pt>
                <c:pt idx="5956">
                  <c:v>25.52459</c:v>
                </c:pt>
                <c:pt idx="5957">
                  <c:v>24.540980000000001</c:v>
                </c:pt>
                <c:pt idx="5958">
                  <c:v>25.327870000000036</c:v>
                </c:pt>
                <c:pt idx="5959">
                  <c:v>25.967209999999966</c:v>
                </c:pt>
                <c:pt idx="5960">
                  <c:v>25.836069999999999</c:v>
                </c:pt>
                <c:pt idx="5961">
                  <c:v>25.163930000000001</c:v>
                </c:pt>
                <c:pt idx="5962">
                  <c:v>25.377050000000036</c:v>
                </c:pt>
                <c:pt idx="5963">
                  <c:v>25.655740000000002</c:v>
                </c:pt>
                <c:pt idx="5964">
                  <c:v>24.442619999999945</c:v>
                </c:pt>
                <c:pt idx="5965">
                  <c:v>25.262289999999961</c:v>
                </c:pt>
                <c:pt idx="5966">
                  <c:v>25.295079999999967</c:v>
                </c:pt>
                <c:pt idx="5967">
                  <c:v>24</c:v>
                </c:pt>
                <c:pt idx="5968">
                  <c:v>25.36065</c:v>
                </c:pt>
                <c:pt idx="5969">
                  <c:v>25.442619999999945</c:v>
                </c:pt>
                <c:pt idx="5970">
                  <c:v>25.163930000000001</c:v>
                </c:pt>
                <c:pt idx="5971">
                  <c:v>25.475409999999961</c:v>
                </c:pt>
                <c:pt idx="5972">
                  <c:v>24.377050000000036</c:v>
                </c:pt>
                <c:pt idx="5973">
                  <c:v>25.36065</c:v>
                </c:pt>
                <c:pt idx="5974">
                  <c:v>24.409839999999971</c:v>
                </c:pt>
                <c:pt idx="5975">
                  <c:v>26.081969999999988</c:v>
                </c:pt>
                <c:pt idx="5976">
                  <c:v>25.819669999999999</c:v>
                </c:pt>
                <c:pt idx="5977">
                  <c:v>26.295079999999967</c:v>
                </c:pt>
                <c:pt idx="5978">
                  <c:v>25.163930000000001</c:v>
                </c:pt>
                <c:pt idx="5979">
                  <c:v>25.163930000000001</c:v>
                </c:pt>
                <c:pt idx="5980">
                  <c:v>25.147539999999989</c:v>
                </c:pt>
                <c:pt idx="5981">
                  <c:v>25.770489999999967</c:v>
                </c:pt>
                <c:pt idx="5982">
                  <c:v>23.639350000000036</c:v>
                </c:pt>
                <c:pt idx="5983">
                  <c:v>25.426229999999954</c:v>
                </c:pt>
                <c:pt idx="5984">
                  <c:v>25.459019999999967</c:v>
                </c:pt>
                <c:pt idx="5985">
                  <c:v>25.918030000000002</c:v>
                </c:pt>
                <c:pt idx="5986">
                  <c:v>24.081969999999988</c:v>
                </c:pt>
                <c:pt idx="5987">
                  <c:v>24.540980000000001</c:v>
                </c:pt>
                <c:pt idx="5988">
                  <c:v>24.803280000000001</c:v>
                </c:pt>
                <c:pt idx="5989">
                  <c:v>25.508199999999967</c:v>
                </c:pt>
                <c:pt idx="5990">
                  <c:v>25.344259999999988</c:v>
                </c:pt>
                <c:pt idx="5991">
                  <c:v>25.09836</c:v>
                </c:pt>
                <c:pt idx="5992">
                  <c:v>26.311480000000028</c:v>
                </c:pt>
                <c:pt idx="5993">
                  <c:v>25.36065</c:v>
                </c:pt>
                <c:pt idx="5994">
                  <c:v>24.73771</c:v>
                </c:pt>
                <c:pt idx="5995">
                  <c:v>24.590160000000001</c:v>
                </c:pt>
                <c:pt idx="5996">
                  <c:v>25.377050000000036</c:v>
                </c:pt>
                <c:pt idx="5997">
                  <c:v>25.147539999999989</c:v>
                </c:pt>
                <c:pt idx="5998">
                  <c:v>24.09836</c:v>
                </c:pt>
                <c:pt idx="5999">
                  <c:v>26.688519999999961</c:v>
                </c:pt>
                <c:pt idx="6000">
                  <c:v>25.704920000000001</c:v>
                </c:pt>
                <c:pt idx="6001">
                  <c:v>24.491800000000001</c:v>
                </c:pt>
                <c:pt idx="6002">
                  <c:v>24.967209999999966</c:v>
                </c:pt>
                <c:pt idx="6003">
                  <c:v>25.278689999999965</c:v>
                </c:pt>
                <c:pt idx="6004">
                  <c:v>24.639350000000036</c:v>
                </c:pt>
                <c:pt idx="6005">
                  <c:v>25.114750000000036</c:v>
                </c:pt>
                <c:pt idx="6006">
                  <c:v>24.885249999999942</c:v>
                </c:pt>
                <c:pt idx="6007">
                  <c:v>24.852460000000001</c:v>
                </c:pt>
                <c:pt idx="6008">
                  <c:v>25.967209999999966</c:v>
                </c:pt>
                <c:pt idx="6009">
                  <c:v>24.934429999999967</c:v>
                </c:pt>
                <c:pt idx="6010">
                  <c:v>25.180329999999966</c:v>
                </c:pt>
                <c:pt idx="6011">
                  <c:v>25.73771</c:v>
                </c:pt>
                <c:pt idx="6012">
                  <c:v>25.21312</c:v>
                </c:pt>
                <c:pt idx="6013">
                  <c:v>25.229509999999966</c:v>
                </c:pt>
                <c:pt idx="6014">
                  <c:v>25.327870000000036</c:v>
                </c:pt>
                <c:pt idx="6015">
                  <c:v>25.557379999999988</c:v>
                </c:pt>
                <c:pt idx="6016">
                  <c:v>24.245899999999967</c:v>
                </c:pt>
                <c:pt idx="6017">
                  <c:v>25.868849999999963</c:v>
                </c:pt>
                <c:pt idx="6018">
                  <c:v>24.819669999999999</c:v>
                </c:pt>
                <c:pt idx="6019">
                  <c:v>24.459019999999967</c:v>
                </c:pt>
                <c:pt idx="6020">
                  <c:v>25.852460000000001</c:v>
                </c:pt>
                <c:pt idx="6021">
                  <c:v>24.918030000000002</c:v>
                </c:pt>
                <c:pt idx="6022">
                  <c:v>25.21312</c:v>
                </c:pt>
                <c:pt idx="6023">
                  <c:v>24.73771</c:v>
                </c:pt>
                <c:pt idx="6024">
                  <c:v>24.836069999999999</c:v>
                </c:pt>
                <c:pt idx="6025">
                  <c:v>24.967209999999966</c:v>
                </c:pt>
                <c:pt idx="6026">
                  <c:v>23.934429999999967</c:v>
                </c:pt>
                <c:pt idx="6027">
                  <c:v>26.245899999999967</c:v>
                </c:pt>
                <c:pt idx="6028">
                  <c:v>25.721309999999967</c:v>
                </c:pt>
                <c:pt idx="6029">
                  <c:v>25.967209999999966</c:v>
                </c:pt>
                <c:pt idx="6030">
                  <c:v>25.901639999999961</c:v>
                </c:pt>
                <c:pt idx="6031">
                  <c:v>25.639350000000036</c:v>
                </c:pt>
                <c:pt idx="6032">
                  <c:v>25.704920000000001</c:v>
                </c:pt>
                <c:pt idx="6033">
                  <c:v>25.754100000000001</c:v>
                </c:pt>
                <c:pt idx="6034">
                  <c:v>26.147539999999989</c:v>
                </c:pt>
                <c:pt idx="6035">
                  <c:v>26.803280000000001</c:v>
                </c:pt>
                <c:pt idx="6036">
                  <c:v>25.131150000000044</c:v>
                </c:pt>
                <c:pt idx="6037">
                  <c:v>25.52459</c:v>
                </c:pt>
                <c:pt idx="6038">
                  <c:v>26.36065</c:v>
                </c:pt>
                <c:pt idx="6039">
                  <c:v>25.327870000000036</c:v>
                </c:pt>
                <c:pt idx="6040">
                  <c:v>25.721309999999967</c:v>
                </c:pt>
                <c:pt idx="6041">
                  <c:v>26.21312</c:v>
                </c:pt>
                <c:pt idx="6042">
                  <c:v>25.57377</c:v>
                </c:pt>
                <c:pt idx="6043">
                  <c:v>24.557379999999988</c:v>
                </c:pt>
                <c:pt idx="6044">
                  <c:v>25.885249999999942</c:v>
                </c:pt>
                <c:pt idx="6045">
                  <c:v>24.73771</c:v>
                </c:pt>
                <c:pt idx="6046">
                  <c:v>25.622949999999989</c:v>
                </c:pt>
                <c:pt idx="6047">
                  <c:v>24.672129999999989</c:v>
                </c:pt>
                <c:pt idx="6048">
                  <c:v>25.95082</c:v>
                </c:pt>
                <c:pt idx="6049">
                  <c:v>26.606560000000005</c:v>
                </c:pt>
                <c:pt idx="6050">
                  <c:v>25.393439999999963</c:v>
                </c:pt>
                <c:pt idx="6051">
                  <c:v>27.032789999999967</c:v>
                </c:pt>
                <c:pt idx="6052">
                  <c:v>26.032789999999967</c:v>
                </c:pt>
                <c:pt idx="6053">
                  <c:v>25.721309999999967</c:v>
                </c:pt>
                <c:pt idx="6054">
                  <c:v>26.78688</c:v>
                </c:pt>
                <c:pt idx="6055">
                  <c:v>25.081969999999988</c:v>
                </c:pt>
                <c:pt idx="6056">
                  <c:v>26.967209999999966</c:v>
                </c:pt>
                <c:pt idx="6057">
                  <c:v>25.721309999999967</c:v>
                </c:pt>
                <c:pt idx="6058">
                  <c:v>26.819669999999999</c:v>
                </c:pt>
                <c:pt idx="6059">
                  <c:v>26.590160000000001</c:v>
                </c:pt>
                <c:pt idx="6060">
                  <c:v>25.131150000000044</c:v>
                </c:pt>
                <c:pt idx="6061">
                  <c:v>25.590160000000001</c:v>
                </c:pt>
                <c:pt idx="6062">
                  <c:v>25.868849999999963</c:v>
                </c:pt>
                <c:pt idx="6063">
                  <c:v>25.081969999999988</c:v>
                </c:pt>
                <c:pt idx="6064">
                  <c:v>25.278689999999965</c:v>
                </c:pt>
                <c:pt idx="6065">
                  <c:v>26.147539999999989</c:v>
                </c:pt>
                <c:pt idx="6066">
                  <c:v>25.967209999999966</c:v>
                </c:pt>
                <c:pt idx="6067">
                  <c:v>24.590160000000001</c:v>
                </c:pt>
                <c:pt idx="6068">
                  <c:v>24.393439999999963</c:v>
                </c:pt>
                <c:pt idx="6069">
                  <c:v>26.032789999999967</c:v>
                </c:pt>
                <c:pt idx="6070">
                  <c:v>25.426229999999954</c:v>
                </c:pt>
                <c:pt idx="6071">
                  <c:v>26</c:v>
                </c:pt>
                <c:pt idx="6072">
                  <c:v>25.278689999999965</c:v>
                </c:pt>
                <c:pt idx="6073">
                  <c:v>24.918030000000002</c:v>
                </c:pt>
                <c:pt idx="6074">
                  <c:v>24.901639999999961</c:v>
                </c:pt>
                <c:pt idx="6075">
                  <c:v>26.131150000000044</c:v>
                </c:pt>
                <c:pt idx="6076">
                  <c:v>25.114750000000036</c:v>
                </c:pt>
                <c:pt idx="6077">
                  <c:v>24.770489999999967</c:v>
                </c:pt>
                <c:pt idx="6078">
                  <c:v>25.508199999999967</c:v>
                </c:pt>
                <c:pt idx="6079">
                  <c:v>24.393439999999963</c:v>
                </c:pt>
                <c:pt idx="6080">
                  <c:v>26.590160000000001</c:v>
                </c:pt>
                <c:pt idx="6081">
                  <c:v>24.885249999999942</c:v>
                </c:pt>
                <c:pt idx="6082">
                  <c:v>24.262289999999961</c:v>
                </c:pt>
                <c:pt idx="6083">
                  <c:v>25.704920000000001</c:v>
                </c:pt>
                <c:pt idx="6084">
                  <c:v>27.393439999999963</c:v>
                </c:pt>
                <c:pt idx="6085">
                  <c:v>25.770489999999967</c:v>
                </c:pt>
                <c:pt idx="6086">
                  <c:v>24.540980000000001</c:v>
                </c:pt>
                <c:pt idx="6087">
                  <c:v>25.836069999999999</c:v>
                </c:pt>
                <c:pt idx="6088">
                  <c:v>25.262289999999961</c:v>
                </c:pt>
                <c:pt idx="6089">
                  <c:v>25.57377</c:v>
                </c:pt>
                <c:pt idx="6090">
                  <c:v>25.475409999999961</c:v>
                </c:pt>
                <c:pt idx="6091">
                  <c:v>26.672129999999989</c:v>
                </c:pt>
                <c:pt idx="6092">
                  <c:v>24.442619999999945</c:v>
                </c:pt>
                <c:pt idx="6093">
                  <c:v>25.377050000000036</c:v>
                </c:pt>
                <c:pt idx="6094">
                  <c:v>25.180329999999966</c:v>
                </c:pt>
                <c:pt idx="6095">
                  <c:v>24.032789999999967</c:v>
                </c:pt>
                <c:pt idx="6096">
                  <c:v>25.540980000000001</c:v>
                </c:pt>
                <c:pt idx="6097">
                  <c:v>25.639350000000036</c:v>
                </c:pt>
                <c:pt idx="6098">
                  <c:v>25.278689999999965</c:v>
                </c:pt>
                <c:pt idx="6099">
                  <c:v>25.73771</c:v>
                </c:pt>
                <c:pt idx="6100">
                  <c:v>25.803280000000001</c:v>
                </c:pt>
                <c:pt idx="6101">
                  <c:v>25.95082</c:v>
                </c:pt>
                <c:pt idx="6102">
                  <c:v>25.606560000000005</c:v>
                </c:pt>
                <c:pt idx="6103">
                  <c:v>25.491800000000001</c:v>
                </c:pt>
                <c:pt idx="6104">
                  <c:v>25.57377</c:v>
                </c:pt>
                <c:pt idx="6105">
                  <c:v>25.967209999999966</c:v>
                </c:pt>
                <c:pt idx="6106">
                  <c:v>25.491800000000001</c:v>
                </c:pt>
                <c:pt idx="6107">
                  <c:v>26.163930000000001</c:v>
                </c:pt>
                <c:pt idx="6108">
                  <c:v>25.327870000000036</c:v>
                </c:pt>
                <c:pt idx="6109">
                  <c:v>24.868849999999963</c:v>
                </c:pt>
                <c:pt idx="6110">
                  <c:v>25.606560000000005</c:v>
                </c:pt>
                <c:pt idx="6111">
                  <c:v>24.770489999999967</c:v>
                </c:pt>
                <c:pt idx="6112">
                  <c:v>23.180329999999966</c:v>
                </c:pt>
                <c:pt idx="6113">
                  <c:v>25.918030000000002</c:v>
                </c:pt>
                <c:pt idx="6114">
                  <c:v>24.934429999999967</c:v>
                </c:pt>
                <c:pt idx="6115">
                  <c:v>24.967209999999966</c:v>
                </c:pt>
                <c:pt idx="6116">
                  <c:v>24.868849999999963</c:v>
                </c:pt>
                <c:pt idx="6117">
                  <c:v>25.540980000000001</c:v>
                </c:pt>
                <c:pt idx="6118">
                  <c:v>25.131150000000044</c:v>
                </c:pt>
                <c:pt idx="6119">
                  <c:v>24.918030000000002</c:v>
                </c:pt>
                <c:pt idx="6120">
                  <c:v>26.032789999999967</c:v>
                </c:pt>
                <c:pt idx="6121">
                  <c:v>24.491800000000001</c:v>
                </c:pt>
                <c:pt idx="6122">
                  <c:v>25.508199999999967</c:v>
                </c:pt>
                <c:pt idx="6123">
                  <c:v>25.245899999999967</c:v>
                </c:pt>
                <c:pt idx="6124">
                  <c:v>25.606560000000005</c:v>
                </c:pt>
                <c:pt idx="6125">
                  <c:v>25.196719999999971</c:v>
                </c:pt>
                <c:pt idx="6126">
                  <c:v>25.065569999999965</c:v>
                </c:pt>
                <c:pt idx="6127">
                  <c:v>24.606560000000005</c:v>
                </c:pt>
                <c:pt idx="6128">
                  <c:v>25.803280000000001</c:v>
                </c:pt>
                <c:pt idx="6129">
                  <c:v>24.78688</c:v>
                </c:pt>
                <c:pt idx="6130">
                  <c:v>25.918030000000002</c:v>
                </c:pt>
                <c:pt idx="6131">
                  <c:v>26.09836</c:v>
                </c:pt>
                <c:pt idx="6132">
                  <c:v>24.819669999999999</c:v>
                </c:pt>
                <c:pt idx="6133">
                  <c:v>24.688519999999961</c:v>
                </c:pt>
                <c:pt idx="6134">
                  <c:v>25.065569999999965</c:v>
                </c:pt>
                <c:pt idx="6135">
                  <c:v>25.147539999999989</c:v>
                </c:pt>
                <c:pt idx="6136">
                  <c:v>25.52459</c:v>
                </c:pt>
                <c:pt idx="6137">
                  <c:v>25.885249999999942</c:v>
                </c:pt>
                <c:pt idx="6138">
                  <c:v>24.754100000000001</c:v>
                </c:pt>
                <c:pt idx="6139">
                  <c:v>25.327870000000036</c:v>
                </c:pt>
                <c:pt idx="6140">
                  <c:v>25.36065</c:v>
                </c:pt>
                <c:pt idx="6141">
                  <c:v>25.639350000000036</c:v>
                </c:pt>
                <c:pt idx="6142">
                  <c:v>24.885249999999942</c:v>
                </c:pt>
                <c:pt idx="6143">
                  <c:v>25.967209999999966</c:v>
                </c:pt>
                <c:pt idx="6144">
                  <c:v>25.983609999999942</c:v>
                </c:pt>
                <c:pt idx="6145">
                  <c:v>26.04918</c:v>
                </c:pt>
                <c:pt idx="6146">
                  <c:v>25.327870000000036</c:v>
                </c:pt>
                <c:pt idx="6147">
                  <c:v>25.475409999999961</c:v>
                </c:pt>
                <c:pt idx="6148">
                  <c:v>24.868849999999963</c:v>
                </c:pt>
                <c:pt idx="6149">
                  <c:v>26.21312</c:v>
                </c:pt>
                <c:pt idx="6150">
                  <c:v>25.967209999999966</c:v>
                </c:pt>
                <c:pt idx="6151">
                  <c:v>26.081969999999988</c:v>
                </c:pt>
                <c:pt idx="6152">
                  <c:v>25.459019999999967</c:v>
                </c:pt>
                <c:pt idx="6153">
                  <c:v>24.377050000000036</c:v>
                </c:pt>
                <c:pt idx="6154">
                  <c:v>25.852460000000001</c:v>
                </c:pt>
                <c:pt idx="6155">
                  <c:v>25.065569999999965</c:v>
                </c:pt>
                <c:pt idx="6156">
                  <c:v>25.606560000000005</c:v>
                </c:pt>
                <c:pt idx="6157">
                  <c:v>24.688519999999961</c:v>
                </c:pt>
                <c:pt idx="6158">
                  <c:v>25.147539999999989</c:v>
                </c:pt>
                <c:pt idx="6159">
                  <c:v>23.983609999999942</c:v>
                </c:pt>
                <c:pt idx="6160">
                  <c:v>24.770489999999967</c:v>
                </c:pt>
                <c:pt idx="6161">
                  <c:v>24.540980000000001</c:v>
                </c:pt>
                <c:pt idx="6162">
                  <c:v>26.081969999999988</c:v>
                </c:pt>
                <c:pt idx="6163">
                  <c:v>25.606560000000005</c:v>
                </c:pt>
                <c:pt idx="6164">
                  <c:v>25.114750000000036</c:v>
                </c:pt>
                <c:pt idx="6165">
                  <c:v>25.672129999999989</c:v>
                </c:pt>
                <c:pt idx="6166">
                  <c:v>24.52459</c:v>
                </c:pt>
                <c:pt idx="6167">
                  <c:v>25.672129999999989</c:v>
                </c:pt>
                <c:pt idx="6168">
                  <c:v>26.09836</c:v>
                </c:pt>
                <c:pt idx="6169">
                  <c:v>25.803280000000001</c:v>
                </c:pt>
                <c:pt idx="6170">
                  <c:v>25.868849999999963</c:v>
                </c:pt>
                <c:pt idx="6171">
                  <c:v>25.918030000000002</c:v>
                </c:pt>
                <c:pt idx="6172">
                  <c:v>25.688519999999961</c:v>
                </c:pt>
                <c:pt idx="6173">
                  <c:v>26.672129999999989</c:v>
                </c:pt>
                <c:pt idx="6174">
                  <c:v>25.770489999999967</c:v>
                </c:pt>
                <c:pt idx="6175">
                  <c:v>25.52459</c:v>
                </c:pt>
                <c:pt idx="6176">
                  <c:v>24.52459</c:v>
                </c:pt>
                <c:pt idx="6177">
                  <c:v>25.262289999999961</c:v>
                </c:pt>
                <c:pt idx="6178">
                  <c:v>26.639350000000036</c:v>
                </c:pt>
                <c:pt idx="6179">
                  <c:v>25.245899999999967</c:v>
                </c:pt>
                <c:pt idx="6180">
                  <c:v>24.704920000000001</c:v>
                </c:pt>
                <c:pt idx="6181">
                  <c:v>25.344259999999988</c:v>
                </c:pt>
                <c:pt idx="6182">
                  <c:v>25.327870000000036</c:v>
                </c:pt>
                <c:pt idx="6183">
                  <c:v>26.196719999999971</c:v>
                </c:pt>
                <c:pt idx="6184">
                  <c:v>24.836069999999999</c:v>
                </c:pt>
                <c:pt idx="6185">
                  <c:v>25.721309999999967</c:v>
                </c:pt>
                <c:pt idx="6186">
                  <c:v>25.967209999999966</c:v>
                </c:pt>
                <c:pt idx="6187">
                  <c:v>26.393439999999963</c:v>
                </c:pt>
                <c:pt idx="6188">
                  <c:v>25.918030000000002</c:v>
                </c:pt>
                <c:pt idx="6189">
                  <c:v>25.836069999999999</c:v>
                </c:pt>
                <c:pt idx="6190">
                  <c:v>26.836069999999999</c:v>
                </c:pt>
                <c:pt idx="6191">
                  <c:v>25.131150000000044</c:v>
                </c:pt>
                <c:pt idx="6192">
                  <c:v>26</c:v>
                </c:pt>
                <c:pt idx="6193">
                  <c:v>25.918030000000002</c:v>
                </c:pt>
                <c:pt idx="6194">
                  <c:v>25.180329999999966</c:v>
                </c:pt>
                <c:pt idx="6195">
                  <c:v>25.114750000000036</c:v>
                </c:pt>
                <c:pt idx="6196">
                  <c:v>26.196719999999971</c:v>
                </c:pt>
                <c:pt idx="6197">
                  <c:v>25.590160000000001</c:v>
                </c:pt>
                <c:pt idx="6198">
                  <c:v>25.901639999999961</c:v>
                </c:pt>
                <c:pt idx="6199">
                  <c:v>25.836069999999999</c:v>
                </c:pt>
                <c:pt idx="6200">
                  <c:v>24.967209999999966</c:v>
                </c:pt>
                <c:pt idx="6201">
                  <c:v>26.081969999999988</c:v>
                </c:pt>
                <c:pt idx="6202">
                  <c:v>26.819669999999999</c:v>
                </c:pt>
                <c:pt idx="6203">
                  <c:v>26.426229999999954</c:v>
                </c:pt>
                <c:pt idx="6204">
                  <c:v>25.393439999999963</c:v>
                </c:pt>
                <c:pt idx="6205">
                  <c:v>25.590160000000001</c:v>
                </c:pt>
                <c:pt idx="6206">
                  <c:v>24.934429999999967</c:v>
                </c:pt>
                <c:pt idx="6207">
                  <c:v>25.04918</c:v>
                </c:pt>
                <c:pt idx="6208">
                  <c:v>26.475409999999961</c:v>
                </c:pt>
                <c:pt idx="6209">
                  <c:v>25.377050000000036</c:v>
                </c:pt>
                <c:pt idx="6210">
                  <c:v>26.836069999999999</c:v>
                </c:pt>
                <c:pt idx="6211">
                  <c:v>26.344259999999988</c:v>
                </c:pt>
                <c:pt idx="6212">
                  <c:v>25.540980000000001</c:v>
                </c:pt>
                <c:pt idx="6213">
                  <c:v>25.081969999999988</c:v>
                </c:pt>
                <c:pt idx="6214">
                  <c:v>25.081969999999988</c:v>
                </c:pt>
                <c:pt idx="6215">
                  <c:v>25.918030000000002</c:v>
                </c:pt>
                <c:pt idx="6216">
                  <c:v>26.688519999999961</c:v>
                </c:pt>
                <c:pt idx="6217">
                  <c:v>25.245899999999967</c:v>
                </c:pt>
                <c:pt idx="6218">
                  <c:v>26.590160000000001</c:v>
                </c:pt>
                <c:pt idx="6219">
                  <c:v>26.754100000000001</c:v>
                </c:pt>
                <c:pt idx="6220">
                  <c:v>25.918030000000002</c:v>
                </c:pt>
                <c:pt idx="6221">
                  <c:v>25.836069999999999</c:v>
                </c:pt>
                <c:pt idx="6222">
                  <c:v>26.442619999999945</c:v>
                </c:pt>
                <c:pt idx="6223">
                  <c:v>26.606560000000005</c:v>
                </c:pt>
                <c:pt idx="6224">
                  <c:v>26.491800000000001</c:v>
                </c:pt>
                <c:pt idx="6225">
                  <c:v>25.672129999999989</c:v>
                </c:pt>
                <c:pt idx="6226">
                  <c:v>27.721309999999967</c:v>
                </c:pt>
                <c:pt idx="6227">
                  <c:v>25.180329999999966</c:v>
                </c:pt>
                <c:pt idx="6228">
                  <c:v>26.196719999999971</c:v>
                </c:pt>
                <c:pt idx="6229">
                  <c:v>25.852460000000001</c:v>
                </c:pt>
                <c:pt idx="6230">
                  <c:v>25.918030000000002</c:v>
                </c:pt>
                <c:pt idx="6231">
                  <c:v>25.311480000000028</c:v>
                </c:pt>
                <c:pt idx="6232">
                  <c:v>25.557379999999988</c:v>
                </c:pt>
                <c:pt idx="6233">
                  <c:v>25.21312</c:v>
                </c:pt>
                <c:pt idx="6234">
                  <c:v>25.967209999999966</c:v>
                </c:pt>
                <c:pt idx="6235">
                  <c:v>23.918030000000002</c:v>
                </c:pt>
                <c:pt idx="6236">
                  <c:v>26.295079999999967</c:v>
                </c:pt>
                <c:pt idx="6237">
                  <c:v>25.508199999999967</c:v>
                </c:pt>
                <c:pt idx="6238">
                  <c:v>27.52459</c:v>
                </c:pt>
                <c:pt idx="6239">
                  <c:v>26.377050000000036</c:v>
                </c:pt>
                <c:pt idx="6240">
                  <c:v>26.147539999999989</c:v>
                </c:pt>
                <c:pt idx="6241">
                  <c:v>25.95082</c:v>
                </c:pt>
                <c:pt idx="6242">
                  <c:v>27.081969999999988</c:v>
                </c:pt>
                <c:pt idx="6243">
                  <c:v>26.852460000000001</c:v>
                </c:pt>
                <c:pt idx="6244">
                  <c:v>26.721309999999967</c:v>
                </c:pt>
                <c:pt idx="6245">
                  <c:v>27.852460000000001</c:v>
                </c:pt>
                <c:pt idx="6246">
                  <c:v>25.508199999999967</c:v>
                </c:pt>
                <c:pt idx="6247">
                  <c:v>25.95082</c:v>
                </c:pt>
                <c:pt idx="6248">
                  <c:v>24.983609999999942</c:v>
                </c:pt>
                <c:pt idx="6249">
                  <c:v>25.836069999999999</c:v>
                </c:pt>
                <c:pt idx="6250">
                  <c:v>25.442619999999945</c:v>
                </c:pt>
                <c:pt idx="6251">
                  <c:v>25.78688</c:v>
                </c:pt>
                <c:pt idx="6252">
                  <c:v>26.852460000000001</c:v>
                </c:pt>
                <c:pt idx="6253">
                  <c:v>26.508199999999967</c:v>
                </c:pt>
                <c:pt idx="6254">
                  <c:v>24.95082</c:v>
                </c:pt>
                <c:pt idx="6255">
                  <c:v>26.131150000000044</c:v>
                </c:pt>
                <c:pt idx="6256">
                  <c:v>25.114750000000036</c:v>
                </c:pt>
                <c:pt idx="6257">
                  <c:v>25.295079999999967</c:v>
                </c:pt>
                <c:pt idx="6258">
                  <c:v>26.114750000000036</c:v>
                </c:pt>
                <c:pt idx="6259">
                  <c:v>26.032789999999967</c:v>
                </c:pt>
                <c:pt idx="6260">
                  <c:v>24.540980000000001</c:v>
                </c:pt>
                <c:pt idx="6261">
                  <c:v>26.196719999999971</c:v>
                </c:pt>
                <c:pt idx="6262">
                  <c:v>25.688519999999961</c:v>
                </c:pt>
                <c:pt idx="6263">
                  <c:v>25.606560000000005</c:v>
                </c:pt>
                <c:pt idx="6264">
                  <c:v>25.295079999999967</c:v>
                </c:pt>
                <c:pt idx="6265">
                  <c:v>25.163930000000001</c:v>
                </c:pt>
                <c:pt idx="6266">
                  <c:v>26.459019999999967</c:v>
                </c:pt>
                <c:pt idx="6267">
                  <c:v>25.819669999999999</c:v>
                </c:pt>
                <c:pt idx="6268">
                  <c:v>25.704920000000001</c:v>
                </c:pt>
                <c:pt idx="6269">
                  <c:v>25.377050000000036</c:v>
                </c:pt>
                <c:pt idx="6270">
                  <c:v>24.36065</c:v>
                </c:pt>
                <c:pt idx="6271">
                  <c:v>25.459019999999967</c:v>
                </c:pt>
                <c:pt idx="6272">
                  <c:v>25.36065</c:v>
                </c:pt>
                <c:pt idx="6273">
                  <c:v>25.901639999999961</c:v>
                </c:pt>
                <c:pt idx="6274">
                  <c:v>25.852460000000001</c:v>
                </c:pt>
                <c:pt idx="6275">
                  <c:v>25.655740000000002</c:v>
                </c:pt>
                <c:pt idx="6276">
                  <c:v>25.311480000000028</c:v>
                </c:pt>
                <c:pt idx="6277">
                  <c:v>25.852460000000001</c:v>
                </c:pt>
                <c:pt idx="6278">
                  <c:v>24.196719999999971</c:v>
                </c:pt>
                <c:pt idx="6279">
                  <c:v>25.459019999999967</c:v>
                </c:pt>
                <c:pt idx="6280">
                  <c:v>25.36065</c:v>
                </c:pt>
                <c:pt idx="6281">
                  <c:v>25.508199999999967</c:v>
                </c:pt>
                <c:pt idx="6282">
                  <c:v>25.57377</c:v>
                </c:pt>
                <c:pt idx="6283">
                  <c:v>25.540980000000001</c:v>
                </c:pt>
                <c:pt idx="6284">
                  <c:v>25.196719999999971</c:v>
                </c:pt>
                <c:pt idx="6285">
                  <c:v>26.803280000000001</c:v>
                </c:pt>
                <c:pt idx="6286">
                  <c:v>26.04918</c:v>
                </c:pt>
                <c:pt idx="6287">
                  <c:v>25.639350000000036</c:v>
                </c:pt>
                <c:pt idx="6288">
                  <c:v>25.672129999999989</c:v>
                </c:pt>
                <c:pt idx="6289">
                  <c:v>24.934429999999967</c:v>
                </c:pt>
                <c:pt idx="6290">
                  <c:v>25.721309999999967</c:v>
                </c:pt>
                <c:pt idx="6291">
                  <c:v>24.770489999999967</c:v>
                </c:pt>
                <c:pt idx="6292">
                  <c:v>25.803280000000001</c:v>
                </c:pt>
                <c:pt idx="6293">
                  <c:v>26.180329999999966</c:v>
                </c:pt>
                <c:pt idx="6294">
                  <c:v>25.508199999999967</c:v>
                </c:pt>
                <c:pt idx="6295">
                  <c:v>25.442619999999945</c:v>
                </c:pt>
                <c:pt idx="6296">
                  <c:v>25.21312</c:v>
                </c:pt>
                <c:pt idx="6297">
                  <c:v>26.180329999999966</c:v>
                </c:pt>
                <c:pt idx="6298">
                  <c:v>25.081969999999988</c:v>
                </c:pt>
                <c:pt idx="6299">
                  <c:v>25.918030000000002</c:v>
                </c:pt>
                <c:pt idx="6300">
                  <c:v>25.868849999999963</c:v>
                </c:pt>
                <c:pt idx="6301">
                  <c:v>25.967209999999966</c:v>
                </c:pt>
                <c:pt idx="6302">
                  <c:v>26</c:v>
                </c:pt>
                <c:pt idx="6303">
                  <c:v>24.081969999999988</c:v>
                </c:pt>
                <c:pt idx="6304">
                  <c:v>25.114750000000036</c:v>
                </c:pt>
                <c:pt idx="6305">
                  <c:v>25.95082</c:v>
                </c:pt>
                <c:pt idx="6306">
                  <c:v>25.885249999999942</c:v>
                </c:pt>
                <c:pt idx="6307">
                  <c:v>24.852460000000001</c:v>
                </c:pt>
                <c:pt idx="6308">
                  <c:v>25.475409999999961</c:v>
                </c:pt>
                <c:pt idx="6309">
                  <c:v>25.21312</c:v>
                </c:pt>
                <c:pt idx="6310">
                  <c:v>25.475409999999961</c:v>
                </c:pt>
                <c:pt idx="6311">
                  <c:v>25.557379999999988</c:v>
                </c:pt>
                <c:pt idx="6312">
                  <c:v>25.655740000000002</c:v>
                </c:pt>
                <c:pt idx="6313">
                  <c:v>25.459019999999967</c:v>
                </c:pt>
                <c:pt idx="6314">
                  <c:v>25.836069999999999</c:v>
                </c:pt>
                <c:pt idx="6315">
                  <c:v>26.016390000000001</c:v>
                </c:pt>
                <c:pt idx="6316">
                  <c:v>25.967209999999966</c:v>
                </c:pt>
                <c:pt idx="6317">
                  <c:v>27.09836</c:v>
                </c:pt>
                <c:pt idx="6318">
                  <c:v>25.229509999999966</c:v>
                </c:pt>
                <c:pt idx="6319">
                  <c:v>24.836069999999999</c:v>
                </c:pt>
                <c:pt idx="6320">
                  <c:v>25.73771</c:v>
                </c:pt>
                <c:pt idx="6321">
                  <c:v>26.491800000000001</c:v>
                </c:pt>
                <c:pt idx="6322">
                  <c:v>24.73771</c:v>
                </c:pt>
                <c:pt idx="6323">
                  <c:v>25.622949999999989</c:v>
                </c:pt>
                <c:pt idx="6324">
                  <c:v>24.95082</c:v>
                </c:pt>
                <c:pt idx="6325">
                  <c:v>26.885249999999942</c:v>
                </c:pt>
                <c:pt idx="6326">
                  <c:v>25.57377</c:v>
                </c:pt>
                <c:pt idx="6327">
                  <c:v>25.114750000000036</c:v>
                </c:pt>
                <c:pt idx="6328">
                  <c:v>25.606560000000005</c:v>
                </c:pt>
                <c:pt idx="6329">
                  <c:v>25.459019999999967</c:v>
                </c:pt>
                <c:pt idx="6330">
                  <c:v>25.196719999999971</c:v>
                </c:pt>
                <c:pt idx="6331">
                  <c:v>25.885249999999942</c:v>
                </c:pt>
                <c:pt idx="6332">
                  <c:v>26.262289999999961</c:v>
                </c:pt>
                <c:pt idx="6333">
                  <c:v>26.196719999999971</c:v>
                </c:pt>
                <c:pt idx="6334">
                  <c:v>26.442619999999945</c:v>
                </c:pt>
                <c:pt idx="6335">
                  <c:v>24.967209999999966</c:v>
                </c:pt>
                <c:pt idx="6336">
                  <c:v>25.180329999999966</c:v>
                </c:pt>
                <c:pt idx="6337">
                  <c:v>25.590160000000001</c:v>
                </c:pt>
                <c:pt idx="6338">
                  <c:v>25.73771</c:v>
                </c:pt>
                <c:pt idx="6339">
                  <c:v>26.180329999999966</c:v>
                </c:pt>
                <c:pt idx="6340">
                  <c:v>25.245899999999967</c:v>
                </c:pt>
                <c:pt idx="6341">
                  <c:v>26.426229999999954</c:v>
                </c:pt>
                <c:pt idx="6342">
                  <c:v>25.311480000000028</c:v>
                </c:pt>
                <c:pt idx="6343">
                  <c:v>27.081969999999988</c:v>
                </c:pt>
                <c:pt idx="6344">
                  <c:v>25.934429999999967</c:v>
                </c:pt>
                <c:pt idx="6345">
                  <c:v>25.754100000000001</c:v>
                </c:pt>
                <c:pt idx="6346">
                  <c:v>24.21312</c:v>
                </c:pt>
                <c:pt idx="6347">
                  <c:v>24.52459</c:v>
                </c:pt>
                <c:pt idx="6348">
                  <c:v>25.016390000000001</c:v>
                </c:pt>
                <c:pt idx="6349">
                  <c:v>25.590160000000001</c:v>
                </c:pt>
                <c:pt idx="6350">
                  <c:v>25.57377</c:v>
                </c:pt>
                <c:pt idx="6351">
                  <c:v>25.983609999999942</c:v>
                </c:pt>
                <c:pt idx="6352">
                  <c:v>26.114750000000036</c:v>
                </c:pt>
                <c:pt idx="6353">
                  <c:v>24.901639999999961</c:v>
                </c:pt>
                <c:pt idx="6354">
                  <c:v>25.606560000000005</c:v>
                </c:pt>
                <c:pt idx="6355">
                  <c:v>25.918030000000002</c:v>
                </c:pt>
                <c:pt idx="6356">
                  <c:v>26</c:v>
                </c:pt>
                <c:pt idx="6357">
                  <c:v>25.04918</c:v>
                </c:pt>
                <c:pt idx="6358">
                  <c:v>26.57377</c:v>
                </c:pt>
                <c:pt idx="6359">
                  <c:v>25.229509999999966</c:v>
                </c:pt>
                <c:pt idx="6360">
                  <c:v>25.508199999999967</c:v>
                </c:pt>
                <c:pt idx="6361">
                  <c:v>24.967209999999966</c:v>
                </c:pt>
                <c:pt idx="6362">
                  <c:v>25.344259999999988</c:v>
                </c:pt>
                <c:pt idx="6363">
                  <c:v>26.52459</c:v>
                </c:pt>
                <c:pt idx="6364">
                  <c:v>25.409839999999971</c:v>
                </c:pt>
                <c:pt idx="6365">
                  <c:v>24.377050000000036</c:v>
                </c:pt>
                <c:pt idx="6366">
                  <c:v>25.606560000000005</c:v>
                </c:pt>
                <c:pt idx="6367">
                  <c:v>25.311480000000028</c:v>
                </c:pt>
                <c:pt idx="6368">
                  <c:v>25.409839999999971</c:v>
                </c:pt>
                <c:pt idx="6369">
                  <c:v>25.901639999999961</c:v>
                </c:pt>
                <c:pt idx="6370">
                  <c:v>26.229509999999966</c:v>
                </c:pt>
                <c:pt idx="6371">
                  <c:v>25.901639999999961</c:v>
                </c:pt>
                <c:pt idx="6372">
                  <c:v>25.73771</c:v>
                </c:pt>
                <c:pt idx="6373">
                  <c:v>25.868849999999963</c:v>
                </c:pt>
                <c:pt idx="6374">
                  <c:v>25.065569999999965</c:v>
                </c:pt>
                <c:pt idx="6375">
                  <c:v>25.655740000000002</c:v>
                </c:pt>
                <c:pt idx="6376">
                  <c:v>25.672129999999989</c:v>
                </c:pt>
                <c:pt idx="6377">
                  <c:v>24.836069999999999</c:v>
                </c:pt>
                <c:pt idx="6378">
                  <c:v>25.590160000000001</c:v>
                </c:pt>
                <c:pt idx="6379">
                  <c:v>25.491800000000001</c:v>
                </c:pt>
                <c:pt idx="6380">
                  <c:v>25.672129999999989</c:v>
                </c:pt>
                <c:pt idx="6381">
                  <c:v>23.934429999999967</c:v>
                </c:pt>
                <c:pt idx="6382">
                  <c:v>25.557379999999988</c:v>
                </c:pt>
                <c:pt idx="6383">
                  <c:v>25.983609999999942</c:v>
                </c:pt>
                <c:pt idx="6384">
                  <c:v>25.327870000000036</c:v>
                </c:pt>
                <c:pt idx="6385">
                  <c:v>25.819669999999999</c:v>
                </c:pt>
                <c:pt idx="6386">
                  <c:v>25.557379999999988</c:v>
                </c:pt>
                <c:pt idx="6387">
                  <c:v>25.901639999999961</c:v>
                </c:pt>
                <c:pt idx="6388">
                  <c:v>25.09836</c:v>
                </c:pt>
                <c:pt idx="6389">
                  <c:v>25.377050000000036</c:v>
                </c:pt>
                <c:pt idx="6390">
                  <c:v>26.73771</c:v>
                </c:pt>
                <c:pt idx="6391">
                  <c:v>26.622949999999989</c:v>
                </c:pt>
                <c:pt idx="6392">
                  <c:v>25</c:v>
                </c:pt>
                <c:pt idx="6393">
                  <c:v>25.590160000000001</c:v>
                </c:pt>
                <c:pt idx="6394">
                  <c:v>24.934429999999967</c:v>
                </c:pt>
                <c:pt idx="6395">
                  <c:v>25.295079999999967</c:v>
                </c:pt>
                <c:pt idx="6396">
                  <c:v>26.688519999999961</c:v>
                </c:pt>
                <c:pt idx="6397">
                  <c:v>23.770489999999967</c:v>
                </c:pt>
                <c:pt idx="6398">
                  <c:v>25.819669999999999</c:v>
                </c:pt>
                <c:pt idx="6399">
                  <c:v>25.377050000000036</c:v>
                </c:pt>
                <c:pt idx="6400">
                  <c:v>25.131150000000044</c:v>
                </c:pt>
                <c:pt idx="6401">
                  <c:v>25.868849999999963</c:v>
                </c:pt>
                <c:pt idx="6402">
                  <c:v>24.78688</c:v>
                </c:pt>
                <c:pt idx="6403">
                  <c:v>24.590160000000001</c:v>
                </c:pt>
                <c:pt idx="6404">
                  <c:v>25.868849999999963</c:v>
                </c:pt>
                <c:pt idx="6405">
                  <c:v>25.344259999999988</c:v>
                </c:pt>
                <c:pt idx="6406">
                  <c:v>25.672129999999989</c:v>
                </c:pt>
                <c:pt idx="6407">
                  <c:v>25.311480000000028</c:v>
                </c:pt>
                <c:pt idx="6408">
                  <c:v>26.114750000000036</c:v>
                </c:pt>
                <c:pt idx="6409">
                  <c:v>25.245899999999967</c:v>
                </c:pt>
                <c:pt idx="6410">
                  <c:v>25</c:v>
                </c:pt>
                <c:pt idx="6411">
                  <c:v>26.36065</c:v>
                </c:pt>
                <c:pt idx="6412">
                  <c:v>25.295079999999967</c:v>
                </c:pt>
                <c:pt idx="6413">
                  <c:v>24.918030000000002</c:v>
                </c:pt>
                <c:pt idx="6414">
                  <c:v>26.09836</c:v>
                </c:pt>
                <c:pt idx="6415">
                  <c:v>23.983609999999942</c:v>
                </c:pt>
                <c:pt idx="6416">
                  <c:v>24.639350000000036</c:v>
                </c:pt>
                <c:pt idx="6417">
                  <c:v>24</c:v>
                </c:pt>
                <c:pt idx="6418">
                  <c:v>25.229509999999966</c:v>
                </c:pt>
                <c:pt idx="6419">
                  <c:v>25.590160000000001</c:v>
                </c:pt>
                <c:pt idx="6420">
                  <c:v>25</c:v>
                </c:pt>
                <c:pt idx="6421">
                  <c:v>25.21312</c:v>
                </c:pt>
                <c:pt idx="6422">
                  <c:v>23.819669999999999</c:v>
                </c:pt>
                <c:pt idx="6423">
                  <c:v>25.983609999999942</c:v>
                </c:pt>
                <c:pt idx="6424">
                  <c:v>26.754100000000001</c:v>
                </c:pt>
                <c:pt idx="6425">
                  <c:v>25.131150000000044</c:v>
                </c:pt>
                <c:pt idx="6426">
                  <c:v>25.278689999999965</c:v>
                </c:pt>
                <c:pt idx="6427">
                  <c:v>26.819669999999999</c:v>
                </c:pt>
                <c:pt idx="6428">
                  <c:v>25.377050000000036</c:v>
                </c:pt>
                <c:pt idx="6429">
                  <c:v>26</c:v>
                </c:pt>
                <c:pt idx="6430">
                  <c:v>25.557379999999988</c:v>
                </c:pt>
                <c:pt idx="6431">
                  <c:v>25.032789999999967</c:v>
                </c:pt>
                <c:pt idx="6432">
                  <c:v>27.065569999999965</c:v>
                </c:pt>
                <c:pt idx="6433">
                  <c:v>25.540980000000001</c:v>
                </c:pt>
                <c:pt idx="6434">
                  <c:v>25.770489999999967</c:v>
                </c:pt>
                <c:pt idx="6435">
                  <c:v>25.590160000000001</c:v>
                </c:pt>
                <c:pt idx="6436">
                  <c:v>24.262289999999961</c:v>
                </c:pt>
                <c:pt idx="6437">
                  <c:v>26.016390000000001</c:v>
                </c:pt>
                <c:pt idx="6438">
                  <c:v>25.52459</c:v>
                </c:pt>
                <c:pt idx="6439">
                  <c:v>24.409839999999971</c:v>
                </c:pt>
                <c:pt idx="6440">
                  <c:v>25.852460000000001</c:v>
                </c:pt>
                <c:pt idx="6441">
                  <c:v>25.836069999999999</c:v>
                </c:pt>
                <c:pt idx="6442">
                  <c:v>26.426229999999954</c:v>
                </c:pt>
                <c:pt idx="6443">
                  <c:v>25.803280000000001</c:v>
                </c:pt>
                <c:pt idx="6444">
                  <c:v>25.852460000000001</c:v>
                </c:pt>
                <c:pt idx="6445">
                  <c:v>25.278689999999965</c:v>
                </c:pt>
                <c:pt idx="6446">
                  <c:v>25.377050000000036</c:v>
                </c:pt>
                <c:pt idx="6447">
                  <c:v>26.819669999999999</c:v>
                </c:pt>
                <c:pt idx="6448">
                  <c:v>24.688519999999961</c:v>
                </c:pt>
                <c:pt idx="6449">
                  <c:v>24.442619999999945</c:v>
                </c:pt>
                <c:pt idx="6450">
                  <c:v>25.73771</c:v>
                </c:pt>
                <c:pt idx="6451">
                  <c:v>25.622949999999989</c:v>
                </c:pt>
                <c:pt idx="6452">
                  <c:v>26.081969999999988</c:v>
                </c:pt>
                <c:pt idx="6453">
                  <c:v>25.262289999999961</c:v>
                </c:pt>
                <c:pt idx="6454">
                  <c:v>25.245899999999967</c:v>
                </c:pt>
                <c:pt idx="6455">
                  <c:v>26.180329999999966</c:v>
                </c:pt>
                <c:pt idx="6456">
                  <c:v>26.803280000000001</c:v>
                </c:pt>
                <c:pt idx="6457">
                  <c:v>26.163930000000001</c:v>
                </c:pt>
                <c:pt idx="6458">
                  <c:v>25.327870000000036</c:v>
                </c:pt>
                <c:pt idx="6459">
                  <c:v>25.95082</c:v>
                </c:pt>
                <c:pt idx="6460">
                  <c:v>24.967209999999966</c:v>
                </c:pt>
                <c:pt idx="6461">
                  <c:v>25.73771</c:v>
                </c:pt>
                <c:pt idx="6462">
                  <c:v>26.131150000000044</c:v>
                </c:pt>
                <c:pt idx="6463">
                  <c:v>25.557379999999988</c:v>
                </c:pt>
                <c:pt idx="6464">
                  <c:v>26.57377</c:v>
                </c:pt>
                <c:pt idx="6465">
                  <c:v>24.540980000000001</c:v>
                </c:pt>
                <c:pt idx="6466">
                  <c:v>25.196719999999971</c:v>
                </c:pt>
                <c:pt idx="6467">
                  <c:v>25.672129999999989</c:v>
                </c:pt>
                <c:pt idx="6468">
                  <c:v>25.21312</c:v>
                </c:pt>
                <c:pt idx="6469">
                  <c:v>25.52459</c:v>
                </c:pt>
                <c:pt idx="6470">
                  <c:v>25</c:v>
                </c:pt>
                <c:pt idx="6471">
                  <c:v>25.229509999999966</c:v>
                </c:pt>
                <c:pt idx="6472">
                  <c:v>26.016390000000001</c:v>
                </c:pt>
                <c:pt idx="6473">
                  <c:v>25.52459</c:v>
                </c:pt>
                <c:pt idx="6474">
                  <c:v>23.918030000000002</c:v>
                </c:pt>
                <c:pt idx="6475">
                  <c:v>25.508199999999967</c:v>
                </c:pt>
                <c:pt idx="6476">
                  <c:v>24.754100000000001</c:v>
                </c:pt>
                <c:pt idx="6477">
                  <c:v>24.868849999999963</c:v>
                </c:pt>
                <c:pt idx="6478">
                  <c:v>25.868849999999963</c:v>
                </c:pt>
                <c:pt idx="6479">
                  <c:v>25.131150000000044</c:v>
                </c:pt>
                <c:pt idx="6480">
                  <c:v>24.622949999999989</c:v>
                </c:pt>
                <c:pt idx="6481">
                  <c:v>24.508199999999967</c:v>
                </c:pt>
                <c:pt idx="6482">
                  <c:v>25.442619999999945</c:v>
                </c:pt>
                <c:pt idx="6483">
                  <c:v>25.426229999999954</c:v>
                </c:pt>
                <c:pt idx="6484">
                  <c:v>25.852460000000001</c:v>
                </c:pt>
                <c:pt idx="6485">
                  <c:v>25.639350000000036</c:v>
                </c:pt>
                <c:pt idx="6486">
                  <c:v>25.032789999999967</c:v>
                </c:pt>
                <c:pt idx="6487">
                  <c:v>25.262289999999961</c:v>
                </c:pt>
                <c:pt idx="6488">
                  <c:v>25.245899999999967</c:v>
                </c:pt>
                <c:pt idx="6489">
                  <c:v>25.852460000000001</c:v>
                </c:pt>
                <c:pt idx="6490">
                  <c:v>25.819669999999999</c:v>
                </c:pt>
                <c:pt idx="6491">
                  <c:v>25.36065</c:v>
                </c:pt>
                <c:pt idx="6492">
                  <c:v>24.901639999999961</c:v>
                </c:pt>
                <c:pt idx="6493">
                  <c:v>26.131150000000044</c:v>
                </c:pt>
                <c:pt idx="6494">
                  <c:v>24.131150000000044</c:v>
                </c:pt>
                <c:pt idx="6495">
                  <c:v>24.147539999999989</c:v>
                </c:pt>
                <c:pt idx="6496">
                  <c:v>25.409839999999971</c:v>
                </c:pt>
                <c:pt idx="6497">
                  <c:v>26.278689999999965</c:v>
                </c:pt>
                <c:pt idx="6498">
                  <c:v>25</c:v>
                </c:pt>
                <c:pt idx="6499">
                  <c:v>25.770489999999967</c:v>
                </c:pt>
                <c:pt idx="6500">
                  <c:v>25.639350000000036</c:v>
                </c:pt>
                <c:pt idx="6501">
                  <c:v>23.295079999999967</c:v>
                </c:pt>
                <c:pt idx="6502">
                  <c:v>25.295079999999967</c:v>
                </c:pt>
                <c:pt idx="6503">
                  <c:v>24.95082</c:v>
                </c:pt>
                <c:pt idx="6504">
                  <c:v>25.229509999999966</c:v>
                </c:pt>
                <c:pt idx="6505">
                  <c:v>25.606560000000005</c:v>
                </c:pt>
                <c:pt idx="6506">
                  <c:v>25.622949999999989</c:v>
                </c:pt>
                <c:pt idx="6507">
                  <c:v>25.36065</c:v>
                </c:pt>
                <c:pt idx="6508">
                  <c:v>24.803280000000001</c:v>
                </c:pt>
                <c:pt idx="6509">
                  <c:v>26.606560000000005</c:v>
                </c:pt>
                <c:pt idx="6510">
                  <c:v>24.819669999999999</c:v>
                </c:pt>
                <c:pt idx="6511">
                  <c:v>24.557379999999988</c:v>
                </c:pt>
                <c:pt idx="6512">
                  <c:v>24.377050000000036</c:v>
                </c:pt>
                <c:pt idx="6513">
                  <c:v>27.04918</c:v>
                </c:pt>
                <c:pt idx="6514">
                  <c:v>24.606560000000005</c:v>
                </c:pt>
                <c:pt idx="6515">
                  <c:v>25.655740000000002</c:v>
                </c:pt>
                <c:pt idx="6516">
                  <c:v>25.78688</c:v>
                </c:pt>
                <c:pt idx="6517">
                  <c:v>25.065569999999965</c:v>
                </c:pt>
                <c:pt idx="6518">
                  <c:v>24.852460000000001</c:v>
                </c:pt>
                <c:pt idx="6519">
                  <c:v>26.114750000000036</c:v>
                </c:pt>
                <c:pt idx="6520">
                  <c:v>25.983609999999942</c:v>
                </c:pt>
                <c:pt idx="6521">
                  <c:v>25.442619999999945</c:v>
                </c:pt>
                <c:pt idx="6522">
                  <c:v>24.57377</c:v>
                </c:pt>
                <c:pt idx="6523">
                  <c:v>25.409839999999971</c:v>
                </c:pt>
                <c:pt idx="6524">
                  <c:v>26.196719999999971</c:v>
                </c:pt>
                <c:pt idx="6525">
                  <c:v>24.032789999999967</c:v>
                </c:pt>
                <c:pt idx="6526">
                  <c:v>26.557379999999988</c:v>
                </c:pt>
                <c:pt idx="6527">
                  <c:v>24.114750000000036</c:v>
                </c:pt>
                <c:pt idx="6528">
                  <c:v>26.639350000000036</c:v>
                </c:pt>
                <c:pt idx="6529">
                  <c:v>25.114750000000036</c:v>
                </c:pt>
                <c:pt idx="6530">
                  <c:v>25.032789999999967</c:v>
                </c:pt>
                <c:pt idx="6531">
                  <c:v>25.459019999999967</c:v>
                </c:pt>
                <c:pt idx="6532">
                  <c:v>24.836069999999999</c:v>
                </c:pt>
                <c:pt idx="6533">
                  <c:v>25.065569999999965</c:v>
                </c:pt>
                <c:pt idx="6534">
                  <c:v>25.655740000000002</c:v>
                </c:pt>
                <c:pt idx="6535">
                  <c:v>25.475409999999961</c:v>
                </c:pt>
                <c:pt idx="6536">
                  <c:v>25.491800000000001</c:v>
                </c:pt>
                <c:pt idx="6537">
                  <c:v>26</c:v>
                </c:pt>
                <c:pt idx="6538">
                  <c:v>24.770489999999967</c:v>
                </c:pt>
                <c:pt idx="6539">
                  <c:v>25.475409999999961</c:v>
                </c:pt>
                <c:pt idx="6540">
                  <c:v>25.491800000000001</c:v>
                </c:pt>
                <c:pt idx="6541">
                  <c:v>25.721309999999967</c:v>
                </c:pt>
                <c:pt idx="6542">
                  <c:v>24.57377</c:v>
                </c:pt>
                <c:pt idx="6543">
                  <c:v>25.09836</c:v>
                </c:pt>
                <c:pt idx="6544">
                  <c:v>25.590160000000001</c:v>
                </c:pt>
                <c:pt idx="6545">
                  <c:v>25.475409999999961</c:v>
                </c:pt>
                <c:pt idx="6546">
                  <c:v>25.163930000000001</c:v>
                </c:pt>
                <c:pt idx="6547">
                  <c:v>25.278689999999965</c:v>
                </c:pt>
                <c:pt idx="6548">
                  <c:v>24.852460000000001</c:v>
                </c:pt>
                <c:pt idx="6549">
                  <c:v>24.508199999999967</c:v>
                </c:pt>
                <c:pt idx="6550">
                  <c:v>24.78688</c:v>
                </c:pt>
                <c:pt idx="6551">
                  <c:v>25.78688</c:v>
                </c:pt>
                <c:pt idx="6552">
                  <c:v>25.032789999999967</c:v>
                </c:pt>
                <c:pt idx="6553">
                  <c:v>25.442619999999945</c:v>
                </c:pt>
                <c:pt idx="6554">
                  <c:v>24.934429999999967</c:v>
                </c:pt>
                <c:pt idx="6555">
                  <c:v>24.04918</c:v>
                </c:pt>
                <c:pt idx="6556">
                  <c:v>25.590160000000001</c:v>
                </c:pt>
                <c:pt idx="6557">
                  <c:v>24.590160000000001</c:v>
                </c:pt>
                <c:pt idx="6558">
                  <c:v>25.73771</c:v>
                </c:pt>
                <c:pt idx="6559">
                  <c:v>24.78688</c:v>
                </c:pt>
                <c:pt idx="6560">
                  <c:v>25.459019999999967</c:v>
                </c:pt>
                <c:pt idx="6561">
                  <c:v>23.918030000000002</c:v>
                </c:pt>
                <c:pt idx="6562">
                  <c:v>26.245899999999967</c:v>
                </c:pt>
                <c:pt idx="6563">
                  <c:v>26.09836</c:v>
                </c:pt>
                <c:pt idx="6564">
                  <c:v>25.016390000000001</c:v>
                </c:pt>
                <c:pt idx="6565">
                  <c:v>25.065569999999965</c:v>
                </c:pt>
                <c:pt idx="6566">
                  <c:v>25.78688</c:v>
                </c:pt>
                <c:pt idx="6567">
                  <c:v>26.032789999999967</c:v>
                </c:pt>
                <c:pt idx="6568">
                  <c:v>25.639350000000036</c:v>
                </c:pt>
                <c:pt idx="6569">
                  <c:v>25.475409999999961</c:v>
                </c:pt>
                <c:pt idx="6570">
                  <c:v>25.901639999999961</c:v>
                </c:pt>
                <c:pt idx="6571">
                  <c:v>26.754100000000001</c:v>
                </c:pt>
                <c:pt idx="6572">
                  <c:v>26.21312</c:v>
                </c:pt>
                <c:pt idx="6573">
                  <c:v>26.032789999999967</c:v>
                </c:pt>
                <c:pt idx="6574">
                  <c:v>25.967209999999966</c:v>
                </c:pt>
                <c:pt idx="6575">
                  <c:v>24.770489999999967</c:v>
                </c:pt>
                <c:pt idx="6576">
                  <c:v>25.852460000000001</c:v>
                </c:pt>
                <c:pt idx="6577">
                  <c:v>25.114750000000036</c:v>
                </c:pt>
                <c:pt idx="6578">
                  <c:v>24.885249999999942</c:v>
                </c:pt>
                <c:pt idx="6579">
                  <c:v>25.590160000000001</c:v>
                </c:pt>
                <c:pt idx="6580">
                  <c:v>24.983609999999942</c:v>
                </c:pt>
                <c:pt idx="6581">
                  <c:v>25.901639999999961</c:v>
                </c:pt>
                <c:pt idx="6582">
                  <c:v>25.147539999999989</c:v>
                </c:pt>
                <c:pt idx="6583">
                  <c:v>25.73771</c:v>
                </c:pt>
                <c:pt idx="6584">
                  <c:v>25.377050000000036</c:v>
                </c:pt>
                <c:pt idx="6585">
                  <c:v>25.196719999999971</c:v>
                </c:pt>
                <c:pt idx="6586">
                  <c:v>25</c:v>
                </c:pt>
                <c:pt idx="6587">
                  <c:v>25.131150000000044</c:v>
                </c:pt>
                <c:pt idx="6588">
                  <c:v>25.852460000000001</c:v>
                </c:pt>
                <c:pt idx="6589">
                  <c:v>24.885249999999942</c:v>
                </c:pt>
                <c:pt idx="6590">
                  <c:v>26.327870000000036</c:v>
                </c:pt>
                <c:pt idx="6591">
                  <c:v>26.327870000000036</c:v>
                </c:pt>
                <c:pt idx="6592">
                  <c:v>25.491800000000001</c:v>
                </c:pt>
                <c:pt idx="6593">
                  <c:v>23.229509999999966</c:v>
                </c:pt>
                <c:pt idx="6594">
                  <c:v>24.032789999999967</c:v>
                </c:pt>
                <c:pt idx="6595">
                  <c:v>25.163930000000001</c:v>
                </c:pt>
                <c:pt idx="6596">
                  <c:v>25.967209999999966</c:v>
                </c:pt>
                <c:pt idx="6597">
                  <c:v>25.704920000000001</c:v>
                </c:pt>
                <c:pt idx="6598">
                  <c:v>24.475409999999961</c:v>
                </c:pt>
                <c:pt idx="6599">
                  <c:v>25.78688</c:v>
                </c:pt>
                <c:pt idx="6600">
                  <c:v>25.704920000000001</c:v>
                </c:pt>
                <c:pt idx="6601">
                  <c:v>25.967209999999966</c:v>
                </c:pt>
                <c:pt idx="6602">
                  <c:v>25.672129999999989</c:v>
                </c:pt>
                <c:pt idx="6603">
                  <c:v>24.409839999999971</c:v>
                </c:pt>
                <c:pt idx="6604">
                  <c:v>25.21312</c:v>
                </c:pt>
                <c:pt idx="6605">
                  <c:v>24.147539999999989</c:v>
                </c:pt>
                <c:pt idx="6606">
                  <c:v>26.114750000000036</c:v>
                </c:pt>
                <c:pt idx="6607">
                  <c:v>24.508199999999967</c:v>
                </c:pt>
                <c:pt idx="6608">
                  <c:v>25.52459</c:v>
                </c:pt>
                <c:pt idx="6609">
                  <c:v>25.262289999999961</c:v>
                </c:pt>
                <c:pt idx="6610">
                  <c:v>24.377050000000036</c:v>
                </c:pt>
                <c:pt idx="6611">
                  <c:v>25.393439999999963</c:v>
                </c:pt>
                <c:pt idx="6612">
                  <c:v>26.163930000000001</c:v>
                </c:pt>
                <c:pt idx="6613">
                  <c:v>24.540980000000001</c:v>
                </c:pt>
                <c:pt idx="6614">
                  <c:v>25.262289999999961</c:v>
                </c:pt>
                <c:pt idx="6615">
                  <c:v>26.147539999999989</c:v>
                </c:pt>
                <c:pt idx="6616">
                  <c:v>24.770489999999967</c:v>
                </c:pt>
                <c:pt idx="6617">
                  <c:v>25.819669999999999</c:v>
                </c:pt>
                <c:pt idx="6618">
                  <c:v>23.196719999999971</c:v>
                </c:pt>
                <c:pt idx="6619">
                  <c:v>25.131150000000044</c:v>
                </c:pt>
                <c:pt idx="6620">
                  <c:v>25.868849999999963</c:v>
                </c:pt>
                <c:pt idx="6621">
                  <c:v>24.688519999999961</c:v>
                </c:pt>
                <c:pt idx="6622">
                  <c:v>24.393439999999963</c:v>
                </c:pt>
                <c:pt idx="6623">
                  <c:v>25.721309999999967</c:v>
                </c:pt>
                <c:pt idx="6624">
                  <c:v>26.229509999999966</c:v>
                </c:pt>
                <c:pt idx="6625">
                  <c:v>24.180329999999966</c:v>
                </c:pt>
                <c:pt idx="6626">
                  <c:v>25.278689999999965</c:v>
                </c:pt>
                <c:pt idx="6627">
                  <c:v>24.688519999999961</c:v>
                </c:pt>
                <c:pt idx="6628">
                  <c:v>25.377050000000036</c:v>
                </c:pt>
                <c:pt idx="6629">
                  <c:v>24.393439999999963</c:v>
                </c:pt>
                <c:pt idx="6630">
                  <c:v>26.114750000000036</c:v>
                </c:pt>
                <c:pt idx="6631">
                  <c:v>25.393439999999963</c:v>
                </c:pt>
                <c:pt idx="6632">
                  <c:v>25.934429999999967</c:v>
                </c:pt>
                <c:pt idx="6633">
                  <c:v>25.426229999999954</c:v>
                </c:pt>
                <c:pt idx="6634">
                  <c:v>25.409839999999971</c:v>
                </c:pt>
                <c:pt idx="6635">
                  <c:v>25.590160000000001</c:v>
                </c:pt>
                <c:pt idx="6636">
                  <c:v>25.081969999999988</c:v>
                </c:pt>
                <c:pt idx="6637">
                  <c:v>27.52459</c:v>
                </c:pt>
                <c:pt idx="6638">
                  <c:v>25.754100000000001</c:v>
                </c:pt>
                <c:pt idx="6639">
                  <c:v>25.491800000000001</c:v>
                </c:pt>
                <c:pt idx="6640">
                  <c:v>24.311480000000028</c:v>
                </c:pt>
                <c:pt idx="6641">
                  <c:v>24.688519999999961</c:v>
                </c:pt>
                <c:pt idx="6642">
                  <c:v>25.803280000000001</c:v>
                </c:pt>
                <c:pt idx="6643">
                  <c:v>25.770489999999967</c:v>
                </c:pt>
                <c:pt idx="6644">
                  <c:v>25.09836</c:v>
                </c:pt>
                <c:pt idx="6645">
                  <c:v>25.393439999999963</c:v>
                </c:pt>
                <c:pt idx="6646">
                  <c:v>25.836069999999999</c:v>
                </c:pt>
                <c:pt idx="6647">
                  <c:v>25.52459</c:v>
                </c:pt>
                <c:pt idx="6648">
                  <c:v>26.36065</c:v>
                </c:pt>
                <c:pt idx="6649">
                  <c:v>25.688519999999961</c:v>
                </c:pt>
                <c:pt idx="6650">
                  <c:v>24.885249999999942</c:v>
                </c:pt>
                <c:pt idx="6651">
                  <c:v>26.065569999999965</c:v>
                </c:pt>
                <c:pt idx="6652">
                  <c:v>24.639350000000036</c:v>
                </c:pt>
                <c:pt idx="6653">
                  <c:v>25.672129999999989</c:v>
                </c:pt>
                <c:pt idx="6654">
                  <c:v>24.57377</c:v>
                </c:pt>
                <c:pt idx="6655">
                  <c:v>25.426229999999954</c:v>
                </c:pt>
                <c:pt idx="6656">
                  <c:v>24.21312</c:v>
                </c:pt>
                <c:pt idx="6657">
                  <c:v>25.04918</c:v>
                </c:pt>
                <c:pt idx="6658">
                  <c:v>25.229509999999966</c:v>
                </c:pt>
                <c:pt idx="6659">
                  <c:v>26.196719999999971</c:v>
                </c:pt>
                <c:pt idx="6660">
                  <c:v>24.639350000000036</c:v>
                </c:pt>
                <c:pt idx="6661">
                  <c:v>25.852460000000001</c:v>
                </c:pt>
                <c:pt idx="6662">
                  <c:v>25.934429999999967</c:v>
                </c:pt>
                <c:pt idx="6663">
                  <c:v>25.032789999999967</c:v>
                </c:pt>
                <c:pt idx="6664">
                  <c:v>25</c:v>
                </c:pt>
                <c:pt idx="6665">
                  <c:v>25.803280000000001</c:v>
                </c:pt>
                <c:pt idx="6666">
                  <c:v>25.377050000000036</c:v>
                </c:pt>
                <c:pt idx="6667">
                  <c:v>25.229509999999966</c:v>
                </c:pt>
                <c:pt idx="6668">
                  <c:v>25.327870000000036</c:v>
                </c:pt>
                <c:pt idx="6669">
                  <c:v>26.081969999999988</c:v>
                </c:pt>
                <c:pt idx="6670">
                  <c:v>25.52459</c:v>
                </c:pt>
                <c:pt idx="6671">
                  <c:v>25.606560000000005</c:v>
                </c:pt>
                <c:pt idx="6672">
                  <c:v>24.262289999999961</c:v>
                </c:pt>
                <c:pt idx="6673">
                  <c:v>24.836069999999999</c:v>
                </c:pt>
                <c:pt idx="6674">
                  <c:v>24.344259999999988</c:v>
                </c:pt>
                <c:pt idx="6675">
                  <c:v>24.09836</c:v>
                </c:pt>
                <c:pt idx="6676">
                  <c:v>23.967209999999966</c:v>
                </c:pt>
                <c:pt idx="6677">
                  <c:v>25.819669999999999</c:v>
                </c:pt>
                <c:pt idx="6678">
                  <c:v>26.36065</c:v>
                </c:pt>
                <c:pt idx="6679">
                  <c:v>24.95082</c:v>
                </c:pt>
                <c:pt idx="6680">
                  <c:v>25.344259999999988</c:v>
                </c:pt>
                <c:pt idx="6681">
                  <c:v>26.36065</c:v>
                </c:pt>
                <c:pt idx="6682">
                  <c:v>24.672129999999989</c:v>
                </c:pt>
                <c:pt idx="6683">
                  <c:v>26.377050000000036</c:v>
                </c:pt>
                <c:pt idx="6684">
                  <c:v>25.36065</c:v>
                </c:pt>
                <c:pt idx="6685">
                  <c:v>25.393439999999963</c:v>
                </c:pt>
                <c:pt idx="6686">
                  <c:v>26.475409999999961</c:v>
                </c:pt>
                <c:pt idx="6687">
                  <c:v>24.967209999999966</c:v>
                </c:pt>
                <c:pt idx="6688">
                  <c:v>25.09836</c:v>
                </c:pt>
                <c:pt idx="6689">
                  <c:v>26.918030000000002</c:v>
                </c:pt>
                <c:pt idx="6690">
                  <c:v>25.73771</c:v>
                </c:pt>
                <c:pt idx="6691">
                  <c:v>26.032789999999967</c:v>
                </c:pt>
                <c:pt idx="6692">
                  <c:v>26.04918</c:v>
                </c:pt>
                <c:pt idx="6693">
                  <c:v>25.754100000000001</c:v>
                </c:pt>
                <c:pt idx="6694">
                  <c:v>25.245899999999967</c:v>
                </c:pt>
                <c:pt idx="6695">
                  <c:v>25.475409999999961</c:v>
                </c:pt>
                <c:pt idx="6696">
                  <c:v>24.803280000000001</c:v>
                </c:pt>
                <c:pt idx="6697">
                  <c:v>24.508199999999967</c:v>
                </c:pt>
                <c:pt idx="6698">
                  <c:v>26.409839999999971</c:v>
                </c:pt>
                <c:pt idx="6699">
                  <c:v>25.557379999999988</c:v>
                </c:pt>
                <c:pt idx="6700">
                  <c:v>24.885249999999942</c:v>
                </c:pt>
                <c:pt idx="6701">
                  <c:v>25.278689999999965</c:v>
                </c:pt>
                <c:pt idx="6702">
                  <c:v>24.95082</c:v>
                </c:pt>
                <c:pt idx="6703">
                  <c:v>26.393439999999963</c:v>
                </c:pt>
                <c:pt idx="6704">
                  <c:v>25.655740000000002</c:v>
                </c:pt>
                <c:pt idx="6705">
                  <c:v>25.918030000000002</c:v>
                </c:pt>
                <c:pt idx="6706">
                  <c:v>25.901639999999961</c:v>
                </c:pt>
                <c:pt idx="6707">
                  <c:v>26.163930000000001</c:v>
                </c:pt>
                <c:pt idx="6708">
                  <c:v>25.295079999999967</c:v>
                </c:pt>
                <c:pt idx="6709">
                  <c:v>25.95082</c:v>
                </c:pt>
                <c:pt idx="6710">
                  <c:v>25.95082</c:v>
                </c:pt>
                <c:pt idx="6711">
                  <c:v>25.36065</c:v>
                </c:pt>
                <c:pt idx="6712">
                  <c:v>24.442619999999945</c:v>
                </c:pt>
                <c:pt idx="6713">
                  <c:v>25.409839999999971</c:v>
                </c:pt>
                <c:pt idx="6714">
                  <c:v>24.721309999999967</c:v>
                </c:pt>
                <c:pt idx="6715">
                  <c:v>25</c:v>
                </c:pt>
                <c:pt idx="6716">
                  <c:v>24.065569999999965</c:v>
                </c:pt>
                <c:pt idx="6717">
                  <c:v>25.36065</c:v>
                </c:pt>
                <c:pt idx="6718">
                  <c:v>25.819669999999999</c:v>
                </c:pt>
                <c:pt idx="6719">
                  <c:v>26.590160000000001</c:v>
                </c:pt>
                <c:pt idx="6720">
                  <c:v>25.590160000000001</c:v>
                </c:pt>
                <c:pt idx="6721">
                  <c:v>25.245899999999967</c:v>
                </c:pt>
                <c:pt idx="6722">
                  <c:v>24.704920000000001</c:v>
                </c:pt>
                <c:pt idx="6723">
                  <c:v>25.344259999999988</c:v>
                </c:pt>
                <c:pt idx="6724">
                  <c:v>25.081969999999988</c:v>
                </c:pt>
                <c:pt idx="6725">
                  <c:v>25.540980000000001</c:v>
                </c:pt>
                <c:pt idx="6726">
                  <c:v>24.885249999999942</c:v>
                </c:pt>
                <c:pt idx="6727">
                  <c:v>26.78688</c:v>
                </c:pt>
                <c:pt idx="6728">
                  <c:v>25.196719999999971</c:v>
                </c:pt>
                <c:pt idx="6729">
                  <c:v>24.032789999999967</c:v>
                </c:pt>
                <c:pt idx="6730">
                  <c:v>25.868849999999963</c:v>
                </c:pt>
                <c:pt idx="6731">
                  <c:v>24.344259999999988</c:v>
                </c:pt>
                <c:pt idx="6732">
                  <c:v>25.09836</c:v>
                </c:pt>
                <c:pt idx="6733">
                  <c:v>25.57377</c:v>
                </c:pt>
                <c:pt idx="6734">
                  <c:v>24.901639999999961</c:v>
                </c:pt>
                <c:pt idx="6735">
                  <c:v>25.704920000000001</c:v>
                </c:pt>
                <c:pt idx="6736">
                  <c:v>25.836069999999999</c:v>
                </c:pt>
                <c:pt idx="6737">
                  <c:v>25</c:v>
                </c:pt>
                <c:pt idx="6738">
                  <c:v>23.95082</c:v>
                </c:pt>
                <c:pt idx="6739">
                  <c:v>25.229509999999966</c:v>
                </c:pt>
                <c:pt idx="6740">
                  <c:v>25.278689999999965</c:v>
                </c:pt>
                <c:pt idx="6741">
                  <c:v>26.09836</c:v>
                </c:pt>
                <c:pt idx="6742">
                  <c:v>25.770489999999967</c:v>
                </c:pt>
                <c:pt idx="6743">
                  <c:v>25.426229999999954</c:v>
                </c:pt>
                <c:pt idx="6744">
                  <c:v>25.508199999999967</c:v>
                </c:pt>
                <c:pt idx="6745">
                  <c:v>25.721309999999967</c:v>
                </c:pt>
                <c:pt idx="6746">
                  <c:v>24.819669999999999</c:v>
                </c:pt>
                <c:pt idx="6747">
                  <c:v>25.262289999999961</c:v>
                </c:pt>
                <c:pt idx="6748">
                  <c:v>25.131150000000044</c:v>
                </c:pt>
                <c:pt idx="6749">
                  <c:v>25.032789999999967</c:v>
                </c:pt>
                <c:pt idx="6750">
                  <c:v>24.885249999999942</c:v>
                </c:pt>
                <c:pt idx="6751">
                  <c:v>24.36065</c:v>
                </c:pt>
                <c:pt idx="6752">
                  <c:v>25.918030000000002</c:v>
                </c:pt>
                <c:pt idx="6753">
                  <c:v>25.426229999999954</c:v>
                </c:pt>
                <c:pt idx="6754">
                  <c:v>24.672129999999989</c:v>
                </c:pt>
                <c:pt idx="6755">
                  <c:v>26.032789999999967</c:v>
                </c:pt>
                <c:pt idx="6756">
                  <c:v>24.344259999999988</c:v>
                </c:pt>
                <c:pt idx="6757">
                  <c:v>24.606560000000005</c:v>
                </c:pt>
                <c:pt idx="6758">
                  <c:v>26.016390000000001</c:v>
                </c:pt>
                <c:pt idx="6759">
                  <c:v>25.540980000000001</c:v>
                </c:pt>
                <c:pt idx="6760">
                  <c:v>25.032789999999967</c:v>
                </c:pt>
                <c:pt idx="6761">
                  <c:v>25.688519999999961</c:v>
                </c:pt>
                <c:pt idx="6762">
                  <c:v>26.114750000000036</c:v>
                </c:pt>
                <c:pt idx="6763">
                  <c:v>25.377050000000036</c:v>
                </c:pt>
                <c:pt idx="6764">
                  <c:v>24.081969999999988</c:v>
                </c:pt>
                <c:pt idx="6765">
                  <c:v>25.557379999999988</c:v>
                </c:pt>
                <c:pt idx="6766">
                  <c:v>25.426229999999954</c:v>
                </c:pt>
                <c:pt idx="6767">
                  <c:v>25.131150000000044</c:v>
                </c:pt>
                <c:pt idx="6768">
                  <c:v>25.557379999999988</c:v>
                </c:pt>
                <c:pt idx="6769">
                  <c:v>26.442619999999945</c:v>
                </c:pt>
                <c:pt idx="6770">
                  <c:v>25.36065</c:v>
                </c:pt>
                <c:pt idx="6771">
                  <c:v>25.819669999999999</c:v>
                </c:pt>
                <c:pt idx="6772">
                  <c:v>25.836069999999999</c:v>
                </c:pt>
                <c:pt idx="6773">
                  <c:v>24.426229999999954</c:v>
                </c:pt>
                <c:pt idx="6774">
                  <c:v>24.672129999999989</c:v>
                </c:pt>
                <c:pt idx="6775">
                  <c:v>24.278689999999965</c:v>
                </c:pt>
                <c:pt idx="6776">
                  <c:v>26.622949999999989</c:v>
                </c:pt>
                <c:pt idx="6777">
                  <c:v>26.426229999999954</c:v>
                </c:pt>
                <c:pt idx="6778">
                  <c:v>24.311480000000028</c:v>
                </c:pt>
                <c:pt idx="6779">
                  <c:v>25.409839999999971</c:v>
                </c:pt>
                <c:pt idx="6780">
                  <c:v>25.245899999999967</c:v>
                </c:pt>
                <c:pt idx="6781">
                  <c:v>24.57377</c:v>
                </c:pt>
                <c:pt idx="6782">
                  <c:v>26.229509999999966</c:v>
                </c:pt>
                <c:pt idx="6783">
                  <c:v>25.590160000000001</c:v>
                </c:pt>
                <c:pt idx="6784">
                  <c:v>25.262289999999961</c:v>
                </c:pt>
                <c:pt idx="6785">
                  <c:v>24.311480000000028</c:v>
                </c:pt>
                <c:pt idx="6786">
                  <c:v>25.672129999999989</c:v>
                </c:pt>
                <c:pt idx="6787">
                  <c:v>26.52459</c:v>
                </c:pt>
                <c:pt idx="6788">
                  <c:v>25.131150000000044</c:v>
                </c:pt>
                <c:pt idx="6789">
                  <c:v>25.836069999999999</c:v>
                </c:pt>
                <c:pt idx="6790">
                  <c:v>26.622949999999989</c:v>
                </c:pt>
                <c:pt idx="6791">
                  <c:v>25.704920000000001</c:v>
                </c:pt>
                <c:pt idx="6792">
                  <c:v>26.065569999999965</c:v>
                </c:pt>
                <c:pt idx="6793">
                  <c:v>25</c:v>
                </c:pt>
                <c:pt idx="6794">
                  <c:v>24.967209999999966</c:v>
                </c:pt>
                <c:pt idx="6795">
                  <c:v>25.803280000000001</c:v>
                </c:pt>
                <c:pt idx="6796">
                  <c:v>25.21312</c:v>
                </c:pt>
                <c:pt idx="6797">
                  <c:v>25.278689999999965</c:v>
                </c:pt>
                <c:pt idx="6798">
                  <c:v>24.459019999999967</c:v>
                </c:pt>
                <c:pt idx="6799">
                  <c:v>25.852460000000001</c:v>
                </c:pt>
                <c:pt idx="6800">
                  <c:v>26.327870000000036</c:v>
                </c:pt>
                <c:pt idx="6801">
                  <c:v>25.73771</c:v>
                </c:pt>
                <c:pt idx="6802">
                  <c:v>25.52459</c:v>
                </c:pt>
                <c:pt idx="6803">
                  <c:v>26.590160000000001</c:v>
                </c:pt>
                <c:pt idx="6804">
                  <c:v>24.590160000000001</c:v>
                </c:pt>
                <c:pt idx="6805">
                  <c:v>24.78688</c:v>
                </c:pt>
                <c:pt idx="6806">
                  <c:v>25.803280000000001</c:v>
                </c:pt>
                <c:pt idx="6807">
                  <c:v>24.967209999999966</c:v>
                </c:pt>
                <c:pt idx="6808">
                  <c:v>26.491800000000001</c:v>
                </c:pt>
                <c:pt idx="6809">
                  <c:v>25.344259999999988</c:v>
                </c:pt>
                <c:pt idx="6810">
                  <c:v>25.196719999999971</c:v>
                </c:pt>
                <c:pt idx="6811">
                  <c:v>25.606560000000005</c:v>
                </c:pt>
                <c:pt idx="6812">
                  <c:v>24.393439999999963</c:v>
                </c:pt>
                <c:pt idx="6813">
                  <c:v>23.540980000000001</c:v>
                </c:pt>
                <c:pt idx="6814">
                  <c:v>24.967209999999966</c:v>
                </c:pt>
                <c:pt idx="6815">
                  <c:v>25.57377</c:v>
                </c:pt>
                <c:pt idx="6816">
                  <c:v>25.09836</c:v>
                </c:pt>
                <c:pt idx="6817">
                  <c:v>24.95082</c:v>
                </c:pt>
                <c:pt idx="6818">
                  <c:v>24.770489999999967</c:v>
                </c:pt>
                <c:pt idx="6819">
                  <c:v>25.409839999999971</c:v>
                </c:pt>
                <c:pt idx="6820">
                  <c:v>23.836069999999999</c:v>
                </c:pt>
                <c:pt idx="6821">
                  <c:v>25.491800000000001</c:v>
                </c:pt>
                <c:pt idx="6822">
                  <c:v>25.459019999999967</c:v>
                </c:pt>
                <c:pt idx="6823">
                  <c:v>26.09836</c:v>
                </c:pt>
                <c:pt idx="6824">
                  <c:v>25.065569999999965</c:v>
                </c:pt>
                <c:pt idx="6825">
                  <c:v>24.918030000000002</c:v>
                </c:pt>
                <c:pt idx="6826">
                  <c:v>24.901639999999961</c:v>
                </c:pt>
                <c:pt idx="6827">
                  <c:v>25.04918</c:v>
                </c:pt>
                <c:pt idx="6828">
                  <c:v>24.836069999999999</c:v>
                </c:pt>
                <c:pt idx="6829">
                  <c:v>24.245899999999967</c:v>
                </c:pt>
                <c:pt idx="6830">
                  <c:v>24.803280000000001</c:v>
                </c:pt>
                <c:pt idx="6831">
                  <c:v>24.868849999999963</c:v>
                </c:pt>
                <c:pt idx="6832">
                  <c:v>24.196719999999971</c:v>
                </c:pt>
                <c:pt idx="6833">
                  <c:v>25.016390000000001</c:v>
                </c:pt>
                <c:pt idx="6834">
                  <c:v>24.754100000000001</c:v>
                </c:pt>
                <c:pt idx="6835">
                  <c:v>25.819669999999999</c:v>
                </c:pt>
                <c:pt idx="6836">
                  <c:v>24.868849999999963</c:v>
                </c:pt>
                <c:pt idx="6837">
                  <c:v>26.081969999999988</c:v>
                </c:pt>
                <c:pt idx="6838">
                  <c:v>24.557379999999988</c:v>
                </c:pt>
                <c:pt idx="6839">
                  <c:v>25.163930000000001</c:v>
                </c:pt>
                <c:pt idx="6840">
                  <c:v>24.590160000000001</c:v>
                </c:pt>
                <c:pt idx="6841">
                  <c:v>26.163930000000001</c:v>
                </c:pt>
                <c:pt idx="6842">
                  <c:v>25.065569999999965</c:v>
                </c:pt>
                <c:pt idx="6843">
                  <c:v>25.21312</c:v>
                </c:pt>
                <c:pt idx="6844">
                  <c:v>25.491800000000001</c:v>
                </c:pt>
                <c:pt idx="6845">
                  <c:v>25.114750000000036</c:v>
                </c:pt>
                <c:pt idx="6846">
                  <c:v>24.131150000000044</c:v>
                </c:pt>
                <c:pt idx="6847">
                  <c:v>26.311480000000028</c:v>
                </c:pt>
                <c:pt idx="6848">
                  <c:v>25.52459</c:v>
                </c:pt>
                <c:pt idx="6849">
                  <c:v>25.377050000000036</c:v>
                </c:pt>
                <c:pt idx="6850">
                  <c:v>25.754100000000001</c:v>
                </c:pt>
                <c:pt idx="6851">
                  <c:v>24.491800000000001</c:v>
                </c:pt>
                <c:pt idx="6852">
                  <c:v>25.311480000000028</c:v>
                </c:pt>
                <c:pt idx="6853">
                  <c:v>24.803280000000001</c:v>
                </c:pt>
                <c:pt idx="6854">
                  <c:v>25.09836</c:v>
                </c:pt>
                <c:pt idx="6855">
                  <c:v>24.295079999999967</c:v>
                </c:pt>
                <c:pt idx="6856">
                  <c:v>25.622949999999989</c:v>
                </c:pt>
                <c:pt idx="6857">
                  <c:v>25.147539999999989</c:v>
                </c:pt>
                <c:pt idx="6858">
                  <c:v>25.278689999999965</c:v>
                </c:pt>
                <c:pt idx="6859">
                  <c:v>24.73771</c:v>
                </c:pt>
                <c:pt idx="6860">
                  <c:v>25.508199999999967</c:v>
                </c:pt>
                <c:pt idx="6861">
                  <c:v>24.426229999999954</c:v>
                </c:pt>
                <c:pt idx="6862">
                  <c:v>25.09836</c:v>
                </c:pt>
                <c:pt idx="6863">
                  <c:v>24.540980000000001</c:v>
                </c:pt>
                <c:pt idx="6864">
                  <c:v>25.09836</c:v>
                </c:pt>
                <c:pt idx="6865">
                  <c:v>24.57377</c:v>
                </c:pt>
                <c:pt idx="6866">
                  <c:v>25.540980000000001</c:v>
                </c:pt>
                <c:pt idx="6867">
                  <c:v>25.540980000000001</c:v>
                </c:pt>
                <c:pt idx="6868">
                  <c:v>23.557379999999988</c:v>
                </c:pt>
                <c:pt idx="6869">
                  <c:v>24.278689999999965</c:v>
                </c:pt>
                <c:pt idx="6870">
                  <c:v>26.114750000000036</c:v>
                </c:pt>
                <c:pt idx="6871">
                  <c:v>25.295079999999967</c:v>
                </c:pt>
                <c:pt idx="6872">
                  <c:v>25.721309999999967</c:v>
                </c:pt>
                <c:pt idx="6873">
                  <c:v>25.754100000000001</c:v>
                </c:pt>
                <c:pt idx="6874">
                  <c:v>25.901639999999961</c:v>
                </c:pt>
                <c:pt idx="6875">
                  <c:v>24.557379999999988</c:v>
                </c:pt>
                <c:pt idx="6876">
                  <c:v>26.36065</c:v>
                </c:pt>
                <c:pt idx="6877">
                  <c:v>25.36065</c:v>
                </c:pt>
                <c:pt idx="6878">
                  <c:v>24.819669999999999</c:v>
                </c:pt>
                <c:pt idx="6879">
                  <c:v>24</c:v>
                </c:pt>
                <c:pt idx="6880">
                  <c:v>24.491800000000001</c:v>
                </c:pt>
                <c:pt idx="6881">
                  <c:v>24.229509999999966</c:v>
                </c:pt>
                <c:pt idx="6882">
                  <c:v>25.639350000000036</c:v>
                </c:pt>
                <c:pt idx="6883">
                  <c:v>24.901639999999961</c:v>
                </c:pt>
                <c:pt idx="6884">
                  <c:v>24.229509999999966</c:v>
                </c:pt>
                <c:pt idx="6885">
                  <c:v>24.09836</c:v>
                </c:pt>
                <c:pt idx="6886">
                  <c:v>25.754100000000001</c:v>
                </c:pt>
                <c:pt idx="6887">
                  <c:v>25.032789999999967</c:v>
                </c:pt>
                <c:pt idx="6888">
                  <c:v>26.393439999999963</c:v>
                </c:pt>
                <c:pt idx="6889">
                  <c:v>25.09836</c:v>
                </c:pt>
                <c:pt idx="6890">
                  <c:v>25.52459</c:v>
                </c:pt>
                <c:pt idx="6891">
                  <c:v>26.245899999999967</c:v>
                </c:pt>
                <c:pt idx="6892">
                  <c:v>25.770489999999967</c:v>
                </c:pt>
                <c:pt idx="6893">
                  <c:v>24.754100000000001</c:v>
                </c:pt>
                <c:pt idx="6894">
                  <c:v>24.590160000000001</c:v>
                </c:pt>
                <c:pt idx="6895">
                  <c:v>25.377050000000036</c:v>
                </c:pt>
                <c:pt idx="6896">
                  <c:v>23.918030000000002</c:v>
                </c:pt>
                <c:pt idx="6897">
                  <c:v>25.081969999999988</c:v>
                </c:pt>
                <c:pt idx="6898">
                  <c:v>25.426229999999954</c:v>
                </c:pt>
                <c:pt idx="6899">
                  <c:v>25.36065</c:v>
                </c:pt>
                <c:pt idx="6900">
                  <c:v>24.983609999999942</c:v>
                </c:pt>
                <c:pt idx="6901">
                  <c:v>24.278689999999965</c:v>
                </c:pt>
                <c:pt idx="6902">
                  <c:v>25.983609999999942</c:v>
                </c:pt>
                <c:pt idx="6903">
                  <c:v>25.163930000000001</c:v>
                </c:pt>
                <c:pt idx="6904">
                  <c:v>24.836069999999999</c:v>
                </c:pt>
                <c:pt idx="6905">
                  <c:v>26.442619999999945</c:v>
                </c:pt>
                <c:pt idx="6906">
                  <c:v>24.655740000000002</c:v>
                </c:pt>
                <c:pt idx="6907">
                  <c:v>26.163930000000001</c:v>
                </c:pt>
                <c:pt idx="6908">
                  <c:v>24.311480000000028</c:v>
                </c:pt>
                <c:pt idx="6909">
                  <c:v>25.770489999999967</c:v>
                </c:pt>
                <c:pt idx="6910">
                  <c:v>26.016390000000001</c:v>
                </c:pt>
                <c:pt idx="6911">
                  <c:v>25.09836</c:v>
                </c:pt>
                <c:pt idx="6912">
                  <c:v>25.147539999999989</c:v>
                </c:pt>
                <c:pt idx="6913">
                  <c:v>25.426229999999954</c:v>
                </c:pt>
                <c:pt idx="6914">
                  <c:v>24.459019999999967</c:v>
                </c:pt>
                <c:pt idx="6915">
                  <c:v>25.36065</c:v>
                </c:pt>
                <c:pt idx="6916">
                  <c:v>25.327870000000036</c:v>
                </c:pt>
                <c:pt idx="6917">
                  <c:v>24.622949999999989</c:v>
                </c:pt>
                <c:pt idx="6918">
                  <c:v>24.885249999999942</c:v>
                </c:pt>
                <c:pt idx="6919">
                  <c:v>26.09836</c:v>
                </c:pt>
                <c:pt idx="6920">
                  <c:v>25.344259999999988</c:v>
                </c:pt>
                <c:pt idx="6921">
                  <c:v>25.557379999999988</c:v>
                </c:pt>
                <c:pt idx="6922">
                  <c:v>23.704920000000001</c:v>
                </c:pt>
                <c:pt idx="6923">
                  <c:v>25.229509999999966</c:v>
                </c:pt>
                <c:pt idx="6924">
                  <c:v>24.622949999999989</c:v>
                </c:pt>
                <c:pt idx="6925">
                  <c:v>24.688519999999961</c:v>
                </c:pt>
                <c:pt idx="6926">
                  <c:v>23.754100000000001</c:v>
                </c:pt>
                <c:pt idx="6927">
                  <c:v>25.508199999999967</c:v>
                </c:pt>
                <c:pt idx="6928">
                  <c:v>24.78688</c:v>
                </c:pt>
                <c:pt idx="6929">
                  <c:v>25.295079999999967</c:v>
                </c:pt>
                <c:pt idx="6930">
                  <c:v>23.852460000000001</c:v>
                </c:pt>
                <c:pt idx="6931">
                  <c:v>25.819669999999999</c:v>
                </c:pt>
                <c:pt idx="6932">
                  <c:v>25.52459</c:v>
                </c:pt>
                <c:pt idx="6933">
                  <c:v>25.704920000000001</c:v>
                </c:pt>
                <c:pt idx="6934">
                  <c:v>25.475409999999961</c:v>
                </c:pt>
                <c:pt idx="6935">
                  <c:v>25.114750000000036</c:v>
                </c:pt>
                <c:pt idx="6936">
                  <c:v>24.770489999999967</c:v>
                </c:pt>
                <c:pt idx="6937">
                  <c:v>25.491800000000001</c:v>
                </c:pt>
                <c:pt idx="6938">
                  <c:v>24.262289999999961</c:v>
                </c:pt>
                <c:pt idx="6939">
                  <c:v>25.459019999999967</c:v>
                </c:pt>
                <c:pt idx="6940">
                  <c:v>24.918030000000002</c:v>
                </c:pt>
                <c:pt idx="6941">
                  <c:v>25.278689999999965</c:v>
                </c:pt>
                <c:pt idx="6942">
                  <c:v>23.78688</c:v>
                </c:pt>
                <c:pt idx="6943">
                  <c:v>24.278689999999965</c:v>
                </c:pt>
                <c:pt idx="6944">
                  <c:v>25</c:v>
                </c:pt>
                <c:pt idx="6945">
                  <c:v>24.590160000000001</c:v>
                </c:pt>
                <c:pt idx="6946">
                  <c:v>24.032789999999967</c:v>
                </c:pt>
                <c:pt idx="6947">
                  <c:v>24.295079999999967</c:v>
                </c:pt>
                <c:pt idx="6948">
                  <c:v>25.04918</c:v>
                </c:pt>
                <c:pt idx="6949">
                  <c:v>24.754100000000001</c:v>
                </c:pt>
                <c:pt idx="6950">
                  <c:v>26.081969999999988</c:v>
                </c:pt>
                <c:pt idx="6951">
                  <c:v>24.770489999999967</c:v>
                </c:pt>
                <c:pt idx="6952">
                  <c:v>25.622949999999989</c:v>
                </c:pt>
                <c:pt idx="6953">
                  <c:v>24.508199999999967</c:v>
                </c:pt>
                <c:pt idx="6954">
                  <c:v>26.540980000000001</c:v>
                </c:pt>
                <c:pt idx="6955">
                  <c:v>26.557379999999988</c:v>
                </c:pt>
                <c:pt idx="6956">
                  <c:v>25.606560000000005</c:v>
                </c:pt>
                <c:pt idx="6957">
                  <c:v>24.73771</c:v>
                </c:pt>
                <c:pt idx="6958">
                  <c:v>25.081969999999988</c:v>
                </c:pt>
                <c:pt idx="6959">
                  <c:v>26.688519999999961</c:v>
                </c:pt>
                <c:pt idx="6960">
                  <c:v>24.819669999999999</c:v>
                </c:pt>
                <c:pt idx="6961">
                  <c:v>25.032789999999967</c:v>
                </c:pt>
                <c:pt idx="6962">
                  <c:v>25.442619999999945</c:v>
                </c:pt>
                <c:pt idx="6963">
                  <c:v>26.557379999999988</c:v>
                </c:pt>
                <c:pt idx="6964">
                  <c:v>24.262289999999961</c:v>
                </c:pt>
                <c:pt idx="6965">
                  <c:v>24.918030000000002</c:v>
                </c:pt>
                <c:pt idx="6966">
                  <c:v>24.885249999999942</c:v>
                </c:pt>
                <c:pt idx="6967">
                  <c:v>25.278689999999965</c:v>
                </c:pt>
                <c:pt idx="6968">
                  <c:v>24.393439999999963</c:v>
                </c:pt>
                <c:pt idx="6969">
                  <c:v>25.491800000000001</c:v>
                </c:pt>
                <c:pt idx="6970">
                  <c:v>24.52459</c:v>
                </c:pt>
                <c:pt idx="6971">
                  <c:v>25.459019999999967</c:v>
                </c:pt>
                <c:pt idx="6972">
                  <c:v>24.803280000000001</c:v>
                </c:pt>
                <c:pt idx="6973">
                  <c:v>26.377050000000036</c:v>
                </c:pt>
                <c:pt idx="6974">
                  <c:v>25.57377</c:v>
                </c:pt>
                <c:pt idx="6975">
                  <c:v>26.04918</c:v>
                </c:pt>
                <c:pt idx="6976">
                  <c:v>25.114750000000036</c:v>
                </c:pt>
                <c:pt idx="6977">
                  <c:v>25.032789999999967</c:v>
                </c:pt>
                <c:pt idx="6978">
                  <c:v>25.688519999999961</c:v>
                </c:pt>
                <c:pt idx="6979">
                  <c:v>24.278689999999965</c:v>
                </c:pt>
                <c:pt idx="6980">
                  <c:v>26</c:v>
                </c:pt>
                <c:pt idx="6981">
                  <c:v>25.655740000000002</c:v>
                </c:pt>
                <c:pt idx="6982">
                  <c:v>25.311480000000028</c:v>
                </c:pt>
                <c:pt idx="6983">
                  <c:v>25.196719999999971</c:v>
                </c:pt>
                <c:pt idx="6984">
                  <c:v>26.540980000000001</c:v>
                </c:pt>
                <c:pt idx="6985">
                  <c:v>26.081969999999988</c:v>
                </c:pt>
                <c:pt idx="6986">
                  <c:v>24.409839999999971</c:v>
                </c:pt>
                <c:pt idx="6987">
                  <c:v>24.836069999999999</c:v>
                </c:pt>
                <c:pt idx="6988">
                  <c:v>24.36065</c:v>
                </c:pt>
                <c:pt idx="6989">
                  <c:v>24.344259999999988</c:v>
                </c:pt>
                <c:pt idx="6990">
                  <c:v>25.459019999999967</c:v>
                </c:pt>
                <c:pt idx="6991">
                  <c:v>25.475409999999961</c:v>
                </c:pt>
                <c:pt idx="6992">
                  <c:v>24.114750000000036</c:v>
                </c:pt>
                <c:pt idx="6993">
                  <c:v>25.459019999999967</c:v>
                </c:pt>
                <c:pt idx="6994">
                  <c:v>24.704920000000001</c:v>
                </c:pt>
                <c:pt idx="6995">
                  <c:v>24.983609999999942</c:v>
                </c:pt>
                <c:pt idx="6996">
                  <c:v>24.688519999999961</c:v>
                </c:pt>
                <c:pt idx="6997">
                  <c:v>24.491800000000001</c:v>
                </c:pt>
                <c:pt idx="6998">
                  <c:v>24.836069999999999</c:v>
                </c:pt>
                <c:pt idx="6999">
                  <c:v>25.081969999999988</c:v>
                </c:pt>
                <c:pt idx="7000">
                  <c:v>24.78688</c:v>
                </c:pt>
                <c:pt idx="7001">
                  <c:v>25.393439999999963</c:v>
                </c:pt>
                <c:pt idx="7002">
                  <c:v>25.836069999999999</c:v>
                </c:pt>
                <c:pt idx="7003">
                  <c:v>24.803280000000001</c:v>
                </c:pt>
                <c:pt idx="7004">
                  <c:v>24.754100000000001</c:v>
                </c:pt>
                <c:pt idx="7005">
                  <c:v>24.491800000000001</c:v>
                </c:pt>
                <c:pt idx="7006">
                  <c:v>25.475409999999961</c:v>
                </c:pt>
                <c:pt idx="7007">
                  <c:v>24.475409999999961</c:v>
                </c:pt>
                <c:pt idx="7008">
                  <c:v>23.196719999999971</c:v>
                </c:pt>
                <c:pt idx="7009">
                  <c:v>24.983609999999942</c:v>
                </c:pt>
                <c:pt idx="7010">
                  <c:v>26.278689999999965</c:v>
                </c:pt>
                <c:pt idx="7011">
                  <c:v>25.196719999999971</c:v>
                </c:pt>
                <c:pt idx="7012">
                  <c:v>23.590160000000001</c:v>
                </c:pt>
                <c:pt idx="7013">
                  <c:v>26.016390000000001</c:v>
                </c:pt>
                <c:pt idx="7014">
                  <c:v>25.475409999999961</c:v>
                </c:pt>
                <c:pt idx="7015">
                  <c:v>25.21312</c:v>
                </c:pt>
                <c:pt idx="7016">
                  <c:v>24.78688</c:v>
                </c:pt>
                <c:pt idx="7017">
                  <c:v>26.065569999999965</c:v>
                </c:pt>
                <c:pt idx="7018">
                  <c:v>24.819669999999999</c:v>
                </c:pt>
                <c:pt idx="7019">
                  <c:v>24.36065</c:v>
                </c:pt>
                <c:pt idx="7020">
                  <c:v>25.344259999999988</c:v>
                </c:pt>
                <c:pt idx="7021">
                  <c:v>25.196719999999971</c:v>
                </c:pt>
                <c:pt idx="7022">
                  <c:v>25.459019999999967</c:v>
                </c:pt>
                <c:pt idx="7023">
                  <c:v>25.04918</c:v>
                </c:pt>
                <c:pt idx="7024">
                  <c:v>25.475409999999961</c:v>
                </c:pt>
                <c:pt idx="7025">
                  <c:v>24.557379999999988</c:v>
                </c:pt>
                <c:pt idx="7026">
                  <c:v>24.311480000000028</c:v>
                </c:pt>
                <c:pt idx="7027">
                  <c:v>26.196719999999971</c:v>
                </c:pt>
                <c:pt idx="7028">
                  <c:v>24.377050000000036</c:v>
                </c:pt>
                <c:pt idx="7029">
                  <c:v>25.78688</c:v>
                </c:pt>
                <c:pt idx="7030">
                  <c:v>25.934429999999967</c:v>
                </c:pt>
                <c:pt idx="7031">
                  <c:v>25.278689999999965</c:v>
                </c:pt>
                <c:pt idx="7032">
                  <c:v>25.918030000000002</c:v>
                </c:pt>
                <c:pt idx="7033">
                  <c:v>25.639350000000036</c:v>
                </c:pt>
                <c:pt idx="7034">
                  <c:v>25.57377</c:v>
                </c:pt>
                <c:pt idx="7035">
                  <c:v>24.639350000000036</c:v>
                </c:pt>
                <c:pt idx="7036">
                  <c:v>25.491800000000001</c:v>
                </c:pt>
                <c:pt idx="7037">
                  <c:v>25.95082</c:v>
                </c:pt>
                <c:pt idx="7038">
                  <c:v>24.459019999999967</c:v>
                </c:pt>
                <c:pt idx="7039">
                  <c:v>24.409839999999971</c:v>
                </c:pt>
                <c:pt idx="7040">
                  <c:v>24.459019999999967</c:v>
                </c:pt>
                <c:pt idx="7041">
                  <c:v>25.606560000000005</c:v>
                </c:pt>
                <c:pt idx="7042">
                  <c:v>25.131150000000044</c:v>
                </c:pt>
                <c:pt idx="7043">
                  <c:v>24.377050000000036</c:v>
                </c:pt>
                <c:pt idx="7044">
                  <c:v>25.180329999999966</c:v>
                </c:pt>
                <c:pt idx="7045">
                  <c:v>25.967209999999966</c:v>
                </c:pt>
                <c:pt idx="7046">
                  <c:v>25.295079999999967</c:v>
                </c:pt>
                <c:pt idx="7047">
                  <c:v>24.540980000000001</c:v>
                </c:pt>
                <c:pt idx="7048">
                  <c:v>25.04918</c:v>
                </c:pt>
                <c:pt idx="7049">
                  <c:v>24.180329999999966</c:v>
                </c:pt>
                <c:pt idx="7050">
                  <c:v>25.836069999999999</c:v>
                </c:pt>
                <c:pt idx="7051">
                  <c:v>24.688519999999961</c:v>
                </c:pt>
                <c:pt idx="7052">
                  <c:v>25.295079999999967</c:v>
                </c:pt>
                <c:pt idx="7053">
                  <c:v>25.36065</c:v>
                </c:pt>
                <c:pt idx="7054">
                  <c:v>24.409839999999971</c:v>
                </c:pt>
                <c:pt idx="7055">
                  <c:v>24.475409999999961</c:v>
                </c:pt>
                <c:pt idx="7056">
                  <c:v>24.836069999999999</c:v>
                </c:pt>
                <c:pt idx="7057">
                  <c:v>26.065569999999965</c:v>
                </c:pt>
                <c:pt idx="7058">
                  <c:v>25.278689999999965</c:v>
                </c:pt>
                <c:pt idx="7059">
                  <c:v>25.114750000000036</c:v>
                </c:pt>
                <c:pt idx="7060">
                  <c:v>24.770489999999967</c:v>
                </c:pt>
                <c:pt idx="7061">
                  <c:v>25.327870000000036</c:v>
                </c:pt>
                <c:pt idx="7062">
                  <c:v>24.95082</c:v>
                </c:pt>
                <c:pt idx="7063">
                  <c:v>25.163930000000001</c:v>
                </c:pt>
                <c:pt idx="7064">
                  <c:v>24.508199999999967</c:v>
                </c:pt>
                <c:pt idx="7065">
                  <c:v>25.475409999999961</c:v>
                </c:pt>
                <c:pt idx="7066">
                  <c:v>24.803280000000001</c:v>
                </c:pt>
                <c:pt idx="7067">
                  <c:v>24.508199999999967</c:v>
                </c:pt>
                <c:pt idx="7068">
                  <c:v>24.901639999999961</c:v>
                </c:pt>
                <c:pt idx="7069">
                  <c:v>25.606560000000005</c:v>
                </c:pt>
                <c:pt idx="7070">
                  <c:v>25.803280000000001</c:v>
                </c:pt>
                <c:pt idx="7071">
                  <c:v>24.918030000000002</c:v>
                </c:pt>
                <c:pt idx="7072">
                  <c:v>24.590160000000001</c:v>
                </c:pt>
                <c:pt idx="7073">
                  <c:v>24.721309999999967</c:v>
                </c:pt>
                <c:pt idx="7074">
                  <c:v>25.131150000000044</c:v>
                </c:pt>
                <c:pt idx="7075">
                  <c:v>25.475409999999961</c:v>
                </c:pt>
                <c:pt idx="7076">
                  <c:v>26.295079999999967</c:v>
                </c:pt>
                <c:pt idx="7077">
                  <c:v>24.327870000000036</c:v>
                </c:pt>
                <c:pt idx="7078">
                  <c:v>24.967209999999966</c:v>
                </c:pt>
                <c:pt idx="7079">
                  <c:v>25.21312</c:v>
                </c:pt>
                <c:pt idx="7080">
                  <c:v>26.590160000000001</c:v>
                </c:pt>
                <c:pt idx="7081">
                  <c:v>24.819669999999999</c:v>
                </c:pt>
                <c:pt idx="7082">
                  <c:v>24.032789999999967</c:v>
                </c:pt>
                <c:pt idx="7083">
                  <c:v>25.655740000000002</c:v>
                </c:pt>
                <c:pt idx="7084">
                  <c:v>24.04918</c:v>
                </c:pt>
                <c:pt idx="7085">
                  <c:v>25.475409999999961</c:v>
                </c:pt>
                <c:pt idx="7086">
                  <c:v>26.557379999999988</c:v>
                </c:pt>
                <c:pt idx="7087">
                  <c:v>24.09836</c:v>
                </c:pt>
                <c:pt idx="7088">
                  <c:v>26.180329999999966</c:v>
                </c:pt>
                <c:pt idx="7089">
                  <c:v>25.557379999999988</c:v>
                </c:pt>
                <c:pt idx="7090">
                  <c:v>25.655740000000002</c:v>
                </c:pt>
                <c:pt idx="7091">
                  <c:v>24.426229999999954</c:v>
                </c:pt>
                <c:pt idx="7092">
                  <c:v>24.983609999999942</c:v>
                </c:pt>
                <c:pt idx="7093">
                  <c:v>25.09836</c:v>
                </c:pt>
                <c:pt idx="7094">
                  <c:v>26.836069999999999</c:v>
                </c:pt>
                <c:pt idx="7095">
                  <c:v>24.967209999999966</c:v>
                </c:pt>
                <c:pt idx="7096">
                  <c:v>24.78688</c:v>
                </c:pt>
                <c:pt idx="7097">
                  <c:v>25.311480000000028</c:v>
                </c:pt>
                <c:pt idx="7098">
                  <c:v>26.081969999999988</c:v>
                </c:pt>
                <c:pt idx="7099">
                  <c:v>25.114750000000036</c:v>
                </c:pt>
                <c:pt idx="7100">
                  <c:v>24.557379999999988</c:v>
                </c:pt>
                <c:pt idx="7101">
                  <c:v>24.868849999999963</c:v>
                </c:pt>
                <c:pt idx="7102">
                  <c:v>24.967209999999966</c:v>
                </c:pt>
                <c:pt idx="7103">
                  <c:v>25</c:v>
                </c:pt>
                <c:pt idx="7104">
                  <c:v>25.04918</c:v>
                </c:pt>
                <c:pt idx="7105">
                  <c:v>24.655740000000002</c:v>
                </c:pt>
                <c:pt idx="7106">
                  <c:v>25.081969999999988</c:v>
                </c:pt>
                <c:pt idx="7107">
                  <c:v>25.934429999999967</c:v>
                </c:pt>
                <c:pt idx="7108">
                  <c:v>25.868849999999963</c:v>
                </c:pt>
                <c:pt idx="7109">
                  <c:v>25.016390000000001</c:v>
                </c:pt>
                <c:pt idx="7110">
                  <c:v>25.459019999999967</c:v>
                </c:pt>
                <c:pt idx="7111">
                  <c:v>25.688519999999961</c:v>
                </c:pt>
                <c:pt idx="7112">
                  <c:v>25</c:v>
                </c:pt>
                <c:pt idx="7113">
                  <c:v>24.721309999999967</c:v>
                </c:pt>
                <c:pt idx="7114">
                  <c:v>26.245899999999967</c:v>
                </c:pt>
                <c:pt idx="7115">
                  <c:v>26.819669999999999</c:v>
                </c:pt>
                <c:pt idx="7116">
                  <c:v>25.606560000000005</c:v>
                </c:pt>
                <c:pt idx="7117">
                  <c:v>25.262289999999961</c:v>
                </c:pt>
                <c:pt idx="7118">
                  <c:v>24.688519999999961</c:v>
                </c:pt>
                <c:pt idx="7119">
                  <c:v>25.245899999999967</c:v>
                </c:pt>
                <c:pt idx="7120">
                  <c:v>24.540980000000001</c:v>
                </c:pt>
                <c:pt idx="7121">
                  <c:v>24.819669999999999</c:v>
                </c:pt>
                <c:pt idx="7122">
                  <c:v>24.606560000000005</c:v>
                </c:pt>
                <c:pt idx="7123">
                  <c:v>25.262289999999961</c:v>
                </c:pt>
                <c:pt idx="7124">
                  <c:v>25.540980000000001</c:v>
                </c:pt>
                <c:pt idx="7125">
                  <c:v>25.065569999999965</c:v>
                </c:pt>
                <c:pt idx="7126">
                  <c:v>24</c:v>
                </c:pt>
                <c:pt idx="7127">
                  <c:v>24.78688</c:v>
                </c:pt>
                <c:pt idx="7128">
                  <c:v>24.426229999999954</c:v>
                </c:pt>
                <c:pt idx="7129">
                  <c:v>24.754100000000001</c:v>
                </c:pt>
                <c:pt idx="7130">
                  <c:v>25.918030000000002</c:v>
                </c:pt>
                <c:pt idx="7131">
                  <c:v>24.983609999999942</c:v>
                </c:pt>
                <c:pt idx="7132">
                  <c:v>24.852460000000001</c:v>
                </c:pt>
                <c:pt idx="7133">
                  <c:v>25.590160000000001</c:v>
                </c:pt>
                <c:pt idx="7134">
                  <c:v>25.754100000000001</c:v>
                </c:pt>
                <c:pt idx="7135">
                  <c:v>23.311480000000028</c:v>
                </c:pt>
                <c:pt idx="7136">
                  <c:v>25.016390000000001</c:v>
                </c:pt>
                <c:pt idx="7137">
                  <c:v>24.475409999999961</c:v>
                </c:pt>
                <c:pt idx="7138">
                  <c:v>24.704920000000001</c:v>
                </c:pt>
                <c:pt idx="7139">
                  <c:v>25.57377</c:v>
                </c:pt>
                <c:pt idx="7140">
                  <c:v>25.622949999999989</c:v>
                </c:pt>
                <c:pt idx="7141">
                  <c:v>24.655740000000002</c:v>
                </c:pt>
                <c:pt idx="7142">
                  <c:v>25.09836</c:v>
                </c:pt>
                <c:pt idx="7143">
                  <c:v>26.065569999999965</c:v>
                </c:pt>
                <c:pt idx="7144">
                  <c:v>25.852460000000001</c:v>
                </c:pt>
                <c:pt idx="7145">
                  <c:v>24.04918</c:v>
                </c:pt>
                <c:pt idx="7146">
                  <c:v>25.04918</c:v>
                </c:pt>
                <c:pt idx="7147">
                  <c:v>25.229509999999966</c:v>
                </c:pt>
                <c:pt idx="7148">
                  <c:v>25.163930000000001</c:v>
                </c:pt>
                <c:pt idx="7149">
                  <c:v>24.819669999999999</c:v>
                </c:pt>
                <c:pt idx="7150">
                  <c:v>24.295079999999967</c:v>
                </c:pt>
                <c:pt idx="7151">
                  <c:v>24.04918</c:v>
                </c:pt>
                <c:pt idx="7152">
                  <c:v>25.327870000000036</c:v>
                </c:pt>
                <c:pt idx="7153">
                  <c:v>24.606560000000005</c:v>
                </c:pt>
                <c:pt idx="7154">
                  <c:v>25.475409999999961</c:v>
                </c:pt>
                <c:pt idx="7155">
                  <c:v>25.836069999999999</c:v>
                </c:pt>
                <c:pt idx="7156">
                  <c:v>25.04918</c:v>
                </c:pt>
                <c:pt idx="7157">
                  <c:v>24.52459</c:v>
                </c:pt>
                <c:pt idx="7158">
                  <c:v>24.688519999999961</c:v>
                </c:pt>
                <c:pt idx="7159">
                  <c:v>25.622949999999989</c:v>
                </c:pt>
                <c:pt idx="7160">
                  <c:v>25.393439999999963</c:v>
                </c:pt>
                <c:pt idx="7161">
                  <c:v>25.426229999999954</c:v>
                </c:pt>
                <c:pt idx="7162">
                  <c:v>24.868849999999963</c:v>
                </c:pt>
                <c:pt idx="7163">
                  <c:v>24.229509999999966</c:v>
                </c:pt>
                <c:pt idx="7164">
                  <c:v>25.377050000000036</c:v>
                </c:pt>
                <c:pt idx="7165">
                  <c:v>24.459019999999967</c:v>
                </c:pt>
                <c:pt idx="7166">
                  <c:v>25.95082</c:v>
                </c:pt>
                <c:pt idx="7167">
                  <c:v>26.09836</c:v>
                </c:pt>
                <c:pt idx="7168">
                  <c:v>25.081969999999988</c:v>
                </c:pt>
                <c:pt idx="7169">
                  <c:v>24.918030000000002</c:v>
                </c:pt>
                <c:pt idx="7170">
                  <c:v>24.688519999999961</c:v>
                </c:pt>
                <c:pt idx="7171">
                  <c:v>25.196719999999971</c:v>
                </c:pt>
                <c:pt idx="7172">
                  <c:v>25.901639999999961</c:v>
                </c:pt>
                <c:pt idx="7173">
                  <c:v>25.295079999999967</c:v>
                </c:pt>
                <c:pt idx="7174">
                  <c:v>23.639350000000036</c:v>
                </c:pt>
                <c:pt idx="7175">
                  <c:v>24.327870000000036</c:v>
                </c:pt>
                <c:pt idx="7176">
                  <c:v>24.21312</c:v>
                </c:pt>
                <c:pt idx="7177">
                  <c:v>26.377050000000036</c:v>
                </c:pt>
                <c:pt idx="7178">
                  <c:v>25.245899999999967</c:v>
                </c:pt>
                <c:pt idx="7179">
                  <c:v>25.426229999999954</c:v>
                </c:pt>
                <c:pt idx="7180">
                  <c:v>23.606560000000005</c:v>
                </c:pt>
                <c:pt idx="7181">
                  <c:v>25.065569999999965</c:v>
                </c:pt>
                <c:pt idx="7182">
                  <c:v>24.704920000000001</c:v>
                </c:pt>
                <c:pt idx="7183">
                  <c:v>24.426229999999954</c:v>
                </c:pt>
                <c:pt idx="7184">
                  <c:v>24.885249999999942</c:v>
                </c:pt>
                <c:pt idx="7185">
                  <c:v>25.934429999999967</c:v>
                </c:pt>
                <c:pt idx="7186">
                  <c:v>25.557379999999988</c:v>
                </c:pt>
                <c:pt idx="7187">
                  <c:v>24.590160000000001</c:v>
                </c:pt>
                <c:pt idx="7188">
                  <c:v>25.409839999999971</c:v>
                </c:pt>
                <c:pt idx="7189">
                  <c:v>24.57377</c:v>
                </c:pt>
                <c:pt idx="7190">
                  <c:v>24.754100000000001</c:v>
                </c:pt>
                <c:pt idx="7191">
                  <c:v>24.540980000000001</c:v>
                </c:pt>
                <c:pt idx="7192">
                  <c:v>25.393439999999963</c:v>
                </c:pt>
                <c:pt idx="7193">
                  <c:v>26.262289999999961</c:v>
                </c:pt>
                <c:pt idx="7194">
                  <c:v>24.885249999999942</c:v>
                </c:pt>
                <c:pt idx="7195">
                  <c:v>25.36065</c:v>
                </c:pt>
                <c:pt idx="7196">
                  <c:v>25.557379999999988</c:v>
                </c:pt>
                <c:pt idx="7197">
                  <c:v>25.229509999999966</c:v>
                </c:pt>
                <c:pt idx="7198">
                  <c:v>25.327870000000036</c:v>
                </c:pt>
                <c:pt idx="7199">
                  <c:v>26.36065</c:v>
                </c:pt>
                <c:pt idx="7200">
                  <c:v>25.73771</c:v>
                </c:pt>
                <c:pt idx="7201">
                  <c:v>24.918030000000002</c:v>
                </c:pt>
                <c:pt idx="7202">
                  <c:v>24.721309999999967</c:v>
                </c:pt>
                <c:pt idx="7203">
                  <c:v>23.868849999999963</c:v>
                </c:pt>
                <c:pt idx="7204">
                  <c:v>25.04918</c:v>
                </c:pt>
                <c:pt idx="7205">
                  <c:v>24.918030000000002</c:v>
                </c:pt>
                <c:pt idx="7206">
                  <c:v>25.508199999999967</c:v>
                </c:pt>
                <c:pt idx="7207">
                  <c:v>24.918030000000002</c:v>
                </c:pt>
                <c:pt idx="7208">
                  <c:v>25.081969999999988</c:v>
                </c:pt>
                <c:pt idx="7209">
                  <c:v>25.704920000000001</c:v>
                </c:pt>
                <c:pt idx="7210">
                  <c:v>24.557379999999988</c:v>
                </c:pt>
                <c:pt idx="7211">
                  <c:v>25.52459</c:v>
                </c:pt>
                <c:pt idx="7212">
                  <c:v>24.721309999999967</c:v>
                </c:pt>
                <c:pt idx="7213">
                  <c:v>24.409839999999971</c:v>
                </c:pt>
                <c:pt idx="7214">
                  <c:v>26.557379999999988</c:v>
                </c:pt>
                <c:pt idx="7215">
                  <c:v>24.278689999999965</c:v>
                </c:pt>
                <c:pt idx="7216">
                  <c:v>25</c:v>
                </c:pt>
                <c:pt idx="7217">
                  <c:v>24.95082</c:v>
                </c:pt>
                <c:pt idx="7218">
                  <c:v>24.327870000000036</c:v>
                </c:pt>
                <c:pt idx="7219">
                  <c:v>25.590160000000001</c:v>
                </c:pt>
                <c:pt idx="7220">
                  <c:v>24.393439999999963</c:v>
                </c:pt>
                <c:pt idx="7221">
                  <c:v>24.114750000000036</c:v>
                </c:pt>
                <c:pt idx="7222">
                  <c:v>26.065569999999965</c:v>
                </c:pt>
                <c:pt idx="7223">
                  <c:v>25.278689999999965</c:v>
                </c:pt>
                <c:pt idx="7224">
                  <c:v>24.836069999999999</c:v>
                </c:pt>
                <c:pt idx="7225">
                  <c:v>24.229509999999966</c:v>
                </c:pt>
                <c:pt idx="7226">
                  <c:v>25.278689999999965</c:v>
                </c:pt>
                <c:pt idx="7227">
                  <c:v>24.934429999999967</c:v>
                </c:pt>
                <c:pt idx="7228">
                  <c:v>24.57377</c:v>
                </c:pt>
                <c:pt idx="7229">
                  <c:v>26.032789999999967</c:v>
                </c:pt>
                <c:pt idx="7230">
                  <c:v>25.163930000000001</c:v>
                </c:pt>
                <c:pt idx="7231">
                  <c:v>24.819669999999999</c:v>
                </c:pt>
                <c:pt idx="7232">
                  <c:v>25.655740000000002</c:v>
                </c:pt>
                <c:pt idx="7233">
                  <c:v>24.967209999999966</c:v>
                </c:pt>
                <c:pt idx="7234">
                  <c:v>26.114750000000036</c:v>
                </c:pt>
                <c:pt idx="7235">
                  <c:v>25.114750000000036</c:v>
                </c:pt>
                <c:pt idx="7236">
                  <c:v>26.09836</c:v>
                </c:pt>
                <c:pt idx="7237">
                  <c:v>23.95082</c:v>
                </c:pt>
                <c:pt idx="7238">
                  <c:v>24.245899999999967</c:v>
                </c:pt>
                <c:pt idx="7239">
                  <c:v>25.409839999999971</c:v>
                </c:pt>
                <c:pt idx="7240">
                  <c:v>26.721309999999967</c:v>
                </c:pt>
                <c:pt idx="7241">
                  <c:v>25.04918</c:v>
                </c:pt>
                <c:pt idx="7242">
                  <c:v>25.180329999999966</c:v>
                </c:pt>
                <c:pt idx="7243">
                  <c:v>25.704920000000001</c:v>
                </c:pt>
                <c:pt idx="7244">
                  <c:v>24.344259999999988</c:v>
                </c:pt>
                <c:pt idx="7245">
                  <c:v>25.540980000000001</c:v>
                </c:pt>
                <c:pt idx="7246">
                  <c:v>24.78688</c:v>
                </c:pt>
                <c:pt idx="7247">
                  <c:v>24.983609999999942</c:v>
                </c:pt>
                <c:pt idx="7248">
                  <c:v>25.04918</c:v>
                </c:pt>
                <c:pt idx="7249">
                  <c:v>24.295079999999967</c:v>
                </c:pt>
                <c:pt idx="7250">
                  <c:v>25.868849999999963</c:v>
                </c:pt>
                <c:pt idx="7251">
                  <c:v>24.868849999999963</c:v>
                </c:pt>
                <c:pt idx="7252">
                  <c:v>25.901639999999961</c:v>
                </c:pt>
                <c:pt idx="7253">
                  <c:v>25.442619999999945</c:v>
                </c:pt>
                <c:pt idx="7254">
                  <c:v>25.426229999999954</c:v>
                </c:pt>
                <c:pt idx="7255">
                  <c:v>24.721309999999967</c:v>
                </c:pt>
                <c:pt idx="7256">
                  <c:v>25.147539999999989</c:v>
                </c:pt>
                <c:pt idx="7257">
                  <c:v>25.754100000000001</c:v>
                </c:pt>
                <c:pt idx="7258">
                  <c:v>23.885249999999942</c:v>
                </c:pt>
                <c:pt idx="7259">
                  <c:v>24.754100000000001</c:v>
                </c:pt>
                <c:pt idx="7260">
                  <c:v>24.754100000000001</c:v>
                </c:pt>
                <c:pt idx="7261">
                  <c:v>26.459019999999967</c:v>
                </c:pt>
                <c:pt idx="7262">
                  <c:v>24.983609999999942</c:v>
                </c:pt>
                <c:pt idx="7263">
                  <c:v>25.04918</c:v>
                </c:pt>
                <c:pt idx="7264">
                  <c:v>26.672129999999989</c:v>
                </c:pt>
                <c:pt idx="7265">
                  <c:v>25.163930000000001</c:v>
                </c:pt>
                <c:pt idx="7266">
                  <c:v>24.508199999999967</c:v>
                </c:pt>
                <c:pt idx="7267">
                  <c:v>24.295079999999967</c:v>
                </c:pt>
                <c:pt idx="7268">
                  <c:v>25.934429999999967</c:v>
                </c:pt>
                <c:pt idx="7269">
                  <c:v>25.803280000000001</c:v>
                </c:pt>
                <c:pt idx="7270">
                  <c:v>25.704920000000001</c:v>
                </c:pt>
                <c:pt idx="7271">
                  <c:v>25.426229999999954</c:v>
                </c:pt>
                <c:pt idx="7272">
                  <c:v>25.393439999999963</c:v>
                </c:pt>
                <c:pt idx="7273">
                  <c:v>24.52459</c:v>
                </c:pt>
                <c:pt idx="7274">
                  <c:v>24.245899999999967</c:v>
                </c:pt>
                <c:pt idx="7275">
                  <c:v>25.245899999999967</c:v>
                </c:pt>
                <c:pt idx="7276">
                  <c:v>25.229509999999966</c:v>
                </c:pt>
                <c:pt idx="7277">
                  <c:v>23.721309999999967</c:v>
                </c:pt>
                <c:pt idx="7278">
                  <c:v>24.393439999999963</c:v>
                </c:pt>
                <c:pt idx="7279">
                  <c:v>25.278689999999965</c:v>
                </c:pt>
                <c:pt idx="7280">
                  <c:v>25.327870000000036</c:v>
                </c:pt>
                <c:pt idx="7281">
                  <c:v>25.229509999999966</c:v>
                </c:pt>
                <c:pt idx="7282">
                  <c:v>25.704920000000001</c:v>
                </c:pt>
                <c:pt idx="7283">
                  <c:v>25.245899999999967</c:v>
                </c:pt>
                <c:pt idx="7284">
                  <c:v>24.852460000000001</c:v>
                </c:pt>
                <c:pt idx="7285">
                  <c:v>24.278689999999965</c:v>
                </c:pt>
                <c:pt idx="7286">
                  <c:v>23.901639999999961</c:v>
                </c:pt>
                <c:pt idx="7287">
                  <c:v>24.770489999999967</c:v>
                </c:pt>
                <c:pt idx="7288">
                  <c:v>25.327870000000036</c:v>
                </c:pt>
                <c:pt idx="7289">
                  <c:v>24.622949999999989</c:v>
                </c:pt>
                <c:pt idx="7290">
                  <c:v>25.704920000000001</c:v>
                </c:pt>
                <c:pt idx="7291">
                  <c:v>25.57377</c:v>
                </c:pt>
                <c:pt idx="7292">
                  <c:v>24.04918</c:v>
                </c:pt>
                <c:pt idx="7293">
                  <c:v>24.73771</c:v>
                </c:pt>
                <c:pt idx="7294">
                  <c:v>24.377050000000036</c:v>
                </c:pt>
                <c:pt idx="7295">
                  <c:v>24.655740000000002</c:v>
                </c:pt>
                <c:pt idx="7296">
                  <c:v>25.09836</c:v>
                </c:pt>
                <c:pt idx="7297">
                  <c:v>23.885249999999942</c:v>
                </c:pt>
                <c:pt idx="7298">
                  <c:v>23.901639999999961</c:v>
                </c:pt>
                <c:pt idx="7299">
                  <c:v>24.803280000000001</c:v>
                </c:pt>
                <c:pt idx="7300">
                  <c:v>24.590160000000001</c:v>
                </c:pt>
                <c:pt idx="7301">
                  <c:v>24.327870000000036</c:v>
                </c:pt>
                <c:pt idx="7302">
                  <c:v>24.688519999999961</c:v>
                </c:pt>
                <c:pt idx="7303">
                  <c:v>23.344259999999988</c:v>
                </c:pt>
                <c:pt idx="7304">
                  <c:v>24.934429999999967</c:v>
                </c:pt>
                <c:pt idx="7305">
                  <c:v>24.819669999999999</c:v>
                </c:pt>
                <c:pt idx="7306">
                  <c:v>24.721309999999967</c:v>
                </c:pt>
                <c:pt idx="7307">
                  <c:v>24.475409999999961</c:v>
                </c:pt>
                <c:pt idx="7308">
                  <c:v>24.442619999999945</c:v>
                </c:pt>
                <c:pt idx="7309">
                  <c:v>25.327870000000036</c:v>
                </c:pt>
                <c:pt idx="7310">
                  <c:v>24.180329999999966</c:v>
                </c:pt>
                <c:pt idx="7311">
                  <c:v>24.540980000000001</c:v>
                </c:pt>
                <c:pt idx="7312">
                  <c:v>24.508199999999967</c:v>
                </c:pt>
                <c:pt idx="7313">
                  <c:v>24.721309999999967</c:v>
                </c:pt>
                <c:pt idx="7314">
                  <c:v>25.590160000000001</c:v>
                </c:pt>
                <c:pt idx="7315">
                  <c:v>25.770489999999967</c:v>
                </c:pt>
                <c:pt idx="7316">
                  <c:v>24.754100000000001</c:v>
                </c:pt>
                <c:pt idx="7317">
                  <c:v>24.918030000000002</c:v>
                </c:pt>
                <c:pt idx="7318">
                  <c:v>25.409839999999971</c:v>
                </c:pt>
                <c:pt idx="7319">
                  <c:v>24.032789999999967</c:v>
                </c:pt>
                <c:pt idx="7320">
                  <c:v>25.442619999999945</c:v>
                </c:pt>
                <c:pt idx="7321">
                  <c:v>24.229509999999966</c:v>
                </c:pt>
                <c:pt idx="7322">
                  <c:v>25.081969999999988</c:v>
                </c:pt>
                <c:pt idx="7323">
                  <c:v>24.918030000000002</c:v>
                </c:pt>
                <c:pt idx="7324">
                  <c:v>24.557379999999988</c:v>
                </c:pt>
                <c:pt idx="7325">
                  <c:v>25.606560000000005</c:v>
                </c:pt>
                <c:pt idx="7326">
                  <c:v>25.868849999999963</c:v>
                </c:pt>
                <c:pt idx="7327">
                  <c:v>24.590160000000001</c:v>
                </c:pt>
                <c:pt idx="7328">
                  <c:v>24.377050000000036</c:v>
                </c:pt>
                <c:pt idx="7329">
                  <c:v>25.885249999999942</c:v>
                </c:pt>
                <c:pt idx="7330">
                  <c:v>24.295079999999967</c:v>
                </c:pt>
                <c:pt idx="7331">
                  <c:v>25.196719999999971</c:v>
                </c:pt>
                <c:pt idx="7332">
                  <c:v>25.114750000000036</c:v>
                </c:pt>
                <c:pt idx="7333">
                  <c:v>24.73771</c:v>
                </c:pt>
                <c:pt idx="7334">
                  <c:v>24.688519999999961</c:v>
                </c:pt>
                <c:pt idx="7335">
                  <c:v>23.934429999999967</c:v>
                </c:pt>
                <c:pt idx="7336">
                  <c:v>23.475409999999961</c:v>
                </c:pt>
                <c:pt idx="7337">
                  <c:v>27</c:v>
                </c:pt>
                <c:pt idx="7338">
                  <c:v>23.655740000000002</c:v>
                </c:pt>
                <c:pt idx="7339">
                  <c:v>24.295079999999967</c:v>
                </c:pt>
                <c:pt idx="7340">
                  <c:v>25.754100000000001</c:v>
                </c:pt>
                <c:pt idx="7341">
                  <c:v>25.229509999999966</c:v>
                </c:pt>
                <c:pt idx="7342">
                  <c:v>25.032789999999967</c:v>
                </c:pt>
                <c:pt idx="7343">
                  <c:v>25.622949999999989</c:v>
                </c:pt>
                <c:pt idx="7344">
                  <c:v>24.819669999999999</c:v>
                </c:pt>
                <c:pt idx="7345">
                  <c:v>24.016390000000001</c:v>
                </c:pt>
                <c:pt idx="7346">
                  <c:v>24.04918</c:v>
                </c:pt>
                <c:pt idx="7347">
                  <c:v>25.09836</c:v>
                </c:pt>
                <c:pt idx="7348">
                  <c:v>23.983609999999942</c:v>
                </c:pt>
                <c:pt idx="7349">
                  <c:v>24.032789999999967</c:v>
                </c:pt>
                <c:pt idx="7350">
                  <c:v>25.131150000000044</c:v>
                </c:pt>
                <c:pt idx="7351">
                  <c:v>25.557379999999988</c:v>
                </c:pt>
                <c:pt idx="7352">
                  <c:v>24.78688</c:v>
                </c:pt>
                <c:pt idx="7353">
                  <c:v>25.508199999999967</c:v>
                </c:pt>
                <c:pt idx="7354">
                  <c:v>24.065569999999965</c:v>
                </c:pt>
                <c:pt idx="7355">
                  <c:v>24.852460000000001</c:v>
                </c:pt>
                <c:pt idx="7356">
                  <c:v>25.95082</c:v>
                </c:pt>
                <c:pt idx="7357">
                  <c:v>24.295079999999967</c:v>
                </c:pt>
                <c:pt idx="7358">
                  <c:v>25.327870000000036</c:v>
                </c:pt>
                <c:pt idx="7359">
                  <c:v>23.901639999999961</c:v>
                </c:pt>
                <c:pt idx="7360">
                  <c:v>23.114750000000036</c:v>
                </c:pt>
                <c:pt idx="7361">
                  <c:v>25.491800000000001</c:v>
                </c:pt>
                <c:pt idx="7362">
                  <c:v>24.590160000000001</c:v>
                </c:pt>
                <c:pt idx="7363">
                  <c:v>25.639350000000036</c:v>
                </c:pt>
                <c:pt idx="7364">
                  <c:v>25.52459</c:v>
                </c:pt>
                <c:pt idx="7365">
                  <c:v>24.95082</c:v>
                </c:pt>
                <c:pt idx="7366">
                  <c:v>26.475409999999961</c:v>
                </c:pt>
                <c:pt idx="7367">
                  <c:v>25.885249999999942</c:v>
                </c:pt>
                <c:pt idx="7368">
                  <c:v>24.032789999999967</c:v>
                </c:pt>
                <c:pt idx="7369">
                  <c:v>25.57377</c:v>
                </c:pt>
                <c:pt idx="7370">
                  <c:v>23.95082</c:v>
                </c:pt>
                <c:pt idx="7371">
                  <c:v>25.52459</c:v>
                </c:pt>
                <c:pt idx="7372">
                  <c:v>24.95082</c:v>
                </c:pt>
                <c:pt idx="7373">
                  <c:v>26.327870000000036</c:v>
                </c:pt>
                <c:pt idx="7374">
                  <c:v>25.311480000000028</c:v>
                </c:pt>
                <c:pt idx="7375">
                  <c:v>25.868849999999963</c:v>
                </c:pt>
                <c:pt idx="7376">
                  <c:v>26.672129999999989</c:v>
                </c:pt>
                <c:pt idx="7377">
                  <c:v>25.540980000000001</c:v>
                </c:pt>
                <c:pt idx="7378">
                  <c:v>26</c:v>
                </c:pt>
                <c:pt idx="7379">
                  <c:v>23.57377</c:v>
                </c:pt>
                <c:pt idx="7380">
                  <c:v>24.852460000000001</c:v>
                </c:pt>
                <c:pt idx="7381">
                  <c:v>25.065569999999965</c:v>
                </c:pt>
                <c:pt idx="7382">
                  <c:v>24.901639999999961</c:v>
                </c:pt>
                <c:pt idx="7383">
                  <c:v>25.131150000000044</c:v>
                </c:pt>
                <c:pt idx="7384">
                  <c:v>25.114750000000036</c:v>
                </c:pt>
                <c:pt idx="7385">
                  <c:v>25.262289999999961</c:v>
                </c:pt>
                <c:pt idx="7386">
                  <c:v>24.081969999999988</c:v>
                </c:pt>
                <c:pt idx="7387">
                  <c:v>24.95082</c:v>
                </c:pt>
                <c:pt idx="7388">
                  <c:v>25.065569999999965</c:v>
                </c:pt>
                <c:pt idx="7389">
                  <c:v>24.721309999999967</c:v>
                </c:pt>
                <c:pt idx="7390">
                  <c:v>25.393439999999963</c:v>
                </c:pt>
                <c:pt idx="7391">
                  <c:v>25.52459</c:v>
                </c:pt>
                <c:pt idx="7392">
                  <c:v>24.967209999999966</c:v>
                </c:pt>
                <c:pt idx="7393">
                  <c:v>25.180329999999966</c:v>
                </c:pt>
                <c:pt idx="7394">
                  <c:v>25.147539999999989</c:v>
                </c:pt>
                <c:pt idx="7395">
                  <c:v>25.295079999999967</c:v>
                </c:pt>
                <c:pt idx="7396">
                  <c:v>25.278689999999965</c:v>
                </c:pt>
                <c:pt idx="7397">
                  <c:v>25.426229999999954</c:v>
                </c:pt>
                <c:pt idx="7398">
                  <c:v>25.295079999999967</c:v>
                </c:pt>
                <c:pt idx="7399">
                  <c:v>24.754100000000001</c:v>
                </c:pt>
                <c:pt idx="7400">
                  <c:v>26.065569999999965</c:v>
                </c:pt>
                <c:pt idx="7401">
                  <c:v>26.04918</c:v>
                </c:pt>
                <c:pt idx="7402">
                  <c:v>26.377050000000036</c:v>
                </c:pt>
                <c:pt idx="7403">
                  <c:v>25.606560000000005</c:v>
                </c:pt>
                <c:pt idx="7404">
                  <c:v>25.327870000000036</c:v>
                </c:pt>
                <c:pt idx="7405">
                  <c:v>24.803280000000001</c:v>
                </c:pt>
                <c:pt idx="7406">
                  <c:v>26.065569999999965</c:v>
                </c:pt>
                <c:pt idx="7407">
                  <c:v>24.967209999999966</c:v>
                </c:pt>
                <c:pt idx="7408">
                  <c:v>26.704920000000001</c:v>
                </c:pt>
                <c:pt idx="7409">
                  <c:v>25.57377</c:v>
                </c:pt>
                <c:pt idx="7410">
                  <c:v>25.688519999999961</c:v>
                </c:pt>
                <c:pt idx="7411">
                  <c:v>26.229509999999966</c:v>
                </c:pt>
                <c:pt idx="7412">
                  <c:v>25.868849999999963</c:v>
                </c:pt>
                <c:pt idx="7413">
                  <c:v>25.508199999999967</c:v>
                </c:pt>
                <c:pt idx="7414">
                  <c:v>25.491800000000001</c:v>
                </c:pt>
                <c:pt idx="7415">
                  <c:v>26.52459</c:v>
                </c:pt>
                <c:pt idx="7416">
                  <c:v>25.901639999999961</c:v>
                </c:pt>
                <c:pt idx="7417">
                  <c:v>25.52459</c:v>
                </c:pt>
                <c:pt idx="7418">
                  <c:v>24.754100000000001</c:v>
                </c:pt>
                <c:pt idx="7419">
                  <c:v>24.983609999999942</c:v>
                </c:pt>
                <c:pt idx="7420">
                  <c:v>25.95082</c:v>
                </c:pt>
                <c:pt idx="7421">
                  <c:v>25.131150000000044</c:v>
                </c:pt>
                <c:pt idx="7422">
                  <c:v>25.836069999999999</c:v>
                </c:pt>
                <c:pt idx="7423">
                  <c:v>25.327870000000036</c:v>
                </c:pt>
                <c:pt idx="7424">
                  <c:v>27.426229999999954</c:v>
                </c:pt>
                <c:pt idx="7425">
                  <c:v>25.295079999999967</c:v>
                </c:pt>
                <c:pt idx="7426">
                  <c:v>25.704920000000001</c:v>
                </c:pt>
                <c:pt idx="7427">
                  <c:v>27.163930000000001</c:v>
                </c:pt>
                <c:pt idx="7428">
                  <c:v>25.016390000000001</c:v>
                </c:pt>
                <c:pt idx="7429">
                  <c:v>26.114750000000036</c:v>
                </c:pt>
                <c:pt idx="7430">
                  <c:v>23.934429999999967</c:v>
                </c:pt>
                <c:pt idx="7431">
                  <c:v>25.901639999999961</c:v>
                </c:pt>
                <c:pt idx="7432">
                  <c:v>25.803280000000001</c:v>
                </c:pt>
                <c:pt idx="7433">
                  <c:v>24.918030000000002</c:v>
                </c:pt>
                <c:pt idx="7434">
                  <c:v>25.540980000000001</c:v>
                </c:pt>
                <c:pt idx="7435">
                  <c:v>24.032789999999967</c:v>
                </c:pt>
                <c:pt idx="7436">
                  <c:v>25.57377</c:v>
                </c:pt>
                <c:pt idx="7437">
                  <c:v>25.508199999999967</c:v>
                </c:pt>
                <c:pt idx="7438">
                  <c:v>26.295079999999967</c:v>
                </c:pt>
                <c:pt idx="7439">
                  <c:v>25.655740000000002</c:v>
                </c:pt>
                <c:pt idx="7440">
                  <c:v>25.590160000000001</c:v>
                </c:pt>
                <c:pt idx="7441">
                  <c:v>26.295079999999967</c:v>
                </c:pt>
                <c:pt idx="7442">
                  <c:v>25.557379999999988</c:v>
                </c:pt>
                <c:pt idx="7443">
                  <c:v>26.540980000000001</c:v>
                </c:pt>
                <c:pt idx="7444">
                  <c:v>24.131150000000044</c:v>
                </c:pt>
                <c:pt idx="7445">
                  <c:v>25.721309999999967</c:v>
                </c:pt>
                <c:pt idx="7446">
                  <c:v>25</c:v>
                </c:pt>
                <c:pt idx="7447">
                  <c:v>25.032789999999967</c:v>
                </c:pt>
                <c:pt idx="7448">
                  <c:v>26.081969999999988</c:v>
                </c:pt>
                <c:pt idx="7449">
                  <c:v>24.672129999999989</c:v>
                </c:pt>
                <c:pt idx="7450">
                  <c:v>24.918030000000002</c:v>
                </c:pt>
                <c:pt idx="7451">
                  <c:v>25</c:v>
                </c:pt>
                <c:pt idx="7452">
                  <c:v>25.803280000000001</c:v>
                </c:pt>
                <c:pt idx="7453">
                  <c:v>25.36065</c:v>
                </c:pt>
                <c:pt idx="7454">
                  <c:v>25.967209999999966</c:v>
                </c:pt>
                <c:pt idx="7455">
                  <c:v>24.721309999999967</c:v>
                </c:pt>
                <c:pt idx="7456">
                  <c:v>24.819669999999999</c:v>
                </c:pt>
                <c:pt idx="7457">
                  <c:v>25.655740000000002</c:v>
                </c:pt>
                <c:pt idx="7458">
                  <c:v>25.852460000000001</c:v>
                </c:pt>
                <c:pt idx="7459">
                  <c:v>24.229509999999966</c:v>
                </c:pt>
                <c:pt idx="7460">
                  <c:v>24.901639999999961</c:v>
                </c:pt>
                <c:pt idx="7461">
                  <c:v>24.459019999999967</c:v>
                </c:pt>
                <c:pt idx="7462">
                  <c:v>26</c:v>
                </c:pt>
                <c:pt idx="7463">
                  <c:v>26.04918</c:v>
                </c:pt>
                <c:pt idx="7464">
                  <c:v>25.081969999999988</c:v>
                </c:pt>
                <c:pt idx="7465">
                  <c:v>25.327870000000036</c:v>
                </c:pt>
                <c:pt idx="7466">
                  <c:v>25.311480000000028</c:v>
                </c:pt>
                <c:pt idx="7467">
                  <c:v>25.278689999999965</c:v>
                </c:pt>
                <c:pt idx="7468">
                  <c:v>24.606560000000005</c:v>
                </c:pt>
                <c:pt idx="7469">
                  <c:v>25.016390000000001</c:v>
                </c:pt>
                <c:pt idx="7470">
                  <c:v>25.180329999999966</c:v>
                </c:pt>
                <c:pt idx="7471">
                  <c:v>25.36065</c:v>
                </c:pt>
                <c:pt idx="7472">
                  <c:v>25.426229999999954</c:v>
                </c:pt>
                <c:pt idx="7473">
                  <c:v>25.803280000000001</c:v>
                </c:pt>
                <c:pt idx="7474">
                  <c:v>26.852460000000001</c:v>
                </c:pt>
                <c:pt idx="7475">
                  <c:v>25.327870000000036</c:v>
                </c:pt>
                <c:pt idx="7476">
                  <c:v>25.606560000000005</c:v>
                </c:pt>
                <c:pt idx="7477">
                  <c:v>26.032789999999967</c:v>
                </c:pt>
                <c:pt idx="7478">
                  <c:v>25.344259999999988</c:v>
                </c:pt>
                <c:pt idx="7479">
                  <c:v>24.918030000000002</c:v>
                </c:pt>
                <c:pt idx="7480">
                  <c:v>26.065569999999965</c:v>
                </c:pt>
                <c:pt idx="7481">
                  <c:v>25.459019999999967</c:v>
                </c:pt>
                <c:pt idx="7482">
                  <c:v>24.704920000000001</c:v>
                </c:pt>
                <c:pt idx="7483">
                  <c:v>26.065569999999965</c:v>
                </c:pt>
                <c:pt idx="7484">
                  <c:v>25.311480000000028</c:v>
                </c:pt>
                <c:pt idx="7485">
                  <c:v>25.57377</c:v>
                </c:pt>
                <c:pt idx="7486">
                  <c:v>25.180329999999966</c:v>
                </c:pt>
                <c:pt idx="7487">
                  <c:v>24.688519999999961</c:v>
                </c:pt>
                <c:pt idx="7488">
                  <c:v>24.52459</c:v>
                </c:pt>
                <c:pt idx="7489">
                  <c:v>24.262289999999961</c:v>
                </c:pt>
                <c:pt idx="7490">
                  <c:v>25.09836</c:v>
                </c:pt>
                <c:pt idx="7491">
                  <c:v>25.065569999999965</c:v>
                </c:pt>
                <c:pt idx="7492">
                  <c:v>24.852460000000001</c:v>
                </c:pt>
                <c:pt idx="7493">
                  <c:v>24.721309999999967</c:v>
                </c:pt>
                <c:pt idx="7494">
                  <c:v>23.95082</c:v>
                </c:pt>
                <c:pt idx="7495">
                  <c:v>24.983609999999942</c:v>
                </c:pt>
                <c:pt idx="7496">
                  <c:v>25.491800000000001</c:v>
                </c:pt>
                <c:pt idx="7497">
                  <c:v>25.36065</c:v>
                </c:pt>
                <c:pt idx="7498">
                  <c:v>24.918030000000002</c:v>
                </c:pt>
                <c:pt idx="7499">
                  <c:v>25.754100000000001</c:v>
                </c:pt>
                <c:pt idx="7500">
                  <c:v>25.36065</c:v>
                </c:pt>
                <c:pt idx="7501">
                  <c:v>25.639350000000036</c:v>
                </c:pt>
                <c:pt idx="7502">
                  <c:v>24.327870000000036</c:v>
                </c:pt>
                <c:pt idx="7503">
                  <c:v>26.491800000000001</c:v>
                </c:pt>
                <c:pt idx="7504">
                  <c:v>25.016390000000001</c:v>
                </c:pt>
                <c:pt idx="7505">
                  <c:v>24.819669999999999</c:v>
                </c:pt>
                <c:pt idx="7506">
                  <c:v>23.901639999999961</c:v>
                </c:pt>
                <c:pt idx="7507">
                  <c:v>25.065569999999965</c:v>
                </c:pt>
                <c:pt idx="7508">
                  <c:v>25.508199999999967</c:v>
                </c:pt>
                <c:pt idx="7509">
                  <c:v>24.672129999999989</c:v>
                </c:pt>
                <c:pt idx="7510">
                  <c:v>24.754100000000001</c:v>
                </c:pt>
                <c:pt idx="7511">
                  <c:v>24.704920000000001</c:v>
                </c:pt>
                <c:pt idx="7512">
                  <c:v>24.09836</c:v>
                </c:pt>
                <c:pt idx="7513">
                  <c:v>25.278689999999965</c:v>
                </c:pt>
                <c:pt idx="7514">
                  <c:v>24.721309999999967</c:v>
                </c:pt>
                <c:pt idx="7515">
                  <c:v>25.770489999999967</c:v>
                </c:pt>
                <c:pt idx="7516">
                  <c:v>26.09836</c:v>
                </c:pt>
                <c:pt idx="7517">
                  <c:v>25.459019999999967</c:v>
                </c:pt>
                <c:pt idx="7518">
                  <c:v>26.836069999999999</c:v>
                </c:pt>
                <c:pt idx="7519">
                  <c:v>25.590160000000001</c:v>
                </c:pt>
                <c:pt idx="7520">
                  <c:v>26.131150000000044</c:v>
                </c:pt>
                <c:pt idx="7521">
                  <c:v>24.52459</c:v>
                </c:pt>
                <c:pt idx="7522">
                  <c:v>26.295079999999967</c:v>
                </c:pt>
                <c:pt idx="7523">
                  <c:v>26.409839999999971</c:v>
                </c:pt>
                <c:pt idx="7524">
                  <c:v>26.311480000000028</c:v>
                </c:pt>
                <c:pt idx="7525">
                  <c:v>26.491800000000001</c:v>
                </c:pt>
                <c:pt idx="7526">
                  <c:v>25.016390000000001</c:v>
                </c:pt>
                <c:pt idx="7527">
                  <c:v>25.52459</c:v>
                </c:pt>
                <c:pt idx="7528">
                  <c:v>24.885249999999942</c:v>
                </c:pt>
                <c:pt idx="7529">
                  <c:v>25.131150000000044</c:v>
                </c:pt>
                <c:pt idx="7530">
                  <c:v>24.655740000000002</c:v>
                </c:pt>
                <c:pt idx="7531">
                  <c:v>25.311480000000028</c:v>
                </c:pt>
                <c:pt idx="7532">
                  <c:v>24.540980000000001</c:v>
                </c:pt>
                <c:pt idx="7533">
                  <c:v>25.836069999999999</c:v>
                </c:pt>
                <c:pt idx="7534">
                  <c:v>26.377050000000036</c:v>
                </c:pt>
                <c:pt idx="7535">
                  <c:v>25.131150000000044</c:v>
                </c:pt>
                <c:pt idx="7536">
                  <c:v>26.344259999999988</c:v>
                </c:pt>
                <c:pt idx="7537">
                  <c:v>25.868849999999963</c:v>
                </c:pt>
                <c:pt idx="7538">
                  <c:v>26.081969999999988</c:v>
                </c:pt>
                <c:pt idx="7539">
                  <c:v>25.78688</c:v>
                </c:pt>
                <c:pt idx="7540">
                  <c:v>24.016390000000001</c:v>
                </c:pt>
                <c:pt idx="7541">
                  <c:v>25.114750000000036</c:v>
                </c:pt>
                <c:pt idx="7542">
                  <c:v>24.819669999999999</c:v>
                </c:pt>
                <c:pt idx="7543">
                  <c:v>24.868849999999963</c:v>
                </c:pt>
                <c:pt idx="7544">
                  <c:v>25.688519999999961</c:v>
                </c:pt>
                <c:pt idx="7545">
                  <c:v>24.491800000000001</c:v>
                </c:pt>
                <c:pt idx="7546">
                  <c:v>24.311480000000028</c:v>
                </c:pt>
                <c:pt idx="7547">
                  <c:v>24.475409999999961</c:v>
                </c:pt>
                <c:pt idx="7548">
                  <c:v>25.377050000000036</c:v>
                </c:pt>
                <c:pt idx="7549">
                  <c:v>25.016390000000001</c:v>
                </c:pt>
                <c:pt idx="7550">
                  <c:v>25.57377</c:v>
                </c:pt>
                <c:pt idx="7551">
                  <c:v>24.393439999999963</c:v>
                </c:pt>
                <c:pt idx="7552">
                  <c:v>24.934429999999967</c:v>
                </c:pt>
                <c:pt idx="7553">
                  <c:v>25.065569999999965</c:v>
                </c:pt>
                <c:pt idx="7554">
                  <c:v>25.426229999999954</c:v>
                </c:pt>
                <c:pt idx="7555">
                  <c:v>24.344259999999988</c:v>
                </c:pt>
                <c:pt idx="7556">
                  <c:v>25.377050000000036</c:v>
                </c:pt>
                <c:pt idx="7557">
                  <c:v>25.590160000000001</c:v>
                </c:pt>
                <c:pt idx="7558">
                  <c:v>25.196719999999971</c:v>
                </c:pt>
                <c:pt idx="7559">
                  <c:v>25.229509999999966</c:v>
                </c:pt>
                <c:pt idx="7560">
                  <c:v>25.344259999999988</c:v>
                </c:pt>
                <c:pt idx="7561">
                  <c:v>24.721309999999967</c:v>
                </c:pt>
                <c:pt idx="7562">
                  <c:v>24.983609999999942</c:v>
                </c:pt>
                <c:pt idx="7563">
                  <c:v>24.704920000000001</c:v>
                </c:pt>
                <c:pt idx="7564">
                  <c:v>24.672129999999989</c:v>
                </c:pt>
                <c:pt idx="7565">
                  <c:v>25.606560000000005</c:v>
                </c:pt>
                <c:pt idx="7566">
                  <c:v>24.885249999999942</c:v>
                </c:pt>
                <c:pt idx="7567">
                  <c:v>24.442619999999945</c:v>
                </c:pt>
                <c:pt idx="7568">
                  <c:v>24.36065</c:v>
                </c:pt>
                <c:pt idx="7569">
                  <c:v>23.819669999999999</c:v>
                </c:pt>
                <c:pt idx="7570">
                  <c:v>25.081969999999988</c:v>
                </c:pt>
                <c:pt idx="7571">
                  <c:v>25.475409999999961</c:v>
                </c:pt>
                <c:pt idx="7572">
                  <c:v>24.770489999999967</c:v>
                </c:pt>
                <c:pt idx="7573">
                  <c:v>25.393439999999963</c:v>
                </c:pt>
                <c:pt idx="7574">
                  <c:v>24.688519999999961</c:v>
                </c:pt>
                <c:pt idx="7575">
                  <c:v>23.868849999999963</c:v>
                </c:pt>
                <c:pt idx="7576">
                  <c:v>25.262289999999961</c:v>
                </c:pt>
                <c:pt idx="7577">
                  <c:v>25.21312</c:v>
                </c:pt>
                <c:pt idx="7578">
                  <c:v>24.262289999999961</c:v>
                </c:pt>
                <c:pt idx="7579">
                  <c:v>24.967209999999966</c:v>
                </c:pt>
                <c:pt idx="7580">
                  <c:v>25.590160000000001</c:v>
                </c:pt>
                <c:pt idx="7581">
                  <c:v>23.983609999999942</c:v>
                </c:pt>
                <c:pt idx="7582">
                  <c:v>24.36065</c:v>
                </c:pt>
                <c:pt idx="7583">
                  <c:v>25.327870000000036</c:v>
                </c:pt>
                <c:pt idx="7584">
                  <c:v>24.295079999999967</c:v>
                </c:pt>
                <c:pt idx="7585">
                  <c:v>24.557379999999988</c:v>
                </c:pt>
                <c:pt idx="7586">
                  <c:v>24.803280000000001</c:v>
                </c:pt>
                <c:pt idx="7587">
                  <c:v>24.229509999999966</c:v>
                </c:pt>
                <c:pt idx="7588">
                  <c:v>24.754100000000001</c:v>
                </c:pt>
                <c:pt idx="7589">
                  <c:v>25.032789999999967</c:v>
                </c:pt>
                <c:pt idx="7590">
                  <c:v>25.672129999999989</c:v>
                </c:pt>
                <c:pt idx="7591">
                  <c:v>25.065569999999965</c:v>
                </c:pt>
                <c:pt idx="7592">
                  <c:v>25.639350000000036</c:v>
                </c:pt>
                <c:pt idx="7593">
                  <c:v>25.016390000000001</c:v>
                </c:pt>
                <c:pt idx="7594">
                  <c:v>24.262289999999961</c:v>
                </c:pt>
                <c:pt idx="7595">
                  <c:v>25.491800000000001</c:v>
                </c:pt>
                <c:pt idx="7596">
                  <c:v>25.459019999999967</c:v>
                </c:pt>
                <c:pt idx="7597">
                  <c:v>25.311480000000028</c:v>
                </c:pt>
                <c:pt idx="7598">
                  <c:v>25.278689999999965</c:v>
                </c:pt>
                <c:pt idx="7599">
                  <c:v>24.836069999999999</c:v>
                </c:pt>
                <c:pt idx="7600">
                  <c:v>23.983609999999942</c:v>
                </c:pt>
                <c:pt idx="7601">
                  <c:v>24.459019999999967</c:v>
                </c:pt>
                <c:pt idx="7602">
                  <c:v>26</c:v>
                </c:pt>
                <c:pt idx="7603">
                  <c:v>25.606560000000005</c:v>
                </c:pt>
                <c:pt idx="7604">
                  <c:v>24.508199999999967</c:v>
                </c:pt>
                <c:pt idx="7605">
                  <c:v>25.229509999999966</c:v>
                </c:pt>
                <c:pt idx="7606">
                  <c:v>24.344259999999988</c:v>
                </c:pt>
                <c:pt idx="7607">
                  <c:v>24.147539999999989</c:v>
                </c:pt>
                <c:pt idx="7608">
                  <c:v>24.557379999999988</c:v>
                </c:pt>
                <c:pt idx="7609">
                  <c:v>25.36065</c:v>
                </c:pt>
                <c:pt idx="7610">
                  <c:v>25.770489999999967</c:v>
                </c:pt>
                <c:pt idx="7611">
                  <c:v>24.245899999999967</c:v>
                </c:pt>
                <c:pt idx="7612">
                  <c:v>25.754100000000001</c:v>
                </c:pt>
                <c:pt idx="7613">
                  <c:v>24.967209999999966</c:v>
                </c:pt>
                <c:pt idx="7614">
                  <c:v>25.180329999999966</c:v>
                </c:pt>
                <c:pt idx="7615">
                  <c:v>26.508199999999967</c:v>
                </c:pt>
                <c:pt idx="7616">
                  <c:v>25.163930000000001</c:v>
                </c:pt>
                <c:pt idx="7617">
                  <c:v>26.180329999999966</c:v>
                </c:pt>
                <c:pt idx="7618">
                  <c:v>26.180329999999966</c:v>
                </c:pt>
                <c:pt idx="7619">
                  <c:v>25.409839999999971</c:v>
                </c:pt>
                <c:pt idx="7620">
                  <c:v>24.622949999999989</c:v>
                </c:pt>
                <c:pt idx="7621">
                  <c:v>24.196719999999971</c:v>
                </c:pt>
                <c:pt idx="7622">
                  <c:v>25.36065</c:v>
                </c:pt>
                <c:pt idx="7623">
                  <c:v>25.311480000000028</c:v>
                </c:pt>
                <c:pt idx="7624">
                  <c:v>24.983609999999942</c:v>
                </c:pt>
                <c:pt idx="7625">
                  <c:v>24.819669999999999</c:v>
                </c:pt>
                <c:pt idx="7626">
                  <c:v>24.819669999999999</c:v>
                </c:pt>
                <c:pt idx="7627">
                  <c:v>25.163930000000001</c:v>
                </c:pt>
                <c:pt idx="7628">
                  <c:v>26.016390000000001</c:v>
                </c:pt>
                <c:pt idx="7629">
                  <c:v>24.934429999999967</c:v>
                </c:pt>
                <c:pt idx="7630">
                  <c:v>25.508199999999967</c:v>
                </c:pt>
                <c:pt idx="7631">
                  <c:v>24.967209999999966</c:v>
                </c:pt>
                <c:pt idx="7632">
                  <c:v>25.475409999999961</c:v>
                </c:pt>
                <c:pt idx="7633">
                  <c:v>25.229509999999966</c:v>
                </c:pt>
                <c:pt idx="7634">
                  <c:v>24.557379999999988</c:v>
                </c:pt>
                <c:pt idx="7635">
                  <c:v>25.114750000000036</c:v>
                </c:pt>
                <c:pt idx="7636">
                  <c:v>25.78688</c:v>
                </c:pt>
                <c:pt idx="7637">
                  <c:v>25.180329999999966</c:v>
                </c:pt>
                <c:pt idx="7638">
                  <c:v>24.557379999999988</c:v>
                </c:pt>
                <c:pt idx="7639">
                  <c:v>25.262289999999961</c:v>
                </c:pt>
                <c:pt idx="7640">
                  <c:v>25.04918</c:v>
                </c:pt>
                <c:pt idx="7641">
                  <c:v>25.672129999999989</c:v>
                </c:pt>
                <c:pt idx="7642">
                  <c:v>25.672129999999989</c:v>
                </c:pt>
                <c:pt idx="7643">
                  <c:v>25.278689999999965</c:v>
                </c:pt>
                <c:pt idx="7644">
                  <c:v>24.934429999999967</c:v>
                </c:pt>
                <c:pt idx="7645">
                  <c:v>24.606560000000005</c:v>
                </c:pt>
                <c:pt idx="7646">
                  <c:v>26.606560000000005</c:v>
                </c:pt>
                <c:pt idx="7647">
                  <c:v>26.081969999999988</c:v>
                </c:pt>
                <c:pt idx="7648">
                  <c:v>24.475409999999961</c:v>
                </c:pt>
                <c:pt idx="7649">
                  <c:v>25.819669999999999</c:v>
                </c:pt>
                <c:pt idx="7650">
                  <c:v>24.04918</c:v>
                </c:pt>
                <c:pt idx="7651">
                  <c:v>25.426229999999954</c:v>
                </c:pt>
                <c:pt idx="7652">
                  <c:v>26.36065</c:v>
                </c:pt>
                <c:pt idx="7653">
                  <c:v>24.508199999999967</c:v>
                </c:pt>
                <c:pt idx="7654">
                  <c:v>25.327870000000036</c:v>
                </c:pt>
                <c:pt idx="7655">
                  <c:v>25.114750000000036</c:v>
                </c:pt>
                <c:pt idx="7656">
                  <c:v>25.704920000000001</c:v>
                </c:pt>
                <c:pt idx="7657">
                  <c:v>24.655740000000002</c:v>
                </c:pt>
                <c:pt idx="7658">
                  <c:v>24.180329999999966</c:v>
                </c:pt>
                <c:pt idx="7659">
                  <c:v>25.36065</c:v>
                </c:pt>
                <c:pt idx="7660">
                  <c:v>24.688519999999961</c:v>
                </c:pt>
                <c:pt idx="7661">
                  <c:v>23.983609999999942</c:v>
                </c:pt>
                <c:pt idx="7662">
                  <c:v>25.295079999999967</c:v>
                </c:pt>
                <c:pt idx="7663">
                  <c:v>24.196719999999971</c:v>
                </c:pt>
                <c:pt idx="7664">
                  <c:v>25.639350000000036</c:v>
                </c:pt>
                <c:pt idx="7665">
                  <c:v>24.819669999999999</c:v>
                </c:pt>
                <c:pt idx="7666">
                  <c:v>24.639350000000036</c:v>
                </c:pt>
                <c:pt idx="7667">
                  <c:v>24.229509999999966</c:v>
                </c:pt>
                <c:pt idx="7668">
                  <c:v>24.295079999999967</c:v>
                </c:pt>
                <c:pt idx="7669">
                  <c:v>24.426229999999954</c:v>
                </c:pt>
                <c:pt idx="7670">
                  <c:v>25.590160000000001</c:v>
                </c:pt>
                <c:pt idx="7671">
                  <c:v>25.262289999999961</c:v>
                </c:pt>
                <c:pt idx="7672">
                  <c:v>23.278689999999965</c:v>
                </c:pt>
                <c:pt idx="7673">
                  <c:v>24.311480000000028</c:v>
                </c:pt>
                <c:pt idx="7674">
                  <c:v>24.377050000000036</c:v>
                </c:pt>
                <c:pt idx="7675">
                  <c:v>24.245899999999967</c:v>
                </c:pt>
                <c:pt idx="7676">
                  <c:v>24.754100000000001</c:v>
                </c:pt>
                <c:pt idx="7677">
                  <c:v>23.57377</c:v>
                </c:pt>
                <c:pt idx="7678">
                  <c:v>23.590160000000001</c:v>
                </c:pt>
                <c:pt idx="7679">
                  <c:v>22.918030000000002</c:v>
                </c:pt>
                <c:pt idx="7680">
                  <c:v>24.590160000000001</c:v>
                </c:pt>
                <c:pt idx="7681">
                  <c:v>24.147539999999989</c:v>
                </c:pt>
                <c:pt idx="7682">
                  <c:v>24.426229999999954</c:v>
                </c:pt>
                <c:pt idx="7683">
                  <c:v>26.262289999999961</c:v>
                </c:pt>
                <c:pt idx="7684">
                  <c:v>24.295079999999967</c:v>
                </c:pt>
                <c:pt idx="7685">
                  <c:v>23.622949999999989</c:v>
                </c:pt>
                <c:pt idx="7686">
                  <c:v>23.21312</c:v>
                </c:pt>
                <c:pt idx="7687">
                  <c:v>25.639350000000036</c:v>
                </c:pt>
                <c:pt idx="7688">
                  <c:v>24.770489999999967</c:v>
                </c:pt>
                <c:pt idx="7689">
                  <c:v>25.36065</c:v>
                </c:pt>
                <c:pt idx="7690">
                  <c:v>25.180329999999966</c:v>
                </c:pt>
                <c:pt idx="7691">
                  <c:v>24.934429999999967</c:v>
                </c:pt>
                <c:pt idx="7692">
                  <c:v>25.09836</c:v>
                </c:pt>
                <c:pt idx="7693">
                  <c:v>23.967209999999966</c:v>
                </c:pt>
                <c:pt idx="7694">
                  <c:v>24.065569999999965</c:v>
                </c:pt>
                <c:pt idx="7695">
                  <c:v>24.032789999999967</c:v>
                </c:pt>
                <c:pt idx="7696">
                  <c:v>25.295079999999967</c:v>
                </c:pt>
                <c:pt idx="7697">
                  <c:v>25.180329999999966</c:v>
                </c:pt>
                <c:pt idx="7698">
                  <c:v>24.967209999999966</c:v>
                </c:pt>
                <c:pt idx="7699">
                  <c:v>24.295079999999967</c:v>
                </c:pt>
                <c:pt idx="7700">
                  <c:v>25.09836</c:v>
                </c:pt>
                <c:pt idx="7701">
                  <c:v>25.852460000000001</c:v>
                </c:pt>
                <c:pt idx="7702">
                  <c:v>23.426229999999954</c:v>
                </c:pt>
                <c:pt idx="7703">
                  <c:v>24.852460000000001</c:v>
                </c:pt>
                <c:pt idx="7704">
                  <c:v>24.836069999999999</c:v>
                </c:pt>
                <c:pt idx="7705">
                  <c:v>25.327870000000036</c:v>
                </c:pt>
                <c:pt idx="7706">
                  <c:v>24.639350000000036</c:v>
                </c:pt>
                <c:pt idx="7707">
                  <c:v>24.540980000000001</c:v>
                </c:pt>
                <c:pt idx="7708">
                  <c:v>24.016390000000001</c:v>
                </c:pt>
                <c:pt idx="7709">
                  <c:v>24.639350000000036</c:v>
                </c:pt>
                <c:pt idx="7710">
                  <c:v>24.36065</c:v>
                </c:pt>
                <c:pt idx="7711">
                  <c:v>24.721309999999967</c:v>
                </c:pt>
                <c:pt idx="7712">
                  <c:v>24.491800000000001</c:v>
                </c:pt>
                <c:pt idx="7713">
                  <c:v>25.327870000000036</c:v>
                </c:pt>
                <c:pt idx="7714">
                  <c:v>24.278689999999965</c:v>
                </c:pt>
                <c:pt idx="7715">
                  <c:v>23.377050000000036</c:v>
                </c:pt>
                <c:pt idx="7716">
                  <c:v>23.983609999999942</c:v>
                </c:pt>
                <c:pt idx="7717">
                  <c:v>24.180329999999966</c:v>
                </c:pt>
                <c:pt idx="7718">
                  <c:v>22.639350000000036</c:v>
                </c:pt>
                <c:pt idx="7719">
                  <c:v>24.672129999999989</c:v>
                </c:pt>
                <c:pt idx="7720">
                  <c:v>24.163930000000001</c:v>
                </c:pt>
                <c:pt idx="7721">
                  <c:v>22.967209999999966</c:v>
                </c:pt>
                <c:pt idx="7722">
                  <c:v>23.803280000000001</c:v>
                </c:pt>
                <c:pt idx="7723">
                  <c:v>23.983609999999942</c:v>
                </c:pt>
                <c:pt idx="7724">
                  <c:v>23.557379999999988</c:v>
                </c:pt>
                <c:pt idx="7725">
                  <c:v>23.95082</c:v>
                </c:pt>
                <c:pt idx="7726">
                  <c:v>23.967209999999966</c:v>
                </c:pt>
                <c:pt idx="7727">
                  <c:v>24.04918</c:v>
                </c:pt>
                <c:pt idx="7728">
                  <c:v>22.78688</c:v>
                </c:pt>
                <c:pt idx="7729">
                  <c:v>24.672129999999989</c:v>
                </c:pt>
                <c:pt idx="7730">
                  <c:v>23.78688</c:v>
                </c:pt>
                <c:pt idx="7731">
                  <c:v>24.163930000000001</c:v>
                </c:pt>
                <c:pt idx="7732">
                  <c:v>24.606560000000005</c:v>
                </c:pt>
                <c:pt idx="7733">
                  <c:v>24.327870000000036</c:v>
                </c:pt>
                <c:pt idx="7734">
                  <c:v>24.377050000000036</c:v>
                </c:pt>
                <c:pt idx="7735">
                  <c:v>24.21312</c:v>
                </c:pt>
                <c:pt idx="7736">
                  <c:v>23.918030000000002</c:v>
                </c:pt>
                <c:pt idx="7737">
                  <c:v>23.52459</c:v>
                </c:pt>
                <c:pt idx="7738">
                  <c:v>23.180329999999966</c:v>
                </c:pt>
                <c:pt idx="7739">
                  <c:v>23.639350000000036</c:v>
                </c:pt>
                <c:pt idx="7740">
                  <c:v>24.163930000000001</c:v>
                </c:pt>
                <c:pt idx="7741">
                  <c:v>23.147539999999989</c:v>
                </c:pt>
                <c:pt idx="7742">
                  <c:v>23.704920000000001</c:v>
                </c:pt>
                <c:pt idx="7743">
                  <c:v>23.803280000000001</c:v>
                </c:pt>
                <c:pt idx="7744">
                  <c:v>24.327870000000036</c:v>
                </c:pt>
                <c:pt idx="7745">
                  <c:v>24.852460000000001</c:v>
                </c:pt>
                <c:pt idx="7746">
                  <c:v>23.688519999999961</c:v>
                </c:pt>
                <c:pt idx="7747">
                  <c:v>25.491800000000001</c:v>
                </c:pt>
                <c:pt idx="7748">
                  <c:v>24.885249999999942</c:v>
                </c:pt>
                <c:pt idx="7749">
                  <c:v>24.606560000000005</c:v>
                </c:pt>
                <c:pt idx="7750">
                  <c:v>23.803280000000001</c:v>
                </c:pt>
                <c:pt idx="7751">
                  <c:v>24.672129999999989</c:v>
                </c:pt>
                <c:pt idx="7752">
                  <c:v>23.327870000000036</c:v>
                </c:pt>
                <c:pt idx="7753">
                  <c:v>24.21312</c:v>
                </c:pt>
                <c:pt idx="7754">
                  <c:v>25.393439999999963</c:v>
                </c:pt>
                <c:pt idx="7755">
                  <c:v>24.934429999999967</c:v>
                </c:pt>
                <c:pt idx="7756">
                  <c:v>24.278689999999965</c:v>
                </c:pt>
                <c:pt idx="7757">
                  <c:v>24.491800000000001</c:v>
                </c:pt>
                <c:pt idx="7758">
                  <c:v>24.426229999999954</c:v>
                </c:pt>
                <c:pt idx="7759">
                  <c:v>24.754100000000001</c:v>
                </c:pt>
                <c:pt idx="7760">
                  <c:v>23.622949999999989</c:v>
                </c:pt>
                <c:pt idx="7761">
                  <c:v>24.590160000000001</c:v>
                </c:pt>
                <c:pt idx="7762">
                  <c:v>23.409839999999971</c:v>
                </c:pt>
                <c:pt idx="7763">
                  <c:v>24.065569999999965</c:v>
                </c:pt>
                <c:pt idx="7764">
                  <c:v>22.78688</c:v>
                </c:pt>
                <c:pt idx="7765">
                  <c:v>23.295079999999967</c:v>
                </c:pt>
                <c:pt idx="7766">
                  <c:v>22.459019999999967</c:v>
                </c:pt>
                <c:pt idx="7767">
                  <c:v>25.278689999999965</c:v>
                </c:pt>
                <c:pt idx="7768">
                  <c:v>24.606560000000005</c:v>
                </c:pt>
                <c:pt idx="7769">
                  <c:v>24.295079999999967</c:v>
                </c:pt>
                <c:pt idx="7770">
                  <c:v>24.196719999999971</c:v>
                </c:pt>
                <c:pt idx="7771">
                  <c:v>23.606560000000005</c:v>
                </c:pt>
                <c:pt idx="7772">
                  <c:v>23.78688</c:v>
                </c:pt>
                <c:pt idx="7773">
                  <c:v>25.262289999999961</c:v>
                </c:pt>
                <c:pt idx="7774">
                  <c:v>24.262289999999961</c:v>
                </c:pt>
                <c:pt idx="7775">
                  <c:v>24.918030000000002</c:v>
                </c:pt>
                <c:pt idx="7776">
                  <c:v>23.901639999999961</c:v>
                </c:pt>
                <c:pt idx="7777">
                  <c:v>23.245899999999967</c:v>
                </c:pt>
                <c:pt idx="7778">
                  <c:v>23.065569999999965</c:v>
                </c:pt>
                <c:pt idx="7779">
                  <c:v>23.901639999999961</c:v>
                </c:pt>
                <c:pt idx="7780">
                  <c:v>23.770489999999967</c:v>
                </c:pt>
                <c:pt idx="7781">
                  <c:v>23.295079999999967</c:v>
                </c:pt>
                <c:pt idx="7782">
                  <c:v>23.57377</c:v>
                </c:pt>
                <c:pt idx="7783">
                  <c:v>23.36065</c:v>
                </c:pt>
                <c:pt idx="7784">
                  <c:v>23.672129999999989</c:v>
                </c:pt>
                <c:pt idx="7785">
                  <c:v>23.475409999999961</c:v>
                </c:pt>
                <c:pt idx="7786">
                  <c:v>24.295079999999967</c:v>
                </c:pt>
                <c:pt idx="7787">
                  <c:v>23.278689999999965</c:v>
                </c:pt>
                <c:pt idx="7788">
                  <c:v>23.770489999999967</c:v>
                </c:pt>
                <c:pt idx="7789">
                  <c:v>25.04918</c:v>
                </c:pt>
                <c:pt idx="7790">
                  <c:v>24.73771</c:v>
                </c:pt>
                <c:pt idx="7791">
                  <c:v>23.278689999999965</c:v>
                </c:pt>
                <c:pt idx="7792">
                  <c:v>24.770489999999967</c:v>
                </c:pt>
                <c:pt idx="7793">
                  <c:v>24</c:v>
                </c:pt>
                <c:pt idx="7794">
                  <c:v>23.409839999999971</c:v>
                </c:pt>
                <c:pt idx="7795">
                  <c:v>24</c:v>
                </c:pt>
                <c:pt idx="7796">
                  <c:v>24.196719999999971</c:v>
                </c:pt>
                <c:pt idx="7797">
                  <c:v>25.163930000000001</c:v>
                </c:pt>
                <c:pt idx="7798">
                  <c:v>24.147539999999989</c:v>
                </c:pt>
                <c:pt idx="7799">
                  <c:v>23.36065</c:v>
                </c:pt>
                <c:pt idx="7800">
                  <c:v>22.803280000000001</c:v>
                </c:pt>
                <c:pt idx="7801">
                  <c:v>23.147539999999989</c:v>
                </c:pt>
                <c:pt idx="7802">
                  <c:v>23.36065</c:v>
                </c:pt>
                <c:pt idx="7803">
                  <c:v>23.95082</c:v>
                </c:pt>
                <c:pt idx="7804">
                  <c:v>24.229509999999966</c:v>
                </c:pt>
                <c:pt idx="7805">
                  <c:v>23.754100000000001</c:v>
                </c:pt>
                <c:pt idx="7806">
                  <c:v>23.819669999999999</c:v>
                </c:pt>
                <c:pt idx="7807">
                  <c:v>23.721309999999967</c:v>
                </c:pt>
                <c:pt idx="7808">
                  <c:v>23.459019999999967</c:v>
                </c:pt>
                <c:pt idx="7809">
                  <c:v>24.262289999999961</c:v>
                </c:pt>
                <c:pt idx="7810">
                  <c:v>22.983609999999942</c:v>
                </c:pt>
                <c:pt idx="7811">
                  <c:v>23.229509999999966</c:v>
                </c:pt>
                <c:pt idx="7812">
                  <c:v>24.540980000000001</c:v>
                </c:pt>
                <c:pt idx="7813">
                  <c:v>23.57377</c:v>
                </c:pt>
                <c:pt idx="7814">
                  <c:v>22.868849999999963</c:v>
                </c:pt>
                <c:pt idx="7815">
                  <c:v>24.885249999999942</c:v>
                </c:pt>
                <c:pt idx="7816">
                  <c:v>23.09836</c:v>
                </c:pt>
                <c:pt idx="7817">
                  <c:v>23.934429999999967</c:v>
                </c:pt>
                <c:pt idx="7818">
                  <c:v>24.868849999999963</c:v>
                </c:pt>
                <c:pt idx="7819">
                  <c:v>23.508199999999967</c:v>
                </c:pt>
                <c:pt idx="7820">
                  <c:v>23.934429999999967</c:v>
                </c:pt>
                <c:pt idx="7821">
                  <c:v>24.622949999999989</c:v>
                </c:pt>
                <c:pt idx="7822">
                  <c:v>22.09836</c:v>
                </c:pt>
                <c:pt idx="7823">
                  <c:v>23.065569999999965</c:v>
                </c:pt>
                <c:pt idx="7824">
                  <c:v>22.672129999999989</c:v>
                </c:pt>
                <c:pt idx="7825">
                  <c:v>23.426229999999954</c:v>
                </c:pt>
                <c:pt idx="7826">
                  <c:v>23</c:v>
                </c:pt>
                <c:pt idx="7827">
                  <c:v>24.836069999999999</c:v>
                </c:pt>
                <c:pt idx="7828">
                  <c:v>24.442619999999945</c:v>
                </c:pt>
                <c:pt idx="7829">
                  <c:v>24.147539999999989</c:v>
                </c:pt>
                <c:pt idx="7830">
                  <c:v>22.09836</c:v>
                </c:pt>
                <c:pt idx="7831">
                  <c:v>23.21312</c:v>
                </c:pt>
                <c:pt idx="7832">
                  <c:v>23.442619999999945</c:v>
                </c:pt>
                <c:pt idx="7833">
                  <c:v>24.114750000000036</c:v>
                </c:pt>
                <c:pt idx="7834">
                  <c:v>23.95082</c:v>
                </c:pt>
                <c:pt idx="7835">
                  <c:v>24.196719999999971</c:v>
                </c:pt>
                <c:pt idx="7836">
                  <c:v>23.803280000000001</c:v>
                </c:pt>
                <c:pt idx="7837">
                  <c:v>24.147539999999989</c:v>
                </c:pt>
                <c:pt idx="7838">
                  <c:v>23.95082</c:v>
                </c:pt>
                <c:pt idx="7839">
                  <c:v>23.672129999999989</c:v>
                </c:pt>
                <c:pt idx="7840">
                  <c:v>24.770489999999967</c:v>
                </c:pt>
                <c:pt idx="7841">
                  <c:v>24.36065</c:v>
                </c:pt>
                <c:pt idx="7842">
                  <c:v>22.622949999999989</c:v>
                </c:pt>
                <c:pt idx="7843">
                  <c:v>22.459019999999967</c:v>
                </c:pt>
                <c:pt idx="7844">
                  <c:v>23.868849999999963</c:v>
                </c:pt>
                <c:pt idx="7845">
                  <c:v>22.754100000000001</c:v>
                </c:pt>
                <c:pt idx="7846">
                  <c:v>24.721309999999967</c:v>
                </c:pt>
                <c:pt idx="7847">
                  <c:v>22.967209999999966</c:v>
                </c:pt>
                <c:pt idx="7848">
                  <c:v>24.344259999999988</c:v>
                </c:pt>
                <c:pt idx="7849">
                  <c:v>23.36065</c:v>
                </c:pt>
                <c:pt idx="7850">
                  <c:v>25.278689999999965</c:v>
                </c:pt>
                <c:pt idx="7851">
                  <c:v>24.622949999999989</c:v>
                </c:pt>
                <c:pt idx="7852">
                  <c:v>24.459019999999967</c:v>
                </c:pt>
                <c:pt idx="7853">
                  <c:v>24.393439999999963</c:v>
                </c:pt>
                <c:pt idx="7854">
                  <c:v>24.147539999999989</c:v>
                </c:pt>
                <c:pt idx="7855">
                  <c:v>24.901639999999961</c:v>
                </c:pt>
                <c:pt idx="7856">
                  <c:v>24.344259999999988</c:v>
                </c:pt>
                <c:pt idx="7857">
                  <c:v>24.114750000000036</c:v>
                </c:pt>
                <c:pt idx="7858">
                  <c:v>23.78688</c:v>
                </c:pt>
                <c:pt idx="7859">
                  <c:v>24.377050000000036</c:v>
                </c:pt>
                <c:pt idx="7860">
                  <c:v>25.590160000000001</c:v>
                </c:pt>
                <c:pt idx="7861">
                  <c:v>23.901639999999961</c:v>
                </c:pt>
                <c:pt idx="7862">
                  <c:v>24.36065</c:v>
                </c:pt>
                <c:pt idx="7863">
                  <c:v>23.147539999999989</c:v>
                </c:pt>
                <c:pt idx="7864">
                  <c:v>24.327870000000036</c:v>
                </c:pt>
                <c:pt idx="7865">
                  <c:v>23.459019999999967</c:v>
                </c:pt>
                <c:pt idx="7866">
                  <c:v>24.36065</c:v>
                </c:pt>
                <c:pt idx="7867">
                  <c:v>24.590160000000001</c:v>
                </c:pt>
                <c:pt idx="7868">
                  <c:v>24.622949999999989</c:v>
                </c:pt>
                <c:pt idx="7869">
                  <c:v>24.147539999999989</c:v>
                </c:pt>
                <c:pt idx="7870">
                  <c:v>24.73771</c:v>
                </c:pt>
                <c:pt idx="7871">
                  <c:v>24.655740000000002</c:v>
                </c:pt>
                <c:pt idx="7872">
                  <c:v>23.721309999999967</c:v>
                </c:pt>
                <c:pt idx="7873">
                  <c:v>24.918030000000002</c:v>
                </c:pt>
                <c:pt idx="7874">
                  <c:v>25.147539999999989</c:v>
                </c:pt>
                <c:pt idx="7875">
                  <c:v>24.081969999999988</c:v>
                </c:pt>
                <c:pt idx="7876">
                  <c:v>23.180329999999966</c:v>
                </c:pt>
                <c:pt idx="7877">
                  <c:v>24.131150000000044</c:v>
                </c:pt>
                <c:pt idx="7878">
                  <c:v>24.803280000000001</c:v>
                </c:pt>
                <c:pt idx="7879">
                  <c:v>24.032789999999967</c:v>
                </c:pt>
                <c:pt idx="7880">
                  <c:v>24.114750000000036</c:v>
                </c:pt>
                <c:pt idx="7881">
                  <c:v>25.295079999999967</c:v>
                </c:pt>
                <c:pt idx="7882">
                  <c:v>23.918030000000002</c:v>
                </c:pt>
                <c:pt idx="7883">
                  <c:v>24.295079999999967</c:v>
                </c:pt>
                <c:pt idx="7884">
                  <c:v>24.639350000000036</c:v>
                </c:pt>
                <c:pt idx="7885">
                  <c:v>24.622949999999989</c:v>
                </c:pt>
                <c:pt idx="7886">
                  <c:v>24.229509999999966</c:v>
                </c:pt>
                <c:pt idx="7887">
                  <c:v>24.065569999999965</c:v>
                </c:pt>
                <c:pt idx="7888">
                  <c:v>25.180329999999966</c:v>
                </c:pt>
                <c:pt idx="7889">
                  <c:v>23.95082</c:v>
                </c:pt>
                <c:pt idx="7890">
                  <c:v>24.311480000000028</c:v>
                </c:pt>
                <c:pt idx="7891">
                  <c:v>22.819669999999999</c:v>
                </c:pt>
                <c:pt idx="7892">
                  <c:v>23.73771</c:v>
                </c:pt>
                <c:pt idx="7893">
                  <c:v>23.868849999999963</c:v>
                </c:pt>
                <c:pt idx="7894">
                  <c:v>23.04918</c:v>
                </c:pt>
                <c:pt idx="7895">
                  <c:v>24.918030000000002</c:v>
                </c:pt>
                <c:pt idx="7896">
                  <c:v>23.967209999999966</c:v>
                </c:pt>
                <c:pt idx="7897">
                  <c:v>24.131150000000044</c:v>
                </c:pt>
                <c:pt idx="7898">
                  <c:v>24.836069999999999</c:v>
                </c:pt>
                <c:pt idx="7899">
                  <c:v>24.606560000000005</c:v>
                </c:pt>
                <c:pt idx="7900">
                  <c:v>24.426229999999954</c:v>
                </c:pt>
                <c:pt idx="7901">
                  <c:v>23.639350000000036</c:v>
                </c:pt>
                <c:pt idx="7902">
                  <c:v>23.475409999999961</c:v>
                </c:pt>
                <c:pt idx="7903">
                  <c:v>23.95082</c:v>
                </c:pt>
                <c:pt idx="7904">
                  <c:v>24.21312</c:v>
                </c:pt>
                <c:pt idx="7905">
                  <c:v>23.983609999999942</c:v>
                </c:pt>
                <c:pt idx="7906">
                  <c:v>23.934429999999967</c:v>
                </c:pt>
                <c:pt idx="7907">
                  <c:v>23.688519999999961</c:v>
                </c:pt>
                <c:pt idx="7908">
                  <c:v>23.672129999999989</c:v>
                </c:pt>
                <c:pt idx="7909">
                  <c:v>25.426229999999954</c:v>
                </c:pt>
                <c:pt idx="7910">
                  <c:v>24.081969999999988</c:v>
                </c:pt>
                <c:pt idx="7911">
                  <c:v>25.032789999999967</c:v>
                </c:pt>
                <c:pt idx="7912">
                  <c:v>23.622949999999989</c:v>
                </c:pt>
                <c:pt idx="7913">
                  <c:v>23.721309999999967</c:v>
                </c:pt>
                <c:pt idx="7914">
                  <c:v>24</c:v>
                </c:pt>
                <c:pt idx="7915">
                  <c:v>24.688519999999961</c:v>
                </c:pt>
                <c:pt idx="7916">
                  <c:v>25.147539999999989</c:v>
                </c:pt>
                <c:pt idx="7917">
                  <c:v>23.622949999999989</c:v>
                </c:pt>
                <c:pt idx="7918">
                  <c:v>23.918030000000002</c:v>
                </c:pt>
                <c:pt idx="7919">
                  <c:v>23.885249999999942</c:v>
                </c:pt>
                <c:pt idx="7920">
                  <c:v>24.901639999999961</c:v>
                </c:pt>
                <c:pt idx="7921">
                  <c:v>24.409839999999971</c:v>
                </c:pt>
                <c:pt idx="7922">
                  <c:v>25.163930000000001</c:v>
                </c:pt>
                <c:pt idx="7923">
                  <c:v>24.393439999999963</c:v>
                </c:pt>
                <c:pt idx="7924">
                  <c:v>24.819669999999999</c:v>
                </c:pt>
                <c:pt idx="7925">
                  <c:v>24.409839999999971</c:v>
                </c:pt>
                <c:pt idx="7926">
                  <c:v>24.032789999999967</c:v>
                </c:pt>
                <c:pt idx="7927">
                  <c:v>23.803280000000001</c:v>
                </c:pt>
                <c:pt idx="7928">
                  <c:v>25.163930000000001</c:v>
                </c:pt>
                <c:pt idx="7929">
                  <c:v>26.393439999999963</c:v>
                </c:pt>
                <c:pt idx="7930">
                  <c:v>24.508199999999967</c:v>
                </c:pt>
                <c:pt idx="7931">
                  <c:v>23.311480000000028</c:v>
                </c:pt>
                <c:pt idx="7932">
                  <c:v>23.327870000000036</c:v>
                </c:pt>
                <c:pt idx="7933">
                  <c:v>23.147539999999989</c:v>
                </c:pt>
                <c:pt idx="7934">
                  <c:v>25</c:v>
                </c:pt>
                <c:pt idx="7935">
                  <c:v>24.540980000000001</c:v>
                </c:pt>
                <c:pt idx="7936">
                  <c:v>24.081969999999988</c:v>
                </c:pt>
                <c:pt idx="7937">
                  <c:v>24.78688</c:v>
                </c:pt>
                <c:pt idx="7938">
                  <c:v>23.721309999999967</c:v>
                </c:pt>
                <c:pt idx="7939">
                  <c:v>23.540980000000001</c:v>
                </c:pt>
                <c:pt idx="7940">
                  <c:v>24.836069999999999</c:v>
                </c:pt>
                <c:pt idx="7941">
                  <c:v>22.901639999999961</c:v>
                </c:pt>
                <c:pt idx="7942">
                  <c:v>22.918030000000002</c:v>
                </c:pt>
                <c:pt idx="7943">
                  <c:v>24.032789999999967</c:v>
                </c:pt>
                <c:pt idx="7944">
                  <c:v>25.770489999999967</c:v>
                </c:pt>
                <c:pt idx="7945">
                  <c:v>24.21312</c:v>
                </c:pt>
                <c:pt idx="7946">
                  <c:v>24.065569999999965</c:v>
                </c:pt>
                <c:pt idx="7947">
                  <c:v>23.09836</c:v>
                </c:pt>
                <c:pt idx="7948">
                  <c:v>24.311480000000028</c:v>
                </c:pt>
                <c:pt idx="7949">
                  <c:v>23.852460000000001</c:v>
                </c:pt>
                <c:pt idx="7950">
                  <c:v>24.21312</c:v>
                </c:pt>
                <c:pt idx="7951">
                  <c:v>23.590160000000001</c:v>
                </c:pt>
                <c:pt idx="7952">
                  <c:v>24.131150000000044</c:v>
                </c:pt>
                <c:pt idx="7953">
                  <c:v>24.426229999999954</c:v>
                </c:pt>
                <c:pt idx="7954">
                  <c:v>24.73771</c:v>
                </c:pt>
                <c:pt idx="7955">
                  <c:v>23.721309999999967</c:v>
                </c:pt>
                <c:pt idx="7956">
                  <c:v>24.73771</c:v>
                </c:pt>
                <c:pt idx="7957">
                  <c:v>24.327870000000036</c:v>
                </c:pt>
                <c:pt idx="7958">
                  <c:v>23.426229999999954</c:v>
                </c:pt>
                <c:pt idx="7959">
                  <c:v>24.426229999999954</c:v>
                </c:pt>
                <c:pt idx="7960">
                  <c:v>23.639350000000036</c:v>
                </c:pt>
                <c:pt idx="7961">
                  <c:v>23.09836</c:v>
                </c:pt>
                <c:pt idx="7962">
                  <c:v>25.262289999999961</c:v>
                </c:pt>
                <c:pt idx="7963">
                  <c:v>24</c:v>
                </c:pt>
                <c:pt idx="7964">
                  <c:v>22.377050000000036</c:v>
                </c:pt>
                <c:pt idx="7965">
                  <c:v>23.754100000000001</c:v>
                </c:pt>
                <c:pt idx="7966">
                  <c:v>23.639350000000036</c:v>
                </c:pt>
                <c:pt idx="7967">
                  <c:v>23.393439999999963</c:v>
                </c:pt>
                <c:pt idx="7968">
                  <c:v>23.04918</c:v>
                </c:pt>
                <c:pt idx="7969">
                  <c:v>23.52459</c:v>
                </c:pt>
                <c:pt idx="7970">
                  <c:v>23.081969999999988</c:v>
                </c:pt>
                <c:pt idx="7971">
                  <c:v>22.95082</c:v>
                </c:pt>
                <c:pt idx="7972">
                  <c:v>23.032789999999967</c:v>
                </c:pt>
                <c:pt idx="7973">
                  <c:v>23.983609999999942</c:v>
                </c:pt>
                <c:pt idx="7974">
                  <c:v>22.475409999999961</c:v>
                </c:pt>
                <c:pt idx="7975">
                  <c:v>23.622949999999989</c:v>
                </c:pt>
                <c:pt idx="7976">
                  <c:v>24.704920000000001</c:v>
                </c:pt>
                <c:pt idx="7977">
                  <c:v>22.52459</c:v>
                </c:pt>
                <c:pt idx="7978">
                  <c:v>23.475409999999961</c:v>
                </c:pt>
                <c:pt idx="7979">
                  <c:v>23.180329999999966</c:v>
                </c:pt>
                <c:pt idx="7980">
                  <c:v>23.196719999999971</c:v>
                </c:pt>
                <c:pt idx="7981">
                  <c:v>23.557379999999988</c:v>
                </c:pt>
                <c:pt idx="7982">
                  <c:v>23.04918</c:v>
                </c:pt>
                <c:pt idx="7983">
                  <c:v>22.836069999999999</c:v>
                </c:pt>
                <c:pt idx="7984">
                  <c:v>22.475409999999961</c:v>
                </c:pt>
                <c:pt idx="7985">
                  <c:v>23.672129999999989</c:v>
                </c:pt>
                <c:pt idx="7986">
                  <c:v>23.311480000000028</c:v>
                </c:pt>
                <c:pt idx="7987">
                  <c:v>23.426229999999954</c:v>
                </c:pt>
                <c:pt idx="7988">
                  <c:v>23.590160000000001</c:v>
                </c:pt>
                <c:pt idx="7989">
                  <c:v>22.868849999999963</c:v>
                </c:pt>
                <c:pt idx="7990">
                  <c:v>23.57377</c:v>
                </c:pt>
                <c:pt idx="7991">
                  <c:v>23.04918</c:v>
                </c:pt>
                <c:pt idx="7992">
                  <c:v>22.704920000000001</c:v>
                </c:pt>
                <c:pt idx="7993">
                  <c:v>22.754100000000001</c:v>
                </c:pt>
                <c:pt idx="7994">
                  <c:v>23.73771</c:v>
                </c:pt>
                <c:pt idx="7995">
                  <c:v>22.491800000000001</c:v>
                </c:pt>
                <c:pt idx="7996">
                  <c:v>23.852460000000001</c:v>
                </c:pt>
                <c:pt idx="7997">
                  <c:v>24.52459</c:v>
                </c:pt>
                <c:pt idx="7998">
                  <c:v>24.704920000000001</c:v>
                </c:pt>
                <c:pt idx="7999">
                  <c:v>24.377050000000036</c:v>
                </c:pt>
                <c:pt idx="8000">
                  <c:v>24.409839999999971</c:v>
                </c:pt>
                <c:pt idx="8001">
                  <c:v>24.754100000000001</c:v>
                </c:pt>
                <c:pt idx="8002">
                  <c:v>23.622949999999989</c:v>
                </c:pt>
                <c:pt idx="8003">
                  <c:v>24.721309999999967</c:v>
                </c:pt>
                <c:pt idx="8004">
                  <c:v>22.868849999999963</c:v>
                </c:pt>
                <c:pt idx="8005">
                  <c:v>24.295079999999967</c:v>
                </c:pt>
                <c:pt idx="8006">
                  <c:v>24.21312</c:v>
                </c:pt>
                <c:pt idx="8007">
                  <c:v>23.606560000000005</c:v>
                </c:pt>
                <c:pt idx="8008">
                  <c:v>23.836069999999999</c:v>
                </c:pt>
                <c:pt idx="8009">
                  <c:v>24.295079999999967</c:v>
                </c:pt>
                <c:pt idx="8010">
                  <c:v>25.459019999999967</c:v>
                </c:pt>
                <c:pt idx="8011">
                  <c:v>24.918030000000002</c:v>
                </c:pt>
                <c:pt idx="8012">
                  <c:v>24.459019999999967</c:v>
                </c:pt>
                <c:pt idx="8013">
                  <c:v>24.590160000000001</c:v>
                </c:pt>
                <c:pt idx="8014">
                  <c:v>24.819669999999999</c:v>
                </c:pt>
                <c:pt idx="8015">
                  <c:v>23.639350000000036</c:v>
                </c:pt>
                <c:pt idx="8016">
                  <c:v>23.967209999999966</c:v>
                </c:pt>
                <c:pt idx="8017">
                  <c:v>23.278689999999965</c:v>
                </c:pt>
                <c:pt idx="8018">
                  <c:v>23.622949999999989</c:v>
                </c:pt>
                <c:pt idx="8019">
                  <c:v>25.163930000000001</c:v>
                </c:pt>
                <c:pt idx="8020">
                  <c:v>24.09836</c:v>
                </c:pt>
                <c:pt idx="8021">
                  <c:v>24.131150000000044</c:v>
                </c:pt>
                <c:pt idx="8022">
                  <c:v>23.557379999999988</c:v>
                </c:pt>
                <c:pt idx="8023">
                  <c:v>23.295079999999967</c:v>
                </c:pt>
                <c:pt idx="8024">
                  <c:v>22.36065</c:v>
                </c:pt>
                <c:pt idx="8025">
                  <c:v>23.655740000000002</c:v>
                </c:pt>
                <c:pt idx="8026">
                  <c:v>24.52459</c:v>
                </c:pt>
                <c:pt idx="8027">
                  <c:v>23.901639999999961</c:v>
                </c:pt>
                <c:pt idx="8028">
                  <c:v>24.311480000000028</c:v>
                </c:pt>
                <c:pt idx="8029">
                  <c:v>22.229509999999966</c:v>
                </c:pt>
                <c:pt idx="8030">
                  <c:v>23.95082</c:v>
                </c:pt>
                <c:pt idx="8031">
                  <c:v>23.327870000000036</c:v>
                </c:pt>
                <c:pt idx="8032">
                  <c:v>24.459019999999967</c:v>
                </c:pt>
                <c:pt idx="8033">
                  <c:v>23.754100000000001</c:v>
                </c:pt>
                <c:pt idx="8034">
                  <c:v>24.852460000000001</c:v>
                </c:pt>
                <c:pt idx="8035">
                  <c:v>23.78688</c:v>
                </c:pt>
                <c:pt idx="8036">
                  <c:v>23.426229999999954</c:v>
                </c:pt>
                <c:pt idx="8037">
                  <c:v>24.081969999999988</c:v>
                </c:pt>
                <c:pt idx="8038">
                  <c:v>23.967209999999966</c:v>
                </c:pt>
                <c:pt idx="8039">
                  <c:v>23.475409999999961</c:v>
                </c:pt>
                <c:pt idx="8040">
                  <c:v>23.295079999999967</c:v>
                </c:pt>
                <c:pt idx="8041">
                  <c:v>24.475409999999961</c:v>
                </c:pt>
                <c:pt idx="8042">
                  <c:v>23.131150000000044</c:v>
                </c:pt>
                <c:pt idx="8043">
                  <c:v>24.704920000000001</c:v>
                </c:pt>
                <c:pt idx="8044">
                  <c:v>23.442619999999945</c:v>
                </c:pt>
                <c:pt idx="8045">
                  <c:v>23.147539999999989</c:v>
                </c:pt>
                <c:pt idx="8046">
                  <c:v>22.393439999999963</c:v>
                </c:pt>
                <c:pt idx="8047">
                  <c:v>24.409839999999971</c:v>
                </c:pt>
                <c:pt idx="8048">
                  <c:v>22.426229999999954</c:v>
                </c:pt>
                <c:pt idx="8049">
                  <c:v>23.57377</c:v>
                </c:pt>
                <c:pt idx="8050">
                  <c:v>23.819669999999999</c:v>
                </c:pt>
                <c:pt idx="8051">
                  <c:v>23.688519999999961</c:v>
                </c:pt>
                <c:pt idx="8052">
                  <c:v>24.016390000000001</c:v>
                </c:pt>
                <c:pt idx="8053">
                  <c:v>23.081969999999988</c:v>
                </c:pt>
                <c:pt idx="8054">
                  <c:v>22.852460000000001</c:v>
                </c:pt>
                <c:pt idx="8055">
                  <c:v>21.868849999999963</c:v>
                </c:pt>
                <c:pt idx="8056">
                  <c:v>23.09836</c:v>
                </c:pt>
                <c:pt idx="8057">
                  <c:v>22.967209999999966</c:v>
                </c:pt>
                <c:pt idx="8058">
                  <c:v>24.540980000000001</c:v>
                </c:pt>
                <c:pt idx="8059">
                  <c:v>23.590160000000001</c:v>
                </c:pt>
                <c:pt idx="8060">
                  <c:v>24.081969999999988</c:v>
                </c:pt>
                <c:pt idx="8061">
                  <c:v>23.557379999999988</c:v>
                </c:pt>
                <c:pt idx="8062">
                  <c:v>23.557379999999988</c:v>
                </c:pt>
                <c:pt idx="8063">
                  <c:v>24</c:v>
                </c:pt>
                <c:pt idx="8064">
                  <c:v>24.655740000000002</c:v>
                </c:pt>
                <c:pt idx="8065">
                  <c:v>24.163930000000001</c:v>
                </c:pt>
                <c:pt idx="8066">
                  <c:v>23.655740000000002</c:v>
                </c:pt>
                <c:pt idx="8067">
                  <c:v>23.508199999999967</c:v>
                </c:pt>
                <c:pt idx="8068">
                  <c:v>23.852460000000001</c:v>
                </c:pt>
                <c:pt idx="8069">
                  <c:v>24.229509999999966</c:v>
                </c:pt>
                <c:pt idx="8070">
                  <c:v>24.704920000000001</c:v>
                </c:pt>
                <c:pt idx="8071">
                  <c:v>23.836069999999999</c:v>
                </c:pt>
                <c:pt idx="8072">
                  <c:v>23.885249999999942</c:v>
                </c:pt>
                <c:pt idx="8073">
                  <c:v>24.114750000000036</c:v>
                </c:pt>
                <c:pt idx="8074">
                  <c:v>23.409839999999971</c:v>
                </c:pt>
                <c:pt idx="8075">
                  <c:v>24.344259999999988</c:v>
                </c:pt>
                <c:pt idx="8076">
                  <c:v>24.393439999999963</c:v>
                </c:pt>
                <c:pt idx="8077">
                  <c:v>24.278689999999965</c:v>
                </c:pt>
                <c:pt idx="8078">
                  <c:v>24.475409999999961</c:v>
                </c:pt>
                <c:pt idx="8079">
                  <c:v>24.229509999999966</c:v>
                </c:pt>
                <c:pt idx="8080">
                  <c:v>23.245899999999967</c:v>
                </c:pt>
                <c:pt idx="8081">
                  <c:v>22.983609999999942</c:v>
                </c:pt>
                <c:pt idx="8082">
                  <c:v>22.934429999999967</c:v>
                </c:pt>
                <c:pt idx="8083">
                  <c:v>24.163930000000001</c:v>
                </c:pt>
                <c:pt idx="8084">
                  <c:v>24.311480000000028</c:v>
                </c:pt>
                <c:pt idx="8085">
                  <c:v>24.52459</c:v>
                </c:pt>
                <c:pt idx="8086">
                  <c:v>25.344259999999988</c:v>
                </c:pt>
                <c:pt idx="8087">
                  <c:v>24.081969999999988</c:v>
                </c:pt>
                <c:pt idx="8088">
                  <c:v>23.606560000000005</c:v>
                </c:pt>
                <c:pt idx="8089">
                  <c:v>23.409839999999971</c:v>
                </c:pt>
                <c:pt idx="8090">
                  <c:v>24.311480000000028</c:v>
                </c:pt>
                <c:pt idx="8091">
                  <c:v>23.606560000000005</c:v>
                </c:pt>
                <c:pt idx="8092">
                  <c:v>24.508199999999967</c:v>
                </c:pt>
                <c:pt idx="8093">
                  <c:v>23.491800000000001</c:v>
                </c:pt>
                <c:pt idx="8094">
                  <c:v>22.426229999999954</c:v>
                </c:pt>
                <c:pt idx="8095">
                  <c:v>23.032789999999967</c:v>
                </c:pt>
                <c:pt idx="8096">
                  <c:v>22.606560000000005</c:v>
                </c:pt>
                <c:pt idx="8097">
                  <c:v>21.754100000000001</c:v>
                </c:pt>
                <c:pt idx="8098">
                  <c:v>22.78688</c:v>
                </c:pt>
                <c:pt idx="8099">
                  <c:v>23.426229999999954</c:v>
                </c:pt>
                <c:pt idx="8100">
                  <c:v>23.311480000000028</c:v>
                </c:pt>
                <c:pt idx="8101">
                  <c:v>23.770489999999967</c:v>
                </c:pt>
                <c:pt idx="8102">
                  <c:v>23.262289999999961</c:v>
                </c:pt>
                <c:pt idx="8103">
                  <c:v>23.016390000000001</c:v>
                </c:pt>
                <c:pt idx="8104">
                  <c:v>23.459019999999967</c:v>
                </c:pt>
                <c:pt idx="8105">
                  <c:v>23.114750000000036</c:v>
                </c:pt>
                <c:pt idx="8106">
                  <c:v>22.57377</c:v>
                </c:pt>
                <c:pt idx="8107">
                  <c:v>22.459019999999967</c:v>
                </c:pt>
                <c:pt idx="8108">
                  <c:v>23.21312</c:v>
                </c:pt>
                <c:pt idx="8109">
                  <c:v>23</c:v>
                </c:pt>
                <c:pt idx="8110">
                  <c:v>24.032789999999967</c:v>
                </c:pt>
                <c:pt idx="8111">
                  <c:v>24.540980000000001</c:v>
                </c:pt>
                <c:pt idx="8112">
                  <c:v>24.983609999999942</c:v>
                </c:pt>
                <c:pt idx="8113">
                  <c:v>23.459019999999967</c:v>
                </c:pt>
                <c:pt idx="8114">
                  <c:v>22.901639999999961</c:v>
                </c:pt>
                <c:pt idx="8115">
                  <c:v>23.557379999999988</c:v>
                </c:pt>
                <c:pt idx="8116">
                  <c:v>22.901639999999961</c:v>
                </c:pt>
                <c:pt idx="8117">
                  <c:v>24.131150000000044</c:v>
                </c:pt>
                <c:pt idx="8118">
                  <c:v>23.934429999999967</c:v>
                </c:pt>
                <c:pt idx="8119">
                  <c:v>23.967209999999966</c:v>
                </c:pt>
                <c:pt idx="8120">
                  <c:v>23.21312</c:v>
                </c:pt>
                <c:pt idx="8121">
                  <c:v>23.639350000000036</c:v>
                </c:pt>
                <c:pt idx="8122">
                  <c:v>24.393439999999963</c:v>
                </c:pt>
                <c:pt idx="8123">
                  <c:v>24.245899999999967</c:v>
                </c:pt>
                <c:pt idx="8124">
                  <c:v>24.163930000000001</c:v>
                </c:pt>
                <c:pt idx="8125">
                  <c:v>23.459019999999967</c:v>
                </c:pt>
                <c:pt idx="8126">
                  <c:v>23.180329999999966</c:v>
                </c:pt>
                <c:pt idx="8127">
                  <c:v>24.967209999999966</c:v>
                </c:pt>
                <c:pt idx="8128">
                  <c:v>23.983609999999942</c:v>
                </c:pt>
                <c:pt idx="8129">
                  <c:v>24.36065</c:v>
                </c:pt>
                <c:pt idx="8130">
                  <c:v>23.704920000000001</c:v>
                </c:pt>
                <c:pt idx="8131">
                  <c:v>24.852460000000001</c:v>
                </c:pt>
                <c:pt idx="8132">
                  <c:v>23.918030000000002</c:v>
                </c:pt>
                <c:pt idx="8133">
                  <c:v>23.180329999999966</c:v>
                </c:pt>
                <c:pt idx="8134">
                  <c:v>23.245899999999967</c:v>
                </c:pt>
                <c:pt idx="8135">
                  <c:v>24.032789999999967</c:v>
                </c:pt>
                <c:pt idx="8136">
                  <c:v>23.983609999999942</c:v>
                </c:pt>
                <c:pt idx="8137">
                  <c:v>23.836069999999999</c:v>
                </c:pt>
                <c:pt idx="8138">
                  <c:v>23.934429999999967</c:v>
                </c:pt>
                <c:pt idx="8139">
                  <c:v>22.983609999999942</c:v>
                </c:pt>
                <c:pt idx="8140">
                  <c:v>23.52459</c:v>
                </c:pt>
                <c:pt idx="8141">
                  <c:v>24.393439999999963</c:v>
                </c:pt>
                <c:pt idx="8142">
                  <c:v>24.311480000000028</c:v>
                </c:pt>
                <c:pt idx="8143">
                  <c:v>23.393439999999963</c:v>
                </c:pt>
                <c:pt idx="8144">
                  <c:v>23.78688</c:v>
                </c:pt>
                <c:pt idx="8145">
                  <c:v>22.672129999999989</c:v>
                </c:pt>
                <c:pt idx="8146">
                  <c:v>24.245899999999967</c:v>
                </c:pt>
                <c:pt idx="8147">
                  <c:v>22.885249999999942</c:v>
                </c:pt>
                <c:pt idx="8148">
                  <c:v>24.196719999999971</c:v>
                </c:pt>
                <c:pt idx="8149">
                  <c:v>24.52459</c:v>
                </c:pt>
                <c:pt idx="8150">
                  <c:v>25.57377</c:v>
                </c:pt>
                <c:pt idx="8151">
                  <c:v>24.229509999999966</c:v>
                </c:pt>
                <c:pt idx="8152">
                  <c:v>23.721309999999967</c:v>
                </c:pt>
                <c:pt idx="8153">
                  <c:v>24.491800000000001</c:v>
                </c:pt>
                <c:pt idx="8154">
                  <c:v>24.52459</c:v>
                </c:pt>
                <c:pt idx="8155">
                  <c:v>24.721309999999967</c:v>
                </c:pt>
                <c:pt idx="8156">
                  <c:v>23.344259999999988</c:v>
                </c:pt>
                <c:pt idx="8157">
                  <c:v>23.918030000000002</c:v>
                </c:pt>
                <c:pt idx="8158">
                  <c:v>24.852460000000001</c:v>
                </c:pt>
                <c:pt idx="8159">
                  <c:v>24.934429999999967</c:v>
                </c:pt>
                <c:pt idx="8160">
                  <c:v>23.57377</c:v>
                </c:pt>
                <c:pt idx="8161">
                  <c:v>24</c:v>
                </c:pt>
                <c:pt idx="8162">
                  <c:v>24.229509999999966</c:v>
                </c:pt>
                <c:pt idx="8163">
                  <c:v>23.819669999999999</c:v>
                </c:pt>
                <c:pt idx="8164">
                  <c:v>24.196719999999971</c:v>
                </c:pt>
                <c:pt idx="8165">
                  <c:v>23.311480000000028</c:v>
                </c:pt>
                <c:pt idx="8166">
                  <c:v>24.704920000000001</c:v>
                </c:pt>
                <c:pt idx="8167">
                  <c:v>24.163930000000001</c:v>
                </c:pt>
                <c:pt idx="8168">
                  <c:v>24.967209999999966</c:v>
                </c:pt>
                <c:pt idx="8169">
                  <c:v>23.754100000000001</c:v>
                </c:pt>
                <c:pt idx="8170">
                  <c:v>24.590160000000001</c:v>
                </c:pt>
                <c:pt idx="8171">
                  <c:v>23.311480000000028</c:v>
                </c:pt>
                <c:pt idx="8172">
                  <c:v>24.459019999999967</c:v>
                </c:pt>
                <c:pt idx="8173">
                  <c:v>23.967209999999966</c:v>
                </c:pt>
                <c:pt idx="8174">
                  <c:v>23.344259999999988</c:v>
                </c:pt>
                <c:pt idx="8175">
                  <c:v>22.639350000000036</c:v>
                </c:pt>
                <c:pt idx="8176">
                  <c:v>23.081969999999988</c:v>
                </c:pt>
                <c:pt idx="8177">
                  <c:v>24.032789999999967</c:v>
                </c:pt>
                <c:pt idx="8178">
                  <c:v>23.983609999999942</c:v>
                </c:pt>
                <c:pt idx="8179">
                  <c:v>23.868849999999963</c:v>
                </c:pt>
                <c:pt idx="8180">
                  <c:v>23.278689999999965</c:v>
                </c:pt>
                <c:pt idx="8181">
                  <c:v>25.147539999999989</c:v>
                </c:pt>
                <c:pt idx="8182">
                  <c:v>24.163930000000001</c:v>
                </c:pt>
                <c:pt idx="8183">
                  <c:v>23.836069999999999</c:v>
                </c:pt>
                <c:pt idx="8184">
                  <c:v>23.245899999999967</c:v>
                </c:pt>
                <c:pt idx="8185">
                  <c:v>24.04918</c:v>
                </c:pt>
                <c:pt idx="8186">
                  <c:v>23.754100000000001</c:v>
                </c:pt>
                <c:pt idx="8187">
                  <c:v>24.672129999999989</c:v>
                </c:pt>
                <c:pt idx="8188">
                  <c:v>24.065569999999965</c:v>
                </c:pt>
                <c:pt idx="8189">
                  <c:v>24.262289999999961</c:v>
                </c:pt>
                <c:pt idx="8190">
                  <c:v>23.918030000000002</c:v>
                </c:pt>
                <c:pt idx="8191">
                  <c:v>23.081969999999988</c:v>
                </c:pt>
                <c:pt idx="8192">
                  <c:v>24.21312</c:v>
                </c:pt>
                <c:pt idx="8193">
                  <c:v>23.491800000000001</c:v>
                </c:pt>
                <c:pt idx="8194">
                  <c:v>23.721309999999967</c:v>
                </c:pt>
                <c:pt idx="8195">
                  <c:v>23.754100000000001</c:v>
                </c:pt>
                <c:pt idx="8196">
                  <c:v>24.36065</c:v>
                </c:pt>
                <c:pt idx="8197">
                  <c:v>24.311480000000028</c:v>
                </c:pt>
                <c:pt idx="8198">
                  <c:v>22.852460000000001</c:v>
                </c:pt>
                <c:pt idx="8199">
                  <c:v>24.295079999999967</c:v>
                </c:pt>
                <c:pt idx="8200">
                  <c:v>23.770489999999967</c:v>
                </c:pt>
                <c:pt idx="8201">
                  <c:v>24.229509999999966</c:v>
                </c:pt>
                <c:pt idx="8202">
                  <c:v>24.163930000000001</c:v>
                </c:pt>
                <c:pt idx="8203">
                  <c:v>23.278689999999965</c:v>
                </c:pt>
                <c:pt idx="8204">
                  <c:v>24.803280000000001</c:v>
                </c:pt>
                <c:pt idx="8205">
                  <c:v>23.622949999999989</c:v>
                </c:pt>
                <c:pt idx="8206">
                  <c:v>23.836069999999999</c:v>
                </c:pt>
                <c:pt idx="8207">
                  <c:v>24.52459</c:v>
                </c:pt>
                <c:pt idx="8208">
                  <c:v>23.409839999999971</c:v>
                </c:pt>
                <c:pt idx="8209">
                  <c:v>24</c:v>
                </c:pt>
                <c:pt idx="8210">
                  <c:v>24.147539999999989</c:v>
                </c:pt>
                <c:pt idx="8211">
                  <c:v>23.819669999999999</c:v>
                </c:pt>
                <c:pt idx="8212">
                  <c:v>24.508199999999967</c:v>
                </c:pt>
                <c:pt idx="8213">
                  <c:v>23.754100000000001</c:v>
                </c:pt>
                <c:pt idx="8214">
                  <c:v>21.836069999999999</c:v>
                </c:pt>
                <c:pt idx="8215">
                  <c:v>23.426229999999954</c:v>
                </c:pt>
                <c:pt idx="8216">
                  <c:v>24.09836</c:v>
                </c:pt>
                <c:pt idx="8217">
                  <c:v>23.754100000000001</c:v>
                </c:pt>
                <c:pt idx="8218">
                  <c:v>23.967209999999966</c:v>
                </c:pt>
                <c:pt idx="8219">
                  <c:v>23.245899999999967</c:v>
                </c:pt>
                <c:pt idx="8220">
                  <c:v>24.065569999999965</c:v>
                </c:pt>
                <c:pt idx="8221">
                  <c:v>23.21312</c:v>
                </c:pt>
                <c:pt idx="8222">
                  <c:v>23.131150000000044</c:v>
                </c:pt>
                <c:pt idx="8223">
                  <c:v>22.918030000000002</c:v>
                </c:pt>
                <c:pt idx="8224">
                  <c:v>23.032789999999967</c:v>
                </c:pt>
                <c:pt idx="8225">
                  <c:v>23.295079999999967</c:v>
                </c:pt>
                <c:pt idx="8226">
                  <c:v>22.868849999999963</c:v>
                </c:pt>
                <c:pt idx="8227">
                  <c:v>23.081969999999988</c:v>
                </c:pt>
                <c:pt idx="8228">
                  <c:v>23.73771</c:v>
                </c:pt>
                <c:pt idx="8229">
                  <c:v>23.04918</c:v>
                </c:pt>
                <c:pt idx="8230">
                  <c:v>23.688519999999961</c:v>
                </c:pt>
                <c:pt idx="8231">
                  <c:v>24.180329999999966</c:v>
                </c:pt>
                <c:pt idx="8232">
                  <c:v>23.590160000000001</c:v>
                </c:pt>
                <c:pt idx="8233">
                  <c:v>24.032789999999967</c:v>
                </c:pt>
                <c:pt idx="8234">
                  <c:v>22.344259999999988</c:v>
                </c:pt>
                <c:pt idx="8235">
                  <c:v>22.196719999999971</c:v>
                </c:pt>
                <c:pt idx="8236">
                  <c:v>22.52459</c:v>
                </c:pt>
                <c:pt idx="8237">
                  <c:v>24.147539999999989</c:v>
                </c:pt>
                <c:pt idx="8238">
                  <c:v>23.459019999999967</c:v>
                </c:pt>
                <c:pt idx="8239">
                  <c:v>23.78688</c:v>
                </c:pt>
                <c:pt idx="8240">
                  <c:v>22.36065</c:v>
                </c:pt>
                <c:pt idx="8241">
                  <c:v>23.196719999999971</c:v>
                </c:pt>
                <c:pt idx="8242">
                  <c:v>23.885249999999942</c:v>
                </c:pt>
                <c:pt idx="8243">
                  <c:v>22.78688</c:v>
                </c:pt>
                <c:pt idx="8244">
                  <c:v>23.95082</c:v>
                </c:pt>
                <c:pt idx="8245">
                  <c:v>23.967209999999966</c:v>
                </c:pt>
                <c:pt idx="8246">
                  <c:v>22.868849999999963</c:v>
                </c:pt>
                <c:pt idx="8247">
                  <c:v>23.327870000000036</c:v>
                </c:pt>
                <c:pt idx="8248">
                  <c:v>23.229509999999966</c:v>
                </c:pt>
                <c:pt idx="8249">
                  <c:v>23.934429999999967</c:v>
                </c:pt>
                <c:pt idx="8250">
                  <c:v>24.04918</c:v>
                </c:pt>
                <c:pt idx="8251">
                  <c:v>23.606560000000005</c:v>
                </c:pt>
                <c:pt idx="8252">
                  <c:v>23.95082</c:v>
                </c:pt>
                <c:pt idx="8253">
                  <c:v>23.803280000000001</c:v>
                </c:pt>
                <c:pt idx="8254">
                  <c:v>23.278689999999965</c:v>
                </c:pt>
                <c:pt idx="8255">
                  <c:v>23.57377</c:v>
                </c:pt>
                <c:pt idx="8256">
                  <c:v>24.032789999999967</c:v>
                </c:pt>
                <c:pt idx="8257">
                  <c:v>23.57377</c:v>
                </c:pt>
                <c:pt idx="8258">
                  <c:v>23.409839999999971</c:v>
                </c:pt>
                <c:pt idx="8259">
                  <c:v>24.95082</c:v>
                </c:pt>
                <c:pt idx="8260">
                  <c:v>24.114750000000036</c:v>
                </c:pt>
                <c:pt idx="8261">
                  <c:v>22.229509999999966</c:v>
                </c:pt>
                <c:pt idx="8262">
                  <c:v>23.131150000000044</c:v>
                </c:pt>
                <c:pt idx="8263">
                  <c:v>24.557379999999988</c:v>
                </c:pt>
                <c:pt idx="8264">
                  <c:v>22.967209999999966</c:v>
                </c:pt>
                <c:pt idx="8265">
                  <c:v>22.852460000000001</c:v>
                </c:pt>
                <c:pt idx="8266">
                  <c:v>23.803280000000001</c:v>
                </c:pt>
                <c:pt idx="8267">
                  <c:v>22.934429999999967</c:v>
                </c:pt>
                <c:pt idx="8268">
                  <c:v>23.852460000000001</c:v>
                </c:pt>
                <c:pt idx="8269">
                  <c:v>22.606560000000005</c:v>
                </c:pt>
                <c:pt idx="8270">
                  <c:v>25.09836</c:v>
                </c:pt>
                <c:pt idx="8271">
                  <c:v>22.73771</c:v>
                </c:pt>
                <c:pt idx="8272">
                  <c:v>24.09836</c:v>
                </c:pt>
                <c:pt idx="8273">
                  <c:v>23.163930000000001</c:v>
                </c:pt>
                <c:pt idx="8274">
                  <c:v>24.180329999999966</c:v>
                </c:pt>
                <c:pt idx="8275">
                  <c:v>24.081969999999988</c:v>
                </c:pt>
                <c:pt idx="8276">
                  <c:v>22.508199999999967</c:v>
                </c:pt>
                <c:pt idx="8277">
                  <c:v>24.508199999999967</c:v>
                </c:pt>
                <c:pt idx="8278">
                  <c:v>23.327870000000036</c:v>
                </c:pt>
                <c:pt idx="8279">
                  <c:v>22.78688</c:v>
                </c:pt>
                <c:pt idx="8280">
                  <c:v>23.557379999999988</c:v>
                </c:pt>
                <c:pt idx="8281">
                  <c:v>23.491800000000001</c:v>
                </c:pt>
                <c:pt idx="8282">
                  <c:v>23.95082</c:v>
                </c:pt>
                <c:pt idx="8283">
                  <c:v>23.426229999999954</c:v>
                </c:pt>
                <c:pt idx="8284">
                  <c:v>23.672129999999989</c:v>
                </c:pt>
                <c:pt idx="8285">
                  <c:v>22.819669999999999</c:v>
                </c:pt>
                <c:pt idx="8286">
                  <c:v>23.57377</c:v>
                </c:pt>
                <c:pt idx="8287">
                  <c:v>23.557379999999988</c:v>
                </c:pt>
                <c:pt idx="8288">
                  <c:v>24.229509999999966</c:v>
                </c:pt>
                <c:pt idx="8289">
                  <c:v>23.21312</c:v>
                </c:pt>
                <c:pt idx="8290">
                  <c:v>23.540980000000001</c:v>
                </c:pt>
                <c:pt idx="8291">
                  <c:v>23.36065</c:v>
                </c:pt>
                <c:pt idx="8292">
                  <c:v>24.147539999999989</c:v>
                </c:pt>
                <c:pt idx="8293">
                  <c:v>24.09836</c:v>
                </c:pt>
                <c:pt idx="8294">
                  <c:v>23.852460000000001</c:v>
                </c:pt>
                <c:pt idx="8295">
                  <c:v>24.09836</c:v>
                </c:pt>
                <c:pt idx="8296">
                  <c:v>22.95082</c:v>
                </c:pt>
                <c:pt idx="8297">
                  <c:v>23.606560000000005</c:v>
                </c:pt>
                <c:pt idx="8298">
                  <c:v>22.901639999999961</c:v>
                </c:pt>
                <c:pt idx="8299">
                  <c:v>23.295079999999967</c:v>
                </c:pt>
                <c:pt idx="8300">
                  <c:v>23.508199999999967</c:v>
                </c:pt>
                <c:pt idx="8301">
                  <c:v>23.196719999999971</c:v>
                </c:pt>
                <c:pt idx="8302">
                  <c:v>22.295079999999967</c:v>
                </c:pt>
                <c:pt idx="8303">
                  <c:v>23.032789999999967</c:v>
                </c:pt>
                <c:pt idx="8304">
                  <c:v>23.918030000000002</c:v>
                </c:pt>
                <c:pt idx="8305">
                  <c:v>24.245899999999967</c:v>
                </c:pt>
                <c:pt idx="8306">
                  <c:v>24.278689999999965</c:v>
                </c:pt>
                <c:pt idx="8307">
                  <c:v>23.57377</c:v>
                </c:pt>
                <c:pt idx="8308">
                  <c:v>24.245899999999967</c:v>
                </c:pt>
                <c:pt idx="8309">
                  <c:v>22.983609999999942</c:v>
                </c:pt>
                <c:pt idx="8310">
                  <c:v>24.081969999999988</c:v>
                </c:pt>
                <c:pt idx="8311">
                  <c:v>22.672129999999989</c:v>
                </c:pt>
                <c:pt idx="8312">
                  <c:v>23.491800000000001</c:v>
                </c:pt>
                <c:pt idx="8313">
                  <c:v>23.95082</c:v>
                </c:pt>
                <c:pt idx="8314">
                  <c:v>22.967209999999966</c:v>
                </c:pt>
                <c:pt idx="8315">
                  <c:v>23.114750000000036</c:v>
                </c:pt>
                <c:pt idx="8316">
                  <c:v>23.327870000000036</c:v>
                </c:pt>
                <c:pt idx="8317">
                  <c:v>24.09836</c:v>
                </c:pt>
                <c:pt idx="8318">
                  <c:v>23.262289999999961</c:v>
                </c:pt>
                <c:pt idx="8319">
                  <c:v>23.868849999999963</c:v>
                </c:pt>
                <c:pt idx="8320">
                  <c:v>23.442619999999945</c:v>
                </c:pt>
                <c:pt idx="8321">
                  <c:v>23.606560000000005</c:v>
                </c:pt>
                <c:pt idx="8322">
                  <c:v>24.065569999999965</c:v>
                </c:pt>
                <c:pt idx="8323">
                  <c:v>23.114750000000036</c:v>
                </c:pt>
                <c:pt idx="8324">
                  <c:v>24.540980000000001</c:v>
                </c:pt>
                <c:pt idx="8325">
                  <c:v>22.688519999999961</c:v>
                </c:pt>
                <c:pt idx="8326">
                  <c:v>23.344259999999988</c:v>
                </c:pt>
                <c:pt idx="8327">
                  <c:v>24.622949999999989</c:v>
                </c:pt>
                <c:pt idx="8328">
                  <c:v>22.852460000000001</c:v>
                </c:pt>
                <c:pt idx="8329">
                  <c:v>23.721309999999967</c:v>
                </c:pt>
                <c:pt idx="8330">
                  <c:v>22.967209999999966</c:v>
                </c:pt>
                <c:pt idx="8331">
                  <c:v>23.065569999999965</c:v>
                </c:pt>
                <c:pt idx="8332">
                  <c:v>23.196719999999971</c:v>
                </c:pt>
                <c:pt idx="8333">
                  <c:v>24.557379999999988</c:v>
                </c:pt>
                <c:pt idx="8334">
                  <c:v>23.032789999999967</c:v>
                </c:pt>
                <c:pt idx="8335">
                  <c:v>23.73771</c:v>
                </c:pt>
                <c:pt idx="8336">
                  <c:v>23.327870000000036</c:v>
                </c:pt>
                <c:pt idx="8337">
                  <c:v>22.73771</c:v>
                </c:pt>
                <c:pt idx="8338">
                  <c:v>23.475409999999961</c:v>
                </c:pt>
                <c:pt idx="8339">
                  <c:v>23.459019999999967</c:v>
                </c:pt>
                <c:pt idx="8340">
                  <c:v>23.606560000000005</c:v>
                </c:pt>
                <c:pt idx="8341">
                  <c:v>23.459019999999967</c:v>
                </c:pt>
                <c:pt idx="8342">
                  <c:v>21.967209999999966</c:v>
                </c:pt>
                <c:pt idx="8343">
                  <c:v>23.032789999999967</c:v>
                </c:pt>
                <c:pt idx="8344">
                  <c:v>24.442619999999945</c:v>
                </c:pt>
                <c:pt idx="8345">
                  <c:v>24.36065</c:v>
                </c:pt>
                <c:pt idx="8346">
                  <c:v>24.09836</c:v>
                </c:pt>
                <c:pt idx="8347">
                  <c:v>23.836069999999999</c:v>
                </c:pt>
                <c:pt idx="8348">
                  <c:v>24.09836</c:v>
                </c:pt>
                <c:pt idx="8349">
                  <c:v>24.016390000000001</c:v>
                </c:pt>
                <c:pt idx="8350">
                  <c:v>23.868849999999963</c:v>
                </c:pt>
                <c:pt idx="8351">
                  <c:v>24.688519999999961</c:v>
                </c:pt>
                <c:pt idx="8352">
                  <c:v>24.09836</c:v>
                </c:pt>
                <c:pt idx="8353">
                  <c:v>24.081969999999988</c:v>
                </c:pt>
                <c:pt idx="8354">
                  <c:v>23.36065</c:v>
                </c:pt>
                <c:pt idx="8355">
                  <c:v>23.114750000000036</c:v>
                </c:pt>
                <c:pt idx="8356">
                  <c:v>24.081969999999988</c:v>
                </c:pt>
                <c:pt idx="8357">
                  <c:v>23.36065</c:v>
                </c:pt>
                <c:pt idx="8358">
                  <c:v>23.901639999999961</c:v>
                </c:pt>
                <c:pt idx="8359">
                  <c:v>24.95082</c:v>
                </c:pt>
                <c:pt idx="8360">
                  <c:v>23.934429999999967</c:v>
                </c:pt>
                <c:pt idx="8361">
                  <c:v>23.918030000000002</c:v>
                </c:pt>
                <c:pt idx="8362">
                  <c:v>24.36065</c:v>
                </c:pt>
                <c:pt idx="8363">
                  <c:v>24.262289999999961</c:v>
                </c:pt>
                <c:pt idx="8364">
                  <c:v>23.475409999999961</c:v>
                </c:pt>
                <c:pt idx="8365">
                  <c:v>25.442619999999945</c:v>
                </c:pt>
                <c:pt idx="8366">
                  <c:v>25.459019999999967</c:v>
                </c:pt>
                <c:pt idx="8367">
                  <c:v>24.131150000000044</c:v>
                </c:pt>
                <c:pt idx="8368">
                  <c:v>24.09836</c:v>
                </c:pt>
                <c:pt idx="8369">
                  <c:v>23.655740000000002</c:v>
                </c:pt>
                <c:pt idx="8370">
                  <c:v>23.852460000000001</c:v>
                </c:pt>
                <c:pt idx="8371">
                  <c:v>23</c:v>
                </c:pt>
                <c:pt idx="8372">
                  <c:v>23.78688</c:v>
                </c:pt>
                <c:pt idx="8373">
                  <c:v>23.78688</c:v>
                </c:pt>
                <c:pt idx="8374">
                  <c:v>23.672129999999989</c:v>
                </c:pt>
                <c:pt idx="8375">
                  <c:v>24.655740000000002</c:v>
                </c:pt>
                <c:pt idx="8376">
                  <c:v>24.344259999999988</c:v>
                </c:pt>
                <c:pt idx="8377">
                  <c:v>23.721309999999967</c:v>
                </c:pt>
                <c:pt idx="8378">
                  <c:v>23.885249999999942</c:v>
                </c:pt>
                <c:pt idx="8379">
                  <c:v>24</c:v>
                </c:pt>
                <c:pt idx="8380">
                  <c:v>23.196719999999971</c:v>
                </c:pt>
                <c:pt idx="8381">
                  <c:v>23.163930000000001</c:v>
                </c:pt>
                <c:pt idx="8382">
                  <c:v>23.885249999999942</c:v>
                </c:pt>
                <c:pt idx="8383">
                  <c:v>24.180329999999966</c:v>
                </c:pt>
                <c:pt idx="8384">
                  <c:v>24.21312</c:v>
                </c:pt>
                <c:pt idx="8385">
                  <c:v>24.180329999999966</c:v>
                </c:pt>
                <c:pt idx="8386">
                  <c:v>23.57377</c:v>
                </c:pt>
                <c:pt idx="8387">
                  <c:v>22.688519999999961</c:v>
                </c:pt>
                <c:pt idx="8388">
                  <c:v>23.868849999999963</c:v>
                </c:pt>
                <c:pt idx="8389">
                  <c:v>23.147539999999989</c:v>
                </c:pt>
                <c:pt idx="8390">
                  <c:v>23.36065</c:v>
                </c:pt>
                <c:pt idx="8391">
                  <c:v>23.229509999999966</c:v>
                </c:pt>
                <c:pt idx="8392">
                  <c:v>23.672129999999989</c:v>
                </c:pt>
                <c:pt idx="8393">
                  <c:v>22.540980000000001</c:v>
                </c:pt>
                <c:pt idx="8394">
                  <c:v>24.245899999999967</c:v>
                </c:pt>
                <c:pt idx="8395">
                  <c:v>24.278689999999965</c:v>
                </c:pt>
                <c:pt idx="8396">
                  <c:v>23.688519999999961</c:v>
                </c:pt>
                <c:pt idx="8397">
                  <c:v>22.95082</c:v>
                </c:pt>
                <c:pt idx="8398">
                  <c:v>23.672129999999989</c:v>
                </c:pt>
                <c:pt idx="8399">
                  <c:v>23.52459</c:v>
                </c:pt>
                <c:pt idx="8400">
                  <c:v>24.295079999999967</c:v>
                </c:pt>
                <c:pt idx="8401">
                  <c:v>22.885249999999942</c:v>
                </c:pt>
                <c:pt idx="8402">
                  <c:v>22.639350000000036</c:v>
                </c:pt>
                <c:pt idx="8403">
                  <c:v>24.57377</c:v>
                </c:pt>
                <c:pt idx="8404">
                  <c:v>24.295079999999967</c:v>
                </c:pt>
                <c:pt idx="8405">
                  <c:v>23.57377</c:v>
                </c:pt>
                <c:pt idx="8406">
                  <c:v>25.147539999999989</c:v>
                </c:pt>
                <c:pt idx="8407">
                  <c:v>23</c:v>
                </c:pt>
                <c:pt idx="8408">
                  <c:v>23.508199999999967</c:v>
                </c:pt>
                <c:pt idx="8409">
                  <c:v>23.508199999999967</c:v>
                </c:pt>
                <c:pt idx="8410">
                  <c:v>24.09836</c:v>
                </c:pt>
                <c:pt idx="8411">
                  <c:v>24.721309999999967</c:v>
                </c:pt>
                <c:pt idx="8412">
                  <c:v>23.311480000000028</c:v>
                </c:pt>
                <c:pt idx="8413">
                  <c:v>23.73771</c:v>
                </c:pt>
                <c:pt idx="8414">
                  <c:v>24.278689999999965</c:v>
                </c:pt>
                <c:pt idx="8415">
                  <c:v>24.36065</c:v>
                </c:pt>
                <c:pt idx="8416">
                  <c:v>23.459019999999967</c:v>
                </c:pt>
                <c:pt idx="8417">
                  <c:v>23.475409999999961</c:v>
                </c:pt>
                <c:pt idx="8418">
                  <c:v>22.622949999999989</c:v>
                </c:pt>
                <c:pt idx="8419">
                  <c:v>23.557379999999988</c:v>
                </c:pt>
                <c:pt idx="8420">
                  <c:v>24.508199999999967</c:v>
                </c:pt>
                <c:pt idx="8421">
                  <c:v>24.131150000000044</c:v>
                </c:pt>
                <c:pt idx="8422">
                  <c:v>24.311480000000028</c:v>
                </c:pt>
                <c:pt idx="8423">
                  <c:v>23.36065</c:v>
                </c:pt>
                <c:pt idx="8424">
                  <c:v>24.540980000000001</c:v>
                </c:pt>
                <c:pt idx="8425">
                  <c:v>23.754100000000001</c:v>
                </c:pt>
                <c:pt idx="8426">
                  <c:v>24.131150000000044</c:v>
                </c:pt>
                <c:pt idx="8427">
                  <c:v>23.704920000000001</c:v>
                </c:pt>
                <c:pt idx="8428">
                  <c:v>23.032789999999967</c:v>
                </c:pt>
                <c:pt idx="8429">
                  <c:v>24.409839999999971</c:v>
                </c:pt>
                <c:pt idx="8430">
                  <c:v>24.459019999999967</c:v>
                </c:pt>
                <c:pt idx="8431">
                  <c:v>23.967209999999966</c:v>
                </c:pt>
                <c:pt idx="8432">
                  <c:v>24.016390000000001</c:v>
                </c:pt>
                <c:pt idx="8433">
                  <c:v>22.327870000000036</c:v>
                </c:pt>
                <c:pt idx="8434">
                  <c:v>23.262289999999961</c:v>
                </c:pt>
                <c:pt idx="8435">
                  <c:v>23.78688</c:v>
                </c:pt>
                <c:pt idx="8436">
                  <c:v>23.016390000000001</c:v>
                </c:pt>
                <c:pt idx="8437">
                  <c:v>23.065569999999965</c:v>
                </c:pt>
                <c:pt idx="8438">
                  <c:v>23.983609999999942</c:v>
                </c:pt>
                <c:pt idx="8439">
                  <c:v>23.278689999999965</c:v>
                </c:pt>
                <c:pt idx="8440">
                  <c:v>23.344259999999988</c:v>
                </c:pt>
                <c:pt idx="8441">
                  <c:v>24.836069999999999</c:v>
                </c:pt>
                <c:pt idx="8442">
                  <c:v>23.377050000000036</c:v>
                </c:pt>
                <c:pt idx="8443">
                  <c:v>24.311480000000028</c:v>
                </c:pt>
                <c:pt idx="8444">
                  <c:v>23.327870000000036</c:v>
                </c:pt>
                <c:pt idx="8445">
                  <c:v>23.770489999999967</c:v>
                </c:pt>
                <c:pt idx="8446">
                  <c:v>24.622949999999989</c:v>
                </c:pt>
                <c:pt idx="8447">
                  <c:v>24.606560000000005</c:v>
                </c:pt>
                <c:pt idx="8448">
                  <c:v>23.327870000000036</c:v>
                </c:pt>
                <c:pt idx="8449">
                  <c:v>24.639350000000036</c:v>
                </c:pt>
                <c:pt idx="8450">
                  <c:v>24.803280000000001</c:v>
                </c:pt>
                <c:pt idx="8451">
                  <c:v>24.21312</c:v>
                </c:pt>
                <c:pt idx="8452">
                  <c:v>23.508199999999967</c:v>
                </c:pt>
                <c:pt idx="8453">
                  <c:v>23.163930000000001</c:v>
                </c:pt>
                <c:pt idx="8454">
                  <c:v>23.754100000000001</c:v>
                </c:pt>
                <c:pt idx="8455">
                  <c:v>23.147539999999989</c:v>
                </c:pt>
                <c:pt idx="8456">
                  <c:v>24.065569999999965</c:v>
                </c:pt>
                <c:pt idx="8457">
                  <c:v>25.016390000000001</c:v>
                </c:pt>
                <c:pt idx="8458">
                  <c:v>24.409839999999971</c:v>
                </c:pt>
                <c:pt idx="8459">
                  <c:v>23.36065</c:v>
                </c:pt>
                <c:pt idx="8460">
                  <c:v>24.065569999999965</c:v>
                </c:pt>
                <c:pt idx="8461">
                  <c:v>23.36065</c:v>
                </c:pt>
                <c:pt idx="8462">
                  <c:v>24.065569999999965</c:v>
                </c:pt>
                <c:pt idx="8463">
                  <c:v>24.442619999999945</c:v>
                </c:pt>
                <c:pt idx="8464">
                  <c:v>23.590160000000001</c:v>
                </c:pt>
                <c:pt idx="8465">
                  <c:v>24.327870000000036</c:v>
                </c:pt>
                <c:pt idx="8466">
                  <c:v>24.459019999999967</c:v>
                </c:pt>
                <c:pt idx="8467">
                  <c:v>24.016390000000001</c:v>
                </c:pt>
                <c:pt idx="8468">
                  <c:v>23.770489999999967</c:v>
                </c:pt>
                <c:pt idx="8469">
                  <c:v>24.032789999999967</c:v>
                </c:pt>
                <c:pt idx="8470">
                  <c:v>23.57377</c:v>
                </c:pt>
                <c:pt idx="8471">
                  <c:v>23.540980000000001</c:v>
                </c:pt>
                <c:pt idx="8472">
                  <c:v>24.73771</c:v>
                </c:pt>
                <c:pt idx="8473">
                  <c:v>23.967209999999966</c:v>
                </c:pt>
                <c:pt idx="8474">
                  <c:v>25.131150000000044</c:v>
                </c:pt>
                <c:pt idx="8475">
                  <c:v>24.327870000000036</c:v>
                </c:pt>
                <c:pt idx="8476">
                  <c:v>24.95082</c:v>
                </c:pt>
                <c:pt idx="8477">
                  <c:v>23.409839999999971</c:v>
                </c:pt>
                <c:pt idx="8478">
                  <c:v>24.065569999999965</c:v>
                </c:pt>
                <c:pt idx="8479">
                  <c:v>22.819669999999999</c:v>
                </c:pt>
                <c:pt idx="8480">
                  <c:v>23.475409999999961</c:v>
                </c:pt>
                <c:pt idx="8481">
                  <c:v>24</c:v>
                </c:pt>
                <c:pt idx="8482">
                  <c:v>24.180329999999966</c:v>
                </c:pt>
                <c:pt idx="8483">
                  <c:v>24</c:v>
                </c:pt>
                <c:pt idx="8484">
                  <c:v>24.393439999999963</c:v>
                </c:pt>
                <c:pt idx="8485">
                  <c:v>23.508199999999967</c:v>
                </c:pt>
                <c:pt idx="8486">
                  <c:v>24.901639999999961</c:v>
                </c:pt>
                <c:pt idx="8487">
                  <c:v>23.721309999999967</c:v>
                </c:pt>
                <c:pt idx="8488">
                  <c:v>23.639350000000036</c:v>
                </c:pt>
                <c:pt idx="8489">
                  <c:v>23.57377</c:v>
                </c:pt>
                <c:pt idx="8490">
                  <c:v>25.409839999999971</c:v>
                </c:pt>
                <c:pt idx="8491">
                  <c:v>24.754100000000001</c:v>
                </c:pt>
                <c:pt idx="8492">
                  <c:v>24.78688</c:v>
                </c:pt>
                <c:pt idx="8493">
                  <c:v>25</c:v>
                </c:pt>
                <c:pt idx="8494">
                  <c:v>22.606560000000005</c:v>
                </c:pt>
                <c:pt idx="8495">
                  <c:v>24.262289999999961</c:v>
                </c:pt>
                <c:pt idx="8496">
                  <c:v>23.639350000000036</c:v>
                </c:pt>
                <c:pt idx="8497">
                  <c:v>22.78688</c:v>
                </c:pt>
                <c:pt idx="8498">
                  <c:v>24.245899999999967</c:v>
                </c:pt>
                <c:pt idx="8499">
                  <c:v>23.78688</c:v>
                </c:pt>
                <c:pt idx="8500">
                  <c:v>23.622949999999989</c:v>
                </c:pt>
                <c:pt idx="8501">
                  <c:v>22.918030000000002</c:v>
                </c:pt>
                <c:pt idx="8502">
                  <c:v>23.78688</c:v>
                </c:pt>
                <c:pt idx="8503">
                  <c:v>23.426229999999954</c:v>
                </c:pt>
                <c:pt idx="8504">
                  <c:v>23.196719999999971</c:v>
                </c:pt>
                <c:pt idx="8505">
                  <c:v>24.622949999999989</c:v>
                </c:pt>
                <c:pt idx="8506">
                  <c:v>23.147539999999989</c:v>
                </c:pt>
                <c:pt idx="8507">
                  <c:v>23.78688</c:v>
                </c:pt>
                <c:pt idx="8508">
                  <c:v>24.721309999999967</c:v>
                </c:pt>
                <c:pt idx="8509">
                  <c:v>23.836069999999999</c:v>
                </c:pt>
                <c:pt idx="8510">
                  <c:v>24.016390000000001</c:v>
                </c:pt>
                <c:pt idx="8511">
                  <c:v>23.147539999999989</c:v>
                </c:pt>
                <c:pt idx="8512">
                  <c:v>23.131150000000044</c:v>
                </c:pt>
                <c:pt idx="8513">
                  <c:v>23.426229999999954</c:v>
                </c:pt>
                <c:pt idx="8514">
                  <c:v>24.032789999999967</c:v>
                </c:pt>
                <c:pt idx="8515">
                  <c:v>23.327870000000036</c:v>
                </c:pt>
                <c:pt idx="8516">
                  <c:v>24.032789999999967</c:v>
                </c:pt>
                <c:pt idx="8517">
                  <c:v>24.163930000000001</c:v>
                </c:pt>
                <c:pt idx="8518">
                  <c:v>23.704920000000001</c:v>
                </c:pt>
                <c:pt idx="8519">
                  <c:v>22.852460000000001</c:v>
                </c:pt>
                <c:pt idx="8520">
                  <c:v>24.016390000000001</c:v>
                </c:pt>
                <c:pt idx="8521">
                  <c:v>23.688519999999961</c:v>
                </c:pt>
                <c:pt idx="8522">
                  <c:v>23.508199999999967</c:v>
                </c:pt>
                <c:pt idx="8523">
                  <c:v>25.163930000000001</c:v>
                </c:pt>
                <c:pt idx="8524">
                  <c:v>23.442619999999945</c:v>
                </c:pt>
                <c:pt idx="8525">
                  <c:v>24.590160000000001</c:v>
                </c:pt>
                <c:pt idx="8526">
                  <c:v>23.016390000000001</c:v>
                </c:pt>
                <c:pt idx="8527">
                  <c:v>23.606560000000005</c:v>
                </c:pt>
                <c:pt idx="8528">
                  <c:v>23.21312</c:v>
                </c:pt>
                <c:pt idx="8529">
                  <c:v>23.032789999999967</c:v>
                </c:pt>
                <c:pt idx="8530">
                  <c:v>23.21312</c:v>
                </c:pt>
                <c:pt idx="8531">
                  <c:v>23.639350000000036</c:v>
                </c:pt>
                <c:pt idx="8532">
                  <c:v>24.688519999999961</c:v>
                </c:pt>
                <c:pt idx="8533">
                  <c:v>23.508199999999967</c:v>
                </c:pt>
                <c:pt idx="8534">
                  <c:v>23.557379999999988</c:v>
                </c:pt>
                <c:pt idx="8535">
                  <c:v>23.852460000000001</c:v>
                </c:pt>
                <c:pt idx="8536">
                  <c:v>24.901639999999961</c:v>
                </c:pt>
                <c:pt idx="8537">
                  <c:v>23.540980000000001</c:v>
                </c:pt>
                <c:pt idx="8538">
                  <c:v>23.721309999999967</c:v>
                </c:pt>
                <c:pt idx="8539">
                  <c:v>22.57377</c:v>
                </c:pt>
                <c:pt idx="8540">
                  <c:v>23.688519999999961</c:v>
                </c:pt>
                <c:pt idx="8541">
                  <c:v>23.557379999999988</c:v>
                </c:pt>
                <c:pt idx="8542">
                  <c:v>23.09836</c:v>
                </c:pt>
                <c:pt idx="8543">
                  <c:v>23.311480000000028</c:v>
                </c:pt>
                <c:pt idx="8544">
                  <c:v>23.721309999999967</c:v>
                </c:pt>
                <c:pt idx="8545">
                  <c:v>24.36065</c:v>
                </c:pt>
                <c:pt idx="8546">
                  <c:v>23.229509999999966</c:v>
                </c:pt>
                <c:pt idx="8547">
                  <c:v>24.639350000000036</c:v>
                </c:pt>
                <c:pt idx="8548">
                  <c:v>23.52459</c:v>
                </c:pt>
                <c:pt idx="8549">
                  <c:v>22.983609999999942</c:v>
                </c:pt>
                <c:pt idx="8550">
                  <c:v>24.114750000000036</c:v>
                </c:pt>
                <c:pt idx="8551">
                  <c:v>23.52459</c:v>
                </c:pt>
                <c:pt idx="8552">
                  <c:v>23.918030000000002</c:v>
                </c:pt>
                <c:pt idx="8553">
                  <c:v>23.344259999999988</c:v>
                </c:pt>
                <c:pt idx="8554">
                  <c:v>23.967209999999966</c:v>
                </c:pt>
                <c:pt idx="8555">
                  <c:v>24.57377</c:v>
                </c:pt>
                <c:pt idx="8556">
                  <c:v>24.04918</c:v>
                </c:pt>
                <c:pt idx="8557">
                  <c:v>23.704920000000001</c:v>
                </c:pt>
                <c:pt idx="8558">
                  <c:v>24.114750000000036</c:v>
                </c:pt>
                <c:pt idx="8559">
                  <c:v>22.901639999999961</c:v>
                </c:pt>
                <c:pt idx="8560">
                  <c:v>24</c:v>
                </c:pt>
                <c:pt idx="8561">
                  <c:v>23.688519999999961</c:v>
                </c:pt>
                <c:pt idx="8562">
                  <c:v>22.967209999999966</c:v>
                </c:pt>
                <c:pt idx="8563">
                  <c:v>23.262289999999961</c:v>
                </c:pt>
                <c:pt idx="8564">
                  <c:v>23.065569999999965</c:v>
                </c:pt>
                <c:pt idx="8565">
                  <c:v>23.163930000000001</c:v>
                </c:pt>
                <c:pt idx="8566">
                  <c:v>23.868849999999963</c:v>
                </c:pt>
                <c:pt idx="8567">
                  <c:v>24.459019999999967</c:v>
                </c:pt>
                <c:pt idx="8568">
                  <c:v>24.311480000000028</c:v>
                </c:pt>
                <c:pt idx="8569">
                  <c:v>23.606560000000005</c:v>
                </c:pt>
                <c:pt idx="8570">
                  <c:v>23.540980000000001</c:v>
                </c:pt>
                <c:pt idx="8571">
                  <c:v>23.852460000000001</c:v>
                </c:pt>
                <c:pt idx="8572">
                  <c:v>23.819669999999999</c:v>
                </c:pt>
                <c:pt idx="8573">
                  <c:v>23.885249999999942</c:v>
                </c:pt>
                <c:pt idx="8574">
                  <c:v>23.409839999999971</c:v>
                </c:pt>
                <c:pt idx="8575">
                  <c:v>22.819669999999999</c:v>
                </c:pt>
                <c:pt idx="8576">
                  <c:v>23.393439999999963</c:v>
                </c:pt>
                <c:pt idx="8577">
                  <c:v>23.57377</c:v>
                </c:pt>
                <c:pt idx="8578">
                  <c:v>23.459019999999967</c:v>
                </c:pt>
                <c:pt idx="8579">
                  <c:v>22.836069999999999</c:v>
                </c:pt>
                <c:pt idx="8580">
                  <c:v>23.557379999999988</c:v>
                </c:pt>
                <c:pt idx="8581">
                  <c:v>22.836069999999999</c:v>
                </c:pt>
                <c:pt idx="8582">
                  <c:v>24.409839999999971</c:v>
                </c:pt>
                <c:pt idx="8583">
                  <c:v>23.36065</c:v>
                </c:pt>
                <c:pt idx="8584">
                  <c:v>23.836069999999999</c:v>
                </c:pt>
                <c:pt idx="8585">
                  <c:v>24.163930000000001</c:v>
                </c:pt>
                <c:pt idx="8586">
                  <c:v>23.57377</c:v>
                </c:pt>
                <c:pt idx="8587">
                  <c:v>24.672129999999989</c:v>
                </c:pt>
                <c:pt idx="8588">
                  <c:v>22.983609999999942</c:v>
                </c:pt>
                <c:pt idx="8589">
                  <c:v>23.73771</c:v>
                </c:pt>
                <c:pt idx="8590">
                  <c:v>24.262289999999961</c:v>
                </c:pt>
                <c:pt idx="8591">
                  <c:v>23.327870000000036</c:v>
                </c:pt>
                <c:pt idx="8592">
                  <c:v>23.459019999999967</c:v>
                </c:pt>
                <c:pt idx="8593">
                  <c:v>22.590160000000001</c:v>
                </c:pt>
                <c:pt idx="8594">
                  <c:v>22.934429999999967</c:v>
                </c:pt>
                <c:pt idx="8595">
                  <c:v>24.393439999999963</c:v>
                </c:pt>
                <c:pt idx="8596">
                  <c:v>24.327870000000036</c:v>
                </c:pt>
                <c:pt idx="8597">
                  <c:v>23.52459</c:v>
                </c:pt>
                <c:pt idx="8598">
                  <c:v>23.508199999999967</c:v>
                </c:pt>
                <c:pt idx="8599">
                  <c:v>23</c:v>
                </c:pt>
                <c:pt idx="8600">
                  <c:v>22.885249999999942</c:v>
                </c:pt>
                <c:pt idx="8601">
                  <c:v>23.95082</c:v>
                </c:pt>
                <c:pt idx="8602">
                  <c:v>23.73771</c:v>
                </c:pt>
                <c:pt idx="8603">
                  <c:v>22.721309999999967</c:v>
                </c:pt>
                <c:pt idx="8604">
                  <c:v>23.540980000000001</c:v>
                </c:pt>
                <c:pt idx="8605">
                  <c:v>23.196719999999971</c:v>
                </c:pt>
                <c:pt idx="8606">
                  <c:v>23.918030000000002</c:v>
                </c:pt>
                <c:pt idx="8607">
                  <c:v>23.836069999999999</c:v>
                </c:pt>
                <c:pt idx="8608">
                  <c:v>22.639350000000036</c:v>
                </c:pt>
                <c:pt idx="8609">
                  <c:v>22.163930000000001</c:v>
                </c:pt>
                <c:pt idx="8610">
                  <c:v>25.016390000000001</c:v>
                </c:pt>
                <c:pt idx="8611">
                  <c:v>22.934429999999967</c:v>
                </c:pt>
                <c:pt idx="8612">
                  <c:v>23.852460000000001</c:v>
                </c:pt>
                <c:pt idx="8613">
                  <c:v>24</c:v>
                </c:pt>
                <c:pt idx="8614">
                  <c:v>23.344259999999988</c:v>
                </c:pt>
                <c:pt idx="8615">
                  <c:v>23.590160000000001</c:v>
                </c:pt>
                <c:pt idx="8616">
                  <c:v>23.721309999999967</c:v>
                </c:pt>
                <c:pt idx="8617">
                  <c:v>23.459019999999967</c:v>
                </c:pt>
                <c:pt idx="8618">
                  <c:v>24.393439999999963</c:v>
                </c:pt>
                <c:pt idx="8619">
                  <c:v>23.327870000000036</c:v>
                </c:pt>
                <c:pt idx="8620">
                  <c:v>24.163930000000001</c:v>
                </c:pt>
                <c:pt idx="8621">
                  <c:v>23.426229999999954</c:v>
                </c:pt>
                <c:pt idx="8622">
                  <c:v>23.409839999999971</c:v>
                </c:pt>
                <c:pt idx="8623">
                  <c:v>24.393439999999963</c:v>
                </c:pt>
                <c:pt idx="8624">
                  <c:v>24.229509999999966</c:v>
                </c:pt>
                <c:pt idx="8625">
                  <c:v>23.21312</c:v>
                </c:pt>
                <c:pt idx="8626">
                  <c:v>24.344259999999988</c:v>
                </c:pt>
                <c:pt idx="8627">
                  <c:v>22.934429999999967</c:v>
                </c:pt>
                <c:pt idx="8628">
                  <c:v>23.754100000000001</c:v>
                </c:pt>
                <c:pt idx="8629">
                  <c:v>24.57377</c:v>
                </c:pt>
                <c:pt idx="8630">
                  <c:v>23.163930000000001</c:v>
                </c:pt>
                <c:pt idx="8631">
                  <c:v>23.639350000000036</c:v>
                </c:pt>
                <c:pt idx="8632">
                  <c:v>22.557379999999988</c:v>
                </c:pt>
                <c:pt idx="8633">
                  <c:v>24.131150000000044</c:v>
                </c:pt>
                <c:pt idx="8634">
                  <c:v>23.21312</c:v>
                </c:pt>
                <c:pt idx="8635">
                  <c:v>23.262289999999961</c:v>
                </c:pt>
                <c:pt idx="8636">
                  <c:v>23.639350000000036</c:v>
                </c:pt>
                <c:pt idx="8637">
                  <c:v>23.606560000000005</c:v>
                </c:pt>
                <c:pt idx="8638">
                  <c:v>23.819669999999999</c:v>
                </c:pt>
                <c:pt idx="8639">
                  <c:v>22.540980000000001</c:v>
                </c:pt>
                <c:pt idx="8640">
                  <c:v>24.57377</c:v>
                </c:pt>
                <c:pt idx="8641">
                  <c:v>23.78688</c:v>
                </c:pt>
                <c:pt idx="8642">
                  <c:v>23.459019999999967</c:v>
                </c:pt>
                <c:pt idx="8643">
                  <c:v>23.327870000000036</c:v>
                </c:pt>
                <c:pt idx="8644">
                  <c:v>23.52459</c:v>
                </c:pt>
                <c:pt idx="8645">
                  <c:v>24.09836</c:v>
                </c:pt>
                <c:pt idx="8646">
                  <c:v>24.409839999999971</c:v>
                </c:pt>
                <c:pt idx="8647">
                  <c:v>23.704920000000001</c:v>
                </c:pt>
                <c:pt idx="8648">
                  <c:v>24.426229999999954</c:v>
                </c:pt>
                <c:pt idx="8649">
                  <c:v>23.229509999999966</c:v>
                </c:pt>
                <c:pt idx="8650">
                  <c:v>23.442619999999945</c:v>
                </c:pt>
                <c:pt idx="8651">
                  <c:v>23.229509999999966</c:v>
                </c:pt>
                <c:pt idx="8652">
                  <c:v>23.721309999999967</c:v>
                </c:pt>
                <c:pt idx="8653">
                  <c:v>23.409839999999971</c:v>
                </c:pt>
                <c:pt idx="8654">
                  <c:v>24.36065</c:v>
                </c:pt>
                <c:pt idx="8655">
                  <c:v>23.901639999999961</c:v>
                </c:pt>
                <c:pt idx="8656">
                  <c:v>24.131150000000044</c:v>
                </c:pt>
                <c:pt idx="8657">
                  <c:v>24.163930000000001</c:v>
                </c:pt>
                <c:pt idx="8658">
                  <c:v>22.852460000000001</c:v>
                </c:pt>
                <c:pt idx="8659">
                  <c:v>24.770489999999967</c:v>
                </c:pt>
                <c:pt idx="8660">
                  <c:v>23.065569999999965</c:v>
                </c:pt>
                <c:pt idx="8661">
                  <c:v>23.557379999999988</c:v>
                </c:pt>
                <c:pt idx="8662">
                  <c:v>22.377050000000036</c:v>
                </c:pt>
                <c:pt idx="8663">
                  <c:v>23.229509999999966</c:v>
                </c:pt>
                <c:pt idx="8664">
                  <c:v>23.459019999999967</c:v>
                </c:pt>
                <c:pt idx="8665">
                  <c:v>22.836069999999999</c:v>
                </c:pt>
                <c:pt idx="8666">
                  <c:v>23.540980000000001</c:v>
                </c:pt>
                <c:pt idx="8667">
                  <c:v>22.065569999999965</c:v>
                </c:pt>
                <c:pt idx="8668">
                  <c:v>23.52459</c:v>
                </c:pt>
                <c:pt idx="8669">
                  <c:v>23.081969999999988</c:v>
                </c:pt>
                <c:pt idx="8670">
                  <c:v>24.163930000000001</c:v>
                </c:pt>
                <c:pt idx="8671">
                  <c:v>22.918030000000002</c:v>
                </c:pt>
                <c:pt idx="8672">
                  <c:v>22.770489999999967</c:v>
                </c:pt>
                <c:pt idx="8673">
                  <c:v>24</c:v>
                </c:pt>
                <c:pt idx="8674">
                  <c:v>23.131150000000044</c:v>
                </c:pt>
                <c:pt idx="8675">
                  <c:v>22.918030000000002</c:v>
                </c:pt>
                <c:pt idx="8676">
                  <c:v>23.967209999999966</c:v>
                </c:pt>
                <c:pt idx="8677">
                  <c:v>22.885249999999942</c:v>
                </c:pt>
                <c:pt idx="8678">
                  <c:v>22.78688</c:v>
                </c:pt>
                <c:pt idx="8679">
                  <c:v>23.36065</c:v>
                </c:pt>
                <c:pt idx="8680">
                  <c:v>23.901639999999961</c:v>
                </c:pt>
                <c:pt idx="8681">
                  <c:v>24</c:v>
                </c:pt>
                <c:pt idx="8682">
                  <c:v>22.606560000000005</c:v>
                </c:pt>
                <c:pt idx="8683">
                  <c:v>22.163930000000001</c:v>
                </c:pt>
                <c:pt idx="8684">
                  <c:v>23.131150000000044</c:v>
                </c:pt>
                <c:pt idx="8685">
                  <c:v>24.934429999999967</c:v>
                </c:pt>
                <c:pt idx="8686">
                  <c:v>22.245899999999967</c:v>
                </c:pt>
                <c:pt idx="8687">
                  <c:v>23.475409999999961</c:v>
                </c:pt>
                <c:pt idx="8688">
                  <c:v>22.540980000000001</c:v>
                </c:pt>
                <c:pt idx="8689">
                  <c:v>23</c:v>
                </c:pt>
                <c:pt idx="8690">
                  <c:v>24.032789999999967</c:v>
                </c:pt>
                <c:pt idx="8691">
                  <c:v>23.52459</c:v>
                </c:pt>
                <c:pt idx="8692">
                  <c:v>23.114750000000036</c:v>
                </c:pt>
                <c:pt idx="8693">
                  <c:v>23.147539999999989</c:v>
                </c:pt>
                <c:pt idx="8694">
                  <c:v>23.622949999999989</c:v>
                </c:pt>
                <c:pt idx="8695">
                  <c:v>23.442619999999945</c:v>
                </c:pt>
                <c:pt idx="8696">
                  <c:v>22.819669999999999</c:v>
                </c:pt>
                <c:pt idx="8697">
                  <c:v>24.754100000000001</c:v>
                </c:pt>
                <c:pt idx="8698">
                  <c:v>23.311480000000028</c:v>
                </c:pt>
                <c:pt idx="8699">
                  <c:v>23.262289999999961</c:v>
                </c:pt>
                <c:pt idx="8700">
                  <c:v>23.114750000000036</c:v>
                </c:pt>
                <c:pt idx="8701">
                  <c:v>23.475409999999961</c:v>
                </c:pt>
                <c:pt idx="8702">
                  <c:v>22.754100000000001</c:v>
                </c:pt>
                <c:pt idx="8703">
                  <c:v>22.836069999999999</c:v>
                </c:pt>
                <c:pt idx="8704">
                  <c:v>22.442619999999945</c:v>
                </c:pt>
                <c:pt idx="8705">
                  <c:v>24.196719999999971</c:v>
                </c:pt>
                <c:pt idx="8706">
                  <c:v>24.163930000000001</c:v>
                </c:pt>
                <c:pt idx="8707">
                  <c:v>24.278689999999965</c:v>
                </c:pt>
                <c:pt idx="8708">
                  <c:v>23.983609999999942</c:v>
                </c:pt>
                <c:pt idx="8709">
                  <c:v>22.983609999999942</c:v>
                </c:pt>
                <c:pt idx="8710">
                  <c:v>23.426229999999954</c:v>
                </c:pt>
                <c:pt idx="8711">
                  <c:v>24.196719999999971</c:v>
                </c:pt>
                <c:pt idx="8712">
                  <c:v>22.426229999999954</c:v>
                </c:pt>
                <c:pt idx="8713">
                  <c:v>23.78688</c:v>
                </c:pt>
                <c:pt idx="8714">
                  <c:v>22.836069999999999</c:v>
                </c:pt>
                <c:pt idx="8715">
                  <c:v>24.475409999999961</c:v>
                </c:pt>
                <c:pt idx="8716">
                  <c:v>22.721309999999967</c:v>
                </c:pt>
                <c:pt idx="8717">
                  <c:v>24.114750000000036</c:v>
                </c:pt>
                <c:pt idx="8718">
                  <c:v>23.229509999999966</c:v>
                </c:pt>
                <c:pt idx="8719">
                  <c:v>24.04918</c:v>
                </c:pt>
                <c:pt idx="8720">
                  <c:v>23.262289999999961</c:v>
                </c:pt>
                <c:pt idx="8721">
                  <c:v>23.852460000000001</c:v>
                </c:pt>
                <c:pt idx="8722">
                  <c:v>24.21312</c:v>
                </c:pt>
                <c:pt idx="8723">
                  <c:v>22.491800000000001</c:v>
                </c:pt>
                <c:pt idx="8724">
                  <c:v>23.852460000000001</c:v>
                </c:pt>
                <c:pt idx="8725">
                  <c:v>23.721309999999967</c:v>
                </c:pt>
                <c:pt idx="8726">
                  <c:v>23.688519999999961</c:v>
                </c:pt>
                <c:pt idx="8727">
                  <c:v>23.754100000000001</c:v>
                </c:pt>
                <c:pt idx="8728">
                  <c:v>23.967209999999966</c:v>
                </c:pt>
                <c:pt idx="8729">
                  <c:v>24.180329999999966</c:v>
                </c:pt>
                <c:pt idx="8730">
                  <c:v>23.590160000000001</c:v>
                </c:pt>
                <c:pt idx="8731">
                  <c:v>22.836069999999999</c:v>
                </c:pt>
                <c:pt idx="8732">
                  <c:v>23.557379999999988</c:v>
                </c:pt>
                <c:pt idx="8733">
                  <c:v>23.131150000000044</c:v>
                </c:pt>
                <c:pt idx="8734">
                  <c:v>23.57377</c:v>
                </c:pt>
                <c:pt idx="8735">
                  <c:v>23.163930000000001</c:v>
                </c:pt>
                <c:pt idx="8736">
                  <c:v>22.868849999999963</c:v>
                </c:pt>
                <c:pt idx="8737">
                  <c:v>23.426229999999954</c:v>
                </c:pt>
                <c:pt idx="8738">
                  <c:v>24.540980000000001</c:v>
                </c:pt>
                <c:pt idx="8739">
                  <c:v>23.672129999999989</c:v>
                </c:pt>
                <c:pt idx="8740">
                  <c:v>24.196719999999971</c:v>
                </c:pt>
                <c:pt idx="8741">
                  <c:v>22.73771</c:v>
                </c:pt>
                <c:pt idx="8742">
                  <c:v>23.868849999999963</c:v>
                </c:pt>
                <c:pt idx="8743">
                  <c:v>22.377050000000036</c:v>
                </c:pt>
                <c:pt idx="8744">
                  <c:v>23.73771</c:v>
                </c:pt>
                <c:pt idx="8745">
                  <c:v>23.606560000000005</c:v>
                </c:pt>
                <c:pt idx="8746">
                  <c:v>24.639350000000036</c:v>
                </c:pt>
                <c:pt idx="8747">
                  <c:v>23.57377</c:v>
                </c:pt>
                <c:pt idx="8748">
                  <c:v>24.065569999999965</c:v>
                </c:pt>
                <c:pt idx="8749">
                  <c:v>24.672129999999989</c:v>
                </c:pt>
                <c:pt idx="8750">
                  <c:v>23.295079999999967</c:v>
                </c:pt>
                <c:pt idx="8751">
                  <c:v>24.163930000000001</c:v>
                </c:pt>
                <c:pt idx="8752">
                  <c:v>24.147539999999989</c:v>
                </c:pt>
                <c:pt idx="8753">
                  <c:v>23.606560000000005</c:v>
                </c:pt>
                <c:pt idx="8754">
                  <c:v>24.52459</c:v>
                </c:pt>
                <c:pt idx="8755">
                  <c:v>25.09836</c:v>
                </c:pt>
                <c:pt idx="8756">
                  <c:v>24.426229999999954</c:v>
                </c:pt>
                <c:pt idx="8757">
                  <c:v>24.377050000000036</c:v>
                </c:pt>
                <c:pt idx="8758">
                  <c:v>24.196719999999971</c:v>
                </c:pt>
                <c:pt idx="8759">
                  <c:v>23.73771</c:v>
                </c:pt>
                <c:pt idx="8760">
                  <c:v>24.442619999999945</c:v>
                </c:pt>
                <c:pt idx="8761">
                  <c:v>23.983609999999942</c:v>
                </c:pt>
                <c:pt idx="8762">
                  <c:v>23.147539999999989</c:v>
                </c:pt>
                <c:pt idx="8763">
                  <c:v>24.245899999999967</c:v>
                </c:pt>
                <c:pt idx="8764">
                  <c:v>24.163930000000001</c:v>
                </c:pt>
                <c:pt idx="8765">
                  <c:v>23.393439999999963</c:v>
                </c:pt>
                <c:pt idx="8766">
                  <c:v>24.016390000000001</c:v>
                </c:pt>
                <c:pt idx="8767">
                  <c:v>25</c:v>
                </c:pt>
                <c:pt idx="8768">
                  <c:v>22.803280000000001</c:v>
                </c:pt>
                <c:pt idx="8769">
                  <c:v>23.983609999999942</c:v>
                </c:pt>
                <c:pt idx="8770">
                  <c:v>24.262289999999961</c:v>
                </c:pt>
                <c:pt idx="8771">
                  <c:v>25.196719999999971</c:v>
                </c:pt>
                <c:pt idx="8772">
                  <c:v>25.262289999999961</c:v>
                </c:pt>
                <c:pt idx="8773">
                  <c:v>24.295079999999967</c:v>
                </c:pt>
                <c:pt idx="8774">
                  <c:v>23.327870000000036</c:v>
                </c:pt>
                <c:pt idx="8775">
                  <c:v>23.57377</c:v>
                </c:pt>
                <c:pt idx="8776">
                  <c:v>24.180329999999966</c:v>
                </c:pt>
                <c:pt idx="8777">
                  <c:v>24.803280000000001</c:v>
                </c:pt>
                <c:pt idx="8778">
                  <c:v>24.262289999999961</c:v>
                </c:pt>
                <c:pt idx="8779">
                  <c:v>24.721309999999967</c:v>
                </c:pt>
                <c:pt idx="8780">
                  <c:v>24.557379999999988</c:v>
                </c:pt>
                <c:pt idx="8781">
                  <c:v>24.442619999999945</c:v>
                </c:pt>
                <c:pt idx="8782">
                  <c:v>23.836069999999999</c:v>
                </c:pt>
                <c:pt idx="8783">
                  <c:v>24.327870000000036</c:v>
                </c:pt>
                <c:pt idx="8784">
                  <c:v>24.163930000000001</c:v>
                </c:pt>
                <c:pt idx="8785">
                  <c:v>23.78688</c:v>
                </c:pt>
                <c:pt idx="8786">
                  <c:v>23.967209999999966</c:v>
                </c:pt>
                <c:pt idx="8787">
                  <c:v>24.557379999999988</c:v>
                </c:pt>
                <c:pt idx="8788">
                  <c:v>24.180329999999966</c:v>
                </c:pt>
                <c:pt idx="8789">
                  <c:v>24.508199999999967</c:v>
                </c:pt>
                <c:pt idx="8790">
                  <c:v>23.52459</c:v>
                </c:pt>
                <c:pt idx="8791">
                  <c:v>22.622949999999989</c:v>
                </c:pt>
                <c:pt idx="8792">
                  <c:v>24.147539999999989</c:v>
                </c:pt>
                <c:pt idx="8793">
                  <c:v>24.590160000000001</c:v>
                </c:pt>
                <c:pt idx="8794">
                  <c:v>23.73771</c:v>
                </c:pt>
                <c:pt idx="8795">
                  <c:v>23.868849999999963</c:v>
                </c:pt>
                <c:pt idx="8796">
                  <c:v>24.196719999999971</c:v>
                </c:pt>
                <c:pt idx="8797">
                  <c:v>24.622949999999989</c:v>
                </c:pt>
                <c:pt idx="8798">
                  <c:v>24.606560000000005</c:v>
                </c:pt>
                <c:pt idx="8799">
                  <c:v>24.688519999999961</c:v>
                </c:pt>
                <c:pt idx="8800">
                  <c:v>25.52459</c:v>
                </c:pt>
                <c:pt idx="8801">
                  <c:v>24.344259999999988</c:v>
                </c:pt>
                <c:pt idx="8802">
                  <c:v>24.754100000000001</c:v>
                </c:pt>
                <c:pt idx="8803">
                  <c:v>24.885249999999942</c:v>
                </c:pt>
                <c:pt idx="8804">
                  <c:v>23.918030000000002</c:v>
                </c:pt>
                <c:pt idx="8805">
                  <c:v>23.52459</c:v>
                </c:pt>
                <c:pt idx="8806">
                  <c:v>24.163930000000001</c:v>
                </c:pt>
                <c:pt idx="8807">
                  <c:v>25.967209999999966</c:v>
                </c:pt>
                <c:pt idx="8808">
                  <c:v>24.21312</c:v>
                </c:pt>
                <c:pt idx="8809">
                  <c:v>24.393439999999963</c:v>
                </c:pt>
                <c:pt idx="8810">
                  <c:v>26.295079999999967</c:v>
                </c:pt>
                <c:pt idx="8811">
                  <c:v>24.688519999999961</c:v>
                </c:pt>
                <c:pt idx="8812">
                  <c:v>25.754100000000001</c:v>
                </c:pt>
                <c:pt idx="8813">
                  <c:v>25.508199999999967</c:v>
                </c:pt>
                <c:pt idx="8814">
                  <c:v>24.672129999999989</c:v>
                </c:pt>
                <c:pt idx="8815">
                  <c:v>25.819669999999999</c:v>
                </c:pt>
                <c:pt idx="8816">
                  <c:v>25.754100000000001</c:v>
                </c:pt>
                <c:pt idx="8817">
                  <c:v>25.540980000000001</c:v>
                </c:pt>
                <c:pt idx="8818">
                  <c:v>25.819669999999999</c:v>
                </c:pt>
                <c:pt idx="8819">
                  <c:v>26.04918</c:v>
                </c:pt>
                <c:pt idx="8820">
                  <c:v>25.672129999999989</c:v>
                </c:pt>
                <c:pt idx="8821">
                  <c:v>26.016390000000001</c:v>
                </c:pt>
                <c:pt idx="8822">
                  <c:v>26.196719999999971</c:v>
                </c:pt>
                <c:pt idx="8823">
                  <c:v>25.540980000000001</c:v>
                </c:pt>
                <c:pt idx="8824">
                  <c:v>24.508199999999967</c:v>
                </c:pt>
                <c:pt idx="8825">
                  <c:v>25.163930000000001</c:v>
                </c:pt>
                <c:pt idx="8826">
                  <c:v>24.459019999999967</c:v>
                </c:pt>
                <c:pt idx="8827">
                  <c:v>25.983609999999942</c:v>
                </c:pt>
                <c:pt idx="8828">
                  <c:v>25.704920000000001</c:v>
                </c:pt>
                <c:pt idx="8829">
                  <c:v>25.36065</c:v>
                </c:pt>
                <c:pt idx="8830">
                  <c:v>24.901639999999961</c:v>
                </c:pt>
                <c:pt idx="8831">
                  <c:v>23.819669999999999</c:v>
                </c:pt>
                <c:pt idx="8832">
                  <c:v>24.836069999999999</c:v>
                </c:pt>
                <c:pt idx="8833">
                  <c:v>25.147539999999989</c:v>
                </c:pt>
                <c:pt idx="8834">
                  <c:v>25.688519999999961</c:v>
                </c:pt>
                <c:pt idx="8835">
                  <c:v>24.819669999999999</c:v>
                </c:pt>
                <c:pt idx="8836">
                  <c:v>24.295079999999967</c:v>
                </c:pt>
                <c:pt idx="8837">
                  <c:v>25.508199999999967</c:v>
                </c:pt>
                <c:pt idx="8838">
                  <c:v>25.704920000000001</c:v>
                </c:pt>
                <c:pt idx="8839">
                  <c:v>25.885249999999942</c:v>
                </c:pt>
                <c:pt idx="8840">
                  <c:v>25.901639999999961</c:v>
                </c:pt>
                <c:pt idx="8841">
                  <c:v>24.508199999999967</c:v>
                </c:pt>
                <c:pt idx="8842">
                  <c:v>25.885249999999942</c:v>
                </c:pt>
                <c:pt idx="8843">
                  <c:v>25.196719999999971</c:v>
                </c:pt>
                <c:pt idx="8844">
                  <c:v>26.885249999999942</c:v>
                </c:pt>
                <c:pt idx="8845">
                  <c:v>25.081969999999988</c:v>
                </c:pt>
                <c:pt idx="8846">
                  <c:v>26.081969999999988</c:v>
                </c:pt>
                <c:pt idx="8847">
                  <c:v>24.688519999999961</c:v>
                </c:pt>
                <c:pt idx="8848">
                  <c:v>24.622949999999989</c:v>
                </c:pt>
                <c:pt idx="8849">
                  <c:v>24.606560000000005</c:v>
                </c:pt>
                <c:pt idx="8850">
                  <c:v>25.409839999999971</c:v>
                </c:pt>
                <c:pt idx="8851">
                  <c:v>25.73771</c:v>
                </c:pt>
                <c:pt idx="8852">
                  <c:v>23.918030000000002</c:v>
                </c:pt>
                <c:pt idx="8853">
                  <c:v>25.016390000000001</c:v>
                </c:pt>
                <c:pt idx="8854">
                  <c:v>24.475409999999961</c:v>
                </c:pt>
                <c:pt idx="8855">
                  <c:v>25.36065</c:v>
                </c:pt>
                <c:pt idx="8856">
                  <c:v>25.836069999999999</c:v>
                </c:pt>
                <c:pt idx="8857">
                  <c:v>24</c:v>
                </c:pt>
                <c:pt idx="8858">
                  <c:v>24.57377</c:v>
                </c:pt>
                <c:pt idx="8859">
                  <c:v>25.09836</c:v>
                </c:pt>
                <c:pt idx="8860">
                  <c:v>26.065569999999965</c:v>
                </c:pt>
                <c:pt idx="8861">
                  <c:v>25.065569999999965</c:v>
                </c:pt>
                <c:pt idx="8862">
                  <c:v>24.754100000000001</c:v>
                </c:pt>
                <c:pt idx="8863">
                  <c:v>24.508199999999967</c:v>
                </c:pt>
                <c:pt idx="8864">
                  <c:v>26.852460000000001</c:v>
                </c:pt>
                <c:pt idx="8865">
                  <c:v>24.409839999999971</c:v>
                </c:pt>
                <c:pt idx="8866">
                  <c:v>24.868849999999963</c:v>
                </c:pt>
                <c:pt idx="8867">
                  <c:v>25.065569999999965</c:v>
                </c:pt>
                <c:pt idx="8868">
                  <c:v>24.409839999999971</c:v>
                </c:pt>
                <c:pt idx="8869">
                  <c:v>26.081969999999988</c:v>
                </c:pt>
                <c:pt idx="8870">
                  <c:v>24.770489999999967</c:v>
                </c:pt>
                <c:pt idx="8871">
                  <c:v>24.245899999999967</c:v>
                </c:pt>
                <c:pt idx="8872">
                  <c:v>24.852460000000001</c:v>
                </c:pt>
                <c:pt idx="8873">
                  <c:v>25.393439999999963</c:v>
                </c:pt>
                <c:pt idx="8874">
                  <c:v>24.78688</c:v>
                </c:pt>
                <c:pt idx="8875">
                  <c:v>24.540980000000001</c:v>
                </c:pt>
                <c:pt idx="8876">
                  <c:v>25.819669999999999</c:v>
                </c:pt>
                <c:pt idx="8877">
                  <c:v>24.393439999999963</c:v>
                </c:pt>
                <c:pt idx="8878">
                  <c:v>25.180329999999966</c:v>
                </c:pt>
                <c:pt idx="8879">
                  <c:v>26.04918</c:v>
                </c:pt>
                <c:pt idx="8880">
                  <c:v>24.57377</c:v>
                </c:pt>
                <c:pt idx="8881">
                  <c:v>25.557379999999988</c:v>
                </c:pt>
                <c:pt idx="8882">
                  <c:v>24.114750000000036</c:v>
                </c:pt>
                <c:pt idx="8883">
                  <c:v>25.032789999999967</c:v>
                </c:pt>
                <c:pt idx="8884">
                  <c:v>25.245899999999967</c:v>
                </c:pt>
                <c:pt idx="8885">
                  <c:v>25.73771</c:v>
                </c:pt>
                <c:pt idx="8886">
                  <c:v>25.491800000000001</c:v>
                </c:pt>
                <c:pt idx="8887">
                  <c:v>25.95082</c:v>
                </c:pt>
                <c:pt idx="8888">
                  <c:v>25.04918</c:v>
                </c:pt>
                <c:pt idx="8889">
                  <c:v>25.967209999999966</c:v>
                </c:pt>
                <c:pt idx="8890">
                  <c:v>26.344259999999988</c:v>
                </c:pt>
                <c:pt idx="8891">
                  <c:v>25.95082</c:v>
                </c:pt>
                <c:pt idx="8892">
                  <c:v>25.57377</c:v>
                </c:pt>
                <c:pt idx="8893">
                  <c:v>24.704920000000001</c:v>
                </c:pt>
                <c:pt idx="8894">
                  <c:v>25.819669999999999</c:v>
                </c:pt>
                <c:pt idx="8895">
                  <c:v>25.540980000000001</c:v>
                </c:pt>
                <c:pt idx="8896">
                  <c:v>23.803280000000001</c:v>
                </c:pt>
                <c:pt idx="8897">
                  <c:v>24.426229999999954</c:v>
                </c:pt>
                <c:pt idx="8898">
                  <c:v>24.180329999999966</c:v>
                </c:pt>
                <c:pt idx="8899">
                  <c:v>25</c:v>
                </c:pt>
                <c:pt idx="8900">
                  <c:v>24.409839999999971</c:v>
                </c:pt>
                <c:pt idx="8901">
                  <c:v>25.672129999999989</c:v>
                </c:pt>
                <c:pt idx="8902">
                  <c:v>24.622949999999989</c:v>
                </c:pt>
                <c:pt idx="8903">
                  <c:v>27.016390000000001</c:v>
                </c:pt>
                <c:pt idx="8904">
                  <c:v>25.508199999999967</c:v>
                </c:pt>
                <c:pt idx="8905">
                  <c:v>25.590160000000001</c:v>
                </c:pt>
                <c:pt idx="8906">
                  <c:v>24.754100000000001</c:v>
                </c:pt>
                <c:pt idx="8907">
                  <c:v>25.622949999999989</c:v>
                </c:pt>
                <c:pt idx="8908">
                  <c:v>25.081969999999988</c:v>
                </c:pt>
                <c:pt idx="8909">
                  <c:v>24.885249999999942</c:v>
                </c:pt>
                <c:pt idx="8910">
                  <c:v>24.819669999999999</c:v>
                </c:pt>
                <c:pt idx="8911">
                  <c:v>24.557379999999988</c:v>
                </c:pt>
                <c:pt idx="8912">
                  <c:v>24.770489999999967</c:v>
                </c:pt>
                <c:pt idx="8913">
                  <c:v>25.377050000000036</c:v>
                </c:pt>
                <c:pt idx="8914">
                  <c:v>25.688519999999961</c:v>
                </c:pt>
                <c:pt idx="8915">
                  <c:v>26.032789999999967</c:v>
                </c:pt>
                <c:pt idx="8916">
                  <c:v>25.344259999999988</c:v>
                </c:pt>
                <c:pt idx="8917">
                  <c:v>25.819669999999999</c:v>
                </c:pt>
                <c:pt idx="8918">
                  <c:v>25.967209999999966</c:v>
                </c:pt>
                <c:pt idx="8919">
                  <c:v>24.065569999999965</c:v>
                </c:pt>
                <c:pt idx="8920">
                  <c:v>25.311480000000028</c:v>
                </c:pt>
                <c:pt idx="8921">
                  <c:v>26.278689999999965</c:v>
                </c:pt>
                <c:pt idx="8922">
                  <c:v>25.344259999999988</c:v>
                </c:pt>
                <c:pt idx="8923">
                  <c:v>24.36065</c:v>
                </c:pt>
                <c:pt idx="8924">
                  <c:v>25.967209999999966</c:v>
                </c:pt>
                <c:pt idx="8925">
                  <c:v>24.73771</c:v>
                </c:pt>
                <c:pt idx="8926">
                  <c:v>24.967209999999966</c:v>
                </c:pt>
                <c:pt idx="8927">
                  <c:v>25.065569999999965</c:v>
                </c:pt>
                <c:pt idx="8928">
                  <c:v>26.36065</c:v>
                </c:pt>
                <c:pt idx="8929">
                  <c:v>25</c:v>
                </c:pt>
                <c:pt idx="8930">
                  <c:v>25.442619999999945</c:v>
                </c:pt>
                <c:pt idx="8931">
                  <c:v>24.73771</c:v>
                </c:pt>
                <c:pt idx="8932">
                  <c:v>24.262289999999961</c:v>
                </c:pt>
                <c:pt idx="8933">
                  <c:v>24.934429999999967</c:v>
                </c:pt>
                <c:pt idx="8934">
                  <c:v>25.557379999999988</c:v>
                </c:pt>
                <c:pt idx="8935">
                  <c:v>26.311480000000028</c:v>
                </c:pt>
                <c:pt idx="8936">
                  <c:v>25.377050000000036</c:v>
                </c:pt>
                <c:pt idx="8937">
                  <c:v>24.73771</c:v>
                </c:pt>
                <c:pt idx="8938">
                  <c:v>24.836069999999999</c:v>
                </c:pt>
                <c:pt idx="8939">
                  <c:v>24.73771</c:v>
                </c:pt>
                <c:pt idx="8940">
                  <c:v>25.459019999999967</c:v>
                </c:pt>
                <c:pt idx="8941">
                  <c:v>25.196719999999971</c:v>
                </c:pt>
                <c:pt idx="8942">
                  <c:v>26.065569999999965</c:v>
                </c:pt>
                <c:pt idx="8943">
                  <c:v>25.918030000000002</c:v>
                </c:pt>
                <c:pt idx="8944">
                  <c:v>25.163930000000001</c:v>
                </c:pt>
                <c:pt idx="8945">
                  <c:v>23.885249999999942</c:v>
                </c:pt>
                <c:pt idx="8946">
                  <c:v>25.377050000000036</c:v>
                </c:pt>
                <c:pt idx="8947">
                  <c:v>25.475409999999961</c:v>
                </c:pt>
                <c:pt idx="8948">
                  <c:v>25.885249999999942</c:v>
                </c:pt>
                <c:pt idx="8949">
                  <c:v>25.09836</c:v>
                </c:pt>
                <c:pt idx="8950">
                  <c:v>25.95082</c:v>
                </c:pt>
                <c:pt idx="8951">
                  <c:v>25.688519999999961</c:v>
                </c:pt>
                <c:pt idx="8952">
                  <c:v>25.967209999999966</c:v>
                </c:pt>
                <c:pt idx="8953">
                  <c:v>25.459019999999967</c:v>
                </c:pt>
                <c:pt idx="8954">
                  <c:v>24.442619999999945</c:v>
                </c:pt>
                <c:pt idx="8955">
                  <c:v>24.967209999999966</c:v>
                </c:pt>
                <c:pt idx="8956">
                  <c:v>25.557379999999988</c:v>
                </c:pt>
                <c:pt idx="8957">
                  <c:v>25.73771</c:v>
                </c:pt>
                <c:pt idx="8958">
                  <c:v>24.934429999999967</c:v>
                </c:pt>
                <c:pt idx="8959">
                  <c:v>25.21312</c:v>
                </c:pt>
                <c:pt idx="8960">
                  <c:v>25.540980000000001</c:v>
                </c:pt>
                <c:pt idx="8961">
                  <c:v>24.852460000000001</c:v>
                </c:pt>
                <c:pt idx="8962">
                  <c:v>25.262289999999961</c:v>
                </c:pt>
                <c:pt idx="8963">
                  <c:v>26.426229999999954</c:v>
                </c:pt>
                <c:pt idx="8964">
                  <c:v>24.704920000000001</c:v>
                </c:pt>
                <c:pt idx="8965">
                  <c:v>24.78688</c:v>
                </c:pt>
                <c:pt idx="8966">
                  <c:v>25.163930000000001</c:v>
                </c:pt>
                <c:pt idx="8967">
                  <c:v>24.754100000000001</c:v>
                </c:pt>
                <c:pt idx="8968">
                  <c:v>25.180329999999966</c:v>
                </c:pt>
                <c:pt idx="8969">
                  <c:v>24.491800000000001</c:v>
                </c:pt>
                <c:pt idx="8970">
                  <c:v>24.770489999999967</c:v>
                </c:pt>
                <c:pt idx="8971">
                  <c:v>24.262289999999961</c:v>
                </c:pt>
                <c:pt idx="8972">
                  <c:v>25.229509999999966</c:v>
                </c:pt>
                <c:pt idx="8973">
                  <c:v>25.557379999999988</c:v>
                </c:pt>
                <c:pt idx="8974">
                  <c:v>24.770489999999967</c:v>
                </c:pt>
                <c:pt idx="8975">
                  <c:v>25.459019999999967</c:v>
                </c:pt>
                <c:pt idx="8976">
                  <c:v>26.114750000000036</c:v>
                </c:pt>
                <c:pt idx="8977">
                  <c:v>24.721309999999967</c:v>
                </c:pt>
                <c:pt idx="8978">
                  <c:v>24.901639999999961</c:v>
                </c:pt>
                <c:pt idx="8979">
                  <c:v>25.770489999999967</c:v>
                </c:pt>
                <c:pt idx="8980">
                  <c:v>25.36065</c:v>
                </c:pt>
                <c:pt idx="8981">
                  <c:v>25.327870000000036</c:v>
                </c:pt>
                <c:pt idx="8982">
                  <c:v>24.508199999999967</c:v>
                </c:pt>
                <c:pt idx="8983">
                  <c:v>26</c:v>
                </c:pt>
                <c:pt idx="8984">
                  <c:v>23.868849999999963</c:v>
                </c:pt>
                <c:pt idx="8985">
                  <c:v>25.311480000000028</c:v>
                </c:pt>
                <c:pt idx="8986">
                  <c:v>24.442619999999945</c:v>
                </c:pt>
                <c:pt idx="8987">
                  <c:v>25.295079999999967</c:v>
                </c:pt>
                <c:pt idx="8988">
                  <c:v>24.491800000000001</c:v>
                </c:pt>
                <c:pt idx="8989">
                  <c:v>25.491800000000001</c:v>
                </c:pt>
                <c:pt idx="8990">
                  <c:v>25.409839999999971</c:v>
                </c:pt>
                <c:pt idx="8991">
                  <c:v>25.442619999999945</c:v>
                </c:pt>
                <c:pt idx="8992">
                  <c:v>24.983609999999942</c:v>
                </c:pt>
                <c:pt idx="8993">
                  <c:v>24.295079999999967</c:v>
                </c:pt>
                <c:pt idx="8994">
                  <c:v>24.377050000000036</c:v>
                </c:pt>
                <c:pt idx="8995">
                  <c:v>24.409839999999971</c:v>
                </c:pt>
                <c:pt idx="8996">
                  <c:v>25.540980000000001</c:v>
                </c:pt>
                <c:pt idx="8997">
                  <c:v>25.21312</c:v>
                </c:pt>
                <c:pt idx="8998">
                  <c:v>25.180329999999966</c:v>
                </c:pt>
                <c:pt idx="8999">
                  <c:v>24.278689999999965</c:v>
                </c:pt>
                <c:pt idx="9000">
                  <c:v>24.655740000000002</c:v>
                </c:pt>
                <c:pt idx="9001">
                  <c:v>24.672129999999989</c:v>
                </c:pt>
                <c:pt idx="9002">
                  <c:v>26.180329999999966</c:v>
                </c:pt>
                <c:pt idx="9003">
                  <c:v>24.409839999999971</c:v>
                </c:pt>
                <c:pt idx="9004">
                  <c:v>24.967209999999966</c:v>
                </c:pt>
                <c:pt idx="9005">
                  <c:v>24.983609999999942</c:v>
                </c:pt>
                <c:pt idx="9006">
                  <c:v>24.672129999999989</c:v>
                </c:pt>
                <c:pt idx="9007">
                  <c:v>24.57377</c:v>
                </c:pt>
                <c:pt idx="9008">
                  <c:v>26.393439999999963</c:v>
                </c:pt>
                <c:pt idx="9009">
                  <c:v>26.540980000000001</c:v>
                </c:pt>
                <c:pt idx="9010">
                  <c:v>23.540980000000001</c:v>
                </c:pt>
                <c:pt idx="9011">
                  <c:v>24.704920000000001</c:v>
                </c:pt>
                <c:pt idx="9012">
                  <c:v>25.852460000000001</c:v>
                </c:pt>
                <c:pt idx="9013">
                  <c:v>25.73771</c:v>
                </c:pt>
                <c:pt idx="9014">
                  <c:v>23.852460000000001</c:v>
                </c:pt>
                <c:pt idx="9015">
                  <c:v>25.57377</c:v>
                </c:pt>
                <c:pt idx="9016">
                  <c:v>25.442619999999945</c:v>
                </c:pt>
                <c:pt idx="9017">
                  <c:v>24.901639999999961</c:v>
                </c:pt>
                <c:pt idx="9018">
                  <c:v>25.180329999999966</c:v>
                </c:pt>
                <c:pt idx="9019">
                  <c:v>25.754100000000001</c:v>
                </c:pt>
                <c:pt idx="9020">
                  <c:v>25.491800000000001</c:v>
                </c:pt>
                <c:pt idx="9021">
                  <c:v>25.557379999999988</c:v>
                </c:pt>
                <c:pt idx="9022">
                  <c:v>26.311480000000028</c:v>
                </c:pt>
                <c:pt idx="9023">
                  <c:v>25.770489999999967</c:v>
                </c:pt>
                <c:pt idx="9024">
                  <c:v>24.262289999999961</c:v>
                </c:pt>
                <c:pt idx="9025">
                  <c:v>24.901639999999961</c:v>
                </c:pt>
                <c:pt idx="9026">
                  <c:v>24.459019999999967</c:v>
                </c:pt>
                <c:pt idx="9027">
                  <c:v>25.508199999999967</c:v>
                </c:pt>
                <c:pt idx="9028">
                  <c:v>24.311480000000028</c:v>
                </c:pt>
                <c:pt idx="9029">
                  <c:v>24.918030000000002</c:v>
                </c:pt>
                <c:pt idx="9030">
                  <c:v>24.639350000000036</c:v>
                </c:pt>
                <c:pt idx="9031">
                  <c:v>25.78688</c:v>
                </c:pt>
                <c:pt idx="9032">
                  <c:v>24.508199999999967</c:v>
                </c:pt>
                <c:pt idx="9033">
                  <c:v>25.09836</c:v>
                </c:pt>
                <c:pt idx="9034">
                  <c:v>24.967209999999966</c:v>
                </c:pt>
                <c:pt idx="9035">
                  <c:v>24.409839999999971</c:v>
                </c:pt>
                <c:pt idx="9036">
                  <c:v>25.868849999999963</c:v>
                </c:pt>
                <c:pt idx="9037">
                  <c:v>25.295079999999967</c:v>
                </c:pt>
                <c:pt idx="9038">
                  <c:v>25.311480000000028</c:v>
                </c:pt>
                <c:pt idx="9039">
                  <c:v>26.016390000000001</c:v>
                </c:pt>
                <c:pt idx="9040">
                  <c:v>26.327870000000036</c:v>
                </c:pt>
                <c:pt idx="9041">
                  <c:v>25.836069999999999</c:v>
                </c:pt>
                <c:pt idx="9042">
                  <c:v>24.704920000000001</c:v>
                </c:pt>
                <c:pt idx="9043">
                  <c:v>24.639350000000036</c:v>
                </c:pt>
                <c:pt idx="9044">
                  <c:v>25.180329999999966</c:v>
                </c:pt>
                <c:pt idx="9045">
                  <c:v>24.983609999999942</c:v>
                </c:pt>
                <c:pt idx="9046">
                  <c:v>25.21312</c:v>
                </c:pt>
                <c:pt idx="9047">
                  <c:v>24.409839999999971</c:v>
                </c:pt>
                <c:pt idx="9048">
                  <c:v>25.672129999999989</c:v>
                </c:pt>
                <c:pt idx="9049">
                  <c:v>25.131150000000044</c:v>
                </c:pt>
                <c:pt idx="9050">
                  <c:v>25.688519999999961</c:v>
                </c:pt>
                <c:pt idx="9051">
                  <c:v>25.721309999999967</c:v>
                </c:pt>
                <c:pt idx="9052">
                  <c:v>25.295079999999967</c:v>
                </c:pt>
                <c:pt idx="9053">
                  <c:v>26.327870000000036</c:v>
                </c:pt>
                <c:pt idx="9054">
                  <c:v>24.95082</c:v>
                </c:pt>
                <c:pt idx="9055">
                  <c:v>25.295079999999967</c:v>
                </c:pt>
                <c:pt idx="9056">
                  <c:v>25.885249999999942</c:v>
                </c:pt>
                <c:pt idx="9057">
                  <c:v>24.95082</c:v>
                </c:pt>
                <c:pt idx="9058">
                  <c:v>25.73771</c:v>
                </c:pt>
                <c:pt idx="9059">
                  <c:v>24.803280000000001</c:v>
                </c:pt>
                <c:pt idx="9060">
                  <c:v>26.688519999999961</c:v>
                </c:pt>
                <c:pt idx="9061">
                  <c:v>25.606560000000005</c:v>
                </c:pt>
                <c:pt idx="9062">
                  <c:v>23.983609999999942</c:v>
                </c:pt>
                <c:pt idx="9063">
                  <c:v>25.131150000000044</c:v>
                </c:pt>
                <c:pt idx="9064">
                  <c:v>24.114750000000036</c:v>
                </c:pt>
                <c:pt idx="9065">
                  <c:v>26.262289999999961</c:v>
                </c:pt>
                <c:pt idx="9066">
                  <c:v>25.163930000000001</c:v>
                </c:pt>
                <c:pt idx="9067">
                  <c:v>24.918030000000002</c:v>
                </c:pt>
                <c:pt idx="9068">
                  <c:v>25.016390000000001</c:v>
                </c:pt>
                <c:pt idx="9069">
                  <c:v>25</c:v>
                </c:pt>
                <c:pt idx="9070">
                  <c:v>25.426229999999954</c:v>
                </c:pt>
                <c:pt idx="9071">
                  <c:v>26.016390000000001</c:v>
                </c:pt>
                <c:pt idx="9072">
                  <c:v>25.426229999999954</c:v>
                </c:pt>
                <c:pt idx="9073">
                  <c:v>25.557379999999988</c:v>
                </c:pt>
                <c:pt idx="9074">
                  <c:v>24.73771</c:v>
                </c:pt>
                <c:pt idx="9075">
                  <c:v>26.295079999999967</c:v>
                </c:pt>
                <c:pt idx="9076">
                  <c:v>25.836069999999999</c:v>
                </c:pt>
                <c:pt idx="9077">
                  <c:v>25.09836</c:v>
                </c:pt>
                <c:pt idx="9078">
                  <c:v>24.688519999999961</c:v>
                </c:pt>
                <c:pt idx="9079">
                  <c:v>26.491800000000001</c:v>
                </c:pt>
                <c:pt idx="9080">
                  <c:v>25.311480000000028</c:v>
                </c:pt>
                <c:pt idx="9081">
                  <c:v>26.147539999999989</c:v>
                </c:pt>
                <c:pt idx="9082">
                  <c:v>25.672129999999989</c:v>
                </c:pt>
                <c:pt idx="9083">
                  <c:v>24.557379999999988</c:v>
                </c:pt>
                <c:pt idx="9084">
                  <c:v>24.327870000000036</c:v>
                </c:pt>
                <c:pt idx="9085">
                  <c:v>25.967209999999966</c:v>
                </c:pt>
                <c:pt idx="9086">
                  <c:v>24.114750000000036</c:v>
                </c:pt>
                <c:pt idx="9087">
                  <c:v>25.52459</c:v>
                </c:pt>
                <c:pt idx="9088">
                  <c:v>24.639350000000036</c:v>
                </c:pt>
                <c:pt idx="9089">
                  <c:v>25.803280000000001</c:v>
                </c:pt>
                <c:pt idx="9090">
                  <c:v>25.09836</c:v>
                </c:pt>
                <c:pt idx="9091">
                  <c:v>23.639350000000036</c:v>
                </c:pt>
                <c:pt idx="9092">
                  <c:v>24.475409999999961</c:v>
                </c:pt>
                <c:pt idx="9093">
                  <c:v>25.245899999999967</c:v>
                </c:pt>
                <c:pt idx="9094">
                  <c:v>25.459019999999967</c:v>
                </c:pt>
                <c:pt idx="9095">
                  <c:v>25.442619999999945</c:v>
                </c:pt>
                <c:pt idx="9096">
                  <c:v>24.967209999999966</c:v>
                </c:pt>
                <c:pt idx="9097">
                  <c:v>25.409839999999971</c:v>
                </c:pt>
                <c:pt idx="9098">
                  <c:v>25.262289999999961</c:v>
                </c:pt>
                <c:pt idx="9099">
                  <c:v>25.73771</c:v>
                </c:pt>
                <c:pt idx="9100">
                  <c:v>24.52459</c:v>
                </c:pt>
                <c:pt idx="9101">
                  <c:v>24.918030000000002</c:v>
                </c:pt>
                <c:pt idx="9102">
                  <c:v>25.442619999999945</c:v>
                </c:pt>
                <c:pt idx="9103">
                  <c:v>25.262289999999961</c:v>
                </c:pt>
                <c:pt idx="9104">
                  <c:v>25.131150000000044</c:v>
                </c:pt>
                <c:pt idx="9105">
                  <c:v>25.967209999999966</c:v>
                </c:pt>
                <c:pt idx="9106">
                  <c:v>25.819669999999999</c:v>
                </c:pt>
                <c:pt idx="9107">
                  <c:v>24.803280000000001</c:v>
                </c:pt>
                <c:pt idx="9108">
                  <c:v>25.278689999999965</c:v>
                </c:pt>
                <c:pt idx="9109">
                  <c:v>25.688519999999961</c:v>
                </c:pt>
                <c:pt idx="9110">
                  <c:v>26.180329999999966</c:v>
                </c:pt>
                <c:pt idx="9111">
                  <c:v>25.721309999999967</c:v>
                </c:pt>
                <c:pt idx="9112">
                  <c:v>25.639350000000036</c:v>
                </c:pt>
                <c:pt idx="9113">
                  <c:v>25.311480000000028</c:v>
                </c:pt>
                <c:pt idx="9114">
                  <c:v>25.442619999999945</c:v>
                </c:pt>
                <c:pt idx="9115">
                  <c:v>25.131150000000044</c:v>
                </c:pt>
                <c:pt idx="9116">
                  <c:v>24.245899999999967</c:v>
                </c:pt>
                <c:pt idx="9117">
                  <c:v>24.983609999999942</c:v>
                </c:pt>
                <c:pt idx="9118">
                  <c:v>24.147539999999989</c:v>
                </c:pt>
                <c:pt idx="9119">
                  <c:v>23.491800000000001</c:v>
                </c:pt>
                <c:pt idx="9120">
                  <c:v>25.09836</c:v>
                </c:pt>
                <c:pt idx="9121">
                  <c:v>24.590160000000001</c:v>
                </c:pt>
                <c:pt idx="9122">
                  <c:v>24.180329999999966</c:v>
                </c:pt>
                <c:pt idx="9123">
                  <c:v>26.114750000000036</c:v>
                </c:pt>
                <c:pt idx="9124">
                  <c:v>25.327870000000036</c:v>
                </c:pt>
                <c:pt idx="9125">
                  <c:v>24.229509999999966</c:v>
                </c:pt>
                <c:pt idx="9126">
                  <c:v>26.065569999999965</c:v>
                </c:pt>
                <c:pt idx="9127">
                  <c:v>23.36065</c:v>
                </c:pt>
                <c:pt idx="9128">
                  <c:v>25.377050000000036</c:v>
                </c:pt>
                <c:pt idx="9129">
                  <c:v>26.409839999999971</c:v>
                </c:pt>
                <c:pt idx="9130">
                  <c:v>24.803280000000001</c:v>
                </c:pt>
                <c:pt idx="9131">
                  <c:v>24.688519999999961</c:v>
                </c:pt>
                <c:pt idx="9132">
                  <c:v>26.262289999999961</c:v>
                </c:pt>
                <c:pt idx="9133">
                  <c:v>24.590160000000001</c:v>
                </c:pt>
                <c:pt idx="9134">
                  <c:v>25.409839999999971</c:v>
                </c:pt>
                <c:pt idx="9135">
                  <c:v>24.803280000000001</c:v>
                </c:pt>
                <c:pt idx="9136">
                  <c:v>25.409839999999971</c:v>
                </c:pt>
                <c:pt idx="9137">
                  <c:v>24.393439999999963</c:v>
                </c:pt>
                <c:pt idx="9138">
                  <c:v>25.426229999999954</c:v>
                </c:pt>
                <c:pt idx="9139">
                  <c:v>25.09836</c:v>
                </c:pt>
                <c:pt idx="9140">
                  <c:v>25.590160000000001</c:v>
                </c:pt>
                <c:pt idx="9141">
                  <c:v>25.180329999999966</c:v>
                </c:pt>
                <c:pt idx="9142">
                  <c:v>25.311480000000028</c:v>
                </c:pt>
                <c:pt idx="9143">
                  <c:v>23.278689999999965</c:v>
                </c:pt>
                <c:pt idx="9144">
                  <c:v>24.295079999999967</c:v>
                </c:pt>
                <c:pt idx="9145">
                  <c:v>24.442619999999945</c:v>
                </c:pt>
                <c:pt idx="9146">
                  <c:v>24.344259999999988</c:v>
                </c:pt>
                <c:pt idx="9147">
                  <c:v>24.311480000000028</c:v>
                </c:pt>
                <c:pt idx="9148">
                  <c:v>24.967209999999966</c:v>
                </c:pt>
                <c:pt idx="9149">
                  <c:v>24.081969999999988</c:v>
                </c:pt>
                <c:pt idx="9150">
                  <c:v>24.721309999999967</c:v>
                </c:pt>
                <c:pt idx="9151">
                  <c:v>25.147539999999989</c:v>
                </c:pt>
                <c:pt idx="9152">
                  <c:v>24.163930000000001</c:v>
                </c:pt>
                <c:pt idx="9153">
                  <c:v>23.78688</c:v>
                </c:pt>
                <c:pt idx="9154">
                  <c:v>25.163930000000001</c:v>
                </c:pt>
                <c:pt idx="9155">
                  <c:v>25.09836</c:v>
                </c:pt>
                <c:pt idx="9156">
                  <c:v>23.278689999999965</c:v>
                </c:pt>
                <c:pt idx="9157">
                  <c:v>24.688519999999961</c:v>
                </c:pt>
                <c:pt idx="9158">
                  <c:v>24.721309999999967</c:v>
                </c:pt>
                <c:pt idx="9159">
                  <c:v>24.704920000000001</c:v>
                </c:pt>
                <c:pt idx="9160">
                  <c:v>24.967209999999966</c:v>
                </c:pt>
                <c:pt idx="9161">
                  <c:v>24.606560000000005</c:v>
                </c:pt>
                <c:pt idx="9162">
                  <c:v>24.147539999999989</c:v>
                </c:pt>
                <c:pt idx="9163">
                  <c:v>23.73771</c:v>
                </c:pt>
                <c:pt idx="9164">
                  <c:v>24.163930000000001</c:v>
                </c:pt>
                <c:pt idx="9165">
                  <c:v>23.442619999999945</c:v>
                </c:pt>
                <c:pt idx="9166">
                  <c:v>24.639350000000036</c:v>
                </c:pt>
                <c:pt idx="9167">
                  <c:v>24.934429999999967</c:v>
                </c:pt>
                <c:pt idx="9168">
                  <c:v>25.377050000000036</c:v>
                </c:pt>
                <c:pt idx="9169">
                  <c:v>23.967209999999966</c:v>
                </c:pt>
                <c:pt idx="9170">
                  <c:v>24.95082</c:v>
                </c:pt>
                <c:pt idx="9171">
                  <c:v>24.672129999999989</c:v>
                </c:pt>
                <c:pt idx="9172">
                  <c:v>24.262289999999961</c:v>
                </c:pt>
                <c:pt idx="9173">
                  <c:v>24.180329999999966</c:v>
                </c:pt>
                <c:pt idx="9174">
                  <c:v>24.442619999999945</c:v>
                </c:pt>
                <c:pt idx="9175">
                  <c:v>23.57377</c:v>
                </c:pt>
                <c:pt idx="9176">
                  <c:v>24.09836</c:v>
                </c:pt>
                <c:pt idx="9177">
                  <c:v>25.229509999999966</c:v>
                </c:pt>
                <c:pt idx="9178">
                  <c:v>25.836069999999999</c:v>
                </c:pt>
                <c:pt idx="9179">
                  <c:v>24.967209999999966</c:v>
                </c:pt>
                <c:pt idx="9180">
                  <c:v>24.163930000000001</c:v>
                </c:pt>
                <c:pt idx="9181">
                  <c:v>24.622949999999989</c:v>
                </c:pt>
                <c:pt idx="9182">
                  <c:v>25.377050000000036</c:v>
                </c:pt>
                <c:pt idx="9183">
                  <c:v>24.983609999999942</c:v>
                </c:pt>
                <c:pt idx="9184">
                  <c:v>24.852460000000001</c:v>
                </c:pt>
                <c:pt idx="9185">
                  <c:v>25.36065</c:v>
                </c:pt>
                <c:pt idx="9186">
                  <c:v>24.622949999999989</c:v>
                </c:pt>
                <c:pt idx="9187">
                  <c:v>24.78688</c:v>
                </c:pt>
                <c:pt idx="9188">
                  <c:v>24.032789999999967</c:v>
                </c:pt>
                <c:pt idx="9189">
                  <c:v>23.95082</c:v>
                </c:pt>
                <c:pt idx="9190">
                  <c:v>23.803280000000001</c:v>
                </c:pt>
                <c:pt idx="9191">
                  <c:v>25.327870000000036</c:v>
                </c:pt>
                <c:pt idx="9192">
                  <c:v>25.09836</c:v>
                </c:pt>
                <c:pt idx="9193">
                  <c:v>23.721309999999967</c:v>
                </c:pt>
                <c:pt idx="9194">
                  <c:v>25.442619999999945</c:v>
                </c:pt>
                <c:pt idx="9195">
                  <c:v>25.114750000000036</c:v>
                </c:pt>
                <c:pt idx="9196">
                  <c:v>26.721309999999967</c:v>
                </c:pt>
                <c:pt idx="9197">
                  <c:v>24.672129999999989</c:v>
                </c:pt>
                <c:pt idx="9198">
                  <c:v>25.163930000000001</c:v>
                </c:pt>
                <c:pt idx="9199">
                  <c:v>24.639350000000036</c:v>
                </c:pt>
                <c:pt idx="9200">
                  <c:v>25.590160000000001</c:v>
                </c:pt>
                <c:pt idx="9201">
                  <c:v>25.081969999999988</c:v>
                </c:pt>
                <c:pt idx="9202">
                  <c:v>24.983609999999942</c:v>
                </c:pt>
                <c:pt idx="9203">
                  <c:v>23.540980000000001</c:v>
                </c:pt>
                <c:pt idx="9204">
                  <c:v>24.819669999999999</c:v>
                </c:pt>
                <c:pt idx="9205">
                  <c:v>24.704920000000001</c:v>
                </c:pt>
                <c:pt idx="9206">
                  <c:v>25.196719999999971</c:v>
                </c:pt>
                <c:pt idx="9207">
                  <c:v>24.491800000000001</c:v>
                </c:pt>
                <c:pt idx="9208">
                  <c:v>24.508199999999967</c:v>
                </c:pt>
                <c:pt idx="9209">
                  <c:v>24.967209999999966</c:v>
                </c:pt>
                <c:pt idx="9210">
                  <c:v>25.606560000000005</c:v>
                </c:pt>
                <c:pt idx="9211">
                  <c:v>24</c:v>
                </c:pt>
                <c:pt idx="9212">
                  <c:v>24.21312</c:v>
                </c:pt>
                <c:pt idx="9213">
                  <c:v>24.180329999999966</c:v>
                </c:pt>
                <c:pt idx="9214">
                  <c:v>23.885249999999942</c:v>
                </c:pt>
                <c:pt idx="9215">
                  <c:v>24.852460000000001</c:v>
                </c:pt>
                <c:pt idx="9216">
                  <c:v>24.295079999999967</c:v>
                </c:pt>
                <c:pt idx="9217">
                  <c:v>23.73771</c:v>
                </c:pt>
                <c:pt idx="9218">
                  <c:v>24.52459</c:v>
                </c:pt>
                <c:pt idx="9219">
                  <c:v>25.04918</c:v>
                </c:pt>
                <c:pt idx="9220">
                  <c:v>24.327870000000036</c:v>
                </c:pt>
                <c:pt idx="9221">
                  <c:v>24.36065</c:v>
                </c:pt>
                <c:pt idx="9222">
                  <c:v>24.09836</c:v>
                </c:pt>
                <c:pt idx="9223">
                  <c:v>24.245899999999967</c:v>
                </c:pt>
                <c:pt idx="9224">
                  <c:v>24.393439999999963</c:v>
                </c:pt>
                <c:pt idx="9225">
                  <c:v>24.081969999999988</c:v>
                </c:pt>
                <c:pt idx="9226">
                  <c:v>24.065569999999965</c:v>
                </c:pt>
                <c:pt idx="9227">
                  <c:v>25.032789999999967</c:v>
                </c:pt>
                <c:pt idx="9228">
                  <c:v>24.36065</c:v>
                </c:pt>
                <c:pt idx="9229">
                  <c:v>24.081969999999988</c:v>
                </c:pt>
                <c:pt idx="9230">
                  <c:v>24.09836</c:v>
                </c:pt>
                <c:pt idx="9231">
                  <c:v>24.344259999999988</c:v>
                </c:pt>
                <c:pt idx="9232">
                  <c:v>24.901639999999961</c:v>
                </c:pt>
                <c:pt idx="9233">
                  <c:v>26</c:v>
                </c:pt>
                <c:pt idx="9234">
                  <c:v>25.065569999999965</c:v>
                </c:pt>
                <c:pt idx="9235">
                  <c:v>24.344259999999988</c:v>
                </c:pt>
                <c:pt idx="9236">
                  <c:v>24.131150000000044</c:v>
                </c:pt>
                <c:pt idx="9237">
                  <c:v>24.918030000000002</c:v>
                </c:pt>
                <c:pt idx="9238">
                  <c:v>23.442619999999945</c:v>
                </c:pt>
                <c:pt idx="9239">
                  <c:v>24.73771</c:v>
                </c:pt>
                <c:pt idx="9240">
                  <c:v>25.147539999999989</c:v>
                </c:pt>
                <c:pt idx="9241">
                  <c:v>24.918030000000002</c:v>
                </c:pt>
                <c:pt idx="9242">
                  <c:v>24.21312</c:v>
                </c:pt>
                <c:pt idx="9243">
                  <c:v>24.180329999999966</c:v>
                </c:pt>
                <c:pt idx="9244">
                  <c:v>24.36065</c:v>
                </c:pt>
                <c:pt idx="9245">
                  <c:v>23.770489999999967</c:v>
                </c:pt>
                <c:pt idx="9246">
                  <c:v>25.508199999999967</c:v>
                </c:pt>
                <c:pt idx="9247">
                  <c:v>25.36065</c:v>
                </c:pt>
                <c:pt idx="9248">
                  <c:v>25.409839999999971</c:v>
                </c:pt>
                <c:pt idx="9249">
                  <c:v>23.983609999999942</c:v>
                </c:pt>
                <c:pt idx="9250">
                  <c:v>24.540980000000001</c:v>
                </c:pt>
                <c:pt idx="9251">
                  <c:v>24.803280000000001</c:v>
                </c:pt>
                <c:pt idx="9252">
                  <c:v>24.491800000000001</c:v>
                </c:pt>
                <c:pt idx="9253">
                  <c:v>24.95082</c:v>
                </c:pt>
                <c:pt idx="9254">
                  <c:v>23.639350000000036</c:v>
                </c:pt>
                <c:pt idx="9255">
                  <c:v>24.655740000000002</c:v>
                </c:pt>
                <c:pt idx="9256">
                  <c:v>24.836069999999999</c:v>
                </c:pt>
                <c:pt idx="9257">
                  <c:v>24.262289999999961</c:v>
                </c:pt>
                <c:pt idx="9258">
                  <c:v>24.557379999999988</c:v>
                </c:pt>
                <c:pt idx="9259">
                  <c:v>23.868849999999963</c:v>
                </c:pt>
                <c:pt idx="9260">
                  <c:v>23.967209999999966</c:v>
                </c:pt>
                <c:pt idx="9261">
                  <c:v>24.590160000000001</c:v>
                </c:pt>
                <c:pt idx="9262">
                  <c:v>24.868849999999963</c:v>
                </c:pt>
                <c:pt idx="9263">
                  <c:v>24.918030000000002</c:v>
                </c:pt>
                <c:pt idx="9264">
                  <c:v>24.180329999999966</c:v>
                </c:pt>
                <c:pt idx="9265">
                  <c:v>24.344259999999988</c:v>
                </c:pt>
                <c:pt idx="9266">
                  <c:v>24.803280000000001</c:v>
                </c:pt>
                <c:pt idx="9267">
                  <c:v>24.754100000000001</c:v>
                </c:pt>
                <c:pt idx="9268">
                  <c:v>23.704920000000001</c:v>
                </c:pt>
                <c:pt idx="9269">
                  <c:v>24.73771</c:v>
                </c:pt>
                <c:pt idx="9270">
                  <c:v>24.52459</c:v>
                </c:pt>
                <c:pt idx="9271">
                  <c:v>25.065569999999965</c:v>
                </c:pt>
                <c:pt idx="9272">
                  <c:v>25.065569999999965</c:v>
                </c:pt>
                <c:pt idx="9273">
                  <c:v>24.295079999999967</c:v>
                </c:pt>
                <c:pt idx="9274">
                  <c:v>24.95082</c:v>
                </c:pt>
                <c:pt idx="9275">
                  <c:v>24.508199999999967</c:v>
                </c:pt>
                <c:pt idx="9276">
                  <c:v>24</c:v>
                </c:pt>
                <c:pt idx="9277">
                  <c:v>25.245899999999967</c:v>
                </c:pt>
                <c:pt idx="9278">
                  <c:v>23.918030000000002</c:v>
                </c:pt>
                <c:pt idx="9279">
                  <c:v>24.114750000000036</c:v>
                </c:pt>
                <c:pt idx="9280">
                  <c:v>24.606560000000005</c:v>
                </c:pt>
                <c:pt idx="9281">
                  <c:v>23.868849999999963</c:v>
                </c:pt>
                <c:pt idx="9282">
                  <c:v>24.344259999999988</c:v>
                </c:pt>
                <c:pt idx="9283">
                  <c:v>24.868849999999963</c:v>
                </c:pt>
                <c:pt idx="9284">
                  <c:v>24.426229999999954</c:v>
                </c:pt>
                <c:pt idx="9285">
                  <c:v>24.557379999999988</c:v>
                </c:pt>
                <c:pt idx="9286">
                  <c:v>24.344259999999988</c:v>
                </c:pt>
                <c:pt idx="9287">
                  <c:v>24.409839999999971</c:v>
                </c:pt>
                <c:pt idx="9288">
                  <c:v>24.704920000000001</c:v>
                </c:pt>
                <c:pt idx="9289">
                  <c:v>24.557379999999988</c:v>
                </c:pt>
                <c:pt idx="9290">
                  <c:v>24.09836</c:v>
                </c:pt>
                <c:pt idx="9291">
                  <c:v>24.491800000000001</c:v>
                </c:pt>
                <c:pt idx="9292">
                  <c:v>25.377050000000036</c:v>
                </c:pt>
                <c:pt idx="9293">
                  <c:v>25</c:v>
                </c:pt>
                <c:pt idx="9294">
                  <c:v>24.622949999999989</c:v>
                </c:pt>
                <c:pt idx="9295">
                  <c:v>25.163930000000001</c:v>
                </c:pt>
                <c:pt idx="9296">
                  <c:v>24.426229999999954</c:v>
                </c:pt>
                <c:pt idx="9297">
                  <c:v>24.081969999999988</c:v>
                </c:pt>
                <c:pt idx="9298">
                  <c:v>23.95082</c:v>
                </c:pt>
                <c:pt idx="9299">
                  <c:v>24.442619999999945</c:v>
                </c:pt>
                <c:pt idx="9300">
                  <c:v>24.327870000000036</c:v>
                </c:pt>
                <c:pt idx="9301">
                  <c:v>23.901639999999961</c:v>
                </c:pt>
                <c:pt idx="9302">
                  <c:v>24.131150000000044</c:v>
                </c:pt>
                <c:pt idx="9303">
                  <c:v>23.409839999999971</c:v>
                </c:pt>
                <c:pt idx="9304">
                  <c:v>23.721309999999967</c:v>
                </c:pt>
                <c:pt idx="9305">
                  <c:v>24.688519999999961</c:v>
                </c:pt>
                <c:pt idx="9306">
                  <c:v>24.426229999999954</c:v>
                </c:pt>
                <c:pt idx="9307">
                  <c:v>24.754100000000001</c:v>
                </c:pt>
                <c:pt idx="9308">
                  <c:v>25.131150000000044</c:v>
                </c:pt>
                <c:pt idx="9309">
                  <c:v>24.491800000000001</c:v>
                </c:pt>
                <c:pt idx="9310">
                  <c:v>24.540980000000001</c:v>
                </c:pt>
                <c:pt idx="9311">
                  <c:v>24.639350000000036</c:v>
                </c:pt>
                <c:pt idx="9312">
                  <c:v>23.721309999999967</c:v>
                </c:pt>
                <c:pt idx="9313">
                  <c:v>24.819669999999999</c:v>
                </c:pt>
                <c:pt idx="9314">
                  <c:v>23.557379999999988</c:v>
                </c:pt>
                <c:pt idx="9315">
                  <c:v>24.147539999999989</c:v>
                </c:pt>
                <c:pt idx="9316">
                  <c:v>24.819669999999999</c:v>
                </c:pt>
                <c:pt idx="9317">
                  <c:v>24.557379999999988</c:v>
                </c:pt>
                <c:pt idx="9318">
                  <c:v>23.983609999999942</c:v>
                </c:pt>
                <c:pt idx="9319">
                  <c:v>23.704920000000001</c:v>
                </c:pt>
                <c:pt idx="9320">
                  <c:v>24.622949999999989</c:v>
                </c:pt>
                <c:pt idx="9321">
                  <c:v>23.409839999999971</c:v>
                </c:pt>
                <c:pt idx="9322">
                  <c:v>24.704920000000001</c:v>
                </c:pt>
                <c:pt idx="9323">
                  <c:v>24.557379999999988</c:v>
                </c:pt>
                <c:pt idx="9324">
                  <c:v>25.131150000000044</c:v>
                </c:pt>
                <c:pt idx="9325">
                  <c:v>25.803280000000001</c:v>
                </c:pt>
                <c:pt idx="9326">
                  <c:v>24.983609999999942</c:v>
                </c:pt>
                <c:pt idx="9327">
                  <c:v>24.327870000000036</c:v>
                </c:pt>
                <c:pt idx="9328">
                  <c:v>24.967209999999966</c:v>
                </c:pt>
                <c:pt idx="9329">
                  <c:v>24.196719999999971</c:v>
                </c:pt>
                <c:pt idx="9330">
                  <c:v>23.983609999999942</c:v>
                </c:pt>
                <c:pt idx="9331">
                  <c:v>25</c:v>
                </c:pt>
                <c:pt idx="9332">
                  <c:v>25.262289999999961</c:v>
                </c:pt>
                <c:pt idx="9333">
                  <c:v>24.393439999999963</c:v>
                </c:pt>
                <c:pt idx="9334">
                  <c:v>25.245899999999967</c:v>
                </c:pt>
                <c:pt idx="9335">
                  <c:v>23.803280000000001</c:v>
                </c:pt>
                <c:pt idx="9336">
                  <c:v>23.688519999999961</c:v>
                </c:pt>
                <c:pt idx="9337">
                  <c:v>24.180329999999966</c:v>
                </c:pt>
                <c:pt idx="9338">
                  <c:v>24.278689999999965</c:v>
                </c:pt>
                <c:pt idx="9339">
                  <c:v>23.21312</c:v>
                </c:pt>
                <c:pt idx="9340">
                  <c:v>25.196719999999971</c:v>
                </c:pt>
                <c:pt idx="9341">
                  <c:v>24.114750000000036</c:v>
                </c:pt>
                <c:pt idx="9342">
                  <c:v>23.688519999999961</c:v>
                </c:pt>
                <c:pt idx="9343">
                  <c:v>24.377050000000036</c:v>
                </c:pt>
                <c:pt idx="9344">
                  <c:v>24.52459</c:v>
                </c:pt>
                <c:pt idx="9345">
                  <c:v>25.967209999999966</c:v>
                </c:pt>
                <c:pt idx="9346">
                  <c:v>23.983609999999942</c:v>
                </c:pt>
                <c:pt idx="9347">
                  <c:v>24.180329999999966</c:v>
                </c:pt>
                <c:pt idx="9348">
                  <c:v>25.508199999999967</c:v>
                </c:pt>
                <c:pt idx="9349">
                  <c:v>25.327870000000036</c:v>
                </c:pt>
                <c:pt idx="9350">
                  <c:v>25.590160000000001</c:v>
                </c:pt>
                <c:pt idx="9351">
                  <c:v>24.540980000000001</c:v>
                </c:pt>
                <c:pt idx="9352">
                  <c:v>24.688519999999961</c:v>
                </c:pt>
                <c:pt idx="9353">
                  <c:v>25.245899999999967</c:v>
                </c:pt>
                <c:pt idx="9354">
                  <c:v>23.836069999999999</c:v>
                </c:pt>
                <c:pt idx="9355">
                  <c:v>24.032789999999967</c:v>
                </c:pt>
                <c:pt idx="9356">
                  <c:v>25.540980000000001</c:v>
                </c:pt>
                <c:pt idx="9357">
                  <c:v>24.36065</c:v>
                </c:pt>
                <c:pt idx="9358">
                  <c:v>25.065569999999965</c:v>
                </c:pt>
                <c:pt idx="9359">
                  <c:v>24.78688</c:v>
                </c:pt>
                <c:pt idx="9360">
                  <c:v>25.311480000000028</c:v>
                </c:pt>
                <c:pt idx="9361">
                  <c:v>25.196719999999971</c:v>
                </c:pt>
                <c:pt idx="9362">
                  <c:v>24.147539999999989</c:v>
                </c:pt>
                <c:pt idx="9363">
                  <c:v>24.622949999999989</c:v>
                </c:pt>
                <c:pt idx="9364">
                  <c:v>23.836069999999999</c:v>
                </c:pt>
                <c:pt idx="9365">
                  <c:v>24.147539999999989</c:v>
                </c:pt>
                <c:pt idx="9366">
                  <c:v>25.475409999999961</c:v>
                </c:pt>
                <c:pt idx="9367">
                  <c:v>24.655740000000002</c:v>
                </c:pt>
                <c:pt idx="9368">
                  <c:v>24.934429999999967</c:v>
                </c:pt>
                <c:pt idx="9369">
                  <c:v>24.459019999999967</c:v>
                </c:pt>
                <c:pt idx="9370">
                  <c:v>24.147539999999989</c:v>
                </c:pt>
                <c:pt idx="9371">
                  <c:v>25.311480000000028</c:v>
                </c:pt>
                <c:pt idx="9372">
                  <c:v>25.163930000000001</c:v>
                </c:pt>
                <c:pt idx="9373">
                  <c:v>24.196719999999971</c:v>
                </c:pt>
                <c:pt idx="9374">
                  <c:v>24.475409999999961</c:v>
                </c:pt>
                <c:pt idx="9375">
                  <c:v>25.163930000000001</c:v>
                </c:pt>
                <c:pt idx="9376">
                  <c:v>25.163930000000001</c:v>
                </c:pt>
                <c:pt idx="9377">
                  <c:v>24.04918</c:v>
                </c:pt>
                <c:pt idx="9378">
                  <c:v>23.95082</c:v>
                </c:pt>
                <c:pt idx="9379">
                  <c:v>24.442619999999945</c:v>
                </c:pt>
                <c:pt idx="9380">
                  <c:v>25.78688</c:v>
                </c:pt>
                <c:pt idx="9381">
                  <c:v>23.885249999999942</c:v>
                </c:pt>
                <c:pt idx="9382">
                  <c:v>23.639350000000036</c:v>
                </c:pt>
                <c:pt idx="9383">
                  <c:v>24.065569999999965</c:v>
                </c:pt>
                <c:pt idx="9384">
                  <c:v>24.836069999999999</c:v>
                </c:pt>
                <c:pt idx="9385">
                  <c:v>23.704920000000001</c:v>
                </c:pt>
                <c:pt idx="9386">
                  <c:v>24.262289999999961</c:v>
                </c:pt>
                <c:pt idx="9387">
                  <c:v>25.459019999999967</c:v>
                </c:pt>
                <c:pt idx="9388">
                  <c:v>23.885249999999942</c:v>
                </c:pt>
                <c:pt idx="9389">
                  <c:v>24.09836</c:v>
                </c:pt>
                <c:pt idx="9390">
                  <c:v>23.78688</c:v>
                </c:pt>
                <c:pt idx="9391">
                  <c:v>24.409839999999971</c:v>
                </c:pt>
                <c:pt idx="9392">
                  <c:v>24.442619999999945</c:v>
                </c:pt>
                <c:pt idx="9393">
                  <c:v>24.065569999999965</c:v>
                </c:pt>
                <c:pt idx="9394">
                  <c:v>24.704920000000001</c:v>
                </c:pt>
                <c:pt idx="9395">
                  <c:v>24.278689999999965</c:v>
                </c:pt>
                <c:pt idx="9396">
                  <c:v>25.114750000000036</c:v>
                </c:pt>
                <c:pt idx="9397">
                  <c:v>25.04918</c:v>
                </c:pt>
                <c:pt idx="9398">
                  <c:v>24.819669999999999</c:v>
                </c:pt>
                <c:pt idx="9399">
                  <c:v>24.459019999999967</c:v>
                </c:pt>
                <c:pt idx="9400">
                  <c:v>23.196719999999971</c:v>
                </c:pt>
                <c:pt idx="9401">
                  <c:v>24.36065</c:v>
                </c:pt>
                <c:pt idx="9402">
                  <c:v>25.426229999999954</c:v>
                </c:pt>
                <c:pt idx="9403">
                  <c:v>23.770489999999967</c:v>
                </c:pt>
                <c:pt idx="9404">
                  <c:v>24.131150000000044</c:v>
                </c:pt>
                <c:pt idx="9405">
                  <c:v>24.803280000000001</c:v>
                </c:pt>
                <c:pt idx="9406">
                  <c:v>25.52459</c:v>
                </c:pt>
                <c:pt idx="9407">
                  <c:v>24.688519999999961</c:v>
                </c:pt>
                <c:pt idx="9408">
                  <c:v>25.426229999999954</c:v>
                </c:pt>
                <c:pt idx="9409">
                  <c:v>24.803280000000001</c:v>
                </c:pt>
                <c:pt idx="9410">
                  <c:v>23.344259999999988</c:v>
                </c:pt>
                <c:pt idx="9411">
                  <c:v>24.278689999999965</c:v>
                </c:pt>
                <c:pt idx="9412">
                  <c:v>24.04918</c:v>
                </c:pt>
                <c:pt idx="9413">
                  <c:v>24.065569999999965</c:v>
                </c:pt>
                <c:pt idx="9414">
                  <c:v>24.36065</c:v>
                </c:pt>
                <c:pt idx="9415">
                  <c:v>24.78688</c:v>
                </c:pt>
                <c:pt idx="9416">
                  <c:v>24.852460000000001</c:v>
                </c:pt>
                <c:pt idx="9417">
                  <c:v>24.475409999999961</c:v>
                </c:pt>
                <c:pt idx="9418">
                  <c:v>24.147539999999989</c:v>
                </c:pt>
                <c:pt idx="9419">
                  <c:v>24.901639999999961</c:v>
                </c:pt>
                <c:pt idx="9420">
                  <c:v>24.622949999999989</c:v>
                </c:pt>
                <c:pt idx="9421">
                  <c:v>23.622949999999989</c:v>
                </c:pt>
                <c:pt idx="9422">
                  <c:v>23.73771</c:v>
                </c:pt>
                <c:pt idx="9423">
                  <c:v>25.36065</c:v>
                </c:pt>
                <c:pt idx="9424">
                  <c:v>24.73771</c:v>
                </c:pt>
                <c:pt idx="9425">
                  <c:v>24.508199999999967</c:v>
                </c:pt>
                <c:pt idx="9426">
                  <c:v>23.885249999999942</c:v>
                </c:pt>
                <c:pt idx="9427">
                  <c:v>24.590160000000001</c:v>
                </c:pt>
                <c:pt idx="9428">
                  <c:v>24.21312</c:v>
                </c:pt>
                <c:pt idx="9429">
                  <c:v>24.278689999999965</c:v>
                </c:pt>
                <c:pt idx="9430">
                  <c:v>25.78688</c:v>
                </c:pt>
                <c:pt idx="9431">
                  <c:v>24.622949999999989</c:v>
                </c:pt>
                <c:pt idx="9432">
                  <c:v>24.622949999999989</c:v>
                </c:pt>
                <c:pt idx="9433">
                  <c:v>24.442619999999945</c:v>
                </c:pt>
                <c:pt idx="9434">
                  <c:v>24.508199999999967</c:v>
                </c:pt>
                <c:pt idx="9435">
                  <c:v>24.032789999999967</c:v>
                </c:pt>
                <c:pt idx="9436">
                  <c:v>25.475409999999961</c:v>
                </c:pt>
                <c:pt idx="9437">
                  <c:v>23.852460000000001</c:v>
                </c:pt>
                <c:pt idx="9438">
                  <c:v>24.278689999999965</c:v>
                </c:pt>
                <c:pt idx="9439">
                  <c:v>24.704920000000001</c:v>
                </c:pt>
                <c:pt idx="9440">
                  <c:v>26.065569999999965</c:v>
                </c:pt>
                <c:pt idx="9441">
                  <c:v>24.885249999999942</c:v>
                </c:pt>
                <c:pt idx="9442">
                  <c:v>23.983609999999942</c:v>
                </c:pt>
                <c:pt idx="9443">
                  <c:v>24.377050000000036</c:v>
                </c:pt>
                <c:pt idx="9444">
                  <c:v>23.803280000000001</c:v>
                </c:pt>
                <c:pt idx="9445">
                  <c:v>24.114750000000036</c:v>
                </c:pt>
                <c:pt idx="9446">
                  <c:v>25.688519999999961</c:v>
                </c:pt>
                <c:pt idx="9447">
                  <c:v>24.967209999999966</c:v>
                </c:pt>
                <c:pt idx="9448">
                  <c:v>24.590160000000001</c:v>
                </c:pt>
                <c:pt idx="9449">
                  <c:v>24.918030000000002</c:v>
                </c:pt>
                <c:pt idx="9450">
                  <c:v>24.016390000000001</c:v>
                </c:pt>
                <c:pt idx="9451">
                  <c:v>24.754100000000001</c:v>
                </c:pt>
                <c:pt idx="9452">
                  <c:v>24.377050000000036</c:v>
                </c:pt>
                <c:pt idx="9453">
                  <c:v>24.180329999999966</c:v>
                </c:pt>
                <c:pt idx="9454">
                  <c:v>24.327870000000036</c:v>
                </c:pt>
                <c:pt idx="9455">
                  <c:v>23.754100000000001</c:v>
                </c:pt>
                <c:pt idx="9456">
                  <c:v>24.163930000000001</c:v>
                </c:pt>
                <c:pt idx="9457">
                  <c:v>23.606560000000005</c:v>
                </c:pt>
                <c:pt idx="9458">
                  <c:v>24.475409999999961</c:v>
                </c:pt>
                <c:pt idx="9459">
                  <c:v>22.803280000000001</c:v>
                </c:pt>
                <c:pt idx="9460">
                  <c:v>23.278689999999965</c:v>
                </c:pt>
                <c:pt idx="9461">
                  <c:v>22.95082</c:v>
                </c:pt>
                <c:pt idx="9462">
                  <c:v>24.409839999999971</c:v>
                </c:pt>
                <c:pt idx="9463">
                  <c:v>23.147539999999989</c:v>
                </c:pt>
                <c:pt idx="9464">
                  <c:v>24.557379999999988</c:v>
                </c:pt>
                <c:pt idx="9465">
                  <c:v>23.95082</c:v>
                </c:pt>
                <c:pt idx="9466">
                  <c:v>24.721309999999967</c:v>
                </c:pt>
                <c:pt idx="9467">
                  <c:v>23.229509999999966</c:v>
                </c:pt>
                <c:pt idx="9468">
                  <c:v>24.983609999999942</c:v>
                </c:pt>
                <c:pt idx="9469">
                  <c:v>24.344259999999988</c:v>
                </c:pt>
                <c:pt idx="9470">
                  <c:v>24.377050000000036</c:v>
                </c:pt>
                <c:pt idx="9471">
                  <c:v>24.36065</c:v>
                </c:pt>
                <c:pt idx="9472">
                  <c:v>24.868849999999963</c:v>
                </c:pt>
                <c:pt idx="9473">
                  <c:v>23.868849999999963</c:v>
                </c:pt>
                <c:pt idx="9474">
                  <c:v>25</c:v>
                </c:pt>
                <c:pt idx="9475">
                  <c:v>24.672129999999989</c:v>
                </c:pt>
                <c:pt idx="9476">
                  <c:v>24.393439999999963</c:v>
                </c:pt>
                <c:pt idx="9477">
                  <c:v>23.639350000000036</c:v>
                </c:pt>
                <c:pt idx="9478">
                  <c:v>24.131150000000044</c:v>
                </c:pt>
                <c:pt idx="9479">
                  <c:v>24.836069999999999</c:v>
                </c:pt>
                <c:pt idx="9480">
                  <c:v>25.081969999999988</c:v>
                </c:pt>
                <c:pt idx="9481">
                  <c:v>25.196719999999971</c:v>
                </c:pt>
                <c:pt idx="9482">
                  <c:v>24.311480000000028</c:v>
                </c:pt>
                <c:pt idx="9483">
                  <c:v>24.262289999999961</c:v>
                </c:pt>
                <c:pt idx="9484">
                  <c:v>23.803280000000001</c:v>
                </c:pt>
                <c:pt idx="9485">
                  <c:v>24.606560000000005</c:v>
                </c:pt>
                <c:pt idx="9486">
                  <c:v>24.95082</c:v>
                </c:pt>
                <c:pt idx="9487">
                  <c:v>23.344259999999988</c:v>
                </c:pt>
                <c:pt idx="9488">
                  <c:v>24.278689999999965</c:v>
                </c:pt>
                <c:pt idx="9489">
                  <c:v>24.327870000000036</c:v>
                </c:pt>
                <c:pt idx="9490">
                  <c:v>24.016390000000001</c:v>
                </c:pt>
                <c:pt idx="9491">
                  <c:v>23.95082</c:v>
                </c:pt>
                <c:pt idx="9492">
                  <c:v>23.52459</c:v>
                </c:pt>
                <c:pt idx="9493">
                  <c:v>24.508199999999967</c:v>
                </c:pt>
                <c:pt idx="9494">
                  <c:v>23.540980000000001</c:v>
                </c:pt>
                <c:pt idx="9495">
                  <c:v>24.180329999999966</c:v>
                </c:pt>
                <c:pt idx="9496">
                  <c:v>24.803280000000001</c:v>
                </c:pt>
                <c:pt idx="9497">
                  <c:v>24.491800000000001</c:v>
                </c:pt>
                <c:pt idx="9498">
                  <c:v>23.95082</c:v>
                </c:pt>
                <c:pt idx="9499">
                  <c:v>24.475409999999961</c:v>
                </c:pt>
                <c:pt idx="9500">
                  <c:v>24.770489999999967</c:v>
                </c:pt>
                <c:pt idx="9501">
                  <c:v>24.721309999999967</c:v>
                </c:pt>
                <c:pt idx="9502">
                  <c:v>24.967209999999966</c:v>
                </c:pt>
                <c:pt idx="9503">
                  <c:v>24.131150000000044</c:v>
                </c:pt>
                <c:pt idx="9504">
                  <c:v>23.688519999999961</c:v>
                </c:pt>
                <c:pt idx="9505">
                  <c:v>25.081969999999988</c:v>
                </c:pt>
                <c:pt idx="9506">
                  <c:v>24.131150000000044</c:v>
                </c:pt>
                <c:pt idx="9507">
                  <c:v>25.21312</c:v>
                </c:pt>
                <c:pt idx="9508">
                  <c:v>23.57377</c:v>
                </c:pt>
                <c:pt idx="9509">
                  <c:v>24.04918</c:v>
                </c:pt>
                <c:pt idx="9510">
                  <c:v>24.754100000000001</c:v>
                </c:pt>
                <c:pt idx="9511">
                  <c:v>23.426229999999954</c:v>
                </c:pt>
                <c:pt idx="9512">
                  <c:v>24.147539999999989</c:v>
                </c:pt>
                <c:pt idx="9513">
                  <c:v>25.508199999999967</c:v>
                </c:pt>
                <c:pt idx="9514">
                  <c:v>26.032789999999967</c:v>
                </c:pt>
                <c:pt idx="9515">
                  <c:v>24.147539999999989</c:v>
                </c:pt>
                <c:pt idx="9516">
                  <c:v>25.09836</c:v>
                </c:pt>
                <c:pt idx="9517">
                  <c:v>24.852460000000001</c:v>
                </c:pt>
                <c:pt idx="9518">
                  <c:v>24.09836</c:v>
                </c:pt>
                <c:pt idx="9519">
                  <c:v>24.557379999999988</c:v>
                </c:pt>
                <c:pt idx="9520">
                  <c:v>23.885249999999942</c:v>
                </c:pt>
                <c:pt idx="9521">
                  <c:v>24.393439999999963</c:v>
                </c:pt>
                <c:pt idx="9522">
                  <c:v>24.09836</c:v>
                </c:pt>
                <c:pt idx="9523">
                  <c:v>24.803280000000001</c:v>
                </c:pt>
                <c:pt idx="9524">
                  <c:v>22.934429999999967</c:v>
                </c:pt>
                <c:pt idx="9525">
                  <c:v>25.065569999999965</c:v>
                </c:pt>
                <c:pt idx="9526">
                  <c:v>23.73771</c:v>
                </c:pt>
                <c:pt idx="9527">
                  <c:v>24.196719999999971</c:v>
                </c:pt>
                <c:pt idx="9528">
                  <c:v>24.540980000000001</c:v>
                </c:pt>
                <c:pt idx="9529">
                  <c:v>24.065569999999965</c:v>
                </c:pt>
                <c:pt idx="9530">
                  <c:v>25.918030000000002</c:v>
                </c:pt>
                <c:pt idx="9531">
                  <c:v>24.78688</c:v>
                </c:pt>
                <c:pt idx="9532">
                  <c:v>24.344259999999988</c:v>
                </c:pt>
                <c:pt idx="9533">
                  <c:v>23.885249999999942</c:v>
                </c:pt>
                <c:pt idx="9534">
                  <c:v>24.475409999999961</c:v>
                </c:pt>
                <c:pt idx="9535">
                  <c:v>24.065569999999965</c:v>
                </c:pt>
                <c:pt idx="9536">
                  <c:v>23.426229999999954</c:v>
                </c:pt>
                <c:pt idx="9537">
                  <c:v>24.819669999999999</c:v>
                </c:pt>
                <c:pt idx="9538">
                  <c:v>24.590160000000001</c:v>
                </c:pt>
                <c:pt idx="9539">
                  <c:v>24.327870000000036</c:v>
                </c:pt>
                <c:pt idx="9540">
                  <c:v>24.065569999999965</c:v>
                </c:pt>
                <c:pt idx="9541">
                  <c:v>23.590160000000001</c:v>
                </c:pt>
                <c:pt idx="9542">
                  <c:v>24.590160000000001</c:v>
                </c:pt>
                <c:pt idx="9543">
                  <c:v>24.295079999999967</c:v>
                </c:pt>
                <c:pt idx="9544">
                  <c:v>23.754100000000001</c:v>
                </c:pt>
                <c:pt idx="9545">
                  <c:v>23.95082</c:v>
                </c:pt>
                <c:pt idx="9546">
                  <c:v>25</c:v>
                </c:pt>
                <c:pt idx="9547">
                  <c:v>24.180329999999966</c:v>
                </c:pt>
                <c:pt idx="9548">
                  <c:v>23.622949999999989</c:v>
                </c:pt>
                <c:pt idx="9549">
                  <c:v>25.04918</c:v>
                </c:pt>
                <c:pt idx="9550">
                  <c:v>23.721309999999967</c:v>
                </c:pt>
                <c:pt idx="9551">
                  <c:v>25.032789999999967</c:v>
                </c:pt>
                <c:pt idx="9552">
                  <c:v>23.475409999999961</c:v>
                </c:pt>
                <c:pt idx="9553">
                  <c:v>24.393439999999963</c:v>
                </c:pt>
                <c:pt idx="9554">
                  <c:v>23.606560000000005</c:v>
                </c:pt>
                <c:pt idx="9555">
                  <c:v>24.852460000000001</c:v>
                </c:pt>
                <c:pt idx="9556">
                  <c:v>25.836069999999999</c:v>
                </c:pt>
                <c:pt idx="9557">
                  <c:v>25.688519999999961</c:v>
                </c:pt>
                <c:pt idx="9558">
                  <c:v>25.278689999999965</c:v>
                </c:pt>
                <c:pt idx="9559">
                  <c:v>24.508199999999967</c:v>
                </c:pt>
                <c:pt idx="9560">
                  <c:v>24.196719999999971</c:v>
                </c:pt>
                <c:pt idx="9561">
                  <c:v>24.393439999999963</c:v>
                </c:pt>
                <c:pt idx="9562">
                  <c:v>23.721309999999967</c:v>
                </c:pt>
                <c:pt idx="9563">
                  <c:v>25.278689999999965</c:v>
                </c:pt>
                <c:pt idx="9564">
                  <c:v>23.57377</c:v>
                </c:pt>
                <c:pt idx="9565">
                  <c:v>23.475409999999961</c:v>
                </c:pt>
                <c:pt idx="9566">
                  <c:v>23.983609999999942</c:v>
                </c:pt>
                <c:pt idx="9567">
                  <c:v>23.983609999999942</c:v>
                </c:pt>
                <c:pt idx="9568">
                  <c:v>25.131150000000044</c:v>
                </c:pt>
                <c:pt idx="9569">
                  <c:v>24.311480000000028</c:v>
                </c:pt>
                <c:pt idx="9570">
                  <c:v>23.21312</c:v>
                </c:pt>
                <c:pt idx="9571">
                  <c:v>24.295079999999967</c:v>
                </c:pt>
                <c:pt idx="9572">
                  <c:v>23.967209999999966</c:v>
                </c:pt>
                <c:pt idx="9573">
                  <c:v>23.475409999999961</c:v>
                </c:pt>
                <c:pt idx="9574">
                  <c:v>23.459019999999967</c:v>
                </c:pt>
                <c:pt idx="9575">
                  <c:v>24.606560000000005</c:v>
                </c:pt>
                <c:pt idx="9576">
                  <c:v>23.770489999999967</c:v>
                </c:pt>
                <c:pt idx="9577">
                  <c:v>23.540980000000001</c:v>
                </c:pt>
                <c:pt idx="9578">
                  <c:v>23.475409999999961</c:v>
                </c:pt>
                <c:pt idx="9579">
                  <c:v>23.540980000000001</c:v>
                </c:pt>
                <c:pt idx="9580">
                  <c:v>23.901639999999961</c:v>
                </c:pt>
                <c:pt idx="9581">
                  <c:v>24.163930000000001</c:v>
                </c:pt>
                <c:pt idx="9582">
                  <c:v>24.21312</c:v>
                </c:pt>
                <c:pt idx="9583">
                  <c:v>23.983609999999942</c:v>
                </c:pt>
                <c:pt idx="9584">
                  <c:v>24.229509999999966</c:v>
                </c:pt>
                <c:pt idx="9585">
                  <c:v>24.21312</c:v>
                </c:pt>
                <c:pt idx="9586">
                  <c:v>24.377050000000036</c:v>
                </c:pt>
                <c:pt idx="9587">
                  <c:v>24.147539999999989</c:v>
                </c:pt>
                <c:pt idx="9588">
                  <c:v>24.655740000000002</c:v>
                </c:pt>
                <c:pt idx="9589">
                  <c:v>23.131150000000044</c:v>
                </c:pt>
                <c:pt idx="9590">
                  <c:v>23.655740000000002</c:v>
                </c:pt>
                <c:pt idx="9591">
                  <c:v>23.95082</c:v>
                </c:pt>
                <c:pt idx="9592">
                  <c:v>23.377050000000036</c:v>
                </c:pt>
                <c:pt idx="9593">
                  <c:v>24.295079999999967</c:v>
                </c:pt>
                <c:pt idx="9594">
                  <c:v>25.09836</c:v>
                </c:pt>
                <c:pt idx="9595">
                  <c:v>24.262289999999961</c:v>
                </c:pt>
                <c:pt idx="9596">
                  <c:v>24.770489999999967</c:v>
                </c:pt>
                <c:pt idx="9597">
                  <c:v>23.295079999999967</c:v>
                </c:pt>
                <c:pt idx="9598">
                  <c:v>22.491800000000001</c:v>
                </c:pt>
                <c:pt idx="9599">
                  <c:v>25.081969999999988</c:v>
                </c:pt>
                <c:pt idx="9600">
                  <c:v>23.918030000000002</c:v>
                </c:pt>
                <c:pt idx="9601">
                  <c:v>23.852460000000001</c:v>
                </c:pt>
                <c:pt idx="9602">
                  <c:v>23.295079999999967</c:v>
                </c:pt>
                <c:pt idx="9603">
                  <c:v>24.57377</c:v>
                </c:pt>
                <c:pt idx="9604">
                  <c:v>23.540980000000001</c:v>
                </c:pt>
                <c:pt idx="9605">
                  <c:v>23.901639999999961</c:v>
                </c:pt>
                <c:pt idx="9606">
                  <c:v>24.229509999999966</c:v>
                </c:pt>
                <c:pt idx="9607">
                  <c:v>23.426229999999954</c:v>
                </c:pt>
                <c:pt idx="9608">
                  <c:v>25.229509999999966</c:v>
                </c:pt>
                <c:pt idx="9609">
                  <c:v>23.819669999999999</c:v>
                </c:pt>
                <c:pt idx="9610">
                  <c:v>23.73771</c:v>
                </c:pt>
                <c:pt idx="9611">
                  <c:v>23.721309999999967</c:v>
                </c:pt>
                <c:pt idx="9612">
                  <c:v>23.983609999999942</c:v>
                </c:pt>
                <c:pt idx="9613">
                  <c:v>23.73771</c:v>
                </c:pt>
                <c:pt idx="9614">
                  <c:v>24.590160000000001</c:v>
                </c:pt>
                <c:pt idx="9615">
                  <c:v>23.557379999999988</c:v>
                </c:pt>
                <c:pt idx="9616">
                  <c:v>24.721309999999967</c:v>
                </c:pt>
                <c:pt idx="9617">
                  <c:v>24.688519999999961</c:v>
                </c:pt>
                <c:pt idx="9618">
                  <c:v>23.622949999999989</c:v>
                </c:pt>
                <c:pt idx="9619">
                  <c:v>25.688519999999961</c:v>
                </c:pt>
                <c:pt idx="9620">
                  <c:v>24.377050000000036</c:v>
                </c:pt>
                <c:pt idx="9621">
                  <c:v>23.590160000000001</c:v>
                </c:pt>
                <c:pt idx="9622">
                  <c:v>25.114750000000036</c:v>
                </c:pt>
                <c:pt idx="9623">
                  <c:v>23.655740000000002</c:v>
                </c:pt>
                <c:pt idx="9624">
                  <c:v>23.04918</c:v>
                </c:pt>
                <c:pt idx="9625">
                  <c:v>23.901639999999961</c:v>
                </c:pt>
                <c:pt idx="9626">
                  <c:v>24.327870000000036</c:v>
                </c:pt>
                <c:pt idx="9627">
                  <c:v>24.327870000000036</c:v>
                </c:pt>
                <c:pt idx="9628">
                  <c:v>24.819669999999999</c:v>
                </c:pt>
                <c:pt idx="9629">
                  <c:v>24.52459</c:v>
                </c:pt>
                <c:pt idx="9630">
                  <c:v>24.032789999999967</c:v>
                </c:pt>
                <c:pt idx="9631">
                  <c:v>24.590160000000001</c:v>
                </c:pt>
                <c:pt idx="9632">
                  <c:v>23.754100000000001</c:v>
                </c:pt>
                <c:pt idx="9633">
                  <c:v>24.426229999999954</c:v>
                </c:pt>
                <c:pt idx="9634">
                  <c:v>24.393439999999963</c:v>
                </c:pt>
                <c:pt idx="9635">
                  <c:v>24.377050000000036</c:v>
                </c:pt>
                <c:pt idx="9636">
                  <c:v>24.688519999999961</c:v>
                </c:pt>
                <c:pt idx="9637">
                  <c:v>23.721309999999967</c:v>
                </c:pt>
                <c:pt idx="9638">
                  <c:v>25.131150000000044</c:v>
                </c:pt>
                <c:pt idx="9639">
                  <c:v>23.639350000000036</c:v>
                </c:pt>
                <c:pt idx="9640">
                  <c:v>23.770489999999967</c:v>
                </c:pt>
                <c:pt idx="9641">
                  <c:v>24.295079999999967</c:v>
                </c:pt>
                <c:pt idx="9642">
                  <c:v>24.557379999999988</c:v>
                </c:pt>
                <c:pt idx="9643">
                  <c:v>24.491800000000001</c:v>
                </c:pt>
                <c:pt idx="9644">
                  <c:v>23.196719999999971</c:v>
                </c:pt>
                <c:pt idx="9645">
                  <c:v>24.327870000000036</c:v>
                </c:pt>
                <c:pt idx="9646">
                  <c:v>24.885249999999942</c:v>
                </c:pt>
                <c:pt idx="9647">
                  <c:v>24.885249999999942</c:v>
                </c:pt>
                <c:pt idx="9648">
                  <c:v>24.819669999999999</c:v>
                </c:pt>
                <c:pt idx="9649">
                  <c:v>24.688519999999961</c:v>
                </c:pt>
                <c:pt idx="9650">
                  <c:v>24.557379999999988</c:v>
                </c:pt>
                <c:pt idx="9651">
                  <c:v>24</c:v>
                </c:pt>
                <c:pt idx="9652">
                  <c:v>23.032789999999967</c:v>
                </c:pt>
                <c:pt idx="9653">
                  <c:v>24.344259999999988</c:v>
                </c:pt>
                <c:pt idx="9654">
                  <c:v>24.704920000000001</c:v>
                </c:pt>
                <c:pt idx="9655">
                  <c:v>24.852460000000001</c:v>
                </c:pt>
                <c:pt idx="9656">
                  <c:v>24.606560000000005</c:v>
                </c:pt>
                <c:pt idx="9657">
                  <c:v>23.983609999999942</c:v>
                </c:pt>
                <c:pt idx="9658">
                  <c:v>25.114750000000036</c:v>
                </c:pt>
                <c:pt idx="9659">
                  <c:v>23.78688</c:v>
                </c:pt>
                <c:pt idx="9660">
                  <c:v>25.459019999999967</c:v>
                </c:pt>
                <c:pt idx="9661">
                  <c:v>24.672129999999989</c:v>
                </c:pt>
                <c:pt idx="9662">
                  <c:v>23.311480000000028</c:v>
                </c:pt>
                <c:pt idx="9663">
                  <c:v>24.491800000000001</c:v>
                </c:pt>
                <c:pt idx="9664">
                  <c:v>23.327870000000036</c:v>
                </c:pt>
                <c:pt idx="9665">
                  <c:v>25.688519999999961</c:v>
                </c:pt>
                <c:pt idx="9666">
                  <c:v>23.803280000000001</c:v>
                </c:pt>
                <c:pt idx="9667">
                  <c:v>22.704920000000001</c:v>
                </c:pt>
                <c:pt idx="9668">
                  <c:v>24.934429999999967</c:v>
                </c:pt>
                <c:pt idx="9669">
                  <c:v>22.967209999999966</c:v>
                </c:pt>
                <c:pt idx="9670">
                  <c:v>24.622949999999989</c:v>
                </c:pt>
                <c:pt idx="9671">
                  <c:v>24.852460000000001</c:v>
                </c:pt>
                <c:pt idx="9672">
                  <c:v>24.21312</c:v>
                </c:pt>
                <c:pt idx="9673">
                  <c:v>23.672129999999989</c:v>
                </c:pt>
                <c:pt idx="9674">
                  <c:v>24.688519999999961</c:v>
                </c:pt>
                <c:pt idx="9675">
                  <c:v>24.52459</c:v>
                </c:pt>
                <c:pt idx="9676">
                  <c:v>25.065569999999965</c:v>
                </c:pt>
                <c:pt idx="9677">
                  <c:v>24.885249999999942</c:v>
                </c:pt>
                <c:pt idx="9678">
                  <c:v>24.52459</c:v>
                </c:pt>
                <c:pt idx="9679">
                  <c:v>25.21312</c:v>
                </c:pt>
                <c:pt idx="9680">
                  <c:v>26.262289999999961</c:v>
                </c:pt>
                <c:pt idx="9681">
                  <c:v>24.344259999999988</c:v>
                </c:pt>
                <c:pt idx="9682">
                  <c:v>25.016390000000001</c:v>
                </c:pt>
                <c:pt idx="9683">
                  <c:v>25.459019999999967</c:v>
                </c:pt>
                <c:pt idx="9684">
                  <c:v>24.540980000000001</c:v>
                </c:pt>
                <c:pt idx="9685">
                  <c:v>23.868849999999963</c:v>
                </c:pt>
                <c:pt idx="9686">
                  <c:v>23.721309999999967</c:v>
                </c:pt>
                <c:pt idx="9687">
                  <c:v>25.426229999999954</c:v>
                </c:pt>
                <c:pt idx="9688">
                  <c:v>24.622949999999989</c:v>
                </c:pt>
                <c:pt idx="9689">
                  <c:v>25.983609999999942</c:v>
                </c:pt>
                <c:pt idx="9690">
                  <c:v>24.278689999999965</c:v>
                </c:pt>
                <c:pt idx="9691">
                  <c:v>23.868849999999963</c:v>
                </c:pt>
                <c:pt idx="9692">
                  <c:v>23.262289999999961</c:v>
                </c:pt>
                <c:pt idx="9693">
                  <c:v>23.868849999999963</c:v>
                </c:pt>
                <c:pt idx="9694">
                  <c:v>24.836069999999999</c:v>
                </c:pt>
                <c:pt idx="9695">
                  <c:v>24.409839999999971</c:v>
                </c:pt>
                <c:pt idx="9696">
                  <c:v>23.918030000000002</c:v>
                </c:pt>
                <c:pt idx="9697">
                  <c:v>26.016390000000001</c:v>
                </c:pt>
                <c:pt idx="9698">
                  <c:v>24.704920000000001</c:v>
                </c:pt>
                <c:pt idx="9699">
                  <c:v>23.983609999999942</c:v>
                </c:pt>
                <c:pt idx="9700">
                  <c:v>25.557379999999988</c:v>
                </c:pt>
                <c:pt idx="9701">
                  <c:v>24.278689999999965</c:v>
                </c:pt>
                <c:pt idx="9702">
                  <c:v>24.934429999999967</c:v>
                </c:pt>
                <c:pt idx="9703">
                  <c:v>24.852460000000001</c:v>
                </c:pt>
                <c:pt idx="9704">
                  <c:v>24.508199999999967</c:v>
                </c:pt>
                <c:pt idx="9705">
                  <c:v>24.672129999999989</c:v>
                </c:pt>
                <c:pt idx="9706">
                  <c:v>23.606560000000005</c:v>
                </c:pt>
                <c:pt idx="9707">
                  <c:v>24.262289999999961</c:v>
                </c:pt>
                <c:pt idx="9708">
                  <c:v>23.803280000000001</c:v>
                </c:pt>
                <c:pt idx="9709">
                  <c:v>23.73771</c:v>
                </c:pt>
                <c:pt idx="9710">
                  <c:v>24.622949999999989</c:v>
                </c:pt>
                <c:pt idx="9711">
                  <c:v>24.57377</c:v>
                </c:pt>
                <c:pt idx="9712">
                  <c:v>23.868849999999963</c:v>
                </c:pt>
                <c:pt idx="9713">
                  <c:v>25.491800000000001</c:v>
                </c:pt>
                <c:pt idx="9714">
                  <c:v>24.868849999999963</c:v>
                </c:pt>
                <c:pt idx="9715">
                  <c:v>24.393439999999963</c:v>
                </c:pt>
                <c:pt idx="9716">
                  <c:v>25.262289999999961</c:v>
                </c:pt>
                <c:pt idx="9717">
                  <c:v>25.442619999999945</c:v>
                </c:pt>
                <c:pt idx="9718">
                  <c:v>26.065569999999965</c:v>
                </c:pt>
                <c:pt idx="9719">
                  <c:v>25.442619999999945</c:v>
                </c:pt>
                <c:pt idx="9720">
                  <c:v>25.065569999999965</c:v>
                </c:pt>
                <c:pt idx="9721">
                  <c:v>25.377050000000036</c:v>
                </c:pt>
                <c:pt idx="9722">
                  <c:v>25.57377</c:v>
                </c:pt>
                <c:pt idx="9723">
                  <c:v>24.934429999999967</c:v>
                </c:pt>
                <c:pt idx="9724">
                  <c:v>24.983609999999942</c:v>
                </c:pt>
                <c:pt idx="9725">
                  <c:v>25</c:v>
                </c:pt>
                <c:pt idx="9726">
                  <c:v>26.409839999999971</c:v>
                </c:pt>
                <c:pt idx="9727">
                  <c:v>24.491800000000001</c:v>
                </c:pt>
                <c:pt idx="9728">
                  <c:v>24.590160000000001</c:v>
                </c:pt>
                <c:pt idx="9729">
                  <c:v>23.983609999999942</c:v>
                </c:pt>
                <c:pt idx="9730">
                  <c:v>24.803280000000001</c:v>
                </c:pt>
                <c:pt idx="9731">
                  <c:v>24.934429999999967</c:v>
                </c:pt>
                <c:pt idx="9732">
                  <c:v>25.606560000000005</c:v>
                </c:pt>
                <c:pt idx="9733">
                  <c:v>25.147539999999989</c:v>
                </c:pt>
                <c:pt idx="9734">
                  <c:v>24.819669999999999</c:v>
                </c:pt>
                <c:pt idx="9735">
                  <c:v>24.606560000000005</c:v>
                </c:pt>
                <c:pt idx="9736">
                  <c:v>26.245899999999967</c:v>
                </c:pt>
                <c:pt idx="9737">
                  <c:v>25.704920000000001</c:v>
                </c:pt>
                <c:pt idx="9738">
                  <c:v>24.672129999999989</c:v>
                </c:pt>
                <c:pt idx="9739">
                  <c:v>24.557379999999988</c:v>
                </c:pt>
                <c:pt idx="9740">
                  <c:v>24.704920000000001</c:v>
                </c:pt>
                <c:pt idx="9741">
                  <c:v>24.36065</c:v>
                </c:pt>
                <c:pt idx="9742">
                  <c:v>24.36065</c:v>
                </c:pt>
                <c:pt idx="9743">
                  <c:v>24.229509999999966</c:v>
                </c:pt>
                <c:pt idx="9744">
                  <c:v>24.704920000000001</c:v>
                </c:pt>
                <c:pt idx="9745">
                  <c:v>25.147539999999989</c:v>
                </c:pt>
                <c:pt idx="9746">
                  <c:v>25.491800000000001</c:v>
                </c:pt>
                <c:pt idx="9747">
                  <c:v>24.196719999999971</c:v>
                </c:pt>
                <c:pt idx="9748">
                  <c:v>25.278689999999965</c:v>
                </c:pt>
                <c:pt idx="9749">
                  <c:v>23.967209999999966</c:v>
                </c:pt>
                <c:pt idx="9750">
                  <c:v>24.754100000000001</c:v>
                </c:pt>
                <c:pt idx="9751">
                  <c:v>25.73771</c:v>
                </c:pt>
                <c:pt idx="9752">
                  <c:v>24.344259999999988</c:v>
                </c:pt>
                <c:pt idx="9753">
                  <c:v>24.983609999999942</c:v>
                </c:pt>
                <c:pt idx="9754">
                  <c:v>23.78688</c:v>
                </c:pt>
                <c:pt idx="9755">
                  <c:v>24.180329999999966</c:v>
                </c:pt>
                <c:pt idx="9756">
                  <c:v>25.196719999999971</c:v>
                </c:pt>
                <c:pt idx="9757">
                  <c:v>24.918030000000002</c:v>
                </c:pt>
                <c:pt idx="9758">
                  <c:v>23.836069999999999</c:v>
                </c:pt>
                <c:pt idx="9759">
                  <c:v>25.590160000000001</c:v>
                </c:pt>
                <c:pt idx="9760">
                  <c:v>24.606560000000005</c:v>
                </c:pt>
                <c:pt idx="9761">
                  <c:v>25.09836</c:v>
                </c:pt>
                <c:pt idx="9762">
                  <c:v>24.377050000000036</c:v>
                </c:pt>
                <c:pt idx="9763">
                  <c:v>24.540980000000001</c:v>
                </c:pt>
                <c:pt idx="9764">
                  <c:v>24.540980000000001</c:v>
                </c:pt>
                <c:pt idx="9765">
                  <c:v>22.934429999999967</c:v>
                </c:pt>
                <c:pt idx="9766">
                  <c:v>25.344259999999988</c:v>
                </c:pt>
                <c:pt idx="9767">
                  <c:v>24.081969999999988</c:v>
                </c:pt>
                <c:pt idx="9768">
                  <c:v>25.803280000000001</c:v>
                </c:pt>
                <c:pt idx="9769">
                  <c:v>25.590160000000001</c:v>
                </c:pt>
                <c:pt idx="9770">
                  <c:v>24.377050000000036</c:v>
                </c:pt>
                <c:pt idx="9771">
                  <c:v>24.180329999999966</c:v>
                </c:pt>
                <c:pt idx="9772">
                  <c:v>25.081969999999988</c:v>
                </c:pt>
                <c:pt idx="9773">
                  <c:v>25.377050000000036</c:v>
                </c:pt>
                <c:pt idx="9774">
                  <c:v>24.032789999999967</c:v>
                </c:pt>
                <c:pt idx="9775">
                  <c:v>24.868849999999963</c:v>
                </c:pt>
                <c:pt idx="9776">
                  <c:v>23.754100000000001</c:v>
                </c:pt>
                <c:pt idx="9777">
                  <c:v>23.852460000000001</c:v>
                </c:pt>
                <c:pt idx="9778">
                  <c:v>24.590160000000001</c:v>
                </c:pt>
                <c:pt idx="9779">
                  <c:v>24.295079999999967</c:v>
                </c:pt>
                <c:pt idx="9780">
                  <c:v>24.704920000000001</c:v>
                </c:pt>
                <c:pt idx="9781">
                  <c:v>24.245899999999967</c:v>
                </c:pt>
                <c:pt idx="9782">
                  <c:v>24.262289999999961</c:v>
                </c:pt>
                <c:pt idx="9783">
                  <c:v>25.688519999999961</c:v>
                </c:pt>
                <c:pt idx="9784">
                  <c:v>25.163930000000001</c:v>
                </c:pt>
                <c:pt idx="9785">
                  <c:v>24.459019999999967</c:v>
                </c:pt>
                <c:pt idx="9786">
                  <c:v>23.934429999999967</c:v>
                </c:pt>
                <c:pt idx="9787">
                  <c:v>25.016390000000001</c:v>
                </c:pt>
                <c:pt idx="9788">
                  <c:v>24.327870000000036</c:v>
                </c:pt>
                <c:pt idx="9789">
                  <c:v>24.819669999999999</c:v>
                </c:pt>
                <c:pt idx="9790">
                  <c:v>25.163930000000001</c:v>
                </c:pt>
                <c:pt idx="9791">
                  <c:v>23.967209999999966</c:v>
                </c:pt>
                <c:pt idx="9792">
                  <c:v>24.836069999999999</c:v>
                </c:pt>
                <c:pt idx="9793">
                  <c:v>24.918030000000002</c:v>
                </c:pt>
                <c:pt idx="9794">
                  <c:v>23.901639999999961</c:v>
                </c:pt>
                <c:pt idx="9795">
                  <c:v>24.114750000000036</c:v>
                </c:pt>
                <c:pt idx="9796">
                  <c:v>25.557379999999988</c:v>
                </c:pt>
                <c:pt idx="9797">
                  <c:v>24.934429999999967</c:v>
                </c:pt>
                <c:pt idx="9798">
                  <c:v>25.655740000000002</c:v>
                </c:pt>
                <c:pt idx="9799">
                  <c:v>24.672129999999989</c:v>
                </c:pt>
                <c:pt idx="9800">
                  <c:v>24.836069999999999</c:v>
                </c:pt>
                <c:pt idx="9801">
                  <c:v>25.21312</c:v>
                </c:pt>
                <c:pt idx="9802">
                  <c:v>25.147539999999989</c:v>
                </c:pt>
                <c:pt idx="9803">
                  <c:v>24.754100000000001</c:v>
                </c:pt>
                <c:pt idx="9804">
                  <c:v>24.21312</c:v>
                </c:pt>
                <c:pt idx="9805">
                  <c:v>25.327870000000036</c:v>
                </c:pt>
                <c:pt idx="9806">
                  <c:v>23.491800000000001</c:v>
                </c:pt>
                <c:pt idx="9807">
                  <c:v>24.967209999999966</c:v>
                </c:pt>
                <c:pt idx="9808">
                  <c:v>24.73771</c:v>
                </c:pt>
                <c:pt idx="9809">
                  <c:v>24.819669999999999</c:v>
                </c:pt>
                <c:pt idx="9810">
                  <c:v>25.09836</c:v>
                </c:pt>
                <c:pt idx="9811">
                  <c:v>24.163930000000001</c:v>
                </c:pt>
                <c:pt idx="9812">
                  <c:v>23.721309999999967</c:v>
                </c:pt>
                <c:pt idx="9813">
                  <c:v>25.278689999999965</c:v>
                </c:pt>
                <c:pt idx="9814">
                  <c:v>24.52459</c:v>
                </c:pt>
                <c:pt idx="9815">
                  <c:v>24.57377</c:v>
                </c:pt>
                <c:pt idx="9816">
                  <c:v>24.327870000000036</c:v>
                </c:pt>
                <c:pt idx="9817">
                  <c:v>24.311480000000028</c:v>
                </c:pt>
                <c:pt idx="9818">
                  <c:v>24.770489999999967</c:v>
                </c:pt>
                <c:pt idx="9819">
                  <c:v>23.901639999999961</c:v>
                </c:pt>
                <c:pt idx="9820">
                  <c:v>24.52459</c:v>
                </c:pt>
                <c:pt idx="9821">
                  <c:v>24.52459</c:v>
                </c:pt>
                <c:pt idx="9822">
                  <c:v>24.721309999999967</c:v>
                </c:pt>
                <c:pt idx="9823">
                  <c:v>25.09836</c:v>
                </c:pt>
                <c:pt idx="9824">
                  <c:v>24.459019999999967</c:v>
                </c:pt>
                <c:pt idx="9825">
                  <c:v>25.04918</c:v>
                </c:pt>
                <c:pt idx="9826">
                  <c:v>23.36065</c:v>
                </c:pt>
                <c:pt idx="9827">
                  <c:v>24.377050000000036</c:v>
                </c:pt>
                <c:pt idx="9828">
                  <c:v>24.852460000000001</c:v>
                </c:pt>
                <c:pt idx="9829">
                  <c:v>23.868849999999963</c:v>
                </c:pt>
                <c:pt idx="9830">
                  <c:v>24.409839999999971</c:v>
                </c:pt>
                <c:pt idx="9831">
                  <c:v>23.475409999999961</c:v>
                </c:pt>
                <c:pt idx="9832">
                  <c:v>24.475409999999961</c:v>
                </c:pt>
                <c:pt idx="9833">
                  <c:v>24.540980000000001</c:v>
                </c:pt>
                <c:pt idx="9834">
                  <c:v>24.868849999999963</c:v>
                </c:pt>
                <c:pt idx="9835">
                  <c:v>24.475409999999961</c:v>
                </c:pt>
                <c:pt idx="9836">
                  <c:v>24.36065</c:v>
                </c:pt>
                <c:pt idx="9837">
                  <c:v>23.557379999999988</c:v>
                </c:pt>
                <c:pt idx="9838">
                  <c:v>24.196719999999971</c:v>
                </c:pt>
                <c:pt idx="9839">
                  <c:v>24</c:v>
                </c:pt>
                <c:pt idx="9840">
                  <c:v>24.295079999999967</c:v>
                </c:pt>
                <c:pt idx="9841">
                  <c:v>25</c:v>
                </c:pt>
                <c:pt idx="9842">
                  <c:v>24.377050000000036</c:v>
                </c:pt>
                <c:pt idx="9843">
                  <c:v>24.540980000000001</c:v>
                </c:pt>
                <c:pt idx="9844">
                  <c:v>24.163930000000001</c:v>
                </c:pt>
                <c:pt idx="9845">
                  <c:v>23.836069999999999</c:v>
                </c:pt>
                <c:pt idx="9846">
                  <c:v>23.836069999999999</c:v>
                </c:pt>
                <c:pt idx="9847">
                  <c:v>24.327870000000036</c:v>
                </c:pt>
                <c:pt idx="9848">
                  <c:v>24.590160000000001</c:v>
                </c:pt>
                <c:pt idx="9849">
                  <c:v>23.278689999999965</c:v>
                </c:pt>
                <c:pt idx="9850">
                  <c:v>24.78688</c:v>
                </c:pt>
                <c:pt idx="9851">
                  <c:v>23.163930000000001</c:v>
                </c:pt>
                <c:pt idx="9852">
                  <c:v>24.327870000000036</c:v>
                </c:pt>
                <c:pt idx="9853">
                  <c:v>24.131150000000044</c:v>
                </c:pt>
                <c:pt idx="9854">
                  <c:v>24.57377</c:v>
                </c:pt>
                <c:pt idx="9855">
                  <c:v>23.73771</c:v>
                </c:pt>
                <c:pt idx="9856">
                  <c:v>23.967209999999966</c:v>
                </c:pt>
                <c:pt idx="9857">
                  <c:v>24.442619999999945</c:v>
                </c:pt>
                <c:pt idx="9858">
                  <c:v>24.032789999999967</c:v>
                </c:pt>
                <c:pt idx="9859">
                  <c:v>23.983609999999942</c:v>
                </c:pt>
                <c:pt idx="9860">
                  <c:v>23.983609999999942</c:v>
                </c:pt>
                <c:pt idx="9861">
                  <c:v>23.901639999999961</c:v>
                </c:pt>
                <c:pt idx="9862">
                  <c:v>25.639350000000036</c:v>
                </c:pt>
                <c:pt idx="9863">
                  <c:v>24.868849999999963</c:v>
                </c:pt>
                <c:pt idx="9864">
                  <c:v>24.852460000000001</c:v>
                </c:pt>
                <c:pt idx="9865">
                  <c:v>23.73771</c:v>
                </c:pt>
                <c:pt idx="9866">
                  <c:v>24.344259999999988</c:v>
                </c:pt>
                <c:pt idx="9867">
                  <c:v>24.639350000000036</c:v>
                </c:pt>
                <c:pt idx="9868">
                  <c:v>24.606560000000005</c:v>
                </c:pt>
                <c:pt idx="9869">
                  <c:v>24.901639999999961</c:v>
                </c:pt>
                <c:pt idx="9870">
                  <c:v>24.868849999999963</c:v>
                </c:pt>
                <c:pt idx="9871">
                  <c:v>25.426229999999954</c:v>
                </c:pt>
                <c:pt idx="9872">
                  <c:v>23.803280000000001</c:v>
                </c:pt>
                <c:pt idx="9873">
                  <c:v>24.245899999999967</c:v>
                </c:pt>
                <c:pt idx="9874">
                  <c:v>25.540980000000001</c:v>
                </c:pt>
                <c:pt idx="9875">
                  <c:v>23.491800000000001</c:v>
                </c:pt>
                <c:pt idx="9876">
                  <c:v>24.836069999999999</c:v>
                </c:pt>
                <c:pt idx="9877">
                  <c:v>24.721309999999967</c:v>
                </c:pt>
                <c:pt idx="9878">
                  <c:v>25.016390000000001</c:v>
                </c:pt>
                <c:pt idx="9879">
                  <c:v>24.04918</c:v>
                </c:pt>
                <c:pt idx="9880">
                  <c:v>24.229509999999966</c:v>
                </c:pt>
                <c:pt idx="9881">
                  <c:v>24.04918</c:v>
                </c:pt>
                <c:pt idx="9882">
                  <c:v>24.688519999999961</c:v>
                </c:pt>
                <c:pt idx="9883">
                  <c:v>24.442619999999945</c:v>
                </c:pt>
                <c:pt idx="9884">
                  <c:v>24.557379999999988</c:v>
                </c:pt>
                <c:pt idx="9885">
                  <c:v>24.57377</c:v>
                </c:pt>
                <c:pt idx="9886">
                  <c:v>24.983609999999942</c:v>
                </c:pt>
                <c:pt idx="9887">
                  <c:v>23.868849999999963</c:v>
                </c:pt>
                <c:pt idx="9888">
                  <c:v>25.327870000000036</c:v>
                </c:pt>
                <c:pt idx="9889">
                  <c:v>23.311480000000028</c:v>
                </c:pt>
                <c:pt idx="9890">
                  <c:v>25.180329999999966</c:v>
                </c:pt>
                <c:pt idx="9891">
                  <c:v>24.918030000000002</c:v>
                </c:pt>
                <c:pt idx="9892">
                  <c:v>25.344259999999988</c:v>
                </c:pt>
                <c:pt idx="9893">
                  <c:v>24.442619999999945</c:v>
                </c:pt>
                <c:pt idx="9894">
                  <c:v>24.540980000000001</c:v>
                </c:pt>
                <c:pt idx="9895">
                  <c:v>24.295079999999967</c:v>
                </c:pt>
                <c:pt idx="9896">
                  <c:v>25.327870000000036</c:v>
                </c:pt>
                <c:pt idx="9897">
                  <c:v>24.032789999999967</c:v>
                </c:pt>
                <c:pt idx="9898">
                  <c:v>24.016390000000001</c:v>
                </c:pt>
                <c:pt idx="9899">
                  <c:v>23.52459</c:v>
                </c:pt>
                <c:pt idx="9900">
                  <c:v>25</c:v>
                </c:pt>
                <c:pt idx="9901">
                  <c:v>23.819669999999999</c:v>
                </c:pt>
                <c:pt idx="9902">
                  <c:v>25.36065</c:v>
                </c:pt>
                <c:pt idx="9903">
                  <c:v>24.393439999999963</c:v>
                </c:pt>
                <c:pt idx="9904">
                  <c:v>24.721309999999967</c:v>
                </c:pt>
                <c:pt idx="9905">
                  <c:v>25.04918</c:v>
                </c:pt>
                <c:pt idx="9906">
                  <c:v>24.885249999999942</c:v>
                </c:pt>
                <c:pt idx="9907">
                  <c:v>23.540980000000001</c:v>
                </c:pt>
                <c:pt idx="9908">
                  <c:v>23.393439999999963</c:v>
                </c:pt>
                <c:pt idx="9909">
                  <c:v>24.262289999999961</c:v>
                </c:pt>
                <c:pt idx="9910">
                  <c:v>22.770489999999967</c:v>
                </c:pt>
                <c:pt idx="9911">
                  <c:v>24.590160000000001</c:v>
                </c:pt>
                <c:pt idx="9912">
                  <c:v>23.295079999999967</c:v>
                </c:pt>
                <c:pt idx="9913">
                  <c:v>24.131150000000044</c:v>
                </c:pt>
                <c:pt idx="9914">
                  <c:v>24.327870000000036</c:v>
                </c:pt>
                <c:pt idx="9915">
                  <c:v>23.983609999999942</c:v>
                </c:pt>
                <c:pt idx="9916">
                  <c:v>24.147539999999989</c:v>
                </c:pt>
                <c:pt idx="9917">
                  <c:v>24.196719999999971</c:v>
                </c:pt>
                <c:pt idx="9918">
                  <c:v>23.704920000000001</c:v>
                </c:pt>
                <c:pt idx="9919">
                  <c:v>23.983609999999942</c:v>
                </c:pt>
                <c:pt idx="9920">
                  <c:v>23.459019999999967</c:v>
                </c:pt>
                <c:pt idx="9921">
                  <c:v>24.344259999999988</c:v>
                </c:pt>
                <c:pt idx="9922">
                  <c:v>23.491800000000001</c:v>
                </c:pt>
                <c:pt idx="9923">
                  <c:v>24.852460000000001</c:v>
                </c:pt>
                <c:pt idx="9924">
                  <c:v>24.21312</c:v>
                </c:pt>
                <c:pt idx="9925">
                  <c:v>25.065569999999965</c:v>
                </c:pt>
                <c:pt idx="9926">
                  <c:v>23.885249999999942</c:v>
                </c:pt>
                <c:pt idx="9927">
                  <c:v>24.114750000000036</c:v>
                </c:pt>
                <c:pt idx="9928">
                  <c:v>24.901639999999961</c:v>
                </c:pt>
                <c:pt idx="9929">
                  <c:v>23.639350000000036</c:v>
                </c:pt>
                <c:pt idx="9930">
                  <c:v>25.032789999999967</c:v>
                </c:pt>
                <c:pt idx="9931">
                  <c:v>25.606560000000005</c:v>
                </c:pt>
                <c:pt idx="9932">
                  <c:v>24.295079999999967</c:v>
                </c:pt>
                <c:pt idx="9933">
                  <c:v>24.196719999999971</c:v>
                </c:pt>
                <c:pt idx="9934">
                  <c:v>25.21312</c:v>
                </c:pt>
                <c:pt idx="9935">
                  <c:v>24.09836</c:v>
                </c:pt>
                <c:pt idx="9936">
                  <c:v>24.78688</c:v>
                </c:pt>
                <c:pt idx="9937">
                  <c:v>23.442619999999945</c:v>
                </c:pt>
                <c:pt idx="9938">
                  <c:v>24.04918</c:v>
                </c:pt>
                <c:pt idx="9939">
                  <c:v>24.409839999999971</c:v>
                </c:pt>
                <c:pt idx="9940">
                  <c:v>23.983609999999942</c:v>
                </c:pt>
                <c:pt idx="9941">
                  <c:v>24.032789999999967</c:v>
                </c:pt>
                <c:pt idx="9942">
                  <c:v>22.918030000000002</c:v>
                </c:pt>
                <c:pt idx="9943">
                  <c:v>24.491800000000001</c:v>
                </c:pt>
                <c:pt idx="9944">
                  <c:v>23.622949999999989</c:v>
                </c:pt>
                <c:pt idx="9945">
                  <c:v>25.09836</c:v>
                </c:pt>
                <c:pt idx="9946">
                  <c:v>23.163930000000001</c:v>
                </c:pt>
                <c:pt idx="9947">
                  <c:v>22.655740000000002</c:v>
                </c:pt>
                <c:pt idx="9948">
                  <c:v>24.114750000000036</c:v>
                </c:pt>
                <c:pt idx="9949">
                  <c:v>24.770489999999967</c:v>
                </c:pt>
                <c:pt idx="9950">
                  <c:v>25.36065</c:v>
                </c:pt>
                <c:pt idx="9951">
                  <c:v>24.590160000000001</c:v>
                </c:pt>
                <c:pt idx="9952">
                  <c:v>24.475409999999961</c:v>
                </c:pt>
                <c:pt idx="9953">
                  <c:v>23.655740000000002</c:v>
                </c:pt>
                <c:pt idx="9954">
                  <c:v>24.180329999999966</c:v>
                </c:pt>
                <c:pt idx="9955">
                  <c:v>24.73771</c:v>
                </c:pt>
                <c:pt idx="9956">
                  <c:v>23.836069999999999</c:v>
                </c:pt>
                <c:pt idx="9957">
                  <c:v>24.09836</c:v>
                </c:pt>
                <c:pt idx="9958">
                  <c:v>25.868849999999963</c:v>
                </c:pt>
                <c:pt idx="9959">
                  <c:v>24.639350000000036</c:v>
                </c:pt>
                <c:pt idx="9960">
                  <c:v>24.95082</c:v>
                </c:pt>
                <c:pt idx="9961">
                  <c:v>23.819669999999999</c:v>
                </c:pt>
                <c:pt idx="9962">
                  <c:v>23.57377</c:v>
                </c:pt>
                <c:pt idx="9963">
                  <c:v>25.393439999999963</c:v>
                </c:pt>
                <c:pt idx="9964">
                  <c:v>23.918030000000002</c:v>
                </c:pt>
                <c:pt idx="9965">
                  <c:v>23.885249999999942</c:v>
                </c:pt>
                <c:pt idx="9966">
                  <c:v>25.262289999999961</c:v>
                </c:pt>
                <c:pt idx="9967">
                  <c:v>25.311480000000028</c:v>
                </c:pt>
                <c:pt idx="9968">
                  <c:v>24.967209999999966</c:v>
                </c:pt>
                <c:pt idx="9969">
                  <c:v>23.409839999999971</c:v>
                </c:pt>
                <c:pt idx="9970">
                  <c:v>23.721309999999967</c:v>
                </c:pt>
                <c:pt idx="9971">
                  <c:v>25.065569999999965</c:v>
                </c:pt>
                <c:pt idx="9972">
                  <c:v>23.852460000000001</c:v>
                </c:pt>
                <c:pt idx="9973">
                  <c:v>23.491800000000001</c:v>
                </c:pt>
                <c:pt idx="9974">
                  <c:v>24.967209999999966</c:v>
                </c:pt>
                <c:pt idx="9975">
                  <c:v>24.344259999999988</c:v>
                </c:pt>
                <c:pt idx="9976">
                  <c:v>24.393439999999963</c:v>
                </c:pt>
                <c:pt idx="9977">
                  <c:v>24.57377</c:v>
                </c:pt>
                <c:pt idx="9978">
                  <c:v>24.622949999999989</c:v>
                </c:pt>
                <c:pt idx="9979">
                  <c:v>24.196719999999971</c:v>
                </c:pt>
                <c:pt idx="9980">
                  <c:v>23.852460000000001</c:v>
                </c:pt>
                <c:pt idx="9981">
                  <c:v>23.622949999999989</c:v>
                </c:pt>
                <c:pt idx="9982">
                  <c:v>23.508199999999967</c:v>
                </c:pt>
                <c:pt idx="9983">
                  <c:v>25.540980000000001</c:v>
                </c:pt>
                <c:pt idx="9984">
                  <c:v>23.327870000000036</c:v>
                </c:pt>
                <c:pt idx="9985">
                  <c:v>24.09836</c:v>
                </c:pt>
                <c:pt idx="9986">
                  <c:v>24.09836</c:v>
                </c:pt>
                <c:pt idx="9987">
                  <c:v>23.262289999999961</c:v>
                </c:pt>
                <c:pt idx="9988">
                  <c:v>25.836069999999999</c:v>
                </c:pt>
                <c:pt idx="9989">
                  <c:v>23.262289999999961</c:v>
                </c:pt>
                <c:pt idx="9990">
                  <c:v>24.21312</c:v>
                </c:pt>
                <c:pt idx="9991">
                  <c:v>24.754100000000001</c:v>
                </c:pt>
                <c:pt idx="9992">
                  <c:v>24.245899999999967</c:v>
                </c:pt>
                <c:pt idx="9993">
                  <c:v>23.934429999999967</c:v>
                </c:pt>
                <c:pt idx="9994">
                  <c:v>23.868849999999963</c:v>
                </c:pt>
                <c:pt idx="9995">
                  <c:v>24.442619999999945</c:v>
                </c:pt>
                <c:pt idx="9996">
                  <c:v>23.557379999999988</c:v>
                </c:pt>
                <c:pt idx="9997">
                  <c:v>24.836069999999999</c:v>
                </c:pt>
                <c:pt idx="9998">
                  <c:v>24.278689999999965</c:v>
                </c:pt>
                <c:pt idx="9999">
                  <c:v>24</c:v>
                </c:pt>
                <c:pt idx="10000">
                  <c:v>24.57377</c:v>
                </c:pt>
                <c:pt idx="10001">
                  <c:v>24.327870000000036</c:v>
                </c:pt>
                <c:pt idx="10002">
                  <c:v>24.393439999999963</c:v>
                </c:pt>
                <c:pt idx="10003">
                  <c:v>23.852460000000001</c:v>
                </c:pt>
                <c:pt idx="10004">
                  <c:v>24.065569999999965</c:v>
                </c:pt>
                <c:pt idx="10005">
                  <c:v>23.622949999999989</c:v>
                </c:pt>
                <c:pt idx="10006">
                  <c:v>24.04918</c:v>
                </c:pt>
                <c:pt idx="10007">
                  <c:v>24.901639999999961</c:v>
                </c:pt>
                <c:pt idx="10008">
                  <c:v>24.52459</c:v>
                </c:pt>
                <c:pt idx="10009">
                  <c:v>22.57377</c:v>
                </c:pt>
                <c:pt idx="10010">
                  <c:v>25.163930000000001</c:v>
                </c:pt>
                <c:pt idx="10011">
                  <c:v>25.229509999999966</c:v>
                </c:pt>
                <c:pt idx="10012">
                  <c:v>23.639350000000036</c:v>
                </c:pt>
                <c:pt idx="10013">
                  <c:v>24.622949999999989</c:v>
                </c:pt>
                <c:pt idx="10014">
                  <c:v>24.344259999999988</c:v>
                </c:pt>
                <c:pt idx="10015">
                  <c:v>23.934429999999967</c:v>
                </c:pt>
                <c:pt idx="10016">
                  <c:v>23.311480000000028</c:v>
                </c:pt>
                <c:pt idx="10017">
                  <c:v>24.327870000000036</c:v>
                </c:pt>
                <c:pt idx="10018">
                  <c:v>24.557379999999988</c:v>
                </c:pt>
                <c:pt idx="10019">
                  <c:v>24.016390000000001</c:v>
                </c:pt>
                <c:pt idx="10020">
                  <c:v>23.852460000000001</c:v>
                </c:pt>
                <c:pt idx="10021">
                  <c:v>24.885249999999942</c:v>
                </c:pt>
                <c:pt idx="10022">
                  <c:v>24.934429999999967</c:v>
                </c:pt>
                <c:pt idx="10023">
                  <c:v>24.557379999999988</c:v>
                </c:pt>
                <c:pt idx="10024">
                  <c:v>23.065569999999965</c:v>
                </c:pt>
                <c:pt idx="10025">
                  <c:v>24.180329999999966</c:v>
                </c:pt>
                <c:pt idx="10026">
                  <c:v>24.311480000000028</c:v>
                </c:pt>
                <c:pt idx="10027">
                  <c:v>24.803280000000001</c:v>
                </c:pt>
                <c:pt idx="10028">
                  <c:v>25.721309999999967</c:v>
                </c:pt>
                <c:pt idx="10029">
                  <c:v>24.672129999999989</c:v>
                </c:pt>
                <c:pt idx="10030">
                  <c:v>23.606560000000005</c:v>
                </c:pt>
                <c:pt idx="10031">
                  <c:v>23.540980000000001</c:v>
                </c:pt>
                <c:pt idx="10032">
                  <c:v>25.163930000000001</c:v>
                </c:pt>
                <c:pt idx="10033">
                  <c:v>23.770489999999967</c:v>
                </c:pt>
                <c:pt idx="10034">
                  <c:v>24.475409999999961</c:v>
                </c:pt>
                <c:pt idx="10035">
                  <c:v>24.114750000000036</c:v>
                </c:pt>
                <c:pt idx="10036">
                  <c:v>23.590160000000001</c:v>
                </c:pt>
                <c:pt idx="10037">
                  <c:v>24.409839999999971</c:v>
                </c:pt>
                <c:pt idx="10038">
                  <c:v>24.229509999999966</c:v>
                </c:pt>
                <c:pt idx="10039">
                  <c:v>24.245899999999967</c:v>
                </c:pt>
                <c:pt idx="10040">
                  <c:v>23.803280000000001</c:v>
                </c:pt>
                <c:pt idx="10041">
                  <c:v>23.803280000000001</c:v>
                </c:pt>
                <c:pt idx="10042">
                  <c:v>24.262289999999961</c:v>
                </c:pt>
                <c:pt idx="10043">
                  <c:v>24.672129999999989</c:v>
                </c:pt>
                <c:pt idx="10044">
                  <c:v>24.245899999999967</c:v>
                </c:pt>
                <c:pt idx="10045">
                  <c:v>25.229509999999966</c:v>
                </c:pt>
                <c:pt idx="10046">
                  <c:v>24</c:v>
                </c:pt>
                <c:pt idx="10047">
                  <c:v>24.459019999999967</c:v>
                </c:pt>
                <c:pt idx="10048">
                  <c:v>24.508199999999967</c:v>
                </c:pt>
                <c:pt idx="10049">
                  <c:v>24.754100000000001</c:v>
                </c:pt>
                <c:pt idx="10050">
                  <c:v>24.180329999999966</c:v>
                </c:pt>
                <c:pt idx="10051">
                  <c:v>24.73771</c:v>
                </c:pt>
                <c:pt idx="10052">
                  <c:v>25.36065</c:v>
                </c:pt>
                <c:pt idx="10053">
                  <c:v>23.754100000000001</c:v>
                </c:pt>
                <c:pt idx="10054">
                  <c:v>24.278689999999965</c:v>
                </c:pt>
                <c:pt idx="10055">
                  <c:v>23.803280000000001</c:v>
                </c:pt>
                <c:pt idx="10056">
                  <c:v>24.09836</c:v>
                </c:pt>
                <c:pt idx="10057">
                  <c:v>23.967209999999966</c:v>
                </c:pt>
                <c:pt idx="10058">
                  <c:v>23.57377</c:v>
                </c:pt>
                <c:pt idx="10059">
                  <c:v>23.114750000000036</c:v>
                </c:pt>
                <c:pt idx="10060">
                  <c:v>25.081969999999988</c:v>
                </c:pt>
                <c:pt idx="10061">
                  <c:v>23.327870000000036</c:v>
                </c:pt>
                <c:pt idx="10062">
                  <c:v>23.885249999999942</c:v>
                </c:pt>
                <c:pt idx="10063">
                  <c:v>24.278689999999965</c:v>
                </c:pt>
                <c:pt idx="10064">
                  <c:v>24.081969999999988</c:v>
                </c:pt>
                <c:pt idx="10065">
                  <c:v>24.262289999999961</c:v>
                </c:pt>
                <c:pt idx="10066">
                  <c:v>24.557379999999988</c:v>
                </c:pt>
                <c:pt idx="10067">
                  <c:v>23.901639999999961</c:v>
                </c:pt>
                <c:pt idx="10068">
                  <c:v>23.836069999999999</c:v>
                </c:pt>
                <c:pt idx="10069">
                  <c:v>23.721309999999967</c:v>
                </c:pt>
                <c:pt idx="10070">
                  <c:v>24.311480000000028</c:v>
                </c:pt>
                <c:pt idx="10071">
                  <c:v>23.78688</c:v>
                </c:pt>
                <c:pt idx="10072">
                  <c:v>24.180329999999966</c:v>
                </c:pt>
                <c:pt idx="10073">
                  <c:v>25.639350000000036</c:v>
                </c:pt>
                <c:pt idx="10074">
                  <c:v>24.639350000000036</c:v>
                </c:pt>
                <c:pt idx="10075">
                  <c:v>23.836069999999999</c:v>
                </c:pt>
                <c:pt idx="10076">
                  <c:v>24.21312</c:v>
                </c:pt>
                <c:pt idx="10077">
                  <c:v>24.032789999999967</c:v>
                </c:pt>
                <c:pt idx="10078">
                  <c:v>23.622949999999989</c:v>
                </c:pt>
                <c:pt idx="10079">
                  <c:v>23.901639999999961</c:v>
                </c:pt>
                <c:pt idx="10080">
                  <c:v>25.016390000000001</c:v>
                </c:pt>
                <c:pt idx="10081">
                  <c:v>23.377050000000036</c:v>
                </c:pt>
                <c:pt idx="10082">
                  <c:v>23.311480000000028</c:v>
                </c:pt>
                <c:pt idx="10083">
                  <c:v>23.688519999999961</c:v>
                </c:pt>
                <c:pt idx="10084">
                  <c:v>23.409839999999971</c:v>
                </c:pt>
                <c:pt idx="10085">
                  <c:v>23.73771</c:v>
                </c:pt>
                <c:pt idx="10086">
                  <c:v>23.475409999999961</c:v>
                </c:pt>
                <c:pt idx="10087">
                  <c:v>23.065569999999965</c:v>
                </c:pt>
                <c:pt idx="10088">
                  <c:v>24.918030000000002</c:v>
                </c:pt>
                <c:pt idx="10089">
                  <c:v>22.704920000000001</c:v>
                </c:pt>
                <c:pt idx="10090">
                  <c:v>25</c:v>
                </c:pt>
                <c:pt idx="10091">
                  <c:v>24.836069999999999</c:v>
                </c:pt>
                <c:pt idx="10092">
                  <c:v>23.803280000000001</c:v>
                </c:pt>
                <c:pt idx="10093">
                  <c:v>23.704920000000001</c:v>
                </c:pt>
                <c:pt idx="10094">
                  <c:v>24.147539999999989</c:v>
                </c:pt>
                <c:pt idx="10095">
                  <c:v>23.885249999999942</c:v>
                </c:pt>
                <c:pt idx="10096">
                  <c:v>23.819669999999999</c:v>
                </c:pt>
                <c:pt idx="10097">
                  <c:v>22.803280000000001</c:v>
                </c:pt>
                <c:pt idx="10098">
                  <c:v>23.229509999999966</c:v>
                </c:pt>
                <c:pt idx="10099">
                  <c:v>24.196719999999971</c:v>
                </c:pt>
                <c:pt idx="10100">
                  <c:v>25.163930000000001</c:v>
                </c:pt>
                <c:pt idx="10101">
                  <c:v>23.147539999999989</c:v>
                </c:pt>
                <c:pt idx="10102">
                  <c:v>21.836069999999999</c:v>
                </c:pt>
                <c:pt idx="10103">
                  <c:v>23.803280000000001</c:v>
                </c:pt>
                <c:pt idx="10104">
                  <c:v>24.032789999999967</c:v>
                </c:pt>
                <c:pt idx="10105">
                  <c:v>24.393439999999963</c:v>
                </c:pt>
                <c:pt idx="10106">
                  <c:v>23.508199999999967</c:v>
                </c:pt>
                <c:pt idx="10107">
                  <c:v>22.704920000000001</c:v>
                </c:pt>
                <c:pt idx="10108">
                  <c:v>24.04918</c:v>
                </c:pt>
                <c:pt idx="10109">
                  <c:v>22.73771</c:v>
                </c:pt>
                <c:pt idx="10110">
                  <c:v>23.278689999999965</c:v>
                </c:pt>
                <c:pt idx="10111">
                  <c:v>24.704920000000001</c:v>
                </c:pt>
                <c:pt idx="10112">
                  <c:v>23.311480000000028</c:v>
                </c:pt>
                <c:pt idx="10113">
                  <c:v>23.836069999999999</c:v>
                </c:pt>
                <c:pt idx="10114">
                  <c:v>23.04918</c:v>
                </c:pt>
                <c:pt idx="10115">
                  <c:v>22.770489999999967</c:v>
                </c:pt>
                <c:pt idx="10116">
                  <c:v>22.983609999999942</c:v>
                </c:pt>
                <c:pt idx="10117">
                  <c:v>23.344259999999988</c:v>
                </c:pt>
                <c:pt idx="10118">
                  <c:v>23.229509999999966</c:v>
                </c:pt>
                <c:pt idx="10119">
                  <c:v>23.57377</c:v>
                </c:pt>
                <c:pt idx="10120">
                  <c:v>24.704920000000001</c:v>
                </c:pt>
                <c:pt idx="10121">
                  <c:v>24.672129999999989</c:v>
                </c:pt>
                <c:pt idx="10122">
                  <c:v>24.52459</c:v>
                </c:pt>
                <c:pt idx="10123">
                  <c:v>22.57377</c:v>
                </c:pt>
                <c:pt idx="10124">
                  <c:v>23.459019999999967</c:v>
                </c:pt>
                <c:pt idx="10125">
                  <c:v>23.819669999999999</c:v>
                </c:pt>
                <c:pt idx="10126">
                  <c:v>24.065569999999965</c:v>
                </c:pt>
                <c:pt idx="10127">
                  <c:v>23.229509999999966</c:v>
                </c:pt>
                <c:pt idx="10128">
                  <c:v>22.262289999999961</c:v>
                </c:pt>
                <c:pt idx="10129">
                  <c:v>23.885249999999942</c:v>
                </c:pt>
                <c:pt idx="10130">
                  <c:v>23.262289999999961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70D-4C3D-A62D-C9D4D79162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861504"/>
        <c:axId val="153867776"/>
      </c:scatterChart>
      <c:valAx>
        <c:axId val="1538615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="1"/>
                </a:pPr>
                <a:r>
                  <a:rPr lang="it-IT" sz="1400" b="1" dirty="0" smtClean="0"/>
                  <a:t>Pressure </a:t>
                </a:r>
                <a:r>
                  <a:rPr lang="it-IT" sz="1400" b="1" dirty="0"/>
                  <a:t>(</a:t>
                </a:r>
                <a:r>
                  <a:rPr lang="it-IT" sz="1400" b="1" dirty="0" err="1"/>
                  <a:t>mbar</a:t>
                </a:r>
                <a:r>
                  <a:rPr lang="it-IT" sz="1400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0.3631064379346457"/>
              <c:y val="0.8704781672463569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153867776"/>
        <c:crosses val="autoZero"/>
        <c:crossBetween val="midCat"/>
      </c:valAx>
      <c:valAx>
        <c:axId val="153867776"/>
        <c:scaling>
          <c:orientation val="minMax"/>
          <c:min val="2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="1"/>
                </a:pPr>
                <a:r>
                  <a:rPr lang="it-IT" sz="1400" b="1"/>
                  <a:t>Rate (Hz)</a:t>
                </a:r>
              </a:p>
              <a:p>
                <a:pPr>
                  <a:defRPr sz="1400" b="1"/>
                </a:pPr>
                <a:endParaRPr lang="it-IT" sz="1400" b="1"/>
              </a:p>
            </c:rich>
          </c:tx>
          <c:overlay val="0"/>
        </c:title>
        <c:numFmt formatCode="0.0" sourceLinked="0"/>
        <c:majorTickMark val="out"/>
        <c:minorTickMark val="none"/>
        <c:tickLblPos val="nextTo"/>
        <c:crossAx val="153861504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708221132867617"/>
          <c:y val="6.9565302015450983E-2"/>
          <c:w val="0.74032704224503165"/>
          <c:h val="0.7766685549198441"/>
        </c:manualLayout>
      </c:layout>
      <c:scatterChart>
        <c:scatterStyle val="lineMarker"/>
        <c:varyColors val="0"/>
        <c:ser>
          <c:idx val="1"/>
          <c:order val="1"/>
          <c:tx>
            <c:v>Oulu</c:v>
          </c:tx>
          <c:spPr>
            <a:ln w="28575">
              <a:noFill/>
            </a:ln>
          </c:spPr>
          <c:xVal>
            <c:numRef>
              <c:f>[2]OULU_aprile_maggio!$C$2882:$C$15841</c:f>
              <c:numCache>
                <c:formatCode>General</c:formatCode>
                <c:ptCount val="12960"/>
                <c:pt idx="0">
                  <c:v>42853.000000006519</c:v>
                </c:pt>
                <c:pt idx="1">
                  <c:v>42853.000694450988</c:v>
                </c:pt>
                <c:pt idx="2">
                  <c:v>42853.001388895405</c:v>
                </c:pt>
                <c:pt idx="3">
                  <c:v>42853.002083339859</c:v>
                </c:pt>
                <c:pt idx="4">
                  <c:v>42853.002777784306</c:v>
                </c:pt>
                <c:pt idx="5">
                  <c:v>42853.003472228753</c:v>
                </c:pt>
                <c:pt idx="6">
                  <c:v>42853.004166673185</c:v>
                </c:pt>
                <c:pt idx="7">
                  <c:v>42853.004861117624</c:v>
                </c:pt>
                <c:pt idx="8">
                  <c:v>42853.005555562086</c:v>
                </c:pt>
                <c:pt idx="9">
                  <c:v>42853.006250006569</c:v>
                </c:pt>
                <c:pt idx="10">
                  <c:v>42853.006944451001</c:v>
                </c:pt>
                <c:pt idx="11">
                  <c:v>42853.007638895433</c:v>
                </c:pt>
                <c:pt idx="12">
                  <c:v>42853.008333339902</c:v>
                </c:pt>
                <c:pt idx="13">
                  <c:v>42853.009027784326</c:v>
                </c:pt>
                <c:pt idx="14">
                  <c:v>42853.009722228773</c:v>
                </c:pt>
                <c:pt idx="15">
                  <c:v>42853.01041667322</c:v>
                </c:pt>
                <c:pt idx="16">
                  <c:v>42853.011111117645</c:v>
                </c:pt>
                <c:pt idx="17">
                  <c:v>42853.011805562106</c:v>
                </c:pt>
                <c:pt idx="18">
                  <c:v>42853.012500006589</c:v>
                </c:pt>
                <c:pt idx="19">
                  <c:v>42853.013194451007</c:v>
                </c:pt>
                <c:pt idx="20">
                  <c:v>42853.013888895453</c:v>
                </c:pt>
                <c:pt idx="21">
                  <c:v>42853.014583339922</c:v>
                </c:pt>
                <c:pt idx="22">
                  <c:v>42853.015277784347</c:v>
                </c:pt>
                <c:pt idx="23">
                  <c:v>42853.015972228815</c:v>
                </c:pt>
                <c:pt idx="24">
                  <c:v>42853.016666673226</c:v>
                </c:pt>
                <c:pt idx="25">
                  <c:v>42853.017361117665</c:v>
                </c:pt>
                <c:pt idx="26">
                  <c:v>42853.018055562141</c:v>
                </c:pt>
                <c:pt idx="27">
                  <c:v>42853.018750006602</c:v>
                </c:pt>
                <c:pt idx="28">
                  <c:v>42853.019444451027</c:v>
                </c:pt>
                <c:pt idx="29">
                  <c:v>42853.020138895481</c:v>
                </c:pt>
                <c:pt idx="30">
                  <c:v>42853.020833339942</c:v>
                </c:pt>
                <c:pt idx="31">
                  <c:v>42853.021527784345</c:v>
                </c:pt>
                <c:pt idx="32">
                  <c:v>42853.022222228836</c:v>
                </c:pt>
                <c:pt idx="33">
                  <c:v>42853.022916673239</c:v>
                </c:pt>
                <c:pt idx="34">
                  <c:v>42853.023611117678</c:v>
                </c:pt>
                <c:pt idx="35">
                  <c:v>42853.024305562154</c:v>
                </c:pt>
                <c:pt idx="36">
                  <c:v>42853.025000006586</c:v>
                </c:pt>
                <c:pt idx="37">
                  <c:v>42853.025694451026</c:v>
                </c:pt>
                <c:pt idx="38">
                  <c:v>42853.026388895494</c:v>
                </c:pt>
                <c:pt idx="39">
                  <c:v>42853.027083339934</c:v>
                </c:pt>
                <c:pt idx="40">
                  <c:v>42853.027777784366</c:v>
                </c:pt>
                <c:pt idx="41">
                  <c:v>42853.028472228842</c:v>
                </c:pt>
                <c:pt idx="42">
                  <c:v>42853.029166673237</c:v>
                </c:pt>
                <c:pt idx="43">
                  <c:v>42853.029861117699</c:v>
                </c:pt>
                <c:pt idx="44">
                  <c:v>42853.030555562182</c:v>
                </c:pt>
                <c:pt idx="45">
                  <c:v>42853.031250006621</c:v>
                </c:pt>
                <c:pt idx="46">
                  <c:v>42853.031944451046</c:v>
                </c:pt>
                <c:pt idx="47">
                  <c:v>42853.032638895536</c:v>
                </c:pt>
                <c:pt idx="48">
                  <c:v>42853.033333339961</c:v>
                </c:pt>
                <c:pt idx="49">
                  <c:v>42853.034027784408</c:v>
                </c:pt>
                <c:pt idx="50">
                  <c:v>42853.034722228862</c:v>
                </c:pt>
                <c:pt idx="51">
                  <c:v>42853.03541667328</c:v>
                </c:pt>
                <c:pt idx="52">
                  <c:v>42853.036111117734</c:v>
                </c:pt>
                <c:pt idx="53">
                  <c:v>42853.036805562195</c:v>
                </c:pt>
                <c:pt idx="54">
                  <c:v>42853.037500006634</c:v>
                </c:pt>
                <c:pt idx="55">
                  <c:v>42853.038194451088</c:v>
                </c:pt>
                <c:pt idx="56">
                  <c:v>42853.038888895542</c:v>
                </c:pt>
                <c:pt idx="57">
                  <c:v>42853.039583339982</c:v>
                </c:pt>
                <c:pt idx="58">
                  <c:v>42853.040277784443</c:v>
                </c:pt>
                <c:pt idx="59">
                  <c:v>42853.040972228904</c:v>
                </c:pt>
                <c:pt idx="60">
                  <c:v>42853.0416666733</c:v>
                </c:pt>
                <c:pt idx="61">
                  <c:v>42853.042361117754</c:v>
                </c:pt>
                <c:pt idx="62">
                  <c:v>42853.043055562193</c:v>
                </c:pt>
                <c:pt idx="63">
                  <c:v>42853.043750006655</c:v>
                </c:pt>
                <c:pt idx="64">
                  <c:v>42853.044444451109</c:v>
                </c:pt>
                <c:pt idx="65">
                  <c:v>42853.045138895563</c:v>
                </c:pt>
                <c:pt idx="66">
                  <c:v>42853.045833340024</c:v>
                </c:pt>
                <c:pt idx="67">
                  <c:v>42853.046527784449</c:v>
                </c:pt>
                <c:pt idx="68">
                  <c:v>42853.047222228917</c:v>
                </c:pt>
                <c:pt idx="69">
                  <c:v>42853.047916673335</c:v>
                </c:pt>
                <c:pt idx="70">
                  <c:v>42853.048611117789</c:v>
                </c:pt>
                <c:pt idx="71">
                  <c:v>42853.049305562214</c:v>
                </c:pt>
                <c:pt idx="72">
                  <c:v>42853.050000006682</c:v>
                </c:pt>
                <c:pt idx="73">
                  <c:v>42853.050694451143</c:v>
                </c:pt>
                <c:pt idx="74">
                  <c:v>42853.051388895583</c:v>
                </c:pt>
                <c:pt idx="75">
                  <c:v>42853.052083340044</c:v>
                </c:pt>
                <c:pt idx="76">
                  <c:v>42853.052777784469</c:v>
                </c:pt>
                <c:pt idx="77">
                  <c:v>42853.053472228938</c:v>
                </c:pt>
                <c:pt idx="78">
                  <c:v>42853.054166673355</c:v>
                </c:pt>
                <c:pt idx="79">
                  <c:v>42853.054861117809</c:v>
                </c:pt>
                <c:pt idx="80">
                  <c:v>42853.055555562256</c:v>
                </c:pt>
                <c:pt idx="81">
                  <c:v>42853.056250006724</c:v>
                </c:pt>
                <c:pt idx="82">
                  <c:v>42853.056944451149</c:v>
                </c:pt>
                <c:pt idx="83">
                  <c:v>42853.057638895603</c:v>
                </c:pt>
                <c:pt idx="84">
                  <c:v>42853.058333340079</c:v>
                </c:pt>
                <c:pt idx="85">
                  <c:v>42853.059027784489</c:v>
                </c:pt>
                <c:pt idx="86">
                  <c:v>42853.059722228943</c:v>
                </c:pt>
                <c:pt idx="87">
                  <c:v>42853.060416673376</c:v>
                </c:pt>
                <c:pt idx="88">
                  <c:v>42853.061111117808</c:v>
                </c:pt>
                <c:pt idx="89">
                  <c:v>42853.061805562247</c:v>
                </c:pt>
                <c:pt idx="90">
                  <c:v>42853.062500006723</c:v>
                </c:pt>
                <c:pt idx="91">
                  <c:v>42853.06319445117</c:v>
                </c:pt>
                <c:pt idx="92">
                  <c:v>42853.063888895595</c:v>
                </c:pt>
                <c:pt idx="93">
                  <c:v>42853.064583340063</c:v>
                </c:pt>
                <c:pt idx="94">
                  <c:v>42853.06527778451</c:v>
                </c:pt>
                <c:pt idx="95">
                  <c:v>42853.065972228978</c:v>
                </c:pt>
                <c:pt idx="96">
                  <c:v>42853.066666673381</c:v>
                </c:pt>
                <c:pt idx="97">
                  <c:v>42853.067361117821</c:v>
                </c:pt>
                <c:pt idx="98">
                  <c:v>42853.068055562275</c:v>
                </c:pt>
                <c:pt idx="99">
                  <c:v>42853.068750006736</c:v>
                </c:pt>
                <c:pt idx="100">
                  <c:v>42853.069444451176</c:v>
                </c:pt>
                <c:pt idx="101">
                  <c:v>42853.070138895637</c:v>
                </c:pt>
                <c:pt idx="102">
                  <c:v>42853.070833340105</c:v>
                </c:pt>
                <c:pt idx="103">
                  <c:v>42853.07152778453</c:v>
                </c:pt>
                <c:pt idx="104">
                  <c:v>42853.072222229006</c:v>
                </c:pt>
                <c:pt idx="105">
                  <c:v>42853.072916673431</c:v>
                </c:pt>
                <c:pt idx="106">
                  <c:v>42853.07361111787</c:v>
                </c:pt>
                <c:pt idx="107">
                  <c:v>42853.074305562295</c:v>
                </c:pt>
                <c:pt idx="108">
                  <c:v>42853.075000006764</c:v>
                </c:pt>
                <c:pt idx="109">
                  <c:v>42853.075694451196</c:v>
                </c:pt>
                <c:pt idx="110">
                  <c:v>42853.076388895657</c:v>
                </c:pt>
                <c:pt idx="111">
                  <c:v>42853.077083340111</c:v>
                </c:pt>
                <c:pt idx="112">
                  <c:v>42853.077777784551</c:v>
                </c:pt>
                <c:pt idx="113">
                  <c:v>42853.078472229012</c:v>
                </c:pt>
                <c:pt idx="114">
                  <c:v>42853.079166673422</c:v>
                </c:pt>
                <c:pt idx="115">
                  <c:v>42853.079861117876</c:v>
                </c:pt>
                <c:pt idx="116">
                  <c:v>42853.080555562337</c:v>
                </c:pt>
                <c:pt idx="117">
                  <c:v>42853.081250006791</c:v>
                </c:pt>
                <c:pt idx="118">
                  <c:v>42853.081944451224</c:v>
                </c:pt>
                <c:pt idx="119">
                  <c:v>42853.082638895692</c:v>
                </c:pt>
                <c:pt idx="120">
                  <c:v>42853.083333340153</c:v>
                </c:pt>
                <c:pt idx="121">
                  <c:v>42853.084027784593</c:v>
                </c:pt>
                <c:pt idx="122">
                  <c:v>42853.084722229018</c:v>
                </c:pt>
                <c:pt idx="123">
                  <c:v>42853.085416673464</c:v>
                </c:pt>
                <c:pt idx="124">
                  <c:v>42853.086111117911</c:v>
                </c:pt>
                <c:pt idx="125">
                  <c:v>42853.086805562358</c:v>
                </c:pt>
                <c:pt idx="126">
                  <c:v>42853.087500006812</c:v>
                </c:pt>
                <c:pt idx="127">
                  <c:v>42853.088194451251</c:v>
                </c:pt>
                <c:pt idx="128">
                  <c:v>42853.088888895698</c:v>
                </c:pt>
                <c:pt idx="129">
                  <c:v>42853.089583340166</c:v>
                </c:pt>
                <c:pt idx="130">
                  <c:v>42853.090277784591</c:v>
                </c:pt>
                <c:pt idx="131">
                  <c:v>42853.090972229038</c:v>
                </c:pt>
                <c:pt idx="132">
                  <c:v>42853.091666673463</c:v>
                </c:pt>
                <c:pt idx="133">
                  <c:v>42853.092361117924</c:v>
                </c:pt>
                <c:pt idx="134">
                  <c:v>42853.093055562356</c:v>
                </c:pt>
                <c:pt idx="135">
                  <c:v>42853.093750006825</c:v>
                </c:pt>
                <c:pt idx="136">
                  <c:v>42853.09444445125</c:v>
                </c:pt>
                <c:pt idx="137">
                  <c:v>42853.095138895704</c:v>
                </c:pt>
                <c:pt idx="138">
                  <c:v>42853.095833340187</c:v>
                </c:pt>
                <c:pt idx="139">
                  <c:v>42853.096527784604</c:v>
                </c:pt>
                <c:pt idx="140">
                  <c:v>42853.097222229058</c:v>
                </c:pt>
                <c:pt idx="141">
                  <c:v>42853.097916673505</c:v>
                </c:pt>
                <c:pt idx="142">
                  <c:v>42853.098611117952</c:v>
                </c:pt>
                <c:pt idx="143">
                  <c:v>42853.099305562369</c:v>
                </c:pt>
                <c:pt idx="144">
                  <c:v>42853.100000006845</c:v>
                </c:pt>
                <c:pt idx="145">
                  <c:v>42853.100694451285</c:v>
                </c:pt>
                <c:pt idx="146">
                  <c:v>42853.101388895724</c:v>
                </c:pt>
                <c:pt idx="147">
                  <c:v>42853.102083340193</c:v>
                </c:pt>
                <c:pt idx="148">
                  <c:v>42853.102777784625</c:v>
                </c:pt>
                <c:pt idx="149">
                  <c:v>42853.103472229079</c:v>
                </c:pt>
                <c:pt idx="150">
                  <c:v>42853.104166673525</c:v>
                </c:pt>
                <c:pt idx="151">
                  <c:v>42853.104861117972</c:v>
                </c:pt>
                <c:pt idx="152">
                  <c:v>42853.105555562404</c:v>
                </c:pt>
                <c:pt idx="153">
                  <c:v>42853.106250006887</c:v>
                </c:pt>
                <c:pt idx="154">
                  <c:v>42853.106944451305</c:v>
                </c:pt>
                <c:pt idx="155">
                  <c:v>42853.107638895759</c:v>
                </c:pt>
                <c:pt idx="156">
                  <c:v>42853.108333340213</c:v>
                </c:pt>
                <c:pt idx="157">
                  <c:v>42853.109027784631</c:v>
                </c:pt>
                <c:pt idx="158">
                  <c:v>42853.109722229085</c:v>
                </c:pt>
                <c:pt idx="159">
                  <c:v>42853.110416673546</c:v>
                </c:pt>
                <c:pt idx="160">
                  <c:v>42853.111111117985</c:v>
                </c:pt>
                <c:pt idx="161">
                  <c:v>42853.111805562425</c:v>
                </c:pt>
                <c:pt idx="162">
                  <c:v>42853.112500006893</c:v>
                </c:pt>
                <c:pt idx="163">
                  <c:v>42853.113194451325</c:v>
                </c:pt>
                <c:pt idx="164">
                  <c:v>42853.113888895779</c:v>
                </c:pt>
                <c:pt idx="165">
                  <c:v>42853.114583340233</c:v>
                </c:pt>
                <c:pt idx="166">
                  <c:v>42853.115277784673</c:v>
                </c:pt>
                <c:pt idx="167">
                  <c:v>42853.115972229141</c:v>
                </c:pt>
                <c:pt idx="168">
                  <c:v>42853.116666673566</c:v>
                </c:pt>
                <c:pt idx="169">
                  <c:v>42853.117361118006</c:v>
                </c:pt>
                <c:pt idx="170">
                  <c:v>42853.11805556246</c:v>
                </c:pt>
                <c:pt idx="171">
                  <c:v>42853.118750006928</c:v>
                </c:pt>
                <c:pt idx="172">
                  <c:v>42853.119444451331</c:v>
                </c:pt>
                <c:pt idx="173">
                  <c:v>42853.1201388958</c:v>
                </c:pt>
                <c:pt idx="174">
                  <c:v>42853.120833340246</c:v>
                </c:pt>
                <c:pt idx="175">
                  <c:v>42853.121527784664</c:v>
                </c:pt>
                <c:pt idx="176">
                  <c:v>42853.12222222914</c:v>
                </c:pt>
                <c:pt idx="177">
                  <c:v>42853.122916673587</c:v>
                </c:pt>
                <c:pt idx="178">
                  <c:v>42853.123611118026</c:v>
                </c:pt>
                <c:pt idx="179">
                  <c:v>42853.124305562458</c:v>
                </c:pt>
                <c:pt idx="180">
                  <c:v>42853.125000006927</c:v>
                </c:pt>
                <c:pt idx="181">
                  <c:v>42853.125694451352</c:v>
                </c:pt>
                <c:pt idx="182">
                  <c:v>42853.12638889582</c:v>
                </c:pt>
                <c:pt idx="183">
                  <c:v>42853.127083340245</c:v>
                </c:pt>
                <c:pt idx="184">
                  <c:v>42853.127777784684</c:v>
                </c:pt>
                <c:pt idx="185">
                  <c:v>42853.12847222916</c:v>
                </c:pt>
                <c:pt idx="186">
                  <c:v>42853.129166673571</c:v>
                </c:pt>
                <c:pt idx="187">
                  <c:v>42853.129861118054</c:v>
                </c:pt>
                <c:pt idx="188">
                  <c:v>42853.1305555625</c:v>
                </c:pt>
                <c:pt idx="189">
                  <c:v>42853.131250006947</c:v>
                </c:pt>
                <c:pt idx="190">
                  <c:v>42853.131944451372</c:v>
                </c:pt>
                <c:pt idx="191">
                  <c:v>42853.132638895841</c:v>
                </c:pt>
                <c:pt idx="192">
                  <c:v>42853.133333340287</c:v>
                </c:pt>
                <c:pt idx="193">
                  <c:v>42853.134027784734</c:v>
                </c:pt>
                <c:pt idx="194">
                  <c:v>42853.134722229181</c:v>
                </c:pt>
                <c:pt idx="195">
                  <c:v>42853.135416673598</c:v>
                </c:pt>
                <c:pt idx="196">
                  <c:v>42853.136111118081</c:v>
                </c:pt>
                <c:pt idx="197">
                  <c:v>42853.136805562521</c:v>
                </c:pt>
                <c:pt idx="198">
                  <c:v>42853.137500006967</c:v>
                </c:pt>
                <c:pt idx="199">
                  <c:v>42853.138194451414</c:v>
                </c:pt>
                <c:pt idx="200">
                  <c:v>42853.138888895861</c:v>
                </c:pt>
                <c:pt idx="201">
                  <c:v>42853.139583340308</c:v>
                </c:pt>
                <c:pt idx="202">
                  <c:v>42853.140277784762</c:v>
                </c:pt>
                <c:pt idx="203">
                  <c:v>42853.140972229201</c:v>
                </c:pt>
                <c:pt idx="204">
                  <c:v>42853.141666673604</c:v>
                </c:pt>
                <c:pt idx="205">
                  <c:v>42853.142361118094</c:v>
                </c:pt>
                <c:pt idx="206">
                  <c:v>42853.143055562534</c:v>
                </c:pt>
                <c:pt idx="207">
                  <c:v>42853.143750006988</c:v>
                </c:pt>
                <c:pt idx="208">
                  <c:v>42853.144444451435</c:v>
                </c:pt>
                <c:pt idx="209">
                  <c:v>42853.145138895881</c:v>
                </c:pt>
                <c:pt idx="210">
                  <c:v>42853.145833340343</c:v>
                </c:pt>
                <c:pt idx="211">
                  <c:v>42853.146527784782</c:v>
                </c:pt>
                <c:pt idx="212">
                  <c:v>42853.147222229221</c:v>
                </c:pt>
                <c:pt idx="213">
                  <c:v>42853.147916673654</c:v>
                </c:pt>
                <c:pt idx="214">
                  <c:v>42853.148611118137</c:v>
                </c:pt>
                <c:pt idx="215">
                  <c:v>42853.149305562554</c:v>
                </c:pt>
                <c:pt idx="216">
                  <c:v>42853.150000007008</c:v>
                </c:pt>
                <c:pt idx="217">
                  <c:v>42853.150694451462</c:v>
                </c:pt>
                <c:pt idx="218">
                  <c:v>42853.151388895902</c:v>
                </c:pt>
                <c:pt idx="219">
                  <c:v>42853.152083340348</c:v>
                </c:pt>
                <c:pt idx="220">
                  <c:v>42853.152777784795</c:v>
                </c:pt>
                <c:pt idx="221">
                  <c:v>42853.153472229234</c:v>
                </c:pt>
                <c:pt idx="222">
                  <c:v>42853.154166673674</c:v>
                </c:pt>
                <c:pt idx="223">
                  <c:v>42853.154861118142</c:v>
                </c:pt>
                <c:pt idx="224">
                  <c:v>42853.155555562582</c:v>
                </c:pt>
                <c:pt idx="225">
                  <c:v>42853.156250007043</c:v>
                </c:pt>
                <c:pt idx="226">
                  <c:v>42853.156944451483</c:v>
                </c:pt>
                <c:pt idx="227">
                  <c:v>42853.157638895944</c:v>
                </c:pt>
                <c:pt idx="228">
                  <c:v>42853.158333340398</c:v>
                </c:pt>
                <c:pt idx="229">
                  <c:v>42853.159027784815</c:v>
                </c:pt>
                <c:pt idx="230">
                  <c:v>42853.159722229255</c:v>
                </c:pt>
                <c:pt idx="231">
                  <c:v>42853.160416673687</c:v>
                </c:pt>
                <c:pt idx="232">
                  <c:v>42853.161111118156</c:v>
                </c:pt>
                <c:pt idx="233">
                  <c:v>42853.161805562573</c:v>
                </c:pt>
                <c:pt idx="234">
                  <c:v>42853.162500007034</c:v>
                </c:pt>
                <c:pt idx="235">
                  <c:v>42853.163194451474</c:v>
                </c:pt>
                <c:pt idx="236">
                  <c:v>42853.163888895935</c:v>
                </c:pt>
                <c:pt idx="237">
                  <c:v>42853.164583340389</c:v>
                </c:pt>
                <c:pt idx="238">
                  <c:v>42853.165277784836</c:v>
                </c:pt>
                <c:pt idx="239">
                  <c:v>42853.165972229275</c:v>
                </c:pt>
                <c:pt idx="240">
                  <c:v>42853.166666673707</c:v>
                </c:pt>
                <c:pt idx="241">
                  <c:v>42853.167361118176</c:v>
                </c:pt>
                <c:pt idx="242">
                  <c:v>42853.168055562601</c:v>
                </c:pt>
                <c:pt idx="243">
                  <c:v>42853.168750007055</c:v>
                </c:pt>
                <c:pt idx="244">
                  <c:v>42853.169444451494</c:v>
                </c:pt>
                <c:pt idx="245">
                  <c:v>42853.170138895963</c:v>
                </c:pt>
                <c:pt idx="246">
                  <c:v>42853.170833340439</c:v>
                </c:pt>
                <c:pt idx="247">
                  <c:v>42853.171527784856</c:v>
                </c:pt>
                <c:pt idx="248">
                  <c:v>42853.172222229303</c:v>
                </c:pt>
                <c:pt idx="249">
                  <c:v>42853.17291667375</c:v>
                </c:pt>
                <c:pt idx="250">
                  <c:v>42853.173611118196</c:v>
                </c:pt>
                <c:pt idx="251">
                  <c:v>42853.174305562614</c:v>
                </c:pt>
                <c:pt idx="252">
                  <c:v>42853.175000007075</c:v>
                </c:pt>
                <c:pt idx="253">
                  <c:v>42853.175694451536</c:v>
                </c:pt>
                <c:pt idx="254">
                  <c:v>42853.176388895983</c:v>
                </c:pt>
                <c:pt idx="255">
                  <c:v>42853.17708334043</c:v>
                </c:pt>
                <c:pt idx="256">
                  <c:v>42853.177777784877</c:v>
                </c:pt>
                <c:pt idx="257">
                  <c:v>42853.178472229323</c:v>
                </c:pt>
                <c:pt idx="258">
                  <c:v>42853.179166673734</c:v>
                </c:pt>
                <c:pt idx="259">
                  <c:v>42853.179861118195</c:v>
                </c:pt>
                <c:pt idx="260">
                  <c:v>42853.180555562656</c:v>
                </c:pt>
                <c:pt idx="261">
                  <c:v>42853.18125000711</c:v>
                </c:pt>
                <c:pt idx="262">
                  <c:v>42853.181944451557</c:v>
                </c:pt>
                <c:pt idx="263">
                  <c:v>42853.182638896025</c:v>
                </c:pt>
                <c:pt idx="264">
                  <c:v>42853.183333340472</c:v>
                </c:pt>
                <c:pt idx="265">
                  <c:v>42853.184027784897</c:v>
                </c:pt>
                <c:pt idx="266">
                  <c:v>42853.184722229344</c:v>
                </c:pt>
                <c:pt idx="267">
                  <c:v>42853.185416673776</c:v>
                </c:pt>
                <c:pt idx="268">
                  <c:v>42853.186111118237</c:v>
                </c:pt>
                <c:pt idx="269">
                  <c:v>42853.186805562684</c:v>
                </c:pt>
                <c:pt idx="270">
                  <c:v>42853.18750000713</c:v>
                </c:pt>
                <c:pt idx="271">
                  <c:v>42853.188194451592</c:v>
                </c:pt>
                <c:pt idx="272">
                  <c:v>42853.188888896053</c:v>
                </c:pt>
                <c:pt idx="273">
                  <c:v>42853.189583340492</c:v>
                </c:pt>
                <c:pt idx="274">
                  <c:v>42853.190277784917</c:v>
                </c:pt>
                <c:pt idx="275">
                  <c:v>42853.190972229364</c:v>
                </c:pt>
                <c:pt idx="276">
                  <c:v>42853.191666673767</c:v>
                </c:pt>
                <c:pt idx="277">
                  <c:v>42853.192361118228</c:v>
                </c:pt>
                <c:pt idx="278">
                  <c:v>42853.193055562668</c:v>
                </c:pt>
                <c:pt idx="279">
                  <c:v>42853.193750007129</c:v>
                </c:pt>
                <c:pt idx="280">
                  <c:v>42853.194444451576</c:v>
                </c:pt>
                <c:pt idx="281">
                  <c:v>42853.195138896044</c:v>
                </c:pt>
                <c:pt idx="282">
                  <c:v>42853.195833340491</c:v>
                </c:pt>
                <c:pt idx="283">
                  <c:v>42853.196527784938</c:v>
                </c:pt>
                <c:pt idx="284">
                  <c:v>42853.197222229384</c:v>
                </c:pt>
                <c:pt idx="285">
                  <c:v>42853.197916673824</c:v>
                </c:pt>
                <c:pt idx="286">
                  <c:v>42853.198611118278</c:v>
                </c:pt>
                <c:pt idx="287">
                  <c:v>42853.199305562688</c:v>
                </c:pt>
                <c:pt idx="288">
                  <c:v>42853.200000007171</c:v>
                </c:pt>
                <c:pt idx="289">
                  <c:v>42853.200694451596</c:v>
                </c:pt>
                <c:pt idx="290">
                  <c:v>42853.201388896065</c:v>
                </c:pt>
                <c:pt idx="291">
                  <c:v>42853.202083340511</c:v>
                </c:pt>
                <c:pt idx="292">
                  <c:v>42853.202777784958</c:v>
                </c:pt>
                <c:pt idx="293">
                  <c:v>42853.203472229405</c:v>
                </c:pt>
                <c:pt idx="294">
                  <c:v>42853.20416667383</c:v>
                </c:pt>
                <c:pt idx="295">
                  <c:v>42853.204861118284</c:v>
                </c:pt>
                <c:pt idx="296">
                  <c:v>42853.205555562723</c:v>
                </c:pt>
                <c:pt idx="297">
                  <c:v>42853.206250007192</c:v>
                </c:pt>
                <c:pt idx="298">
                  <c:v>42853.206944451624</c:v>
                </c:pt>
                <c:pt idx="299">
                  <c:v>42853.207638896092</c:v>
                </c:pt>
                <c:pt idx="300">
                  <c:v>42853.208333340554</c:v>
                </c:pt>
                <c:pt idx="301">
                  <c:v>42853.209027784978</c:v>
                </c:pt>
                <c:pt idx="302">
                  <c:v>42853.209722229425</c:v>
                </c:pt>
                <c:pt idx="303">
                  <c:v>42853.210416673872</c:v>
                </c:pt>
                <c:pt idx="304">
                  <c:v>42853.211111118304</c:v>
                </c:pt>
                <c:pt idx="305">
                  <c:v>42853.211805562743</c:v>
                </c:pt>
                <c:pt idx="306">
                  <c:v>42853.212500007205</c:v>
                </c:pt>
                <c:pt idx="307">
                  <c:v>42853.213194451637</c:v>
                </c:pt>
                <c:pt idx="308">
                  <c:v>42853.213888896113</c:v>
                </c:pt>
                <c:pt idx="309">
                  <c:v>42853.214583340574</c:v>
                </c:pt>
                <c:pt idx="310">
                  <c:v>42853.215277784999</c:v>
                </c:pt>
                <c:pt idx="311">
                  <c:v>42853.215972229445</c:v>
                </c:pt>
                <c:pt idx="312">
                  <c:v>42853.216666673885</c:v>
                </c:pt>
                <c:pt idx="313">
                  <c:v>42853.217361118324</c:v>
                </c:pt>
                <c:pt idx="314">
                  <c:v>42853.218055562786</c:v>
                </c:pt>
                <c:pt idx="315">
                  <c:v>42853.218750007225</c:v>
                </c:pt>
                <c:pt idx="316">
                  <c:v>42853.219444451657</c:v>
                </c:pt>
                <c:pt idx="317">
                  <c:v>42853.220138896133</c:v>
                </c:pt>
                <c:pt idx="318">
                  <c:v>42853.220833340594</c:v>
                </c:pt>
                <c:pt idx="319">
                  <c:v>42853.22152778499</c:v>
                </c:pt>
                <c:pt idx="320">
                  <c:v>42853.222222229466</c:v>
                </c:pt>
                <c:pt idx="321">
                  <c:v>42853.222916673905</c:v>
                </c:pt>
                <c:pt idx="322">
                  <c:v>42853.223611118337</c:v>
                </c:pt>
                <c:pt idx="323">
                  <c:v>42853.224305562777</c:v>
                </c:pt>
                <c:pt idx="324">
                  <c:v>42853.225000007216</c:v>
                </c:pt>
                <c:pt idx="325">
                  <c:v>42853.22569445167</c:v>
                </c:pt>
                <c:pt idx="326">
                  <c:v>42853.226388896146</c:v>
                </c:pt>
                <c:pt idx="327">
                  <c:v>42853.227083340586</c:v>
                </c:pt>
                <c:pt idx="328">
                  <c:v>42853.227777785003</c:v>
                </c:pt>
                <c:pt idx="329">
                  <c:v>42853.228472229486</c:v>
                </c:pt>
                <c:pt idx="330">
                  <c:v>42853.229166673897</c:v>
                </c:pt>
                <c:pt idx="331">
                  <c:v>42853.229861118358</c:v>
                </c:pt>
                <c:pt idx="332">
                  <c:v>42853.230555562826</c:v>
                </c:pt>
                <c:pt idx="333">
                  <c:v>42853.231250007251</c:v>
                </c:pt>
                <c:pt idx="334">
                  <c:v>42853.231944451683</c:v>
                </c:pt>
                <c:pt idx="335">
                  <c:v>42853.232638896196</c:v>
                </c:pt>
                <c:pt idx="336">
                  <c:v>42853.233333340606</c:v>
                </c:pt>
                <c:pt idx="337">
                  <c:v>42853.234027785038</c:v>
                </c:pt>
                <c:pt idx="338">
                  <c:v>42853.234722229507</c:v>
                </c:pt>
                <c:pt idx="339">
                  <c:v>42853.235416673931</c:v>
                </c:pt>
                <c:pt idx="340">
                  <c:v>42853.2361111184</c:v>
                </c:pt>
                <c:pt idx="341">
                  <c:v>42853.236805562825</c:v>
                </c:pt>
                <c:pt idx="342">
                  <c:v>42853.237500007264</c:v>
                </c:pt>
                <c:pt idx="343">
                  <c:v>42853.238194451726</c:v>
                </c:pt>
                <c:pt idx="344">
                  <c:v>42853.238888896201</c:v>
                </c:pt>
                <c:pt idx="345">
                  <c:v>42853.239583340634</c:v>
                </c:pt>
                <c:pt idx="346">
                  <c:v>42853.24027778508</c:v>
                </c:pt>
                <c:pt idx="347">
                  <c:v>42853.240972229542</c:v>
                </c:pt>
                <c:pt idx="348">
                  <c:v>42853.241666673974</c:v>
                </c:pt>
                <c:pt idx="349">
                  <c:v>42853.24236111842</c:v>
                </c:pt>
                <c:pt idx="350">
                  <c:v>42853.243055562845</c:v>
                </c:pt>
                <c:pt idx="351">
                  <c:v>42853.243750007285</c:v>
                </c:pt>
                <c:pt idx="352">
                  <c:v>42853.244444451739</c:v>
                </c:pt>
                <c:pt idx="353">
                  <c:v>42853.245138896207</c:v>
                </c:pt>
                <c:pt idx="354">
                  <c:v>42853.245833340661</c:v>
                </c:pt>
                <c:pt idx="355">
                  <c:v>42853.246527785101</c:v>
                </c:pt>
                <c:pt idx="356">
                  <c:v>42853.247222229547</c:v>
                </c:pt>
                <c:pt idx="357">
                  <c:v>42853.247916673994</c:v>
                </c:pt>
                <c:pt idx="358">
                  <c:v>42853.248611118441</c:v>
                </c:pt>
                <c:pt idx="359">
                  <c:v>42853.249305562866</c:v>
                </c:pt>
                <c:pt idx="360">
                  <c:v>42853.250000007334</c:v>
                </c:pt>
                <c:pt idx="361">
                  <c:v>42853.250694451781</c:v>
                </c:pt>
                <c:pt idx="362">
                  <c:v>42853.251388896228</c:v>
                </c:pt>
                <c:pt idx="363">
                  <c:v>42853.252083340682</c:v>
                </c:pt>
                <c:pt idx="364">
                  <c:v>42853.252777785121</c:v>
                </c:pt>
                <c:pt idx="365">
                  <c:v>42853.253472229568</c:v>
                </c:pt>
                <c:pt idx="366">
                  <c:v>42853.254166674014</c:v>
                </c:pt>
                <c:pt idx="367">
                  <c:v>42853.254861118461</c:v>
                </c:pt>
                <c:pt idx="368">
                  <c:v>42853.255555562908</c:v>
                </c:pt>
                <c:pt idx="369">
                  <c:v>42853.256250007362</c:v>
                </c:pt>
                <c:pt idx="370">
                  <c:v>42853.256944451801</c:v>
                </c:pt>
                <c:pt idx="371">
                  <c:v>42853.257638896248</c:v>
                </c:pt>
                <c:pt idx="372">
                  <c:v>42853.258333340716</c:v>
                </c:pt>
                <c:pt idx="373">
                  <c:v>42853.259027785134</c:v>
                </c:pt>
                <c:pt idx="374">
                  <c:v>42853.259722229588</c:v>
                </c:pt>
                <c:pt idx="375">
                  <c:v>42853.260416674035</c:v>
                </c:pt>
                <c:pt idx="376">
                  <c:v>42853.261111118474</c:v>
                </c:pt>
                <c:pt idx="377">
                  <c:v>42853.261805562906</c:v>
                </c:pt>
                <c:pt idx="378">
                  <c:v>42853.262500007375</c:v>
                </c:pt>
                <c:pt idx="379">
                  <c:v>42853.2631944518</c:v>
                </c:pt>
                <c:pt idx="380">
                  <c:v>42853.263888896254</c:v>
                </c:pt>
                <c:pt idx="381">
                  <c:v>42853.264583340715</c:v>
                </c:pt>
                <c:pt idx="382">
                  <c:v>42853.265277785154</c:v>
                </c:pt>
                <c:pt idx="383">
                  <c:v>42853.265972229594</c:v>
                </c:pt>
                <c:pt idx="384">
                  <c:v>42853.266666674055</c:v>
                </c:pt>
                <c:pt idx="385">
                  <c:v>42853.26736111848</c:v>
                </c:pt>
                <c:pt idx="386">
                  <c:v>42853.268055562934</c:v>
                </c:pt>
                <c:pt idx="387">
                  <c:v>42853.268750007373</c:v>
                </c:pt>
                <c:pt idx="388">
                  <c:v>42853.269444451813</c:v>
                </c:pt>
                <c:pt idx="389">
                  <c:v>42853.270138896289</c:v>
                </c:pt>
                <c:pt idx="390">
                  <c:v>42853.270833340743</c:v>
                </c:pt>
                <c:pt idx="391">
                  <c:v>42853.271527785175</c:v>
                </c:pt>
                <c:pt idx="392">
                  <c:v>42853.272222229629</c:v>
                </c:pt>
                <c:pt idx="393">
                  <c:v>42853.272916674083</c:v>
                </c:pt>
                <c:pt idx="394">
                  <c:v>42853.273611118522</c:v>
                </c:pt>
                <c:pt idx="395">
                  <c:v>42853.274305562954</c:v>
                </c:pt>
                <c:pt idx="396">
                  <c:v>42853.275000007394</c:v>
                </c:pt>
                <c:pt idx="397">
                  <c:v>42853.275694451855</c:v>
                </c:pt>
                <c:pt idx="398">
                  <c:v>42853.276388896309</c:v>
                </c:pt>
                <c:pt idx="399">
                  <c:v>42853.277083340756</c:v>
                </c:pt>
                <c:pt idx="400">
                  <c:v>42853.277777785173</c:v>
                </c:pt>
                <c:pt idx="401">
                  <c:v>42853.278472229635</c:v>
                </c:pt>
                <c:pt idx="402">
                  <c:v>42853.279166674074</c:v>
                </c:pt>
                <c:pt idx="403">
                  <c:v>42853.279861118535</c:v>
                </c:pt>
                <c:pt idx="404">
                  <c:v>42853.280555562989</c:v>
                </c:pt>
                <c:pt idx="405">
                  <c:v>42853.281250007436</c:v>
                </c:pt>
                <c:pt idx="406">
                  <c:v>42853.281944451875</c:v>
                </c:pt>
                <c:pt idx="407">
                  <c:v>42853.282638896351</c:v>
                </c:pt>
                <c:pt idx="408">
                  <c:v>42853.283333340783</c:v>
                </c:pt>
                <c:pt idx="409">
                  <c:v>42853.284027785201</c:v>
                </c:pt>
                <c:pt idx="410">
                  <c:v>42853.28472222967</c:v>
                </c:pt>
                <c:pt idx="411">
                  <c:v>42853.285416674116</c:v>
                </c:pt>
                <c:pt idx="412">
                  <c:v>42853.286111118563</c:v>
                </c:pt>
                <c:pt idx="413">
                  <c:v>42853.286805562995</c:v>
                </c:pt>
                <c:pt idx="414">
                  <c:v>42853.287500007456</c:v>
                </c:pt>
                <c:pt idx="415">
                  <c:v>42853.288194451903</c:v>
                </c:pt>
                <c:pt idx="416">
                  <c:v>42853.288888896372</c:v>
                </c:pt>
                <c:pt idx="417">
                  <c:v>42853.289583340797</c:v>
                </c:pt>
                <c:pt idx="418">
                  <c:v>42853.290277785214</c:v>
                </c:pt>
                <c:pt idx="419">
                  <c:v>42853.290972229675</c:v>
                </c:pt>
                <c:pt idx="420">
                  <c:v>42853.291666674115</c:v>
                </c:pt>
                <c:pt idx="421">
                  <c:v>42853.292361118576</c:v>
                </c:pt>
                <c:pt idx="422">
                  <c:v>42853.293055562986</c:v>
                </c:pt>
                <c:pt idx="423">
                  <c:v>42853.293750007448</c:v>
                </c:pt>
                <c:pt idx="424">
                  <c:v>42853.294444451902</c:v>
                </c:pt>
                <c:pt idx="425">
                  <c:v>42853.29513889637</c:v>
                </c:pt>
                <c:pt idx="426">
                  <c:v>42853.295833340817</c:v>
                </c:pt>
                <c:pt idx="427">
                  <c:v>42853.296527785235</c:v>
                </c:pt>
                <c:pt idx="428">
                  <c:v>42853.297222229688</c:v>
                </c:pt>
                <c:pt idx="429">
                  <c:v>42853.297916674157</c:v>
                </c:pt>
                <c:pt idx="430">
                  <c:v>42853.298611118604</c:v>
                </c:pt>
                <c:pt idx="431">
                  <c:v>42853.299305563007</c:v>
                </c:pt>
                <c:pt idx="432">
                  <c:v>42853.300000007497</c:v>
                </c:pt>
                <c:pt idx="433">
                  <c:v>42853.300694451966</c:v>
                </c:pt>
                <c:pt idx="434">
                  <c:v>42853.301388896391</c:v>
                </c:pt>
                <c:pt idx="435">
                  <c:v>42853.302083340859</c:v>
                </c:pt>
                <c:pt idx="436">
                  <c:v>42853.302777785284</c:v>
                </c:pt>
                <c:pt idx="437">
                  <c:v>42853.303472229731</c:v>
                </c:pt>
                <c:pt idx="438">
                  <c:v>42853.304166674192</c:v>
                </c:pt>
                <c:pt idx="439">
                  <c:v>42853.304861118631</c:v>
                </c:pt>
                <c:pt idx="440">
                  <c:v>42853.305555563071</c:v>
                </c:pt>
                <c:pt idx="441">
                  <c:v>42853.306250007547</c:v>
                </c:pt>
                <c:pt idx="442">
                  <c:v>42853.306944451986</c:v>
                </c:pt>
                <c:pt idx="443">
                  <c:v>42853.30763889644</c:v>
                </c:pt>
                <c:pt idx="444">
                  <c:v>42853.308333340901</c:v>
                </c:pt>
                <c:pt idx="445">
                  <c:v>42853.309027785304</c:v>
                </c:pt>
                <c:pt idx="446">
                  <c:v>42853.309722229751</c:v>
                </c:pt>
                <c:pt idx="447">
                  <c:v>42853.310416674212</c:v>
                </c:pt>
                <c:pt idx="448">
                  <c:v>42853.311111118644</c:v>
                </c:pt>
                <c:pt idx="449">
                  <c:v>42853.311805563084</c:v>
                </c:pt>
                <c:pt idx="450">
                  <c:v>42853.31250000756</c:v>
                </c:pt>
                <c:pt idx="451">
                  <c:v>42853.313194451992</c:v>
                </c:pt>
                <c:pt idx="452">
                  <c:v>42853.313888896453</c:v>
                </c:pt>
                <c:pt idx="453">
                  <c:v>42853.314583340914</c:v>
                </c:pt>
                <c:pt idx="454">
                  <c:v>42853.315277785332</c:v>
                </c:pt>
                <c:pt idx="455">
                  <c:v>42853.315972229793</c:v>
                </c:pt>
                <c:pt idx="456">
                  <c:v>42853.316666674218</c:v>
                </c:pt>
                <c:pt idx="457">
                  <c:v>42853.317361118665</c:v>
                </c:pt>
                <c:pt idx="458">
                  <c:v>42853.318055563112</c:v>
                </c:pt>
                <c:pt idx="459">
                  <c:v>42853.31875000758</c:v>
                </c:pt>
                <c:pt idx="460">
                  <c:v>42853.319444452012</c:v>
                </c:pt>
                <c:pt idx="461">
                  <c:v>42853.320138896474</c:v>
                </c:pt>
                <c:pt idx="462">
                  <c:v>42853.320833340935</c:v>
                </c:pt>
                <c:pt idx="463">
                  <c:v>42853.321527785323</c:v>
                </c:pt>
                <c:pt idx="464">
                  <c:v>42853.322222229792</c:v>
                </c:pt>
                <c:pt idx="465">
                  <c:v>42853.322916674239</c:v>
                </c:pt>
                <c:pt idx="466">
                  <c:v>42853.323611118685</c:v>
                </c:pt>
                <c:pt idx="467">
                  <c:v>42853.324305563125</c:v>
                </c:pt>
                <c:pt idx="468">
                  <c:v>42853.325000007579</c:v>
                </c:pt>
                <c:pt idx="469">
                  <c:v>42853.325694452033</c:v>
                </c:pt>
                <c:pt idx="470">
                  <c:v>42853.326388896494</c:v>
                </c:pt>
                <c:pt idx="471">
                  <c:v>42853.327083340919</c:v>
                </c:pt>
                <c:pt idx="472">
                  <c:v>42853.327777785344</c:v>
                </c:pt>
                <c:pt idx="473">
                  <c:v>42853.328472229812</c:v>
                </c:pt>
                <c:pt idx="474">
                  <c:v>42853.329166674237</c:v>
                </c:pt>
                <c:pt idx="475">
                  <c:v>42853.329861118706</c:v>
                </c:pt>
                <c:pt idx="476">
                  <c:v>42853.330555563152</c:v>
                </c:pt>
                <c:pt idx="477">
                  <c:v>42853.331250007599</c:v>
                </c:pt>
                <c:pt idx="478">
                  <c:v>42853.331944452046</c:v>
                </c:pt>
                <c:pt idx="479">
                  <c:v>42853.332638896529</c:v>
                </c:pt>
                <c:pt idx="480">
                  <c:v>42853.333333340968</c:v>
                </c:pt>
                <c:pt idx="481">
                  <c:v>42853.334027785386</c:v>
                </c:pt>
                <c:pt idx="482">
                  <c:v>42853.334722229833</c:v>
                </c:pt>
                <c:pt idx="483">
                  <c:v>42853.335416674279</c:v>
                </c:pt>
                <c:pt idx="484">
                  <c:v>42853.336111118733</c:v>
                </c:pt>
                <c:pt idx="485">
                  <c:v>42853.336805563173</c:v>
                </c:pt>
                <c:pt idx="486">
                  <c:v>42853.337500007605</c:v>
                </c:pt>
                <c:pt idx="487">
                  <c:v>42853.338194452088</c:v>
                </c:pt>
                <c:pt idx="488">
                  <c:v>42853.338888896549</c:v>
                </c:pt>
                <c:pt idx="489">
                  <c:v>42853.339583340989</c:v>
                </c:pt>
                <c:pt idx="490">
                  <c:v>42853.340277785413</c:v>
                </c:pt>
                <c:pt idx="491">
                  <c:v>42853.340972229875</c:v>
                </c:pt>
                <c:pt idx="492">
                  <c:v>42853.3416666743</c:v>
                </c:pt>
                <c:pt idx="493">
                  <c:v>42853.342361118746</c:v>
                </c:pt>
                <c:pt idx="494">
                  <c:v>42853.343055563186</c:v>
                </c:pt>
                <c:pt idx="495">
                  <c:v>42853.343750007625</c:v>
                </c:pt>
                <c:pt idx="496">
                  <c:v>42853.344444452108</c:v>
                </c:pt>
                <c:pt idx="497">
                  <c:v>42853.345138896555</c:v>
                </c:pt>
                <c:pt idx="498">
                  <c:v>42853.345833341016</c:v>
                </c:pt>
                <c:pt idx="499">
                  <c:v>42853.346527785441</c:v>
                </c:pt>
                <c:pt idx="500">
                  <c:v>42853.347222229895</c:v>
                </c:pt>
                <c:pt idx="501">
                  <c:v>42853.347916674342</c:v>
                </c:pt>
                <c:pt idx="502">
                  <c:v>42853.348611118796</c:v>
                </c:pt>
                <c:pt idx="503">
                  <c:v>42853.349305563184</c:v>
                </c:pt>
                <c:pt idx="504">
                  <c:v>42853.35000000766</c:v>
                </c:pt>
                <c:pt idx="505">
                  <c:v>42853.35069445215</c:v>
                </c:pt>
                <c:pt idx="506">
                  <c:v>42853.35138889659</c:v>
                </c:pt>
                <c:pt idx="507">
                  <c:v>42853.352083341022</c:v>
                </c:pt>
                <c:pt idx="508">
                  <c:v>42853.352777785447</c:v>
                </c:pt>
                <c:pt idx="509">
                  <c:v>42853.353472229915</c:v>
                </c:pt>
                <c:pt idx="510">
                  <c:v>42853.35416667434</c:v>
                </c:pt>
                <c:pt idx="511">
                  <c:v>42853.354861118809</c:v>
                </c:pt>
                <c:pt idx="512">
                  <c:v>42853.355555563234</c:v>
                </c:pt>
                <c:pt idx="513">
                  <c:v>42853.356250007702</c:v>
                </c:pt>
                <c:pt idx="514">
                  <c:v>42853.356944452156</c:v>
                </c:pt>
                <c:pt idx="515">
                  <c:v>42853.357638896618</c:v>
                </c:pt>
                <c:pt idx="516">
                  <c:v>42853.358333341064</c:v>
                </c:pt>
                <c:pt idx="517">
                  <c:v>42853.359027785467</c:v>
                </c:pt>
                <c:pt idx="518">
                  <c:v>42853.359722229936</c:v>
                </c:pt>
                <c:pt idx="519">
                  <c:v>42853.360416674361</c:v>
                </c:pt>
                <c:pt idx="520">
                  <c:v>42853.361111118807</c:v>
                </c:pt>
                <c:pt idx="521">
                  <c:v>42853.361805563218</c:v>
                </c:pt>
                <c:pt idx="522">
                  <c:v>42853.362500007701</c:v>
                </c:pt>
                <c:pt idx="523">
                  <c:v>42853.363194452148</c:v>
                </c:pt>
                <c:pt idx="524">
                  <c:v>42853.363888896602</c:v>
                </c:pt>
                <c:pt idx="525">
                  <c:v>42853.364583341041</c:v>
                </c:pt>
                <c:pt idx="526">
                  <c:v>42853.365277785488</c:v>
                </c:pt>
                <c:pt idx="527">
                  <c:v>42853.365972229942</c:v>
                </c:pt>
                <c:pt idx="528">
                  <c:v>42853.366666674381</c:v>
                </c:pt>
                <c:pt idx="529">
                  <c:v>42853.367361118828</c:v>
                </c:pt>
                <c:pt idx="530">
                  <c:v>42853.368055563275</c:v>
                </c:pt>
                <c:pt idx="531">
                  <c:v>42853.368750007721</c:v>
                </c:pt>
                <c:pt idx="532">
                  <c:v>42853.369444452168</c:v>
                </c:pt>
                <c:pt idx="533">
                  <c:v>42853.370138896636</c:v>
                </c:pt>
                <c:pt idx="534">
                  <c:v>42853.37083334109</c:v>
                </c:pt>
                <c:pt idx="535">
                  <c:v>42853.371527785508</c:v>
                </c:pt>
                <c:pt idx="536">
                  <c:v>42853.372222229991</c:v>
                </c:pt>
                <c:pt idx="537">
                  <c:v>42853.372916674423</c:v>
                </c:pt>
                <c:pt idx="538">
                  <c:v>42853.373611118848</c:v>
                </c:pt>
                <c:pt idx="539">
                  <c:v>42853.374305563273</c:v>
                </c:pt>
                <c:pt idx="540">
                  <c:v>42853.375000007734</c:v>
                </c:pt>
                <c:pt idx="541">
                  <c:v>42853.375694452203</c:v>
                </c:pt>
                <c:pt idx="542">
                  <c:v>42853.376388896642</c:v>
                </c:pt>
                <c:pt idx="543">
                  <c:v>42853.377083341082</c:v>
                </c:pt>
                <c:pt idx="544">
                  <c:v>42853.377777785528</c:v>
                </c:pt>
                <c:pt idx="545">
                  <c:v>42853.378472230004</c:v>
                </c:pt>
                <c:pt idx="546">
                  <c:v>42853.379166674422</c:v>
                </c:pt>
                <c:pt idx="547">
                  <c:v>42853.379861118869</c:v>
                </c:pt>
                <c:pt idx="548">
                  <c:v>42853.380555563315</c:v>
                </c:pt>
                <c:pt idx="549">
                  <c:v>42853.381250007762</c:v>
                </c:pt>
                <c:pt idx="550">
                  <c:v>42853.381944452209</c:v>
                </c:pt>
                <c:pt idx="551">
                  <c:v>42853.382638896699</c:v>
                </c:pt>
                <c:pt idx="552">
                  <c:v>42853.383333341124</c:v>
                </c:pt>
                <c:pt idx="553">
                  <c:v>42853.384027785549</c:v>
                </c:pt>
                <c:pt idx="554">
                  <c:v>42853.384722230003</c:v>
                </c:pt>
                <c:pt idx="555">
                  <c:v>42853.385416674442</c:v>
                </c:pt>
                <c:pt idx="556">
                  <c:v>42853.386111118918</c:v>
                </c:pt>
                <c:pt idx="557">
                  <c:v>42853.386805563336</c:v>
                </c:pt>
                <c:pt idx="558">
                  <c:v>42853.387500007782</c:v>
                </c:pt>
                <c:pt idx="559">
                  <c:v>42853.388194452251</c:v>
                </c:pt>
                <c:pt idx="560">
                  <c:v>42853.388888896705</c:v>
                </c:pt>
                <c:pt idx="561">
                  <c:v>42853.389583341144</c:v>
                </c:pt>
                <c:pt idx="562">
                  <c:v>42853.390277785569</c:v>
                </c:pt>
                <c:pt idx="563">
                  <c:v>42853.390972230016</c:v>
                </c:pt>
                <c:pt idx="564">
                  <c:v>42853.391666674455</c:v>
                </c:pt>
                <c:pt idx="565">
                  <c:v>42853.392361118909</c:v>
                </c:pt>
                <c:pt idx="566">
                  <c:v>42853.393055563327</c:v>
                </c:pt>
                <c:pt idx="567">
                  <c:v>42853.393750007781</c:v>
                </c:pt>
                <c:pt idx="568">
                  <c:v>42853.394444452235</c:v>
                </c:pt>
                <c:pt idx="569">
                  <c:v>42853.395138896696</c:v>
                </c:pt>
                <c:pt idx="570">
                  <c:v>42853.395833341143</c:v>
                </c:pt>
                <c:pt idx="571">
                  <c:v>42853.39652778559</c:v>
                </c:pt>
                <c:pt idx="572">
                  <c:v>42853.397222230036</c:v>
                </c:pt>
                <c:pt idx="573">
                  <c:v>42853.397916674483</c:v>
                </c:pt>
                <c:pt idx="574">
                  <c:v>42853.398611118952</c:v>
                </c:pt>
                <c:pt idx="575">
                  <c:v>42853.399305563347</c:v>
                </c:pt>
                <c:pt idx="576">
                  <c:v>42853.400000007823</c:v>
                </c:pt>
                <c:pt idx="577">
                  <c:v>42853.400694452292</c:v>
                </c:pt>
                <c:pt idx="578">
                  <c:v>42853.401388896717</c:v>
                </c:pt>
                <c:pt idx="579">
                  <c:v>42853.402083341163</c:v>
                </c:pt>
                <c:pt idx="580">
                  <c:v>42853.402777785595</c:v>
                </c:pt>
                <c:pt idx="581">
                  <c:v>42853.403472230057</c:v>
                </c:pt>
                <c:pt idx="582">
                  <c:v>42853.404166674503</c:v>
                </c:pt>
                <c:pt idx="583">
                  <c:v>42853.404861118972</c:v>
                </c:pt>
                <c:pt idx="584">
                  <c:v>42853.405555563375</c:v>
                </c:pt>
                <c:pt idx="585">
                  <c:v>42853.406250007843</c:v>
                </c:pt>
                <c:pt idx="586">
                  <c:v>42853.40694445229</c:v>
                </c:pt>
                <c:pt idx="587">
                  <c:v>42853.407638896759</c:v>
                </c:pt>
                <c:pt idx="588">
                  <c:v>42853.408333341213</c:v>
                </c:pt>
                <c:pt idx="589">
                  <c:v>42853.409027785608</c:v>
                </c:pt>
                <c:pt idx="590">
                  <c:v>42853.409722230077</c:v>
                </c:pt>
                <c:pt idx="591">
                  <c:v>42853.410416674553</c:v>
                </c:pt>
                <c:pt idx="592">
                  <c:v>42853.411111118992</c:v>
                </c:pt>
                <c:pt idx="593">
                  <c:v>42853.411805563395</c:v>
                </c:pt>
                <c:pt idx="594">
                  <c:v>42853.412500007886</c:v>
                </c:pt>
                <c:pt idx="595">
                  <c:v>42853.413194452311</c:v>
                </c:pt>
                <c:pt idx="596">
                  <c:v>42853.413888896779</c:v>
                </c:pt>
                <c:pt idx="597">
                  <c:v>42853.414583341211</c:v>
                </c:pt>
                <c:pt idx="598">
                  <c:v>42853.415277785651</c:v>
                </c:pt>
                <c:pt idx="599">
                  <c:v>42853.415972230097</c:v>
                </c:pt>
                <c:pt idx="600">
                  <c:v>42853.416666674566</c:v>
                </c:pt>
                <c:pt idx="601">
                  <c:v>42853.417361118991</c:v>
                </c:pt>
                <c:pt idx="602">
                  <c:v>42853.418055563438</c:v>
                </c:pt>
                <c:pt idx="603">
                  <c:v>42853.418750007892</c:v>
                </c:pt>
                <c:pt idx="604">
                  <c:v>42853.419444452331</c:v>
                </c:pt>
                <c:pt idx="605">
                  <c:v>42853.420138896792</c:v>
                </c:pt>
                <c:pt idx="606">
                  <c:v>42853.420833341232</c:v>
                </c:pt>
                <c:pt idx="607">
                  <c:v>42853.421527785649</c:v>
                </c:pt>
                <c:pt idx="608">
                  <c:v>42853.422222230118</c:v>
                </c:pt>
                <c:pt idx="609">
                  <c:v>42853.422916674586</c:v>
                </c:pt>
                <c:pt idx="610">
                  <c:v>42853.423611119004</c:v>
                </c:pt>
                <c:pt idx="611">
                  <c:v>42853.424305563429</c:v>
                </c:pt>
                <c:pt idx="612">
                  <c:v>42853.425000007905</c:v>
                </c:pt>
                <c:pt idx="613">
                  <c:v>42853.425694452351</c:v>
                </c:pt>
                <c:pt idx="614">
                  <c:v>42853.426388896798</c:v>
                </c:pt>
                <c:pt idx="615">
                  <c:v>42853.427083341223</c:v>
                </c:pt>
                <c:pt idx="616">
                  <c:v>42853.427777785662</c:v>
                </c:pt>
                <c:pt idx="617">
                  <c:v>42853.428472230138</c:v>
                </c:pt>
                <c:pt idx="618">
                  <c:v>42853.429166674585</c:v>
                </c:pt>
                <c:pt idx="619">
                  <c:v>42853.429861119024</c:v>
                </c:pt>
                <c:pt idx="620">
                  <c:v>42853.430555563478</c:v>
                </c:pt>
                <c:pt idx="621">
                  <c:v>42853.431250007932</c:v>
                </c:pt>
                <c:pt idx="622">
                  <c:v>42853.431944452372</c:v>
                </c:pt>
                <c:pt idx="623">
                  <c:v>42853.432638896847</c:v>
                </c:pt>
                <c:pt idx="624">
                  <c:v>42853.433333341265</c:v>
                </c:pt>
                <c:pt idx="625">
                  <c:v>42853.434027785705</c:v>
                </c:pt>
                <c:pt idx="626">
                  <c:v>42853.434722230159</c:v>
                </c:pt>
                <c:pt idx="627">
                  <c:v>42853.435416674605</c:v>
                </c:pt>
                <c:pt idx="628">
                  <c:v>42853.436111119052</c:v>
                </c:pt>
                <c:pt idx="629">
                  <c:v>42853.436805563484</c:v>
                </c:pt>
                <c:pt idx="630">
                  <c:v>42853.437500007945</c:v>
                </c:pt>
                <c:pt idx="631">
                  <c:v>42853.438194452392</c:v>
                </c:pt>
                <c:pt idx="632">
                  <c:v>42853.438888896861</c:v>
                </c:pt>
                <c:pt idx="633">
                  <c:v>42853.439583341285</c:v>
                </c:pt>
                <c:pt idx="634">
                  <c:v>42853.440277785732</c:v>
                </c:pt>
                <c:pt idx="635">
                  <c:v>42853.440972230193</c:v>
                </c:pt>
                <c:pt idx="636">
                  <c:v>42853.441666674626</c:v>
                </c:pt>
                <c:pt idx="637">
                  <c:v>42853.442361119072</c:v>
                </c:pt>
                <c:pt idx="638">
                  <c:v>42853.443055563504</c:v>
                </c:pt>
                <c:pt idx="639">
                  <c:v>42853.443750007966</c:v>
                </c:pt>
                <c:pt idx="640">
                  <c:v>42853.444444452412</c:v>
                </c:pt>
                <c:pt idx="641">
                  <c:v>42853.445138896888</c:v>
                </c:pt>
                <c:pt idx="642">
                  <c:v>42853.445833341313</c:v>
                </c:pt>
                <c:pt idx="643">
                  <c:v>42853.446527785753</c:v>
                </c:pt>
                <c:pt idx="644">
                  <c:v>42853.447222230199</c:v>
                </c:pt>
                <c:pt idx="645">
                  <c:v>42853.447916674646</c:v>
                </c:pt>
                <c:pt idx="646">
                  <c:v>42853.448611119093</c:v>
                </c:pt>
                <c:pt idx="647">
                  <c:v>42853.449305563525</c:v>
                </c:pt>
                <c:pt idx="648">
                  <c:v>42853.450000007993</c:v>
                </c:pt>
                <c:pt idx="649">
                  <c:v>42853.450694452455</c:v>
                </c:pt>
                <c:pt idx="650">
                  <c:v>42853.451388896901</c:v>
                </c:pt>
                <c:pt idx="651">
                  <c:v>42853.452083341333</c:v>
                </c:pt>
                <c:pt idx="652">
                  <c:v>42853.452777785773</c:v>
                </c:pt>
                <c:pt idx="653">
                  <c:v>42853.45347223022</c:v>
                </c:pt>
                <c:pt idx="654">
                  <c:v>42853.454166674666</c:v>
                </c:pt>
                <c:pt idx="655">
                  <c:v>42853.454861119113</c:v>
                </c:pt>
                <c:pt idx="656">
                  <c:v>42853.45555556356</c:v>
                </c:pt>
                <c:pt idx="657">
                  <c:v>42853.45625000805</c:v>
                </c:pt>
                <c:pt idx="658">
                  <c:v>42853.456944452475</c:v>
                </c:pt>
                <c:pt idx="659">
                  <c:v>42853.457638896944</c:v>
                </c:pt>
                <c:pt idx="660">
                  <c:v>42853.458333341376</c:v>
                </c:pt>
                <c:pt idx="661">
                  <c:v>42853.459027785786</c:v>
                </c:pt>
                <c:pt idx="662">
                  <c:v>42853.459722230225</c:v>
                </c:pt>
                <c:pt idx="663">
                  <c:v>42853.460416674687</c:v>
                </c:pt>
                <c:pt idx="664">
                  <c:v>42853.461111119126</c:v>
                </c:pt>
                <c:pt idx="665">
                  <c:v>42853.461805563558</c:v>
                </c:pt>
                <c:pt idx="666">
                  <c:v>42853.462500008041</c:v>
                </c:pt>
                <c:pt idx="667">
                  <c:v>42853.463194452481</c:v>
                </c:pt>
                <c:pt idx="668">
                  <c:v>42853.463888896942</c:v>
                </c:pt>
                <c:pt idx="669">
                  <c:v>42853.464583341367</c:v>
                </c:pt>
                <c:pt idx="670">
                  <c:v>42853.465277785814</c:v>
                </c:pt>
                <c:pt idx="671">
                  <c:v>42853.465972230239</c:v>
                </c:pt>
                <c:pt idx="672">
                  <c:v>42853.466666674707</c:v>
                </c:pt>
                <c:pt idx="673">
                  <c:v>42853.467361119154</c:v>
                </c:pt>
                <c:pt idx="674">
                  <c:v>42853.468055563586</c:v>
                </c:pt>
                <c:pt idx="675">
                  <c:v>42853.468750008047</c:v>
                </c:pt>
                <c:pt idx="676">
                  <c:v>42853.469444452494</c:v>
                </c:pt>
                <c:pt idx="677">
                  <c:v>42853.47013889697</c:v>
                </c:pt>
                <c:pt idx="678">
                  <c:v>42853.470833341409</c:v>
                </c:pt>
                <c:pt idx="679">
                  <c:v>42853.471527785834</c:v>
                </c:pt>
                <c:pt idx="680">
                  <c:v>42853.472222230281</c:v>
                </c:pt>
                <c:pt idx="681">
                  <c:v>42853.472916674742</c:v>
                </c:pt>
                <c:pt idx="682">
                  <c:v>42853.473611119181</c:v>
                </c:pt>
                <c:pt idx="683">
                  <c:v>42853.474305563599</c:v>
                </c:pt>
                <c:pt idx="684">
                  <c:v>42853.475000008068</c:v>
                </c:pt>
                <c:pt idx="685">
                  <c:v>42853.475694452536</c:v>
                </c:pt>
                <c:pt idx="686">
                  <c:v>42853.47638889699</c:v>
                </c:pt>
                <c:pt idx="687">
                  <c:v>42853.477083341408</c:v>
                </c:pt>
                <c:pt idx="688">
                  <c:v>42853.477777785854</c:v>
                </c:pt>
                <c:pt idx="689">
                  <c:v>42853.478472230301</c:v>
                </c:pt>
                <c:pt idx="690">
                  <c:v>42853.479166674726</c:v>
                </c:pt>
                <c:pt idx="691">
                  <c:v>42853.479861119195</c:v>
                </c:pt>
                <c:pt idx="692">
                  <c:v>42853.480555563634</c:v>
                </c:pt>
                <c:pt idx="693">
                  <c:v>42853.48125000811</c:v>
                </c:pt>
                <c:pt idx="694">
                  <c:v>42853.481944452542</c:v>
                </c:pt>
                <c:pt idx="695">
                  <c:v>42853.482638897018</c:v>
                </c:pt>
                <c:pt idx="696">
                  <c:v>42853.483333341443</c:v>
                </c:pt>
                <c:pt idx="697">
                  <c:v>42853.484027785882</c:v>
                </c:pt>
                <c:pt idx="698">
                  <c:v>42853.484722230321</c:v>
                </c:pt>
                <c:pt idx="699">
                  <c:v>42853.485416674768</c:v>
                </c:pt>
                <c:pt idx="700">
                  <c:v>42853.486111119215</c:v>
                </c:pt>
                <c:pt idx="701">
                  <c:v>42853.486805563654</c:v>
                </c:pt>
                <c:pt idx="702">
                  <c:v>42853.48750000813</c:v>
                </c:pt>
                <c:pt idx="703">
                  <c:v>42853.488194452599</c:v>
                </c:pt>
                <c:pt idx="704">
                  <c:v>42853.488888897024</c:v>
                </c:pt>
                <c:pt idx="705">
                  <c:v>42853.489583341448</c:v>
                </c:pt>
                <c:pt idx="706">
                  <c:v>42853.490277785895</c:v>
                </c:pt>
                <c:pt idx="707">
                  <c:v>42853.490972230335</c:v>
                </c:pt>
                <c:pt idx="708">
                  <c:v>42853.491666674774</c:v>
                </c:pt>
                <c:pt idx="709">
                  <c:v>42853.492361119213</c:v>
                </c:pt>
                <c:pt idx="710">
                  <c:v>42853.493055563638</c:v>
                </c:pt>
                <c:pt idx="711">
                  <c:v>42853.493750008129</c:v>
                </c:pt>
                <c:pt idx="712">
                  <c:v>42853.494444452583</c:v>
                </c:pt>
                <c:pt idx="713">
                  <c:v>42853.495138897022</c:v>
                </c:pt>
                <c:pt idx="714">
                  <c:v>42853.495833341469</c:v>
                </c:pt>
                <c:pt idx="715">
                  <c:v>42853.496527785916</c:v>
                </c:pt>
                <c:pt idx="716">
                  <c:v>42853.497222230355</c:v>
                </c:pt>
                <c:pt idx="717">
                  <c:v>42853.497916674809</c:v>
                </c:pt>
                <c:pt idx="718">
                  <c:v>42853.498611119256</c:v>
                </c:pt>
                <c:pt idx="719">
                  <c:v>42853.499305563659</c:v>
                </c:pt>
                <c:pt idx="720">
                  <c:v>42853.500000008149</c:v>
                </c:pt>
                <c:pt idx="721">
                  <c:v>42853.500694452603</c:v>
                </c:pt>
                <c:pt idx="722">
                  <c:v>42853.501388897035</c:v>
                </c:pt>
                <c:pt idx="723">
                  <c:v>42853.502083341489</c:v>
                </c:pt>
                <c:pt idx="724">
                  <c:v>42853.502777785936</c:v>
                </c:pt>
                <c:pt idx="725">
                  <c:v>42853.503472230375</c:v>
                </c:pt>
                <c:pt idx="726">
                  <c:v>42853.504166674829</c:v>
                </c:pt>
                <c:pt idx="727">
                  <c:v>42853.504861119276</c:v>
                </c:pt>
                <c:pt idx="728">
                  <c:v>42853.505555563701</c:v>
                </c:pt>
                <c:pt idx="729">
                  <c:v>42853.506250008199</c:v>
                </c:pt>
                <c:pt idx="730">
                  <c:v>42853.506944452616</c:v>
                </c:pt>
                <c:pt idx="731">
                  <c:v>42853.507638897063</c:v>
                </c:pt>
                <c:pt idx="732">
                  <c:v>42853.508333341539</c:v>
                </c:pt>
                <c:pt idx="733">
                  <c:v>42853.509027785956</c:v>
                </c:pt>
                <c:pt idx="734">
                  <c:v>42853.509722230381</c:v>
                </c:pt>
                <c:pt idx="735">
                  <c:v>42853.510416674872</c:v>
                </c:pt>
                <c:pt idx="736">
                  <c:v>42853.511111119275</c:v>
                </c:pt>
                <c:pt idx="737">
                  <c:v>42853.511805563714</c:v>
                </c:pt>
                <c:pt idx="738">
                  <c:v>42853.512500008212</c:v>
                </c:pt>
                <c:pt idx="739">
                  <c:v>42853.513194452637</c:v>
                </c:pt>
                <c:pt idx="740">
                  <c:v>42853.513888897083</c:v>
                </c:pt>
                <c:pt idx="741">
                  <c:v>42853.514583341552</c:v>
                </c:pt>
                <c:pt idx="742">
                  <c:v>42853.515277785991</c:v>
                </c:pt>
                <c:pt idx="743">
                  <c:v>42853.515972230423</c:v>
                </c:pt>
                <c:pt idx="744">
                  <c:v>42853.516666674892</c:v>
                </c:pt>
                <c:pt idx="745">
                  <c:v>42853.517361119295</c:v>
                </c:pt>
                <c:pt idx="746">
                  <c:v>42853.518055563756</c:v>
                </c:pt>
                <c:pt idx="747">
                  <c:v>42853.51875000821</c:v>
                </c:pt>
                <c:pt idx="748">
                  <c:v>42853.519444452657</c:v>
                </c:pt>
                <c:pt idx="749">
                  <c:v>42853.520138897111</c:v>
                </c:pt>
                <c:pt idx="750">
                  <c:v>42853.520833341572</c:v>
                </c:pt>
                <c:pt idx="751">
                  <c:v>42853.521527785975</c:v>
                </c:pt>
                <c:pt idx="752">
                  <c:v>42853.522222230444</c:v>
                </c:pt>
                <c:pt idx="753">
                  <c:v>42853.52291667489</c:v>
                </c:pt>
                <c:pt idx="754">
                  <c:v>42853.523611119315</c:v>
                </c:pt>
                <c:pt idx="755">
                  <c:v>42853.524305563755</c:v>
                </c:pt>
                <c:pt idx="756">
                  <c:v>42853.525000008209</c:v>
                </c:pt>
                <c:pt idx="757">
                  <c:v>42853.525694452677</c:v>
                </c:pt>
                <c:pt idx="758">
                  <c:v>42853.526388897131</c:v>
                </c:pt>
                <c:pt idx="759">
                  <c:v>42853.527083341571</c:v>
                </c:pt>
                <c:pt idx="760">
                  <c:v>42853.527777785996</c:v>
                </c:pt>
                <c:pt idx="761">
                  <c:v>42853.528472230464</c:v>
                </c:pt>
                <c:pt idx="762">
                  <c:v>42853.529166674904</c:v>
                </c:pt>
                <c:pt idx="763">
                  <c:v>42853.529861119328</c:v>
                </c:pt>
                <c:pt idx="764">
                  <c:v>42853.530555563804</c:v>
                </c:pt>
                <c:pt idx="765">
                  <c:v>42853.531250008251</c:v>
                </c:pt>
                <c:pt idx="766">
                  <c:v>42853.531944452676</c:v>
                </c:pt>
                <c:pt idx="767">
                  <c:v>42853.532638897166</c:v>
                </c:pt>
                <c:pt idx="768">
                  <c:v>42853.533333341591</c:v>
                </c:pt>
                <c:pt idx="769">
                  <c:v>42853.534027786038</c:v>
                </c:pt>
                <c:pt idx="770">
                  <c:v>42853.534722230484</c:v>
                </c:pt>
                <c:pt idx="771">
                  <c:v>42853.535416674931</c:v>
                </c:pt>
                <c:pt idx="772">
                  <c:v>42853.536111119378</c:v>
                </c:pt>
                <c:pt idx="773">
                  <c:v>42853.536805563825</c:v>
                </c:pt>
                <c:pt idx="774">
                  <c:v>42853.537500008271</c:v>
                </c:pt>
                <c:pt idx="775">
                  <c:v>42853.538194452718</c:v>
                </c:pt>
                <c:pt idx="776">
                  <c:v>42853.538888897187</c:v>
                </c:pt>
                <c:pt idx="777">
                  <c:v>42853.539583341604</c:v>
                </c:pt>
                <c:pt idx="778">
                  <c:v>42853.54027778608</c:v>
                </c:pt>
                <c:pt idx="779">
                  <c:v>42853.540972230512</c:v>
                </c:pt>
                <c:pt idx="780">
                  <c:v>42853.541666674952</c:v>
                </c:pt>
                <c:pt idx="781">
                  <c:v>42853.542361119384</c:v>
                </c:pt>
                <c:pt idx="782">
                  <c:v>42853.543055563823</c:v>
                </c:pt>
                <c:pt idx="783">
                  <c:v>42853.543750008284</c:v>
                </c:pt>
                <c:pt idx="784">
                  <c:v>42853.544444452738</c:v>
                </c:pt>
                <c:pt idx="785">
                  <c:v>42853.545138897192</c:v>
                </c:pt>
                <c:pt idx="786">
                  <c:v>42853.545833341632</c:v>
                </c:pt>
                <c:pt idx="787">
                  <c:v>42853.546527786093</c:v>
                </c:pt>
                <c:pt idx="788">
                  <c:v>42853.547222230532</c:v>
                </c:pt>
                <c:pt idx="789">
                  <c:v>42853.547916674994</c:v>
                </c:pt>
                <c:pt idx="790">
                  <c:v>42853.548611119419</c:v>
                </c:pt>
                <c:pt idx="791">
                  <c:v>42853.549305563844</c:v>
                </c:pt>
                <c:pt idx="792">
                  <c:v>42853.550000008312</c:v>
                </c:pt>
                <c:pt idx="793">
                  <c:v>42853.550694452781</c:v>
                </c:pt>
                <c:pt idx="794">
                  <c:v>42853.551388897205</c:v>
                </c:pt>
                <c:pt idx="795">
                  <c:v>42853.552083341652</c:v>
                </c:pt>
                <c:pt idx="796">
                  <c:v>42853.552777786099</c:v>
                </c:pt>
                <c:pt idx="797">
                  <c:v>42853.553472230546</c:v>
                </c:pt>
                <c:pt idx="798">
                  <c:v>42853.554166674992</c:v>
                </c:pt>
                <c:pt idx="799">
                  <c:v>42853.554861119439</c:v>
                </c:pt>
                <c:pt idx="800">
                  <c:v>42853.555555563886</c:v>
                </c:pt>
                <c:pt idx="801">
                  <c:v>42853.556250008354</c:v>
                </c:pt>
                <c:pt idx="802">
                  <c:v>42853.556944452801</c:v>
                </c:pt>
                <c:pt idx="803">
                  <c:v>42853.557638897233</c:v>
                </c:pt>
                <c:pt idx="804">
                  <c:v>42853.558333341694</c:v>
                </c:pt>
                <c:pt idx="805">
                  <c:v>42853.559027786119</c:v>
                </c:pt>
                <c:pt idx="806">
                  <c:v>42853.559722230566</c:v>
                </c:pt>
                <c:pt idx="807">
                  <c:v>42853.560416675005</c:v>
                </c:pt>
                <c:pt idx="808">
                  <c:v>42853.561111119438</c:v>
                </c:pt>
                <c:pt idx="809">
                  <c:v>42853.561805563877</c:v>
                </c:pt>
                <c:pt idx="810">
                  <c:v>42853.562500008353</c:v>
                </c:pt>
                <c:pt idx="811">
                  <c:v>42853.5631944528</c:v>
                </c:pt>
                <c:pt idx="812">
                  <c:v>42853.563888897224</c:v>
                </c:pt>
                <c:pt idx="813">
                  <c:v>42853.564583341686</c:v>
                </c:pt>
                <c:pt idx="814">
                  <c:v>42853.56527778614</c:v>
                </c:pt>
                <c:pt idx="815">
                  <c:v>42853.565972230586</c:v>
                </c:pt>
                <c:pt idx="816">
                  <c:v>42853.566666675026</c:v>
                </c:pt>
                <c:pt idx="817">
                  <c:v>42853.567361119458</c:v>
                </c:pt>
                <c:pt idx="818">
                  <c:v>42853.568055563926</c:v>
                </c:pt>
                <c:pt idx="819">
                  <c:v>42853.568750008373</c:v>
                </c:pt>
                <c:pt idx="820">
                  <c:v>42853.56944445282</c:v>
                </c:pt>
                <c:pt idx="821">
                  <c:v>42853.570138897267</c:v>
                </c:pt>
                <c:pt idx="822">
                  <c:v>42853.570833341713</c:v>
                </c:pt>
                <c:pt idx="823">
                  <c:v>42853.57152778616</c:v>
                </c:pt>
                <c:pt idx="824">
                  <c:v>42853.572222230607</c:v>
                </c:pt>
                <c:pt idx="825">
                  <c:v>42853.572916675053</c:v>
                </c:pt>
                <c:pt idx="826">
                  <c:v>42853.5736111195</c:v>
                </c:pt>
                <c:pt idx="827">
                  <c:v>42853.574305563925</c:v>
                </c:pt>
                <c:pt idx="828">
                  <c:v>42853.575000008394</c:v>
                </c:pt>
                <c:pt idx="829">
                  <c:v>42853.57569445284</c:v>
                </c:pt>
                <c:pt idx="830">
                  <c:v>42853.576388897287</c:v>
                </c:pt>
                <c:pt idx="831">
                  <c:v>42853.577083341734</c:v>
                </c:pt>
                <c:pt idx="832">
                  <c:v>42853.57777778618</c:v>
                </c:pt>
                <c:pt idx="833">
                  <c:v>42853.578472230627</c:v>
                </c:pt>
                <c:pt idx="834">
                  <c:v>42853.579166675074</c:v>
                </c:pt>
                <c:pt idx="835">
                  <c:v>42853.579861119521</c:v>
                </c:pt>
                <c:pt idx="836">
                  <c:v>42853.580555563967</c:v>
                </c:pt>
                <c:pt idx="837">
                  <c:v>42853.581250008436</c:v>
                </c:pt>
                <c:pt idx="838">
                  <c:v>42853.581944452861</c:v>
                </c:pt>
                <c:pt idx="839">
                  <c:v>42853.582638897329</c:v>
                </c:pt>
                <c:pt idx="840">
                  <c:v>42853.583333341761</c:v>
                </c:pt>
                <c:pt idx="841">
                  <c:v>42853.584027786201</c:v>
                </c:pt>
                <c:pt idx="842">
                  <c:v>42853.584722230626</c:v>
                </c:pt>
                <c:pt idx="843">
                  <c:v>42853.585416675094</c:v>
                </c:pt>
                <c:pt idx="844">
                  <c:v>42853.586111119541</c:v>
                </c:pt>
                <c:pt idx="845">
                  <c:v>42853.586805563988</c:v>
                </c:pt>
                <c:pt idx="846">
                  <c:v>42853.587500008442</c:v>
                </c:pt>
                <c:pt idx="847">
                  <c:v>42853.588194452903</c:v>
                </c:pt>
                <c:pt idx="848">
                  <c:v>42853.588888897342</c:v>
                </c:pt>
                <c:pt idx="849">
                  <c:v>42853.589583341782</c:v>
                </c:pt>
                <c:pt idx="850">
                  <c:v>42853.590277786221</c:v>
                </c:pt>
                <c:pt idx="851">
                  <c:v>42853.590972230646</c:v>
                </c:pt>
                <c:pt idx="852">
                  <c:v>42853.591666675093</c:v>
                </c:pt>
                <c:pt idx="853">
                  <c:v>42853.592361119554</c:v>
                </c:pt>
                <c:pt idx="854">
                  <c:v>42853.593055563979</c:v>
                </c:pt>
                <c:pt idx="855">
                  <c:v>42853.593750008455</c:v>
                </c:pt>
                <c:pt idx="856">
                  <c:v>42853.594444452901</c:v>
                </c:pt>
                <c:pt idx="857">
                  <c:v>42853.595138897334</c:v>
                </c:pt>
                <c:pt idx="858">
                  <c:v>42853.595833341795</c:v>
                </c:pt>
                <c:pt idx="859">
                  <c:v>42853.596527786234</c:v>
                </c:pt>
                <c:pt idx="860">
                  <c:v>42853.597222230674</c:v>
                </c:pt>
                <c:pt idx="861">
                  <c:v>42853.597916675135</c:v>
                </c:pt>
                <c:pt idx="862">
                  <c:v>42853.598611119582</c:v>
                </c:pt>
                <c:pt idx="863">
                  <c:v>42853.599305564006</c:v>
                </c:pt>
                <c:pt idx="864">
                  <c:v>42853.600000008482</c:v>
                </c:pt>
                <c:pt idx="865">
                  <c:v>42853.600694452944</c:v>
                </c:pt>
                <c:pt idx="866">
                  <c:v>42853.601388897354</c:v>
                </c:pt>
                <c:pt idx="867">
                  <c:v>42853.602083341815</c:v>
                </c:pt>
                <c:pt idx="868">
                  <c:v>42853.602777786255</c:v>
                </c:pt>
                <c:pt idx="869">
                  <c:v>42853.603472230687</c:v>
                </c:pt>
                <c:pt idx="870">
                  <c:v>42853.604166675155</c:v>
                </c:pt>
                <c:pt idx="871">
                  <c:v>42853.604861119595</c:v>
                </c:pt>
                <c:pt idx="872">
                  <c:v>42853.605555564034</c:v>
                </c:pt>
                <c:pt idx="873">
                  <c:v>42853.606250008517</c:v>
                </c:pt>
                <c:pt idx="874">
                  <c:v>42853.606944452942</c:v>
                </c:pt>
                <c:pt idx="875">
                  <c:v>42853.607638897389</c:v>
                </c:pt>
                <c:pt idx="876">
                  <c:v>42853.608333341843</c:v>
                </c:pt>
                <c:pt idx="877">
                  <c:v>42853.609027786275</c:v>
                </c:pt>
                <c:pt idx="878">
                  <c:v>42853.609722230707</c:v>
                </c:pt>
                <c:pt idx="879">
                  <c:v>42853.610416675183</c:v>
                </c:pt>
                <c:pt idx="880">
                  <c:v>42853.611111119601</c:v>
                </c:pt>
                <c:pt idx="881">
                  <c:v>42853.611805564055</c:v>
                </c:pt>
                <c:pt idx="882">
                  <c:v>42853.612500008538</c:v>
                </c:pt>
                <c:pt idx="883">
                  <c:v>42853.613194452962</c:v>
                </c:pt>
                <c:pt idx="884">
                  <c:v>42853.613888897409</c:v>
                </c:pt>
                <c:pt idx="885">
                  <c:v>42853.614583341863</c:v>
                </c:pt>
                <c:pt idx="886">
                  <c:v>42853.615277786303</c:v>
                </c:pt>
                <c:pt idx="887">
                  <c:v>42853.615972230735</c:v>
                </c:pt>
                <c:pt idx="888">
                  <c:v>42853.616666675196</c:v>
                </c:pt>
                <c:pt idx="889">
                  <c:v>42853.617361119614</c:v>
                </c:pt>
                <c:pt idx="890">
                  <c:v>42853.618055564089</c:v>
                </c:pt>
                <c:pt idx="891">
                  <c:v>42853.618750008543</c:v>
                </c:pt>
                <c:pt idx="892">
                  <c:v>42853.619444452983</c:v>
                </c:pt>
                <c:pt idx="893">
                  <c:v>42853.62013889743</c:v>
                </c:pt>
                <c:pt idx="894">
                  <c:v>42853.620833341891</c:v>
                </c:pt>
                <c:pt idx="895">
                  <c:v>42853.621527786301</c:v>
                </c:pt>
                <c:pt idx="896">
                  <c:v>42853.62222223077</c:v>
                </c:pt>
                <c:pt idx="897">
                  <c:v>42853.622916675195</c:v>
                </c:pt>
                <c:pt idx="898">
                  <c:v>42853.623611119627</c:v>
                </c:pt>
                <c:pt idx="899">
                  <c:v>42853.624305564088</c:v>
                </c:pt>
                <c:pt idx="900">
                  <c:v>42853.625000008557</c:v>
                </c:pt>
                <c:pt idx="901">
                  <c:v>42853.625694452996</c:v>
                </c:pt>
                <c:pt idx="902">
                  <c:v>42853.62638889745</c:v>
                </c:pt>
                <c:pt idx="903">
                  <c:v>42853.627083341875</c:v>
                </c:pt>
                <c:pt idx="904">
                  <c:v>42853.627777786314</c:v>
                </c:pt>
                <c:pt idx="905">
                  <c:v>42853.628472230776</c:v>
                </c:pt>
                <c:pt idx="906">
                  <c:v>42853.629166675193</c:v>
                </c:pt>
                <c:pt idx="907">
                  <c:v>42853.629861119647</c:v>
                </c:pt>
                <c:pt idx="908">
                  <c:v>42853.63055556413</c:v>
                </c:pt>
                <c:pt idx="909">
                  <c:v>42853.631250008591</c:v>
                </c:pt>
                <c:pt idx="910">
                  <c:v>42853.631944453024</c:v>
                </c:pt>
                <c:pt idx="911">
                  <c:v>42853.632638897492</c:v>
                </c:pt>
                <c:pt idx="912">
                  <c:v>42853.633333341917</c:v>
                </c:pt>
                <c:pt idx="913">
                  <c:v>42853.634027786364</c:v>
                </c:pt>
                <c:pt idx="914">
                  <c:v>42853.634722230789</c:v>
                </c:pt>
                <c:pt idx="915">
                  <c:v>42853.635416675228</c:v>
                </c:pt>
                <c:pt idx="916">
                  <c:v>42853.636111119704</c:v>
                </c:pt>
                <c:pt idx="917">
                  <c:v>42853.636805564151</c:v>
                </c:pt>
                <c:pt idx="918">
                  <c:v>42853.637500008597</c:v>
                </c:pt>
                <c:pt idx="919">
                  <c:v>42853.638194453044</c:v>
                </c:pt>
                <c:pt idx="920">
                  <c:v>42853.638888897491</c:v>
                </c:pt>
                <c:pt idx="921">
                  <c:v>42853.639583341937</c:v>
                </c:pt>
                <c:pt idx="922">
                  <c:v>42853.640277786391</c:v>
                </c:pt>
                <c:pt idx="923">
                  <c:v>42853.640972230831</c:v>
                </c:pt>
                <c:pt idx="924">
                  <c:v>42853.641666675248</c:v>
                </c:pt>
                <c:pt idx="925">
                  <c:v>42853.642361119724</c:v>
                </c:pt>
                <c:pt idx="926">
                  <c:v>42853.643055564171</c:v>
                </c:pt>
                <c:pt idx="927">
                  <c:v>42853.643750008596</c:v>
                </c:pt>
                <c:pt idx="928">
                  <c:v>42853.644444453064</c:v>
                </c:pt>
                <c:pt idx="929">
                  <c:v>42853.645138897511</c:v>
                </c:pt>
                <c:pt idx="930">
                  <c:v>42853.64583334198</c:v>
                </c:pt>
                <c:pt idx="931">
                  <c:v>42853.646527786412</c:v>
                </c:pt>
                <c:pt idx="932">
                  <c:v>42853.647222230851</c:v>
                </c:pt>
                <c:pt idx="933">
                  <c:v>42853.647916675276</c:v>
                </c:pt>
                <c:pt idx="934">
                  <c:v>42853.648611119745</c:v>
                </c:pt>
                <c:pt idx="935">
                  <c:v>42853.649305564184</c:v>
                </c:pt>
                <c:pt idx="936">
                  <c:v>42853.650000008638</c:v>
                </c:pt>
                <c:pt idx="937">
                  <c:v>42853.650694453092</c:v>
                </c:pt>
                <c:pt idx="938">
                  <c:v>42853.651388897531</c:v>
                </c:pt>
                <c:pt idx="939">
                  <c:v>42853.652083341993</c:v>
                </c:pt>
                <c:pt idx="940">
                  <c:v>42853.652777786432</c:v>
                </c:pt>
                <c:pt idx="941">
                  <c:v>42853.653472230872</c:v>
                </c:pt>
                <c:pt idx="942">
                  <c:v>42853.654166675304</c:v>
                </c:pt>
                <c:pt idx="943">
                  <c:v>42853.654861119765</c:v>
                </c:pt>
                <c:pt idx="944">
                  <c:v>42853.655555564204</c:v>
                </c:pt>
                <c:pt idx="945">
                  <c:v>42853.65625000868</c:v>
                </c:pt>
                <c:pt idx="946">
                  <c:v>42853.656944453112</c:v>
                </c:pt>
                <c:pt idx="947">
                  <c:v>42853.657638897574</c:v>
                </c:pt>
                <c:pt idx="948">
                  <c:v>42853.658333342035</c:v>
                </c:pt>
                <c:pt idx="949">
                  <c:v>42853.659027786445</c:v>
                </c:pt>
                <c:pt idx="950">
                  <c:v>42853.659722230885</c:v>
                </c:pt>
                <c:pt idx="951">
                  <c:v>42853.660416675324</c:v>
                </c:pt>
                <c:pt idx="952">
                  <c:v>42853.661111119764</c:v>
                </c:pt>
                <c:pt idx="953">
                  <c:v>42853.661805564188</c:v>
                </c:pt>
                <c:pt idx="954">
                  <c:v>42853.662500008679</c:v>
                </c:pt>
                <c:pt idx="955">
                  <c:v>42853.663194453125</c:v>
                </c:pt>
                <c:pt idx="956">
                  <c:v>42853.663888897572</c:v>
                </c:pt>
                <c:pt idx="957">
                  <c:v>42853.664583342019</c:v>
                </c:pt>
                <c:pt idx="958">
                  <c:v>42853.665277786466</c:v>
                </c:pt>
                <c:pt idx="959">
                  <c:v>42853.665972230905</c:v>
                </c:pt>
                <c:pt idx="960">
                  <c:v>42853.666666675337</c:v>
                </c:pt>
                <c:pt idx="961">
                  <c:v>42853.667361119777</c:v>
                </c:pt>
                <c:pt idx="962">
                  <c:v>42853.668055564231</c:v>
                </c:pt>
                <c:pt idx="963">
                  <c:v>42853.668750008685</c:v>
                </c:pt>
                <c:pt idx="964">
                  <c:v>42853.669444453124</c:v>
                </c:pt>
                <c:pt idx="965">
                  <c:v>42853.670138897593</c:v>
                </c:pt>
                <c:pt idx="966">
                  <c:v>42853.670833342068</c:v>
                </c:pt>
                <c:pt idx="967">
                  <c:v>42853.671527786486</c:v>
                </c:pt>
                <c:pt idx="968">
                  <c:v>42853.672222230933</c:v>
                </c:pt>
                <c:pt idx="969">
                  <c:v>42853.672916675379</c:v>
                </c:pt>
                <c:pt idx="970">
                  <c:v>42853.673611119826</c:v>
                </c:pt>
                <c:pt idx="971">
                  <c:v>42853.674305564251</c:v>
                </c:pt>
                <c:pt idx="972">
                  <c:v>42853.67500000872</c:v>
                </c:pt>
                <c:pt idx="973">
                  <c:v>42853.675694453166</c:v>
                </c:pt>
                <c:pt idx="974">
                  <c:v>42853.676388897606</c:v>
                </c:pt>
                <c:pt idx="975">
                  <c:v>42853.67708334206</c:v>
                </c:pt>
                <c:pt idx="976">
                  <c:v>42853.677777786506</c:v>
                </c:pt>
                <c:pt idx="977">
                  <c:v>42853.678472230953</c:v>
                </c:pt>
                <c:pt idx="978">
                  <c:v>42853.679166675371</c:v>
                </c:pt>
                <c:pt idx="979">
                  <c:v>42853.679861119825</c:v>
                </c:pt>
                <c:pt idx="980">
                  <c:v>42853.680555564286</c:v>
                </c:pt>
                <c:pt idx="981">
                  <c:v>42853.68125000874</c:v>
                </c:pt>
                <c:pt idx="982">
                  <c:v>42853.681944453187</c:v>
                </c:pt>
                <c:pt idx="983">
                  <c:v>42853.682638897633</c:v>
                </c:pt>
                <c:pt idx="984">
                  <c:v>42853.683333342102</c:v>
                </c:pt>
                <c:pt idx="985">
                  <c:v>42853.684027786541</c:v>
                </c:pt>
                <c:pt idx="986">
                  <c:v>42853.684722230973</c:v>
                </c:pt>
                <c:pt idx="987">
                  <c:v>42853.68541667542</c:v>
                </c:pt>
                <c:pt idx="988">
                  <c:v>42853.686111119867</c:v>
                </c:pt>
                <c:pt idx="989">
                  <c:v>42853.686805564314</c:v>
                </c:pt>
                <c:pt idx="990">
                  <c:v>42853.68750000876</c:v>
                </c:pt>
                <c:pt idx="991">
                  <c:v>42853.688194453207</c:v>
                </c:pt>
                <c:pt idx="992">
                  <c:v>42853.688888897661</c:v>
                </c:pt>
                <c:pt idx="993">
                  <c:v>42853.689583342122</c:v>
                </c:pt>
                <c:pt idx="994">
                  <c:v>42853.690277786547</c:v>
                </c:pt>
                <c:pt idx="995">
                  <c:v>42853.690972230994</c:v>
                </c:pt>
                <c:pt idx="996">
                  <c:v>42853.691666675404</c:v>
                </c:pt>
                <c:pt idx="997">
                  <c:v>42853.692361119865</c:v>
                </c:pt>
                <c:pt idx="998">
                  <c:v>42853.693055564305</c:v>
                </c:pt>
                <c:pt idx="999">
                  <c:v>42853.693750008759</c:v>
                </c:pt>
                <c:pt idx="1000">
                  <c:v>42853.694444453198</c:v>
                </c:pt>
                <c:pt idx="1001">
                  <c:v>42853.695138897674</c:v>
                </c:pt>
                <c:pt idx="1002">
                  <c:v>42853.695833342143</c:v>
                </c:pt>
                <c:pt idx="1003">
                  <c:v>42853.696527786567</c:v>
                </c:pt>
                <c:pt idx="1004">
                  <c:v>42853.697222230992</c:v>
                </c:pt>
                <c:pt idx="1005">
                  <c:v>42853.697916675454</c:v>
                </c:pt>
                <c:pt idx="1006">
                  <c:v>42853.698611119908</c:v>
                </c:pt>
                <c:pt idx="1007">
                  <c:v>42853.699305564318</c:v>
                </c:pt>
                <c:pt idx="1008">
                  <c:v>42853.700000008801</c:v>
                </c:pt>
                <c:pt idx="1009">
                  <c:v>42853.700694453226</c:v>
                </c:pt>
                <c:pt idx="1010">
                  <c:v>42853.701388897673</c:v>
                </c:pt>
                <c:pt idx="1011">
                  <c:v>42853.702083342141</c:v>
                </c:pt>
                <c:pt idx="1012">
                  <c:v>42853.702777786588</c:v>
                </c:pt>
                <c:pt idx="1013">
                  <c:v>42853.703472231013</c:v>
                </c:pt>
                <c:pt idx="1014">
                  <c:v>42853.704166675474</c:v>
                </c:pt>
                <c:pt idx="1015">
                  <c:v>42853.704861119928</c:v>
                </c:pt>
                <c:pt idx="1016">
                  <c:v>42853.705555564375</c:v>
                </c:pt>
                <c:pt idx="1017">
                  <c:v>42853.706250008843</c:v>
                </c:pt>
                <c:pt idx="1018">
                  <c:v>42853.706944453254</c:v>
                </c:pt>
                <c:pt idx="1019">
                  <c:v>42853.707638897715</c:v>
                </c:pt>
                <c:pt idx="1020">
                  <c:v>42853.708333342191</c:v>
                </c:pt>
                <c:pt idx="1021">
                  <c:v>42853.709027786594</c:v>
                </c:pt>
                <c:pt idx="1022">
                  <c:v>42853.709722231019</c:v>
                </c:pt>
                <c:pt idx="1023">
                  <c:v>42853.710416675502</c:v>
                </c:pt>
                <c:pt idx="1024">
                  <c:v>42853.711111119934</c:v>
                </c:pt>
                <c:pt idx="1025">
                  <c:v>42853.711805564373</c:v>
                </c:pt>
                <c:pt idx="1026">
                  <c:v>42853.712500008842</c:v>
                </c:pt>
                <c:pt idx="1027">
                  <c:v>42853.713194453274</c:v>
                </c:pt>
                <c:pt idx="1028">
                  <c:v>42853.713888897735</c:v>
                </c:pt>
                <c:pt idx="1029">
                  <c:v>42853.714583342204</c:v>
                </c:pt>
                <c:pt idx="1030">
                  <c:v>42853.715277786629</c:v>
                </c:pt>
                <c:pt idx="1031">
                  <c:v>42853.715972231075</c:v>
                </c:pt>
                <c:pt idx="1032">
                  <c:v>42853.716666675522</c:v>
                </c:pt>
                <c:pt idx="1033">
                  <c:v>42853.717361119954</c:v>
                </c:pt>
                <c:pt idx="1034">
                  <c:v>42853.718055564415</c:v>
                </c:pt>
                <c:pt idx="1035">
                  <c:v>42853.718750008862</c:v>
                </c:pt>
                <c:pt idx="1036">
                  <c:v>42853.719444453287</c:v>
                </c:pt>
                <c:pt idx="1037">
                  <c:v>42853.720138897756</c:v>
                </c:pt>
                <c:pt idx="1038">
                  <c:v>42853.720833342202</c:v>
                </c:pt>
                <c:pt idx="1039">
                  <c:v>42853.72152778662</c:v>
                </c:pt>
                <c:pt idx="1040">
                  <c:v>42853.722222231074</c:v>
                </c:pt>
                <c:pt idx="1041">
                  <c:v>42853.722916675535</c:v>
                </c:pt>
                <c:pt idx="1042">
                  <c:v>42853.723611119975</c:v>
                </c:pt>
                <c:pt idx="1043">
                  <c:v>42853.724305564414</c:v>
                </c:pt>
                <c:pt idx="1044">
                  <c:v>42853.725000008875</c:v>
                </c:pt>
                <c:pt idx="1045">
                  <c:v>42853.725694453307</c:v>
                </c:pt>
                <c:pt idx="1046">
                  <c:v>42853.726388897776</c:v>
                </c:pt>
                <c:pt idx="1047">
                  <c:v>42853.727083342201</c:v>
                </c:pt>
                <c:pt idx="1048">
                  <c:v>42853.727777786633</c:v>
                </c:pt>
                <c:pt idx="1049">
                  <c:v>42853.728472231094</c:v>
                </c:pt>
                <c:pt idx="1050">
                  <c:v>42853.729166675526</c:v>
                </c:pt>
                <c:pt idx="1051">
                  <c:v>42853.729861119988</c:v>
                </c:pt>
                <c:pt idx="1052">
                  <c:v>42853.730555564456</c:v>
                </c:pt>
                <c:pt idx="1053">
                  <c:v>42853.731250008903</c:v>
                </c:pt>
                <c:pt idx="1054">
                  <c:v>42853.73194445332</c:v>
                </c:pt>
                <c:pt idx="1055">
                  <c:v>42853.732638897796</c:v>
                </c:pt>
                <c:pt idx="1056">
                  <c:v>42853.733333342236</c:v>
                </c:pt>
                <c:pt idx="1057">
                  <c:v>42853.734027786675</c:v>
                </c:pt>
                <c:pt idx="1058">
                  <c:v>42853.734722231115</c:v>
                </c:pt>
                <c:pt idx="1059">
                  <c:v>42853.735416675576</c:v>
                </c:pt>
                <c:pt idx="1060">
                  <c:v>42853.73611112003</c:v>
                </c:pt>
                <c:pt idx="1061">
                  <c:v>42853.736805564477</c:v>
                </c:pt>
                <c:pt idx="1062">
                  <c:v>42853.737500008923</c:v>
                </c:pt>
                <c:pt idx="1063">
                  <c:v>42853.73819445337</c:v>
                </c:pt>
                <c:pt idx="1064">
                  <c:v>42853.738888897817</c:v>
                </c:pt>
                <c:pt idx="1065">
                  <c:v>42853.739583342256</c:v>
                </c:pt>
                <c:pt idx="1066">
                  <c:v>42853.74027778671</c:v>
                </c:pt>
                <c:pt idx="1067">
                  <c:v>42853.740972231157</c:v>
                </c:pt>
                <c:pt idx="1068">
                  <c:v>42853.741666675574</c:v>
                </c:pt>
                <c:pt idx="1069">
                  <c:v>42853.74236112005</c:v>
                </c:pt>
                <c:pt idx="1070">
                  <c:v>42853.743055564475</c:v>
                </c:pt>
                <c:pt idx="1071">
                  <c:v>42853.743750008944</c:v>
                </c:pt>
                <c:pt idx="1072">
                  <c:v>42853.744444453376</c:v>
                </c:pt>
                <c:pt idx="1073">
                  <c:v>42853.745138897837</c:v>
                </c:pt>
                <c:pt idx="1074">
                  <c:v>42853.745833342291</c:v>
                </c:pt>
                <c:pt idx="1075">
                  <c:v>42853.74652778673</c:v>
                </c:pt>
                <c:pt idx="1076">
                  <c:v>42853.747222231177</c:v>
                </c:pt>
                <c:pt idx="1077">
                  <c:v>42853.747916675624</c:v>
                </c:pt>
                <c:pt idx="1078">
                  <c:v>42853.748611120092</c:v>
                </c:pt>
                <c:pt idx="1079">
                  <c:v>42853.749305564495</c:v>
                </c:pt>
                <c:pt idx="1080">
                  <c:v>42853.750000008986</c:v>
                </c:pt>
                <c:pt idx="1081">
                  <c:v>42853.750694453411</c:v>
                </c:pt>
                <c:pt idx="1082">
                  <c:v>42853.751388897857</c:v>
                </c:pt>
                <c:pt idx="1083">
                  <c:v>42853.752083342311</c:v>
                </c:pt>
                <c:pt idx="1084">
                  <c:v>42853.752777786751</c:v>
                </c:pt>
                <c:pt idx="1085">
                  <c:v>42853.753472231176</c:v>
                </c:pt>
                <c:pt idx="1086">
                  <c:v>42853.754166675622</c:v>
                </c:pt>
                <c:pt idx="1087">
                  <c:v>42853.754861120091</c:v>
                </c:pt>
                <c:pt idx="1088">
                  <c:v>42853.755555564538</c:v>
                </c:pt>
                <c:pt idx="1089">
                  <c:v>42853.756250009013</c:v>
                </c:pt>
                <c:pt idx="1090">
                  <c:v>42853.756944453431</c:v>
                </c:pt>
                <c:pt idx="1091">
                  <c:v>42853.757638897892</c:v>
                </c:pt>
                <c:pt idx="1092">
                  <c:v>42853.758333342354</c:v>
                </c:pt>
                <c:pt idx="1093">
                  <c:v>42853.759027786771</c:v>
                </c:pt>
                <c:pt idx="1094">
                  <c:v>42853.759722231182</c:v>
                </c:pt>
                <c:pt idx="1095">
                  <c:v>42853.760416675643</c:v>
                </c:pt>
                <c:pt idx="1096">
                  <c:v>42853.761111120104</c:v>
                </c:pt>
                <c:pt idx="1097">
                  <c:v>42853.761805564529</c:v>
                </c:pt>
                <c:pt idx="1098">
                  <c:v>42853.762500009005</c:v>
                </c:pt>
                <c:pt idx="1099">
                  <c:v>42853.76319445343</c:v>
                </c:pt>
                <c:pt idx="1100">
                  <c:v>42853.763888897884</c:v>
                </c:pt>
                <c:pt idx="1101">
                  <c:v>42853.764583342345</c:v>
                </c:pt>
                <c:pt idx="1102">
                  <c:v>42853.765277786784</c:v>
                </c:pt>
                <c:pt idx="1103">
                  <c:v>42853.765972231202</c:v>
                </c:pt>
                <c:pt idx="1104">
                  <c:v>42853.766666675663</c:v>
                </c:pt>
                <c:pt idx="1105">
                  <c:v>42853.767361120124</c:v>
                </c:pt>
                <c:pt idx="1106">
                  <c:v>42853.768055564578</c:v>
                </c:pt>
                <c:pt idx="1107">
                  <c:v>42853.768750009025</c:v>
                </c:pt>
                <c:pt idx="1108">
                  <c:v>42853.76944445345</c:v>
                </c:pt>
                <c:pt idx="1109">
                  <c:v>42853.770138897919</c:v>
                </c:pt>
                <c:pt idx="1110">
                  <c:v>42853.770833342387</c:v>
                </c:pt>
                <c:pt idx="1111">
                  <c:v>42853.771527786805</c:v>
                </c:pt>
                <c:pt idx="1112">
                  <c:v>42853.772222231237</c:v>
                </c:pt>
                <c:pt idx="1113">
                  <c:v>42853.772916675705</c:v>
                </c:pt>
                <c:pt idx="1114">
                  <c:v>42853.773611120152</c:v>
                </c:pt>
                <c:pt idx="1115">
                  <c:v>42853.774305564584</c:v>
                </c:pt>
                <c:pt idx="1116">
                  <c:v>42853.775000009024</c:v>
                </c:pt>
                <c:pt idx="1117">
                  <c:v>42853.775694453485</c:v>
                </c:pt>
                <c:pt idx="1118">
                  <c:v>42853.776388897939</c:v>
                </c:pt>
                <c:pt idx="1119">
                  <c:v>42853.777083342386</c:v>
                </c:pt>
                <c:pt idx="1120">
                  <c:v>42853.777777786825</c:v>
                </c:pt>
                <c:pt idx="1121">
                  <c:v>42853.778472231257</c:v>
                </c:pt>
                <c:pt idx="1122">
                  <c:v>42853.779166675697</c:v>
                </c:pt>
                <c:pt idx="1123">
                  <c:v>42853.779861120172</c:v>
                </c:pt>
                <c:pt idx="1124">
                  <c:v>42853.780555564605</c:v>
                </c:pt>
                <c:pt idx="1125">
                  <c:v>42853.781250009066</c:v>
                </c:pt>
                <c:pt idx="1126">
                  <c:v>42853.781944453505</c:v>
                </c:pt>
                <c:pt idx="1127">
                  <c:v>42853.782638897988</c:v>
                </c:pt>
                <c:pt idx="1128">
                  <c:v>42853.783333342413</c:v>
                </c:pt>
                <c:pt idx="1129">
                  <c:v>42853.784027786853</c:v>
                </c:pt>
                <c:pt idx="1130">
                  <c:v>42853.78472223127</c:v>
                </c:pt>
                <c:pt idx="1131">
                  <c:v>42853.785416675724</c:v>
                </c:pt>
                <c:pt idx="1132">
                  <c:v>42853.786111120193</c:v>
                </c:pt>
                <c:pt idx="1133">
                  <c:v>42853.786805564625</c:v>
                </c:pt>
                <c:pt idx="1134">
                  <c:v>42853.787500009086</c:v>
                </c:pt>
                <c:pt idx="1135">
                  <c:v>42853.788194453533</c:v>
                </c:pt>
                <c:pt idx="1136">
                  <c:v>42853.788888898001</c:v>
                </c:pt>
                <c:pt idx="1137">
                  <c:v>42853.789583342441</c:v>
                </c:pt>
                <c:pt idx="1138">
                  <c:v>42853.790277786873</c:v>
                </c:pt>
                <c:pt idx="1139">
                  <c:v>42853.790972231283</c:v>
                </c:pt>
                <c:pt idx="1140">
                  <c:v>42853.791666675723</c:v>
                </c:pt>
                <c:pt idx="1141">
                  <c:v>42853.792361120184</c:v>
                </c:pt>
                <c:pt idx="1142">
                  <c:v>42853.793055564616</c:v>
                </c:pt>
                <c:pt idx="1143">
                  <c:v>42853.793750009077</c:v>
                </c:pt>
                <c:pt idx="1144">
                  <c:v>42853.794444453531</c:v>
                </c:pt>
                <c:pt idx="1145">
                  <c:v>42853.795138898</c:v>
                </c:pt>
                <c:pt idx="1146">
                  <c:v>42853.795833342447</c:v>
                </c:pt>
                <c:pt idx="1147">
                  <c:v>42853.796527786886</c:v>
                </c:pt>
                <c:pt idx="1148">
                  <c:v>42853.797222231304</c:v>
                </c:pt>
                <c:pt idx="1149">
                  <c:v>42853.797916675765</c:v>
                </c:pt>
                <c:pt idx="1150">
                  <c:v>42853.798611120234</c:v>
                </c:pt>
                <c:pt idx="1151">
                  <c:v>42853.799305564637</c:v>
                </c:pt>
                <c:pt idx="1152">
                  <c:v>42853.800000009142</c:v>
                </c:pt>
                <c:pt idx="1153">
                  <c:v>42853.800694453603</c:v>
                </c:pt>
                <c:pt idx="1154">
                  <c:v>42853.801388898042</c:v>
                </c:pt>
                <c:pt idx="1155">
                  <c:v>42853.802083342496</c:v>
                </c:pt>
                <c:pt idx="1156">
                  <c:v>42853.802777786936</c:v>
                </c:pt>
                <c:pt idx="1157">
                  <c:v>42853.803472231339</c:v>
                </c:pt>
                <c:pt idx="1158">
                  <c:v>42853.804166675807</c:v>
                </c:pt>
                <c:pt idx="1159">
                  <c:v>42853.804861120261</c:v>
                </c:pt>
                <c:pt idx="1160">
                  <c:v>42853.805555564701</c:v>
                </c:pt>
                <c:pt idx="1161">
                  <c:v>42853.806250009176</c:v>
                </c:pt>
                <c:pt idx="1162">
                  <c:v>42853.806944453601</c:v>
                </c:pt>
                <c:pt idx="1163">
                  <c:v>42853.80763889807</c:v>
                </c:pt>
                <c:pt idx="1164">
                  <c:v>42853.808333342531</c:v>
                </c:pt>
                <c:pt idx="1165">
                  <c:v>42853.809027786941</c:v>
                </c:pt>
                <c:pt idx="1166">
                  <c:v>42853.809722231374</c:v>
                </c:pt>
                <c:pt idx="1167">
                  <c:v>42853.810416675842</c:v>
                </c:pt>
                <c:pt idx="1168">
                  <c:v>42853.811111120282</c:v>
                </c:pt>
                <c:pt idx="1169">
                  <c:v>42853.811805564721</c:v>
                </c:pt>
                <c:pt idx="1170">
                  <c:v>42853.812500009197</c:v>
                </c:pt>
                <c:pt idx="1171">
                  <c:v>42853.813194453614</c:v>
                </c:pt>
                <c:pt idx="1172">
                  <c:v>42853.81388889809</c:v>
                </c:pt>
                <c:pt idx="1173">
                  <c:v>42853.814583342551</c:v>
                </c:pt>
                <c:pt idx="1174">
                  <c:v>42853.815277786991</c:v>
                </c:pt>
                <c:pt idx="1175">
                  <c:v>42853.815972231401</c:v>
                </c:pt>
                <c:pt idx="1176">
                  <c:v>42853.816666675848</c:v>
                </c:pt>
                <c:pt idx="1177">
                  <c:v>42853.817361120295</c:v>
                </c:pt>
                <c:pt idx="1178">
                  <c:v>42853.818055564741</c:v>
                </c:pt>
                <c:pt idx="1179">
                  <c:v>42853.818750009203</c:v>
                </c:pt>
                <c:pt idx="1180">
                  <c:v>42853.819444453635</c:v>
                </c:pt>
                <c:pt idx="1181">
                  <c:v>42853.820138898103</c:v>
                </c:pt>
                <c:pt idx="1182">
                  <c:v>42853.820833342565</c:v>
                </c:pt>
                <c:pt idx="1183">
                  <c:v>42853.821527786982</c:v>
                </c:pt>
                <c:pt idx="1184">
                  <c:v>42853.822222231422</c:v>
                </c:pt>
                <c:pt idx="1185">
                  <c:v>42853.822916675868</c:v>
                </c:pt>
                <c:pt idx="1186">
                  <c:v>42853.823611120315</c:v>
                </c:pt>
                <c:pt idx="1187">
                  <c:v>42853.824305564754</c:v>
                </c:pt>
                <c:pt idx="1188">
                  <c:v>42853.825000009194</c:v>
                </c:pt>
                <c:pt idx="1189">
                  <c:v>42853.825694453655</c:v>
                </c:pt>
                <c:pt idx="1190">
                  <c:v>42853.826388898124</c:v>
                </c:pt>
                <c:pt idx="1191">
                  <c:v>42853.827083342549</c:v>
                </c:pt>
                <c:pt idx="1192">
                  <c:v>42853.827777786995</c:v>
                </c:pt>
                <c:pt idx="1193">
                  <c:v>42853.828472231435</c:v>
                </c:pt>
                <c:pt idx="1194">
                  <c:v>42853.829166675874</c:v>
                </c:pt>
                <c:pt idx="1195">
                  <c:v>42853.829861120335</c:v>
                </c:pt>
                <c:pt idx="1196">
                  <c:v>42853.830555564782</c:v>
                </c:pt>
                <c:pt idx="1197">
                  <c:v>42853.831250009229</c:v>
                </c:pt>
                <c:pt idx="1198">
                  <c:v>42853.831944453676</c:v>
                </c:pt>
                <c:pt idx="1199">
                  <c:v>42853.832638898166</c:v>
                </c:pt>
                <c:pt idx="1200">
                  <c:v>42853.833333342598</c:v>
                </c:pt>
                <c:pt idx="1201">
                  <c:v>42853.834027787016</c:v>
                </c:pt>
                <c:pt idx="1202">
                  <c:v>42853.834722231455</c:v>
                </c:pt>
                <c:pt idx="1203">
                  <c:v>42853.835416675909</c:v>
                </c:pt>
                <c:pt idx="1204">
                  <c:v>42853.836111120363</c:v>
                </c:pt>
                <c:pt idx="1205">
                  <c:v>42853.836805564802</c:v>
                </c:pt>
                <c:pt idx="1206">
                  <c:v>42853.837500009235</c:v>
                </c:pt>
                <c:pt idx="1207">
                  <c:v>42853.838194453696</c:v>
                </c:pt>
                <c:pt idx="1208">
                  <c:v>42853.838888898179</c:v>
                </c:pt>
                <c:pt idx="1209">
                  <c:v>42853.839583342611</c:v>
                </c:pt>
                <c:pt idx="1210">
                  <c:v>42853.840277787043</c:v>
                </c:pt>
                <c:pt idx="1211">
                  <c:v>42853.840972231483</c:v>
                </c:pt>
                <c:pt idx="1212">
                  <c:v>42853.841666675929</c:v>
                </c:pt>
                <c:pt idx="1213">
                  <c:v>42853.842361120383</c:v>
                </c:pt>
                <c:pt idx="1214">
                  <c:v>42853.843055564823</c:v>
                </c:pt>
                <c:pt idx="1215">
                  <c:v>42853.84375000927</c:v>
                </c:pt>
                <c:pt idx="1216">
                  <c:v>42853.844444453716</c:v>
                </c:pt>
                <c:pt idx="1217">
                  <c:v>42853.845138898199</c:v>
                </c:pt>
                <c:pt idx="1218">
                  <c:v>42853.845833342639</c:v>
                </c:pt>
                <c:pt idx="1219">
                  <c:v>42853.846527787078</c:v>
                </c:pt>
                <c:pt idx="1220">
                  <c:v>42853.847222231503</c:v>
                </c:pt>
                <c:pt idx="1221">
                  <c:v>42853.847916675972</c:v>
                </c:pt>
                <c:pt idx="1222">
                  <c:v>42853.848611120426</c:v>
                </c:pt>
                <c:pt idx="1223">
                  <c:v>42853.849305564836</c:v>
                </c:pt>
                <c:pt idx="1224">
                  <c:v>42853.85000000929</c:v>
                </c:pt>
                <c:pt idx="1225">
                  <c:v>42853.850694453758</c:v>
                </c:pt>
                <c:pt idx="1226">
                  <c:v>42853.851388898205</c:v>
                </c:pt>
                <c:pt idx="1227">
                  <c:v>42853.852083342652</c:v>
                </c:pt>
                <c:pt idx="1228">
                  <c:v>42853.852777787091</c:v>
                </c:pt>
                <c:pt idx="1229">
                  <c:v>42853.853472231523</c:v>
                </c:pt>
                <c:pt idx="1230">
                  <c:v>42853.854166675992</c:v>
                </c:pt>
                <c:pt idx="1231">
                  <c:v>42853.854861120446</c:v>
                </c:pt>
                <c:pt idx="1232">
                  <c:v>42853.855555564885</c:v>
                </c:pt>
                <c:pt idx="1233">
                  <c:v>42853.856250009339</c:v>
                </c:pt>
                <c:pt idx="1234">
                  <c:v>42853.856944453779</c:v>
                </c:pt>
                <c:pt idx="1235">
                  <c:v>42853.85763889824</c:v>
                </c:pt>
                <c:pt idx="1236">
                  <c:v>42853.858333342694</c:v>
                </c:pt>
                <c:pt idx="1237">
                  <c:v>42853.859027787097</c:v>
                </c:pt>
                <c:pt idx="1238">
                  <c:v>42853.859722231544</c:v>
                </c:pt>
                <c:pt idx="1239">
                  <c:v>42853.860416675991</c:v>
                </c:pt>
                <c:pt idx="1240">
                  <c:v>42853.861111120437</c:v>
                </c:pt>
                <c:pt idx="1241">
                  <c:v>42853.861805564884</c:v>
                </c:pt>
                <c:pt idx="1242">
                  <c:v>42853.862500009331</c:v>
                </c:pt>
                <c:pt idx="1243">
                  <c:v>42853.863194453777</c:v>
                </c:pt>
                <c:pt idx="1244">
                  <c:v>42853.863888898231</c:v>
                </c:pt>
                <c:pt idx="1245">
                  <c:v>42853.864583342693</c:v>
                </c:pt>
                <c:pt idx="1246">
                  <c:v>42853.865277787118</c:v>
                </c:pt>
                <c:pt idx="1247">
                  <c:v>42853.865972231564</c:v>
                </c:pt>
                <c:pt idx="1248">
                  <c:v>42853.866666676011</c:v>
                </c:pt>
                <c:pt idx="1249">
                  <c:v>42853.867361120458</c:v>
                </c:pt>
                <c:pt idx="1250">
                  <c:v>42853.868055564912</c:v>
                </c:pt>
                <c:pt idx="1251">
                  <c:v>42853.868750009351</c:v>
                </c:pt>
                <c:pt idx="1252">
                  <c:v>42853.869444453776</c:v>
                </c:pt>
                <c:pt idx="1253">
                  <c:v>42853.870138898266</c:v>
                </c:pt>
                <c:pt idx="1254">
                  <c:v>42853.87083334272</c:v>
                </c:pt>
                <c:pt idx="1255">
                  <c:v>42853.871527787138</c:v>
                </c:pt>
                <c:pt idx="1256">
                  <c:v>42853.872222231592</c:v>
                </c:pt>
                <c:pt idx="1257">
                  <c:v>42853.872916676053</c:v>
                </c:pt>
                <c:pt idx="1258">
                  <c:v>42853.873611120493</c:v>
                </c:pt>
                <c:pt idx="1259">
                  <c:v>42853.874305564932</c:v>
                </c:pt>
                <c:pt idx="1260">
                  <c:v>42853.875000009371</c:v>
                </c:pt>
                <c:pt idx="1261">
                  <c:v>42853.875694453818</c:v>
                </c:pt>
                <c:pt idx="1262">
                  <c:v>42853.876388898287</c:v>
                </c:pt>
                <c:pt idx="1263">
                  <c:v>42853.877083342712</c:v>
                </c:pt>
                <c:pt idx="1264">
                  <c:v>42853.877777787158</c:v>
                </c:pt>
                <c:pt idx="1265">
                  <c:v>42853.878472231605</c:v>
                </c:pt>
                <c:pt idx="1266">
                  <c:v>42853.879166676052</c:v>
                </c:pt>
                <c:pt idx="1267">
                  <c:v>42853.879861120498</c:v>
                </c:pt>
                <c:pt idx="1268">
                  <c:v>42853.880555564967</c:v>
                </c:pt>
                <c:pt idx="1269">
                  <c:v>42853.881250009392</c:v>
                </c:pt>
                <c:pt idx="1270">
                  <c:v>42853.881944453839</c:v>
                </c:pt>
                <c:pt idx="1271">
                  <c:v>42853.882638898329</c:v>
                </c:pt>
                <c:pt idx="1272">
                  <c:v>42853.883333342754</c:v>
                </c:pt>
                <c:pt idx="1273">
                  <c:v>42853.884027787193</c:v>
                </c:pt>
                <c:pt idx="1274">
                  <c:v>42853.884722231625</c:v>
                </c:pt>
                <c:pt idx="1275">
                  <c:v>42853.885416676094</c:v>
                </c:pt>
                <c:pt idx="1276">
                  <c:v>42853.886111120548</c:v>
                </c:pt>
                <c:pt idx="1277">
                  <c:v>42853.886805564987</c:v>
                </c:pt>
                <c:pt idx="1278">
                  <c:v>42853.887500009412</c:v>
                </c:pt>
                <c:pt idx="1279">
                  <c:v>42853.888194453881</c:v>
                </c:pt>
                <c:pt idx="1280">
                  <c:v>42853.888888898349</c:v>
                </c:pt>
                <c:pt idx="1281">
                  <c:v>42853.889583342774</c:v>
                </c:pt>
                <c:pt idx="1282">
                  <c:v>42853.890277787199</c:v>
                </c:pt>
                <c:pt idx="1283">
                  <c:v>42853.890972231624</c:v>
                </c:pt>
                <c:pt idx="1284">
                  <c:v>42853.891666676085</c:v>
                </c:pt>
                <c:pt idx="1285">
                  <c:v>42853.892361120539</c:v>
                </c:pt>
                <c:pt idx="1286">
                  <c:v>42853.893055564986</c:v>
                </c:pt>
                <c:pt idx="1287">
                  <c:v>42853.893750009425</c:v>
                </c:pt>
                <c:pt idx="1288">
                  <c:v>42853.894444453879</c:v>
                </c:pt>
                <c:pt idx="1289">
                  <c:v>42853.895138898333</c:v>
                </c:pt>
                <c:pt idx="1290">
                  <c:v>42853.895833342795</c:v>
                </c:pt>
                <c:pt idx="1291">
                  <c:v>42853.896527787205</c:v>
                </c:pt>
                <c:pt idx="1292">
                  <c:v>42853.897222231644</c:v>
                </c:pt>
                <c:pt idx="1293">
                  <c:v>42853.897916676113</c:v>
                </c:pt>
                <c:pt idx="1294">
                  <c:v>42853.898611120589</c:v>
                </c:pt>
                <c:pt idx="1295">
                  <c:v>42853.899305564984</c:v>
                </c:pt>
                <c:pt idx="1296">
                  <c:v>42853.900000009453</c:v>
                </c:pt>
                <c:pt idx="1297">
                  <c:v>42853.900694453921</c:v>
                </c:pt>
                <c:pt idx="1298">
                  <c:v>42853.901388898346</c:v>
                </c:pt>
                <c:pt idx="1299">
                  <c:v>42853.902083342793</c:v>
                </c:pt>
                <c:pt idx="1300">
                  <c:v>42853.902777787225</c:v>
                </c:pt>
                <c:pt idx="1301">
                  <c:v>42853.903472231665</c:v>
                </c:pt>
                <c:pt idx="1302">
                  <c:v>42853.904166676133</c:v>
                </c:pt>
                <c:pt idx="1303">
                  <c:v>42853.904861120602</c:v>
                </c:pt>
                <c:pt idx="1304">
                  <c:v>42853.905555565027</c:v>
                </c:pt>
                <c:pt idx="1305">
                  <c:v>42853.906250009495</c:v>
                </c:pt>
                <c:pt idx="1306">
                  <c:v>42853.906944453942</c:v>
                </c:pt>
                <c:pt idx="1307">
                  <c:v>42853.907638898396</c:v>
                </c:pt>
                <c:pt idx="1308">
                  <c:v>42853.90833334285</c:v>
                </c:pt>
                <c:pt idx="1309">
                  <c:v>42853.909027787238</c:v>
                </c:pt>
                <c:pt idx="1310">
                  <c:v>42853.909722231678</c:v>
                </c:pt>
                <c:pt idx="1311">
                  <c:v>42853.91041667619</c:v>
                </c:pt>
                <c:pt idx="1312">
                  <c:v>42853.9111111206</c:v>
                </c:pt>
                <c:pt idx="1313">
                  <c:v>42853.911805565025</c:v>
                </c:pt>
                <c:pt idx="1314">
                  <c:v>42853.912500009515</c:v>
                </c:pt>
                <c:pt idx="1315">
                  <c:v>42853.91319445394</c:v>
                </c:pt>
                <c:pt idx="1316">
                  <c:v>42853.913888898409</c:v>
                </c:pt>
                <c:pt idx="1317">
                  <c:v>42853.91458334287</c:v>
                </c:pt>
                <c:pt idx="1318">
                  <c:v>42853.915277787281</c:v>
                </c:pt>
                <c:pt idx="1319">
                  <c:v>42853.915972231727</c:v>
                </c:pt>
                <c:pt idx="1320">
                  <c:v>42853.916666676203</c:v>
                </c:pt>
                <c:pt idx="1321">
                  <c:v>42853.917361120621</c:v>
                </c:pt>
                <c:pt idx="1322">
                  <c:v>42853.918055565067</c:v>
                </c:pt>
                <c:pt idx="1323">
                  <c:v>42853.918750009536</c:v>
                </c:pt>
                <c:pt idx="1324">
                  <c:v>42853.919444453961</c:v>
                </c:pt>
                <c:pt idx="1325">
                  <c:v>42853.920138898429</c:v>
                </c:pt>
                <c:pt idx="1326">
                  <c:v>42853.920833342891</c:v>
                </c:pt>
                <c:pt idx="1327">
                  <c:v>42853.921527787279</c:v>
                </c:pt>
                <c:pt idx="1328">
                  <c:v>42853.922222231726</c:v>
                </c:pt>
                <c:pt idx="1329">
                  <c:v>42853.922916676202</c:v>
                </c:pt>
                <c:pt idx="1330">
                  <c:v>42853.923611120634</c:v>
                </c:pt>
                <c:pt idx="1331">
                  <c:v>42853.924305565066</c:v>
                </c:pt>
                <c:pt idx="1332">
                  <c:v>42853.925000009534</c:v>
                </c:pt>
                <c:pt idx="1333">
                  <c:v>42853.925694453981</c:v>
                </c:pt>
                <c:pt idx="1334">
                  <c:v>42853.926388898442</c:v>
                </c:pt>
                <c:pt idx="1335">
                  <c:v>42853.927083342882</c:v>
                </c:pt>
                <c:pt idx="1336">
                  <c:v>42853.927777787299</c:v>
                </c:pt>
                <c:pt idx="1337">
                  <c:v>42853.928472231746</c:v>
                </c:pt>
                <c:pt idx="1338">
                  <c:v>42853.929166676193</c:v>
                </c:pt>
                <c:pt idx="1339">
                  <c:v>42853.929861120654</c:v>
                </c:pt>
                <c:pt idx="1340">
                  <c:v>42853.930555565108</c:v>
                </c:pt>
                <c:pt idx="1341">
                  <c:v>42853.931250009562</c:v>
                </c:pt>
                <c:pt idx="1342">
                  <c:v>42853.931944454001</c:v>
                </c:pt>
                <c:pt idx="1343">
                  <c:v>42853.932638898485</c:v>
                </c:pt>
                <c:pt idx="1344">
                  <c:v>42853.933333342917</c:v>
                </c:pt>
                <c:pt idx="1345">
                  <c:v>42853.934027787334</c:v>
                </c:pt>
                <c:pt idx="1346">
                  <c:v>42853.934722231774</c:v>
                </c:pt>
                <c:pt idx="1347">
                  <c:v>42853.935416676235</c:v>
                </c:pt>
                <c:pt idx="1348">
                  <c:v>42853.936111120682</c:v>
                </c:pt>
                <c:pt idx="1349">
                  <c:v>42853.936805565128</c:v>
                </c:pt>
                <c:pt idx="1350">
                  <c:v>42853.937500009582</c:v>
                </c:pt>
                <c:pt idx="1351">
                  <c:v>42853.938194454044</c:v>
                </c:pt>
                <c:pt idx="1352">
                  <c:v>42853.938888898498</c:v>
                </c:pt>
                <c:pt idx="1353">
                  <c:v>42853.939583342937</c:v>
                </c:pt>
                <c:pt idx="1354">
                  <c:v>42853.940277787362</c:v>
                </c:pt>
                <c:pt idx="1355">
                  <c:v>42853.940972231809</c:v>
                </c:pt>
                <c:pt idx="1356">
                  <c:v>42853.941666676255</c:v>
                </c:pt>
                <c:pt idx="1357">
                  <c:v>42853.942361120702</c:v>
                </c:pt>
                <c:pt idx="1358">
                  <c:v>42853.943055565134</c:v>
                </c:pt>
                <c:pt idx="1359">
                  <c:v>42853.943750009596</c:v>
                </c:pt>
                <c:pt idx="1360">
                  <c:v>42853.944444454042</c:v>
                </c:pt>
                <c:pt idx="1361">
                  <c:v>42853.945138898518</c:v>
                </c:pt>
                <c:pt idx="1362">
                  <c:v>42853.945833342979</c:v>
                </c:pt>
                <c:pt idx="1363">
                  <c:v>42853.946527787382</c:v>
                </c:pt>
                <c:pt idx="1364">
                  <c:v>42853.947222231829</c:v>
                </c:pt>
                <c:pt idx="1365">
                  <c:v>42853.947916676283</c:v>
                </c:pt>
                <c:pt idx="1366">
                  <c:v>42853.948611120744</c:v>
                </c:pt>
                <c:pt idx="1367">
                  <c:v>42853.949305565155</c:v>
                </c:pt>
                <c:pt idx="1368">
                  <c:v>42853.950000009616</c:v>
                </c:pt>
                <c:pt idx="1369">
                  <c:v>42853.950694454099</c:v>
                </c:pt>
                <c:pt idx="1370">
                  <c:v>42853.951388898538</c:v>
                </c:pt>
                <c:pt idx="1371">
                  <c:v>42853.952083343</c:v>
                </c:pt>
                <c:pt idx="1372">
                  <c:v>42853.952777787403</c:v>
                </c:pt>
                <c:pt idx="1373">
                  <c:v>42853.953472231835</c:v>
                </c:pt>
                <c:pt idx="1374">
                  <c:v>42853.954166676296</c:v>
                </c:pt>
                <c:pt idx="1375">
                  <c:v>42853.954861120743</c:v>
                </c:pt>
                <c:pt idx="1376">
                  <c:v>42853.95555556519</c:v>
                </c:pt>
                <c:pt idx="1377">
                  <c:v>42853.956250009658</c:v>
                </c:pt>
                <c:pt idx="1378">
                  <c:v>42853.956944454105</c:v>
                </c:pt>
                <c:pt idx="1379">
                  <c:v>42853.957638898573</c:v>
                </c:pt>
                <c:pt idx="1380">
                  <c:v>42853.95833334302</c:v>
                </c:pt>
                <c:pt idx="1381">
                  <c:v>42853.959027787423</c:v>
                </c:pt>
                <c:pt idx="1382">
                  <c:v>42853.95972223187</c:v>
                </c:pt>
                <c:pt idx="1383">
                  <c:v>42853.960416676317</c:v>
                </c:pt>
                <c:pt idx="1384">
                  <c:v>42853.961111120756</c:v>
                </c:pt>
                <c:pt idx="1385">
                  <c:v>42853.961805565181</c:v>
                </c:pt>
                <c:pt idx="1386">
                  <c:v>42853.962500009657</c:v>
                </c:pt>
                <c:pt idx="1387">
                  <c:v>42853.963194454103</c:v>
                </c:pt>
                <c:pt idx="1388">
                  <c:v>42853.963888898572</c:v>
                </c:pt>
                <c:pt idx="1389">
                  <c:v>42853.964583343011</c:v>
                </c:pt>
                <c:pt idx="1390">
                  <c:v>42853.965277787436</c:v>
                </c:pt>
                <c:pt idx="1391">
                  <c:v>42853.965972231876</c:v>
                </c:pt>
                <c:pt idx="1392">
                  <c:v>42853.966666676337</c:v>
                </c:pt>
                <c:pt idx="1393">
                  <c:v>42853.967361120784</c:v>
                </c:pt>
                <c:pt idx="1394">
                  <c:v>42853.968055565208</c:v>
                </c:pt>
                <c:pt idx="1395">
                  <c:v>42853.968750009677</c:v>
                </c:pt>
                <c:pt idx="1396">
                  <c:v>42853.969444454131</c:v>
                </c:pt>
                <c:pt idx="1397">
                  <c:v>42853.970138898607</c:v>
                </c:pt>
                <c:pt idx="1398">
                  <c:v>42853.970833343046</c:v>
                </c:pt>
                <c:pt idx="1399">
                  <c:v>42853.971527787464</c:v>
                </c:pt>
                <c:pt idx="1400">
                  <c:v>42853.972222231911</c:v>
                </c:pt>
                <c:pt idx="1401">
                  <c:v>42853.972916676379</c:v>
                </c:pt>
                <c:pt idx="1402">
                  <c:v>42853.973611120811</c:v>
                </c:pt>
                <c:pt idx="1403">
                  <c:v>42853.974305565222</c:v>
                </c:pt>
                <c:pt idx="1404">
                  <c:v>42853.975000009676</c:v>
                </c:pt>
                <c:pt idx="1405">
                  <c:v>42853.975694454166</c:v>
                </c:pt>
                <c:pt idx="1406">
                  <c:v>42853.976388898613</c:v>
                </c:pt>
                <c:pt idx="1407">
                  <c:v>42853.977083343038</c:v>
                </c:pt>
                <c:pt idx="1408">
                  <c:v>42853.977777787484</c:v>
                </c:pt>
                <c:pt idx="1409">
                  <c:v>42853.978472231931</c:v>
                </c:pt>
                <c:pt idx="1410">
                  <c:v>42853.979166676378</c:v>
                </c:pt>
                <c:pt idx="1411">
                  <c:v>42853.979861120832</c:v>
                </c:pt>
                <c:pt idx="1412">
                  <c:v>42853.980555565271</c:v>
                </c:pt>
                <c:pt idx="1413">
                  <c:v>42853.981250009718</c:v>
                </c:pt>
                <c:pt idx="1414">
                  <c:v>42853.981944454186</c:v>
                </c:pt>
                <c:pt idx="1415">
                  <c:v>42853.98263889864</c:v>
                </c:pt>
                <c:pt idx="1416">
                  <c:v>42853.98333334308</c:v>
                </c:pt>
                <c:pt idx="1417">
                  <c:v>42853.984027787512</c:v>
                </c:pt>
                <c:pt idx="1418">
                  <c:v>42853.984722231951</c:v>
                </c:pt>
                <c:pt idx="1419">
                  <c:v>42853.985416676398</c:v>
                </c:pt>
                <c:pt idx="1420">
                  <c:v>42853.986111120867</c:v>
                </c:pt>
                <c:pt idx="1421">
                  <c:v>42853.986805565284</c:v>
                </c:pt>
                <c:pt idx="1422">
                  <c:v>42853.987500009738</c:v>
                </c:pt>
                <c:pt idx="1423">
                  <c:v>42853.988194454214</c:v>
                </c:pt>
                <c:pt idx="1424">
                  <c:v>42853.988888898653</c:v>
                </c:pt>
                <c:pt idx="1425">
                  <c:v>42853.989583343093</c:v>
                </c:pt>
                <c:pt idx="1426">
                  <c:v>42853.990277787532</c:v>
                </c:pt>
                <c:pt idx="1427">
                  <c:v>42853.990972231972</c:v>
                </c:pt>
                <c:pt idx="1428">
                  <c:v>42853.991666676404</c:v>
                </c:pt>
                <c:pt idx="1429">
                  <c:v>42853.992361120865</c:v>
                </c:pt>
                <c:pt idx="1430">
                  <c:v>42853.993055565268</c:v>
                </c:pt>
                <c:pt idx="1431">
                  <c:v>42853.993750009737</c:v>
                </c:pt>
                <c:pt idx="1432">
                  <c:v>42853.994444454205</c:v>
                </c:pt>
                <c:pt idx="1433">
                  <c:v>42853.995138898652</c:v>
                </c:pt>
                <c:pt idx="1434">
                  <c:v>42853.995833343099</c:v>
                </c:pt>
                <c:pt idx="1435">
                  <c:v>42853.996527787545</c:v>
                </c:pt>
                <c:pt idx="1436">
                  <c:v>42853.997222231985</c:v>
                </c:pt>
                <c:pt idx="1437">
                  <c:v>42853.997916676439</c:v>
                </c:pt>
                <c:pt idx="1438">
                  <c:v>42853.998611120893</c:v>
                </c:pt>
                <c:pt idx="1439">
                  <c:v>42853.999305565289</c:v>
                </c:pt>
                <c:pt idx="1440">
                  <c:v>42854.000000009779</c:v>
                </c:pt>
                <c:pt idx="1441">
                  <c:v>42854.000694454233</c:v>
                </c:pt>
                <c:pt idx="1442">
                  <c:v>42854.001388898672</c:v>
                </c:pt>
                <c:pt idx="1443">
                  <c:v>42854.002083343119</c:v>
                </c:pt>
                <c:pt idx="1444">
                  <c:v>42854.002777787566</c:v>
                </c:pt>
                <c:pt idx="1445">
                  <c:v>42854.003472232005</c:v>
                </c:pt>
                <c:pt idx="1446">
                  <c:v>42854.004166676459</c:v>
                </c:pt>
                <c:pt idx="1447">
                  <c:v>42854.004861120913</c:v>
                </c:pt>
                <c:pt idx="1448">
                  <c:v>42854.005555565331</c:v>
                </c:pt>
                <c:pt idx="1449">
                  <c:v>42854.006250009799</c:v>
                </c:pt>
                <c:pt idx="1450">
                  <c:v>42854.006944454246</c:v>
                </c:pt>
                <c:pt idx="1451">
                  <c:v>42854.007638898693</c:v>
                </c:pt>
                <c:pt idx="1452">
                  <c:v>42854.008333343168</c:v>
                </c:pt>
                <c:pt idx="1453">
                  <c:v>42854.009027787586</c:v>
                </c:pt>
                <c:pt idx="1454">
                  <c:v>42854.009722232026</c:v>
                </c:pt>
                <c:pt idx="1455">
                  <c:v>42854.010416676501</c:v>
                </c:pt>
                <c:pt idx="1456">
                  <c:v>42854.011111120933</c:v>
                </c:pt>
                <c:pt idx="1457">
                  <c:v>42854.011805565351</c:v>
                </c:pt>
                <c:pt idx="1458">
                  <c:v>42854.012500009841</c:v>
                </c:pt>
                <c:pt idx="1459">
                  <c:v>42854.013194454266</c:v>
                </c:pt>
                <c:pt idx="1460">
                  <c:v>42854.013888898713</c:v>
                </c:pt>
                <c:pt idx="1461">
                  <c:v>42854.014583343189</c:v>
                </c:pt>
                <c:pt idx="1462">
                  <c:v>42854.015277787606</c:v>
                </c:pt>
                <c:pt idx="1463">
                  <c:v>42854.015972232053</c:v>
                </c:pt>
                <c:pt idx="1464">
                  <c:v>42854.016666676522</c:v>
                </c:pt>
                <c:pt idx="1465">
                  <c:v>42854.017361120947</c:v>
                </c:pt>
                <c:pt idx="1466">
                  <c:v>42854.018055565386</c:v>
                </c:pt>
                <c:pt idx="1467">
                  <c:v>42854.01875000984</c:v>
                </c:pt>
                <c:pt idx="1468">
                  <c:v>42854.019444454287</c:v>
                </c:pt>
                <c:pt idx="1469">
                  <c:v>42854.020138898733</c:v>
                </c:pt>
                <c:pt idx="1470">
                  <c:v>42854.020833343202</c:v>
                </c:pt>
                <c:pt idx="1471">
                  <c:v>42854.021527787598</c:v>
                </c:pt>
                <c:pt idx="1472">
                  <c:v>42854.022222232081</c:v>
                </c:pt>
                <c:pt idx="1473">
                  <c:v>42854.022916676542</c:v>
                </c:pt>
                <c:pt idx="1474">
                  <c:v>42854.023611120967</c:v>
                </c:pt>
                <c:pt idx="1475">
                  <c:v>42854.024305565385</c:v>
                </c:pt>
                <c:pt idx="1476">
                  <c:v>42854.025000009839</c:v>
                </c:pt>
                <c:pt idx="1477">
                  <c:v>42854.025694454307</c:v>
                </c:pt>
                <c:pt idx="1478">
                  <c:v>42854.026388898761</c:v>
                </c:pt>
                <c:pt idx="1479">
                  <c:v>42854.027083343186</c:v>
                </c:pt>
                <c:pt idx="1480">
                  <c:v>42854.027777787604</c:v>
                </c:pt>
                <c:pt idx="1481">
                  <c:v>42854.028472232094</c:v>
                </c:pt>
                <c:pt idx="1482">
                  <c:v>42854.029166676526</c:v>
                </c:pt>
                <c:pt idx="1483">
                  <c:v>42854.029861120987</c:v>
                </c:pt>
                <c:pt idx="1484">
                  <c:v>42854.030555565434</c:v>
                </c:pt>
                <c:pt idx="1485">
                  <c:v>42854.031250009881</c:v>
                </c:pt>
                <c:pt idx="1486">
                  <c:v>42854.031944454327</c:v>
                </c:pt>
                <c:pt idx="1487">
                  <c:v>42854.032638898803</c:v>
                </c:pt>
                <c:pt idx="1488">
                  <c:v>42854.033333343221</c:v>
                </c:pt>
                <c:pt idx="1489">
                  <c:v>42854.034027787646</c:v>
                </c:pt>
                <c:pt idx="1490">
                  <c:v>42854.034722232114</c:v>
                </c:pt>
                <c:pt idx="1491">
                  <c:v>42854.035416676561</c:v>
                </c:pt>
                <c:pt idx="1492">
                  <c:v>42854.036111121008</c:v>
                </c:pt>
                <c:pt idx="1493">
                  <c:v>42854.036805565454</c:v>
                </c:pt>
                <c:pt idx="1494">
                  <c:v>42854.037500009901</c:v>
                </c:pt>
                <c:pt idx="1495">
                  <c:v>42854.038194454348</c:v>
                </c:pt>
                <c:pt idx="1496">
                  <c:v>42854.038888898816</c:v>
                </c:pt>
                <c:pt idx="1497">
                  <c:v>42854.039583343234</c:v>
                </c:pt>
                <c:pt idx="1498">
                  <c:v>42854.040277787688</c:v>
                </c:pt>
                <c:pt idx="1499">
                  <c:v>42854.040972232142</c:v>
                </c:pt>
                <c:pt idx="1500">
                  <c:v>42854.041666676581</c:v>
                </c:pt>
                <c:pt idx="1501">
                  <c:v>42854.042361121028</c:v>
                </c:pt>
                <c:pt idx="1502">
                  <c:v>42854.043055565475</c:v>
                </c:pt>
                <c:pt idx="1503">
                  <c:v>42854.043750009921</c:v>
                </c:pt>
                <c:pt idx="1504">
                  <c:v>42854.044444454368</c:v>
                </c:pt>
                <c:pt idx="1505">
                  <c:v>42854.045138898837</c:v>
                </c:pt>
                <c:pt idx="1506">
                  <c:v>42854.045833343262</c:v>
                </c:pt>
                <c:pt idx="1507">
                  <c:v>42854.046527787708</c:v>
                </c:pt>
                <c:pt idx="1508">
                  <c:v>42854.047222232162</c:v>
                </c:pt>
                <c:pt idx="1509">
                  <c:v>42854.047916676602</c:v>
                </c:pt>
                <c:pt idx="1510">
                  <c:v>42854.048611121048</c:v>
                </c:pt>
                <c:pt idx="1511">
                  <c:v>42854.049305565473</c:v>
                </c:pt>
                <c:pt idx="1512">
                  <c:v>42854.050000009942</c:v>
                </c:pt>
                <c:pt idx="1513">
                  <c:v>42854.05069445441</c:v>
                </c:pt>
                <c:pt idx="1514">
                  <c:v>42854.051388898843</c:v>
                </c:pt>
                <c:pt idx="1515">
                  <c:v>42854.052083343282</c:v>
                </c:pt>
                <c:pt idx="1516">
                  <c:v>42854.052777787729</c:v>
                </c:pt>
                <c:pt idx="1517">
                  <c:v>42854.053472232183</c:v>
                </c:pt>
                <c:pt idx="1518">
                  <c:v>42854.054166676622</c:v>
                </c:pt>
                <c:pt idx="1519">
                  <c:v>42854.054861121069</c:v>
                </c:pt>
                <c:pt idx="1520">
                  <c:v>42854.055555565516</c:v>
                </c:pt>
                <c:pt idx="1521">
                  <c:v>42854.056250009999</c:v>
                </c:pt>
                <c:pt idx="1522">
                  <c:v>42854.056944454438</c:v>
                </c:pt>
                <c:pt idx="1523">
                  <c:v>42854.057638898899</c:v>
                </c:pt>
                <c:pt idx="1524">
                  <c:v>42854.058333343324</c:v>
                </c:pt>
                <c:pt idx="1525">
                  <c:v>42854.059027787735</c:v>
                </c:pt>
                <c:pt idx="1526">
                  <c:v>42854.059722232196</c:v>
                </c:pt>
                <c:pt idx="1527">
                  <c:v>42854.060416676635</c:v>
                </c:pt>
                <c:pt idx="1528">
                  <c:v>42854.061111121075</c:v>
                </c:pt>
                <c:pt idx="1529">
                  <c:v>42854.061805565514</c:v>
                </c:pt>
                <c:pt idx="1530">
                  <c:v>42854.062500009983</c:v>
                </c:pt>
                <c:pt idx="1531">
                  <c:v>42854.063194454429</c:v>
                </c:pt>
                <c:pt idx="1532">
                  <c:v>42854.063888898883</c:v>
                </c:pt>
                <c:pt idx="1533">
                  <c:v>42854.064583343323</c:v>
                </c:pt>
                <c:pt idx="1534">
                  <c:v>42854.065277787755</c:v>
                </c:pt>
                <c:pt idx="1535">
                  <c:v>42854.065972232194</c:v>
                </c:pt>
                <c:pt idx="1536">
                  <c:v>42854.066666676656</c:v>
                </c:pt>
                <c:pt idx="1537">
                  <c:v>42854.067361121088</c:v>
                </c:pt>
                <c:pt idx="1538">
                  <c:v>42854.068055565556</c:v>
                </c:pt>
                <c:pt idx="1539">
                  <c:v>42854.068750009996</c:v>
                </c:pt>
                <c:pt idx="1540">
                  <c:v>42854.06944445445</c:v>
                </c:pt>
                <c:pt idx="1541">
                  <c:v>42854.070138898926</c:v>
                </c:pt>
                <c:pt idx="1542">
                  <c:v>42854.070833343343</c:v>
                </c:pt>
                <c:pt idx="1543">
                  <c:v>42854.071527787775</c:v>
                </c:pt>
                <c:pt idx="1544">
                  <c:v>42854.072222232237</c:v>
                </c:pt>
                <c:pt idx="1545">
                  <c:v>42854.072916676683</c:v>
                </c:pt>
                <c:pt idx="1546">
                  <c:v>42854.07361112113</c:v>
                </c:pt>
                <c:pt idx="1547">
                  <c:v>42854.074305565577</c:v>
                </c:pt>
                <c:pt idx="1548">
                  <c:v>42854.075000010002</c:v>
                </c:pt>
                <c:pt idx="1549">
                  <c:v>42854.075694454492</c:v>
                </c:pt>
                <c:pt idx="1550">
                  <c:v>42854.076388898946</c:v>
                </c:pt>
                <c:pt idx="1551">
                  <c:v>42854.077083343356</c:v>
                </c:pt>
                <c:pt idx="1552">
                  <c:v>42854.077777787788</c:v>
                </c:pt>
                <c:pt idx="1553">
                  <c:v>42854.078472232257</c:v>
                </c:pt>
                <c:pt idx="1554">
                  <c:v>42854.079166676704</c:v>
                </c:pt>
                <c:pt idx="1555">
                  <c:v>42854.07986112115</c:v>
                </c:pt>
                <c:pt idx="1556">
                  <c:v>42854.080555565597</c:v>
                </c:pt>
                <c:pt idx="1557">
                  <c:v>42854.081250010044</c:v>
                </c:pt>
                <c:pt idx="1558">
                  <c:v>42854.08194445449</c:v>
                </c:pt>
                <c:pt idx="1559">
                  <c:v>42854.082638898981</c:v>
                </c:pt>
                <c:pt idx="1560">
                  <c:v>42854.083333343391</c:v>
                </c:pt>
                <c:pt idx="1561">
                  <c:v>42854.084027787831</c:v>
                </c:pt>
                <c:pt idx="1562">
                  <c:v>42854.084722232277</c:v>
                </c:pt>
                <c:pt idx="1563">
                  <c:v>42854.085416676731</c:v>
                </c:pt>
                <c:pt idx="1564">
                  <c:v>42854.086111121193</c:v>
                </c:pt>
                <c:pt idx="1565">
                  <c:v>42854.086805565596</c:v>
                </c:pt>
                <c:pt idx="1566">
                  <c:v>42854.087500010064</c:v>
                </c:pt>
                <c:pt idx="1567">
                  <c:v>42854.08819445454</c:v>
                </c:pt>
                <c:pt idx="1568">
                  <c:v>42854.088888899001</c:v>
                </c:pt>
                <c:pt idx="1569">
                  <c:v>42854.089583343412</c:v>
                </c:pt>
                <c:pt idx="1570">
                  <c:v>42854.090277787851</c:v>
                </c:pt>
                <c:pt idx="1571">
                  <c:v>42854.090972232276</c:v>
                </c:pt>
                <c:pt idx="1572">
                  <c:v>42854.091666676723</c:v>
                </c:pt>
                <c:pt idx="1573">
                  <c:v>42854.092361121184</c:v>
                </c:pt>
                <c:pt idx="1574">
                  <c:v>42854.093055565594</c:v>
                </c:pt>
                <c:pt idx="1575">
                  <c:v>42854.093750010063</c:v>
                </c:pt>
                <c:pt idx="1576">
                  <c:v>42854.094444454531</c:v>
                </c:pt>
                <c:pt idx="1577">
                  <c:v>42854.095138898992</c:v>
                </c:pt>
                <c:pt idx="1578">
                  <c:v>42854.095833343432</c:v>
                </c:pt>
                <c:pt idx="1579">
                  <c:v>42854.096527787871</c:v>
                </c:pt>
                <c:pt idx="1580">
                  <c:v>42854.097222232296</c:v>
                </c:pt>
                <c:pt idx="1581">
                  <c:v>42854.097916676765</c:v>
                </c:pt>
                <c:pt idx="1582">
                  <c:v>42854.098611121204</c:v>
                </c:pt>
                <c:pt idx="1583">
                  <c:v>42854.099305565614</c:v>
                </c:pt>
                <c:pt idx="1584">
                  <c:v>42854.100000010105</c:v>
                </c:pt>
                <c:pt idx="1585">
                  <c:v>42854.100694454573</c:v>
                </c:pt>
                <c:pt idx="1586">
                  <c:v>42854.101388898998</c:v>
                </c:pt>
                <c:pt idx="1587">
                  <c:v>42854.102083343445</c:v>
                </c:pt>
                <c:pt idx="1588">
                  <c:v>42854.102777787884</c:v>
                </c:pt>
                <c:pt idx="1589">
                  <c:v>42854.103472232324</c:v>
                </c:pt>
                <c:pt idx="1590">
                  <c:v>42854.104166676785</c:v>
                </c:pt>
                <c:pt idx="1591">
                  <c:v>42854.104861121225</c:v>
                </c:pt>
                <c:pt idx="1592">
                  <c:v>42854.105555565657</c:v>
                </c:pt>
                <c:pt idx="1593">
                  <c:v>42854.106250010132</c:v>
                </c:pt>
                <c:pt idx="1594">
                  <c:v>42854.106944454594</c:v>
                </c:pt>
                <c:pt idx="1595">
                  <c:v>42854.107638899019</c:v>
                </c:pt>
                <c:pt idx="1596">
                  <c:v>42854.108333343487</c:v>
                </c:pt>
                <c:pt idx="1597">
                  <c:v>42854.109027787905</c:v>
                </c:pt>
                <c:pt idx="1598">
                  <c:v>42854.109722232337</c:v>
                </c:pt>
                <c:pt idx="1599">
                  <c:v>42854.110416676813</c:v>
                </c:pt>
                <c:pt idx="1600">
                  <c:v>42854.11111112123</c:v>
                </c:pt>
                <c:pt idx="1601">
                  <c:v>42854.11180556567</c:v>
                </c:pt>
                <c:pt idx="1602">
                  <c:v>42854.112500010146</c:v>
                </c:pt>
                <c:pt idx="1603">
                  <c:v>42854.113194454592</c:v>
                </c:pt>
                <c:pt idx="1604">
                  <c:v>42854.113888899039</c:v>
                </c:pt>
                <c:pt idx="1605">
                  <c:v>42854.114583343493</c:v>
                </c:pt>
                <c:pt idx="1606">
                  <c:v>42854.115277787932</c:v>
                </c:pt>
                <c:pt idx="1607">
                  <c:v>42854.115972232379</c:v>
                </c:pt>
                <c:pt idx="1608">
                  <c:v>42854.116666676833</c:v>
                </c:pt>
                <c:pt idx="1609">
                  <c:v>42854.117361121251</c:v>
                </c:pt>
                <c:pt idx="1610">
                  <c:v>42854.118055565705</c:v>
                </c:pt>
                <c:pt idx="1611">
                  <c:v>42854.118750010166</c:v>
                </c:pt>
                <c:pt idx="1612">
                  <c:v>42854.119444454605</c:v>
                </c:pt>
                <c:pt idx="1613">
                  <c:v>42854.120138899059</c:v>
                </c:pt>
                <c:pt idx="1614">
                  <c:v>42854.120833343513</c:v>
                </c:pt>
                <c:pt idx="1615">
                  <c:v>42854.121527787931</c:v>
                </c:pt>
                <c:pt idx="1616">
                  <c:v>42854.1222222324</c:v>
                </c:pt>
                <c:pt idx="1617">
                  <c:v>42854.122916676846</c:v>
                </c:pt>
                <c:pt idx="1618">
                  <c:v>42854.123611121264</c:v>
                </c:pt>
                <c:pt idx="1619">
                  <c:v>42854.124305565703</c:v>
                </c:pt>
                <c:pt idx="1620">
                  <c:v>42854.125000010165</c:v>
                </c:pt>
                <c:pt idx="1621">
                  <c:v>42854.125694454626</c:v>
                </c:pt>
                <c:pt idx="1622">
                  <c:v>42854.12638889908</c:v>
                </c:pt>
                <c:pt idx="1623">
                  <c:v>42854.127083343526</c:v>
                </c:pt>
                <c:pt idx="1624">
                  <c:v>42854.127777787951</c:v>
                </c:pt>
                <c:pt idx="1625">
                  <c:v>42854.12847223242</c:v>
                </c:pt>
                <c:pt idx="1626">
                  <c:v>42854.129166676845</c:v>
                </c:pt>
                <c:pt idx="1627">
                  <c:v>42854.129861121277</c:v>
                </c:pt>
                <c:pt idx="1628">
                  <c:v>42854.130555565738</c:v>
                </c:pt>
                <c:pt idx="1629">
                  <c:v>42854.131250010185</c:v>
                </c:pt>
                <c:pt idx="1630">
                  <c:v>42854.131944454632</c:v>
                </c:pt>
                <c:pt idx="1631">
                  <c:v>42854.132638899122</c:v>
                </c:pt>
                <c:pt idx="1632">
                  <c:v>42854.133333343547</c:v>
                </c:pt>
                <c:pt idx="1633">
                  <c:v>42854.134027787994</c:v>
                </c:pt>
                <c:pt idx="1634">
                  <c:v>42854.134722232426</c:v>
                </c:pt>
                <c:pt idx="1635">
                  <c:v>42854.135416676887</c:v>
                </c:pt>
                <c:pt idx="1636">
                  <c:v>42854.136111121334</c:v>
                </c:pt>
                <c:pt idx="1637">
                  <c:v>42854.136805565759</c:v>
                </c:pt>
                <c:pt idx="1638">
                  <c:v>42854.137500010198</c:v>
                </c:pt>
                <c:pt idx="1639">
                  <c:v>42854.138194454681</c:v>
                </c:pt>
                <c:pt idx="1640">
                  <c:v>42854.138888899142</c:v>
                </c:pt>
                <c:pt idx="1641">
                  <c:v>42854.139583343567</c:v>
                </c:pt>
                <c:pt idx="1642">
                  <c:v>42854.140277788036</c:v>
                </c:pt>
                <c:pt idx="1643">
                  <c:v>42854.140972232461</c:v>
                </c:pt>
                <c:pt idx="1644">
                  <c:v>42854.141666676907</c:v>
                </c:pt>
                <c:pt idx="1645">
                  <c:v>42854.142361121354</c:v>
                </c:pt>
                <c:pt idx="1646">
                  <c:v>42854.143055565772</c:v>
                </c:pt>
                <c:pt idx="1647">
                  <c:v>42854.143750010204</c:v>
                </c:pt>
                <c:pt idx="1648">
                  <c:v>42854.144444454694</c:v>
                </c:pt>
                <c:pt idx="1649">
                  <c:v>42854.145138899141</c:v>
                </c:pt>
                <c:pt idx="1650">
                  <c:v>42854.145833343602</c:v>
                </c:pt>
                <c:pt idx="1651">
                  <c:v>42854.146527788042</c:v>
                </c:pt>
                <c:pt idx="1652">
                  <c:v>42854.147222232481</c:v>
                </c:pt>
                <c:pt idx="1653">
                  <c:v>42854.147916676942</c:v>
                </c:pt>
                <c:pt idx="1654">
                  <c:v>42854.148611121382</c:v>
                </c:pt>
                <c:pt idx="1655">
                  <c:v>42854.149305565799</c:v>
                </c:pt>
                <c:pt idx="1656">
                  <c:v>42854.150000010246</c:v>
                </c:pt>
                <c:pt idx="1657">
                  <c:v>42854.150694454736</c:v>
                </c:pt>
                <c:pt idx="1658">
                  <c:v>42854.151388899161</c:v>
                </c:pt>
                <c:pt idx="1659">
                  <c:v>42854.152083343608</c:v>
                </c:pt>
                <c:pt idx="1660">
                  <c:v>42854.152777788062</c:v>
                </c:pt>
                <c:pt idx="1661">
                  <c:v>42854.153472232501</c:v>
                </c:pt>
                <c:pt idx="1662">
                  <c:v>42854.154166676948</c:v>
                </c:pt>
                <c:pt idx="1663">
                  <c:v>42854.154861121395</c:v>
                </c:pt>
                <c:pt idx="1664">
                  <c:v>42854.155555565834</c:v>
                </c:pt>
                <c:pt idx="1665">
                  <c:v>42854.156250010288</c:v>
                </c:pt>
                <c:pt idx="1666">
                  <c:v>42854.156944454742</c:v>
                </c:pt>
                <c:pt idx="1667">
                  <c:v>42854.157638899203</c:v>
                </c:pt>
                <c:pt idx="1668">
                  <c:v>42854.158333343643</c:v>
                </c:pt>
                <c:pt idx="1669">
                  <c:v>42854.159027788082</c:v>
                </c:pt>
                <c:pt idx="1670">
                  <c:v>42854.159722232522</c:v>
                </c:pt>
                <c:pt idx="1671">
                  <c:v>42854.160416676968</c:v>
                </c:pt>
                <c:pt idx="1672">
                  <c:v>42854.161111121393</c:v>
                </c:pt>
                <c:pt idx="1673">
                  <c:v>42854.161805565818</c:v>
                </c:pt>
                <c:pt idx="1674">
                  <c:v>42854.162500010287</c:v>
                </c:pt>
                <c:pt idx="1675">
                  <c:v>42854.163194454755</c:v>
                </c:pt>
                <c:pt idx="1676">
                  <c:v>42854.163888899195</c:v>
                </c:pt>
                <c:pt idx="1677">
                  <c:v>42854.164583343634</c:v>
                </c:pt>
                <c:pt idx="1678">
                  <c:v>42854.165277788095</c:v>
                </c:pt>
                <c:pt idx="1679">
                  <c:v>42854.165972232535</c:v>
                </c:pt>
                <c:pt idx="1680">
                  <c:v>42854.166666676989</c:v>
                </c:pt>
                <c:pt idx="1681">
                  <c:v>42854.167361121414</c:v>
                </c:pt>
                <c:pt idx="1682">
                  <c:v>42854.168055565875</c:v>
                </c:pt>
                <c:pt idx="1683">
                  <c:v>42854.168750010307</c:v>
                </c:pt>
                <c:pt idx="1684">
                  <c:v>42854.169444454776</c:v>
                </c:pt>
                <c:pt idx="1685">
                  <c:v>42854.170138899222</c:v>
                </c:pt>
                <c:pt idx="1686">
                  <c:v>42854.170833343669</c:v>
                </c:pt>
                <c:pt idx="1687">
                  <c:v>42854.171527788116</c:v>
                </c:pt>
                <c:pt idx="1688">
                  <c:v>42854.172222232562</c:v>
                </c:pt>
                <c:pt idx="1689">
                  <c:v>42854.172916677009</c:v>
                </c:pt>
                <c:pt idx="1690">
                  <c:v>42854.173611121456</c:v>
                </c:pt>
                <c:pt idx="1691">
                  <c:v>42854.174305565881</c:v>
                </c:pt>
                <c:pt idx="1692">
                  <c:v>42854.17500001032</c:v>
                </c:pt>
                <c:pt idx="1693">
                  <c:v>42854.175694454796</c:v>
                </c:pt>
                <c:pt idx="1694">
                  <c:v>42854.176388899235</c:v>
                </c:pt>
                <c:pt idx="1695">
                  <c:v>42854.177083343675</c:v>
                </c:pt>
                <c:pt idx="1696">
                  <c:v>42854.177777788136</c:v>
                </c:pt>
                <c:pt idx="1697">
                  <c:v>42854.178472232583</c:v>
                </c:pt>
                <c:pt idx="1698">
                  <c:v>42854.179166677008</c:v>
                </c:pt>
                <c:pt idx="1699">
                  <c:v>42854.179861121476</c:v>
                </c:pt>
                <c:pt idx="1700">
                  <c:v>42854.180555565923</c:v>
                </c:pt>
                <c:pt idx="1701">
                  <c:v>42854.18125001037</c:v>
                </c:pt>
                <c:pt idx="1702">
                  <c:v>42854.181944454816</c:v>
                </c:pt>
                <c:pt idx="1703">
                  <c:v>42854.182638899263</c:v>
                </c:pt>
                <c:pt idx="1704">
                  <c:v>42854.18333334371</c:v>
                </c:pt>
                <c:pt idx="1705">
                  <c:v>42854.184027788178</c:v>
                </c:pt>
                <c:pt idx="1706">
                  <c:v>42854.184722232596</c:v>
                </c:pt>
                <c:pt idx="1707">
                  <c:v>42854.18541667705</c:v>
                </c:pt>
                <c:pt idx="1708">
                  <c:v>42854.186111121497</c:v>
                </c:pt>
                <c:pt idx="1709">
                  <c:v>42854.186805565936</c:v>
                </c:pt>
                <c:pt idx="1710">
                  <c:v>42854.187500010376</c:v>
                </c:pt>
                <c:pt idx="1711">
                  <c:v>42854.188194454859</c:v>
                </c:pt>
                <c:pt idx="1712">
                  <c:v>42854.188888899283</c:v>
                </c:pt>
                <c:pt idx="1713">
                  <c:v>42854.18958334373</c:v>
                </c:pt>
                <c:pt idx="1714">
                  <c:v>42854.190277788191</c:v>
                </c:pt>
                <c:pt idx="1715">
                  <c:v>42854.190972232624</c:v>
                </c:pt>
                <c:pt idx="1716">
                  <c:v>42854.191666677034</c:v>
                </c:pt>
                <c:pt idx="1717">
                  <c:v>42854.192361121495</c:v>
                </c:pt>
                <c:pt idx="1718">
                  <c:v>42854.193055565935</c:v>
                </c:pt>
                <c:pt idx="1719">
                  <c:v>42854.193750010367</c:v>
                </c:pt>
                <c:pt idx="1720">
                  <c:v>42854.194444454857</c:v>
                </c:pt>
                <c:pt idx="1721">
                  <c:v>42854.195138899304</c:v>
                </c:pt>
                <c:pt idx="1722">
                  <c:v>42854.195833343751</c:v>
                </c:pt>
                <c:pt idx="1723">
                  <c:v>42854.196527788197</c:v>
                </c:pt>
                <c:pt idx="1724">
                  <c:v>42854.197222232622</c:v>
                </c:pt>
                <c:pt idx="1725">
                  <c:v>42854.197916677076</c:v>
                </c:pt>
                <c:pt idx="1726">
                  <c:v>42854.198611121537</c:v>
                </c:pt>
                <c:pt idx="1727">
                  <c:v>42854.199305565962</c:v>
                </c:pt>
                <c:pt idx="1728">
                  <c:v>42854.200000010424</c:v>
                </c:pt>
                <c:pt idx="1729">
                  <c:v>42854.200694454892</c:v>
                </c:pt>
                <c:pt idx="1730">
                  <c:v>42854.201388899324</c:v>
                </c:pt>
                <c:pt idx="1731">
                  <c:v>42854.202083343771</c:v>
                </c:pt>
                <c:pt idx="1732">
                  <c:v>42854.202777788196</c:v>
                </c:pt>
                <c:pt idx="1733">
                  <c:v>42854.203472232643</c:v>
                </c:pt>
                <c:pt idx="1734">
                  <c:v>42854.204166677104</c:v>
                </c:pt>
                <c:pt idx="1735">
                  <c:v>42854.204861121558</c:v>
                </c:pt>
                <c:pt idx="1736">
                  <c:v>42854.205555566004</c:v>
                </c:pt>
                <c:pt idx="1737">
                  <c:v>42854.206250010451</c:v>
                </c:pt>
                <c:pt idx="1738">
                  <c:v>42854.206944454898</c:v>
                </c:pt>
                <c:pt idx="1739">
                  <c:v>42854.207638899345</c:v>
                </c:pt>
                <c:pt idx="1740">
                  <c:v>42854.208333343791</c:v>
                </c:pt>
                <c:pt idx="1741">
                  <c:v>42854.209027788216</c:v>
                </c:pt>
                <c:pt idx="1742">
                  <c:v>42854.209722232663</c:v>
                </c:pt>
                <c:pt idx="1743">
                  <c:v>42854.210416677131</c:v>
                </c:pt>
                <c:pt idx="1744">
                  <c:v>42854.211111121578</c:v>
                </c:pt>
                <c:pt idx="1745">
                  <c:v>42854.211805566025</c:v>
                </c:pt>
                <c:pt idx="1746">
                  <c:v>42854.212500010472</c:v>
                </c:pt>
                <c:pt idx="1747">
                  <c:v>42854.213194454918</c:v>
                </c:pt>
                <c:pt idx="1748">
                  <c:v>42854.213888899365</c:v>
                </c:pt>
                <c:pt idx="1749">
                  <c:v>42854.214583343812</c:v>
                </c:pt>
                <c:pt idx="1750">
                  <c:v>42854.215277788258</c:v>
                </c:pt>
                <c:pt idx="1751">
                  <c:v>42854.215972232705</c:v>
                </c:pt>
                <c:pt idx="1752">
                  <c:v>42854.216666677152</c:v>
                </c:pt>
                <c:pt idx="1753">
                  <c:v>42854.217361121584</c:v>
                </c:pt>
                <c:pt idx="1754">
                  <c:v>42854.218055566045</c:v>
                </c:pt>
                <c:pt idx="1755">
                  <c:v>42854.218750010485</c:v>
                </c:pt>
                <c:pt idx="1756">
                  <c:v>42854.219444454939</c:v>
                </c:pt>
                <c:pt idx="1757">
                  <c:v>42854.220138899385</c:v>
                </c:pt>
                <c:pt idx="1758">
                  <c:v>42854.220833343832</c:v>
                </c:pt>
                <c:pt idx="1759">
                  <c:v>42854.221527788257</c:v>
                </c:pt>
                <c:pt idx="1760">
                  <c:v>42854.222222232725</c:v>
                </c:pt>
                <c:pt idx="1761">
                  <c:v>42854.222916677172</c:v>
                </c:pt>
                <c:pt idx="1762">
                  <c:v>42854.22361112159</c:v>
                </c:pt>
                <c:pt idx="1763">
                  <c:v>42854.224305566044</c:v>
                </c:pt>
                <c:pt idx="1764">
                  <c:v>42854.225000010469</c:v>
                </c:pt>
                <c:pt idx="1765">
                  <c:v>42854.225694454959</c:v>
                </c:pt>
                <c:pt idx="1766">
                  <c:v>42854.226388899406</c:v>
                </c:pt>
                <c:pt idx="1767">
                  <c:v>42854.227083343831</c:v>
                </c:pt>
                <c:pt idx="1768">
                  <c:v>42854.22777778827</c:v>
                </c:pt>
                <c:pt idx="1769">
                  <c:v>42854.228472232724</c:v>
                </c:pt>
                <c:pt idx="1770">
                  <c:v>42854.229166677163</c:v>
                </c:pt>
                <c:pt idx="1771">
                  <c:v>42854.229861121603</c:v>
                </c:pt>
                <c:pt idx="1772">
                  <c:v>42854.230555566086</c:v>
                </c:pt>
                <c:pt idx="1773">
                  <c:v>42854.231250010525</c:v>
                </c:pt>
                <c:pt idx="1774">
                  <c:v>42854.231944454979</c:v>
                </c:pt>
                <c:pt idx="1775">
                  <c:v>42854.232638899433</c:v>
                </c:pt>
                <c:pt idx="1776">
                  <c:v>42854.233333343873</c:v>
                </c:pt>
                <c:pt idx="1777">
                  <c:v>42854.23402778832</c:v>
                </c:pt>
                <c:pt idx="1778">
                  <c:v>42854.234722232744</c:v>
                </c:pt>
                <c:pt idx="1779">
                  <c:v>42854.235416677184</c:v>
                </c:pt>
                <c:pt idx="1780">
                  <c:v>42854.236111121638</c:v>
                </c:pt>
                <c:pt idx="1781">
                  <c:v>42854.236805566106</c:v>
                </c:pt>
                <c:pt idx="1782">
                  <c:v>42854.237500010531</c:v>
                </c:pt>
                <c:pt idx="1783">
                  <c:v>42854.238194455</c:v>
                </c:pt>
                <c:pt idx="1784">
                  <c:v>42854.238888899446</c:v>
                </c:pt>
                <c:pt idx="1785">
                  <c:v>42854.239583343886</c:v>
                </c:pt>
                <c:pt idx="1786">
                  <c:v>42854.24027778834</c:v>
                </c:pt>
                <c:pt idx="1787">
                  <c:v>42854.240972232787</c:v>
                </c:pt>
                <c:pt idx="1788">
                  <c:v>42854.241666677197</c:v>
                </c:pt>
                <c:pt idx="1789">
                  <c:v>42854.242361121658</c:v>
                </c:pt>
                <c:pt idx="1790">
                  <c:v>42854.243055566127</c:v>
                </c:pt>
                <c:pt idx="1791">
                  <c:v>42854.243750010552</c:v>
                </c:pt>
                <c:pt idx="1792">
                  <c:v>42854.24444445502</c:v>
                </c:pt>
                <c:pt idx="1793">
                  <c:v>42854.245138899467</c:v>
                </c:pt>
                <c:pt idx="1794">
                  <c:v>42854.245833343935</c:v>
                </c:pt>
                <c:pt idx="1795">
                  <c:v>42854.24652778836</c:v>
                </c:pt>
                <c:pt idx="1796">
                  <c:v>42854.247222232807</c:v>
                </c:pt>
                <c:pt idx="1797">
                  <c:v>42854.247916677254</c:v>
                </c:pt>
                <c:pt idx="1798">
                  <c:v>42854.2486111217</c:v>
                </c:pt>
                <c:pt idx="1799">
                  <c:v>42854.249305566125</c:v>
                </c:pt>
                <c:pt idx="1800">
                  <c:v>42854.250000010594</c:v>
                </c:pt>
                <c:pt idx="1801">
                  <c:v>42854.250694455041</c:v>
                </c:pt>
                <c:pt idx="1802">
                  <c:v>42854.251388899487</c:v>
                </c:pt>
                <c:pt idx="1803">
                  <c:v>42854.252083343941</c:v>
                </c:pt>
                <c:pt idx="1804">
                  <c:v>42854.252777788381</c:v>
                </c:pt>
                <c:pt idx="1805">
                  <c:v>42854.253472232827</c:v>
                </c:pt>
                <c:pt idx="1806">
                  <c:v>42854.254166677274</c:v>
                </c:pt>
                <c:pt idx="1807">
                  <c:v>42854.254861121721</c:v>
                </c:pt>
                <c:pt idx="1808">
                  <c:v>42854.255555566167</c:v>
                </c:pt>
                <c:pt idx="1809">
                  <c:v>42854.256250010614</c:v>
                </c:pt>
                <c:pt idx="1810">
                  <c:v>42854.256944455061</c:v>
                </c:pt>
                <c:pt idx="1811">
                  <c:v>42854.257638899529</c:v>
                </c:pt>
                <c:pt idx="1812">
                  <c:v>42854.258333343991</c:v>
                </c:pt>
                <c:pt idx="1813">
                  <c:v>42854.259027788401</c:v>
                </c:pt>
                <c:pt idx="1814">
                  <c:v>42854.259722232826</c:v>
                </c:pt>
                <c:pt idx="1815">
                  <c:v>42854.260416677273</c:v>
                </c:pt>
                <c:pt idx="1816">
                  <c:v>42854.261111121705</c:v>
                </c:pt>
                <c:pt idx="1817">
                  <c:v>42854.261805566166</c:v>
                </c:pt>
                <c:pt idx="1818">
                  <c:v>42854.262500010613</c:v>
                </c:pt>
                <c:pt idx="1819">
                  <c:v>42854.263194455074</c:v>
                </c:pt>
                <c:pt idx="1820">
                  <c:v>42854.263888899528</c:v>
                </c:pt>
                <c:pt idx="1821">
                  <c:v>42854.264583343982</c:v>
                </c:pt>
                <c:pt idx="1822">
                  <c:v>42854.265277788421</c:v>
                </c:pt>
                <c:pt idx="1823">
                  <c:v>42854.265972232854</c:v>
                </c:pt>
                <c:pt idx="1824">
                  <c:v>42854.266666677293</c:v>
                </c:pt>
                <c:pt idx="1825">
                  <c:v>42854.267361121718</c:v>
                </c:pt>
                <c:pt idx="1826">
                  <c:v>42854.268055566194</c:v>
                </c:pt>
                <c:pt idx="1827">
                  <c:v>42854.268750010619</c:v>
                </c:pt>
                <c:pt idx="1828">
                  <c:v>42854.26944445508</c:v>
                </c:pt>
                <c:pt idx="1829">
                  <c:v>42854.270138899548</c:v>
                </c:pt>
                <c:pt idx="1830">
                  <c:v>42854.270833344017</c:v>
                </c:pt>
                <c:pt idx="1831">
                  <c:v>42854.271527788434</c:v>
                </c:pt>
                <c:pt idx="1832">
                  <c:v>42854.272222232888</c:v>
                </c:pt>
                <c:pt idx="1833">
                  <c:v>42854.272916677335</c:v>
                </c:pt>
                <c:pt idx="1834">
                  <c:v>42854.273611121775</c:v>
                </c:pt>
                <c:pt idx="1835">
                  <c:v>42854.274305566207</c:v>
                </c:pt>
                <c:pt idx="1836">
                  <c:v>42854.275000010639</c:v>
                </c:pt>
                <c:pt idx="1837">
                  <c:v>42854.275694455122</c:v>
                </c:pt>
                <c:pt idx="1838">
                  <c:v>42854.276388899569</c:v>
                </c:pt>
                <c:pt idx="1839">
                  <c:v>42854.277083344015</c:v>
                </c:pt>
                <c:pt idx="1840">
                  <c:v>42854.277777788455</c:v>
                </c:pt>
                <c:pt idx="1841">
                  <c:v>42854.278472232909</c:v>
                </c:pt>
                <c:pt idx="1842">
                  <c:v>42854.279166677326</c:v>
                </c:pt>
                <c:pt idx="1843">
                  <c:v>42854.27986112178</c:v>
                </c:pt>
                <c:pt idx="1844">
                  <c:v>42854.280555566234</c:v>
                </c:pt>
                <c:pt idx="1845">
                  <c:v>42854.281250010674</c:v>
                </c:pt>
                <c:pt idx="1846">
                  <c:v>42854.281944455135</c:v>
                </c:pt>
                <c:pt idx="1847">
                  <c:v>42854.282638899611</c:v>
                </c:pt>
                <c:pt idx="1848">
                  <c:v>42854.283333344043</c:v>
                </c:pt>
                <c:pt idx="1849">
                  <c:v>42854.284027788482</c:v>
                </c:pt>
                <c:pt idx="1850">
                  <c:v>42854.284722232929</c:v>
                </c:pt>
                <c:pt idx="1851">
                  <c:v>42854.285416677376</c:v>
                </c:pt>
                <c:pt idx="1852">
                  <c:v>42854.286111121823</c:v>
                </c:pt>
                <c:pt idx="1853">
                  <c:v>42854.286805566255</c:v>
                </c:pt>
                <c:pt idx="1854">
                  <c:v>42854.287500010694</c:v>
                </c:pt>
                <c:pt idx="1855">
                  <c:v>42854.288194455163</c:v>
                </c:pt>
                <c:pt idx="1856">
                  <c:v>42854.288888899609</c:v>
                </c:pt>
                <c:pt idx="1857">
                  <c:v>42854.289583344063</c:v>
                </c:pt>
                <c:pt idx="1858">
                  <c:v>42854.290277788503</c:v>
                </c:pt>
                <c:pt idx="1859">
                  <c:v>42854.29097223295</c:v>
                </c:pt>
                <c:pt idx="1860">
                  <c:v>42854.291666677353</c:v>
                </c:pt>
                <c:pt idx="1861">
                  <c:v>42854.292361121814</c:v>
                </c:pt>
                <c:pt idx="1862">
                  <c:v>42854.293055566253</c:v>
                </c:pt>
                <c:pt idx="1863">
                  <c:v>42854.293750010693</c:v>
                </c:pt>
                <c:pt idx="1864">
                  <c:v>42854.294444455176</c:v>
                </c:pt>
                <c:pt idx="1865">
                  <c:v>42854.295138899608</c:v>
                </c:pt>
                <c:pt idx="1866">
                  <c:v>42854.295833344091</c:v>
                </c:pt>
                <c:pt idx="1867">
                  <c:v>42854.296527788523</c:v>
                </c:pt>
                <c:pt idx="1868">
                  <c:v>42854.29722223297</c:v>
                </c:pt>
                <c:pt idx="1869">
                  <c:v>42854.297916677395</c:v>
                </c:pt>
                <c:pt idx="1870">
                  <c:v>42854.298611121856</c:v>
                </c:pt>
                <c:pt idx="1871">
                  <c:v>42854.299305566266</c:v>
                </c:pt>
                <c:pt idx="1872">
                  <c:v>42854.300000010757</c:v>
                </c:pt>
                <c:pt idx="1873">
                  <c:v>42854.300694455203</c:v>
                </c:pt>
                <c:pt idx="1874">
                  <c:v>42854.30138889965</c:v>
                </c:pt>
                <c:pt idx="1875">
                  <c:v>42854.302083344126</c:v>
                </c:pt>
                <c:pt idx="1876">
                  <c:v>42854.302777788565</c:v>
                </c:pt>
                <c:pt idx="1877">
                  <c:v>42854.30347223299</c:v>
                </c:pt>
                <c:pt idx="1878">
                  <c:v>42854.304166677437</c:v>
                </c:pt>
                <c:pt idx="1879">
                  <c:v>42854.304861121891</c:v>
                </c:pt>
                <c:pt idx="1880">
                  <c:v>42854.30555556633</c:v>
                </c:pt>
                <c:pt idx="1881">
                  <c:v>42854.306250010792</c:v>
                </c:pt>
                <c:pt idx="1882">
                  <c:v>42854.306944455231</c:v>
                </c:pt>
                <c:pt idx="1883">
                  <c:v>42854.307638899692</c:v>
                </c:pt>
                <c:pt idx="1884">
                  <c:v>42854.308333344161</c:v>
                </c:pt>
                <c:pt idx="1885">
                  <c:v>42854.309027788586</c:v>
                </c:pt>
                <c:pt idx="1886">
                  <c:v>42854.309722232996</c:v>
                </c:pt>
                <c:pt idx="1887">
                  <c:v>42854.310416677479</c:v>
                </c:pt>
                <c:pt idx="1888">
                  <c:v>42854.311111121911</c:v>
                </c:pt>
                <c:pt idx="1889">
                  <c:v>42854.311805566351</c:v>
                </c:pt>
                <c:pt idx="1890">
                  <c:v>42854.312500010798</c:v>
                </c:pt>
                <c:pt idx="1891">
                  <c:v>42854.313194455244</c:v>
                </c:pt>
                <c:pt idx="1892">
                  <c:v>42854.313888899691</c:v>
                </c:pt>
                <c:pt idx="1893">
                  <c:v>42854.314583344181</c:v>
                </c:pt>
                <c:pt idx="1894">
                  <c:v>42854.315277788613</c:v>
                </c:pt>
                <c:pt idx="1895">
                  <c:v>42854.315972233031</c:v>
                </c:pt>
                <c:pt idx="1896">
                  <c:v>42854.316666677492</c:v>
                </c:pt>
                <c:pt idx="1897">
                  <c:v>42854.317361121932</c:v>
                </c:pt>
                <c:pt idx="1898">
                  <c:v>42854.318055566393</c:v>
                </c:pt>
                <c:pt idx="1899">
                  <c:v>42854.318750010818</c:v>
                </c:pt>
                <c:pt idx="1900">
                  <c:v>42854.319444455265</c:v>
                </c:pt>
                <c:pt idx="1901">
                  <c:v>42854.320138899711</c:v>
                </c:pt>
                <c:pt idx="1902">
                  <c:v>42854.320833344202</c:v>
                </c:pt>
                <c:pt idx="1903">
                  <c:v>42854.321527788605</c:v>
                </c:pt>
                <c:pt idx="1904">
                  <c:v>42854.322222233051</c:v>
                </c:pt>
                <c:pt idx="1905">
                  <c:v>42854.322916677498</c:v>
                </c:pt>
                <c:pt idx="1906">
                  <c:v>42854.323611121945</c:v>
                </c:pt>
                <c:pt idx="1907">
                  <c:v>42854.324305566384</c:v>
                </c:pt>
                <c:pt idx="1908">
                  <c:v>42854.325000010824</c:v>
                </c:pt>
                <c:pt idx="1909">
                  <c:v>42854.325694455285</c:v>
                </c:pt>
                <c:pt idx="1910">
                  <c:v>42854.326388899732</c:v>
                </c:pt>
                <c:pt idx="1911">
                  <c:v>42854.327083344193</c:v>
                </c:pt>
                <c:pt idx="1912">
                  <c:v>42854.327777788625</c:v>
                </c:pt>
                <c:pt idx="1913">
                  <c:v>42854.328472233072</c:v>
                </c:pt>
                <c:pt idx="1914">
                  <c:v>42854.329166677504</c:v>
                </c:pt>
                <c:pt idx="1915">
                  <c:v>42854.329861121965</c:v>
                </c:pt>
                <c:pt idx="1916">
                  <c:v>42854.330555566412</c:v>
                </c:pt>
                <c:pt idx="1917">
                  <c:v>42854.331250010859</c:v>
                </c:pt>
                <c:pt idx="1918">
                  <c:v>42854.331944455305</c:v>
                </c:pt>
                <c:pt idx="1919">
                  <c:v>42854.332638899774</c:v>
                </c:pt>
                <c:pt idx="1920">
                  <c:v>42854.333333344213</c:v>
                </c:pt>
                <c:pt idx="1921">
                  <c:v>42854.334027788645</c:v>
                </c:pt>
                <c:pt idx="1922">
                  <c:v>42854.334722233085</c:v>
                </c:pt>
                <c:pt idx="1923">
                  <c:v>42854.335416677539</c:v>
                </c:pt>
                <c:pt idx="1924">
                  <c:v>42854.336111121993</c:v>
                </c:pt>
                <c:pt idx="1925">
                  <c:v>42854.336805566432</c:v>
                </c:pt>
                <c:pt idx="1926">
                  <c:v>42854.337500010879</c:v>
                </c:pt>
                <c:pt idx="1927">
                  <c:v>42854.338194455333</c:v>
                </c:pt>
                <c:pt idx="1928">
                  <c:v>42854.338888899794</c:v>
                </c:pt>
                <c:pt idx="1929">
                  <c:v>42854.339583344219</c:v>
                </c:pt>
                <c:pt idx="1930">
                  <c:v>42854.340277788688</c:v>
                </c:pt>
                <c:pt idx="1931">
                  <c:v>42854.340972233113</c:v>
                </c:pt>
                <c:pt idx="1932">
                  <c:v>42854.341666677559</c:v>
                </c:pt>
                <c:pt idx="1933">
                  <c:v>42854.342361122013</c:v>
                </c:pt>
                <c:pt idx="1934">
                  <c:v>42854.343055566453</c:v>
                </c:pt>
                <c:pt idx="1935">
                  <c:v>42854.343750010885</c:v>
                </c:pt>
                <c:pt idx="1936">
                  <c:v>42854.344444455346</c:v>
                </c:pt>
                <c:pt idx="1937">
                  <c:v>42854.345138899793</c:v>
                </c:pt>
                <c:pt idx="1938">
                  <c:v>42854.345833344269</c:v>
                </c:pt>
                <c:pt idx="1939">
                  <c:v>42854.346527788693</c:v>
                </c:pt>
                <c:pt idx="1940">
                  <c:v>42854.347222233133</c:v>
                </c:pt>
                <c:pt idx="1941">
                  <c:v>42854.347916677601</c:v>
                </c:pt>
                <c:pt idx="1942">
                  <c:v>42854.348611122055</c:v>
                </c:pt>
                <c:pt idx="1943">
                  <c:v>42854.349305566473</c:v>
                </c:pt>
                <c:pt idx="1944">
                  <c:v>42854.350000010942</c:v>
                </c:pt>
                <c:pt idx="1945">
                  <c:v>42854.350694455396</c:v>
                </c:pt>
                <c:pt idx="1946">
                  <c:v>42854.351388899813</c:v>
                </c:pt>
                <c:pt idx="1947">
                  <c:v>42854.352083344289</c:v>
                </c:pt>
                <c:pt idx="1948">
                  <c:v>42854.352777788728</c:v>
                </c:pt>
                <c:pt idx="1949">
                  <c:v>42854.353472233153</c:v>
                </c:pt>
                <c:pt idx="1950">
                  <c:v>42854.3541666776</c:v>
                </c:pt>
                <c:pt idx="1951">
                  <c:v>42854.354861122076</c:v>
                </c:pt>
                <c:pt idx="1952">
                  <c:v>42854.355555566493</c:v>
                </c:pt>
                <c:pt idx="1953">
                  <c:v>42854.356250010969</c:v>
                </c:pt>
                <c:pt idx="1954">
                  <c:v>42854.356944455409</c:v>
                </c:pt>
                <c:pt idx="1955">
                  <c:v>42854.35763889987</c:v>
                </c:pt>
                <c:pt idx="1956">
                  <c:v>42854.358333344324</c:v>
                </c:pt>
                <c:pt idx="1957">
                  <c:v>42854.359027788742</c:v>
                </c:pt>
                <c:pt idx="1958">
                  <c:v>42854.359722233181</c:v>
                </c:pt>
                <c:pt idx="1959">
                  <c:v>42854.36041667762</c:v>
                </c:pt>
                <c:pt idx="1960">
                  <c:v>42854.361111122067</c:v>
                </c:pt>
                <c:pt idx="1961">
                  <c:v>42854.361805566514</c:v>
                </c:pt>
                <c:pt idx="1962">
                  <c:v>42854.362500010961</c:v>
                </c:pt>
                <c:pt idx="1963">
                  <c:v>42854.363194455407</c:v>
                </c:pt>
                <c:pt idx="1964">
                  <c:v>42854.363888899861</c:v>
                </c:pt>
                <c:pt idx="1965">
                  <c:v>42854.364583344322</c:v>
                </c:pt>
                <c:pt idx="1966">
                  <c:v>42854.365277788747</c:v>
                </c:pt>
                <c:pt idx="1967">
                  <c:v>42854.365972233194</c:v>
                </c:pt>
                <c:pt idx="1968">
                  <c:v>42854.366666677626</c:v>
                </c:pt>
                <c:pt idx="1969">
                  <c:v>42854.367361122087</c:v>
                </c:pt>
                <c:pt idx="1970">
                  <c:v>42854.368055566541</c:v>
                </c:pt>
                <c:pt idx="1971">
                  <c:v>42854.368750010981</c:v>
                </c:pt>
                <c:pt idx="1972">
                  <c:v>42854.369444455428</c:v>
                </c:pt>
                <c:pt idx="1973">
                  <c:v>42854.370138899903</c:v>
                </c:pt>
                <c:pt idx="1974">
                  <c:v>42854.370833344365</c:v>
                </c:pt>
                <c:pt idx="1975">
                  <c:v>42854.371527788768</c:v>
                </c:pt>
                <c:pt idx="1976">
                  <c:v>42854.372222233214</c:v>
                </c:pt>
                <c:pt idx="1977">
                  <c:v>42854.372916677661</c:v>
                </c:pt>
                <c:pt idx="1978">
                  <c:v>42854.37361112213</c:v>
                </c:pt>
                <c:pt idx="1979">
                  <c:v>42854.374305566562</c:v>
                </c:pt>
                <c:pt idx="1980">
                  <c:v>42854.375000010994</c:v>
                </c:pt>
                <c:pt idx="1981">
                  <c:v>42854.375694455448</c:v>
                </c:pt>
                <c:pt idx="1982">
                  <c:v>42854.376388899916</c:v>
                </c:pt>
                <c:pt idx="1983">
                  <c:v>42854.377083344341</c:v>
                </c:pt>
                <c:pt idx="1984">
                  <c:v>42854.377777788788</c:v>
                </c:pt>
                <c:pt idx="1985">
                  <c:v>42854.378472233235</c:v>
                </c:pt>
                <c:pt idx="1986">
                  <c:v>42854.379166677674</c:v>
                </c:pt>
                <c:pt idx="1987">
                  <c:v>42854.379861122143</c:v>
                </c:pt>
                <c:pt idx="1988">
                  <c:v>42854.380555566604</c:v>
                </c:pt>
                <c:pt idx="1989">
                  <c:v>42854.381250011022</c:v>
                </c:pt>
                <c:pt idx="1990">
                  <c:v>42854.381944455468</c:v>
                </c:pt>
                <c:pt idx="1991">
                  <c:v>42854.382638899959</c:v>
                </c:pt>
                <c:pt idx="1992">
                  <c:v>42854.383333344391</c:v>
                </c:pt>
                <c:pt idx="1993">
                  <c:v>42854.38402778883</c:v>
                </c:pt>
                <c:pt idx="1994">
                  <c:v>42854.384722233255</c:v>
                </c:pt>
                <c:pt idx="1995">
                  <c:v>42854.385416677702</c:v>
                </c:pt>
                <c:pt idx="1996">
                  <c:v>42854.386111122185</c:v>
                </c:pt>
                <c:pt idx="1997">
                  <c:v>42854.386805566603</c:v>
                </c:pt>
                <c:pt idx="1998">
                  <c:v>42854.387500011035</c:v>
                </c:pt>
                <c:pt idx="1999">
                  <c:v>42854.388194455511</c:v>
                </c:pt>
                <c:pt idx="2000">
                  <c:v>42854.388888899979</c:v>
                </c:pt>
                <c:pt idx="2001">
                  <c:v>42854.389583344404</c:v>
                </c:pt>
                <c:pt idx="2002">
                  <c:v>42854.390277788843</c:v>
                </c:pt>
                <c:pt idx="2003">
                  <c:v>42854.390972233276</c:v>
                </c:pt>
                <c:pt idx="2004">
                  <c:v>42854.3916666777</c:v>
                </c:pt>
                <c:pt idx="2005">
                  <c:v>42854.392361122169</c:v>
                </c:pt>
                <c:pt idx="2006">
                  <c:v>42854.393055566594</c:v>
                </c:pt>
                <c:pt idx="2007">
                  <c:v>42854.393750011019</c:v>
                </c:pt>
                <c:pt idx="2008">
                  <c:v>42854.394444455509</c:v>
                </c:pt>
                <c:pt idx="2009">
                  <c:v>42854.395138899963</c:v>
                </c:pt>
                <c:pt idx="2010">
                  <c:v>42854.395833344424</c:v>
                </c:pt>
                <c:pt idx="2011">
                  <c:v>42854.396527788849</c:v>
                </c:pt>
                <c:pt idx="2012">
                  <c:v>42854.397222233274</c:v>
                </c:pt>
                <c:pt idx="2013">
                  <c:v>42854.397916677735</c:v>
                </c:pt>
                <c:pt idx="2014">
                  <c:v>42854.398611122211</c:v>
                </c:pt>
                <c:pt idx="2015">
                  <c:v>42854.399305566614</c:v>
                </c:pt>
                <c:pt idx="2016">
                  <c:v>42854.400000011075</c:v>
                </c:pt>
                <c:pt idx="2017">
                  <c:v>42854.400694455551</c:v>
                </c:pt>
                <c:pt idx="2018">
                  <c:v>42854.401388899983</c:v>
                </c:pt>
                <c:pt idx="2019">
                  <c:v>42854.402083344445</c:v>
                </c:pt>
                <c:pt idx="2020">
                  <c:v>42854.402777788891</c:v>
                </c:pt>
                <c:pt idx="2021">
                  <c:v>42854.403472233294</c:v>
                </c:pt>
                <c:pt idx="2022">
                  <c:v>42854.404166677756</c:v>
                </c:pt>
                <c:pt idx="2023">
                  <c:v>42854.40486112221</c:v>
                </c:pt>
                <c:pt idx="2024">
                  <c:v>42854.405555566656</c:v>
                </c:pt>
                <c:pt idx="2025">
                  <c:v>42854.406250011103</c:v>
                </c:pt>
                <c:pt idx="2026">
                  <c:v>42854.406944455572</c:v>
                </c:pt>
                <c:pt idx="2027">
                  <c:v>42854.407638900011</c:v>
                </c:pt>
                <c:pt idx="2028">
                  <c:v>42854.40833334448</c:v>
                </c:pt>
                <c:pt idx="2029">
                  <c:v>42854.40902778889</c:v>
                </c:pt>
                <c:pt idx="2030">
                  <c:v>42854.409722233315</c:v>
                </c:pt>
                <c:pt idx="2031">
                  <c:v>42854.410416677783</c:v>
                </c:pt>
                <c:pt idx="2032">
                  <c:v>42854.41111112223</c:v>
                </c:pt>
                <c:pt idx="2033">
                  <c:v>42854.411805566677</c:v>
                </c:pt>
                <c:pt idx="2034">
                  <c:v>42854.412500011123</c:v>
                </c:pt>
                <c:pt idx="2035">
                  <c:v>42854.413194455592</c:v>
                </c:pt>
                <c:pt idx="2036">
                  <c:v>42854.413888900017</c:v>
                </c:pt>
                <c:pt idx="2037">
                  <c:v>42854.4145833445</c:v>
                </c:pt>
                <c:pt idx="2038">
                  <c:v>42854.415277788939</c:v>
                </c:pt>
                <c:pt idx="2039">
                  <c:v>42854.415972233357</c:v>
                </c:pt>
                <c:pt idx="2040">
                  <c:v>42854.416666677811</c:v>
                </c:pt>
                <c:pt idx="2041">
                  <c:v>42854.41736112225</c:v>
                </c:pt>
                <c:pt idx="2042">
                  <c:v>42854.418055566697</c:v>
                </c:pt>
                <c:pt idx="2043">
                  <c:v>42854.418750011144</c:v>
                </c:pt>
                <c:pt idx="2044">
                  <c:v>42854.419444455591</c:v>
                </c:pt>
                <c:pt idx="2045">
                  <c:v>42854.420138900037</c:v>
                </c:pt>
                <c:pt idx="2046">
                  <c:v>42854.42083334452</c:v>
                </c:pt>
                <c:pt idx="2047">
                  <c:v>42854.421527788931</c:v>
                </c:pt>
                <c:pt idx="2048">
                  <c:v>42854.422222233377</c:v>
                </c:pt>
                <c:pt idx="2049">
                  <c:v>42854.422916677831</c:v>
                </c:pt>
                <c:pt idx="2050">
                  <c:v>42854.423611122271</c:v>
                </c:pt>
                <c:pt idx="2051">
                  <c:v>42854.424305566696</c:v>
                </c:pt>
                <c:pt idx="2052">
                  <c:v>42854.425000011142</c:v>
                </c:pt>
                <c:pt idx="2053">
                  <c:v>42854.425694455604</c:v>
                </c:pt>
                <c:pt idx="2054">
                  <c:v>42854.426388900058</c:v>
                </c:pt>
                <c:pt idx="2055">
                  <c:v>42854.427083344512</c:v>
                </c:pt>
                <c:pt idx="2056">
                  <c:v>42854.427777788951</c:v>
                </c:pt>
                <c:pt idx="2057">
                  <c:v>42854.428472233376</c:v>
                </c:pt>
                <c:pt idx="2058">
                  <c:v>42854.429166677823</c:v>
                </c:pt>
                <c:pt idx="2059">
                  <c:v>42854.429861122284</c:v>
                </c:pt>
                <c:pt idx="2060">
                  <c:v>42854.430555566738</c:v>
                </c:pt>
                <c:pt idx="2061">
                  <c:v>42854.431250011185</c:v>
                </c:pt>
                <c:pt idx="2062">
                  <c:v>42854.431944455624</c:v>
                </c:pt>
                <c:pt idx="2063">
                  <c:v>42854.432638900093</c:v>
                </c:pt>
                <c:pt idx="2064">
                  <c:v>42854.433333344554</c:v>
                </c:pt>
                <c:pt idx="2065">
                  <c:v>42854.434027788993</c:v>
                </c:pt>
                <c:pt idx="2066">
                  <c:v>42854.434722233404</c:v>
                </c:pt>
                <c:pt idx="2067">
                  <c:v>42854.435416677865</c:v>
                </c:pt>
                <c:pt idx="2068">
                  <c:v>42854.436111122312</c:v>
                </c:pt>
                <c:pt idx="2069">
                  <c:v>42854.436805566758</c:v>
                </c:pt>
                <c:pt idx="2070">
                  <c:v>42854.437500011183</c:v>
                </c:pt>
                <c:pt idx="2071">
                  <c:v>42854.438194455652</c:v>
                </c:pt>
                <c:pt idx="2072">
                  <c:v>42854.438888900098</c:v>
                </c:pt>
                <c:pt idx="2073">
                  <c:v>42854.439583344567</c:v>
                </c:pt>
                <c:pt idx="2074">
                  <c:v>42854.440277789014</c:v>
                </c:pt>
                <c:pt idx="2075">
                  <c:v>42854.440972233439</c:v>
                </c:pt>
                <c:pt idx="2076">
                  <c:v>42854.441666677885</c:v>
                </c:pt>
                <c:pt idx="2077">
                  <c:v>42854.442361122332</c:v>
                </c:pt>
                <c:pt idx="2078">
                  <c:v>42854.443055566779</c:v>
                </c:pt>
                <c:pt idx="2079">
                  <c:v>42854.443750011196</c:v>
                </c:pt>
                <c:pt idx="2080">
                  <c:v>42854.444444455672</c:v>
                </c:pt>
                <c:pt idx="2081">
                  <c:v>42854.445138900119</c:v>
                </c:pt>
                <c:pt idx="2082">
                  <c:v>42854.445833344609</c:v>
                </c:pt>
                <c:pt idx="2083">
                  <c:v>42854.446527789012</c:v>
                </c:pt>
                <c:pt idx="2084">
                  <c:v>42854.447222233459</c:v>
                </c:pt>
                <c:pt idx="2085">
                  <c:v>42854.447916677913</c:v>
                </c:pt>
                <c:pt idx="2086">
                  <c:v>42854.448611122374</c:v>
                </c:pt>
                <c:pt idx="2087">
                  <c:v>42854.449305566784</c:v>
                </c:pt>
                <c:pt idx="2088">
                  <c:v>42854.450000011224</c:v>
                </c:pt>
                <c:pt idx="2089">
                  <c:v>42854.450694455692</c:v>
                </c:pt>
                <c:pt idx="2090">
                  <c:v>42854.451388900139</c:v>
                </c:pt>
                <c:pt idx="2091">
                  <c:v>42854.452083344615</c:v>
                </c:pt>
                <c:pt idx="2092">
                  <c:v>42854.452777789033</c:v>
                </c:pt>
                <c:pt idx="2093">
                  <c:v>42854.453472233479</c:v>
                </c:pt>
                <c:pt idx="2094">
                  <c:v>42854.454166677933</c:v>
                </c:pt>
                <c:pt idx="2095">
                  <c:v>42854.454861122395</c:v>
                </c:pt>
                <c:pt idx="2096">
                  <c:v>42854.455555566819</c:v>
                </c:pt>
                <c:pt idx="2097">
                  <c:v>42854.456250011266</c:v>
                </c:pt>
                <c:pt idx="2098">
                  <c:v>42854.456944455713</c:v>
                </c:pt>
                <c:pt idx="2099">
                  <c:v>42854.457638900189</c:v>
                </c:pt>
                <c:pt idx="2100">
                  <c:v>42854.45833334465</c:v>
                </c:pt>
                <c:pt idx="2101">
                  <c:v>42854.459027789053</c:v>
                </c:pt>
                <c:pt idx="2102">
                  <c:v>42854.4597222335</c:v>
                </c:pt>
                <c:pt idx="2103">
                  <c:v>42854.460416677946</c:v>
                </c:pt>
                <c:pt idx="2104">
                  <c:v>42854.461111122386</c:v>
                </c:pt>
                <c:pt idx="2105">
                  <c:v>42854.461805566825</c:v>
                </c:pt>
                <c:pt idx="2106">
                  <c:v>42854.462500011265</c:v>
                </c:pt>
                <c:pt idx="2107">
                  <c:v>42854.463194455726</c:v>
                </c:pt>
                <c:pt idx="2108">
                  <c:v>42854.46388890018</c:v>
                </c:pt>
                <c:pt idx="2109">
                  <c:v>42854.464583344641</c:v>
                </c:pt>
                <c:pt idx="2110">
                  <c:v>42854.465277789073</c:v>
                </c:pt>
                <c:pt idx="2111">
                  <c:v>42854.46597223352</c:v>
                </c:pt>
                <c:pt idx="2112">
                  <c:v>42854.466666677967</c:v>
                </c:pt>
                <c:pt idx="2113">
                  <c:v>42854.467361122406</c:v>
                </c:pt>
                <c:pt idx="2114">
                  <c:v>42854.46805556686</c:v>
                </c:pt>
                <c:pt idx="2115">
                  <c:v>42854.468750011278</c:v>
                </c:pt>
                <c:pt idx="2116">
                  <c:v>42854.469444455754</c:v>
                </c:pt>
                <c:pt idx="2117">
                  <c:v>42854.4701389002</c:v>
                </c:pt>
                <c:pt idx="2118">
                  <c:v>42854.470833344676</c:v>
                </c:pt>
                <c:pt idx="2119">
                  <c:v>42854.471527789094</c:v>
                </c:pt>
                <c:pt idx="2120">
                  <c:v>42854.47222223354</c:v>
                </c:pt>
                <c:pt idx="2121">
                  <c:v>42854.472916678009</c:v>
                </c:pt>
                <c:pt idx="2122">
                  <c:v>42854.473611122441</c:v>
                </c:pt>
                <c:pt idx="2123">
                  <c:v>42854.474305566881</c:v>
                </c:pt>
                <c:pt idx="2124">
                  <c:v>42854.475000011298</c:v>
                </c:pt>
                <c:pt idx="2125">
                  <c:v>42854.475694455781</c:v>
                </c:pt>
                <c:pt idx="2126">
                  <c:v>42854.476388900221</c:v>
                </c:pt>
                <c:pt idx="2127">
                  <c:v>42854.477083344667</c:v>
                </c:pt>
                <c:pt idx="2128">
                  <c:v>42854.477777789114</c:v>
                </c:pt>
                <c:pt idx="2129">
                  <c:v>42854.478472233561</c:v>
                </c:pt>
                <c:pt idx="2130">
                  <c:v>42854.479166678007</c:v>
                </c:pt>
                <c:pt idx="2131">
                  <c:v>42854.479861122461</c:v>
                </c:pt>
                <c:pt idx="2132">
                  <c:v>42854.480555566923</c:v>
                </c:pt>
                <c:pt idx="2133">
                  <c:v>42854.481250011326</c:v>
                </c:pt>
                <c:pt idx="2134">
                  <c:v>42854.481944455794</c:v>
                </c:pt>
                <c:pt idx="2135">
                  <c:v>42854.482638900241</c:v>
                </c:pt>
                <c:pt idx="2136">
                  <c:v>42854.48333334471</c:v>
                </c:pt>
                <c:pt idx="2137">
                  <c:v>42854.484027789142</c:v>
                </c:pt>
                <c:pt idx="2138">
                  <c:v>42854.484722233581</c:v>
                </c:pt>
                <c:pt idx="2139">
                  <c:v>42854.485416678042</c:v>
                </c:pt>
                <c:pt idx="2140">
                  <c:v>42854.486111122504</c:v>
                </c:pt>
                <c:pt idx="2141">
                  <c:v>42854.486805566943</c:v>
                </c:pt>
                <c:pt idx="2142">
                  <c:v>42854.487500011346</c:v>
                </c:pt>
                <c:pt idx="2143">
                  <c:v>42854.488194455836</c:v>
                </c:pt>
                <c:pt idx="2144">
                  <c:v>42854.488888900261</c:v>
                </c:pt>
                <c:pt idx="2145">
                  <c:v>42854.48958334473</c:v>
                </c:pt>
                <c:pt idx="2146">
                  <c:v>42854.490277789162</c:v>
                </c:pt>
                <c:pt idx="2147">
                  <c:v>42854.490972233594</c:v>
                </c:pt>
                <c:pt idx="2148">
                  <c:v>42854.491666678034</c:v>
                </c:pt>
                <c:pt idx="2149">
                  <c:v>42854.492361122495</c:v>
                </c:pt>
                <c:pt idx="2150">
                  <c:v>42854.493055566934</c:v>
                </c:pt>
                <c:pt idx="2151">
                  <c:v>42854.493750011352</c:v>
                </c:pt>
                <c:pt idx="2152">
                  <c:v>42854.494444455835</c:v>
                </c:pt>
                <c:pt idx="2153">
                  <c:v>42854.495138900274</c:v>
                </c:pt>
                <c:pt idx="2154">
                  <c:v>42854.495833344743</c:v>
                </c:pt>
                <c:pt idx="2155">
                  <c:v>42854.496527789182</c:v>
                </c:pt>
                <c:pt idx="2156">
                  <c:v>42854.4972222336</c:v>
                </c:pt>
                <c:pt idx="2157">
                  <c:v>42854.497916678069</c:v>
                </c:pt>
                <c:pt idx="2158">
                  <c:v>42854.498611122537</c:v>
                </c:pt>
                <c:pt idx="2159">
                  <c:v>42854.499305566955</c:v>
                </c:pt>
                <c:pt idx="2160">
                  <c:v>42854.500000011387</c:v>
                </c:pt>
                <c:pt idx="2161">
                  <c:v>42854.500694455863</c:v>
                </c:pt>
                <c:pt idx="2162">
                  <c:v>42854.50138890028</c:v>
                </c:pt>
                <c:pt idx="2163">
                  <c:v>42854.502083344749</c:v>
                </c:pt>
                <c:pt idx="2164">
                  <c:v>42854.502777789196</c:v>
                </c:pt>
                <c:pt idx="2165">
                  <c:v>42854.503472233613</c:v>
                </c:pt>
                <c:pt idx="2166">
                  <c:v>42854.504166678089</c:v>
                </c:pt>
                <c:pt idx="2167">
                  <c:v>42854.504861122543</c:v>
                </c:pt>
                <c:pt idx="2168">
                  <c:v>42854.505555566982</c:v>
                </c:pt>
                <c:pt idx="2169">
                  <c:v>42854.506250011429</c:v>
                </c:pt>
                <c:pt idx="2170">
                  <c:v>42854.506944455883</c:v>
                </c:pt>
                <c:pt idx="2171">
                  <c:v>42854.507638900322</c:v>
                </c:pt>
                <c:pt idx="2172">
                  <c:v>42854.508333344798</c:v>
                </c:pt>
                <c:pt idx="2173">
                  <c:v>42854.509027789194</c:v>
                </c:pt>
                <c:pt idx="2174">
                  <c:v>42854.509722233626</c:v>
                </c:pt>
                <c:pt idx="2175">
                  <c:v>42854.510416678138</c:v>
                </c:pt>
                <c:pt idx="2176">
                  <c:v>42854.511111122563</c:v>
                </c:pt>
                <c:pt idx="2177">
                  <c:v>42854.511805566995</c:v>
                </c:pt>
                <c:pt idx="2178">
                  <c:v>42854.512500011435</c:v>
                </c:pt>
                <c:pt idx="2179">
                  <c:v>42854.513194455896</c:v>
                </c:pt>
                <c:pt idx="2180">
                  <c:v>42854.513888900336</c:v>
                </c:pt>
                <c:pt idx="2181">
                  <c:v>42854.514583344819</c:v>
                </c:pt>
                <c:pt idx="2182">
                  <c:v>42854.515277789236</c:v>
                </c:pt>
                <c:pt idx="2183">
                  <c:v>42854.515972233676</c:v>
                </c:pt>
                <c:pt idx="2184">
                  <c:v>42854.516666678152</c:v>
                </c:pt>
                <c:pt idx="2185">
                  <c:v>42854.517361122591</c:v>
                </c:pt>
                <c:pt idx="2186">
                  <c:v>42854.518055567023</c:v>
                </c:pt>
                <c:pt idx="2187">
                  <c:v>42854.51875001147</c:v>
                </c:pt>
                <c:pt idx="2188">
                  <c:v>42854.519444455917</c:v>
                </c:pt>
                <c:pt idx="2189">
                  <c:v>42854.520138900356</c:v>
                </c:pt>
                <c:pt idx="2190">
                  <c:v>42854.520833344839</c:v>
                </c:pt>
                <c:pt idx="2191">
                  <c:v>42854.521527789228</c:v>
                </c:pt>
                <c:pt idx="2192">
                  <c:v>42854.522222233682</c:v>
                </c:pt>
                <c:pt idx="2193">
                  <c:v>42854.522916678172</c:v>
                </c:pt>
                <c:pt idx="2194">
                  <c:v>42854.523611122597</c:v>
                </c:pt>
                <c:pt idx="2195">
                  <c:v>42854.524305567014</c:v>
                </c:pt>
                <c:pt idx="2196">
                  <c:v>42854.525000011454</c:v>
                </c:pt>
                <c:pt idx="2197">
                  <c:v>42854.525694455937</c:v>
                </c:pt>
                <c:pt idx="2198">
                  <c:v>42854.526388900384</c:v>
                </c:pt>
                <c:pt idx="2199">
                  <c:v>42854.52708334483</c:v>
                </c:pt>
                <c:pt idx="2200">
                  <c:v>42854.527777789248</c:v>
                </c:pt>
                <c:pt idx="2201">
                  <c:v>42854.528472233724</c:v>
                </c:pt>
                <c:pt idx="2202">
                  <c:v>42854.52916667817</c:v>
                </c:pt>
                <c:pt idx="2203">
                  <c:v>42854.529861122595</c:v>
                </c:pt>
                <c:pt idx="2204">
                  <c:v>42854.530555567064</c:v>
                </c:pt>
                <c:pt idx="2205">
                  <c:v>42854.531250011489</c:v>
                </c:pt>
                <c:pt idx="2206">
                  <c:v>42854.531944455957</c:v>
                </c:pt>
                <c:pt idx="2207">
                  <c:v>42854.532638900411</c:v>
                </c:pt>
                <c:pt idx="2208">
                  <c:v>42854.533333344873</c:v>
                </c:pt>
                <c:pt idx="2209">
                  <c:v>42854.534027789276</c:v>
                </c:pt>
                <c:pt idx="2210">
                  <c:v>42854.534722233722</c:v>
                </c:pt>
                <c:pt idx="2211">
                  <c:v>42854.535416678191</c:v>
                </c:pt>
                <c:pt idx="2212">
                  <c:v>42854.536111122638</c:v>
                </c:pt>
                <c:pt idx="2213">
                  <c:v>42854.536805567084</c:v>
                </c:pt>
                <c:pt idx="2214">
                  <c:v>42854.537500011524</c:v>
                </c:pt>
                <c:pt idx="2215">
                  <c:v>42854.538194455992</c:v>
                </c:pt>
                <c:pt idx="2216">
                  <c:v>42854.538888900432</c:v>
                </c:pt>
                <c:pt idx="2217">
                  <c:v>42854.539583344893</c:v>
                </c:pt>
                <c:pt idx="2218">
                  <c:v>42854.540277789318</c:v>
                </c:pt>
                <c:pt idx="2219">
                  <c:v>42854.540972233764</c:v>
                </c:pt>
                <c:pt idx="2220">
                  <c:v>42854.541666678204</c:v>
                </c:pt>
                <c:pt idx="2221">
                  <c:v>42854.542361122658</c:v>
                </c:pt>
                <c:pt idx="2222">
                  <c:v>42854.543055567105</c:v>
                </c:pt>
                <c:pt idx="2223">
                  <c:v>42854.543750011529</c:v>
                </c:pt>
                <c:pt idx="2224">
                  <c:v>42854.544444455998</c:v>
                </c:pt>
                <c:pt idx="2225">
                  <c:v>42854.545138900445</c:v>
                </c:pt>
                <c:pt idx="2226">
                  <c:v>42854.545833344921</c:v>
                </c:pt>
                <c:pt idx="2227">
                  <c:v>42854.546527789338</c:v>
                </c:pt>
                <c:pt idx="2228">
                  <c:v>42854.547222233785</c:v>
                </c:pt>
                <c:pt idx="2229">
                  <c:v>42854.547916678232</c:v>
                </c:pt>
                <c:pt idx="2230">
                  <c:v>42854.548611122693</c:v>
                </c:pt>
                <c:pt idx="2231">
                  <c:v>42854.549305567125</c:v>
                </c:pt>
                <c:pt idx="2232">
                  <c:v>42854.550000011572</c:v>
                </c:pt>
                <c:pt idx="2233">
                  <c:v>42854.550694456047</c:v>
                </c:pt>
                <c:pt idx="2234">
                  <c:v>42854.551388900465</c:v>
                </c:pt>
                <c:pt idx="2235">
                  <c:v>42854.552083344941</c:v>
                </c:pt>
                <c:pt idx="2236">
                  <c:v>42854.552777789359</c:v>
                </c:pt>
                <c:pt idx="2237">
                  <c:v>42854.553472233805</c:v>
                </c:pt>
                <c:pt idx="2238">
                  <c:v>42854.554166678252</c:v>
                </c:pt>
                <c:pt idx="2239">
                  <c:v>42854.554861122699</c:v>
                </c:pt>
                <c:pt idx="2240">
                  <c:v>42854.555555567145</c:v>
                </c:pt>
                <c:pt idx="2241">
                  <c:v>42854.556250011592</c:v>
                </c:pt>
                <c:pt idx="2242">
                  <c:v>42854.556944456061</c:v>
                </c:pt>
                <c:pt idx="2243">
                  <c:v>42854.557638900493</c:v>
                </c:pt>
                <c:pt idx="2244">
                  <c:v>42854.558333344976</c:v>
                </c:pt>
                <c:pt idx="2245">
                  <c:v>42854.559027789379</c:v>
                </c:pt>
                <c:pt idx="2246">
                  <c:v>42854.559722233826</c:v>
                </c:pt>
                <c:pt idx="2247">
                  <c:v>42854.560416678272</c:v>
                </c:pt>
                <c:pt idx="2248">
                  <c:v>42854.561111122704</c:v>
                </c:pt>
                <c:pt idx="2249">
                  <c:v>42854.561805567144</c:v>
                </c:pt>
                <c:pt idx="2250">
                  <c:v>42854.562500011583</c:v>
                </c:pt>
                <c:pt idx="2251">
                  <c:v>42854.563194456059</c:v>
                </c:pt>
                <c:pt idx="2252">
                  <c:v>42854.563888900506</c:v>
                </c:pt>
                <c:pt idx="2253">
                  <c:v>42854.564583344974</c:v>
                </c:pt>
                <c:pt idx="2254">
                  <c:v>42854.565277789385</c:v>
                </c:pt>
                <c:pt idx="2255">
                  <c:v>42854.565972233824</c:v>
                </c:pt>
                <c:pt idx="2256">
                  <c:v>42854.566666678285</c:v>
                </c:pt>
                <c:pt idx="2257">
                  <c:v>42854.567361122725</c:v>
                </c:pt>
                <c:pt idx="2258">
                  <c:v>42854.568055567186</c:v>
                </c:pt>
                <c:pt idx="2259">
                  <c:v>42854.568750011596</c:v>
                </c:pt>
                <c:pt idx="2260">
                  <c:v>42854.56944445608</c:v>
                </c:pt>
                <c:pt idx="2261">
                  <c:v>42854.570138900533</c:v>
                </c:pt>
                <c:pt idx="2262">
                  <c:v>42854.570833345009</c:v>
                </c:pt>
                <c:pt idx="2263">
                  <c:v>42854.57152778942</c:v>
                </c:pt>
                <c:pt idx="2264">
                  <c:v>42854.572222233866</c:v>
                </c:pt>
                <c:pt idx="2265">
                  <c:v>42854.572916678313</c:v>
                </c:pt>
                <c:pt idx="2266">
                  <c:v>42854.57361112276</c:v>
                </c:pt>
                <c:pt idx="2267">
                  <c:v>42854.574305567185</c:v>
                </c:pt>
                <c:pt idx="2268">
                  <c:v>42854.575000011617</c:v>
                </c:pt>
                <c:pt idx="2269">
                  <c:v>42854.575694456122</c:v>
                </c:pt>
                <c:pt idx="2270">
                  <c:v>42854.576388900547</c:v>
                </c:pt>
                <c:pt idx="2271">
                  <c:v>42854.577083344993</c:v>
                </c:pt>
                <c:pt idx="2272">
                  <c:v>42854.577777789425</c:v>
                </c:pt>
                <c:pt idx="2273">
                  <c:v>42854.578472233887</c:v>
                </c:pt>
                <c:pt idx="2274">
                  <c:v>42854.579166678326</c:v>
                </c:pt>
                <c:pt idx="2275">
                  <c:v>42854.57986112278</c:v>
                </c:pt>
                <c:pt idx="2276">
                  <c:v>42854.580555567227</c:v>
                </c:pt>
                <c:pt idx="2277">
                  <c:v>42854.581250011674</c:v>
                </c:pt>
                <c:pt idx="2278">
                  <c:v>42854.581944456142</c:v>
                </c:pt>
                <c:pt idx="2279">
                  <c:v>42854.582638900596</c:v>
                </c:pt>
                <c:pt idx="2280">
                  <c:v>42854.583333345035</c:v>
                </c:pt>
                <c:pt idx="2281">
                  <c:v>42854.58402778946</c:v>
                </c:pt>
                <c:pt idx="2282">
                  <c:v>42854.584722233907</c:v>
                </c:pt>
                <c:pt idx="2283">
                  <c:v>42854.585416678361</c:v>
                </c:pt>
                <c:pt idx="2284">
                  <c:v>42854.586111122822</c:v>
                </c:pt>
                <c:pt idx="2285">
                  <c:v>42854.586805567225</c:v>
                </c:pt>
                <c:pt idx="2286">
                  <c:v>42854.587500011672</c:v>
                </c:pt>
                <c:pt idx="2287">
                  <c:v>42854.58819445617</c:v>
                </c:pt>
                <c:pt idx="2288">
                  <c:v>42854.588888900602</c:v>
                </c:pt>
                <c:pt idx="2289">
                  <c:v>42854.589583345041</c:v>
                </c:pt>
                <c:pt idx="2290">
                  <c:v>42854.590277789481</c:v>
                </c:pt>
                <c:pt idx="2291">
                  <c:v>42854.590972233927</c:v>
                </c:pt>
                <c:pt idx="2292">
                  <c:v>42854.591666678374</c:v>
                </c:pt>
                <c:pt idx="2293">
                  <c:v>42854.592361122821</c:v>
                </c:pt>
                <c:pt idx="2294">
                  <c:v>42854.593055567224</c:v>
                </c:pt>
                <c:pt idx="2295">
                  <c:v>42854.593750011671</c:v>
                </c:pt>
                <c:pt idx="2296">
                  <c:v>42854.594444456161</c:v>
                </c:pt>
                <c:pt idx="2297">
                  <c:v>42854.595138900586</c:v>
                </c:pt>
                <c:pt idx="2298">
                  <c:v>42854.595833345062</c:v>
                </c:pt>
                <c:pt idx="2299">
                  <c:v>42854.596527789501</c:v>
                </c:pt>
                <c:pt idx="2300">
                  <c:v>42854.597222233926</c:v>
                </c:pt>
                <c:pt idx="2301">
                  <c:v>42854.597916678395</c:v>
                </c:pt>
                <c:pt idx="2302">
                  <c:v>42854.598611122841</c:v>
                </c:pt>
                <c:pt idx="2303">
                  <c:v>42854.599305567244</c:v>
                </c:pt>
                <c:pt idx="2304">
                  <c:v>42854.600000011713</c:v>
                </c:pt>
                <c:pt idx="2305">
                  <c:v>42854.600694456203</c:v>
                </c:pt>
                <c:pt idx="2306">
                  <c:v>42854.601388900606</c:v>
                </c:pt>
                <c:pt idx="2307">
                  <c:v>42854.602083345082</c:v>
                </c:pt>
                <c:pt idx="2308">
                  <c:v>42854.602777789521</c:v>
                </c:pt>
                <c:pt idx="2309">
                  <c:v>42854.603472233954</c:v>
                </c:pt>
                <c:pt idx="2310">
                  <c:v>42854.604166678415</c:v>
                </c:pt>
                <c:pt idx="2311">
                  <c:v>42854.604861122862</c:v>
                </c:pt>
                <c:pt idx="2312">
                  <c:v>42854.605555567287</c:v>
                </c:pt>
                <c:pt idx="2313">
                  <c:v>42854.606250011755</c:v>
                </c:pt>
                <c:pt idx="2314">
                  <c:v>42854.606944456202</c:v>
                </c:pt>
                <c:pt idx="2315">
                  <c:v>42854.607638900634</c:v>
                </c:pt>
                <c:pt idx="2316">
                  <c:v>42854.608333345117</c:v>
                </c:pt>
                <c:pt idx="2317">
                  <c:v>42854.609027789535</c:v>
                </c:pt>
                <c:pt idx="2318">
                  <c:v>42854.609722233974</c:v>
                </c:pt>
                <c:pt idx="2319">
                  <c:v>42854.610416678443</c:v>
                </c:pt>
                <c:pt idx="2320">
                  <c:v>42854.611111122882</c:v>
                </c:pt>
                <c:pt idx="2321">
                  <c:v>42854.611805567307</c:v>
                </c:pt>
                <c:pt idx="2322">
                  <c:v>42854.612500011775</c:v>
                </c:pt>
                <c:pt idx="2323">
                  <c:v>42854.613194456222</c:v>
                </c:pt>
                <c:pt idx="2324">
                  <c:v>42854.613888900654</c:v>
                </c:pt>
                <c:pt idx="2325">
                  <c:v>42854.614583345137</c:v>
                </c:pt>
                <c:pt idx="2326">
                  <c:v>42854.615277789562</c:v>
                </c:pt>
                <c:pt idx="2327">
                  <c:v>42854.615972234009</c:v>
                </c:pt>
                <c:pt idx="2328">
                  <c:v>42854.616666678463</c:v>
                </c:pt>
                <c:pt idx="2329">
                  <c:v>42854.617361122902</c:v>
                </c:pt>
                <c:pt idx="2330">
                  <c:v>42854.618055567335</c:v>
                </c:pt>
                <c:pt idx="2331">
                  <c:v>42854.618750011774</c:v>
                </c:pt>
                <c:pt idx="2332">
                  <c:v>42854.619444456235</c:v>
                </c:pt>
                <c:pt idx="2333">
                  <c:v>42854.620138900675</c:v>
                </c:pt>
                <c:pt idx="2334">
                  <c:v>42854.620833345143</c:v>
                </c:pt>
                <c:pt idx="2335">
                  <c:v>42854.621527789575</c:v>
                </c:pt>
                <c:pt idx="2336">
                  <c:v>42854.622222234029</c:v>
                </c:pt>
                <c:pt idx="2337">
                  <c:v>42854.622916678483</c:v>
                </c:pt>
                <c:pt idx="2338">
                  <c:v>42854.623611122923</c:v>
                </c:pt>
                <c:pt idx="2339">
                  <c:v>42854.624305567333</c:v>
                </c:pt>
                <c:pt idx="2340">
                  <c:v>42854.625000011772</c:v>
                </c:pt>
                <c:pt idx="2341">
                  <c:v>42854.625694456256</c:v>
                </c:pt>
                <c:pt idx="2342">
                  <c:v>42854.626388900688</c:v>
                </c:pt>
                <c:pt idx="2343">
                  <c:v>42854.627083345156</c:v>
                </c:pt>
                <c:pt idx="2344">
                  <c:v>42854.627777789574</c:v>
                </c:pt>
                <c:pt idx="2345">
                  <c:v>42854.62847223405</c:v>
                </c:pt>
                <c:pt idx="2346">
                  <c:v>42854.629166678475</c:v>
                </c:pt>
                <c:pt idx="2347">
                  <c:v>42854.629861122936</c:v>
                </c:pt>
                <c:pt idx="2348">
                  <c:v>42854.630555567375</c:v>
                </c:pt>
                <c:pt idx="2349">
                  <c:v>42854.631250011815</c:v>
                </c:pt>
                <c:pt idx="2350">
                  <c:v>42854.631944456276</c:v>
                </c:pt>
                <c:pt idx="2351">
                  <c:v>42854.63263890073</c:v>
                </c:pt>
                <c:pt idx="2352">
                  <c:v>42854.633333345191</c:v>
                </c:pt>
                <c:pt idx="2353">
                  <c:v>42854.634027789602</c:v>
                </c:pt>
                <c:pt idx="2354">
                  <c:v>42854.63472223407</c:v>
                </c:pt>
                <c:pt idx="2355">
                  <c:v>42854.635416678517</c:v>
                </c:pt>
                <c:pt idx="2356">
                  <c:v>42854.636111122963</c:v>
                </c:pt>
                <c:pt idx="2357">
                  <c:v>42854.636805567388</c:v>
                </c:pt>
                <c:pt idx="2358">
                  <c:v>42854.637500011828</c:v>
                </c:pt>
                <c:pt idx="2359">
                  <c:v>42854.638194456311</c:v>
                </c:pt>
                <c:pt idx="2360">
                  <c:v>42854.63888890075</c:v>
                </c:pt>
                <c:pt idx="2361">
                  <c:v>42854.639583345197</c:v>
                </c:pt>
                <c:pt idx="2362">
                  <c:v>42854.640277789644</c:v>
                </c:pt>
                <c:pt idx="2363">
                  <c:v>42854.64097223409</c:v>
                </c:pt>
                <c:pt idx="2364">
                  <c:v>42854.641666678537</c:v>
                </c:pt>
                <c:pt idx="2365">
                  <c:v>42854.642361122991</c:v>
                </c:pt>
                <c:pt idx="2366">
                  <c:v>42854.643055567409</c:v>
                </c:pt>
                <c:pt idx="2367">
                  <c:v>42854.643750011848</c:v>
                </c:pt>
                <c:pt idx="2368">
                  <c:v>42854.644444456331</c:v>
                </c:pt>
                <c:pt idx="2369">
                  <c:v>42854.645138900771</c:v>
                </c:pt>
                <c:pt idx="2370">
                  <c:v>42854.645833345217</c:v>
                </c:pt>
                <c:pt idx="2371">
                  <c:v>42854.646527789664</c:v>
                </c:pt>
                <c:pt idx="2372">
                  <c:v>42854.647222234111</c:v>
                </c:pt>
                <c:pt idx="2373">
                  <c:v>42854.647916678579</c:v>
                </c:pt>
                <c:pt idx="2374">
                  <c:v>42854.648611123012</c:v>
                </c:pt>
                <c:pt idx="2375">
                  <c:v>42854.649305567429</c:v>
                </c:pt>
                <c:pt idx="2376">
                  <c:v>42854.650000011876</c:v>
                </c:pt>
                <c:pt idx="2377">
                  <c:v>42854.650694456366</c:v>
                </c:pt>
                <c:pt idx="2378">
                  <c:v>42854.651388900784</c:v>
                </c:pt>
                <c:pt idx="2379">
                  <c:v>42854.652083345238</c:v>
                </c:pt>
                <c:pt idx="2380">
                  <c:v>42854.652777789684</c:v>
                </c:pt>
                <c:pt idx="2381">
                  <c:v>42854.653472234131</c:v>
                </c:pt>
                <c:pt idx="2382">
                  <c:v>42854.654166678592</c:v>
                </c:pt>
                <c:pt idx="2383">
                  <c:v>42854.654861123032</c:v>
                </c:pt>
                <c:pt idx="2384">
                  <c:v>42854.655555567471</c:v>
                </c:pt>
                <c:pt idx="2385">
                  <c:v>42854.656250011918</c:v>
                </c:pt>
                <c:pt idx="2386">
                  <c:v>42854.656944456387</c:v>
                </c:pt>
                <c:pt idx="2387">
                  <c:v>42854.657638900811</c:v>
                </c:pt>
                <c:pt idx="2388">
                  <c:v>42854.65833334528</c:v>
                </c:pt>
                <c:pt idx="2389">
                  <c:v>42854.659027789705</c:v>
                </c:pt>
                <c:pt idx="2390">
                  <c:v>42854.659722234152</c:v>
                </c:pt>
                <c:pt idx="2391">
                  <c:v>42854.660416678598</c:v>
                </c:pt>
                <c:pt idx="2392">
                  <c:v>42854.661111123023</c:v>
                </c:pt>
                <c:pt idx="2393">
                  <c:v>42854.661805567463</c:v>
                </c:pt>
                <c:pt idx="2394">
                  <c:v>42854.662500011924</c:v>
                </c:pt>
                <c:pt idx="2395">
                  <c:v>42854.663194456385</c:v>
                </c:pt>
                <c:pt idx="2396">
                  <c:v>42854.663888900825</c:v>
                </c:pt>
                <c:pt idx="2397">
                  <c:v>42854.664583345279</c:v>
                </c:pt>
                <c:pt idx="2398">
                  <c:v>42854.665277789725</c:v>
                </c:pt>
                <c:pt idx="2399">
                  <c:v>42854.665972234172</c:v>
                </c:pt>
                <c:pt idx="2400">
                  <c:v>42854.666666678604</c:v>
                </c:pt>
                <c:pt idx="2401">
                  <c:v>42854.667361123044</c:v>
                </c:pt>
                <c:pt idx="2402">
                  <c:v>42854.668055567505</c:v>
                </c:pt>
                <c:pt idx="2403">
                  <c:v>42854.668750011937</c:v>
                </c:pt>
                <c:pt idx="2404">
                  <c:v>42854.669444456405</c:v>
                </c:pt>
                <c:pt idx="2405">
                  <c:v>42854.670138900852</c:v>
                </c:pt>
                <c:pt idx="2406">
                  <c:v>42854.670833345299</c:v>
                </c:pt>
                <c:pt idx="2407">
                  <c:v>42854.671527789724</c:v>
                </c:pt>
                <c:pt idx="2408">
                  <c:v>42854.672222234192</c:v>
                </c:pt>
                <c:pt idx="2409">
                  <c:v>42854.672916678639</c:v>
                </c:pt>
                <c:pt idx="2410">
                  <c:v>42854.673611123086</c:v>
                </c:pt>
                <c:pt idx="2411">
                  <c:v>42854.674305567525</c:v>
                </c:pt>
                <c:pt idx="2412">
                  <c:v>42854.675000011957</c:v>
                </c:pt>
                <c:pt idx="2413">
                  <c:v>42854.675694456433</c:v>
                </c:pt>
                <c:pt idx="2414">
                  <c:v>42854.676388900873</c:v>
                </c:pt>
                <c:pt idx="2415">
                  <c:v>42854.677083345305</c:v>
                </c:pt>
                <c:pt idx="2416">
                  <c:v>42854.677777789744</c:v>
                </c:pt>
                <c:pt idx="2417">
                  <c:v>42854.678472234205</c:v>
                </c:pt>
                <c:pt idx="2418">
                  <c:v>42854.679166678638</c:v>
                </c:pt>
                <c:pt idx="2419">
                  <c:v>42854.679861123106</c:v>
                </c:pt>
                <c:pt idx="2420">
                  <c:v>42854.680555567553</c:v>
                </c:pt>
                <c:pt idx="2421">
                  <c:v>42854.681250012</c:v>
                </c:pt>
                <c:pt idx="2422">
                  <c:v>42854.681944456446</c:v>
                </c:pt>
                <c:pt idx="2423">
                  <c:v>42854.682638900893</c:v>
                </c:pt>
                <c:pt idx="2424">
                  <c:v>42854.68333334534</c:v>
                </c:pt>
                <c:pt idx="2425">
                  <c:v>42854.684027789786</c:v>
                </c:pt>
                <c:pt idx="2426">
                  <c:v>42854.684722234226</c:v>
                </c:pt>
                <c:pt idx="2427">
                  <c:v>42854.68541667868</c:v>
                </c:pt>
                <c:pt idx="2428">
                  <c:v>42854.686111123141</c:v>
                </c:pt>
                <c:pt idx="2429">
                  <c:v>42854.686805567573</c:v>
                </c:pt>
                <c:pt idx="2430">
                  <c:v>42854.68750001202</c:v>
                </c:pt>
                <c:pt idx="2431">
                  <c:v>42854.688194456496</c:v>
                </c:pt>
                <c:pt idx="2432">
                  <c:v>42854.688888900913</c:v>
                </c:pt>
                <c:pt idx="2433">
                  <c:v>42854.68958334536</c:v>
                </c:pt>
                <c:pt idx="2434">
                  <c:v>42854.690277789807</c:v>
                </c:pt>
                <c:pt idx="2435">
                  <c:v>42854.690972234232</c:v>
                </c:pt>
                <c:pt idx="2436">
                  <c:v>42854.691666678671</c:v>
                </c:pt>
                <c:pt idx="2437">
                  <c:v>42854.692361123125</c:v>
                </c:pt>
                <c:pt idx="2438">
                  <c:v>42854.693055567572</c:v>
                </c:pt>
                <c:pt idx="2439">
                  <c:v>42854.693750012004</c:v>
                </c:pt>
                <c:pt idx="2440">
                  <c:v>42854.694444456487</c:v>
                </c:pt>
                <c:pt idx="2441">
                  <c:v>42854.695138900934</c:v>
                </c:pt>
                <c:pt idx="2442">
                  <c:v>42854.69583334538</c:v>
                </c:pt>
                <c:pt idx="2443">
                  <c:v>42854.696527789827</c:v>
                </c:pt>
                <c:pt idx="2444">
                  <c:v>42854.697222234274</c:v>
                </c:pt>
                <c:pt idx="2445">
                  <c:v>42854.697916678721</c:v>
                </c:pt>
                <c:pt idx="2446">
                  <c:v>42854.698611123167</c:v>
                </c:pt>
                <c:pt idx="2447">
                  <c:v>42854.699305567578</c:v>
                </c:pt>
                <c:pt idx="2448">
                  <c:v>42854.700000012039</c:v>
                </c:pt>
                <c:pt idx="2449">
                  <c:v>42854.700694456529</c:v>
                </c:pt>
                <c:pt idx="2450">
                  <c:v>42854.701388900954</c:v>
                </c:pt>
                <c:pt idx="2451">
                  <c:v>42854.702083345401</c:v>
                </c:pt>
                <c:pt idx="2452">
                  <c:v>42854.702777789826</c:v>
                </c:pt>
                <c:pt idx="2453">
                  <c:v>42854.703472234272</c:v>
                </c:pt>
                <c:pt idx="2454">
                  <c:v>42854.704166678734</c:v>
                </c:pt>
                <c:pt idx="2455">
                  <c:v>42854.704861123188</c:v>
                </c:pt>
                <c:pt idx="2456">
                  <c:v>42854.705555567612</c:v>
                </c:pt>
                <c:pt idx="2457">
                  <c:v>42854.706250012081</c:v>
                </c:pt>
                <c:pt idx="2458">
                  <c:v>42854.706944456542</c:v>
                </c:pt>
                <c:pt idx="2459">
                  <c:v>42854.707638900982</c:v>
                </c:pt>
                <c:pt idx="2460">
                  <c:v>42854.708333345443</c:v>
                </c:pt>
                <c:pt idx="2461">
                  <c:v>42854.709027789846</c:v>
                </c:pt>
                <c:pt idx="2462">
                  <c:v>42854.709722234293</c:v>
                </c:pt>
                <c:pt idx="2463">
                  <c:v>42854.710416678761</c:v>
                </c:pt>
                <c:pt idx="2464">
                  <c:v>42854.711111123186</c:v>
                </c:pt>
                <c:pt idx="2465">
                  <c:v>42854.711805567618</c:v>
                </c:pt>
                <c:pt idx="2466">
                  <c:v>42854.712500012101</c:v>
                </c:pt>
                <c:pt idx="2467">
                  <c:v>42854.713194456548</c:v>
                </c:pt>
                <c:pt idx="2468">
                  <c:v>42854.713888900995</c:v>
                </c:pt>
                <c:pt idx="2469">
                  <c:v>42854.714583345441</c:v>
                </c:pt>
                <c:pt idx="2470">
                  <c:v>42854.715277789888</c:v>
                </c:pt>
                <c:pt idx="2471">
                  <c:v>42854.715972234335</c:v>
                </c:pt>
                <c:pt idx="2472">
                  <c:v>42854.716666678782</c:v>
                </c:pt>
                <c:pt idx="2473">
                  <c:v>42854.717361123207</c:v>
                </c:pt>
                <c:pt idx="2474">
                  <c:v>42854.718055567675</c:v>
                </c:pt>
                <c:pt idx="2475">
                  <c:v>42854.718750012122</c:v>
                </c:pt>
                <c:pt idx="2476">
                  <c:v>42854.719444456568</c:v>
                </c:pt>
                <c:pt idx="2477">
                  <c:v>42854.720138900993</c:v>
                </c:pt>
                <c:pt idx="2478">
                  <c:v>42854.720833345462</c:v>
                </c:pt>
                <c:pt idx="2479">
                  <c:v>42854.721527789887</c:v>
                </c:pt>
                <c:pt idx="2480">
                  <c:v>42854.722222234355</c:v>
                </c:pt>
                <c:pt idx="2481">
                  <c:v>42854.722916678802</c:v>
                </c:pt>
                <c:pt idx="2482">
                  <c:v>42854.72361112322</c:v>
                </c:pt>
                <c:pt idx="2483">
                  <c:v>42854.724305567652</c:v>
                </c:pt>
                <c:pt idx="2484">
                  <c:v>42854.725000012113</c:v>
                </c:pt>
                <c:pt idx="2485">
                  <c:v>42854.725694456589</c:v>
                </c:pt>
                <c:pt idx="2486">
                  <c:v>42854.726388901014</c:v>
                </c:pt>
                <c:pt idx="2487">
                  <c:v>42854.727083345475</c:v>
                </c:pt>
                <c:pt idx="2488">
                  <c:v>42854.727777789907</c:v>
                </c:pt>
                <c:pt idx="2489">
                  <c:v>42854.728472234376</c:v>
                </c:pt>
                <c:pt idx="2490">
                  <c:v>42854.729166678801</c:v>
                </c:pt>
                <c:pt idx="2491">
                  <c:v>42854.729861123233</c:v>
                </c:pt>
                <c:pt idx="2492">
                  <c:v>42854.730555567694</c:v>
                </c:pt>
                <c:pt idx="2493">
                  <c:v>42854.731250012155</c:v>
                </c:pt>
                <c:pt idx="2494">
                  <c:v>42854.731944456595</c:v>
                </c:pt>
                <c:pt idx="2495">
                  <c:v>42854.732638901056</c:v>
                </c:pt>
                <c:pt idx="2496">
                  <c:v>42854.733333345503</c:v>
                </c:pt>
                <c:pt idx="2497">
                  <c:v>42854.734027789935</c:v>
                </c:pt>
                <c:pt idx="2498">
                  <c:v>42854.734722234374</c:v>
                </c:pt>
                <c:pt idx="2499">
                  <c:v>42854.735416678835</c:v>
                </c:pt>
                <c:pt idx="2500">
                  <c:v>42854.736111123275</c:v>
                </c:pt>
                <c:pt idx="2501">
                  <c:v>42854.736805567714</c:v>
                </c:pt>
                <c:pt idx="2502">
                  <c:v>42854.737500012176</c:v>
                </c:pt>
                <c:pt idx="2503">
                  <c:v>42854.73819445663</c:v>
                </c:pt>
                <c:pt idx="2504">
                  <c:v>42854.738888901076</c:v>
                </c:pt>
                <c:pt idx="2505">
                  <c:v>42854.739583345523</c:v>
                </c:pt>
                <c:pt idx="2506">
                  <c:v>42854.740277789992</c:v>
                </c:pt>
                <c:pt idx="2507">
                  <c:v>42854.740972234416</c:v>
                </c:pt>
                <c:pt idx="2508">
                  <c:v>42854.741666678856</c:v>
                </c:pt>
                <c:pt idx="2509">
                  <c:v>42854.742361123288</c:v>
                </c:pt>
                <c:pt idx="2510">
                  <c:v>42854.743055567727</c:v>
                </c:pt>
                <c:pt idx="2511">
                  <c:v>42854.743750012174</c:v>
                </c:pt>
                <c:pt idx="2512">
                  <c:v>42854.74444445665</c:v>
                </c:pt>
                <c:pt idx="2513">
                  <c:v>42854.745138901075</c:v>
                </c:pt>
                <c:pt idx="2514">
                  <c:v>42854.745833345543</c:v>
                </c:pt>
                <c:pt idx="2515">
                  <c:v>42854.74652778999</c:v>
                </c:pt>
                <c:pt idx="2516">
                  <c:v>42854.747222234437</c:v>
                </c:pt>
                <c:pt idx="2517">
                  <c:v>42854.747916678883</c:v>
                </c:pt>
                <c:pt idx="2518">
                  <c:v>42854.74861112333</c:v>
                </c:pt>
                <c:pt idx="2519">
                  <c:v>42854.749305567748</c:v>
                </c:pt>
                <c:pt idx="2520">
                  <c:v>42854.750000012224</c:v>
                </c:pt>
                <c:pt idx="2521">
                  <c:v>42854.750694456692</c:v>
                </c:pt>
                <c:pt idx="2522">
                  <c:v>42854.751388901095</c:v>
                </c:pt>
                <c:pt idx="2523">
                  <c:v>42854.752083345586</c:v>
                </c:pt>
                <c:pt idx="2524">
                  <c:v>42854.75277779001</c:v>
                </c:pt>
                <c:pt idx="2525">
                  <c:v>42854.753472234457</c:v>
                </c:pt>
                <c:pt idx="2526">
                  <c:v>42854.754166678911</c:v>
                </c:pt>
                <c:pt idx="2527">
                  <c:v>42854.754861123351</c:v>
                </c:pt>
                <c:pt idx="2528">
                  <c:v>42854.755555567775</c:v>
                </c:pt>
                <c:pt idx="2529">
                  <c:v>42854.756250012244</c:v>
                </c:pt>
                <c:pt idx="2530">
                  <c:v>42854.756944456691</c:v>
                </c:pt>
                <c:pt idx="2531">
                  <c:v>42854.757638901137</c:v>
                </c:pt>
                <c:pt idx="2532">
                  <c:v>42854.758333345613</c:v>
                </c:pt>
                <c:pt idx="2533">
                  <c:v>42854.759027790031</c:v>
                </c:pt>
                <c:pt idx="2534">
                  <c:v>42854.759722234478</c:v>
                </c:pt>
                <c:pt idx="2535">
                  <c:v>42854.760416678932</c:v>
                </c:pt>
                <c:pt idx="2536">
                  <c:v>42854.761111123349</c:v>
                </c:pt>
                <c:pt idx="2537">
                  <c:v>42854.761805567774</c:v>
                </c:pt>
                <c:pt idx="2538">
                  <c:v>42854.762500012243</c:v>
                </c:pt>
                <c:pt idx="2539">
                  <c:v>42854.763194456704</c:v>
                </c:pt>
                <c:pt idx="2540">
                  <c:v>42854.763888901129</c:v>
                </c:pt>
                <c:pt idx="2541">
                  <c:v>42854.764583345604</c:v>
                </c:pt>
                <c:pt idx="2542">
                  <c:v>42854.765277790051</c:v>
                </c:pt>
                <c:pt idx="2543">
                  <c:v>42854.765972234476</c:v>
                </c:pt>
                <c:pt idx="2544">
                  <c:v>42854.766666678945</c:v>
                </c:pt>
                <c:pt idx="2545">
                  <c:v>42854.767361123355</c:v>
                </c:pt>
                <c:pt idx="2546">
                  <c:v>42854.768055567816</c:v>
                </c:pt>
                <c:pt idx="2547">
                  <c:v>42854.768750012263</c:v>
                </c:pt>
                <c:pt idx="2548">
                  <c:v>42854.769444456724</c:v>
                </c:pt>
                <c:pt idx="2549">
                  <c:v>42854.770138901178</c:v>
                </c:pt>
                <c:pt idx="2550">
                  <c:v>42854.770833345632</c:v>
                </c:pt>
                <c:pt idx="2551">
                  <c:v>42854.771527790072</c:v>
                </c:pt>
                <c:pt idx="2552">
                  <c:v>42854.772222234518</c:v>
                </c:pt>
                <c:pt idx="2553">
                  <c:v>42854.772916678987</c:v>
                </c:pt>
                <c:pt idx="2554">
                  <c:v>42854.773611123404</c:v>
                </c:pt>
                <c:pt idx="2555">
                  <c:v>42854.774305567837</c:v>
                </c:pt>
                <c:pt idx="2556">
                  <c:v>42854.775000012269</c:v>
                </c:pt>
                <c:pt idx="2557">
                  <c:v>42854.775694456752</c:v>
                </c:pt>
                <c:pt idx="2558">
                  <c:v>42854.776388901184</c:v>
                </c:pt>
                <c:pt idx="2559">
                  <c:v>42854.777083345623</c:v>
                </c:pt>
                <c:pt idx="2560">
                  <c:v>42854.777777790085</c:v>
                </c:pt>
                <c:pt idx="2561">
                  <c:v>42854.778472234539</c:v>
                </c:pt>
                <c:pt idx="2562">
                  <c:v>42854.779166678985</c:v>
                </c:pt>
                <c:pt idx="2563">
                  <c:v>42854.779861123425</c:v>
                </c:pt>
                <c:pt idx="2564">
                  <c:v>42854.780555567879</c:v>
                </c:pt>
                <c:pt idx="2565">
                  <c:v>42854.781250012325</c:v>
                </c:pt>
                <c:pt idx="2566">
                  <c:v>42854.781944456772</c:v>
                </c:pt>
                <c:pt idx="2567">
                  <c:v>42854.782638901204</c:v>
                </c:pt>
                <c:pt idx="2568">
                  <c:v>42854.783333345666</c:v>
                </c:pt>
                <c:pt idx="2569">
                  <c:v>42854.784027790112</c:v>
                </c:pt>
                <c:pt idx="2570">
                  <c:v>42854.784722234559</c:v>
                </c:pt>
                <c:pt idx="2571">
                  <c:v>42854.785416679006</c:v>
                </c:pt>
                <c:pt idx="2572">
                  <c:v>42854.786111123452</c:v>
                </c:pt>
                <c:pt idx="2573">
                  <c:v>42854.786805567885</c:v>
                </c:pt>
                <c:pt idx="2574">
                  <c:v>42854.787500012324</c:v>
                </c:pt>
                <c:pt idx="2575">
                  <c:v>42854.788194456793</c:v>
                </c:pt>
                <c:pt idx="2576">
                  <c:v>42854.788888901225</c:v>
                </c:pt>
                <c:pt idx="2577">
                  <c:v>42854.789583345686</c:v>
                </c:pt>
                <c:pt idx="2578">
                  <c:v>42854.790277790133</c:v>
                </c:pt>
                <c:pt idx="2579">
                  <c:v>42854.790972234579</c:v>
                </c:pt>
                <c:pt idx="2580">
                  <c:v>42854.791666678997</c:v>
                </c:pt>
                <c:pt idx="2581">
                  <c:v>42854.792361123451</c:v>
                </c:pt>
                <c:pt idx="2582">
                  <c:v>42854.793055567883</c:v>
                </c:pt>
                <c:pt idx="2583">
                  <c:v>42854.793750012323</c:v>
                </c:pt>
                <c:pt idx="2584">
                  <c:v>42854.794444456806</c:v>
                </c:pt>
                <c:pt idx="2585">
                  <c:v>42854.795138901216</c:v>
                </c:pt>
                <c:pt idx="2586">
                  <c:v>42854.795833345706</c:v>
                </c:pt>
                <c:pt idx="2587">
                  <c:v>42854.796527790153</c:v>
                </c:pt>
                <c:pt idx="2588">
                  <c:v>42854.797222234585</c:v>
                </c:pt>
                <c:pt idx="2589">
                  <c:v>42854.797916679025</c:v>
                </c:pt>
                <c:pt idx="2590">
                  <c:v>42854.798611123486</c:v>
                </c:pt>
                <c:pt idx="2591">
                  <c:v>42854.799305567904</c:v>
                </c:pt>
                <c:pt idx="2592">
                  <c:v>42854.800000012387</c:v>
                </c:pt>
                <c:pt idx="2593">
                  <c:v>42854.800694456855</c:v>
                </c:pt>
                <c:pt idx="2594">
                  <c:v>42854.801388901258</c:v>
                </c:pt>
                <c:pt idx="2595">
                  <c:v>42854.802083345741</c:v>
                </c:pt>
                <c:pt idx="2596">
                  <c:v>42854.802777790195</c:v>
                </c:pt>
                <c:pt idx="2597">
                  <c:v>42854.80347223462</c:v>
                </c:pt>
                <c:pt idx="2598">
                  <c:v>42854.804166679067</c:v>
                </c:pt>
                <c:pt idx="2599">
                  <c:v>42854.804861123535</c:v>
                </c:pt>
                <c:pt idx="2600">
                  <c:v>42854.80555556796</c:v>
                </c:pt>
                <c:pt idx="2601">
                  <c:v>42854.806250012429</c:v>
                </c:pt>
                <c:pt idx="2602">
                  <c:v>42854.80694445689</c:v>
                </c:pt>
                <c:pt idx="2603">
                  <c:v>42854.8076389013</c:v>
                </c:pt>
                <c:pt idx="2604">
                  <c:v>42854.808333345776</c:v>
                </c:pt>
                <c:pt idx="2605">
                  <c:v>42854.809027790201</c:v>
                </c:pt>
                <c:pt idx="2606">
                  <c:v>42854.809722234626</c:v>
                </c:pt>
                <c:pt idx="2607">
                  <c:v>42854.810416679109</c:v>
                </c:pt>
                <c:pt idx="2608">
                  <c:v>42854.811111123541</c:v>
                </c:pt>
                <c:pt idx="2609">
                  <c:v>42854.811805567981</c:v>
                </c:pt>
                <c:pt idx="2610">
                  <c:v>42854.812500012442</c:v>
                </c:pt>
                <c:pt idx="2611">
                  <c:v>42854.813194456903</c:v>
                </c:pt>
                <c:pt idx="2612">
                  <c:v>42854.813888901321</c:v>
                </c:pt>
                <c:pt idx="2613">
                  <c:v>42854.814583345797</c:v>
                </c:pt>
                <c:pt idx="2614">
                  <c:v>42854.815277790236</c:v>
                </c:pt>
                <c:pt idx="2615">
                  <c:v>42854.815972234661</c:v>
                </c:pt>
                <c:pt idx="2616">
                  <c:v>42854.816666679129</c:v>
                </c:pt>
                <c:pt idx="2617">
                  <c:v>42854.817361123562</c:v>
                </c:pt>
                <c:pt idx="2618">
                  <c:v>42854.818055568023</c:v>
                </c:pt>
                <c:pt idx="2619">
                  <c:v>42854.818750012448</c:v>
                </c:pt>
                <c:pt idx="2620">
                  <c:v>42854.819444456916</c:v>
                </c:pt>
                <c:pt idx="2621">
                  <c:v>42854.820138901334</c:v>
                </c:pt>
                <c:pt idx="2622">
                  <c:v>42854.82083334581</c:v>
                </c:pt>
                <c:pt idx="2623">
                  <c:v>42854.821527790235</c:v>
                </c:pt>
                <c:pt idx="2624">
                  <c:v>42854.822222234681</c:v>
                </c:pt>
                <c:pt idx="2625">
                  <c:v>42854.822916679143</c:v>
                </c:pt>
                <c:pt idx="2626">
                  <c:v>42854.823611123582</c:v>
                </c:pt>
                <c:pt idx="2627">
                  <c:v>42854.824305568021</c:v>
                </c:pt>
                <c:pt idx="2628">
                  <c:v>42854.825000012454</c:v>
                </c:pt>
                <c:pt idx="2629">
                  <c:v>42854.825694456937</c:v>
                </c:pt>
                <c:pt idx="2630">
                  <c:v>42854.826388901354</c:v>
                </c:pt>
                <c:pt idx="2631">
                  <c:v>42854.827083345808</c:v>
                </c:pt>
                <c:pt idx="2632">
                  <c:v>42854.827777790255</c:v>
                </c:pt>
                <c:pt idx="2633">
                  <c:v>42854.828472234702</c:v>
                </c:pt>
                <c:pt idx="2634">
                  <c:v>42854.829166679134</c:v>
                </c:pt>
                <c:pt idx="2635">
                  <c:v>42854.829861123595</c:v>
                </c:pt>
                <c:pt idx="2636">
                  <c:v>42854.830555568042</c:v>
                </c:pt>
                <c:pt idx="2637">
                  <c:v>42854.831250012488</c:v>
                </c:pt>
                <c:pt idx="2638">
                  <c:v>42854.831944456942</c:v>
                </c:pt>
                <c:pt idx="2639">
                  <c:v>42854.832638901382</c:v>
                </c:pt>
                <c:pt idx="2640">
                  <c:v>42854.833333345843</c:v>
                </c:pt>
                <c:pt idx="2641">
                  <c:v>42854.834027790283</c:v>
                </c:pt>
                <c:pt idx="2642">
                  <c:v>42854.834722234722</c:v>
                </c:pt>
                <c:pt idx="2643">
                  <c:v>42854.835416679169</c:v>
                </c:pt>
                <c:pt idx="2644">
                  <c:v>42854.836111123615</c:v>
                </c:pt>
                <c:pt idx="2645">
                  <c:v>42854.836805568062</c:v>
                </c:pt>
                <c:pt idx="2646">
                  <c:v>42854.837500012509</c:v>
                </c:pt>
                <c:pt idx="2647">
                  <c:v>42854.838194456999</c:v>
                </c:pt>
                <c:pt idx="2648">
                  <c:v>42854.838888901402</c:v>
                </c:pt>
                <c:pt idx="2649">
                  <c:v>42854.839583345849</c:v>
                </c:pt>
                <c:pt idx="2650">
                  <c:v>42854.840277790317</c:v>
                </c:pt>
                <c:pt idx="2651">
                  <c:v>42854.840972234742</c:v>
                </c:pt>
                <c:pt idx="2652">
                  <c:v>42854.841666679189</c:v>
                </c:pt>
                <c:pt idx="2653">
                  <c:v>42854.842361123636</c:v>
                </c:pt>
                <c:pt idx="2654">
                  <c:v>42854.843055568082</c:v>
                </c:pt>
                <c:pt idx="2655">
                  <c:v>42854.843750012529</c:v>
                </c:pt>
                <c:pt idx="2656">
                  <c:v>42854.844444457005</c:v>
                </c:pt>
                <c:pt idx="2657">
                  <c:v>42854.845138901423</c:v>
                </c:pt>
                <c:pt idx="2658">
                  <c:v>42854.845833345898</c:v>
                </c:pt>
                <c:pt idx="2659">
                  <c:v>42854.846527790338</c:v>
                </c:pt>
                <c:pt idx="2660">
                  <c:v>42854.847222234763</c:v>
                </c:pt>
                <c:pt idx="2661">
                  <c:v>42854.847916679209</c:v>
                </c:pt>
                <c:pt idx="2662">
                  <c:v>42854.848611123663</c:v>
                </c:pt>
                <c:pt idx="2663">
                  <c:v>42854.849305568103</c:v>
                </c:pt>
                <c:pt idx="2664">
                  <c:v>42854.850000012571</c:v>
                </c:pt>
                <c:pt idx="2665">
                  <c:v>42854.850694457025</c:v>
                </c:pt>
                <c:pt idx="2666">
                  <c:v>42854.851388901436</c:v>
                </c:pt>
                <c:pt idx="2667">
                  <c:v>42854.852083345919</c:v>
                </c:pt>
                <c:pt idx="2668">
                  <c:v>42854.852777790358</c:v>
                </c:pt>
                <c:pt idx="2669">
                  <c:v>42854.853472234783</c:v>
                </c:pt>
                <c:pt idx="2670">
                  <c:v>42854.85416667923</c:v>
                </c:pt>
                <c:pt idx="2671">
                  <c:v>42854.854861123691</c:v>
                </c:pt>
                <c:pt idx="2672">
                  <c:v>42854.855555568145</c:v>
                </c:pt>
                <c:pt idx="2673">
                  <c:v>42854.856250012606</c:v>
                </c:pt>
                <c:pt idx="2674">
                  <c:v>42854.856944457046</c:v>
                </c:pt>
                <c:pt idx="2675">
                  <c:v>42854.857638901463</c:v>
                </c:pt>
                <c:pt idx="2676">
                  <c:v>42854.858333345961</c:v>
                </c:pt>
                <c:pt idx="2677">
                  <c:v>42854.859027790379</c:v>
                </c:pt>
                <c:pt idx="2678">
                  <c:v>42854.859722234803</c:v>
                </c:pt>
                <c:pt idx="2679">
                  <c:v>42854.86041667925</c:v>
                </c:pt>
                <c:pt idx="2680">
                  <c:v>42854.861111123675</c:v>
                </c:pt>
                <c:pt idx="2681">
                  <c:v>42854.861805568144</c:v>
                </c:pt>
                <c:pt idx="2682">
                  <c:v>42854.86250001259</c:v>
                </c:pt>
                <c:pt idx="2683">
                  <c:v>42854.863194457037</c:v>
                </c:pt>
                <c:pt idx="2684">
                  <c:v>42854.863888901484</c:v>
                </c:pt>
                <c:pt idx="2685">
                  <c:v>42854.864583345952</c:v>
                </c:pt>
                <c:pt idx="2686">
                  <c:v>42854.865277790392</c:v>
                </c:pt>
                <c:pt idx="2687">
                  <c:v>42854.865972234831</c:v>
                </c:pt>
                <c:pt idx="2688">
                  <c:v>42854.866666679271</c:v>
                </c:pt>
                <c:pt idx="2689">
                  <c:v>42854.867361123695</c:v>
                </c:pt>
                <c:pt idx="2690">
                  <c:v>42854.868055568186</c:v>
                </c:pt>
                <c:pt idx="2691">
                  <c:v>42854.868750012596</c:v>
                </c:pt>
                <c:pt idx="2692">
                  <c:v>42854.869444457057</c:v>
                </c:pt>
                <c:pt idx="2693">
                  <c:v>42854.870138901511</c:v>
                </c:pt>
                <c:pt idx="2694">
                  <c:v>42854.870833345994</c:v>
                </c:pt>
                <c:pt idx="2695">
                  <c:v>42854.871527790398</c:v>
                </c:pt>
                <c:pt idx="2696">
                  <c:v>42854.872222234866</c:v>
                </c:pt>
                <c:pt idx="2697">
                  <c:v>42854.872916679291</c:v>
                </c:pt>
                <c:pt idx="2698">
                  <c:v>42854.873611123738</c:v>
                </c:pt>
                <c:pt idx="2699">
                  <c:v>42854.874305568192</c:v>
                </c:pt>
                <c:pt idx="2700">
                  <c:v>42854.875000012624</c:v>
                </c:pt>
                <c:pt idx="2701">
                  <c:v>42854.875694457092</c:v>
                </c:pt>
                <c:pt idx="2702">
                  <c:v>42854.876388901532</c:v>
                </c:pt>
                <c:pt idx="2703">
                  <c:v>42854.877083345993</c:v>
                </c:pt>
                <c:pt idx="2704">
                  <c:v>42854.877777790418</c:v>
                </c:pt>
                <c:pt idx="2705">
                  <c:v>42854.878472234886</c:v>
                </c:pt>
                <c:pt idx="2706">
                  <c:v>42854.879166679304</c:v>
                </c:pt>
                <c:pt idx="2707">
                  <c:v>42854.879861123758</c:v>
                </c:pt>
                <c:pt idx="2708">
                  <c:v>42854.880555568212</c:v>
                </c:pt>
                <c:pt idx="2709">
                  <c:v>42854.881250012651</c:v>
                </c:pt>
                <c:pt idx="2710">
                  <c:v>42854.881944457098</c:v>
                </c:pt>
                <c:pt idx="2711">
                  <c:v>42854.882638901567</c:v>
                </c:pt>
                <c:pt idx="2712">
                  <c:v>42854.883333346021</c:v>
                </c:pt>
                <c:pt idx="2713">
                  <c:v>42854.88402779046</c:v>
                </c:pt>
                <c:pt idx="2714">
                  <c:v>42854.884722234892</c:v>
                </c:pt>
                <c:pt idx="2715">
                  <c:v>42854.885416679332</c:v>
                </c:pt>
                <c:pt idx="2716">
                  <c:v>42854.886111123793</c:v>
                </c:pt>
                <c:pt idx="2717">
                  <c:v>42854.886805568232</c:v>
                </c:pt>
                <c:pt idx="2718">
                  <c:v>42854.887500012672</c:v>
                </c:pt>
                <c:pt idx="2719">
                  <c:v>42854.888194457148</c:v>
                </c:pt>
                <c:pt idx="2720">
                  <c:v>42854.888888901587</c:v>
                </c:pt>
                <c:pt idx="2721">
                  <c:v>42854.889583346041</c:v>
                </c:pt>
                <c:pt idx="2722">
                  <c:v>42854.89027779048</c:v>
                </c:pt>
                <c:pt idx="2723">
                  <c:v>42854.890972234913</c:v>
                </c:pt>
                <c:pt idx="2724">
                  <c:v>42854.89166667933</c:v>
                </c:pt>
                <c:pt idx="2725">
                  <c:v>42854.892361123784</c:v>
                </c:pt>
                <c:pt idx="2726">
                  <c:v>42854.893055568224</c:v>
                </c:pt>
                <c:pt idx="2727">
                  <c:v>42854.893750012663</c:v>
                </c:pt>
                <c:pt idx="2728">
                  <c:v>42854.894444457139</c:v>
                </c:pt>
                <c:pt idx="2729">
                  <c:v>42854.895138901586</c:v>
                </c:pt>
                <c:pt idx="2730">
                  <c:v>42854.895833346054</c:v>
                </c:pt>
                <c:pt idx="2731">
                  <c:v>42854.896527790501</c:v>
                </c:pt>
                <c:pt idx="2732">
                  <c:v>42854.897222234933</c:v>
                </c:pt>
                <c:pt idx="2733">
                  <c:v>42854.897916679372</c:v>
                </c:pt>
                <c:pt idx="2734">
                  <c:v>42854.898611123819</c:v>
                </c:pt>
                <c:pt idx="2735">
                  <c:v>42854.899305568244</c:v>
                </c:pt>
                <c:pt idx="2736">
                  <c:v>42854.900000012705</c:v>
                </c:pt>
                <c:pt idx="2737">
                  <c:v>42854.900694457188</c:v>
                </c:pt>
                <c:pt idx="2738">
                  <c:v>42854.901388901584</c:v>
                </c:pt>
                <c:pt idx="2739">
                  <c:v>42854.902083346075</c:v>
                </c:pt>
                <c:pt idx="2740">
                  <c:v>42854.902777790499</c:v>
                </c:pt>
                <c:pt idx="2741">
                  <c:v>42854.903472234946</c:v>
                </c:pt>
                <c:pt idx="2742">
                  <c:v>42854.904166679386</c:v>
                </c:pt>
                <c:pt idx="2743">
                  <c:v>42854.90486112384</c:v>
                </c:pt>
                <c:pt idx="2744">
                  <c:v>42854.905555568286</c:v>
                </c:pt>
                <c:pt idx="2745">
                  <c:v>42854.906250012733</c:v>
                </c:pt>
                <c:pt idx="2746">
                  <c:v>42854.906944457201</c:v>
                </c:pt>
                <c:pt idx="2747">
                  <c:v>42854.907638901626</c:v>
                </c:pt>
                <c:pt idx="2748">
                  <c:v>42854.908333346117</c:v>
                </c:pt>
                <c:pt idx="2749">
                  <c:v>42854.909027790542</c:v>
                </c:pt>
                <c:pt idx="2750">
                  <c:v>42854.909722234966</c:v>
                </c:pt>
                <c:pt idx="2751">
                  <c:v>42854.910416679413</c:v>
                </c:pt>
                <c:pt idx="2752">
                  <c:v>42854.91111112386</c:v>
                </c:pt>
                <c:pt idx="2753">
                  <c:v>42854.911805568307</c:v>
                </c:pt>
                <c:pt idx="2754">
                  <c:v>42854.912500012753</c:v>
                </c:pt>
                <c:pt idx="2755">
                  <c:v>42854.9131944572</c:v>
                </c:pt>
                <c:pt idx="2756">
                  <c:v>42854.913888901625</c:v>
                </c:pt>
                <c:pt idx="2757">
                  <c:v>42854.91458334613</c:v>
                </c:pt>
                <c:pt idx="2758">
                  <c:v>42854.915277790569</c:v>
                </c:pt>
                <c:pt idx="2759">
                  <c:v>42854.915972235001</c:v>
                </c:pt>
                <c:pt idx="2760">
                  <c:v>42854.916666679441</c:v>
                </c:pt>
                <c:pt idx="2761">
                  <c:v>42854.91736112388</c:v>
                </c:pt>
                <c:pt idx="2762">
                  <c:v>42854.918055568342</c:v>
                </c:pt>
                <c:pt idx="2763">
                  <c:v>42854.918750012781</c:v>
                </c:pt>
                <c:pt idx="2764">
                  <c:v>42854.91944445722</c:v>
                </c:pt>
                <c:pt idx="2765">
                  <c:v>42854.920138901645</c:v>
                </c:pt>
                <c:pt idx="2766">
                  <c:v>42854.92083334615</c:v>
                </c:pt>
                <c:pt idx="2767">
                  <c:v>42854.921527790561</c:v>
                </c:pt>
                <c:pt idx="2768">
                  <c:v>42854.922222235007</c:v>
                </c:pt>
                <c:pt idx="2769">
                  <c:v>42854.922916679461</c:v>
                </c:pt>
                <c:pt idx="2770">
                  <c:v>42854.923611123901</c:v>
                </c:pt>
                <c:pt idx="2771">
                  <c:v>42854.924305568326</c:v>
                </c:pt>
                <c:pt idx="2772">
                  <c:v>42854.925000012772</c:v>
                </c:pt>
                <c:pt idx="2773">
                  <c:v>42854.925694457226</c:v>
                </c:pt>
                <c:pt idx="2774">
                  <c:v>42854.926388901666</c:v>
                </c:pt>
                <c:pt idx="2775">
                  <c:v>42854.927083346141</c:v>
                </c:pt>
                <c:pt idx="2776">
                  <c:v>42854.927777790581</c:v>
                </c:pt>
                <c:pt idx="2777">
                  <c:v>42854.928472235028</c:v>
                </c:pt>
                <c:pt idx="2778">
                  <c:v>42854.929166679474</c:v>
                </c:pt>
                <c:pt idx="2779">
                  <c:v>42854.929861123921</c:v>
                </c:pt>
                <c:pt idx="2780">
                  <c:v>42854.930555568368</c:v>
                </c:pt>
                <c:pt idx="2781">
                  <c:v>42854.931250012814</c:v>
                </c:pt>
                <c:pt idx="2782">
                  <c:v>42854.931944457254</c:v>
                </c:pt>
                <c:pt idx="2783">
                  <c:v>42854.932638901708</c:v>
                </c:pt>
                <c:pt idx="2784">
                  <c:v>42854.933333346191</c:v>
                </c:pt>
                <c:pt idx="2785">
                  <c:v>42854.934027790601</c:v>
                </c:pt>
                <c:pt idx="2786">
                  <c:v>42854.934722235026</c:v>
                </c:pt>
                <c:pt idx="2787">
                  <c:v>42854.935416679495</c:v>
                </c:pt>
                <c:pt idx="2788">
                  <c:v>42854.936111123941</c:v>
                </c:pt>
                <c:pt idx="2789">
                  <c:v>42854.936805568388</c:v>
                </c:pt>
                <c:pt idx="2790">
                  <c:v>42854.937500012835</c:v>
                </c:pt>
                <c:pt idx="2791">
                  <c:v>42854.938194457281</c:v>
                </c:pt>
                <c:pt idx="2792">
                  <c:v>42854.938888901728</c:v>
                </c:pt>
                <c:pt idx="2793">
                  <c:v>42854.939583346204</c:v>
                </c:pt>
                <c:pt idx="2794">
                  <c:v>42854.940277790643</c:v>
                </c:pt>
                <c:pt idx="2795">
                  <c:v>42854.940972235068</c:v>
                </c:pt>
                <c:pt idx="2796">
                  <c:v>42854.941666679515</c:v>
                </c:pt>
                <c:pt idx="2797">
                  <c:v>42854.942361123962</c:v>
                </c:pt>
                <c:pt idx="2798">
                  <c:v>42854.943055568408</c:v>
                </c:pt>
                <c:pt idx="2799">
                  <c:v>42854.943750012855</c:v>
                </c:pt>
                <c:pt idx="2800">
                  <c:v>42854.944444457302</c:v>
                </c:pt>
                <c:pt idx="2801">
                  <c:v>42854.945138901734</c:v>
                </c:pt>
                <c:pt idx="2802">
                  <c:v>42854.945833346224</c:v>
                </c:pt>
                <c:pt idx="2803">
                  <c:v>42854.946527790642</c:v>
                </c:pt>
                <c:pt idx="2804">
                  <c:v>42854.947222235089</c:v>
                </c:pt>
                <c:pt idx="2805">
                  <c:v>42854.947916679543</c:v>
                </c:pt>
                <c:pt idx="2806">
                  <c:v>42854.948611124004</c:v>
                </c:pt>
                <c:pt idx="2807">
                  <c:v>42854.949305568429</c:v>
                </c:pt>
                <c:pt idx="2808">
                  <c:v>42854.950000012883</c:v>
                </c:pt>
                <c:pt idx="2809">
                  <c:v>42854.950694457344</c:v>
                </c:pt>
                <c:pt idx="2810">
                  <c:v>42854.951388901754</c:v>
                </c:pt>
                <c:pt idx="2811">
                  <c:v>42854.952083346237</c:v>
                </c:pt>
                <c:pt idx="2812">
                  <c:v>42854.952777790662</c:v>
                </c:pt>
                <c:pt idx="2813">
                  <c:v>42854.953472235109</c:v>
                </c:pt>
                <c:pt idx="2814">
                  <c:v>42854.954166679563</c:v>
                </c:pt>
                <c:pt idx="2815">
                  <c:v>42854.954861124024</c:v>
                </c:pt>
                <c:pt idx="2816">
                  <c:v>42854.955555568449</c:v>
                </c:pt>
                <c:pt idx="2817">
                  <c:v>42854.956250012918</c:v>
                </c:pt>
                <c:pt idx="2818">
                  <c:v>42854.956944457343</c:v>
                </c:pt>
                <c:pt idx="2819">
                  <c:v>42854.957638901789</c:v>
                </c:pt>
                <c:pt idx="2820">
                  <c:v>42854.95833334628</c:v>
                </c:pt>
                <c:pt idx="2821">
                  <c:v>42854.959027790683</c:v>
                </c:pt>
                <c:pt idx="2822">
                  <c:v>42854.959722235129</c:v>
                </c:pt>
                <c:pt idx="2823">
                  <c:v>42854.960416679583</c:v>
                </c:pt>
                <c:pt idx="2824">
                  <c:v>42854.961111124023</c:v>
                </c:pt>
                <c:pt idx="2825">
                  <c:v>42854.96180556847</c:v>
                </c:pt>
                <c:pt idx="2826">
                  <c:v>42854.962500012916</c:v>
                </c:pt>
                <c:pt idx="2827">
                  <c:v>42854.963194457356</c:v>
                </c:pt>
                <c:pt idx="2828">
                  <c:v>42854.963888901788</c:v>
                </c:pt>
                <c:pt idx="2829">
                  <c:v>42854.964583346278</c:v>
                </c:pt>
                <c:pt idx="2830">
                  <c:v>42854.965277790703</c:v>
                </c:pt>
                <c:pt idx="2831">
                  <c:v>42854.96597223515</c:v>
                </c:pt>
                <c:pt idx="2832">
                  <c:v>42854.966666679597</c:v>
                </c:pt>
                <c:pt idx="2833">
                  <c:v>42854.967361124036</c:v>
                </c:pt>
                <c:pt idx="2834">
                  <c:v>42854.96805556849</c:v>
                </c:pt>
                <c:pt idx="2835">
                  <c:v>42854.968750012937</c:v>
                </c:pt>
                <c:pt idx="2836">
                  <c:v>42854.969444457376</c:v>
                </c:pt>
                <c:pt idx="2837">
                  <c:v>42854.97013890183</c:v>
                </c:pt>
                <c:pt idx="2838">
                  <c:v>42854.970833346306</c:v>
                </c:pt>
                <c:pt idx="2839">
                  <c:v>42854.971527790723</c:v>
                </c:pt>
                <c:pt idx="2840">
                  <c:v>42854.972222235192</c:v>
                </c:pt>
                <c:pt idx="2841">
                  <c:v>42854.972916679617</c:v>
                </c:pt>
                <c:pt idx="2842">
                  <c:v>42854.973611124085</c:v>
                </c:pt>
                <c:pt idx="2843">
                  <c:v>42854.97430556851</c:v>
                </c:pt>
                <c:pt idx="2844">
                  <c:v>42854.975000012957</c:v>
                </c:pt>
                <c:pt idx="2845">
                  <c:v>42854.975694457411</c:v>
                </c:pt>
                <c:pt idx="2846">
                  <c:v>42854.97638890185</c:v>
                </c:pt>
                <c:pt idx="2847">
                  <c:v>42854.977083346297</c:v>
                </c:pt>
                <c:pt idx="2848">
                  <c:v>42854.977777790744</c:v>
                </c:pt>
                <c:pt idx="2849">
                  <c:v>42854.978472235191</c:v>
                </c:pt>
                <c:pt idx="2850">
                  <c:v>42854.979166679615</c:v>
                </c:pt>
                <c:pt idx="2851">
                  <c:v>42854.979861124091</c:v>
                </c:pt>
                <c:pt idx="2852">
                  <c:v>42854.980555568553</c:v>
                </c:pt>
                <c:pt idx="2853">
                  <c:v>42854.981250012992</c:v>
                </c:pt>
                <c:pt idx="2854">
                  <c:v>42854.981944457431</c:v>
                </c:pt>
                <c:pt idx="2855">
                  <c:v>42854.982638901893</c:v>
                </c:pt>
                <c:pt idx="2856">
                  <c:v>42854.983333346347</c:v>
                </c:pt>
                <c:pt idx="2857">
                  <c:v>42854.984027790786</c:v>
                </c:pt>
                <c:pt idx="2858">
                  <c:v>42854.984722235204</c:v>
                </c:pt>
                <c:pt idx="2859">
                  <c:v>42854.985416679658</c:v>
                </c:pt>
                <c:pt idx="2860">
                  <c:v>42854.986111124141</c:v>
                </c:pt>
                <c:pt idx="2861">
                  <c:v>42854.986805568573</c:v>
                </c:pt>
                <c:pt idx="2862">
                  <c:v>42854.987500012998</c:v>
                </c:pt>
                <c:pt idx="2863">
                  <c:v>42854.988194457466</c:v>
                </c:pt>
                <c:pt idx="2864">
                  <c:v>42854.988888901891</c:v>
                </c:pt>
                <c:pt idx="2865">
                  <c:v>42854.98958334636</c:v>
                </c:pt>
                <c:pt idx="2866">
                  <c:v>42854.990277790792</c:v>
                </c:pt>
                <c:pt idx="2867">
                  <c:v>42854.990972235224</c:v>
                </c:pt>
                <c:pt idx="2868">
                  <c:v>42854.991666679649</c:v>
                </c:pt>
                <c:pt idx="2869">
                  <c:v>42854.992361124132</c:v>
                </c:pt>
                <c:pt idx="2870">
                  <c:v>42854.993055568571</c:v>
                </c:pt>
                <c:pt idx="2871">
                  <c:v>42854.993750012989</c:v>
                </c:pt>
                <c:pt idx="2872">
                  <c:v>42854.994444457465</c:v>
                </c:pt>
                <c:pt idx="2873">
                  <c:v>42854.995138901904</c:v>
                </c:pt>
                <c:pt idx="2874">
                  <c:v>42854.99583334638</c:v>
                </c:pt>
                <c:pt idx="2875">
                  <c:v>42854.996527790812</c:v>
                </c:pt>
                <c:pt idx="2876">
                  <c:v>42854.99722223523</c:v>
                </c:pt>
                <c:pt idx="2877">
                  <c:v>42854.997916679684</c:v>
                </c:pt>
                <c:pt idx="2878">
                  <c:v>42854.998611124167</c:v>
                </c:pt>
                <c:pt idx="2879">
                  <c:v>42854.999305568585</c:v>
                </c:pt>
                <c:pt idx="2880">
                  <c:v>42855.000000013024</c:v>
                </c:pt>
                <c:pt idx="2881">
                  <c:v>42855.000694457493</c:v>
                </c:pt>
                <c:pt idx="2882">
                  <c:v>42855.001388901925</c:v>
                </c:pt>
                <c:pt idx="2883">
                  <c:v>42855.002083346393</c:v>
                </c:pt>
                <c:pt idx="2884">
                  <c:v>42855.002777790833</c:v>
                </c:pt>
                <c:pt idx="2885">
                  <c:v>42855.00347223525</c:v>
                </c:pt>
                <c:pt idx="2886">
                  <c:v>42855.004166679704</c:v>
                </c:pt>
                <c:pt idx="2887">
                  <c:v>42855.004861124187</c:v>
                </c:pt>
                <c:pt idx="2888">
                  <c:v>42855.005555568605</c:v>
                </c:pt>
                <c:pt idx="2889">
                  <c:v>42855.006250013059</c:v>
                </c:pt>
                <c:pt idx="2890">
                  <c:v>42855.006944457513</c:v>
                </c:pt>
                <c:pt idx="2891">
                  <c:v>42855.007638901952</c:v>
                </c:pt>
                <c:pt idx="2892">
                  <c:v>42855.008333346435</c:v>
                </c:pt>
                <c:pt idx="2893">
                  <c:v>42855.009027790846</c:v>
                </c:pt>
                <c:pt idx="2894">
                  <c:v>42855.009722235263</c:v>
                </c:pt>
                <c:pt idx="2895">
                  <c:v>42855.010416679739</c:v>
                </c:pt>
                <c:pt idx="2896">
                  <c:v>42855.011111124193</c:v>
                </c:pt>
                <c:pt idx="2897">
                  <c:v>42855.011805568625</c:v>
                </c:pt>
                <c:pt idx="2898">
                  <c:v>42855.012500013079</c:v>
                </c:pt>
                <c:pt idx="2899">
                  <c:v>42855.013194457533</c:v>
                </c:pt>
                <c:pt idx="2900">
                  <c:v>42855.013888901973</c:v>
                </c:pt>
                <c:pt idx="2901">
                  <c:v>42855.014583346448</c:v>
                </c:pt>
                <c:pt idx="2902">
                  <c:v>42855.015277790888</c:v>
                </c:pt>
                <c:pt idx="2903">
                  <c:v>42855.015972235306</c:v>
                </c:pt>
                <c:pt idx="2904">
                  <c:v>42855.01666667976</c:v>
                </c:pt>
                <c:pt idx="2905">
                  <c:v>42855.017361124206</c:v>
                </c:pt>
                <c:pt idx="2906">
                  <c:v>42855.018055568653</c:v>
                </c:pt>
                <c:pt idx="2907">
                  <c:v>42855.0187500131</c:v>
                </c:pt>
                <c:pt idx="2908">
                  <c:v>42855.019444457546</c:v>
                </c:pt>
                <c:pt idx="2909">
                  <c:v>42855.020138901986</c:v>
                </c:pt>
                <c:pt idx="2910">
                  <c:v>42855.020833346469</c:v>
                </c:pt>
                <c:pt idx="2911">
                  <c:v>42855.021527790886</c:v>
                </c:pt>
                <c:pt idx="2912">
                  <c:v>42855.022222235326</c:v>
                </c:pt>
                <c:pt idx="2913">
                  <c:v>42855.02291667978</c:v>
                </c:pt>
                <c:pt idx="2914">
                  <c:v>42855.023611124227</c:v>
                </c:pt>
                <c:pt idx="2915">
                  <c:v>42855.024305568651</c:v>
                </c:pt>
                <c:pt idx="2916">
                  <c:v>42855.025000013084</c:v>
                </c:pt>
                <c:pt idx="2917">
                  <c:v>42855.025694457567</c:v>
                </c:pt>
                <c:pt idx="2918">
                  <c:v>42855.026388902006</c:v>
                </c:pt>
                <c:pt idx="2919">
                  <c:v>42855.02708334646</c:v>
                </c:pt>
                <c:pt idx="2920">
                  <c:v>42855.027777790907</c:v>
                </c:pt>
                <c:pt idx="2921">
                  <c:v>42855.028472235354</c:v>
                </c:pt>
                <c:pt idx="2922">
                  <c:v>42855.029166679771</c:v>
                </c:pt>
                <c:pt idx="2923">
                  <c:v>42855.029861124225</c:v>
                </c:pt>
                <c:pt idx="2924">
                  <c:v>42855.030555568694</c:v>
                </c:pt>
                <c:pt idx="2925">
                  <c:v>42855.031250013126</c:v>
                </c:pt>
                <c:pt idx="2926">
                  <c:v>42855.031944457587</c:v>
                </c:pt>
                <c:pt idx="2927">
                  <c:v>42855.032638902041</c:v>
                </c:pt>
                <c:pt idx="2928">
                  <c:v>42855.033333346502</c:v>
                </c:pt>
                <c:pt idx="2929">
                  <c:v>42855.034027790942</c:v>
                </c:pt>
                <c:pt idx="2930">
                  <c:v>42855.034722235374</c:v>
                </c:pt>
                <c:pt idx="2931">
                  <c:v>42855.035416679821</c:v>
                </c:pt>
                <c:pt idx="2932">
                  <c:v>42855.036111124267</c:v>
                </c:pt>
                <c:pt idx="2933">
                  <c:v>42855.036805568714</c:v>
                </c:pt>
                <c:pt idx="2934">
                  <c:v>42855.037500013139</c:v>
                </c:pt>
                <c:pt idx="2935">
                  <c:v>42855.038194457607</c:v>
                </c:pt>
                <c:pt idx="2936">
                  <c:v>42855.038888902061</c:v>
                </c:pt>
                <c:pt idx="2937">
                  <c:v>42855.039583346523</c:v>
                </c:pt>
                <c:pt idx="2938">
                  <c:v>42855.040277790977</c:v>
                </c:pt>
                <c:pt idx="2939">
                  <c:v>42855.040972235394</c:v>
                </c:pt>
                <c:pt idx="2940">
                  <c:v>42855.041666679834</c:v>
                </c:pt>
                <c:pt idx="2941">
                  <c:v>42855.042361124288</c:v>
                </c:pt>
                <c:pt idx="2942">
                  <c:v>42855.043055568734</c:v>
                </c:pt>
                <c:pt idx="2943">
                  <c:v>42855.043750013174</c:v>
                </c:pt>
                <c:pt idx="2944">
                  <c:v>42855.044444457628</c:v>
                </c:pt>
                <c:pt idx="2945">
                  <c:v>42855.045138902082</c:v>
                </c:pt>
                <c:pt idx="2946">
                  <c:v>42855.045833346565</c:v>
                </c:pt>
                <c:pt idx="2947">
                  <c:v>42855.046527790997</c:v>
                </c:pt>
                <c:pt idx="2948">
                  <c:v>42855.047222235415</c:v>
                </c:pt>
                <c:pt idx="2949">
                  <c:v>42855.047916679861</c:v>
                </c:pt>
                <c:pt idx="2950">
                  <c:v>42855.04861112433</c:v>
                </c:pt>
                <c:pt idx="2951">
                  <c:v>42855.049305568755</c:v>
                </c:pt>
                <c:pt idx="2952">
                  <c:v>42855.050000013194</c:v>
                </c:pt>
                <c:pt idx="2953">
                  <c:v>42855.050694457648</c:v>
                </c:pt>
                <c:pt idx="2954">
                  <c:v>42855.051388902095</c:v>
                </c:pt>
                <c:pt idx="2955">
                  <c:v>42855.052083346571</c:v>
                </c:pt>
                <c:pt idx="2956">
                  <c:v>42855.052777791003</c:v>
                </c:pt>
                <c:pt idx="2957">
                  <c:v>42855.053472235435</c:v>
                </c:pt>
                <c:pt idx="2958">
                  <c:v>42855.054166679882</c:v>
                </c:pt>
                <c:pt idx="2959">
                  <c:v>42855.054861124343</c:v>
                </c:pt>
                <c:pt idx="2960">
                  <c:v>42855.055555568782</c:v>
                </c:pt>
                <c:pt idx="2961">
                  <c:v>42855.056250013222</c:v>
                </c:pt>
                <c:pt idx="2962">
                  <c:v>42855.056944457669</c:v>
                </c:pt>
                <c:pt idx="2963">
                  <c:v>42855.057638902137</c:v>
                </c:pt>
                <c:pt idx="2964">
                  <c:v>42855.058333346613</c:v>
                </c:pt>
                <c:pt idx="2965">
                  <c:v>42855.059027791009</c:v>
                </c:pt>
                <c:pt idx="2966">
                  <c:v>42855.059722235455</c:v>
                </c:pt>
                <c:pt idx="2967">
                  <c:v>42855.060416679902</c:v>
                </c:pt>
                <c:pt idx="2968">
                  <c:v>42855.061111124334</c:v>
                </c:pt>
                <c:pt idx="2969">
                  <c:v>42855.061805568774</c:v>
                </c:pt>
                <c:pt idx="2970">
                  <c:v>42855.062500013213</c:v>
                </c:pt>
                <c:pt idx="2971">
                  <c:v>42855.063194457674</c:v>
                </c:pt>
                <c:pt idx="2972">
                  <c:v>42855.063888902136</c:v>
                </c:pt>
                <c:pt idx="2973">
                  <c:v>42855.064583346604</c:v>
                </c:pt>
                <c:pt idx="2974">
                  <c:v>42855.065277791029</c:v>
                </c:pt>
                <c:pt idx="2975">
                  <c:v>42855.065972235476</c:v>
                </c:pt>
                <c:pt idx="2976">
                  <c:v>42855.066666679922</c:v>
                </c:pt>
                <c:pt idx="2977">
                  <c:v>42855.067361124355</c:v>
                </c:pt>
                <c:pt idx="2978">
                  <c:v>42855.068055568816</c:v>
                </c:pt>
                <c:pt idx="2979">
                  <c:v>42855.068750013226</c:v>
                </c:pt>
                <c:pt idx="2980">
                  <c:v>42855.069444457687</c:v>
                </c:pt>
                <c:pt idx="2981">
                  <c:v>42855.070138902163</c:v>
                </c:pt>
                <c:pt idx="2982">
                  <c:v>42855.070833346625</c:v>
                </c:pt>
                <c:pt idx="2983">
                  <c:v>42855.071527791035</c:v>
                </c:pt>
                <c:pt idx="2984">
                  <c:v>42855.072222235496</c:v>
                </c:pt>
                <c:pt idx="2985">
                  <c:v>42855.072916679943</c:v>
                </c:pt>
                <c:pt idx="2986">
                  <c:v>42855.07361112439</c:v>
                </c:pt>
                <c:pt idx="2987">
                  <c:v>42855.074305568836</c:v>
                </c:pt>
                <c:pt idx="2988">
                  <c:v>42855.075000013247</c:v>
                </c:pt>
                <c:pt idx="2989">
                  <c:v>42855.07569445773</c:v>
                </c:pt>
                <c:pt idx="2990">
                  <c:v>42855.076388902191</c:v>
                </c:pt>
                <c:pt idx="2991">
                  <c:v>42855.077083346623</c:v>
                </c:pt>
                <c:pt idx="2992">
                  <c:v>42855.07777779107</c:v>
                </c:pt>
                <c:pt idx="2993">
                  <c:v>42855.078472235517</c:v>
                </c:pt>
                <c:pt idx="2994">
                  <c:v>42855.079166679956</c:v>
                </c:pt>
                <c:pt idx="2995">
                  <c:v>42855.07986112441</c:v>
                </c:pt>
                <c:pt idx="2996">
                  <c:v>42855.080555568878</c:v>
                </c:pt>
                <c:pt idx="2997">
                  <c:v>42855.081250013282</c:v>
                </c:pt>
                <c:pt idx="2998">
                  <c:v>42855.08194445775</c:v>
                </c:pt>
                <c:pt idx="2999">
                  <c:v>42855.082638902211</c:v>
                </c:pt>
                <c:pt idx="3000">
                  <c:v>42855.083333346643</c:v>
                </c:pt>
                <c:pt idx="3001">
                  <c:v>42855.08402779109</c:v>
                </c:pt>
                <c:pt idx="3002">
                  <c:v>42855.084722235537</c:v>
                </c:pt>
                <c:pt idx="3003">
                  <c:v>42855.085416679991</c:v>
                </c:pt>
                <c:pt idx="3004">
                  <c:v>42855.086111124452</c:v>
                </c:pt>
                <c:pt idx="3005">
                  <c:v>42855.086805568892</c:v>
                </c:pt>
                <c:pt idx="3006">
                  <c:v>42855.087500013324</c:v>
                </c:pt>
                <c:pt idx="3007">
                  <c:v>42855.088194457792</c:v>
                </c:pt>
                <c:pt idx="3008">
                  <c:v>42855.088888902217</c:v>
                </c:pt>
                <c:pt idx="3009">
                  <c:v>42855.089583346686</c:v>
                </c:pt>
                <c:pt idx="3010">
                  <c:v>42855.090277791111</c:v>
                </c:pt>
                <c:pt idx="3011">
                  <c:v>42855.090972235557</c:v>
                </c:pt>
                <c:pt idx="3012">
                  <c:v>42855.091666679982</c:v>
                </c:pt>
                <c:pt idx="3013">
                  <c:v>42855.092361124451</c:v>
                </c:pt>
                <c:pt idx="3014">
                  <c:v>42855.093055568876</c:v>
                </c:pt>
                <c:pt idx="3015">
                  <c:v>42855.0937500133</c:v>
                </c:pt>
                <c:pt idx="3016">
                  <c:v>42855.094444457784</c:v>
                </c:pt>
                <c:pt idx="3017">
                  <c:v>42855.095138902216</c:v>
                </c:pt>
                <c:pt idx="3018">
                  <c:v>42855.095833346692</c:v>
                </c:pt>
                <c:pt idx="3019">
                  <c:v>42855.096527791131</c:v>
                </c:pt>
                <c:pt idx="3020">
                  <c:v>42855.097222235578</c:v>
                </c:pt>
                <c:pt idx="3021">
                  <c:v>42855.097916680024</c:v>
                </c:pt>
                <c:pt idx="3022">
                  <c:v>42855.098611124493</c:v>
                </c:pt>
                <c:pt idx="3023">
                  <c:v>42855.099305568896</c:v>
                </c:pt>
                <c:pt idx="3024">
                  <c:v>42855.100000013343</c:v>
                </c:pt>
                <c:pt idx="3025">
                  <c:v>42855.100694457811</c:v>
                </c:pt>
                <c:pt idx="3026">
                  <c:v>42855.101388902229</c:v>
                </c:pt>
                <c:pt idx="3027">
                  <c:v>42855.102083346712</c:v>
                </c:pt>
                <c:pt idx="3028">
                  <c:v>42855.102777791151</c:v>
                </c:pt>
                <c:pt idx="3029">
                  <c:v>42855.103472235576</c:v>
                </c:pt>
                <c:pt idx="3030">
                  <c:v>42855.104166680023</c:v>
                </c:pt>
                <c:pt idx="3031">
                  <c:v>42855.104861124491</c:v>
                </c:pt>
                <c:pt idx="3032">
                  <c:v>42855.105555568938</c:v>
                </c:pt>
                <c:pt idx="3033">
                  <c:v>42855.106250013385</c:v>
                </c:pt>
                <c:pt idx="3034">
                  <c:v>42855.106944457832</c:v>
                </c:pt>
                <c:pt idx="3035">
                  <c:v>42855.107638902278</c:v>
                </c:pt>
                <c:pt idx="3036">
                  <c:v>42855.108333346754</c:v>
                </c:pt>
                <c:pt idx="3037">
                  <c:v>42855.109027791172</c:v>
                </c:pt>
                <c:pt idx="3038">
                  <c:v>42855.109722235589</c:v>
                </c:pt>
                <c:pt idx="3039">
                  <c:v>42855.110416680065</c:v>
                </c:pt>
                <c:pt idx="3040">
                  <c:v>42855.111111124512</c:v>
                </c:pt>
                <c:pt idx="3041">
                  <c:v>42855.111805568959</c:v>
                </c:pt>
                <c:pt idx="3042">
                  <c:v>42855.112500013405</c:v>
                </c:pt>
                <c:pt idx="3043">
                  <c:v>42855.113194457852</c:v>
                </c:pt>
                <c:pt idx="3044">
                  <c:v>42855.113888902284</c:v>
                </c:pt>
                <c:pt idx="3045">
                  <c:v>42855.114583346767</c:v>
                </c:pt>
                <c:pt idx="3046">
                  <c:v>42855.115277791192</c:v>
                </c:pt>
                <c:pt idx="3047">
                  <c:v>42855.115972235624</c:v>
                </c:pt>
                <c:pt idx="3048">
                  <c:v>42855.116666680085</c:v>
                </c:pt>
                <c:pt idx="3049">
                  <c:v>42855.117361124532</c:v>
                </c:pt>
                <c:pt idx="3050">
                  <c:v>42855.118055568993</c:v>
                </c:pt>
                <c:pt idx="3051">
                  <c:v>42855.118750013426</c:v>
                </c:pt>
                <c:pt idx="3052">
                  <c:v>42855.119444457872</c:v>
                </c:pt>
                <c:pt idx="3053">
                  <c:v>42855.120138902304</c:v>
                </c:pt>
                <c:pt idx="3054">
                  <c:v>42855.120833346788</c:v>
                </c:pt>
                <c:pt idx="3055">
                  <c:v>42855.121527791183</c:v>
                </c:pt>
                <c:pt idx="3056">
                  <c:v>42855.122222235637</c:v>
                </c:pt>
                <c:pt idx="3057">
                  <c:v>42855.122916680106</c:v>
                </c:pt>
                <c:pt idx="3058">
                  <c:v>42855.123611124553</c:v>
                </c:pt>
                <c:pt idx="3059">
                  <c:v>42855.124305568985</c:v>
                </c:pt>
                <c:pt idx="3060">
                  <c:v>42855.125000013402</c:v>
                </c:pt>
                <c:pt idx="3061">
                  <c:v>42855.125694457885</c:v>
                </c:pt>
                <c:pt idx="3062">
                  <c:v>42855.126388902325</c:v>
                </c:pt>
                <c:pt idx="3063">
                  <c:v>42855.127083346786</c:v>
                </c:pt>
                <c:pt idx="3064">
                  <c:v>42855.127777791196</c:v>
                </c:pt>
                <c:pt idx="3065">
                  <c:v>42855.128472235658</c:v>
                </c:pt>
                <c:pt idx="3066">
                  <c:v>42855.129166680097</c:v>
                </c:pt>
                <c:pt idx="3067">
                  <c:v>42855.129861124573</c:v>
                </c:pt>
                <c:pt idx="3068">
                  <c:v>42855.13055556902</c:v>
                </c:pt>
                <c:pt idx="3069">
                  <c:v>42855.131250013445</c:v>
                </c:pt>
                <c:pt idx="3070">
                  <c:v>42855.131944457906</c:v>
                </c:pt>
                <c:pt idx="3071">
                  <c:v>42855.13263890236</c:v>
                </c:pt>
                <c:pt idx="3072">
                  <c:v>42855.133333346828</c:v>
                </c:pt>
                <c:pt idx="3073">
                  <c:v>42855.134027791231</c:v>
                </c:pt>
                <c:pt idx="3074">
                  <c:v>42855.134722235671</c:v>
                </c:pt>
                <c:pt idx="3075">
                  <c:v>42855.135416680125</c:v>
                </c:pt>
                <c:pt idx="3076">
                  <c:v>42855.136111124593</c:v>
                </c:pt>
                <c:pt idx="3077">
                  <c:v>42855.136805569025</c:v>
                </c:pt>
                <c:pt idx="3078">
                  <c:v>42855.137500013465</c:v>
                </c:pt>
                <c:pt idx="3079">
                  <c:v>42855.138194457933</c:v>
                </c:pt>
                <c:pt idx="3080">
                  <c:v>42855.13888890238</c:v>
                </c:pt>
                <c:pt idx="3081">
                  <c:v>42855.139583346841</c:v>
                </c:pt>
                <c:pt idx="3082">
                  <c:v>42855.140277791281</c:v>
                </c:pt>
                <c:pt idx="3083">
                  <c:v>42855.14097223572</c:v>
                </c:pt>
                <c:pt idx="3084">
                  <c:v>42855.141666680145</c:v>
                </c:pt>
                <c:pt idx="3085">
                  <c:v>42855.142361124614</c:v>
                </c:pt>
                <c:pt idx="3086">
                  <c:v>42855.143055569039</c:v>
                </c:pt>
                <c:pt idx="3087">
                  <c:v>42855.143750013478</c:v>
                </c:pt>
                <c:pt idx="3088">
                  <c:v>42855.144444457961</c:v>
                </c:pt>
                <c:pt idx="3089">
                  <c:v>42855.145138902401</c:v>
                </c:pt>
                <c:pt idx="3090">
                  <c:v>42855.145833346876</c:v>
                </c:pt>
                <c:pt idx="3091">
                  <c:v>42855.146527791294</c:v>
                </c:pt>
                <c:pt idx="3092">
                  <c:v>42855.147222235726</c:v>
                </c:pt>
                <c:pt idx="3093">
                  <c:v>42855.147916680187</c:v>
                </c:pt>
                <c:pt idx="3094">
                  <c:v>42855.148611124641</c:v>
                </c:pt>
                <c:pt idx="3095">
                  <c:v>42855.149305569059</c:v>
                </c:pt>
                <c:pt idx="3096">
                  <c:v>42855.150000013527</c:v>
                </c:pt>
                <c:pt idx="3097">
                  <c:v>42855.150694458003</c:v>
                </c:pt>
                <c:pt idx="3098">
                  <c:v>42855.151388902421</c:v>
                </c:pt>
                <c:pt idx="3099">
                  <c:v>42855.152083346897</c:v>
                </c:pt>
                <c:pt idx="3100">
                  <c:v>42855.152777791314</c:v>
                </c:pt>
                <c:pt idx="3101">
                  <c:v>42855.153472235754</c:v>
                </c:pt>
                <c:pt idx="3102">
                  <c:v>42855.154166680186</c:v>
                </c:pt>
                <c:pt idx="3103">
                  <c:v>42855.154861124662</c:v>
                </c:pt>
                <c:pt idx="3104">
                  <c:v>42855.155555569101</c:v>
                </c:pt>
                <c:pt idx="3105">
                  <c:v>42855.156250013548</c:v>
                </c:pt>
                <c:pt idx="3106">
                  <c:v>42855.156944458016</c:v>
                </c:pt>
                <c:pt idx="3107">
                  <c:v>42855.157638902441</c:v>
                </c:pt>
                <c:pt idx="3108">
                  <c:v>42855.158333346932</c:v>
                </c:pt>
                <c:pt idx="3109">
                  <c:v>42855.159027791335</c:v>
                </c:pt>
                <c:pt idx="3110">
                  <c:v>42855.159722235774</c:v>
                </c:pt>
                <c:pt idx="3111">
                  <c:v>42855.160416680206</c:v>
                </c:pt>
                <c:pt idx="3112">
                  <c:v>42855.161111124675</c:v>
                </c:pt>
                <c:pt idx="3113">
                  <c:v>42855.1618055691</c:v>
                </c:pt>
                <c:pt idx="3114">
                  <c:v>42855.162500013554</c:v>
                </c:pt>
                <c:pt idx="3115">
                  <c:v>42855.163194458015</c:v>
                </c:pt>
                <c:pt idx="3116">
                  <c:v>42855.163888902454</c:v>
                </c:pt>
                <c:pt idx="3117">
                  <c:v>42855.16458334693</c:v>
                </c:pt>
                <c:pt idx="3118">
                  <c:v>42855.165277791355</c:v>
                </c:pt>
                <c:pt idx="3119">
                  <c:v>42855.16597223578</c:v>
                </c:pt>
                <c:pt idx="3120">
                  <c:v>42855.166666680219</c:v>
                </c:pt>
                <c:pt idx="3121">
                  <c:v>42855.167361124673</c:v>
                </c:pt>
                <c:pt idx="3122">
                  <c:v>42855.168055569135</c:v>
                </c:pt>
                <c:pt idx="3123">
                  <c:v>42855.168750013574</c:v>
                </c:pt>
                <c:pt idx="3124">
                  <c:v>42855.169444458035</c:v>
                </c:pt>
                <c:pt idx="3125">
                  <c:v>42855.170138902482</c:v>
                </c:pt>
                <c:pt idx="3126">
                  <c:v>42855.170833346965</c:v>
                </c:pt>
                <c:pt idx="3127">
                  <c:v>42855.171527791375</c:v>
                </c:pt>
                <c:pt idx="3128">
                  <c:v>42855.172222235822</c:v>
                </c:pt>
                <c:pt idx="3129">
                  <c:v>42855.172916680254</c:v>
                </c:pt>
                <c:pt idx="3130">
                  <c:v>42855.173611124716</c:v>
                </c:pt>
                <c:pt idx="3131">
                  <c:v>42855.174305569155</c:v>
                </c:pt>
                <c:pt idx="3132">
                  <c:v>42855.17500001358</c:v>
                </c:pt>
                <c:pt idx="3133">
                  <c:v>42855.175694458063</c:v>
                </c:pt>
                <c:pt idx="3134">
                  <c:v>42855.176388902502</c:v>
                </c:pt>
                <c:pt idx="3135">
                  <c:v>42855.177083346949</c:v>
                </c:pt>
                <c:pt idx="3136">
                  <c:v>42855.177777791374</c:v>
                </c:pt>
                <c:pt idx="3137">
                  <c:v>42855.178472235835</c:v>
                </c:pt>
                <c:pt idx="3138">
                  <c:v>42855.179166680253</c:v>
                </c:pt>
                <c:pt idx="3139">
                  <c:v>42855.179861124736</c:v>
                </c:pt>
                <c:pt idx="3140">
                  <c:v>42855.180555569183</c:v>
                </c:pt>
                <c:pt idx="3141">
                  <c:v>42855.181250013607</c:v>
                </c:pt>
                <c:pt idx="3142">
                  <c:v>42855.181944458083</c:v>
                </c:pt>
                <c:pt idx="3143">
                  <c:v>42855.182638902545</c:v>
                </c:pt>
                <c:pt idx="3144">
                  <c:v>42855.183333346999</c:v>
                </c:pt>
                <c:pt idx="3145">
                  <c:v>42855.184027791416</c:v>
                </c:pt>
                <c:pt idx="3146">
                  <c:v>42855.184722235856</c:v>
                </c:pt>
                <c:pt idx="3147">
                  <c:v>42855.185416680288</c:v>
                </c:pt>
                <c:pt idx="3148">
                  <c:v>42855.186111124778</c:v>
                </c:pt>
                <c:pt idx="3149">
                  <c:v>42855.186805569196</c:v>
                </c:pt>
                <c:pt idx="3150">
                  <c:v>42855.187500013621</c:v>
                </c:pt>
                <c:pt idx="3151">
                  <c:v>42855.188194458126</c:v>
                </c:pt>
                <c:pt idx="3152">
                  <c:v>42855.188888902543</c:v>
                </c:pt>
                <c:pt idx="3153">
                  <c:v>42855.189583347012</c:v>
                </c:pt>
                <c:pt idx="3154">
                  <c:v>42855.190277791437</c:v>
                </c:pt>
                <c:pt idx="3155">
                  <c:v>42855.190972235876</c:v>
                </c:pt>
                <c:pt idx="3156">
                  <c:v>42855.191666680286</c:v>
                </c:pt>
                <c:pt idx="3157">
                  <c:v>42855.192361124777</c:v>
                </c:pt>
                <c:pt idx="3158">
                  <c:v>42855.193055569187</c:v>
                </c:pt>
                <c:pt idx="3159">
                  <c:v>42855.193750013619</c:v>
                </c:pt>
                <c:pt idx="3160">
                  <c:v>42855.194444458117</c:v>
                </c:pt>
                <c:pt idx="3161">
                  <c:v>42855.195138902556</c:v>
                </c:pt>
                <c:pt idx="3162">
                  <c:v>42855.19583334701</c:v>
                </c:pt>
                <c:pt idx="3163">
                  <c:v>42855.196527791457</c:v>
                </c:pt>
                <c:pt idx="3164">
                  <c:v>42855.197222235904</c:v>
                </c:pt>
                <c:pt idx="3165">
                  <c:v>42855.197916680321</c:v>
                </c:pt>
                <c:pt idx="3166">
                  <c:v>42855.198611124797</c:v>
                </c:pt>
                <c:pt idx="3167">
                  <c:v>42855.1993055692</c:v>
                </c:pt>
                <c:pt idx="3168">
                  <c:v>42855.200000013654</c:v>
                </c:pt>
                <c:pt idx="3169">
                  <c:v>42855.200694458159</c:v>
                </c:pt>
                <c:pt idx="3170">
                  <c:v>42855.201388902584</c:v>
                </c:pt>
                <c:pt idx="3171">
                  <c:v>42855.202083347031</c:v>
                </c:pt>
                <c:pt idx="3172">
                  <c:v>42855.202777791477</c:v>
                </c:pt>
                <c:pt idx="3173">
                  <c:v>42855.203472235924</c:v>
                </c:pt>
                <c:pt idx="3174">
                  <c:v>42855.204166680334</c:v>
                </c:pt>
                <c:pt idx="3175">
                  <c:v>42855.204861124817</c:v>
                </c:pt>
                <c:pt idx="3176">
                  <c:v>42855.205555569242</c:v>
                </c:pt>
                <c:pt idx="3177">
                  <c:v>42855.206250013704</c:v>
                </c:pt>
                <c:pt idx="3178">
                  <c:v>42855.206944458179</c:v>
                </c:pt>
                <c:pt idx="3179">
                  <c:v>42855.207638902604</c:v>
                </c:pt>
                <c:pt idx="3180">
                  <c:v>42855.208333347073</c:v>
                </c:pt>
                <c:pt idx="3181">
                  <c:v>42855.209027791476</c:v>
                </c:pt>
                <c:pt idx="3182">
                  <c:v>42855.209722235923</c:v>
                </c:pt>
                <c:pt idx="3183">
                  <c:v>42855.210416680384</c:v>
                </c:pt>
                <c:pt idx="3184">
                  <c:v>42855.211111124838</c:v>
                </c:pt>
                <c:pt idx="3185">
                  <c:v>42855.211805569263</c:v>
                </c:pt>
                <c:pt idx="3186">
                  <c:v>42855.212500013724</c:v>
                </c:pt>
                <c:pt idx="3187">
                  <c:v>42855.213194458192</c:v>
                </c:pt>
                <c:pt idx="3188">
                  <c:v>42855.213888902625</c:v>
                </c:pt>
                <c:pt idx="3189">
                  <c:v>42855.214583347093</c:v>
                </c:pt>
                <c:pt idx="3190">
                  <c:v>42855.215277791518</c:v>
                </c:pt>
                <c:pt idx="3191">
                  <c:v>42855.215972235965</c:v>
                </c:pt>
                <c:pt idx="3192">
                  <c:v>42855.216666680404</c:v>
                </c:pt>
                <c:pt idx="3193">
                  <c:v>42855.217361124858</c:v>
                </c:pt>
                <c:pt idx="3194">
                  <c:v>42855.218055569305</c:v>
                </c:pt>
                <c:pt idx="3195">
                  <c:v>42855.21875001373</c:v>
                </c:pt>
                <c:pt idx="3196">
                  <c:v>42855.219444458198</c:v>
                </c:pt>
                <c:pt idx="3197">
                  <c:v>42855.220138902623</c:v>
                </c:pt>
                <c:pt idx="3198">
                  <c:v>42855.220833347092</c:v>
                </c:pt>
                <c:pt idx="3199">
                  <c:v>42855.221527791524</c:v>
                </c:pt>
                <c:pt idx="3200">
                  <c:v>42855.222222235985</c:v>
                </c:pt>
                <c:pt idx="3201">
                  <c:v>42855.222916680425</c:v>
                </c:pt>
                <c:pt idx="3202">
                  <c:v>42855.223611124879</c:v>
                </c:pt>
                <c:pt idx="3203">
                  <c:v>42855.224305569289</c:v>
                </c:pt>
                <c:pt idx="3204">
                  <c:v>42855.225000013721</c:v>
                </c:pt>
                <c:pt idx="3205">
                  <c:v>42855.225694458204</c:v>
                </c:pt>
                <c:pt idx="3206">
                  <c:v>42855.226388902644</c:v>
                </c:pt>
                <c:pt idx="3207">
                  <c:v>42855.227083347105</c:v>
                </c:pt>
                <c:pt idx="3208">
                  <c:v>42855.227777791537</c:v>
                </c:pt>
                <c:pt idx="3209">
                  <c:v>42855.228472236005</c:v>
                </c:pt>
                <c:pt idx="3210">
                  <c:v>42855.229166680409</c:v>
                </c:pt>
                <c:pt idx="3211">
                  <c:v>42855.229861124884</c:v>
                </c:pt>
                <c:pt idx="3212">
                  <c:v>42855.230555569324</c:v>
                </c:pt>
                <c:pt idx="3213">
                  <c:v>42855.231250013763</c:v>
                </c:pt>
                <c:pt idx="3214">
                  <c:v>42855.231944458224</c:v>
                </c:pt>
                <c:pt idx="3215">
                  <c:v>42855.232638902686</c:v>
                </c:pt>
                <c:pt idx="3216">
                  <c:v>42855.233333347132</c:v>
                </c:pt>
                <c:pt idx="3217">
                  <c:v>42855.234027791579</c:v>
                </c:pt>
                <c:pt idx="3218">
                  <c:v>42855.234722236026</c:v>
                </c:pt>
                <c:pt idx="3219">
                  <c:v>42855.235416680451</c:v>
                </c:pt>
                <c:pt idx="3220">
                  <c:v>42855.236111124919</c:v>
                </c:pt>
                <c:pt idx="3221">
                  <c:v>42855.236805569344</c:v>
                </c:pt>
                <c:pt idx="3222">
                  <c:v>42855.237500013776</c:v>
                </c:pt>
                <c:pt idx="3223">
                  <c:v>42855.238194458259</c:v>
                </c:pt>
                <c:pt idx="3224">
                  <c:v>42855.238888902706</c:v>
                </c:pt>
                <c:pt idx="3225">
                  <c:v>42855.239583347153</c:v>
                </c:pt>
                <c:pt idx="3226">
                  <c:v>42855.2402777916</c:v>
                </c:pt>
                <c:pt idx="3227">
                  <c:v>42855.240972236046</c:v>
                </c:pt>
                <c:pt idx="3228">
                  <c:v>42855.241666680464</c:v>
                </c:pt>
                <c:pt idx="3229">
                  <c:v>42855.24236112494</c:v>
                </c:pt>
                <c:pt idx="3230">
                  <c:v>42855.243055569365</c:v>
                </c:pt>
                <c:pt idx="3231">
                  <c:v>42855.243750013797</c:v>
                </c:pt>
                <c:pt idx="3232">
                  <c:v>42855.24444445828</c:v>
                </c:pt>
                <c:pt idx="3233">
                  <c:v>42855.245138902726</c:v>
                </c:pt>
                <c:pt idx="3234">
                  <c:v>42855.245833347195</c:v>
                </c:pt>
                <c:pt idx="3235">
                  <c:v>42855.24652779162</c:v>
                </c:pt>
                <c:pt idx="3236">
                  <c:v>42855.247222236067</c:v>
                </c:pt>
                <c:pt idx="3237">
                  <c:v>42855.247916680506</c:v>
                </c:pt>
                <c:pt idx="3238">
                  <c:v>42855.248611124989</c:v>
                </c:pt>
                <c:pt idx="3239">
                  <c:v>42855.249305569378</c:v>
                </c:pt>
                <c:pt idx="3240">
                  <c:v>42855.250000013832</c:v>
                </c:pt>
                <c:pt idx="3241">
                  <c:v>42855.250694458322</c:v>
                </c:pt>
                <c:pt idx="3242">
                  <c:v>42855.251388902725</c:v>
                </c:pt>
                <c:pt idx="3243">
                  <c:v>42855.252083347201</c:v>
                </c:pt>
                <c:pt idx="3244">
                  <c:v>42855.252777791626</c:v>
                </c:pt>
                <c:pt idx="3245">
                  <c:v>42855.253472236087</c:v>
                </c:pt>
                <c:pt idx="3246">
                  <c:v>42855.254166680534</c:v>
                </c:pt>
                <c:pt idx="3247">
                  <c:v>42855.254861125002</c:v>
                </c:pt>
                <c:pt idx="3248">
                  <c:v>42855.255555569427</c:v>
                </c:pt>
                <c:pt idx="3249">
                  <c:v>42855.256250013881</c:v>
                </c:pt>
                <c:pt idx="3250">
                  <c:v>42855.256944458342</c:v>
                </c:pt>
                <c:pt idx="3251">
                  <c:v>42855.257638902767</c:v>
                </c:pt>
                <c:pt idx="3252">
                  <c:v>42855.258333347236</c:v>
                </c:pt>
                <c:pt idx="3253">
                  <c:v>42855.259027791639</c:v>
                </c:pt>
                <c:pt idx="3254">
                  <c:v>42855.259722236107</c:v>
                </c:pt>
                <c:pt idx="3255">
                  <c:v>42855.260416680554</c:v>
                </c:pt>
                <c:pt idx="3256">
                  <c:v>42855.261111124986</c:v>
                </c:pt>
                <c:pt idx="3257">
                  <c:v>42855.261805569404</c:v>
                </c:pt>
                <c:pt idx="3258">
                  <c:v>42855.262500013872</c:v>
                </c:pt>
                <c:pt idx="3259">
                  <c:v>42855.263194458334</c:v>
                </c:pt>
                <c:pt idx="3260">
                  <c:v>42855.263888902766</c:v>
                </c:pt>
                <c:pt idx="3261">
                  <c:v>42855.264583347234</c:v>
                </c:pt>
                <c:pt idx="3262">
                  <c:v>42855.265277791674</c:v>
                </c:pt>
                <c:pt idx="3263">
                  <c:v>42855.265972236128</c:v>
                </c:pt>
                <c:pt idx="3264">
                  <c:v>42855.266666680574</c:v>
                </c:pt>
                <c:pt idx="3265">
                  <c:v>42855.267361124999</c:v>
                </c:pt>
                <c:pt idx="3266">
                  <c:v>42855.268055569446</c:v>
                </c:pt>
                <c:pt idx="3267">
                  <c:v>42855.268750013893</c:v>
                </c:pt>
                <c:pt idx="3268">
                  <c:v>42855.269444458354</c:v>
                </c:pt>
                <c:pt idx="3269">
                  <c:v>42855.270138902808</c:v>
                </c:pt>
                <c:pt idx="3270">
                  <c:v>42855.270833347262</c:v>
                </c:pt>
                <c:pt idx="3271">
                  <c:v>42855.27152779168</c:v>
                </c:pt>
                <c:pt idx="3272">
                  <c:v>42855.272222236148</c:v>
                </c:pt>
                <c:pt idx="3273">
                  <c:v>42855.272916680595</c:v>
                </c:pt>
                <c:pt idx="3274">
                  <c:v>42855.273611125034</c:v>
                </c:pt>
                <c:pt idx="3275">
                  <c:v>42855.274305569474</c:v>
                </c:pt>
                <c:pt idx="3276">
                  <c:v>42855.275000013913</c:v>
                </c:pt>
                <c:pt idx="3277">
                  <c:v>42855.275694458382</c:v>
                </c:pt>
                <c:pt idx="3278">
                  <c:v>42855.276388902828</c:v>
                </c:pt>
                <c:pt idx="3279">
                  <c:v>42855.277083347275</c:v>
                </c:pt>
                <c:pt idx="3280">
                  <c:v>42855.2777777917</c:v>
                </c:pt>
                <c:pt idx="3281">
                  <c:v>42855.278472236168</c:v>
                </c:pt>
                <c:pt idx="3282">
                  <c:v>42855.279166680579</c:v>
                </c:pt>
                <c:pt idx="3283">
                  <c:v>42855.279861125055</c:v>
                </c:pt>
                <c:pt idx="3284">
                  <c:v>42855.280555569509</c:v>
                </c:pt>
                <c:pt idx="3285">
                  <c:v>42855.281250013955</c:v>
                </c:pt>
                <c:pt idx="3286">
                  <c:v>42855.281944458402</c:v>
                </c:pt>
                <c:pt idx="3287">
                  <c:v>42855.282638902849</c:v>
                </c:pt>
                <c:pt idx="3288">
                  <c:v>42855.283333347295</c:v>
                </c:pt>
                <c:pt idx="3289">
                  <c:v>42855.284027791735</c:v>
                </c:pt>
                <c:pt idx="3290">
                  <c:v>42855.284722236189</c:v>
                </c:pt>
                <c:pt idx="3291">
                  <c:v>42855.285416680614</c:v>
                </c:pt>
                <c:pt idx="3292">
                  <c:v>42855.286111125082</c:v>
                </c:pt>
                <c:pt idx="3293">
                  <c:v>42855.286805569529</c:v>
                </c:pt>
                <c:pt idx="3294">
                  <c:v>42855.287500013976</c:v>
                </c:pt>
                <c:pt idx="3295">
                  <c:v>42855.288194458444</c:v>
                </c:pt>
                <c:pt idx="3296">
                  <c:v>42855.288888902869</c:v>
                </c:pt>
                <c:pt idx="3297">
                  <c:v>42855.289583347316</c:v>
                </c:pt>
                <c:pt idx="3298">
                  <c:v>42855.290277791755</c:v>
                </c:pt>
                <c:pt idx="3299">
                  <c:v>42855.290972236195</c:v>
                </c:pt>
                <c:pt idx="3300">
                  <c:v>42855.291666680605</c:v>
                </c:pt>
                <c:pt idx="3301">
                  <c:v>42855.292361125081</c:v>
                </c:pt>
                <c:pt idx="3302">
                  <c:v>42855.29305556952</c:v>
                </c:pt>
                <c:pt idx="3303">
                  <c:v>42855.293750013952</c:v>
                </c:pt>
                <c:pt idx="3304">
                  <c:v>42855.294444458435</c:v>
                </c:pt>
                <c:pt idx="3305">
                  <c:v>42855.295138902875</c:v>
                </c:pt>
                <c:pt idx="3306">
                  <c:v>42855.295833347336</c:v>
                </c:pt>
                <c:pt idx="3307">
                  <c:v>42855.296527791776</c:v>
                </c:pt>
                <c:pt idx="3308">
                  <c:v>42855.297222236208</c:v>
                </c:pt>
                <c:pt idx="3309">
                  <c:v>42855.297916680647</c:v>
                </c:pt>
                <c:pt idx="3310">
                  <c:v>42855.298611125123</c:v>
                </c:pt>
                <c:pt idx="3311">
                  <c:v>42855.299305569533</c:v>
                </c:pt>
                <c:pt idx="3312">
                  <c:v>42855.300000014016</c:v>
                </c:pt>
                <c:pt idx="3313">
                  <c:v>42855.300694458499</c:v>
                </c:pt>
                <c:pt idx="3314">
                  <c:v>42855.30138890291</c:v>
                </c:pt>
                <c:pt idx="3315">
                  <c:v>42855.302083347378</c:v>
                </c:pt>
                <c:pt idx="3316">
                  <c:v>42855.302777791803</c:v>
                </c:pt>
                <c:pt idx="3317">
                  <c:v>42855.30347223625</c:v>
                </c:pt>
                <c:pt idx="3318">
                  <c:v>42855.304166680675</c:v>
                </c:pt>
                <c:pt idx="3319">
                  <c:v>42855.304861125143</c:v>
                </c:pt>
                <c:pt idx="3320">
                  <c:v>42855.30555556959</c:v>
                </c:pt>
                <c:pt idx="3321">
                  <c:v>42855.306250014059</c:v>
                </c:pt>
                <c:pt idx="3322">
                  <c:v>42855.306944458505</c:v>
                </c:pt>
                <c:pt idx="3323">
                  <c:v>42855.307638902952</c:v>
                </c:pt>
                <c:pt idx="3324">
                  <c:v>42855.308333347406</c:v>
                </c:pt>
                <c:pt idx="3325">
                  <c:v>42855.309027791831</c:v>
                </c:pt>
                <c:pt idx="3326">
                  <c:v>42855.30972223627</c:v>
                </c:pt>
                <c:pt idx="3327">
                  <c:v>42855.310416680717</c:v>
                </c:pt>
                <c:pt idx="3328">
                  <c:v>42855.311111125186</c:v>
                </c:pt>
                <c:pt idx="3329">
                  <c:v>42855.311805569596</c:v>
                </c:pt>
                <c:pt idx="3330">
                  <c:v>42855.312500014079</c:v>
                </c:pt>
                <c:pt idx="3331">
                  <c:v>42855.31319445854</c:v>
                </c:pt>
                <c:pt idx="3332">
                  <c:v>42855.313888902972</c:v>
                </c:pt>
                <c:pt idx="3333">
                  <c:v>42855.314583347426</c:v>
                </c:pt>
                <c:pt idx="3334">
                  <c:v>42855.315277791866</c:v>
                </c:pt>
                <c:pt idx="3335">
                  <c:v>42855.315972236291</c:v>
                </c:pt>
                <c:pt idx="3336">
                  <c:v>42855.316666680737</c:v>
                </c:pt>
                <c:pt idx="3337">
                  <c:v>42855.317361125191</c:v>
                </c:pt>
                <c:pt idx="3338">
                  <c:v>42855.318055569631</c:v>
                </c:pt>
                <c:pt idx="3339">
                  <c:v>42855.318750014092</c:v>
                </c:pt>
                <c:pt idx="3340">
                  <c:v>42855.319444458553</c:v>
                </c:pt>
                <c:pt idx="3341">
                  <c:v>42855.320138902993</c:v>
                </c:pt>
                <c:pt idx="3342">
                  <c:v>42855.320833347447</c:v>
                </c:pt>
                <c:pt idx="3343">
                  <c:v>42855.321527791864</c:v>
                </c:pt>
                <c:pt idx="3344">
                  <c:v>42855.322222236311</c:v>
                </c:pt>
                <c:pt idx="3345">
                  <c:v>42855.322916680758</c:v>
                </c:pt>
                <c:pt idx="3346">
                  <c:v>42855.323611125204</c:v>
                </c:pt>
                <c:pt idx="3347">
                  <c:v>42855.324305569629</c:v>
                </c:pt>
                <c:pt idx="3348">
                  <c:v>42855.325000014076</c:v>
                </c:pt>
                <c:pt idx="3349">
                  <c:v>42855.325694458566</c:v>
                </c:pt>
                <c:pt idx="3350">
                  <c:v>42855.326388902991</c:v>
                </c:pt>
                <c:pt idx="3351">
                  <c:v>42855.327083347438</c:v>
                </c:pt>
                <c:pt idx="3352">
                  <c:v>42855.327777791885</c:v>
                </c:pt>
                <c:pt idx="3353">
                  <c:v>42855.328472236331</c:v>
                </c:pt>
                <c:pt idx="3354">
                  <c:v>42855.329166680756</c:v>
                </c:pt>
                <c:pt idx="3355">
                  <c:v>42855.329861125225</c:v>
                </c:pt>
                <c:pt idx="3356">
                  <c:v>42855.330555569672</c:v>
                </c:pt>
                <c:pt idx="3357">
                  <c:v>42855.331250014118</c:v>
                </c:pt>
                <c:pt idx="3358">
                  <c:v>42855.331944458587</c:v>
                </c:pt>
                <c:pt idx="3359">
                  <c:v>42855.332638903012</c:v>
                </c:pt>
                <c:pt idx="3360">
                  <c:v>42855.33333334748</c:v>
                </c:pt>
                <c:pt idx="3361">
                  <c:v>42855.334027791912</c:v>
                </c:pt>
                <c:pt idx="3362">
                  <c:v>42855.334722236352</c:v>
                </c:pt>
                <c:pt idx="3363">
                  <c:v>42855.335416680784</c:v>
                </c:pt>
                <c:pt idx="3364">
                  <c:v>42855.336111125245</c:v>
                </c:pt>
                <c:pt idx="3365">
                  <c:v>42855.336805569685</c:v>
                </c:pt>
                <c:pt idx="3366">
                  <c:v>42855.337500014139</c:v>
                </c:pt>
                <c:pt idx="3367">
                  <c:v>42855.338194458614</c:v>
                </c:pt>
                <c:pt idx="3368">
                  <c:v>42855.338888903032</c:v>
                </c:pt>
                <c:pt idx="3369">
                  <c:v>42855.339583347493</c:v>
                </c:pt>
                <c:pt idx="3370">
                  <c:v>42855.340277791955</c:v>
                </c:pt>
                <c:pt idx="3371">
                  <c:v>42855.340972236394</c:v>
                </c:pt>
                <c:pt idx="3372">
                  <c:v>42855.341666680804</c:v>
                </c:pt>
                <c:pt idx="3373">
                  <c:v>42855.342361125266</c:v>
                </c:pt>
                <c:pt idx="3374">
                  <c:v>42855.343055569705</c:v>
                </c:pt>
                <c:pt idx="3375">
                  <c:v>42855.343750014159</c:v>
                </c:pt>
                <c:pt idx="3376">
                  <c:v>42855.344444458613</c:v>
                </c:pt>
                <c:pt idx="3377">
                  <c:v>42855.345138903052</c:v>
                </c:pt>
                <c:pt idx="3378">
                  <c:v>42855.345833347536</c:v>
                </c:pt>
                <c:pt idx="3379">
                  <c:v>42855.346527791968</c:v>
                </c:pt>
                <c:pt idx="3380">
                  <c:v>42855.347222236393</c:v>
                </c:pt>
                <c:pt idx="3381">
                  <c:v>42855.347916680839</c:v>
                </c:pt>
                <c:pt idx="3382">
                  <c:v>42855.348611125293</c:v>
                </c:pt>
                <c:pt idx="3383">
                  <c:v>42855.349305569725</c:v>
                </c:pt>
                <c:pt idx="3384">
                  <c:v>42855.350000014201</c:v>
                </c:pt>
                <c:pt idx="3385">
                  <c:v>42855.350694458655</c:v>
                </c:pt>
                <c:pt idx="3386">
                  <c:v>42855.351388903073</c:v>
                </c:pt>
                <c:pt idx="3387">
                  <c:v>42855.352083347556</c:v>
                </c:pt>
                <c:pt idx="3388">
                  <c:v>42855.352777791988</c:v>
                </c:pt>
                <c:pt idx="3389">
                  <c:v>42855.353472236413</c:v>
                </c:pt>
                <c:pt idx="3390">
                  <c:v>42855.35416668086</c:v>
                </c:pt>
                <c:pt idx="3391">
                  <c:v>42855.354861125328</c:v>
                </c:pt>
                <c:pt idx="3392">
                  <c:v>42855.355555569753</c:v>
                </c:pt>
                <c:pt idx="3393">
                  <c:v>42855.356250014222</c:v>
                </c:pt>
                <c:pt idx="3394">
                  <c:v>42855.356944458676</c:v>
                </c:pt>
                <c:pt idx="3395">
                  <c:v>42855.357638903093</c:v>
                </c:pt>
                <c:pt idx="3396">
                  <c:v>42855.358333347598</c:v>
                </c:pt>
                <c:pt idx="3397">
                  <c:v>42855.359027792008</c:v>
                </c:pt>
                <c:pt idx="3398">
                  <c:v>42855.359722236433</c:v>
                </c:pt>
                <c:pt idx="3399">
                  <c:v>42855.36041668088</c:v>
                </c:pt>
                <c:pt idx="3400">
                  <c:v>42855.361111125327</c:v>
                </c:pt>
                <c:pt idx="3401">
                  <c:v>42855.361805569752</c:v>
                </c:pt>
                <c:pt idx="3402">
                  <c:v>42855.36250001422</c:v>
                </c:pt>
                <c:pt idx="3403">
                  <c:v>42855.363194458667</c:v>
                </c:pt>
                <c:pt idx="3404">
                  <c:v>42855.363888903114</c:v>
                </c:pt>
                <c:pt idx="3405">
                  <c:v>42855.364583347589</c:v>
                </c:pt>
                <c:pt idx="3406">
                  <c:v>42855.365277792029</c:v>
                </c:pt>
                <c:pt idx="3407">
                  <c:v>42855.365972236461</c:v>
                </c:pt>
                <c:pt idx="3408">
                  <c:v>42855.3666666809</c:v>
                </c:pt>
                <c:pt idx="3409">
                  <c:v>42855.367361125325</c:v>
                </c:pt>
                <c:pt idx="3410">
                  <c:v>42855.368055569794</c:v>
                </c:pt>
                <c:pt idx="3411">
                  <c:v>42855.368750014226</c:v>
                </c:pt>
                <c:pt idx="3412">
                  <c:v>42855.369444458687</c:v>
                </c:pt>
                <c:pt idx="3413">
                  <c:v>42855.370138903141</c:v>
                </c:pt>
                <c:pt idx="3414">
                  <c:v>42855.370833347617</c:v>
                </c:pt>
                <c:pt idx="3415">
                  <c:v>42855.371527792042</c:v>
                </c:pt>
                <c:pt idx="3416">
                  <c:v>42855.372222236503</c:v>
                </c:pt>
                <c:pt idx="3417">
                  <c:v>42855.372916680943</c:v>
                </c:pt>
                <c:pt idx="3418">
                  <c:v>42855.373611125367</c:v>
                </c:pt>
                <c:pt idx="3419">
                  <c:v>42855.374305569814</c:v>
                </c:pt>
                <c:pt idx="3420">
                  <c:v>42855.375000014254</c:v>
                </c:pt>
                <c:pt idx="3421">
                  <c:v>42855.375694458729</c:v>
                </c:pt>
                <c:pt idx="3422">
                  <c:v>42855.376388903162</c:v>
                </c:pt>
                <c:pt idx="3423">
                  <c:v>42855.377083347601</c:v>
                </c:pt>
                <c:pt idx="3424">
                  <c:v>42855.377777792048</c:v>
                </c:pt>
                <c:pt idx="3425">
                  <c:v>42855.378472236516</c:v>
                </c:pt>
                <c:pt idx="3426">
                  <c:v>42855.379166680934</c:v>
                </c:pt>
                <c:pt idx="3427">
                  <c:v>42855.379861125388</c:v>
                </c:pt>
                <c:pt idx="3428">
                  <c:v>42855.380555569842</c:v>
                </c:pt>
                <c:pt idx="3429">
                  <c:v>42855.381250014281</c:v>
                </c:pt>
                <c:pt idx="3430">
                  <c:v>42855.381944458743</c:v>
                </c:pt>
                <c:pt idx="3431">
                  <c:v>42855.382638903204</c:v>
                </c:pt>
                <c:pt idx="3432">
                  <c:v>42855.383333347643</c:v>
                </c:pt>
                <c:pt idx="3433">
                  <c:v>42855.384027792097</c:v>
                </c:pt>
                <c:pt idx="3434">
                  <c:v>42855.384722236537</c:v>
                </c:pt>
                <c:pt idx="3435">
                  <c:v>42855.385416680961</c:v>
                </c:pt>
                <c:pt idx="3436">
                  <c:v>42855.38611112543</c:v>
                </c:pt>
                <c:pt idx="3437">
                  <c:v>42855.386805569862</c:v>
                </c:pt>
                <c:pt idx="3438">
                  <c:v>42855.387500014302</c:v>
                </c:pt>
                <c:pt idx="3439">
                  <c:v>42855.388194458785</c:v>
                </c:pt>
                <c:pt idx="3440">
                  <c:v>42855.388888903202</c:v>
                </c:pt>
                <c:pt idx="3441">
                  <c:v>42855.389583347642</c:v>
                </c:pt>
                <c:pt idx="3442">
                  <c:v>42855.39027779211</c:v>
                </c:pt>
                <c:pt idx="3443">
                  <c:v>42855.390972236542</c:v>
                </c:pt>
                <c:pt idx="3444">
                  <c:v>42855.391666680975</c:v>
                </c:pt>
                <c:pt idx="3445">
                  <c:v>42855.392361125429</c:v>
                </c:pt>
                <c:pt idx="3446">
                  <c:v>42855.393055569875</c:v>
                </c:pt>
                <c:pt idx="3447">
                  <c:v>42855.3937500143</c:v>
                </c:pt>
                <c:pt idx="3448">
                  <c:v>42855.394444458769</c:v>
                </c:pt>
                <c:pt idx="3449">
                  <c:v>42855.395138903194</c:v>
                </c:pt>
                <c:pt idx="3450">
                  <c:v>42855.395833347662</c:v>
                </c:pt>
                <c:pt idx="3451">
                  <c:v>42855.396527792131</c:v>
                </c:pt>
                <c:pt idx="3452">
                  <c:v>42855.397222236563</c:v>
                </c:pt>
                <c:pt idx="3453">
                  <c:v>42855.397916680995</c:v>
                </c:pt>
                <c:pt idx="3454">
                  <c:v>42855.398611125449</c:v>
                </c:pt>
                <c:pt idx="3455">
                  <c:v>42855.399305569874</c:v>
                </c:pt>
                <c:pt idx="3456">
                  <c:v>42855.400000014335</c:v>
                </c:pt>
                <c:pt idx="3457">
                  <c:v>42855.400694458818</c:v>
                </c:pt>
                <c:pt idx="3458">
                  <c:v>42855.401388903214</c:v>
                </c:pt>
                <c:pt idx="3459">
                  <c:v>42855.402083347682</c:v>
                </c:pt>
                <c:pt idx="3460">
                  <c:v>42855.402777792151</c:v>
                </c:pt>
                <c:pt idx="3461">
                  <c:v>42855.403472236583</c:v>
                </c:pt>
                <c:pt idx="3462">
                  <c:v>42855.404166681001</c:v>
                </c:pt>
                <c:pt idx="3463">
                  <c:v>42855.404861125469</c:v>
                </c:pt>
                <c:pt idx="3464">
                  <c:v>42855.405555569916</c:v>
                </c:pt>
                <c:pt idx="3465">
                  <c:v>42855.406250014363</c:v>
                </c:pt>
                <c:pt idx="3466">
                  <c:v>42855.406944458839</c:v>
                </c:pt>
                <c:pt idx="3467">
                  <c:v>42855.407638903256</c:v>
                </c:pt>
                <c:pt idx="3468">
                  <c:v>42855.408333347725</c:v>
                </c:pt>
                <c:pt idx="3469">
                  <c:v>42855.409027792171</c:v>
                </c:pt>
                <c:pt idx="3470">
                  <c:v>42855.409722236596</c:v>
                </c:pt>
                <c:pt idx="3471">
                  <c:v>42855.410416681036</c:v>
                </c:pt>
                <c:pt idx="3472">
                  <c:v>42855.41111112549</c:v>
                </c:pt>
                <c:pt idx="3473">
                  <c:v>42855.411805569936</c:v>
                </c:pt>
                <c:pt idx="3474">
                  <c:v>42855.412500014383</c:v>
                </c:pt>
                <c:pt idx="3475">
                  <c:v>42855.413194458852</c:v>
                </c:pt>
                <c:pt idx="3476">
                  <c:v>42855.413888903277</c:v>
                </c:pt>
                <c:pt idx="3477">
                  <c:v>42855.414583347745</c:v>
                </c:pt>
                <c:pt idx="3478">
                  <c:v>42855.415277792206</c:v>
                </c:pt>
                <c:pt idx="3479">
                  <c:v>42855.415972236617</c:v>
                </c:pt>
                <c:pt idx="3480">
                  <c:v>42855.416666681056</c:v>
                </c:pt>
                <c:pt idx="3481">
                  <c:v>42855.41736112551</c:v>
                </c:pt>
                <c:pt idx="3482">
                  <c:v>42855.418055569979</c:v>
                </c:pt>
                <c:pt idx="3483">
                  <c:v>42855.418750014403</c:v>
                </c:pt>
                <c:pt idx="3484">
                  <c:v>42855.419444458872</c:v>
                </c:pt>
                <c:pt idx="3485">
                  <c:v>42855.420138903275</c:v>
                </c:pt>
                <c:pt idx="3486">
                  <c:v>42855.420833347765</c:v>
                </c:pt>
                <c:pt idx="3487">
                  <c:v>42855.42152779219</c:v>
                </c:pt>
                <c:pt idx="3488">
                  <c:v>42855.422222236637</c:v>
                </c:pt>
                <c:pt idx="3489">
                  <c:v>42855.422916681084</c:v>
                </c:pt>
                <c:pt idx="3490">
                  <c:v>42855.42361112553</c:v>
                </c:pt>
                <c:pt idx="3491">
                  <c:v>42855.424305569977</c:v>
                </c:pt>
                <c:pt idx="3492">
                  <c:v>42855.425000014424</c:v>
                </c:pt>
                <c:pt idx="3493">
                  <c:v>42855.425694458892</c:v>
                </c:pt>
                <c:pt idx="3494">
                  <c:v>42855.426388903295</c:v>
                </c:pt>
                <c:pt idx="3495">
                  <c:v>42855.427083347764</c:v>
                </c:pt>
                <c:pt idx="3496">
                  <c:v>42855.427777792196</c:v>
                </c:pt>
                <c:pt idx="3497">
                  <c:v>42855.428472236657</c:v>
                </c:pt>
                <c:pt idx="3498">
                  <c:v>42855.429166681068</c:v>
                </c:pt>
                <c:pt idx="3499">
                  <c:v>42855.429861125551</c:v>
                </c:pt>
                <c:pt idx="3500">
                  <c:v>42855.430555569998</c:v>
                </c:pt>
                <c:pt idx="3501">
                  <c:v>42855.431250014444</c:v>
                </c:pt>
                <c:pt idx="3502">
                  <c:v>42855.431944458891</c:v>
                </c:pt>
                <c:pt idx="3503">
                  <c:v>42855.432638903338</c:v>
                </c:pt>
                <c:pt idx="3504">
                  <c:v>42855.433333347792</c:v>
                </c:pt>
                <c:pt idx="3505">
                  <c:v>42855.434027792231</c:v>
                </c:pt>
                <c:pt idx="3506">
                  <c:v>42855.434722236678</c:v>
                </c:pt>
                <c:pt idx="3507">
                  <c:v>42855.435416681124</c:v>
                </c:pt>
                <c:pt idx="3508">
                  <c:v>42855.436111125593</c:v>
                </c:pt>
                <c:pt idx="3509">
                  <c:v>42855.436805570018</c:v>
                </c:pt>
                <c:pt idx="3510">
                  <c:v>42855.437500014465</c:v>
                </c:pt>
                <c:pt idx="3511">
                  <c:v>42855.43819445894</c:v>
                </c:pt>
                <c:pt idx="3512">
                  <c:v>42855.438888903358</c:v>
                </c:pt>
                <c:pt idx="3513">
                  <c:v>42855.439583347812</c:v>
                </c:pt>
                <c:pt idx="3514">
                  <c:v>42855.440277792273</c:v>
                </c:pt>
                <c:pt idx="3515">
                  <c:v>42855.440972236698</c:v>
                </c:pt>
                <c:pt idx="3516">
                  <c:v>42855.441666681123</c:v>
                </c:pt>
                <c:pt idx="3517">
                  <c:v>42855.442361125592</c:v>
                </c:pt>
                <c:pt idx="3518">
                  <c:v>42855.443055570038</c:v>
                </c:pt>
                <c:pt idx="3519">
                  <c:v>42855.443750014485</c:v>
                </c:pt>
                <c:pt idx="3520">
                  <c:v>42855.444444458954</c:v>
                </c:pt>
                <c:pt idx="3521">
                  <c:v>42855.445138903378</c:v>
                </c:pt>
                <c:pt idx="3522">
                  <c:v>42855.445833347854</c:v>
                </c:pt>
                <c:pt idx="3523">
                  <c:v>42855.446527792294</c:v>
                </c:pt>
                <c:pt idx="3524">
                  <c:v>42855.447222236719</c:v>
                </c:pt>
                <c:pt idx="3525">
                  <c:v>42855.447916681165</c:v>
                </c:pt>
                <c:pt idx="3526">
                  <c:v>42855.448611125612</c:v>
                </c:pt>
                <c:pt idx="3527">
                  <c:v>42855.449305570059</c:v>
                </c:pt>
                <c:pt idx="3528">
                  <c:v>42855.450000014513</c:v>
                </c:pt>
                <c:pt idx="3529">
                  <c:v>42855.450694458996</c:v>
                </c:pt>
                <c:pt idx="3530">
                  <c:v>42855.451388903384</c:v>
                </c:pt>
                <c:pt idx="3531">
                  <c:v>42855.452083347867</c:v>
                </c:pt>
                <c:pt idx="3532">
                  <c:v>42855.452777792292</c:v>
                </c:pt>
                <c:pt idx="3533">
                  <c:v>42855.453472236739</c:v>
                </c:pt>
                <c:pt idx="3534">
                  <c:v>42855.454166681186</c:v>
                </c:pt>
                <c:pt idx="3535">
                  <c:v>42855.454861125632</c:v>
                </c:pt>
                <c:pt idx="3536">
                  <c:v>42855.455555570101</c:v>
                </c:pt>
                <c:pt idx="3537">
                  <c:v>42855.456250014555</c:v>
                </c:pt>
                <c:pt idx="3538">
                  <c:v>42855.456944459009</c:v>
                </c:pt>
                <c:pt idx="3539">
                  <c:v>42855.457638903419</c:v>
                </c:pt>
                <c:pt idx="3540">
                  <c:v>42855.45833334791</c:v>
                </c:pt>
                <c:pt idx="3541">
                  <c:v>42855.459027792313</c:v>
                </c:pt>
                <c:pt idx="3542">
                  <c:v>42855.459722236759</c:v>
                </c:pt>
                <c:pt idx="3543">
                  <c:v>42855.460416681184</c:v>
                </c:pt>
                <c:pt idx="3544">
                  <c:v>42855.461111125631</c:v>
                </c:pt>
                <c:pt idx="3545">
                  <c:v>42855.461805570085</c:v>
                </c:pt>
                <c:pt idx="3546">
                  <c:v>42855.462500014546</c:v>
                </c:pt>
                <c:pt idx="3547">
                  <c:v>42855.463194458993</c:v>
                </c:pt>
                <c:pt idx="3548">
                  <c:v>42855.463888903425</c:v>
                </c:pt>
                <c:pt idx="3549">
                  <c:v>42855.464583347893</c:v>
                </c:pt>
                <c:pt idx="3550">
                  <c:v>42855.465277792333</c:v>
                </c:pt>
                <c:pt idx="3551">
                  <c:v>42855.46597223678</c:v>
                </c:pt>
                <c:pt idx="3552">
                  <c:v>42855.466666681197</c:v>
                </c:pt>
                <c:pt idx="3553">
                  <c:v>42855.467361125651</c:v>
                </c:pt>
                <c:pt idx="3554">
                  <c:v>42855.468055570142</c:v>
                </c:pt>
                <c:pt idx="3555">
                  <c:v>42855.468750014566</c:v>
                </c:pt>
                <c:pt idx="3556">
                  <c:v>42855.469444459006</c:v>
                </c:pt>
                <c:pt idx="3557">
                  <c:v>42855.47013890346</c:v>
                </c:pt>
                <c:pt idx="3558">
                  <c:v>42855.47083334795</c:v>
                </c:pt>
                <c:pt idx="3559">
                  <c:v>42855.471527792353</c:v>
                </c:pt>
                <c:pt idx="3560">
                  <c:v>42855.472222236822</c:v>
                </c:pt>
                <c:pt idx="3561">
                  <c:v>42855.472916681225</c:v>
                </c:pt>
                <c:pt idx="3562">
                  <c:v>42855.473611125686</c:v>
                </c:pt>
                <c:pt idx="3563">
                  <c:v>42855.47430557014</c:v>
                </c:pt>
                <c:pt idx="3564">
                  <c:v>42855.475000014587</c:v>
                </c:pt>
                <c:pt idx="3565">
                  <c:v>42855.475694459041</c:v>
                </c:pt>
                <c:pt idx="3566">
                  <c:v>42855.47638890348</c:v>
                </c:pt>
                <c:pt idx="3567">
                  <c:v>42855.477083347942</c:v>
                </c:pt>
                <c:pt idx="3568">
                  <c:v>42855.477777792381</c:v>
                </c:pt>
                <c:pt idx="3569">
                  <c:v>42855.478472236842</c:v>
                </c:pt>
                <c:pt idx="3570">
                  <c:v>42855.479166681223</c:v>
                </c:pt>
                <c:pt idx="3571">
                  <c:v>42855.479861125714</c:v>
                </c:pt>
                <c:pt idx="3572">
                  <c:v>42855.48055557019</c:v>
                </c:pt>
                <c:pt idx="3573">
                  <c:v>42855.481250014607</c:v>
                </c:pt>
                <c:pt idx="3574">
                  <c:v>42855.481944459061</c:v>
                </c:pt>
                <c:pt idx="3575">
                  <c:v>42855.482638903522</c:v>
                </c:pt>
                <c:pt idx="3576">
                  <c:v>42855.483333347976</c:v>
                </c:pt>
                <c:pt idx="3577">
                  <c:v>42855.484027792416</c:v>
                </c:pt>
                <c:pt idx="3578">
                  <c:v>42855.484722236841</c:v>
                </c:pt>
                <c:pt idx="3579">
                  <c:v>42855.485416681266</c:v>
                </c:pt>
                <c:pt idx="3580">
                  <c:v>42855.486111125741</c:v>
                </c:pt>
                <c:pt idx="3581">
                  <c:v>42855.486805570203</c:v>
                </c:pt>
                <c:pt idx="3582">
                  <c:v>42855.487500014628</c:v>
                </c:pt>
                <c:pt idx="3583">
                  <c:v>42855.488194459103</c:v>
                </c:pt>
                <c:pt idx="3584">
                  <c:v>42855.488888903543</c:v>
                </c:pt>
                <c:pt idx="3585">
                  <c:v>42855.489583347997</c:v>
                </c:pt>
                <c:pt idx="3586">
                  <c:v>42855.490277792436</c:v>
                </c:pt>
                <c:pt idx="3587">
                  <c:v>42855.490972236861</c:v>
                </c:pt>
                <c:pt idx="3588">
                  <c:v>42855.491666681257</c:v>
                </c:pt>
                <c:pt idx="3589">
                  <c:v>42855.492361125755</c:v>
                </c:pt>
                <c:pt idx="3590">
                  <c:v>42855.493055570194</c:v>
                </c:pt>
                <c:pt idx="3591">
                  <c:v>42855.493750014604</c:v>
                </c:pt>
                <c:pt idx="3592">
                  <c:v>42855.494444459095</c:v>
                </c:pt>
                <c:pt idx="3593">
                  <c:v>42855.495138903534</c:v>
                </c:pt>
                <c:pt idx="3594">
                  <c:v>42855.49583334801</c:v>
                </c:pt>
                <c:pt idx="3595">
                  <c:v>42855.496527792442</c:v>
                </c:pt>
                <c:pt idx="3596">
                  <c:v>42855.497222236881</c:v>
                </c:pt>
                <c:pt idx="3597">
                  <c:v>42855.497916681306</c:v>
                </c:pt>
                <c:pt idx="3598">
                  <c:v>42855.498611125782</c:v>
                </c:pt>
                <c:pt idx="3599">
                  <c:v>42855.4993055702</c:v>
                </c:pt>
                <c:pt idx="3600">
                  <c:v>42855.500000014654</c:v>
                </c:pt>
                <c:pt idx="3601">
                  <c:v>42855.500694459137</c:v>
                </c:pt>
                <c:pt idx="3602">
                  <c:v>42855.501388903554</c:v>
                </c:pt>
                <c:pt idx="3603">
                  <c:v>42855.50208334803</c:v>
                </c:pt>
                <c:pt idx="3604">
                  <c:v>42855.502777792462</c:v>
                </c:pt>
                <c:pt idx="3605">
                  <c:v>42855.503472236902</c:v>
                </c:pt>
                <c:pt idx="3606">
                  <c:v>42855.504166681319</c:v>
                </c:pt>
                <c:pt idx="3607">
                  <c:v>42855.504861125795</c:v>
                </c:pt>
                <c:pt idx="3608">
                  <c:v>42855.505555570235</c:v>
                </c:pt>
                <c:pt idx="3609">
                  <c:v>42855.506250014689</c:v>
                </c:pt>
                <c:pt idx="3610">
                  <c:v>42855.506944459143</c:v>
                </c:pt>
                <c:pt idx="3611">
                  <c:v>42855.507638903582</c:v>
                </c:pt>
                <c:pt idx="3612">
                  <c:v>42855.508333348065</c:v>
                </c:pt>
                <c:pt idx="3613">
                  <c:v>42855.509027792483</c:v>
                </c:pt>
                <c:pt idx="3614">
                  <c:v>42855.509722236922</c:v>
                </c:pt>
                <c:pt idx="3615">
                  <c:v>42855.510416681354</c:v>
                </c:pt>
                <c:pt idx="3616">
                  <c:v>42855.511111125816</c:v>
                </c:pt>
                <c:pt idx="3617">
                  <c:v>42855.511805570255</c:v>
                </c:pt>
                <c:pt idx="3618">
                  <c:v>42855.512500014709</c:v>
                </c:pt>
                <c:pt idx="3619">
                  <c:v>42855.513194459163</c:v>
                </c:pt>
                <c:pt idx="3620">
                  <c:v>42855.513888903595</c:v>
                </c:pt>
                <c:pt idx="3621">
                  <c:v>42855.514583348086</c:v>
                </c:pt>
                <c:pt idx="3622">
                  <c:v>42855.515277792518</c:v>
                </c:pt>
                <c:pt idx="3623">
                  <c:v>42855.515972236943</c:v>
                </c:pt>
                <c:pt idx="3624">
                  <c:v>42855.516666681375</c:v>
                </c:pt>
                <c:pt idx="3625">
                  <c:v>42855.517361125836</c:v>
                </c:pt>
                <c:pt idx="3626">
                  <c:v>42855.518055570283</c:v>
                </c:pt>
                <c:pt idx="3627">
                  <c:v>42855.518750014729</c:v>
                </c:pt>
                <c:pt idx="3628">
                  <c:v>42855.519444459183</c:v>
                </c:pt>
                <c:pt idx="3629">
                  <c:v>42855.520138903601</c:v>
                </c:pt>
                <c:pt idx="3630">
                  <c:v>42855.520833348106</c:v>
                </c:pt>
                <c:pt idx="3631">
                  <c:v>42855.521527792516</c:v>
                </c:pt>
                <c:pt idx="3632">
                  <c:v>42855.522222236963</c:v>
                </c:pt>
                <c:pt idx="3633">
                  <c:v>42855.522916681388</c:v>
                </c:pt>
                <c:pt idx="3634">
                  <c:v>42855.523611125856</c:v>
                </c:pt>
                <c:pt idx="3635">
                  <c:v>42855.524305570281</c:v>
                </c:pt>
                <c:pt idx="3636">
                  <c:v>42855.525000014721</c:v>
                </c:pt>
                <c:pt idx="3637">
                  <c:v>42855.525694459197</c:v>
                </c:pt>
                <c:pt idx="3638">
                  <c:v>42855.526388903614</c:v>
                </c:pt>
                <c:pt idx="3639">
                  <c:v>42855.52708334809</c:v>
                </c:pt>
                <c:pt idx="3640">
                  <c:v>42855.527777792537</c:v>
                </c:pt>
                <c:pt idx="3641">
                  <c:v>42855.528472236983</c:v>
                </c:pt>
                <c:pt idx="3642">
                  <c:v>42855.529166681386</c:v>
                </c:pt>
                <c:pt idx="3643">
                  <c:v>42855.529861125877</c:v>
                </c:pt>
                <c:pt idx="3644">
                  <c:v>42855.530555570323</c:v>
                </c:pt>
                <c:pt idx="3645">
                  <c:v>42855.53125001477</c:v>
                </c:pt>
                <c:pt idx="3646">
                  <c:v>42855.531944459195</c:v>
                </c:pt>
                <c:pt idx="3647">
                  <c:v>42855.532638903664</c:v>
                </c:pt>
                <c:pt idx="3648">
                  <c:v>42855.533333348139</c:v>
                </c:pt>
                <c:pt idx="3649">
                  <c:v>42855.534027792579</c:v>
                </c:pt>
                <c:pt idx="3650">
                  <c:v>42855.534722237004</c:v>
                </c:pt>
                <c:pt idx="3651">
                  <c:v>42855.535416681421</c:v>
                </c:pt>
                <c:pt idx="3652">
                  <c:v>42855.536111125897</c:v>
                </c:pt>
                <c:pt idx="3653">
                  <c:v>42855.536805570344</c:v>
                </c:pt>
                <c:pt idx="3654">
                  <c:v>42855.537500014776</c:v>
                </c:pt>
                <c:pt idx="3655">
                  <c:v>42855.538194459237</c:v>
                </c:pt>
                <c:pt idx="3656">
                  <c:v>42855.538888903684</c:v>
                </c:pt>
                <c:pt idx="3657">
                  <c:v>42855.539583348153</c:v>
                </c:pt>
                <c:pt idx="3658">
                  <c:v>42855.540277792607</c:v>
                </c:pt>
                <c:pt idx="3659">
                  <c:v>42855.540972237031</c:v>
                </c:pt>
                <c:pt idx="3660">
                  <c:v>42855.541666681449</c:v>
                </c:pt>
                <c:pt idx="3661">
                  <c:v>42855.542361125918</c:v>
                </c:pt>
                <c:pt idx="3662">
                  <c:v>42855.543055570364</c:v>
                </c:pt>
                <c:pt idx="3663">
                  <c:v>42855.543750014804</c:v>
                </c:pt>
                <c:pt idx="3664">
                  <c:v>42855.544444459258</c:v>
                </c:pt>
                <c:pt idx="3665">
                  <c:v>42855.545138903704</c:v>
                </c:pt>
                <c:pt idx="3666">
                  <c:v>42855.545833348195</c:v>
                </c:pt>
                <c:pt idx="3667">
                  <c:v>42855.546527792612</c:v>
                </c:pt>
                <c:pt idx="3668">
                  <c:v>42855.547222237044</c:v>
                </c:pt>
                <c:pt idx="3669">
                  <c:v>42855.547916681484</c:v>
                </c:pt>
                <c:pt idx="3670">
                  <c:v>42855.54861112596</c:v>
                </c:pt>
                <c:pt idx="3671">
                  <c:v>42855.549305570385</c:v>
                </c:pt>
                <c:pt idx="3672">
                  <c:v>42855.550000014831</c:v>
                </c:pt>
                <c:pt idx="3673">
                  <c:v>42855.550694459293</c:v>
                </c:pt>
                <c:pt idx="3674">
                  <c:v>42855.551388903725</c:v>
                </c:pt>
                <c:pt idx="3675">
                  <c:v>42855.552083348208</c:v>
                </c:pt>
                <c:pt idx="3676">
                  <c:v>42855.552777792618</c:v>
                </c:pt>
                <c:pt idx="3677">
                  <c:v>42855.553472237065</c:v>
                </c:pt>
                <c:pt idx="3678">
                  <c:v>42855.554166681504</c:v>
                </c:pt>
                <c:pt idx="3679">
                  <c:v>42855.55486112598</c:v>
                </c:pt>
                <c:pt idx="3680">
                  <c:v>42855.555555570412</c:v>
                </c:pt>
                <c:pt idx="3681">
                  <c:v>42855.556250014874</c:v>
                </c:pt>
                <c:pt idx="3682">
                  <c:v>42855.556944459298</c:v>
                </c:pt>
                <c:pt idx="3683">
                  <c:v>42855.557638903745</c:v>
                </c:pt>
                <c:pt idx="3684">
                  <c:v>42855.558333348235</c:v>
                </c:pt>
                <c:pt idx="3685">
                  <c:v>42855.559027792639</c:v>
                </c:pt>
                <c:pt idx="3686">
                  <c:v>42855.559722237085</c:v>
                </c:pt>
                <c:pt idx="3687">
                  <c:v>42855.560416681525</c:v>
                </c:pt>
                <c:pt idx="3688">
                  <c:v>42855.561111125979</c:v>
                </c:pt>
                <c:pt idx="3689">
                  <c:v>42855.561805570425</c:v>
                </c:pt>
                <c:pt idx="3690">
                  <c:v>42855.562500014872</c:v>
                </c:pt>
                <c:pt idx="3691">
                  <c:v>42855.563194459304</c:v>
                </c:pt>
                <c:pt idx="3692">
                  <c:v>42855.563888903744</c:v>
                </c:pt>
                <c:pt idx="3693">
                  <c:v>42855.564583348212</c:v>
                </c:pt>
                <c:pt idx="3694">
                  <c:v>42855.565277792659</c:v>
                </c:pt>
                <c:pt idx="3695">
                  <c:v>42855.565972237106</c:v>
                </c:pt>
                <c:pt idx="3696">
                  <c:v>42855.56666668153</c:v>
                </c:pt>
                <c:pt idx="3697">
                  <c:v>42855.567361125984</c:v>
                </c:pt>
                <c:pt idx="3698">
                  <c:v>42855.568055570446</c:v>
                </c:pt>
                <c:pt idx="3699">
                  <c:v>42855.568750014885</c:v>
                </c:pt>
                <c:pt idx="3700">
                  <c:v>42855.569444459325</c:v>
                </c:pt>
                <c:pt idx="3701">
                  <c:v>42855.570138903786</c:v>
                </c:pt>
                <c:pt idx="3702">
                  <c:v>42855.570833348254</c:v>
                </c:pt>
                <c:pt idx="3703">
                  <c:v>42855.571527792679</c:v>
                </c:pt>
                <c:pt idx="3704">
                  <c:v>42855.572222237133</c:v>
                </c:pt>
                <c:pt idx="3705">
                  <c:v>42855.572916681573</c:v>
                </c:pt>
                <c:pt idx="3706">
                  <c:v>42855.573611126019</c:v>
                </c:pt>
                <c:pt idx="3707">
                  <c:v>42855.574305570466</c:v>
                </c:pt>
                <c:pt idx="3708">
                  <c:v>42855.575000014906</c:v>
                </c:pt>
                <c:pt idx="3709">
                  <c:v>42855.57569445936</c:v>
                </c:pt>
                <c:pt idx="3710">
                  <c:v>42855.576388903806</c:v>
                </c:pt>
                <c:pt idx="3711">
                  <c:v>42855.577083348253</c:v>
                </c:pt>
                <c:pt idx="3712">
                  <c:v>42855.5777777927</c:v>
                </c:pt>
                <c:pt idx="3713">
                  <c:v>42855.578472237146</c:v>
                </c:pt>
                <c:pt idx="3714">
                  <c:v>42855.579166681564</c:v>
                </c:pt>
                <c:pt idx="3715">
                  <c:v>42855.57986112604</c:v>
                </c:pt>
                <c:pt idx="3716">
                  <c:v>42855.580555570508</c:v>
                </c:pt>
                <c:pt idx="3717">
                  <c:v>42855.581250014933</c:v>
                </c:pt>
                <c:pt idx="3718">
                  <c:v>42855.58194445938</c:v>
                </c:pt>
                <c:pt idx="3719">
                  <c:v>42855.582638903841</c:v>
                </c:pt>
                <c:pt idx="3720">
                  <c:v>42855.583333348295</c:v>
                </c:pt>
                <c:pt idx="3721">
                  <c:v>42855.584027792742</c:v>
                </c:pt>
                <c:pt idx="3722">
                  <c:v>42855.584722237167</c:v>
                </c:pt>
                <c:pt idx="3723">
                  <c:v>42855.585416681584</c:v>
                </c:pt>
                <c:pt idx="3724">
                  <c:v>42855.586111126089</c:v>
                </c:pt>
                <c:pt idx="3725">
                  <c:v>42855.586805570529</c:v>
                </c:pt>
                <c:pt idx="3726">
                  <c:v>42855.587500014961</c:v>
                </c:pt>
                <c:pt idx="3727">
                  <c:v>42855.588194459422</c:v>
                </c:pt>
                <c:pt idx="3728">
                  <c:v>42855.588888903847</c:v>
                </c:pt>
                <c:pt idx="3729">
                  <c:v>42855.589583348316</c:v>
                </c:pt>
                <c:pt idx="3730">
                  <c:v>42855.59027779274</c:v>
                </c:pt>
                <c:pt idx="3731">
                  <c:v>42855.590972237187</c:v>
                </c:pt>
                <c:pt idx="3732">
                  <c:v>42855.591666681583</c:v>
                </c:pt>
                <c:pt idx="3733">
                  <c:v>42855.592361126081</c:v>
                </c:pt>
                <c:pt idx="3734">
                  <c:v>42855.593055570527</c:v>
                </c:pt>
                <c:pt idx="3735">
                  <c:v>42855.593750014974</c:v>
                </c:pt>
                <c:pt idx="3736">
                  <c:v>42855.594444459421</c:v>
                </c:pt>
                <c:pt idx="3737">
                  <c:v>42855.595138903846</c:v>
                </c:pt>
                <c:pt idx="3738">
                  <c:v>42855.595833348336</c:v>
                </c:pt>
                <c:pt idx="3739">
                  <c:v>42855.596527792761</c:v>
                </c:pt>
                <c:pt idx="3740">
                  <c:v>42855.597222237186</c:v>
                </c:pt>
                <c:pt idx="3741">
                  <c:v>42855.597916681618</c:v>
                </c:pt>
                <c:pt idx="3742">
                  <c:v>42855.598611126123</c:v>
                </c:pt>
                <c:pt idx="3743">
                  <c:v>42855.599305570526</c:v>
                </c:pt>
                <c:pt idx="3744">
                  <c:v>42855.600000014994</c:v>
                </c:pt>
                <c:pt idx="3745">
                  <c:v>42855.600694459441</c:v>
                </c:pt>
                <c:pt idx="3746">
                  <c:v>42855.601388903866</c:v>
                </c:pt>
                <c:pt idx="3747">
                  <c:v>42855.602083348342</c:v>
                </c:pt>
                <c:pt idx="3748">
                  <c:v>42855.602777792781</c:v>
                </c:pt>
                <c:pt idx="3749">
                  <c:v>42855.603472237199</c:v>
                </c:pt>
                <c:pt idx="3750">
                  <c:v>42855.604166681638</c:v>
                </c:pt>
                <c:pt idx="3751">
                  <c:v>42855.604861126143</c:v>
                </c:pt>
                <c:pt idx="3752">
                  <c:v>42855.605555570568</c:v>
                </c:pt>
                <c:pt idx="3753">
                  <c:v>42855.606250015015</c:v>
                </c:pt>
                <c:pt idx="3754">
                  <c:v>42855.606944459461</c:v>
                </c:pt>
                <c:pt idx="3755">
                  <c:v>42855.607638903908</c:v>
                </c:pt>
                <c:pt idx="3756">
                  <c:v>42855.608333348391</c:v>
                </c:pt>
                <c:pt idx="3757">
                  <c:v>42855.609027792801</c:v>
                </c:pt>
                <c:pt idx="3758">
                  <c:v>42855.609722237219</c:v>
                </c:pt>
                <c:pt idx="3759">
                  <c:v>42855.610416681673</c:v>
                </c:pt>
                <c:pt idx="3760">
                  <c:v>42855.611111126142</c:v>
                </c:pt>
                <c:pt idx="3761">
                  <c:v>42855.611805570588</c:v>
                </c:pt>
                <c:pt idx="3762">
                  <c:v>42855.612500015035</c:v>
                </c:pt>
                <c:pt idx="3763">
                  <c:v>42855.613194459482</c:v>
                </c:pt>
                <c:pt idx="3764">
                  <c:v>42855.613888903928</c:v>
                </c:pt>
                <c:pt idx="3765">
                  <c:v>42855.614583348404</c:v>
                </c:pt>
                <c:pt idx="3766">
                  <c:v>42855.615277792844</c:v>
                </c:pt>
                <c:pt idx="3767">
                  <c:v>42855.615972237254</c:v>
                </c:pt>
                <c:pt idx="3768">
                  <c:v>42855.616666681693</c:v>
                </c:pt>
                <c:pt idx="3769">
                  <c:v>42855.617361126162</c:v>
                </c:pt>
                <c:pt idx="3770">
                  <c:v>42855.618055570609</c:v>
                </c:pt>
                <c:pt idx="3771">
                  <c:v>42855.618750015055</c:v>
                </c:pt>
                <c:pt idx="3772">
                  <c:v>42855.619444459502</c:v>
                </c:pt>
                <c:pt idx="3773">
                  <c:v>42855.620138903934</c:v>
                </c:pt>
                <c:pt idx="3774">
                  <c:v>42855.620833348417</c:v>
                </c:pt>
                <c:pt idx="3775">
                  <c:v>42855.621527792835</c:v>
                </c:pt>
                <c:pt idx="3776">
                  <c:v>42855.622222237274</c:v>
                </c:pt>
                <c:pt idx="3777">
                  <c:v>42855.622916681714</c:v>
                </c:pt>
                <c:pt idx="3778">
                  <c:v>42855.623611126182</c:v>
                </c:pt>
                <c:pt idx="3779">
                  <c:v>42855.624305570607</c:v>
                </c:pt>
                <c:pt idx="3780">
                  <c:v>42855.625000015047</c:v>
                </c:pt>
                <c:pt idx="3781">
                  <c:v>42855.625694459522</c:v>
                </c:pt>
                <c:pt idx="3782">
                  <c:v>42855.626388903955</c:v>
                </c:pt>
                <c:pt idx="3783">
                  <c:v>42855.627083348416</c:v>
                </c:pt>
                <c:pt idx="3784">
                  <c:v>42855.627777792855</c:v>
                </c:pt>
                <c:pt idx="3785">
                  <c:v>42855.628472237287</c:v>
                </c:pt>
                <c:pt idx="3786">
                  <c:v>42855.629166681705</c:v>
                </c:pt>
                <c:pt idx="3787">
                  <c:v>42855.629861126195</c:v>
                </c:pt>
                <c:pt idx="3788">
                  <c:v>42855.630555570635</c:v>
                </c:pt>
                <c:pt idx="3789">
                  <c:v>42855.631250015074</c:v>
                </c:pt>
                <c:pt idx="3790">
                  <c:v>42855.631944459536</c:v>
                </c:pt>
                <c:pt idx="3791">
                  <c:v>42855.63263890399</c:v>
                </c:pt>
                <c:pt idx="3792">
                  <c:v>42855.633333348458</c:v>
                </c:pt>
                <c:pt idx="3793">
                  <c:v>42855.634027792883</c:v>
                </c:pt>
                <c:pt idx="3794">
                  <c:v>42855.634722237308</c:v>
                </c:pt>
                <c:pt idx="3795">
                  <c:v>42855.635416681747</c:v>
                </c:pt>
                <c:pt idx="3796">
                  <c:v>42855.636111126223</c:v>
                </c:pt>
                <c:pt idx="3797">
                  <c:v>42855.63680557067</c:v>
                </c:pt>
                <c:pt idx="3798">
                  <c:v>42855.637500015095</c:v>
                </c:pt>
                <c:pt idx="3799">
                  <c:v>42855.638194459563</c:v>
                </c:pt>
                <c:pt idx="3800">
                  <c:v>42855.63888890401</c:v>
                </c:pt>
                <c:pt idx="3801">
                  <c:v>42855.639583348478</c:v>
                </c:pt>
                <c:pt idx="3802">
                  <c:v>42855.640277792925</c:v>
                </c:pt>
                <c:pt idx="3803">
                  <c:v>42855.64097223735</c:v>
                </c:pt>
                <c:pt idx="3804">
                  <c:v>42855.641666681753</c:v>
                </c:pt>
                <c:pt idx="3805">
                  <c:v>42855.642361126236</c:v>
                </c:pt>
                <c:pt idx="3806">
                  <c:v>42855.643055570676</c:v>
                </c:pt>
                <c:pt idx="3807">
                  <c:v>42855.643750015115</c:v>
                </c:pt>
                <c:pt idx="3808">
                  <c:v>42855.644444459591</c:v>
                </c:pt>
                <c:pt idx="3809">
                  <c:v>42855.64513890403</c:v>
                </c:pt>
                <c:pt idx="3810">
                  <c:v>42855.645833348506</c:v>
                </c:pt>
                <c:pt idx="3811">
                  <c:v>42855.646527792953</c:v>
                </c:pt>
                <c:pt idx="3812">
                  <c:v>42855.64722223737</c:v>
                </c:pt>
                <c:pt idx="3813">
                  <c:v>42855.647916681795</c:v>
                </c:pt>
                <c:pt idx="3814">
                  <c:v>42855.648611126286</c:v>
                </c:pt>
                <c:pt idx="3815">
                  <c:v>42855.649305570689</c:v>
                </c:pt>
                <c:pt idx="3816">
                  <c:v>42855.650000015157</c:v>
                </c:pt>
                <c:pt idx="3817">
                  <c:v>42855.650694459611</c:v>
                </c:pt>
                <c:pt idx="3818">
                  <c:v>42855.651388904051</c:v>
                </c:pt>
                <c:pt idx="3819">
                  <c:v>42855.652083348527</c:v>
                </c:pt>
                <c:pt idx="3820">
                  <c:v>42855.652777792966</c:v>
                </c:pt>
                <c:pt idx="3821">
                  <c:v>42855.653472237384</c:v>
                </c:pt>
                <c:pt idx="3822">
                  <c:v>42855.654166681816</c:v>
                </c:pt>
                <c:pt idx="3823">
                  <c:v>42855.654861126292</c:v>
                </c:pt>
                <c:pt idx="3824">
                  <c:v>42855.655555570731</c:v>
                </c:pt>
                <c:pt idx="3825">
                  <c:v>42855.656250015192</c:v>
                </c:pt>
                <c:pt idx="3826">
                  <c:v>42855.656944459632</c:v>
                </c:pt>
                <c:pt idx="3827">
                  <c:v>42855.657638904093</c:v>
                </c:pt>
                <c:pt idx="3828">
                  <c:v>42855.658333348561</c:v>
                </c:pt>
                <c:pt idx="3829">
                  <c:v>42855.659027792986</c:v>
                </c:pt>
                <c:pt idx="3830">
                  <c:v>42855.659722237404</c:v>
                </c:pt>
                <c:pt idx="3831">
                  <c:v>42855.660416681829</c:v>
                </c:pt>
                <c:pt idx="3832">
                  <c:v>42855.661111126305</c:v>
                </c:pt>
                <c:pt idx="3833">
                  <c:v>42855.661805570729</c:v>
                </c:pt>
                <c:pt idx="3834">
                  <c:v>42855.662500015176</c:v>
                </c:pt>
                <c:pt idx="3835">
                  <c:v>42855.663194459623</c:v>
                </c:pt>
                <c:pt idx="3836">
                  <c:v>42855.663888904084</c:v>
                </c:pt>
                <c:pt idx="3837">
                  <c:v>42855.66458334856</c:v>
                </c:pt>
                <c:pt idx="3838">
                  <c:v>42855.665277792992</c:v>
                </c:pt>
                <c:pt idx="3839">
                  <c:v>42855.665972237424</c:v>
                </c:pt>
                <c:pt idx="3840">
                  <c:v>42855.666666681856</c:v>
                </c:pt>
                <c:pt idx="3841">
                  <c:v>42855.667361126325</c:v>
                </c:pt>
                <c:pt idx="3842">
                  <c:v>42855.668055570772</c:v>
                </c:pt>
                <c:pt idx="3843">
                  <c:v>42855.668750015189</c:v>
                </c:pt>
                <c:pt idx="3844">
                  <c:v>42855.669444459643</c:v>
                </c:pt>
                <c:pt idx="3845">
                  <c:v>42855.670138904112</c:v>
                </c:pt>
                <c:pt idx="3846">
                  <c:v>42855.670833348602</c:v>
                </c:pt>
                <c:pt idx="3847">
                  <c:v>42855.671527793005</c:v>
                </c:pt>
                <c:pt idx="3848">
                  <c:v>42855.672222237452</c:v>
                </c:pt>
                <c:pt idx="3849">
                  <c:v>42855.672916681884</c:v>
                </c:pt>
                <c:pt idx="3850">
                  <c:v>42855.673611126345</c:v>
                </c:pt>
                <c:pt idx="3851">
                  <c:v>42855.674305570785</c:v>
                </c:pt>
                <c:pt idx="3852">
                  <c:v>42855.675000015202</c:v>
                </c:pt>
                <c:pt idx="3853">
                  <c:v>42855.675694459685</c:v>
                </c:pt>
                <c:pt idx="3854">
                  <c:v>42855.676388904132</c:v>
                </c:pt>
                <c:pt idx="3855">
                  <c:v>42855.677083348593</c:v>
                </c:pt>
                <c:pt idx="3856">
                  <c:v>42855.677777793026</c:v>
                </c:pt>
                <c:pt idx="3857">
                  <c:v>42855.678472237472</c:v>
                </c:pt>
                <c:pt idx="3858">
                  <c:v>42855.679166681883</c:v>
                </c:pt>
                <c:pt idx="3859">
                  <c:v>42855.679861126366</c:v>
                </c:pt>
                <c:pt idx="3860">
                  <c:v>42855.680555570812</c:v>
                </c:pt>
                <c:pt idx="3861">
                  <c:v>42855.681250015237</c:v>
                </c:pt>
                <c:pt idx="3862">
                  <c:v>42855.681944459706</c:v>
                </c:pt>
                <c:pt idx="3863">
                  <c:v>42855.682638904174</c:v>
                </c:pt>
                <c:pt idx="3864">
                  <c:v>42855.683333348621</c:v>
                </c:pt>
                <c:pt idx="3865">
                  <c:v>42855.684027793046</c:v>
                </c:pt>
                <c:pt idx="3866">
                  <c:v>42855.684722237485</c:v>
                </c:pt>
                <c:pt idx="3867">
                  <c:v>42855.685416681925</c:v>
                </c:pt>
                <c:pt idx="3868">
                  <c:v>42855.686111126393</c:v>
                </c:pt>
                <c:pt idx="3869">
                  <c:v>42855.686805570833</c:v>
                </c:pt>
                <c:pt idx="3870">
                  <c:v>42855.687500015258</c:v>
                </c:pt>
                <c:pt idx="3871">
                  <c:v>42855.688194459733</c:v>
                </c:pt>
                <c:pt idx="3872">
                  <c:v>42855.688888904195</c:v>
                </c:pt>
                <c:pt idx="3873">
                  <c:v>42855.689583348641</c:v>
                </c:pt>
                <c:pt idx="3874">
                  <c:v>42855.690277793066</c:v>
                </c:pt>
                <c:pt idx="3875">
                  <c:v>42855.690972237506</c:v>
                </c:pt>
                <c:pt idx="3876">
                  <c:v>42855.691666681916</c:v>
                </c:pt>
                <c:pt idx="3877">
                  <c:v>42855.692361126406</c:v>
                </c:pt>
                <c:pt idx="3878">
                  <c:v>42855.693055570831</c:v>
                </c:pt>
                <c:pt idx="3879">
                  <c:v>42855.693750015256</c:v>
                </c:pt>
                <c:pt idx="3880">
                  <c:v>42855.694444459725</c:v>
                </c:pt>
                <c:pt idx="3881">
                  <c:v>42855.695138904186</c:v>
                </c:pt>
                <c:pt idx="3882">
                  <c:v>42855.69583334864</c:v>
                </c:pt>
                <c:pt idx="3883">
                  <c:v>42855.696527793087</c:v>
                </c:pt>
                <c:pt idx="3884">
                  <c:v>42855.697222237526</c:v>
                </c:pt>
                <c:pt idx="3885">
                  <c:v>42855.697916681958</c:v>
                </c:pt>
                <c:pt idx="3886">
                  <c:v>42855.698611126441</c:v>
                </c:pt>
                <c:pt idx="3887">
                  <c:v>42855.699305570874</c:v>
                </c:pt>
                <c:pt idx="3888">
                  <c:v>42855.700000015284</c:v>
                </c:pt>
                <c:pt idx="3889">
                  <c:v>42855.700694459767</c:v>
                </c:pt>
                <c:pt idx="3890">
                  <c:v>42855.701388904192</c:v>
                </c:pt>
                <c:pt idx="3891">
                  <c:v>42855.70208334866</c:v>
                </c:pt>
                <c:pt idx="3892">
                  <c:v>42855.702777793107</c:v>
                </c:pt>
                <c:pt idx="3893">
                  <c:v>42855.703472237554</c:v>
                </c:pt>
                <c:pt idx="3894">
                  <c:v>42855.704166681971</c:v>
                </c:pt>
                <c:pt idx="3895">
                  <c:v>42855.704861126447</c:v>
                </c:pt>
                <c:pt idx="3896">
                  <c:v>42855.705555570894</c:v>
                </c:pt>
                <c:pt idx="3897">
                  <c:v>42855.706250015326</c:v>
                </c:pt>
                <c:pt idx="3898">
                  <c:v>42855.706944459787</c:v>
                </c:pt>
                <c:pt idx="3899">
                  <c:v>42855.707638904234</c:v>
                </c:pt>
                <c:pt idx="3900">
                  <c:v>42855.708333348703</c:v>
                </c:pt>
                <c:pt idx="3901">
                  <c:v>42855.709027793127</c:v>
                </c:pt>
                <c:pt idx="3902">
                  <c:v>42855.709722237574</c:v>
                </c:pt>
                <c:pt idx="3903">
                  <c:v>42855.710416682021</c:v>
                </c:pt>
                <c:pt idx="3904">
                  <c:v>42855.711111126468</c:v>
                </c:pt>
                <c:pt idx="3905">
                  <c:v>42855.711805570914</c:v>
                </c:pt>
                <c:pt idx="3906">
                  <c:v>42855.712500015354</c:v>
                </c:pt>
                <c:pt idx="3907">
                  <c:v>42855.713194459808</c:v>
                </c:pt>
                <c:pt idx="3908">
                  <c:v>42855.713888904254</c:v>
                </c:pt>
                <c:pt idx="3909">
                  <c:v>42855.714583348723</c:v>
                </c:pt>
                <c:pt idx="3910">
                  <c:v>42855.715277793148</c:v>
                </c:pt>
                <c:pt idx="3911">
                  <c:v>42855.715972237595</c:v>
                </c:pt>
                <c:pt idx="3912">
                  <c:v>42855.716666682034</c:v>
                </c:pt>
                <c:pt idx="3913">
                  <c:v>42855.717361126488</c:v>
                </c:pt>
                <c:pt idx="3914">
                  <c:v>42855.718055570942</c:v>
                </c:pt>
                <c:pt idx="3915">
                  <c:v>42855.718750015374</c:v>
                </c:pt>
                <c:pt idx="3916">
                  <c:v>42855.719444459828</c:v>
                </c:pt>
                <c:pt idx="3917">
                  <c:v>42855.720138904275</c:v>
                </c:pt>
                <c:pt idx="3918">
                  <c:v>42855.720833348743</c:v>
                </c:pt>
                <c:pt idx="3919">
                  <c:v>42855.721527793154</c:v>
                </c:pt>
                <c:pt idx="3920">
                  <c:v>42855.722222237593</c:v>
                </c:pt>
                <c:pt idx="3921">
                  <c:v>42855.722916682054</c:v>
                </c:pt>
                <c:pt idx="3922">
                  <c:v>42855.723611126508</c:v>
                </c:pt>
                <c:pt idx="3923">
                  <c:v>42855.724305570955</c:v>
                </c:pt>
                <c:pt idx="3924">
                  <c:v>42855.725000015358</c:v>
                </c:pt>
                <c:pt idx="3925">
                  <c:v>42855.725694459834</c:v>
                </c:pt>
                <c:pt idx="3926">
                  <c:v>42855.726388904273</c:v>
                </c:pt>
                <c:pt idx="3927">
                  <c:v>42855.727083348735</c:v>
                </c:pt>
                <c:pt idx="3928">
                  <c:v>42855.727777793174</c:v>
                </c:pt>
                <c:pt idx="3929">
                  <c:v>42855.728472237613</c:v>
                </c:pt>
                <c:pt idx="3930">
                  <c:v>42855.729166682038</c:v>
                </c:pt>
                <c:pt idx="3931">
                  <c:v>42855.729861126529</c:v>
                </c:pt>
                <c:pt idx="3932">
                  <c:v>42855.730555570983</c:v>
                </c:pt>
                <c:pt idx="3933">
                  <c:v>42855.7312500154</c:v>
                </c:pt>
                <c:pt idx="3934">
                  <c:v>42855.731944459854</c:v>
                </c:pt>
                <c:pt idx="3935">
                  <c:v>42855.732638904316</c:v>
                </c:pt>
                <c:pt idx="3936">
                  <c:v>42855.733333348762</c:v>
                </c:pt>
                <c:pt idx="3937">
                  <c:v>42855.734027793194</c:v>
                </c:pt>
                <c:pt idx="3938">
                  <c:v>42855.734722237627</c:v>
                </c:pt>
                <c:pt idx="3939">
                  <c:v>42855.735416682081</c:v>
                </c:pt>
                <c:pt idx="3940">
                  <c:v>42855.736111126549</c:v>
                </c:pt>
                <c:pt idx="3941">
                  <c:v>42855.736805570996</c:v>
                </c:pt>
                <c:pt idx="3942">
                  <c:v>42855.737500015413</c:v>
                </c:pt>
                <c:pt idx="3943">
                  <c:v>42855.738194459889</c:v>
                </c:pt>
                <c:pt idx="3944">
                  <c:v>42855.738888904336</c:v>
                </c:pt>
                <c:pt idx="3945">
                  <c:v>42855.739583348783</c:v>
                </c:pt>
                <c:pt idx="3946">
                  <c:v>42855.740277793229</c:v>
                </c:pt>
                <c:pt idx="3947">
                  <c:v>42855.740972237676</c:v>
                </c:pt>
                <c:pt idx="3948">
                  <c:v>42855.741666682101</c:v>
                </c:pt>
                <c:pt idx="3949">
                  <c:v>42855.742361126569</c:v>
                </c:pt>
                <c:pt idx="3950">
                  <c:v>42855.743055570994</c:v>
                </c:pt>
                <c:pt idx="3951">
                  <c:v>42855.743750015426</c:v>
                </c:pt>
                <c:pt idx="3952">
                  <c:v>42855.74444445991</c:v>
                </c:pt>
                <c:pt idx="3953">
                  <c:v>42855.745138904356</c:v>
                </c:pt>
                <c:pt idx="3954">
                  <c:v>42855.745833348825</c:v>
                </c:pt>
                <c:pt idx="3955">
                  <c:v>42855.74652779325</c:v>
                </c:pt>
                <c:pt idx="3956">
                  <c:v>42855.747222237675</c:v>
                </c:pt>
                <c:pt idx="3957">
                  <c:v>42855.747916682136</c:v>
                </c:pt>
                <c:pt idx="3958">
                  <c:v>42855.748611126612</c:v>
                </c:pt>
                <c:pt idx="3959">
                  <c:v>42855.749305571015</c:v>
                </c:pt>
                <c:pt idx="3960">
                  <c:v>42855.750000015476</c:v>
                </c:pt>
                <c:pt idx="3961">
                  <c:v>42855.750694459952</c:v>
                </c:pt>
                <c:pt idx="3962">
                  <c:v>42855.751388904377</c:v>
                </c:pt>
                <c:pt idx="3963">
                  <c:v>42855.752083348845</c:v>
                </c:pt>
                <c:pt idx="3964">
                  <c:v>42855.75277779327</c:v>
                </c:pt>
                <c:pt idx="3965">
                  <c:v>42855.753472237695</c:v>
                </c:pt>
                <c:pt idx="3966">
                  <c:v>42855.754166682156</c:v>
                </c:pt>
                <c:pt idx="3967">
                  <c:v>42855.75486112661</c:v>
                </c:pt>
                <c:pt idx="3968">
                  <c:v>42855.755555571057</c:v>
                </c:pt>
                <c:pt idx="3969">
                  <c:v>42855.756250015511</c:v>
                </c:pt>
                <c:pt idx="3970">
                  <c:v>42855.756944459972</c:v>
                </c:pt>
                <c:pt idx="3971">
                  <c:v>42855.757638904397</c:v>
                </c:pt>
                <c:pt idx="3972">
                  <c:v>42855.758333348887</c:v>
                </c:pt>
                <c:pt idx="3973">
                  <c:v>42855.759027793276</c:v>
                </c:pt>
                <c:pt idx="3974">
                  <c:v>42855.759722237715</c:v>
                </c:pt>
                <c:pt idx="3975">
                  <c:v>42855.760416682184</c:v>
                </c:pt>
                <c:pt idx="3976">
                  <c:v>42855.761111126609</c:v>
                </c:pt>
                <c:pt idx="3977">
                  <c:v>42855.761805571048</c:v>
                </c:pt>
                <c:pt idx="3978">
                  <c:v>42855.762500015524</c:v>
                </c:pt>
                <c:pt idx="3979">
                  <c:v>42855.763194459971</c:v>
                </c:pt>
                <c:pt idx="3980">
                  <c:v>42855.763888904396</c:v>
                </c:pt>
                <c:pt idx="3981">
                  <c:v>42855.764583348886</c:v>
                </c:pt>
                <c:pt idx="3982">
                  <c:v>42855.765277793304</c:v>
                </c:pt>
                <c:pt idx="3983">
                  <c:v>42855.765972237728</c:v>
                </c:pt>
                <c:pt idx="3984">
                  <c:v>42855.766666682182</c:v>
                </c:pt>
                <c:pt idx="3985">
                  <c:v>42855.767361126629</c:v>
                </c:pt>
                <c:pt idx="3986">
                  <c:v>42855.768055571076</c:v>
                </c:pt>
                <c:pt idx="3987">
                  <c:v>42855.768750015523</c:v>
                </c:pt>
                <c:pt idx="3988">
                  <c:v>42855.769444459984</c:v>
                </c:pt>
                <c:pt idx="3989">
                  <c:v>42855.770138904438</c:v>
                </c:pt>
                <c:pt idx="3990">
                  <c:v>42855.770833348921</c:v>
                </c:pt>
                <c:pt idx="3991">
                  <c:v>42855.771527793324</c:v>
                </c:pt>
                <c:pt idx="3992">
                  <c:v>42855.772222237778</c:v>
                </c:pt>
                <c:pt idx="3993">
                  <c:v>42855.772916682225</c:v>
                </c:pt>
                <c:pt idx="3994">
                  <c:v>42855.773611126671</c:v>
                </c:pt>
                <c:pt idx="3995">
                  <c:v>42855.774305571096</c:v>
                </c:pt>
                <c:pt idx="3996">
                  <c:v>42855.775000015543</c:v>
                </c:pt>
                <c:pt idx="3997">
                  <c:v>42855.775694460004</c:v>
                </c:pt>
                <c:pt idx="3998">
                  <c:v>42855.776388904458</c:v>
                </c:pt>
                <c:pt idx="3999">
                  <c:v>42855.777083348912</c:v>
                </c:pt>
                <c:pt idx="4000">
                  <c:v>42855.77777779333</c:v>
                </c:pt>
                <c:pt idx="4001">
                  <c:v>42855.778472237784</c:v>
                </c:pt>
                <c:pt idx="4002">
                  <c:v>42855.779166682201</c:v>
                </c:pt>
                <c:pt idx="4003">
                  <c:v>42855.779861126684</c:v>
                </c:pt>
                <c:pt idx="4004">
                  <c:v>42855.780555571138</c:v>
                </c:pt>
                <c:pt idx="4005">
                  <c:v>42855.781250015585</c:v>
                </c:pt>
                <c:pt idx="4006">
                  <c:v>42855.781944460025</c:v>
                </c:pt>
                <c:pt idx="4007">
                  <c:v>42855.782638904493</c:v>
                </c:pt>
                <c:pt idx="4008">
                  <c:v>42855.783333348954</c:v>
                </c:pt>
                <c:pt idx="4009">
                  <c:v>42855.784027793372</c:v>
                </c:pt>
                <c:pt idx="4010">
                  <c:v>42855.784722237804</c:v>
                </c:pt>
                <c:pt idx="4011">
                  <c:v>42855.785416682244</c:v>
                </c:pt>
                <c:pt idx="4012">
                  <c:v>42855.786111126712</c:v>
                </c:pt>
                <c:pt idx="4013">
                  <c:v>42855.786805571159</c:v>
                </c:pt>
                <c:pt idx="4014">
                  <c:v>42855.787500015584</c:v>
                </c:pt>
                <c:pt idx="4015">
                  <c:v>42855.788194460052</c:v>
                </c:pt>
                <c:pt idx="4016">
                  <c:v>42855.788888904499</c:v>
                </c:pt>
                <c:pt idx="4017">
                  <c:v>42855.789583348967</c:v>
                </c:pt>
                <c:pt idx="4018">
                  <c:v>42855.790277793385</c:v>
                </c:pt>
                <c:pt idx="4019">
                  <c:v>42855.790972237824</c:v>
                </c:pt>
                <c:pt idx="4020">
                  <c:v>42855.791666682242</c:v>
                </c:pt>
                <c:pt idx="4021">
                  <c:v>42855.792361126725</c:v>
                </c:pt>
                <c:pt idx="4022">
                  <c:v>42855.793055571157</c:v>
                </c:pt>
                <c:pt idx="4023">
                  <c:v>42855.793750015575</c:v>
                </c:pt>
                <c:pt idx="4024">
                  <c:v>42855.794444460051</c:v>
                </c:pt>
                <c:pt idx="4025">
                  <c:v>42855.795138904505</c:v>
                </c:pt>
                <c:pt idx="4026">
                  <c:v>42855.795833348988</c:v>
                </c:pt>
                <c:pt idx="4027">
                  <c:v>42855.796527793405</c:v>
                </c:pt>
                <c:pt idx="4028">
                  <c:v>42855.797222237838</c:v>
                </c:pt>
                <c:pt idx="4029">
                  <c:v>42855.797916682277</c:v>
                </c:pt>
                <c:pt idx="4030">
                  <c:v>42855.798611126753</c:v>
                </c:pt>
                <c:pt idx="4031">
                  <c:v>42855.79930557117</c:v>
                </c:pt>
                <c:pt idx="4032">
                  <c:v>42855.800000015624</c:v>
                </c:pt>
                <c:pt idx="4033">
                  <c:v>42855.800694460093</c:v>
                </c:pt>
                <c:pt idx="4034">
                  <c:v>42855.80138890454</c:v>
                </c:pt>
                <c:pt idx="4035">
                  <c:v>42855.802083349015</c:v>
                </c:pt>
                <c:pt idx="4036">
                  <c:v>42855.802777793433</c:v>
                </c:pt>
                <c:pt idx="4037">
                  <c:v>42855.80347223788</c:v>
                </c:pt>
                <c:pt idx="4038">
                  <c:v>42855.804166682326</c:v>
                </c:pt>
                <c:pt idx="4039">
                  <c:v>42855.804861126795</c:v>
                </c:pt>
                <c:pt idx="4040">
                  <c:v>42855.80555557122</c:v>
                </c:pt>
                <c:pt idx="4041">
                  <c:v>42855.806250015667</c:v>
                </c:pt>
                <c:pt idx="4042">
                  <c:v>42855.806944460113</c:v>
                </c:pt>
                <c:pt idx="4043">
                  <c:v>42855.807638904589</c:v>
                </c:pt>
                <c:pt idx="4044">
                  <c:v>42855.80833334905</c:v>
                </c:pt>
                <c:pt idx="4045">
                  <c:v>42855.809027793453</c:v>
                </c:pt>
                <c:pt idx="4046">
                  <c:v>42855.8097222379</c:v>
                </c:pt>
                <c:pt idx="4047">
                  <c:v>42855.810416682347</c:v>
                </c:pt>
                <c:pt idx="4048">
                  <c:v>42855.811111126815</c:v>
                </c:pt>
                <c:pt idx="4049">
                  <c:v>42855.811805571226</c:v>
                </c:pt>
                <c:pt idx="4050">
                  <c:v>42855.812500015687</c:v>
                </c:pt>
                <c:pt idx="4051">
                  <c:v>42855.813194460141</c:v>
                </c:pt>
                <c:pt idx="4052">
                  <c:v>42855.813888904602</c:v>
                </c:pt>
                <c:pt idx="4053">
                  <c:v>42855.814583349056</c:v>
                </c:pt>
                <c:pt idx="4054">
                  <c:v>42855.815277793503</c:v>
                </c:pt>
                <c:pt idx="4055">
                  <c:v>42855.815972237942</c:v>
                </c:pt>
                <c:pt idx="4056">
                  <c:v>42855.816666682367</c:v>
                </c:pt>
                <c:pt idx="4057">
                  <c:v>42855.817361126836</c:v>
                </c:pt>
                <c:pt idx="4058">
                  <c:v>42855.818055571261</c:v>
                </c:pt>
                <c:pt idx="4059">
                  <c:v>42855.818750015707</c:v>
                </c:pt>
                <c:pt idx="4060">
                  <c:v>42855.819444460161</c:v>
                </c:pt>
                <c:pt idx="4061">
                  <c:v>42855.820138904601</c:v>
                </c:pt>
                <c:pt idx="4062">
                  <c:v>42855.820833349077</c:v>
                </c:pt>
                <c:pt idx="4063">
                  <c:v>42855.821527793494</c:v>
                </c:pt>
                <c:pt idx="4064">
                  <c:v>42855.822222237941</c:v>
                </c:pt>
                <c:pt idx="4065">
                  <c:v>42855.822916682388</c:v>
                </c:pt>
                <c:pt idx="4066">
                  <c:v>42855.823611126842</c:v>
                </c:pt>
                <c:pt idx="4067">
                  <c:v>42855.824305571274</c:v>
                </c:pt>
                <c:pt idx="4068">
                  <c:v>42855.825000015699</c:v>
                </c:pt>
                <c:pt idx="4069">
                  <c:v>42855.825694460182</c:v>
                </c:pt>
                <c:pt idx="4070">
                  <c:v>42855.826388904621</c:v>
                </c:pt>
                <c:pt idx="4071">
                  <c:v>42855.827083349068</c:v>
                </c:pt>
                <c:pt idx="4072">
                  <c:v>42855.827777793515</c:v>
                </c:pt>
                <c:pt idx="4073">
                  <c:v>42855.828472237961</c:v>
                </c:pt>
                <c:pt idx="4074">
                  <c:v>42855.829166682379</c:v>
                </c:pt>
                <c:pt idx="4075">
                  <c:v>42855.829861126862</c:v>
                </c:pt>
                <c:pt idx="4076">
                  <c:v>42855.830555571301</c:v>
                </c:pt>
                <c:pt idx="4077">
                  <c:v>42855.831250015734</c:v>
                </c:pt>
                <c:pt idx="4078">
                  <c:v>42855.831944460195</c:v>
                </c:pt>
                <c:pt idx="4079">
                  <c:v>42855.832638904641</c:v>
                </c:pt>
                <c:pt idx="4080">
                  <c:v>42855.83333334911</c:v>
                </c:pt>
                <c:pt idx="4081">
                  <c:v>42855.834027793542</c:v>
                </c:pt>
                <c:pt idx="4082">
                  <c:v>42855.834722237982</c:v>
                </c:pt>
                <c:pt idx="4083">
                  <c:v>42855.835416682428</c:v>
                </c:pt>
                <c:pt idx="4084">
                  <c:v>42855.836111126904</c:v>
                </c:pt>
                <c:pt idx="4085">
                  <c:v>42855.836805571322</c:v>
                </c:pt>
                <c:pt idx="4086">
                  <c:v>42855.837500015754</c:v>
                </c:pt>
                <c:pt idx="4087">
                  <c:v>42855.838194460215</c:v>
                </c:pt>
                <c:pt idx="4088">
                  <c:v>42855.838888904662</c:v>
                </c:pt>
                <c:pt idx="4089">
                  <c:v>42855.83958334913</c:v>
                </c:pt>
                <c:pt idx="4090">
                  <c:v>42855.840277793599</c:v>
                </c:pt>
                <c:pt idx="4091">
                  <c:v>42855.840972238024</c:v>
                </c:pt>
                <c:pt idx="4092">
                  <c:v>42855.841666682434</c:v>
                </c:pt>
                <c:pt idx="4093">
                  <c:v>42855.842361126917</c:v>
                </c:pt>
                <c:pt idx="4094">
                  <c:v>42855.843055571335</c:v>
                </c:pt>
                <c:pt idx="4095">
                  <c:v>42855.843750015774</c:v>
                </c:pt>
                <c:pt idx="4096">
                  <c:v>42855.844444460236</c:v>
                </c:pt>
                <c:pt idx="4097">
                  <c:v>42855.845138904682</c:v>
                </c:pt>
                <c:pt idx="4098">
                  <c:v>42855.845833349173</c:v>
                </c:pt>
                <c:pt idx="4099">
                  <c:v>42855.846527793605</c:v>
                </c:pt>
                <c:pt idx="4100">
                  <c:v>42855.847222238044</c:v>
                </c:pt>
                <c:pt idx="4101">
                  <c:v>42855.847916682469</c:v>
                </c:pt>
                <c:pt idx="4102">
                  <c:v>42855.848611126959</c:v>
                </c:pt>
                <c:pt idx="4103">
                  <c:v>42855.849305571355</c:v>
                </c:pt>
                <c:pt idx="4104">
                  <c:v>42855.850000015809</c:v>
                </c:pt>
                <c:pt idx="4105">
                  <c:v>42855.850694460263</c:v>
                </c:pt>
                <c:pt idx="4106">
                  <c:v>42855.851388904703</c:v>
                </c:pt>
                <c:pt idx="4107">
                  <c:v>42855.852083349186</c:v>
                </c:pt>
                <c:pt idx="4108">
                  <c:v>42855.852777793603</c:v>
                </c:pt>
                <c:pt idx="4109">
                  <c:v>42855.853472238043</c:v>
                </c:pt>
                <c:pt idx="4110">
                  <c:v>42855.854166682489</c:v>
                </c:pt>
                <c:pt idx="4111">
                  <c:v>42855.85486112698</c:v>
                </c:pt>
                <c:pt idx="4112">
                  <c:v>42855.855555571383</c:v>
                </c:pt>
                <c:pt idx="4113">
                  <c:v>42855.856250015851</c:v>
                </c:pt>
                <c:pt idx="4114">
                  <c:v>42855.856944460291</c:v>
                </c:pt>
                <c:pt idx="4115">
                  <c:v>42855.857638904745</c:v>
                </c:pt>
                <c:pt idx="4116">
                  <c:v>42855.858333349221</c:v>
                </c:pt>
                <c:pt idx="4117">
                  <c:v>42855.859027793616</c:v>
                </c:pt>
                <c:pt idx="4118">
                  <c:v>42855.859722238063</c:v>
                </c:pt>
                <c:pt idx="4119">
                  <c:v>42855.86041668251</c:v>
                </c:pt>
                <c:pt idx="4120">
                  <c:v>42855.861111126978</c:v>
                </c:pt>
                <c:pt idx="4121">
                  <c:v>42855.861805571381</c:v>
                </c:pt>
                <c:pt idx="4122">
                  <c:v>42855.86250001585</c:v>
                </c:pt>
                <c:pt idx="4123">
                  <c:v>42855.863194460275</c:v>
                </c:pt>
                <c:pt idx="4124">
                  <c:v>42855.863888904736</c:v>
                </c:pt>
                <c:pt idx="4125">
                  <c:v>42855.864583349212</c:v>
                </c:pt>
                <c:pt idx="4126">
                  <c:v>42855.865277793637</c:v>
                </c:pt>
                <c:pt idx="4127">
                  <c:v>42855.865972238083</c:v>
                </c:pt>
                <c:pt idx="4128">
                  <c:v>42855.86666668253</c:v>
                </c:pt>
                <c:pt idx="4129">
                  <c:v>42855.867361126991</c:v>
                </c:pt>
                <c:pt idx="4130">
                  <c:v>42855.868055571431</c:v>
                </c:pt>
                <c:pt idx="4131">
                  <c:v>42855.86875001587</c:v>
                </c:pt>
                <c:pt idx="4132">
                  <c:v>42855.869444460295</c:v>
                </c:pt>
                <c:pt idx="4133">
                  <c:v>42855.870138904786</c:v>
                </c:pt>
                <c:pt idx="4134">
                  <c:v>42855.87083334924</c:v>
                </c:pt>
                <c:pt idx="4135">
                  <c:v>42855.871527793657</c:v>
                </c:pt>
                <c:pt idx="4136">
                  <c:v>42855.87222223814</c:v>
                </c:pt>
                <c:pt idx="4137">
                  <c:v>42855.872916682572</c:v>
                </c:pt>
                <c:pt idx="4138">
                  <c:v>42855.873611127012</c:v>
                </c:pt>
                <c:pt idx="4139">
                  <c:v>42855.874305571444</c:v>
                </c:pt>
                <c:pt idx="4140">
                  <c:v>42855.875000015876</c:v>
                </c:pt>
                <c:pt idx="4141">
                  <c:v>42855.875694460337</c:v>
                </c:pt>
                <c:pt idx="4142">
                  <c:v>42855.876388904791</c:v>
                </c:pt>
                <c:pt idx="4143">
                  <c:v>42855.877083349231</c:v>
                </c:pt>
                <c:pt idx="4144">
                  <c:v>42855.877777793678</c:v>
                </c:pt>
                <c:pt idx="4145">
                  <c:v>42855.878472238153</c:v>
                </c:pt>
                <c:pt idx="4146">
                  <c:v>42855.879166682571</c:v>
                </c:pt>
                <c:pt idx="4147">
                  <c:v>42855.879861127018</c:v>
                </c:pt>
                <c:pt idx="4148">
                  <c:v>42855.880555571486</c:v>
                </c:pt>
                <c:pt idx="4149">
                  <c:v>42855.881250015911</c:v>
                </c:pt>
                <c:pt idx="4150">
                  <c:v>42855.881944460358</c:v>
                </c:pt>
                <c:pt idx="4151">
                  <c:v>42855.882638904841</c:v>
                </c:pt>
                <c:pt idx="4152">
                  <c:v>42855.883333349273</c:v>
                </c:pt>
                <c:pt idx="4153">
                  <c:v>42855.884027793698</c:v>
                </c:pt>
                <c:pt idx="4154">
                  <c:v>42855.884722238166</c:v>
                </c:pt>
                <c:pt idx="4155">
                  <c:v>42855.885416682591</c:v>
                </c:pt>
                <c:pt idx="4156">
                  <c:v>42855.88611112706</c:v>
                </c:pt>
                <c:pt idx="4157">
                  <c:v>42855.886805571492</c:v>
                </c:pt>
                <c:pt idx="4158">
                  <c:v>42855.887500015931</c:v>
                </c:pt>
                <c:pt idx="4159">
                  <c:v>42855.888194460393</c:v>
                </c:pt>
                <c:pt idx="4160">
                  <c:v>42855.888888904854</c:v>
                </c:pt>
                <c:pt idx="4161">
                  <c:v>42855.889583349293</c:v>
                </c:pt>
                <c:pt idx="4162">
                  <c:v>42855.890277793718</c:v>
                </c:pt>
                <c:pt idx="4163">
                  <c:v>42855.890972238187</c:v>
                </c:pt>
                <c:pt idx="4164">
                  <c:v>42855.891666682583</c:v>
                </c:pt>
                <c:pt idx="4165">
                  <c:v>42855.892361127058</c:v>
                </c:pt>
                <c:pt idx="4166">
                  <c:v>42855.893055571505</c:v>
                </c:pt>
                <c:pt idx="4167">
                  <c:v>42855.89375001593</c:v>
                </c:pt>
                <c:pt idx="4168">
                  <c:v>42855.894444460384</c:v>
                </c:pt>
                <c:pt idx="4169">
                  <c:v>42855.895138904845</c:v>
                </c:pt>
                <c:pt idx="4170">
                  <c:v>42855.895833349292</c:v>
                </c:pt>
                <c:pt idx="4171">
                  <c:v>42855.896527793739</c:v>
                </c:pt>
                <c:pt idx="4172">
                  <c:v>42855.897222238193</c:v>
                </c:pt>
                <c:pt idx="4173">
                  <c:v>42855.897916682625</c:v>
                </c:pt>
                <c:pt idx="4174">
                  <c:v>42855.898611127093</c:v>
                </c:pt>
                <c:pt idx="4175">
                  <c:v>42855.899305571525</c:v>
                </c:pt>
                <c:pt idx="4176">
                  <c:v>42855.900000015972</c:v>
                </c:pt>
                <c:pt idx="4177">
                  <c:v>42855.900694460419</c:v>
                </c:pt>
                <c:pt idx="4178">
                  <c:v>42855.901388904866</c:v>
                </c:pt>
                <c:pt idx="4179">
                  <c:v>42855.902083349312</c:v>
                </c:pt>
                <c:pt idx="4180">
                  <c:v>42855.902777793759</c:v>
                </c:pt>
                <c:pt idx="4181">
                  <c:v>42855.903472238206</c:v>
                </c:pt>
                <c:pt idx="4182">
                  <c:v>42855.904166682631</c:v>
                </c:pt>
                <c:pt idx="4183">
                  <c:v>42855.904861127099</c:v>
                </c:pt>
                <c:pt idx="4184">
                  <c:v>42855.905555571546</c:v>
                </c:pt>
                <c:pt idx="4185">
                  <c:v>42855.906250015993</c:v>
                </c:pt>
                <c:pt idx="4186">
                  <c:v>42855.906944460439</c:v>
                </c:pt>
                <c:pt idx="4187">
                  <c:v>42855.907638904893</c:v>
                </c:pt>
                <c:pt idx="4188">
                  <c:v>42855.908333349355</c:v>
                </c:pt>
                <c:pt idx="4189">
                  <c:v>42855.909027793779</c:v>
                </c:pt>
                <c:pt idx="4190">
                  <c:v>42855.909722238226</c:v>
                </c:pt>
                <c:pt idx="4191">
                  <c:v>42855.910416682673</c:v>
                </c:pt>
                <c:pt idx="4192">
                  <c:v>42855.911111127141</c:v>
                </c:pt>
                <c:pt idx="4193">
                  <c:v>42855.911805571566</c:v>
                </c:pt>
                <c:pt idx="4194">
                  <c:v>42855.912500016013</c:v>
                </c:pt>
                <c:pt idx="4195">
                  <c:v>42855.91319446046</c:v>
                </c:pt>
                <c:pt idx="4196">
                  <c:v>42855.913888904928</c:v>
                </c:pt>
                <c:pt idx="4197">
                  <c:v>42855.914583349375</c:v>
                </c:pt>
                <c:pt idx="4198">
                  <c:v>42855.915277793822</c:v>
                </c:pt>
                <c:pt idx="4199">
                  <c:v>42855.915972238246</c:v>
                </c:pt>
                <c:pt idx="4200">
                  <c:v>42855.916666682686</c:v>
                </c:pt>
                <c:pt idx="4201">
                  <c:v>42855.91736112714</c:v>
                </c:pt>
                <c:pt idx="4202">
                  <c:v>42855.918055571601</c:v>
                </c:pt>
                <c:pt idx="4203">
                  <c:v>42855.918750016033</c:v>
                </c:pt>
                <c:pt idx="4204">
                  <c:v>42855.91944446048</c:v>
                </c:pt>
                <c:pt idx="4205">
                  <c:v>42855.920138904941</c:v>
                </c:pt>
                <c:pt idx="4206">
                  <c:v>42855.920833349395</c:v>
                </c:pt>
                <c:pt idx="4207">
                  <c:v>42855.92152779382</c:v>
                </c:pt>
                <c:pt idx="4208">
                  <c:v>42855.922222238267</c:v>
                </c:pt>
                <c:pt idx="4209">
                  <c:v>42855.922916682714</c:v>
                </c:pt>
                <c:pt idx="4210">
                  <c:v>42855.92361112716</c:v>
                </c:pt>
                <c:pt idx="4211">
                  <c:v>42855.924305571585</c:v>
                </c:pt>
                <c:pt idx="4212">
                  <c:v>42855.925000016054</c:v>
                </c:pt>
                <c:pt idx="4213">
                  <c:v>42855.9256944605</c:v>
                </c:pt>
                <c:pt idx="4214">
                  <c:v>42855.926388904947</c:v>
                </c:pt>
                <c:pt idx="4215">
                  <c:v>42855.927083349394</c:v>
                </c:pt>
                <c:pt idx="4216">
                  <c:v>42855.927777793826</c:v>
                </c:pt>
                <c:pt idx="4217">
                  <c:v>42855.928472238287</c:v>
                </c:pt>
                <c:pt idx="4218">
                  <c:v>42855.929166682705</c:v>
                </c:pt>
                <c:pt idx="4219">
                  <c:v>42855.929861127181</c:v>
                </c:pt>
                <c:pt idx="4220">
                  <c:v>42855.930555571627</c:v>
                </c:pt>
                <c:pt idx="4221">
                  <c:v>42855.931250016081</c:v>
                </c:pt>
                <c:pt idx="4222">
                  <c:v>42855.931944460521</c:v>
                </c:pt>
                <c:pt idx="4223">
                  <c:v>42855.932638904997</c:v>
                </c:pt>
                <c:pt idx="4224">
                  <c:v>42855.933333349436</c:v>
                </c:pt>
                <c:pt idx="4225">
                  <c:v>42855.934027793861</c:v>
                </c:pt>
                <c:pt idx="4226">
                  <c:v>42855.934722238308</c:v>
                </c:pt>
                <c:pt idx="4227">
                  <c:v>42855.935416682754</c:v>
                </c:pt>
                <c:pt idx="4228">
                  <c:v>42855.936111127201</c:v>
                </c:pt>
                <c:pt idx="4229">
                  <c:v>42855.936805571626</c:v>
                </c:pt>
                <c:pt idx="4230">
                  <c:v>42855.937500016094</c:v>
                </c:pt>
                <c:pt idx="4231">
                  <c:v>42855.938194460541</c:v>
                </c:pt>
                <c:pt idx="4232">
                  <c:v>42855.938888905002</c:v>
                </c:pt>
                <c:pt idx="4233">
                  <c:v>42855.939583349442</c:v>
                </c:pt>
                <c:pt idx="4234">
                  <c:v>42855.940277793903</c:v>
                </c:pt>
                <c:pt idx="4235">
                  <c:v>42855.940972238343</c:v>
                </c:pt>
                <c:pt idx="4236">
                  <c:v>42855.941666682775</c:v>
                </c:pt>
                <c:pt idx="4237">
                  <c:v>42855.942361127221</c:v>
                </c:pt>
                <c:pt idx="4238">
                  <c:v>42855.943055571654</c:v>
                </c:pt>
                <c:pt idx="4239">
                  <c:v>42855.943750016115</c:v>
                </c:pt>
                <c:pt idx="4240">
                  <c:v>42855.944444460561</c:v>
                </c:pt>
                <c:pt idx="4241">
                  <c:v>42855.945138905008</c:v>
                </c:pt>
                <c:pt idx="4242">
                  <c:v>42855.945833349491</c:v>
                </c:pt>
                <c:pt idx="4243">
                  <c:v>42855.946527793923</c:v>
                </c:pt>
                <c:pt idx="4244">
                  <c:v>42855.947222238348</c:v>
                </c:pt>
                <c:pt idx="4245">
                  <c:v>42855.947916682795</c:v>
                </c:pt>
                <c:pt idx="4246">
                  <c:v>42855.948611127242</c:v>
                </c:pt>
                <c:pt idx="4247">
                  <c:v>42855.949305571674</c:v>
                </c:pt>
                <c:pt idx="4248">
                  <c:v>42855.950000016142</c:v>
                </c:pt>
                <c:pt idx="4249">
                  <c:v>42855.950694460604</c:v>
                </c:pt>
                <c:pt idx="4250">
                  <c:v>42855.951388905029</c:v>
                </c:pt>
                <c:pt idx="4251">
                  <c:v>42855.952083349504</c:v>
                </c:pt>
                <c:pt idx="4252">
                  <c:v>42855.952777793944</c:v>
                </c:pt>
                <c:pt idx="4253">
                  <c:v>42855.953472238369</c:v>
                </c:pt>
                <c:pt idx="4254">
                  <c:v>42855.954166682815</c:v>
                </c:pt>
                <c:pt idx="4255">
                  <c:v>42855.954861127262</c:v>
                </c:pt>
                <c:pt idx="4256">
                  <c:v>42855.955555571709</c:v>
                </c:pt>
                <c:pt idx="4257">
                  <c:v>42855.956250016199</c:v>
                </c:pt>
                <c:pt idx="4258">
                  <c:v>42855.956944460602</c:v>
                </c:pt>
                <c:pt idx="4259">
                  <c:v>42855.957638905049</c:v>
                </c:pt>
                <c:pt idx="4260">
                  <c:v>42855.958333349547</c:v>
                </c:pt>
                <c:pt idx="4261">
                  <c:v>42855.959027793942</c:v>
                </c:pt>
                <c:pt idx="4262">
                  <c:v>42855.959722238389</c:v>
                </c:pt>
                <c:pt idx="4263">
                  <c:v>42855.960416682836</c:v>
                </c:pt>
                <c:pt idx="4264">
                  <c:v>42855.961111127275</c:v>
                </c:pt>
                <c:pt idx="4265">
                  <c:v>42855.961805571707</c:v>
                </c:pt>
                <c:pt idx="4266">
                  <c:v>42855.962500016183</c:v>
                </c:pt>
                <c:pt idx="4267">
                  <c:v>42855.963194460601</c:v>
                </c:pt>
                <c:pt idx="4268">
                  <c:v>42855.963888905055</c:v>
                </c:pt>
                <c:pt idx="4269">
                  <c:v>42855.964583349538</c:v>
                </c:pt>
                <c:pt idx="4270">
                  <c:v>42855.965277793963</c:v>
                </c:pt>
                <c:pt idx="4271">
                  <c:v>42855.965972238409</c:v>
                </c:pt>
                <c:pt idx="4272">
                  <c:v>42855.966666682856</c:v>
                </c:pt>
                <c:pt idx="4273">
                  <c:v>42855.967361127281</c:v>
                </c:pt>
                <c:pt idx="4274">
                  <c:v>42855.96805557175</c:v>
                </c:pt>
                <c:pt idx="4275">
                  <c:v>42855.968750016196</c:v>
                </c:pt>
                <c:pt idx="4276">
                  <c:v>42855.969444460614</c:v>
                </c:pt>
                <c:pt idx="4277">
                  <c:v>42855.97013890509</c:v>
                </c:pt>
                <c:pt idx="4278">
                  <c:v>42855.97083334958</c:v>
                </c:pt>
                <c:pt idx="4279">
                  <c:v>42855.971527793983</c:v>
                </c:pt>
                <c:pt idx="4280">
                  <c:v>42855.972222238452</c:v>
                </c:pt>
                <c:pt idx="4281">
                  <c:v>42855.972916682891</c:v>
                </c:pt>
                <c:pt idx="4282">
                  <c:v>42855.973611127323</c:v>
                </c:pt>
                <c:pt idx="4283">
                  <c:v>42855.97430557177</c:v>
                </c:pt>
                <c:pt idx="4284">
                  <c:v>42855.975000016195</c:v>
                </c:pt>
                <c:pt idx="4285">
                  <c:v>42855.975694460656</c:v>
                </c:pt>
                <c:pt idx="4286">
                  <c:v>42855.97638890511</c:v>
                </c:pt>
                <c:pt idx="4287">
                  <c:v>42855.977083349579</c:v>
                </c:pt>
                <c:pt idx="4288">
                  <c:v>42855.977777794003</c:v>
                </c:pt>
                <c:pt idx="4289">
                  <c:v>42855.978472238472</c:v>
                </c:pt>
                <c:pt idx="4290">
                  <c:v>42855.979166682875</c:v>
                </c:pt>
                <c:pt idx="4291">
                  <c:v>42855.979861127344</c:v>
                </c:pt>
                <c:pt idx="4292">
                  <c:v>42855.98055557179</c:v>
                </c:pt>
                <c:pt idx="4293">
                  <c:v>42855.981250016237</c:v>
                </c:pt>
                <c:pt idx="4294">
                  <c:v>42855.981944460684</c:v>
                </c:pt>
                <c:pt idx="4295">
                  <c:v>42855.982638905152</c:v>
                </c:pt>
                <c:pt idx="4296">
                  <c:v>42855.983333349606</c:v>
                </c:pt>
                <c:pt idx="4297">
                  <c:v>42855.984027794053</c:v>
                </c:pt>
                <c:pt idx="4298">
                  <c:v>42855.984722238492</c:v>
                </c:pt>
                <c:pt idx="4299">
                  <c:v>42855.985416682917</c:v>
                </c:pt>
                <c:pt idx="4300">
                  <c:v>42855.986111127386</c:v>
                </c:pt>
                <c:pt idx="4301">
                  <c:v>42855.986805571811</c:v>
                </c:pt>
                <c:pt idx="4302">
                  <c:v>42855.987500016257</c:v>
                </c:pt>
                <c:pt idx="4303">
                  <c:v>42855.988194460711</c:v>
                </c:pt>
                <c:pt idx="4304">
                  <c:v>42855.988888905173</c:v>
                </c:pt>
                <c:pt idx="4305">
                  <c:v>42855.989583349612</c:v>
                </c:pt>
                <c:pt idx="4306">
                  <c:v>42855.990277794066</c:v>
                </c:pt>
                <c:pt idx="4307">
                  <c:v>42855.990972238491</c:v>
                </c:pt>
                <c:pt idx="4308">
                  <c:v>42855.991666682916</c:v>
                </c:pt>
                <c:pt idx="4309">
                  <c:v>42855.992361127384</c:v>
                </c:pt>
                <c:pt idx="4310">
                  <c:v>42855.993055571824</c:v>
                </c:pt>
                <c:pt idx="4311">
                  <c:v>42855.993750016249</c:v>
                </c:pt>
                <c:pt idx="4312">
                  <c:v>42855.994444460724</c:v>
                </c:pt>
                <c:pt idx="4313">
                  <c:v>42855.995138905171</c:v>
                </c:pt>
                <c:pt idx="4314">
                  <c:v>42855.995833349618</c:v>
                </c:pt>
                <c:pt idx="4315">
                  <c:v>42855.996527794086</c:v>
                </c:pt>
                <c:pt idx="4316">
                  <c:v>42855.997222238511</c:v>
                </c:pt>
                <c:pt idx="4317">
                  <c:v>42855.997916682958</c:v>
                </c:pt>
                <c:pt idx="4318">
                  <c:v>42855.998611127412</c:v>
                </c:pt>
                <c:pt idx="4319">
                  <c:v>42855.99930557183</c:v>
                </c:pt>
                <c:pt idx="4320">
                  <c:v>42856.000000016284</c:v>
                </c:pt>
                <c:pt idx="4321">
                  <c:v>42856.000694460745</c:v>
                </c:pt>
                <c:pt idx="4322">
                  <c:v>42856.001388905184</c:v>
                </c:pt>
                <c:pt idx="4323">
                  <c:v>42856.002083349638</c:v>
                </c:pt>
                <c:pt idx="4324">
                  <c:v>42856.002777794092</c:v>
                </c:pt>
                <c:pt idx="4325">
                  <c:v>42856.003472238532</c:v>
                </c:pt>
                <c:pt idx="4326">
                  <c:v>42856.004166682978</c:v>
                </c:pt>
                <c:pt idx="4327">
                  <c:v>42856.004861127432</c:v>
                </c:pt>
                <c:pt idx="4328">
                  <c:v>42856.005555571872</c:v>
                </c:pt>
                <c:pt idx="4329">
                  <c:v>42856.006250016319</c:v>
                </c:pt>
                <c:pt idx="4330">
                  <c:v>42856.006944460765</c:v>
                </c:pt>
                <c:pt idx="4331">
                  <c:v>42856.007638905205</c:v>
                </c:pt>
                <c:pt idx="4332">
                  <c:v>42856.00833334968</c:v>
                </c:pt>
                <c:pt idx="4333">
                  <c:v>42856.009027794113</c:v>
                </c:pt>
                <c:pt idx="4334">
                  <c:v>42856.009722238552</c:v>
                </c:pt>
                <c:pt idx="4335">
                  <c:v>42856.010416682999</c:v>
                </c:pt>
                <c:pt idx="4336">
                  <c:v>42856.011111127445</c:v>
                </c:pt>
                <c:pt idx="4337">
                  <c:v>42856.011805571885</c:v>
                </c:pt>
                <c:pt idx="4338">
                  <c:v>42856.012500016339</c:v>
                </c:pt>
                <c:pt idx="4339">
                  <c:v>42856.013194460786</c:v>
                </c:pt>
                <c:pt idx="4340">
                  <c:v>42856.013888905225</c:v>
                </c:pt>
                <c:pt idx="4341">
                  <c:v>42856.014583349701</c:v>
                </c:pt>
                <c:pt idx="4342">
                  <c:v>42856.015277794155</c:v>
                </c:pt>
                <c:pt idx="4343">
                  <c:v>42856.015972238594</c:v>
                </c:pt>
                <c:pt idx="4344">
                  <c:v>42856.016666683005</c:v>
                </c:pt>
                <c:pt idx="4345">
                  <c:v>42856.017361127466</c:v>
                </c:pt>
                <c:pt idx="4346">
                  <c:v>42856.018055571913</c:v>
                </c:pt>
                <c:pt idx="4347">
                  <c:v>42856.018750016359</c:v>
                </c:pt>
                <c:pt idx="4348">
                  <c:v>42856.019444460806</c:v>
                </c:pt>
                <c:pt idx="4349">
                  <c:v>42856.020138905231</c:v>
                </c:pt>
                <c:pt idx="4350">
                  <c:v>42856.020833349699</c:v>
                </c:pt>
                <c:pt idx="4351">
                  <c:v>42856.021527794146</c:v>
                </c:pt>
                <c:pt idx="4352">
                  <c:v>42856.022222238593</c:v>
                </c:pt>
                <c:pt idx="4353">
                  <c:v>42856.022916683025</c:v>
                </c:pt>
                <c:pt idx="4354">
                  <c:v>42856.023611127486</c:v>
                </c:pt>
                <c:pt idx="4355">
                  <c:v>42856.024305571926</c:v>
                </c:pt>
                <c:pt idx="4356">
                  <c:v>42856.025000016358</c:v>
                </c:pt>
                <c:pt idx="4357">
                  <c:v>42856.025694460826</c:v>
                </c:pt>
                <c:pt idx="4358">
                  <c:v>42856.026388905251</c:v>
                </c:pt>
                <c:pt idx="4359">
                  <c:v>42856.02708334972</c:v>
                </c:pt>
                <c:pt idx="4360">
                  <c:v>42856.027777794166</c:v>
                </c:pt>
                <c:pt idx="4361">
                  <c:v>42856.028472238606</c:v>
                </c:pt>
                <c:pt idx="4362">
                  <c:v>42856.029166683016</c:v>
                </c:pt>
                <c:pt idx="4363">
                  <c:v>42856.029861127507</c:v>
                </c:pt>
                <c:pt idx="4364">
                  <c:v>42856.030555571953</c:v>
                </c:pt>
                <c:pt idx="4365">
                  <c:v>42856.0312500164</c:v>
                </c:pt>
                <c:pt idx="4366">
                  <c:v>42856.031944460825</c:v>
                </c:pt>
                <c:pt idx="4367">
                  <c:v>42856.032638905286</c:v>
                </c:pt>
                <c:pt idx="4368">
                  <c:v>42856.03333334974</c:v>
                </c:pt>
                <c:pt idx="4369">
                  <c:v>42856.034027794201</c:v>
                </c:pt>
                <c:pt idx="4370">
                  <c:v>42856.034722238634</c:v>
                </c:pt>
                <c:pt idx="4371">
                  <c:v>42856.035416683058</c:v>
                </c:pt>
                <c:pt idx="4372">
                  <c:v>42856.036111127542</c:v>
                </c:pt>
                <c:pt idx="4373">
                  <c:v>42856.036805571981</c:v>
                </c:pt>
                <c:pt idx="4374">
                  <c:v>42856.03750001642</c:v>
                </c:pt>
                <c:pt idx="4375">
                  <c:v>42856.038194460867</c:v>
                </c:pt>
                <c:pt idx="4376">
                  <c:v>42856.038888905314</c:v>
                </c:pt>
                <c:pt idx="4377">
                  <c:v>42856.039583349761</c:v>
                </c:pt>
                <c:pt idx="4378">
                  <c:v>42856.040277794229</c:v>
                </c:pt>
                <c:pt idx="4379">
                  <c:v>42856.040972238661</c:v>
                </c:pt>
                <c:pt idx="4380">
                  <c:v>42856.041666683072</c:v>
                </c:pt>
                <c:pt idx="4381">
                  <c:v>42856.042361127547</c:v>
                </c:pt>
                <c:pt idx="4382">
                  <c:v>42856.043055571994</c:v>
                </c:pt>
                <c:pt idx="4383">
                  <c:v>42856.043750016426</c:v>
                </c:pt>
                <c:pt idx="4384">
                  <c:v>42856.044444460887</c:v>
                </c:pt>
                <c:pt idx="4385">
                  <c:v>42856.045138905334</c:v>
                </c:pt>
                <c:pt idx="4386">
                  <c:v>42856.045833349803</c:v>
                </c:pt>
                <c:pt idx="4387">
                  <c:v>42856.046527794242</c:v>
                </c:pt>
                <c:pt idx="4388">
                  <c:v>42856.047222238682</c:v>
                </c:pt>
                <c:pt idx="4389">
                  <c:v>42856.047916683121</c:v>
                </c:pt>
                <c:pt idx="4390">
                  <c:v>42856.048611127597</c:v>
                </c:pt>
                <c:pt idx="4391">
                  <c:v>42856.049305572014</c:v>
                </c:pt>
                <c:pt idx="4392">
                  <c:v>42856.050000016461</c:v>
                </c:pt>
                <c:pt idx="4393">
                  <c:v>42856.05069446093</c:v>
                </c:pt>
                <c:pt idx="4394">
                  <c:v>42856.051388905355</c:v>
                </c:pt>
                <c:pt idx="4395">
                  <c:v>42856.052083349823</c:v>
                </c:pt>
                <c:pt idx="4396">
                  <c:v>42856.052777794248</c:v>
                </c:pt>
                <c:pt idx="4397">
                  <c:v>42856.053472238695</c:v>
                </c:pt>
                <c:pt idx="4398">
                  <c:v>42856.054166683134</c:v>
                </c:pt>
                <c:pt idx="4399">
                  <c:v>42856.054861127603</c:v>
                </c:pt>
                <c:pt idx="4400">
                  <c:v>42856.055555572042</c:v>
                </c:pt>
                <c:pt idx="4401">
                  <c:v>42856.056250016503</c:v>
                </c:pt>
                <c:pt idx="4402">
                  <c:v>42856.056944460943</c:v>
                </c:pt>
                <c:pt idx="4403">
                  <c:v>42856.057638905382</c:v>
                </c:pt>
                <c:pt idx="4404">
                  <c:v>42856.058333349865</c:v>
                </c:pt>
                <c:pt idx="4405">
                  <c:v>42856.059027794268</c:v>
                </c:pt>
                <c:pt idx="4406">
                  <c:v>42856.059722238715</c:v>
                </c:pt>
                <c:pt idx="4407">
                  <c:v>42856.060416683154</c:v>
                </c:pt>
                <c:pt idx="4408">
                  <c:v>42856.061111127594</c:v>
                </c:pt>
                <c:pt idx="4409">
                  <c:v>42856.061805572055</c:v>
                </c:pt>
                <c:pt idx="4410">
                  <c:v>42856.062500016502</c:v>
                </c:pt>
                <c:pt idx="4411">
                  <c:v>42856.063194460934</c:v>
                </c:pt>
                <c:pt idx="4412">
                  <c:v>42856.063888905373</c:v>
                </c:pt>
                <c:pt idx="4413">
                  <c:v>42856.064583349842</c:v>
                </c:pt>
                <c:pt idx="4414">
                  <c:v>42856.065277794289</c:v>
                </c:pt>
                <c:pt idx="4415">
                  <c:v>42856.065972238735</c:v>
                </c:pt>
                <c:pt idx="4416">
                  <c:v>42856.066666683175</c:v>
                </c:pt>
                <c:pt idx="4417">
                  <c:v>42856.067361127607</c:v>
                </c:pt>
                <c:pt idx="4418">
                  <c:v>42856.068055572083</c:v>
                </c:pt>
                <c:pt idx="4419">
                  <c:v>42856.068750016522</c:v>
                </c:pt>
                <c:pt idx="4420">
                  <c:v>42856.069444460954</c:v>
                </c:pt>
                <c:pt idx="4421">
                  <c:v>42856.070138905416</c:v>
                </c:pt>
                <c:pt idx="4422">
                  <c:v>42856.070833349899</c:v>
                </c:pt>
                <c:pt idx="4423">
                  <c:v>42856.071527794309</c:v>
                </c:pt>
                <c:pt idx="4424">
                  <c:v>42856.072222238763</c:v>
                </c:pt>
                <c:pt idx="4425">
                  <c:v>42856.072916683195</c:v>
                </c:pt>
                <c:pt idx="4426">
                  <c:v>42856.073611127635</c:v>
                </c:pt>
                <c:pt idx="4427">
                  <c:v>42856.074305572096</c:v>
                </c:pt>
                <c:pt idx="4428">
                  <c:v>42856.075000016535</c:v>
                </c:pt>
                <c:pt idx="4429">
                  <c:v>42856.075694460989</c:v>
                </c:pt>
                <c:pt idx="4430">
                  <c:v>42856.076388905436</c:v>
                </c:pt>
                <c:pt idx="4431">
                  <c:v>42856.077083349883</c:v>
                </c:pt>
                <c:pt idx="4432">
                  <c:v>42856.077777794329</c:v>
                </c:pt>
                <c:pt idx="4433">
                  <c:v>42856.078472238783</c:v>
                </c:pt>
                <c:pt idx="4434">
                  <c:v>42856.079166683186</c:v>
                </c:pt>
                <c:pt idx="4435">
                  <c:v>42856.07986112767</c:v>
                </c:pt>
                <c:pt idx="4436">
                  <c:v>42856.080555572145</c:v>
                </c:pt>
                <c:pt idx="4437">
                  <c:v>42856.081250016563</c:v>
                </c:pt>
                <c:pt idx="4438">
                  <c:v>42856.081944460995</c:v>
                </c:pt>
                <c:pt idx="4439">
                  <c:v>42856.082638905478</c:v>
                </c:pt>
                <c:pt idx="4440">
                  <c:v>42856.083333349925</c:v>
                </c:pt>
                <c:pt idx="4441">
                  <c:v>42856.084027794372</c:v>
                </c:pt>
                <c:pt idx="4442">
                  <c:v>42856.084722238797</c:v>
                </c:pt>
                <c:pt idx="4443">
                  <c:v>42856.085416683214</c:v>
                </c:pt>
                <c:pt idx="4444">
                  <c:v>42856.08611112769</c:v>
                </c:pt>
                <c:pt idx="4445">
                  <c:v>42856.086805572158</c:v>
                </c:pt>
                <c:pt idx="4446">
                  <c:v>42856.087500016583</c:v>
                </c:pt>
                <c:pt idx="4447">
                  <c:v>42856.08819446103</c:v>
                </c:pt>
                <c:pt idx="4448">
                  <c:v>42856.088888905491</c:v>
                </c:pt>
                <c:pt idx="4449">
                  <c:v>42856.089583349945</c:v>
                </c:pt>
                <c:pt idx="4450">
                  <c:v>42856.090277794392</c:v>
                </c:pt>
                <c:pt idx="4451">
                  <c:v>42856.090972238817</c:v>
                </c:pt>
                <c:pt idx="4452">
                  <c:v>42856.091666683213</c:v>
                </c:pt>
                <c:pt idx="4453">
                  <c:v>42856.092361127688</c:v>
                </c:pt>
                <c:pt idx="4454">
                  <c:v>42856.093055572157</c:v>
                </c:pt>
                <c:pt idx="4455">
                  <c:v>42856.093750016582</c:v>
                </c:pt>
                <c:pt idx="4456">
                  <c:v>42856.094444461021</c:v>
                </c:pt>
                <c:pt idx="4457">
                  <c:v>42856.095138905475</c:v>
                </c:pt>
                <c:pt idx="4458">
                  <c:v>42856.095833349966</c:v>
                </c:pt>
                <c:pt idx="4459">
                  <c:v>42856.096527794391</c:v>
                </c:pt>
                <c:pt idx="4460">
                  <c:v>42856.097222238837</c:v>
                </c:pt>
                <c:pt idx="4461">
                  <c:v>42856.097916683255</c:v>
                </c:pt>
                <c:pt idx="4462">
                  <c:v>42856.098611127731</c:v>
                </c:pt>
                <c:pt idx="4463">
                  <c:v>42856.099305572177</c:v>
                </c:pt>
                <c:pt idx="4464">
                  <c:v>42856.100000016624</c:v>
                </c:pt>
                <c:pt idx="4465">
                  <c:v>42856.100694461071</c:v>
                </c:pt>
                <c:pt idx="4466">
                  <c:v>42856.101388905496</c:v>
                </c:pt>
                <c:pt idx="4467">
                  <c:v>42856.102083349986</c:v>
                </c:pt>
                <c:pt idx="4468">
                  <c:v>42856.102777794411</c:v>
                </c:pt>
                <c:pt idx="4469">
                  <c:v>42856.103472238858</c:v>
                </c:pt>
                <c:pt idx="4470">
                  <c:v>42856.104166683268</c:v>
                </c:pt>
                <c:pt idx="4471">
                  <c:v>42856.104861127751</c:v>
                </c:pt>
                <c:pt idx="4472">
                  <c:v>42856.105555572198</c:v>
                </c:pt>
                <c:pt idx="4473">
                  <c:v>42856.106250016644</c:v>
                </c:pt>
                <c:pt idx="4474">
                  <c:v>42856.106944461084</c:v>
                </c:pt>
                <c:pt idx="4475">
                  <c:v>42856.107638905538</c:v>
                </c:pt>
                <c:pt idx="4476">
                  <c:v>42856.108333350014</c:v>
                </c:pt>
                <c:pt idx="4477">
                  <c:v>42856.109027794431</c:v>
                </c:pt>
                <c:pt idx="4478">
                  <c:v>42856.109722238878</c:v>
                </c:pt>
                <c:pt idx="4479">
                  <c:v>42856.110416683325</c:v>
                </c:pt>
                <c:pt idx="4480">
                  <c:v>42856.111111127771</c:v>
                </c:pt>
                <c:pt idx="4481">
                  <c:v>42856.111805572204</c:v>
                </c:pt>
                <c:pt idx="4482">
                  <c:v>42856.112500016665</c:v>
                </c:pt>
                <c:pt idx="4483">
                  <c:v>42856.113194461104</c:v>
                </c:pt>
                <c:pt idx="4484">
                  <c:v>42856.113888905558</c:v>
                </c:pt>
                <c:pt idx="4485">
                  <c:v>42856.114583350012</c:v>
                </c:pt>
                <c:pt idx="4486">
                  <c:v>42856.115277794474</c:v>
                </c:pt>
                <c:pt idx="4487">
                  <c:v>42856.115972238898</c:v>
                </c:pt>
                <c:pt idx="4488">
                  <c:v>42856.116666683323</c:v>
                </c:pt>
                <c:pt idx="4489">
                  <c:v>42856.117361127785</c:v>
                </c:pt>
                <c:pt idx="4490">
                  <c:v>42856.118055572239</c:v>
                </c:pt>
                <c:pt idx="4491">
                  <c:v>42856.118750016685</c:v>
                </c:pt>
                <c:pt idx="4492">
                  <c:v>42856.119444461125</c:v>
                </c:pt>
                <c:pt idx="4493">
                  <c:v>42856.120138905579</c:v>
                </c:pt>
                <c:pt idx="4494">
                  <c:v>42856.120833350033</c:v>
                </c:pt>
                <c:pt idx="4495">
                  <c:v>42856.121527794472</c:v>
                </c:pt>
                <c:pt idx="4496">
                  <c:v>42856.122222238919</c:v>
                </c:pt>
                <c:pt idx="4497">
                  <c:v>42856.122916683344</c:v>
                </c:pt>
                <c:pt idx="4498">
                  <c:v>42856.123611127805</c:v>
                </c:pt>
                <c:pt idx="4499">
                  <c:v>42856.124305572237</c:v>
                </c:pt>
                <c:pt idx="4500">
                  <c:v>42856.125000016676</c:v>
                </c:pt>
                <c:pt idx="4501">
                  <c:v>42856.12569446113</c:v>
                </c:pt>
                <c:pt idx="4502">
                  <c:v>42856.126388905584</c:v>
                </c:pt>
                <c:pt idx="4503">
                  <c:v>42856.127083350024</c:v>
                </c:pt>
                <c:pt idx="4504">
                  <c:v>42856.127777794485</c:v>
                </c:pt>
                <c:pt idx="4505">
                  <c:v>42856.128472238939</c:v>
                </c:pt>
                <c:pt idx="4506">
                  <c:v>42856.129166683342</c:v>
                </c:pt>
                <c:pt idx="4507">
                  <c:v>42856.129861127825</c:v>
                </c:pt>
                <c:pt idx="4508">
                  <c:v>42856.130555572279</c:v>
                </c:pt>
                <c:pt idx="4509">
                  <c:v>42856.131250016726</c:v>
                </c:pt>
                <c:pt idx="4510">
                  <c:v>42856.131944461151</c:v>
                </c:pt>
                <c:pt idx="4511">
                  <c:v>42856.132638905605</c:v>
                </c:pt>
                <c:pt idx="4512">
                  <c:v>42856.133333350066</c:v>
                </c:pt>
                <c:pt idx="4513">
                  <c:v>42856.134027794513</c:v>
                </c:pt>
                <c:pt idx="4514">
                  <c:v>42856.13472223896</c:v>
                </c:pt>
                <c:pt idx="4515">
                  <c:v>42856.135416683377</c:v>
                </c:pt>
                <c:pt idx="4516">
                  <c:v>42856.136111127853</c:v>
                </c:pt>
                <c:pt idx="4517">
                  <c:v>42856.1368055723</c:v>
                </c:pt>
                <c:pt idx="4518">
                  <c:v>42856.137500016725</c:v>
                </c:pt>
                <c:pt idx="4519">
                  <c:v>42856.138194461186</c:v>
                </c:pt>
                <c:pt idx="4520">
                  <c:v>42856.138888905625</c:v>
                </c:pt>
                <c:pt idx="4521">
                  <c:v>42856.139583350086</c:v>
                </c:pt>
                <c:pt idx="4522">
                  <c:v>42856.140277794555</c:v>
                </c:pt>
                <c:pt idx="4523">
                  <c:v>42856.140972239002</c:v>
                </c:pt>
                <c:pt idx="4524">
                  <c:v>42856.141666683397</c:v>
                </c:pt>
                <c:pt idx="4525">
                  <c:v>42856.142361127873</c:v>
                </c:pt>
                <c:pt idx="4526">
                  <c:v>42856.14305557232</c:v>
                </c:pt>
                <c:pt idx="4527">
                  <c:v>42856.143750016745</c:v>
                </c:pt>
                <c:pt idx="4528">
                  <c:v>42856.144444461184</c:v>
                </c:pt>
                <c:pt idx="4529">
                  <c:v>42856.145138905638</c:v>
                </c:pt>
                <c:pt idx="4530">
                  <c:v>42856.145833350129</c:v>
                </c:pt>
                <c:pt idx="4531">
                  <c:v>42856.14652779459</c:v>
                </c:pt>
                <c:pt idx="4532">
                  <c:v>42856.147222239</c:v>
                </c:pt>
                <c:pt idx="4533">
                  <c:v>42856.147916683425</c:v>
                </c:pt>
                <c:pt idx="4534">
                  <c:v>42856.148611127916</c:v>
                </c:pt>
                <c:pt idx="4535">
                  <c:v>42856.149305572326</c:v>
                </c:pt>
                <c:pt idx="4536">
                  <c:v>42856.150000016787</c:v>
                </c:pt>
                <c:pt idx="4537">
                  <c:v>42856.150694461234</c:v>
                </c:pt>
                <c:pt idx="4538">
                  <c:v>42856.151388905659</c:v>
                </c:pt>
                <c:pt idx="4539">
                  <c:v>42856.152083350142</c:v>
                </c:pt>
                <c:pt idx="4540">
                  <c:v>42856.152777794603</c:v>
                </c:pt>
                <c:pt idx="4541">
                  <c:v>42856.153472239021</c:v>
                </c:pt>
                <c:pt idx="4542">
                  <c:v>42856.154166683446</c:v>
                </c:pt>
                <c:pt idx="4543">
                  <c:v>42856.154861127936</c:v>
                </c:pt>
                <c:pt idx="4544">
                  <c:v>42856.155555572361</c:v>
                </c:pt>
                <c:pt idx="4545">
                  <c:v>42856.156250016829</c:v>
                </c:pt>
                <c:pt idx="4546">
                  <c:v>42856.156944461254</c:v>
                </c:pt>
                <c:pt idx="4547">
                  <c:v>42856.157638905701</c:v>
                </c:pt>
                <c:pt idx="4548">
                  <c:v>42856.158333350177</c:v>
                </c:pt>
                <c:pt idx="4549">
                  <c:v>42856.159027794602</c:v>
                </c:pt>
                <c:pt idx="4550">
                  <c:v>42856.159722239034</c:v>
                </c:pt>
                <c:pt idx="4551">
                  <c:v>42856.160416683466</c:v>
                </c:pt>
                <c:pt idx="4552">
                  <c:v>42856.161111127934</c:v>
                </c:pt>
                <c:pt idx="4553">
                  <c:v>42856.161805572374</c:v>
                </c:pt>
                <c:pt idx="4554">
                  <c:v>42856.162500016828</c:v>
                </c:pt>
                <c:pt idx="4555">
                  <c:v>42856.163194461238</c:v>
                </c:pt>
                <c:pt idx="4556">
                  <c:v>42856.163888905699</c:v>
                </c:pt>
                <c:pt idx="4557">
                  <c:v>42856.164583350168</c:v>
                </c:pt>
                <c:pt idx="4558">
                  <c:v>42856.165277794615</c:v>
                </c:pt>
                <c:pt idx="4559">
                  <c:v>42856.165972239054</c:v>
                </c:pt>
                <c:pt idx="4560">
                  <c:v>42856.166666683486</c:v>
                </c:pt>
                <c:pt idx="4561">
                  <c:v>42856.167361127955</c:v>
                </c:pt>
                <c:pt idx="4562">
                  <c:v>42856.168055572401</c:v>
                </c:pt>
                <c:pt idx="4563">
                  <c:v>42856.168750016834</c:v>
                </c:pt>
                <c:pt idx="4564">
                  <c:v>42856.169444461251</c:v>
                </c:pt>
                <c:pt idx="4565">
                  <c:v>42856.170138905734</c:v>
                </c:pt>
                <c:pt idx="4566">
                  <c:v>42856.170833350203</c:v>
                </c:pt>
                <c:pt idx="4567">
                  <c:v>42856.171527794635</c:v>
                </c:pt>
                <c:pt idx="4568">
                  <c:v>42856.172222239082</c:v>
                </c:pt>
                <c:pt idx="4569">
                  <c:v>42856.172916683528</c:v>
                </c:pt>
                <c:pt idx="4570">
                  <c:v>42856.173611127982</c:v>
                </c:pt>
                <c:pt idx="4571">
                  <c:v>42856.174305572422</c:v>
                </c:pt>
                <c:pt idx="4572">
                  <c:v>42856.175000016854</c:v>
                </c:pt>
                <c:pt idx="4573">
                  <c:v>42856.175694461293</c:v>
                </c:pt>
                <c:pt idx="4574">
                  <c:v>42856.176388905755</c:v>
                </c:pt>
                <c:pt idx="4575">
                  <c:v>42856.177083350194</c:v>
                </c:pt>
                <c:pt idx="4576">
                  <c:v>42856.177777794655</c:v>
                </c:pt>
                <c:pt idx="4577">
                  <c:v>42856.178472239102</c:v>
                </c:pt>
                <c:pt idx="4578">
                  <c:v>42856.17916668352</c:v>
                </c:pt>
                <c:pt idx="4579">
                  <c:v>42856.179861127996</c:v>
                </c:pt>
                <c:pt idx="4580">
                  <c:v>42856.180555572442</c:v>
                </c:pt>
                <c:pt idx="4581">
                  <c:v>42856.181250016889</c:v>
                </c:pt>
                <c:pt idx="4582">
                  <c:v>42856.181944461314</c:v>
                </c:pt>
                <c:pt idx="4583">
                  <c:v>42856.182638905782</c:v>
                </c:pt>
                <c:pt idx="4584">
                  <c:v>42856.183333350229</c:v>
                </c:pt>
                <c:pt idx="4585">
                  <c:v>42856.184027794683</c:v>
                </c:pt>
                <c:pt idx="4586">
                  <c:v>42856.184722239122</c:v>
                </c:pt>
                <c:pt idx="4587">
                  <c:v>42856.185416683555</c:v>
                </c:pt>
                <c:pt idx="4588">
                  <c:v>42856.186111128038</c:v>
                </c:pt>
                <c:pt idx="4589">
                  <c:v>42856.186805572463</c:v>
                </c:pt>
                <c:pt idx="4590">
                  <c:v>42856.187500016909</c:v>
                </c:pt>
                <c:pt idx="4591">
                  <c:v>42856.188194461356</c:v>
                </c:pt>
                <c:pt idx="4592">
                  <c:v>42856.188888905803</c:v>
                </c:pt>
                <c:pt idx="4593">
                  <c:v>42856.189583350235</c:v>
                </c:pt>
                <c:pt idx="4594">
                  <c:v>42856.190277794696</c:v>
                </c:pt>
                <c:pt idx="4595">
                  <c:v>42856.190972239136</c:v>
                </c:pt>
                <c:pt idx="4596">
                  <c:v>42856.191666683553</c:v>
                </c:pt>
                <c:pt idx="4597">
                  <c:v>42856.192361128036</c:v>
                </c:pt>
                <c:pt idx="4598">
                  <c:v>42856.193055572476</c:v>
                </c:pt>
                <c:pt idx="4599">
                  <c:v>42856.193750016908</c:v>
                </c:pt>
                <c:pt idx="4600">
                  <c:v>42856.194444461347</c:v>
                </c:pt>
                <c:pt idx="4601">
                  <c:v>42856.195138905801</c:v>
                </c:pt>
                <c:pt idx="4602">
                  <c:v>42856.19583335027</c:v>
                </c:pt>
                <c:pt idx="4603">
                  <c:v>42856.196527794717</c:v>
                </c:pt>
                <c:pt idx="4604">
                  <c:v>42856.197222239156</c:v>
                </c:pt>
                <c:pt idx="4605">
                  <c:v>42856.197916683581</c:v>
                </c:pt>
                <c:pt idx="4606">
                  <c:v>42856.198611128078</c:v>
                </c:pt>
                <c:pt idx="4607">
                  <c:v>42856.199305572482</c:v>
                </c:pt>
                <c:pt idx="4608">
                  <c:v>42856.20000001695</c:v>
                </c:pt>
                <c:pt idx="4609">
                  <c:v>42856.200694461375</c:v>
                </c:pt>
                <c:pt idx="4610">
                  <c:v>42856.201388905814</c:v>
                </c:pt>
                <c:pt idx="4611">
                  <c:v>42856.202083350276</c:v>
                </c:pt>
                <c:pt idx="4612">
                  <c:v>42856.202777794737</c:v>
                </c:pt>
                <c:pt idx="4613">
                  <c:v>42856.203472239184</c:v>
                </c:pt>
                <c:pt idx="4614">
                  <c:v>42856.204166683587</c:v>
                </c:pt>
                <c:pt idx="4615">
                  <c:v>42856.204861128092</c:v>
                </c:pt>
                <c:pt idx="4616">
                  <c:v>42856.205555572531</c:v>
                </c:pt>
                <c:pt idx="4617">
                  <c:v>42856.206250016992</c:v>
                </c:pt>
                <c:pt idx="4618">
                  <c:v>42856.206944461395</c:v>
                </c:pt>
                <c:pt idx="4619">
                  <c:v>42856.207638905864</c:v>
                </c:pt>
                <c:pt idx="4620">
                  <c:v>42856.208333350311</c:v>
                </c:pt>
                <c:pt idx="4621">
                  <c:v>42856.209027794757</c:v>
                </c:pt>
                <c:pt idx="4622">
                  <c:v>42856.209722239182</c:v>
                </c:pt>
                <c:pt idx="4623">
                  <c:v>42856.210416683622</c:v>
                </c:pt>
                <c:pt idx="4624">
                  <c:v>42856.211111128097</c:v>
                </c:pt>
                <c:pt idx="4625">
                  <c:v>42856.211805572544</c:v>
                </c:pt>
                <c:pt idx="4626">
                  <c:v>42856.212500016991</c:v>
                </c:pt>
                <c:pt idx="4627">
                  <c:v>42856.213194461416</c:v>
                </c:pt>
                <c:pt idx="4628">
                  <c:v>42856.213888905884</c:v>
                </c:pt>
                <c:pt idx="4629">
                  <c:v>42856.214583350331</c:v>
                </c:pt>
                <c:pt idx="4630">
                  <c:v>42856.215277794792</c:v>
                </c:pt>
                <c:pt idx="4631">
                  <c:v>42856.215972239224</c:v>
                </c:pt>
                <c:pt idx="4632">
                  <c:v>42856.216666683649</c:v>
                </c:pt>
                <c:pt idx="4633">
                  <c:v>42856.217361128118</c:v>
                </c:pt>
                <c:pt idx="4634">
                  <c:v>42856.218055572586</c:v>
                </c:pt>
                <c:pt idx="4635">
                  <c:v>42856.218750017004</c:v>
                </c:pt>
                <c:pt idx="4636">
                  <c:v>42856.219444461429</c:v>
                </c:pt>
                <c:pt idx="4637">
                  <c:v>42856.220138905905</c:v>
                </c:pt>
                <c:pt idx="4638">
                  <c:v>42856.220833350351</c:v>
                </c:pt>
                <c:pt idx="4639">
                  <c:v>42856.221527794776</c:v>
                </c:pt>
                <c:pt idx="4640">
                  <c:v>42856.222222239223</c:v>
                </c:pt>
                <c:pt idx="4641">
                  <c:v>42856.222916683662</c:v>
                </c:pt>
                <c:pt idx="4642">
                  <c:v>42856.223611128138</c:v>
                </c:pt>
                <c:pt idx="4643">
                  <c:v>42856.224305572585</c:v>
                </c:pt>
                <c:pt idx="4644">
                  <c:v>42856.225000016988</c:v>
                </c:pt>
                <c:pt idx="4645">
                  <c:v>42856.225694461456</c:v>
                </c:pt>
                <c:pt idx="4646">
                  <c:v>42856.226388905925</c:v>
                </c:pt>
                <c:pt idx="4647">
                  <c:v>42856.22708335035</c:v>
                </c:pt>
                <c:pt idx="4648">
                  <c:v>42856.227777794804</c:v>
                </c:pt>
                <c:pt idx="4649">
                  <c:v>42856.228472239243</c:v>
                </c:pt>
                <c:pt idx="4650">
                  <c:v>42856.229166683646</c:v>
                </c:pt>
                <c:pt idx="4651">
                  <c:v>42856.229861128159</c:v>
                </c:pt>
                <c:pt idx="4652">
                  <c:v>42856.230555572605</c:v>
                </c:pt>
                <c:pt idx="4653">
                  <c:v>42856.23125001703</c:v>
                </c:pt>
                <c:pt idx="4654">
                  <c:v>42856.23194446147</c:v>
                </c:pt>
                <c:pt idx="4655">
                  <c:v>42856.232638905945</c:v>
                </c:pt>
                <c:pt idx="4656">
                  <c:v>42856.233333350385</c:v>
                </c:pt>
                <c:pt idx="4657">
                  <c:v>42856.234027794839</c:v>
                </c:pt>
                <c:pt idx="4658">
                  <c:v>42856.234722239264</c:v>
                </c:pt>
                <c:pt idx="4659">
                  <c:v>42856.235416683689</c:v>
                </c:pt>
                <c:pt idx="4660">
                  <c:v>42856.236111128193</c:v>
                </c:pt>
                <c:pt idx="4661">
                  <c:v>42856.236805572626</c:v>
                </c:pt>
                <c:pt idx="4662">
                  <c:v>42856.23750001705</c:v>
                </c:pt>
                <c:pt idx="4663">
                  <c:v>42856.238194461504</c:v>
                </c:pt>
                <c:pt idx="4664">
                  <c:v>42856.238888905966</c:v>
                </c:pt>
                <c:pt idx="4665">
                  <c:v>42856.239583350405</c:v>
                </c:pt>
                <c:pt idx="4666">
                  <c:v>42856.240277794888</c:v>
                </c:pt>
                <c:pt idx="4667">
                  <c:v>42856.240972239306</c:v>
                </c:pt>
                <c:pt idx="4668">
                  <c:v>42856.241666683709</c:v>
                </c:pt>
                <c:pt idx="4669">
                  <c:v>42856.242361128199</c:v>
                </c:pt>
                <c:pt idx="4670">
                  <c:v>42856.243055572624</c:v>
                </c:pt>
                <c:pt idx="4671">
                  <c:v>42856.243750017064</c:v>
                </c:pt>
                <c:pt idx="4672">
                  <c:v>42856.244444461525</c:v>
                </c:pt>
                <c:pt idx="4673">
                  <c:v>42856.245138905986</c:v>
                </c:pt>
                <c:pt idx="4674">
                  <c:v>42856.245833350433</c:v>
                </c:pt>
                <c:pt idx="4675">
                  <c:v>42856.246527794901</c:v>
                </c:pt>
                <c:pt idx="4676">
                  <c:v>42856.247222239326</c:v>
                </c:pt>
                <c:pt idx="4677">
                  <c:v>42856.247916683751</c:v>
                </c:pt>
                <c:pt idx="4678">
                  <c:v>42856.248611128241</c:v>
                </c:pt>
                <c:pt idx="4679">
                  <c:v>42856.249305572645</c:v>
                </c:pt>
                <c:pt idx="4680">
                  <c:v>42856.250000017106</c:v>
                </c:pt>
                <c:pt idx="4681">
                  <c:v>42856.25069446156</c:v>
                </c:pt>
                <c:pt idx="4682">
                  <c:v>42856.251388906006</c:v>
                </c:pt>
                <c:pt idx="4683">
                  <c:v>42856.252083350453</c:v>
                </c:pt>
                <c:pt idx="4684">
                  <c:v>42856.252777794922</c:v>
                </c:pt>
                <c:pt idx="4685">
                  <c:v>42856.253472239325</c:v>
                </c:pt>
                <c:pt idx="4686">
                  <c:v>42856.254166683764</c:v>
                </c:pt>
                <c:pt idx="4687">
                  <c:v>42856.25486112824</c:v>
                </c:pt>
                <c:pt idx="4688">
                  <c:v>42856.255555572687</c:v>
                </c:pt>
                <c:pt idx="4689">
                  <c:v>42856.256250017133</c:v>
                </c:pt>
                <c:pt idx="4690">
                  <c:v>42856.25694446158</c:v>
                </c:pt>
                <c:pt idx="4691">
                  <c:v>42856.257638906041</c:v>
                </c:pt>
                <c:pt idx="4692">
                  <c:v>42856.258333350503</c:v>
                </c:pt>
                <c:pt idx="4693">
                  <c:v>42856.259027794942</c:v>
                </c:pt>
                <c:pt idx="4694">
                  <c:v>42856.259722239345</c:v>
                </c:pt>
                <c:pt idx="4695">
                  <c:v>42856.260416683785</c:v>
                </c:pt>
                <c:pt idx="4696">
                  <c:v>42856.261111128239</c:v>
                </c:pt>
                <c:pt idx="4697">
                  <c:v>42856.261805572678</c:v>
                </c:pt>
                <c:pt idx="4698">
                  <c:v>42856.262500017154</c:v>
                </c:pt>
                <c:pt idx="4699">
                  <c:v>42856.263194461571</c:v>
                </c:pt>
                <c:pt idx="4700">
                  <c:v>42856.263888906025</c:v>
                </c:pt>
                <c:pt idx="4701">
                  <c:v>42856.264583350494</c:v>
                </c:pt>
                <c:pt idx="4702">
                  <c:v>42856.265277794941</c:v>
                </c:pt>
                <c:pt idx="4703">
                  <c:v>42856.265972239366</c:v>
                </c:pt>
                <c:pt idx="4704">
                  <c:v>42856.266666683805</c:v>
                </c:pt>
                <c:pt idx="4705">
                  <c:v>42856.267361128259</c:v>
                </c:pt>
                <c:pt idx="4706">
                  <c:v>42856.268055572727</c:v>
                </c:pt>
                <c:pt idx="4707">
                  <c:v>42856.268750017174</c:v>
                </c:pt>
                <c:pt idx="4708">
                  <c:v>42856.269444461577</c:v>
                </c:pt>
                <c:pt idx="4709">
                  <c:v>42856.270138906068</c:v>
                </c:pt>
                <c:pt idx="4710">
                  <c:v>42856.270833350536</c:v>
                </c:pt>
                <c:pt idx="4711">
                  <c:v>42856.271527794961</c:v>
                </c:pt>
                <c:pt idx="4712">
                  <c:v>42856.272222239408</c:v>
                </c:pt>
                <c:pt idx="4713">
                  <c:v>42856.272916683854</c:v>
                </c:pt>
                <c:pt idx="4714">
                  <c:v>42856.273611128301</c:v>
                </c:pt>
                <c:pt idx="4715">
                  <c:v>42856.274305572726</c:v>
                </c:pt>
                <c:pt idx="4716">
                  <c:v>42856.275000017173</c:v>
                </c:pt>
                <c:pt idx="4717">
                  <c:v>42856.275694461605</c:v>
                </c:pt>
                <c:pt idx="4718">
                  <c:v>42856.276388906088</c:v>
                </c:pt>
                <c:pt idx="4719">
                  <c:v>42856.277083350535</c:v>
                </c:pt>
                <c:pt idx="4720">
                  <c:v>42856.277777794981</c:v>
                </c:pt>
                <c:pt idx="4721">
                  <c:v>42856.278472239428</c:v>
                </c:pt>
                <c:pt idx="4722">
                  <c:v>42856.279166683838</c:v>
                </c:pt>
                <c:pt idx="4723">
                  <c:v>42856.279861128321</c:v>
                </c:pt>
                <c:pt idx="4724">
                  <c:v>42856.280555572768</c:v>
                </c:pt>
                <c:pt idx="4725">
                  <c:v>42856.281250017193</c:v>
                </c:pt>
                <c:pt idx="4726">
                  <c:v>42856.281944461618</c:v>
                </c:pt>
                <c:pt idx="4727">
                  <c:v>42856.28263890613</c:v>
                </c:pt>
                <c:pt idx="4728">
                  <c:v>42856.283333350562</c:v>
                </c:pt>
                <c:pt idx="4729">
                  <c:v>42856.284027795002</c:v>
                </c:pt>
                <c:pt idx="4730">
                  <c:v>42856.284722239434</c:v>
                </c:pt>
                <c:pt idx="4731">
                  <c:v>42856.285416683873</c:v>
                </c:pt>
                <c:pt idx="4732">
                  <c:v>42856.286111128342</c:v>
                </c:pt>
                <c:pt idx="4733">
                  <c:v>42856.286805572789</c:v>
                </c:pt>
                <c:pt idx="4734">
                  <c:v>42856.287500017213</c:v>
                </c:pt>
                <c:pt idx="4735">
                  <c:v>42856.288194461675</c:v>
                </c:pt>
                <c:pt idx="4736">
                  <c:v>42856.288888906143</c:v>
                </c:pt>
                <c:pt idx="4737">
                  <c:v>42856.289583350583</c:v>
                </c:pt>
                <c:pt idx="4738">
                  <c:v>42856.290277795022</c:v>
                </c:pt>
                <c:pt idx="4739">
                  <c:v>42856.290972239454</c:v>
                </c:pt>
                <c:pt idx="4740">
                  <c:v>42856.291666683872</c:v>
                </c:pt>
                <c:pt idx="4741">
                  <c:v>42856.292361128355</c:v>
                </c:pt>
                <c:pt idx="4742">
                  <c:v>42856.293055572787</c:v>
                </c:pt>
                <c:pt idx="4743">
                  <c:v>42856.293750017197</c:v>
                </c:pt>
                <c:pt idx="4744">
                  <c:v>42856.294444461659</c:v>
                </c:pt>
                <c:pt idx="4745">
                  <c:v>42856.295138906135</c:v>
                </c:pt>
                <c:pt idx="4746">
                  <c:v>42856.295833350596</c:v>
                </c:pt>
                <c:pt idx="4747">
                  <c:v>42856.296527795035</c:v>
                </c:pt>
                <c:pt idx="4748">
                  <c:v>42856.297222239475</c:v>
                </c:pt>
                <c:pt idx="4749">
                  <c:v>42856.297916683914</c:v>
                </c:pt>
                <c:pt idx="4750">
                  <c:v>42856.298611128383</c:v>
                </c:pt>
                <c:pt idx="4751">
                  <c:v>42856.299305572807</c:v>
                </c:pt>
                <c:pt idx="4752">
                  <c:v>42856.300000017276</c:v>
                </c:pt>
                <c:pt idx="4753">
                  <c:v>42856.300694461723</c:v>
                </c:pt>
                <c:pt idx="4754">
                  <c:v>42856.301388906169</c:v>
                </c:pt>
                <c:pt idx="4755">
                  <c:v>42856.302083350616</c:v>
                </c:pt>
                <c:pt idx="4756">
                  <c:v>42856.302777795063</c:v>
                </c:pt>
                <c:pt idx="4757">
                  <c:v>42856.30347223951</c:v>
                </c:pt>
                <c:pt idx="4758">
                  <c:v>42856.304166683956</c:v>
                </c:pt>
                <c:pt idx="4759">
                  <c:v>42856.304861128425</c:v>
                </c:pt>
                <c:pt idx="4760">
                  <c:v>42856.305555572872</c:v>
                </c:pt>
                <c:pt idx="4761">
                  <c:v>42856.306250017296</c:v>
                </c:pt>
                <c:pt idx="4762">
                  <c:v>42856.306944461736</c:v>
                </c:pt>
                <c:pt idx="4763">
                  <c:v>42856.307638906212</c:v>
                </c:pt>
                <c:pt idx="4764">
                  <c:v>42856.308333350658</c:v>
                </c:pt>
                <c:pt idx="4765">
                  <c:v>42856.309027795083</c:v>
                </c:pt>
                <c:pt idx="4766">
                  <c:v>42856.30972223953</c:v>
                </c:pt>
                <c:pt idx="4767">
                  <c:v>42856.310416683991</c:v>
                </c:pt>
                <c:pt idx="4768">
                  <c:v>42856.311111128445</c:v>
                </c:pt>
                <c:pt idx="4769">
                  <c:v>42856.311805572892</c:v>
                </c:pt>
                <c:pt idx="4770">
                  <c:v>42856.312500017317</c:v>
                </c:pt>
                <c:pt idx="4771">
                  <c:v>42856.313194461756</c:v>
                </c:pt>
                <c:pt idx="4772">
                  <c:v>42856.31388890621</c:v>
                </c:pt>
                <c:pt idx="4773">
                  <c:v>42856.314583350679</c:v>
                </c:pt>
                <c:pt idx="4774">
                  <c:v>42856.31527779514</c:v>
                </c:pt>
                <c:pt idx="4775">
                  <c:v>42856.315972239572</c:v>
                </c:pt>
                <c:pt idx="4776">
                  <c:v>42856.316666683997</c:v>
                </c:pt>
                <c:pt idx="4777">
                  <c:v>42856.317361128466</c:v>
                </c:pt>
                <c:pt idx="4778">
                  <c:v>42856.31805557292</c:v>
                </c:pt>
                <c:pt idx="4779">
                  <c:v>42856.318750017337</c:v>
                </c:pt>
                <c:pt idx="4780">
                  <c:v>42856.319444461784</c:v>
                </c:pt>
                <c:pt idx="4781">
                  <c:v>42856.320138906231</c:v>
                </c:pt>
                <c:pt idx="4782">
                  <c:v>42856.320833350692</c:v>
                </c:pt>
                <c:pt idx="4783">
                  <c:v>42856.321527795131</c:v>
                </c:pt>
                <c:pt idx="4784">
                  <c:v>42856.322222239593</c:v>
                </c:pt>
                <c:pt idx="4785">
                  <c:v>42856.322916684017</c:v>
                </c:pt>
                <c:pt idx="4786">
                  <c:v>42856.323611128486</c:v>
                </c:pt>
                <c:pt idx="4787">
                  <c:v>42856.324305572911</c:v>
                </c:pt>
                <c:pt idx="4788">
                  <c:v>42856.325000017328</c:v>
                </c:pt>
                <c:pt idx="4789">
                  <c:v>42856.325694461804</c:v>
                </c:pt>
                <c:pt idx="4790">
                  <c:v>42856.326388906251</c:v>
                </c:pt>
                <c:pt idx="4791">
                  <c:v>42856.327083350676</c:v>
                </c:pt>
                <c:pt idx="4792">
                  <c:v>42856.327777795144</c:v>
                </c:pt>
                <c:pt idx="4793">
                  <c:v>42856.328472239591</c:v>
                </c:pt>
                <c:pt idx="4794">
                  <c:v>42856.329166684016</c:v>
                </c:pt>
                <c:pt idx="4795">
                  <c:v>42856.329861128492</c:v>
                </c:pt>
                <c:pt idx="4796">
                  <c:v>42856.330555572953</c:v>
                </c:pt>
                <c:pt idx="4797">
                  <c:v>42856.331250017378</c:v>
                </c:pt>
                <c:pt idx="4798">
                  <c:v>42856.331944461825</c:v>
                </c:pt>
                <c:pt idx="4799">
                  <c:v>42856.332638906293</c:v>
                </c:pt>
                <c:pt idx="4800">
                  <c:v>42856.333333350718</c:v>
                </c:pt>
                <c:pt idx="4801">
                  <c:v>42856.334027795187</c:v>
                </c:pt>
                <c:pt idx="4802">
                  <c:v>42856.334722239604</c:v>
                </c:pt>
                <c:pt idx="4803">
                  <c:v>42856.335416684058</c:v>
                </c:pt>
                <c:pt idx="4804">
                  <c:v>42856.336111128541</c:v>
                </c:pt>
                <c:pt idx="4805">
                  <c:v>42856.336805572973</c:v>
                </c:pt>
                <c:pt idx="4806">
                  <c:v>42856.337500017384</c:v>
                </c:pt>
                <c:pt idx="4807">
                  <c:v>42856.338194461845</c:v>
                </c:pt>
                <c:pt idx="4808">
                  <c:v>42856.338888906292</c:v>
                </c:pt>
                <c:pt idx="4809">
                  <c:v>42856.339583350738</c:v>
                </c:pt>
                <c:pt idx="4810">
                  <c:v>42856.340277795214</c:v>
                </c:pt>
                <c:pt idx="4811">
                  <c:v>42856.340972239632</c:v>
                </c:pt>
                <c:pt idx="4812">
                  <c:v>42856.341666684079</c:v>
                </c:pt>
                <c:pt idx="4813">
                  <c:v>42856.342361128554</c:v>
                </c:pt>
                <c:pt idx="4814">
                  <c:v>42856.343055572994</c:v>
                </c:pt>
                <c:pt idx="4815">
                  <c:v>42856.343750017404</c:v>
                </c:pt>
                <c:pt idx="4816">
                  <c:v>42856.344444461865</c:v>
                </c:pt>
                <c:pt idx="4817">
                  <c:v>42856.345138906312</c:v>
                </c:pt>
                <c:pt idx="4818">
                  <c:v>42856.345833350781</c:v>
                </c:pt>
                <c:pt idx="4819">
                  <c:v>42856.346527795213</c:v>
                </c:pt>
                <c:pt idx="4820">
                  <c:v>42856.347222239652</c:v>
                </c:pt>
                <c:pt idx="4821">
                  <c:v>42856.347916684099</c:v>
                </c:pt>
                <c:pt idx="4822">
                  <c:v>42856.348611128597</c:v>
                </c:pt>
                <c:pt idx="4823">
                  <c:v>42856.349305572992</c:v>
                </c:pt>
                <c:pt idx="4824">
                  <c:v>42856.350000017439</c:v>
                </c:pt>
                <c:pt idx="4825">
                  <c:v>42856.350694461893</c:v>
                </c:pt>
                <c:pt idx="4826">
                  <c:v>42856.351388906332</c:v>
                </c:pt>
                <c:pt idx="4827">
                  <c:v>42856.352083350801</c:v>
                </c:pt>
                <c:pt idx="4828">
                  <c:v>42856.352777795233</c:v>
                </c:pt>
                <c:pt idx="4829">
                  <c:v>42856.353472239673</c:v>
                </c:pt>
                <c:pt idx="4830">
                  <c:v>42856.354166684119</c:v>
                </c:pt>
                <c:pt idx="4831">
                  <c:v>42856.35486112861</c:v>
                </c:pt>
                <c:pt idx="4832">
                  <c:v>42856.355555573013</c:v>
                </c:pt>
                <c:pt idx="4833">
                  <c:v>42856.356250017488</c:v>
                </c:pt>
                <c:pt idx="4834">
                  <c:v>42856.356944461913</c:v>
                </c:pt>
                <c:pt idx="4835">
                  <c:v>42856.357638906375</c:v>
                </c:pt>
                <c:pt idx="4836">
                  <c:v>42856.358333350843</c:v>
                </c:pt>
                <c:pt idx="4837">
                  <c:v>42856.359027795246</c:v>
                </c:pt>
                <c:pt idx="4838">
                  <c:v>42856.359722239686</c:v>
                </c:pt>
                <c:pt idx="4839">
                  <c:v>42856.36041668414</c:v>
                </c:pt>
                <c:pt idx="4840">
                  <c:v>42856.361111128601</c:v>
                </c:pt>
                <c:pt idx="4841">
                  <c:v>42856.361805573026</c:v>
                </c:pt>
                <c:pt idx="4842">
                  <c:v>42856.36250001748</c:v>
                </c:pt>
                <c:pt idx="4843">
                  <c:v>42856.363194461926</c:v>
                </c:pt>
                <c:pt idx="4844">
                  <c:v>42856.363888906373</c:v>
                </c:pt>
                <c:pt idx="4845">
                  <c:v>42856.364583350842</c:v>
                </c:pt>
                <c:pt idx="4846">
                  <c:v>42856.365277795267</c:v>
                </c:pt>
                <c:pt idx="4847">
                  <c:v>42856.365972239706</c:v>
                </c:pt>
                <c:pt idx="4848">
                  <c:v>42856.36666668416</c:v>
                </c:pt>
                <c:pt idx="4849">
                  <c:v>42856.367361128607</c:v>
                </c:pt>
                <c:pt idx="4850">
                  <c:v>42856.368055573053</c:v>
                </c:pt>
                <c:pt idx="4851">
                  <c:v>42856.3687500175</c:v>
                </c:pt>
                <c:pt idx="4852">
                  <c:v>42856.369444461925</c:v>
                </c:pt>
                <c:pt idx="4853">
                  <c:v>42856.370138906415</c:v>
                </c:pt>
                <c:pt idx="4854">
                  <c:v>42856.370833350869</c:v>
                </c:pt>
                <c:pt idx="4855">
                  <c:v>42856.371527795287</c:v>
                </c:pt>
                <c:pt idx="4856">
                  <c:v>42856.372222239741</c:v>
                </c:pt>
                <c:pt idx="4857">
                  <c:v>42856.372916684202</c:v>
                </c:pt>
                <c:pt idx="4858">
                  <c:v>42856.373611128642</c:v>
                </c:pt>
                <c:pt idx="4859">
                  <c:v>42856.374305573081</c:v>
                </c:pt>
                <c:pt idx="4860">
                  <c:v>42856.375000017521</c:v>
                </c:pt>
                <c:pt idx="4861">
                  <c:v>42856.375694461967</c:v>
                </c:pt>
                <c:pt idx="4862">
                  <c:v>42856.376388906436</c:v>
                </c:pt>
                <c:pt idx="4863">
                  <c:v>42856.377083350861</c:v>
                </c:pt>
                <c:pt idx="4864">
                  <c:v>42856.377777795307</c:v>
                </c:pt>
                <c:pt idx="4865">
                  <c:v>42856.378472239761</c:v>
                </c:pt>
                <c:pt idx="4866">
                  <c:v>42856.379166684186</c:v>
                </c:pt>
                <c:pt idx="4867">
                  <c:v>42856.379861128647</c:v>
                </c:pt>
                <c:pt idx="4868">
                  <c:v>42856.380555573116</c:v>
                </c:pt>
                <c:pt idx="4869">
                  <c:v>42856.381250017541</c:v>
                </c:pt>
                <c:pt idx="4870">
                  <c:v>42856.381944461988</c:v>
                </c:pt>
                <c:pt idx="4871">
                  <c:v>42856.382638906471</c:v>
                </c:pt>
                <c:pt idx="4872">
                  <c:v>42856.383333350903</c:v>
                </c:pt>
                <c:pt idx="4873">
                  <c:v>42856.384027795342</c:v>
                </c:pt>
                <c:pt idx="4874">
                  <c:v>42856.384722239782</c:v>
                </c:pt>
                <c:pt idx="4875">
                  <c:v>42856.385416684221</c:v>
                </c:pt>
                <c:pt idx="4876">
                  <c:v>42856.386111128697</c:v>
                </c:pt>
                <c:pt idx="4877">
                  <c:v>42856.386805573136</c:v>
                </c:pt>
                <c:pt idx="4878">
                  <c:v>42856.387500017561</c:v>
                </c:pt>
                <c:pt idx="4879">
                  <c:v>42856.38819446203</c:v>
                </c:pt>
                <c:pt idx="4880">
                  <c:v>42856.388888906491</c:v>
                </c:pt>
                <c:pt idx="4881">
                  <c:v>42856.389583350923</c:v>
                </c:pt>
                <c:pt idx="4882">
                  <c:v>42856.390277795348</c:v>
                </c:pt>
                <c:pt idx="4883">
                  <c:v>42856.390972239795</c:v>
                </c:pt>
                <c:pt idx="4884">
                  <c:v>42856.391666684212</c:v>
                </c:pt>
                <c:pt idx="4885">
                  <c:v>42856.392361128688</c:v>
                </c:pt>
                <c:pt idx="4886">
                  <c:v>42856.393055573135</c:v>
                </c:pt>
                <c:pt idx="4887">
                  <c:v>42856.393750017574</c:v>
                </c:pt>
                <c:pt idx="4888">
                  <c:v>42856.394444462028</c:v>
                </c:pt>
                <c:pt idx="4889">
                  <c:v>42856.395138906482</c:v>
                </c:pt>
                <c:pt idx="4890">
                  <c:v>42856.395833350944</c:v>
                </c:pt>
                <c:pt idx="4891">
                  <c:v>42856.396527795368</c:v>
                </c:pt>
                <c:pt idx="4892">
                  <c:v>42856.397222239815</c:v>
                </c:pt>
                <c:pt idx="4893">
                  <c:v>42856.397916684255</c:v>
                </c:pt>
                <c:pt idx="4894">
                  <c:v>42856.39861112873</c:v>
                </c:pt>
                <c:pt idx="4895">
                  <c:v>42856.399305573155</c:v>
                </c:pt>
                <c:pt idx="4896">
                  <c:v>42856.400000017595</c:v>
                </c:pt>
                <c:pt idx="4897">
                  <c:v>42856.400694462049</c:v>
                </c:pt>
                <c:pt idx="4898">
                  <c:v>42856.401388906495</c:v>
                </c:pt>
                <c:pt idx="4899">
                  <c:v>42856.402083350942</c:v>
                </c:pt>
                <c:pt idx="4900">
                  <c:v>42856.402777795389</c:v>
                </c:pt>
                <c:pt idx="4901">
                  <c:v>42856.403472239836</c:v>
                </c:pt>
                <c:pt idx="4902">
                  <c:v>42856.404166684275</c:v>
                </c:pt>
                <c:pt idx="4903">
                  <c:v>42856.404861128751</c:v>
                </c:pt>
                <c:pt idx="4904">
                  <c:v>42856.405555573183</c:v>
                </c:pt>
                <c:pt idx="4905">
                  <c:v>42856.406250017622</c:v>
                </c:pt>
                <c:pt idx="4906">
                  <c:v>42856.406944462069</c:v>
                </c:pt>
                <c:pt idx="4907">
                  <c:v>42856.407638906538</c:v>
                </c:pt>
                <c:pt idx="4908">
                  <c:v>42856.408333350999</c:v>
                </c:pt>
                <c:pt idx="4909">
                  <c:v>42856.409027795409</c:v>
                </c:pt>
                <c:pt idx="4910">
                  <c:v>42856.409722239856</c:v>
                </c:pt>
                <c:pt idx="4911">
                  <c:v>42856.410416684303</c:v>
                </c:pt>
                <c:pt idx="4912">
                  <c:v>42856.411111128749</c:v>
                </c:pt>
                <c:pt idx="4913">
                  <c:v>42856.411805573196</c:v>
                </c:pt>
                <c:pt idx="4914">
                  <c:v>42856.412500017635</c:v>
                </c:pt>
                <c:pt idx="4915">
                  <c:v>42856.413194462089</c:v>
                </c:pt>
                <c:pt idx="4916">
                  <c:v>42856.413888906543</c:v>
                </c:pt>
                <c:pt idx="4917">
                  <c:v>42856.414583351005</c:v>
                </c:pt>
                <c:pt idx="4918">
                  <c:v>42856.415277795451</c:v>
                </c:pt>
                <c:pt idx="4919">
                  <c:v>42856.415972239891</c:v>
                </c:pt>
                <c:pt idx="4920">
                  <c:v>42856.416666684323</c:v>
                </c:pt>
                <c:pt idx="4921">
                  <c:v>42856.417361128792</c:v>
                </c:pt>
                <c:pt idx="4922">
                  <c:v>42856.418055573216</c:v>
                </c:pt>
                <c:pt idx="4923">
                  <c:v>42856.418750017656</c:v>
                </c:pt>
                <c:pt idx="4924">
                  <c:v>42856.41944446211</c:v>
                </c:pt>
                <c:pt idx="4925">
                  <c:v>42856.420138906578</c:v>
                </c:pt>
                <c:pt idx="4926">
                  <c:v>42856.420833351003</c:v>
                </c:pt>
                <c:pt idx="4927">
                  <c:v>42856.42152779545</c:v>
                </c:pt>
                <c:pt idx="4928">
                  <c:v>42856.422222239897</c:v>
                </c:pt>
                <c:pt idx="4929">
                  <c:v>42856.422916684336</c:v>
                </c:pt>
                <c:pt idx="4930">
                  <c:v>42856.42361112879</c:v>
                </c:pt>
                <c:pt idx="4931">
                  <c:v>42856.424305573215</c:v>
                </c:pt>
                <c:pt idx="4932">
                  <c:v>42856.425000017647</c:v>
                </c:pt>
                <c:pt idx="4933">
                  <c:v>42856.42569446213</c:v>
                </c:pt>
                <c:pt idx="4934">
                  <c:v>42856.426388906591</c:v>
                </c:pt>
                <c:pt idx="4935">
                  <c:v>42856.427083351024</c:v>
                </c:pt>
                <c:pt idx="4936">
                  <c:v>42856.42777779547</c:v>
                </c:pt>
                <c:pt idx="4937">
                  <c:v>42856.428472239917</c:v>
                </c:pt>
                <c:pt idx="4938">
                  <c:v>42856.429166684335</c:v>
                </c:pt>
                <c:pt idx="4939">
                  <c:v>42856.42986112881</c:v>
                </c:pt>
                <c:pt idx="4940">
                  <c:v>42856.430555573257</c:v>
                </c:pt>
                <c:pt idx="4941">
                  <c:v>42856.431250017704</c:v>
                </c:pt>
                <c:pt idx="4942">
                  <c:v>42856.431944462151</c:v>
                </c:pt>
                <c:pt idx="4943">
                  <c:v>42856.432638906612</c:v>
                </c:pt>
                <c:pt idx="4944">
                  <c:v>42856.433333351044</c:v>
                </c:pt>
                <c:pt idx="4945">
                  <c:v>42856.434027795491</c:v>
                </c:pt>
                <c:pt idx="4946">
                  <c:v>42856.434722239937</c:v>
                </c:pt>
                <c:pt idx="4947">
                  <c:v>42856.435416684384</c:v>
                </c:pt>
                <c:pt idx="4948">
                  <c:v>42856.436111128853</c:v>
                </c:pt>
                <c:pt idx="4949">
                  <c:v>42856.436805573278</c:v>
                </c:pt>
                <c:pt idx="4950">
                  <c:v>42856.437500017724</c:v>
                </c:pt>
                <c:pt idx="4951">
                  <c:v>42856.438194462193</c:v>
                </c:pt>
                <c:pt idx="4952">
                  <c:v>42856.438888906618</c:v>
                </c:pt>
                <c:pt idx="4953">
                  <c:v>42856.439583351064</c:v>
                </c:pt>
                <c:pt idx="4954">
                  <c:v>42856.44027779554</c:v>
                </c:pt>
                <c:pt idx="4955">
                  <c:v>42856.44097223998</c:v>
                </c:pt>
                <c:pt idx="4956">
                  <c:v>42856.441666684404</c:v>
                </c:pt>
                <c:pt idx="4957">
                  <c:v>42856.442361128873</c:v>
                </c:pt>
                <c:pt idx="4958">
                  <c:v>42856.443055573276</c:v>
                </c:pt>
                <c:pt idx="4959">
                  <c:v>42856.443750017723</c:v>
                </c:pt>
                <c:pt idx="4960">
                  <c:v>42856.444444462191</c:v>
                </c:pt>
                <c:pt idx="4961">
                  <c:v>42856.445138906638</c:v>
                </c:pt>
                <c:pt idx="4962">
                  <c:v>42856.445833351092</c:v>
                </c:pt>
                <c:pt idx="4963">
                  <c:v>42856.446527795553</c:v>
                </c:pt>
                <c:pt idx="4964">
                  <c:v>42856.447222239993</c:v>
                </c:pt>
                <c:pt idx="4965">
                  <c:v>42856.447916684432</c:v>
                </c:pt>
                <c:pt idx="4966">
                  <c:v>42856.448611128915</c:v>
                </c:pt>
                <c:pt idx="4967">
                  <c:v>42856.449305573304</c:v>
                </c:pt>
                <c:pt idx="4968">
                  <c:v>42856.450000017765</c:v>
                </c:pt>
                <c:pt idx="4969">
                  <c:v>42856.450694462212</c:v>
                </c:pt>
                <c:pt idx="4970">
                  <c:v>42856.451388906658</c:v>
                </c:pt>
                <c:pt idx="4971">
                  <c:v>42856.452083351112</c:v>
                </c:pt>
                <c:pt idx="4972">
                  <c:v>42856.452777795574</c:v>
                </c:pt>
                <c:pt idx="4973">
                  <c:v>42856.453472239999</c:v>
                </c:pt>
                <c:pt idx="4974">
                  <c:v>42856.454166684445</c:v>
                </c:pt>
                <c:pt idx="4975">
                  <c:v>42856.454861128921</c:v>
                </c:pt>
                <c:pt idx="4976">
                  <c:v>42856.455555573339</c:v>
                </c:pt>
                <c:pt idx="4977">
                  <c:v>42856.456250017793</c:v>
                </c:pt>
                <c:pt idx="4978">
                  <c:v>42856.456944462232</c:v>
                </c:pt>
                <c:pt idx="4979">
                  <c:v>42856.457638906693</c:v>
                </c:pt>
                <c:pt idx="4980">
                  <c:v>42856.458333351155</c:v>
                </c:pt>
                <c:pt idx="4981">
                  <c:v>42856.459027795594</c:v>
                </c:pt>
                <c:pt idx="4982">
                  <c:v>42856.459722240019</c:v>
                </c:pt>
                <c:pt idx="4983">
                  <c:v>42856.460416684466</c:v>
                </c:pt>
                <c:pt idx="4984">
                  <c:v>42856.461111128912</c:v>
                </c:pt>
                <c:pt idx="4985">
                  <c:v>42856.461805573337</c:v>
                </c:pt>
                <c:pt idx="4986">
                  <c:v>42856.462500017806</c:v>
                </c:pt>
                <c:pt idx="4987">
                  <c:v>42856.463194462231</c:v>
                </c:pt>
                <c:pt idx="4988">
                  <c:v>42856.463888906685</c:v>
                </c:pt>
                <c:pt idx="4989">
                  <c:v>42856.464583351146</c:v>
                </c:pt>
                <c:pt idx="4990">
                  <c:v>42856.465277795593</c:v>
                </c:pt>
                <c:pt idx="4991">
                  <c:v>42856.465972240039</c:v>
                </c:pt>
                <c:pt idx="4992">
                  <c:v>42856.466666684486</c:v>
                </c:pt>
                <c:pt idx="4993">
                  <c:v>42856.467361128933</c:v>
                </c:pt>
                <c:pt idx="4994">
                  <c:v>42856.468055573379</c:v>
                </c:pt>
                <c:pt idx="4995">
                  <c:v>42856.468750017826</c:v>
                </c:pt>
                <c:pt idx="4996">
                  <c:v>42856.469444462251</c:v>
                </c:pt>
                <c:pt idx="4997">
                  <c:v>42856.470138906741</c:v>
                </c:pt>
                <c:pt idx="4998">
                  <c:v>42856.470833351188</c:v>
                </c:pt>
                <c:pt idx="4999">
                  <c:v>42856.471527795606</c:v>
                </c:pt>
                <c:pt idx="5000">
                  <c:v>42856.472222240089</c:v>
                </c:pt>
                <c:pt idx="5001">
                  <c:v>42856.472916684528</c:v>
                </c:pt>
                <c:pt idx="5002">
                  <c:v>42856.473611128975</c:v>
                </c:pt>
                <c:pt idx="5003">
                  <c:v>42856.4743055734</c:v>
                </c:pt>
                <c:pt idx="5004">
                  <c:v>42856.475000017825</c:v>
                </c:pt>
                <c:pt idx="5005">
                  <c:v>42856.475694462286</c:v>
                </c:pt>
                <c:pt idx="5006">
                  <c:v>42856.47638890674</c:v>
                </c:pt>
                <c:pt idx="5007">
                  <c:v>42856.477083351187</c:v>
                </c:pt>
                <c:pt idx="5008">
                  <c:v>42856.477777795626</c:v>
                </c:pt>
                <c:pt idx="5009">
                  <c:v>42856.478472240102</c:v>
                </c:pt>
                <c:pt idx="5010">
                  <c:v>42856.479166684527</c:v>
                </c:pt>
                <c:pt idx="5011">
                  <c:v>42856.479861128995</c:v>
                </c:pt>
                <c:pt idx="5012">
                  <c:v>42856.480555573442</c:v>
                </c:pt>
                <c:pt idx="5013">
                  <c:v>42856.481250017867</c:v>
                </c:pt>
                <c:pt idx="5014">
                  <c:v>42856.481944462314</c:v>
                </c:pt>
                <c:pt idx="5015">
                  <c:v>42856.482638906789</c:v>
                </c:pt>
                <c:pt idx="5016">
                  <c:v>42856.483333351207</c:v>
                </c:pt>
                <c:pt idx="5017">
                  <c:v>42856.484027795661</c:v>
                </c:pt>
                <c:pt idx="5018">
                  <c:v>42856.484722240122</c:v>
                </c:pt>
                <c:pt idx="5019">
                  <c:v>42856.485416684547</c:v>
                </c:pt>
                <c:pt idx="5020">
                  <c:v>42856.486111129023</c:v>
                </c:pt>
                <c:pt idx="5021">
                  <c:v>42856.486805573441</c:v>
                </c:pt>
                <c:pt idx="5022">
                  <c:v>42856.487500017887</c:v>
                </c:pt>
                <c:pt idx="5023">
                  <c:v>42856.488194462341</c:v>
                </c:pt>
                <c:pt idx="5024">
                  <c:v>42856.488888906802</c:v>
                </c:pt>
                <c:pt idx="5025">
                  <c:v>42856.489583351227</c:v>
                </c:pt>
                <c:pt idx="5026">
                  <c:v>42856.490277795681</c:v>
                </c:pt>
                <c:pt idx="5027">
                  <c:v>42856.490972240143</c:v>
                </c:pt>
                <c:pt idx="5028">
                  <c:v>42856.491666684546</c:v>
                </c:pt>
                <c:pt idx="5029">
                  <c:v>42856.492361129014</c:v>
                </c:pt>
                <c:pt idx="5030">
                  <c:v>42856.493055573454</c:v>
                </c:pt>
                <c:pt idx="5031">
                  <c:v>42856.493750017878</c:v>
                </c:pt>
                <c:pt idx="5032">
                  <c:v>42856.494444462354</c:v>
                </c:pt>
                <c:pt idx="5033">
                  <c:v>42856.495138906801</c:v>
                </c:pt>
                <c:pt idx="5034">
                  <c:v>42856.495833351226</c:v>
                </c:pt>
                <c:pt idx="5035">
                  <c:v>42856.496527795694</c:v>
                </c:pt>
                <c:pt idx="5036">
                  <c:v>42856.497222240141</c:v>
                </c:pt>
                <c:pt idx="5037">
                  <c:v>42856.497916684588</c:v>
                </c:pt>
                <c:pt idx="5038">
                  <c:v>42856.498611129042</c:v>
                </c:pt>
                <c:pt idx="5039">
                  <c:v>42856.499305573474</c:v>
                </c:pt>
                <c:pt idx="5040">
                  <c:v>42856.500000017928</c:v>
                </c:pt>
                <c:pt idx="5041">
                  <c:v>42856.500694462382</c:v>
                </c:pt>
                <c:pt idx="5042">
                  <c:v>42856.501388906821</c:v>
                </c:pt>
                <c:pt idx="5043">
                  <c:v>42856.502083351254</c:v>
                </c:pt>
                <c:pt idx="5044">
                  <c:v>42856.502777795715</c:v>
                </c:pt>
                <c:pt idx="5045">
                  <c:v>42856.503472240161</c:v>
                </c:pt>
                <c:pt idx="5046">
                  <c:v>42856.504166684594</c:v>
                </c:pt>
                <c:pt idx="5047">
                  <c:v>42856.504861129062</c:v>
                </c:pt>
                <c:pt idx="5048">
                  <c:v>42856.505555573502</c:v>
                </c:pt>
                <c:pt idx="5049">
                  <c:v>42856.506250017948</c:v>
                </c:pt>
                <c:pt idx="5050">
                  <c:v>42856.506944462395</c:v>
                </c:pt>
                <c:pt idx="5051">
                  <c:v>42856.507638906842</c:v>
                </c:pt>
                <c:pt idx="5052">
                  <c:v>42856.508333351288</c:v>
                </c:pt>
                <c:pt idx="5053">
                  <c:v>42856.509027795735</c:v>
                </c:pt>
                <c:pt idx="5054">
                  <c:v>42856.509722240182</c:v>
                </c:pt>
                <c:pt idx="5055">
                  <c:v>42856.510416684629</c:v>
                </c:pt>
                <c:pt idx="5056">
                  <c:v>42856.511111129083</c:v>
                </c:pt>
                <c:pt idx="5057">
                  <c:v>42856.511805573522</c:v>
                </c:pt>
                <c:pt idx="5058">
                  <c:v>42856.512500017969</c:v>
                </c:pt>
                <c:pt idx="5059">
                  <c:v>42856.513194462415</c:v>
                </c:pt>
                <c:pt idx="5060">
                  <c:v>42856.513888906862</c:v>
                </c:pt>
                <c:pt idx="5061">
                  <c:v>42856.514583351309</c:v>
                </c:pt>
                <c:pt idx="5062">
                  <c:v>42856.515277795763</c:v>
                </c:pt>
                <c:pt idx="5063">
                  <c:v>42856.515972240202</c:v>
                </c:pt>
                <c:pt idx="5064">
                  <c:v>42856.516666684634</c:v>
                </c:pt>
                <c:pt idx="5065">
                  <c:v>42856.517361129096</c:v>
                </c:pt>
                <c:pt idx="5066">
                  <c:v>42856.518055573542</c:v>
                </c:pt>
                <c:pt idx="5067">
                  <c:v>42856.518750017989</c:v>
                </c:pt>
                <c:pt idx="5068">
                  <c:v>42856.519444462436</c:v>
                </c:pt>
                <c:pt idx="5069">
                  <c:v>42856.520138906882</c:v>
                </c:pt>
                <c:pt idx="5070">
                  <c:v>42856.520833351329</c:v>
                </c:pt>
                <c:pt idx="5071">
                  <c:v>42856.521527795776</c:v>
                </c:pt>
                <c:pt idx="5072">
                  <c:v>42856.522222240223</c:v>
                </c:pt>
                <c:pt idx="5073">
                  <c:v>42856.522916684655</c:v>
                </c:pt>
                <c:pt idx="5074">
                  <c:v>42856.523611129116</c:v>
                </c:pt>
                <c:pt idx="5075">
                  <c:v>42856.524305573555</c:v>
                </c:pt>
                <c:pt idx="5076">
                  <c:v>42856.525000017988</c:v>
                </c:pt>
                <c:pt idx="5077">
                  <c:v>42856.525694462456</c:v>
                </c:pt>
                <c:pt idx="5078">
                  <c:v>42856.526388906903</c:v>
                </c:pt>
                <c:pt idx="5079">
                  <c:v>42856.52708335132</c:v>
                </c:pt>
                <c:pt idx="5080">
                  <c:v>42856.527777795774</c:v>
                </c:pt>
                <c:pt idx="5081">
                  <c:v>42856.528472240236</c:v>
                </c:pt>
                <c:pt idx="5082">
                  <c:v>42856.529166684653</c:v>
                </c:pt>
                <c:pt idx="5083">
                  <c:v>42856.529861129136</c:v>
                </c:pt>
                <c:pt idx="5084">
                  <c:v>42856.530555573583</c:v>
                </c:pt>
                <c:pt idx="5085">
                  <c:v>42856.53125001803</c:v>
                </c:pt>
                <c:pt idx="5086">
                  <c:v>42856.531944462477</c:v>
                </c:pt>
                <c:pt idx="5087">
                  <c:v>42856.532638906945</c:v>
                </c:pt>
                <c:pt idx="5088">
                  <c:v>42856.53333335137</c:v>
                </c:pt>
                <c:pt idx="5089">
                  <c:v>42856.534027795817</c:v>
                </c:pt>
                <c:pt idx="5090">
                  <c:v>42856.534722240256</c:v>
                </c:pt>
                <c:pt idx="5091">
                  <c:v>42856.535416684688</c:v>
                </c:pt>
                <c:pt idx="5092">
                  <c:v>42856.536111129179</c:v>
                </c:pt>
                <c:pt idx="5093">
                  <c:v>42856.536805573596</c:v>
                </c:pt>
                <c:pt idx="5094">
                  <c:v>42856.53750001805</c:v>
                </c:pt>
                <c:pt idx="5095">
                  <c:v>42856.538194462497</c:v>
                </c:pt>
                <c:pt idx="5096">
                  <c:v>42856.538888906965</c:v>
                </c:pt>
                <c:pt idx="5097">
                  <c:v>42856.539583351376</c:v>
                </c:pt>
                <c:pt idx="5098">
                  <c:v>42856.540277795859</c:v>
                </c:pt>
                <c:pt idx="5099">
                  <c:v>42856.540972240291</c:v>
                </c:pt>
                <c:pt idx="5100">
                  <c:v>42856.541666684709</c:v>
                </c:pt>
                <c:pt idx="5101">
                  <c:v>42856.542361129192</c:v>
                </c:pt>
                <c:pt idx="5102">
                  <c:v>42856.543055573624</c:v>
                </c:pt>
                <c:pt idx="5103">
                  <c:v>42856.543750018071</c:v>
                </c:pt>
                <c:pt idx="5104">
                  <c:v>42856.544444462517</c:v>
                </c:pt>
                <c:pt idx="5105">
                  <c:v>42856.545138906986</c:v>
                </c:pt>
                <c:pt idx="5106">
                  <c:v>42856.545833351411</c:v>
                </c:pt>
                <c:pt idx="5107">
                  <c:v>42856.546527795879</c:v>
                </c:pt>
                <c:pt idx="5108">
                  <c:v>42856.547222240311</c:v>
                </c:pt>
                <c:pt idx="5109">
                  <c:v>42856.547916684751</c:v>
                </c:pt>
                <c:pt idx="5110">
                  <c:v>42856.548611129212</c:v>
                </c:pt>
                <c:pt idx="5111">
                  <c:v>42856.549305573622</c:v>
                </c:pt>
                <c:pt idx="5112">
                  <c:v>42856.550000018091</c:v>
                </c:pt>
                <c:pt idx="5113">
                  <c:v>42856.550694462559</c:v>
                </c:pt>
                <c:pt idx="5114">
                  <c:v>42856.551388906992</c:v>
                </c:pt>
                <c:pt idx="5115">
                  <c:v>42856.552083351431</c:v>
                </c:pt>
                <c:pt idx="5116">
                  <c:v>42856.552777795892</c:v>
                </c:pt>
                <c:pt idx="5117">
                  <c:v>42856.553472240332</c:v>
                </c:pt>
                <c:pt idx="5118">
                  <c:v>42856.554166684771</c:v>
                </c:pt>
                <c:pt idx="5119">
                  <c:v>42856.554861129218</c:v>
                </c:pt>
                <c:pt idx="5120">
                  <c:v>42856.555555573665</c:v>
                </c:pt>
                <c:pt idx="5121">
                  <c:v>42856.55625001814</c:v>
                </c:pt>
                <c:pt idx="5122">
                  <c:v>42856.55694446258</c:v>
                </c:pt>
                <c:pt idx="5123">
                  <c:v>42856.557638907012</c:v>
                </c:pt>
                <c:pt idx="5124">
                  <c:v>42856.558333351473</c:v>
                </c:pt>
                <c:pt idx="5125">
                  <c:v>42856.559027795898</c:v>
                </c:pt>
                <c:pt idx="5126">
                  <c:v>42856.559722240345</c:v>
                </c:pt>
                <c:pt idx="5127">
                  <c:v>42856.560416684784</c:v>
                </c:pt>
                <c:pt idx="5128">
                  <c:v>42856.561111129224</c:v>
                </c:pt>
                <c:pt idx="5129">
                  <c:v>42856.561805573663</c:v>
                </c:pt>
                <c:pt idx="5130">
                  <c:v>42856.562500018132</c:v>
                </c:pt>
                <c:pt idx="5131">
                  <c:v>42856.563194462578</c:v>
                </c:pt>
                <c:pt idx="5132">
                  <c:v>42856.563888907025</c:v>
                </c:pt>
                <c:pt idx="5133">
                  <c:v>42856.564583351472</c:v>
                </c:pt>
                <c:pt idx="5134">
                  <c:v>42856.565277795919</c:v>
                </c:pt>
                <c:pt idx="5135">
                  <c:v>42856.565972240365</c:v>
                </c:pt>
                <c:pt idx="5136">
                  <c:v>42856.566666684805</c:v>
                </c:pt>
                <c:pt idx="5137">
                  <c:v>42856.567361129237</c:v>
                </c:pt>
                <c:pt idx="5138">
                  <c:v>42856.568055573705</c:v>
                </c:pt>
                <c:pt idx="5139">
                  <c:v>42856.568750018152</c:v>
                </c:pt>
                <c:pt idx="5140">
                  <c:v>42856.569444462584</c:v>
                </c:pt>
                <c:pt idx="5141">
                  <c:v>42856.570138907045</c:v>
                </c:pt>
                <c:pt idx="5142">
                  <c:v>42856.570833351492</c:v>
                </c:pt>
                <c:pt idx="5143">
                  <c:v>42856.571527795939</c:v>
                </c:pt>
                <c:pt idx="5144">
                  <c:v>42856.572222240393</c:v>
                </c:pt>
                <c:pt idx="5145">
                  <c:v>42856.572916684832</c:v>
                </c:pt>
                <c:pt idx="5146">
                  <c:v>42856.573611129279</c:v>
                </c:pt>
                <c:pt idx="5147">
                  <c:v>42856.574305573726</c:v>
                </c:pt>
                <c:pt idx="5148">
                  <c:v>42856.575000018172</c:v>
                </c:pt>
                <c:pt idx="5149">
                  <c:v>42856.575694462605</c:v>
                </c:pt>
                <c:pt idx="5150">
                  <c:v>42856.576388907066</c:v>
                </c:pt>
                <c:pt idx="5151">
                  <c:v>42856.577083351505</c:v>
                </c:pt>
                <c:pt idx="5152">
                  <c:v>42856.577777795959</c:v>
                </c:pt>
                <c:pt idx="5153">
                  <c:v>42856.578472240413</c:v>
                </c:pt>
                <c:pt idx="5154">
                  <c:v>42856.579166684831</c:v>
                </c:pt>
                <c:pt idx="5155">
                  <c:v>42856.579861129285</c:v>
                </c:pt>
                <c:pt idx="5156">
                  <c:v>42856.580555573746</c:v>
                </c:pt>
                <c:pt idx="5157">
                  <c:v>42856.581250018193</c:v>
                </c:pt>
                <c:pt idx="5158">
                  <c:v>42856.581944462625</c:v>
                </c:pt>
                <c:pt idx="5159">
                  <c:v>42856.582638907093</c:v>
                </c:pt>
                <c:pt idx="5160">
                  <c:v>42856.583333351533</c:v>
                </c:pt>
                <c:pt idx="5161">
                  <c:v>42856.584027796001</c:v>
                </c:pt>
                <c:pt idx="5162">
                  <c:v>42856.584722240441</c:v>
                </c:pt>
                <c:pt idx="5163">
                  <c:v>42856.585416684873</c:v>
                </c:pt>
                <c:pt idx="5164">
                  <c:v>42856.586111129342</c:v>
                </c:pt>
                <c:pt idx="5165">
                  <c:v>42856.586805573766</c:v>
                </c:pt>
                <c:pt idx="5166">
                  <c:v>42856.587500018206</c:v>
                </c:pt>
                <c:pt idx="5167">
                  <c:v>42856.58819446266</c:v>
                </c:pt>
                <c:pt idx="5168">
                  <c:v>42856.588888907128</c:v>
                </c:pt>
                <c:pt idx="5169">
                  <c:v>42856.589583351553</c:v>
                </c:pt>
                <c:pt idx="5170">
                  <c:v>42856.590277796022</c:v>
                </c:pt>
                <c:pt idx="5171">
                  <c:v>42856.590972240447</c:v>
                </c:pt>
                <c:pt idx="5172">
                  <c:v>42856.591666684864</c:v>
                </c:pt>
                <c:pt idx="5173">
                  <c:v>42856.592361129326</c:v>
                </c:pt>
                <c:pt idx="5174">
                  <c:v>42856.593055573765</c:v>
                </c:pt>
                <c:pt idx="5175">
                  <c:v>42856.593750018204</c:v>
                </c:pt>
                <c:pt idx="5176">
                  <c:v>42856.594444462658</c:v>
                </c:pt>
                <c:pt idx="5177">
                  <c:v>42856.595138907127</c:v>
                </c:pt>
                <c:pt idx="5178">
                  <c:v>42856.595833351581</c:v>
                </c:pt>
                <c:pt idx="5179">
                  <c:v>42856.596527796042</c:v>
                </c:pt>
                <c:pt idx="5180">
                  <c:v>42856.597222240467</c:v>
                </c:pt>
                <c:pt idx="5181">
                  <c:v>42856.597916684914</c:v>
                </c:pt>
                <c:pt idx="5182">
                  <c:v>42856.598611129361</c:v>
                </c:pt>
                <c:pt idx="5183">
                  <c:v>42856.599305573778</c:v>
                </c:pt>
                <c:pt idx="5184">
                  <c:v>42856.600000018254</c:v>
                </c:pt>
                <c:pt idx="5185">
                  <c:v>42856.600694462701</c:v>
                </c:pt>
                <c:pt idx="5186">
                  <c:v>42856.601388907126</c:v>
                </c:pt>
                <c:pt idx="5187">
                  <c:v>42856.602083351594</c:v>
                </c:pt>
                <c:pt idx="5188">
                  <c:v>42856.602777796041</c:v>
                </c:pt>
                <c:pt idx="5189">
                  <c:v>42856.603472240487</c:v>
                </c:pt>
                <c:pt idx="5190">
                  <c:v>42856.604166684934</c:v>
                </c:pt>
                <c:pt idx="5191">
                  <c:v>42856.604861129381</c:v>
                </c:pt>
                <c:pt idx="5192">
                  <c:v>42856.605555573828</c:v>
                </c:pt>
                <c:pt idx="5193">
                  <c:v>42856.606250018282</c:v>
                </c:pt>
                <c:pt idx="5194">
                  <c:v>42856.606944462721</c:v>
                </c:pt>
                <c:pt idx="5195">
                  <c:v>42856.607638907168</c:v>
                </c:pt>
                <c:pt idx="5196">
                  <c:v>42856.608333351614</c:v>
                </c:pt>
                <c:pt idx="5197">
                  <c:v>42856.609027796061</c:v>
                </c:pt>
                <c:pt idx="5198">
                  <c:v>42856.609722240508</c:v>
                </c:pt>
                <c:pt idx="5199">
                  <c:v>42856.610416684962</c:v>
                </c:pt>
                <c:pt idx="5200">
                  <c:v>42856.611111129401</c:v>
                </c:pt>
                <c:pt idx="5201">
                  <c:v>42856.611805573826</c:v>
                </c:pt>
                <c:pt idx="5202">
                  <c:v>42856.612500018295</c:v>
                </c:pt>
                <c:pt idx="5203">
                  <c:v>42856.613194462734</c:v>
                </c:pt>
                <c:pt idx="5204">
                  <c:v>42856.613888907188</c:v>
                </c:pt>
                <c:pt idx="5205">
                  <c:v>42856.614583351635</c:v>
                </c:pt>
                <c:pt idx="5206">
                  <c:v>42856.615277796103</c:v>
                </c:pt>
                <c:pt idx="5207">
                  <c:v>42856.615972240543</c:v>
                </c:pt>
                <c:pt idx="5208">
                  <c:v>42856.616666684982</c:v>
                </c:pt>
                <c:pt idx="5209">
                  <c:v>42856.617361129422</c:v>
                </c:pt>
                <c:pt idx="5210">
                  <c:v>42856.618055573868</c:v>
                </c:pt>
                <c:pt idx="5211">
                  <c:v>42856.618750018315</c:v>
                </c:pt>
                <c:pt idx="5212">
                  <c:v>42856.619444462754</c:v>
                </c:pt>
                <c:pt idx="5213">
                  <c:v>42856.620138907194</c:v>
                </c:pt>
                <c:pt idx="5214">
                  <c:v>42856.620833351655</c:v>
                </c:pt>
                <c:pt idx="5215">
                  <c:v>42856.621527796102</c:v>
                </c:pt>
                <c:pt idx="5216">
                  <c:v>42856.622222240549</c:v>
                </c:pt>
                <c:pt idx="5217">
                  <c:v>42856.622916684995</c:v>
                </c:pt>
                <c:pt idx="5218">
                  <c:v>42856.623611129435</c:v>
                </c:pt>
                <c:pt idx="5219">
                  <c:v>42856.624305573874</c:v>
                </c:pt>
                <c:pt idx="5220">
                  <c:v>42856.625000018314</c:v>
                </c:pt>
                <c:pt idx="5221">
                  <c:v>42856.625694462775</c:v>
                </c:pt>
                <c:pt idx="5222">
                  <c:v>42856.626388907207</c:v>
                </c:pt>
                <c:pt idx="5223">
                  <c:v>42856.627083351646</c:v>
                </c:pt>
                <c:pt idx="5224">
                  <c:v>42856.627777796122</c:v>
                </c:pt>
                <c:pt idx="5225">
                  <c:v>42856.628472240569</c:v>
                </c:pt>
                <c:pt idx="5226">
                  <c:v>42856.629166684979</c:v>
                </c:pt>
                <c:pt idx="5227">
                  <c:v>42856.629861129455</c:v>
                </c:pt>
                <c:pt idx="5228">
                  <c:v>42856.630555573909</c:v>
                </c:pt>
                <c:pt idx="5229">
                  <c:v>42856.631250018356</c:v>
                </c:pt>
                <c:pt idx="5230">
                  <c:v>42856.631944462781</c:v>
                </c:pt>
                <c:pt idx="5231">
                  <c:v>42856.632638907235</c:v>
                </c:pt>
                <c:pt idx="5232">
                  <c:v>42856.633333351674</c:v>
                </c:pt>
                <c:pt idx="5233">
                  <c:v>42856.634027796143</c:v>
                </c:pt>
                <c:pt idx="5234">
                  <c:v>42856.634722240589</c:v>
                </c:pt>
                <c:pt idx="5235">
                  <c:v>42856.635416685014</c:v>
                </c:pt>
                <c:pt idx="5236">
                  <c:v>42856.636111129483</c:v>
                </c:pt>
                <c:pt idx="5237">
                  <c:v>42856.636805573929</c:v>
                </c:pt>
                <c:pt idx="5238">
                  <c:v>42856.637500018376</c:v>
                </c:pt>
                <c:pt idx="5239">
                  <c:v>42856.638194462823</c:v>
                </c:pt>
                <c:pt idx="5240">
                  <c:v>42856.63888890727</c:v>
                </c:pt>
                <c:pt idx="5241">
                  <c:v>42856.639583351694</c:v>
                </c:pt>
                <c:pt idx="5242">
                  <c:v>42856.640277796199</c:v>
                </c:pt>
                <c:pt idx="5243">
                  <c:v>42856.64097224061</c:v>
                </c:pt>
                <c:pt idx="5244">
                  <c:v>42856.641666685027</c:v>
                </c:pt>
                <c:pt idx="5245">
                  <c:v>42856.642361129503</c:v>
                </c:pt>
                <c:pt idx="5246">
                  <c:v>42856.64305557395</c:v>
                </c:pt>
                <c:pt idx="5247">
                  <c:v>42856.643750018375</c:v>
                </c:pt>
                <c:pt idx="5248">
                  <c:v>42856.644444462836</c:v>
                </c:pt>
                <c:pt idx="5249">
                  <c:v>42856.645138907275</c:v>
                </c:pt>
                <c:pt idx="5250">
                  <c:v>42856.645833351737</c:v>
                </c:pt>
                <c:pt idx="5251">
                  <c:v>42856.646527796205</c:v>
                </c:pt>
                <c:pt idx="5252">
                  <c:v>42856.64722224063</c:v>
                </c:pt>
                <c:pt idx="5253">
                  <c:v>42856.647916685077</c:v>
                </c:pt>
                <c:pt idx="5254">
                  <c:v>42856.648611129545</c:v>
                </c:pt>
                <c:pt idx="5255">
                  <c:v>42856.64930557397</c:v>
                </c:pt>
                <c:pt idx="5256">
                  <c:v>42856.650000018417</c:v>
                </c:pt>
                <c:pt idx="5257">
                  <c:v>42856.650694462885</c:v>
                </c:pt>
                <c:pt idx="5258">
                  <c:v>42856.651388907288</c:v>
                </c:pt>
                <c:pt idx="5259">
                  <c:v>42856.652083351757</c:v>
                </c:pt>
                <c:pt idx="5260">
                  <c:v>42856.652777796211</c:v>
                </c:pt>
                <c:pt idx="5261">
                  <c:v>42856.65347224065</c:v>
                </c:pt>
                <c:pt idx="5262">
                  <c:v>42856.654166685075</c:v>
                </c:pt>
                <c:pt idx="5263">
                  <c:v>42856.654861129566</c:v>
                </c:pt>
                <c:pt idx="5264">
                  <c:v>42856.655555573991</c:v>
                </c:pt>
                <c:pt idx="5265">
                  <c:v>42856.656250018459</c:v>
                </c:pt>
                <c:pt idx="5266">
                  <c:v>42856.656944462891</c:v>
                </c:pt>
                <c:pt idx="5267">
                  <c:v>42856.657638907331</c:v>
                </c:pt>
                <c:pt idx="5268">
                  <c:v>42856.658333351792</c:v>
                </c:pt>
                <c:pt idx="5269">
                  <c:v>42856.659027796231</c:v>
                </c:pt>
                <c:pt idx="5270">
                  <c:v>42856.659722240671</c:v>
                </c:pt>
                <c:pt idx="5271">
                  <c:v>42856.660416685096</c:v>
                </c:pt>
                <c:pt idx="5272">
                  <c:v>42856.661111129564</c:v>
                </c:pt>
                <c:pt idx="5273">
                  <c:v>42856.661805574004</c:v>
                </c:pt>
                <c:pt idx="5274">
                  <c:v>42856.662500018458</c:v>
                </c:pt>
                <c:pt idx="5275">
                  <c:v>42856.663194462904</c:v>
                </c:pt>
                <c:pt idx="5276">
                  <c:v>42856.663888907329</c:v>
                </c:pt>
                <c:pt idx="5277">
                  <c:v>42856.664583351776</c:v>
                </c:pt>
                <c:pt idx="5278">
                  <c:v>42856.665277796244</c:v>
                </c:pt>
                <c:pt idx="5279">
                  <c:v>42856.665972240684</c:v>
                </c:pt>
                <c:pt idx="5280">
                  <c:v>42856.666666685116</c:v>
                </c:pt>
                <c:pt idx="5281">
                  <c:v>42856.667361129585</c:v>
                </c:pt>
                <c:pt idx="5282">
                  <c:v>42856.668055574031</c:v>
                </c:pt>
                <c:pt idx="5283">
                  <c:v>42856.668750018478</c:v>
                </c:pt>
                <c:pt idx="5284">
                  <c:v>42856.669444462925</c:v>
                </c:pt>
                <c:pt idx="5285">
                  <c:v>42856.670138907371</c:v>
                </c:pt>
                <c:pt idx="5286">
                  <c:v>42856.670833351818</c:v>
                </c:pt>
                <c:pt idx="5287">
                  <c:v>42856.671527796265</c:v>
                </c:pt>
                <c:pt idx="5288">
                  <c:v>42856.672222240712</c:v>
                </c:pt>
                <c:pt idx="5289">
                  <c:v>42856.672916685158</c:v>
                </c:pt>
                <c:pt idx="5290">
                  <c:v>42856.673611129605</c:v>
                </c:pt>
                <c:pt idx="5291">
                  <c:v>42856.674305574052</c:v>
                </c:pt>
                <c:pt idx="5292">
                  <c:v>42856.675000018484</c:v>
                </c:pt>
                <c:pt idx="5293">
                  <c:v>42856.675694462945</c:v>
                </c:pt>
                <c:pt idx="5294">
                  <c:v>42856.676388907385</c:v>
                </c:pt>
                <c:pt idx="5295">
                  <c:v>42856.677083351824</c:v>
                </c:pt>
                <c:pt idx="5296">
                  <c:v>42856.677777796285</c:v>
                </c:pt>
                <c:pt idx="5297">
                  <c:v>42856.678472240732</c:v>
                </c:pt>
                <c:pt idx="5298">
                  <c:v>42856.679166685157</c:v>
                </c:pt>
                <c:pt idx="5299">
                  <c:v>42856.679861129625</c:v>
                </c:pt>
                <c:pt idx="5300">
                  <c:v>42856.680555574094</c:v>
                </c:pt>
                <c:pt idx="5301">
                  <c:v>42856.681250018519</c:v>
                </c:pt>
                <c:pt idx="5302">
                  <c:v>42856.681944462965</c:v>
                </c:pt>
                <c:pt idx="5303">
                  <c:v>42856.682638907412</c:v>
                </c:pt>
                <c:pt idx="5304">
                  <c:v>42856.683333351859</c:v>
                </c:pt>
                <c:pt idx="5305">
                  <c:v>42856.684027796313</c:v>
                </c:pt>
                <c:pt idx="5306">
                  <c:v>42856.684722240752</c:v>
                </c:pt>
                <c:pt idx="5307">
                  <c:v>42856.685416685184</c:v>
                </c:pt>
                <c:pt idx="5308">
                  <c:v>42856.686111129646</c:v>
                </c:pt>
                <c:pt idx="5309">
                  <c:v>42856.686805574092</c:v>
                </c:pt>
                <c:pt idx="5310">
                  <c:v>42856.687500018539</c:v>
                </c:pt>
                <c:pt idx="5311">
                  <c:v>42856.688194462993</c:v>
                </c:pt>
                <c:pt idx="5312">
                  <c:v>42856.688888907433</c:v>
                </c:pt>
                <c:pt idx="5313">
                  <c:v>42856.689583351879</c:v>
                </c:pt>
                <c:pt idx="5314">
                  <c:v>42856.690277796333</c:v>
                </c:pt>
                <c:pt idx="5315">
                  <c:v>42856.690972240773</c:v>
                </c:pt>
                <c:pt idx="5316">
                  <c:v>42856.691666685168</c:v>
                </c:pt>
                <c:pt idx="5317">
                  <c:v>42856.692361129644</c:v>
                </c:pt>
                <c:pt idx="5318">
                  <c:v>42856.693055574106</c:v>
                </c:pt>
                <c:pt idx="5319">
                  <c:v>42856.693750018538</c:v>
                </c:pt>
                <c:pt idx="5320">
                  <c:v>42856.694444462984</c:v>
                </c:pt>
                <c:pt idx="5321">
                  <c:v>42856.695138907431</c:v>
                </c:pt>
                <c:pt idx="5322">
                  <c:v>42856.6958333519</c:v>
                </c:pt>
                <c:pt idx="5323">
                  <c:v>42856.696527796346</c:v>
                </c:pt>
                <c:pt idx="5324">
                  <c:v>42856.697222240786</c:v>
                </c:pt>
                <c:pt idx="5325">
                  <c:v>42856.697916685203</c:v>
                </c:pt>
                <c:pt idx="5326">
                  <c:v>42856.698611129686</c:v>
                </c:pt>
                <c:pt idx="5327">
                  <c:v>42856.699305574126</c:v>
                </c:pt>
                <c:pt idx="5328">
                  <c:v>42856.70000001858</c:v>
                </c:pt>
                <c:pt idx="5329">
                  <c:v>42856.700694463027</c:v>
                </c:pt>
                <c:pt idx="5330">
                  <c:v>42856.701388907451</c:v>
                </c:pt>
                <c:pt idx="5331">
                  <c:v>42856.70208335192</c:v>
                </c:pt>
                <c:pt idx="5332">
                  <c:v>42856.702777796367</c:v>
                </c:pt>
                <c:pt idx="5333">
                  <c:v>42856.703472240806</c:v>
                </c:pt>
                <c:pt idx="5334">
                  <c:v>42856.704166685216</c:v>
                </c:pt>
                <c:pt idx="5335">
                  <c:v>42856.704861129707</c:v>
                </c:pt>
                <c:pt idx="5336">
                  <c:v>42856.705555574161</c:v>
                </c:pt>
                <c:pt idx="5337">
                  <c:v>42856.7062500186</c:v>
                </c:pt>
                <c:pt idx="5338">
                  <c:v>42856.706944463025</c:v>
                </c:pt>
                <c:pt idx="5339">
                  <c:v>42856.707638907494</c:v>
                </c:pt>
                <c:pt idx="5340">
                  <c:v>42856.70833335194</c:v>
                </c:pt>
                <c:pt idx="5341">
                  <c:v>42856.709027796387</c:v>
                </c:pt>
                <c:pt idx="5342">
                  <c:v>42856.709722240834</c:v>
                </c:pt>
                <c:pt idx="5343">
                  <c:v>42856.710416685259</c:v>
                </c:pt>
                <c:pt idx="5344">
                  <c:v>42856.711111129727</c:v>
                </c:pt>
                <c:pt idx="5345">
                  <c:v>42856.711805574181</c:v>
                </c:pt>
                <c:pt idx="5346">
                  <c:v>42856.712500018621</c:v>
                </c:pt>
                <c:pt idx="5347">
                  <c:v>42856.713194463046</c:v>
                </c:pt>
                <c:pt idx="5348">
                  <c:v>42856.713888907514</c:v>
                </c:pt>
                <c:pt idx="5349">
                  <c:v>42856.714583351961</c:v>
                </c:pt>
                <c:pt idx="5350">
                  <c:v>42856.715277796429</c:v>
                </c:pt>
                <c:pt idx="5351">
                  <c:v>42856.715972240861</c:v>
                </c:pt>
                <c:pt idx="5352">
                  <c:v>42856.716666685279</c:v>
                </c:pt>
                <c:pt idx="5353">
                  <c:v>42856.717361129726</c:v>
                </c:pt>
                <c:pt idx="5354">
                  <c:v>42856.718055574202</c:v>
                </c:pt>
                <c:pt idx="5355">
                  <c:v>42856.718750018634</c:v>
                </c:pt>
                <c:pt idx="5356">
                  <c:v>42856.719444463066</c:v>
                </c:pt>
                <c:pt idx="5357">
                  <c:v>42856.720138907534</c:v>
                </c:pt>
                <c:pt idx="5358">
                  <c:v>42856.720833351981</c:v>
                </c:pt>
                <c:pt idx="5359">
                  <c:v>42856.721527796428</c:v>
                </c:pt>
                <c:pt idx="5360">
                  <c:v>42856.722222240882</c:v>
                </c:pt>
                <c:pt idx="5361">
                  <c:v>42856.722916685299</c:v>
                </c:pt>
                <c:pt idx="5362">
                  <c:v>42856.723611129746</c:v>
                </c:pt>
                <c:pt idx="5363">
                  <c:v>42856.724305574193</c:v>
                </c:pt>
                <c:pt idx="5364">
                  <c:v>42856.725000018618</c:v>
                </c:pt>
                <c:pt idx="5365">
                  <c:v>42856.725694463086</c:v>
                </c:pt>
                <c:pt idx="5366">
                  <c:v>42856.726388907555</c:v>
                </c:pt>
                <c:pt idx="5367">
                  <c:v>42856.72708335198</c:v>
                </c:pt>
                <c:pt idx="5368">
                  <c:v>42856.727777796434</c:v>
                </c:pt>
                <c:pt idx="5369">
                  <c:v>42856.728472240895</c:v>
                </c:pt>
                <c:pt idx="5370">
                  <c:v>42856.729166685291</c:v>
                </c:pt>
                <c:pt idx="5371">
                  <c:v>42856.729861129774</c:v>
                </c:pt>
                <c:pt idx="5372">
                  <c:v>42856.730555574235</c:v>
                </c:pt>
                <c:pt idx="5373">
                  <c:v>42856.731250018674</c:v>
                </c:pt>
                <c:pt idx="5374">
                  <c:v>42856.731944463107</c:v>
                </c:pt>
                <c:pt idx="5375">
                  <c:v>42856.732638907582</c:v>
                </c:pt>
                <c:pt idx="5376">
                  <c:v>42856.733333352022</c:v>
                </c:pt>
                <c:pt idx="5377">
                  <c:v>42856.734027796469</c:v>
                </c:pt>
                <c:pt idx="5378">
                  <c:v>42856.734722240915</c:v>
                </c:pt>
                <c:pt idx="5379">
                  <c:v>42856.735416685318</c:v>
                </c:pt>
                <c:pt idx="5380">
                  <c:v>42856.736111129809</c:v>
                </c:pt>
                <c:pt idx="5381">
                  <c:v>42856.736805574255</c:v>
                </c:pt>
                <c:pt idx="5382">
                  <c:v>42856.73750001868</c:v>
                </c:pt>
                <c:pt idx="5383">
                  <c:v>42856.738194463134</c:v>
                </c:pt>
                <c:pt idx="5384">
                  <c:v>42856.738888907596</c:v>
                </c:pt>
                <c:pt idx="5385">
                  <c:v>42856.739583352035</c:v>
                </c:pt>
                <c:pt idx="5386">
                  <c:v>42856.740277796518</c:v>
                </c:pt>
                <c:pt idx="5387">
                  <c:v>42856.740972240943</c:v>
                </c:pt>
                <c:pt idx="5388">
                  <c:v>42856.741666685339</c:v>
                </c:pt>
                <c:pt idx="5389">
                  <c:v>42856.742361129829</c:v>
                </c:pt>
                <c:pt idx="5390">
                  <c:v>42856.743055574276</c:v>
                </c:pt>
                <c:pt idx="5391">
                  <c:v>42856.743750018701</c:v>
                </c:pt>
                <c:pt idx="5392">
                  <c:v>42856.744444463155</c:v>
                </c:pt>
                <c:pt idx="5393">
                  <c:v>42856.745138907594</c:v>
                </c:pt>
                <c:pt idx="5394">
                  <c:v>42856.745833352063</c:v>
                </c:pt>
                <c:pt idx="5395">
                  <c:v>42856.746527796538</c:v>
                </c:pt>
                <c:pt idx="5396">
                  <c:v>42856.747222240963</c:v>
                </c:pt>
                <c:pt idx="5397">
                  <c:v>42856.747916685381</c:v>
                </c:pt>
                <c:pt idx="5398">
                  <c:v>42856.748611129849</c:v>
                </c:pt>
                <c:pt idx="5399">
                  <c:v>42856.749305574274</c:v>
                </c:pt>
                <c:pt idx="5400">
                  <c:v>42856.750000018736</c:v>
                </c:pt>
                <c:pt idx="5401">
                  <c:v>42856.75069446319</c:v>
                </c:pt>
                <c:pt idx="5402">
                  <c:v>42856.751388907614</c:v>
                </c:pt>
                <c:pt idx="5403">
                  <c:v>42856.752083352083</c:v>
                </c:pt>
                <c:pt idx="5404">
                  <c:v>42856.752777796552</c:v>
                </c:pt>
                <c:pt idx="5405">
                  <c:v>42856.753472240991</c:v>
                </c:pt>
                <c:pt idx="5406">
                  <c:v>42856.754166685401</c:v>
                </c:pt>
                <c:pt idx="5407">
                  <c:v>42856.754861129892</c:v>
                </c:pt>
                <c:pt idx="5408">
                  <c:v>42856.755555574317</c:v>
                </c:pt>
                <c:pt idx="5409">
                  <c:v>42856.756250018763</c:v>
                </c:pt>
                <c:pt idx="5410">
                  <c:v>42856.756944463195</c:v>
                </c:pt>
                <c:pt idx="5411">
                  <c:v>42856.757638907657</c:v>
                </c:pt>
                <c:pt idx="5412">
                  <c:v>42856.758333352125</c:v>
                </c:pt>
                <c:pt idx="5413">
                  <c:v>42856.759027796572</c:v>
                </c:pt>
                <c:pt idx="5414">
                  <c:v>42856.759722240997</c:v>
                </c:pt>
                <c:pt idx="5415">
                  <c:v>42856.760416685414</c:v>
                </c:pt>
                <c:pt idx="5416">
                  <c:v>42856.761111129876</c:v>
                </c:pt>
                <c:pt idx="5417">
                  <c:v>42856.761805574315</c:v>
                </c:pt>
                <c:pt idx="5418">
                  <c:v>42856.762500018784</c:v>
                </c:pt>
                <c:pt idx="5419">
                  <c:v>42856.763194463187</c:v>
                </c:pt>
                <c:pt idx="5420">
                  <c:v>42856.763888907648</c:v>
                </c:pt>
                <c:pt idx="5421">
                  <c:v>42856.764583352131</c:v>
                </c:pt>
                <c:pt idx="5422">
                  <c:v>42856.765277796592</c:v>
                </c:pt>
                <c:pt idx="5423">
                  <c:v>42856.765972240995</c:v>
                </c:pt>
                <c:pt idx="5424">
                  <c:v>42856.766666685435</c:v>
                </c:pt>
                <c:pt idx="5425">
                  <c:v>42856.767361129889</c:v>
                </c:pt>
                <c:pt idx="5426">
                  <c:v>42856.768055574357</c:v>
                </c:pt>
                <c:pt idx="5427">
                  <c:v>42856.768750018804</c:v>
                </c:pt>
                <c:pt idx="5428">
                  <c:v>42856.769444463207</c:v>
                </c:pt>
                <c:pt idx="5429">
                  <c:v>42856.770138907676</c:v>
                </c:pt>
                <c:pt idx="5430">
                  <c:v>42856.770833352166</c:v>
                </c:pt>
                <c:pt idx="5431">
                  <c:v>42856.771527796591</c:v>
                </c:pt>
                <c:pt idx="5432">
                  <c:v>42856.772222241038</c:v>
                </c:pt>
                <c:pt idx="5433">
                  <c:v>42856.772916685484</c:v>
                </c:pt>
                <c:pt idx="5434">
                  <c:v>42856.773611129931</c:v>
                </c:pt>
                <c:pt idx="5435">
                  <c:v>42856.774305574378</c:v>
                </c:pt>
                <c:pt idx="5436">
                  <c:v>42856.775000018824</c:v>
                </c:pt>
                <c:pt idx="5437">
                  <c:v>42856.775694463249</c:v>
                </c:pt>
                <c:pt idx="5438">
                  <c:v>42856.776388907696</c:v>
                </c:pt>
                <c:pt idx="5439">
                  <c:v>42856.777083352164</c:v>
                </c:pt>
                <c:pt idx="5440">
                  <c:v>42856.777777796604</c:v>
                </c:pt>
                <c:pt idx="5441">
                  <c:v>42856.778472241058</c:v>
                </c:pt>
                <c:pt idx="5442">
                  <c:v>42856.779166685468</c:v>
                </c:pt>
                <c:pt idx="5443">
                  <c:v>42856.779861129951</c:v>
                </c:pt>
                <c:pt idx="5444">
                  <c:v>42856.780555574398</c:v>
                </c:pt>
                <c:pt idx="5445">
                  <c:v>42856.781250018845</c:v>
                </c:pt>
                <c:pt idx="5446">
                  <c:v>42856.781944463262</c:v>
                </c:pt>
                <c:pt idx="5447">
                  <c:v>42856.782638907738</c:v>
                </c:pt>
                <c:pt idx="5448">
                  <c:v>42856.783333352192</c:v>
                </c:pt>
                <c:pt idx="5449">
                  <c:v>42856.784027796632</c:v>
                </c:pt>
                <c:pt idx="5450">
                  <c:v>42856.784722241078</c:v>
                </c:pt>
                <c:pt idx="5451">
                  <c:v>42856.785416685525</c:v>
                </c:pt>
                <c:pt idx="5452">
                  <c:v>42856.786111129994</c:v>
                </c:pt>
                <c:pt idx="5453">
                  <c:v>42856.786805574418</c:v>
                </c:pt>
                <c:pt idx="5454">
                  <c:v>42856.787500018865</c:v>
                </c:pt>
                <c:pt idx="5455">
                  <c:v>42856.788194463305</c:v>
                </c:pt>
                <c:pt idx="5456">
                  <c:v>42856.788888907759</c:v>
                </c:pt>
                <c:pt idx="5457">
                  <c:v>42856.789583352205</c:v>
                </c:pt>
                <c:pt idx="5458">
                  <c:v>42856.790277796652</c:v>
                </c:pt>
                <c:pt idx="5459">
                  <c:v>42856.790972241084</c:v>
                </c:pt>
                <c:pt idx="5460">
                  <c:v>42856.791666685502</c:v>
                </c:pt>
                <c:pt idx="5461">
                  <c:v>42856.792361129985</c:v>
                </c:pt>
                <c:pt idx="5462">
                  <c:v>42856.793055574424</c:v>
                </c:pt>
                <c:pt idx="5463">
                  <c:v>42856.793750018864</c:v>
                </c:pt>
                <c:pt idx="5464">
                  <c:v>42856.794444463289</c:v>
                </c:pt>
                <c:pt idx="5465">
                  <c:v>42856.795138907757</c:v>
                </c:pt>
                <c:pt idx="5466">
                  <c:v>42856.795833352226</c:v>
                </c:pt>
                <c:pt idx="5467">
                  <c:v>42856.796527796672</c:v>
                </c:pt>
                <c:pt idx="5468">
                  <c:v>42856.797222241104</c:v>
                </c:pt>
                <c:pt idx="5469">
                  <c:v>42856.797916685544</c:v>
                </c:pt>
                <c:pt idx="5470">
                  <c:v>42856.798611130005</c:v>
                </c:pt>
                <c:pt idx="5471">
                  <c:v>42856.799305574437</c:v>
                </c:pt>
                <c:pt idx="5472">
                  <c:v>42856.800000018913</c:v>
                </c:pt>
                <c:pt idx="5473">
                  <c:v>42856.800694463353</c:v>
                </c:pt>
                <c:pt idx="5474">
                  <c:v>42856.801388907785</c:v>
                </c:pt>
                <c:pt idx="5475">
                  <c:v>42856.802083352246</c:v>
                </c:pt>
                <c:pt idx="5476">
                  <c:v>42856.802777796693</c:v>
                </c:pt>
                <c:pt idx="5477">
                  <c:v>42856.803472241139</c:v>
                </c:pt>
                <c:pt idx="5478">
                  <c:v>42856.804166685586</c:v>
                </c:pt>
                <c:pt idx="5479">
                  <c:v>42856.804861130033</c:v>
                </c:pt>
                <c:pt idx="5480">
                  <c:v>42856.805555574501</c:v>
                </c:pt>
                <c:pt idx="5481">
                  <c:v>42856.806250018955</c:v>
                </c:pt>
                <c:pt idx="5482">
                  <c:v>42856.806944463373</c:v>
                </c:pt>
                <c:pt idx="5483">
                  <c:v>42856.807638907841</c:v>
                </c:pt>
                <c:pt idx="5484">
                  <c:v>42856.808333352295</c:v>
                </c:pt>
                <c:pt idx="5485">
                  <c:v>42856.809027796713</c:v>
                </c:pt>
                <c:pt idx="5486">
                  <c:v>42856.80972224116</c:v>
                </c:pt>
                <c:pt idx="5487">
                  <c:v>42856.810416685606</c:v>
                </c:pt>
                <c:pt idx="5488">
                  <c:v>42856.811111130053</c:v>
                </c:pt>
                <c:pt idx="5489">
                  <c:v>42856.811805574522</c:v>
                </c:pt>
                <c:pt idx="5490">
                  <c:v>42856.812500018976</c:v>
                </c:pt>
                <c:pt idx="5491">
                  <c:v>42856.813194463386</c:v>
                </c:pt>
                <c:pt idx="5492">
                  <c:v>42856.81388890784</c:v>
                </c:pt>
                <c:pt idx="5493">
                  <c:v>42856.814583352309</c:v>
                </c:pt>
                <c:pt idx="5494">
                  <c:v>42856.815277796755</c:v>
                </c:pt>
                <c:pt idx="5495">
                  <c:v>42856.815972241202</c:v>
                </c:pt>
                <c:pt idx="5496">
                  <c:v>42856.816666685627</c:v>
                </c:pt>
                <c:pt idx="5497">
                  <c:v>42856.817361130081</c:v>
                </c:pt>
                <c:pt idx="5498">
                  <c:v>42856.818055574557</c:v>
                </c:pt>
                <c:pt idx="5499">
                  <c:v>42856.818750018996</c:v>
                </c:pt>
                <c:pt idx="5500">
                  <c:v>42856.819444463414</c:v>
                </c:pt>
                <c:pt idx="5501">
                  <c:v>42856.82013890786</c:v>
                </c:pt>
                <c:pt idx="5502">
                  <c:v>42856.820833352329</c:v>
                </c:pt>
                <c:pt idx="5503">
                  <c:v>42856.821527796761</c:v>
                </c:pt>
                <c:pt idx="5504">
                  <c:v>42856.822222241201</c:v>
                </c:pt>
                <c:pt idx="5505">
                  <c:v>42856.822916685625</c:v>
                </c:pt>
                <c:pt idx="5506">
                  <c:v>42856.823611130094</c:v>
                </c:pt>
                <c:pt idx="5507">
                  <c:v>42856.824305574541</c:v>
                </c:pt>
                <c:pt idx="5508">
                  <c:v>42856.825000018987</c:v>
                </c:pt>
                <c:pt idx="5509">
                  <c:v>42856.825694463434</c:v>
                </c:pt>
                <c:pt idx="5510">
                  <c:v>42856.826388907881</c:v>
                </c:pt>
                <c:pt idx="5511">
                  <c:v>42856.827083352327</c:v>
                </c:pt>
                <c:pt idx="5512">
                  <c:v>42856.827777796781</c:v>
                </c:pt>
                <c:pt idx="5513">
                  <c:v>42856.828472241221</c:v>
                </c:pt>
                <c:pt idx="5514">
                  <c:v>42856.829166685624</c:v>
                </c:pt>
                <c:pt idx="5515">
                  <c:v>42856.829861130114</c:v>
                </c:pt>
                <c:pt idx="5516">
                  <c:v>42856.83055557459</c:v>
                </c:pt>
                <c:pt idx="5517">
                  <c:v>42856.831250019008</c:v>
                </c:pt>
                <c:pt idx="5518">
                  <c:v>42856.831944463454</c:v>
                </c:pt>
                <c:pt idx="5519">
                  <c:v>42856.832638907923</c:v>
                </c:pt>
                <c:pt idx="5520">
                  <c:v>42856.833333352348</c:v>
                </c:pt>
                <c:pt idx="5521">
                  <c:v>42856.834027796816</c:v>
                </c:pt>
                <c:pt idx="5522">
                  <c:v>42856.834722241234</c:v>
                </c:pt>
                <c:pt idx="5523">
                  <c:v>42856.835416685666</c:v>
                </c:pt>
                <c:pt idx="5524">
                  <c:v>42856.836111130142</c:v>
                </c:pt>
                <c:pt idx="5525">
                  <c:v>42856.836805574603</c:v>
                </c:pt>
                <c:pt idx="5526">
                  <c:v>42856.837500019028</c:v>
                </c:pt>
                <c:pt idx="5527">
                  <c:v>42856.838194463482</c:v>
                </c:pt>
                <c:pt idx="5528">
                  <c:v>42856.838888907943</c:v>
                </c:pt>
                <c:pt idx="5529">
                  <c:v>42856.839583352368</c:v>
                </c:pt>
                <c:pt idx="5530">
                  <c:v>42856.840277796859</c:v>
                </c:pt>
                <c:pt idx="5531">
                  <c:v>42856.840972241262</c:v>
                </c:pt>
                <c:pt idx="5532">
                  <c:v>42856.841666685687</c:v>
                </c:pt>
                <c:pt idx="5533">
                  <c:v>42856.842361130162</c:v>
                </c:pt>
                <c:pt idx="5534">
                  <c:v>42856.843055574602</c:v>
                </c:pt>
                <c:pt idx="5535">
                  <c:v>42856.843750019034</c:v>
                </c:pt>
                <c:pt idx="5536">
                  <c:v>42856.844444463495</c:v>
                </c:pt>
                <c:pt idx="5537">
                  <c:v>42856.845138907942</c:v>
                </c:pt>
                <c:pt idx="5538">
                  <c:v>42856.84583335241</c:v>
                </c:pt>
                <c:pt idx="5539">
                  <c:v>42856.846527796879</c:v>
                </c:pt>
                <c:pt idx="5540">
                  <c:v>42856.847222241282</c:v>
                </c:pt>
                <c:pt idx="5541">
                  <c:v>42856.847916685729</c:v>
                </c:pt>
                <c:pt idx="5542">
                  <c:v>42856.848611130205</c:v>
                </c:pt>
                <c:pt idx="5543">
                  <c:v>42856.849305574622</c:v>
                </c:pt>
                <c:pt idx="5544">
                  <c:v>42856.850000019069</c:v>
                </c:pt>
                <c:pt idx="5545">
                  <c:v>42856.850694463537</c:v>
                </c:pt>
                <c:pt idx="5546">
                  <c:v>42856.851388907962</c:v>
                </c:pt>
                <c:pt idx="5547">
                  <c:v>42856.852083352438</c:v>
                </c:pt>
                <c:pt idx="5548">
                  <c:v>42856.852777796899</c:v>
                </c:pt>
                <c:pt idx="5549">
                  <c:v>42856.853472241302</c:v>
                </c:pt>
                <c:pt idx="5550">
                  <c:v>42856.854166685735</c:v>
                </c:pt>
                <c:pt idx="5551">
                  <c:v>42856.854861130203</c:v>
                </c:pt>
                <c:pt idx="5552">
                  <c:v>42856.855555574642</c:v>
                </c:pt>
                <c:pt idx="5553">
                  <c:v>42856.856250019118</c:v>
                </c:pt>
                <c:pt idx="5554">
                  <c:v>42856.856944463543</c:v>
                </c:pt>
                <c:pt idx="5555">
                  <c:v>42856.857638908004</c:v>
                </c:pt>
                <c:pt idx="5556">
                  <c:v>42856.858333352473</c:v>
                </c:pt>
                <c:pt idx="5557">
                  <c:v>42856.859027796905</c:v>
                </c:pt>
                <c:pt idx="5558">
                  <c:v>42856.859722241323</c:v>
                </c:pt>
                <c:pt idx="5559">
                  <c:v>42856.860416685755</c:v>
                </c:pt>
                <c:pt idx="5560">
                  <c:v>42856.861111130194</c:v>
                </c:pt>
                <c:pt idx="5561">
                  <c:v>42856.861805574656</c:v>
                </c:pt>
                <c:pt idx="5562">
                  <c:v>42856.86250001911</c:v>
                </c:pt>
                <c:pt idx="5563">
                  <c:v>42856.863194463556</c:v>
                </c:pt>
                <c:pt idx="5564">
                  <c:v>42856.863888908003</c:v>
                </c:pt>
                <c:pt idx="5565">
                  <c:v>42856.864583352472</c:v>
                </c:pt>
                <c:pt idx="5566">
                  <c:v>42856.865277796926</c:v>
                </c:pt>
                <c:pt idx="5567">
                  <c:v>42856.865972241336</c:v>
                </c:pt>
                <c:pt idx="5568">
                  <c:v>42856.866666685775</c:v>
                </c:pt>
                <c:pt idx="5569">
                  <c:v>42856.867361130215</c:v>
                </c:pt>
                <c:pt idx="5570">
                  <c:v>42856.868055574683</c:v>
                </c:pt>
                <c:pt idx="5571">
                  <c:v>42856.86875001913</c:v>
                </c:pt>
                <c:pt idx="5572">
                  <c:v>42856.869444463577</c:v>
                </c:pt>
                <c:pt idx="5573">
                  <c:v>42856.870138908045</c:v>
                </c:pt>
                <c:pt idx="5574">
                  <c:v>42856.870833352506</c:v>
                </c:pt>
                <c:pt idx="5575">
                  <c:v>42856.871527796946</c:v>
                </c:pt>
                <c:pt idx="5576">
                  <c:v>42856.872222241363</c:v>
                </c:pt>
                <c:pt idx="5577">
                  <c:v>42856.87291668581</c:v>
                </c:pt>
                <c:pt idx="5578">
                  <c:v>42856.873611130257</c:v>
                </c:pt>
                <c:pt idx="5579">
                  <c:v>42856.874305574711</c:v>
                </c:pt>
                <c:pt idx="5580">
                  <c:v>42856.87500001915</c:v>
                </c:pt>
                <c:pt idx="5581">
                  <c:v>42856.875694463597</c:v>
                </c:pt>
                <c:pt idx="5582">
                  <c:v>42856.876388908066</c:v>
                </c:pt>
                <c:pt idx="5583">
                  <c:v>42856.87708335249</c:v>
                </c:pt>
                <c:pt idx="5584">
                  <c:v>42856.877777796959</c:v>
                </c:pt>
                <c:pt idx="5585">
                  <c:v>42856.878472241391</c:v>
                </c:pt>
                <c:pt idx="5586">
                  <c:v>42856.879166685809</c:v>
                </c:pt>
                <c:pt idx="5587">
                  <c:v>42856.879861130277</c:v>
                </c:pt>
                <c:pt idx="5588">
                  <c:v>42856.880555574753</c:v>
                </c:pt>
                <c:pt idx="5589">
                  <c:v>42856.881250019193</c:v>
                </c:pt>
                <c:pt idx="5590">
                  <c:v>42856.881944463596</c:v>
                </c:pt>
                <c:pt idx="5591">
                  <c:v>42856.8826389081</c:v>
                </c:pt>
                <c:pt idx="5592">
                  <c:v>42856.88333335254</c:v>
                </c:pt>
                <c:pt idx="5593">
                  <c:v>42856.884027797001</c:v>
                </c:pt>
                <c:pt idx="5594">
                  <c:v>42856.884722241412</c:v>
                </c:pt>
                <c:pt idx="5595">
                  <c:v>42856.885416685851</c:v>
                </c:pt>
                <c:pt idx="5596">
                  <c:v>42856.886111130298</c:v>
                </c:pt>
                <c:pt idx="5597">
                  <c:v>42856.886805574766</c:v>
                </c:pt>
                <c:pt idx="5598">
                  <c:v>42856.887500019191</c:v>
                </c:pt>
                <c:pt idx="5599">
                  <c:v>42856.888194463638</c:v>
                </c:pt>
                <c:pt idx="5600">
                  <c:v>42856.888888908121</c:v>
                </c:pt>
                <c:pt idx="5601">
                  <c:v>42856.889583352553</c:v>
                </c:pt>
                <c:pt idx="5602">
                  <c:v>42856.890277797007</c:v>
                </c:pt>
                <c:pt idx="5603">
                  <c:v>42856.890972241432</c:v>
                </c:pt>
                <c:pt idx="5604">
                  <c:v>42856.891666685849</c:v>
                </c:pt>
                <c:pt idx="5605">
                  <c:v>42856.892361130296</c:v>
                </c:pt>
                <c:pt idx="5606">
                  <c:v>42856.893055574765</c:v>
                </c:pt>
                <c:pt idx="5607">
                  <c:v>42856.893750019182</c:v>
                </c:pt>
                <c:pt idx="5608">
                  <c:v>42856.894444463636</c:v>
                </c:pt>
                <c:pt idx="5609">
                  <c:v>42856.895138908112</c:v>
                </c:pt>
                <c:pt idx="5610">
                  <c:v>42856.895833352573</c:v>
                </c:pt>
                <c:pt idx="5611">
                  <c:v>42856.896527797013</c:v>
                </c:pt>
                <c:pt idx="5612">
                  <c:v>42856.897222241445</c:v>
                </c:pt>
                <c:pt idx="5613">
                  <c:v>42856.897916685884</c:v>
                </c:pt>
                <c:pt idx="5614">
                  <c:v>42856.898611130338</c:v>
                </c:pt>
                <c:pt idx="5615">
                  <c:v>42856.899305574785</c:v>
                </c:pt>
                <c:pt idx="5616">
                  <c:v>42856.900000019225</c:v>
                </c:pt>
                <c:pt idx="5617">
                  <c:v>42856.900694463679</c:v>
                </c:pt>
                <c:pt idx="5618">
                  <c:v>42856.901388908133</c:v>
                </c:pt>
                <c:pt idx="5619">
                  <c:v>42856.902083352594</c:v>
                </c:pt>
                <c:pt idx="5620">
                  <c:v>42856.902777797019</c:v>
                </c:pt>
                <c:pt idx="5621">
                  <c:v>42856.903472241465</c:v>
                </c:pt>
                <c:pt idx="5622">
                  <c:v>42856.904166685905</c:v>
                </c:pt>
                <c:pt idx="5623">
                  <c:v>42856.904861130359</c:v>
                </c:pt>
                <c:pt idx="5624">
                  <c:v>42856.905555574813</c:v>
                </c:pt>
                <c:pt idx="5625">
                  <c:v>42856.906250019252</c:v>
                </c:pt>
                <c:pt idx="5626">
                  <c:v>42856.906944463684</c:v>
                </c:pt>
                <c:pt idx="5627">
                  <c:v>42856.907638908167</c:v>
                </c:pt>
                <c:pt idx="5628">
                  <c:v>42856.908333352614</c:v>
                </c:pt>
                <c:pt idx="5629">
                  <c:v>42856.909027797039</c:v>
                </c:pt>
                <c:pt idx="5630">
                  <c:v>42856.909722241486</c:v>
                </c:pt>
                <c:pt idx="5631">
                  <c:v>42856.910416685932</c:v>
                </c:pt>
                <c:pt idx="5632">
                  <c:v>42856.911111130379</c:v>
                </c:pt>
                <c:pt idx="5633">
                  <c:v>42856.911805574833</c:v>
                </c:pt>
                <c:pt idx="5634">
                  <c:v>42856.912500019273</c:v>
                </c:pt>
                <c:pt idx="5635">
                  <c:v>42856.913194463705</c:v>
                </c:pt>
                <c:pt idx="5636">
                  <c:v>42856.913888908188</c:v>
                </c:pt>
                <c:pt idx="5637">
                  <c:v>42856.914583352613</c:v>
                </c:pt>
                <c:pt idx="5638">
                  <c:v>42856.915277797088</c:v>
                </c:pt>
                <c:pt idx="5639">
                  <c:v>42856.915972241513</c:v>
                </c:pt>
                <c:pt idx="5640">
                  <c:v>42856.916666685953</c:v>
                </c:pt>
                <c:pt idx="5641">
                  <c:v>42856.9173611304</c:v>
                </c:pt>
                <c:pt idx="5642">
                  <c:v>42856.918055574868</c:v>
                </c:pt>
                <c:pt idx="5643">
                  <c:v>42856.918750019286</c:v>
                </c:pt>
                <c:pt idx="5644">
                  <c:v>42856.919444463725</c:v>
                </c:pt>
                <c:pt idx="5645">
                  <c:v>42856.920138908201</c:v>
                </c:pt>
                <c:pt idx="5646">
                  <c:v>42856.920833352633</c:v>
                </c:pt>
                <c:pt idx="5647">
                  <c:v>42856.92152779708</c:v>
                </c:pt>
                <c:pt idx="5648">
                  <c:v>42856.922222241541</c:v>
                </c:pt>
                <c:pt idx="5649">
                  <c:v>42856.922916685973</c:v>
                </c:pt>
                <c:pt idx="5650">
                  <c:v>42856.92361113042</c:v>
                </c:pt>
                <c:pt idx="5651">
                  <c:v>42856.924305574867</c:v>
                </c:pt>
                <c:pt idx="5652">
                  <c:v>42856.925000019277</c:v>
                </c:pt>
                <c:pt idx="5653">
                  <c:v>42856.925694463738</c:v>
                </c:pt>
                <c:pt idx="5654">
                  <c:v>42856.926388908207</c:v>
                </c:pt>
                <c:pt idx="5655">
                  <c:v>42856.927083352632</c:v>
                </c:pt>
                <c:pt idx="5656">
                  <c:v>42856.9277777971</c:v>
                </c:pt>
                <c:pt idx="5657">
                  <c:v>42856.928472241547</c:v>
                </c:pt>
                <c:pt idx="5658">
                  <c:v>42856.929166685972</c:v>
                </c:pt>
                <c:pt idx="5659">
                  <c:v>42856.929861130426</c:v>
                </c:pt>
                <c:pt idx="5660">
                  <c:v>42856.930555574909</c:v>
                </c:pt>
                <c:pt idx="5661">
                  <c:v>42856.931250019334</c:v>
                </c:pt>
                <c:pt idx="5662">
                  <c:v>42856.931944463759</c:v>
                </c:pt>
                <c:pt idx="5663">
                  <c:v>42856.932638908242</c:v>
                </c:pt>
                <c:pt idx="5664">
                  <c:v>42856.933333352681</c:v>
                </c:pt>
                <c:pt idx="5665">
                  <c:v>42856.934027797142</c:v>
                </c:pt>
                <c:pt idx="5666">
                  <c:v>42856.934722241567</c:v>
                </c:pt>
                <c:pt idx="5667">
                  <c:v>42856.935416686014</c:v>
                </c:pt>
                <c:pt idx="5668">
                  <c:v>42856.936111130461</c:v>
                </c:pt>
                <c:pt idx="5669">
                  <c:v>42856.936805574929</c:v>
                </c:pt>
                <c:pt idx="5670">
                  <c:v>42856.937500019354</c:v>
                </c:pt>
                <c:pt idx="5671">
                  <c:v>42856.938194463801</c:v>
                </c:pt>
                <c:pt idx="5672">
                  <c:v>42856.938888908247</c:v>
                </c:pt>
                <c:pt idx="5673">
                  <c:v>42856.939583352694</c:v>
                </c:pt>
                <c:pt idx="5674">
                  <c:v>42856.94027779717</c:v>
                </c:pt>
                <c:pt idx="5675">
                  <c:v>42856.940972241602</c:v>
                </c:pt>
                <c:pt idx="5676">
                  <c:v>42856.941666686034</c:v>
                </c:pt>
                <c:pt idx="5677">
                  <c:v>42856.942361130481</c:v>
                </c:pt>
                <c:pt idx="5678">
                  <c:v>42856.943055574942</c:v>
                </c:pt>
                <c:pt idx="5679">
                  <c:v>42856.943750019374</c:v>
                </c:pt>
                <c:pt idx="5680">
                  <c:v>42856.944444463821</c:v>
                </c:pt>
                <c:pt idx="5681">
                  <c:v>42856.945138908268</c:v>
                </c:pt>
                <c:pt idx="5682">
                  <c:v>42856.945833352736</c:v>
                </c:pt>
                <c:pt idx="5683">
                  <c:v>42856.94652779719</c:v>
                </c:pt>
                <c:pt idx="5684">
                  <c:v>42856.947222241608</c:v>
                </c:pt>
                <c:pt idx="5685">
                  <c:v>42856.947916686062</c:v>
                </c:pt>
                <c:pt idx="5686">
                  <c:v>42856.948611130523</c:v>
                </c:pt>
                <c:pt idx="5687">
                  <c:v>42856.949305574948</c:v>
                </c:pt>
                <c:pt idx="5688">
                  <c:v>42856.950000019395</c:v>
                </c:pt>
                <c:pt idx="5689">
                  <c:v>42856.950694463842</c:v>
                </c:pt>
                <c:pt idx="5690">
                  <c:v>42856.951388908288</c:v>
                </c:pt>
                <c:pt idx="5691">
                  <c:v>42856.952083352742</c:v>
                </c:pt>
                <c:pt idx="5692">
                  <c:v>42856.952777797203</c:v>
                </c:pt>
                <c:pt idx="5693">
                  <c:v>42856.953472241628</c:v>
                </c:pt>
                <c:pt idx="5694">
                  <c:v>42856.954166686082</c:v>
                </c:pt>
                <c:pt idx="5695">
                  <c:v>42856.954861130544</c:v>
                </c:pt>
                <c:pt idx="5696">
                  <c:v>42856.955555574998</c:v>
                </c:pt>
                <c:pt idx="5697">
                  <c:v>42856.956250019437</c:v>
                </c:pt>
                <c:pt idx="5698">
                  <c:v>42856.956944463862</c:v>
                </c:pt>
                <c:pt idx="5699">
                  <c:v>42856.95763890833</c:v>
                </c:pt>
                <c:pt idx="5700">
                  <c:v>42856.958333352799</c:v>
                </c:pt>
                <c:pt idx="5701">
                  <c:v>42856.959027797202</c:v>
                </c:pt>
                <c:pt idx="5702">
                  <c:v>42856.959722241634</c:v>
                </c:pt>
                <c:pt idx="5703">
                  <c:v>42856.960416686095</c:v>
                </c:pt>
                <c:pt idx="5704">
                  <c:v>42856.961111130535</c:v>
                </c:pt>
                <c:pt idx="5705">
                  <c:v>42856.961805574989</c:v>
                </c:pt>
                <c:pt idx="5706">
                  <c:v>42856.962500019436</c:v>
                </c:pt>
                <c:pt idx="5707">
                  <c:v>42856.963194463875</c:v>
                </c:pt>
                <c:pt idx="5708">
                  <c:v>42856.963888908329</c:v>
                </c:pt>
                <c:pt idx="5709">
                  <c:v>42856.964583352783</c:v>
                </c:pt>
                <c:pt idx="5710">
                  <c:v>42856.965277797222</c:v>
                </c:pt>
                <c:pt idx="5711">
                  <c:v>42856.965972241655</c:v>
                </c:pt>
                <c:pt idx="5712">
                  <c:v>42856.966666686116</c:v>
                </c:pt>
                <c:pt idx="5713">
                  <c:v>42856.967361130555</c:v>
                </c:pt>
                <c:pt idx="5714">
                  <c:v>42856.968055575009</c:v>
                </c:pt>
                <c:pt idx="5715">
                  <c:v>42856.968750019456</c:v>
                </c:pt>
                <c:pt idx="5716">
                  <c:v>42856.969444463881</c:v>
                </c:pt>
                <c:pt idx="5717">
                  <c:v>42856.970138908349</c:v>
                </c:pt>
                <c:pt idx="5718">
                  <c:v>42856.970833352818</c:v>
                </c:pt>
                <c:pt idx="5719">
                  <c:v>42856.971527797235</c:v>
                </c:pt>
                <c:pt idx="5720">
                  <c:v>42856.972222241689</c:v>
                </c:pt>
                <c:pt idx="5721">
                  <c:v>42856.972916686143</c:v>
                </c:pt>
                <c:pt idx="5722">
                  <c:v>42856.973611130583</c:v>
                </c:pt>
                <c:pt idx="5723">
                  <c:v>42856.97430557503</c:v>
                </c:pt>
                <c:pt idx="5724">
                  <c:v>42856.975000019476</c:v>
                </c:pt>
                <c:pt idx="5725">
                  <c:v>42856.975694463923</c:v>
                </c:pt>
                <c:pt idx="5726">
                  <c:v>42856.976388908392</c:v>
                </c:pt>
                <c:pt idx="5727">
                  <c:v>42856.977083352816</c:v>
                </c:pt>
                <c:pt idx="5728">
                  <c:v>42856.977777797256</c:v>
                </c:pt>
                <c:pt idx="5729">
                  <c:v>42856.97847224171</c:v>
                </c:pt>
                <c:pt idx="5730">
                  <c:v>42856.979166686157</c:v>
                </c:pt>
                <c:pt idx="5731">
                  <c:v>42856.979861130596</c:v>
                </c:pt>
                <c:pt idx="5732">
                  <c:v>42856.980555575072</c:v>
                </c:pt>
                <c:pt idx="5733">
                  <c:v>42856.981250019497</c:v>
                </c:pt>
                <c:pt idx="5734">
                  <c:v>42856.981944463936</c:v>
                </c:pt>
                <c:pt idx="5735">
                  <c:v>42856.982638908419</c:v>
                </c:pt>
                <c:pt idx="5736">
                  <c:v>42856.983333352859</c:v>
                </c:pt>
                <c:pt idx="5737">
                  <c:v>42856.984027797283</c:v>
                </c:pt>
                <c:pt idx="5738">
                  <c:v>42856.98472224173</c:v>
                </c:pt>
                <c:pt idx="5739">
                  <c:v>42856.985416686191</c:v>
                </c:pt>
                <c:pt idx="5740">
                  <c:v>42856.986111130631</c:v>
                </c:pt>
                <c:pt idx="5741">
                  <c:v>42856.986805575092</c:v>
                </c:pt>
                <c:pt idx="5742">
                  <c:v>42856.987500019517</c:v>
                </c:pt>
                <c:pt idx="5743">
                  <c:v>42856.988194463986</c:v>
                </c:pt>
                <c:pt idx="5744">
                  <c:v>42856.98888890844</c:v>
                </c:pt>
                <c:pt idx="5745">
                  <c:v>42856.989583352879</c:v>
                </c:pt>
                <c:pt idx="5746">
                  <c:v>42856.990277797311</c:v>
                </c:pt>
                <c:pt idx="5747">
                  <c:v>42856.990972241751</c:v>
                </c:pt>
                <c:pt idx="5748">
                  <c:v>42856.991666686175</c:v>
                </c:pt>
                <c:pt idx="5749">
                  <c:v>42856.992361130622</c:v>
                </c:pt>
                <c:pt idx="5750">
                  <c:v>42856.993055575076</c:v>
                </c:pt>
                <c:pt idx="5751">
                  <c:v>42856.993750019516</c:v>
                </c:pt>
                <c:pt idx="5752">
                  <c:v>42856.994444463984</c:v>
                </c:pt>
                <c:pt idx="5753">
                  <c:v>42856.995138908431</c:v>
                </c:pt>
                <c:pt idx="5754">
                  <c:v>42856.995833352892</c:v>
                </c:pt>
                <c:pt idx="5755">
                  <c:v>42856.996527797332</c:v>
                </c:pt>
                <c:pt idx="5756">
                  <c:v>42856.997222241771</c:v>
                </c:pt>
                <c:pt idx="5757">
                  <c:v>42856.997916686196</c:v>
                </c:pt>
                <c:pt idx="5758">
                  <c:v>42856.998611130664</c:v>
                </c:pt>
                <c:pt idx="5759">
                  <c:v>42856.999305575104</c:v>
                </c:pt>
                <c:pt idx="5760">
                  <c:v>42857.000000019558</c:v>
                </c:pt>
                <c:pt idx="5761">
                  <c:v>42857.000694464012</c:v>
                </c:pt>
                <c:pt idx="5762">
                  <c:v>42857.001388908451</c:v>
                </c:pt>
                <c:pt idx="5763">
                  <c:v>42857.002083352898</c:v>
                </c:pt>
                <c:pt idx="5764">
                  <c:v>42857.002777797345</c:v>
                </c:pt>
                <c:pt idx="5765">
                  <c:v>42857.003472241784</c:v>
                </c:pt>
                <c:pt idx="5766">
                  <c:v>42857.004166686216</c:v>
                </c:pt>
                <c:pt idx="5767">
                  <c:v>42857.004861130685</c:v>
                </c:pt>
                <c:pt idx="5768">
                  <c:v>42857.005555575131</c:v>
                </c:pt>
                <c:pt idx="5769">
                  <c:v>42857.006250019593</c:v>
                </c:pt>
                <c:pt idx="5770">
                  <c:v>42857.006944464032</c:v>
                </c:pt>
                <c:pt idx="5771">
                  <c:v>42857.007638908493</c:v>
                </c:pt>
                <c:pt idx="5772">
                  <c:v>42857.008333352947</c:v>
                </c:pt>
                <c:pt idx="5773">
                  <c:v>42857.009027797365</c:v>
                </c:pt>
                <c:pt idx="5774">
                  <c:v>42857.009722241804</c:v>
                </c:pt>
                <c:pt idx="5775">
                  <c:v>42857.010416686258</c:v>
                </c:pt>
                <c:pt idx="5776">
                  <c:v>42857.011111130705</c:v>
                </c:pt>
                <c:pt idx="5777">
                  <c:v>42857.011805575152</c:v>
                </c:pt>
                <c:pt idx="5778">
                  <c:v>42857.012500019599</c:v>
                </c:pt>
                <c:pt idx="5779">
                  <c:v>42857.013194464045</c:v>
                </c:pt>
                <c:pt idx="5780">
                  <c:v>42857.013888908492</c:v>
                </c:pt>
                <c:pt idx="5781">
                  <c:v>42857.01458335296</c:v>
                </c:pt>
                <c:pt idx="5782">
                  <c:v>42857.015277797393</c:v>
                </c:pt>
                <c:pt idx="5783">
                  <c:v>42857.015972241832</c:v>
                </c:pt>
                <c:pt idx="5784">
                  <c:v>42857.016666686279</c:v>
                </c:pt>
                <c:pt idx="5785">
                  <c:v>42857.017361130725</c:v>
                </c:pt>
                <c:pt idx="5786">
                  <c:v>42857.018055575194</c:v>
                </c:pt>
                <c:pt idx="5787">
                  <c:v>42857.018750019604</c:v>
                </c:pt>
                <c:pt idx="5788">
                  <c:v>42857.019444464066</c:v>
                </c:pt>
                <c:pt idx="5789">
                  <c:v>42857.020138908512</c:v>
                </c:pt>
                <c:pt idx="5790">
                  <c:v>42857.020833352988</c:v>
                </c:pt>
                <c:pt idx="5791">
                  <c:v>42857.021527797406</c:v>
                </c:pt>
                <c:pt idx="5792">
                  <c:v>42857.022222241852</c:v>
                </c:pt>
                <c:pt idx="5793">
                  <c:v>42857.022916686285</c:v>
                </c:pt>
                <c:pt idx="5794">
                  <c:v>42857.023611130724</c:v>
                </c:pt>
                <c:pt idx="5795">
                  <c:v>42857.024305575185</c:v>
                </c:pt>
                <c:pt idx="5796">
                  <c:v>42857.025000019603</c:v>
                </c:pt>
                <c:pt idx="5797">
                  <c:v>42857.025694464086</c:v>
                </c:pt>
                <c:pt idx="5798">
                  <c:v>42857.026388908533</c:v>
                </c:pt>
                <c:pt idx="5799">
                  <c:v>42857.027083352979</c:v>
                </c:pt>
                <c:pt idx="5800">
                  <c:v>42857.027777797426</c:v>
                </c:pt>
                <c:pt idx="5801">
                  <c:v>42857.028472241873</c:v>
                </c:pt>
                <c:pt idx="5802">
                  <c:v>42857.029166686283</c:v>
                </c:pt>
                <c:pt idx="5803">
                  <c:v>42857.029861130744</c:v>
                </c:pt>
                <c:pt idx="5804">
                  <c:v>42857.030555575206</c:v>
                </c:pt>
                <c:pt idx="5805">
                  <c:v>42857.031250019638</c:v>
                </c:pt>
                <c:pt idx="5806">
                  <c:v>42857.031944464106</c:v>
                </c:pt>
                <c:pt idx="5807">
                  <c:v>42857.032638908575</c:v>
                </c:pt>
                <c:pt idx="5808">
                  <c:v>42857.033333353</c:v>
                </c:pt>
                <c:pt idx="5809">
                  <c:v>42857.034027797446</c:v>
                </c:pt>
                <c:pt idx="5810">
                  <c:v>42857.034722241886</c:v>
                </c:pt>
                <c:pt idx="5811">
                  <c:v>42857.035416686325</c:v>
                </c:pt>
                <c:pt idx="5812">
                  <c:v>42857.036111130787</c:v>
                </c:pt>
                <c:pt idx="5813">
                  <c:v>42857.036805575226</c:v>
                </c:pt>
                <c:pt idx="5814">
                  <c:v>42857.037500019658</c:v>
                </c:pt>
                <c:pt idx="5815">
                  <c:v>42857.038194464141</c:v>
                </c:pt>
                <c:pt idx="5816">
                  <c:v>42857.038888908595</c:v>
                </c:pt>
                <c:pt idx="5817">
                  <c:v>42857.03958335302</c:v>
                </c:pt>
                <c:pt idx="5818">
                  <c:v>42857.040277797496</c:v>
                </c:pt>
                <c:pt idx="5819">
                  <c:v>42857.040972241935</c:v>
                </c:pt>
                <c:pt idx="5820">
                  <c:v>42857.041666686338</c:v>
                </c:pt>
                <c:pt idx="5821">
                  <c:v>42857.042361130807</c:v>
                </c:pt>
                <c:pt idx="5822">
                  <c:v>42857.043055575254</c:v>
                </c:pt>
                <c:pt idx="5823">
                  <c:v>42857.043750019671</c:v>
                </c:pt>
                <c:pt idx="5824">
                  <c:v>42857.044444464147</c:v>
                </c:pt>
                <c:pt idx="5825">
                  <c:v>42857.045138908601</c:v>
                </c:pt>
                <c:pt idx="5826">
                  <c:v>42857.045833353041</c:v>
                </c:pt>
                <c:pt idx="5827">
                  <c:v>42857.046527797509</c:v>
                </c:pt>
                <c:pt idx="5828">
                  <c:v>42857.047222241941</c:v>
                </c:pt>
                <c:pt idx="5829">
                  <c:v>42857.047916686381</c:v>
                </c:pt>
                <c:pt idx="5830">
                  <c:v>42857.048611130842</c:v>
                </c:pt>
                <c:pt idx="5831">
                  <c:v>42857.049305575274</c:v>
                </c:pt>
                <c:pt idx="5832">
                  <c:v>42857.050000019721</c:v>
                </c:pt>
                <c:pt idx="5833">
                  <c:v>42857.050694464197</c:v>
                </c:pt>
                <c:pt idx="5834">
                  <c:v>42857.051388908614</c:v>
                </c:pt>
                <c:pt idx="5835">
                  <c:v>42857.052083353061</c:v>
                </c:pt>
                <c:pt idx="5836">
                  <c:v>42857.052777797529</c:v>
                </c:pt>
                <c:pt idx="5837">
                  <c:v>42857.053472241962</c:v>
                </c:pt>
                <c:pt idx="5838">
                  <c:v>42857.054166686401</c:v>
                </c:pt>
                <c:pt idx="5839">
                  <c:v>42857.054861130848</c:v>
                </c:pt>
                <c:pt idx="5840">
                  <c:v>42857.055555575294</c:v>
                </c:pt>
                <c:pt idx="5841">
                  <c:v>42857.056250019741</c:v>
                </c:pt>
                <c:pt idx="5842">
                  <c:v>42857.056944464202</c:v>
                </c:pt>
                <c:pt idx="5843">
                  <c:v>42857.057638908642</c:v>
                </c:pt>
                <c:pt idx="5844">
                  <c:v>42857.058333353103</c:v>
                </c:pt>
                <c:pt idx="5845">
                  <c:v>42857.059027797543</c:v>
                </c:pt>
                <c:pt idx="5846">
                  <c:v>42857.059722241982</c:v>
                </c:pt>
                <c:pt idx="5847">
                  <c:v>42857.060416686421</c:v>
                </c:pt>
                <c:pt idx="5848">
                  <c:v>42857.061111130854</c:v>
                </c:pt>
                <c:pt idx="5849">
                  <c:v>42857.061805575293</c:v>
                </c:pt>
                <c:pt idx="5850">
                  <c:v>42857.062500019754</c:v>
                </c:pt>
                <c:pt idx="5851">
                  <c:v>42857.063194464194</c:v>
                </c:pt>
                <c:pt idx="5852">
                  <c:v>42857.063888908655</c:v>
                </c:pt>
                <c:pt idx="5853">
                  <c:v>42857.064583353102</c:v>
                </c:pt>
                <c:pt idx="5854">
                  <c:v>42857.065277797548</c:v>
                </c:pt>
                <c:pt idx="5855">
                  <c:v>42857.065972241995</c:v>
                </c:pt>
                <c:pt idx="5856">
                  <c:v>42857.066666686434</c:v>
                </c:pt>
                <c:pt idx="5857">
                  <c:v>42857.067361130874</c:v>
                </c:pt>
                <c:pt idx="5858">
                  <c:v>42857.068055575335</c:v>
                </c:pt>
                <c:pt idx="5859">
                  <c:v>42857.068750019775</c:v>
                </c:pt>
                <c:pt idx="5860">
                  <c:v>42857.069444464207</c:v>
                </c:pt>
                <c:pt idx="5861">
                  <c:v>42857.070138908683</c:v>
                </c:pt>
                <c:pt idx="5862">
                  <c:v>42857.070833353144</c:v>
                </c:pt>
                <c:pt idx="5863">
                  <c:v>42857.071527797569</c:v>
                </c:pt>
                <c:pt idx="5864">
                  <c:v>42857.072222242037</c:v>
                </c:pt>
                <c:pt idx="5865">
                  <c:v>42857.072916686462</c:v>
                </c:pt>
                <c:pt idx="5866">
                  <c:v>42857.073611130909</c:v>
                </c:pt>
                <c:pt idx="5867">
                  <c:v>42857.074305575356</c:v>
                </c:pt>
                <c:pt idx="5868">
                  <c:v>42857.07500001978</c:v>
                </c:pt>
                <c:pt idx="5869">
                  <c:v>42857.075694464234</c:v>
                </c:pt>
                <c:pt idx="5870">
                  <c:v>42857.076388908696</c:v>
                </c:pt>
                <c:pt idx="5871">
                  <c:v>42857.077083353135</c:v>
                </c:pt>
                <c:pt idx="5872">
                  <c:v>42857.077777797589</c:v>
                </c:pt>
                <c:pt idx="5873">
                  <c:v>42857.078472242043</c:v>
                </c:pt>
                <c:pt idx="5874">
                  <c:v>42857.079166686475</c:v>
                </c:pt>
                <c:pt idx="5875">
                  <c:v>42857.079861130929</c:v>
                </c:pt>
                <c:pt idx="5876">
                  <c:v>42857.080555575383</c:v>
                </c:pt>
                <c:pt idx="5877">
                  <c:v>42857.081250019823</c:v>
                </c:pt>
                <c:pt idx="5878">
                  <c:v>42857.081944464255</c:v>
                </c:pt>
                <c:pt idx="5879">
                  <c:v>42857.082638908738</c:v>
                </c:pt>
                <c:pt idx="5880">
                  <c:v>42857.083333353163</c:v>
                </c:pt>
                <c:pt idx="5881">
                  <c:v>42857.084027797609</c:v>
                </c:pt>
                <c:pt idx="5882">
                  <c:v>42857.084722242063</c:v>
                </c:pt>
                <c:pt idx="5883">
                  <c:v>42857.085416686503</c:v>
                </c:pt>
                <c:pt idx="5884">
                  <c:v>42857.086111130971</c:v>
                </c:pt>
                <c:pt idx="5885">
                  <c:v>42857.086805575396</c:v>
                </c:pt>
                <c:pt idx="5886">
                  <c:v>42857.087500019836</c:v>
                </c:pt>
                <c:pt idx="5887">
                  <c:v>42857.08819446429</c:v>
                </c:pt>
                <c:pt idx="5888">
                  <c:v>42857.088888908758</c:v>
                </c:pt>
                <c:pt idx="5889">
                  <c:v>42857.089583353183</c:v>
                </c:pt>
                <c:pt idx="5890">
                  <c:v>42857.09027779763</c:v>
                </c:pt>
                <c:pt idx="5891">
                  <c:v>42857.090972242091</c:v>
                </c:pt>
                <c:pt idx="5892">
                  <c:v>42857.091666686501</c:v>
                </c:pt>
                <c:pt idx="5893">
                  <c:v>42857.09236113097</c:v>
                </c:pt>
                <c:pt idx="5894">
                  <c:v>42857.093055575395</c:v>
                </c:pt>
                <c:pt idx="5895">
                  <c:v>42857.093750019827</c:v>
                </c:pt>
                <c:pt idx="5896">
                  <c:v>42857.094444464288</c:v>
                </c:pt>
                <c:pt idx="5897">
                  <c:v>42857.095138908757</c:v>
                </c:pt>
                <c:pt idx="5898">
                  <c:v>42857.095833353196</c:v>
                </c:pt>
                <c:pt idx="5899">
                  <c:v>42857.09652779765</c:v>
                </c:pt>
                <c:pt idx="5900">
                  <c:v>42857.097222242097</c:v>
                </c:pt>
                <c:pt idx="5901">
                  <c:v>42857.097916686544</c:v>
                </c:pt>
                <c:pt idx="5902">
                  <c:v>42857.09861113099</c:v>
                </c:pt>
                <c:pt idx="5903">
                  <c:v>42857.099305575415</c:v>
                </c:pt>
                <c:pt idx="5904">
                  <c:v>42857.100000019884</c:v>
                </c:pt>
                <c:pt idx="5905">
                  <c:v>42857.10069446433</c:v>
                </c:pt>
                <c:pt idx="5906">
                  <c:v>42857.101388908777</c:v>
                </c:pt>
                <c:pt idx="5907">
                  <c:v>42857.102083353224</c:v>
                </c:pt>
                <c:pt idx="5908">
                  <c:v>42857.102777797671</c:v>
                </c:pt>
                <c:pt idx="5909">
                  <c:v>42857.103472242117</c:v>
                </c:pt>
                <c:pt idx="5910">
                  <c:v>42857.104166686564</c:v>
                </c:pt>
                <c:pt idx="5911">
                  <c:v>42857.104861130996</c:v>
                </c:pt>
                <c:pt idx="5912">
                  <c:v>42857.105555575457</c:v>
                </c:pt>
                <c:pt idx="5913">
                  <c:v>42857.106250019911</c:v>
                </c:pt>
                <c:pt idx="5914">
                  <c:v>42857.106944464351</c:v>
                </c:pt>
                <c:pt idx="5915">
                  <c:v>42857.107638908798</c:v>
                </c:pt>
                <c:pt idx="5916">
                  <c:v>42857.108333353244</c:v>
                </c:pt>
                <c:pt idx="5917">
                  <c:v>42857.109027797684</c:v>
                </c:pt>
                <c:pt idx="5918">
                  <c:v>42857.109722242138</c:v>
                </c:pt>
                <c:pt idx="5919">
                  <c:v>42857.110416686592</c:v>
                </c:pt>
                <c:pt idx="5920">
                  <c:v>42857.111111131024</c:v>
                </c:pt>
                <c:pt idx="5921">
                  <c:v>42857.111805575478</c:v>
                </c:pt>
                <c:pt idx="5922">
                  <c:v>42857.112500019932</c:v>
                </c:pt>
                <c:pt idx="5923">
                  <c:v>42857.113194464371</c:v>
                </c:pt>
                <c:pt idx="5924">
                  <c:v>42857.113888908818</c:v>
                </c:pt>
                <c:pt idx="5925">
                  <c:v>42857.114583353265</c:v>
                </c:pt>
                <c:pt idx="5926">
                  <c:v>42857.115277797711</c:v>
                </c:pt>
                <c:pt idx="5927">
                  <c:v>42857.11597224218</c:v>
                </c:pt>
                <c:pt idx="5928">
                  <c:v>42857.116666686605</c:v>
                </c:pt>
                <c:pt idx="5929">
                  <c:v>42857.11736113103</c:v>
                </c:pt>
                <c:pt idx="5930">
                  <c:v>42857.118055575498</c:v>
                </c:pt>
                <c:pt idx="5931">
                  <c:v>42857.118750019945</c:v>
                </c:pt>
                <c:pt idx="5932">
                  <c:v>42857.119444464384</c:v>
                </c:pt>
                <c:pt idx="5933">
                  <c:v>42857.120138908838</c:v>
                </c:pt>
                <c:pt idx="5934">
                  <c:v>42857.120833353285</c:v>
                </c:pt>
                <c:pt idx="5935">
                  <c:v>42857.121527797724</c:v>
                </c:pt>
                <c:pt idx="5936">
                  <c:v>42857.122222242193</c:v>
                </c:pt>
                <c:pt idx="5937">
                  <c:v>42857.122916686625</c:v>
                </c:pt>
                <c:pt idx="5938">
                  <c:v>42857.12361113105</c:v>
                </c:pt>
                <c:pt idx="5939">
                  <c:v>42857.124305575504</c:v>
                </c:pt>
                <c:pt idx="5940">
                  <c:v>42857.125000019943</c:v>
                </c:pt>
                <c:pt idx="5941">
                  <c:v>42857.125694464405</c:v>
                </c:pt>
                <c:pt idx="5942">
                  <c:v>42857.126388908859</c:v>
                </c:pt>
                <c:pt idx="5943">
                  <c:v>42857.127083353276</c:v>
                </c:pt>
                <c:pt idx="5944">
                  <c:v>42857.12777779773</c:v>
                </c:pt>
                <c:pt idx="5945">
                  <c:v>42857.128472242199</c:v>
                </c:pt>
                <c:pt idx="5946">
                  <c:v>42857.129166686602</c:v>
                </c:pt>
                <c:pt idx="5947">
                  <c:v>42857.129861131063</c:v>
                </c:pt>
                <c:pt idx="5948">
                  <c:v>42857.130555575539</c:v>
                </c:pt>
                <c:pt idx="5949">
                  <c:v>42857.131250019986</c:v>
                </c:pt>
                <c:pt idx="5950">
                  <c:v>42857.131944464425</c:v>
                </c:pt>
                <c:pt idx="5951">
                  <c:v>42857.132638908901</c:v>
                </c:pt>
                <c:pt idx="5952">
                  <c:v>42857.133333353326</c:v>
                </c:pt>
                <c:pt idx="5953">
                  <c:v>42857.134027797772</c:v>
                </c:pt>
                <c:pt idx="5954">
                  <c:v>42857.134722242205</c:v>
                </c:pt>
                <c:pt idx="5955">
                  <c:v>42857.135416686644</c:v>
                </c:pt>
                <c:pt idx="5956">
                  <c:v>42857.136111131105</c:v>
                </c:pt>
                <c:pt idx="5957">
                  <c:v>42857.136805575559</c:v>
                </c:pt>
                <c:pt idx="5958">
                  <c:v>42857.137500020006</c:v>
                </c:pt>
                <c:pt idx="5959">
                  <c:v>42857.138194464453</c:v>
                </c:pt>
                <c:pt idx="5960">
                  <c:v>42857.138888908899</c:v>
                </c:pt>
                <c:pt idx="5961">
                  <c:v>42857.139583353324</c:v>
                </c:pt>
                <c:pt idx="5962">
                  <c:v>42857.140277797793</c:v>
                </c:pt>
                <c:pt idx="5963">
                  <c:v>42857.14097224224</c:v>
                </c:pt>
                <c:pt idx="5964">
                  <c:v>42857.141666686664</c:v>
                </c:pt>
                <c:pt idx="5965">
                  <c:v>42857.142361131126</c:v>
                </c:pt>
                <c:pt idx="5966">
                  <c:v>42857.14305557558</c:v>
                </c:pt>
                <c:pt idx="5967">
                  <c:v>42857.143750020026</c:v>
                </c:pt>
                <c:pt idx="5968">
                  <c:v>42857.144444464473</c:v>
                </c:pt>
                <c:pt idx="5969">
                  <c:v>42857.145138908942</c:v>
                </c:pt>
                <c:pt idx="5970">
                  <c:v>42857.145833353366</c:v>
                </c:pt>
                <c:pt idx="5971">
                  <c:v>42857.146527797813</c:v>
                </c:pt>
                <c:pt idx="5972">
                  <c:v>42857.14722224226</c:v>
                </c:pt>
                <c:pt idx="5973">
                  <c:v>42857.147916686707</c:v>
                </c:pt>
                <c:pt idx="5974">
                  <c:v>42857.148611131153</c:v>
                </c:pt>
                <c:pt idx="5975">
                  <c:v>42857.149305575585</c:v>
                </c:pt>
                <c:pt idx="5976">
                  <c:v>42857.150000020047</c:v>
                </c:pt>
                <c:pt idx="5977">
                  <c:v>42857.150694464493</c:v>
                </c:pt>
                <c:pt idx="5978">
                  <c:v>42857.15138890894</c:v>
                </c:pt>
                <c:pt idx="5979">
                  <c:v>42857.152083353387</c:v>
                </c:pt>
                <c:pt idx="5980">
                  <c:v>42857.152777797841</c:v>
                </c:pt>
                <c:pt idx="5981">
                  <c:v>42857.15347224228</c:v>
                </c:pt>
                <c:pt idx="5982">
                  <c:v>42857.154166686727</c:v>
                </c:pt>
                <c:pt idx="5983">
                  <c:v>42857.154861131181</c:v>
                </c:pt>
                <c:pt idx="5984">
                  <c:v>42857.15555557562</c:v>
                </c:pt>
                <c:pt idx="5985">
                  <c:v>42857.156250020096</c:v>
                </c:pt>
                <c:pt idx="5986">
                  <c:v>42857.156944464536</c:v>
                </c:pt>
                <c:pt idx="5987">
                  <c:v>42857.15763890899</c:v>
                </c:pt>
                <c:pt idx="5988">
                  <c:v>42857.158333353429</c:v>
                </c:pt>
                <c:pt idx="5989">
                  <c:v>42857.159027797861</c:v>
                </c:pt>
                <c:pt idx="5990">
                  <c:v>42857.159722242301</c:v>
                </c:pt>
                <c:pt idx="5991">
                  <c:v>42857.160416686726</c:v>
                </c:pt>
                <c:pt idx="5992">
                  <c:v>42857.161111131172</c:v>
                </c:pt>
                <c:pt idx="5993">
                  <c:v>42857.161805575604</c:v>
                </c:pt>
                <c:pt idx="5994">
                  <c:v>42857.162500020087</c:v>
                </c:pt>
                <c:pt idx="5995">
                  <c:v>42857.163194464534</c:v>
                </c:pt>
                <c:pt idx="5996">
                  <c:v>42857.163888908981</c:v>
                </c:pt>
                <c:pt idx="5997">
                  <c:v>42857.164583353428</c:v>
                </c:pt>
                <c:pt idx="5998">
                  <c:v>42857.165277797882</c:v>
                </c:pt>
                <c:pt idx="5999">
                  <c:v>42857.165972242321</c:v>
                </c:pt>
                <c:pt idx="6000">
                  <c:v>42857.166666686746</c:v>
                </c:pt>
                <c:pt idx="6001">
                  <c:v>42857.167361131178</c:v>
                </c:pt>
                <c:pt idx="6002">
                  <c:v>42857.168055575654</c:v>
                </c:pt>
                <c:pt idx="6003">
                  <c:v>42857.168750020108</c:v>
                </c:pt>
                <c:pt idx="6004">
                  <c:v>42857.169444464555</c:v>
                </c:pt>
                <c:pt idx="6005">
                  <c:v>42857.170138909001</c:v>
                </c:pt>
                <c:pt idx="6006">
                  <c:v>42857.170833353448</c:v>
                </c:pt>
                <c:pt idx="6007">
                  <c:v>42857.171527797895</c:v>
                </c:pt>
                <c:pt idx="6008">
                  <c:v>42857.172222242341</c:v>
                </c:pt>
                <c:pt idx="6009">
                  <c:v>42857.172916686788</c:v>
                </c:pt>
                <c:pt idx="6010">
                  <c:v>42857.173611131213</c:v>
                </c:pt>
                <c:pt idx="6011">
                  <c:v>42857.174305575674</c:v>
                </c:pt>
                <c:pt idx="6012">
                  <c:v>42857.175000020128</c:v>
                </c:pt>
                <c:pt idx="6013">
                  <c:v>42857.175694464582</c:v>
                </c:pt>
                <c:pt idx="6014">
                  <c:v>42857.176388909022</c:v>
                </c:pt>
                <c:pt idx="6015">
                  <c:v>42857.177083353454</c:v>
                </c:pt>
                <c:pt idx="6016">
                  <c:v>42857.177777797915</c:v>
                </c:pt>
                <c:pt idx="6017">
                  <c:v>42857.178472242362</c:v>
                </c:pt>
                <c:pt idx="6018">
                  <c:v>42857.179166686787</c:v>
                </c:pt>
                <c:pt idx="6019">
                  <c:v>42857.179861131219</c:v>
                </c:pt>
                <c:pt idx="6020">
                  <c:v>42857.180555575702</c:v>
                </c:pt>
                <c:pt idx="6021">
                  <c:v>42857.181250020149</c:v>
                </c:pt>
                <c:pt idx="6022">
                  <c:v>42857.181944464595</c:v>
                </c:pt>
                <c:pt idx="6023">
                  <c:v>42857.182638909042</c:v>
                </c:pt>
                <c:pt idx="6024">
                  <c:v>42857.183333353489</c:v>
                </c:pt>
                <c:pt idx="6025">
                  <c:v>42857.184027797943</c:v>
                </c:pt>
                <c:pt idx="6026">
                  <c:v>42857.184722242382</c:v>
                </c:pt>
                <c:pt idx="6027">
                  <c:v>42857.185416686829</c:v>
                </c:pt>
                <c:pt idx="6028">
                  <c:v>42857.186111131276</c:v>
                </c:pt>
                <c:pt idx="6029">
                  <c:v>42857.186805575722</c:v>
                </c:pt>
                <c:pt idx="6030">
                  <c:v>42857.187500020169</c:v>
                </c:pt>
                <c:pt idx="6031">
                  <c:v>42857.188194464616</c:v>
                </c:pt>
                <c:pt idx="6032">
                  <c:v>42857.188888909062</c:v>
                </c:pt>
                <c:pt idx="6033">
                  <c:v>42857.189583353509</c:v>
                </c:pt>
                <c:pt idx="6034">
                  <c:v>42857.190277797963</c:v>
                </c:pt>
                <c:pt idx="6035">
                  <c:v>42857.190972242402</c:v>
                </c:pt>
                <c:pt idx="6036">
                  <c:v>42857.19166668682</c:v>
                </c:pt>
                <c:pt idx="6037">
                  <c:v>42857.192361131252</c:v>
                </c:pt>
                <c:pt idx="6038">
                  <c:v>42857.193055575714</c:v>
                </c:pt>
                <c:pt idx="6039">
                  <c:v>42857.193750020175</c:v>
                </c:pt>
                <c:pt idx="6040">
                  <c:v>42857.194444464614</c:v>
                </c:pt>
                <c:pt idx="6041">
                  <c:v>42857.195138909075</c:v>
                </c:pt>
                <c:pt idx="6042">
                  <c:v>42857.195833353529</c:v>
                </c:pt>
                <c:pt idx="6043">
                  <c:v>42857.196527797983</c:v>
                </c:pt>
                <c:pt idx="6044">
                  <c:v>42857.197222242423</c:v>
                </c:pt>
                <c:pt idx="6045">
                  <c:v>42857.19791668687</c:v>
                </c:pt>
                <c:pt idx="6046">
                  <c:v>42857.198611131294</c:v>
                </c:pt>
                <c:pt idx="6047">
                  <c:v>42857.199305575727</c:v>
                </c:pt>
                <c:pt idx="6048">
                  <c:v>42857.200000020195</c:v>
                </c:pt>
                <c:pt idx="6049">
                  <c:v>42857.200694464656</c:v>
                </c:pt>
                <c:pt idx="6050">
                  <c:v>42857.201388909081</c:v>
                </c:pt>
                <c:pt idx="6051">
                  <c:v>42857.20208335355</c:v>
                </c:pt>
                <c:pt idx="6052">
                  <c:v>42857.202777797997</c:v>
                </c:pt>
                <c:pt idx="6053">
                  <c:v>42857.203472242436</c:v>
                </c:pt>
                <c:pt idx="6054">
                  <c:v>42857.204166686875</c:v>
                </c:pt>
                <c:pt idx="6055">
                  <c:v>42857.204861131315</c:v>
                </c:pt>
                <c:pt idx="6056">
                  <c:v>42857.205555575776</c:v>
                </c:pt>
                <c:pt idx="6057">
                  <c:v>42857.20625002023</c:v>
                </c:pt>
                <c:pt idx="6058">
                  <c:v>42857.206944464677</c:v>
                </c:pt>
                <c:pt idx="6059">
                  <c:v>42857.207638909123</c:v>
                </c:pt>
                <c:pt idx="6060">
                  <c:v>42857.208333353592</c:v>
                </c:pt>
                <c:pt idx="6061">
                  <c:v>42857.209027798017</c:v>
                </c:pt>
                <c:pt idx="6062">
                  <c:v>42857.209722242464</c:v>
                </c:pt>
                <c:pt idx="6063">
                  <c:v>42857.21041668691</c:v>
                </c:pt>
                <c:pt idx="6064">
                  <c:v>42857.211111131328</c:v>
                </c:pt>
                <c:pt idx="6065">
                  <c:v>42857.211805575804</c:v>
                </c:pt>
                <c:pt idx="6066">
                  <c:v>42857.21250002025</c:v>
                </c:pt>
                <c:pt idx="6067">
                  <c:v>42857.213194464675</c:v>
                </c:pt>
                <c:pt idx="6068">
                  <c:v>42857.213888909144</c:v>
                </c:pt>
                <c:pt idx="6069">
                  <c:v>42857.214583353591</c:v>
                </c:pt>
                <c:pt idx="6070">
                  <c:v>42857.215277798059</c:v>
                </c:pt>
                <c:pt idx="6071">
                  <c:v>42857.215972242491</c:v>
                </c:pt>
                <c:pt idx="6072">
                  <c:v>42857.216666686931</c:v>
                </c:pt>
                <c:pt idx="6073">
                  <c:v>42857.217361131348</c:v>
                </c:pt>
                <c:pt idx="6074">
                  <c:v>42857.218055575831</c:v>
                </c:pt>
                <c:pt idx="6075">
                  <c:v>42857.218750020271</c:v>
                </c:pt>
                <c:pt idx="6076">
                  <c:v>42857.219444464696</c:v>
                </c:pt>
                <c:pt idx="6077">
                  <c:v>42857.220138909164</c:v>
                </c:pt>
                <c:pt idx="6078">
                  <c:v>42857.220833353604</c:v>
                </c:pt>
                <c:pt idx="6079">
                  <c:v>42857.221527798058</c:v>
                </c:pt>
                <c:pt idx="6080">
                  <c:v>42857.222222242512</c:v>
                </c:pt>
                <c:pt idx="6081">
                  <c:v>42857.222916686951</c:v>
                </c:pt>
                <c:pt idx="6082">
                  <c:v>42857.223611131354</c:v>
                </c:pt>
                <c:pt idx="6083">
                  <c:v>42857.224305575823</c:v>
                </c:pt>
                <c:pt idx="6084">
                  <c:v>42857.225000020255</c:v>
                </c:pt>
                <c:pt idx="6085">
                  <c:v>42857.225694464716</c:v>
                </c:pt>
                <c:pt idx="6086">
                  <c:v>42857.226388909185</c:v>
                </c:pt>
                <c:pt idx="6087">
                  <c:v>42857.227083353588</c:v>
                </c:pt>
                <c:pt idx="6088">
                  <c:v>42857.227777798078</c:v>
                </c:pt>
                <c:pt idx="6089">
                  <c:v>42857.228472242532</c:v>
                </c:pt>
                <c:pt idx="6090">
                  <c:v>42857.22916668695</c:v>
                </c:pt>
                <c:pt idx="6091">
                  <c:v>42857.229861131382</c:v>
                </c:pt>
                <c:pt idx="6092">
                  <c:v>42857.230555575865</c:v>
                </c:pt>
                <c:pt idx="6093">
                  <c:v>42857.231250020304</c:v>
                </c:pt>
                <c:pt idx="6094">
                  <c:v>42857.231944464736</c:v>
                </c:pt>
                <c:pt idx="6095">
                  <c:v>42857.232638909205</c:v>
                </c:pt>
                <c:pt idx="6096">
                  <c:v>42857.23333335363</c:v>
                </c:pt>
                <c:pt idx="6097">
                  <c:v>42857.234027798098</c:v>
                </c:pt>
                <c:pt idx="6098">
                  <c:v>42857.234722242545</c:v>
                </c:pt>
                <c:pt idx="6099">
                  <c:v>42857.235416686985</c:v>
                </c:pt>
                <c:pt idx="6100">
                  <c:v>42857.236111131424</c:v>
                </c:pt>
                <c:pt idx="6101">
                  <c:v>42857.236805575885</c:v>
                </c:pt>
                <c:pt idx="6102">
                  <c:v>42857.237500020325</c:v>
                </c:pt>
                <c:pt idx="6103">
                  <c:v>42857.238194464779</c:v>
                </c:pt>
                <c:pt idx="6104">
                  <c:v>42857.238888909225</c:v>
                </c:pt>
                <c:pt idx="6105">
                  <c:v>42857.23958335365</c:v>
                </c:pt>
                <c:pt idx="6106">
                  <c:v>42857.240277798148</c:v>
                </c:pt>
                <c:pt idx="6107">
                  <c:v>42857.240972242587</c:v>
                </c:pt>
                <c:pt idx="6108">
                  <c:v>42857.241666686983</c:v>
                </c:pt>
                <c:pt idx="6109">
                  <c:v>42857.242361131437</c:v>
                </c:pt>
                <c:pt idx="6110">
                  <c:v>42857.243055575906</c:v>
                </c:pt>
                <c:pt idx="6111">
                  <c:v>42857.24375002033</c:v>
                </c:pt>
                <c:pt idx="6112">
                  <c:v>42857.244444464784</c:v>
                </c:pt>
                <c:pt idx="6113">
                  <c:v>42857.245138909224</c:v>
                </c:pt>
                <c:pt idx="6114">
                  <c:v>42857.245833353685</c:v>
                </c:pt>
                <c:pt idx="6115">
                  <c:v>42857.246527798168</c:v>
                </c:pt>
                <c:pt idx="6116">
                  <c:v>42857.247222242593</c:v>
                </c:pt>
                <c:pt idx="6117">
                  <c:v>42857.247916687025</c:v>
                </c:pt>
                <c:pt idx="6118">
                  <c:v>42857.248611131479</c:v>
                </c:pt>
                <c:pt idx="6119">
                  <c:v>42857.249305575926</c:v>
                </c:pt>
                <c:pt idx="6120">
                  <c:v>42857.250000020373</c:v>
                </c:pt>
                <c:pt idx="6121">
                  <c:v>42857.250694464819</c:v>
                </c:pt>
                <c:pt idx="6122">
                  <c:v>42857.251388909244</c:v>
                </c:pt>
                <c:pt idx="6123">
                  <c:v>42857.252083353706</c:v>
                </c:pt>
                <c:pt idx="6124">
                  <c:v>42857.252777798189</c:v>
                </c:pt>
                <c:pt idx="6125">
                  <c:v>42857.253472242606</c:v>
                </c:pt>
                <c:pt idx="6126">
                  <c:v>42857.254166687031</c:v>
                </c:pt>
                <c:pt idx="6127">
                  <c:v>42857.2548611315</c:v>
                </c:pt>
                <c:pt idx="6128">
                  <c:v>42857.255555575946</c:v>
                </c:pt>
                <c:pt idx="6129">
                  <c:v>42857.256250020393</c:v>
                </c:pt>
                <c:pt idx="6130">
                  <c:v>42857.25694446484</c:v>
                </c:pt>
                <c:pt idx="6131">
                  <c:v>42857.257638909286</c:v>
                </c:pt>
                <c:pt idx="6132">
                  <c:v>42857.258333353733</c:v>
                </c:pt>
                <c:pt idx="6133">
                  <c:v>42857.259027798202</c:v>
                </c:pt>
                <c:pt idx="6134">
                  <c:v>42857.259722242627</c:v>
                </c:pt>
                <c:pt idx="6135">
                  <c:v>42857.260416687051</c:v>
                </c:pt>
                <c:pt idx="6136">
                  <c:v>42857.261111131484</c:v>
                </c:pt>
                <c:pt idx="6137">
                  <c:v>42857.261805575945</c:v>
                </c:pt>
                <c:pt idx="6138">
                  <c:v>42857.262500020406</c:v>
                </c:pt>
                <c:pt idx="6139">
                  <c:v>42857.263194464838</c:v>
                </c:pt>
                <c:pt idx="6140">
                  <c:v>42857.263888909278</c:v>
                </c:pt>
                <c:pt idx="6141">
                  <c:v>42857.264583353754</c:v>
                </c:pt>
                <c:pt idx="6142">
                  <c:v>42857.2652777982</c:v>
                </c:pt>
                <c:pt idx="6143">
                  <c:v>42857.265972242625</c:v>
                </c:pt>
                <c:pt idx="6144">
                  <c:v>42857.266666687072</c:v>
                </c:pt>
                <c:pt idx="6145">
                  <c:v>42857.267361131504</c:v>
                </c:pt>
                <c:pt idx="6146">
                  <c:v>42857.268055575987</c:v>
                </c:pt>
                <c:pt idx="6147">
                  <c:v>42857.268750020434</c:v>
                </c:pt>
                <c:pt idx="6148">
                  <c:v>42857.269444464859</c:v>
                </c:pt>
                <c:pt idx="6149">
                  <c:v>42857.270138909327</c:v>
                </c:pt>
                <c:pt idx="6150">
                  <c:v>42857.270833353781</c:v>
                </c:pt>
                <c:pt idx="6151">
                  <c:v>42857.271527798221</c:v>
                </c:pt>
                <c:pt idx="6152">
                  <c:v>42857.272222242667</c:v>
                </c:pt>
                <c:pt idx="6153">
                  <c:v>42857.272916687114</c:v>
                </c:pt>
                <c:pt idx="6154">
                  <c:v>42857.273611131539</c:v>
                </c:pt>
                <c:pt idx="6155">
                  <c:v>42857.274305576007</c:v>
                </c:pt>
                <c:pt idx="6156">
                  <c:v>42857.275000020454</c:v>
                </c:pt>
                <c:pt idx="6157">
                  <c:v>42857.275694464901</c:v>
                </c:pt>
                <c:pt idx="6158">
                  <c:v>42857.276388909326</c:v>
                </c:pt>
                <c:pt idx="6159">
                  <c:v>42857.277083353772</c:v>
                </c:pt>
                <c:pt idx="6160">
                  <c:v>42857.277777798234</c:v>
                </c:pt>
                <c:pt idx="6161">
                  <c:v>42857.278472242688</c:v>
                </c:pt>
                <c:pt idx="6162">
                  <c:v>42857.279166687113</c:v>
                </c:pt>
                <c:pt idx="6163">
                  <c:v>42857.279861131574</c:v>
                </c:pt>
                <c:pt idx="6164">
                  <c:v>42857.280555576042</c:v>
                </c:pt>
                <c:pt idx="6165">
                  <c:v>42857.281250020482</c:v>
                </c:pt>
                <c:pt idx="6166">
                  <c:v>42857.281944464921</c:v>
                </c:pt>
                <c:pt idx="6167">
                  <c:v>42857.282638909368</c:v>
                </c:pt>
                <c:pt idx="6168">
                  <c:v>42857.283333353815</c:v>
                </c:pt>
                <c:pt idx="6169">
                  <c:v>42857.284027798261</c:v>
                </c:pt>
                <c:pt idx="6170">
                  <c:v>42857.284722242708</c:v>
                </c:pt>
                <c:pt idx="6171">
                  <c:v>42857.285416687155</c:v>
                </c:pt>
                <c:pt idx="6172">
                  <c:v>42857.286111131594</c:v>
                </c:pt>
                <c:pt idx="6173">
                  <c:v>42857.286805576048</c:v>
                </c:pt>
                <c:pt idx="6174">
                  <c:v>42857.287500020495</c:v>
                </c:pt>
                <c:pt idx="6175">
                  <c:v>42857.288194464942</c:v>
                </c:pt>
                <c:pt idx="6176">
                  <c:v>42857.288888909388</c:v>
                </c:pt>
                <c:pt idx="6177">
                  <c:v>42857.289583353835</c:v>
                </c:pt>
                <c:pt idx="6178">
                  <c:v>42857.290277798282</c:v>
                </c:pt>
                <c:pt idx="6179">
                  <c:v>42857.290972242728</c:v>
                </c:pt>
                <c:pt idx="6180">
                  <c:v>42857.291666687139</c:v>
                </c:pt>
                <c:pt idx="6181">
                  <c:v>42857.292361131578</c:v>
                </c:pt>
                <c:pt idx="6182">
                  <c:v>42857.293055576054</c:v>
                </c:pt>
                <c:pt idx="6183">
                  <c:v>42857.293750020493</c:v>
                </c:pt>
                <c:pt idx="6184">
                  <c:v>42857.294444464955</c:v>
                </c:pt>
                <c:pt idx="6185">
                  <c:v>42857.295138909387</c:v>
                </c:pt>
                <c:pt idx="6186">
                  <c:v>42857.295833353855</c:v>
                </c:pt>
                <c:pt idx="6187">
                  <c:v>42857.296527798302</c:v>
                </c:pt>
                <c:pt idx="6188">
                  <c:v>42857.297222242734</c:v>
                </c:pt>
                <c:pt idx="6189">
                  <c:v>42857.297916687174</c:v>
                </c:pt>
                <c:pt idx="6190">
                  <c:v>42857.298611131613</c:v>
                </c:pt>
                <c:pt idx="6191">
                  <c:v>42857.299305576074</c:v>
                </c:pt>
                <c:pt idx="6192">
                  <c:v>42857.300000020543</c:v>
                </c:pt>
                <c:pt idx="6193">
                  <c:v>42857.300694465004</c:v>
                </c:pt>
                <c:pt idx="6194">
                  <c:v>42857.301388909429</c:v>
                </c:pt>
                <c:pt idx="6195">
                  <c:v>42857.302083353883</c:v>
                </c:pt>
                <c:pt idx="6196">
                  <c:v>42857.302777798344</c:v>
                </c:pt>
                <c:pt idx="6197">
                  <c:v>42857.303472242769</c:v>
                </c:pt>
                <c:pt idx="6198">
                  <c:v>42857.304166687194</c:v>
                </c:pt>
                <c:pt idx="6199">
                  <c:v>42857.304861131655</c:v>
                </c:pt>
                <c:pt idx="6200">
                  <c:v>42857.305555576138</c:v>
                </c:pt>
                <c:pt idx="6201">
                  <c:v>42857.3062500206</c:v>
                </c:pt>
                <c:pt idx="6202">
                  <c:v>42857.306944465003</c:v>
                </c:pt>
                <c:pt idx="6203">
                  <c:v>42857.307638909449</c:v>
                </c:pt>
                <c:pt idx="6204">
                  <c:v>42857.308333353918</c:v>
                </c:pt>
                <c:pt idx="6205">
                  <c:v>42857.309027798343</c:v>
                </c:pt>
                <c:pt idx="6206">
                  <c:v>42857.30972224279</c:v>
                </c:pt>
                <c:pt idx="6207">
                  <c:v>42857.310416687236</c:v>
                </c:pt>
                <c:pt idx="6208">
                  <c:v>42857.311111131676</c:v>
                </c:pt>
                <c:pt idx="6209">
                  <c:v>42857.311805576152</c:v>
                </c:pt>
                <c:pt idx="6210">
                  <c:v>42857.312500020606</c:v>
                </c:pt>
                <c:pt idx="6211">
                  <c:v>42857.313194465023</c:v>
                </c:pt>
                <c:pt idx="6212">
                  <c:v>42857.313888909492</c:v>
                </c:pt>
                <c:pt idx="6213">
                  <c:v>42857.314583353946</c:v>
                </c:pt>
                <c:pt idx="6214">
                  <c:v>42857.3152777984</c:v>
                </c:pt>
                <c:pt idx="6215">
                  <c:v>42857.315972242839</c:v>
                </c:pt>
                <c:pt idx="6216">
                  <c:v>42857.316666687257</c:v>
                </c:pt>
                <c:pt idx="6217">
                  <c:v>42857.317361131682</c:v>
                </c:pt>
                <c:pt idx="6218">
                  <c:v>42857.318055576194</c:v>
                </c:pt>
                <c:pt idx="6219">
                  <c:v>42857.318750020611</c:v>
                </c:pt>
                <c:pt idx="6220">
                  <c:v>42857.319444465036</c:v>
                </c:pt>
                <c:pt idx="6221">
                  <c:v>42857.32013890949</c:v>
                </c:pt>
                <c:pt idx="6222">
                  <c:v>42857.320833353959</c:v>
                </c:pt>
                <c:pt idx="6223">
                  <c:v>42857.321527798391</c:v>
                </c:pt>
                <c:pt idx="6224">
                  <c:v>42857.322222242852</c:v>
                </c:pt>
                <c:pt idx="6225">
                  <c:v>42857.322916687277</c:v>
                </c:pt>
                <c:pt idx="6226">
                  <c:v>42857.323611131724</c:v>
                </c:pt>
                <c:pt idx="6227">
                  <c:v>42857.324305576192</c:v>
                </c:pt>
                <c:pt idx="6228">
                  <c:v>42857.325000020595</c:v>
                </c:pt>
                <c:pt idx="6229">
                  <c:v>42857.325694465064</c:v>
                </c:pt>
                <c:pt idx="6230">
                  <c:v>42857.326388909511</c:v>
                </c:pt>
                <c:pt idx="6231">
                  <c:v>42857.327083353957</c:v>
                </c:pt>
                <c:pt idx="6232">
                  <c:v>42857.327777798411</c:v>
                </c:pt>
                <c:pt idx="6233">
                  <c:v>42857.328472242873</c:v>
                </c:pt>
                <c:pt idx="6234">
                  <c:v>42857.329166687254</c:v>
                </c:pt>
                <c:pt idx="6235">
                  <c:v>42857.329861131722</c:v>
                </c:pt>
                <c:pt idx="6236">
                  <c:v>42857.330555576213</c:v>
                </c:pt>
                <c:pt idx="6237">
                  <c:v>42857.331250020638</c:v>
                </c:pt>
                <c:pt idx="6238">
                  <c:v>42857.331944465084</c:v>
                </c:pt>
                <c:pt idx="6239">
                  <c:v>42857.332638909553</c:v>
                </c:pt>
                <c:pt idx="6240">
                  <c:v>42857.333333353992</c:v>
                </c:pt>
                <c:pt idx="6241">
                  <c:v>42857.334027798453</c:v>
                </c:pt>
                <c:pt idx="6242">
                  <c:v>42857.334722242893</c:v>
                </c:pt>
                <c:pt idx="6243">
                  <c:v>42857.335416687296</c:v>
                </c:pt>
                <c:pt idx="6244">
                  <c:v>42857.336111131764</c:v>
                </c:pt>
                <c:pt idx="6245">
                  <c:v>42857.336805576211</c:v>
                </c:pt>
                <c:pt idx="6246">
                  <c:v>42857.337500020658</c:v>
                </c:pt>
                <c:pt idx="6247">
                  <c:v>42857.338194465112</c:v>
                </c:pt>
                <c:pt idx="6248">
                  <c:v>42857.338888909573</c:v>
                </c:pt>
                <c:pt idx="6249">
                  <c:v>42857.339583353998</c:v>
                </c:pt>
                <c:pt idx="6250">
                  <c:v>42857.340277798496</c:v>
                </c:pt>
                <c:pt idx="6251">
                  <c:v>42857.340972242921</c:v>
                </c:pt>
                <c:pt idx="6252">
                  <c:v>42857.341666687324</c:v>
                </c:pt>
                <c:pt idx="6253">
                  <c:v>42857.342361131785</c:v>
                </c:pt>
                <c:pt idx="6254">
                  <c:v>42857.343055576232</c:v>
                </c:pt>
                <c:pt idx="6255">
                  <c:v>42857.343750020678</c:v>
                </c:pt>
                <c:pt idx="6256">
                  <c:v>42857.344444465132</c:v>
                </c:pt>
                <c:pt idx="6257">
                  <c:v>42857.345138909594</c:v>
                </c:pt>
                <c:pt idx="6258">
                  <c:v>42857.345833354047</c:v>
                </c:pt>
                <c:pt idx="6259">
                  <c:v>42857.346527798509</c:v>
                </c:pt>
                <c:pt idx="6260">
                  <c:v>42857.347222242941</c:v>
                </c:pt>
                <c:pt idx="6261">
                  <c:v>42857.347916687359</c:v>
                </c:pt>
                <c:pt idx="6262">
                  <c:v>42857.348611131813</c:v>
                </c:pt>
                <c:pt idx="6263">
                  <c:v>42857.349305576252</c:v>
                </c:pt>
                <c:pt idx="6264">
                  <c:v>42857.350000020699</c:v>
                </c:pt>
                <c:pt idx="6265">
                  <c:v>42857.350694465167</c:v>
                </c:pt>
                <c:pt idx="6266">
                  <c:v>42857.351388909592</c:v>
                </c:pt>
                <c:pt idx="6267">
                  <c:v>42857.352083354061</c:v>
                </c:pt>
                <c:pt idx="6268">
                  <c:v>42857.352777798529</c:v>
                </c:pt>
                <c:pt idx="6269">
                  <c:v>42857.353472242954</c:v>
                </c:pt>
                <c:pt idx="6270">
                  <c:v>42857.354166687379</c:v>
                </c:pt>
                <c:pt idx="6271">
                  <c:v>42857.354861131833</c:v>
                </c:pt>
                <c:pt idx="6272">
                  <c:v>42857.355555576294</c:v>
                </c:pt>
                <c:pt idx="6273">
                  <c:v>42857.356250020748</c:v>
                </c:pt>
                <c:pt idx="6274">
                  <c:v>42857.356944465188</c:v>
                </c:pt>
                <c:pt idx="6275">
                  <c:v>42857.357638909612</c:v>
                </c:pt>
                <c:pt idx="6276">
                  <c:v>42857.35833335411</c:v>
                </c:pt>
                <c:pt idx="6277">
                  <c:v>42857.35902779855</c:v>
                </c:pt>
                <c:pt idx="6278">
                  <c:v>42857.359722242974</c:v>
                </c:pt>
                <c:pt idx="6279">
                  <c:v>42857.360416687385</c:v>
                </c:pt>
                <c:pt idx="6280">
                  <c:v>42857.361111131824</c:v>
                </c:pt>
                <c:pt idx="6281">
                  <c:v>42857.361805576285</c:v>
                </c:pt>
                <c:pt idx="6282">
                  <c:v>42857.362500020739</c:v>
                </c:pt>
                <c:pt idx="6283">
                  <c:v>42857.363194465186</c:v>
                </c:pt>
                <c:pt idx="6284">
                  <c:v>42857.363888909626</c:v>
                </c:pt>
                <c:pt idx="6285">
                  <c:v>42857.364583354101</c:v>
                </c:pt>
                <c:pt idx="6286">
                  <c:v>42857.365277798555</c:v>
                </c:pt>
                <c:pt idx="6287">
                  <c:v>42857.365972242995</c:v>
                </c:pt>
                <c:pt idx="6288">
                  <c:v>42857.36666668742</c:v>
                </c:pt>
                <c:pt idx="6289">
                  <c:v>42857.367361131845</c:v>
                </c:pt>
                <c:pt idx="6290">
                  <c:v>42857.368055576313</c:v>
                </c:pt>
                <c:pt idx="6291">
                  <c:v>42857.36875002076</c:v>
                </c:pt>
                <c:pt idx="6292">
                  <c:v>42857.369444465185</c:v>
                </c:pt>
                <c:pt idx="6293">
                  <c:v>42857.370138909653</c:v>
                </c:pt>
                <c:pt idx="6294">
                  <c:v>42857.370833354144</c:v>
                </c:pt>
                <c:pt idx="6295">
                  <c:v>42857.371527798576</c:v>
                </c:pt>
                <c:pt idx="6296">
                  <c:v>42857.372222243015</c:v>
                </c:pt>
                <c:pt idx="6297">
                  <c:v>42857.37291668744</c:v>
                </c:pt>
                <c:pt idx="6298">
                  <c:v>42857.373611131887</c:v>
                </c:pt>
                <c:pt idx="6299">
                  <c:v>42857.374305576333</c:v>
                </c:pt>
                <c:pt idx="6300">
                  <c:v>42857.37500002078</c:v>
                </c:pt>
                <c:pt idx="6301">
                  <c:v>42857.375694465227</c:v>
                </c:pt>
                <c:pt idx="6302">
                  <c:v>42857.376388909681</c:v>
                </c:pt>
                <c:pt idx="6303">
                  <c:v>42857.377083354142</c:v>
                </c:pt>
                <c:pt idx="6304">
                  <c:v>42857.377777798596</c:v>
                </c:pt>
                <c:pt idx="6305">
                  <c:v>42857.378472243036</c:v>
                </c:pt>
                <c:pt idx="6306">
                  <c:v>42857.379166687439</c:v>
                </c:pt>
                <c:pt idx="6307">
                  <c:v>42857.379861131907</c:v>
                </c:pt>
                <c:pt idx="6308">
                  <c:v>42857.38055557639</c:v>
                </c:pt>
                <c:pt idx="6309">
                  <c:v>42857.381250020822</c:v>
                </c:pt>
                <c:pt idx="6310">
                  <c:v>42857.381944465225</c:v>
                </c:pt>
                <c:pt idx="6311">
                  <c:v>42857.382638909716</c:v>
                </c:pt>
                <c:pt idx="6312">
                  <c:v>42857.38333335417</c:v>
                </c:pt>
                <c:pt idx="6313">
                  <c:v>42857.384027798616</c:v>
                </c:pt>
                <c:pt idx="6314">
                  <c:v>42857.384722243041</c:v>
                </c:pt>
                <c:pt idx="6315">
                  <c:v>42857.385416687481</c:v>
                </c:pt>
                <c:pt idx="6316">
                  <c:v>42857.386111131942</c:v>
                </c:pt>
                <c:pt idx="6317">
                  <c:v>42857.386805576403</c:v>
                </c:pt>
                <c:pt idx="6318">
                  <c:v>42857.387500020843</c:v>
                </c:pt>
                <c:pt idx="6319">
                  <c:v>42857.388194465268</c:v>
                </c:pt>
                <c:pt idx="6320">
                  <c:v>42857.388888909736</c:v>
                </c:pt>
                <c:pt idx="6321">
                  <c:v>42857.38958335419</c:v>
                </c:pt>
                <c:pt idx="6322">
                  <c:v>42857.39027779863</c:v>
                </c:pt>
                <c:pt idx="6323">
                  <c:v>42857.390972243062</c:v>
                </c:pt>
                <c:pt idx="6324">
                  <c:v>42857.391666687479</c:v>
                </c:pt>
                <c:pt idx="6325">
                  <c:v>42857.392361131926</c:v>
                </c:pt>
                <c:pt idx="6326">
                  <c:v>42857.393055576395</c:v>
                </c:pt>
                <c:pt idx="6327">
                  <c:v>42857.393750020834</c:v>
                </c:pt>
                <c:pt idx="6328">
                  <c:v>42857.394444465266</c:v>
                </c:pt>
                <c:pt idx="6329">
                  <c:v>42857.395138909735</c:v>
                </c:pt>
                <c:pt idx="6330">
                  <c:v>42857.395833354203</c:v>
                </c:pt>
                <c:pt idx="6331">
                  <c:v>42857.396527798643</c:v>
                </c:pt>
                <c:pt idx="6332">
                  <c:v>42857.397222243082</c:v>
                </c:pt>
                <c:pt idx="6333">
                  <c:v>42857.397916687522</c:v>
                </c:pt>
                <c:pt idx="6334">
                  <c:v>42857.398611131968</c:v>
                </c:pt>
                <c:pt idx="6335">
                  <c:v>42857.399305576415</c:v>
                </c:pt>
                <c:pt idx="6336">
                  <c:v>42857.400000020862</c:v>
                </c:pt>
                <c:pt idx="6337">
                  <c:v>42857.400694465308</c:v>
                </c:pt>
                <c:pt idx="6338">
                  <c:v>42857.401388909755</c:v>
                </c:pt>
                <c:pt idx="6339">
                  <c:v>42857.402083354202</c:v>
                </c:pt>
                <c:pt idx="6340">
                  <c:v>42857.402777798648</c:v>
                </c:pt>
                <c:pt idx="6341">
                  <c:v>42857.403472243095</c:v>
                </c:pt>
                <c:pt idx="6342">
                  <c:v>42857.404166687535</c:v>
                </c:pt>
                <c:pt idx="6343">
                  <c:v>42857.404861131989</c:v>
                </c:pt>
                <c:pt idx="6344">
                  <c:v>42857.405555576443</c:v>
                </c:pt>
                <c:pt idx="6345">
                  <c:v>42857.406250020904</c:v>
                </c:pt>
                <c:pt idx="6346">
                  <c:v>42857.406944465329</c:v>
                </c:pt>
                <c:pt idx="6347">
                  <c:v>42857.407638909783</c:v>
                </c:pt>
                <c:pt idx="6348">
                  <c:v>42857.408333354244</c:v>
                </c:pt>
                <c:pt idx="6349">
                  <c:v>42857.409027798669</c:v>
                </c:pt>
                <c:pt idx="6350">
                  <c:v>42857.409722243116</c:v>
                </c:pt>
                <c:pt idx="6351">
                  <c:v>42857.410416687562</c:v>
                </c:pt>
                <c:pt idx="6352">
                  <c:v>42857.411111132009</c:v>
                </c:pt>
                <c:pt idx="6353">
                  <c:v>42857.411805576463</c:v>
                </c:pt>
                <c:pt idx="6354">
                  <c:v>42857.412500020924</c:v>
                </c:pt>
                <c:pt idx="6355">
                  <c:v>42857.413194465335</c:v>
                </c:pt>
                <c:pt idx="6356">
                  <c:v>42857.413888909796</c:v>
                </c:pt>
                <c:pt idx="6357">
                  <c:v>42857.414583354242</c:v>
                </c:pt>
                <c:pt idx="6358">
                  <c:v>42857.415277798718</c:v>
                </c:pt>
                <c:pt idx="6359">
                  <c:v>42857.415972243143</c:v>
                </c:pt>
                <c:pt idx="6360">
                  <c:v>42857.416666687583</c:v>
                </c:pt>
                <c:pt idx="6361">
                  <c:v>42857.417361132029</c:v>
                </c:pt>
                <c:pt idx="6362">
                  <c:v>42857.418055576505</c:v>
                </c:pt>
                <c:pt idx="6363">
                  <c:v>42857.418750020945</c:v>
                </c:pt>
                <c:pt idx="6364">
                  <c:v>42857.419444465355</c:v>
                </c:pt>
                <c:pt idx="6365">
                  <c:v>42857.420138909816</c:v>
                </c:pt>
                <c:pt idx="6366">
                  <c:v>42857.420833354263</c:v>
                </c:pt>
                <c:pt idx="6367">
                  <c:v>42857.42152779871</c:v>
                </c:pt>
                <c:pt idx="6368">
                  <c:v>42857.422222243178</c:v>
                </c:pt>
                <c:pt idx="6369">
                  <c:v>42857.422916687596</c:v>
                </c:pt>
                <c:pt idx="6370">
                  <c:v>42857.42361113205</c:v>
                </c:pt>
                <c:pt idx="6371">
                  <c:v>42857.424305576496</c:v>
                </c:pt>
                <c:pt idx="6372">
                  <c:v>42857.425000020936</c:v>
                </c:pt>
                <c:pt idx="6373">
                  <c:v>42857.425694465375</c:v>
                </c:pt>
                <c:pt idx="6374">
                  <c:v>42857.426388909837</c:v>
                </c:pt>
                <c:pt idx="6375">
                  <c:v>42857.427083354276</c:v>
                </c:pt>
                <c:pt idx="6376">
                  <c:v>42857.42777779873</c:v>
                </c:pt>
                <c:pt idx="6377">
                  <c:v>42857.428472243191</c:v>
                </c:pt>
                <c:pt idx="6378">
                  <c:v>42857.429166687587</c:v>
                </c:pt>
                <c:pt idx="6379">
                  <c:v>42857.42986113207</c:v>
                </c:pt>
                <c:pt idx="6380">
                  <c:v>42857.430555576546</c:v>
                </c:pt>
                <c:pt idx="6381">
                  <c:v>42857.431250020963</c:v>
                </c:pt>
                <c:pt idx="6382">
                  <c:v>42857.431944465388</c:v>
                </c:pt>
                <c:pt idx="6383">
                  <c:v>42857.432638909879</c:v>
                </c:pt>
                <c:pt idx="6384">
                  <c:v>42857.433333354311</c:v>
                </c:pt>
                <c:pt idx="6385">
                  <c:v>42857.434027798772</c:v>
                </c:pt>
                <c:pt idx="6386">
                  <c:v>42857.434722243197</c:v>
                </c:pt>
                <c:pt idx="6387">
                  <c:v>42857.435416687622</c:v>
                </c:pt>
                <c:pt idx="6388">
                  <c:v>42857.43611113209</c:v>
                </c:pt>
                <c:pt idx="6389">
                  <c:v>42857.436805576559</c:v>
                </c:pt>
                <c:pt idx="6390">
                  <c:v>42857.437500020991</c:v>
                </c:pt>
                <c:pt idx="6391">
                  <c:v>42857.438194465431</c:v>
                </c:pt>
                <c:pt idx="6392">
                  <c:v>42857.438888909892</c:v>
                </c:pt>
                <c:pt idx="6393">
                  <c:v>42857.439583354331</c:v>
                </c:pt>
                <c:pt idx="6394">
                  <c:v>42857.440277798814</c:v>
                </c:pt>
                <c:pt idx="6395">
                  <c:v>42857.440972243217</c:v>
                </c:pt>
                <c:pt idx="6396">
                  <c:v>42857.441666687642</c:v>
                </c:pt>
                <c:pt idx="6397">
                  <c:v>42857.442361132111</c:v>
                </c:pt>
                <c:pt idx="6398">
                  <c:v>42857.443055576579</c:v>
                </c:pt>
                <c:pt idx="6399">
                  <c:v>42857.443750021004</c:v>
                </c:pt>
                <c:pt idx="6400">
                  <c:v>42857.444444465451</c:v>
                </c:pt>
                <c:pt idx="6401">
                  <c:v>42857.445138909898</c:v>
                </c:pt>
                <c:pt idx="6402">
                  <c:v>42857.445833354366</c:v>
                </c:pt>
                <c:pt idx="6403">
                  <c:v>42857.44652779882</c:v>
                </c:pt>
                <c:pt idx="6404">
                  <c:v>42857.447222243238</c:v>
                </c:pt>
                <c:pt idx="6405">
                  <c:v>42857.447916687684</c:v>
                </c:pt>
                <c:pt idx="6406">
                  <c:v>42857.448611132153</c:v>
                </c:pt>
                <c:pt idx="6407">
                  <c:v>42857.449305576592</c:v>
                </c:pt>
                <c:pt idx="6408">
                  <c:v>42857.450000021032</c:v>
                </c:pt>
                <c:pt idx="6409">
                  <c:v>42857.450694465493</c:v>
                </c:pt>
                <c:pt idx="6410">
                  <c:v>42857.451388909918</c:v>
                </c:pt>
                <c:pt idx="6411">
                  <c:v>42857.452083354387</c:v>
                </c:pt>
                <c:pt idx="6412">
                  <c:v>42857.452777798841</c:v>
                </c:pt>
                <c:pt idx="6413">
                  <c:v>42857.453472243258</c:v>
                </c:pt>
                <c:pt idx="6414">
                  <c:v>42857.454166687705</c:v>
                </c:pt>
                <c:pt idx="6415">
                  <c:v>42857.454861132173</c:v>
                </c:pt>
                <c:pt idx="6416">
                  <c:v>42857.455555576613</c:v>
                </c:pt>
                <c:pt idx="6417">
                  <c:v>42857.456250021067</c:v>
                </c:pt>
                <c:pt idx="6418">
                  <c:v>42857.456944465492</c:v>
                </c:pt>
                <c:pt idx="6419">
                  <c:v>42857.45763890996</c:v>
                </c:pt>
                <c:pt idx="6420">
                  <c:v>42857.458333354429</c:v>
                </c:pt>
                <c:pt idx="6421">
                  <c:v>42857.459027798854</c:v>
                </c:pt>
                <c:pt idx="6422">
                  <c:v>42857.459722243279</c:v>
                </c:pt>
                <c:pt idx="6423">
                  <c:v>42857.460416687725</c:v>
                </c:pt>
                <c:pt idx="6424">
                  <c:v>42857.461111132172</c:v>
                </c:pt>
                <c:pt idx="6425">
                  <c:v>42857.461805576604</c:v>
                </c:pt>
                <c:pt idx="6426">
                  <c:v>42857.462500021065</c:v>
                </c:pt>
                <c:pt idx="6427">
                  <c:v>42857.463194465505</c:v>
                </c:pt>
                <c:pt idx="6428">
                  <c:v>42857.463888909959</c:v>
                </c:pt>
                <c:pt idx="6429">
                  <c:v>42857.464583354413</c:v>
                </c:pt>
                <c:pt idx="6430">
                  <c:v>42857.465277798874</c:v>
                </c:pt>
                <c:pt idx="6431">
                  <c:v>42857.465972243284</c:v>
                </c:pt>
                <c:pt idx="6432">
                  <c:v>42857.466666687724</c:v>
                </c:pt>
                <c:pt idx="6433">
                  <c:v>42857.467361132185</c:v>
                </c:pt>
                <c:pt idx="6434">
                  <c:v>42857.468055576639</c:v>
                </c:pt>
                <c:pt idx="6435">
                  <c:v>42857.468750021086</c:v>
                </c:pt>
                <c:pt idx="6436">
                  <c:v>42857.469444465525</c:v>
                </c:pt>
                <c:pt idx="6437">
                  <c:v>42857.470138910001</c:v>
                </c:pt>
                <c:pt idx="6438">
                  <c:v>42857.470833354455</c:v>
                </c:pt>
                <c:pt idx="6439">
                  <c:v>42857.471527798894</c:v>
                </c:pt>
                <c:pt idx="6440">
                  <c:v>42857.472222243319</c:v>
                </c:pt>
                <c:pt idx="6441">
                  <c:v>42857.472916687766</c:v>
                </c:pt>
                <c:pt idx="6442">
                  <c:v>42857.473611132205</c:v>
                </c:pt>
                <c:pt idx="6443">
                  <c:v>42857.474305576659</c:v>
                </c:pt>
                <c:pt idx="6444">
                  <c:v>42857.475000021106</c:v>
                </c:pt>
                <c:pt idx="6445">
                  <c:v>42857.475694465553</c:v>
                </c:pt>
                <c:pt idx="6446">
                  <c:v>42857.47638891</c:v>
                </c:pt>
                <c:pt idx="6447">
                  <c:v>42857.477083354446</c:v>
                </c:pt>
                <c:pt idx="6448">
                  <c:v>42857.477777798893</c:v>
                </c:pt>
                <c:pt idx="6449">
                  <c:v>42857.47847224334</c:v>
                </c:pt>
                <c:pt idx="6450">
                  <c:v>42857.479166687765</c:v>
                </c:pt>
                <c:pt idx="6451">
                  <c:v>42857.479861132226</c:v>
                </c:pt>
                <c:pt idx="6452">
                  <c:v>42857.480555576702</c:v>
                </c:pt>
                <c:pt idx="6453">
                  <c:v>42857.481250021141</c:v>
                </c:pt>
                <c:pt idx="6454">
                  <c:v>42857.481944465573</c:v>
                </c:pt>
                <c:pt idx="6455">
                  <c:v>42857.482638910042</c:v>
                </c:pt>
                <c:pt idx="6456">
                  <c:v>42857.483333354496</c:v>
                </c:pt>
                <c:pt idx="6457">
                  <c:v>42857.48402779895</c:v>
                </c:pt>
                <c:pt idx="6458">
                  <c:v>42857.48472224336</c:v>
                </c:pt>
                <c:pt idx="6459">
                  <c:v>42857.485416687807</c:v>
                </c:pt>
                <c:pt idx="6460">
                  <c:v>42857.486111132253</c:v>
                </c:pt>
                <c:pt idx="6461">
                  <c:v>42857.486805576722</c:v>
                </c:pt>
                <c:pt idx="6462">
                  <c:v>42857.487500021147</c:v>
                </c:pt>
                <c:pt idx="6463">
                  <c:v>42857.488194465601</c:v>
                </c:pt>
                <c:pt idx="6464">
                  <c:v>42857.48888891004</c:v>
                </c:pt>
                <c:pt idx="6465">
                  <c:v>42857.489583354509</c:v>
                </c:pt>
                <c:pt idx="6466">
                  <c:v>42857.49027779897</c:v>
                </c:pt>
                <c:pt idx="6467">
                  <c:v>42857.49097224338</c:v>
                </c:pt>
                <c:pt idx="6468">
                  <c:v>42857.491666687798</c:v>
                </c:pt>
                <c:pt idx="6469">
                  <c:v>42857.492361132274</c:v>
                </c:pt>
                <c:pt idx="6470">
                  <c:v>42857.493055576721</c:v>
                </c:pt>
                <c:pt idx="6471">
                  <c:v>42857.493750021145</c:v>
                </c:pt>
                <c:pt idx="6472">
                  <c:v>42857.494444465592</c:v>
                </c:pt>
                <c:pt idx="6473">
                  <c:v>42857.495138910039</c:v>
                </c:pt>
                <c:pt idx="6474">
                  <c:v>42857.495833354529</c:v>
                </c:pt>
                <c:pt idx="6475">
                  <c:v>42857.49652779899</c:v>
                </c:pt>
                <c:pt idx="6476">
                  <c:v>42857.497222243401</c:v>
                </c:pt>
                <c:pt idx="6477">
                  <c:v>42857.497916687826</c:v>
                </c:pt>
                <c:pt idx="6478">
                  <c:v>42857.498611132294</c:v>
                </c:pt>
                <c:pt idx="6479">
                  <c:v>42857.499305576734</c:v>
                </c:pt>
                <c:pt idx="6480">
                  <c:v>42857.500000021188</c:v>
                </c:pt>
                <c:pt idx="6481">
                  <c:v>42857.500694465634</c:v>
                </c:pt>
                <c:pt idx="6482">
                  <c:v>42857.501388910074</c:v>
                </c:pt>
                <c:pt idx="6483">
                  <c:v>42857.502083354542</c:v>
                </c:pt>
                <c:pt idx="6484">
                  <c:v>42857.502777799004</c:v>
                </c:pt>
                <c:pt idx="6485">
                  <c:v>42857.503472243421</c:v>
                </c:pt>
                <c:pt idx="6486">
                  <c:v>42857.504166687846</c:v>
                </c:pt>
                <c:pt idx="6487">
                  <c:v>42857.504861132315</c:v>
                </c:pt>
                <c:pt idx="6488">
                  <c:v>42857.505555576761</c:v>
                </c:pt>
                <c:pt idx="6489">
                  <c:v>42857.506250021208</c:v>
                </c:pt>
                <c:pt idx="6490">
                  <c:v>42857.506944465655</c:v>
                </c:pt>
                <c:pt idx="6491">
                  <c:v>42857.507638910101</c:v>
                </c:pt>
                <c:pt idx="6492">
                  <c:v>42857.508333354584</c:v>
                </c:pt>
                <c:pt idx="6493">
                  <c:v>42857.509027799002</c:v>
                </c:pt>
                <c:pt idx="6494">
                  <c:v>42857.509722243434</c:v>
                </c:pt>
                <c:pt idx="6495">
                  <c:v>42857.510416687888</c:v>
                </c:pt>
                <c:pt idx="6496">
                  <c:v>42857.511111132335</c:v>
                </c:pt>
                <c:pt idx="6497">
                  <c:v>42857.511805576782</c:v>
                </c:pt>
                <c:pt idx="6498">
                  <c:v>42857.512500021228</c:v>
                </c:pt>
                <c:pt idx="6499">
                  <c:v>42857.513194465675</c:v>
                </c:pt>
                <c:pt idx="6500">
                  <c:v>42857.513888910122</c:v>
                </c:pt>
                <c:pt idx="6501">
                  <c:v>42857.514583354598</c:v>
                </c:pt>
                <c:pt idx="6502">
                  <c:v>42857.515277799037</c:v>
                </c:pt>
                <c:pt idx="6503">
                  <c:v>42857.515972243462</c:v>
                </c:pt>
                <c:pt idx="6504">
                  <c:v>42857.516666687909</c:v>
                </c:pt>
                <c:pt idx="6505">
                  <c:v>42857.517361132355</c:v>
                </c:pt>
                <c:pt idx="6506">
                  <c:v>42857.518055576824</c:v>
                </c:pt>
                <c:pt idx="6507">
                  <c:v>42857.518750021234</c:v>
                </c:pt>
                <c:pt idx="6508">
                  <c:v>42857.519444465674</c:v>
                </c:pt>
                <c:pt idx="6509">
                  <c:v>42857.520138910135</c:v>
                </c:pt>
                <c:pt idx="6510">
                  <c:v>42857.520833354603</c:v>
                </c:pt>
                <c:pt idx="6511">
                  <c:v>42857.521527799036</c:v>
                </c:pt>
                <c:pt idx="6512">
                  <c:v>42857.522222243482</c:v>
                </c:pt>
                <c:pt idx="6513">
                  <c:v>42857.522916687929</c:v>
                </c:pt>
                <c:pt idx="6514">
                  <c:v>42857.523611132376</c:v>
                </c:pt>
                <c:pt idx="6515">
                  <c:v>42857.524305576822</c:v>
                </c:pt>
                <c:pt idx="6516">
                  <c:v>42857.525000021233</c:v>
                </c:pt>
                <c:pt idx="6517">
                  <c:v>42857.525694465694</c:v>
                </c:pt>
                <c:pt idx="6518">
                  <c:v>42857.526388910155</c:v>
                </c:pt>
                <c:pt idx="6519">
                  <c:v>42857.527083354595</c:v>
                </c:pt>
                <c:pt idx="6520">
                  <c:v>42857.527777799056</c:v>
                </c:pt>
                <c:pt idx="6521">
                  <c:v>42857.528472243503</c:v>
                </c:pt>
                <c:pt idx="6522">
                  <c:v>42857.52916668792</c:v>
                </c:pt>
                <c:pt idx="6523">
                  <c:v>42857.529861132374</c:v>
                </c:pt>
                <c:pt idx="6524">
                  <c:v>42857.530555576843</c:v>
                </c:pt>
                <c:pt idx="6525">
                  <c:v>42857.531250021275</c:v>
                </c:pt>
                <c:pt idx="6526">
                  <c:v>42857.531944465714</c:v>
                </c:pt>
                <c:pt idx="6527">
                  <c:v>42857.532638910183</c:v>
                </c:pt>
                <c:pt idx="6528">
                  <c:v>42857.53333335463</c:v>
                </c:pt>
                <c:pt idx="6529">
                  <c:v>42857.534027799091</c:v>
                </c:pt>
                <c:pt idx="6530">
                  <c:v>42857.534722243523</c:v>
                </c:pt>
                <c:pt idx="6531">
                  <c:v>42857.53541668797</c:v>
                </c:pt>
                <c:pt idx="6532">
                  <c:v>42857.536111132416</c:v>
                </c:pt>
                <c:pt idx="6533">
                  <c:v>42857.536805576863</c:v>
                </c:pt>
                <c:pt idx="6534">
                  <c:v>42857.537500021288</c:v>
                </c:pt>
                <c:pt idx="6535">
                  <c:v>42857.538194465757</c:v>
                </c:pt>
                <c:pt idx="6536">
                  <c:v>42857.538888910196</c:v>
                </c:pt>
                <c:pt idx="6537">
                  <c:v>42857.53958335465</c:v>
                </c:pt>
                <c:pt idx="6538">
                  <c:v>42857.540277799126</c:v>
                </c:pt>
                <c:pt idx="6539">
                  <c:v>42857.540972243543</c:v>
                </c:pt>
                <c:pt idx="6540">
                  <c:v>42857.541666687976</c:v>
                </c:pt>
                <c:pt idx="6541">
                  <c:v>42857.542361132437</c:v>
                </c:pt>
                <c:pt idx="6542">
                  <c:v>42857.543055576883</c:v>
                </c:pt>
                <c:pt idx="6543">
                  <c:v>42857.543750021308</c:v>
                </c:pt>
                <c:pt idx="6544">
                  <c:v>42857.544444465777</c:v>
                </c:pt>
                <c:pt idx="6545">
                  <c:v>42857.545138910224</c:v>
                </c:pt>
                <c:pt idx="6546">
                  <c:v>42857.545833354692</c:v>
                </c:pt>
                <c:pt idx="6547">
                  <c:v>42857.546527799146</c:v>
                </c:pt>
                <c:pt idx="6548">
                  <c:v>42857.547222243586</c:v>
                </c:pt>
                <c:pt idx="6549">
                  <c:v>42857.54791668801</c:v>
                </c:pt>
                <c:pt idx="6550">
                  <c:v>42857.548611132479</c:v>
                </c:pt>
                <c:pt idx="6551">
                  <c:v>42857.549305576911</c:v>
                </c:pt>
                <c:pt idx="6552">
                  <c:v>42857.550000021351</c:v>
                </c:pt>
                <c:pt idx="6553">
                  <c:v>42857.550694465797</c:v>
                </c:pt>
                <c:pt idx="6554">
                  <c:v>42857.551388910222</c:v>
                </c:pt>
                <c:pt idx="6555">
                  <c:v>42857.552083354691</c:v>
                </c:pt>
                <c:pt idx="6556">
                  <c:v>42857.552777799159</c:v>
                </c:pt>
                <c:pt idx="6557">
                  <c:v>42857.553472243591</c:v>
                </c:pt>
                <c:pt idx="6558">
                  <c:v>42857.554166688031</c:v>
                </c:pt>
                <c:pt idx="6559">
                  <c:v>42857.554861132492</c:v>
                </c:pt>
                <c:pt idx="6560">
                  <c:v>42857.555555576953</c:v>
                </c:pt>
                <c:pt idx="6561">
                  <c:v>42857.556250021393</c:v>
                </c:pt>
                <c:pt idx="6562">
                  <c:v>42857.556944465818</c:v>
                </c:pt>
                <c:pt idx="6563">
                  <c:v>42857.557638910264</c:v>
                </c:pt>
                <c:pt idx="6564">
                  <c:v>42857.55833335474</c:v>
                </c:pt>
                <c:pt idx="6565">
                  <c:v>42857.55902779918</c:v>
                </c:pt>
                <c:pt idx="6566">
                  <c:v>42857.559722243604</c:v>
                </c:pt>
                <c:pt idx="6567">
                  <c:v>42857.560416688051</c:v>
                </c:pt>
                <c:pt idx="6568">
                  <c:v>42857.561111132476</c:v>
                </c:pt>
                <c:pt idx="6569">
                  <c:v>42857.561805576945</c:v>
                </c:pt>
                <c:pt idx="6570">
                  <c:v>42857.562500021384</c:v>
                </c:pt>
                <c:pt idx="6571">
                  <c:v>42857.563194465816</c:v>
                </c:pt>
                <c:pt idx="6572">
                  <c:v>42857.563888910263</c:v>
                </c:pt>
                <c:pt idx="6573">
                  <c:v>42857.564583354731</c:v>
                </c:pt>
                <c:pt idx="6574">
                  <c:v>42857.565277799193</c:v>
                </c:pt>
                <c:pt idx="6575">
                  <c:v>42857.565972243625</c:v>
                </c:pt>
                <c:pt idx="6576">
                  <c:v>42857.566666688072</c:v>
                </c:pt>
                <c:pt idx="6577">
                  <c:v>42857.567361132504</c:v>
                </c:pt>
                <c:pt idx="6578">
                  <c:v>42857.568055576987</c:v>
                </c:pt>
                <c:pt idx="6579">
                  <c:v>42857.568750021404</c:v>
                </c:pt>
                <c:pt idx="6580">
                  <c:v>42857.569444465837</c:v>
                </c:pt>
                <c:pt idx="6581">
                  <c:v>42857.570138910305</c:v>
                </c:pt>
                <c:pt idx="6582">
                  <c:v>42857.570833354774</c:v>
                </c:pt>
                <c:pt idx="6583">
                  <c:v>42857.571527799199</c:v>
                </c:pt>
                <c:pt idx="6584">
                  <c:v>42857.572222243645</c:v>
                </c:pt>
                <c:pt idx="6585">
                  <c:v>42857.572916688092</c:v>
                </c:pt>
                <c:pt idx="6586">
                  <c:v>42857.573611132539</c:v>
                </c:pt>
                <c:pt idx="6587">
                  <c:v>42857.574305576993</c:v>
                </c:pt>
                <c:pt idx="6588">
                  <c:v>42857.575000021425</c:v>
                </c:pt>
                <c:pt idx="6589">
                  <c:v>42857.575694465879</c:v>
                </c:pt>
                <c:pt idx="6590">
                  <c:v>42857.576388910325</c:v>
                </c:pt>
                <c:pt idx="6591">
                  <c:v>42857.577083354772</c:v>
                </c:pt>
                <c:pt idx="6592">
                  <c:v>42857.577777799204</c:v>
                </c:pt>
                <c:pt idx="6593">
                  <c:v>42857.578472243666</c:v>
                </c:pt>
                <c:pt idx="6594">
                  <c:v>42857.579166688105</c:v>
                </c:pt>
                <c:pt idx="6595">
                  <c:v>42857.579861132559</c:v>
                </c:pt>
                <c:pt idx="6596">
                  <c:v>42857.580555577013</c:v>
                </c:pt>
                <c:pt idx="6597">
                  <c:v>42857.581250021452</c:v>
                </c:pt>
                <c:pt idx="6598">
                  <c:v>42857.581944465885</c:v>
                </c:pt>
                <c:pt idx="6599">
                  <c:v>42857.582638910346</c:v>
                </c:pt>
                <c:pt idx="6600">
                  <c:v>42857.583333354793</c:v>
                </c:pt>
                <c:pt idx="6601">
                  <c:v>42857.584027799239</c:v>
                </c:pt>
                <c:pt idx="6602">
                  <c:v>42857.584722243686</c:v>
                </c:pt>
                <c:pt idx="6603">
                  <c:v>42857.585416688133</c:v>
                </c:pt>
                <c:pt idx="6604">
                  <c:v>42857.586111132601</c:v>
                </c:pt>
                <c:pt idx="6605">
                  <c:v>42857.586805577033</c:v>
                </c:pt>
                <c:pt idx="6606">
                  <c:v>42857.587500021473</c:v>
                </c:pt>
                <c:pt idx="6607">
                  <c:v>42857.588194465941</c:v>
                </c:pt>
                <c:pt idx="6608">
                  <c:v>42857.588888910366</c:v>
                </c:pt>
                <c:pt idx="6609">
                  <c:v>42857.589583354813</c:v>
                </c:pt>
                <c:pt idx="6610">
                  <c:v>42857.59027779926</c:v>
                </c:pt>
                <c:pt idx="6611">
                  <c:v>42857.590972243706</c:v>
                </c:pt>
                <c:pt idx="6612">
                  <c:v>42857.591666688131</c:v>
                </c:pt>
                <c:pt idx="6613">
                  <c:v>42857.592361132585</c:v>
                </c:pt>
                <c:pt idx="6614">
                  <c:v>42857.593055577025</c:v>
                </c:pt>
                <c:pt idx="6615">
                  <c:v>42857.593750021464</c:v>
                </c:pt>
                <c:pt idx="6616">
                  <c:v>42857.594444465925</c:v>
                </c:pt>
                <c:pt idx="6617">
                  <c:v>42857.595138910365</c:v>
                </c:pt>
                <c:pt idx="6618">
                  <c:v>42857.595833354833</c:v>
                </c:pt>
                <c:pt idx="6619">
                  <c:v>42857.59652779928</c:v>
                </c:pt>
                <c:pt idx="6620">
                  <c:v>42857.597222243727</c:v>
                </c:pt>
                <c:pt idx="6621">
                  <c:v>42857.597916688173</c:v>
                </c:pt>
                <c:pt idx="6622">
                  <c:v>42857.59861113262</c:v>
                </c:pt>
                <c:pt idx="6623">
                  <c:v>42857.599305577045</c:v>
                </c:pt>
                <c:pt idx="6624">
                  <c:v>42857.600000021514</c:v>
                </c:pt>
                <c:pt idx="6625">
                  <c:v>42857.60069446596</c:v>
                </c:pt>
                <c:pt idx="6626">
                  <c:v>42857.601388910378</c:v>
                </c:pt>
                <c:pt idx="6627">
                  <c:v>42857.602083354861</c:v>
                </c:pt>
                <c:pt idx="6628">
                  <c:v>42857.6027777993</c:v>
                </c:pt>
                <c:pt idx="6629">
                  <c:v>42857.603472243725</c:v>
                </c:pt>
                <c:pt idx="6630">
                  <c:v>42857.604166688194</c:v>
                </c:pt>
                <c:pt idx="6631">
                  <c:v>42857.604861132626</c:v>
                </c:pt>
                <c:pt idx="6632">
                  <c:v>42857.605555577087</c:v>
                </c:pt>
                <c:pt idx="6633">
                  <c:v>42857.606250021541</c:v>
                </c:pt>
                <c:pt idx="6634">
                  <c:v>42857.606944465981</c:v>
                </c:pt>
                <c:pt idx="6635">
                  <c:v>42857.607638910427</c:v>
                </c:pt>
                <c:pt idx="6636">
                  <c:v>42857.608333354903</c:v>
                </c:pt>
                <c:pt idx="6637">
                  <c:v>42857.609027799321</c:v>
                </c:pt>
                <c:pt idx="6638">
                  <c:v>42857.609722243746</c:v>
                </c:pt>
                <c:pt idx="6639">
                  <c:v>42857.610416688214</c:v>
                </c:pt>
                <c:pt idx="6640">
                  <c:v>42857.611111132654</c:v>
                </c:pt>
                <c:pt idx="6641">
                  <c:v>42857.611805577108</c:v>
                </c:pt>
                <c:pt idx="6642">
                  <c:v>42857.612500021562</c:v>
                </c:pt>
                <c:pt idx="6643">
                  <c:v>42857.613194466001</c:v>
                </c:pt>
                <c:pt idx="6644">
                  <c:v>42857.613888910426</c:v>
                </c:pt>
                <c:pt idx="6645">
                  <c:v>42857.614583354916</c:v>
                </c:pt>
                <c:pt idx="6646">
                  <c:v>42857.615277799341</c:v>
                </c:pt>
                <c:pt idx="6647">
                  <c:v>42857.615972243788</c:v>
                </c:pt>
                <c:pt idx="6648">
                  <c:v>42857.616666688235</c:v>
                </c:pt>
                <c:pt idx="6649">
                  <c:v>42857.617361132674</c:v>
                </c:pt>
                <c:pt idx="6650">
                  <c:v>42857.618055577143</c:v>
                </c:pt>
                <c:pt idx="6651">
                  <c:v>42857.618750021582</c:v>
                </c:pt>
                <c:pt idx="6652">
                  <c:v>42857.619444466021</c:v>
                </c:pt>
                <c:pt idx="6653">
                  <c:v>42857.620138910454</c:v>
                </c:pt>
                <c:pt idx="6654">
                  <c:v>42857.620833354937</c:v>
                </c:pt>
                <c:pt idx="6655">
                  <c:v>42857.621527799354</c:v>
                </c:pt>
                <c:pt idx="6656">
                  <c:v>42857.622222243808</c:v>
                </c:pt>
                <c:pt idx="6657">
                  <c:v>42857.622916688255</c:v>
                </c:pt>
                <c:pt idx="6658">
                  <c:v>42857.62361113268</c:v>
                </c:pt>
                <c:pt idx="6659">
                  <c:v>42857.624305577134</c:v>
                </c:pt>
                <c:pt idx="6660">
                  <c:v>42857.625000021573</c:v>
                </c:pt>
                <c:pt idx="6661">
                  <c:v>42857.625694466034</c:v>
                </c:pt>
                <c:pt idx="6662">
                  <c:v>42857.626388910474</c:v>
                </c:pt>
                <c:pt idx="6663">
                  <c:v>42857.627083354935</c:v>
                </c:pt>
                <c:pt idx="6664">
                  <c:v>42857.627777799375</c:v>
                </c:pt>
                <c:pt idx="6665">
                  <c:v>42857.628472243829</c:v>
                </c:pt>
                <c:pt idx="6666">
                  <c:v>42857.629166688239</c:v>
                </c:pt>
                <c:pt idx="6667">
                  <c:v>42857.6298611327</c:v>
                </c:pt>
                <c:pt idx="6668">
                  <c:v>42857.630555577169</c:v>
                </c:pt>
                <c:pt idx="6669">
                  <c:v>42857.631250021594</c:v>
                </c:pt>
                <c:pt idx="6670">
                  <c:v>42857.631944466055</c:v>
                </c:pt>
                <c:pt idx="6671">
                  <c:v>42857.632638910509</c:v>
                </c:pt>
                <c:pt idx="6672">
                  <c:v>42857.633333354963</c:v>
                </c:pt>
                <c:pt idx="6673">
                  <c:v>42857.634027799402</c:v>
                </c:pt>
                <c:pt idx="6674">
                  <c:v>42857.634722243834</c:v>
                </c:pt>
                <c:pt idx="6675">
                  <c:v>42857.635416688274</c:v>
                </c:pt>
                <c:pt idx="6676">
                  <c:v>42857.636111132735</c:v>
                </c:pt>
                <c:pt idx="6677">
                  <c:v>42857.636805577189</c:v>
                </c:pt>
                <c:pt idx="6678">
                  <c:v>42857.637500021614</c:v>
                </c:pt>
                <c:pt idx="6679">
                  <c:v>42857.638194466082</c:v>
                </c:pt>
                <c:pt idx="6680">
                  <c:v>42857.638888910529</c:v>
                </c:pt>
                <c:pt idx="6681">
                  <c:v>42857.639583354983</c:v>
                </c:pt>
                <c:pt idx="6682">
                  <c:v>42857.640277799444</c:v>
                </c:pt>
                <c:pt idx="6683">
                  <c:v>42857.640972243869</c:v>
                </c:pt>
                <c:pt idx="6684">
                  <c:v>42857.641666688294</c:v>
                </c:pt>
                <c:pt idx="6685">
                  <c:v>42857.642361132755</c:v>
                </c:pt>
                <c:pt idx="6686">
                  <c:v>42857.643055577195</c:v>
                </c:pt>
                <c:pt idx="6687">
                  <c:v>42857.643750021627</c:v>
                </c:pt>
                <c:pt idx="6688">
                  <c:v>42857.644444466103</c:v>
                </c:pt>
                <c:pt idx="6689">
                  <c:v>42857.64513891055</c:v>
                </c:pt>
                <c:pt idx="6690">
                  <c:v>42857.645833355011</c:v>
                </c:pt>
                <c:pt idx="6691">
                  <c:v>42857.646527799443</c:v>
                </c:pt>
                <c:pt idx="6692">
                  <c:v>42857.64722224389</c:v>
                </c:pt>
                <c:pt idx="6693">
                  <c:v>42857.647916688336</c:v>
                </c:pt>
                <c:pt idx="6694">
                  <c:v>42857.648611132783</c:v>
                </c:pt>
                <c:pt idx="6695">
                  <c:v>42857.649305577208</c:v>
                </c:pt>
                <c:pt idx="6696">
                  <c:v>42857.650000021677</c:v>
                </c:pt>
                <c:pt idx="6697">
                  <c:v>42857.650694466145</c:v>
                </c:pt>
                <c:pt idx="6698">
                  <c:v>42857.65138891057</c:v>
                </c:pt>
                <c:pt idx="6699">
                  <c:v>42857.652083355017</c:v>
                </c:pt>
                <c:pt idx="6700">
                  <c:v>42857.652777799463</c:v>
                </c:pt>
                <c:pt idx="6701">
                  <c:v>42857.65347224391</c:v>
                </c:pt>
                <c:pt idx="6702">
                  <c:v>42857.654166688357</c:v>
                </c:pt>
                <c:pt idx="6703">
                  <c:v>42857.654861132803</c:v>
                </c:pt>
                <c:pt idx="6704">
                  <c:v>42857.65555557725</c:v>
                </c:pt>
                <c:pt idx="6705">
                  <c:v>42857.656250021697</c:v>
                </c:pt>
                <c:pt idx="6706">
                  <c:v>42857.656944466165</c:v>
                </c:pt>
                <c:pt idx="6707">
                  <c:v>42857.65763891059</c:v>
                </c:pt>
                <c:pt idx="6708">
                  <c:v>42857.658333355059</c:v>
                </c:pt>
                <c:pt idx="6709">
                  <c:v>42857.659027799491</c:v>
                </c:pt>
                <c:pt idx="6710">
                  <c:v>42857.65972224393</c:v>
                </c:pt>
                <c:pt idx="6711">
                  <c:v>42857.660416688377</c:v>
                </c:pt>
                <c:pt idx="6712">
                  <c:v>42857.661111132824</c:v>
                </c:pt>
                <c:pt idx="6713">
                  <c:v>42857.661805577234</c:v>
                </c:pt>
                <c:pt idx="6714">
                  <c:v>42857.662500021695</c:v>
                </c:pt>
                <c:pt idx="6715">
                  <c:v>42857.663194466164</c:v>
                </c:pt>
                <c:pt idx="6716">
                  <c:v>42857.663888910582</c:v>
                </c:pt>
                <c:pt idx="6717">
                  <c:v>42857.664583355057</c:v>
                </c:pt>
                <c:pt idx="6718">
                  <c:v>42857.665277799511</c:v>
                </c:pt>
                <c:pt idx="6719">
                  <c:v>42857.665972243951</c:v>
                </c:pt>
                <c:pt idx="6720">
                  <c:v>42857.666666688376</c:v>
                </c:pt>
                <c:pt idx="6721">
                  <c:v>42857.667361132822</c:v>
                </c:pt>
                <c:pt idx="6722">
                  <c:v>42857.668055577284</c:v>
                </c:pt>
                <c:pt idx="6723">
                  <c:v>42857.668750021716</c:v>
                </c:pt>
                <c:pt idx="6724">
                  <c:v>42857.669444466184</c:v>
                </c:pt>
                <c:pt idx="6725">
                  <c:v>42857.670138910624</c:v>
                </c:pt>
                <c:pt idx="6726">
                  <c:v>42857.670833355092</c:v>
                </c:pt>
                <c:pt idx="6727">
                  <c:v>42857.671527799532</c:v>
                </c:pt>
                <c:pt idx="6728">
                  <c:v>42857.672222243993</c:v>
                </c:pt>
                <c:pt idx="6729">
                  <c:v>42857.672916688418</c:v>
                </c:pt>
                <c:pt idx="6730">
                  <c:v>42857.673611132865</c:v>
                </c:pt>
                <c:pt idx="6731">
                  <c:v>42857.674305577304</c:v>
                </c:pt>
                <c:pt idx="6732">
                  <c:v>42857.675000021729</c:v>
                </c:pt>
                <c:pt idx="6733">
                  <c:v>42857.675694466205</c:v>
                </c:pt>
                <c:pt idx="6734">
                  <c:v>42857.67638891063</c:v>
                </c:pt>
                <c:pt idx="6735">
                  <c:v>42857.677083355084</c:v>
                </c:pt>
                <c:pt idx="6736">
                  <c:v>42857.677777799545</c:v>
                </c:pt>
                <c:pt idx="6737">
                  <c:v>42857.678472243992</c:v>
                </c:pt>
                <c:pt idx="6738">
                  <c:v>42857.679166688424</c:v>
                </c:pt>
                <c:pt idx="6739">
                  <c:v>42857.679861132885</c:v>
                </c:pt>
                <c:pt idx="6740">
                  <c:v>42857.680555577332</c:v>
                </c:pt>
                <c:pt idx="6741">
                  <c:v>42857.681250021778</c:v>
                </c:pt>
                <c:pt idx="6742">
                  <c:v>42857.681944466225</c:v>
                </c:pt>
                <c:pt idx="6743">
                  <c:v>42857.682638910672</c:v>
                </c:pt>
                <c:pt idx="6744">
                  <c:v>42857.683333355119</c:v>
                </c:pt>
                <c:pt idx="6745">
                  <c:v>42857.684027799587</c:v>
                </c:pt>
                <c:pt idx="6746">
                  <c:v>42857.684722244012</c:v>
                </c:pt>
                <c:pt idx="6747">
                  <c:v>42857.685416688459</c:v>
                </c:pt>
                <c:pt idx="6748">
                  <c:v>42857.686111132913</c:v>
                </c:pt>
                <c:pt idx="6749">
                  <c:v>42857.686805577352</c:v>
                </c:pt>
                <c:pt idx="6750">
                  <c:v>42857.687500021784</c:v>
                </c:pt>
                <c:pt idx="6751">
                  <c:v>42857.688194466245</c:v>
                </c:pt>
                <c:pt idx="6752">
                  <c:v>42857.688888910685</c:v>
                </c:pt>
                <c:pt idx="6753">
                  <c:v>42857.689583355139</c:v>
                </c:pt>
                <c:pt idx="6754">
                  <c:v>42857.690277799593</c:v>
                </c:pt>
                <c:pt idx="6755">
                  <c:v>42857.690972244032</c:v>
                </c:pt>
                <c:pt idx="6756">
                  <c:v>42857.691666688457</c:v>
                </c:pt>
                <c:pt idx="6757">
                  <c:v>42857.692361132926</c:v>
                </c:pt>
                <c:pt idx="6758">
                  <c:v>42857.693055577351</c:v>
                </c:pt>
                <c:pt idx="6759">
                  <c:v>42857.693750021783</c:v>
                </c:pt>
                <c:pt idx="6760">
                  <c:v>42857.694444466244</c:v>
                </c:pt>
                <c:pt idx="6761">
                  <c:v>42857.695138910669</c:v>
                </c:pt>
                <c:pt idx="6762">
                  <c:v>42857.695833355159</c:v>
                </c:pt>
                <c:pt idx="6763">
                  <c:v>42857.696527799606</c:v>
                </c:pt>
                <c:pt idx="6764">
                  <c:v>42857.697222244053</c:v>
                </c:pt>
                <c:pt idx="6765">
                  <c:v>42857.697916688485</c:v>
                </c:pt>
                <c:pt idx="6766">
                  <c:v>42857.698611132946</c:v>
                </c:pt>
                <c:pt idx="6767">
                  <c:v>42857.699305577364</c:v>
                </c:pt>
                <c:pt idx="6768">
                  <c:v>42857.700000021825</c:v>
                </c:pt>
                <c:pt idx="6769">
                  <c:v>42857.700694466286</c:v>
                </c:pt>
                <c:pt idx="6770">
                  <c:v>42857.701388910697</c:v>
                </c:pt>
                <c:pt idx="6771">
                  <c:v>42857.70208335518</c:v>
                </c:pt>
                <c:pt idx="6772">
                  <c:v>42857.702777799626</c:v>
                </c:pt>
                <c:pt idx="6773">
                  <c:v>42857.703472244073</c:v>
                </c:pt>
                <c:pt idx="6774">
                  <c:v>42857.70416668852</c:v>
                </c:pt>
                <c:pt idx="6775">
                  <c:v>42857.704861132966</c:v>
                </c:pt>
                <c:pt idx="6776">
                  <c:v>42857.705555577406</c:v>
                </c:pt>
                <c:pt idx="6777">
                  <c:v>42857.70625002186</c:v>
                </c:pt>
                <c:pt idx="6778">
                  <c:v>42857.706944466307</c:v>
                </c:pt>
                <c:pt idx="6779">
                  <c:v>42857.707638910731</c:v>
                </c:pt>
                <c:pt idx="6780">
                  <c:v>42857.7083333552</c:v>
                </c:pt>
                <c:pt idx="6781">
                  <c:v>42857.709027799625</c:v>
                </c:pt>
                <c:pt idx="6782">
                  <c:v>42857.709722244086</c:v>
                </c:pt>
                <c:pt idx="6783">
                  <c:v>42857.71041668854</c:v>
                </c:pt>
                <c:pt idx="6784">
                  <c:v>42857.711111132987</c:v>
                </c:pt>
                <c:pt idx="6785">
                  <c:v>42857.711805577434</c:v>
                </c:pt>
                <c:pt idx="6786">
                  <c:v>42857.71250002188</c:v>
                </c:pt>
                <c:pt idx="6787">
                  <c:v>42857.713194466327</c:v>
                </c:pt>
                <c:pt idx="6788">
                  <c:v>42857.713888910774</c:v>
                </c:pt>
                <c:pt idx="6789">
                  <c:v>42857.71458335522</c:v>
                </c:pt>
                <c:pt idx="6790">
                  <c:v>42857.715277799667</c:v>
                </c:pt>
                <c:pt idx="6791">
                  <c:v>42857.715972244136</c:v>
                </c:pt>
                <c:pt idx="6792">
                  <c:v>42857.716666688561</c:v>
                </c:pt>
                <c:pt idx="6793">
                  <c:v>42857.717361132985</c:v>
                </c:pt>
                <c:pt idx="6794">
                  <c:v>42857.718055577461</c:v>
                </c:pt>
                <c:pt idx="6795">
                  <c:v>42857.718750021901</c:v>
                </c:pt>
                <c:pt idx="6796">
                  <c:v>42857.719444466326</c:v>
                </c:pt>
                <c:pt idx="6797">
                  <c:v>42857.720138910772</c:v>
                </c:pt>
                <c:pt idx="6798">
                  <c:v>42857.720833355226</c:v>
                </c:pt>
                <c:pt idx="6799">
                  <c:v>42857.721527799666</c:v>
                </c:pt>
                <c:pt idx="6800">
                  <c:v>42857.722222244141</c:v>
                </c:pt>
                <c:pt idx="6801">
                  <c:v>42857.722916688581</c:v>
                </c:pt>
                <c:pt idx="6802">
                  <c:v>42857.723611132998</c:v>
                </c:pt>
                <c:pt idx="6803">
                  <c:v>42857.724305577474</c:v>
                </c:pt>
                <c:pt idx="6804">
                  <c:v>42857.725000021899</c:v>
                </c:pt>
                <c:pt idx="6805">
                  <c:v>42857.725694466346</c:v>
                </c:pt>
                <c:pt idx="6806">
                  <c:v>42857.726388910793</c:v>
                </c:pt>
                <c:pt idx="6807">
                  <c:v>42857.727083355217</c:v>
                </c:pt>
                <c:pt idx="6808">
                  <c:v>42857.727777799679</c:v>
                </c:pt>
                <c:pt idx="6809">
                  <c:v>42857.728472244162</c:v>
                </c:pt>
                <c:pt idx="6810">
                  <c:v>42857.729166688572</c:v>
                </c:pt>
                <c:pt idx="6811">
                  <c:v>42857.729861133004</c:v>
                </c:pt>
                <c:pt idx="6812">
                  <c:v>42857.730555577495</c:v>
                </c:pt>
                <c:pt idx="6813">
                  <c:v>42857.731250021934</c:v>
                </c:pt>
                <c:pt idx="6814">
                  <c:v>42857.731944466374</c:v>
                </c:pt>
                <c:pt idx="6815">
                  <c:v>42857.732638910835</c:v>
                </c:pt>
                <c:pt idx="6816">
                  <c:v>42857.733333355274</c:v>
                </c:pt>
                <c:pt idx="6817">
                  <c:v>42857.734027799728</c:v>
                </c:pt>
                <c:pt idx="6818">
                  <c:v>42857.734722244182</c:v>
                </c:pt>
                <c:pt idx="6819">
                  <c:v>42857.7354166886</c:v>
                </c:pt>
                <c:pt idx="6820">
                  <c:v>42857.736111133054</c:v>
                </c:pt>
                <c:pt idx="6821">
                  <c:v>42857.736805577515</c:v>
                </c:pt>
                <c:pt idx="6822">
                  <c:v>42857.737500021954</c:v>
                </c:pt>
                <c:pt idx="6823">
                  <c:v>42857.738194466408</c:v>
                </c:pt>
                <c:pt idx="6824">
                  <c:v>42857.738888910855</c:v>
                </c:pt>
                <c:pt idx="6825">
                  <c:v>42857.73958335528</c:v>
                </c:pt>
                <c:pt idx="6826">
                  <c:v>42857.740277799749</c:v>
                </c:pt>
                <c:pt idx="6827">
                  <c:v>42857.740972244203</c:v>
                </c:pt>
                <c:pt idx="6828">
                  <c:v>42857.741666688613</c:v>
                </c:pt>
                <c:pt idx="6829">
                  <c:v>42857.742361133074</c:v>
                </c:pt>
                <c:pt idx="6830">
                  <c:v>42857.743055577535</c:v>
                </c:pt>
                <c:pt idx="6831">
                  <c:v>42857.743750021975</c:v>
                </c:pt>
                <c:pt idx="6832">
                  <c:v>42857.744444466429</c:v>
                </c:pt>
                <c:pt idx="6833">
                  <c:v>42857.745138910876</c:v>
                </c:pt>
                <c:pt idx="6834">
                  <c:v>42857.745833355322</c:v>
                </c:pt>
                <c:pt idx="6835">
                  <c:v>42857.746527799769</c:v>
                </c:pt>
                <c:pt idx="6836">
                  <c:v>42857.747222244216</c:v>
                </c:pt>
                <c:pt idx="6837">
                  <c:v>42857.747916688655</c:v>
                </c:pt>
                <c:pt idx="6838">
                  <c:v>42857.748611133109</c:v>
                </c:pt>
                <c:pt idx="6839">
                  <c:v>42857.749305577556</c:v>
                </c:pt>
                <c:pt idx="6840">
                  <c:v>42857.750000022002</c:v>
                </c:pt>
                <c:pt idx="6841">
                  <c:v>42857.750694466449</c:v>
                </c:pt>
                <c:pt idx="6842">
                  <c:v>42857.751388910874</c:v>
                </c:pt>
                <c:pt idx="6843">
                  <c:v>42857.752083355335</c:v>
                </c:pt>
                <c:pt idx="6844">
                  <c:v>42857.752777799789</c:v>
                </c:pt>
                <c:pt idx="6845">
                  <c:v>42857.753472244236</c:v>
                </c:pt>
                <c:pt idx="6846">
                  <c:v>42857.754166688675</c:v>
                </c:pt>
                <c:pt idx="6847">
                  <c:v>42857.754861133129</c:v>
                </c:pt>
                <c:pt idx="6848">
                  <c:v>42857.755555577583</c:v>
                </c:pt>
                <c:pt idx="6849">
                  <c:v>42857.756250022045</c:v>
                </c:pt>
                <c:pt idx="6850">
                  <c:v>42857.756944466491</c:v>
                </c:pt>
                <c:pt idx="6851">
                  <c:v>42857.757638910916</c:v>
                </c:pt>
                <c:pt idx="6852">
                  <c:v>42857.758333355363</c:v>
                </c:pt>
                <c:pt idx="6853">
                  <c:v>42857.75902779981</c:v>
                </c:pt>
                <c:pt idx="6854">
                  <c:v>42857.759722244256</c:v>
                </c:pt>
                <c:pt idx="6855">
                  <c:v>42857.760416688681</c:v>
                </c:pt>
                <c:pt idx="6856">
                  <c:v>42857.761111133121</c:v>
                </c:pt>
                <c:pt idx="6857">
                  <c:v>42857.761805577575</c:v>
                </c:pt>
                <c:pt idx="6858">
                  <c:v>42857.762500022036</c:v>
                </c:pt>
                <c:pt idx="6859">
                  <c:v>42857.763194466475</c:v>
                </c:pt>
                <c:pt idx="6860">
                  <c:v>42857.763888910915</c:v>
                </c:pt>
                <c:pt idx="6861">
                  <c:v>42857.764583355376</c:v>
                </c:pt>
                <c:pt idx="6862">
                  <c:v>42857.76527779983</c:v>
                </c:pt>
                <c:pt idx="6863">
                  <c:v>42857.765972244277</c:v>
                </c:pt>
                <c:pt idx="6864">
                  <c:v>42857.766666688702</c:v>
                </c:pt>
                <c:pt idx="6865">
                  <c:v>42857.767361133134</c:v>
                </c:pt>
                <c:pt idx="6866">
                  <c:v>42857.768055577595</c:v>
                </c:pt>
                <c:pt idx="6867">
                  <c:v>42857.768750022064</c:v>
                </c:pt>
                <c:pt idx="6868">
                  <c:v>42857.769444466488</c:v>
                </c:pt>
                <c:pt idx="6869">
                  <c:v>42857.770138910957</c:v>
                </c:pt>
                <c:pt idx="6870">
                  <c:v>42857.770833355411</c:v>
                </c:pt>
                <c:pt idx="6871">
                  <c:v>42857.77152779985</c:v>
                </c:pt>
                <c:pt idx="6872">
                  <c:v>42857.772222244297</c:v>
                </c:pt>
                <c:pt idx="6873">
                  <c:v>42857.772916688744</c:v>
                </c:pt>
                <c:pt idx="6874">
                  <c:v>42857.773611133176</c:v>
                </c:pt>
                <c:pt idx="6875">
                  <c:v>42857.774305577615</c:v>
                </c:pt>
                <c:pt idx="6876">
                  <c:v>42857.775000022084</c:v>
                </c:pt>
                <c:pt idx="6877">
                  <c:v>42857.775694466531</c:v>
                </c:pt>
                <c:pt idx="6878">
                  <c:v>42857.776388910977</c:v>
                </c:pt>
                <c:pt idx="6879">
                  <c:v>42857.777083355424</c:v>
                </c:pt>
                <c:pt idx="6880">
                  <c:v>42857.777777799871</c:v>
                </c:pt>
                <c:pt idx="6881">
                  <c:v>42857.778472244318</c:v>
                </c:pt>
                <c:pt idx="6882">
                  <c:v>42857.779166688742</c:v>
                </c:pt>
                <c:pt idx="6883">
                  <c:v>42857.779861133182</c:v>
                </c:pt>
                <c:pt idx="6884">
                  <c:v>42857.780555577658</c:v>
                </c:pt>
                <c:pt idx="6885">
                  <c:v>42857.781250022112</c:v>
                </c:pt>
                <c:pt idx="6886">
                  <c:v>42857.781944466551</c:v>
                </c:pt>
                <c:pt idx="6887">
                  <c:v>42857.782638910998</c:v>
                </c:pt>
                <c:pt idx="6888">
                  <c:v>42857.783333355444</c:v>
                </c:pt>
                <c:pt idx="6889">
                  <c:v>42857.784027799891</c:v>
                </c:pt>
                <c:pt idx="6890">
                  <c:v>42857.784722244338</c:v>
                </c:pt>
                <c:pt idx="6891">
                  <c:v>42857.785416688785</c:v>
                </c:pt>
                <c:pt idx="6892">
                  <c:v>42857.786111133224</c:v>
                </c:pt>
                <c:pt idx="6893">
                  <c:v>42857.786805577678</c:v>
                </c:pt>
                <c:pt idx="6894">
                  <c:v>42857.787500022132</c:v>
                </c:pt>
                <c:pt idx="6895">
                  <c:v>42857.788194466593</c:v>
                </c:pt>
                <c:pt idx="6896">
                  <c:v>42857.788888911004</c:v>
                </c:pt>
                <c:pt idx="6897">
                  <c:v>42857.789583355465</c:v>
                </c:pt>
                <c:pt idx="6898">
                  <c:v>42857.790277799912</c:v>
                </c:pt>
                <c:pt idx="6899">
                  <c:v>42857.790972244358</c:v>
                </c:pt>
                <c:pt idx="6900">
                  <c:v>42857.791666688769</c:v>
                </c:pt>
                <c:pt idx="6901">
                  <c:v>42857.792361133208</c:v>
                </c:pt>
                <c:pt idx="6902">
                  <c:v>42857.793055577669</c:v>
                </c:pt>
                <c:pt idx="6903">
                  <c:v>42857.793750022123</c:v>
                </c:pt>
                <c:pt idx="6904">
                  <c:v>42857.794444466585</c:v>
                </c:pt>
                <c:pt idx="6905">
                  <c:v>42857.795138911002</c:v>
                </c:pt>
                <c:pt idx="6906">
                  <c:v>42857.795833355485</c:v>
                </c:pt>
                <c:pt idx="6907">
                  <c:v>42857.796527799932</c:v>
                </c:pt>
                <c:pt idx="6908">
                  <c:v>42857.797222244379</c:v>
                </c:pt>
                <c:pt idx="6909">
                  <c:v>42857.797916688825</c:v>
                </c:pt>
                <c:pt idx="6910">
                  <c:v>42857.79861113325</c:v>
                </c:pt>
                <c:pt idx="6911">
                  <c:v>42857.799305577682</c:v>
                </c:pt>
                <c:pt idx="6912">
                  <c:v>42857.800000022187</c:v>
                </c:pt>
                <c:pt idx="6913">
                  <c:v>42857.800694466612</c:v>
                </c:pt>
                <c:pt idx="6914">
                  <c:v>42857.801388911037</c:v>
                </c:pt>
                <c:pt idx="6915">
                  <c:v>42857.802083355513</c:v>
                </c:pt>
                <c:pt idx="6916">
                  <c:v>42857.802777799974</c:v>
                </c:pt>
                <c:pt idx="6917">
                  <c:v>42857.803472244399</c:v>
                </c:pt>
                <c:pt idx="6918">
                  <c:v>42857.804166688846</c:v>
                </c:pt>
                <c:pt idx="6919">
                  <c:v>42857.804861133285</c:v>
                </c:pt>
                <c:pt idx="6920">
                  <c:v>42857.805555577739</c:v>
                </c:pt>
                <c:pt idx="6921">
                  <c:v>42857.806250022215</c:v>
                </c:pt>
                <c:pt idx="6922">
                  <c:v>42857.806944466633</c:v>
                </c:pt>
                <c:pt idx="6923">
                  <c:v>42857.807638911079</c:v>
                </c:pt>
                <c:pt idx="6924">
                  <c:v>42857.808333355555</c:v>
                </c:pt>
                <c:pt idx="6925">
                  <c:v>42857.809027799995</c:v>
                </c:pt>
                <c:pt idx="6926">
                  <c:v>42857.809722244419</c:v>
                </c:pt>
                <c:pt idx="6927">
                  <c:v>42857.810416688888</c:v>
                </c:pt>
                <c:pt idx="6928">
                  <c:v>42857.811111133306</c:v>
                </c:pt>
                <c:pt idx="6929">
                  <c:v>42857.81180557776</c:v>
                </c:pt>
                <c:pt idx="6930">
                  <c:v>42857.812500022213</c:v>
                </c:pt>
                <c:pt idx="6931">
                  <c:v>42857.813194466653</c:v>
                </c:pt>
                <c:pt idx="6932">
                  <c:v>42857.8138889111</c:v>
                </c:pt>
                <c:pt idx="6933">
                  <c:v>42857.814583355575</c:v>
                </c:pt>
                <c:pt idx="6934">
                  <c:v>42857.815277800015</c:v>
                </c:pt>
                <c:pt idx="6935">
                  <c:v>42857.815972244469</c:v>
                </c:pt>
                <c:pt idx="6936">
                  <c:v>42857.816666688908</c:v>
                </c:pt>
                <c:pt idx="6937">
                  <c:v>42857.817361133326</c:v>
                </c:pt>
                <c:pt idx="6938">
                  <c:v>42857.818055577802</c:v>
                </c:pt>
                <c:pt idx="6939">
                  <c:v>42857.818750022241</c:v>
                </c:pt>
                <c:pt idx="6940">
                  <c:v>42857.819444466673</c:v>
                </c:pt>
                <c:pt idx="6941">
                  <c:v>42857.82013891112</c:v>
                </c:pt>
                <c:pt idx="6942">
                  <c:v>42857.820833355596</c:v>
                </c:pt>
                <c:pt idx="6943">
                  <c:v>42857.821527800006</c:v>
                </c:pt>
                <c:pt idx="6944">
                  <c:v>42857.822222244489</c:v>
                </c:pt>
                <c:pt idx="6945">
                  <c:v>42857.822916688929</c:v>
                </c:pt>
                <c:pt idx="6946">
                  <c:v>42857.823611133354</c:v>
                </c:pt>
                <c:pt idx="6947">
                  <c:v>42857.8243055778</c:v>
                </c:pt>
                <c:pt idx="6948">
                  <c:v>42857.825000022225</c:v>
                </c:pt>
                <c:pt idx="6949">
                  <c:v>42857.825694466694</c:v>
                </c:pt>
                <c:pt idx="6950">
                  <c:v>42857.826388911126</c:v>
                </c:pt>
                <c:pt idx="6951">
                  <c:v>42857.827083355587</c:v>
                </c:pt>
                <c:pt idx="6952">
                  <c:v>42857.827777800034</c:v>
                </c:pt>
                <c:pt idx="6953">
                  <c:v>42857.828472244502</c:v>
                </c:pt>
                <c:pt idx="6954">
                  <c:v>42857.829166688927</c:v>
                </c:pt>
                <c:pt idx="6955">
                  <c:v>42857.829861133374</c:v>
                </c:pt>
                <c:pt idx="6956">
                  <c:v>42857.830555577842</c:v>
                </c:pt>
                <c:pt idx="6957">
                  <c:v>42857.831250022267</c:v>
                </c:pt>
                <c:pt idx="6958">
                  <c:v>42857.831944466714</c:v>
                </c:pt>
                <c:pt idx="6959">
                  <c:v>42857.832638911161</c:v>
                </c:pt>
                <c:pt idx="6960">
                  <c:v>42857.833333355607</c:v>
                </c:pt>
                <c:pt idx="6961">
                  <c:v>42857.834027800061</c:v>
                </c:pt>
                <c:pt idx="6962">
                  <c:v>42857.834722244523</c:v>
                </c:pt>
                <c:pt idx="6963">
                  <c:v>42857.835416688948</c:v>
                </c:pt>
                <c:pt idx="6964">
                  <c:v>42857.836111133394</c:v>
                </c:pt>
                <c:pt idx="6965">
                  <c:v>42857.836805577841</c:v>
                </c:pt>
                <c:pt idx="6966">
                  <c:v>42857.837500022288</c:v>
                </c:pt>
                <c:pt idx="6967">
                  <c:v>42857.838194466742</c:v>
                </c:pt>
                <c:pt idx="6968">
                  <c:v>42857.838888911181</c:v>
                </c:pt>
                <c:pt idx="6969">
                  <c:v>42857.839583355628</c:v>
                </c:pt>
                <c:pt idx="6970">
                  <c:v>42857.840277800104</c:v>
                </c:pt>
                <c:pt idx="6971">
                  <c:v>42857.840972244565</c:v>
                </c:pt>
                <c:pt idx="6972">
                  <c:v>42857.841666688968</c:v>
                </c:pt>
                <c:pt idx="6973">
                  <c:v>42857.842361133415</c:v>
                </c:pt>
                <c:pt idx="6974">
                  <c:v>42857.843055577861</c:v>
                </c:pt>
                <c:pt idx="6975">
                  <c:v>42857.843750022308</c:v>
                </c:pt>
                <c:pt idx="6976">
                  <c:v>42857.844444466762</c:v>
                </c:pt>
                <c:pt idx="6977">
                  <c:v>42857.845138911194</c:v>
                </c:pt>
                <c:pt idx="6978">
                  <c:v>42857.845833355648</c:v>
                </c:pt>
                <c:pt idx="6979">
                  <c:v>42857.846527800117</c:v>
                </c:pt>
                <c:pt idx="6980">
                  <c:v>42857.847222244571</c:v>
                </c:pt>
                <c:pt idx="6981">
                  <c:v>42857.847916689003</c:v>
                </c:pt>
                <c:pt idx="6982">
                  <c:v>42857.848611133442</c:v>
                </c:pt>
                <c:pt idx="6983">
                  <c:v>42857.849305577882</c:v>
                </c:pt>
                <c:pt idx="6984">
                  <c:v>42857.850000022343</c:v>
                </c:pt>
                <c:pt idx="6985">
                  <c:v>42857.850694466804</c:v>
                </c:pt>
                <c:pt idx="6986">
                  <c:v>42857.8513889112</c:v>
                </c:pt>
                <c:pt idx="6987">
                  <c:v>42857.852083355669</c:v>
                </c:pt>
                <c:pt idx="6988">
                  <c:v>42857.852777800137</c:v>
                </c:pt>
                <c:pt idx="6989">
                  <c:v>42857.853472244591</c:v>
                </c:pt>
                <c:pt idx="6990">
                  <c:v>42857.854166689009</c:v>
                </c:pt>
                <c:pt idx="6991">
                  <c:v>42857.854861133463</c:v>
                </c:pt>
                <c:pt idx="6992">
                  <c:v>42857.855555577924</c:v>
                </c:pt>
                <c:pt idx="6993">
                  <c:v>42857.856250022385</c:v>
                </c:pt>
                <c:pt idx="6994">
                  <c:v>42857.856944466817</c:v>
                </c:pt>
                <c:pt idx="6995">
                  <c:v>42857.857638911235</c:v>
                </c:pt>
                <c:pt idx="6996">
                  <c:v>42857.858333355718</c:v>
                </c:pt>
                <c:pt idx="6997">
                  <c:v>42857.859027800143</c:v>
                </c:pt>
                <c:pt idx="6998">
                  <c:v>42857.859722244604</c:v>
                </c:pt>
                <c:pt idx="6999">
                  <c:v>42857.860416689029</c:v>
                </c:pt>
                <c:pt idx="7000">
                  <c:v>42857.861111133476</c:v>
                </c:pt>
                <c:pt idx="7001">
                  <c:v>42857.861805577922</c:v>
                </c:pt>
                <c:pt idx="7002">
                  <c:v>42857.862500022369</c:v>
                </c:pt>
                <c:pt idx="7003">
                  <c:v>42857.863194466816</c:v>
                </c:pt>
                <c:pt idx="7004">
                  <c:v>42857.863888911226</c:v>
                </c:pt>
                <c:pt idx="7005">
                  <c:v>42857.864583355709</c:v>
                </c:pt>
                <c:pt idx="7006">
                  <c:v>42857.865277800163</c:v>
                </c:pt>
                <c:pt idx="7007">
                  <c:v>42857.865972244603</c:v>
                </c:pt>
                <c:pt idx="7008">
                  <c:v>42857.866666689035</c:v>
                </c:pt>
                <c:pt idx="7009">
                  <c:v>42857.867361133474</c:v>
                </c:pt>
                <c:pt idx="7010">
                  <c:v>42857.868055577943</c:v>
                </c:pt>
                <c:pt idx="7011">
                  <c:v>42857.86875002239</c:v>
                </c:pt>
                <c:pt idx="7012">
                  <c:v>42857.869444466836</c:v>
                </c:pt>
                <c:pt idx="7013">
                  <c:v>42857.870138911276</c:v>
                </c:pt>
                <c:pt idx="7014">
                  <c:v>42857.870833355752</c:v>
                </c:pt>
                <c:pt idx="7015">
                  <c:v>42857.871527800191</c:v>
                </c:pt>
                <c:pt idx="7016">
                  <c:v>42857.872222244645</c:v>
                </c:pt>
                <c:pt idx="7017">
                  <c:v>42857.872916689092</c:v>
                </c:pt>
                <c:pt idx="7018">
                  <c:v>42857.873611133517</c:v>
                </c:pt>
                <c:pt idx="7019">
                  <c:v>42857.874305577963</c:v>
                </c:pt>
                <c:pt idx="7020">
                  <c:v>42857.87500002241</c:v>
                </c:pt>
                <c:pt idx="7021">
                  <c:v>42857.875694466878</c:v>
                </c:pt>
                <c:pt idx="7022">
                  <c:v>42857.876388911282</c:v>
                </c:pt>
                <c:pt idx="7023">
                  <c:v>42857.87708335575</c:v>
                </c:pt>
                <c:pt idx="7024">
                  <c:v>42857.877777800197</c:v>
                </c:pt>
                <c:pt idx="7025">
                  <c:v>42857.878472244643</c:v>
                </c:pt>
                <c:pt idx="7026">
                  <c:v>42857.879166689076</c:v>
                </c:pt>
                <c:pt idx="7027">
                  <c:v>42857.879861133537</c:v>
                </c:pt>
                <c:pt idx="7028">
                  <c:v>42857.88055557802</c:v>
                </c:pt>
                <c:pt idx="7029">
                  <c:v>42857.881250022452</c:v>
                </c:pt>
                <c:pt idx="7030">
                  <c:v>42857.881944466892</c:v>
                </c:pt>
                <c:pt idx="7031">
                  <c:v>42857.882638911331</c:v>
                </c:pt>
                <c:pt idx="7032">
                  <c:v>42857.883333355792</c:v>
                </c:pt>
                <c:pt idx="7033">
                  <c:v>42857.884027800217</c:v>
                </c:pt>
                <c:pt idx="7034">
                  <c:v>42857.884722244686</c:v>
                </c:pt>
                <c:pt idx="7035">
                  <c:v>42857.885416689111</c:v>
                </c:pt>
                <c:pt idx="7036">
                  <c:v>42857.886111133579</c:v>
                </c:pt>
                <c:pt idx="7037">
                  <c:v>42857.88680557804</c:v>
                </c:pt>
                <c:pt idx="7038">
                  <c:v>42857.887500022473</c:v>
                </c:pt>
                <c:pt idx="7039">
                  <c:v>42857.888194466927</c:v>
                </c:pt>
                <c:pt idx="7040">
                  <c:v>42857.888888911344</c:v>
                </c:pt>
                <c:pt idx="7041">
                  <c:v>42857.889583355791</c:v>
                </c:pt>
                <c:pt idx="7042">
                  <c:v>42857.890277800238</c:v>
                </c:pt>
                <c:pt idx="7043">
                  <c:v>42857.890972244692</c:v>
                </c:pt>
                <c:pt idx="7044">
                  <c:v>42857.891666689124</c:v>
                </c:pt>
                <c:pt idx="7045">
                  <c:v>42857.892361133578</c:v>
                </c:pt>
                <c:pt idx="7046">
                  <c:v>42857.893055578032</c:v>
                </c:pt>
                <c:pt idx="7047">
                  <c:v>42857.893750022471</c:v>
                </c:pt>
                <c:pt idx="7048">
                  <c:v>42857.894444466918</c:v>
                </c:pt>
                <c:pt idx="7049">
                  <c:v>42857.895138911343</c:v>
                </c:pt>
                <c:pt idx="7050">
                  <c:v>42857.895833355811</c:v>
                </c:pt>
                <c:pt idx="7051">
                  <c:v>42857.896527800258</c:v>
                </c:pt>
                <c:pt idx="7052">
                  <c:v>42857.897222244712</c:v>
                </c:pt>
                <c:pt idx="7053">
                  <c:v>42857.897916689151</c:v>
                </c:pt>
                <c:pt idx="7054">
                  <c:v>42857.898611133598</c:v>
                </c:pt>
                <c:pt idx="7055">
                  <c:v>42857.899305578045</c:v>
                </c:pt>
                <c:pt idx="7056">
                  <c:v>42857.900000022491</c:v>
                </c:pt>
                <c:pt idx="7057">
                  <c:v>42857.90069446696</c:v>
                </c:pt>
                <c:pt idx="7058">
                  <c:v>42857.901388911363</c:v>
                </c:pt>
                <c:pt idx="7059">
                  <c:v>42857.902083355832</c:v>
                </c:pt>
                <c:pt idx="7060">
                  <c:v>42857.902777800278</c:v>
                </c:pt>
                <c:pt idx="7061">
                  <c:v>42857.903472244732</c:v>
                </c:pt>
                <c:pt idx="7062">
                  <c:v>42857.904166689172</c:v>
                </c:pt>
                <c:pt idx="7063">
                  <c:v>42857.904861133604</c:v>
                </c:pt>
                <c:pt idx="7064">
                  <c:v>42857.905555578087</c:v>
                </c:pt>
                <c:pt idx="7065">
                  <c:v>42857.906250022541</c:v>
                </c:pt>
                <c:pt idx="7066">
                  <c:v>42857.90694446698</c:v>
                </c:pt>
                <c:pt idx="7067">
                  <c:v>42857.907638911405</c:v>
                </c:pt>
                <c:pt idx="7068">
                  <c:v>42857.908333355874</c:v>
                </c:pt>
                <c:pt idx="7069">
                  <c:v>42857.909027800284</c:v>
                </c:pt>
                <c:pt idx="7070">
                  <c:v>42857.909722244745</c:v>
                </c:pt>
                <c:pt idx="7071">
                  <c:v>42857.910416689192</c:v>
                </c:pt>
                <c:pt idx="7072">
                  <c:v>42857.911111133624</c:v>
                </c:pt>
                <c:pt idx="7073">
                  <c:v>42857.911805578093</c:v>
                </c:pt>
                <c:pt idx="7074">
                  <c:v>42857.912500022554</c:v>
                </c:pt>
                <c:pt idx="7075">
                  <c:v>42857.913194466993</c:v>
                </c:pt>
                <c:pt idx="7076">
                  <c:v>42857.913888911426</c:v>
                </c:pt>
                <c:pt idx="7077">
                  <c:v>42857.914583355894</c:v>
                </c:pt>
                <c:pt idx="7078">
                  <c:v>42857.915277800319</c:v>
                </c:pt>
                <c:pt idx="7079">
                  <c:v>42857.915972244788</c:v>
                </c:pt>
                <c:pt idx="7080">
                  <c:v>42857.916666689205</c:v>
                </c:pt>
                <c:pt idx="7081">
                  <c:v>42857.917361133637</c:v>
                </c:pt>
                <c:pt idx="7082">
                  <c:v>42857.91805557815</c:v>
                </c:pt>
                <c:pt idx="7083">
                  <c:v>42857.918750022574</c:v>
                </c:pt>
                <c:pt idx="7084">
                  <c:v>42857.919444466999</c:v>
                </c:pt>
                <c:pt idx="7085">
                  <c:v>42857.920138911424</c:v>
                </c:pt>
                <c:pt idx="7086">
                  <c:v>42857.920833355893</c:v>
                </c:pt>
                <c:pt idx="7087">
                  <c:v>42857.921527800325</c:v>
                </c:pt>
                <c:pt idx="7088">
                  <c:v>42857.922222244793</c:v>
                </c:pt>
                <c:pt idx="7089">
                  <c:v>42857.922916689226</c:v>
                </c:pt>
                <c:pt idx="7090">
                  <c:v>42857.923611133658</c:v>
                </c:pt>
                <c:pt idx="7091">
                  <c:v>42857.924305578133</c:v>
                </c:pt>
                <c:pt idx="7092">
                  <c:v>42857.925000022573</c:v>
                </c:pt>
                <c:pt idx="7093">
                  <c:v>42857.92569446702</c:v>
                </c:pt>
                <c:pt idx="7094">
                  <c:v>42857.926388911445</c:v>
                </c:pt>
                <c:pt idx="7095">
                  <c:v>42857.927083355906</c:v>
                </c:pt>
                <c:pt idx="7096">
                  <c:v>42857.927777800338</c:v>
                </c:pt>
                <c:pt idx="7097">
                  <c:v>42857.928472244828</c:v>
                </c:pt>
                <c:pt idx="7098">
                  <c:v>42857.929166689217</c:v>
                </c:pt>
                <c:pt idx="7099">
                  <c:v>42857.929861133671</c:v>
                </c:pt>
                <c:pt idx="7100">
                  <c:v>42857.930555578176</c:v>
                </c:pt>
                <c:pt idx="7101">
                  <c:v>42857.931250022593</c:v>
                </c:pt>
                <c:pt idx="7102">
                  <c:v>42857.931944467025</c:v>
                </c:pt>
                <c:pt idx="7103">
                  <c:v>42857.932638911487</c:v>
                </c:pt>
                <c:pt idx="7104">
                  <c:v>42857.933333355933</c:v>
                </c:pt>
                <c:pt idx="7105">
                  <c:v>42857.93402780038</c:v>
                </c:pt>
                <c:pt idx="7106">
                  <c:v>42857.934722244841</c:v>
                </c:pt>
                <c:pt idx="7107">
                  <c:v>42857.935416689274</c:v>
                </c:pt>
                <c:pt idx="7108">
                  <c:v>42857.93611113372</c:v>
                </c:pt>
                <c:pt idx="7109">
                  <c:v>42857.936805578196</c:v>
                </c:pt>
                <c:pt idx="7110">
                  <c:v>42857.937500022614</c:v>
                </c:pt>
                <c:pt idx="7111">
                  <c:v>42857.93819446706</c:v>
                </c:pt>
                <c:pt idx="7112">
                  <c:v>42857.938888911507</c:v>
                </c:pt>
                <c:pt idx="7113">
                  <c:v>42857.939583355961</c:v>
                </c:pt>
                <c:pt idx="7114">
                  <c:v>42857.940277800422</c:v>
                </c:pt>
                <c:pt idx="7115">
                  <c:v>42857.940972244876</c:v>
                </c:pt>
                <c:pt idx="7116">
                  <c:v>42857.941666689272</c:v>
                </c:pt>
                <c:pt idx="7117">
                  <c:v>42857.942361133726</c:v>
                </c:pt>
                <c:pt idx="7118">
                  <c:v>42857.943055578202</c:v>
                </c:pt>
                <c:pt idx="7119">
                  <c:v>42857.943750022634</c:v>
                </c:pt>
                <c:pt idx="7120">
                  <c:v>42857.944444467081</c:v>
                </c:pt>
                <c:pt idx="7121">
                  <c:v>42857.945138911527</c:v>
                </c:pt>
                <c:pt idx="7122">
                  <c:v>42857.945833356003</c:v>
                </c:pt>
                <c:pt idx="7123">
                  <c:v>42857.946527800443</c:v>
                </c:pt>
                <c:pt idx="7124">
                  <c:v>42857.947222244897</c:v>
                </c:pt>
                <c:pt idx="7125">
                  <c:v>42857.947916689314</c:v>
                </c:pt>
                <c:pt idx="7126">
                  <c:v>42857.948611133761</c:v>
                </c:pt>
                <c:pt idx="7127">
                  <c:v>42857.949305578208</c:v>
                </c:pt>
                <c:pt idx="7128">
                  <c:v>42857.950000022662</c:v>
                </c:pt>
                <c:pt idx="7129">
                  <c:v>42857.950694467123</c:v>
                </c:pt>
                <c:pt idx="7130">
                  <c:v>42857.951388911526</c:v>
                </c:pt>
                <c:pt idx="7131">
                  <c:v>42857.952083356016</c:v>
                </c:pt>
                <c:pt idx="7132">
                  <c:v>42857.952777800441</c:v>
                </c:pt>
                <c:pt idx="7133">
                  <c:v>42857.95347224491</c:v>
                </c:pt>
                <c:pt idx="7134">
                  <c:v>42857.954166689335</c:v>
                </c:pt>
                <c:pt idx="7135">
                  <c:v>42857.954861133781</c:v>
                </c:pt>
                <c:pt idx="7136">
                  <c:v>42857.955555578243</c:v>
                </c:pt>
                <c:pt idx="7137">
                  <c:v>42857.956250022704</c:v>
                </c:pt>
                <c:pt idx="7138">
                  <c:v>42857.956944467143</c:v>
                </c:pt>
                <c:pt idx="7139">
                  <c:v>42857.957638911568</c:v>
                </c:pt>
                <c:pt idx="7140">
                  <c:v>42857.958333356059</c:v>
                </c:pt>
                <c:pt idx="7141">
                  <c:v>42857.959027800462</c:v>
                </c:pt>
                <c:pt idx="7142">
                  <c:v>42857.95972224493</c:v>
                </c:pt>
                <c:pt idx="7143">
                  <c:v>42857.960416689355</c:v>
                </c:pt>
                <c:pt idx="7144">
                  <c:v>42857.96111113378</c:v>
                </c:pt>
                <c:pt idx="7145">
                  <c:v>42857.961805578234</c:v>
                </c:pt>
                <c:pt idx="7146">
                  <c:v>42857.962500022695</c:v>
                </c:pt>
                <c:pt idx="7147">
                  <c:v>42857.963194467135</c:v>
                </c:pt>
                <c:pt idx="7148">
                  <c:v>42857.963888911574</c:v>
                </c:pt>
                <c:pt idx="7149">
                  <c:v>42857.964583356043</c:v>
                </c:pt>
                <c:pt idx="7150">
                  <c:v>42857.965277800482</c:v>
                </c:pt>
                <c:pt idx="7151">
                  <c:v>42857.965972244943</c:v>
                </c:pt>
                <c:pt idx="7152">
                  <c:v>42857.966666689375</c:v>
                </c:pt>
                <c:pt idx="7153">
                  <c:v>42857.9673611338</c:v>
                </c:pt>
                <c:pt idx="7154">
                  <c:v>42857.968055578269</c:v>
                </c:pt>
                <c:pt idx="7155">
                  <c:v>42857.968750022716</c:v>
                </c:pt>
                <c:pt idx="7156">
                  <c:v>42857.969444467155</c:v>
                </c:pt>
                <c:pt idx="7157">
                  <c:v>42857.970138911594</c:v>
                </c:pt>
                <c:pt idx="7158">
                  <c:v>42857.970833356099</c:v>
                </c:pt>
                <c:pt idx="7159">
                  <c:v>42857.971527800502</c:v>
                </c:pt>
                <c:pt idx="7160">
                  <c:v>42857.972222244985</c:v>
                </c:pt>
                <c:pt idx="7161">
                  <c:v>42857.972916689396</c:v>
                </c:pt>
                <c:pt idx="7162">
                  <c:v>42857.973611133835</c:v>
                </c:pt>
                <c:pt idx="7163">
                  <c:v>42857.974305578289</c:v>
                </c:pt>
                <c:pt idx="7164">
                  <c:v>42857.975000022736</c:v>
                </c:pt>
                <c:pt idx="7165">
                  <c:v>42857.975694467183</c:v>
                </c:pt>
                <c:pt idx="7166">
                  <c:v>42857.976388911608</c:v>
                </c:pt>
                <c:pt idx="7167">
                  <c:v>42857.977083356083</c:v>
                </c:pt>
                <c:pt idx="7168">
                  <c:v>42857.977777800523</c:v>
                </c:pt>
                <c:pt idx="7169">
                  <c:v>42857.978472244999</c:v>
                </c:pt>
                <c:pt idx="7170">
                  <c:v>42857.979166689394</c:v>
                </c:pt>
                <c:pt idx="7171">
                  <c:v>42857.979861133856</c:v>
                </c:pt>
                <c:pt idx="7172">
                  <c:v>42857.980555578339</c:v>
                </c:pt>
                <c:pt idx="7173">
                  <c:v>42857.981250022778</c:v>
                </c:pt>
                <c:pt idx="7174">
                  <c:v>42857.981944467196</c:v>
                </c:pt>
                <c:pt idx="7175">
                  <c:v>42857.98263891165</c:v>
                </c:pt>
                <c:pt idx="7176">
                  <c:v>42857.983333356126</c:v>
                </c:pt>
                <c:pt idx="7177">
                  <c:v>42857.984027800543</c:v>
                </c:pt>
                <c:pt idx="7178">
                  <c:v>42857.984722245012</c:v>
                </c:pt>
                <c:pt idx="7179">
                  <c:v>42857.985416689437</c:v>
                </c:pt>
                <c:pt idx="7180">
                  <c:v>42857.986111133883</c:v>
                </c:pt>
                <c:pt idx="7181">
                  <c:v>42857.986805578352</c:v>
                </c:pt>
                <c:pt idx="7182">
                  <c:v>42857.987500022791</c:v>
                </c:pt>
                <c:pt idx="7183">
                  <c:v>42857.988194467223</c:v>
                </c:pt>
                <c:pt idx="7184">
                  <c:v>42857.98888891167</c:v>
                </c:pt>
                <c:pt idx="7185">
                  <c:v>42857.989583356146</c:v>
                </c:pt>
                <c:pt idx="7186">
                  <c:v>42857.990277800563</c:v>
                </c:pt>
                <c:pt idx="7187">
                  <c:v>42857.99097224501</c:v>
                </c:pt>
                <c:pt idx="7188">
                  <c:v>42857.991666689428</c:v>
                </c:pt>
                <c:pt idx="7189">
                  <c:v>42857.992361133904</c:v>
                </c:pt>
                <c:pt idx="7190">
                  <c:v>42857.99305557835</c:v>
                </c:pt>
                <c:pt idx="7191">
                  <c:v>42857.993750022775</c:v>
                </c:pt>
                <c:pt idx="7192">
                  <c:v>42857.994444467222</c:v>
                </c:pt>
                <c:pt idx="7193">
                  <c:v>42857.995138911654</c:v>
                </c:pt>
                <c:pt idx="7194">
                  <c:v>42857.995833356159</c:v>
                </c:pt>
                <c:pt idx="7195">
                  <c:v>42857.996527800591</c:v>
                </c:pt>
                <c:pt idx="7196">
                  <c:v>42857.997222245031</c:v>
                </c:pt>
                <c:pt idx="7197">
                  <c:v>42857.997916689477</c:v>
                </c:pt>
                <c:pt idx="7198">
                  <c:v>42857.998611133931</c:v>
                </c:pt>
                <c:pt idx="7199">
                  <c:v>42857.999305578371</c:v>
                </c:pt>
                <c:pt idx="7200">
                  <c:v>42858.000000022817</c:v>
                </c:pt>
                <c:pt idx="7201">
                  <c:v>42858.000694467264</c:v>
                </c:pt>
                <c:pt idx="7202">
                  <c:v>42858.001388911667</c:v>
                </c:pt>
                <c:pt idx="7203">
                  <c:v>42858.002083356179</c:v>
                </c:pt>
                <c:pt idx="7204">
                  <c:v>42858.002777800604</c:v>
                </c:pt>
                <c:pt idx="7205">
                  <c:v>42858.003472245051</c:v>
                </c:pt>
                <c:pt idx="7206">
                  <c:v>42858.004166689476</c:v>
                </c:pt>
                <c:pt idx="7207">
                  <c:v>42858.004861133944</c:v>
                </c:pt>
                <c:pt idx="7208">
                  <c:v>42858.005555578391</c:v>
                </c:pt>
                <c:pt idx="7209">
                  <c:v>42858.00625002286</c:v>
                </c:pt>
                <c:pt idx="7210">
                  <c:v>42858.006944467284</c:v>
                </c:pt>
                <c:pt idx="7211">
                  <c:v>42858.007638911724</c:v>
                </c:pt>
                <c:pt idx="7212">
                  <c:v>42858.008333356207</c:v>
                </c:pt>
                <c:pt idx="7213">
                  <c:v>42858.009027800625</c:v>
                </c:pt>
                <c:pt idx="7214">
                  <c:v>42858.009722245071</c:v>
                </c:pt>
                <c:pt idx="7215">
                  <c:v>42858.010416689518</c:v>
                </c:pt>
                <c:pt idx="7216">
                  <c:v>42858.011111133965</c:v>
                </c:pt>
                <c:pt idx="7217">
                  <c:v>42858.011805578411</c:v>
                </c:pt>
                <c:pt idx="7218">
                  <c:v>42858.01250002288</c:v>
                </c:pt>
                <c:pt idx="7219">
                  <c:v>42858.013194467305</c:v>
                </c:pt>
                <c:pt idx="7220">
                  <c:v>42858.01388891173</c:v>
                </c:pt>
                <c:pt idx="7221">
                  <c:v>42858.014583356213</c:v>
                </c:pt>
                <c:pt idx="7222">
                  <c:v>42858.015277800645</c:v>
                </c:pt>
                <c:pt idx="7223">
                  <c:v>42858.015972245092</c:v>
                </c:pt>
                <c:pt idx="7224">
                  <c:v>42858.016666689538</c:v>
                </c:pt>
                <c:pt idx="7225">
                  <c:v>42858.017361133985</c:v>
                </c:pt>
                <c:pt idx="7226">
                  <c:v>42858.018055578454</c:v>
                </c:pt>
                <c:pt idx="7227">
                  <c:v>42858.018750022893</c:v>
                </c:pt>
                <c:pt idx="7228">
                  <c:v>42858.019444467325</c:v>
                </c:pt>
                <c:pt idx="7229">
                  <c:v>42858.02013891175</c:v>
                </c:pt>
                <c:pt idx="7230">
                  <c:v>42858.020833356219</c:v>
                </c:pt>
                <c:pt idx="7231">
                  <c:v>42858.021527800644</c:v>
                </c:pt>
                <c:pt idx="7232">
                  <c:v>42858.022222245112</c:v>
                </c:pt>
                <c:pt idx="7233">
                  <c:v>42858.022916689559</c:v>
                </c:pt>
                <c:pt idx="7234">
                  <c:v>42858.023611134005</c:v>
                </c:pt>
                <c:pt idx="7235">
                  <c:v>42858.024305578452</c:v>
                </c:pt>
                <c:pt idx="7236">
                  <c:v>42858.025000022884</c:v>
                </c:pt>
                <c:pt idx="7237">
                  <c:v>42858.025694467324</c:v>
                </c:pt>
                <c:pt idx="7238">
                  <c:v>42858.026388911763</c:v>
                </c:pt>
                <c:pt idx="7239">
                  <c:v>42858.027083356224</c:v>
                </c:pt>
                <c:pt idx="7240">
                  <c:v>42858.027777800664</c:v>
                </c:pt>
                <c:pt idx="7241">
                  <c:v>42858.028472245132</c:v>
                </c:pt>
                <c:pt idx="7242">
                  <c:v>42858.029166689557</c:v>
                </c:pt>
                <c:pt idx="7243">
                  <c:v>42858.029861134026</c:v>
                </c:pt>
                <c:pt idx="7244">
                  <c:v>42858.030555578494</c:v>
                </c:pt>
                <c:pt idx="7245">
                  <c:v>42858.031250022919</c:v>
                </c:pt>
                <c:pt idx="7246">
                  <c:v>42858.031944467344</c:v>
                </c:pt>
                <c:pt idx="7247">
                  <c:v>42858.032638911805</c:v>
                </c:pt>
                <c:pt idx="7248">
                  <c:v>42858.033333356259</c:v>
                </c:pt>
                <c:pt idx="7249">
                  <c:v>42858.034027800706</c:v>
                </c:pt>
                <c:pt idx="7250">
                  <c:v>42858.034722245153</c:v>
                </c:pt>
                <c:pt idx="7251">
                  <c:v>42858.035416689585</c:v>
                </c:pt>
                <c:pt idx="7252">
                  <c:v>42858.036111134046</c:v>
                </c:pt>
                <c:pt idx="7253">
                  <c:v>42858.036805578493</c:v>
                </c:pt>
                <c:pt idx="7254">
                  <c:v>42858.03750002294</c:v>
                </c:pt>
                <c:pt idx="7255">
                  <c:v>42858.038194467386</c:v>
                </c:pt>
                <c:pt idx="7256">
                  <c:v>42858.038888911826</c:v>
                </c:pt>
                <c:pt idx="7257">
                  <c:v>42858.03958335628</c:v>
                </c:pt>
                <c:pt idx="7258">
                  <c:v>42858.040277800741</c:v>
                </c:pt>
                <c:pt idx="7259">
                  <c:v>42858.040972245195</c:v>
                </c:pt>
                <c:pt idx="7260">
                  <c:v>42858.041666689591</c:v>
                </c:pt>
                <c:pt idx="7261">
                  <c:v>42858.042361134067</c:v>
                </c:pt>
                <c:pt idx="7262">
                  <c:v>42858.043055578513</c:v>
                </c:pt>
                <c:pt idx="7263">
                  <c:v>42858.04375002296</c:v>
                </c:pt>
                <c:pt idx="7264">
                  <c:v>42858.044444467407</c:v>
                </c:pt>
                <c:pt idx="7265">
                  <c:v>42858.045138911832</c:v>
                </c:pt>
                <c:pt idx="7266">
                  <c:v>42858.045833356322</c:v>
                </c:pt>
                <c:pt idx="7267">
                  <c:v>42858.046527800747</c:v>
                </c:pt>
                <c:pt idx="7268">
                  <c:v>42858.047222245201</c:v>
                </c:pt>
                <c:pt idx="7269">
                  <c:v>42858.047916689626</c:v>
                </c:pt>
                <c:pt idx="7270">
                  <c:v>42858.048611134109</c:v>
                </c:pt>
                <c:pt idx="7271">
                  <c:v>42858.049305578541</c:v>
                </c:pt>
                <c:pt idx="7272">
                  <c:v>42858.050000023002</c:v>
                </c:pt>
                <c:pt idx="7273">
                  <c:v>42858.050694467442</c:v>
                </c:pt>
                <c:pt idx="7274">
                  <c:v>42858.051388911874</c:v>
                </c:pt>
                <c:pt idx="7275">
                  <c:v>42858.052083356342</c:v>
                </c:pt>
                <c:pt idx="7276">
                  <c:v>42858.052777800767</c:v>
                </c:pt>
                <c:pt idx="7277">
                  <c:v>42858.053472245214</c:v>
                </c:pt>
                <c:pt idx="7278">
                  <c:v>42858.054166689639</c:v>
                </c:pt>
                <c:pt idx="7279">
                  <c:v>42858.054861134129</c:v>
                </c:pt>
                <c:pt idx="7280">
                  <c:v>42858.05555557859</c:v>
                </c:pt>
                <c:pt idx="7281">
                  <c:v>42858.056250023023</c:v>
                </c:pt>
                <c:pt idx="7282">
                  <c:v>42858.056944467447</c:v>
                </c:pt>
                <c:pt idx="7283">
                  <c:v>42858.057638911894</c:v>
                </c:pt>
                <c:pt idx="7284">
                  <c:v>42858.05833335637</c:v>
                </c:pt>
                <c:pt idx="7285">
                  <c:v>42858.059027800788</c:v>
                </c:pt>
                <c:pt idx="7286">
                  <c:v>42858.059722245234</c:v>
                </c:pt>
                <c:pt idx="7287">
                  <c:v>42858.060416689674</c:v>
                </c:pt>
                <c:pt idx="7288">
                  <c:v>42858.061111134128</c:v>
                </c:pt>
                <c:pt idx="7289">
                  <c:v>42858.061805578582</c:v>
                </c:pt>
                <c:pt idx="7290">
                  <c:v>42858.062500023021</c:v>
                </c:pt>
                <c:pt idx="7291">
                  <c:v>42858.063194467446</c:v>
                </c:pt>
                <c:pt idx="7292">
                  <c:v>42858.063888911893</c:v>
                </c:pt>
                <c:pt idx="7293">
                  <c:v>42858.064583356361</c:v>
                </c:pt>
                <c:pt idx="7294">
                  <c:v>42858.065277800808</c:v>
                </c:pt>
                <c:pt idx="7295">
                  <c:v>42858.065972245255</c:v>
                </c:pt>
                <c:pt idx="7296">
                  <c:v>42858.06666668968</c:v>
                </c:pt>
                <c:pt idx="7297">
                  <c:v>42858.067361134134</c:v>
                </c:pt>
                <c:pt idx="7298">
                  <c:v>42858.068055578602</c:v>
                </c:pt>
                <c:pt idx="7299">
                  <c:v>42858.068750023034</c:v>
                </c:pt>
                <c:pt idx="7300">
                  <c:v>42858.069444467474</c:v>
                </c:pt>
                <c:pt idx="7301">
                  <c:v>42858.070138911935</c:v>
                </c:pt>
                <c:pt idx="7302">
                  <c:v>42858.070833356403</c:v>
                </c:pt>
                <c:pt idx="7303">
                  <c:v>42858.071527800828</c:v>
                </c:pt>
                <c:pt idx="7304">
                  <c:v>42858.072222245282</c:v>
                </c:pt>
                <c:pt idx="7305">
                  <c:v>42858.072916689722</c:v>
                </c:pt>
                <c:pt idx="7306">
                  <c:v>42858.073611134168</c:v>
                </c:pt>
                <c:pt idx="7307">
                  <c:v>42858.074305578615</c:v>
                </c:pt>
                <c:pt idx="7308">
                  <c:v>42858.075000023055</c:v>
                </c:pt>
                <c:pt idx="7309">
                  <c:v>42858.075694467509</c:v>
                </c:pt>
                <c:pt idx="7310">
                  <c:v>42858.076388911955</c:v>
                </c:pt>
                <c:pt idx="7311">
                  <c:v>42858.077083356402</c:v>
                </c:pt>
                <c:pt idx="7312">
                  <c:v>42858.077777800834</c:v>
                </c:pt>
                <c:pt idx="7313">
                  <c:v>42858.078472245295</c:v>
                </c:pt>
                <c:pt idx="7314">
                  <c:v>42858.079166689713</c:v>
                </c:pt>
                <c:pt idx="7315">
                  <c:v>42858.079861134189</c:v>
                </c:pt>
                <c:pt idx="7316">
                  <c:v>42858.080555578643</c:v>
                </c:pt>
                <c:pt idx="7317">
                  <c:v>42858.081250023082</c:v>
                </c:pt>
                <c:pt idx="7318">
                  <c:v>42858.081944467529</c:v>
                </c:pt>
                <c:pt idx="7319">
                  <c:v>42858.082638911983</c:v>
                </c:pt>
                <c:pt idx="7320">
                  <c:v>42858.083333356444</c:v>
                </c:pt>
                <c:pt idx="7321">
                  <c:v>42858.084027800869</c:v>
                </c:pt>
                <c:pt idx="7322">
                  <c:v>42858.084722245316</c:v>
                </c:pt>
                <c:pt idx="7323">
                  <c:v>42858.085416689755</c:v>
                </c:pt>
                <c:pt idx="7324">
                  <c:v>42858.086111134209</c:v>
                </c:pt>
                <c:pt idx="7325">
                  <c:v>42858.086805578663</c:v>
                </c:pt>
                <c:pt idx="7326">
                  <c:v>42858.087500023103</c:v>
                </c:pt>
                <c:pt idx="7327">
                  <c:v>42858.088194467549</c:v>
                </c:pt>
                <c:pt idx="7328">
                  <c:v>42858.088888911996</c:v>
                </c:pt>
                <c:pt idx="7329">
                  <c:v>42858.089583356443</c:v>
                </c:pt>
                <c:pt idx="7330">
                  <c:v>42858.090277800889</c:v>
                </c:pt>
                <c:pt idx="7331">
                  <c:v>42858.090972245336</c:v>
                </c:pt>
                <c:pt idx="7332">
                  <c:v>42858.091666689746</c:v>
                </c:pt>
                <c:pt idx="7333">
                  <c:v>42858.092361134208</c:v>
                </c:pt>
                <c:pt idx="7334">
                  <c:v>42858.093055578676</c:v>
                </c:pt>
                <c:pt idx="7335">
                  <c:v>42858.093750023101</c:v>
                </c:pt>
                <c:pt idx="7336">
                  <c:v>42858.09444446757</c:v>
                </c:pt>
                <c:pt idx="7337">
                  <c:v>42858.095138911995</c:v>
                </c:pt>
                <c:pt idx="7338">
                  <c:v>42858.095833356463</c:v>
                </c:pt>
                <c:pt idx="7339">
                  <c:v>42858.09652780091</c:v>
                </c:pt>
                <c:pt idx="7340">
                  <c:v>42858.097222245357</c:v>
                </c:pt>
                <c:pt idx="7341">
                  <c:v>42858.097916689781</c:v>
                </c:pt>
                <c:pt idx="7342">
                  <c:v>42858.09861113425</c:v>
                </c:pt>
                <c:pt idx="7343">
                  <c:v>42858.099305578675</c:v>
                </c:pt>
                <c:pt idx="7344">
                  <c:v>42858.100000023136</c:v>
                </c:pt>
                <c:pt idx="7345">
                  <c:v>42858.10069446759</c:v>
                </c:pt>
                <c:pt idx="7346">
                  <c:v>42858.101388912015</c:v>
                </c:pt>
                <c:pt idx="7347">
                  <c:v>42858.102083356483</c:v>
                </c:pt>
                <c:pt idx="7348">
                  <c:v>42858.10277780093</c:v>
                </c:pt>
                <c:pt idx="7349">
                  <c:v>42858.103472245377</c:v>
                </c:pt>
                <c:pt idx="7350">
                  <c:v>42858.104166689824</c:v>
                </c:pt>
                <c:pt idx="7351">
                  <c:v>42858.10486113427</c:v>
                </c:pt>
                <c:pt idx="7352">
                  <c:v>42858.105555578717</c:v>
                </c:pt>
                <c:pt idx="7353">
                  <c:v>42858.106250023186</c:v>
                </c:pt>
                <c:pt idx="7354">
                  <c:v>42858.106944467596</c:v>
                </c:pt>
                <c:pt idx="7355">
                  <c:v>42858.107638912057</c:v>
                </c:pt>
                <c:pt idx="7356">
                  <c:v>42858.10833335654</c:v>
                </c:pt>
                <c:pt idx="7357">
                  <c:v>42858.109027800951</c:v>
                </c:pt>
                <c:pt idx="7358">
                  <c:v>42858.109722245375</c:v>
                </c:pt>
                <c:pt idx="7359">
                  <c:v>42858.110416689844</c:v>
                </c:pt>
                <c:pt idx="7360">
                  <c:v>42858.111111134276</c:v>
                </c:pt>
                <c:pt idx="7361">
                  <c:v>42858.111805578737</c:v>
                </c:pt>
                <c:pt idx="7362">
                  <c:v>42858.112500023191</c:v>
                </c:pt>
                <c:pt idx="7363">
                  <c:v>42858.113194467624</c:v>
                </c:pt>
                <c:pt idx="7364">
                  <c:v>42858.113888912078</c:v>
                </c:pt>
                <c:pt idx="7365">
                  <c:v>42858.114583356553</c:v>
                </c:pt>
                <c:pt idx="7366">
                  <c:v>42858.115277800993</c:v>
                </c:pt>
                <c:pt idx="7367">
                  <c:v>42858.115972245418</c:v>
                </c:pt>
                <c:pt idx="7368">
                  <c:v>42858.116666689864</c:v>
                </c:pt>
                <c:pt idx="7369">
                  <c:v>42858.117361134304</c:v>
                </c:pt>
                <c:pt idx="7370">
                  <c:v>42858.11805557878</c:v>
                </c:pt>
                <c:pt idx="7371">
                  <c:v>42858.118750023204</c:v>
                </c:pt>
                <c:pt idx="7372">
                  <c:v>42858.119444467629</c:v>
                </c:pt>
                <c:pt idx="7373">
                  <c:v>42858.120138912076</c:v>
                </c:pt>
                <c:pt idx="7374">
                  <c:v>42858.120833356566</c:v>
                </c:pt>
                <c:pt idx="7375">
                  <c:v>42858.121527800984</c:v>
                </c:pt>
                <c:pt idx="7376">
                  <c:v>42858.122222245438</c:v>
                </c:pt>
                <c:pt idx="7377">
                  <c:v>42858.122916689885</c:v>
                </c:pt>
                <c:pt idx="7378">
                  <c:v>42858.123611134324</c:v>
                </c:pt>
                <c:pt idx="7379">
                  <c:v>42858.124305578778</c:v>
                </c:pt>
                <c:pt idx="7380">
                  <c:v>42858.125000023188</c:v>
                </c:pt>
                <c:pt idx="7381">
                  <c:v>42858.12569446765</c:v>
                </c:pt>
                <c:pt idx="7382">
                  <c:v>42858.126388912104</c:v>
                </c:pt>
                <c:pt idx="7383">
                  <c:v>42858.127083356565</c:v>
                </c:pt>
                <c:pt idx="7384">
                  <c:v>42858.127777800983</c:v>
                </c:pt>
                <c:pt idx="7385">
                  <c:v>42858.128472245458</c:v>
                </c:pt>
                <c:pt idx="7386">
                  <c:v>42858.129166689869</c:v>
                </c:pt>
                <c:pt idx="7387">
                  <c:v>42858.12986113433</c:v>
                </c:pt>
                <c:pt idx="7388">
                  <c:v>42858.130555578799</c:v>
                </c:pt>
                <c:pt idx="7389">
                  <c:v>42858.131250023223</c:v>
                </c:pt>
                <c:pt idx="7390">
                  <c:v>42858.131944467663</c:v>
                </c:pt>
                <c:pt idx="7391">
                  <c:v>42858.132638912139</c:v>
                </c:pt>
                <c:pt idx="7392">
                  <c:v>42858.133333356593</c:v>
                </c:pt>
                <c:pt idx="7393">
                  <c:v>42858.134027801025</c:v>
                </c:pt>
                <c:pt idx="7394">
                  <c:v>42858.134722245479</c:v>
                </c:pt>
                <c:pt idx="7395">
                  <c:v>42858.135416689925</c:v>
                </c:pt>
                <c:pt idx="7396">
                  <c:v>42858.136111134372</c:v>
                </c:pt>
                <c:pt idx="7397">
                  <c:v>42858.136805578819</c:v>
                </c:pt>
                <c:pt idx="7398">
                  <c:v>42858.137500023244</c:v>
                </c:pt>
                <c:pt idx="7399">
                  <c:v>42858.138194467705</c:v>
                </c:pt>
                <c:pt idx="7400">
                  <c:v>42858.138888912159</c:v>
                </c:pt>
                <c:pt idx="7401">
                  <c:v>42858.139583356606</c:v>
                </c:pt>
                <c:pt idx="7402">
                  <c:v>42858.140277801052</c:v>
                </c:pt>
                <c:pt idx="7403">
                  <c:v>42858.140972245499</c:v>
                </c:pt>
                <c:pt idx="7404">
                  <c:v>42858.141666689924</c:v>
                </c:pt>
                <c:pt idx="7405">
                  <c:v>42858.142361134385</c:v>
                </c:pt>
                <c:pt idx="7406">
                  <c:v>42858.143055578839</c:v>
                </c:pt>
                <c:pt idx="7407">
                  <c:v>42858.143750023264</c:v>
                </c:pt>
                <c:pt idx="7408">
                  <c:v>42858.144444467725</c:v>
                </c:pt>
                <c:pt idx="7409">
                  <c:v>42858.145138912179</c:v>
                </c:pt>
                <c:pt idx="7410">
                  <c:v>42858.145833356633</c:v>
                </c:pt>
                <c:pt idx="7411">
                  <c:v>42858.146527801073</c:v>
                </c:pt>
                <c:pt idx="7412">
                  <c:v>42858.147222245541</c:v>
                </c:pt>
                <c:pt idx="7413">
                  <c:v>42858.147916689966</c:v>
                </c:pt>
                <c:pt idx="7414">
                  <c:v>42858.148611134413</c:v>
                </c:pt>
                <c:pt idx="7415">
                  <c:v>42858.14930557886</c:v>
                </c:pt>
                <c:pt idx="7416">
                  <c:v>42858.150000023306</c:v>
                </c:pt>
                <c:pt idx="7417">
                  <c:v>42858.150694467753</c:v>
                </c:pt>
                <c:pt idx="7418">
                  <c:v>42858.151388912185</c:v>
                </c:pt>
                <c:pt idx="7419">
                  <c:v>42858.152083356646</c:v>
                </c:pt>
                <c:pt idx="7420">
                  <c:v>42858.152777801086</c:v>
                </c:pt>
                <c:pt idx="7421">
                  <c:v>42858.15347224554</c:v>
                </c:pt>
                <c:pt idx="7422">
                  <c:v>42858.154166689987</c:v>
                </c:pt>
                <c:pt idx="7423">
                  <c:v>42858.154861134433</c:v>
                </c:pt>
                <c:pt idx="7424">
                  <c:v>42858.155555578902</c:v>
                </c:pt>
                <c:pt idx="7425">
                  <c:v>42858.156250023341</c:v>
                </c:pt>
                <c:pt idx="7426">
                  <c:v>42858.156944467773</c:v>
                </c:pt>
                <c:pt idx="7427">
                  <c:v>42858.15763891222</c:v>
                </c:pt>
                <c:pt idx="7428">
                  <c:v>42858.158333356696</c:v>
                </c:pt>
                <c:pt idx="7429">
                  <c:v>42858.159027801114</c:v>
                </c:pt>
                <c:pt idx="7430">
                  <c:v>42858.15972224556</c:v>
                </c:pt>
                <c:pt idx="7431">
                  <c:v>42858.160416690007</c:v>
                </c:pt>
                <c:pt idx="7432">
                  <c:v>42858.161111134454</c:v>
                </c:pt>
                <c:pt idx="7433">
                  <c:v>42858.1618055789</c:v>
                </c:pt>
                <c:pt idx="7434">
                  <c:v>42858.162500023325</c:v>
                </c:pt>
                <c:pt idx="7435">
                  <c:v>42858.163194467772</c:v>
                </c:pt>
                <c:pt idx="7436">
                  <c:v>42858.163888912204</c:v>
                </c:pt>
                <c:pt idx="7437">
                  <c:v>42858.164583356687</c:v>
                </c:pt>
                <c:pt idx="7438">
                  <c:v>42858.165277801134</c:v>
                </c:pt>
                <c:pt idx="7439">
                  <c:v>42858.165972245581</c:v>
                </c:pt>
                <c:pt idx="7440">
                  <c:v>42858.166666690027</c:v>
                </c:pt>
                <c:pt idx="7441">
                  <c:v>42858.167361134474</c:v>
                </c:pt>
                <c:pt idx="7442">
                  <c:v>42858.168055578943</c:v>
                </c:pt>
                <c:pt idx="7443">
                  <c:v>42858.168750023346</c:v>
                </c:pt>
                <c:pt idx="7444">
                  <c:v>42858.169444467792</c:v>
                </c:pt>
                <c:pt idx="7445">
                  <c:v>42858.170138912254</c:v>
                </c:pt>
                <c:pt idx="7446">
                  <c:v>42858.170833356729</c:v>
                </c:pt>
                <c:pt idx="7447">
                  <c:v>42858.171527801154</c:v>
                </c:pt>
                <c:pt idx="7448">
                  <c:v>42858.172222245601</c:v>
                </c:pt>
                <c:pt idx="7449">
                  <c:v>42858.172916690048</c:v>
                </c:pt>
                <c:pt idx="7450">
                  <c:v>42858.173611134494</c:v>
                </c:pt>
                <c:pt idx="7451">
                  <c:v>42858.174305578941</c:v>
                </c:pt>
                <c:pt idx="7452">
                  <c:v>42858.175000023366</c:v>
                </c:pt>
                <c:pt idx="7453">
                  <c:v>42858.175694467835</c:v>
                </c:pt>
                <c:pt idx="7454">
                  <c:v>42858.176388912274</c:v>
                </c:pt>
                <c:pt idx="7455">
                  <c:v>42858.177083356728</c:v>
                </c:pt>
                <c:pt idx="7456">
                  <c:v>42858.177777801175</c:v>
                </c:pt>
                <c:pt idx="7457">
                  <c:v>42858.178472245621</c:v>
                </c:pt>
                <c:pt idx="7458">
                  <c:v>42858.179166690054</c:v>
                </c:pt>
                <c:pt idx="7459">
                  <c:v>42858.179861134515</c:v>
                </c:pt>
                <c:pt idx="7460">
                  <c:v>42858.180555578991</c:v>
                </c:pt>
                <c:pt idx="7461">
                  <c:v>42858.181250023408</c:v>
                </c:pt>
                <c:pt idx="7462">
                  <c:v>42858.181944467855</c:v>
                </c:pt>
                <c:pt idx="7463">
                  <c:v>42858.182638912302</c:v>
                </c:pt>
                <c:pt idx="7464">
                  <c:v>42858.183333356748</c:v>
                </c:pt>
                <c:pt idx="7465">
                  <c:v>42858.184027801195</c:v>
                </c:pt>
                <c:pt idx="7466">
                  <c:v>42858.184722245634</c:v>
                </c:pt>
                <c:pt idx="7467">
                  <c:v>42858.185416690088</c:v>
                </c:pt>
                <c:pt idx="7468">
                  <c:v>42858.186111134542</c:v>
                </c:pt>
                <c:pt idx="7469">
                  <c:v>42858.186805579004</c:v>
                </c:pt>
                <c:pt idx="7470">
                  <c:v>42858.187500023429</c:v>
                </c:pt>
                <c:pt idx="7471">
                  <c:v>42858.188194467883</c:v>
                </c:pt>
                <c:pt idx="7472">
                  <c:v>42858.188888912322</c:v>
                </c:pt>
                <c:pt idx="7473">
                  <c:v>42858.189583356769</c:v>
                </c:pt>
                <c:pt idx="7474">
                  <c:v>42858.190277801194</c:v>
                </c:pt>
                <c:pt idx="7475">
                  <c:v>42858.190972245655</c:v>
                </c:pt>
                <c:pt idx="7476">
                  <c:v>42858.191666690087</c:v>
                </c:pt>
                <c:pt idx="7477">
                  <c:v>42858.192361134556</c:v>
                </c:pt>
                <c:pt idx="7478">
                  <c:v>42858.193055578995</c:v>
                </c:pt>
                <c:pt idx="7479">
                  <c:v>42858.19375002342</c:v>
                </c:pt>
                <c:pt idx="7480">
                  <c:v>42858.194444467874</c:v>
                </c:pt>
                <c:pt idx="7481">
                  <c:v>42858.195138912313</c:v>
                </c:pt>
                <c:pt idx="7482">
                  <c:v>42858.195833356789</c:v>
                </c:pt>
                <c:pt idx="7483">
                  <c:v>42858.196527801214</c:v>
                </c:pt>
                <c:pt idx="7484">
                  <c:v>42858.197222245675</c:v>
                </c:pt>
                <c:pt idx="7485">
                  <c:v>42858.197916690129</c:v>
                </c:pt>
                <c:pt idx="7486">
                  <c:v>42858.198611134583</c:v>
                </c:pt>
                <c:pt idx="7487">
                  <c:v>42858.199305579001</c:v>
                </c:pt>
                <c:pt idx="7488">
                  <c:v>42858.200000023455</c:v>
                </c:pt>
                <c:pt idx="7489">
                  <c:v>42858.200694467916</c:v>
                </c:pt>
                <c:pt idx="7490">
                  <c:v>42858.201388912326</c:v>
                </c:pt>
                <c:pt idx="7491">
                  <c:v>42858.202083356809</c:v>
                </c:pt>
                <c:pt idx="7492">
                  <c:v>42858.202777801227</c:v>
                </c:pt>
                <c:pt idx="7493">
                  <c:v>42858.203472245681</c:v>
                </c:pt>
                <c:pt idx="7494">
                  <c:v>42858.20416669015</c:v>
                </c:pt>
                <c:pt idx="7495">
                  <c:v>42858.204861134596</c:v>
                </c:pt>
                <c:pt idx="7496">
                  <c:v>42858.205555579036</c:v>
                </c:pt>
                <c:pt idx="7497">
                  <c:v>42858.20625002349</c:v>
                </c:pt>
                <c:pt idx="7498">
                  <c:v>42858.206944467936</c:v>
                </c:pt>
                <c:pt idx="7499">
                  <c:v>42858.207638912376</c:v>
                </c:pt>
                <c:pt idx="7500">
                  <c:v>42858.208333356852</c:v>
                </c:pt>
                <c:pt idx="7501">
                  <c:v>42858.209027801247</c:v>
                </c:pt>
                <c:pt idx="7502">
                  <c:v>42858.209722245701</c:v>
                </c:pt>
                <c:pt idx="7503">
                  <c:v>42858.210416690192</c:v>
                </c:pt>
                <c:pt idx="7504">
                  <c:v>42858.211111134595</c:v>
                </c:pt>
                <c:pt idx="7505">
                  <c:v>42858.211805579056</c:v>
                </c:pt>
                <c:pt idx="7506">
                  <c:v>42858.21250002351</c:v>
                </c:pt>
                <c:pt idx="7507">
                  <c:v>42858.213194467957</c:v>
                </c:pt>
                <c:pt idx="7508">
                  <c:v>42858.213888912382</c:v>
                </c:pt>
                <c:pt idx="7509">
                  <c:v>42858.214583356872</c:v>
                </c:pt>
                <c:pt idx="7510">
                  <c:v>42858.215277801275</c:v>
                </c:pt>
                <c:pt idx="7511">
                  <c:v>42858.215972245744</c:v>
                </c:pt>
                <c:pt idx="7512">
                  <c:v>42858.21666669019</c:v>
                </c:pt>
                <c:pt idx="7513">
                  <c:v>42858.217361134615</c:v>
                </c:pt>
                <c:pt idx="7514">
                  <c:v>42858.218055579091</c:v>
                </c:pt>
                <c:pt idx="7515">
                  <c:v>42858.21875002353</c:v>
                </c:pt>
                <c:pt idx="7516">
                  <c:v>42858.219444467977</c:v>
                </c:pt>
                <c:pt idx="7517">
                  <c:v>42858.220138912424</c:v>
                </c:pt>
                <c:pt idx="7518">
                  <c:v>42858.220833356892</c:v>
                </c:pt>
                <c:pt idx="7519">
                  <c:v>42858.221527801274</c:v>
                </c:pt>
                <c:pt idx="7520">
                  <c:v>42858.222222245764</c:v>
                </c:pt>
                <c:pt idx="7521">
                  <c:v>42858.222916690196</c:v>
                </c:pt>
                <c:pt idx="7522">
                  <c:v>42858.223611134628</c:v>
                </c:pt>
                <c:pt idx="7523">
                  <c:v>42858.224305579104</c:v>
                </c:pt>
                <c:pt idx="7524">
                  <c:v>42858.225000023529</c:v>
                </c:pt>
                <c:pt idx="7525">
                  <c:v>42858.225694467976</c:v>
                </c:pt>
                <c:pt idx="7526">
                  <c:v>42858.226388912422</c:v>
                </c:pt>
                <c:pt idx="7527">
                  <c:v>42858.227083356884</c:v>
                </c:pt>
                <c:pt idx="7528">
                  <c:v>42858.227777801294</c:v>
                </c:pt>
                <c:pt idx="7529">
                  <c:v>42858.228472245784</c:v>
                </c:pt>
                <c:pt idx="7530">
                  <c:v>42858.229166690187</c:v>
                </c:pt>
                <c:pt idx="7531">
                  <c:v>42858.229861134649</c:v>
                </c:pt>
                <c:pt idx="7532">
                  <c:v>42858.230555579132</c:v>
                </c:pt>
                <c:pt idx="7533">
                  <c:v>42858.231250023571</c:v>
                </c:pt>
                <c:pt idx="7534">
                  <c:v>42858.231944467996</c:v>
                </c:pt>
                <c:pt idx="7535">
                  <c:v>42858.232638912465</c:v>
                </c:pt>
                <c:pt idx="7536">
                  <c:v>42858.233333356911</c:v>
                </c:pt>
                <c:pt idx="7537">
                  <c:v>42858.234027801329</c:v>
                </c:pt>
                <c:pt idx="7538">
                  <c:v>42858.234722245805</c:v>
                </c:pt>
                <c:pt idx="7539">
                  <c:v>42858.23541669023</c:v>
                </c:pt>
                <c:pt idx="7540">
                  <c:v>42858.236111134684</c:v>
                </c:pt>
                <c:pt idx="7541">
                  <c:v>42858.236805579145</c:v>
                </c:pt>
                <c:pt idx="7542">
                  <c:v>42858.237500023584</c:v>
                </c:pt>
                <c:pt idx="7543">
                  <c:v>42858.238194468038</c:v>
                </c:pt>
                <c:pt idx="7544">
                  <c:v>42858.238888912485</c:v>
                </c:pt>
                <c:pt idx="7545">
                  <c:v>42858.239583356932</c:v>
                </c:pt>
                <c:pt idx="7546">
                  <c:v>42858.240277801378</c:v>
                </c:pt>
                <c:pt idx="7547">
                  <c:v>42858.240972245832</c:v>
                </c:pt>
                <c:pt idx="7548">
                  <c:v>42858.24166669025</c:v>
                </c:pt>
                <c:pt idx="7549">
                  <c:v>42858.242361134704</c:v>
                </c:pt>
                <c:pt idx="7550">
                  <c:v>42858.243055579165</c:v>
                </c:pt>
                <c:pt idx="7551">
                  <c:v>42858.243750023583</c:v>
                </c:pt>
                <c:pt idx="7552">
                  <c:v>42858.244444468059</c:v>
                </c:pt>
                <c:pt idx="7553">
                  <c:v>42858.245138912505</c:v>
                </c:pt>
                <c:pt idx="7554">
                  <c:v>42858.245833356974</c:v>
                </c:pt>
                <c:pt idx="7555">
                  <c:v>42858.246527801384</c:v>
                </c:pt>
                <c:pt idx="7556">
                  <c:v>42858.247222245845</c:v>
                </c:pt>
                <c:pt idx="7557">
                  <c:v>42858.247916690285</c:v>
                </c:pt>
                <c:pt idx="7558">
                  <c:v>42858.248611134739</c:v>
                </c:pt>
                <c:pt idx="7559">
                  <c:v>42858.249305579186</c:v>
                </c:pt>
                <c:pt idx="7560">
                  <c:v>42858.250000023625</c:v>
                </c:pt>
                <c:pt idx="7561">
                  <c:v>42858.250694468101</c:v>
                </c:pt>
                <c:pt idx="7562">
                  <c:v>42858.251388912526</c:v>
                </c:pt>
                <c:pt idx="7563">
                  <c:v>42858.252083356994</c:v>
                </c:pt>
                <c:pt idx="7564">
                  <c:v>42858.252777801405</c:v>
                </c:pt>
                <c:pt idx="7565">
                  <c:v>42858.253472245866</c:v>
                </c:pt>
                <c:pt idx="7566">
                  <c:v>42858.254166690305</c:v>
                </c:pt>
                <c:pt idx="7567">
                  <c:v>42858.254861134759</c:v>
                </c:pt>
                <c:pt idx="7568">
                  <c:v>42858.255555579206</c:v>
                </c:pt>
                <c:pt idx="7569">
                  <c:v>42858.256250023653</c:v>
                </c:pt>
                <c:pt idx="7570">
                  <c:v>42858.256944468099</c:v>
                </c:pt>
                <c:pt idx="7571">
                  <c:v>42858.257638912546</c:v>
                </c:pt>
                <c:pt idx="7572">
                  <c:v>42858.258333357015</c:v>
                </c:pt>
                <c:pt idx="7573">
                  <c:v>42858.259027801425</c:v>
                </c:pt>
                <c:pt idx="7574">
                  <c:v>42858.259722245886</c:v>
                </c:pt>
                <c:pt idx="7575">
                  <c:v>42858.260416690326</c:v>
                </c:pt>
                <c:pt idx="7576">
                  <c:v>42858.261111134758</c:v>
                </c:pt>
                <c:pt idx="7577">
                  <c:v>42858.261805579197</c:v>
                </c:pt>
                <c:pt idx="7578">
                  <c:v>42858.262500023651</c:v>
                </c:pt>
                <c:pt idx="7579">
                  <c:v>42858.26319446812</c:v>
                </c:pt>
                <c:pt idx="7580">
                  <c:v>42858.263888912545</c:v>
                </c:pt>
                <c:pt idx="7581">
                  <c:v>42858.264583357006</c:v>
                </c:pt>
                <c:pt idx="7582">
                  <c:v>42858.265277801438</c:v>
                </c:pt>
                <c:pt idx="7583">
                  <c:v>42858.265972245907</c:v>
                </c:pt>
                <c:pt idx="7584">
                  <c:v>42858.266666690331</c:v>
                </c:pt>
                <c:pt idx="7585">
                  <c:v>42858.267361134771</c:v>
                </c:pt>
                <c:pt idx="7586">
                  <c:v>42858.268055579225</c:v>
                </c:pt>
                <c:pt idx="7587">
                  <c:v>42858.268750023664</c:v>
                </c:pt>
                <c:pt idx="7588">
                  <c:v>42858.269444468126</c:v>
                </c:pt>
                <c:pt idx="7589">
                  <c:v>42858.270138912587</c:v>
                </c:pt>
                <c:pt idx="7590">
                  <c:v>42858.270833357041</c:v>
                </c:pt>
                <c:pt idx="7591">
                  <c:v>42858.271527801458</c:v>
                </c:pt>
                <c:pt idx="7592">
                  <c:v>42858.272222245942</c:v>
                </c:pt>
                <c:pt idx="7593">
                  <c:v>42858.272916690381</c:v>
                </c:pt>
                <c:pt idx="7594">
                  <c:v>42858.27361113482</c:v>
                </c:pt>
                <c:pt idx="7595">
                  <c:v>42858.274305579245</c:v>
                </c:pt>
                <c:pt idx="7596">
                  <c:v>42858.275000023685</c:v>
                </c:pt>
                <c:pt idx="7597">
                  <c:v>42858.275694468161</c:v>
                </c:pt>
                <c:pt idx="7598">
                  <c:v>42858.276388912585</c:v>
                </c:pt>
                <c:pt idx="7599">
                  <c:v>42858.277083357054</c:v>
                </c:pt>
                <c:pt idx="7600">
                  <c:v>42858.277777801472</c:v>
                </c:pt>
                <c:pt idx="7601">
                  <c:v>42858.278472245947</c:v>
                </c:pt>
                <c:pt idx="7602">
                  <c:v>42858.279166690372</c:v>
                </c:pt>
                <c:pt idx="7603">
                  <c:v>42858.279861134826</c:v>
                </c:pt>
                <c:pt idx="7604">
                  <c:v>42858.280555579287</c:v>
                </c:pt>
                <c:pt idx="7605">
                  <c:v>42858.281250023734</c:v>
                </c:pt>
                <c:pt idx="7606">
                  <c:v>42858.281944468181</c:v>
                </c:pt>
                <c:pt idx="7607">
                  <c:v>42858.282638912628</c:v>
                </c:pt>
                <c:pt idx="7608">
                  <c:v>42858.283333357082</c:v>
                </c:pt>
                <c:pt idx="7609">
                  <c:v>42858.284027801521</c:v>
                </c:pt>
                <c:pt idx="7610">
                  <c:v>42858.284722245968</c:v>
                </c:pt>
                <c:pt idx="7611">
                  <c:v>42858.285416690414</c:v>
                </c:pt>
                <c:pt idx="7612">
                  <c:v>42858.286111134861</c:v>
                </c:pt>
                <c:pt idx="7613">
                  <c:v>42858.286805579308</c:v>
                </c:pt>
                <c:pt idx="7614">
                  <c:v>42858.287500023755</c:v>
                </c:pt>
                <c:pt idx="7615">
                  <c:v>42858.288194468201</c:v>
                </c:pt>
                <c:pt idx="7616">
                  <c:v>42858.288888912626</c:v>
                </c:pt>
                <c:pt idx="7617">
                  <c:v>42858.289583357095</c:v>
                </c:pt>
                <c:pt idx="7618">
                  <c:v>42858.290277801534</c:v>
                </c:pt>
                <c:pt idx="7619">
                  <c:v>42858.290972245988</c:v>
                </c:pt>
                <c:pt idx="7620">
                  <c:v>42858.291666690413</c:v>
                </c:pt>
                <c:pt idx="7621">
                  <c:v>42858.292361134874</c:v>
                </c:pt>
                <c:pt idx="7622">
                  <c:v>42858.293055579306</c:v>
                </c:pt>
                <c:pt idx="7623">
                  <c:v>42858.293750023739</c:v>
                </c:pt>
                <c:pt idx="7624">
                  <c:v>42858.2944444682</c:v>
                </c:pt>
                <c:pt idx="7625">
                  <c:v>42858.295138912632</c:v>
                </c:pt>
                <c:pt idx="7626">
                  <c:v>42858.295833357115</c:v>
                </c:pt>
                <c:pt idx="7627">
                  <c:v>42858.296527801554</c:v>
                </c:pt>
                <c:pt idx="7628">
                  <c:v>42858.297222246008</c:v>
                </c:pt>
                <c:pt idx="7629">
                  <c:v>42858.297916690455</c:v>
                </c:pt>
                <c:pt idx="7630">
                  <c:v>42858.298611134902</c:v>
                </c:pt>
                <c:pt idx="7631">
                  <c:v>42858.299305579319</c:v>
                </c:pt>
                <c:pt idx="7632">
                  <c:v>42858.300000023795</c:v>
                </c:pt>
                <c:pt idx="7633">
                  <c:v>42858.300694468242</c:v>
                </c:pt>
                <c:pt idx="7634">
                  <c:v>42858.301388912674</c:v>
                </c:pt>
                <c:pt idx="7635">
                  <c:v>42858.302083357143</c:v>
                </c:pt>
                <c:pt idx="7636">
                  <c:v>42858.302777801582</c:v>
                </c:pt>
                <c:pt idx="7637">
                  <c:v>42858.303472246043</c:v>
                </c:pt>
                <c:pt idx="7638">
                  <c:v>42858.304166690483</c:v>
                </c:pt>
                <c:pt idx="7639">
                  <c:v>42858.304861134944</c:v>
                </c:pt>
                <c:pt idx="7640">
                  <c:v>42858.305555579369</c:v>
                </c:pt>
                <c:pt idx="7641">
                  <c:v>42858.306250023837</c:v>
                </c:pt>
                <c:pt idx="7642">
                  <c:v>42858.306944468262</c:v>
                </c:pt>
                <c:pt idx="7643">
                  <c:v>42858.307638912709</c:v>
                </c:pt>
                <c:pt idx="7644">
                  <c:v>42858.308333357199</c:v>
                </c:pt>
                <c:pt idx="7645">
                  <c:v>42858.309027801595</c:v>
                </c:pt>
                <c:pt idx="7646">
                  <c:v>42858.309722246049</c:v>
                </c:pt>
                <c:pt idx="7647">
                  <c:v>42858.310416690518</c:v>
                </c:pt>
                <c:pt idx="7648">
                  <c:v>42858.311111134943</c:v>
                </c:pt>
                <c:pt idx="7649">
                  <c:v>42858.311805579389</c:v>
                </c:pt>
                <c:pt idx="7650">
                  <c:v>42858.312500023843</c:v>
                </c:pt>
                <c:pt idx="7651">
                  <c:v>42858.313194468283</c:v>
                </c:pt>
                <c:pt idx="7652">
                  <c:v>42858.313888912729</c:v>
                </c:pt>
                <c:pt idx="7653">
                  <c:v>42858.314583357205</c:v>
                </c:pt>
                <c:pt idx="7654">
                  <c:v>42858.315277801623</c:v>
                </c:pt>
                <c:pt idx="7655">
                  <c:v>42858.315972246106</c:v>
                </c:pt>
                <c:pt idx="7656">
                  <c:v>42858.316666690545</c:v>
                </c:pt>
                <c:pt idx="7657">
                  <c:v>42858.317361134963</c:v>
                </c:pt>
                <c:pt idx="7658">
                  <c:v>42858.318055579439</c:v>
                </c:pt>
                <c:pt idx="7659">
                  <c:v>42858.318750023878</c:v>
                </c:pt>
                <c:pt idx="7660">
                  <c:v>42858.319444468303</c:v>
                </c:pt>
                <c:pt idx="7661">
                  <c:v>42858.32013891275</c:v>
                </c:pt>
                <c:pt idx="7662">
                  <c:v>42858.320833357211</c:v>
                </c:pt>
                <c:pt idx="7663">
                  <c:v>42858.321527801614</c:v>
                </c:pt>
                <c:pt idx="7664">
                  <c:v>42858.322222246119</c:v>
                </c:pt>
                <c:pt idx="7665">
                  <c:v>42858.322916690558</c:v>
                </c:pt>
                <c:pt idx="7666">
                  <c:v>42858.323611134983</c:v>
                </c:pt>
                <c:pt idx="7667">
                  <c:v>42858.32430557943</c:v>
                </c:pt>
                <c:pt idx="7668">
                  <c:v>42858.325000023877</c:v>
                </c:pt>
                <c:pt idx="7669">
                  <c:v>42858.325694468323</c:v>
                </c:pt>
                <c:pt idx="7670">
                  <c:v>42858.32638891277</c:v>
                </c:pt>
                <c:pt idx="7671">
                  <c:v>42858.327083357195</c:v>
                </c:pt>
                <c:pt idx="7672">
                  <c:v>42858.327777801635</c:v>
                </c:pt>
                <c:pt idx="7673">
                  <c:v>42858.328472246139</c:v>
                </c:pt>
                <c:pt idx="7674">
                  <c:v>42858.329166690557</c:v>
                </c:pt>
                <c:pt idx="7675">
                  <c:v>42858.329861135004</c:v>
                </c:pt>
                <c:pt idx="7676">
                  <c:v>42858.330555579472</c:v>
                </c:pt>
                <c:pt idx="7677">
                  <c:v>42858.331250023897</c:v>
                </c:pt>
                <c:pt idx="7678">
                  <c:v>42858.331944468344</c:v>
                </c:pt>
                <c:pt idx="7679">
                  <c:v>42858.332638912791</c:v>
                </c:pt>
                <c:pt idx="7680">
                  <c:v>42858.333333357237</c:v>
                </c:pt>
                <c:pt idx="7681">
                  <c:v>42858.334027801684</c:v>
                </c:pt>
                <c:pt idx="7682">
                  <c:v>42858.334722246153</c:v>
                </c:pt>
                <c:pt idx="7683">
                  <c:v>42858.335416690592</c:v>
                </c:pt>
                <c:pt idx="7684">
                  <c:v>42858.336111135031</c:v>
                </c:pt>
                <c:pt idx="7685">
                  <c:v>42858.336805579493</c:v>
                </c:pt>
                <c:pt idx="7686">
                  <c:v>42858.337500023918</c:v>
                </c:pt>
                <c:pt idx="7687">
                  <c:v>42858.338194468386</c:v>
                </c:pt>
                <c:pt idx="7688">
                  <c:v>42858.338888912811</c:v>
                </c:pt>
                <c:pt idx="7689">
                  <c:v>42858.339583357258</c:v>
                </c:pt>
                <c:pt idx="7690">
                  <c:v>42858.340277801712</c:v>
                </c:pt>
                <c:pt idx="7691">
                  <c:v>42858.340972246195</c:v>
                </c:pt>
                <c:pt idx="7692">
                  <c:v>42858.341666690598</c:v>
                </c:pt>
                <c:pt idx="7693">
                  <c:v>42858.342361135044</c:v>
                </c:pt>
                <c:pt idx="7694">
                  <c:v>42858.343055579491</c:v>
                </c:pt>
                <c:pt idx="7695">
                  <c:v>42858.343750023938</c:v>
                </c:pt>
                <c:pt idx="7696">
                  <c:v>42858.344444468392</c:v>
                </c:pt>
                <c:pt idx="7697">
                  <c:v>42858.345138912831</c:v>
                </c:pt>
                <c:pt idx="7698">
                  <c:v>42858.345833357293</c:v>
                </c:pt>
                <c:pt idx="7699">
                  <c:v>42858.346527801732</c:v>
                </c:pt>
                <c:pt idx="7700">
                  <c:v>42858.347222246208</c:v>
                </c:pt>
                <c:pt idx="7701">
                  <c:v>42858.347916690618</c:v>
                </c:pt>
                <c:pt idx="7702">
                  <c:v>42858.348611135087</c:v>
                </c:pt>
                <c:pt idx="7703">
                  <c:v>42858.349305579512</c:v>
                </c:pt>
                <c:pt idx="7704">
                  <c:v>42858.35000002398</c:v>
                </c:pt>
                <c:pt idx="7705">
                  <c:v>42858.350694468449</c:v>
                </c:pt>
                <c:pt idx="7706">
                  <c:v>42858.351388912852</c:v>
                </c:pt>
                <c:pt idx="7707">
                  <c:v>42858.352083357298</c:v>
                </c:pt>
                <c:pt idx="7708">
                  <c:v>42858.352777801745</c:v>
                </c:pt>
                <c:pt idx="7709">
                  <c:v>42858.353472246214</c:v>
                </c:pt>
                <c:pt idx="7710">
                  <c:v>42858.354166690639</c:v>
                </c:pt>
                <c:pt idx="7711">
                  <c:v>42858.354861135093</c:v>
                </c:pt>
                <c:pt idx="7712">
                  <c:v>42858.355555579554</c:v>
                </c:pt>
                <c:pt idx="7713">
                  <c:v>42858.356250024015</c:v>
                </c:pt>
                <c:pt idx="7714">
                  <c:v>42858.356944468454</c:v>
                </c:pt>
                <c:pt idx="7715">
                  <c:v>42858.357638912894</c:v>
                </c:pt>
                <c:pt idx="7716">
                  <c:v>42858.358333357348</c:v>
                </c:pt>
                <c:pt idx="7717">
                  <c:v>42858.359027801765</c:v>
                </c:pt>
                <c:pt idx="7718">
                  <c:v>42858.359722246212</c:v>
                </c:pt>
                <c:pt idx="7719">
                  <c:v>42858.360416690659</c:v>
                </c:pt>
                <c:pt idx="7720">
                  <c:v>42858.361111135106</c:v>
                </c:pt>
                <c:pt idx="7721">
                  <c:v>42858.361805579552</c:v>
                </c:pt>
                <c:pt idx="7722">
                  <c:v>42858.362500023999</c:v>
                </c:pt>
                <c:pt idx="7723">
                  <c:v>42858.363194468446</c:v>
                </c:pt>
                <c:pt idx="7724">
                  <c:v>42858.363888912885</c:v>
                </c:pt>
                <c:pt idx="7725">
                  <c:v>42858.364583357339</c:v>
                </c:pt>
                <c:pt idx="7726">
                  <c:v>42858.365277801786</c:v>
                </c:pt>
                <c:pt idx="7727">
                  <c:v>42858.365972246233</c:v>
                </c:pt>
                <c:pt idx="7728">
                  <c:v>42858.366666690679</c:v>
                </c:pt>
                <c:pt idx="7729">
                  <c:v>42858.367361135126</c:v>
                </c:pt>
                <c:pt idx="7730">
                  <c:v>42858.368055579595</c:v>
                </c:pt>
                <c:pt idx="7731">
                  <c:v>42858.368750024019</c:v>
                </c:pt>
                <c:pt idx="7732">
                  <c:v>42858.369444468466</c:v>
                </c:pt>
                <c:pt idx="7733">
                  <c:v>42858.370138912913</c:v>
                </c:pt>
                <c:pt idx="7734">
                  <c:v>42858.370833357389</c:v>
                </c:pt>
                <c:pt idx="7735">
                  <c:v>42858.371527801806</c:v>
                </c:pt>
                <c:pt idx="7736">
                  <c:v>42858.372222246275</c:v>
                </c:pt>
                <c:pt idx="7737">
                  <c:v>42858.372916690721</c:v>
                </c:pt>
                <c:pt idx="7738">
                  <c:v>42858.373611135146</c:v>
                </c:pt>
                <c:pt idx="7739">
                  <c:v>42858.374305579593</c:v>
                </c:pt>
                <c:pt idx="7740">
                  <c:v>42858.37500002404</c:v>
                </c:pt>
                <c:pt idx="7741">
                  <c:v>42858.375694468508</c:v>
                </c:pt>
                <c:pt idx="7742">
                  <c:v>42858.376388912933</c:v>
                </c:pt>
                <c:pt idx="7743">
                  <c:v>42858.37708335738</c:v>
                </c:pt>
                <c:pt idx="7744">
                  <c:v>42858.377777801827</c:v>
                </c:pt>
                <c:pt idx="7745">
                  <c:v>42858.378472246295</c:v>
                </c:pt>
                <c:pt idx="7746">
                  <c:v>42858.37916669072</c:v>
                </c:pt>
                <c:pt idx="7747">
                  <c:v>42858.379861135167</c:v>
                </c:pt>
                <c:pt idx="7748">
                  <c:v>42858.380555579613</c:v>
                </c:pt>
                <c:pt idx="7749">
                  <c:v>42858.381250024089</c:v>
                </c:pt>
                <c:pt idx="7750">
                  <c:v>42858.381944468529</c:v>
                </c:pt>
                <c:pt idx="7751">
                  <c:v>42858.38263891299</c:v>
                </c:pt>
                <c:pt idx="7752">
                  <c:v>42858.383333357422</c:v>
                </c:pt>
                <c:pt idx="7753">
                  <c:v>42858.384027801847</c:v>
                </c:pt>
                <c:pt idx="7754">
                  <c:v>42858.384722246316</c:v>
                </c:pt>
                <c:pt idx="7755">
                  <c:v>42858.38541669074</c:v>
                </c:pt>
                <c:pt idx="7756">
                  <c:v>42858.386111135202</c:v>
                </c:pt>
                <c:pt idx="7757">
                  <c:v>42858.386805579641</c:v>
                </c:pt>
                <c:pt idx="7758">
                  <c:v>42858.387500024102</c:v>
                </c:pt>
                <c:pt idx="7759">
                  <c:v>42858.388194468556</c:v>
                </c:pt>
                <c:pt idx="7760">
                  <c:v>42858.388888913003</c:v>
                </c:pt>
                <c:pt idx="7761">
                  <c:v>42858.389583357442</c:v>
                </c:pt>
                <c:pt idx="7762">
                  <c:v>42858.390277801867</c:v>
                </c:pt>
                <c:pt idx="7763">
                  <c:v>42858.390972246336</c:v>
                </c:pt>
                <c:pt idx="7764">
                  <c:v>42858.391666690739</c:v>
                </c:pt>
                <c:pt idx="7765">
                  <c:v>42858.392361135186</c:v>
                </c:pt>
                <c:pt idx="7766">
                  <c:v>42858.393055579654</c:v>
                </c:pt>
                <c:pt idx="7767">
                  <c:v>42858.393750024101</c:v>
                </c:pt>
                <c:pt idx="7768">
                  <c:v>42858.394444468548</c:v>
                </c:pt>
                <c:pt idx="7769">
                  <c:v>42858.395138912994</c:v>
                </c:pt>
                <c:pt idx="7770">
                  <c:v>42858.395833357441</c:v>
                </c:pt>
                <c:pt idx="7771">
                  <c:v>42858.396527801888</c:v>
                </c:pt>
                <c:pt idx="7772">
                  <c:v>42858.397222246342</c:v>
                </c:pt>
                <c:pt idx="7773">
                  <c:v>42858.397916690781</c:v>
                </c:pt>
                <c:pt idx="7774">
                  <c:v>42858.398611135228</c:v>
                </c:pt>
                <c:pt idx="7775">
                  <c:v>42858.399305579675</c:v>
                </c:pt>
                <c:pt idx="7776">
                  <c:v>42858.400000024143</c:v>
                </c:pt>
                <c:pt idx="7777">
                  <c:v>42858.400694468597</c:v>
                </c:pt>
                <c:pt idx="7778">
                  <c:v>42858.401388912993</c:v>
                </c:pt>
                <c:pt idx="7779">
                  <c:v>42858.402083357461</c:v>
                </c:pt>
                <c:pt idx="7780">
                  <c:v>42858.402777801908</c:v>
                </c:pt>
                <c:pt idx="7781">
                  <c:v>42858.403472246362</c:v>
                </c:pt>
                <c:pt idx="7782">
                  <c:v>42858.404166690802</c:v>
                </c:pt>
                <c:pt idx="7783">
                  <c:v>42858.404861135234</c:v>
                </c:pt>
                <c:pt idx="7784">
                  <c:v>42858.405555579695</c:v>
                </c:pt>
                <c:pt idx="7785">
                  <c:v>42858.406250024171</c:v>
                </c:pt>
                <c:pt idx="7786">
                  <c:v>42858.406944468603</c:v>
                </c:pt>
                <c:pt idx="7787">
                  <c:v>42858.407638913035</c:v>
                </c:pt>
                <c:pt idx="7788">
                  <c:v>42858.408333357504</c:v>
                </c:pt>
                <c:pt idx="7789">
                  <c:v>42858.409027801928</c:v>
                </c:pt>
                <c:pt idx="7790">
                  <c:v>42858.409722246382</c:v>
                </c:pt>
                <c:pt idx="7791">
                  <c:v>42858.410416690844</c:v>
                </c:pt>
                <c:pt idx="7792">
                  <c:v>42858.411111135254</c:v>
                </c:pt>
                <c:pt idx="7793">
                  <c:v>42858.411805579715</c:v>
                </c:pt>
                <c:pt idx="7794">
                  <c:v>42858.412500024191</c:v>
                </c:pt>
                <c:pt idx="7795">
                  <c:v>42858.413194468609</c:v>
                </c:pt>
                <c:pt idx="7796">
                  <c:v>42858.413888913055</c:v>
                </c:pt>
                <c:pt idx="7797">
                  <c:v>42858.414583357524</c:v>
                </c:pt>
                <c:pt idx="7798">
                  <c:v>42858.415277801949</c:v>
                </c:pt>
                <c:pt idx="7799">
                  <c:v>42858.415972246417</c:v>
                </c:pt>
                <c:pt idx="7800">
                  <c:v>42858.416666690842</c:v>
                </c:pt>
                <c:pt idx="7801">
                  <c:v>42858.417361135274</c:v>
                </c:pt>
                <c:pt idx="7802">
                  <c:v>42858.418055579743</c:v>
                </c:pt>
                <c:pt idx="7803">
                  <c:v>42858.418750024204</c:v>
                </c:pt>
                <c:pt idx="7804">
                  <c:v>42858.419444468629</c:v>
                </c:pt>
                <c:pt idx="7805">
                  <c:v>42858.420138913076</c:v>
                </c:pt>
                <c:pt idx="7806">
                  <c:v>42858.420833357544</c:v>
                </c:pt>
                <c:pt idx="7807">
                  <c:v>42858.421527801955</c:v>
                </c:pt>
                <c:pt idx="7808">
                  <c:v>42858.422222246438</c:v>
                </c:pt>
                <c:pt idx="7809">
                  <c:v>42858.422916690863</c:v>
                </c:pt>
                <c:pt idx="7810">
                  <c:v>42858.423611135288</c:v>
                </c:pt>
                <c:pt idx="7811">
                  <c:v>42858.424305579756</c:v>
                </c:pt>
                <c:pt idx="7812">
                  <c:v>42858.425000024195</c:v>
                </c:pt>
                <c:pt idx="7813">
                  <c:v>42858.425694468635</c:v>
                </c:pt>
                <c:pt idx="7814">
                  <c:v>42858.426388913074</c:v>
                </c:pt>
                <c:pt idx="7815">
                  <c:v>42858.427083357536</c:v>
                </c:pt>
                <c:pt idx="7816">
                  <c:v>42858.427777801975</c:v>
                </c:pt>
                <c:pt idx="7817">
                  <c:v>42858.428472246458</c:v>
                </c:pt>
                <c:pt idx="7818">
                  <c:v>42858.429166690876</c:v>
                </c:pt>
                <c:pt idx="7819">
                  <c:v>42858.429861135308</c:v>
                </c:pt>
                <c:pt idx="7820">
                  <c:v>42858.430555579791</c:v>
                </c:pt>
                <c:pt idx="7821">
                  <c:v>42858.431250024223</c:v>
                </c:pt>
                <c:pt idx="7822">
                  <c:v>42858.43194446867</c:v>
                </c:pt>
                <c:pt idx="7823">
                  <c:v>42858.432638913117</c:v>
                </c:pt>
                <c:pt idx="7824">
                  <c:v>42858.433333357563</c:v>
                </c:pt>
                <c:pt idx="7825">
                  <c:v>42858.43402780201</c:v>
                </c:pt>
                <c:pt idx="7826">
                  <c:v>42858.434722246478</c:v>
                </c:pt>
                <c:pt idx="7827">
                  <c:v>42858.435416690903</c:v>
                </c:pt>
                <c:pt idx="7828">
                  <c:v>42858.43611113535</c:v>
                </c:pt>
                <c:pt idx="7829">
                  <c:v>42858.436805579797</c:v>
                </c:pt>
                <c:pt idx="7830">
                  <c:v>42858.437500024236</c:v>
                </c:pt>
                <c:pt idx="7831">
                  <c:v>42858.43819446869</c:v>
                </c:pt>
                <c:pt idx="7832">
                  <c:v>42858.438888913137</c:v>
                </c:pt>
                <c:pt idx="7833">
                  <c:v>42858.439583357591</c:v>
                </c:pt>
                <c:pt idx="7834">
                  <c:v>42858.440277802052</c:v>
                </c:pt>
                <c:pt idx="7835">
                  <c:v>42858.440972246506</c:v>
                </c:pt>
                <c:pt idx="7836">
                  <c:v>42858.441666690931</c:v>
                </c:pt>
                <c:pt idx="7837">
                  <c:v>42858.44236113537</c:v>
                </c:pt>
                <c:pt idx="7838">
                  <c:v>42858.443055579817</c:v>
                </c:pt>
                <c:pt idx="7839">
                  <c:v>42858.443750024264</c:v>
                </c:pt>
                <c:pt idx="7840">
                  <c:v>42858.444444468711</c:v>
                </c:pt>
                <c:pt idx="7841">
                  <c:v>42858.445138913157</c:v>
                </c:pt>
                <c:pt idx="7842">
                  <c:v>42858.445833357611</c:v>
                </c:pt>
                <c:pt idx="7843">
                  <c:v>42858.446527802073</c:v>
                </c:pt>
                <c:pt idx="7844">
                  <c:v>42858.447222246527</c:v>
                </c:pt>
                <c:pt idx="7845">
                  <c:v>42858.447916690966</c:v>
                </c:pt>
                <c:pt idx="7846">
                  <c:v>42858.448611135391</c:v>
                </c:pt>
                <c:pt idx="7847">
                  <c:v>42858.449305579838</c:v>
                </c:pt>
                <c:pt idx="7848">
                  <c:v>42858.450000024292</c:v>
                </c:pt>
                <c:pt idx="7849">
                  <c:v>42858.450694468753</c:v>
                </c:pt>
                <c:pt idx="7850">
                  <c:v>42858.451388913178</c:v>
                </c:pt>
                <c:pt idx="7851">
                  <c:v>42858.452083357632</c:v>
                </c:pt>
                <c:pt idx="7852">
                  <c:v>42858.452777802093</c:v>
                </c:pt>
                <c:pt idx="7853">
                  <c:v>42858.453472246547</c:v>
                </c:pt>
                <c:pt idx="7854">
                  <c:v>42858.454166690986</c:v>
                </c:pt>
                <c:pt idx="7855">
                  <c:v>42858.454861135411</c:v>
                </c:pt>
                <c:pt idx="7856">
                  <c:v>42858.45555557988</c:v>
                </c:pt>
                <c:pt idx="7857">
                  <c:v>42858.456250024341</c:v>
                </c:pt>
                <c:pt idx="7858">
                  <c:v>42858.456944468773</c:v>
                </c:pt>
                <c:pt idx="7859">
                  <c:v>42858.457638913198</c:v>
                </c:pt>
                <c:pt idx="7860">
                  <c:v>42858.458333357667</c:v>
                </c:pt>
                <c:pt idx="7861">
                  <c:v>42858.459027802091</c:v>
                </c:pt>
                <c:pt idx="7862">
                  <c:v>42858.45972224656</c:v>
                </c:pt>
                <c:pt idx="7863">
                  <c:v>42858.460416690992</c:v>
                </c:pt>
                <c:pt idx="7864">
                  <c:v>42858.461111135424</c:v>
                </c:pt>
                <c:pt idx="7865">
                  <c:v>42858.461805579878</c:v>
                </c:pt>
                <c:pt idx="7866">
                  <c:v>42858.462500024332</c:v>
                </c:pt>
                <c:pt idx="7867">
                  <c:v>42858.463194468772</c:v>
                </c:pt>
                <c:pt idx="7868">
                  <c:v>42858.463888913189</c:v>
                </c:pt>
                <c:pt idx="7869">
                  <c:v>42858.464583357665</c:v>
                </c:pt>
                <c:pt idx="7870">
                  <c:v>42858.465277802112</c:v>
                </c:pt>
                <c:pt idx="7871">
                  <c:v>42858.46597224658</c:v>
                </c:pt>
                <c:pt idx="7872">
                  <c:v>42858.466666691005</c:v>
                </c:pt>
                <c:pt idx="7873">
                  <c:v>42858.46736113543</c:v>
                </c:pt>
                <c:pt idx="7874">
                  <c:v>42858.468055579899</c:v>
                </c:pt>
                <c:pt idx="7875">
                  <c:v>42858.468750024345</c:v>
                </c:pt>
                <c:pt idx="7876">
                  <c:v>42858.469444468785</c:v>
                </c:pt>
                <c:pt idx="7877">
                  <c:v>42858.470138913224</c:v>
                </c:pt>
                <c:pt idx="7878">
                  <c:v>42858.470833357693</c:v>
                </c:pt>
                <c:pt idx="7879">
                  <c:v>42858.471527802132</c:v>
                </c:pt>
                <c:pt idx="7880">
                  <c:v>42858.472222246608</c:v>
                </c:pt>
                <c:pt idx="7881">
                  <c:v>42858.472916691033</c:v>
                </c:pt>
                <c:pt idx="7882">
                  <c:v>42858.473611135472</c:v>
                </c:pt>
                <c:pt idx="7883">
                  <c:v>42858.474305579919</c:v>
                </c:pt>
                <c:pt idx="7884">
                  <c:v>42858.475000024366</c:v>
                </c:pt>
                <c:pt idx="7885">
                  <c:v>42858.475694468812</c:v>
                </c:pt>
                <c:pt idx="7886">
                  <c:v>42858.476388913237</c:v>
                </c:pt>
                <c:pt idx="7887">
                  <c:v>42858.477083357706</c:v>
                </c:pt>
                <c:pt idx="7888">
                  <c:v>42858.477777802153</c:v>
                </c:pt>
                <c:pt idx="7889">
                  <c:v>42858.478472246621</c:v>
                </c:pt>
                <c:pt idx="7890">
                  <c:v>42858.479166691024</c:v>
                </c:pt>
                <c:pt idx="7891">
                  <c:v>42858.479861135485</c:v>
                </c:pt>
                <c:pt idx="7892">
                  <c:v>42858.480555579968</c:v>
                </c:pt>
                <c:pt idx="7893">
                  <c:v>42858.481250024393</c:v>
                </c:pt>
                <c:pt idx="7894">
                  <c:v>42858.481944468833</c:v>
                </c:pt>
                <c:pt idx="7895">
                  <c:v>42858.48263891328</c:v>
                </c:pt>
                <c:pt idx="7896">
                  <c:v>42858.483333357733</c:v>
                </c:pt>
                <c:pt idx="7897">
                  <c:v>42858.484027802195</c:v>
                </c:pt>
                <c:pt idx="7898">
                  <c:v>42858.484722246641</c:v>
                </c:pt>
                <c:pt idx="7899">
                  <c:v>42858.485416691066</c:v>
                </c:pt>
                <c:pt idx="7900">
                  <c:v>42858.486111135513</c:v>
                </c:pt>
                <c:pt idx="7901">
                  <c:v>42858.486805579989</c:v>
                </c:pt>
                <c:pt idx="7902">
                  <c:v>42858.487500024428</c:v>
                </c:pt>
                <c:pt idx="7903">
                  <c:v>42858.488194468875</c:v>
                </c:pt>
                <c:pt idx="7904">
                  <c:v>42858.4888889133</c:v>
                </c:pt>
                <c:pt idx="7905">
                  <c:v>42858.489583357747</c:v>
                </c:pt>
                <c:pt idx="7906">
                  <c:v>42858.490277802193</c:v>
                </c:pt>
                <c:pt idx="7907">
                  <c:v>42858.49097224664</c:v>
                </c:pt>
                <c:pt idx="7908">
                  <c:v>42858.491666691065</c:v>
                </c:pt>
                <c:pt idx="7909">
                  <c:v>42858.492361135526</c:v>
                </c:pt>
                <c:pt idx="7910">
                  <c:v>42858.49305557998</c:v>
                </c:pt>
                <c:pt idx="7911">
                  <c:v>42858.493750024427</c:v>
                </c:pt>
                <c:pt idx="7912">
                  <c:v>42858.494444468881</c:v>
                </c:pt>
                <c:pt idx="7913">
                  <c:v>42858.495138913284</c:v>
                </c:pt>
                <c:pt idx="7914">
                  <c:v>42858.495833357767</c:v>
                </c:pt>
                <c:pt idx="7915">
                  <c:v>42858.496527802214</c:v>
                </c:pt>
                <c:pt idx="7916">
                  <c:v>42858.49722224666</c:v>
                </c:pt>
                <c:pt idx="7917">
                  <c:v>42858.497916691107</c:v>
                </c:pt>
                <c:pt idx="7918">
                  <c:v>42858.498611135561</c:v>
                </c:pt>
                <c:pt idx="7919">
                  <c:v>42858.499305579986</c:v>
                </c:pt>
                <c:pt idx="7920">
                  <c:v>42858.500000024447</c:v>
                </c:pt>
                <c:pt idx="7921">
                  <c:v>42858.500694468916</c:v>
                </c:pt>
                <c:pt idx="7922">
                  <c:v>42858.501388913304</c:v>
                </c:pt>
                <c:pt idx="7923">
                  <c:v>42858.502083357787</c:v>
                </c:pt>
                <c:pt idx="7924">
                  <c:v>42858.502777802234</c:v>
                </c:pt>
                <c:pt idx="7925">
                  <c:v>42858.503472246681</c:v>
                </c:pt>
                <c:pt idx="7926">
                  <c:v>42858.504166691127</c:v>
                </c:pt>
                <c:pt idx="7927">
                  <c:v>42858.504861135581</c:v>
                </c:pt>
                <c:pt idx="7928">
                  <c:v>42858.505555580021</c:v>
                </c:pt>
                <c:pt idx="7929">
                  <c:v>42858.506250024497</c:v>
                </c:pt>
                <c:pt idx="7930">
                  <c:v>42858.506944468936</c:v>
                </c:pt>
                <c:pt idx="7931">
                  <c:v>42858.507638913354</c:v>
                </c:pt>
                <c:pt idx="7932">
                  <c:v>42858.50833335783</c:v>
                </c:pt>
                <c:pt idx="7933">
                  <c:v>42858.509027802254</c:v>
                </c:pt>
                <c:pt idx="7934">
                  <c:v>42858.509722246701</c:v>
                </c:pt>
                <c:pt idx="7935">
                  <c:v>42858.510416691148</c:v>
                </c:pt>
                <c:pt idx="7936">
                  <c:v>42858.511111135595</c:v>
                </c:pt>
                <c:pt idx="7937">
                  <c:v>42858.511805580034</c:v>
                </c:pt>
                <c:pt idx="7938">
                  <c:v>42858.51250002451</c:v>
                </c:pt>
                <c:pt idx="7939">
                  <c:v>42858.513194468942</c:v>
                </c:pt>
                <c:pt idx="7940">
                  <c:v>42858.513888913374</c:v>
                </c:pt>
                <c:pt idx="7941">
                  <c:v>42858.514583357843</c:v>
                </c:pt>
                <c:pt idx="7942">
                  <c:v>42858.515277802282</c:v>
                </c:pt>
                <c:pt idx="7943">
                  <c:v>42858.515972246743</c:v>
                </c:pt>
                <c:pt idx="7944">
                  <c:v>42858.516666691168</c:v>
                </c:pt>
                <c:pt idx="7945">
                  <c:v>42858.517361135593</c:v>
                </c:pt>
                <c:pt idx="7946">
                  <c:v>42858.518055580062</c:v>
                </c:pt>
                <c:pt idx="7947">
                  <c:v>42858.51875002453</c:v>
                </c:pt>
                <c:pt idx="7948">
                  <c:v>42858.519444468962</c:v>
                </c:pt>
                <c:pt idx="7949">
                  <c:v>42858.52013891338</c:v>
                </c:pt>
                <c:pt idx="7950">
                  <c:v>42858.520833357848</c:v>
                </c:pt>
                <c:pt idx="7951">
                  <c:v>42858.521527802273</c:v>
                </c:pt>
                <c:pt idx="7952">
                  <c:v>42858.522222246742</c:v>
                </c:pt>
                <c:pt idx="7953">
                  <c:v>42858.522916691189</c:v>
                </c:pt>
                <c:pt idx="7954">
                  <c:v>42858.523611135613</c:v>
                </c:pt>
                <c:pt idx="7955">
                  <c:v>42858.524305580075</c:v>
                </c:pt>
                <c:pt idx="7956">
                  <c:v>42858.525000024529</c:v>
                </c:pt>
                <c:pt idx="7957">
                  <c:v>42858.525694468983</c:v>
                </c:pt>
                <c:pt idx="7958">
                  <c:v>42858.5263889134</c:v>
                </c:pt>
                <c:pt idx="7959">
                  <c:v>42858.527083357854</c:v>
                </c:pt>
                <c:pt idx="7960">
                  <c:v>42858.527777802294</c:v>
                </c:pt>
                <c:pt idx="7961">
                  <c:v>42858.528472246762</c:v>
                </c:pt>
                <c:pt idx="7962">
                  <c:v>42858.52916669118</c:v>
                </c:pt>
                <c:pt idx="7963">
                  <c:v>42858.529861135627</c:v>
                </c:pt>
                <c:pt idx="7964">
                  <c:v>42858.530555580102</c:v>
                </c:pt>
                <c:pt idx="7965">
                  <c:v>42858.531250024549</c:v>
                </c:pt>
                <c:pt idx="7966">
                  <c:v>42858.531944468996</c:v>
                </c:pt>
                <c:pt idx="7967">
                  <c:v>42858.532638913435</c:v>
                </c:pt>
                <c:pt idx="7968">
                  <c:v>42858.533333357889</c:v>
                </c:pt>
                <c:pt idx="7969">
                  <c:v>42858.534027802336</c:v>
                </c:pt>
                <c:pt idx="7970">
                  <c:v>42858.534722246783</c:v>
                </c:pt>
                <c:pt idx="7971">
                  <c:v>42858.535416691208</c:v>
                </c:pt>
                <c:pt idx="7972">
                  <c:v>42858.536111135676</c:v>
                </c:pt>
                <c:pt idx="7973">
                  <c:v>42858.536805580123</c:v>
                </c:pt>
                <c:pt idx="7974">
                  <c:v>42858.537500024569</c:v>
                </c:pt>
                <c:pt idx="7975">
                  <c:v>42858.538194469016</c:v>
                </c:pt>
                <c:pt idx="7976">
                  <c:v>42858.538888913456</c:v>
                </c:pt>
                <c:pt idx="7977">
                  <c:v>42858.53958335791</c:v>
                </c:pt>
                <c:pt idx="7978">
                  <c:v>42858.540277802378</c:v>
                </c:pt>
                <c:pt idx="7979">
                  <c:v>42858.540972246825</c:v>
                </c:pt>
                <c:pt idx="7980">
                  <c:v>42858.541666691221</c:v>
                </c:pt>
                <c:pt idx="7981">
                  <c:v>42858.542361135675</c:v>
                </c:pt>
                <c:pt idx="7982">
                  <c:v>42858.543055580136</c:v>
                </c:pt>
                <c:pt idx="7983">
                  <c:v>42858.54375002459</c:v>
                </c:pt>
                <c:pt idx="7984">
                  <c:v>42858.544444469037</c:v>
                </c:pt>
                <c:pt idx="7985">
                  <c:v>42858.545138913476</c:v>
                </c:pt>
                <c:pt idx="7986">
                  <c:v>42858.545833357952</c:v>
                </c:pt>
                <c:pt idx="7987">
                  <c:v>42858.546527802391</c:v>
                </c:pt>
                <c:pt idx="7988">
                  <c:v>42858.547222246845</c:v>
                </c:pt>
                <c:pt idx="7989">
                  <c:v>42858.54791669127</c:v>
                </c:pt>
                <c:pt idx="7990">
                  <c:v>42858.548611135717</c:v>
                </c:pt>
                <c:pt idx="7991">
                  <c:v>42858.549305580156</c:v>
                </c:pt>
                <c:pt idx="7992">
                  <c:v>42858.55000002461</c:v>
                </c:pt>
                <c:pt idx="7993">
                  <c:v>42858.550694469079</c:v>
                </c:pt>
                <c:pt idx="7994">
                  <c:v>42858.551388913504</c:v>
                </c:pt>
                <c:pt idx="7995">
                  <c:v>42858.552083357972</c:v>
                </c:pt>
                <c:pt idx="7996">
                  <c:v>42858.552777802397</c:v>
                </c:pt>
                <c:pt idx="7997">
                  <c:v>42858.553472246866</c:v>
                </c:pt>
                <c:pt idx="7998">
                  <c:v>42858.554166691276</c:v>
                </c:pt>
                <c:pt idx="7999">
                  <c:v>42858.554861135737</c:v>
                </c:pt>
                <c:pt idx="8000">
                  <c:v>42858.555555580191</c:v>
                </c:pt>
                <c:pt idx="8001">
                  <c:v>42858.556250024652</c:v>
                </c:pt>
                <c:pt idx="8002">
                  <c:v>42858.556944469092</c:v>
                </c:pt>
                <c:pt idx="8003">
                  <c:v>42858.557638913531</c:v>
                </c:pt>
                <c:pt idx="8004">
                  <c:v>42858.558333358014</c:v>
                </c:pt>
                <c:pt idx="8005">
                  <c:v>42858.559027802417</c:v>
                </c:pt>
                <c:pt idx="8006">
                  <c:v>42858.559722246886</c:v>
                </c:pt>
                <c:pt idx="8007">
                  <c:v>42858.560416691304</c:v>
                </c:pt>
                <c:pt idx="8008">
                  <c:v>42858.561111135728</c:v>
                </c:pt>
                <c:pt idx="8009">
                  <c:v>42858.561805580182</c:v>
                </c:pt>
                <c:pt idx="8010">
                  <c:v>42858.562500024651</c:v>
                </c:pt>
                <c:pt idx="8011">
                  <c:v>42858.563194469076</c:v>
                </c:pt>
                <c:pt idx="8012">
                  <c:v>42858.563888913523</c:v>
                </c:pt>
                <c:pt idx="8013">
                  <c:v>42858.564583357991</c:v>
                </c:pt>
                <c:pt idx="8014">
                  <c:v>42858.565277802438</c:v>
                </c:pt>
                <c:pt idx="8015">
                  <c:v>42858.565972246892</c:v>
                </c:pt>
                <c:pt idx="8016">
                  <c:v>42858.566666691324</c:v>
                </c:pt>
                <c:pt idx="8017">
                  <c:v>42858.567361135749</c:v>
                </c:pt>
                <c:pt idx="8018">
                  <c:v>42858.568055580225</c:v>
                </c:pt>
                <c:pt idx="8019">
                  <c:v>42858.568750024671</c:v>
                </c:pt>
                <c:pt idx="8020">
                  <c:v>42858.569444469096</c:v>
                </c:pt>
                <c:pt idx="8021">
                  <c:v>42858.570138913565</c:v>
                </c:pt>
                <c:pt idx="8022">
                  <c:v>42858.570833358041</c:v>
                </c:pt>
                <c:pt idx="8023">
                  <c:v>42858.571527802458</c:v>
                </c:pt>
                <c:pt idx="8024">
                  <c:v>42858.572222246941</c:v>
                </c:pt>
                <c:pt idx="8025">
                  <c:v>42858.572916691352</c:v>
                </c:pt>
                <c:pt idx="8026">
                  <c:v>42858.573611135784</c:v>
                </c:pt>
                <c:pt idx="8027">
                  <c:v>42858.574305580223</c:v>
                </c:pt>
                <c:pt idx="8028">
                  <c:v>42858.575000024684</c:v>
                </c:pt>
                <c:pt idx="8029">
                  <c:v>42858.575694469138</c:v>
                </c:pt>
                <c:pt idx="8030">
                  <c:v>42858.576388913585</c:v>
                </c:pt>
                <c:pt idx="8031">
                  <c:v>42858.577083358032</c:v>
                </c:pt>
                <c:pt idx="8032">
                  <c:v>42858.577777802479</c:v>
                </c:pt>
                <c:pt idx="8033">
                  <c:v>42858.578472246954</c:v>
                </c:pt>
                <c:pt idx="8034">
                  <c:v>42858.57916669135</c:v>
                </c:pt>
                <c:pt idx="8035">
                  <c:v>42858.579861135804</c:v>
                </c:pt>
                <c:pt idx="8036">
                  <c:v>42858.580555580265</c:v>
                </c:pt>
                <c:pt idx="8037">
                  <c:v>42858.581250024712</c:v>
                </c:pt>
                <c:pt idx="8038">
                  <c:v>42858.581944469159</c:v>
                </c:pt>
                <c:pt idx="8039">
                  <c:v>42858.582638913605</c:v>
                </c:pt>
                <c:pt idx="8040">
                  <c:v>42858.583333358074</c:v>
                </c:pt>
                <c:pt idx="8041">
                  <c:v>42858.584027802499</c:v>
                </c:pt>
                <c:pt idx="8042">
                  <c:v>42858.584722246967</c:v>
                </c:pt>
                <c:pt idx="8043">
                  <c:v>42858.585416691385</c:v>
                </c:pt>
                <c:pt idx="8044">
                  <c:v>42858.586111135839</c:v>
                </c:pt>
                <c:pt idx="8045">
                  <c:v>42858.586805580286</c:v>
                </c:pt>
                <c:pt idx="8046">
                  <c:v>42858.587500024732</c:v>
                </c:pt>
                <c:pt idx="8047">
                  <c:v>42858.588194469201</c:v>
                </c:pt>
                <c:pt idx="8048">
                  <c:v>42858.588888913626</c:v>
                </c:pt>
                <c:pt idx="8049">
                  <c:v>42858.589583358094</c:v>
                </c:pt>
                <c:pt idx="8050">
                  <c:v>42858.590277802519</c:v>
                </c:pt>
                <c:pt idx="8051">
                  <c:v>42858.590972246988</c:v>
                </c:pt>
                <c:pt idx="8052">
                  <c:v>42858.591666691376</c:v>
                </c:pt>
                <c:pt idx="8053">
                  <c:v>42858.592361135838</c:v>
                </c:pt>
                <c:pt idx="8054">
                  <c:v>42858.593055580277</c:v>
                </c:pt>
                <c:pt idx="8055">
                  <c:v>42858.593750024731</c:v>
                </c:pt>
                <c:pt idx="8056">
                  <c:v>42858.594444469185</c:v>
                </c:pt>
                <c:pt idx="8057">
                  <c:v>42858.595138913603</c:v>
                </c:pt>
                <c:pt idx="8058">
                  <c:v>42858.595833358093</c:v>
                </c:pt>
                <c:pt idx="8059">
                  <c:v>42858.59652780254</c:v>
                </c:pt>
                <c:pt idx="8060">
                  <c:v>42858.597222247001</c:v>
                </c:pt>
                <c:pt idx="8061">
                  <c:v>42858.597916691426</c:v>
                </c:pt>
                <c:pt idx="8062">
                  <c:v>42858.59861113588</c:v>
                </c:pt>
                <c:pt idx="8063">
                  <c:v>42858.599305580297</c:v>
                </c:pt>
                <c:pt idx="8064">
                  <c:v>42858.600000024773</c:v>
                </c:pt>
                <c:pt idx="8065">
                  <c:v>42858.60069446922</c:v>
                </c:pt>
                <c:pt idx="8066">
                  <c:v>42858.601388913623</c:v>
                </c:pt>
                <c:pt idx="8067">
                  <c:v>42858.602083358113</c:v>
                </c:pt>
                <c:pt idx="8068">
                  <c:v>42858.60277780256</c:v>
                </c:pt>
                <c:pt idx="8069">
                  <c:v>42858.603472247007</c:v>
                </c:pt>
                <c:pt idx="8070">
                  <c:v>42858.604166691432</c:v>
                </c:pt>
                <c:pt idx="8071">
                  <c:v>42858.6048611359</c:v>
                </c:pt>
                <c:pt idx="8072">
                  <c:v>42858.605555580325</c:v>
                </c:pt>
                <c:pt idx="8073">
                  <c:v>42858.606250024815</c:v>
                </c:pt>
                <c:pt idx="8074">
                  <c:v>42858.606944469226</c:v>
                </c:pt>
                <c:pt idx="8075">
                  <c:v>42858.607638913665</c:v>
                </c:pt>
                <c:pt idx="8076">
                  <c:v>42858.60833335817</c:v>
                </c:pt>
                <c:pt idx="8077">
                  <c:v>42858.60902780258</c:v>
                </c:pt>
                <c:pt idx="8078">
                  <c:v>42858.609722247027</c:v>
                </c:pt>
                <c:pt idx="8079">
                  <c:v>42858.610416691481</c:v>
                </c:pt>
                <c:pt idx="8080">
                  <c:v>42858.611111135921</c:v>
                </c:pt>
                <c:pt idx="8081">
                  <c:v>42858.611805580345</c:v>
                </c:pt>
                <c:pt idx="8082">
                  <c:v>42858.612500024836</c:v>
                </c:pt>
                <c:pt idx="8083">
                  <c:v>42858.613194469239</c:v>
                </c:pt>
                <c:pt idx="8084">
                  <c:v>42858.613888913678</c:v>
                </c:pt>
                <c:pt idx="8085">
                  <c:v>42858.61458335819</c:v>
                </c:pt>
                <c:pt idx="8086">
                  <c:v>42858.615277802601</c:v>
                </c:pt>
                <c:pt idx="8087">
                  <c:v>42858.615972247047</c:v>
                </c:pt>
                <c:pt idx="8088">
                  <c:v>42858.616666691494</c:v>
                </c:pt>
                <c:pt idx="8089">
                  <c:v>42858.617361135934</c:v>
                </c:pt>
                <c:pt idx="8090">
                  <c:v>42858.618055580388</c:v>
                </c:pt>
                <c:pt idx="8091">
                  <c:v>42858.618750024842</c:v>
                </c:pt>
                <c:pt idx="8092">
                  <c:v>42858.619444469274</c:v>
                </c:pt>
                <c:pt idx="8093">
                  <c:v>42858.620138913699</c:v>
                </c:pt>
                <c:pt idx="8094">
                  <c:v>42858.620833358204</c:v>
                </c:pt>
                <c:pt idx="8095">
                  <c:v>42858.621527802599</c:v>
                </c:pt>
                <c:pt idx="8096">
                  <c:v>42858.622222247068</c:v>
                </c:pt>
                <c:pt idx="8097">
                  <c:v>42858.622916691515</c:v>
                </c:pt>
                <c:pt idx="8098">
                  <c:v>42858.623611135954</c:v>
                </c:pt>
                <c:pt idx="8099">
                  <c:v>42858.624305580379</c:v>
                </c:pt>
                <c:pt idx="8100">
                  <c:v>42858.625000024855</c:v>
                </c:pt>
                <c:pt idx="8101">
                  <c:v>42858.62569446928</c:v>
                </c:pt>
                <c:pt idx="8102">
                  <c:v>42858.626388913719</c:v>
                </c:pt>
                <c:pt idx="8103">
                  <c:v>42858.627083358195</c:v>
                </c:pt>
                <c:pt idx="8104">
                  <c:v>42858.627777802612</c:v>
                </c:pt>
                <c:pt idx="8105">
                  <c:v>42858.628472247088</c:v>
                </c:pt>
                <c:pt idx="8106">
                  <c:v>42858.629166691513</c:v>
                </c:pt>
                <c:pt idx="8107">
                  <c:v>42858.629861135974</c:v>
                </c:pt>
                <c:pt idx="8108">
                  <c:v>42858.630555580428</c:v>
                </c:pt>
                <c:pt idx="8109">
                  <c:v>42858.631250024882</c:v>
                </c:pt>
                <c:pt idx="8110">
                  <c:v>42858.6319444693</c:v>
                </c:pt>
                <c:pt idx="8111">
                  <c:v>42858.632638913754</c:v>
                </c:pt>
                <c:pt idx="8112">
                  <c:v>42858.633333358215</c:v>
                </c:pt>
                <c:pt idx="8113">
                  <c:v>42858.634027802655</c:v>
                </c:pt>
                <c:pt idx="8114">
                  <c:v>42858.634722247109</c:v>
                </c:pt>
                <c:pt idx="8115">
                  <c:v>42858.635416691555</c:v>
                </c:pt>
                <c:pt idx="8116">
                  <c:v>42858.636111136002</c:v>
                </c:pt>
                <c:pt idx="8117">
                  <c:v>42858.636805580434</c:v>
                </c:pt>
                <c:pt idx="8118">
                  <c:v>42858.637500024895</c:v>
                </c:pt>
                <c:pt idx="8119">
                  <c:v>42858.638194469335</c:v>
                </c:pt>
                <c:pt idx="8120">
                  <c:v>42858.638888913774</c:v>
                </c:pt>
                <c:pt idx="8121">
                  <c:v>42858.639583358236</c:v>
                </c:pt>
                <c:pt idx="8122">
                  <c:v>42858.640277802682</c:v>
                </c:pt>
                <c:pt idx="8123">
                  <c:v>42858.640972247151</c:v>
                </c:pt>
                <c:pt idx="8124">
                  <c:v>42858.641666691576</c:v>
                </c:pt>
                <c:pt idx="8125">
                  <c:v>42858.642361136022</c:v>
                </c:pt>
                <c:pt idx="8126">
                  <c:v>42858.643055580455</c:v>
                </c:pt>
                <c:pt idx="8127">
                  <c:v>42858.643750024916</c:v>
                </c:pt>
                <c:pt idx="8128">
                  <c:v>42858.644444469355</c:v>
                </c:pt>
                <c:pt idx="8129">
                  <c:v>42858.645138913787</c:v>
                </c:pt>
                <c:pt idx="8130">
                  <c:v>42858.645833358263</c:v>
                </c:pt>
                <c:pt idx="8131">
                  <c:v>42858.646527802703</c:v>
                </c:pt>
                <c:pt idx="8132">
                  <c:v>42858.647222247149</c:v>
                </c:pt>
                <c:pt idx="8133">
                  <c:v>42858.647916691596</c:v>
                </c:pt>
                <c:pt idx="8134">
                  <c:v>42858.648611136043</c:v>
                </c:pt>
                <c:pt idx="8135">
                  <c:v>42858.649305580475</c:v>
                </c:pt>
                <c:pt idx="8136">
                  <c:v>42858.650000024943</c:v>
                </c:pt>
                <c:pt idx="8137">
                  <c:v>42858.650694469383</c:v>
                </c:pt>
                <c:pt idx="8138">
                  <c:v>42858.651388913808</c:v>
                </c:pt>
                <c:pt idx="8139">
                  <c:v>42858.652083358291</c:v>
                </c:pt>
                <c:pt idx="8140">
                  <c:v>42858.652777802723</c:v>
                </c:pt>
                <c:pt idx="8141">
                  <c:v>42858.653472247192</c:v>
                </c:pt>
                <c:pt idx="8142">
                  <c:v>42858.654166691595</c:v>
                </c:pt>
                <c:pt idx="8143">
                  <c:v>42858.654861136063</c:v>
                </c:pt>
                <c:pt idx="8144">
                  <c:v>42858.65555558051</c:v>
                </c:pt>
                <c:pt idx="8145">
                  <c:v>42858.656250025</c:v>
                </c:pt>
                <c:pt idx="8146">
                  <c:v>42858.656944469403</c:v>
                </c:pt>
                <c:pt idx="8147">
                  <c:v>42858.65763891385</c:v>
                </c:pt>
                <c:pt idx="8148">
                  <c:v>42858.658333358326</c:v>
                </c:pt>
                <c:pt idx="8149">
                  <c:v>42858.659027802736</c:v>
                </c:pt>
                <c:pt idx="8150">
                  <c:v>42858.65972224719</c:v>
                </c:pt>
                <c:pt idx="8151">
                  <c:v>42858.660416691615</c:v>
                </c:pt>
                <c:pt idx="8152">
                  <c:v>42858.661111136076</c:v>
                </c:pt>
                <c:pt idx="8153">
                  <c:v>42858.661805580508</c:v>
                </c:pt>
                <c:pt idx="8154">
                  <c:v>42858.662500024991</c:v>
                </c:pt>
                <c:pt idx="8155">
                  <c:v>42858.663194469424</c:v>
                </c:pt>
                <c:pt idx="8156">
                  <c:v>42858.663888913834</c:v>
                </c:pt>
                <c:pt idx="8157">
                  <c:v>42858.664583358317</c:v>
                </c:pt>
                <c:pt idx="8158">
                  <c:v>42858.665277802764</c:v>
                </c:pt>
                <c:pt idx="8159">
                  <c:v>42858.665972247196</c:v>
                </c:pt>
                <c:pt idx="8160">
                  <c:v>42858.666666691628</c:v>
                </c:pt>
                <c:pt idx="8161">
                  <c:v>42858.667361136104</c:v>
                </c:pt>
                <c:pt idx="8162">
                  <c:v>42858.668055580551</c:v>
                </c:pt>
                <c:pt idx="8163">
                  <c:v>42858.668750024997</c:v>
                </c:pt>
                <c:pt idx="8164">
                  <c:v>42858.669444469422</c:v>
                </c:pt>
                <c:pt idx="8165">
                  <c:v>42858.670138913876</c:v>
                </c:pt>
                <c:pt idx="8166">
                  <c:v>42858.670833358359</c:v>
                </c:pt>
                <c:pt idx="8167">
                  <c:v>42858.671527802784</c:v>
                </c:pt>
                <c:pt idx="8168">
                  <c:v>42858.672222247231</c:v>
                </c:pt>
                <c:pt idx="8169">
                  <c:v>42858.672916691678</c:v>
                </c:pt>
                <c:pt idx="8170">
                  <c:v>42858.673611136132</c:v>
                </c:pt>
                <c:pt idx="8171">
                  <c:v>42858.674305580571</c:v>
                </c:pt>
                <c:pt idx="8172">
                  <c:v>42858.675000024996</c:v>
                </c:pt>
                <c:pt idx="8173">
                  <c:v>42858.675694469464</c:v>
                </c:pt>
                <c:pt idx="8174">
                  <c:v>42858.676388913904</c:v>
                </c:pt>
                <c:pt idx="8175">
                  <c:v>42858.677083358358</c:v>
                </c:pt>
                <c:pt idx="8176">
                  <c:v>42858.677777802804</c:v>
                </c:pt>
                <c:pt idx="8177">
                  <c:v>42858.678472247251</c:v>
                </c:pt>
                <c:pt idx="8178">
                  <c:v>42858.679166691654</c:v>
                </c:pt>
                <c:pt idx="8179">
                  <c:v>42858.679861136145</c:v>
                </c:pt>
                <c:pt idx="8180">
                  <c:v>42858.680555580591</c:v>
                </c:pt>
                <c:pt idx="8181">
                  <c:v>42858.681250025038</c:v>
                </c:pt>
                <c:pt idx="8182">
                  <c:v>42858.681944469485</c:v>
                </c:pt>
                <c:pt idx="8183">
                  <c:v>42858.682638913931</c:v>
                </c:pt>
                <c:pt idx="8184">
                  <c:v>42858.683333358393</c:v>
                </c:pt>
                <c:pt idx="8185">
                  <c:v>42858.684027802832</c:v>
                </c:pt>
                <c:pt idx="8186">
                  <c:v>42858.684722247272</c:v>
                </c:pt>
                <c:pt idx="8187">
                  <c:v>42858.685416691704</c:v>
                </c:pt>
                <c:pt idx="8188">
                  <c:v>42858.686111136187</c:v>
                </c:pt>
                <c:pt idx="8189">
                  <c:v>42858.686805580604</c:v>
                </c:pt>
                <c:pt idx="8190">
                  <c:v>42858.687500025058</c:v>
                </c:pt>
                <c:pt idx="8191">
                  <c:v>42858.688194469512</c:v>
                </c:pt>
                <c:pt idx="8192">
                  <c:v>42858.688888913952</c:v>
                </c:pt>
                <c:pt idx="8193">
                  <c:v>42858.689583358399</c:v>
                </c:pt>
                <c:pt idx="8194">
                  <c:v>42858.690277802845</c:v>
                </c:pt>
                <c:pt idx="8195">
                  <c:v>42858.690972247285</c:v>
                </c:pt>
                <c:pt idx="8196">
                  <c:v>42858.691666691702</c:v>
                </c:pt>
                <c:pt idx="8197">
                  <c:v>42858.692361136185</c:v>
                </c:pt>
                <c:pt idx="8198">
                  <c:v>42858.693055580588</c:v>
                </c:pt>
                <c:pt idx="8199">
                  <c:v>42858.693750025057</c:v>
                </c:pt>
                <c:pt idx="8200">
                  <c:v>42858.694444469525</c:v>
                </c:pt>
                <c:pt idx="8201">
                  <c:v>42858.69513891395</c:v>
                </c:pt>
                <c:pt idx="8202">
                  <c:v>42858.695833358419</c:v>
                </c:pt>
                <c:pt idx="8203">
                  <c:v>42858.696527802866</c:v>
                </c:pt>
                <c:pt idx="8204">
                  <c:v>42858.697222247305</c:v>
                </c:pt>
                <c:pt idx="8205">
                  <c:v>42858.697916691737</c:v>
                </c:pt>
                <c:pt idx="8206">
                  <c:v>42858.698611136206</c:v>
                </c:pt>
                <c:pt idx="8207">
                  <c:v>42858.699305580609</c:v>
                </c:pt>
                <c:pt idx="8208">
                  <c:v>42858.700000025085</c:v>
                </c:pt>
                <c:pt idx="8209">
                  <c:v>42858.700694469546</c:v>
                </c:pt>
                <c:pt idx="8210">
                  <c:v>42858.701388913963</c:v>
                </c:pt>
                <c:pt idx="8211">
                  <c:v>42858.702083358439</c:v>
                </c:pt>
                <c:pt idx="8212">
                  <c:v>42858.702777802886</c:v>
                </c:pt>
                <c:pt idx="8213">
                  <c:v>42858.703472247325</c:v>
                </c:pt>
                <c:pt idx="8214">
                  <c:v>42858.704166691758</c:v>
                </c:pt>
                <c:pt idx="8215">
                  <c:v>42858.704861136226</c:v>
                </c:pt>
                <c:pt idx="8216">
                  <c:v>42858.705555580651</c:v>
                </c:pt>
                <c:pt idx="8217">
                  <c:v>42858.706250025141</c:v>
                </c:pt>
                <c:pt idx="8218">
                  <c:v>42858.706944469566</c:v>
                </c:pt>
                <c:pt idx="8219">
                  <c:v>42858.707638914006</c:v>
                </c:pt>
                <c:pt idx="8220">
                  <c:v>42858.708333358489</c:v>
                </c:pt>
                <c:pt idx="8221">
                  <c:v>42858.709027802906</c:v>
                </c:pt>
                <c:pt idx="8222">
                  <c:v>42858.709722247331</c:v>
                </c:pt>
                <c:pt idx="8223">
                  <c:v>42858.7104166918</c:v>
                </c:pt>
                <c:pt idx="8224">
                  <c:v>42858.711111136225</c:v>
                </c:pt>
                <c:pt idx="8225">
                  <c:v>42858.711805580664</c:v>
                </c:pt>
                <c:pt idx="8226">
                  <c:v>42858.71250002514</c:v>
                </c:pt>
                <c:pt idx="8227">
                  <c:v>42858.713194469587</c:v>
                </c:pt>
                <c:pt idx="8228">
                  <c:v>42858.713888914026</c:v>
                </c:pt>
                <c:pt idx="8229">
                  <c:v>42858.714583358502</c:v>
                </c:pt>
                <c:pt idx="8230">
                  <c:v>42858.715277802941</c:v>
                </c:pt>
                <c:pt idx="8231">
                  <c:v>42858.715972247373</c:v>
                </c:pt>
                <c:pt idx="8232">
                  <c:v>42858.71666669182</c:v>
                </c:pt>
                <c:pt idx="8233">
                  <c:v>42858.717361136245</c:v>
                </c:pt>
                <c:pt idx="8234">
                  <c:v>42858.718055580714</c:v>
                </c:pt>
                <c:pt idx="8235">
                  <c:v>42858.71875002516</c:v>
                </c:pt>
                <c:pt idx="8236">
                  <c:v>42858.719444469585</c:v>
                </c:pt>
                <c:pt idx="8237">
                  <c:v>42858.720138914054</c:v>
                </c:pt>
                <c:pt idx="8238">
                  <c:v>42858.720833358522</c:v>
                </c:pt>
                <c:pt idx="8239">
                  <c:v>42858.721527802925</c:v>
                </c:pt>
                <c:pt idx="8240">
                  <c:v>42858.722222247394</c:v>
                </c:pt>
                <c:pt idx="8241">
                  <c:v>42858.722916691826</c:v>
                </c:pt>
                <c:pt idx="8242">
                  <c:v>42858.723611136265</c:v>
                </c:pt>
                <c:pt idx="8243">
                  <c:v>42858.724305580705</c:v>
                </c:pt>
                <c:pt idx="8244">
                  <c:v>42858.725000025159</c:v>
                </c:pt>
                <c:pt idx="8245">
                  <c:v>42858.725694469598</c:v>
                </c:pt>
                <c:pt idx="8246">
                  <c:v>42858.726388914074</c:v>
                </c:pt>
                <c:pt idx="8247">
                  <c:v>42858.727083358521</c:v>
                </c:pt>
                <c:pt idx="8248">
                  <c:v>42858.727777802946</c:v>
                </c:pt>
                <c:pt idx="8249">
                  <c:v>42858.728472247414</c:v>
                </c:pt>
                <c:pt idx="8250">
                  <c:v>42858.729166691817</c:v>
                </c:pt>
                <c:pt idx="8251">
                  <c:v>42858.729861136278</c:v>
                </c:pt>
                <c:pt idx="8252">
                  <c:v>42858.730555580754</c:v>
                </c:pt>
                <c:pt idx="8253">
                  <c:v>42858.731250025194</c:v>
                </c:pt>
                <c:pt idx="8254">
                  <c:v>42858.731944469604</c:v>
                </c:pt>
                <c:pt idx="8255">
                  <c:v>42858.732638914094</c:v>
                </c:pt>
                <c:pt idx="8256">
                  <c:v>42858.733333358541</c:v>
                </c:pt>
                <c:pt idx="8257">
                  <c:v>42858.734027802988</c:v>
                </c:pt>
                <c:pt idx="8258">
                  <c:v>42858.734722247435</c:v>
                </c:pt>
                <c:pt idx="8259">
                  <c:v>42858.735416691874</c:v>
                </c:pt>
                <c:pt idx="8260">
                  <c:v>42858.736111136328</c:v>
                </c:pt>
                <c:pt idx="8261">
                  <c:v>42858.736805580775</c:v>
                </c:pt>
                <c:pt idx="8262">
                  <c:v>42858.7375000252</c:v>
                </c:pt>
                <c:pt idx="8263">
                  <c:v>42858.738194469654</c:v>
                </c:pt>
                <c:pt idx="8264">
                  <c:v>42858.738888914115</c:v>
                </c:pt>
                <c:pt idx="8265">
                  <c:v>42858.739583358562</c:v>
                </c:pt>
                <c:pt idx="8266">
                  <c:v>42858.740277803008</c:v>
                </c:pt>
                <c:pt idx="8267">
                  <c:v>42858.740972247462</c:v>
                </c:pt>
                <c:pt idx="8268">
                  <c:v>42858.74166669188</c:v>
                </c:pt>
                <c:pt idx="8269">
                  <c:v>42858.742361136334</c:v>
                </c:pt>
                <c:pt idx="8270">
                  <c:v>42858.743055580773</c:v>
                </c:pt>
                <c:pt idx="8271">
                  <c:v>42858.743750025213</c:v>
                </c:pt>
                <c:pt idx="8272">
                  <c:v>42858.744444469674</c:v>
                </c:pt>
                <c:pt idx="8273">
                  <c:v>42858.745138914135</c:v>
                </c:pt>
                <c:pt idx="8274">
                  <c:v>42858.745833358604</c:v>
                </c:pt>
                <c:pt idx="8275">
                  <c:v>42858.746527803029</c:v>
                </c:pt>
                <c:pt idx="8276">
                  <c:v>42858.747222247483</c:v>
                </c:pt>
                <c:pt idx="8277">
                  <c:v>42858.747916691922</c:v>
                </c:pt>
                <c:pt idx="8278">
                  <c:v>42858.748611136369</c:v>
                </c:pt>
                <c:pt idx="8279">
                  <c:v>42858.749305580794</c:v>
                </c:pt>
                <c:pt idx="8280">
                  <c:v>42858.750000025255</c:v>
                </c:pt>
                <c:pt idx="8281">
                  <c:v>42858.750694469709</c:v>
                </c:pt>
                <c:pt idx="8282">
                  <c:v>42858.751388914156</c:v>
                </c:pt>
                <c:pt idx="8283">
                  <c:v>42858.752083358602</c:v>
                </c:pt>
                <c:pt idx="8284">
                  <c:v>42858.752777803034</c:v>
                </c:pt>
                <c:pt idx="8285">
                  <c:v>42858.753472247496</c:v>
                </c:pt>
                <c:pt idx="8286">
                  <c:v>42858.754166691935</c:v>
                </c:pt>
                <c:pt idx="8287">
                  <c:v>42858.754861136389</c:v>
                </c:pt>
                <c:pt idx="8288">
                  <c:v>42858.755555580836</c:v>
                </c:pt>
                <c:pt idx="8289">
                  <c:v>42858.756250025282</c:v>
                </c:pt>
                <c:pt idx="8290">
                  <c:v>42858.756944469729</c:v>
                </c:pt>
                <c:pt idx="8291">
                  <c:v>42858.757638914183</c:v>
                </c:pt>
                <c:pt idx="8292">
                  <c:v>42858.758333358644</c:v>
                </c:pt>
                <c:pt idx="8293">
                  <c:v>42858.759027803055</c:v>
                </c:pt>
                <c:pt idx="8294">
                  <c:v>42858.759722247516</c:v>
                </c:pt>
                <c:pt idx="8295">
                  <c:v>42858.760416691955</c:v>
                </c:pt>
                <c:pt idx="8296">
                  <c:v>42858.761111136388</c:v>
                </c:pt>
                <c:pt idx="8297">
                  <c:v>42858.761805580827</c:v>
                </c:pt>
                <c:pt idx="8298">
                  <c:v>42858.762500025281</c:v>
                </c:pt>
                <c:pt idx="8299">
                  <c:v>42858.76319446972</c:v>
                </c:pt>
                <c:pt idx="8300">
                  <c:v>42858.763888914174</c:v>
                </c:pt>
                <c:pt idx="8301">
                  <c:v>42858.764583358636</c:v>
                </c:pt>
                <c:pt idx="8302">
                  <c:v>42858.765277803075</c:v>
                </c:pt>
                <c:pt idx="8303">
                  <c:v>42858.765972247536</c:v>
                </c:pt>
                <c:pt idx="8304">
                  <c:v>42858.766666691976</c:v>
                </c:pt>
                <c:pt idx="8305">
                  <c:v>42858.767361136408</c:v>
                </c:pt>
                <c:pt idx="8306">
                  <c:v>42858.768055580877</c:v>
                </c:pt>
                <c:pt idx="8307">
                  <c:v>42858.768750025301</c:v>
                </c:pt>
                <c:pt idx="8308">
                  <c:v>42858.769444469734</c:v>
                </c:pt>
                <c:pt idx="8309">
                  <c:v>42858.770138914195</c:v>
                </c:pt>
                <c:pt idx="8310">
                  <c:v>42858.770833358663</c:v>
                </c:pt>
                <c:pt idx="8311">
                  <c:v>42858.771527803088</c:v>
                </c:pt>
                <c:pt idx="8312">
                  <c:v>42858.772222247579</c:v>
                </c:pt>
                <c:pt idx="8313">
                  <c:v>42858.772916692003</c:v>
                </c:pt>
                <c:pt idx="8314">
                  <c:v>42858.77361113645</c:v>
                </c:pt>
                <c:pt idx="8315">
                  <c:v>42858.774305580875</c:v>
                </c:pt>
                <c:pt idx="8316">
                  <c:v>42858.775000025322</c:v>
                </c:pt>
                <c:pt idx="8317">
                  <c:v>42858.775694469776</c:v>
                </c:pt>
                <c:pt idx="8318">
                  <c:v>42858.776388914215</c:v>
                </c:pt>
                <c:pt idx="8319">
                  <c:v>42858.777083358684</c:v>
                </c:pt>
                <c:pt idx="8320">
                  <c:v>42858.777777803109</c:v>
                </c:pt>
                <c:pt idx="8321">
                  <c:v>42858.778472247592</c:v>
                </c:pt>
                <c:pt idx="8322">
                  <c:v>42858.779166692024</c:v>
                </c:pt>
                <c:pt idx="8323">
                  <c:v>42858.779861136471</c:v>
                </c:pt>
                <c:pt idx="8324">
                  <c:v>42858.780555580917</c:v>
                </c:pt>
                <c:pt idx="8325">
                  <c:v>42858.781250025364</c:v>
                </c:pt>
                <c:pt idx="8326">
                  <c:v>42858.781944469789</c:v>
                </c:pt>
                <c:pt idx="8327">
                  <c:v>42858.782638914257</c:v>
                </c:pt>
                <c:pt idx="8328">
                  <c:v>42858.783333358711</c:v>
                </c:pt>
                <c:pt idx="8329">
                  <c:v>42858.784027803151</c:v>
                </c:pt>
                <c:pt idx="8330">
                  <c:v>42858.784722247598</c:v>
                </c:pt>
                <c:pt idx="8331">
                  <c:v>42858.785416692044</c:v>
                </c:pt>
                <c:pt idx="8332">
                  <c:v>42858.786111136491</c:v>
                </c:pt>
                <c:pt idx="8333">
                  <c:v>42858.786805580938</c:v>
                </c:pt>
                <c:pt idx="8334">
                  <c:v>42858.787500025384</c:v>
                </c:pt>
                <c:pt idx="8335">
                  <c:v>42858.788194469831</c:v>
                </c:pt>
                <c:pt idx="8336">
                  <c:v>42858.788888914278</c:v>
                </c:pt>
                <c:pt idx="8337">
                  <c:v>42858.789583358732</c:v>
                </c:pt>
                <c:pt idx="8338">
                  <c:v>42858.790277803171</c:v>
                </c:pt>
                <c:pt idx="8339">
                  <c:v>42858.790972247596</c:v>
                </c:pt>
                <c:pt idx="8340">
                  <c:v>42858.791666692043</c:v>
                </c:pt>
                <c:pt idx="8341">
                  <c:v>42858.792361136504</c:v>
                </c:pt>
                <c:pt idx="8342">
                  <c:v>42858.793055580929</c:v>
                </c:pt>
                <c:pt idx="8343">
                  <c:v>42858.793750025368</c:v>
                </c:pt>
                <c:pt idx="8344">
                  <c:v>42858.79444446983</c:v>
                </c:pt>
                <c:pt idx="8345">
                  <c:v>42858.795138914269</c:v>
                </c:pt>
                <c:pt idx="8346">
                  <c:v>42858.795833358745</c:v>
                </c:pt>
                <c:pt idx="8347">
                  <c:v>42858.796527803184</c:v>
                </c:pt>
                <c:pt idx="8348">
                  <c:v>42858.797222247624</c:v>
                </c:pt>
                <c:pt idx="8349">
                  <c:v>42858.797916692085</c:v>
                </c:pt>
                <c:pt idx="8350">
                  <c:v>42858.798611136532</c:v>
                </c:pt>
                <c:pt idx="8351">
                  <c:v>42858.799305580957</c:v>
                </c:pt>
                <c:pt idx="8352">
                  <c:v>42858.800000025432</c:v>
                </c:pt>
                <c:pt idx="8353">
                  <c:v>42858.800694469894</c:v>
                </c:pt>
                <c:pt idx="8354">
                  <c:v>42858.801388914304</c:v>
                </c:pt>
                <c:pt idx="8355">
                  <c:v>42858.802083358787</c:v>
                </c:pt>
                <c:pt idx="8356">
                  <c:v>42858.802777803205</c:v>
                </c:pt>
                <c:pt idx="8357">
                  <c:v>42858.803472247659</c:v>
                </c:pt>
                <c:pt idx="8358">
                  <c:v>42858.804166692113</c:v>
                </c:pt>
                <c:pt idx="8359">
                  <c:v>42858.804861136574</c:v>
                </c:pt>
                <c:pt idx="8360">
                  <c:v>42858.805555580999</c:v>
                </c:pt>
                <c:pt idx="8361">
                  <c:v>42858.806250025467</c:v>
                </c:pt>
                <c:pt idx="8362">
                  <c:v>42858.806944469892</c:v>
                </c:pt>
                <c:pt idx="8363">
                  <c:v>42858.807638914339</c:v>
                </c:pt>
                <c:pt idx="8364">
                  <c:v>42858.808333358829</c:v>
                </c:pt>
                <c:pt idx="8365">
                  <c:v>42858.809027803225</c:v>
                </c:pt>
                <c:pt idx="8366">
                  <c:v>42858.809722247679</c:v>
                </c:pt>
                <c:pt idx="8367">
                  <c:v>42858.810416692155</c:v>
                </c:pt>
                <c:pt idx="8368">
                  <c:v>42858.811111136594</c:v>
                </c:pt>
                <c:pt idx="8369">
                  <c:v>42858.811805581005</c:v>
                </c:pt>
                <c:pt idx="8370">
                  <c:v>42858.812500025488</c:v>
                </c:pt>
                <c:pt idx="8371">
                  <c:v>42858.813194469913</c:v>
                </c:pt>
                <c:pt idx="8372">
                  <c:v>42858.813888914359</c:v>
                </c:pt>
                <c:pt idx="8373">
                  <c:v>42858.81458335885</c:v>
                </c:pt>
                <c:pt idx="8374">
                  <c:v>42858.815277803253</c:v>
                </c:pt>
                <c:pt idx="8375">
                  <c:v>42858.815972247699</c:v>
                </c:pt>
                <c:pt idx="8376">
                  <c:v>42858.816666692168</c:v>
                </c:pt>
                <c:pt idx="8377">
                  <c:v>42858.817361136593</c:v>
                </c:pt>
                <c:pt idx="8378">
                  <c:v>42858.81805558104</c:v>
                </c:pt>
                <c:pt idx="8379">
                  <c:v>42858.818750025508</c:v>
                </c:pt>
                <c:pt idx="8380">
                  <c:v>42858.819444469933</c:v>
                </c:pt>
                <c:pt idx="8381">
                  <c:v>42858.82013891438</c:v>
                </c:pt>
                <c:pt idx="8382">
                  <c:v>42858.820833358855</c:v>
                </c:pt>
                <c:pt idx="8383">
                  <c:v>42858.821527803251</c:v>
                </c:pt>
                <c:pt idx="8384">
                  <c:v>42858.822222247742</c:v>
                </c:pt>
                <c:pt idx="8385">
                  <c:v>42858.822916692196</c:v>
                </c:pt>
                <c:pt idx="8386">
                  <c:v>42858.823611136606</c:v>
                </c:pt>
                <c:pt idx="8387">
                  <c:v>42858.824305581038</c:v>
                </c:pt>
                <c:pt idx="8388">
                  <c:v>42858.825000025507</c:v>
                </c:pt>
                <c:pt idx="8389">
                  <c:v>42858.825694469953</c:v>
                </c:pt>
                <c:pt idx="8390">
                  <c:v>42858.8263889144</c:v>
                </c:pt>
                <c:pt idx="8391">
                  <c:v>42858.827083358847</c:v>
                </c:pt>
                <c:pt idx="8392">
                  <c:v>42858.827777803264</c:v>
                </c:pt>
                <c:pt idx="8393">
                  <c:v>42858.82847224774</c:v>
                </c:pt>
                <c:pt idx="8394">
                  <c:v>42858.829166692187</c:v>
                </c:pt>
                <c:pt idx="8395">
                  <c:v>42858.829861136634</c:v>
                </c:pt>
                <c:pt idx="8396">
                  <c:v>42858.83055558108</c:v>
                </c:pt>
                <c:pt idx="8397">
                  <c:v>42858.831250025542</c:v>
                </c:pt>
                <c:pt idx="8398">
                  <c:v>42858.831944469981</c:v>
                </c:pt>
                <c:pt idx="8399">
                  <c:v>42858.832638914442</c:v>
                </c:pt>
                <c:pt idx="8400">
                  <c:v>42858.833333358896</c:v>
                </c:pt>
                <c:pt idx="8401">
                  <c:v>42858.834027803314</c:v>
                </c:pt>
                <c:pt idx="8402">
                  <c:v>42858.834722247761</c:v>
                </c:pt>
                <c:pt idx="8403">
                  <c:v>42858.835416692207</c:v>
                </c:pt>
                <c:pt idx="8404">
                  <c:v>42858.836111136661</c:v>
                </c:pt>
                <c:pt idx="8405">
                  <c:v>42858.836805581101</c:v>
                </c:pt>
                <c:pt idx="8406">
                  <c:v>42858.837500025547</c:v>
                </c:pt>
                <c:pt idx="8407">
                  <c:v>42858.838194470016</c:v>
                </c:pt>
                <c:pt idx="8408">
                  <c:v>42858.838888914441</c:v>
                </c:pt>
                <c:pt idx="8409">
                  <c:v>42858.839583358909</c:v>
                </c:pt>
                <c:pt idx="8410">
                  <c:v>42858.840277803341</c:v>
                </c:pt>
                <c:pt idx="8411">
                  <c:v>42858.840972247803</c:v>
                </c:pt>
                <c:pt idx="8412">
                  <c:v>42858.841666692228</c:v>
                </c:pt>
                <c:pt idx="8413">
                  <c:v>42858.842361136682</c:v>
                </c:pt>
                <c:pt idx="8414">
                  <c:v>42858.843055581121</c:v>
                </c:pt>
                <c:pt idx="8415">
                  <c:v>42858.843750025568</c:v>
                </c:pt>
                <c:pt idx="8416">
                  <c:v>42858.844444470036</c:v>
                </c:pt>
                <c:pt idx="8417">
                  <c:v>42858.845138914461</c:v>
                </c:pt>
                <c:pt idx="8418">
                  <c:v>42858.845833358951</c:v>
                </c:pt>
                <c:pt idx="8419">
                  <c:v>42858.846527803362</c:v>
                </c:pt>
                <c:pt idx="8420">
                  <c:v>42858.847222247823</c:v>
                </c:pt>
                <c:pt idx="8421">
                  <c:v>42858.847916692248</c:v>
                </c:pt>
                <c:pt idx="8422">
                  <c:v>42858.848611136716</c:v>
                </c:pt>
                <c:pt idx="8423">
                  <c:v>42858.849305581134</c:v>
                </c:pt>
                <c:pt idx="8424">
                  <c:v>42858.850000025603</c:v>
                </c:pt>
                <c:pt idx="8425">
                  <c:v>42858.850694470071</c:v>
                </c:pt>
                <c:pt idx="8426">
                  <c:v>42858.851388914482</c:v>
                </c:pt>
                <c:pt idx="8427">
                  <c:v>42858.852083358965</c:v>
                </c:pt>
                <c:pt idx="8428">
                  <c:v>42858.852777803382</c:v>
                </c:pt>
                <c:pt idx="8429">
                  <c:v>42858.853472247843</c:v>
                </c:pt>
                <c:pt idx="8430">
                  <c:v>42858.854166692268</c:v>
                </c:pt>
                <c:pt idx="8431">
                  <c:v>42858.854861136737</c:v>
                </c:pt>
                <c:pt idx="8432">
                  <c:v>42858.855555581162</c:v>
                </c:pt>
                <c:pt idx="8433">
                  <c:v>42858.85625002563</c:v>
                </c:pt>
                <c:pt idx="8434">
                  <c:v>42858.856944470099</c:v>
                </c:pt>
                <c:pt idx="8435">
                  <c:v>42858.857638914524</c:v>
                </c:pt>
                <c:pt idx="8436">
                  <c:v>42858.858333359</c:v>
                </c:pt>
                <c:pt idx="8437">
                  <c:v>42858.859027803395</c:v>
                </c:pt>
                <c:pt idx="8438">
                  <c:v>42858.859722247842</c:v>
                </c:pt>
                <c:pt idx="8439">
                  <c:v>42858.860416692289</c:v>
                </c:pt>
                <c:pt idx="8440">
                  <c:v>42858.861111136735</c:v>
                </c:pt>
                <c:pt idx="8441">
                  <c:v>42858.861805581175</c:v>
                </c:pt>
                <c:pt idx="8442">
                  <c:v>42858.862500025629</c:v>
                </c:pt>
                <c:pt idx="8443">
                  <c:v>42858.863194470083</c:v>
                </c:pt>
                <c:pt idx="8444">
                  <c:v>42858.863888914522</c:v>
                </c:pt>
                <c:pt idx="8445">
                  <c:v>42858.864583358998</c:v>
                </c:pt>
                <c:pt idx="8446">
                  <c:v>42858.865277803416</c:v>
                </c:pt>
                <c:pt idx="8447">
                  <c:v>42858.865972247862</c:v>
                </c:pt>
                <c:pt idx="8448">
                  <c:v>42858.866666692309</c:v>
                </c:pt>
                <c:pt idx="8449">
                  <c:v>42858.867361136756</c:v>
                </c:pt>
                <c:pt idx="8450">
                  <c:v>42858.868055581195</c:v>
                </c:pt>
                <c:pt idx="8451">
                  <c:v>42858.868750025635</c:v>
                </c:pt>
                <c:pt idx="8452">
                  <c:v>42858.869444470096</c:v>
                </c:pt>
                <c:pt idx="8453">
                  <c:v>42858.870138914543</c:v>
                </c:pt>
                <c:pt idx="8454">
                  <c:v>42858.870833359026</c:v>
                </c:pt>
                <c:pt idx="8455">
                  <c:v>42858.871527803436</c:v>
                </c:pt>
                <c:pt idx="8456">
                  <c:v>42858.872222247905</c:v>
                </c:pt>
                <c:pt idx="8457">
                  <c:v>42858.872916692351</c:v>
                </c:pt>
                <c:pt idx="8458">
                  <c:v>42858.873611136783</c:v>
                </c:pt>
                <c:pt idx="8459">
                  <c:v>42858.874305581201</c:v>
                </c:pt>
                <c:pt idx="8460">
                  <c:v>42858.87500002567</c:v>
                </c:pt>
                <c:pt idx="8461">
                  <c:v>42858.875694470145</c:v>
                </c:pt>
                <c:pt idx="8462">
                  <c:v>42858.876388914563</c:v>
                </c:pt>
                <c:pt idx="8463">
                  <c:v>42858.87708335901</c:v>
                </c:pt>
                <c:pt idx="8464">
                  <c:v>42858.877777803456</c:v>
                </c:pt>
                <c:pt idx="8465">
                  <c:v>42858.878472247925</c:v>
                </c:pt>
                <c:pt idx="8466">
                  <c:v>42858.87916669235</c:v>
                </c:pt>
                <c:pt idx="8467">
                  <c:v>42858.879861136797</c:v>
                </c:pt>
                <c:pt idx="8468">
                  <c:v>42858.880555581236</c:v>
                </c:pt>
                <c:pt idx="8469">
                  <c:v>42858.88125002569</c:v>
                </c:pt>
                <c:pt idx="8470">
                  <c:v>42858.881944470158</c:v>
                </c:pt>
                <c:pt idx="8471">
                  <c:v>42858.882638914605</c:v>
                </c:pt>
                <c:pt idx="8472">
                  <c:v>42858.883333359052</c:v>
                </c:pt>
                <c:pt idx="8473">
                  <c:v>42858.884027803491</c:v>
                </c:pt>
                <c:pt idx="8474">
                  <c:v>42858.884722247945</c:v>
                </c:pt>
                <c:pt idx="8475">
                  <c:v>42858.885416692392</c:v>
                </c:pt>
                <c:pt idx="8476">
                  <c:v>42858.886111136846</c:v>
                </c:pt>
                <c:pt idx="8477">
                  <c:v>42858.886805581264</c:v>
                </c:pt>
                <c:pt idx="8478">
                  <c:v>42858.88750002571</c:v>
                </c:pt>
                <c:pt idx="8479">
                  <c:v>42858.888194470201</c:v>
                </c:pt>
                <c:pt idx="8480">
                  <c:v>42858.888888914611</c:v>
                </c:pt>
                <c:pt idx="8481">
                  <c:v>42858.889583359072</c:v>
                </c:pt>
                <c:pt idx="8482">
                  <c:v>42858.890277803497</c:v>
                </c:pt>
                <c:pt idx="8483">
                  <c:v>42858.890972247966</c:v>
                </c:pt>
                <c:pt idx="8484">
                  <c:v>42858.891666692376</c:v>
                </c:pt>
                <c:pt idx="8485">
                  <c:v>42858.892361136837</c:v>
                </c:pt>
                <c:pt idx="8486">
                  <c:v>42858.893055581255</c:v>
                </c:pt>
                <c:pt idx="8487">
                  <c:v>42858.893750025709</c:v>
                </c:pt>
                <c:pt idx="8488">
                  <c:v>42858.894444470192</c:v>
                </c:pt>
                <c:pt idx="8489">
                  <c:v>42858.895138914624</c:v>
                </c:pt>
                <c:pt idx="8490">
                  <c:v>42858.895833359093</c:v>
                </c:pt>
                <c:pt idx="8491">
                  <c:v>42858.896527803518</c:v>
                </c:pt>
                <c:pt idx="8492">
                  <c:v>42858.897222247986</c:v>
                </c:pt>
                <c:pt idx="8493">
                  <c:v>42858.897916692411</c:v>
                </c:pt>
                <c:pt idx="8494">
                  <c:v>42858.898611136879</c:v>
                </c:pt>
                <c:pt idx="8495">
                  <c:v>42858.899305581268</c:v>
                </c:pt>
                <c:pt idx="8496">
                  <c:v>42858.900000025751</c:v>
                </c:pt>
                <c:pt idx="8497">
                  <c:v>42858.900694470212</c:v>
                </c:pt>
                <c:pt idx="8498">
                  <c:v>42858.901388914623</c:v>
                </c:pt>
                <c:pt idx="8499">
                  <c:v>42858.902083359091</c:v>
                </c:pt>
                <c:pt idx="8500">
                  <c:v>42858.902777803538</c:v>
                </c:pt>
                <c:pt idx="8501">
                  <c:v>42858.903472247992</c:v>
                </c:pt>
                <c:pt idx="8502">
                  <c:v>42858.904166692431</c:v>
                </c:pt>
                <c:pt idx="8503">
                  <c:v>42858.904861136893</c:v>
                </c:pt>
                <c:pt idx="8504">
                  <c:v>42858.905555581325</c:v>
                </c:pt>
                <c:pt idx="8505">
                  <c:v>42858.906250025793</c:v>
                </c:pt>
                <c:pt idx="8506">
                  <c:v>42858.906944470218</c:v>
                </c:pt>
                <c:pt idx="8507">
                  <c:v>42858.907638914665</c:v>
                </c:pt>
                <c:pt idx="8508">
                  <c:v>42858.908333359141</c:v>
                </c:pt>
                <c:pt idx="8509">
                  <c:v>42858.909027803558</c:v>
                </c:pt>
                <c:pt idx="8510">
                  <c:v>42858.909722248012</c:v>
                </c:pt>
                <c:pt idx="8511">
                  <c:v>42858.910416692474</c:v>
                </c:pt>
                <c:pt idx="8512">
                  <c:v>42858.911111136898</c:v>
                </c:pt>
                <c:pt idx="8513">
                  <c:v>42858.911805581323</c:v>
                </c:pt>
                <c:pt idx="8514">
                  <c:v>42858.912500025792</c:v>
                </c:pt>
                <c:pt idx="8515">
                  <c:v>42858.913194470239</c:v>
                </c:pt>
                <c:pt idx="8516">
                  <c:v>42858.913888914685</c:v>
                </c:pt>
                <c:pt idx="8517">
                  <c:v>42858.914583359154</c:v>
                </c:pt>
                <c:pt idx="8518">
                  <c:v>42858.915277803593</c:v>
                </c:pt>
                <c:pt idx="8519">
                  <c:v>42858.915972248054</c:v>
                </c:pt>
                <c:pt idx="8520">
                  <c:v>42858.916666692494</c:v>
                </c:pt>
                <c:pt idx="8521">
                  <c:v>42858.917361136919</c:v>
                </c:pt>
                <c:pt idx="8522">
                  <c:v>42858.918055581365</c:v>
                </c:pt>
                <c:pt idx="8523">
                  <c:v>42858.918750025812</c:v>
                </c:pt>
                <c:pt idx="8524">
                  <c:v>42858.919444470259</c:v>
                </c:pt>
                <c:pt idx="8525">
                  <c:v>42858.920138914706</c:v>
                </c:pt>
                <c:pt idx="8526">
                  <c:v>42858.920833359174</c:v>
                </c:pt>
                <c:pt idx="8527">
                  <c:v>42858.921527803584</c:v>
                </c:pt>
                <c:pt idx="8528">
                  <c:v>42858.922222248068</c:v>
                </c:pt>
                <c:pt idx="8529">
                  <c:v>42858.922916692492</c:v>
                </c:pt>
                <c:pt idx="8530">
                  <c:v>42858.923611136939</c:v>
                </c:pt>
                <c:pt idx="8531">
                  <c:v>42858.924305581364</c:v>
                </c:pt>
                <c:pt idx="8532">
                  <c:v>42858.925000025825</c:v>
                </c:pt>
                <c:pt idx="8533">
                  <c:v>42858.925694470279</c:v>
                </c:pt>
                <c:pt idx="8534">
                  <c:v>42858.926388914726</c:v>
                </c:pt>
                <c:pt idx="8535">
                  <c:v>42858.927083359173</c:v>
                </c:pt>
                <c:pt idx="8536">
                  <c:v>42858.92777780359</c:v>
                </c:pt>
                <c:pt idx="8537">
                  <c:v>42858.928472248088</c:v>
                </c:pt>
                <c:pt idx="8538">
                  <c:v>42858.929166692506</c:v>
                </c:pt>
                <c:pt idx="8539">
                  <c:v>42858.92986113696</c:v>
                </c:pt>
                <c:pt idx="8540">
                  <c:v>42858.930555581406</c:v>
                </c:pt>
                <c:pt idx="8541">
                  <c:v>42858.931250025853</c:v>
                </c:pt>
                <c:pt idx="8542">
                  <c:v>42858.9319444703</c:v>
                </c:pt>
                <c:pt idx="8543">
                  <c:v>42858.932638914746</c:v>
                </c:pt>
                <c:pt idx="8544">
                  <c:v>42858.933333359193</c:v>
                </c:pt>
                <c:pt idx="8545">
                  <c:v>42858.934027803625</c:v>
                </c:pt>
                <c:pt idx="8546">
                  <c:v>42858.934722248108</c:v>
                </c:pt>
                <c:pt idx="8547">
                  <c:v>42858.935416692533</c:v>
                </c:pt>
                <c:pt idx="8548">
                  <c:v>42858.936111137002</c:v>
                </c:pt>
                <c:pt idx="8549">
                  <c:v>42858.936805581427</c:v>
                </c:pt>
                <c:pt idx="8550">
                  <c:v>42858.937500025873</c:v>
                </c:pt>
                <c:pt idx="8551">
                  <c:v>42858.938194470342</c:v>
                </c:pt>
                <c:pt idx="8552">
                  <c:v>42858.938888914767</c:v>
                </c:pt>
                <c:pt idx="8553">
                  <c:v>42858.939583359206</c:v>
                </c:pt>
                <c:pt idx="8554">
                  <c:v>42858.94027780366</c:v>
                </c:pt>
                <c:pt idx="8555">
                  <c:v>42858.940972248151</c:v>
                </c:pt>
                <c:pt idx="8556">
                  <c:v>42858.941666692561</c:v>
                </c:pt>
                <c:pt idx="8557">
                  <c:v>42858.942361137</c:v>
                </c:pt>
                <c:pt idx="8558">
                  <c:v>42858.943055581425</c:v>
                </c:pt>
                <c:pt idx="8559">
                  <c:v>42858.943750025894</c:v>
                </c:pt>
                <c:pt idx="8560">
                  <c:v>42858.94444447034</c:v>
                </c:pt>
                <c:pt idx="8561">
                  <c:v>42858.945138914787</c:v>
                </c:pt>
                <c:pt idx="8562">
                  <c:v>42858.945833359241</c:v>
                </c:pt>
                <c:pt idx="8563">
                  <c:v>42858.946527803681</c:v>
                </c:pt>
                <c:pt idx="8564">
                  <c:v>42858.947222248156</c:v>
                </c:pt>
                <c:pt idx="8565">
                  <c:v>42858.947916692603</c:v>
                </c:pt>
                <c:pt idx="8566">
                  <c:v>42858.948611137042</c:v>
                </c:pt>
                <c:pt idx="8567">
                  <c:v>42858.949305581446</c:v>
                </c:pt>
                <c:pt idx="8568">
                  <c:v>42858.950000025936</c:v>
                </c:pt>
                <c:pt idx="8569">
                  <c:v>42858.95069447039</c:v>
                </c:pt>
                <c:pt idx="8570">
                  <c:v>42858.951388914807</c:v>
                </c:pt>
                <c:pt idx="8571">
                  <c:v>42858.952083359261</c:v>
                </c:pt>
                <c:pt idx="8572">
                  <c:v>42858.952777803701</c:v>
                </c:pt>
                <c:pt idx="8573">
                  <c:v>42858.953472248177</c:v>
                </c:pt>
                <c:pt idx="8574">
                  <c:v>42858.954166692602</c:v>
                </c:pt>
                <c:pt idx="8575">
                  <c:v>42858.954861137041</c:v>
                </c:pt>
                <c:pt idx="8576">
                  <c:v>42858.955555581488</c:v>
                </c:pt>
                <c:pt idx="8577">
                  <c:v>42858.956250025971</c:v>
                </c:pt>
                <c:pt idx="8578">
                  <c:v>42858.956944470403</c:v>
                </c:pt>
                <c:pt idx="8579">
                  <c:v>42858.957638914842</c:v>
                </c:pt>
                <c:pt idx="8580">
                  <c:v>42858.958333359304</c:v>
                </c:pt>
                <c:pt idx="8581">
                  <c:v>42858.959027803721</c:v>
                </c:pt>
                <c:pt idx="8582">
                  <c:v>42858.959722248197</c:v>
                </c:pt>
                <c:pt idx="8583">
                  <c:v>42858.960416692615</c:v>
                </c:pt>
                <c:pt idx="8584">
                  <c:v>42858.961111137054</c:v>
                </c:pt>
                <c:pt idx="8585">
                  <c:v>42858.961805581486</c:v>
                </c:pt>
                <c:pt idx="8586">
                  <c:v>42858.962500025962</c:v>
                </c:pt>
                <c:pt idx="8587">
                  <c:v>42858.963194470402</c:v>
                </c:pt>
                <c:pt idx="8588">
                  <c:v>42858.963888914834</c:v>
                </c:pt>
                <c:pt idx="8589">
                  <c:v>42858.964583359295</c:v>
                </c:pt>
                <c:pt idx="8590">
                  <c:v>42858.965277803734</c:v>
                </c:pt>
                <c:pt idx="8591">
                  <c:v>42858.965972248203</c:v>
                </c:pt>
                <c:pt idx="8592">
                  <c:v>42858.966666692635</c:v>
                </c:pt>
                <c:pt idx="8593">
                  <c:v>42858.967361137074</c:v>
                </c:pt>
                <c:pt idx="8594">
                  <c:v>42858.968055581528</c:v>
                </c:pt>
                <c:pt idx="8595">
                  <c:v>42858.968750025982</c:v>
                </c:pt>
                <c:pt idx="8596">
                  <c:v>42858.969444470422</c:v>
                </c:pt>
                <c:pt idx="8597">
                  <c:v>42858.970138914869</c:v>
                </c:pt>
                <c:pt idx="8598">
                  <c:v>42858.970833359337</c:v>
                </c:pt>
                <c:pt idx="8599">
                  <c:v>42858.971527803755</c:v>
                </c:pt>
                <c:pt idx="8600">
                  <c:v>42858.972222248231</c:v>
                </c:pt>
                <c:pt idx="8601">
                  <c:v>42858.972916692663</c:v>
                </c:pt>
                <c:pt idx="8602">
                  <c:v>42858.973611137102</c:v>
                </c:pt>
                <c:pt idx="8603">
                  <c:v>42858.974305581534</c:v>
                </c:pt>
                <c:pt idx="8604">
                  <c:v>42858.975000025996</c:v>
                </c:pt>
                <c:pt idx="8605">
                  <c:v>42858.975694470442</c:v>
                </c:pt>
                <c:pt idx="8606">
                  <c:v>42858.976388914889</c:v>
                </c:pt>
                <c:pt idx="8607">
                  <c:v>42858.977083359336</c:v>
                </c:pt>
                <c:pt idx="8608">
                  <c:v>42858.977777803775</c:v>
                </c:pt>
                <c:pt idx="8609">
                  <c:v>42858.978472248251</c:v>
                </c:pt>
                <c:pt idx="8610">
                  <c:v>42858.979166692676</c:v>
                </c:pt>
                <c:pt idx="8611">
                  <c:v>42858.979861137122</c:v>
                </c:pt>
                <c:pt idx="8612">
                  <c:v>42858.980555581569</c:v>
                </c:pt>
                <c:pt idx="8613">
                  <c:v>42858.981250026038</c:v>
                </c:pt>
                <c:pt idx="8614">
                  <c:v>42858.981944470463</c:v>
                </c:pt>
                <c:pt idx="8615">
                  <c:v>42858.982638914938</c:v>
                </c:pt>
                <c:pt idx="8616">
                  <c:v>42858.983333359363</c:v>
                </c:pt>
                <c:pt idx="8617">
                  <c:v>42858.984027803803</c:v>
                </c:pt>
                <c:pt idx="8618">
                  <c:v>42858.984722248249</c:v>
                </c:pt>
                <c:pt idx="8619">
                  <c:v>42858.985416692696</c:v>
                </c:pt>
                <c:pt idx="8620">
                  <c:v>42858.986111137143</c:v>
                </c:pt>
                <c:pt idx="8621">
                  <c:v>42858.98680558159</c:v>
                </c:pt>
                <c:pt idx="8622">
                  <c:v>42858.987500026058</c:v>
                </c:pt>
                <c:pt idx="8623">
                  <c:v>42858.988194470505</c:v>
                </c:pt>
                <c:pt idx="8624">
                  <c:v>42858.988888914952</c:v>
                </c:pt>
                <c:pt idx="8625">
                  <c:v>42858.989583359391</c:v>
                </c:pt>
                <c:pt idx="8626">
                  <c:v>42858.990277803823</c:v>
                </c:pt>
                <c:pt idx="8627">
                  <c:v>42858.990972248292</c:v>
                </c:pt>
                <c:pt idx="8628">
                  <c:v>42858.991666692695</c:v>
                </c:pt>
                <c:pt idx="8629">
                  <c:v>42858.992361137156</c:v>
                </c:pt>
                <c:pt idx="8630">
                  <c:v>42858.993055581581</c:v>
                </c:pt>
                <c:pt idx="8631">
                  <c:v>42858.993750026057</c:v>
                </c:pt>
                <c:pt idx="8632">
                  <c:v>42858.994444470503</c:v>
                </c:pt>
                <c:pt idx="8633">
                  <c:v>42858.99513891495</c:v>
                </c:pt>
                <c:pt idx="8634">
                  <c:v>42858.995833359397</c:v>
                </c:pt>
                <c:pt idx="8635">
                  <c:v>42858.996527803836</c:v>
                </c:pt>
                <c:pt idx="8636">
                  <c:v>42858.99722224829</c:v>
                </c:pt>
                <c:pt idx="8637">
                  <c:v>42858.997916692737</c:v>
                </c:pt>
                <c:pt idx="8638">
                  <c:v>42858.998611137191</c:v>
                </c:pt>
                <c:pt idx="8639">
                  <c:v>42858.999305581587</c:v>
                </c:pt>
                <c:pt idx="8640">
                  <c:v>42859.000000026092</c:v>
                </c:pt>
                <c:pt idx="8641">
                  <c:v>42859.000694470553</c:v>
                </c:pt>
                <c:pt idx="8642">
                  <c:v>42859.00138891497</c:v>
                </c:pt>
                <c:pt idx="8643">
                  <c:v>42859.002083359417</c:v>
                </c:pt>
                <c:pt idx="8644">
                  <c:v>42859.002777803864</c:v>
                </c:pt>
                <c:pt idx="8645">
                  <c:v>42859.003472248311</c:v>
                </c:pt>
                <c:pt idx="8646">
                  <c:v>42859.004166692757</c:v>
                </c:pt>
                <c:pt idx="8647">
                  <c:v>42859.004861137204</c:v>
                </c:pt>
                <c:pt idx="8648">
                  <c:v>42859.005555581622</c:v>
                </c:pt>
                <c:pt idx="8649">
                  <c:v>42859.006250026127</c:v>
                </c:pt>
                <c:pt idx="8650">
                  <c:v>42859.006944470566</c:v>
                </c:pt>
                <c:pt idx="8651">
                  <c:v>42859.007638914991</c:v>
                </c:pt>
                <c:pt idx="8652">
                  <c:v>42859.008333359459</c:v>
                </c:pt>
                <c:pt idx="8653">
                  <c:v>42859.009027803884</c:v>
                </c:pt>
                <c:pt idx="8654">
                  <c:v>42859.009722248331</c:v>
                </c:pt>
                <c:pt idx="8655">
                  <c:v>42859.010416692792</c:v>
                </c:pt>
                <c:pt idx="8656">
                  <c:v>42859.011111137224</c:v>
                </c:pt>
                <c:pt idx="8657">
                  <c:v>42859.011805581649</c:v>
                </c:pt>
                <c:pt idx="8658">
                  <c:v>42859.012500026147</c:v>
                </c:pt>
                <c:pt idx="8659">
                  <c:v>42859.013194470586</c:v>
                </c:pt>
                <c:pt idx="8660">
                  <c:v>42859.013888915004</c:v>
                </c:pt>
                <c:pt idx="8661">
                  <c:v>42859.01458335948</c:v>
                </c:pt>
                <c:pt idx="8662">
                  <c:v>42859.015277803912</c:v>
                </c:pt>
                <c:pt idx="8663">
                  <c:v>42859.015972248373</c:v>
                </c:pt>
                <c:pt idx="8664">
                  <c:v>42859.016666692798</c:v>
                </c:pt>
                <c:pt idx="8665">
                  <c:v>42859.017361137223</c:v>
                </c:pt>
                <c:pt idx="8666">
                  <c:v>42859.018055581684</c:v>
                </c:pt>
                <c:pt idx="8667">
                  <c:v>42859.01875002616</c:v>
                </c:pt>
                <c:pt idx="8668">
                  <c:v>42859.019444470592</c:v>
                </c:pt>
                <c:pt idx="8669">
                  <c:v>42859.020138915024</c:v>
                </c:pt>
                <c:pt idx="8670">
                  <c:v>42859.020833359493</c:v>
                </c:pt>
                <c:pt idx="8671">
                  <c:v>42859.021527803925</c:v>
                </c:pt>
                <c:pt idx="8672">
                  <c:v>42859.022222248394</c:v>
                </c:pt>
                <c:pt idx="8673">
                  <c:v>42859.022916692818</c:v>
                </c:pt>
                <c:pt idx="8674">
                  <c:v>42859.023611137243</c:v>
                </c:pt>
                <c:pt idx="8675">
                  <c:v>42859.024305581668</c:v>
                </c:pt>
                <c:pt idx="8676">
                  <c:v>42859.025000026159</c:v>
                </c:pt>
                <c:pt idx="8677">
                  <c:v>42859.025694470605</c:v>
                </c:pt>
                <c:pt idx="8678">
                  <c:v>42859.02638891503</c:v>
                </c:pt>
                <c:pt idx="8679">
                  <c:v>42859.027083359484</c:v>
                </c:pt>
                <c:pt idx="8680">
                  <c:v>42859.027777803924</c:v>
                </c:pt>
                <c:pt idx="8681">
                  <c:v>42859.028472248392</c:v>
                </c:pt>
                <c:pt idx="8682">
                  <c:v>42859.029166692824</c:v>
                </c:pt>
                <c:pt idx="8683">
                  <c:v>42859.029861137264</c:v>
                </c:pt>
                <c:pt idx="8684">
                  <c:v>42859.030555581725</c:v>
                </c:pt>
                <c:pt idx="8685">
                  <c:v>42859.031250026193</c:v>
                </c:pt>
                <c:pt idx="8686">
                  <c:v>42859.031944470626</c:v>
                </c:pt>
                <c:pt idx="8687">
                  <c:v>42859.032638915072</c:v>
                </c:pt>
                <c:pt idx="8688">
                  <c:v>42859.033333359519</c:v>
                </c:pt>
                <c:pt idx="8689">
                  <c:v>42859.034027803966</c:v>
                </c:pt>
                <c:pt idx="8690">
                  <c:v>42859.034722248412</c:v>
                </c:pt>
                <c:pt idx="8691">
                  <c:v>42859.035416692859</c:v>
                </c:pt>
                <c:pt idx="8692">
                  <c:v>42859.036111137306</c:v>
                </c:pt>
                <c:pt idx="8693">
                  <c:v>42859.036805581731</c:v>
                </c:pt>
                <c:pt idx="8694">
                  <c:v>42859.037500026199</c:v>
                </c:pt>
                <c:pt idx="8695">
                  <c:v>42859.038194470646</c:v>
                </c:pt>
                <c:pt idx="8696">
                  <c:v>42859.038888915085</c:v>
                </c:pt>
                <c:pt idx="8697">
                  <c:v>42859.039583359539</c:v>
                </c:pt>
                <c:pt idx="8698">
                  <c:v>42859.040277803993</c:v>
                </c:pt>
                <c:pt idx="8699">
                  <c:v>42859.040972248455</c:v>
                </c:pt>
                <c:pt idx="8700">
                  <c:v>42859.04166669288</c:v>
                </c:pt>
                <c:pt idx="8701">
                  <c:v>42859.042361137326</c:v>
                </c:pt>
                <c:pt idx="8702">
                  <c:v>42859.043055581751</c:v>
                </c:pt>
                <c:pt idx="8703">
                  <c:v>42859.04375002622</c:v>
                </c:pt>
                <c:pt idx="8704">
                  <c:v>42859.044444470666</c:v>
                </c:pt>
                <c:pt idx="8705">
                  <c:v>42859.045138915106</c:v>
                </c:pt>
                <c:pt idx="8706">
                  <c:v>42859.045833359589</c:v>
                </c:pt>
                <c:pt idx="8707">
                  <c:v>42859.046527804028</c:v>
                </c:pt>
                <c:pt idx="8708">
                  <c:v>42859.047222248475</c:v>
                </c:pt>
                <c:pt idx="8709">
                  <c:v>42859.047916692922</c:v>
                </c:pt>
                <c:pt idx="8710">
                  <c:v>42859.048611137347</c:v>
                </c:pt>
                <c:pt idx="8711">
                  <c:v>42859.049305581764</c:v>
                </c:pt>
                <c:pt idx="8712">
                  <c:v>42859.05000002624</c:v>
                </c:pt>
                <c:pt idx="8713">
                  <c:v>42859.050694470709</c:v>
                </c:pt>
                <c:pt idx="8714">
                  <c:v>42859.051388915126</c:v>
                </c:pt>
                <c:pt idx="8715">
                  <c:v>42859.052083359602</c:v>
                </c:pt>
                <c:pt idx="8716">
                  <c:v>42859.052777804041</c:v>
                </c:pt>
                <c:pt idx="8717">
                  <c:v>42859.053472248503</c:v>
                </c:pt>
                <c:pt idx="8718">
                  <c:v>42859.054166692942</c:v>
                </c:pt>
                <c:pt idx="8719">
                  <c:v>42859.054861137367</c:v>
                </c:pt>
                <c:pt idx="8720">
                  <c:v>42859.055555581814</c:v>
                </c:pt>
                <c:pt idx="8721">
                  <c:v>42859.056250026289</c:v>
                </c:pt>
                <c:pt idx="8722">
                  <c:v>42859.056944470729</c:v>
                </c:pt>
                <c:pt idx="8723">
                  <c:v>42859.057638915161</c:v>
                </c:pt>
                <c:pt idx="8724">
                  <c:v>42859.058333359622</c:v>
                </c:pt>
                <c:pt idx="8725">
                  <c:v>42859.059027804047</c:v>
                </c:pt>
                <c:pt idx="8726">
                  <c:v>42859.059722248516</c:v>
                </c:pt>
                <c:pt idx="8727">
                  <c:v>42859.060416692941</c:v>
                </c:pt>
                <c:pt idx="8728">
                  <c:v>42859.061111137366</c:v>
                </c:pt>
                <c:pt idx="8729">
                  <c:v>42859.061805581805</c:v>
                </c:pt>
                <c:pt idx="8730">
                  <c:v>42859.062500026281</c:v>
                </c:pt>
                <c:pt idx="8731">
                  <c:v>42859.063194470727</c:v>
                </c:pt>
                <c:pt idx="8732">
                  <c:v>42859.063888915174</c:v>
                </c:pt>
                <c:pt idx="8733">
                  <c:v>42859.064583359621</c:v>
                </c:pt>
                <c:pt idx="8734">
                  <c:v>42859.065277804068</c:v>
                </c:pt>
                <c:pt idx="8735">
                  <c:v>42859.065972248536</c:v>
                </c:pt>
                <c:pt idx="8736">
                  <c:v>42859.066666692961</c:v>
                </c:pt>
                <c:pt idx="8737">
                  <c:v>42859.067361137379</c:v>
                </c:pt>
                <c:pt idx="8738">
                  <c:v>42859.068055581854</c:v>
                </c:pt>
                <c:pt idx="8739">
                  <c:v>42859.068750026301</c:v>
                </c:pt>
                <c:pt idx="8740">
                  <c:v>42859.069444470726</c:v>
                </c:pt>
                <c:pt idx="8741">
                  <c:v>42859.070138915195</c:v>
                </c:pt>
                <c:pt idx="8742">
                  <c:v>42859.070833359641</c:v>
                </c:pt>
                <c:pt idx="8743">
                  <c:v>42859.071527804088</c:v>
                </c:pt>
                <c:pt idx="8744">
                  <c:v>42859.072222248571</c:v>
                </c:pt>
                <c:pt idx="8745">
                  <c:v>42859.072916693003</c:v>
                </c:pt>
                <c:pt idx="8746">
                  <c:v>42859.073611137428</c:v>
                </c:pt>
                <c:pt idx="8747">
                  <c:v>42859.074305581875</c:v>
                </c:pt>
                <c:pt idx="8748">
                  <c:v>42859.075000026322</c:v>
                </c:pt>
                <c:pt idx="8749">
                  <c:v>42859.075694470768</c:v>
                </c:pt>
                <c:pt idx="8750">
                  <c:v>42859.076388915193</c:v>
                </c:pt>
                <c:pt idx="8751">
                  <c:v>42859.077083359654</c:v>
                </c:pt>
                <c:pt idx="8752">
                  <c:v>42859.077777804108</c:v>
                </c:pt>
                <c:pt idx="8753">
                  <c:v>42859.078472248599</c:v>
                </c:pt>
                <c:pt idx="8754">
                  <c:v>42859.079166692994</c:v>
                </c:pt>
                <c:pt idx="8755">
                  <c:v>42859.079861137434</c:v>
                </c:pt>
                <c:pt idx="8756">
                  <c:v>42859.080555581895</c:v>
                </c:pt>
                <c:pt idx="8757">
                  <c:v>42859.081250026342</c:v>
                </c:pt>
                <c:pt idx="8758">
                  <c:v>42859.081944470789</c:v>
                </c:pt>
                <c:pt idx="8759">
                  <c:v>42859.082638915235</c:v>
                </c:pt>
                <c:pt idx="8760">
                  <c:v>42859.083333359682</c:v>
                </c:pt>
                <c:pt idx="8761">
                  <c:v>42859.084027804143</c:v>
                </c:pt>
                <c:pt idx="8762">
                  <c:v>42859.084722248605</c:v>
                </c:pt>
                <c:pt idx="8763">
                  <c:v>42859.085416693022</c:v>
                </c:pt>
                <c:pt idx="8764">
                  <c:v>42859.086111137469</c:v>
                </c:pt>
                <c:pt idx="8765">
                  <c:v>42859.086805581916</c:v>
                </c:pt>
                <c:pt idx="8766">
                  <c:v>42859.087500026362</c:v>
                </c:pt>
                <c:pt idx="8767">
                  <c:v>42859.088194470838</c:v>
                </c:pt>
                <c:pt idx="8768">
                  <c:v>42859.088888915256</c:v>
                </c:pt>
                <c:pt idx="8769">
                  <c:v>42859.089583359702</c:v>
                </c:pt>
                <c:pt idx="8770">
                  <c:v>42859.090277804149</c:v>
                </c:pt>
                <c:pt idx="8771">
                  <c:v>42859.090972248603</c:v>
                </c:pt>
                <c:pt idx="8772">
                  <c:v>42859.091666693013</c:v>
                </c:pt>
                <c:pt idx="8773">
                  <c:v>42859.092361137475</c:v>
                </c:pt>
                <c:pt idx="8774">
                  <c:v>42859.093055581914</c:v>
                </c:pt>
                <c:pt idx="8775">
                  <c:v>42859.093750026375</c:v>
                </c:pt>
                <c:pt idx="8776">
                  <c:v>42859.094444470829</c:v>
                </c:pt>
                <c:pt idx="8777">
                  <c:v>42859.095138915247</c:v>
                </c:pt>
                <c:pt idx="8778">
                  <c:v>42859.095833359723</c:v>
                </c:pt>
                <c:pt idx="8779">
                  <c:v>42859.096527804169</c:v>
                </c:pt>
                <c:pt idx="8780">
                  <c:v>42859.097222248616</c:v>
                </c:pt>
                <c:pt idx="8781">
                  <c:v>42859.097916693056</c:v>
                </c:pt>
                <c:pt idx="8782">
                  <c:v>42859.09861113751</c:v>
                </c:pt>
                <c:pt idx="8783">
                  <c:v>42859.099305581927</c:v>
                </c:pt>
                <c:pt idx="8784">
                  <c:v>42859.100000026403</c:v>
                </c:pt>
                <c:pt idx="8785">
                  <c:v>42859.100694470872</c:v>
                </c:pt>
                <c:pt idx="8786">
                  <c:v>42859.101388915253</c:v>
                </c:pt>
                <c:pt idx="8787">
                  <c:v>42859.102083359736</c:v>
                </c:pt>
                <c:pt idx="8788">
                  <c:v>42859.10277780419</c:v>
                </c:pt>
                <c:pt idx="8789">
                  <c:v>42859.103472248637</c:v>
                </c:pt>
                <c:pt idx="8790">
                  <c:v>42859.104166693076</c:v>
                </c:pt>
                <c:pt idx="8791">
                  <c:v>42859.10486113753</c:v>
                </c:pt>
                <c:pt idx="8792">
                  <c:v>42859.105555581977</c:v>
                </c:pt>
                <c:pt idx="8793">
                  <c:v>42859.106250026445</c:v>
                </c:pt>
                <c:pt idx="8794">
                  <c:v>42859.106944470892</c:v>
                </c:pt>
                <c:pt idx="8795">
                  <c:v>42859.107638915295</c:v>
                </c:pt>
                <c:pt idx="8796">
                  <c:v>42859.108333359763</c:v>
                </c:pt>
                <c:pt idx="8797">
                  <c:v>42859.109027804196</c:v>
                </c:pt>
                <c:pt idx="8798">
                  <c:v>42859.109722248657</c:v>
                </c:pt>
                <c:pt idx="8799">
                  <c:v>42859.110416693111</c:v>
                </c:pt>
                <c:pt idx="8800">
                  <c:v>42859.11111113755</c:v>
                </c:pt>
                <c:pt idx="8801">
                  <c:v>42859.111805581975</c:v>
                </c:pt>
                <c:pt idx="8802">
                  <c:v>42859.112500026466</c:v>
                </c:pt>
                <c:pt idx="8803">
                  <c:v>42859.11319447089</c:v>
                </c:pt>
                <c:pt idx="8804">
                  <c:v>42859.113888915315</c:v>
                </c:pt>
                <c:pt idx="8805">
                  <c:v>42859.114583359791</c:v>
                </c:pt>
                <c:pt idx="8806">
                  <c:v>42859.115277804231</c:v>
                </c:pt>
                <c:pt idx="8807">
                  <c:v>42859.115972248692</c:v>
                </c:pt>
                <c:pt idx="8808">
                  <c:v>42859.116666693131</c:v>
                </c:pt>
                <c:pt idx="8809">
                  <c:v>42859.117361137571</c:v>
                </c:pt>
                <c:pt idx="8810">
                  <c:v>42859.118055582017</c:v>
                </c:pt>
                <c:pt idx="8811">
                  <c:v>42859.118750026486</c:v>
                </c:pt>
                <c:pt idx="8812">
                  <c:v>42859.119444470911</c:v>
                </c:pt>
                <c:pt idx="8813">
                  <c:v>42859.120138915328</c:v>
                </c:pt>
                <c:pt idx="8814">
                  <c:v>42859.120833359812</c:v>
                </c:pt>
                <c:pt idx="8815">
                  <c:v>42859.121527804229</c:v>
                </c:pt>
                <c:pt idx="8816">
                  <c:v>42859.122222248698</c:v>
                </c:pt>
                <c:pt idx="8817">
                  <c:v>42859.122916693144</c:v>
                </c:pt>
                <c:pt idx="8818">
                  <c:v>42859.123611137584</c:v>
                </c:pt>
                <c:pt idx="8819">
                  <c:v>42859.124305582016</c:v>
                </c:pt>
                <c:pt idx="8820">
                  <c:v>42859.125000026484</c:v>
                </c:pt>
                <c:pt idx="8821">
                  <c:v>42859.125694470931</c:v>
                </c:pt>
                <c:pt idx="8822">
                  <c:v>42859.126388915349</c:v>
                </c:pt>
                <c:pt idx="8823">
                  <c:v>42859.127083359825</c:v>
                </c:pt>
                <c:pt idx="8824">
                  <c:v>42859.127777804249</c:v>
                </c:pt>
                <c:pt idx="8825">
                  <c:v>42859.128472248718</c:v>
                </c:pt>
                <c:pt idx="8826">
                  <c:v>42859.129166693143</c:v>
                </c:pt>
                <c:pt idx="8827">
                  <c:v>42859.129861137582</c:v>
                </c:pt>
                <c:pt idx="8828">
                  <c:v>42859.130555582058</c:v>
                </c:pt>
                <c:pt idx="8829">
                  <c:v>42859.131250026512</c:v>
                </c:pt>
                <c:pt idx="8830">
                  <c:v>42859.131944470952</c:v>
                </c:pt>
                <c:pt idx="8831">
                  <c:v>42859.132638915384</c:v>
                </c:pt>
                <c:pt idx="8832">
                  <c:v>42859.133333359845</c:v>
                </c:pt>
                <c:pt idx="8833">
                  <c:v>42859.134027804284</c:v>
                </c:pt>
                <c:pt idx="8834">
                  <c:v>42859.134722248738</c:v>
                </c:pt>
                <c:pt idx="8835">
                  <c:v>42859.135416693185</c:v>
                </c:pt>
                <c:pt idx="8836">
                  <c:v>42859.136111137625</c:v>
                </c:pt>
                <c:pt idx="8837">
                  <c:v>42859.136805582079</c:v>
                </c:pt>
                <c:pt idx="8838">
                  <c:v>42859.137500026533</c:v>
                </c:pt>
                <c:pt idx="8839">
                  <c:v>42859.138194470994</c:v>
                </c:pt>
                <c:pt idx="8840">
                  <c:v>42859.138888915404</c:v>
                </c:pt>
                <c:pt idx="8841">
                  <c:v>42859.139583359865</c:v>
                </c:pt>
                <c:pt idx="8842">
                  <c:v>42859.140277804312</c:v>
                </c:pt>
                <c:pt idx="8843">
                  <c:v>42859.140972248781</c:v>
                </c:pt>
                <c:pt idx="8844">
                  <c:v>42859.141666693184</c:v>
                </c:pt>
                <c:pt idx="8845">
                  <c:v>42859.14236113763</c:v>
                </c:pt>
                <c:pt idx="8846">
                  <c:v>42859.143055582084</c:v>
                </c:pt>
                <c:pt idx="8847">
                  <c:v>42859.143750026546</c:v>
                </c:pt>
                <c:pt idx="8848">
                  <c:v>42859.144444470992</c:v>
                </c:pt>
                <c:pt idx="8849">
                  <c:v>42859.145138915424</c:v>
                </c:pt>
                <c:pt idx="8850">
                  <c:v>42859.145833359893</c:v>
                </c:pt>
                <c:pt idx="8851">
                  <c:v>42859.146527804332</c:v>
                </c:pt>
                <c:pt idx="8852">
                  <c:v>42859.147222248801</c:v>
                </c:pt>
                <c:pt idx="8853">
                  <c:v>42859.147916693226</c:v>
                </c:pt>
                <c:pt idx="8854">
                  <c:v>42859.148611137673</c:v>
                </c:pt>
                <c:pt idx="8855">
                  <c:v>42859.149305582105</c:v>
                </c:pt>
                <c:pt idx="8856">
                  <c:v>42859.150000026588</c:v>
                </c:pt>
                <c:pt idx="8857">
                  <c:v>42859.150694471013</c:v>
                </c:pt>
                <c:pt idx="8858">
                  <c:v>42859.151388915438</c:v>
                </c:pt>
                <c:pt idx="8859">
                  <c:v>42859.152083359913</c:v>
                </c:pt>
                <c:pt idx="8860">
                  <c:v>42859.152777804353</c:v>
                </c:pt>
                <c:pt idx="8861">
                  <c:v>42859.153472248821</c:v>
                </c:pt>
                <c:pt idx="8862">
                  <c:v>42859.154166693224</c:v>
                </c:pt>
                <c:pt idx="8863">
                  <c:v>42859.154861137686</c:v>
                </c:pt>
                <c:pt idx="8864">
                  <c:v>42859.15555558214</c:v>
                </c:pt>
                <c:pt idx="8865">
                  <c:v>42859.156250026615</c:v>
                </c:pt>
                <c:pt idx="8866">
                  <c:v>42859.156944471033</c:v>
                </c:pt>
                <c:pt idx="8867">
                  <c:v>42859.15763891548</c:v>
                </c:pt>
                <c:pt idx="8868">
                  <c:v>42859.158333359956</c:v>
                </c:pt>
                <c:pt idx="8869">
                  <c:v>42859.159027804373</c:v>
                </c:pt>
                <c:pt idx="8870">
                  <c:v>42859.159722248842</c:v>
                </c:pt>
                <c:pt idx="8871">
                  <c:v>42859.160416693245</c:v>
                </c:pt>
                <c:pt idx="8872">
                  <c:v>42859.161111137677</c:v>
                </c:pt>
                <c:pt idx="8873">
                  <c:v>42859.161805582138</c:v>
                </c:pt>
                <c:pt idx="8874">
                  <c:v>42859.162500026607</c:v>
                </c:pt>
                <c:pt idx="8875">
                  <c:v>42859.163194471032</c:v>
                </c:pt>
                <c:pt idx="8876">
                  <c:v>42859.163888915471</c:v>
                </c:pt>
                <c:pt idx="8877">
                  <c:v>42859.164583359947</c:v>
                </c:pt>
                <c:pt idx="8878">
                  <c:v>42859.165277804394</c:v>
                </c:pt>
                <c:pt idx="8879">
                  <c:v>42859.16597224884</c:v>
                </c:pt>
                <c:pt idx="8880">
                  <c:v>42859.166666693265</c:v>
                </c:pt>
                <c:pt idx="8881">
                  <c:v>42859.167361137705</c:v>
                </c:pt>
                <c:pt idx="8882">
                  <c:v>42859.16805558218</c:v>
                </c:pt>
                <c:pt idx="8883">
                  <c:v>42859.168750026627</c:v>
                </c:pt>
                <c:pt idx="8884">
                  <c:v>42859.169444471074</c:v>
                </c:pt>
                <c:pt idx="8885">
                  <c:v>42859.170138915521</c:v>
                </c:pt>
                <c:pt idx="8886">
                  <c:v>42859.170833359996</c:v>
                </c:pt>
                <c:pt idx="8887">
                  <c:v>42859.171527804414</c:v>
                </c:pt>
                <c:pt idx="8888">
                  <c:v>42859.17222224889</c:v>
                </c:pt>
                <c:pt idx="8889">
                  <c:v>42859.172916693307</c:v>
                </c:pt>
                <c:pt idx="8890">
                  <c:v>42859.173611137754</c:v>
                </c:pt>
                <c:pt idx="8891">
                  <c:v>42859.174305582186</c:v>
                </c:pt>
                <c:pt idx="8892">
                  <c:v>42859.175000026626</c:v>
                </c:pt>
                <c:pt idx="8893">
                  <c:v>42859.175694471094</c:v>
                </c:pt>
                <c:pt idx="8894">
                  <c:v>42859.176388915534</c:v>
                </c:pt>
                <c:pt idx="8895">
                  <c:v>42859.177083359988</c:v>
                </c:pt>
                <c:pt idx="8896">
                  <c:v>42859.177777804434</c:v>
                </c:pt>
                <c:pt idx="8897">
                  <c:v>42859.178472248903</c:v>
                </c:pt>
                <c:pt idx="8898">
                  <c:v>42859.179166693299</c:v>
                </c:pt>
                <c:pt idx="8899">
                  <c:v>42859.179861137774</c:v>
                </c:pt>
                <c:pt idx="8900">
                  <c:v>42859.180555582221</c:v>
                </c:pt>
                <c:pt idx="8901">
                  <c:v>42859.181250026668</c:v>
                </c:pt>
                <c:pt idx="8902">
                  <c:v>42859.181944471115</c:v>
                </c:pt>
                <c:pt idx="8903">
                  <c:v>42859.182638915561</c:v>
                </c:pt>
                <c:pt idx="8904">
                  <c:v>42859.183333360008</c:v>
                </c:pt>
                <c:pt idx="8905">
                  <c:v>42859.184027804462</c:v>
                </c:pt>
                <c:pt idx="8906">
                  <c:v>42859.184722248923</c:v>
                </c:pt>
                <c:pt idx="8907">
                  <c:v>42859.185416693334</c:v>
                </c:pt>
                <c:pt idx="8908">
                  <c:v>42859.186111137795</c:v>
                </c:pt>
                <c:pt idx="8909">
                  <c:v>42859.186805582234</c:v>
                </c:pt>
                <c:pt idx="8910">
                  <c:v>42859.187500026688</c:v>
                </c:pt>
                <c:pt idx="8911">
                  <c:v>42859.188194471142</c:v>
                </c:pt>
                <c:pt idx="8912">
                  <c:v>42859.188888915582</c:v>
                </c:pt>
                <c:pt idx="8913">
                  <c:v>42859.189583360028</c:v>
                </c:pt>
                <c:pt idx="8914">
                  <c:v>42859.190277804482</c:v>
                </c:pt>
                <c:pt idx="8915">
                  <c:v>42859.190972248944</c:v>
                </c:pt>
                <c:pt idx="8916">
                  <c:v>42859.191666693332</c:v>
                </c:pt>
                <c:pt idx="8917">
                  <c:v>42859.192361137793</c:v>
                </c:pt>
                <c:pt idx="8918">
                  <c:v>42859.193055582218</c:v>
                </c:pt>
                <c:pt idx="8919">
                  <c:v>42859.193750026687</c:v>
                </c:pt>
                <c:pt idx="8920">
                  <c:v>42859.194444471155</c:v>
                </c:pt>
                <c:pt idx="8921">
                  <c:v>42859.195138915573</c:v>
                </c:pt>
                <c:pt idx="8922">
                  <c:v>42859.195833360034</c:v>
                </c:pt>
                <c:pt idx="8923">
                  <c:v>42859.196527804495</c:v>
                </c:pt>
                <c:pt idx="8924">
                  <c:v>42859.197222248942</c:v>
                </c:pt>
                <c:pt idx="8925">
                  <c:v>42859.197916693374</c:v>
                </c:pt>
                <c:pt idx="8926">
                  <c:v>42859.198611137836</c:v>
                </c:pt>
                <c:pt idx="8927">
                  <c:v>42859.199305582239</c:v>
                </c:pt>
                <c:pt idx="8928">
                  <c:v>42859.200000026729</c:v>
                </c:pt>
                <c:pt idx="8929">
                  <c:v>42859.200694471183</c:v>
                </c:pt>
                <c:pt idx="8930">
                  <c:v>42859.201388915579</c:v>
                </c:pt>
                <c:pt idx="8931">
                  <c:v>42859.202083360055</c:v>
                </c:pt>
                <c:pt idx="8932">
                  <c:v>42859.202777804516</c:v>
                </c:pt>
                <c:pt idx="8933">
                  <c:v>42859.203472248962</c:v>
                </c:pt>
                <c:pt idx="8934">
                  <c:v>42859.204166693387</c:v>
                </c:pt>
                <c:pt idx="8935">
                  <c:v>42859.204861137856</c:v>
                </c:pt>
                <c:pt idx="8936">
                  <c:v>42859.205555582281</c:v>
                </c:pt>
                <c:pt idx="8937">
                  <c:v>42859.206250026749</c:v>
                </c:pt>
                <c:pt idx="8938">
                  <c:v>42859.206944471196</c:v>
                </c:pt>
                <c:pt idx="8939">
                  <c:v>42859.207638915614</c:v>
                </c:pt>
                <c:pt idx="8940">
                  <c:v>42859.208333360089</c:v>
                </c:pt>
                <c:pt idx="8941">
                  <c:v>42859.209027804536</c:v>
                </c:pt>
                <c:pt idx="8942">
                  <c:v>42859.209722248983</c:v>
                </c:pt>
                <c:pt idx="8943">
                  <c:v>42859.21041669343</c:v>
                </c:pt>
                <c:pt idx="8944">
                  <c:v>42859.211111137876</c:v>
                </c:pt>
                <c:pt idx="8945">
                  <c:v>42859.211805582301</c:v>
                </c:pt>
                <c:pt idx="8946">
                  <c:v>42859.212500026792</c:v>
                </c:pt>
                <c:pt idx="8947">
                  <c:v>42859.213194471195</c:v>
                </c:pt>
                <c:pt idx="8948">
                  <c:v>42859.213888915627</c:v>
                </c:pt>
                <c:pt idx="8949">
                  <c:v>42859.21458336011</c:v>
                </c:pt>
                <c:pt idx="8950">
                  <c:v>42859.215277804578</c:v>
                </c:pt>
                <c:pt idx="8951">
                  <c:v>42859.215972249003</c:v>
                </c:pt>
                <c:pt idx="8952">
                  <c:v>42859.21666669345</c:v>
                </c:pt>
                <c:pt idx="8953">
                  <c:v>42859.217361137875</c:v>
                </c:pt>
                <c:pt idx="8954">
                  <c:v>42859.218055582336</c:v>
                </c:pt>
                <c:pt idx="8955">
                  <c:v>42859.21875002679</c:v>
                </c:pt>
                <c:pt idx="8956">
                  <c:v>42859.219444471215</c:v>
                </c:pt>
                <c:pt idx="8957">
                  <c:v>42859.220138915647</c:v>
                </c:pt>
                <c:pt idx="8958">
                  <c:v>42859.22083336013</c:v>
                </c:pt>
                <c:pt idx="8959">
                  <c:v>42859.221527804577</c:v>
                </c:pt>
                <c:pt idx="8960">
                  <c:v>42859.222222249031</c:v>
                </c:pt>
                <c:pt idx="8961">
                  <c:v>42859.22291669347</c:v>
                </c:pt>
                <c:pt idx="8962">
                  <c:v>42859.223611137895</c:v>
                </c:pt>
                <c:pt idx="8963">
                  <c:v>42859.224305582335</c:v>
                </c:pt>
                <c:pt idx="8964">
                  <c:v>42859.225000026789</c:v>
                </c:pt>
                <c:pt idx="8965">
                  <c:v>42859.225694471228</c:v>
                </c:pt>
                <c:pt idx="8966">
                  <c:v>42859.226388915667</c:v>
                </c:pt>
                <c:pt idx="8967">
                  <c:v>42859.227083360121</c:v>
                </c:pt>
                <c:pt idx="8968">
                  <c:v>42859.227777804575</c:v>
                </c:pt>
                <c:pt idx="8969">
                  <c:v>42859.228472249044</c:v>
                </c:pt>
                <c:pt idx="8970">
                  <c:v>42859.229166693454</c:v>
                </c:pt>
                <c:pt idx="8971">
                  <c:v>42859.229861137916</c:v>
                </c:pt>
                <c:pt idx="8972">
                  <c:v>42859.230555582384</c:v>
                </c:pt>
                <c:pt idx="8973">
                  <c:v>42859.231250026831</c:v>
                </c:pt>
                <c:pt idx="8974">
                  <c:v>42859.231944471248</c:v>
                </c:pt>
                <c:pt idx="8975">
                  <c:v>42859.232638915724</c:v>
                </c:pt>
                <c:pt idx="8976">
                  <c:v>42859.233333360171</c:v>
                </c:pt>
                <c:pt idx="8977">
                  <c:v>42859.234027804596</c:v>
                </c:pt>
                <c:pt idx="8978">
                  <c:v>42859.234722249064</c:v>
                </c:pt>
                <c:pt idx="8979">
                  <c:v>42859.235416693504</c:v>
                </c:pt>
                <c:pt idx="8980">
                  <c:v>42859.236111137958</c:v>
                </c:pt>
                <c:pt idx="8981">
                  <c:v>42859.236805582404</c:v>
                </c:pt>
                <c:pt idx="8982">
                  <c:v>42859.237500026851</c:v>
                </c:pt>
                <c:pt idx="8983">
                  <c:v>42859.238194471276</c:v>
                </c:pt>
                <c:pt idx="8984">
                  <c:v>42859.238888915723</c:v>
                </c:pt>
                <c:pt idx="8985">
                  <c:v>42859.239583360184</c:v>
                </c:pt>
                <c:pt idx="8986">
                  <c:v>42859.240277804638</c:v>
                </c:pt>
                <c:pt idx="8987">
                  <c:v>42859.240972249092</c:v>
                </c:pt>
                <c:pt idx="8988">
                  <c:v>42859.241666693524</c:v>
                </c:pt>
                <c:pt idx="8989">
                  <c:v>42859.242361137978</c:v>
                </c:pt>
                <c:pt idx="8990">
                  <c:v>42859.243055582425</c:v>
                </c:pt>
                <c:pt idx="8991">
                  <c:v>42859.243750026872</c:v>
                </c:pt>
                <c:pt idx="8992">
                  <c:v>42859.244444471304</c:v>
                </c:pt>
                <c:pt idx="8993">
                  <c:v>42859.245138915743</c:v>
                </c:pt>
                <c:pt idx="8994">
                  <c:v>42859.245833360204</c:v>
                </c:pt>
                <c:pt idx="8995">
                  <c:v>42859.246527804658</c:v>
                </c:pt>
                <c:pt idx="8996">
                  <c:v>42859.247222249112</c:v>
                </c:pt>
                <c:pt idx="8997">
                  <c:v>42859.247916693552</c:v>
                </c:pt>
                <c:pt idx="8998">
                  <c:v>42859.248611137999</c:v>
                </c:pt>
                <c:pt idx="8999">
                  <c:v>42859.249305582423</c:v>
                </c:pt>
                <c:pt idx="9000">
                  <c:v>42859.250000026892</c:v>
                </c:pt>
                <c:pt idx="9001">
                  <c:v>42859.250694471339</c:v>
                </c:pt>
                <c:pt idx="9002">
                  <c:v>42859.251388915764</c:v>
                </c:pt>
                <c:pt idx="9003">
                  <c:v>42859.252083360225</c:v>
                </c:pt>
                <c:pt idx="9004">
                  <c:v>42859.252777804679</c:v>
                </c:pt>
                <c:pt idx="9005">
                  <c:v>42859.253472249133</c:v>
                </c:pt>
                <c:pt idx="9006">
                  <c:v>42859.254166693572</c:v>
                </c:pt>
                <c:pt idx="9007">
                  <c:v>42859.254861138019</c:v>
                </c:pt>
                <c:pt idx="9008">
                  <c:v>42859.255555582466</c:v>
                </c:pt>
                <c:pt idx="9009">
                  <c:v>42859.256250026949</c:v>
                </c:pt>
                <c:pt idx="9010">
                  <c:v>42859.256944471359</c:v>
                </c:pt>
                <c:pt idx="9011">
                  <c:v>42859.257638915806</c:v>
                </c:pt>
                <c:pt idx="9012">
                  <c:v>42859.258333360252</c:v>
                </c:pt>
                <c:pt idx="9013">
                  <c:v>42859.259027804685</c:v>
                </c:pt>
                <c:pt idx="9014">
                  <c:v>42859.259722249146</c:v>
                </c:pt>
                <c:pt idx="9015">
                  <c:v>42859.260416693585</c:v>
                </c:pt>
                <c:pt idx="9016">
                  <c:v>42859.261111138025</c:v>
                </c:pt>
                <c:pt idx="9017">
                  <c:v>42859.261805582464</c:v>
                </c:pt>
                <c:pt idx="9018">
                  <c:v>42859.262500026933</c:v>
                </c:pt>
                <c:pt idx="9019">
                  <c:v>42859.263194471358</c:v>
                </c:pt>
                <c:pt idx="9020">
                  <c:v>42859.263888915797</c:v>
                </c:pt>
                <c:pt idx="9021">
                  <c:v>42859.264583360251</c:v>
                </c:pt>
                <c:pt idx="9022">
                  <c:v>42859.26527780472</c:v>
                </c:pt>
                <c:pt idx="9023">
                  <c:v>42859.265972249166</c:v>
                </c:pt>
                <c:pt idx="9024">
                  <c:v>42859.266666693584</c:v>
                </c:pt>
                <c:pt idx="9025">
                  <c:v>42859.267361138038</c:v>
                </c:pt>
                <c:pt idx="9026">
                  <c:v>42859.268055582506</c:v>
                </c:pt>
                <c:pt idx="9027">
                  <c:v>42859.268750026953</c:v>
                </c:pt>
                <c:pt idx="9028">
                  <c:v>42859.269444471371</c:v>
                </c:pt>
                <c:pt idx="9029">
                  <c:v>42859.270138915825</c:v>
                </c:pt>
                <c:pt idx="9030">
                  <c:v>42859.270833360286</c:v>
                </c:pt>
                <c:pt idx="9031">
                  <c:v>42859.271527804725</c:v>
                </c:pt>
                <c:pt idx="9032">
                  <c:v>42859.272222249201</c:v>
                </c:pt>
                <c:pt idx="9033">
                  <c:v>42859.272916693626</c:v>
                </c:pt>
                <c:pt idx="9034">
                  <c:v>42859.27361113808</c:v>
                </c:pt>
                <c:pt idx="9035">
                  <c:v>42859.274305582527</c:v>
                </c:pt>
                <c:pt idx="9036">
                  <c:v>42859.275000026973</c:v>
                </c:pt>
                <c:pt idx="9037">
                  <c:v>42859.27569447142</c:v>
                </c:pt>
                <c:pt idx="9038">
                  <c:v>42859.276388915845</c:v>
                </c:pt>
                <c:pt idx="9039">
                  <c:v>42859.277083360284</c:v>
                </c:pt>
                <c:pt idx="9040">
                  <c:v>42859.277777804738</c:v>
                </c:pt>
                <c:pt idx="9041">
                  <c:v>42859.278472249207</c:v>
                </c:pt>
                <c:pt idx="9042">
                  <c:v>42859.279166693617</c:v>
                </c:pt>
                <c:pt idx="9043">
                  <c:v>42859.2798611381</c:v>
                </c:pt>
                <c:pt idx="9044">
                  <c:v>42859.280555582547</c:v>
                </c:pt>
                <c:pt idx="9045">
                  <c:v>42859.281250027001</c:v>
                </c:pt>
                <c:pt idx="9046">
                  <c:v>42859.281944471426</c:v>
                </c:pt>
                <c:pt idx="9047">
                  <c:v>42859.282638915887</c:v>
                </c:pt>
                <c:pt idx="9048">
                  <c:v>42859.283333360334</c:v>
                </c:pt>
                <c:pt idx="9049">
                  <c:v>42859.284027804781</c:v>
                </c:pt>
                <c:pt idx="9050">
                  <c:v>42859.284722249227</c:v>
                </c:pt>
                <c:pt idx="9051">
                  <c:v>42859.285416693674</c:v>
                </c:pt>
                <c:pt idx="9052">
                  <c:v>42859.286111138143</c:v>
                </c:pt>
                <c:pt idx="9053">
                  <c:v>42859.286805582567</c:v>
                </c:pt>
                <c:pt idx="9054">
                  <c:v>42859.287500027014</c:v>
                </c:pt>
                <c:pt idx="9055">
                  <c:v>42859.288194471461</c:v>
                </c:pt>
                <c:pt idx="9056">
                  <c:v>42859.288888915908</c:v>
                </c:pt>
                <c:pt idx="9057">
                  <c:v>42859.289583360354</c:v>
                </c:pt>
                <c:pt idx="9058">
                  <c:v>42859.290277804801</c:v>
                </c:pt>
                <c:pt idx="9059">
                  <c:v>42859.290972249226</c:v>
                </c:pt>
                <c:pt idx="9060">
                  <c:v>42859.291666693651</c:v>
                </c:pt>
                <c:pt idx="9061">
                  <c:v>42859.292361138134</c:v>
                </c:pt>
                <c:pt idx="9062">
                  <c:v>42859.293055582566</c:v>
                </c:pt>
                <c:pt idx="9063">
                  <c:v>42859.293750027013</c:v>
                </c:pt>
                <c:pt idx="9064">
                  <c:v>42859.294444471474</c:v>
                </c:pt>
                <c:pt idx="9065">
                  <c:v>42859.295138915899</c:v>
                </c:pt>
                <c:pt idx="9066">
                  <c:v>42859.295833360375</c:v>
                </c:pt>
                <c:pt idx="9067">
                  <c:v>42859.296527804821</c:v>
                </c:pt>
                <c:pt idx="9068">
                  <c:v>42859.297222249254</c:v>
                </c:pt>
                <c:pt idx="9069">
                  <c:v>42859.297916693693</c:v>
                </c:pt>
                <c:pt idx="9070">
                  <c:v>42859.298611138162</c:v>
                </c:pt>
                <c:pt idx="9071">
                  <c:v>42859.299305582579</c:v>
                </c:pt>
                <c:pt idx="9072">
                  <c:v>42859.300000027062</c:v>
                </c:pt>
                <c:pt idx="9073">
                  <c:v>42859.300694471523</c:v>
                </c:pt>
                <c:pt idx="9074">
                  <c:v>42859.301388915934</c:v>
                </c:pt>
                <c:pt idx="9075">
                  <c:v>42859.302083360395</c:v>
                </c:pt>
                <c:pt idx="9076">
                  <c:v>42859.302777804842</c:v>
                </c:pt>
                <c:pt idx="9077">
                  <c:v>42859.303472249288</c:v>
                </c:pt>
                <c:pt idx="9078">
                  <c:v>42859.304166693735</c:v>
                </c:pt>
                <c:pt idx="9079">
                  <c:v>42859.304861138204</c:v>
                </c:pt>
                <c:pt idx="9080">
                  <c:v>42859.305555582629</c:v>
                </c:pt>
                <c:pt idx="9081">
                  <c:v>42859.306250027104</c:v>
                </c:pt>
                <c:pt idx="9082">
                  <c:v>42859.306944471544</c:v>
                </c:pt>
                <c:pt idx="9083">
                  <c:v>42859.307638915969</c:v>
                </c:pt>
                <c:pt idx="9084">
                  <c:v>42859.308333360437</c:v>
                </c:pt>
                <c:pt idx="9085">
                  <c:v>42859.309027804862</c:v>
                </c:pt>
                <c:pt idx="9086">
                  <c:v>42859.309722249309</c:v>
                </c:pt>
                <c:pt idx="9087">
                  <c:v>42859.310416693763</c:v>
                </c:pt>
                <c:pt idx="9088">
                  <c:v>42859.311111138202</c:v>
                </c:pt>
                <c:pt idx="9089">
                  <c:v>42859.311805582634</c:v>
                </c:pt>
                <c:pt idx="9090">
                  <c:v>42859.312500027117</c:v>
                </c:pt>
                <c:pt idx="9091">
                  <c:v>42859.313194471542</c:v>
                </c:pt>
                <c:pt idx="9092">
                  <c:v>42859.313888915989</c:v>
                </c:pt>
                <c:pt idx="9093">
                  <c:v>42859.314583360443</c:v>
                </c:pt>
                <c:pt idx="9094">
                  <c:v>42859.315277804904</c:v>
                </c:pt>
                <c:pt idx="9095">
                  <c:v>42859.315972249351</c:v>
                </c:pt>
                <c:pt idx="9096">
                  <c:v>42859.316666693783</c:v>
                </c:pt>
                <c:pt idx="9097">
                  <c:v>42859.317361138223</c:v>
                </c:pt>
                <c:pt idx="9098">
                  <c:v>42859.318055582669</c:v>
                </c:pt>
                <c:pt idx="9099">
                  <c:v>42859.318750027138</c:v>
                </c:pt>
                <c:pt idx="9100">
                  <c:v>42859.319444471563</c:v>
                </c:pt>
                <c:pt idx="9101">
                  <c:v>42859.320138916009</c:v>
                </c:pt>
                <c:pt idx="9102">
                  <c:v>42859.320833360463</c:v>
                </c:pt>
                <c:pt idx="9103">
                  <c:v>42859.321527804903</c:v>
                </c:pt>
                <c:pt idx="9104">
                  <c:v>42859.322222249371</c:v>
                </c:pt>
                <c:pt idx="9105">
                  <c:v>42859.322916693796</c:v>
                </c:pt>
                <c:pt idx="9106">
                  <c:v>42859.323611138236</c:v>
                </c:pt>
                <c:pt idx="9107">
                  <c:v>42859.324305582675</c:v>
                </c:pt>
                <c:pt idx="9108">
                  <c:v>42859.325000027136</c:v>
                </c:pt>
                <c:pt idx="9109">
                  <c:v>42859.325694471583</c:v>
                </c:pt>
                <c:pt idx="9110">
                  <c:v>42859.32638891603</c:v>
                </c:pt>
                <c:pt idx="9111">
                  <c:v>42859.327083360477</c:v>
                </c:pt>
                <c:pt idx="9112">
                  <c:v>42859.327777804923</c:v>
                </c:pt>
                <c:pt idx="9113">
                  <c:v>42859.328472249392</c:v>
                </c:pt>
                <c:pt idx="9114">
                  <c:v>42859.329166693795</c:v>
                </c:pt>
                <c:pt idx="9115">
                  <c:v>42859.329861138256</c:v>
                </c:pt>
                <c:pt idx="9116">
                  <c:v>42859.33055558271</c:v>
                </c:pt>
                <c:pt idx="9117">
                  <c:v>42859.331250027179</c:v>
                </c:pt>
                <c:pt idx="9118">
                  <c:v>42859.331944471596</c:v>
                </c:pt>
                <c:pt idx="9119">
                  <c:v>42859.332638916072</c:v>
                </c:pt>
                <c:pt idx="9120">
                  <c:v>42859.333333360497</c:v>
                </c:pt>
                <c:pt idx="9121">
                  <c:v>42859.334027804965</c:v>
                </c:pt>
                <c:pt idx="9122">
                  <c:v>42859.33472224939</c:v>
                </c:pt>
                <c:pt idx="9123">
                  <c:v>42859.335416693837</c:v>
                </c:pt>
                <c:pt idx="9124">
                  <c:v>42859.336111138291</c:v>
                </c:pt>
                <c:pt idx="9125">
                  <c:v>42859.33680558273</c:v>
                </c:pt>
                <c:pt idx="9126">
                  <c:v>42859.337500027192</c:v>
                </c:pt>
                <c:pt idx="9127">
                  <c:v>42859.338194471631</c:v>
                </c:pt>
                <c:pt idx="9128">
                  <c:v>42859.338888916092</c:v>
                </c:pt>
                <c:pt idx="9129">
                  <c:v>42859.339583360517</c:v>
                </c:pt>
                <c:pt idx="9130">
                  <c:v>42859.340277805</c:v>
                </c:pt>
                <c:pt idx="9131">
                  <c:v>42859.34097224944</c:v>
                </c:pt>
                <c:pt idx="9132">
                  <c:v>42859.341666693857</c:v>
                </c:pt>
                <c:pt idx="9133">
                  <c:v>42859.342361138311</c:v>
                </c:pt>
                <c:pt idx="9134">
                  <c:v>42859.343055582751</c:v>
                </c:pt>
                <c:pt idx="9135">
                  <c:v>42859.343750027198</c:v>
                </c:pt>
                <c:pt idx="9136">
                  <c:v>42859.344444471644</c:v>
                </c:pt>
                <c:pt idx="9137">
                  <c:v>42859.345138916091</c:v>
                </c:pt>
                <c:pt idx="9138">
                  <c:v>42859.345833360559</c:v>
                </c:pt>
                <c:pt idx="9139">
                  <c:v>42859.346527805013</c:v>
                </c:pt>
                <c:pt idx="9140">
                  <c:v>42859.347222249453</c:v>
                </c:pt>
                <c:pt idx="9141">
                  <c:v>42859.347916693892</c:v>
                </c:pt>
                <c:pt idx="9142">
                  <c:v>42859.348611138354</c:v>
                </c:pt>
                <c:pt idx="9143">
                  <c:v>42859.349305582771</c:v>
                </c:pt>
                <c:pt idx="9144">
                  <c:v>42859.350000027218</c:v>
                </c:pt>
                <c:pt idx="9145">
                  <c:v>42859.350694471686</c:v>
                </c:pt>
                <c:pt idx="9146">
                  <c:v>42859.351388916111</c:v>
                </c:pt>
                <c:pt idx="9147">
                  <c:v>42859.35208336058</c:v>
                </c:pt>
                <c:pt idx="9148">
                  <c:v>42859.352777805012</c:v>
                </c:pt>
                <c:pt idx="9149">
                  <c:v>42859.353472249473</c:v>
                </c:pt>
                <c:pt idx="9150">
                  <c:v>42859.354166693898</c:v>
                </c:pt>
                <c:pt idx="9151">
                  <c:v>42859.354861138367</c:v>
                </c:pt>
                <c:pt idx="9152">
                  <c:v>42859.355555582792</c:v>
                </c:pt>
                <c:pt idx="9153">
                  <c:v>42859.35625002726</c:v>
                </c:pt>
                <c:pt idx="9154">
                  <c:v>42859.356944471692</c:v>
                </c:pt>
                <c:pt idx="9155">
                  <c:v>42859.357638916154</c:v>
                </c:pt>
                <c:pt idx="9156">
                  <c:v>42859.358333360608</c:v>
                </c:pt>
                <c:pt idx="9157">
                  <c:v>42859.359027805032</c:v>
                </c:pt>
                <c:pt idx="9158">
                  <c:v>42859.359722249494</c:v>
                </c:pt>
                <c:pt idx="9159">
                  <c:v>42859.360416693919</c:v>
                </c:pt>
                <c:pt idx="9160">
                  <c:v>42859.361111138365</c:v>
                </c:pt>
                <c:pt idx="9161">
                  <c:v>42859.361805582805</c:v>
                </c:pt>
                <c:pt idx="9162">
                  <c:v>42859.362500027259</c:v>
                </c:pt>
                <c:pt idx="9163">
                  <c:v>42859.363194471705</c:v>
                </c:pt>
                <c:pt idx="9164">
                  <c:v>42859.363888916152</c:v>
                </c:pt>
                <c:pt idx="9165">
                  <c:v>42859.364583360599</c:v>
                </c:pt>
                <c:pt idx="9166">
                  <c:v>42859.365277805045</c:v>
                </c:pt>
                <c:pt idx="9167">
                  <c:v>42859.365972249492</c:v>
                </c:pt>
                <c:pt idx="9168">
                  <c:v>42859.366666693939</c:v>
                </c:pt>
                <c:pt idx="9169">
                  <c:v>42859.367361138386</c:v>
                </c:pt>
                <c:pt idx="9170">
                  <c:v>42859.368055582832</c:v>
                </c:pt>
                <c:pt idx="9171">
                  <c:v>42859.368750027279</c:v>
                </c:pt>
                <c:pt idx="9172">
                  <c:v>42859.369444471726</c:v>
                </c:pt>
                <c:pt idx="9173">
                  <c:v>42859.370138916194</c:v>
                </c:pt>
                <c:pt idx="9174">
                  <c:v>42859.370833360619</c:v>
                </c:pt>
                <c:pt idx="9175">
                  <c:v>42859.371527805066</c:v>
                </c:pt>
                <c:pt idx="9176">
                  <c:v>42859.372222249549</c:v>
                </c:pt>
                <c:pt idx="9177">
                  <c:v>42859.372916693988</c:v>
                </c:pt>
                <c:pt idx="9178">
                  <c:v>42859.373611138413</c:v>
                </c:pt>
                <c:pt idx="9179">
                  <c:v>42859.374305582853</c:v>
                </c:pt>
                <c:pt idx="9180">
                  <c:v>42859.375000027285</c:v>
                </c:pt>
                <c:pt idx="9181">
                  <c:v>42859.375694471746</c:v>
                </c:pt>
                <c:pt idx="9182">
                  <c:v>42859.376388916193</c:v>
                </c:pt>
                <c:pt idx="9183">
                  <c:v>42859.377083360625</c:v>
                </c:pt>
                <c:pt idx="9184">
                  <c:v>42859.377777805086</c:v>
                </c:pt>
                <c:pt idx="9185">
                  <c:v>42859.378472249555</c:v>
                </c:pt>
                <c:pt idx="9186">
                  <c:v>42859.37916669398</c:v>
                </c:pt>
                <c:pt idx="9187">
                  <c:v>42859.379861138441</c:v>
                </c:pt>
                <c:pt idx="9188">
                  <c:v>42859.380555582895</c:v>
                </c:pt>
                <c:pt idx="9189">
                  <c:v>42859.381250027342</c:v>
                </c:pt>
                <c:pt idx="9190">
                  <c:v>42859.381944471766</c:v>
                </c:pt>
                <c:pt idx="9191">
                  <c:v>42859.382638916213</c:v>
                </c:pt>
                <c:pt idx="9192">
                  <c:v>42859.38333336066</c:v>
                </c:pt>
                <c:pt idx="9193">
                  <c:v>42859.384027805128</c:v>
                </c:pt>
                <c:pt idx="9194">
                  <c:v>42859.384722249575</c:v>
                </c:pt>
                <c:pt idx="9195">
                  <c:v>42859.385416694022</c:v>
                </c:pt>
                <c:pt idx="9196">
                  <c:v>42859.386111138476</c:v>
                </c:pt>
                <c:pt idx="9197">
                  <c:v>42859.386805582893</c:v>
                </c:pt>
                <c:pt idx="9198">
                  <c:v>42859.38750002734</c:v>
                </c:pt>
                <c:pt idx="9199">
                  <c:v>42859.388194471809</c:v>
                </c:pt>
                <c:pt idx="9200">
                  <c:v>42859.388888916241</c:v>
                </c:pt>
                <c:pt idx="9201">
                  <c:v>42859.38958336068</c:v>
                </c:pt>
                <c:pt idx="9202">
                  <c:v>42859.390277805142</c:v>
                </c:pt>
                <c:pt idx="9203">
                  <c:v>42859.390972249603</c:v>
                </c:pt>
                <c:pt idx="9204">
                  <c:v>42859.39166669402</c:v>
                </c:pt>
                <c:pt idx="9205">
                  <c:v>42859.392361138467</c:v>
                </c:pt>
                <c:pt idx="9206">
                  <c:v>42859.393055582914</c:v>
                </c:pt>
                <c:pt idx="9207">
                  <c:v>42859.393750027339</c:v>
                </c:pt>
                <c:pt idx="9208">
                  <c:v>42859.394444471807</c:v>
                </c:pt>
                <c:pt idx="9209">
                  <c:v>42859.395138916254</c:v>
                </c:pt>
                <c:pt idx="9210">
                  <c:v>42859.395833360701</c:v>
                </c:pt>
                <c:pt idx="9211">
                  <c:v>42859.396527805147</c:v>
                </c:pt>
                <c:pt idx="9212">
                  <c:v>42859.397222249601</c:v>
                </c:pt>
                <c:pt idx="9213">
                  <c:v>42859.397916694041</c:v>
                </c:pt>
                <c:pt idx="9214">
                  <c:v>42859.398611138509</c:v>
                </c:pt>
                <c:pt idx="9215">
                  <c:v>42859.399305582934</c:v>
                </c:pt>
                <c:pt idx="9216">
                  <c:v>42859.400000027381</c:v>
                </c:pt>
                <c:pt idx="9217">
                  <c:v>42859.400694471842</c:v>
                </c:pt>
                <c:pt idx="9218">
                  <c:v>42859.401388916274</c:v>
                </c:pt>
                <c:pt idx="9219">
                  <c:v>42859.402083360721</c:v>
                </c:pt>
                <c:pt idx="9220">
                  <c:v>42859.402777805168</c:v>
                </c:pt>
                <c:pt idx="9221">
                  <c:v>42859.403472249614</c:v>
                </c:pt>
                <c:pt idx="9222">
                  <c:v>42859.404166694061</c:v>
                </c:pt>
                <c:pt idx="9223">
                  <c:v>42859.40486113853</c:v>
                </c:pt>
                <c:pt idx="9224">
                  <c:v>42859.405555582962</c:v>
                </c:pt>
                <c:pt idx="9225">
                  <c:v>42859.406250027423</c:v>
                </c:pt>
                <c:pt idx="9226">
                  <c:v>42859.406944471848</c:v>
                </c:pt>
                <c:pt idx="9227">
                  <c:v>42859.407638916295</c:v>
                </c:pt>
                <c:pt idx="9228">
                  <c:v>42859.408333360741</c:v>
                </c:pt>
                <c:pt idx="9229">
                  <c:v>42859.409027805188</c:v>
                </c:pt>
                <c:pt idx="9230">
                  <c:v>42859.409722249635</c:v>
                </c:pt>
                <c:pt idx="9231">
                  <c:v>42859.410416694103</c:v>
                </c:pt>
                <c:pt idx="9232">
                  <c:v>42859.411111138543</c:v>
                </c:pt>
                <c:pt idx="9233">
                  <c:v>42859.411805582982</c:v>
                </c:pt>
                <c:pt idx="9234">
                  <c:v>42859.412500027443</c:v>
                </c:pt>
                <c:pt idx="9235">
                  <c:v>42859.413194471868</c:v>
                </c:pt>
                <c:pt idx="9236">
                  <c:v>42859.413888916315</c:v>
                </c:pt>
                <c:pt idx="9237">
                  <c:v>42859.414583360762</c:v>
                </c:pt>
                <c:pt idx="9238">
                  <c:v>42859.415277805208</c:v>
                </c:pt>
                <c:pt idx="9239">
                  <c:v>42859.415972249662</c:v>
                </c:pt>
                <c:pt idx="9240">
                  <c:v>42859.416666694124</c:v>
                </c:pt>
                <c:pt idx="9241">
                  <c:v>42859.417361138549</c:v>
                </c:pt>
                <c:pt idx="9242">
                  <c:v>42859.418055583003</c:v>
                </c:pt>
                <c:pt idx="9243">
                  <c:v>42859.418750027442</c:v>
                </c:pt>
                <c:pt idx="9244">
                  <c:v>42859.419444471889</c:v>
                </c:pt>
                <c:pt idx="9245">
                  <c:v>42859.420138916335</c:v>
                </c:pt>
                <c:pt idx="9246">
                  <c:v>42859.420833360782</c:v>
                </c:pt>
                <c:pt idx="9247">
                  <c:v>42859.421527805207</c:v>
                </c:pt>
                <c:pt idx="9248">
                  <c:v>42859.422222249683</c:v>
                </c:pt>
                <c:pt idx="9249">
                  <c:v>42859.422916694144</c:v>
                </c:pt>
                <c:pt idx="9250">
                  <c:v>42859.423611138569</c:v>
                </c:pt>
                <c:pt idx="9251">
                  <c:v>42859.424305582994</c:v>
                </c:pt>
                <c:pt idx="9252">
                  <c:v>42859.425000027455</c:v>
                </c:pt>
                <c:pt idx="9253">
                  <c:v>42859.425694471909</c:v>
                </c:pt>
                <c:pt idx="9254">
                  <c:v>42859.426388916356</c:v>
                </c:pt>
                <c:pt idx="9255">
                  <c:v>42859.427083360781</c:v>
                </c:pt>
                <c:pt idx="9256">
                  <c:v>42859.42777780522</c:v>
                </c:pt>
                <c:pt idx="9257">
                  <c:v>42859.428472249696</c:v>
                </c:pt>
                <c:pt idx="9258">
                  <c:v>42859.429166694135</c:v>
                </c:pt>
                <c:pt idx="9259">
                  <c:v>42859.429861138589</c:v>
                </c:pt>
                <c:pt idx="9260">
                  <c:v>42859.430555583036</c:v>
                </c:pt>
                <c:pt idx="9261">
                  <c:v>42859.431250027483</c:v>
                </c:pt>
                <c:pt idx="9262">
                  <c:v>42859.431944471929</c:v>
                </c:pt>
                <c:pt idx="9263">
                  <c:v>42859.432638916383</c:v>
                </c:pt>
                <c:pt idx="9264">
                  <c:v>42859.433333360823</c:v>
                </c:pt>
                <c:pt idx="9265">
                  <c:v>42859.43402780527</c:v>
                </c:pt>
                <c:pt idx="9266">
                  <c:v>42859.434722249716</c:v>
                </c:pt>
                <c:pt idx="9267">
                  <c:v>42859.435416694163</c:v>
                </c:pt>
                <c:pt idx="9268">
                  <c:v>42859.43611113861</c:v>
                </c:pt>
                <c:pt idx="9269">
                  <c:v>42859.436805583056</c:v>
                </c:pt>
                <c:pt idx="9270">
                  <c:v>42859.437500027503</c:v>
                </c:pt>
                <c:pt idx="9271">
                  <c:v>42859.438194471972</c:v>
                </c:pt>
                <c:pt idx="9272">
                  <c:v>42859.438888916397</c:v>
                </c:pt>
                <c:pt idx="9273">
                  <c:v>42859.439583360836</c:v>
                </c:pt>
                <c:pt idx="9274">
                  <c:v>42859.44027780529</c:v>
                </c:pt>
                <c:pt idx="9275">
                  <c:v>42859.440972249758</c:v>
                </c:pt>
                <c:pt idx="9276">
                  <c:v>42859.441666694183</c:v>
                </c:pt>
                <c:pt idx="9277">
                  <c:v>42859.44236113863</c:v>
                </c:pt>
                <c:pt idx="9278">
                  <c:v>42859.443055583077</c:v>
                </c:pt>
                <c:pt idx="9279">
                  <c:v>42859.443750027523</c:v>
                </c:pt>
                <c:pt idx="9280">
                  <c:v>42859.444444471992</c:v>
                </c:pt>
                <c:pt idx="9281">
                  <c:v>42859.445138916417</c:v>
                </c:pt>
                <c:pt idx="9282">
                  <c:v>42859.445833360885</c:v>
                </c:pt>
                <c:pt idx="9283">
                  <c:v>42859.44652780531</c:v>
                </c:pt>
                <c:pt idx="9284">
                  <c:v>42859.447222249779</c:v>
                </c:pt>
                <c:pt idx="9285">
                  <c:v>42859.447916694211</c:v>
                </c:pt>
                <c:pt idx="9286">
                  <c:v>42859.448611138672</c:v>
                </c:pt>
                <c:pt idx="9287">
                  <c:v>42859.449305583075</c:v>
                </c:pt>
                <c:pt idx="9288">
                  <c:v>42859.450000027566</c:v>
                </c:pt>
                <c:pt idx="9289">
                  <c:v>42859.45069447202</c:v>
                </c:pt>
                <c:pt idx="9290">
                  <c:v>42859.451388916437</c:v>
                </c:pt>
                <c:pt idx="9291">
                  <c:v>42859.452083360891</c:v>
                </c:pt>
                <c:pt idx="9292">
                  <c:v>42859.452777805331</c:v>
                </c:pt>
                <c:pt idx="9293">
                  <c:v>42859.453472249792</c:v>
                </c:pt>
                <c:pt idx="9294">
                  <c:v>42859.454166694231</c:v>
                </c:pt>
                <c:pt idx="9295">
                  <c:v>42859.454861138693</c:v>
                </c:pt>
                <c:pt idx="9296">
                  <c:v>42859.455555583118</c:v>
                </c:pt>
                <c:pt idx="9297">
                  <c:v>42859.456250027601</c:v>
                </c:pt>
                <c:pt idx="9298">
                  <c:v>42859.45694447204</c:v>
                </c:pt>
                <c:pt idx="9299">
                  <c:v>42859.457638916479</c:v>
                </c:pt>
                <c:pt idx="9300">
                  <c:v>42859.458333360941</c:v>
                </c:pt>
                <c:pt idx="9301">
                  <c:v>42859.459027805351</c:v>
                </c:pt>
                <c:pt idx="9302">
                  <c:v>42859.459722249798</c:v>
                </c:pt>
                <c:pt idx="9303">
                  <c:v>42859.460416694244</c:v>
                </c:pt>
                <c:pt idx="9304">
                  <c:v>42859.461111138684</c:v>
                </c:pt>
                <c:pt idx="9305">
                  <c:v>42859.461805583116</c:v>
                </c:pt>
                <c:pt idx="9306">
                  <c:v>42859.462500027592</c:v>
                </c:pt>
                <c:pt idx="9307">
                  <c:v>42859.463194472031</c:v>
                </c:pt>
                <c:pt idx="9308">
                  <c:v>42859.463888916478</c:v>
                </c:pt>
                <c:pt idx="9309">
                  <c:v>42859.464583360932</c:v>
                </c:pt>
                <c:pt idx="9310">
                  <c:v>42859.465277805371</c:v>
                </c:pt>
                <c:pt idx="9311">
                  <c:v>42859.465972249818</c:v>
                </c:pt>
                <c:pt idx="9312">
                  <c:v>42859.466666694265</c:v>
                </c:pt>
                <c:pt idx="9313">
                  <c:v>42859.467361138704</c:v>
                </c:pt>
                <c:pt idx="9314">
                  <c:v>42859.468055583158</c:v>
                </c:pt>
                <c:pt idx="9315">
                  <c:v>42859.468750027605</c:v>
                </c:pt>
                <c:pt idx="9316">
                  <c:v>42859.469444472052</c:v>
                </c:pt>
                <c:pt idx="9317">
                  <c:v>42859.470138916498</c:v>
                </c:pt>
                <c:pt idx="9318">
                  <c:v>42859.470833360967</c:v>
                </c:pt>
                <c:pt idx="9319">
                  <c:v>42859.471527805385</c:v>
                </c:pt>
                <c:pt idx="9320">
                  <c:v>42859.47222224986</c:v>
                </c:pt>
                <c:pt idx="9321">
                  <c:v>42859.472916694293</c:v>
                </c:pt>
                <c:pt idx="9322">
                  <c:v>42859.473611138732</c:v>
                </c:pt>
                <c:pt idx="9323">
                  <c:v>42859.474305583179</c:v>
                </c:pt>
                <c:pt idx="9324">
                  <c:v>42859.475000027625</c:v>
                </c:pt>
                <c:pt idx="9325">
                  <c:v>42859.475694472094</c:v>
                </c:pt>
                <c:pt idx="9326">
                  <c:v>42859.476388916519</c:v>
                </c:pt>
                <c:pt idx="9327">
                  <c:v>42859.477083360965</c:v>
                </c:pt>
                <c:pt idx="9328">
                  <c:v>42859.477777805405</c:v>
                </c:pt>
                <c:pt idx="9329">
                  <c:v>42859.478472249881</c:v>
                </c:pt>
                <c:pt idx="9330">
                  <c:v>42859.479166694306</c:v>
                </c:pt>
                <c:pt idx="9331">
                  <c:v>42859.479861138752</c:v>
                </c:pt>
                <c:pt idx="9332">
                  <c:v>42859.480555583199</c:v>
                </c:pt>
                <c:pt idx="9333">
                  <c:v>42859.481250027646</c:v>
                </c:pt>
                <c:pt idx="9334">
                  <c:v>42859.481944472092</c:v>
                </c:pt>
                <c:pt idx="9335">
                  <c:v>42859.482638916568</c:v>
                </c:pt>
                <c:pt idx="9336">
                  <c:v>42859.483333360993</c:v>
                </c:pt>
                <c:pt idx="9337">
                  <c:v>42859.484027805433</c:v>
                </c:pt>
                <c:pt idx="9338">
                  <c:v>42859.484722249901</c:v>
                </c:pt>
                <c:pt idx="9339">
                  <c:v>42859.485416694333</c:v>
                </c:pt>
                <c:pt idx="9340">
                  <c:v>42859.486111138795</c:v>
                </c:pt>
                <c:pt idx="9341">
                  <c:v>42859.486805583205</c:v>
                </c:pt>
                <c:pt idx="9342">
                  <c:v>42859.487500027666</c:v>
                </c:pt>
                <c:pt idx="9343">
                  <c:v>42859.488194472149</c:v>
                </c:pt>
                <c:pt idx="9344">
                  <c:v>42859.488888916589</c:v>
                </c:pt>
                <c:pt idx="9345">
                  <c:v>42859.489583361006</c:v>
                </c:pt>
                <c:pt idx="9346">
                  <c:v>42859.490277805453</c:v>
                </c:pt>
                <c:pt idx="9347">
                  <c:v>42859.490972249921</c:v>
                </c:pt>
                <c:pt idx="9348">
                  <c:v>42859.491666694325</c:v>
                </c:pt>
                <c:pt idx="9349">
                  <c:v>42859.492361138786</c:v>
                </c:pt>
                <c:pt idx="9350">
                  <c:v>42859.493055583203</c:v>
                </c:pt>
                <c:pt idx="9351">
                  <c:v>42859.493750027665</c:v>
                </c:pt>
                <c:pt idx="9352">
                  <c:v>42859.494444472133</c:v>
                </c:pt>
                <c:pt idx="9353">
                  <c:v>42859.49513891658</c:v>
                </c:pt>
                <c:pt idx="9354">
                  <c:v>42859.495833361027</c:v>
                </c:pt>
                <c:pt idx="9355">
                  <c:v>42859.496527805473</c:v>
                </c:pt>
                <c:pt idx="9356">
                  <c:v>42859.497222249942</c:v>
                </c:pt>
                <c:pt idx="9357">
                  <c:v>42859.497916694367</c:v>
                </c:pt>
                <c:pt idx="9358">
                  <c:v>42859.498611138813</c:v>
                </c:pt>
                <c:pt idx="9359">
                  <c:v>42859.499305583216</c:v>
                </c:pt>
                <c:pt idx="9360">
                  <c:v>42859.500000027707</c:v>
                </c:pt>
                <c:pt idx="9361">
                  <c:v>42859.50069447219</c:v>
                </c:pt>
                <c:pt idx="9362">
                  <c:v>42859.501388916586</c:v>
                </c:pt>
                <c:pt idx="9363">
                  <c:v>42859.502083361025</c:v>
                </c:pt>
                <c:pt idx="9364">
                  <c:v>42859.502777805494</c:v>
                </c:pt>
                <c:pt idx="9365">
                  <c:v>42859.50347224994</c:v>
                </c:pt>
                <c:pt idx="9366">
                  <c:v>42859.504166694387</c:v>
                </c:pt>
                <c:pt idx="9367">
                  <c:v>42859.504861138841</c:v>
                </c:pt>
                <c:pt idx="9368">
                  <c:v>42859.505555583259</c:v>
                </c:pt>
                <c:pt idx="9369">
                  <c:v>42859.506250027742</c:v>
                </c:pt>
                <c:pt idx="9370">
                  <c:v>42859.506944472203</c:v>
                </c:pt>
                <c:pt idx="9371">
                  <c:v>42859.507638916621</c:v>
                </c:pt>
                <c:pt idx="9372">
                  <c:v>42859.508333361067</c:v>
                </c:pt>
                <c:pt idx="9373">
                  <c:v>42859.509027805514</c:v>
                </c:pt>
                <c:pt idx="9374">
                  <c:v>42859.509722249961</c:v>
                </c:pt>
                <c:pt idx="9375">
                  <c:v>42859.510416694429</c:v>
                </c:pt>
                <c:pt idx="9376">
                  <c:v>42859.511111138861</c:v>
                </c:pt>
                <c:pt idx="9377">
                  <c:v>42859.511805583279</c:v>
                </c:pt>
                <c:pt idx="9378">
                  <c:v>42859.512500027748</c:v>
                </c:pt>
                <c:pt idx="9379">
                  <c:v>42859.513194472202</c:v>
                </c:pt>
                <c:pt idx="9380">
                  <c:v>42859.513888916634</c:v>
                </c:pt>
                <c:pt idx="9381">
                  <c:v>42859.514583361088</c:v>
                </c:pt>
                <c:pt idx="9382">
                  <c:v>42859.515277805542</c:v>
                </c:pt>
                <c:pt idx="9383">
                  <c:v>42859.515972250003</c:v>
                </c:pt>
                <c:pt idx="9384">
                  <c:v>42859.516666694442</c:v>
                </c:pt>
                <c:pt idx="9385">
                  <c:v>42859.517361138882</c:v>
                </c:pt>
                <c:pt idx="9386">
                  <c:v>42859.518055583321</c:v>
                </c:pt>
                <c:pt idx="9387">
                  <c:v>42859.518750027768</c:v>
                </c:pt>
                <c:pt idx="9388">
                  <c:v>42859.519444472215</c:v>
                </c:pt>
                <c:pt idx="9389">
                  <c:v>42859.520138916654</c:v>
                </c:pt>
                <c:pt idx="9390">
                  <c:v>42859.520833361108</c:v>
                </c:pt>
                <c:pt idx="9391">
                  <c:v>42859.521527805555</c:v>
                </c:pt>
                <c:pt idx="9392">
                  <c:v>42859.522222250002</c:v>
                </c:pt>
                <c:pt idx="9393">
                  <c:v>42859.522916694448</c:v>
                </c:pt>
                <c:pt idx="9394">
                  <c:v>42859.523611138895</c:v>
                </c:pt>
                <c:pt idx="9395">
                  <c:v>42859.524305583313</c:v>
                </c:pt>
                <c:pt idx="9396">
                  <c:v>42859.525000027774</c:v>
                </c:pt>
                <c:pt idx="9397">
                  <c:v>42859.525694472235</c:v>
                </c:pt>
                <c:pt idx="9398">
                  <c:v>42859.526388916674</c:v>
                </c:pt>
                <c:pt idx="9399">
                  <c:v>42859.527083361107</c:v>
                </c:pt>
                <c:pt idx="9400">
                  <c:v>42859.527777805575</c:v>
                </c:pt>
                <c:pt idx="9401">
                  <c:v>42859.528472250022</c:v>
                </c:pt>
                <c:pt idx="9402">
                  <c:v>42859.529166694454</c:v>
                </c:pt>
                <c:pt idx="9403">
                  <c:v>42859.529861138915</c:v>
                </c:pt>
                <c:pt idx="9404">
                  <c:v>42859.530555583355</c:v>
                </c:pt>
                <c:pt idx="9405">
                  <c:v>42859.531250027809</c:v>
                </c:pt>
                <c:pt idx="9406">
                  <c:v>42859.531944472255</c:v>
                </c:pt>
                <c:pt idx="9407">
                  <c:v>42859.532638916702</c:v>
                </c:pt>
                <c:pt idx="9408">
                  <c:v>42859.533333361134</c:v>
                </c:pt>
                <c:pt idx="9409">
                  <c:v>42859.534027805596</c:v>
                </c:pt>
                <c:pt idx="9410">
                  <c:v>42859.534722250035</c:v>
                </c:pt>
                <c:pt idx="9411">
                  <c:v>42859.535416694489</c:v>
                </c:pt>
                <c:pt idx="9412">
                  <c:v>42859.536111138943</c:v>
                </c:pt>
                <c:pt idx="9413">
                  <c:v>42859.536805583375</c:v>
                </c:pt>
                <c:pt idx="9414">
                  <c:v>42859.537500027829</c:v>
                </c:pt>
                <c:pt idx="9415">
                  <c:v>42859.538194472283</c:v>
                </c:pt>
                <c:pt idx="9416">
                  <c:v>42859.538888916722</c:v>
                </c:pt>
                <c:pt idx="9417">
                  <c:v>42859.539583361155</c:v>
                </c:pt>
                <c:pt idx="9418">
                  <c:v>42859.540277805616</c:v>
                </c:pt>
                <c:pt idx="9419">
                  <c:v>42859.540972250063</c:v>
                </c:pt>
                <c:pt idx="9420">
                  <c:v>42859.541666694509</c:v>
                </c:pt>
                <c:pt idx="9421">
                  <c:v>42859.542361138963</c:v>
                </c:pt>
                <c:pt idx="9422">
                  <c:v>42859.543055583381</c:v>
                </c:pt>
                <c:pt idx="9423">
                  <c:v>42859.543750027835</c:v>
                </c:pt>
                <c:pt idx="9424">
                  <c:v>42859.544444472296</c:v>
                </c:pt>
                <c:pt idx="9425">
                  <c:v>42859.545138916736</c:v>
                </c:pt>
                <c:pt idx="9426">
                  <c:v>42859.54583336119</c:v>
                </c:pt>
                <c:pt idx="9427">
                  <c:v>42859.546527805636</c:v>
                </c:pt>
                <c:pt idx="9428">
                  <c:v>42859.547222250083</c:v>
                </c:pt>
                <c:pt idx="9429">
                  <c:v>42859.547916694552</c:v>
                </c:pt>
                <c:pt idx="9430">
                  <c:v>42859.548611139006</c:v>
                </c:pt>
                <c:pt idx="9431">
                  <c:v>42859.549305583401</c:v>
                </c:pt>
                <c:pt idx="9432">
                  <c:v>42859.550000027892</c:v>
                </c:pt>
                <c:pt idx="9433">
                  <c:v>42859.550694472346</c:v>
                </c:pt>
                <c:pt idx="9434">
                  <c:v>42859.551388916756</c:v>
                </c:pt>
                <c:pt idx="9435">
                  <c:v>42859.552083361195</c:v>
                </c:pt>
                <c:pt idx="9436">
                  <c:v>42859.552777805657</c:v>
                </c:pt>
                <c:pt idx="9437">
                  <c:v>42859.553472250103</c:v>
                </c:pt>
                <c:pt idx="9438">
                  <c:v>42859.554166694572</c:v>
                </c:pt>
                <c:pt idx="9439">
                  <c:v>42859.554861139011</c:v>
                </c:pt>
                <c:pt idx="9440">
                  <c:v>42859.555555583436</c:v>
                </c:pt>
                <c:pt idx="9441">
                  <c:v>42859.556250027919</c:v>
                </c:pt>
                <c:pt idx="9442">
                  <c:v>42859.556944472359</c:v>
                </c:pt>
                <c:pt idx="9443">
                  <c:v>42859.557638916791</c:v>
                </c:pt>
                <c:pt idx="9444">
                  <c:v>42859.55833336123</c:v>
                </c:pt>
                <c:pt idx="9445">
                  <c:v>42859.559027805677</c:v>
                </c:pt>
                <c:pt idx="9446">
                  <c:v>42859.559722250131</c:v>
                </c:pt>
                <c:pt idx="9447">
                  <c:v>42859.560416694592</c:v>
                </c:pt>
                <c:pt idx="9448">
                  <c:v>42859.561111138995</c:v>
                </c:pt>
                <c:pt idx="9449">
                  <c:v>42859.561805583435</c:v>
                </c:pt>
                <c:pt idx="9450">
                  <c:v>42859.562500027911</c:v>
                </c:pt>
                <c:pt idx="9451">
                  <c:v>42859.563194472357</c:v>
                </c:pt>
                <c:pt idx="9452">
                  <c:v>42859.563888916804</c:v>
                </c:pt>
                <c:pt idx="9453">
                  <c:v>42859.564583361222</c:v>
                </c:pt>
                <c:pt idx="9454">
                  <c:v>42859.565277805676</c:v>
                </c:pt>
                <c:pt idx="9455">
                  <c:v>42859.565972250144</c:v>
                </c:pt>
                <c:pt idx="9456">
                  <c:v>42859.566666694591</c:v>
                </c:pt>
                <c:pt idx="9457">
                  <c:v>42859.567361139016</c:v>
                </c:pt>
                <c:pt idx="9458">
                  <c:v>42859.568055583484</c:v>
                </c:pt>
                <c:pt idx="9459">
                  <c:v>42859.568750027931</c:v>
                </c:pt>
                <c:pt idx="9460">
                  <c:v>42859.569444472378</c:v>
                </c:pt>
                <c:pt idx="9461">
                  <c:v>42859.570138916832</c:v>
                </c:pt>
                <c:pt idx="9462">
                  <c:v>42859.570833361271</c:v>
                </c:pt>
                <c:pt idx="9463">
                  <c:v>42859.571527805696</c:v>
                </c:pt>
                <c:pt idx="9464">
                  <c:v>42859.572222250186</c:v>
                </c:pt>
                <c:pt idx="9465">
                  <c:v>42859.572916694611</c:v>
                </c:pt>
                <c:pt idx="9466">
                  <c:v>42859.573611139058</c:v>
                </c:pt>
                <c:pt idx="9467">
                  <c:v>42859.574305583505</c:v>
                </c:pt>
                <c:pt idx="9468">
                  <c:v>42859.575000027951</c:v>
                </c:pt>
                <c:pt idx="9469">
                  <c:v>42859.575694472398</c:v>
                </c:pt>
                <c:pt idx="9470">
                  <c:v>42859.576388916845</c:v>
                </c:pt>
                <c:pt idx="9471">
                  <c:v>42859.577083361262</c:v>
                </c:pt>
                <c:pt idx="9472">
                  <c:v>42859.577777805724</c:v>
                </c:pt>
                <c:pt idx="9473">
                  <c:v>42859.578472250192</c:v>
                </c:pt>
                <c:pt idx="9474">
                  <c:v>42859.579166694624</c:v>
                </c:pt>
                <c:pt idx="9475">
                  <c:v>42859.579861139078</c:v>
                </c:pt>
                <c:pt idx="9476">
                  <c:v>42859.580555583532</c:v>
                </c:pt>
                <c:pt idx="9477">
                  <c:v>42859.581250027994</c:v>
                </c:pt>
                <c:pt idx="9478">
                  <c:v>42859.581944472418</c:v>
                </c:pt>
                <c:pt idx="9479">
                  <c:v>42859.582638916887</c:v>
                </c:pt>
                <c:pt idx="9480">
                  <c:v>42859.583333361305</c:v>
                </c:pt>
                <c:pt idx="9481">
                  <c:v>42859.584027805759</c:v>
                </c:pt>
                <c:pt idx="9482">
                  <c:v>42859.584722250205</c:v>
                </c:pt>
                <c:pt idx="9483">
                  <c:v>42859.585416694652</c:v>
                </c:pt>
                <c:pt idx="9484">
                  <c:v>42859.586111139099</c:v>
                </c:pt>
                <c:pt idx="9485">
                  <c:v>42859.586805583545</c:v>
                </c:pt>
                <c:pt idx="9486">
                  <c:v>42859.587500027992</c:v>
                </c:pt>
                <c:pt idx="9487">
                  <c:v>42859.588194472461</c:v>
                </c:pt>
                <c:pt idx="9488">
                  <c:v>42859.588888916893</c:v>
                </c:pt>
                <c:pt idx="9489">
                  <c:v>42859.589583361325</c:v>
                </c:pt>
                <c:pt idx="9490">
                  <c:v>42859.590277805779</c:v>
                </c:pt>
                <c:pt idx="9491">
                  <c:v>42859.590972250226</c:v>
                </c:pt>
                <c:pt idx="9492">
                  <c:v>42859.59166669465</c:v>
                </c:pt>
                <c:pt idx="9493">
                  <c:v>42859.592361139104</c:v>
                </c:pt>
                <c:pt idx="9494">
                  <c:v>42859.593055583544</c:v>
                </c:pt>
                <c:pt idx="9495">
                  <c:v>42859.593750028005</c:v>
                </c:pt>
                <c:pt idx="9496">
                  <c:v>42859.594444472459</c:v>
                </c:pt>
                <c:pt idx="9497">
                  <c:v>42859.595138916906</c:v>
                </c:pt>
                <c:pt idx="9498">
                  <c:v>42859.595833361331</c:v>
                </c:pt>
                <c:pt idx="9499">
                  <c:v>42859.596527805785</c:v>
                </c:pt>
                <c:pt idx="9500">
                  <c:v>42859.597222250224</c:v>
                </c:pt>
                <c:pt idx="9501">
                  <c:v>42859.597916694685</c:v>
                </c:pt>
                <c:pt idx="9502">
                  <c:v>42859.598611139139</c:v>
                </c:pt>
                <c:pt idx="9503">
                  <c:v>42859.599305583564</c:v>
                </c:pt>
                <c:pt idx="9504">
                  <c:v>42859.600000028033</c:v>
                </c:pt>
                <c:pt idx="9505">
                  <c:v>42859.600694472501</c:v>
                </c:pt>
                <c:pt idx="9506">
                  <c:v>42859.601388916926</c:v>
                </c:pt>
                <c:pt idx="9507">
                  <c:v>42859.602083361351</c:v>
                </c:pt>
                <c:pt idx="9508">
                  <c:v>42859.60277780582</c:v>
                </c:pt>
                <c:pt idx="9509">
                  <c:v>42859.603472250245</c:v>
                </c:pt>
                <c:pt idx="9510">
                  <c:v>42859.604166694706</c:v>
                </c:pt>
                <c:pt idx="9511">
                  <c:v>42859.60486113916</c:v>
                </c:pt>
                <c:pt idx="9512">
                  <c:v>42859.605555583585</c:v>
                </c:pt>
                <c:pt idx="9513">
                  <c:v>42859.606250028075</c:v>
                </c:pt>
                <c:pt idx="9514">
                  <c:v>42859.606944472522</c:v>
                </c:pt>
                <c:pt idx="9515">
                  <c:v>42859.607638916947</c:v>
                </c:pt>
                <c:pt idx="9516">
                  <c:v>42859.608333361386</c:v>
                </c:pt>
                <c:pt idx="9517">
                  <c:v>42859.609027805825</c:v>
                </c:pt>
                <c:pt idx="9518">
                  <c:v>42859.609722250265</c:v>
                </c:pt>
                <c:pt idx="9519">
                  <c:v>42859.610416694733</c:v>
                </c:pt>
                <c:pt idx="9520">
                  <c:v>42859.61111113918</c:v>
                </c:pt>
                <c:pt idx="9521">
                  <c:v>42859.611805583598</c:v>
                </c:pt>
                <c:pt idx="9522">
                  <c:v>42859.612500028103</c:v>
                </c:pt>
                <c:pt idx="9523">
                  <c:v>42859.613194472542</c:v>
                </c:pt>
                <c:pt idx="9524">
                  <c:v>42859.613888916967</c:v>
                </c:pt>
                <c:pt idx="9525">
                  <c:v>42859.614583361414</c:v>
                </c:pt>
                <c:pt idx="9526">
                  <c:v>42859.61527780586</c:v>
                </c:pt>
                <c:pt idx="9527">
                  <c:v>42859.615972250307</c:v>
                </c:pt>
                <c:pt idx="9528">
                  <c:v>42859.616666694761</c:v>
                </c:pt>
                <c:pt idx="9529">
                  <c:v>42859.617361139186</c:v>
                </c:pt>
                <c:pt idx="9530">
                  <c:v>42859.618055583625</c:v>
                </c:pt>
                <c:pt idx="9531">
                  <c:v>42859.618750028116</c:v>
                </c:pt>
                <c:pt idx="9532">
                  <c:v>42859.619444472541</c:v>
                </c:pt>
                <c:pt idx="9533">
                  <c:v>42859.620138916987</c:v>
                </c:pt>
                <c:pt idx="9534">
                  <c:v>42859.620833361434</c:v>
                </c:pt>
                <c:pt idx="9535">
                  <c:v>42859.621527805859</c:v>
                </c:pt>
                <c:pt idx="9536">
                  <c:v>42859.622222250327</c:v>
                </c:pt>
                <c:pt idx="9537">
                  <c:v>42859.622916694781</c:v>
                </c:pt>
                <c:pt idx="9538">
                  <c:v>42859.623611139199</c:v>
                </c:pt>
                <c:pt idx="9539">
                  <c:v>42859.624305583624</c:v>
                </c:pt>
                <c:pt idx="9540">
                  <c:v>42859.625000028114</c:v>
                </c:pt>
                <c:pt idx="9541">
                  <c:v>42859.625694472561</c:v>
                </c:pt>
                <c:pt idx="9542">
                  <c:v>42859.626388916986</c:v>
                </c:pt>
                <c:pt idx="9543">
                  <c:v>42859.627083361418</c:v>
                </c:pt>
                <c:pt idx="9544">
                  <c:v>42859.627777805879</c:v>
                </c:pt>
                <c:pt idx="9545">
                  <c:v>42859.628472250326</c:v>
                </c:pt>
                <c:pt idx="9546">
                  <c:v>42859.629166694773</c:v>
                </c:pt>
                <c:pt idx="9547">
                  <c:v>42859.629861139205</c:v>
                </c:pt>
                <c:pt idx="9548">
                  <c:v>42859.630555583666</c:v>
                </c:pt>
                <c:pt idx="9549">
                  <c:v>42859.631250028142</c:v>
                </c:pt>
                <c:pt idx="9550">
                  <c:v>42859.631944472581</c:v>
                </c:pt>
                <c:pt idx="9551">
                  <c:v>42859.632638917028</c:v>
                </c:pt>
                <c:pt idx="9552">
                  <c:v>42859.633333361475</c:v>
                </c:pt>
                <c:pt idx="9553">
                  <c:v>42859.634027805922</c:v>
                </c:pt>
                <c:pt idx="9554">
                  <c:v>42859.634722250354</c:v>
                </c:pt>
                <c:pt idx="9555">
                  <c:v>42859.635416694815</c:v>
                </c:pt>
                <c:pt idx="9556">
                  <c:v>42859.636111139254</c:v>
                </c:pt>
                <c:pt idx="9557">
                  <c:v>42859.636805583687</c:v>
                </c:pt>
                <c:pt idx="9558">
                  <c:v>42859.637500028162</c:v>
                </c:pt>
                <c:pt idx="9559">
                  <c:v>42859.638194472602</c:v>
                </c:pt>
                <c:pt idx="9560">
                  <c:v>42859.638888917034</c:v>
                </c:pt>
                <c:pt idx="9561">
                  <c:v>42859.639583361473</c:v>
                </c:pt>
                <c:pt idx="9562">
                  <c:v>42859.640277805942</c:v>
                </c:pt>
                <c:pt idx="9563">
                  <c:v>42859.640972250389</c:v>
                </c:pt>
                <c:pt idx="9564">
                  <c:v>42859.641666694835</c:v>
                </c:pt>
                <c:pt idx="9565">
                  <c:v>42859.642361139275</c:v>
                </c:pt>
                <c:pt idx="9566">
                  <c:v>42859.643055583707</c:v>
                </c:pt>
                <c:pt idx="9567">
                  <c:v>42859.643750028183</c:v>
                </c:pt>
                <c:pt idx="9568">
                  <c:v>42859.644444472622</c:v>
                </c:pt>
                <c:pt idx="9569">
                  <c:v>42859.645138917054</c:v>
                </c:pt>
                <c:pt idx="9570">
                  <c:v>42859.645833361516</c:v>
                </c:pt>
                <c:pt idx="9571">
                  <c:v>42859.646527805962</c:v>
                </c:pt>
                <c:pt idx="9572">
                  <c:v>42859.647222250409</c:v>
                </c:pt>
                <c:pt idx="9573">
                  <c:v>42859.647916694863</c:v>
                </c:pt>
                <c:pt idx="9574">
                  <c:v>42859.648611139302</c:v>
                </c:pt>
                <c:pt idx="9575">
                  <c:v>42859.64930558372</c:v>
                </c:pt>
                <c:pt idx="9576">
                  <c:v>42859.650000028203</c:v>
                </c:pt>
                <c:pt idx="9577">
                  <c:v>42859.650694472642</c:v>
                </c:pt>
                <c:pt idx="9578">
                  <c:v>42859.651388917075</c:v>
                </c:pt>
                <c:pt idx="9579">
                  <c:v>42859.652083361536</c:v>
                </c:pt>
                <c:pt idx="9580">
                  <c:v>42859.652777805983</c:v>
                </c:pt>
                <c:pt idx="9581">
                  <c:v>42859.653472250429</c:v>
                </c:pt>
                <c:pt idx="9582">
                  <c:v>42859.654166694883</c:v>
                </c:pt>
                <c:pt idx="9583">
                  <c:v>42859.654861139323</c:v>
                </c:pt>
                <c:pt idx="9584">
                  <c:v>42859.655555583755</c:v>
                </c:pt>
                <c:pt idx="9585">
                  <c:v>42859.656250028238</c:v>
                </c:pt>
                <c:pt idx="9586">
                  <c:v>42859.656944472663</c:v>
                </c:pt>
                <c:pt idx="9587">
                  <c:v>42859.65763891711</c:v>
                </c:pt>
                <c:pt idx="9588">
                  <c:v>42859.658333361578</c:v>
                </c:pt>
                <c:pt idx="9589">
                  <c:v>42859.659027806003</c:v>
                </c:pt>
                <c:pt idx="9590">
                  <c:v>42859.65972225045</c:v>
                </c:pt>
                <c:pt idx="9591">
                  <c:v>42859.660416694896</c:v>
                </c:pt>
                <c:pt idx="9592">
                  <c:v>42859.661111139314</c:v>
                </c:pt>
                <c:pt idx="9593">
                  <c:v>42859.661805583753</c:v>
                </c:pt>
                <c:pt idx="9594">
                  <c:v>42859.662500028237</c:v>
                </c:pt>
                <c:pt idx="9595">
                  <c:v>42859.663194472676</c:v>
                </c:pt>
                <c:pt idx="9596">
                  <c:v>42859.663888917108</c:v>
                </c:pt>
                <c:pt idx="9597">
                  <c:v>42859.664583361577</c:v>
                </c:pt>
                <c:pt idx="9598">
                  <c:v>42859.665277806023</c:v>
                </c:pt>
                <c:pt idx="9599">
                  <c:v>42859.66597225047</c:v>
                </c:pt>
                <c:pt idx="9600">
                  <c:v>42859.666666694917</c:v>
                </c:pt>
                <c:pt idx="9601">
                  <c:v>42859.667361139327</c:v>
                </c:pt>
                <c:pt idx="9602">
                  <c:v>42859.668055583788</c:v>
                </c:pt>
                <c:pt idx="9603">
                  <c:v>42859.668750028257</c:v>
                </c:pt>
                <c:pt idx="9604">
                  <c:v>42859.669444472704</c:v>
                </c:pt>
                <c:pt idx="9605">
                  <c:v>42859.67013891715</c:v>
                </c:pt>
                <c:pt idx="9606">
                  <c:v>42859.670833361597</c:v>
                </c:pt>
                <c:pt idx="9607">
                  <c:v>42859.671527806044</c:v>
                </c:pt>
                <c:pt idx="9608">
                  <c:v>42859.67222225049</c:v>
                </c:pt>
                <c:pt idx="9609">
                  <c:v>42859.672916694959</c:v>
                </c:pt>
                <c:pt idx="9610">
                  <c:v>42859.673611139384</c:v>
                </c:pt>
                <c:pt idx="9611">
                  <c:v>42859.674305583809</c:v>
                </c:pt>
                <c:pt idx="9612">
                  <c:v>42859.675000028277</c:v>
                </c:pt>
                <c:pt idx="9613">
                  <c:v>42859.675694472731</c:v>
                </c:pt>
                <c:pt idx="9614">
                  <c:v>42859.676388917171</c:v>
                </c:pt>
                <c:pt idx="9615">
                  <c:v>42859.677083361581</c:v>
                </c:pt>
                <c:pt idx="9616">
                  <c:v>42859.677777806064</c:v>
                </c:pt>
                <c:pt idx="9617">
                  <c:v>42859.678472250511</c:v>
                </c:pt>
                <c:pt idx="9618">
                  <c:v>42859.679166694958</c:v>
                </c:pt>
                <c:pt idx="9619">
                  <c:v>42859.679861139404</c:v>
                </c:pt>
                <c:pt idx="9620">
                  <c:v>42859.680555583851</c:v>
                </c:pt>
                <c:pt idx="9621">
                  <c:v>42859.681250028298</c:v>
                </c:pt>
                <c:pt idx="9622">
                  <c:v>42859.681944472744</c:v>
                </c:pt>
                <c:pt idx="9623">
                  <c:v>42859.682638917191</c:v>
                </c:pt>
                <c:pt idx="9624">
                  <c:v>42859.683333361616</c:v>
                </c:pt>
                <c:pt idx="9625">
                  <c:v>42859.684027806092</c:v>
                </c:pt>
                <c:pt idx="9626">
                  <c:v>42859.684722250531</c:v>
                </c:pt>
                <c:pt idx="9627">
                  <c:v>42859.685416694992</c:v>
                </c:pt>
                <c:pt idx="9628">
                  <c:v>42859.686111139432</c:v>
                </c:pt>
                <c:pt idx="9629">
                  <c:v>42859.686805583871</c:v>
                </c:pt>
                <c:pt idx="9630">
                  <c:v>42859.687500028318</c:v>
                </c:pt>
                <c:pt idx="9631">
                  <c:v>42859.688194472787</c:v>
                </c:pt>
                <c:pt idx="9632">
                  <c:v>42859.688888917204</c:v>
                </c:pt>
                <c:pt idx="9633">
                  <c:v>42859.689583361636</c:v>
                </c:pt>
                <c:pt idx="9634">
                  <c:v>42859.690277806112</c:v>
                </c:pt>
                <c:pt idx="9635">
                  <c:v>42859.690972250552</c:v>
                </c:pt>
                <c:pt idx="9636">
                  <c:v>42859.691666694984</c:v>
                </c:pt>
                <c:pt idx="9637">
                  <c:v>42859.692361139423</c:v>
                </c:pt>
                <c:pt idx="9638">
                  <c:v>42859.693055583863</c:v>
                </c:pt>
                <c:pt idx="9639">
                  <c:v>42859.693750028324</c:v>
                </c:pt>
                <c:pt idx="9640">
                  <c:v>42859.694444472785</c:v>
                </c:pt>
                <c:pt idx="9641">
                  <c:v>42859.695138917188</c:v>
                </c:pt>
                <c:pt idx="9642">
                  <c:v>42859.695833361657</c:v>
                </c:pt>
                <c:pt idx="9643">
                  <c:v>42859.696527806133</c:v>
                </c:pt>
                <c:pt idx="9644">
                  <c:v>42859.697222250572</c:v>
                </c:pt>
                <c:pt idx="9645">
                  <c:v>42859.697916695004</c:v>
                </c:pt>
                <c:pt idx="9646">
                  <c:v>42859.698611139465</c:v>
                </c:pt>
                <c:pt idx="9647">
                  <c:v>42859.699305583868</c:v>
                </c:pt>
                <c:pt idx="9648">
                  <c:v>42859.700000028359</c:v>
                </c:pt>
                <c:pt idx="9649">
                  <c:v>42859.700694472813</c:v>
                </c:pt>
                <c:pt idx="9650">
                  <c:v>42859.701388917209</c:v>
                </c:pt>
                <c:pt idx="9651">
                  <c:v>42859.70208336167</c:v>
                </c:pt>
                <c:pt idx="9652">
                  <c:v>42859.702777806146</c:v>
                </c:pt>
                <c:pt idx="9653">
                  <c:v>42859.703472250585</c:v>
                </c:pt>
                <c:pt idx="9654">
                  <c:v>42859.704166695024</c:v>
                </c:pt>
                <c:pt idx="9655">
                  <c:v>42859.704861139486</c:v>
                </c:pt>
                <c:pt idx="9656">
                  <c:v>42859.705555583925</c:v>
                </c:pt>
                <c:pt idx="9657">
                  <c:v>42859.706250028401</c:v>
                </c:pt>
                <c:pt idx="9658">
                  <c:v>42859.706944472833</c:v>
                </c:pt>
                <c:pt idx="9659">
                  <c:v>42859.707638917251</c:v>
                </c:pt>
                <c:pt idx="9660">
                  <c:v>42859.708333361705</c:v>
                </c:pt>
                <c:pt idx="9661">
                  <c:v>42859.709027806166</c:v>
                </c:pt>
                <c:pt idx="9662">
                  <c:v>42859.709722250584</c:v>
                </c:pt>
                <c:pt idx="9663">
                  <c:v>42859.710416695059</c:v>
                </c:pt>
                <c:pt idx="9664">
                  <c:v>42859.711111139506</c:v>
                </c:pt>
                <c:pt idx="9665">
                  <c:v>42859.711805583931</c:v>
                </c:pt>
                <c:pt idx="9666">
                  <c:v>42859.712500028421</c:v>
                </c:pt>
                <c:pt idx="9667">
                  <c:v>42859.713194472846</c:v>
                </c:pt>
                <c:pt idx="9668">
                  <c:v>42859.713888917264</c:v>
                </c:pt>
                <c:pt idx="9669">
                  <c:v>42859.714583361725</c:v>
                </c:pt>
                <c:pt idx="9670">
                  <c:v>42859.715277806201</c:v>
                </c:pt>
                <c:pt idx="9671">
                  <c:v>42859.715972250626</c:v>
                </c:pt>
                <c:pt idx="9672">
                  <c:v>42859.71666669508</c:v>
                </c:pt>
                <c:pt idx="9673">
                  <c:v>42859.717361139526</c:v>
                </c:pt>
                <c:pt idx="9674">
                  <c:v>42859.718055583973</c:v>
                </c:pt>
                <c:pt idx="9675">
                  <c:v>42859.718750028442</c:v>
                </c:pt>
                <c:pt idx="9676">
                  <c:v>42859.719444472867</c:v>
                </c:pt>
                <c:pt idx="9677">
                  <c:v>42859.720138917277</c:v>
                </c:pt>
                <c:pt idx="9678">
                  <c:v>42859.720833361738</c:v>
                </c:pt>
                <c:pt idx="9679">
                  <c:v>42859.721527806185</c:v>
                </c:pt>
                <c:pt idx="9680">
                  <c:v>42859.722222250632</c:v>
                </c:pt>
                <c:pt idx="9681">
                  <c:v>42859.7229166951</c:v>
                </c:pt>
                <c:pt idx="9682">
                  <c:v>42859.723611139525</c:v>
                </c:pt>
                <c:pt idx="9683">
                  <c:v>42859.724305583972</c:v>
                </c:pt>
                <c:pt idx="9684">
                  <c:v>42859.725000028426</c:v>
                </c:pt>
                <c:pt idx="9685">
                  <c:v>42859.725694472887</c:v>
                </c:pt>
                <c:pt idx="9686">
                  <c:v>42859.726388917305</c:v>
                </c:pt>
                <c:pt idx="9687">
                  <c:v>42859.727083361737</c:v>
                </c:pt>
                <c:pt idx="9688">
                  <c:v>42859.727777806198</c:v>
                </c:pt>
                <c:pt idx="9689">
                  <c:v>42859.728472250674</c:v>
                </c:pt>
                <c:pt idx="9690">
                  <c:v>42859.729166695084</c:v>
                </c:pt>
                <c:pt idx="9691">
                  <c:v>42859.729861139545</c:v>
                </c:pt>
                <c:pt idx="9692">
                  <c:v>42859.730555584014</c:v>
                </c:pt>
                <c:pt idx="9693">
                  <c:v>42859.731250028461</c:v>
                </c:pt>
                <c:pt idx="9694">
                  <c:v>42859.731944472907</c:v>
                </c:pt>
                <c:pt idx="9695">
                  <c:v>42859.732638917354</c:v>
                </c:pt>
                <c:pt idx="9696">
                  <c:v>42859.733333361772</c:v>
                </c:pt>
                <c:pt idx="9697">
                  <c:v>42859.734027806226</c:v>
                </c:pt>
                <c:pt idx="9698">
                  <c:v>42859.734722250672</c:v>
                </c:pt>
                <c:pt idx="9699">
                  <c:v>42859.735416695134</c:v>
                </c:pt>
                <c:pt idx="9700">
                  <c:v>42859.736111139588</c:v>
                </c:pt>
                <c:pt idx="9701">
                  <c:v>42859.736805584034</c:v>
                </c:pt>
                <c:pt idx="9702">
                  <c:v>42859.737500028481</c:v>
                </c:pt>
                <c:pt idx="9703">
                  <c:v>42859.738194472942</c:v>
                </c:pt>
                <c:pt idx="9704">
                  <c:v>42859.738888917374</c:v>
                </c:pt>
                <c:pt idx="9705">
                  <c:v>42859.739583361799</c:v>
                </c:pt>
                <c:pt idx="9706">
                  <c:v>42859.740277806268</c:v>
                </c:pt>
                <c:pt idx="9707">
                  <c:v>42859.740972250715</c:v>
                </c:pt>
                <c:pt idx="9708">
                  <c:v>42859.741666695154</c:v>
                </c:pt>
                <c:pt idx="9709">
                  <c:v>42859.742361139586</c:v>
                </c:pt>
                <c:pt idx="9710">
                  <c:v>42859.743055584055</c:v>
                </c:pt>
                <c:pt idx="9711">
                  <c:v>42859.743750028501</c:v>
                </c:pt>
                <c:pt idx="9712">
                  <c:v>42859.744444472948</c:v>
                </c:pt>
                <c:pt idx="9713">
                  <c:v>42859.745138917373</c:v>
                </c:pt>
                <c:pt idx="9714">
                  <c:v>42859.745833361834</c:v>
                </c:pt>
                <c:pt idx="9715">
                  <c:v>42859.746527806288</c:v>
                </c:pt>
                <c:pt idx="9716">
                  <c:v>42859.747222250735</c:v>
                </c:pt>
                <c:pt idx="9717">
                  <c:v>42859.747916695182</c:v>
                </c:pt>
                <c:pt idx="9718">
                  <c:v>42859.748611139628</c:v>
                </c:pt>
                <c:pt idx="9719">
                  <c:v>42859.749305584075</c:v>
                </c:pt>
                <c:pt idx="9720">
                  <c:v>42859.750000028544</c:v>
                </c:pt>
                <c:pt idx="9721">
                  <c:v>42859.750694472998</c:v>
                </c:pt>
                <c:pt idx="9722">
                  <c:v>42859.751388917393</c:v>
                </c:pt>
                <c:pt idx="9723">
                  <c:v>42859.752083361855</c:v>
                </c:pt>
                <c:pt idx="9724">
                  <c:v>42859.752777806309</c:v>
                </c:pt>
                <c:pt idx="9725">
                  <c:v>42859.753472250755</c:v>
                </c:pt>
                <c:pt idx="9726">
                  <c:v>42859.754166695195</c:v>
                </c:pt>
                <c:pt idx="9727">
                  <c:v>42859.754861139634</c:v>
                </c:pt>
                <c:pt idx="9728">
                  <c:v>42859.755555584095</c:v>
                </c:pt>
                <c:pt idx="9729">
                  <c:v>42859.756250028571</c:v>
                </c:pt>
                <c:pt idx="9730">
                  <c:v>42859.756944473003</c:v>
                </c:pt>
                <c:pt idx="9731">
                  <c:v>42859.757638917436</c:v>
                </c:pt>
                <c:pt idx="9732">
                  <c:v>42859.758333361882</c:v>
                </c:pt>
                <c:pt idx="9733">
                  <c:v>42859.759027806329</c:v>
                </c:pt>
                <c:pt idx="9734">
                  <c:v>42859.759722250776</c:v>
                </c:pt>
                <c:pt idx="9735">
                  <c:v>42859.760416695201</c:v>
                </c:pt>
                <c:pt idx="9736">
                  <c:v>42859.761111139633</c:v>
                </c:pt>
                <c:pt idx="9737">
                  <c:v>42859.761805584094</c:v>
                </c:pt>
                <c:pt idx="9738">
                  <c:v>42859.762500028562</c:v>
                </c:pt>
                <c:pt idx="9739">
                  <c:v>42859.763194472995</c:v>
                </c:pt>
                <c:pt idx="9740">
                  <c:v>42859.763888917427</c:v>
                </c:pt>
                <c:pt idx="9741">
                  <c:v>42859.764583361881</c:v>
                </c:pt>
                <c:pt idx="9742">
                  <c:v>42859.765277806335</c:v>
                </c:pt>
                <c:pt idx="9743">
                  <c:v>42859.765972250774</c:v>
                </c:pt>
                <c:pt idx="9744">
                  <c:v>42859.766666695214</c:v>
                </c:pt>
                <c:pt idx="9745">
                  <c:v>42859.767361139653</c:v>
                </c:pt>
                <c:pt idx="9746">
                  <c:v>42859.768055584136</c:v>
                </c:pt>
                <c:pt idx="9747">
                  <c:v>42859.768750028583</c:v>
                </c:pt>
                <c:pt idx="9748">
                  <c:v>42859.769444473008</c:v>
                </c:pt>
                <c:pt idx="9749">
                  <c:v>42859.770138917476</c:v>
                </c:pt>
                <c:pt idx="9750">
                  <c:v>42859.770833361923</c:v>
                </c:pt>
                <c:pt idx="9751">
                  <c:v>42859.77152780637</c:v>
                </c:pt>
                <c:pt idx="9752">
                  <c:v>42859.772222250816</c:v>
                </c:pt>
                <c:pt idx="9753">
                  <c:v>42859.772916695256</c:v>
                </c:pt>
                <c:pt idx="9754">
                  <c:v>42859.773611139688</c:v>
                </c:pt>
                <c:pt idx="9755">
                  <c:v>42859.774305584157</c:v>
                </c:pt>
                <c:pt idx="9756">
                  <c:v>42859.775000028596</c:v>
                </c:pt>
                <c:pt idx="9757">
                  <c:v>42859.77569447305</c:v>
                </c:pt>
                <c:pt idx="9758">
                  <c:v>42859.776388917475</c:v>
                </c:pt>
                <c:pt idx="9759">
                  <c:v>42859.777083361914</c:v>
                </c:pt>
                <c:pt idx="9760">
                  <c:v>42859.777777806376</c:v>
                </c:pt>
                <c:pt idx="9761">
                  <c:v>42859.778472250837</c:v>
                </c:pt>
                <c:pt idx="9762">
                  <c:v>42859.779166695247</c:v>
                </c:pt>
                <c:pt idx="9763">
                  <c:v>42859.779861139708</c:v>
                </c:pt>
                <c:pt idx="9764">
                  <c:v>42859.780555584191</c:v>
                </c:pt>
                <c:pt idx="9765">
                  <c:v>42859.781250028631</c:v>
                </c:pt>
                <c:pt idx="9766">
                  <c:v>42859.78194447307</c:v>
                </c:pt>
                <c:pt idx="9767">
                  <c:v>42859.782638917517</c:v>
                </c:pt>
                <c:pt idx="9768">
                  <c:v>42859.783333361964</c:v>
                </c:pt>
                <c:pt idx="9769">
                  <c:v>42859.78402780641</c:v>
                </c:pt>
                <c:pt idx="9770">
                  <c:v>42859.784722250857</c:v>
                </c:pt>
                <c:pt idx="9771">
                  <c:v>42859.785416695304</c:v>
                </c:pt>
                <c:pt idx="9772">
                  <c:v>42859.786111139751</c:v>
                </c:pt>
                <c:pt idx="9773">
                  <c:v>42859.786805584197</c:v>
                </c:pt>
                <c:pt idx="9774">
                  <c:v>42859.787500028644</c:v>
                </c:pt>
                <c:pt idx="9775">
                  <c:v>42859.788194473091</c:v>
                </c:pt>
                <c:pt idx="9776">
                  <c:v>42859.788888917537</c:v>
                </c:pt>
                <c:pt idx="9777">
                  <c:v>42859.789583361984</c:v>
                </c:pt>
                <c:pt idx="9778">
                  <c:v>42859.790277806431</c:v>
                </c:pt>
                <c:pt idx="9779">
                  <c:v>42859.790972250878</c:v>
                </c:pt>
                <c:pt idx="9780">
                  <c:v>42859.791666695288</c:v>
                </c:pt>
                <c:pt idx="9781">
                  <c:v>42859.792361139749</c:v>
                </c:pt>
                <c:pt idx="9782">
                  <c:v>42859.793055584181</c:v>
                </c:pt>
                <c:pt idx="9783">
                  <c:v>42859.793750028643</c:v>
                </c:pt>
                <c:pt idx="9784">
                  <c:v>42859.794444473104</c:v>
                </c:pt>
                <c:pt idx="9785">
                  <c:v>42859.795138917529</c:v>
                </c:pt>
                <c:pt idx="9786">
                  <c:v>42859.795833362004</c:v>
                </c:pt>
                <c:pt idx="9787">
                  <c:v>42859.796527806451</c:v>
                </c:pt>
                <c:pt idx="9788">
                  <c:v>42859.797222250876</c:v>
                </c:pt>
                <c:pt idx="9789">
                  <c:v>42859.797916695323</c:v>
                </c:pt>
                <c:pt idx="9790">
                  <c:v>42859.798611139784</c:v>
                </c:pt>
                <c:pt idx="9791">
                  <c:v>42859.799305584194</c:v>
                </c:pt>
                <c:pt idx="9792">
                  <c:v>42859.800000028692</c:v>
                </c:pt>
                <c:pt idx="9793">
                  <c:v>42859.800694473153</c:v>
                </c:pt>
                <c:pt idx="9794">
                  <c:v>42859.801388917578</c:v>
                </c:pt>
                <c:pt idx="9795">
                  <c:v>42859.802083362032</c:v>
                </c:pt>
                <c:pt idx="9796">
                  <c:v>42859.802777806493</c:v>
                </c:pt>
                <c:pt idx="9797">
                  <c:v>42859.803472250918</c:v>
                </c:pt>
                <c:pt idx="9798">
                  <c:v>42859.804166695365</c:v>
                </c:pt>
                <c:pt idx="9799">
                  <c:v>42859.804861139812</c:v>
                </c:pt>
                <c:pt idx="9800">
                  <c:v>42859.805555584258</c:v>
                </c:pt>
                <c:pt idx="9801">
                  <c:v>42859.806250028749</c:v>
                </c:pt>
                <c:pt idx="9802">
                  <c:v>42859.806944473174</c:v>
                </c:pt>
                <c:pt idx="9803">
                  <c:v>42859.807638917599</c:v>
                </c:pt>
                <c:pt idx="9804">
                  <c:v>42859.808333362067</c:v>
                </c:pt>
                <c:pt idx="9805">
                  <c:v>42859.809027806492</c:v>
                </c:pt>
                <c:pt idx="9806">
                  <c:v>42859.809722250939</c:v>
                </c:pt>
                <c:pt idx="9807">
                  <c:v>42859.810416695393</c:v>
                </c:pt>
                <c:pt idx="9808">
                  <c:v>42859.811111139832</c:v>
                </c:pt>
                <c:pt idx="9809">
                  <c:v>42859.811805584279</c:v>
                </c:pt>
                <c:pt idx="9810">
                  <c:v>42859.812500028755</c:v>
                </c:pt>
                <c:pt idx="9811">
                  <c:v>42859.813194473194</c:v>
                </c:pt>
                <c:pt idx="9812">
                  <c:v>42859.813888917604</c:v>
                </c:pt>
                <c:pt idx="9813">
                  <c:v>42859.814583362087</c:v>
                </c:pt>
                <c:pt idx="9814">
                  <c:v>42859.815277806549</c:v>
                </c:pt>
                <c:pt idx="9815">
                  <c:v>42859.815972250988</c:v>
                </c:pt>
                <c:pt idx="9816">
                  <c:v>42859.816666695413</c:v>
                </c:pt>
                <c:pt idx="9817">
                  <c:v>42859.817361139852</c:v>
                </c:pt>
                <c:pt idx="9818">
                  <c:v>42859.818055584299</c:v>
                </c:pt>
                <c:pt idx="9819">
                  <c:v>42859.818750028768</c:v>
                </c:pt>
                <c:pt idx="9820">
                  <c:v>42859.819444473193</c:v>
                </c:pt>
                <c:pt idx="9821">
                  <c:v>42859.820138917625</c:v>
                </c:pt>
                <c:pt idx="9822">
                  <c:v>42859.820833362093</c:v>
                </c:pt>
                <c:pt idx="9823">
                  <c:v>42859.821527806533</c:v>
                </c:pt>
                <c:pt idx="9824">
                  <c:v>42859.822222251001</c:v>
                </c:pt>
                <c:pt idx="9825">
                  <c:v>42859.822916695433</c:v>
                </c:pt>
                <c:pt idx="9826">
                  <c:v>42859.823611139873</c:v>
                </c:pt>
                <c:pt idx="9827">
                  <c:v>42859.82430558432</c:v>
                </c:pt>
                <c:pt idx="9828">
                  <c:v>42859.825000028766</c:v>
                </c:pt>
                <c:pt idx="9829">
                  <c:v>42859.825694473206</c:v>
                </c:pt>
                <c:pt idx="9830">
                  <c:v>42859.826388917638</c:v>
                </c:pt>
                <c:pt idx="9831">
                  <c:v>42859.827083362106</c:v>
                </c:pt>
                <c:pt idx="9832">
                  <c:v>42859.827777806553</c:v>
                </c:pt>
                <c:pt idx="9833">
                  <c:v>42859.828472251</c:v>
                </c:pt>
                <c:pt idx="9834">
                  <c:v>42859.829166695425</c:v>
                </c:pt>
                <c:pt idx="9835">
                  <c:v>42859.829861139886</c:v>
                </c:pt>
                <c:pt idx="9836">
                  <c:v>42859.83055558434</c:v>
                </c:pt>
                <c:pt idx="9837">
                  <c:v>42859.831250028808</c:v>
                </c:pt>
                <c:pt idx="9838">
                  <c:v>42859.831944473226</c:v>
                </c:pt>
                <c:pt idx="9839">
                  <c:v>42859.83263891768</c:v>
                </c:pt>
                <c:pt idx="9840">
                  <c:v>42859.833333362141</c:v>
                </c:pt>
                <c:pt idx="9841">
                  <c:v>42859.834027806595</c:v>
                </c:pt>
                <c:pt idx="9842">
                  <c:v>42859.83472225102</c:v>
                </c:pt>
                <c:pt idx="9843">
                  <c:v>42859.835416695467</c:v>
                </c:pt>
                <c:pt idx="9844">
                  <c:v>42859.836111139935</c:v>
                </c:pt>
                <c:pt idx="9845">
                  <c:v>42859.83680558436</c:v>
                </c:pt>
                <c:pt idx="9846">
                  <c:v>42859.837500028829</c:v>
                </c:pt>
                <c:pt idx="9847">
                  <c:v>42859.838194473261</c:v>
                </c:pt>
                <c:pt idx="9848">
                  <c:v>42859.8388889177</c:v>
                </c:pt>
                <c:pt idx="9849">
                  <c:v>42859.839583362147</c:v>
                </c:pt>
                <c:pt idx="9850">
                  <c:v>42859.840277806623</c:v>
                </c:pt>
                <c:pt idx="9851">
                  <c:v>42859.840972251041</c:v>
                </c:pt>
                <c:pt idx="9852">
                  <c:v>42859.841666695487</c:v>
                </c:pt>
                <c:pt idx="9853">
                  <c:v>42859.842361139941</c:v>
                </c:pt>
                <c:pt idx="9854">
                  <c:v>42859.843055584381</c:v>
                </c:pt>
                <c:pt idx="9855">
                  <c:v>42859.843750028842</c:v>
                </c:pt>
                <c:pt idx="9856">
                  <c:v>42859.844444473281</c:v>
                </c:pt>
                <c:pt idx="9857">
                  <c:v>42859.845138917721</c:v>
                </c:pt>
                <c:pt idx="9858">
                  <c:v>42859.845833362197</c:v>
                </c:pt>
                <c:pt idx="9859">
                  <c:v>42859.846527806636</c:v>
                </c:pt>
                <c:pt idx="9860">
                  <c:v>42859.847222251061</c:v>
                </c:pt>
                <c:pt idx="9861">
                  <c:v>42859.847916695529</c:v>
                </c:pt>
                <c:pt idx="9862">
                  <c:v>42859.848611139991</c:v>
                </c:pt>
                <c:pt idx="9863">
                  <c:v>42859.849305584401</c:v>
                </c:pt>
                <c:pt idx="9864">
                  <c:v>42859.850000028884</c:v>
                </c:pt>
                <c:pt idx="9865">
                  <c:v>42859.850694473316</c:v>
                </c:pt>
                <c:pt idx="9866">
                  <c:v>42859.851388917734</c:v>
                </c:pt>
                <c:pt idx="9867">
                  <c:v>42859.852083362202</c:v>
                </c:pt>
                <c:pt idx="9868">
                  <c:v>42859.852777806642</c:v>
                </c:pt>
                <c:pt idx="9869">
                  <c:v>42859.853472251081</c:v>
                </c:pt>
                <c:pt idx="9870">
                  <c:v>42859.854166695543</c:v>
                </c:pt>
                <c:pt idx="9871">
                  <c:v>42859.854861140004</c:v>
                </c:pt>
                <c:pt idx="9872">
                  <c:v>42859.855555584443</c:v>
                </c:pt>
                <c:pt idx="9873">
                  <c:v>42859.856250028912</c:v>
                </c:pt>
                <c:pt idx="9874">
                  <c:v>42859.856944473337</c:v>
                </c:pt>
                <c:pt idx="9875">
                  <c:v>42859.857638917762</c:v>
                </c:pt>
                <c:pt idx="9876">
                  <c:v>42859.85833336223</c:v>
                </c:pt>
                <c:pt idx="9877">
                  <c:v>42859.859027806662</c:v>
                </c:pt>
                <c:pt idx="9878">
                  <c:v>42859.859722251102</c:v>
                </c:pt>
                <c:pt idx="9879">
                  <c:v>42859.860416695548</c:v>
                </c:pt>
                <c:pt idx="9880">
                  <c:v>42859.861111139995</c:v>
                </c:pt>
                <c:pt idx="9881">
                  <c:v>42859.861805584434</c:v>
                </c:pt>
                <c:pt idx="9882">
                  <c:v>42859.86250002891</c:v>
                </c:pt>
                <c:pt idx="9883">
                  <c:v>42859.863194473335</c:v>
                </c:pt>
                <c:pt idx="9884">
                  <c:v>42859.863888917775</c:v>
                </c:pt>
                <c:pt idx="9885">
                  <c:v>42859.864583362229</c:v>
                </c:pt>
                <c:pt idx="9886">
                  <c:v>42859.865277806683</c:v>
                </c:pt>
                <c:pt idx="9887">
                  <c:v>42859.865972251122</c:v>
                </c:pt>
                <c:pt idx="9888">
                  <c:v>42859.866666695569</c:v>
                </c:pt>
                <c:pt idx="9889">
                  <c:v>42859.867361140015</c:v>
                </c:pt>
                <c:pt idx="9890">
                  <c:v>42859.868055584462</c:v>
                </c:pt>
                <c:pt idx="9891">
                  <c:v>42859.868750028931</c:v>
                </c:pt>
                <c:pt idx="9892">
                  <c:v>42859.869444473356</c:v>
                </c:pt>
                <c:pt idx="9893">
                  <c:v>42859.870138917802</c:v>
                </c:pt>
                <c:pt idx="9894">
                  <c:v>42859.870833362249</c:v>
                </c:pt>
                <c:pt idx="9895">
                  <c:v>42859.871527806696</c:v>
                </c:pt>
                <c:pt idx="9896">
                  <c:v>42859.872222251142</c:v>
                </c:pt>
                <c:pt idx="9897">
                  <c:v>42859.872916695611</c:v>
                </c:pt>
                <c:pt idx="9898">
                  <c:v>42859.873611140043</c:v>
                </c:pt>
                <c:pt idx="9899">
                  <c:v>42859.874305584482</c:v>
                </c:pt>
                <c:pt idx="9900">
                  <c:v>42859.875000028951</c:v>
                </c:pt>
                <c:pt idx="9901">
                  <c:v>42859.875694473383</c:v>
                </c:pt>
                <c:pt idx="9902">
                  <c:v>42859.876388917823</c:v>
                </c:pt>
                <c:pt idx="9903">
                  <c:v>42859.877083362255</c:v>
                </c:pt>
                <c:pt idx="9904">
                  <c:v>42859.877777806716</c:v>
                </c:pt>
                <c:pt idx="9905">
                  <c:v>42859.878472251163</c:v>
                </c:pt>
                <c:pt idx="9906">
                  <c:v>42859.879166695595</c:v>
                </c:pt>
                <c:pt idx="9907">
                  <c:v>42859.879861140063</c:v>
                </c:pt>
                <c:pt idx="9908">
                  <c:v>42859.880555584525</c:v>
                </c:pt>
                <c:pt idx="9909">
                  <c:v>42859.881250028993</c:v>
                </c:pt>
                <c:pt idx="9910">
                  <c:v>42859.881944473396</c:v>
                </c:pt>
                <c:pt idx="9911">
                  <c:v>42859.882638917843</c:v>
                </c:pt>
                <c:pt idx="9912">
                  <c:v>42859.88333336229</c:v>
                </c:pt>
                <c:pt idx="9913">
                  <c:v>42859.884027806758</c:v>
                </c:pt>
                <c:pt idx="9914">
                  <c:v>42859.884722251183</c:v>
                </c:pt>
                <c:pt idx="9915">
                  <c:v>42859.88541669563</c:v>
                </c:pt>
                <c:pt idx="9916">
                  <c:v>42859.886111140106</c:v>
                </c:pt>
                <c:pt idx="9917">
                  <c:v>42859.886805584545</c:v>
                </c:pt>
                <c:pt idx="9918">
                  <c:v>42859.887500029006</c:v>
                </c:pt>
                <c:pt idx="9919">
                  <c:v>42859.888194473446</c:v>
                </c:pt>
                <c:pt idx="9920">
                  <c:v>42859.888888917863</c:v>
                </c:pt>
                <c:pt idx="9921">
                  <c:v>42859.88958336231</c:v>
                </c:pt>
                <c:pt idx="9922">
                  <c:v>42859.890277806779</c:v>
                </c:pt>
                <c:pt idx="9923">
                  <c:v>42859.890972251196</c:v>
                </c:pt>
                <c:pt idx="9924">
                  <c:v>42859.891666695621</c:v>
                </c:pt>
                <c:pt idx="9925">
                  <c:v>42859.892361140097</c:v>
                </c:pt>
                <c:pt idx="9926">
                  <c:v>42859.893055584544</c:v>
                </c:pt>
                <c:pt idx="9927">
                  <c:v>42859.89375002899</c:v>
                </c:pt>
                <c:pt idx="9928">
                  <c:v>42859.894444473437</c:v>
                </c:pt>
                <c:pt idx="9929">
                  <c:v>42859.895138917884</c:v>
                </c:pt>
                <c:pt idx="9930">
                  <c:v>42859.89583336233</c:v>
                </c:pt>
                <c:pt idx="9931">
                  <c:v>42859.896527806792</c:v>
                </c:pt>
                <c:pt idx="9932">
                  <c:v>42859.897222251224</c:v>
                </c:pt>
                <c:pt idx="9933">
                  <c:v>42859.897916695671</c:v>
                </c:pt>
                <c:pt idx="9934">
                  <c:v>42859.898611140146</c:v>
                </c:pt>
                <c:pt idx="9935">
                  <c:v>42859.899305584564</c:v>
                </c:pt>
                <c:pt idx="9936">
                  <c:v>42859.900000029011</c:v>
                </c:pt>
                <c:pt idx="9937">
                  <c:v>42859.900694473479</c:v>
                </c:pt>
                <c:pt idx="9938">
                  <c:v>42859.901388917904</c:v>
                </c:pt>
                <c:pt idx="9939">
                  <c:v>42859.902083362351</c:v>
                </c:pt>
                <c:pt idx="9940">
                  <c:v>42859.902777806798</c:v>
                </c:pt>
                <c:pt idx="9941">
                  <c:v>42859.903472251222</c:v>
                </c:pt>
                <c:pt idx="9942">
                  <c:v>42859.904166695684</c:v>
                </c:pt>
                <c:pt idx="9943">
                  <c:v>42859.904861140159</c:v>
                </c:pt>
                <c:pt idx="9944">
                  <c:v>42859.905555584592</c:v>
                </c:pt>
                <c:pt idx="9945">
                  <c:v>42859.906250029053</c:v>
                </c:pt>
                <c:pt idx="9946">
                  <c:v>42859.906944473492</c:v>
                </c:pt>
                <c:pt idx="9947">
                  <c:v>42859.907638917932</c:v>
                </c:pt>
                <c:pt idx="9948">
                  <c:v>42859.908333362393</c:v>
                </c:pt>
                <c:pt idx="9949">
                  <c:v>42859.909027806818</c:v>
                </c:pt>
                <c:pt idx="9950">
                  <c:v>42859.909722251243</c:v>
                </c:pt>
                <c:pt idx="9951">
                  <c:v>42859.910416695711</c:v>
                </c:pt>
                <c:pt idx="9952">
                  <c:v>42859.91111114018</c:v>
                </c:pt>
                <c:pt idx="9953">
                  <c:v>42859.911805584605</c:v>
                </c:pt>
                <c:pt idx="9954">
                  <c:v>42859.912500029073</c:v>
                </c:pt>
                <c:pt idx="9955">
                  <c:v>42859.913194473498</c:v>
                </c:pt>
                <c:pt idx="9956">
                  <c:v>42859.913888917945</c:v>
                </c:pt>
                <c:pt idx="9957">
                  <c:v>42859.914583362392</c:v>
                </c:pt>
                <c:pt idx="9958">
                  <c:v>42859.91527780686</c:v>
                </c:pt>
                <c:pt idx="9959">
                  <c:v>42859.915972251285</c:v>
                </c:pt>
                <c:pt idx="9960">
                  <c:v>42859.916666695732</c:v>
                </c:pt>
                <c:pt idx="9961">
                  <c:v>42859.917361140193</c:v>
                </c:pt>
                <c:pt idx="9962">
                  <c:v>42859.918055584632</c:v>
                </c:pt>
                <c:pt idx="9963">
                  <c:v>42859.918750029094</c:v>
                </c:pt>
                <c:pt idx="9964">
                  <c:v>42859.919444473519</c:v>
                </c:pt>
                <c:pt idx="9965">
                  <c:v>42859.920138917965</c:v>
                </c:pt>
                <c:pt idx="9966">
                  <c:v>42859.920833362412</c:v>
                </c:pt>
                <c:pt idx="9967">
                  <c:v>42859.921527806859</c:v>
                </c:pt>
                <c:pt idx="9968">
                  <c:v>42859.922222251305</c:v>
                </c:pt>
                <c:pt idx="9969">
                  <c:v>42859.922916695752</c:v>
                </c:pt>
                <c:pt idx="9970">
                  <c:v>42859.923611140199</c:v>
                </c:pt>
                <c:pt idx="9971">
                  <c:v>42859.924305584624</c:v>
                </c:pt>
                <c:pt idx="9972">
                  <c:v>42859.925000029085</c:v>
                </c:pt>
                <c:pt idx="9973">
                  <c:v>42859.925694473539</c:v>
                </c:pt>
                <c:pt idx="9974">
                  <c:v>42859.926388917986</c:v>
                </c:pt>
                <c:pt idx="9975">
                  <c:v>42859.927083362425</c:v>
                </c:pt>
                <c:pt idx="9976">
                  <c:v>42859.927777806879</c:v>
                </c:pt>
                <c:pt idx="9977">
                  <c:v>42859.928472251326</c:v>
                </c:pt>
                <c:pt idx="9978">
                  <c:v>42859.929166695751</c:v>
                </c:pt>
                <c:pt idx="9979">
                  <c:v>42859.929861140205</c:v>
                </c:pt>
                <c:pt idx="9980">
                  <c:v>42859.930555584666</c:v>
                </c:pt>
                <c:pt idx="9981">
                  <c:v>42859.931250029113</c:v>
                </c:pt>
                <c:pt idx="9982">
                  <c:v>42859.931944473559</c:v>
                </c:pt>
                <c:pt idx="9983">
                  <c:v>42859.932638918013</c:v>
                </c:pt>
                <c:pt idx="9984">
                  <c:v>42859.933333362453</c:v>
                </c:pt>
                <c:pt idx="9985">
                  <c:v>42859.934027806899</c:v>
                </c:pt>
                <c:pt idx="9986">
                  <c:v>42859.934722251324</c:v>
                </c:pt>
                <c:pt idx="9987">
                  <c:v>42859.935416695786</c:v>
                </c:pt>
                <c:pt idx="9988">
                  <c:v>42859.93611114024</c:v>
                </c:pt>
                <c:pt idx="9989">
                  <c:v>42859.936805584686</c:v>
                </c:pt>
                <c:pt idx="9990">
                  <c:v>42859.937500029133</c:v>
                </c:pt>
                <c:pt idx="9991">
                  <c:v>42859.938194473601</c:v>
                </c:pt>
                <c:pt idx="9992">
                  <c:v>42859.938888918041</c:v>
                </c:pt>
                <c:pt idx="9993">
                  <c:v>42859.939583362473</c:v>
                </c:pt>
                <c:pt idx="9994">
                  <c:v>42859.940277806956</c:v>
                </c:pt>
                <c:pt idx="9995">
                  <c:v>42859.940972251366</c:v>
                </c:pt>
                <c:pt idx="9996">
                  <c:v>42859.941666695806</c:v>
                </c:pt>
                <c:pt idx="9997">
                  <c:v>42859.94236114026</c:v>
                </c:pt>
                <c:pt idx="9998">
                  <c:v>42859.943055584707</c:v>
                </c:pt>
                <c:pt idx="9999">
                  <c:v>42859.943750029153</c:v>
                </c:pt>
                <c:pt idx="10000">
                  <c:v>42859.9444444736</c:v>
                </c:pt>
                <c:pt idx="10001">
                  <c:v>42859.945138918047</c:v>
                </c:pt>
                <c:pt idx="10002">
                  <c:v>42859.945833362493</c:v>
                </c:pt>
                <c:pt idx="10003">
                  <c:v>42859.946527806969</c:v>
                </c:pt>
                <c:pt idx="10004">
                  <c:v>42859.947222251387</c:v>
                </c:pt>
                <c:pt idx="10005">
                  <c:v>42859.947916695841</c:v>
                </c:pt>
                <c:pt idx="10006">
                  <c:v>42859.948611140302</c:v>
                </c:pt>
                <c:pt idx="10007">
                  <c:v>42859.949305584727</c:v>
                </c:pt>
                <c:pt idx="10008">
                  <c:v>42859.950000029203</c:v>
                </c:pt>
                <c:pt idx="10009">
                  <c:v>42859.950694473642</c:v>
                </c:pt>
                <c:pt idx="10010">
                  <c:v>42859.951388918067</c:v>
                </c:pt>
                <c:pt idx="10011">
                  <c:v>42859.952083362536</c:v>
                </c:pt>
                <c:pt idx="10012">
                  <c:v>42859.95277780699</c:v>
                </c:pt>
                <c:pt idx="10013">
                  <c:v>42859.953472251407</c:v>
                </c:pt>
                <c:pt idx="10014">
                  <c:v>42859.954166695861</c:v>
                </c:pt>
                <c:pt idx="10015">
                  <c:v>42859.954861140322</c:v>
                </c:pt>
                <c:pt idx="10016">
                  <c:v>42859.955555584747</c:v>
                </c:pt>
                <c:pt idx="10017">
                  <c:v>42859.956250029223</c:v>
                </c:pt>
                <c:pt idx="10018">
                  <c:v>42859.956944473641</c:v>
                </c:pt>
                <c:pt idx="10019">
                  <c:v>42859.957638918109</c:v>
                </c:pt>
                <c:pt idx="10020">
                  <c:v>42859.958333362571</c:v>
                </c:pt>
                <c:pt idx="10021">
                  <c:v>42859.959027807003</c:v>
                </c:pt>
                <c:pt idx="10022">
                  <c:v>42859.959722251428</c:v>
                </c:pt>
                <c:pt idx="10023">
                  <c:v>42859.960416695882</c:v>
                </c:pt>
                <c:pt idx="10024">
                  <c:v>42859.961111140321</c:v>
                </c:pt>
                <c:pt idx="10025">
                  <c:v>42859.961805584746</c:v>
                </c:pt>
                <c:pt idx="10026">
                  <c:v>42859.962500029214</c:v>
                </c:pt>
                <c:pt idx="10027">
                  <c:v>42859.963194473654</c:v>
                </c:pt>
                <c:pt idx="10028">
                  <c:v>42859.963888918108</c:v>
                </c:pt>
                <c:pt idx="10029">
                  <c:v>42859.964583362562</c:v>
                </c:pt>
                <c:pt idx="10030">
                  <c:v>42859.965277807001</c:v>
                </c:pt>
                <c:pt idx="10031">
                  <c:v>42859.965972251426</c:v>
                </c:pt>
                <c:pt idx="10032">
                  <c:v>42859.966666695895</c:v>
                </c:pt>
                <c:pt idx="10033">
                  <c:v>42859.967361140334</c:v>
                </c:pt>
                <c:pt idx="10034">
                  <c:v>42859.968055584788</c:v>
                </c:pt>
                <c:pt idx="10035">
                  <c:v>42859.968750029235</c:v>
                </c:pt>
                <c:pt idx="10036">
                  <c:v>42859.969444473674</c:v>
                </c:pt>
                <c:pt idx="10037">
                  <c:v>42859.970138918143</c:v>
                </c:pt>
                <c:pt idx="10038">
                  <c:v>42859.970833362604</c:v>
                </c:pt>
                <c:pt idx="10039">
                  <c:v>42859.971527807022</c:v>
                </c:pt>
                <c:pt idx="10040">
                  <c:v>42859.972222251468</c:v>
                </c:pt>
                <c:pt idx="10041">
                  <c:v>42859.972916695937</c:v>
                </c:pt>
                <c:pt idx="10042">
                  <c:v>42859.973611140362</c:v>
                </c:pt>
                <c:pt idx="10043">
                  <c:v>42859.974305584808</c:v>
                </c:pt>
                <c:pt idx="10044">
                  <c:v>42859.975000029255</c:v>
                </c:pt>
                <c:pt idx="10045">
                  <c:v>42859.975694473702</c:v>
                </c:pt>
                <c:pt idx="10046">
                  <c:v>42859.976388918149</c:v>
                </c:pt>
                <c:pt idx="10047">
                  <c:v>42859.977083362595</c:v>
                </c:pt>
                <c:pt idx="10048">
                  <c:v>42859.977777807035</c:v>
                </c:pt>
                <c:pt idx="10049">
                  <c:v>42859.978472251489</c:v>
                </c:pt>
                <c:pt idx="10050">
                  <c:v>42859.979166695935</c:v>
                </c:pt>
                <c:pt idx="10051">
                  <c:v>42859.979861140382</c:v>
                </c:pt>
                <c:pt idx="10052">
                  <c:v>42859.980555584843</c:v>
                </c:pt>
                <c:pt idx="10053">
                  <c:v>42859.981250029283</c:v>
                </c:pt>
                <c:pt idx="10054">
                  <c:v>42859.981944473722</c:v>
                </c:pt>
                <c:pt idx="10055">
                  <c:v>42859.982638918198</c:v>
                </c:pt>
                <c:pt idx="10056">
                  <c:v>42859.983333362616</c:v>
                </c:pt>
                <c:pt idx="10057">
                  <c:v>42859.984027807062</c:v>
                </c:pt>
                <c:pt idx="10058">
                  <c:v>42859.984722251509</c:v>
                </c:pt>
                <c:pt idx="10059">
                  <c:v>42859.985416695963</c:v>
                </c:pt>
                <c:pt idx="10060">
                  <c:v>42859.986111140424</c:v>
                </c:pt>
                <c:pt idx="10061">
                  <c:v>42859.986805584849</c:v>
                </c:pt>
                <c:pt idx="10062">
                  <c:v>42859.987500029296</c:v>
                </c:pt>
                <c:pt idx="10063">
                  <c:v>42859.988194473743</c:v>
                </c:pt>
                <c:pt idx="10064">
                  <c:v>42859.988888918211</c:v>
                </c:pt>
                <c:pt idx="10065">
                  <c:v>42859.989583362636</c:v>
                </c:pt>
                <c:pt idx="10066">
                  <c:v>42859.990277807083</c:v>
                </c:pt>
                <c:pt idx="10067">
                  <c:v>42859.990972251529</c:v>
                </c:pt>
                <c:pt idx="10068">
                  <c:v>42859.991666695976</c:v>
                </c:pt>
                <c:pt idx="10069">
                  <c:v>42859.992361140423</c:v>
                </c:pt>
                <c:pt idx="10070">
                  <c:v>42859.99305558487</c:v>
                </c:pt>
                <c:pt idx="10071">
                  <c:v>42859.993750029294</c:v>
                </c:pt>
                <c:pt idx="10072">
                  <c:v>42859.994444473756</c:v>
                </c:pt>
                <c:pt idx="10073">
                  <c:v>42859.995138918195</c:v>
                </c:pt>
                <c:pt idx="10074">
                  <c:v>42859.995833362656</c:v>
                </c:pt>
                <c:pt idx="10075">
                  <c:v>42859.996527807103</c:v>
                </c:pt>
                <c:pt idx="10076">
                  <c:v>42859.99722225155</c:v>
                </c:pt>
                <c:pt idx="10077">
                  <c:v>42859.997916695997</c:v>
                </c:pt>
                <c:pt idx="10078">
                  <c:v>42859.998611140443</c:v>
                </c:pt>
                <c:pt idx="10079">
                  <c:v>42859.999305584875</c:v>
                </c:pt>
                <c:pt idx="10080">
                  <c:v>42860.000000029337</c:v>
                </c:pt>
                <c:pt idx="10081">
                  <c:v>42860.000694473783</c:v>
                </c:pt>
                <c:pt idx="10082">
                  <c:v>42860.001388918208</c:v>
                </c:pt>
                <c:pt idx="10083">
                  <c:v>42860.002083362677</c:v>
                </c:pt>
                <c:pt idx="10084">
                  <c:v>42860.002777807123</c:v>
                </c:pt>
                <c:pt idx="10085">
                  <c:v>42860.00347225157</c:v>
                </c:pt>
                <c:pt idx="10086">
                  <c:v>42860.004166696017</c:v>
                </c:pt>
                <c:pt idx="10087">
                  <c:v>42860.004861140485</c:v>
                </c:pt>
                <c:pt idx="10088">
                  <c:v>42860.00555558491</c:v>
                </c:pt>
                <c:pt idx="10089">
                  <c:v>42860.006250029379</c:v>
                </c:pt>
                <c:pt idx="10090">
                  <c:v>42860.006944473811</c:v>
                </c:pt>
                <c:pt idx="10091">
                  <c:v>42860.00763891825</c:v>
                </c:pt>
                <c:pt idx="10092">
                  <c:v>42860.008333362697</c:v>
                </c:pt>
                <c:pt idx="10093">
                  <c:v>42860.009027807144</c:v>
                </c:pt>
                <c:pt idx="10094">
                  <c:v>42860.009722251576</c:v>
                </c:pt>
                <c:pt idx="10095">
                  <c:v>42860.010416696059</c:v>
                </c:pt>
                <c:pt idx="10096">
                  <c:v>42860.011111140491</c:v>
                </c:pt>
                <c:pt idx="10097">
                  <c:v>42860.011805584931</c:v>
                </c:pt>
                <c:pt idx="10098">
                  <c:v>42860.012500029392</c:v>
                </c:pt>
                <c:pt idx="10099">
                  <c:v>42860.013194473831</c:v>
                </c:pt>
                <c:pt idx="10100">
                  <c:v>42860.013888918271</c:v>
                </c:pt>
                <c:pt idx="10101">
                  <c:v>42860.014583362718</c:v>
                </c:pt>
                <c:pt idx="10102">
                  <c:v>42860.015277807186</c:v>
                </c:pt>
                <c:pt idx="10103">
                  <c:v>42860.015972251604</c:v>
                </c:pt>
                <c:pt idx="10104">
                  <c:v>42860.016666696079</c:v>
                </c:pt>
                <c:pt idx="10105">
                  <c:v>42860.017361140512</c:v>
                </c:pt>
                <c:pt idx="10106">
                  <c:v>42860.018055584973</c:v>
                </c:pt>
                <c:pt idx="10107">
                  <c:v>42860.018750029398</c:v>
                </c:pt>
                <c:pt idx="10108">
                  <c:v>42860.019444473844</c:v>
                </c:pt>
                <c:pt idx="10109">
                  <c:v>42860.020138918284</c:v>
                </c:pt>
                <c:pt idx="10110">
                  <c:v>42860.020833362738</c:v>
                </c:pt>
                <c:pt idx="10111">
                  <c:v>42860.021527807185</c:v>
                </c:pt>
                <c:pt idx="10112">
                  <c:v>42860.022222251624</c:v>
                </c:pt>
                <c:pt idx="10113">
                  <c:v>42860.022916696093</c:v>
                </c:pt>
                <c:pt idx="10114">
                  <c:v>42860.023611140532</c:v>
                </c:pt>
                <c:pt idx="10115">
                  <c:v>42860.024305584971</c:v>
                </c:pt>
                <c:pt idx="10116">
                  <c:v>42860.025000029404</c:v>
                </c:pt>
                <c:pt idx="10117">
                  <c:v>42860.025694473865</c:v>
                </c:pt>
                <c:pt idx="10118">
                  <c:v>42860.026388918304</c:v>
                </c:pt>
                <c:pt idx="10119">
                  <c:v>42860.027083362736</c:v>
                </c:pt>
                <c:pt idx="10120">
                  <c:v>42860.027777807183</c:v>
                </c:pt>
                <c:pt idx="10121">
                  <c:v>42860.02847225163</c:v>
                </c:pt>
                <c:pt idx="10122">
                  <c:v>42860.029166696084</c:v>
                </c:pt>
                <c:pt idx="10123">
                  <c:v>42860.029861140545</c:v>
                </c:pt>
                <c:pt idx="10124">
                  <c:v>42860.030555584992</c:v>
                </c:pt>
                <c:pt idx="10125">
                  <c:v>42860.031250029439</c:v>
                </c:pt>
                <c:pt idx="10126">
                  <c:v>42860.031944473885</c:v>
                </c:pt>
                <c:pt idx="10127">
                  <c:v>42860.032638918332</c:v>
                </c:pt>
                <c:pt idx="10128">
                  <c:v>42860.033333362779</c:v>
                </c:pt>
                <c:pt idx="10129">
                  <c:v>42860.034027807225</c:v>
                </c:pt>
                <c:pt idx="10130">
                  <c:v>42860.03472225165</c:v>
                </c:pt>
                <c:pt idx="10131">
                  <c:v>42860.035416696119</c:v>
                </c:pt>
                <c:pt idx="10132">
                  <c:v>42860.036111140587</c:v>
                </c:pt>
                <c:pt idx="10133">
                  <c:v>42860.036805585005</c:v>
                </c:pt>
                <c:pt idx="10134">
                  <c:v>42860.037500029459</c:v>
                </c:pt>
                <c:pt idx="10135">
                  <c:v>42860.038194473913</c:v>
                </c:pt>
                <c:pt idx="10136">
                  <c:v>42860.038888918352</c:v>
                </c:pt>
                <c:pt idx="10137">
                  <c:v>42860.039583362784</c:v>
                </c:pt>
                <c:pt idx="10138">
                  <c:v>42860.040277807246</c:v>
                </c:pt>
                <c:pt idx="10139">
                  <c:v>42860.040972251685</c:v>
                </c:pt>
                <c:pt idx="10140">
                  <c:v>42860.041666696139</c:v>
                </c:pt>
                <c:pt idx="10141">
                  <c:v>42860.042361140593</c:v>
                </c:pt>
                <c:pt idx="10142">
                  <c:v>42860.043055585025</c:v>
                </c:pt>
                <c:pt idx="10143">
                  <c:v>42860.043750029479</c:v>
                </c:pt>
                <c:pt idx="10144">
                  <c:v>42860.044444473933</c:v>
                </c:pt>
                <c:pt idx="10145">
                  <c:v>42860.045138918373</c:v>
                </c:pt>
                <c:pt idx="10146">
                  <c:v>42860.045833362819</c:v>
                </c:pt>
                <c:pt idx="10147">
                  <c:v>42860.046527807266</c:v>
                </c:pt>
                <c:pt idx="10148">
                  <c:v>42860.047222251706</c:v>
                </c:pt>
                <c:pt idx="10149">
                  <c:v>42860.047916696189</c:v>
                </c:pt>
                <c:pt idx="10150">
                  <c:v>42860.048611140628</c:v>
                </c:pt>
                <c:pt idx="10151">
                  <c:v>42860.049305585031</c:v>
                </c:pt>
                <c:pt idx="10152">
                  <c:v>42860.050000029521</c:v>
                </c:pt>
                <c:pt idx="10153">
                  <c:v>42860.050694473975</c:v>
                </c:pt>
                <c:pt idx="10154">
                  <c:v>42860.051388918386</c:v>
                </c:pt>
                <c:pt idx="10155">
                  <c:v>42860.05208336284</c:v>
                </c:pt>
                <c:pt idx="10156">
                  <c:v>42860.052777807286</c:v>
                </c:pt>
                <c:pt idx="10157">
                  <c:v>42860.053472251726</c:v>
                </c:pt>
                <c:pt idx="10158">
                  <c:v>42860.054166696202</c:v>
                </c:pt>
                <c:pt idx="10159">
                  <c:v>42860.054861140641</c:v>
                </c:pt>
                <c:pt idx="10160">
                  <c:v>42860.055555585073</c:v>
                </c:pt>
                <c:pt idx="10161">
                  <c:v>42860.056250029556</c:v>
                </c:pt>
                <c:pt idx="10162">
                  <c:v>42860.056944473996</c:v>
                </c:pt>
                <c:pt idx="10163">
                  <c:v>42860.057638918413</c:v>
                </c:pt>
                <c:pt idx="10164">
                  <c:v>42860.058333362889</c:v>
                </c:pt>
                <c:pt idx="10165">
                  <c:v>42860.059027807307</c:v>
                </c:pt>
                <c:pt idx="10166">
                  <c:v>42860.059722251754</c:v>
                </c:pt>
                <c:pt idx="10167">
                  <c:v>42860.0604166962</c:v>
                </c:pt>
                <c:pt idx="10168">
                  <c:v>42860.061111140625</c:v>
                </c:pt>
                <c:pt idx="10169">
                  <c:v>42860.061805585072</c:v>
                </c:pt>
                <c:pt idx="10170">
                  <c:v>42860.06250002954</c:v>
                </c:pt>
                <c:pt idx="10171">
                  <c:v>42860.063194473987</c:v>
                </c:pt>
                <c:pt idx="10172">
                  <c:v>42860.063888918434</c:v>
                </c:pt>
                <c:pt idx="10173">
                  <c:v>42860.064583362881</c:v>
                </c:pt>
                <c:pt idx="10174">
                  <c:v>42860.065277807327</c:v>
                </c:pt>
                <c:pt idx="10175">
                  <c:v>42860.065972251774</c:v>
                </c:pt>
                <c:pt idx="10176">
                  <c:v>42860.066666696221</c:v>
                </c:pt>
                <c:pt idx="10177">
                  <c:v>42860.067361140646</c:v>
                </c:pt>
                <c:pt idx="10178">
                  <c:v>42860.068055585114</c:v>
                </c:pt>
                <c:pt idx="10179">
                  <c:v>42860.068750029561</c:v>
                </c:pt>
                <c:pt idx="10180">
                  <c:v>42860.069444474007</c:v>
                </c:pt>
                <c:pt idx="10181">
                  <c:v>42860.070138918461</c:v>
                </c:pt>
                <c:pt idx="10182">
                  <c:v>42860.070833362923</c:v>
                </c:pt>
                <c:pt idx="10183">
                  <c:v>42860.071527807326</c:v>
                </c:pt>
                <c:pt idx="10184">
                  <c:v>42860.072222251794</c:v>
                </c:pt>
                <c:pt idx="10185">
                  <c:v>42860.072916696241</c:v>
                </c:pt>
                <c:pt idx="10186">
                  <c:v>42860.073611140688</c:v>
                </c:pt>
                <c:pt idx="10187">
                  <c:v>42860.074305585134</c:v>
                </c:pt>
                <c:pt idx="10188">
                  <c:v>42860.075000029581</c:v>
                </c:pt>
                <c:pt idx="10189">
                  <c:v>42860.075694474042</c:v>
                </c:pt>
                <c:pt idx="10190">
                  <c:v>42860.076388918482</c:v>
                </c:pt>
                <c:pt idx="10191">
                  <c:v>42860.077083362921</c:v>
                </c:pt>
                <c:pt idx="10192">
                  <c:v>42860.077777807346</c:v>
                </c:pt>
                <c:pt idx="10193">
                  <c:v>42860.078472251815</c:v>
                </c:pt>
                <c:pt idx="10194">
                  <c:v>42860.079166696254</c:v>
                </c:pt>
                <c:pt idx="10195">
                  <c:v>42860.079861140708</c:v>
                </c:pt>
                <c:pt idx="10196">
                  <c:v>42860.080555585162</c:v>
                </c:pt>
                <c:pt idx="10197">
                  <c:v>42860.081250029602</c:v>
                </c:pt>
                <c:pt idx="10198">
                  <c:v>42860.081944474048</c:v>
                </c:pt>
                <c:pt idx="10199">
                  <c:v>42860.082638918517</c:v>
                </c:pt>
                <c:pt idx="10200">
                  <c:v>42860.083333362942</c:v>
                </c:pt>
                <c:pt idx="10201">
                  <c:v>42860.084027807388</c:v>
                </c:pt>
                <c:pt idx="10202">
                  <c:v>42860.084722251835</c:v>
                </c:pt>
                <c:pt idx="10203">
                  <c:v>42860.085416696282</c:v>
                </c:pt>
                <c:pt idx="10204">
                  <c:v>42860.086111140743</c:v>
                </c:pt>
                <c:pt idx="10205">
                  <c:v>42860.086805585182</c:v>
                </c:pt>
                <c:pt idx="10206">
                  <c:v>42860.087500029622</c:v>
                </c:pt>
                <c:pt idx="10207">
                  <c:v>42860.088194474098</c:v>
                </c:pt>
                <c:pt idx="10208">
                  <c:v>42860.088888918537</c:v>
                </c:pt>
                <c:pt idx="10209">
                  <c:v>42860.089583362962</c:v>
                </c:pt>
                <c:pt idx="10210">
                  <c:v>42860.090277807409</c:v>
                </c:pt>
                <c:pt idx="10211">
                  <c:v>42860.090972251855</c:v>
                </c:pt>
                <c:pt idx="10212">
                  <c:v>42860.09166669628</c:v>
                </c:pt>
                <c:pt idx="10213">
                  <c:v>42860.092361140734</c:v>
                </c:pt>
                <c:pt idx="10214">
                  <c:v>42860.093055585174</c:v>
                </c:pt>
                <c:pt idx="10215">
                  <c:v>42860.093750029613</c:v>
                </c:pt>
                <c:pt idx="10216">
                  <c:v>42860.094444474089</c:v>
                </c:pt>
                <c:pt idx="10217">
                  <c:v>42860.095138918536</c:v>
                </c:pt>
                <c:pt idx="10218">
                  <c:v>42860.095833362982</c:v>
                </c:pt>
                <c:pt idx="10219">
                  <c:v>42860.096527807429</c:v>
                </c:pt>
                <c:pt idx="10220">
                  <c:v>42860.097222251876</c:v>
                </c:pt>
                <c:pt idx="10221">
                  <c:v>42860.097916696322</c:v>
                </c:pt>
                <c:pt idx="10222">
                  <c:v>42860.098611140769</c:v>
                </c:pt>
                <c:pt idx="10223">
                  <c:v>42860.09930558518</c:v>
                </c:pt>
                <c:pt idx="10224">
                  <c:v>42860.100000029655</c:v>
                </c:pt>
                <c:pt idx="10225">
                  <c:v>42860.100694474138</c:v>
                </c:pt>
                <c:pt idx="10226">
                  <c:v>42860.101388918556</c:v>
                </c:pt>
                <c:pt idx="10227">
                  <c:v>42860.102083362995</c:v>
                </c:pt>
                <c:pt idx="10228">
                  <c:v>42860.102777807435</c:v>
                </c:pt>
                <c:pt idx="10229">
                  <c:v>42860.103472251874</c:v>
                </c:pt>
                <c:pt idx="10230">
                  <c:v>42860.104166696336</c:v>
                </c:pt>
                <c:pt idx="10231">
                  <c:v>42860.10486114079</c:v>
                </c:pt>
                <c:pt idx="10232">
                  <c:v>42860.105555585214</c:v>
                </c:pt>
                <c:pt idx="10233">
                  <c:v>42860.106250029683</c:v>
                </c:pt>
                <c:pt idx="10234">
                  <c:v>42860.106944474152</c:v>
                </c:pt>
                <c:pt idx="10235">
                  <c:v>42860.107638918591</c:v>
                </c:pt>
                <c:pt idx="10236">
                  <c:v>42860.108333363023</c:v>
                </c:pt>
                <c:pt idx="10237">
                  <c:v>42860.10902780747</c:v>
                </c:pt>
                <c:pt idx="10238">
                  <c:v>42860.109722251895</c:v>
                </c:pt>
                <c:pt idx="10239">
                  <c:v>42860.110416696363</c:v>
                </c:pt>
                <c:pt idx="10240">
                  <c:v>42860.11111114081</c:v>
                </c:pt>
                <c:pt idx="10241">
                  <c:v>42860.111805585228</c:v>
                </c:pt>
                <c:pt idx="10242">
                  <c:v>42860.112500029703</c:v>
                </c:pt>
                <c:pt idx="10243">
                  <c:v>42860.113194474172</c:v>
                </c:pt>
                <c:pt idx="10244">
                  <c:v>42860.113888918597</c:v>
                </c:pt>
                <c:pt idx="10245">
                  <c:v>42860.114583363036</c:v>
                </c:pt>
                <c:pt idx="10246">
                  <c:v>42860.11527780749</c:v>
                </c:pt>
                <c:pt idx="10247">
                  <c:v>42860.115972251937</c:v>
                </c:pt>
                <c:pt idx="10248">
                  <c:v>42860.116666696391</c:v>
                </c:pt>
                <c:pt idx="10249">
                  <c:v>42860.11736114083</c:v>
                </c:pt>
                <c:pt idx="10250">
                  <c:v>42860.118055585277</c:v>
                </c:pt>
                <c:pt idx="10251">
                  <c:v>42860.118750029731</c:v>
                </c:pt>
                <c:pt idx="10252">
                  <c:v>42860.119444474192</c:v>
                </c:pt>
                <c:pt idx="10253">
                  <c:v>42860.120138918595</c:v>
                </c:pt>
                <c:pt idx="10254">
                  <c:v>42860.120833363064</c:v>
                </c:pt>
                <c:pt idx="10255">
                  <c:v>42860.121527807489</c:v>
                </c:pt>
                <c:pt idx="10256">
                  <c:v>42860.122222251957</c:v>
                </c:pt>
                <c:pt idx="10257">
                  <c:v>42860.122916696411</c:v>
                </c:pt>
                <c:pt idx="10258">
                  <c:v>42860.123611140851</c:v>
                </c:pt>
                <c:pt idx="10259">
                  <c:v>42860.124305585254</c:v>
                </c:pt>
                <c:pt idx="10260">
                  <c:v>42860.125000029722</c:v>
                </c:pt>
                <c:pt idx="10261">
                  <c:v>42860.125694474191</c:v>
                </c:pt>
                <c:pt idx="10262">
                  <c:v>42860.126388918616</c:v>
                </c:pt>
                <c:pt idx="10263">
                  <c:v>42860.127083363062</c:v>
                </c:pt>
                <c:pt idx="10264">
                  <c:v>42860.127777807524</c:v>
                </c:pt>
                <c:pt idx="10265">
                  <c:v>42860.128472251978</c:v>
                </c:pt>
                <c:pt idx="10266">
                  <c:v>42860.129166696424</c:v>
                </c:pt>
                <c:pt idx="10267">
                  <c:v>42860.129861140871</c:v>
                </c:pt>
                <c:pt idx="10268">
                  <c:v>42860.130555585296</c:v>
                </c:pt>
                <c:pt idx="10269">
                  <c:v>42860.131250029764</c:v>
                </c:pt>
                <c:pt idx="10270">
                  <c:v>42860.131944474204</c:v>
                </c:pt>
                <c:pt idx="10271">
                  <c:v>42860.132638918658</c:v>
                </c:pt>
                <c:pt idx="10272">
                  <c:v>42860.133333363105</c:v>
                </c:pt>
                <c:pt idx="10273">
                  <c:v>42860.134027807551</c:v>
                </c:pt>
                <c:pt idx="10274">
                  <c:v>42860.134722251976</c:v>
                </c:pt>
                <c:pt idx="10275">
                  <c:v>42860.135416696445</c:v>
                </c:pt>
                <c:pt idx="10276">
                  <c:v>42860.136111140891</c:v>
                </c:pt>
                <c:pt idx="10277">
                  <c:v>42860.136805585324</c:v>
                </c:pt>
                <c:pt idx="10278">
                  <c:v>42860.137500029785</c:v>
                </c:pt>
                <c:pt idx="10279">
                  <c:v>42860.138194474232</c:v>
                </c:pt>
                <c:pt idx="10280">
                  <c:v>42860.138888918678</c:v>
                </c:pt>
                <c:pt idx="10281">
                  <c:v>42860.139583363125</c:v>
                </c:pt>
                <c:pt idx="10282">
                  <c:v>42860.140277807594</c:v>
                </c:pt>
                <c:pt idx="10283">
                  <c:v>42860.140972252018</c:v>
                </c:pt>
                <c:pt idx="10284">
                  <c:v>42860.141666696465</c:v>
                </c:pt>
                <c:pt idx="10285">
                  <c:v>42860.142361140912</c:v>
                </c:pt>
                <c:pt idx="10286">
                  <c:v>42860.143055585337</c:v>
                </c:pt>
                <c:pt idx="10287">
                  <c:v>42860.143750029805</c:v>
                </c:pt>
                <c:pt idx="10288">
                  <c:v>42860.144444474252</c:v>
                </c:pt>
                <c:pt idx="10289">
                  <c:v>42860.145138918684</c:v>
                </c:pt>
                <c:pt idx="10290">
                  <c:v>42860.145833363145</c:v>
                </c:pt>
                <c:pt idx="10291">
                  <c:v>42860.146527807592</c:v>
                </c:pt>
                <c:pt idx="10292">
                  <c:v>42860.147222252039</c:v>
                </c:pt>
                <c:pt idx="10293">
                  <c:v>42860.147916696493</c:v>
                </c:pt>
                <c:pt idx="10294">
                  <c:v>42860.148611140954</c:v>
                </c:pt>
                <c:pt idx="10295">
                  <c:v>42860.149305585357</c:v>
                </c:pt>
                <c:pt idx="10296">
                  <c:v>42860.150000029833</c:v>
                </c:pt>
                <c:pt idx="10297">
                  <c:v>42860.150694474294</c:v>
                </c:pt>
                <c:pt idx="10298">
                  <c:v>42860.151388918704</c:v>
                </c:pt>
                <c:pt idx="10299">
                  <c:v>42860.152083363166</c:v>
                </c:pt>
                <c:pt idx="10300">
                  <c:v>42860.152777807605</c:v>
                </c:pt>
                <c:pt idx="10301">
                  <c:v>42860.153472252059</c:v>
                </c:pt>
                <c:pt idx="10302">
                  <c:v>42860.154166696513</c:v>
                </c:pt>
                <c:pt idx="10303">
                  <c:v>42860.154861140974</c:v>
                </c:pt>
                <c:pt idx="10304">
                  <c:v>42860.155555585385</c:v>
                </c:pt>
                <c:pt idx="10305">
                  <c:v>42860.156250029868</c:v>
                </c:pt>
                <c:pt idx="10306">
                  <c:v>42860.156944474293</c:v>
                </c:pt>
                <c:pt idx="10307">
                  <c:v>42860.157638918739</c:v>
                </c:pt>
                <c:pt idx="10308">
                  <c:v>42860.158333363193</c:v>
                </c:pt>
                <c:pt idx="10309">
                  <c:v>42860.159027807626</c:v>
                </c:pt>
                <c:pt idx="10310">
                  <c:v>42860.15972225208</c:v>
                </c:pt>
                <c:pt idx="10311">
                  <c:v>42860.160416696541</c:v>
                </c:pt>
                <c:pt idx="10312">
                  <c:v>42860.161111140973</c:v>
                </c:pt>
                <c:pt idx="10313">
                  <c:v>42860.161805585383</c:v>
                </c:pt>
                <c:pt idx="10314">
                  <c:v>42860.162500029866</c:v>
                </c:pt>
                <c:pt idx="10315">
                  <c:v>42860.163194474306</c:v>
                </c:pt>
                <c:pt idx="10316">
                  <c:v>42860.163888918738</c:v>
                </c:pt>
                <c:pt idx="10317">
                  <c:v>42860.164583363185</c:v>
                </c:pt>
                <c:pt idx="10318">
                  <c:v>42860.165277807631</c:v>
                </c:pt>
                <c:pt idx="10319">
                  <c:v>42860.1659722521</c:v>
                </c:pt>
                <c:pt idx="10320">
                  <c:v>42860.166666696547</c:v>
                </c:pt>
                <c:pt idx="10321">
                  <c:v>42860.167361140986</c:v>
                </c:pt>
                <c:pt idx="10322">
                  <c:v>42860.168055585425</c:v>
                </c:pt>
                <c:pt idx="10323">
                  <c:v>42860.168750029887</c:v>
                </c:pt>
                <c:pt idx="10324">
                  <c:v>42860.169444474326</c:v>
                </c:pt>
                <c:pt idx="10325">
                  <c:v>42860.17013891878</c:v>
                </c:pt>
                <c:pt idx="10326">
                  <c:v>42860.170833363227</c:v>
                </c:pt>
                <c:pt idx="10327">
                  <c:v>42860.171527807674</c:v>
                </c:pt>
                <c:pt idx="10328">
                  <c:v>42860.172222252142</c:v>
                </c:pt>
                <c:pt idx="10329">
                  <c:v>42860.172916696596</c:v>
                </c:pt>
                <c:pt idx="10330">
                  <c:v>42860.173611141014</c:v>
                </c:pt>
                <c:pt idx="10331">
                  <c:v>42860.174305585439</c:v>
                </c:pt>
                <c:pt idx="10332">
                  <c:v>42860.175000029907</c:v>
                </c:pt>
                <c:pt idx="10333">
                  <c:v>42860.175694474361</c:v>
                </c:pt>
                <c:pt idx="10334">
                  <c:v>42860.176388918801</c:v>
                </c:pt>
                <c:pt idx="10335">
                  <c:v>42860.177083363204</c:v>
                </c:pt>
                <c:pt idx="10336">
                  <c:v>42860.177777807672</c:v>
                </c:pt>
                <c:pt idx="10337">
                  <c:v>42860.178472252141</c:v>
                </c:pt>
                <c:pt idx="10338">
                  <c:v>42860.179166696587</c:v>
                </c:pt>
                <c:pt idx="10339">
                  <c:v>42860.179861141034</c:v>
                </c:pt>
                <c:pt idx="10340">
                  <c:v>42860.180555585481</c:v>
                </c:pt>
                <c:pt idx="10341">
                  <c:v>42860.181250029942</c:v>
                </c:pt>
                <c:pt idx="10342">
                  <c:v>42860.181944474381</c:v>
                </c:pt>
                <c:pt idx="10343">
                  <c:v>42860.182638918843</c:v>
                </c:pt>
                <c:pt idx="10344">
                  <c:v>42860.183333363246</c:v>
                </c:pt>
                <c:pt idx="10345">
                  <c:v>42860.184027807714</c:v>
                </c:pt>
                <c:pt idx="10346">
                  <c:v>42860.184722252161</c:v>
                </c:pt>
                <c:pt idx="10347">
                  <c:v>42860.185416696608</c:v>
                </c:pt>
                <c:pt idx="10348">
                  <c:v>42860.186111141062</c:v>
                </c:pt>
                <c:pt idx="10349">
                  <c:v>42860.186805585501</c:v>
                </c:pt>
                <c:pt idx="10350">
                  <c:v>42860.187500029948</c:v>
                </c:pt>
                <c:pt idx="10351">
                  <c:v>42860.188194474416</c:v>
                </c:pt>
                <c:pt idx="10352">
                  <c:v>42860.188888918841</c:v>
                </c:pt>
                <c:pt idx="10353">
                  <c:v>42860.189583363266</c:v>
                </c:pt>
                <c:pt idx="10354">
                  <c:v>42860.190277807735</c:v>
                </c:pt>
                <c:pt idx="10355">
                  <c:v>42860.190972252181</c:v>
                </c:pt>
                <c:pt idx="10356">
                  <c:v>42860.191666696606</c:v>
                </c:pt>
                <c:pt idx="10357">
                  <c:v>42860.192361141075</c:v>
                </c:pt>
                <c:pt idx="10358">
                  <c:v>42860.1930555855</c:v>
                </c:pt>
                <c:pt idx="10359">
                  <c:v>42860.193750029954</c:v>
                </c:pt>
                <c:pt idx="10360">
                  <c:v>42860.194444474415</c:v>
                </c:pt>
                <c:pt idx="10361">
                  <c:v>42860.195138918854</c:v>
                </c:pt>
                <c:pt idx="10362">
                  <c:v>42860.195833363287</c:v>
                </c:pt>
                <c:pt idx="10363">
                  <c:v>42860.196527807755</c:v>
                </c:pt>
                <c:pt idx="10364">
                  <c:v>42860.197222252194</c:v>
                </c:pt>
                <c:pt idx="10365">
                  <c:v>42860.197916696634</c:v>
                </c:pt>
                <c:pt idx="10366">
                  <c:v>42860.198611141095</c:v>
                </c:pt>
                <c:pt idx="10367">
                  <c:v>42860.199305585513</c:v>
                </c:pt>
                <c:pt idx="10368">
                  <c:v>42860.200000029989</c:v>
                </c:pt>
                <c:pt idx="10369">
                  <c:v>42860.200694474443</c:v>
                </c:pt>
                <c:pt idx="10370">
                  <c:v>42860.201388918875</c:v>
                </c:pt>
                <c:pt idx="10371">
                  <c:v>42860.202083363307</c:v>
                </c:pt>
                <c:pt idx="10372">
                  <c:v>42860.202777807775</c:v>
                </c:pt>
                <c:pt idx="10373">
                  <c:v>42860.2034722522</c:v>
                </c:pt>
                <c:pt idx="10374">
                  <c:v>42860.204166696654</c:v>
                </c:pt>
                <c:pt idx="10375">
                  <c:v>42860.204861141116</c:v>
                </c:pt>
                <c:pt idx="10376">
                  <c:v>42860.205555585555</c:v>
                </c:pt>
                <c:pt idx="10377">
                  <c:v>42860.206250030009</c:v>
                </c:pt>
                <c:pt idx="10378">
                  <c:v>42860.206944474463</c:v>
                </c:pt>
                <c:pt idx="10379">
                  <c:v>42860.207638918902</c:v>
                </c:pt>
                <c:pt idx="10380">
                  <c:v>42860.208333363335</c:v>
                </c:pt>
                <c:pt idx="10381">
                  <c:v>42860.209027807774</c:v>
                </c:pt>
                <c:pt idx="10382">
                  <c:v>42860.209722252213</c:v>
                </c:pt>
                <c:pt idx="10383">
                  <c:v>42860.210416696689</c:v>
                </c:pt>
                <c:pt idx="10384">
                  <c:v>42860.211111141136</c:v>
                </c:pt>
                <c:pt idx="10385">
                  <c:v>42860.211805585575</c:v>
                </c:pt>
                <c:pt idx="10386">
                  <c:v>42860.212500030029</c:v>
                </c:pt>
                <c:pt idx="10387">
                  <c:v>42860.213194474483</c:v>
                </c:pt>
                <c:pt idx="10388">
                  <c:v>42860.213888918923</c:v>
                </c:pt>
                <c:pt idx="10389">
                  <c:v>42860.214583363355</c:v>
                </c:pt>
                <c:pt idx="10390">
                  <c:v>42860.215277807816</c:v>
                </c:pt>
                <c:pt idx="10391">
                  <c:v>42860.215972252256</c:v>
                </c:pt>
                <c:pt idx="10392">
                  <c:v>42860.21666669671</c:v>
                </c:pt>
                <c:pt idx="10393">
                  <c:v>42860.217361141156</c:v>
                </c:pt>
                <c:pt idx="10394">
                  <c:v>42860.218055585596</c:v>
                </c:pt>
                <c:pt idx="10395">
                  <c:v>42860.21875003005</c:v>
                </c:pt>
                <c:pt idx="10396">
                  <c:v>42860.219444474496</c:v>
                </c:pt>
                <c:pt idx="10397">
                  <c:v>42860.220138918936</c:v>
                </c:pt>
                <c:pt idx="10398">
                  <c:v>42860.220833363375</c:v>
                </c:pt>
                <c:pt idx="10399">
                  <c:v>42860.221527807815</c:v>
                </c:pt>
                <c:pt idx="10400">
                  <c:v>42860.222222252276</c:v>
                </c:pt>
                <c:pt idx="10401">
                  <c:v>42860.22291669673</c:v>
                </c:pt>
                <c:pt idx="10402">
                  <c:v>42860.223611141177</c:v>
                </c:pt>
                <c:pt idx="10403">
                  <c:v>42860.224305585587</c:v>
                </c:pt>
                <c:pt idx="10404">
                  <c:v>42860.225000030034</c:v>
                </c:pt>
                <c:pt idx="10405">
                  <c:v>42860.225694474517</c:v>
                </c:pt>
                <c:pt idx="10406">
                  <c:v>42860.226388918956</c:v>
                </c:pt>
                <c:pt idx="10407">
                  <c:v>42860.227083363367</c:v>
                </c:pt>
                <c:pt idx="10408">
                  <c:v>42860.227777807828</c:v>
                </c:pt>
                <c:pt idx="10409">
                  <c:v>42860.228472252304</c:v>
                </c:pt>
                <c:pt idx="10410">
                  <c:v>42860.229166696721</c:v>
                </c:pt>
                <c:pt idx="10411">
                  <c:v>42860.229861141175</c:v>
                </c:pt>
                <c:pt idx="10412">
                  <c:v>42860.230555585622</c:v>
                </c:pt>
                <c:pt idx="10413">
                  <c:v>42860.231250030076</c:v>
                </c:pt>
                <c:pt idx="10414">
                  <c:v>42860.231944474537</c:v>
                </c:pt>
                <c:pt idx="10415">
                  <c:v>42860.232638918991</c:v>
                </c:pt>
                <c:pt idx="10416">
                  <c:v>42860.233333363409</c:v>
                </c:pt>
                <c:pt idx="10417">
                  <c:v>42860.234027807877</c:v>
                </c:pt>
                <c:pt idx="10418">
                  <c:v>42860.234722252324</c:v>
                </c:pt>
                <c:pt idx="10419">
                  <c:v>42860.235416696771</c:v>
                </c:pt>
                <c:pt idx="10420">
                  <c:v>42860.236111141196</c:v>
                </c:pt>
                <c:pt idx="10421">
                  <c:v>42860.236805585642</c:v>
                </c:pt>
                <c:pt idx="10422">
                  <c:v>42860.237500030104</c:v>
                </c:pt>
                <c:pt idx="10423">
                  <c:v>42860.238194474579</c:v>
                </c:pt>
                <c:pt idx="10424">
                  <c:v>42860.238888919004</c:v>
                </c:pt>
                <c:pt idx="10425">
                  <c:v>42860.239583363429</c:v>
                </c:pt>
                <c:pt idx="10426">
                  <c:v>42860.240277807898</c:v>
                </c:pt>
                <c:pt idx="10427">
                  <c:v>42860.240972252344</c:v>
                </c:pt>
                <c:pt idx="10428">
                  <c:v>42860.241666696784</c:v>
                </c:pt>
                <c:pt idx="10429">
                  <c:v>42860.242361141216</c:v>
                </c:pt>
                <c:pt idx="10430">
                  <c:v>42860.243055585663</c:v>
                </c:pt>
                <c:pt idx="10431">
                  <c:v>42860.243750030124</c:v>
                </c:pt>
                <c:pt idx="10432">
                  <c:v>42860.244444474592</c:v>
                </c:pt>
                <c:pt idx="10433">
                  <c:v>42860.245138919025</c:v>
                </c:pt>
                <c:pt idx="10434">
                  <c:v>42860.245833363471</c:v>
                </c:pt>
                <c:pt idx="10435">
                  <c:v>42860.246527807918</c:v>
                </c:pt>
                <c:pt idx="10436">
                  <c:v>42860.247222252365</c:v>
                </c:pt>
                <c:pt idx="10437">
                  <c:v>42860.247916696811</c:v>
                </c:pt>
                <c:pt idx="10438">
                  <c:v>42860.248611141258</c:v>
                </c:pt>
                <c:pt idx="10439">
                  <c:v>42860.249305585668</c:v>
                </c:pt>
                <c:pt idx="10440">
                  <c:v>42860.250000030152</c:v>
                </c:pt>
                <c:pt idx="10441">
                  <c:v>42860.250694474613</c:v>
                </c:pt>
                <c:pt idx="10442">
                  <c:v>42860.251388919023</c:v>
                </c:pt>
                <c:pt idx="10443">
                  <c:v>42860.252083363484</c:v>
                </c:pt>
                <c:pt idx="10444">
                  <c:v>42860.252777807938</c:v>
                </c:pt>
                <c:pt idx="10445">
                  <c:v>42860.253472252385</c:v>
                </c:pt>
                <c:pt idx="10446">
                  <c:v>42860.254166696832</c:v>
                </c:pt>
                <c:pt idx="10447">
                  <c:v>42860.254861141279</c:v>
                </c:pt>
                <c:pt idx="10448">
                  <c:v>42860.255555585725</c:v>
                </c:pt>
                <c:pt idx="10449">
                  <c:v>42860.256250030194</c:v>
                </c:pt>
                <c:pt idx="10450">
                  <c:v>42860.256944474619</c:v>
                </c:pt>
                <c:pt idx="10451">
                  <c:v>42860.257638919065</c:v>
                </c:pt>
                <c:pt idx="10452">
                  <c:v>42860.258333363512</c:v>
                </c:pt>
                <c:pt idx="10453">
                  <c:v>42860.259027807959</c:v>
                </c:pt>
                <c:pt idx="10454">
                  <c:v>42860.259722252405</c:v>
                </c:pt>
                <c:pt idx="10455">
                  <c:v>42860.260416696852</c:v>
                </c:pt>
                <c:pt idx="10456">
                  <c:v>42860.26111114127</c:v>
                </c:pt>
                <c:pt idx="10457">
                  <c:v>42860.261805585702</c:v>
                </c:pt>
                <c:pt idx="10458">
                  <c:v>42860.262500030185</c:v>
                </c:pt>
                <c:pt idx="10459">
                  <c:v>42860.263194474624</c:v>
                </c:pt>
                <c:pt idx="10460">
                  <c:v>42860.263888919064</c:v>
                </c:pt>
                <c:pt idx="10461">
                  <c:v>42860.264583363525</c:v>
                </c:pt>
                <c:pt idx="10462">
                  <c:v>42860.265277807979</c:v>
                </c:pt>
                <c:pt idx="10463">
                  <c:v>42860.265972252426</c:v>
                </c:pt>
                <c:pt idx="10464">
                  <c:v>42860.266666696873</c:v>
                </c:pt>
                <c:pt idx="10465">
                  <c:v>42860.267361141283</c:v>
                </c:pt>
                <c:pt idx="10466">
                  <c:v>42860.268055585744</c:v>
                </c:pt>
                <c:pt idx="10467">
                  <c:v>42860.268750030184</c:v>
                </c:pt>
                <c:pt idx="10468">
                  <c:v>42860.269444474638</c:v>
                </c:pt>
                <c:pt idx="10469">
                  <c:v>42860.270138919106</c:v>
                </c:pt>
                <c:pt idx="10470">
                  <c:v>42860.270833363553</c:v>
                </c:pt>
                <c:pt idx="10471">
                  <c:v>42860.271527808</c:v>
                </c:pt>
                <c:pt idx="10472">
                  <c:v>42860.272222252446</c:v>
                </c:pt>
                <c:pt idx="10473">
                  <c:v>42860.272916696893</c:v>
                </c:pt>
                <c:pt idx="10474">
                  <c:v>42860.273611141325</c:v>
                </c:pt>
                <c:pt idx="10475">
                  <c:v>42860.274305585765</c:v>
                </c:pt>
                <c:pt idx="10476">
                  <c:v>42860.275000030197</c:v>
                </c:pt>
                <c:pt idx="10477">
                  <c:v>42860.27569447468</c:v>
                </c:pt>
                <c:pt idx="10478">
                  <c:v>42860.276388919126</c:v>
                </c:pt>
                <c:pt idx="10479">
                  <c:v>42860.277083363551</c:v>
                </c:pt>
                <c:pt idx="10480">
                  <c:v>42860.27777780802</c:v>
                </c:pt>
                <c:pt idx="10481">
                  <c:v>42860.278472252467</c:v>
                </c:pt>
                <c:pt idx="10482">
                  <c:v>42860.279166696906</c:v>
                </c:pt>
                <c:pt idx="10483">
                  <c:v>42860.279861141338</c:v>
                </c:pt>
                <c:pt idx="10484">
                  <c:v>42860.280555585807</c:v>
                </c:pt>
                <c:pt idx="10485">
                  <c:v>42860.281250030232</c:v>
                </c:pt>
                <c:pt idx="10486">
                  <c:v>42860.2819444747</c:v>
                </c:pt>
                <c:pt idx="10487">
                  <c:v>42860.282638919147</c:v>
                </c:pt>
                <c:pt idx="10488">
                  <c:v>42860.283333363594</c:v>
                </c:pt>
                <c:pt idx="10489">
                  <c:v>42860.28402780804</c:v>
                </c:pt>
                <c:pt idx="10490">
                  <c:v>42860.284722252487</c:v>
                </c:pt>
                <c:pt idx="10491">
                  <c:v>42860.285416696941</c:v>
                </c:pt>
                <c:pt idx="10492">
                  <c:v>42860.28611114138</c:v>
                </c:pt>
                <c:pt idx="10493">
                  <c:v>42860.286805585827</c:v>
                </c:pt>
                <c:pt idx="10494">
                  <c:v>42860.287500030274</c:v>
                </c:pt>
                <c:pt idx="10495">
                  <c:v>42860.288194474742</c:v>
                </c:pt>
                <c:pt idx="10496">
                  <c:v>42860.288888919167</c:v>
                </c:pt>
                <c:pt idx="10497">
                  <c:v>42860.289583363592</c:v>
                </c:pt>
                <c:pt idx="10498">
                  <c:v>42860.290277808061</c:v>
                </c:pt>
                <c:pt idx="10499">
                  <c:v>42860.290972252507</c:v>
                </c:pt>
                <c:pt idx="10500">
                  <c:v>42860.291666696954</c:v>
                </c:pt>
                <c:pt idx="10501">
                  <c:v>42860.292361141372</c:v>
                </c:pt>
                <c:pt idx="10502">
                  <c:v>42860.293055585804</c:v>
                </c:pt>
                <c:pt idx="10503">
                  <c:v>42860.293750030251</c:v>
                </c:pt>
                <c:pt idx="10504">
                  <c:v>42860.294444474734</c:v>
                </c:pt>
                <c:pt idx="10505">
                  <c:v>42860.295138919166</c:v>
                </c:pt>
                <c:pt idx="10506">
                  <c:v>42860.295833363612</c:v>
                </c:pt>
                <c:pt idx="10507">
                  <c:v>42860.296527808081</c:v>
                </c:pt>
                <c:pt idx="10508">
                  <c:v>42860.297222252528</c:v>
                </c:pt>
                <c:pt idx="10509">
                  <c:v>42860.297916696982</c:v>
                </c:pt>
                <c:pt idx="10510">
                  <c:v>42860.298611141421</c:v>
                </c:pt>
                <c:pt idx="10511">
                  <c:v>42860.299305585824</c:v>
                </c:pt>
                <c:pt idx="10512">
                  <c:v>42860.300000030315</c:v>
                </c:pt>
                <c:pt idx="10513">
                  <c:v>42860.30069447479</c:v>
                </c:pt>
                <c:pt idx="10514">
                  <c:v>42860.301388919186</c:v>
                </c:pt>
                <c:pt idx="10515">
                  <c:v>42860.302083363655</c:v>
                </c:pt>
                <c:pt idx="10516">
                  <c:v>42860.302777808123</c:v>
                </c:pt>
                <c:pt idx="10517">
                  <c:v>42860.303472252548</c:v>
                </c:pt>
                <c:pt idx="10518">
                  <c:v>42860.304166697002</c:v>
                </c:pt>
                <c:pt idx="10519">
                  <c:v>42860.304861141442</c:v>
                </c:pt>
                <c:pt idx="10520">
                  <c:v>42860.305555585888</c:v>
                </c:pt>
                <c:pt idx="10521">
                  <c:v>42860.306250030342</c:v>
                </c:pt>
                <c:pt idx="10522">
                  <c:v>42860.306944474803</c:v>
                </c:pt>
                <c:pt idx="10523">
                  <c:v>42860.307638919228</c:v>
                </c:pt>
                <c:pt idx="10524">
                  <c:v>42860.308333363682</c:v>
                </c:pt>
                <c:pt idx="10525">
                  <c:v>42860.309027808144</c:v>
                </c:pt>
                <c:pt idx="10526">
                  <c:v>42860.309722252568</c:v>
                </c:pt>
                <c:pt idx="10527">
                  <c:v>42860.310416697037</c:v>
                </c:pt>
                <c:pt idx="10528">
                  <c:v>42860.311111141462</c:v>
                </c:pt>
                <c:pt idx="10529">
                  <c:v>42860.311805585909</c:v>
                </c:pt>
                <c:pt idx="10530">
                  <c:v>42860.312500030363</c:v>
                </c:pt>
                <c:pt idx="10531">
                  <c:v>42860.313194474824</c:v>
                </c:pt>
                <c:pt idx="10532">
                  <c:v>42860.313888919234</c:v>
                </c:pt>
                <c:pt idx="10533">
                  <c:v>42860.314583363695</c:v>
                </c:pt>
                <c:pt idx="10534">
                  <c:v>42860.315277808171</c:v>
                </c:pt>
                <c:pt idx="10535">
                  <c:v>42860.315972252603</c:v>
                </c:pt>
                <c:pt idx="10536">
                  <c:v>42860.316666697043</c:v>
                </c:pt>
                <c:pt idx="10537">
                  <c:v>42860.317361141482</c:v>
                </c:pt>
                <c:pt idx="10538">
                  <c:v>42860.318055585951</c:v>
                </c:pt>
                <c:pt idx="10539">
                  <c:v>42860.318750030383</c:v>
                </c:pt>
                <c:pt idx="10540">
                  <c:v>42860.319444474844</c:v>
                </c:pt>
                <c:pt idx="10541">
                  <c:v>42860.320138919255</c:v>
                </c:pt>
                <c:pt idx="10542">
                  <c:v>42860.320833363716</c:v>
                </c:pt>
                <c:pt idx="10543">
                  <c:v>42860.321527808163</c:v>
                </c:pt>
                <c:pt idx="10544">
                  <c:v>42860.322222252609</c:v>
                </c:pt>
                <c:pt idx="10545">
                  <c:v>42860.322916697063</c:v>
                </c:pt>
                <c:pt idx="10546">
                  <c:v>42860.323611141503</c:v>
                </c:pt>
                <c:pt idx="10547">
                  <c:v>42860.324305585935</c:v>
                </c:pt>
                <c:pt idx="10548">
                  <c:v>42860.325000030374</c:v>
                </c:pt>
                <c:pt idx="10549">
                  <c:v>42860.325694474843</c:v>
                </c:pt>
                <c:pt idx="10550">
                  <c:v>42860.326388919275</c:v>
                </c:pt>
                <c:pt idx="10551">
                  <c:v>42860.327083363714</c:v>
                </c:pt>
                <c:pt idx="10552">
                  <c:v>42860.327777808183</c:v>
                </c:pt>
                <c:pt idx="10553">
                  <c:v>42860.32847225263</c:v>
                </c:pt>
                <c:pt idx="10554">
                  <c:v>42860.329166697076</c:v>
                </c:pt>
                <c:pt idx="10555">
                  <c:v>42860.329861141523</c:v>
                </c:pt>
                <c:pt idx="10556">
                  <c:v>42860.330555585992</c:v>
                </c:pt>
                <c:pt idx="10557">
                  <c:v>42860.331250030416</c:v>
                </c:pt>
                <c:pt idx="10558">
                  <c:v>42860.331944474863</c:v>
                </c:pt>
                <c:pt idx="10559">
                  <c:v>42860.33263891931</c:v>
                </c:pt>
                <c:pt idx="10560">
                  <c:v>42860.333333363757</c:v>
                </c:pt>
                <c:pt idx="10561">
                  <c:v>42860.334027808203</c:v>
                </c:pt>
                <c:pt idx="10562">
                  <c:v>42860.33472225265</c:v>
                </c:pt>
                <c:pt idx="10563">
                  <c:v>42860.335416697097</c:v>
                </c:pt>
                <c:pt idx="10564">
                  <c:v>42860.336111141543</c:v>
                </c:pt>
                <c:pt idx="10565">
                  <c:v>42860.33680558599</c:v>
                </c:pt>
                <c:pt idx="10566">
                  <c:v>42860.337500030437</c:v>
                </c:pt>
                <c:pt idx="10567">
                  <c:v>42860.338194474905</c:v>
                </c:pt>
                <c:pt idx="10568">
                  <c:v>42860.33888891933</c:v>
                </c:pt>
                <c:pt idx="10569">
                  <c:v>42860.339583363777</c:v>
                </c:pt>
                <c:pt idx="10570">
                  <c:v>42860.340277808253</c:v>
                </c:pt>
                <c:pt idx="10571">
                  <c:v>42860.340972252692</c:v>
                </c:pt>
                <c:pt idx="10572">
                  <c:v>42860.341666697117</c:v>
                </c:pt>
                <c:pt idx="10573">
                  <c:v>42860.342361141586</c:v>
                </c:pt>
                <c:pt idx="10574">
                  <c:v>42860.34305558601</c:v>
                </c:pt>
                <c:pt idx="10575">
                  <c:v>42860.343750030457</c:v>
                </c:pt>
                <c:pt idx="10576">
                  <c:v>42860.34444447494</c:v>
                </c:pt>
                <c:pt idx="10577">
                  <c:v>42860.345138919351</c:v>
                </c:pt>
                <c:pt idx="10578">
                  <c:v>42860.345833363797</c:v>
                </c:pt>
                <c:pt idx="10579">
                  <c:v>42860.346527808266</c:v>
                </c:pt>
                <c:pt idx="10580">
                  <c:v>42860.347222252691</c:v>
                </c:pt>
                <c:pt idx="10581">
                  <c:v>42860.347916697159</c:v>
                </c:pt>
                <c:pt idx="10582">
                  <c:v>42860.348611141613</c:v>
                </c:pt>
                <c:pt idx="10583">
                  <c:v>42860.349305586031</c:v>
                </c:pt>
                <c:pt idx="10584">
                  <c:v>42860.350000030492</c:v>
                </c:pt>
                <c:pt idx="10585">
                  <c:v>42860.350694474975</c:v>
                </c:pt>
                <c:pt idx="10586">
                  <c:v>42860.351388919371</c:v>
                </c:pt>
                <c:pt idx="10587">
                  <c:v>42860.352083363818</c:v>
                </c:pt>
                <c:pt idx="10588">
                  <c:v>42860.352777808286</c:v>
                </c:pt>
                <c:pt idx="10589">
                  <c:v>42860.353472252711</c:v>
                </c:pt>
                <c:pt idx="10590">
                  <c:v>42860.35416669718</c:v>
                </c:pt>
                <c:pt idx="10591">
                  <c:v>42860.354861141612</c:v>
                </c:pt>
                <c:pt idx="10592">
                  <c:v>42860.355555586073</c:v>
                </c:pt>
                <c:pt idx="10593">
                  <c:v>42860.356250030534</c:v>
                </c:pt>
                <c:pt idx="10594">
                  <c:v>42860.356944474996</c:v>
                </c:pt>
                <c:pt idx="10595">
                  <c:v>42860.357638919391</c:v>
                </c:pt>
                <c:pt idx="10596">
                  <c:v>42860.35833336386</c:v>
                </c:pt>
                <c:pt idx="10597">
                  <c:v>42860.359027808292</c:v>
                </c:pt>
                <c:pt idx="10598">
                  <c:v>42860.359722252731</c:v>
                </c:pt>
                <c:pt idx="10599">
                  <c:v>42860.360416697193</c:v>
                </c:pt>
                <c:pt idx="10600">
                  <c:v>42860.361111141625</c:v>
                </c:pt>
                <c:pt idx="10601">
                  <c:v>42860.361805586072</c:v>
                </c:pt>
                <c:pt idx="10602">
                  <c:v>42860.362500030518</c:v>
                </c:pt>
                <c:pt idx="10603">
                  <c:v>42860.363194474987</c:v>
                </c:pt>
                <c:pt idx="10604">
                  <c:v>42860.363888919404</c:v>
                </c:pt>
                <c:pt idx="10605">
                  <c:v>42860.364583363858</c:v>
                </c:pt>
                <c:pt idx="10606">
                  <c:v>42860.365277808312</c:v>
                </c:pt>
                <c:pt idx="10607">
                  <c:v>42860.365972252752</c:v>
                </c:pt>
                <c:pt idx="10608">
                  <c:v>42860.366666697199</c:v>
                </c:pt>
                <c:pt idx="10609">
                  <c:v>42860.367361141623</c:v>
                </c:pt>
                <c:pt idx="10610">
                  <c:v>42860.368055586092</c:v>
                </c:pt>
                <c:pt idx="10611">
                  <c:v>42860.368750030539</c:v>
                </c:pt>
                <c:pt idx="10612">
                  <c:v>42860.369444474993</c:v>
                </c:pt>
                <c:pt idx="10613">
                  <c:v>42860.370138919432</c:v>
                </c:pt>
                <c:pt idx="10614">
                  <c:v>42860.370833363893</c:v>
                </c:pt>
                <c:pt idx="10615">
                  <c:v>42860.371527808333</c:v>
                </c:pt>
                <c:pt idx="10616">
                  <c:v>42860.372222252794</c:v>
                </c:pt>
                <c:pt idx="10617">
                  <c:v>42860.372916697219</c:v>
                </c:pt>
                <c:pt idx="10618">
                  <c:v>42860.373611141666</c:v>
                </c:pt>
                <c:pt idx="10619">
                  <c:v>42860.374305586112</c:v>
                </c:pt>
                <c:pt idx="10620">
                  <c:v>42860.375000030559</c:v>
                </c:pt>
                <c:pt idx="10621">
                  <c:v>42860.375694475013</c:v>
                </c:pt>
                <c:pt idx="10622">
                  <c:v>42860.376388919452</c:v>
                </c:pt>
                <c:pt idx="10623">
                  <c:v>42860.377083363885</c:v>
                </c:pt>
                <c:pt idx="10624">
                  <c:v>42860.377777808346</c:v>
                </c:pt>
                <c:pt idx="10625">
                  <c:v>42860.378472252793</c:v>
                </c:pt>
                <c:pt idx="10626">
                  <c:v>42860.379166697225</c:v>
                </c:pt>
                <c:pt idx="10627">
                  <c:v>42860.379861141686</c:v>
                </c:pt>
                <c:pt idx="10628">
                  <c:v>42860.380555586155</c:v>
                </c:pt>
                <c:pt idx="10629">
                  <c:v>42860.381250030601</c:v>
                </c:pt>
                <c:pt idx="10630">
                  <c:v>42860.381944475033</c:v>
                </c:pt>
                <c:pt idx="10631">
                  <c:v>42860.382638919495</c:v>
                </c:pt>
                <c:pt idx="10632">
                  <c:v>42860.383333363941</c:v>
                </c:pt>
                <c:pt idx="10633">
                  <c:v>42860.384027808395</c:v>
                </c:pt>
                <c:pt idx="10634">
                  <c:v>42860.384722252813</c:v>
                </c:pt>
                <c:pt idx="10635">
                  <c:v>42860.38541669726</c:v>
                </c:pt>
                <c:pt idx="10636">
                  <c:v>42860.386111141728</c:v>
                </c:pt>
                <c:pt idx="10637">
                  <c:v>42860.386805586175</c:v>
                </c:pt>
                <c:pt idx="10638">
                  <c:v>42860.3875000306</c:v>
                </c:pt>
                <c:pt idx="10639">
                  <c:v>42860.388194475076</c:v>
                </c:pt>
                <c:pt idx="10640">
                  <c:v>42860.388888919493</c:v>
                </c:pt>
                <c:pt idx="10641">
                  <c:v>42860.38958336394</c:v>
                </c:pt>
                <c:pt idx="10642">
                  <c:v>42860.390277808408</c:v>
                </c:pt>
                <c:pt idx="10643">
                  <c:v>42860.390972252833</c:v>
                </c:pt>
                <c:pt idx="10644">
                  <c:v>42860.391666697258</c:v>
                </c:pt>
                <c:pt idx="10645">
                  <c:v>42860.392361141727</c:v>
                </c:pt>
                <c:pt idx="10646">
                  <c:v>42860.393055586173</c:v>
                </c:pt>
                <c:pt idx="10647">
                  <c:v>42860.393750030591</c:v>
                </c:pt>
                <c:pt idx="10648">
                  <c:v>42860.394444475067</c:v>
                </c:pt>
                <c:pt idx="10649">
                  <c:v>42860.395138919514</c:v>
                </c:pt>
                <c:pt idx="10650">
                  <c:v>42860.39583336396</c:v>
                </c:pt>
                <c:pt idx="10651">
                  <c:v>42860.396527808429</c:v>
                </c:pt>
                <c:pt idx="10652">
                  <c:v>42860.397222252861</c:v>
                </c:pt>
                <c:pt idx="10653">
                  <c:v>42860.3979166973</c:v>
                </c:pt>
                <c:pt idx="10654">
                  <c:v>42860.398611141747</c:v>
                </c:pt>
                <c:pt idx="10655">
                  <c:v>42860.399305586194</c:v>
                </c:pt>
                <c:pt idx="10656">
                  <c:v>42860.400000030626</c:v>
                </c:pt>
                <c:pt idx="10657">
                  <c:v>42860.400694475109</c:v>
                </c:pt>
                <c:pt idx="10658">
                  <c:v>42860.401388919534</c:v>
                </c:pt>
                <c:pt idx="10659">
                  <c:v>42860.402083363981</c:v>
                </c:pt>
                <c:pt idx="10660">
                  <c:v>42860.402777808442</c:v>
                </c:pt>
                <c:pt idx="10661">
                  <c:v>42860.403472252881</c:v>
                </c:pt>
                <c:pt idx="10662">
                  <c:v>42860.404166697321</c:v>
                </c:pt>
                <c:pt idx="10663">
                  <c:v>42860.404861141767</c:v>
                </c:pt>
                <c:pt idx="10664">
                  <c:v>42860.405555586214</c:v>
                </c:pt>
                <c:pt idx="10665">
                  <c:v>42860.406250030661</c:v>
                </c:pt>
                <c:pt idx="10666">
                  <c:v>42860.406944475129</c:v>
                </c:pt>
                <c:pt idx="10667">
                  <c:v>42860.407638919562</c:v>
                </c:pt>
                <c:pt idx="10668">
                  <c:v>42860.408333364023</c:v>
                </c:pt>
                <c:pt idx="10669">
                  <c:v>42860.409027808448</c:v>
                </c:pt>
                <c:pt idx="10670">
                  <c:v>42860.409722252894</c:v>
                </c:pt>
                <c:pt idx="10671">
                  <c:v>42860.410416697341</c:v>
                </c:pt>
                <c:pt idx="10672">
                  <c:v>42860.411111141788</c:v>
                </c:pt>
                <c:pt idx="10673">
                  <c:v>42860.411805586235</c:v>
                </c:pt>
                <c:pt idx="10674">
                  <c:v>42860.412500030681</c:v>
                </c:pt>
                <c:pt idx="10675">
                  <c:v>42860.413194475143</c:v>
                </c:pt>
                <c:pt idx="10676">
                  <c:v>42860.413888919582</c:v>
                </c:pt>
                <c:pt idx="10677">
                  <c:v>42860.414583364043</c:v>
                </c:pt>
                <c:pt idx="10678">
                  <c:v>42860.415277808497</c:v>
                </c:pt>
                <c:pt idx="10679">
                  <c:v>42860.415972252937</c:v>
                </c:pt>
                <c:pt idx="10680">
                  <c:v>42860.416666697362</c:v>
                </c:pt>
                <c:pt idx="10681">
                  <c:v>42860.417361141808</c:v>
                </c:pt>
                <c:pt idx="10682">
                  <c:v>42860.418055586262</c:v>
                </c:pt>
                <c:pt idx="10683">
                  <c:v>42860.418750030702</c:v>
                </c:pt>
                <c:pt idx="10684">
                  <c:v>42860.419444475148</c:v>
                </c:pt>
                <c:pt idx="10685">
                  <c:v>42860.420138919595</c:v>
                </c:pt>
                <c:pt idx="10686">
                  <c:v>42860.420833364042</c:v>
                </c:pt>
                <c:pt idx="10687">
                  <c:v>42860.421527808488</c:v>
                </c:pt>
                <c:pt idx="10688">
                  <c:v>42860.422222252942</c:v>
                </c:pt>
                <c:pt idx="10689">
                  <c:v>42860.422916697382</c:v>
                </c:pt>
                <c:pt idx="10690">
                  <c:v>42860.423611141829</c:v>
                </c:pt>
                <c:pt idx="10691">
                  <c:v>42860.424305586275</c:v>
                </c:pt>
                <c:pt idx="10692">
                  <c:v>42860.4250000307</c:v>
                </c:pt>
                <c:pt idx="10693">
                  <c:v>42860.425694475169</c:v>
                </c:pt>
                <c:pt idx="10694">
                  <c:v>42860.426388919594</c:v>
                </c:pt>
                <c:pt idx="10695">
                  <c:v>42860.427083364055</c:v>
                </c:pt>
                <c:pt idx="10696">
                  <c:v>42860.427777808509</c:v>
                </c:pt>
                <c:pt idx="10697">
                  <c:v>42860.428472252963</c:v>
                </c:pt>
                <c:pt idx="10698">
                  <c:v>42860.42916669738</c:v>
                </c:pt>
                <c:pt idx="10699">
                  <c:v>42860.429861141834</c:v>
                </c:pt>
                <c:pt idx="10700">
                  <c:v>42860.430555586296</c:v>
                </c:pt>
                <c:pt idx="10701">
                  <c:v>42860.431250030735</c:v>
                </c:pt>
                <c:pt idx="10702">
                  <c:v>42860.431944475189</c:v>
                </c:pt>
                <c:pt idx="10703">
                  <c:v>42860.432638919636</c:v>
                </c:pt>
                <c:pt idx="10704">
                  <c:v>42860.433333364083</c:v>
                </c:pt>
                <c:pt idx="10705">
                  <c:v>42860.434027808551</c:v>
                </c:pt>
                <c:pt idx="10706">
                  <c:v>42860.434722252983</c:v>
                </c:pt>
                <c:pt idx="10707">
                  <c:v>42860.435416697423</c:v>
                </c:pt>
                <c:pt idx="10708">
                  <c:v>42860.436111141869</c:v>
                </c:pt>
                <c:pt idx="10709">
                  <c:v>42860.436805586316</c:v>
                </c:pt>
                <c:pt idx="10710">
                  <c:v>42860.437500030755</c:v>
                </c:pt>
                <c:pt idx="10711">
                  <c:v>42860.438194475209</c:v>
                </c:pt>
                <c:pt idx="10712">
                  <c:v>42860.438888919656</c:v>
                </c:pt>
                <c:pt idx="10713">
                  <c:v>42860.439583364103</c:v>
                </c:pt>
                <c:pt idx="10714">
                  <c:v>42860.440277808593</c:v>
                </c:pt>
                <c:pt idx="10715">
                  <c:v>42860.440972253011</c:v>
                </c:pt>
                <c:pt idx="10716">
                  <c:v>42860.441666697436</c:v>
                </c:pt>
                <c:pt idx="10717">
                  <c:v>42860.44236114189</c:v>
                </c:pt>
                <c:pt idx="10718">
                  <c:v>42860.443055586336</c:v>
                </c:pt>
                <c:pt idx="10719">
                  <c:v>42860.443750030776</c:v>
                </c:pt>
                <c:pt idx="10720">
                  <c:v>42860.44444447523</c:v>
                </c:pt>
                <c:pt idx="10721">
                  <c:v>42860.445138919677</c:v>
                </c:pt>
                <c:pt idx="10722">
                  <c:v>42860.445833364145</c:v>
                </c:pt>
                <c:pt idx="10723">
                  <c:v>42860.446527808606</c:v>
                </c:pt>
                <c:pt idx="10724">
                  <c:v>42860.447222253017</c:v>
                </c:pt>
                <c:pt idx="10725">
                  <c:v>42860.447916697463</c:v>
                </c:pt>
                <c:pt idx="10726">
                  <c:v>42860.448611141939</c:v>
                </c:pt>
                <c:pt idx="10727">
                  <c:v>42860.449305586357</c:v>
                </c:pt>
                <c:pt idx="10728">
                  <c:v>42860.450000030803</c:v>
                </c:pt>
                <c:pt idx="10729">
                  <c:v>42860.450694475272</c:v>
                </c:pt>
                <c:pt idx="10730">
                  <c:v>42860.451388919675</c:v>
                </c:pt>
                <c:pt idx="10731">
                  <c:v>42860.452083364165</c:v>
                </c:pt>
                <c:pt idx="10732">
                  <c:v>42860.452777808612</c:v>
                </c:pt>
                <c:pt idx="10733">
                  <c:v>42860.453472253037</c:v>
                </c:pt>
                <c:pt idx="10734">
                  <c:v>42860.454166697491</c:v>
                </c:pt>
                <c:pt idx="10735">
                  <c:v>42860.454861141952</c:v>
                </c:pt>
                <c:pt idx="10736">
                  <c:v>42860.455555586392</c:v>
                </c:pt>
                <c:pt idx="10737">
                  <c:v>42860.456250030853</c:v>
                </c:pt>
                <c:pt idx="10738">
                  <c:v>42860.456944475292</c:v>
                </c:pt>
                <c:pt idx="10739">
                  <c:v>42860.457638919717</c:v>
                </c:pt>
                <c:pt idx="10740">
                  <c:v>42860.4583333642</c:v>
                </c:pt>
                <c:pt idx="10741">
                  <c:v>42860.459027808611</c:v>
                </c:pt>
                <c:pt idx="10742">
                  <c:v>42860.459722253057</c:v>
                </c:pt>
                <c:pt idx="10743">
                  <c:v>42860.460416697511</c:v>
                </c:pt>
                <c:pt idx="10744">
                  <c:v>42860.461111141951</c:v>
                </c:pt>
                <c:pt idx="10745">
                  <c:v>42860.461805586376</c:v>
                </c:pt>
                <c:pt idx="10746">
                  <c:v>42860.462500030844</c:v>
                </c:pt>
                <c:pt idx="10747">
                  <c:v>42860.463194475284</c:v>
                </c:pt>
                <c:pt idx="10748">
                  <c:v>42860.463888919716</c:v>
                </c:pt>
                <c:pt idx="10749">
                  <c:v>42860.464583364192</c:v>
                </c:pt>
                <c:pt idx="10750">
                  <c:v>42860.465277808631</c:v>
                </c:pt>
                <c:pt idx="10751">
                  <c:v>42860.465972253078</c:v>
                </c:pt>
                <c:pt idx="10752">
                  <c:v>42860.466666697532</c:v>
                </c:pt>
                <c:pt idx="10753">
                  <c:v>42860.467361141971</c:v>
                </c:pt>
                <c:pt idx="10754">
                  <c:v>42860.468055586418</c:v>
                </c:pt>
                <c:pt idx="10755">
                  <c:v>42860.468750030865</c:v>
                </c:pt>
                <c:pt idx="10756">
                  <c:v>42860.469444475304</c:v>
                </c:pt>
                <c:pt idx="10757">
                  <c:v>42860.470138919758</c:v>
                </c:pt>
                <c:pt idx="10758">
                  <c:v>42860.470833364212</c:v>
                </c:pt>
                <c:pt idx="10759">
                  <c:v>42860.471527808651</c:v>
                </c:pt>
                <c:pt idx="10760">
                  <c:v>42860.472222253098</c:v>
                </c:pt>
                <c:pt idx="10761">
                  <c:v>42860.472916697567</c:v>
                </c:pt>
                <c:pt idx="10762">
                  <c:v>42860.473611141992</c:v>
                </c:pt>
                <c:pt idx="10763">
                  <c:v>42860.474305586438</c:v>
                </c:pt>
                <c:pt idx="10764">
                  <c:v>42860.475000030885</c:v>
                </c:pt>
                <c:pt idx="10765">
                  <c:v>42860.475694475332</c:v>
                </c:pt>
                <c:pt idx="10766">
                  <c:v>42860.476388919778</c:v>
                </c:pt>
                <c:pt idx="10767">
                  <c:v>42860.477083364225</c:v>
                </c:pt>
                <c:pt idx="10768">
                  <c:v>42860.477777808672</c:v>
                </c:pt>
                <c:pt idx="10769">
                  <c:v>42860.478472253119</c:v>
                </c:pt>
                <c:pt idx="10770">
                  <c:v>42860.479166697565</c:v>
                </c:pt>
                <c:pt idx="10771">
                  <c:v>42860.479861142012</c:v>
                </c:pt>
                <c:pt idx="10772">
                  <c:v>42860.48055558648</c:v>
                </c:pt>
                <c:pt idx="10773">
                  <c:v>42860.481250030913</c:v>
                </c:pt>
                <c:pt idx="10774">
                  <c:v>42860.481944475352</c:v>
                </c:pt>
                <c:pt idx="10775">
                  <c:v>42860.482638919799</c:v>
                </c:pt>
                <c:pt idx="10776">
                  <c:v>42860.483333364245</c:v>
                </c:pt>
                <c:pt idx="10777">
                  <c:v>42860.484027808692</c:v>
                </c:pt>
                <c:pt idx="10778">
                  <c:v>42860.484722253139</c:v>
                </c:pt>
                <c:pt idx="10779">
                  <c:v>42860.485416697593</c:v>
                </c:pt>
                <c:pt idx="10780">
                  <c:v>42860.486111142054</c:v>
                </c:pt>
                <c:pt idx="10781">
                  <c:v>42860.486805586501</c:v>
                </c:pt>
                <c:pt idx="10782">
                  <c:v>42860.487500030933</c:v>
                </c:pt>
                <c:pt idx="10783">
                  <c:v>42860.488194475394</c:v>
                </c:pt>
                <c:pt idx="10784">
                  <c:v>42860.488888919819</c:v>
                </c:pt>
                <c:pt idx="10785">
                  <c:v>42860.489583364266</c:v>
                </c:pt>
                <c:pt idx="10786">
                  <c:v>42860.490277808713</c:v>
                </c:pt>
                <c:pt idx="10787">
                  <c:v>42860.490972253159</c:v>
                </c:pt>
                <c:pt idx="10788">
                  <c:v>42860.491666697584</c:v>
                </c:pt>
                <c:pt idx="10789">
                  <c:v>42860.492361142053</c:v>
                </c:pt>
                <c:pt idx="10790">
                  <c:v>42860.493055586485</c:v>
                </c:pt>
                <c:pt idx="10791">
                  <c:v>42860.493750030924</c:v>
                </c:pt>
                <c:pt idx="10792">
                  <c:v>42860.494444475386</c:v>
                </c:pt>
                <c:pt idx="10793">
                  <c:v>42860.495138919825</c:v>
                </c:pt>
                <c:pt idx="10794">
                  <c:v>42860.495833364286</c:v>
                </c:pt>
                <c:pt idx="10795">
                  <c:v>42860.496527808733</c:v>
                </c:pt>
                <c:pt idx="10796">
                  <c:v>42860.49722225318</c:v>
                </c:pt>
                <c:pt idx="10797">
                  <c:v>42860.497916697626</c:v>
                </c:pt>
                <c:pt idx="10798">
                  <c:v>42860.498611142095</c:v>
                </c:pt>
                <c:pt idx="10799">
                  <c:v>42860.49930558652</c:v>
                </c:pt>
                <c:pt idx="10800">
                  <c:v>42860.500000030966</c:v>
                </c:pt>
                <c:pt idx="10801">
                  <c:v>42860.500694475413</c:v>
                </c:pt>
                <c:pt idx="10802">
                  <c:v>42860.501388919838</c:v>
                </c:pt>
                <c:pt idx="10803">
                  <c:v>42860.502083364307</c:v>
                </c:pt>
                <c:pt idx="10804">
                  <c:v>42860.502777808753</c:v>
                </c:pt>
                <c:pt idx="10805">
                  <c:v>42860.503472253185</c:v>
                </c:pt>
                <c:pt idx="10806">
                  <c:v>42860.504166697625</c:v>
                </c:pt>
                <c:pt idx="10807">
                  <c:v>42860.504861142093</c:v>
                </c:pt>
                <c:pt idx="10808">
                  <c:v>42860.50555558654</c:v>
                </c:pt>
                <c:pt idx="10809">
                  <c:v>42860.506250031001</c:v>
                </c:pt>
                <c:pt idx="10810">
                  <c:v>42860.506944475441</c:v>
                </c:pt>
                <c:pt idx="10811">
                  <c:v>42860.50763891988</c:v>
                </c:pt>
                <c:pt idx="10812">
                  <c:v>42860.508333364342</c:v>
                </c:pt>
                <c:pt idx="10813">
                  <c:v>42860.509027808781</c:v>
                </c:pt>
                <c:pt idx="10814">
                  <c:v>42860.509722253191</c:v>
                </c:pt>
                <c:pt idx="10815">
                  <c:v>42860.510416697667</c:v>
                </c:pt>
                <c:pt idx="10816">
                  <c:v>42860.511111142136</c:v>
                </c:pt>
                <c:pt idx="10817">
                  <c:v>42860.511805586561</c:v>
                </c:pt>
                <c:pt idx="10818">
                  <c:v>42860.512500031007</c:v>
                </c:pt>
                <c:pt idx="10819">
                  <c:v>42860.513194475461</c:v>
                </c:pt>
                <c:pt idx="10820">
                  <c:v>42860.513888919901</c:v>
                </c:pt>
                <c:pt idx="10821">
                  <c:v>42860.514583364347</c:v>
                </c:pt>
                <c:pt idx="10822">
                  <c:v>42860.515277808816</c:v>
                </c:pt>
                <c:pt idx="10823">
                  <c:v>42860.515972253226</c:v>
                </c:pt>
                <c:pt idx="10824">
                  <c:v>42860.516666697687</c:v>
                </c:pt>
                <c:pt idx="10825">
                  <c:v>42860.517361142141</c:v>
                </c:pt>
                <c:pt idx="10826">
                  <c:v>42860.518055586603</c:v>
                </c:pt>
                <c:pt idx="10827">
                  <c:v>42860.518750031028</c:v>
                </c:pt>
                <c:pt idx="10828">
                  <c:v>42860.519444475482</c:v>
                </c:pt>
                <c:pt idx="10829">
                  <c:v>42860.520138919921</c:v>
                </c:pt>
                <c:pt idx="10830">
                  <c:v>42860.520833364368</c:v>
                </c:pt>
                <c:pt idx="10831">
                  <c:v>42860.521527808814</c:v>
                </c:pt>
                <c:pt idx="10832">
                  <c:v>42860.522222253254</c:v>
                </c:pt>
                <c:pt idx="10833">
                  <c:v>42860.522916697708</c:v>
                </c:pt>
                <c:pt idx="10834">
                  <c:v>42860.523611142162</c:v>
                </c:pt>
                <c:pt idx="10835">
                  <c:v>42860.524305586594</c:v>
                </c:pt>
                <c:pt idx="10836">
                  <c:v>42860.525000031004</c:v>
                </c:pt>
                <c:pt idx="10837">
                  <c:v>42860.525694475495</c:v>
                </c:pt>
                <c:pt idx="10838">
                  <c:v>42860.526388919934</c:v>
                </c:pt>
                <c:pt idx="10839">
                  <c:v>42860.527083364374</c:v>
                </c:pt>
                <c:pt idx="10840">
                  <c:v>42860.527777808835</c:v>
                </c:pt>
                <c:pt idx="10841">
                  <c:v>42860.528472253274</c:v>
                </c:pt>
                <c:pt idx="10842">
                  <c:v>42860.529166697706</c:v>
                </c:pt>
                <c:pt idx="10843">
                  <c:v>42860.529861142182</c:v>
                </c:pt>
                <c:pt idx="10844">
                  <c:v>42860.530555586622</c:v>
                </c:pt>
                <c:pt idx="10845">
                  <c:v>42860.531250031054</c:v>
                </c:pt>
                <c:pt idx="10846">
                  <c:v>42860.531944475515</c:v>
                </c:pt>
                <c:pt idx="10847">
                  <c:v>42860.532638919962</c:v>
                </c:pt>
                <c:pt idx="10848">
                  <c:v>42860.533333364408</c:v>
                </c:pt>
                <c:pt idx="10849">
                  <c:v>42860.534027808862</c:v>
                </c:pt>
                <c:pt idx="10850">
                  <c:v>42860.53472225328</c:v>
                </c:pt>
                <c:pt idx="10851">
                  <c:v>42860.535416697734</c:v>
                </c:pt>
                <c:pt idx="10852">
                  <c:v>42860.536111142203</c:v>
                </c:pt>
                <c:pt idx="10853">
                  <c:v>42860.536805586635</c:v>
                </c:pt>
                <c:pt idx="10854">
                  <c:v>42860.537500031074</c:v>
                </c:pt>
                <c:pt idx="10855">
                  <c:v>42860.538194475543</c:v>
                </c:pt>
                <c:pt idx="10856">
                  <c:v>42860.538888919982</c:v>
                </c:pt>
                <c:pt idx="10857">
                  <c:v>42860.539583364429</c:v>
                </c:pt>
                <c:pt idx="10858">
                  <c:v>42860.540277808905</c:v>
                </c:pt>
                <c:pt idx="10859">
                  <c:v>42860.540972253322</c:v>
                </c:pt>
                <c:pt idx="10860">
                  <c:v>42860.541666697754</c:v>
                </c:pt>
                <c:pt idx="10861">
                  <c:v>42860.542361142216</c:v>
                </c:pt>
                <c:pt idx="10862">
                  <c:v>42860.543055586655</c:v>
                </c:pt>
                <c:pt idx="10863">
                  <c:v>42860.543750031087</c:v>
                </c:pt>
                <c:pt idx="10864">
                  <c:v>42860.544444475563</c:v>
                </c:pt>
                <c:pt idx="10865">
                  <c:v>42860.545138920003</c:v>
                </c:pt>
                <c:pt idx="10866">
                  <c:v>42860.545833364449</c:v>
                </c:pt>
                <c:pt idx="10867">
                  <c:v>42860.546527808918</c:v>
                </c:pt>
                <c:pt idx="10868">
                  <c:v>42860.547222253335</c:v>
                </c:pt>
                <c:pt idx="10869">
                  <c:v>42860.547916697789</c:v>
                </c:pt>
                <c:pt idx="10870">
                  <c:v>42860.548611142243</c:v>
                </c:pt>
                <c:pt idx="10871">
                  <c:v>42860.549305586675</c:v>
                </c:pt>
                <c:pt idx="10872">
                  <c:v>42860.550000031129</c:v>
                </c:pt>
                <c:pt idx="10873">
                  <c:v>42860.550694475605</c:v>
                </c:pt>
                <c:pt idx="10874">
                  <c:v>42860.551388920023</c:v>
                </c:pt>
                <c:pt idx="10875">
                  <c:v>42860.552083364491</c:v>
                </c:pt>
                <c:pt idx="10876">
                  <c:v>42860.552777808945</c:v>
                </c:pt>
                <c:pt idx="10877">
                  <c:v>42860.553472253356</c:v>
                </c:pt>
                <c:pt idx="10878">
                  <c:v>42860.55416669781</c:v>
                </c:pt>
                <c:pt idx="10879">
                  <c:v>42860.554861142278</c:v>
                </c:pt>
                <c:pt idx="10880">
                  <c:v>42860.555555586703</c:v>
                </c:pt>
                <c:pt idx="10881">
                  <c:v>42860.556250031172</c:v>
                </c:pt>
                <c:pt idx="10882">
                  <c:v>42860.556944475611</c:v>
                </c:pt>
                <c:pt idx="10883">
                  <c:v>42860.557638920043</c:v>
                </c:pt>
                <c:pt idx="10884">
                  <c:v>42860.558333364519</c:v>
                </c:pt>
                <c:pt idx="10885">
                  <c:v>42860.559027808958</c:v>
                </c:pt>
                <c:pt idx="10886">
                  <c:v>42860.559722253376</c:v>
                </c:pt>
                <c:pt idx="10887">
                  <c:v>42860.56041669783</c:v>
                </c:pt>
                <c:pt idx="10888">
                  <c:v>42860.561111142277</c:v>
                </c:pt>
                <c:pt idx="10889">
                  <c:v>42860.561805586702</c:v>
                </c:pt>
                <c:pt idx="10890">
                  <c:v>42860.56250003117</c:v>
                </c:pt>
                <c:pt idx="10891">
                  <c:v>42860.563194475595</c:v>
                </c:pt>
                <c:pt idx="10892">
                  <c:v>42860.563888920064</c:v>
                </c:pt>
                <c:pt idx="10893">
                  <c:v>42860.56458336451</c:v>
                </c:pt>
                <c:pt idx="10894">
                  <c:v>42860.565277808979</c:v>
                </c:pt>
                <c:pt idx="10895">
                  <c:v>42860.565972253404</c:v>
                </c:pt>
                <c:pt idx="10896">
                  <c:v>42860.56666669785</c:v>
                </c:pt>
                <c:pt idx="10897">
                  <c:v>42860.567361142275</c:v>
                </c:pt>
                <c:pt idx="10898">
                  <c:v>42860.568055586744</c:v>
                </c:pt>
                <c:pt idx="10899">
                  <c:v>42860.568750031176</c:v>
                </c:pt>
                <c:pt idx="10900">
                  <c:v>42860.569444475615</c:v>
                </c:pt>
                <c:pt idx="10901">
                  <c:v>42860.570138920091</c:v>
                </c:pt>
                <c:pt idx="10902">
                  <c:v>42860.570833364553</c:v>
                </c:pt>
                <c:pt idx="10903">
                  <c:v>42860.571527808992</c:v>
                </c:pt>
                <c:pt idx="10904">
                  <c:v>42860.572222253431</c:v>
                </c:pt>
                <c:pt idx="10905">
                  <c:v>42860.572916697893</c:v>
                </c:pt>
                <c:pt idx="10906">
                  <c:v>42860.573611142318</c:v>
                </c:pt>
                <c:pt idx="10907">
                  <c:v>42860.574305586764</c:v>
                </c:pt>
                <c:pt idx="10908">
                  <c:v>42860.575000031182</c:v>
                </c:pt>
                <c:pt idx="10909">
                  <c:v>42860.575694475658</c:v>
                </c:pt>
                <c:pt idx="10910">
                  <c:v>42860.576388920112</c:v>
                </c:pt>
                <c:pt idx="10911">
                  <c:v>42860.577083364551</c:v>
                </c:pt>
                <c:pt idx="10912">
                  <c:v>42860.577777808998</c:v>
                </c:pt>
                <c:pt idx="10913">
                  <c:v>42860.578472253444</c:v>
                </c:pt>
                <c:pt idx="10914">
                  <c:v>42860.579166697884</c:v>
                </c:pt>
                <c:pt idx="10915">
                  <c:v>42860.579861142338</c:v>
                </c:pt>
                <c:pt idx="10916">
                  <c:v>42860.580555586792</c:v>
                </c:pt>
                <c:pt idx="10917">
                  <c:v>42860.581250031224</c:v>
                </c:pt>
                <c:pt idx="10918">
                  <c:v>42860.581944475678</c:v>
                </c:pt>
                <c:pt idx="10919">
                  <c:v>42860.582638920154</c:v>
                </c:pt>
                <c:pt idx="10920">
                  <c:v>42860.583333364593</c:v>
                </c:pt>
                <c:pt idx="10921">
                  <c:v>42860.584027809018</c:v>
                </c:pt>
                <c:pt idx="10922">
                  <c:v>42860.584722253465</c:v>
                </c:pt>
                <c:pt idx="10923">
                  <c:v>42860.585416697912</c:v>
                </c:pt>
                <c:pt idx="10924">
                  <c:v>42860.58611114238</c:v>
                </c:pt>
                <c:pt idx="10925">
                  <c:v>42860.586805586812</c:v>
                </c:pt>
                <c:pt idx="10926">
                  <c:v>42860.58750003123</c:v>
                </c:pt>
                <c:pt idx="10927">
                  <c:v>42860.588194475698</c:v>
                </c:pt>
                <c:pt idx="10928">
                  <c:v>42860.588888920167</c:v>
                </c:pt>
                <c:pt idx="10929">
                  <c:v>42860.589583364592</c:v>
                </c:pt>
                <c:pt idx="10930">
                  <c:v>42860.590277809039</c:v>
                </c:pt>
                <c:pt idx="10931">
                  <c:v>42860.590972253485</c:v>
                </c:pt>
                <c:pt idx="10932">
                  <c:v>42860.591666697925</c:v>
                </c:pt>
                <c:pt idx="10933">
                  <c:v>42860.592361142379</c:v>
                </c:pt>
                <c:pt idx="10934">
                  <c:v>42860.593055586825</c:v>
                </c:pt>
                <c:pt idx="10935">
                  <c:v>42860.593750031221</c:v>
                </c:pt>
                <c:pt idx="10936">
                  <c:v>42860.594444475704</c:v>
                </c:pt>
                <c:pt idx="10937">
                  <c:v>42860.595138920165</c:v>
                </c:pt>
                <c:pt idx="10938">
                  <c:v>42860.595833364605</c:v>
                </c:pt>
                <c:pt idx="10939">
                  <c:v>42860.596527809059</c:v>
                </c:pt>
                <c:pt idx="10940">
                  <c:v>42860.597222253506</c:v>
                </c:pt>
                <c:pt idx="10941">
                  <c:v>42860.597916697952</c:v>
                </c:pt>
                <c:pt idx="10942">
                  <c:v>42860.598611142399</c:v>
                </c:pt>
                <c:pt idx="10943">
                  <c:v>42860.599305586824</c:v>
                </c:pt>
                <c:pt idx="10944">
                  <c:v>42860.600000031263</c:v>
                </c:pt>
                <c:pt idx="10945">
                  <c:v>42860.600694475739</c:v>
                </c:pt>
                <c:pt idx="10946">
                  <c:v>42860.601388920186</c:v>
                </c:pt>
                <c:pt idx="10947">
                  <c:v>42860.602083364625</c:v>
                </c:pt>
                <c:pt idx="10948">
                  <c:v>42860.602777809079</c:v>
                </c:pt>
                <c:pt idx="10949">
                  <c:v>42860.603472253526</c:v>
                </c:pt>
                <c:pt idx="10950">
                  <c:v>42860.604166697973</c:v>
                </c:pt>
                <c:pt idx="10951">
                  <c:v>42860.604861142419</c:v>
                </c:pt>
                <c:pt idx="10952">
                  <c:v>42860.605555586866</c:v>
                </c:pt>
                <c:pt idx="10953">
                  <c:v>42860.606250031306</c:v>
                </c:pt>
                <c:pt idx="10954">
                  <c:v>42860.60694447576</c:v>
                </c:pt>
                <c:pt idx="10955">
                  <c:v>42860.607638920206</c:v>
                </c:pt>
                <c:pt idx="10956">
                  <c:v>42860.608333364653</c:v>
                </c:pt>
                <c:pt idx="10957">
                  <c:v>42860.6090278091</c:v>
                </c:pt>
                <c:pt idx="10958">
                  <c:v>42860.609722253525</c:v>
                </c:pt>
                <c:pt idx="10959">
                  <c:v>42860.610416697993</c:v>
                </c:pt>
                <c:pt idx="10960">
                  <c:v>42860.61111114244</c:v>
                </c:pt>
                <c:pt idx="10961">
                  <c:v>42860.611805586886</c:v>
                </c:pt>
                <c:pt idx="10962">
                  <c:v>42860.612500031326</c:v>
                </c:pt>
                <c:pt idx="10963">
                  <c:v>42860.61319447578</c:v>
                </c:pt>
                <c:pt idx="10964">
                  <c:v>42860.613888920227</c:v>
                </c:pt>
                <c:pt idx="10965">
                  <c:v>42860.614583364673</c:v>
                </c:pt>
                <c:pt idx="10966">
                  <c:v>42860.615277809142</c:v>
                </c:pt>
                <c:pt idx="10967">
                  <c:v>42860.615972253567</c:v>
                </c:pt>
                <c:pt idx="10968">
                  <c:v>42860.616666698013</c:v>
                </c:pt>
                <c:pt idx="10969">
                  <c:v>42860.61736114246</c:v>
                </c:pt>
                <c:pt idx="10970">
                  <c:v>42860.618055586929</c:v>
                </c:pt>
                <c:pt idx="10971">
                  <c:v>42860.618750031354</c:v>
                </c:pt>
                <c:pt idx="10972">
                  <c:v>42860.6194444758</c:v>
                </c:pt>
                <c:pt idx="10973">
                  <c:v>42860.620138920225</c:v>
                </c:pt>
                <c:pt idx="10974">
                  <c:v>42860.620833364694</c:v>
                </c:pt>
                <c:pt idx="10975">
                  <c:v>42860.621527809126</c:v>
                </c:pt>
                <c:pt idx="10976">
                  <c:v>42860.622222253587</c:v>
                </c:pt>
                <c:pt idx="10977">
                  <c:v>42860.622916698041</c:v>
                </c:pt>
                <c:pt idx="10978">
                  <c:v>42860.623611142481</c:v>
                </c:pt>
                <c:pt idx="10979">
                  <c:v>42860.624305586927</c:v>
                </c:pt>
                <c:pt idx="10980">
                  <c:v>42860.625000031338</c:v>
                </c:pt>
                <c:pt idx="10981">
                  <c:v>42860.625694475821</c:v>
                </c:pt>
                <c:pt idx="10982">
                  <c:v>42860.626388920246</c:v>
                </c:pt>
                <c:pt idx="10983">
                  <c:v>42860.627083364692</c:v>
                </c:pt>
                <c:pt idx="10984">
                  <c:v>42860.627777809139</c:v>
                </c:pt>
                <c:pt idx="10985">
                  <c:v>42860.628472253586</c:v>
                </c:pt>
                <c:pt idx="10986">
                  <c:v>42860.629166698054</c:v>
                </c:pt>
                <c:pt idx="10987">
                  <c:v>42860.629861142501</c:v>
                </c:pt>
                <c:pt idx="10988">
                  <c:v>42860.630555586948</c:v>
                </c:pt>
                <c:pt idx="10989">
                  <c:v>42860.631250031372</c:v>
                </c:pt>
                <c:pt idx="10990">
                  <c:v>42860.631944475834</c:v>
                </c:pt>
                <c:pt idx="10991">
                  <c:v>42860.632638920288</c:v>
                </c:pt>
                <c:pt idx="10992">
                  <c:v>42860.633333364734</c:v>
                </c:pt>
                <c:pt idx="10993">
                  <c:v>42860.634027809181</c:v>
                </c:pt>
                <c:pt idx="10994">
                  <c:v>42860.634722253599</c:v>
                </c:pt>
                <c:pt idx="10995">
                  <c:v>42860.635416698082</c:v>
                </c:pt>
                <c:pt idx="10996">
                  <c:v>42860.636111142543</c:v>
                </c:pt>
                <c:pt idx="10997">
                  <c:v>42860.636805586968</c:v>
                </c:pt>
                <c:pt idx="10998">
                  <c:v>42860.637500031393</c:v>
                </c:pt>
                <c:pt idx="10999">
                  <c:v>42860.638194475861</c:v>
                </c:pt>
                <c:pt idx="11000">
                  <c:v>42860.638888920308</c:v>
                </c:pt>
                <c:pt idx="11001">
                  <c:v>42860.639583364755</c:v>
                </c:pt>
                <c:pt idx="11002">
                  <c:v>42860.640277809202</c:v>
                </c:pt>
                <c:pt idx="11003">
                  <c:v>42860.640972253634</c:v>
                </c:pt>
                <c:pt idx="11004">
                  <c:v>42860.641666698095</c:v>
                </c:pt>
                <c:pt idx="11005">
                  <c:v>42860.642361142542</c:v>
                </c:pt>
                <c:pt idx="11006">
                  <c:v>42860.643055586988</c:v>
                </c:pt>
                <c:pt idx="11007">
                  <c:v>42860.643750031413</c:v>
                </c:pt>
                <c:pt idx="11008">
                  <c:v>42860.644444475882</c:v>
                </c:pt>
                <c:pt idx="11009">
                  <c:v>42860.645138920328</c:v>
                </c:pt>
                <c:pt idx="11010">
                  <c:v>42860.645833364782</c:v>
                </c:pt>
                <c:pt idx="11011">
                  <c:v>42860.646527809222</c:v>
                </c:pt>
                <c:pt idx="11012">
                  <c:v>42860.647222253654</c:v>
                </c:pt>
                <c:pt idx="11013">
                  <c:v>42860.647916698137</c:v>
                </c:pt>
                <c:pt idx="11014">
                  <c:v>42860.648611142591</c:v>
                </c:pt>
                <c:pt idx="11015">
                  <c:v>42860.649305586994</c:v>
                </c:pt>
                <c:pt idx="11016">
                  <c:v>42860.650000031455</c:v>
                </c:pt>
                <c:pt idx="11017">
                  <c:v>42860.650694475924</c:v>
                </c:pt>
                <c:pt idx="11018">
                  <c:v>42860.651388920334</c:v>
                </c:pt>
                <c:pt idx="11019">
                  <c:v>42860.652083364796</c:v>
                </c:pt>
                <c:pt idx="11020">
                  <c:v>42860.652777809235</c:v>
                </c:pt>
                <c:pt idx="11021">
                  <c:v>42860.653472253674</c:v>
                </c:pt>
                <c:pt idx="11022">
                  <c:v>42860.654166698143</c:v>
                </c:pt>
                <c:pt idx="11023">
                  <c:v>42860.654861142604</c:v>
                </c:pt>
                <c:pt idx="11024">
                  <c:v>42860.655555587029</c:v>
                </c:pt>
                <c:pt idx="11025">
                  <c:v>42860.656250031483</c:v>
                </c:pt>
                <c:pt idx="11026">
                  <c:v>42860.656944475944</c:v>
                </c:pt>
                <c:pt idx="11027">
                  <c:v>42860.657638920369</c:v>
                </c:pt>
                <c:pt idx="11028">
                  <c:v>42860.658333364838</c:v>
                </c:pt>
                <c:pt idx="11029">
                  <c:v>42860.659027809255</c:v>
                </c:pt>
                <c:pt idx="11030">
                  <c:v>42860.659722253688</c:v>
                </c:pt>
                <c:pt idx="11031">
                  <c:v>42860.660416698163</c:v>
                </c:pt>
                <c:pt idx="11032">
                  <c:v>42860.661111142595</c:v>
                </c:pt>
                <c:pt idx="11033">
                  <c:v>42860.66180558702</c:v>
                </c:pt>
                <c:pt idx="11034">
                  <c:v>42860.662500031474</c:v>
                </c:pt>
                <c:pt idx="11035">
                  <c:v>42860.663194475936</c:v>
                </c:pt>
                <c:pt idx="11036">
                  <c:v>42860.663888920375</c:v>
                </c:pt>
                <c:pt idx="11037">
                  <c:v>42860.664583364836</c:v>
                </c:pt>
                <c:pt idx="11038">
                  <c:v>42860.665277809276</c:v>
                </c:pt>
                <c:pt idx="11039">
                  <c:v>42860.665972253708</c:v>
                </c:pt>
                <c:pt idx="11040">
                  <c:v>42860.666666698191</c:v>
                </c:pt>
                <c:pt idx="11041">
                  <c:v>42860.667361142601</c:v>
                </c:pt>
                <c:pt idx="11042">
                  <c:v>42860.66805558707</c:v>
                </c:pt>
                <c:pt idx="11043">
                  <c:v>42860.668750031495</c:v>
                </c:pt>
                <c:pt idx="11044">
                  <c:v>42860.669444475956</c:v>
                </c:pt>
                <c:pt idx="11045">
                  <c:v>42860.67013892041</c:v>
                </c:pt>
                <c:pt idx="11046">
                  <c:v>42860.670833364878</c:v>
                </c:pt>
                <c:pt idx="11047">
                  <c:v>42860.671527809282</c:v>
                </c:pt>
                <c:pt idx="11048">
                  <c:v>42860.67222225375</c:v>
                </c:pt>
                <c:pt idx="11049">
                  <c:v>42860.672916698211</c:v>
                </c:pt>
                <c:pt idx="11050">
                  <c:v>42860.673611142636</c:v>
                </c:pt>
                <c:pt idx="11051">
                  <c:v>42860.674305587076</c:v>
                </c:pt>
                <c:pt idx="11052">
                  <c:v>42860.675000031515</c:v>
                </c:pt>
                <c:pt idx="11053">
                  <c:v>42860.675694475991</c:v>
                </c:pt>
                <c:pt idx="11054">
                  <c:v>42860.67638892043</c:v>
                </c:pt>
                <c:pt idx="11055">
                  <c:v>42860.677083364877</c:v>
                </c:pt>
                <c:pt idx="11056">
                  <c:v>42860.677777809324</c:v>
                </c:pt>
                <c:pt idx="11057">
                  <c:v>42860.67847225377</c:v>
                </c:pt>
                <c:pt idx="11058">
                  <c:v>42860.679166698195</c:v>
                </c:pt>
                <c:pt idx="11059">
                  <c:v>42860.679861142664</c:v>
                </c:pt>
                <c:pt idx="11060">
                  <c:v>42860.680555587111</c:v>
                </c:pt>
                <c:pt idx="11061">
                  <c:v>42860.681250031557</c:v>
                </c:pt>
                <c:pt idx="11062">
                  <c:v>42860.681944476011</c:v>
                </c:pt>
                <c:pt idx="11063">
                  <c:v>42860.682638920473</c:v>
                </c:pt>
                <c:pt idx="11064">
                  <c:v>42860.683333364897</c:v>
                </c:pt>
                <c:pt idx="11065">
                  <c:v>42860.684027809344</c:v>
                </c:pt>
                <c:pt idx="11066">
                  <c:v>42860.684722253784</c:v>
                </c:pt>
                <c:pt idx="11067">
                  <c:v>42860.685416698238</c:v>
                </c:pt>
                <c:pt idx="11068">
                  <c:v>42860.686111142692</c:v>
                </c:pt>
                <c:pt idx="11069">
                  <c:v>42860.686805587131</c:v>
                </c:pt>
                <c:pt idx="11070">
                  <c:v>42860.687500031578</c:v>
                </c:pt>
                <c:pt idx="11071">
                  <c:v>42860.688194476053</c:v>
                </c:pt>
                <c:pt idx="11072">
                  <c:v>42860.688888920493</c:v>
                </c:pt>
                <c:pt idx="11073">
                  <c:v>42860.689583364918</c:v>
                </c:pt>
                <c:pt idx="11074">
                  <c:v>42860.690277809364</c:v>
                </c:pt>
                <c:pt idx="11075">
                  <c:v>42860.690972253804</c:v>
                </c:pt>
                <c:pt idx="11076">
                  <c:v>42860.691666698229</c:v>
                </c:pt>
                <c:pt idx="11077">
                  <c:v>42860.692361142705</c:v>
                </c:pt>
                <c:pt idx="11078">
                  <c:v>42860.693055587129</c:v>
                </c:pt>
                <c:pt idx="11079">
                  <c:v>42860.693750031554</c:v>
                </c:pt>
                <c:pt idx="11080">
                  <c:v>42860.694444476045</c:v>
                </c:pt>
                <c:pt idx="11081">
                  <c:v>42860.695138920484</c:v>
                </c:pt>
                <c:pt idx="11082">
                  <c:v>42860.695833364938</c:v>
                </c:pt>
                <c:pt idx="11083">
                  <c:v>42860.696527809385</c:v>
                </c:pt>
                <c:pt idx="11084">
                  <c:v>42860.697222253824</c:v>
                </c:pt>
                <c:pt idx="11085">
                  <c:v>42860.697916698278</c:v>
                </c:pt>
                <c:pt idx="11086">
                  <c:v>42860.698611142732</c:v>
                </c:pt>
                <c:pt idx="11087">
                  <c:v>42860.69930558715</c:v>
                </c:pt>
                <c:pt idx="11088">
                  <c:v>42860.700000031589</c:v>
                </c:pt>
                <c:pt idx="11089">
                  <c:v>42860.700694476087</c:v>
                </c:pt>
                <c:pt idx="11090">
                  <c:v>42860.701388920505</c:v>
                </c:pt>
                <c:pt idx="11091">
                  <c:v>42860.702083364959</c:v>
                </c:pt>
                <c:pt idx="11092">
                  <c:v>42860.702777809405</c:v>
                </c:pt>
                <c:pt idx="11093">
                  <c:v>42860.70347225383</c:v>
                </c:pt>
                <c:pt idx="11094">
                  <c:v>42860.704166698284</c:v>
                </c:pt>
                <c:pt idx="11095">
                  <c:v>42860.704861142745</c:v>
                </c:pt>
                <c:pt idx="11096">
                  <c:v>42860.705555587185</c:v>
                </c:pt>
                <c:pt idx="11097">
                  <c:v>42860.706250031624</c:v>
                </c:pt>
                <c:pt idx="11098">
                  <c:v>42860.706944476093</c:v>
                </c:pt>
                <c:pt idx="11099">
                  <c:v>42860.707638920532</c:v>
                </c:pt>
                <c:pt idx="11100">
                  <c:v>42860.708333364993</c:v>
                </c:pt>
                <c:pt idx="11101">
                  <c:v>42860.709027809426</c:v>
                </c:pt>
                <c:pt idx="11102">
                  <c:v>42860.70972225385</c:v>
                </c:pt>
                <c:pt idx="11103">
                  <c:v>42860.710416698319</c:v>
                </c:pt>
                <c:pt idx="11104">
                  <c:v>42860.711111142766</c:v>
                </c:pt>
                <c:pt idx="11105">
                  <c:v>42860.711805587183</c:v>
                </c:pt>
                <c:pt idx="11106">
                  <c:v>42860.712500031637</c:v>
                </c:pt>
                <c:pt idx="11107">
                  <c:v>42860.713194476113</c:v>
                </c:pt>
                <c:pt idx="11108">
                  <c:v>42860.713888920553</c:v>
                </c:pt>
                <c:pt idx="11109">
                  <c:v>42860.714583364999</c:v>
                </c:pt>
                <c:pt idx="11110">
                  <c:v>42860.715277809446</c:v>
                </c:pt>
                <c:pt idx="11111">
                  <c:v>42860.715972253885</c:v>
                </c:pt>
                <c:pt idx="11112">
                  <c:v>42860.716666698339</c:v>
                </c:pt>
                <c:pt idx="11113">
                  <c:v>42860.717361142786</c:v>
                </c:pt>
                <c:pt idx="11114">
                  <c:v>42860.718055587226</c:v>
                </c:pt>
                <c:pt idx="11115">
                  <c:v>42860.718750031658</c:v>
                </c:pt>
                <c:pt idx="11116">
                  <c:v>42860.719444476141</c:v>
                </c:pt>
                <c:pt idx="11117">
                  <c:v>42860.720138920573</c:v>
                </c:pt>
                <c:pt idx="11118">
                  <c:v>42860.72083336502</c:v>
                </c:pt>
                <c:pt idx="11119">
                  <c:v>42860.721527809445</c:v>
                </c:pt>
                <c:pt idx="11120">
                  <c:v>42860.722222253906</c:v>
                </c:pt>
                <c:pt idx="11121">
                  <c:v>42860.72291669836</c:v>
                </c:pt>
                <c:pt idx="11122">
                  <c:v>42860.723611142806</c:v>
                </c:pt>
                <c:pt idx="11123">
                  <c:v>42860.724305587217</c:v>
                </c:pt>
                <c:pt idx="11124">
                  <c:v>42860.725000031656</c:v>
                </c:pt>
                <c:pt idx="11125">
                  <c:v>42860.725694476147</c:v>
                </c:pt>
                <c:pt idx="11126">
                  <c:v>42860.726388920586</c:v>
                </c:pt>
                <c:pt idx="11127">
                  <c:v>42860.727083365004</c:v>
                </c:pt>
                <c:pt idx="11128">
                  <c:v>42860.727777809465</c:v>
                </c:pt>
                <c:pt idx="11129">
                  <c:v>42860.728472253926</c:v>
                </c:pt>
                <c:pt idx="11130">
                  <c:v>42860.729166698358</c:v>
                </c:pt>
                <c:pt idx="11131">
                  <c:v>42860.729861142827</c:v>
                </c:pt>
                <c:pt idx="11132">
                  <c:v>42860.730555587274</c:v>
                </c:pt>
                <c:pt idx="11133">
                  <c:v>42860.731250031684</c:v>
                </c:pt>
                <c:pt idx="11134">
                  <c:v>42860.731944476167</c:v>
                </c:pt>
                <c:pt idx="11135">
                  <c:v>42860.732638920614</c:v>
                </c:pt>
                <c:pt idx="11136">
                  <c:v>42860.733333365039</c:v>
                </c:pt>
                <c:pt idx="11137">
                  <c:v>42860.734027809507</c:v>
                </c:pt>
                <c:pt idx="11138">
                  <c:v>42860.734722253954</c:v>
                </c:pt>
                <c:pt idx="11139">
                  <c:v>42860.735416698401</c:v>
                </c:pt>
                <c:pt idx="11140">
                  <c:v>42860.736111142847</c:v>
                </c:pt>
                <c:pt idx="11141">
                  <c:v>42860.736805587272</c:v>
                </c:pt>
                <c:pt idx="11142">
                  <c:v>42860.737500031704</c:v>
                </c:pt>
                <c:pt idx="11143">
                  <c:v>42860.738194476202</c:v>
                </c:pt>
                <c:pt idx="11144">
                  <c:v>42860.738888920634</c:v>
                </c:pt>
                <c:pt idx="11145">
                  <c:v>42860.739583365059</c:v>
                </c:pt>
                <c:pt idx="11146">
                  <c:v>42860.740277809542</c:v>
                </c:pt>
                <c:pt idx="11147">
                  <c:v>42860.740972253981</c:v>
                </c:pt>
                <c:pt idx="11148">
                  <c:v>42860.741666698421</c:v>
                </c:pt>
                <c:pt idx="11149">
                  <c:v>42860.742361142868</c:v>
                </c:pt>
                <c:pt idx="11150">
                  <c:v>42860.743055587292</c:v>
                </c:pt>
                <c:pt idx="11151">
                  <c:v>42860.743750031717</c:v>
                </c:pt>
                <c:pt idx="11152">
                  <c:v>42860.744444476208</c:v>
                </c:pt>
                <c:pt idx="11153">
                  <c:v>42860.745138920654</c:v>
                </c:pt>
                <c:pt idx="11154">
                  <c:v>42860.745833365101</c:v>
                </c:pt>
                <c:pt idx="11155">
                  <c:v>42860.746527809548</c:v>
                </c:pt>
                <c:pt idx="11156">
                  <c:v>42860.747222253995</c:v>
                </c:pt>
                <c:pt idx="11157">
                  <c:v>42860.747916698441</c:v>
                </c:pt>
                <c:pt idx="11158">
                  <c:v>42860.74861114291</c:v>
                </c:pt>
                <c:pt idx="11159">
                  <c:v>42860.749305587313</c:v>
                </c:pt>
                <c:pt idx="11160">
                  <c:v>42860.750000031774</c:v>
                </c:pt>
                <c:pt idx="11161">
                  <c:v>42860.750694476243</c:v>
                </c:pt>
                <c:pt idx="11162">
                  <c:v>42860.751388920675</c:v>
                </c:pt>
                <c:pt idx="11163">
                  <c:v>42860.752083365122</c:v>
                </c:pt>
                <c:pt idx="11164">
                  <c:v>42860.752777809568</c:v>
                </c:pt>
                <c:pt idx="11165">
                  <c:v>42860.753472254015</c:v>
                </c:pt>
                <c:pt idx="11166">
                  <c:v>42860.754166698462</c:v>
                </c:pt>
                <c:pt idx="11167">
                  <c:v>42860.75486114293</c:v>
                </c:pt>
                <c:pt idx="11168">
                  <c:v>42860.755555587355</c:v>
                </c:pt>
                <c:pt idx="11169">
                  <c:v>42860.756250031802</c:v>
                </c:pt>
                <c:pt idx="11170">
                  <c:v>42860.756944476248</c:v>
                </c:pt>
                <c:pt idx="11171">
                  <c:v>42860.757638920695</c:v>
                </c:pt>
                <c:pt idx="11172">
                  <c:v>42860.758333365142</c:v>
                </c:pt>
                <c:pt idx="11173">
                  <c:v>42860.759027809589</c:v>
                </c:pt>
                <c:pt idx="11174">
                  <c:v>42860.759722254035</c:v>
                </c:pt>
                <c:pt idx="11175">
                  <c:v>42860.760416698482</c:v>
                </c:pt>
                <c:pt idx="11176">
                  <c:v>42860.761111142929</c:v>
                </c:pt>
                <c:pt idx="11177">
                  <c:v>42860.761805587346</c:v>
                </c:pt>
                <c:pt idx="11178">
                  <c:v>42860.7625000318</c:v>
                </c:pt>
                <c:pt idx="11179">
                  <c:v>42860.763194476254</c:v>
                </c:pt>
                <c:pt idx="11180">
                  <c:v>42860.763888920694</c:v>
                </c:pt>
                <c:pt idx="11181">
                  <c:v>42860.764583365155</c:v>
                </c:pt>
                <c:pt idx="11182">
                  <c:v>42860.765277809594</c:v>
                </c:pt>
                <c:pt idx="11183">
                  <c:v>42860.765972254056</c:v>
                </c:pt>
                <c:pt idx="11184">
                  <c:v>42860.766666698502</c:v>
                </c:pt>
                <c:pt idx="11185">
                  <c:v>42860.767361142935</c:v>
                </c:pt>
                <c:pt idx="11186">
                  <c:v>42860.768055587374</c:v>
                </c:pt>
                <c:pt idx="11187">
                  <c:v>42860.768750031813</c:v>
                </c:pt>
                <c:pt idx="11188">
                  <c:v>42860.769444476275</c:v>
                </c:pt>
                <c:pt idx="11189">
                  <c:v>42860.770138920736</c:v>
                </c:pt>
                <c:pt idx="11190">
                  <c:v>42860.770833365183</c:v>
                </c:pt>
                <c:pt idx="11191">
                  <c:v>42860.771527809608</c:v>
                </c:pt>
                <c:pt idx="11192">
                  <c:v>42860.772222254083</c:v>
                </c:pt>
                <c:pt idx="11193">
                  <c:v>42860.772916698545</c:v>
                </c:pt>
                <c:pt idx="11194">
                  <c:v>42860.773611142969</c:v>
                </c:pt>
                <c:pt idx="11195">
                  <c:v>42860.774305587394</c:v>
                </c:pt>
                <c:pt idx="11196">
                  <c:v>42860.775000031826</c:v>
                </c:pt>
                <c:pt idx="11197">
                  <c:v>42860.77569447631</c:v>
                </c:pt>
                <c:pt idx="11198">
                  <c:v>42860.776388920756</c:v>
                </c:pt>
                <c:pt idx="11199">
                  <c:v>42860.777083365174</c:v>
                </c:pt>
                <c:pt idx="11200">
                  <c:v>42860.777777809621</c:v>
                </c:pt>
                <c:pt idx="11201">
                  <c:v>42860.778472254096</c:v>
                </c:pt>
                <c:pt idx="11202">
                  <c:v>42860.779166698536</c:v>
                </c:pt>
                <c:pt idx="11203">
                  <c:v>42860.77986114299</c:v>
                </c:pt>
                <c:pt idx="11204">
                  <c:v>42860.780555587437</c:v>
                </c:pt>
                <c:pt idx="11205">
                  <c:v>42860.781250031876</c:v>
                </c:pt>
                <c:pt idx="11206">
                  <c:v>42860.78194447633</c:v>
                </c:pt>
                <c:pt idx="11207">
                  <c:v>42860.782638920791</c:v>
                </c:pt>
                <c:pt idx="11208">
                  <c:v>42860.783333365202</c:v>
                </c:pt>
                <c:pt idx="11209">
                  <c:v>42860.78402780967</c:v>
                </c:pt>
                <c:pt idx="11210">
                  <c:v>42860.784722254117</c:v>
                </c:pt>
                <c:pt idx="11211">
                  <c:v>42860.785416698563</c:v>
                </c:pt>
                <c:pt idx="11212">
                  <c:v>42860.78611114301</c:v>
                </c:pt>
                <c:pt idx="11213">
                  <c:v>42860.786805587457</c:v>
                </c:pt>
                <c:pt idx="11214">
                  <c:v>42860.787500031904</c:v>
                </c:pt>
                <c:pt idx="11215">
                  <c:v>42860.788194476372</c:v>
                </c:pt>
                <c:pt idx="11216">
                  <c:v>42860.788888920797</c:v>
                </c:pt>
                <c:pt idx="11217">
                  <c:v>42860.789583365222</c:v>
                </c:pt>
                <c:pt idx="11218">
                  <c:v>42860.790277809676</c:v>
                </c:pt>
                <c:pt idx="11219">
                  <c:v>42860.790972254137</c:v>
                </c:pt>
                <c:pt idx="11220">
                  <c:v>42860.791666698584</c:v>
                </c:pt>
                <c:pt idx="11221">
                  <c:v>42860.792361143009</c:v>
                </c:pt>
                <c:pt idx="11222">
                  <c:v>42860.793055587448</c:v>
                </c:pt>
                <c:pt idx="11223">
                  <c:v>42860.793750031888</c:v>
                </c:pt>
                <c:pt idx="11224">
                  <c:v>42860.794444476371</c:v>
                </c:pt>
                <c:pt idx="11225">
                  <c:v>42860.795138920796</c:v>
                </c:pt>
                <c:pt idx="11226">
                  <c:v>42860.795833365242</c:v>
                </c:pt>
                <c:pt idx="11227">
                  <c:v>42860.796527809704</c:v>
                </c:pt>
                <c:pt idx="11228">
                  <c:v>42860.797222254158</c:v>
                </c:pt>
                <c:pt idx="11229">
                  <c:v>42860.797916698604</c:v>
                </c:pt>
                <c:pt idx="11230">
                  <c:v>42860.798611143051</c:v>
                </c:pt>
                <c:pt idx="11231">
                  <c:v>42860.799305587454</c:v>
                </c:pt>
                <c:pt idx="11232">
                  <c:v>42860.800000031944</c:v>
                </c:pt>
                <c:pt idx="11233">
                  <c:v>42860.80069447642</c:v>
                </c:pt>
                <c:pt idx="11234">
                  <c:v>42860.801388920838</c:v>
                </c:pt>
                <c:pt idx="11235">
                  <c:v>42860.802083365284</c:v>
                </c:pt>
                <c:pt idx="11236">
                  <c:v>42860.802777809731</c:v>
                </c:pt>
                <c:pt idx="11237">
                  <c:v>42860.803472254192</c:v>
                </c:pt>
                <c:pt idx="11238">
                  <c:v>42860.804166698632</c:v>
                </c:pt>
                <c:pt idx="11239">
                  <c:v>42860.804861143093</c:v>
                </c:pt>
                <c:pt idx="11240">
                  <c:v>42860.805555587518</c:v>
                </c:pt>
                <c:pt idx="11241">
                  <c:v>42860.806250031987</c:v>
                </c:pt>
                <c:pt idx="11242">
                  <c:v>42860.806944476441</c:v>
                </c:pt>
                <c:pt idx="11243">
                  <c:v>42860.80763892088</c:v>
                </c:pt>
                <c:pt idx="11244">
                  <c:v>42860.808333365312</c:v>
                </c:pt>
                <c:pt idx="11245">
                  <c:v>42860.809027809752</c:v>
                </c:pt>
                <c:pt idx="11246">
                  <c:v>42860.809722254198</c:v>
                </c:pt>
                <c:pt idx="11247">
                  <c:v>42860.810416698667</c:v>
                </c:pt>
                <c:pt idx="11248">
                  <c:v>42860.811111143092</c:v>
                </c:pt>
                <c:pt idx="11249">
                  <c:v>42860.811805587538</c:v>
                </c:pt>
                <c:pt idx="11250">
                  <c:v>42860.812500031992</c:v>
                </c:pt>
                <c:pt idx="11251">
                  <c:v>42860.813194476454</c:v>
                </c:pt>
                <c:pt idx="11252">
                  <c:v>42860.813888920893</c:v>
                </c:pt>
                <c:pt idx="11253">
                  <c:v>42860.814583365333</c:v>
                </c:pt>
                <c:pt idx="11254">
                  <c:v>42860.815277809794</c:v>
                </c:pt>
                <c:pt idx="11255">
                  <c:v>42860.815972254219</c:v>
                </c:pt>
                <c:pt idx="11256">
                  <c:v>42860.816666698687</c:v>
                </c:pt>
                <c:pt idx="11257">
                  <c:v>42860.817361143112</c:v>
                </c:pt>
                <c:pt idx="11258">
                  <c:v>42860.818055587581</c:v>
                </c:pt>
                <c:pt idx="11259">
                  <c:v>42860.818750032013</c:v>
                </c:pt>
                <c:pt idx="11260">
                  <c:v>42860.819444476474</c:v>
                </c:pt>
                <c:pt idx="11261">
                  <c:v>42860.820138920899</c:v>
                </c:pt>
                <c:pt idx="11262">
                  <c:v>42860.820833365346</c:v>
                </c:pt>
                <c:pt idx="11263">
                  <c:v>42860.821527809785</c:v>
                </c:pt>
                <c:pt idx="11264">
                  <c:v>42860.822222254239</c:v>
                </c:pt>
                <c:pt idx="11265">
                  <c:v>42860.822916698693</c:v>
                </c:pt>
                <c:pt idx="11266">
                  <c:v>42860.823611143132</c:v>
                </c:pt>
                <c:pt idx="11267">
                  <c:v>42860.824305587579</c:v>
                </c:pt>
                <c:pt idx="11268">
                  <c:v>42860.825000032026</c:v>
                </c:pt>
                <c:pt idx="11269">
                  <c:v>42860.825694476494</c:v>
                </c:pt>
                <c:pt idx="11270">
                  <c:v>42860.826388920919</c:v>
                </c:pt>
                <c:pt idx="11271">
                  <c:v>42860.827083365344</c:v>
                </c:pt>
                <c:pt idx="11272">
                  <c:v>42860.827777809805</c:v>
                </c:pt>
                <c:pt idx="11273">
                  <c:v>42860.828472254259</c:v>
                </c:pt>
                <c:pt idx="11274">
                  <c:v>42860.829166698706</c:v>
                </c:pt>
                <c:pt idx="11275">
                  <c:v>42860.829861143153</c:v>
                </c:pt>
                <c:pt idx="11276">
                  <c:v>42860.8305555876</c:v>
                </c:pt>
                <c:pt idx="11277">
                  <c:v>42860.831250032046</c:v>
                </c:pt>
                <c:pt idx="11278">
                  <c:v>42860.831944476493</c:v>
                </c:pt>
                <c:pt idx="11279">
                  <c:v>42860.832638920969</c:v>
                </c:pt>
                <c:pt idx="11280">
                  <c:v>42860.833333365386</c:v>
                </c:pt>
                <c:pt idx="11281">
                  <c:v>42860.834027809833</c:v>
                </c:pt>
                <c:pt idx="11282">
                  <c:v>42860.83472225428</c:v>
                </c:pt>
                <c:pt idx="11283">
                  <c:v>42860.835416698741</c:v>
                </c:pt>
                <c:pt idx="11284">
                  <c:v>42860.836111143195</c:v>
                </c:pt>
                <c:pt idx="11285">
                  <c:v>42860.83680558762</c:v>
                </c:pt>
                <c:pt idx="11286">
                  <c:v>42860.837500032067</c:v>
                </c:pt>
                <c:pt idx="11287">
                  <c:v>42860.83819447655</c:v>
                </c:pt>
                <c:pt idx="11288">
                  <c:v>42860.838888920989</c:v>
                </c:pt>
                <c:pt idx="11289">
                  <c:v>42860.839583365407</c:v>
                </c:pt>
                <c:pt idx="11290">
                  <c:v>42860.840277809875</c:v>
                </c:pt>
                <c:pt idx="11291">
                  <c:v>42860.840972254322</c:v>
                </c:pt>
                <c:pt idx="11292">
                  <c:v>42860.841666698747</c:v>
                </c:pt>
                <c:pt idx="11293">
                  <c:v>42860.842361143201</c:v>
                </c:pt>
                <c:pt idx="11294">
                  <c:v>42860.843055587626</c:v>
                </c:pt>
                <c:pt idx="11295">
                  <c:v>42860.843750032087</c:v>
                </c:pt>
                <c:pt idx="11296">
                  <c:v>42860.84444447657</c:v>
                </c:pt>
                <c:pt idx="11297">
                  <c:v>42860.845138921002</c:v>
                </c:pt>
                <c:pt idx="11298">
                  <c:v>42860.845833365442</c:v>
                </c:pt>
                <c:pt idx="11299">
                  <c:v>42860.846527809903</c:v>
                </c:pt>
                <c:pt idx="11300">
                  <c:v>42860.847222254342</c:v>
                </c:pt>
                <c:pt idx="11301">
                  <c:v>42860.847916698796</c:v>
                </c:pt>
                <c:pt idx="11302">
                  <c:v>42860.848611143236</c:v>
                </c:pt>
                <c:pt idx="11303">
                  <c:v>42860.849305587639</c:v>
                </c:pt>
                <c:pt idx="11304">
                  <c:v>42860.850000032129</c:v>
                </c:pt>
                <c:pt idx="11305">
                  <c:v>42860.850694476612</c:v>
                </c:pt>
                <c:pt idx="11306">
                  <c:v>42860.851388921001</c:v>
                </c:pt>
                <c:pt idx="11307">
                  <c:v>42860.852083365447</c:v>
                </c:pt>
                <c:pt idx="11308">
                  <c:v>42860.852777809916</c:v>
                </c:pt>
                <c:pt idx="11309">
                  <c:v>42860.853472254341</c:v>
                </c:pt>
                <c:pt idx="11310">
                  <c:v>42860.854166698809</c:v>
                </c:pt>
                <c:pt idx="11311">
                  <c:v>42860.854861143242</c:v>
                </c:pt>
                <c:pt idx="11312">
                  <c:v>42860.855555587681</c:v>
                </c:pt>
                <c:pt idx="11313">
                  <c:v>42860.856250032164</c:v>
                </c:pt>
                <c:pt idx="11314">
                  <c:v>42860.856944476618</c:v>
                </c:pt>
                <c:pt idx="11315">
                  <c:v>42860.857638921043</c:v>
                </c:pt>
                <c:pt idx="11316">
                  <c:v>42860.858333365497</c:v>
                </c:pt>
                <c:pt idx="11317">
                  <c:v>42860.859027809936</c:v>
                </c:pt>
                <c:pt idx="11318">
                  <c:v>42860.859722254361</c:v>
                </c:pt>
                <c:pt idx="11319">
                  <c:v>42860.86041669883</c:v>
                </c:pt>
                <c:pt idx="11320">
                  <c:v>42860.861111143255</c:v>
                </c:pt>
                <c:pt idx="11321">
                  <c:v>42860.86180558768</c:v>
                </c:pt>
                <c:pt idx="11322">
                  <c:v>42860.862500032148</c:v>
                </c:pt>
                <c:pt idx="11323">
                  <c:v>42860.863194476602</c:v>
                </c:pt>
                <c:pt idx="11324">
                  <c:v>42860.863888921034</c:v>
                </c:pt>
                <c:pt idx="11325">
                  <c:v>42860.864583365488</c:v>
                </c:pt>
                <c:pt idx="11326">
                  <c:v>42860.865277809942</c:v>
                </c:pt>
                <c:pt idx="11327">
                  <c:v>42860.865972254382</c:v>
                </c:pt>
                <c:pt idx="11328">
                  <c:v>42860.866666698843</c:v>
                </c:pt>
                <c:pt idx="11329">
                  <c:v>42860.867361143275</c:v>
                </c:pt>
                <c:pt idx="11330">
                  <c:v>42860.868055587722</c:v>
                </c:pt>
                <c:pt idx="11331">
                  <c:v>42860.868750032168</c:v>
                </c:pt>
                <c:pt idx="11332">
                  <c:v>42860.869444476615</c:v>
                </c:pt>
                <c:pt idx="11333">
                  <c:v>42860.870138921062</c:v>
                </c:pt>
                <c:pt idx="11334">
                  <c:v>42860.87083336553</c:v>
                </c:pt>
                <c:pt idx="11335">
                  <c:v>42860.871527809963</c:v>
                </c:pt>
                <c:pt idx="11336">
                  <c:v>42860.872222254424</c:v>
                </c:pt>
                <c:pt idx="11337">
                  <c:v>42860.872916698885</c:v>
                </c:pt>
                <c:pt idx="11338">
                  <c:v>42860.873611143295</c:v>
                </c:pt>
                <c:pt idx="11339">
                  <c:v>42860.874305587735</c:v>
                </c:pt>
                <c:pt idx="11340">
                  <c:v>42860.875000032189</c:v>
                </c:pt>
                <c:pt idx="11341">
                  <c:v>42860.875694476643</c:v>
                </c:pt>
                <c:pt idx="11342">
                  <c:v>42860.876388921082</c:v>
                </c:pt>
                <c:pt idx="11343">
                  <c:v>42860.877083365529</c:v>
                </c:pt>
                <c:pt idx="11344">
                  <c:v>42860.877777809983</c:v>
                </c:pt>
                <c:pt idx="11345">
                  <c:v>42860.878472254444</c:v>
                </c:pt>
                <c:pt idx="11346">
                  <c:v>42860.879166698869</c:v>
                </c:pt>
                <c:pt idx="11347">
                  <c:v>42860.879861143316</c:v>
                </c:pt>
                <c:pt idx="11348">
                  <c:v>42860.880555587763</c:v>
                </c:pt>
                <c:pt idx="11349">
                  <c:v>42860.881250032209</c:v>
                </c:pt>
                <c:pt idx="11350">
                  <c:v>42860.881944476663</c:v>
                </c:pt>
                <c:pt idx="11351">
                  <c:v>42860.882638921124</c:v>
                </c:pt>
                <c:pt idx="11352">
                  <c:v>42860.883333365549</c:v>
                </c:pt>
                <c:pt idx="11353">
                  <c:v>42860.884027810003</c:v>
                </c:pt>
                <c:pt idx="11354">
                  <c:v>42860.884722254443</c:v>
                </c:pt>
                <c:pt idx="11355">
                  <c:v>42860.885416698919</c:v>
                </c:pt>
                <c:pt idx="11356">
                  <c:v>42860.886111143343</c:v>
                </c:pt>
                <c:pt idx="11357">
                  <c:v>42860.886805587783</c:v>
                </c:pt>
                <c:pt idx="11358">
                  <c:v>42860.88750003223</c:v>
                </c:pt>
                <c:pt idx="11359">
                  <c:v>42860.888194476705</c:v>
                </c:pt>
                <c:pt idx="11360">
                  <c:v>42860.888888921145</c:v>
                </c:pt>
                <c:pt idx="11361">
                  <c:v>42860.889583365592</c:v>
                </c:pt>
                <c:pt idx="11362">
                  <c:v>42860.890277810016</c:v>
                </c:pt>
                <c:pt idx="11363">
                  <c:v>42860.890972254463</c:v>
                </c:pt>
                <c:pt idx="11364">
                  <c:v>42860.89166669891</c:v>
                </c:pt>
                <c:pt idx="11365">
                  <c:v>42860.892361143357</c:v>
                </c:pt>
                <c:pt idx="11366">
                  <c:v>42860.893055587781</c:v>
                </c:pt>
                <c:pt idx="11367">
                  <c:v>42860.893750032221</c:v>
                </c:pt>
                <c:pt idx="11368">
                  <c:v>42860.894444476697</c:v>
                </c:pt>
                <c:pt idx="11369">
                  <c:v>42860.895138921136</c:v>
                </c:pt>
                <c:pt idx="11370">
                  <c:v>42860.89583336559</c:v>
                </c:pt>
                <c:pt idx="11371">
                  <c:v>42860.896527810037</c:v>
                </c:pt>
                <c:pt idx="11372">
                  <c:v>42860.897222254483</c:v>
                </c:pt>
                <c:pt idx="11373">
                  <c:v>42860.897916698952</c:v>
                </c:pt>
                <c:pt idx="11374">
                  <c:v>42860.898611143391</c:v>
                </c:pt>
                <c:pt idx="11375">
                  <c:v>42860.899305587824</c:v>
                </c:pt>
                <c:pt idx="11376">
                  <c:v>42860.90000003227</c:v>
                </c:pt>
                <c:pt idx="11377">
                  <c:v>42860.900694476746</c:v>
                </c:pt>
                <c:pt idx="11378">
                  <c:v>42860.901388921164</c:v>
                </c:pt>
                <c:pt idx="11379">
                  <c:v>42860.902083365596</c:v>
                </c:pt>
                <c:pt idx="11380">
                  <c:v>42860.902777810057</c:v>
                </c:pt>
                <c:pt idx="11381">
                  <c:v>42860.903472254511</c:v>
                </c:pt>
                <c:pt idx="11382">
                  <c:v>42860.904166698972</c:v>
                </c:pt>
                <c:pt idx="11383">
                  <c:v>42860.904861143397</c:v>
                </c:pt>
                <c:pt idx="11384">
                  <c:v>42860.905555587844</c:v>
                </c:pt>
                <c:pt idx="11385">
                  <c:v>42860.906250032291</c:v>
                </c:pt>
                <c:pt idx="11386">
                  <c:v>42860.906944476759</c:v>
                </c:pt>
                <c:pt idx="11387">
                  <c:v>42860.907638921191</c:v>
                </c:pt>
                <c:pt idx="11388">
                  <c:v>42860.908333365631</c:v>
                </c:pt>
                <c:pt idx="11389">
                  <c:v>42860.909027810078</c:v>
                </c:pt>
                <c:pt idx="11390">
                  <c:v>42860.909722254532</c:v>
                </c:pt>
                <c:pt idx="11391">
                  <c:v>42860.910416699007</c:v>
                </c:pt>
                <c:pt idx="11392">
                  <c:v>42860.911111143418</c:v>
                </c:pt>
                <c:pt idx="11393">
                  <c:v>42860.911805587864</c:v>
                </c:pt>
                <c:pt idx="11394">
                  <c:v>42860.912500032311</c:v>
                </c:pt>
                <c:pt idx="11395">
                  <c:v>42860.91319447678</c:v>
                </c:pt>
                <c:pt idx="11396">
                  <c:v>42860.913888921204</c:v>
                </c:pt>
                <c:pt idx="11397">
                  <c:v>42860.914583365651</c:v>
                </c:pt>
                <c:pt idx="11398">
                  <c:v>42860.915277810098</c:v>
                </c:pt>
                <c:pt idx="11399">
                  <c:v>42860.915972254566</c:v>
                </c:pt>
                <c:pt idx="11400">
                  <c:v>42860.916666699013</c:v>
                </c:pt>
                <c:pt idx="11401">
                  <c:v>42860.917361143438</c:v>
                </c:pt>
                <c:pt idx="11402">
                  <c:v>42860.918055587892</c:v>
                </c:pt>
                <c:pt idx="11403">
                  <c:v>42860.918750032331</c:v>
                </c:pt>
                <c:pt idx="11404">
                  <c:v>42860.919444476793</c:v>
                </c:pt>
                <c:pt idx="11405">
                  <c:v>42860.920138921225</c:v>
                </c:pt>
                <c:pt idx="11406">
                  <c:v>42860.920833365672</c:v>
                </c:pt>
                <c:pt idx="11407">
                  <c:v>42860.921527810104</c:v>
                </c:pt>
                <c:pt idx="11408">
                  <c:v>42860.922222254587</c:v>
                </c:pt>
                <c:pt idx="11409">
                  <c:v>42860.922916699012</c:v>
                </c:pt>
                <c:pt idx="11410">
                  <c:v>42860.923611143458</c:v>
                </c:pt>
                <c:pt idx="11411">
                  <c:v>42860.924305587905</c:v>
                </c:pt>
                <c:pt idx="11412">
                  <c:v>42860.92500003233</c:v>
                </c:pt>
                <c:pt idx="11413">
                  <c:v>42860.925694476799</c:v>
                </c:pt>
                <c:pt idx="11414">
                  <c:v>42860.926388921223</c:v>
                </c:pt>
                <c:pt idx="11415">
                  <c:v>42860.927083365663</c:v>
                </c:pt>
                <c:pt idx="11416">
                  <c:v>42860.927777810124</c:v>
                </c:pt>
                <c:pt idx="11417">
                  <c:v>42860.928472254593</c:v>
                </c:pt>
                <c:pt idx="11418">
                  <c:v>42860.929166699025</c:v>
                </c:pt>
                <c:pt idx="11419">
                  <c:v>42860.929861143479</c:v>
                </c:pt>
                <c:pt idx="11420">
                  <c:v>42860.930555587933</c:v>
                </c:pt>
                <c:pt idx="11421">
                  <c:v>42860.931250032372</c:v>
                </c:pt>
                <c:pt idx="11422">
                  <c:v>42860.931944476819</c:v>
                </c:pt>
                <c:pt idx="11423">
                  <c:v>42860.932638921266</c:v>
                </c:pt>
                <c:pt idx="11424">
                  <c:v>42860.933333365705</c:v>
                </c:pt>
                <c:pt idx="11425">
                  <c:v>42860.934027810159</c:v>
                </c:pt>
                <c:pt idx="11426">
                  <c:v>42860.934722254606</c:v>
                </c:pt>
                <c:pt idx="11427">
                  <c:v>42860.935416699052</c:v>
                </c:pt>
                <c:pt idx="11428">
                  <c:v>42860.936111143499</c:v>
                </c:pt>
                <c:pt idx="11429">
                  <c:v>42860.936805587946</c:v>
                </c:pt>
                <c:pt idx="11430">
                  <c:v>42860.937500032385</c:v>
                </c:pt>
                <c:pt idx="11431">
                  <c:v>42860.938194476868</c:v>
                </c:pt>
                <c:pt idx="11432">
                  <c:v>42860.938888921286</c:v>
                </c:pt>
                <c:pt idx="11433">
                  <c:v>42860.939583365725</c:v>
                </c:pt>
                <c:pt idx="11434">
                  <c:v>42860.940277810201</c:v>
                </c:pt>
                <c:pt idx="11435">
                  <c:v>42860.940972254633</c:v>
                </c:pt>
                <c:pt idx="11436">
                  <c:v>42860.941666699073</c:v>
                </c:pt>
                <c:pt idx="11437">
                  <c:v>42860.942361143541</c:v>
                </c:pt>
                <c:pt idx="11438">
                  <c:v>42860.943055587966</c:v>
                </c:pt>
                <c:pt idx="11439">
                  <c:v>42860.943750032406</c:v>
                </c:pt>
                <c:pt idx="11440">
                  <c:v>42860.944444476889</c:v>
                </c:pt>
                <c:pt idx="11441">
                  <c:v>42860.945138921306</c:v>
                </c:pt>
                <c:pt idx="11442">
                  <c:v>42860.945833365753</c:v>
                </c:pt>
                <c:pt idx="11443">
                  <c:v>42860.9465278102</c:v>
                </c:pt>
                <c:pt idx="11444">
                  <c:v>42860.947222254646</c:v>
                </c:pt>
                <c:pt idx="11445">
                  <c:v>42860.947916699093</c:v>
                </c:pt>
                <c:pt idx="11446">
                  <c:v>42860.948611143569</c:v>
                </c:pt>
                <c:pt idx="11447">
                  <c:v>42860.949305587987</c:v>
                </c:pt>
                <c:pt idx="11448">
                  <c:v>42860.950000032433</c:v>
                </c:pt>
                <c:pt idx="11449">
                  <c:v>42860.950694476924</c:v>
                </c:pt>
                <c:pt idx="11450">
                  <c:v>42860.951388921327</c:v>
                </c:pt>
                <c:pt idx="11451">
                  <c:v>42860.952083365773</c:v>
                </c:pt>
                <c:pt idx="11452">
                  <c:v>42860.95277781022</c:v>
                </c:pt>
                <c:pt idx="11453">
                  <c:v>42860.953472254667</c:v>
                </c:pt>
                <c:pt idx="11454">
                  <c:v>42860.954166699135</c:v>
                </c:pt>
                <c:pt idx="11455">
                  <c:v>42860.954861143589</c:v>
                </c:pt>
                <c:pt idx="11456">
                  <c:v>42860.955555588029</c:v>
                </c:pt>
                <c:pt idx="11457">
                  <c:v>42860.95625003249</c:v>
                </c:pt>
                <c:pt idx="11458">
                  <c:v>42860.956944476944</c:v>
                </c:pt>
                <c:pt idx="11459">
                  <c:v>42860.957638921347</c:v>
                </c:pt>
                <c:pt idx="11460">
                  <c:v>42860.958333365816</c:v>
                </c:pt>
                <c:pt idx="11461">
                  <c:v>42860.959027810226</c:v>
                </c:pt>
                <c:pt idx="11462">
                  <c:v>42860.959722254687</c:v>
                </c:pt>
                <c:pt idx="11463">
                  <c:v>42860.960416699141</c:v>
                </c:pt>
                <c:pt idx="11464">
                  <c:v>42860.961111143581</c:v>
                </c:pt>
                <c:pt idx="11465">
                  <c:v>42860.961805588027</c:v>
                </c:pt>
                <c:pt idx="11466">
                  <c:v>42860.962500032481</c:v>
                </c:pt>
                <c:pt idx="11467">
                  <c:v>42860.963194476943</c:v>
                </c:pt>
                <c:pt idx="11468">
                  <c:v>42860.963888921346</c:v>
                </c:pt>
                <c:pt idx="11469">
                  <c:v>42860.964583365814</c:v>
                </c:pt>
                <c:pt idx="11470">
                  <c:v>42860.965277810254</c:v>
                </c:pt>
                <c:pt idx="11471">
                  <c:v>42860.965972254708</c:v>
                </c:pt>
                <c:pt idx="11472">
                  <c:v>42860.966666699162</c:v>
                </c:pt>
                <c:pt idx="11473">
                  <c:v>42860.967361143594</c:v>
                </c:pt>
                <c:pt idx="11474">
                  <c:v>42860.968055588048</c:v>
                </c:pt>
                <c:pt idx="11475">
                  <c:v>42860.968750032494</c:v>
                </c:pt>
                <c:pt idx="11476">
                  <c:v>42860.969444476941</c:v>
                </c:pt>
                <c:pt idx="11477">
                  <c:v>42860.970138921388</c:v>
                </c:pt>
                <c:pt idx="11478">
                  <c:v>42860.970833365842</c:v>
                </c:pt>
                <c:pt idx="11479">
                  <c:v>42860.971527810274</c:v>
                </c:pt>
                <c:pt idx="11480">
                  <c:v>42860.972222254743</c:v>
                </c:pt>
                <c:pt idx="11481">
                  <c:v>42860.972916699204</c:v>
                </c:pt>
                <c:pt idx="11482">
                  <c:v>42860.973611143621</c:v>
                </c:pt>
                <c:pt idx="11483">
                  <c:v>42860.974305588068</c:v>
                </c:pt>
                <c:pt idx="11484">
                  <c:v>42860.975000032515</c:v>
                </c:pt>
                <c:pt idx="11485">
                  <c:v>42860.975694476991</c:v>
                </c:pt>
                <c:pt idx="11486">
                  <c:v>42860.976388921408</c:v>
                </c:pt>
                <c:pt idx="11487">
                  <c:v>42860.977083365855</c:v>
                </c:pt>
                <c:pt idx="11488">
                  <c:v>42860.97777781028</c:v>
                </c:pt>
                <c:pt idx="11489">
                  <c:v>42860.978472254748</c:v>
                </c:pt>
                <c:pt idx="11490">
                  <c:v>42860.979166699195</c:v>
                </c:pt>
                <c:pt idx="11491">
                  <c:v>42860.979861143634</c:v>
                </c:pt>
                <c:pt idx="11492">
                  <c:v>42860.98055558811</c:v>
                </c:pt>
                <c:pt idx="11493">
                  <c:v>42860.981250032542</c:v>
                </c:pt>
                <c:pt idx="11494">
                  <c:v>42860.981944477004</c:v>
                </c:pt>
                <c:pt idx="11495">
                  <c:v>42860.982638921443</c:v>
                </c:pt>
                <c:pt idx="11496">
                  <c:v>42860.983333365883</c:v>
                </c:pt>
                <c:pt idx="11497">
                  <c:v>42860.984027810322</c:v>
                </c:pt>
                <c:pt idx="11498">
                  <c:v>42860.984722254769</c:v>
                </c:pt>
                <c:pt idx="11499">
                  <c:v>42860.985416699215</c:v>
                </c:pt>
                <c:pt idx="11500">
                  <c:v>42860.986111143662</c:v>
                </c:pt>
                <c:pt idx="11501">
                  <c:v>42860.986805588131</c:v>
                </c:pt>
                <c:pt idx="11502">
                  <c:v>42860.987500032563</c:v>
                </c:pt>
                <c:pt idx="11503">
                  <c:v>42860.988194477024</c:v>
                </c:pt>
                <c:pt idx="11504">
                  <c:v>42860.988888921449</c:v>
                </c:pt>
                <c:pt idx="11505">
                  <c:v>42860.989583365896</c:v>
                </c:pt>
                <c:pt idx="11506">
                  <c:v>42860.990277810335</c:v>
                </c:pt>
                <c:pt idx="11507">
                  <c:v>42860.990972254789</c:v>
                </c:pt>
                <c:pt idx="11508">
                  <c:v>42860.991666699214</c:v>
                </c:pt>
                <c:pt idx="11509">
                  <c:v>42860.992361143675</c:v>
                </c:pt>
                <c:pt idx="11510">
                  <c:v>42860.993055588129</c:v>
                </c:pt>
                <c:pt idx="11511">
                  <c:v>42860.993750032576</c:v>
                </c:pt>
                <c:pt idx="11512">
                  <c:v>42860.994444477023</c:v>
                </c:pt>
                <c:pt idx="11513">
                  <c:v>42860.995138921455</c:v>
                </c:pt>
                <c:pt idx="11514">
                  <c:v>42860.995833365916</c:v>
                </c:pt>
                <c:pt idx="11515">
                  <c:v>42860.996527810355</c:v>
                </c:pt>
                <c:pt idx="11516">
                  <c:v>42860.997222254809</c:v>
                </c:pt>
                <c:pt idx="11517">
                  <c:v>42860.997916699256</c:v>
                </c:pt>
                <c:pt idx="11518">
                  <c:v>42860.998611143703</c:v>
                </c:pt>
                <c:pt idx="11519">
                  <c:v>42860.99930558815</c:v>
                </c:pt>
                <c:pt idx="11520">
                  <c:v>42861.000000032596</c:v>
                </c:pt>
                <c:pt idx="11521">
                  <c:v>42861.000694477043</c:v>
                </c:pt>
                <c:pt idx="11522">
                  <c:v>42861.001388921475</c:v>
                </c:pt>
                <c:pt idx="11523">
                  <c:v>42861.002083365936</c:v>
                </c:pt>
                <c:pt idx="11524">
                  <c:v>42861.002777810376</c:v>
                </c:pt>
                <c:pt idx="11525">
                  <c:v>42861.00347225483</c:v>
                </c:pt>
                <c:pt idx="11526">
                  <c:v>42861.004166699277</c:v>
                </c:pt>
                <c:pt idx="11527">
                  <c:v>42861.004861143723</c:v>
                </c:pt>
                <c:pt idx="11528">
                  <c:v>42861.005555588192</c:v>
                </c:pt>
                <c:pt idx="11529">
                  <c:v>42861.006250032617</c:v>
                </c:pt>
                <c:pt idx="11530">
                  <c:v>42861.006944477063</c:v>
                </c:pt>
                <c:pt idx="11531">
                  <c:v>42861.00763892151</c:v>
                </c:pt>
                <c:pt idx="11532">
                  <c:v>42861.008333365979</c:v>
                </c:pt>
                <c:pt idx="11533">
                  <c:v>42861.009027810382</c:v>
                </c:pt>
                <c:pt idx="11534">
                  <c:v>42861.00972225485</c:v>
                </c:pt>
                <c:pt idx="11535">
                  <c:v>42861.010416699297</c:v>
                </c:pt>
                <c:pt idx="11536">
                  <c:v>42861.011111143744</c:v>
                </c:pt>
                <c:pt idx="11537">
                  <c:v>42861.01180558819</c:v>
                </c:pt>
                <c:pt idx="11538">
                  <c:v>42861.012500032637</c:v>
                </c:pt>
                <c:pt idx="11539">
                  <c:v>42861.013194477091</c:v>
                </c:pt>
                <c:pt idx="11540">
                  <c:v>42861.01388892153</c:v>
                </c:pt>
                <c:pt idx="11541">
                  <c:v>42861.014583365992</c:v>
                </c:pt>
                <c:pt idx="11542">
                  <c:v>42861.015277810431</c:v>
                </c:pt>
                <c:pt idx="11543">
                  <c:v>42861.015972254892</c:v>
                </c:pt>
                <c:pt idx="11544">
                  <c:v>42861.016666699317</c:v>
                </c:pt>
                <c:pt idx="11545">
                  <c:v>42861.017361143764</c:v>
                </c:pt>
                <c:pt idx="11546">
                  <c:v>42861.018055588211</c:v>
                </c:pt>
                <c:pt idx="11547">
                  <c:v>42861.018750032657</c:v>
                </c:pt>
                <c:pt idx="11548">
                  <c:v>42861.019444477111</c:v>
                </c:pt>
                <c:pt idx="11549">
                  <c:v>42861.020138921551</c:v>
                </c:pt>
                <c:pt idx="11550">
                  <c:v>42861.020833365998</c:v>
                </c:pt>
                <c:pt idx="11551">
                  <c:v>42861.021527810422</c:v>
                </c:pt>
                <c:pt idx="11552">
                  <c:v>42861.022222254891</c:v>
                </c:pt>
                <c:pt idx="11553">
                  <c:v>42861.022916699338</c:v>
                </c:pt>
                <c:pt idx="11554">
                  <c:v>42861.023611143784</c:v>
                </c:pt>
                <c:pt idx="11555">
                  <c:v>42861.024305588224</c:v>
                </c:pt>
                <c:pt idx="11556">
                  <c:v>42861.025000032649</c:v>
                </c:pt>
                <c:pt idx="11557">
                  <c:v>42861.025694477132</c:v>
                </c:pt>
                <c:pt idx="11558">
                  <c:v>42861.026388921571</c:v>
                </c:pt>
                <c:pt idx="11559">
                  <c:v>42861.027083365996</c:v>
                </c:pt>
                <c:pt idx="11560">
                  <c:v>42861.027777810443</c:v>
                </c:pt>
                <c:pt idx="11561">
                  <c:v>42861.028472254911</c:v>
                </c:pt>
                <c:pt idx="11562">
                  <c:v>42861.029166699329</c:v>
                </c:pt>
                <c:pt idx="11563">
                  <c:v>42861.029861143805</c:v>
                </c:pt>
                <c:pt idx="11564">
                  <c:v>42861.030555588251</c:v>
                </c:pt>
                <c:pt idx="11565">
                  <c:v>42861.031250032684</c:v>
                </c:pt>
                <c:pt idx="11566">
                  <c:v>42861.031944477145</c:v>
                </c:pt>
                <c:pt idx="11567">
                  <c:v>42861.032638921592</c:v>
                </c:pt>
                <c:pt idx="11568">
                  <c:v>42861.033333366038</c:v>
                </c:pt>
                <c:pt idx="11569">
                  <c:v>42861.034027810485</c:v>
                </c:pt>
                <c:pt idx="11570">
                  <c:v>42861.034722254932</c:v>
                </c:pt>
                <c:pt idx="11571">
                  <c:v>42861.035416699378</c:v>
                </c:pt>
                <c:pt idx="11572">
                  <c:v>42861.036111143832</c:v>
                </c:pt>
                <c:pt idx="11573">
                  <c:v>42861.036805588272</c:v>
                </c:pt>
                <c:pt idx="11574">
                  <c:v>42861.037500032704</c:v>
                </c:pt>
                <c:pt idx="11575">
                  <c:v>42861.038194477187</c:v>
                </c:pt>
                <c:pt idx="11576">
                  <c:v>42861.038888921605</c:v>
                </c:pt>
                <c:pt idx="11577">
                  <c:v>42861.039583366059</c:v>
                </c:pt>
                <c:pt idx="11578">
                  <c:v>42861.040277810513</c:v>
                </c:pt>
                <c:pt idx="11579">
                  <c:v>42861.040972254974</c:v>
                </c:pt>
                <c:pt idx="11580">
                  <c:v>42861.041666699384</c:v>
                </c:pt>
                <c:pt idx="11581">
                  <c:v>42861.042361143845</c:v>
                </c:pt>
                <c:pt idx="11582">
                  <c:v>42861.043055588285</c:v>
                </c:pt>
                <c:pt idx="11583">
                  <c:v>42861.043750032724</c:v>
                </c:pt>
                <c:pt idx="11584">
                  <c:v>42861.044444477193</c:v>
                </c:pt>
                <c:pt idx="11585">
                  <c:v>42861.045138921625</c:v>
                </c:pt>
                <c:pt idx="11586">
                  <c:v>42861.045833366101</c:v>
                </c:pt>
                <c:pt idx="11587">
                  <c:v>42861.046527810533</c:v>
                </c:pt>
                <c:pt idx="11588">
                  <c:v>42861.047222254994</c:v>
                </c:pt>
                <c:pt idx="11589">
                  <c:v>42861.047916699419</c:v>
                </c:pt>
                <c:pt idx="11590">
                  <c:v>42861.048611143888</c:v>
                </c:pt>
                <c:pt idx="11591">
                  <c:v>42861.049305588305</c:v>
                </c:pt>
                <c:pt idx="11592">
                  <c:v>42861.050000032759</c:v>
                </c:pt>
                <c:pt idx="11593">
                  <c:v>42861.050694477213</c:v>
                </c:pt>
                <c:pt idx="11594">
                  <c:v>42861.051388921631</c:v>
                </c:pt>
                <c:pt idx="11595">
                  <c:v>42861.052083366099</c:v>
                </c:pt>
                <c:pt idx="11596">
                  <c:v>42861.052777810546</c:v>
                </c:pt>
                <c:pt idx="11597">
                  <c:v>42861.053472254993</c:v>
                </c:pt>
                <c:pt idx="11598">
                  <c:v>42861.05416669944</c:v>
                </c:pt>
                <c:pt idx="11599">
                  <c:v>42861.054861143908</c:v>
                </c:pt>
                <c:pt idx="11600">
                  <c:v>42861.055555588333</c:v>
                </c:pt>
                <c:pt idx="11601">
                  <c:v>42861.056250032801</c:v>
                </c:pt>
                <c:pt idx="11602">
                  <c:v>42861.056944477241</c:v>
                </c:pt>
                <c:pt idx="11603">
                  <c:v>42861.057638921673</c:v>
                </c:pt>
                <c:pt idx="11604">
                  <c:v>42861.058333366156</c:v>
                </c:pt>
                <c:pt idx="11605">
                  <c:v>42861.059027810566</c:v>
                </c:pt>
                <c:pt idx="11606">
                  <c:v>42861.059722255006</c:v>
                </c:pt>
                <c:pt idx="11607">
                  <c:v>42861.06041669946</c:v>
                </c:pt>
                <c:pt idx="11608">
                  <c:v>42861.061111143907</c:v>
                </c:pt>
                <c:pt idx="11609">
                  <c:v>42861.061805588331</c:v>
                </c:pt>
                <c:pt idx="11610">
                  <c:v>42861.0625000328</c:v>
                </c:pt>
                <c:pt idx="11611">
                  <c:v>42861.063194477225</c:v>
                </c:pt>
                <c:pt idx="11612">
                  <c:v>42861.063888921664</c:v>
                </c:pt>
                <c:pt idx="11613">
                  <c:v>42861.06458336614</c:v>
                </c:pt>
                <c:pt idx="11614">
                  <c:v>42861.065277810587</c:v>
                </c:pt>
                <c:pt idx="11615">
                  <c:v>42861.065972255034</c:v>
                </c:pt>
                <c:pt idx="11616">
                  <c:v>42861.06666669948</c:v>
                </c:pt>
                <c:pt idx="11617">
                  <c:v>42861.067361143927</c:v>
                </c:pt>
                <c:pt idx="11618">
                  <c:v>42861.068055588381</c:v>
                </c:pt>
                <c:pt idx="11619">
                  <c:v>42861.06875003282</c:v>
                </c:pt>
                <c:pt idx="11620">
                  <c:v>42861.069444477245</c:v>
                </c:pt>
                <c:pt idx="11621">
                  <c:v>42861.070138921714</c:v>
                </c:pt>
                <c:pt idx="11622">
                  <c:v>42861.07083336619</c:v>
                </c:pt>
                <c:pt idx="11623">
                  <c:v>42861.071527810585</c:v>
                </c:pt>
                <c:pt idx="11624">
                  <c:v>42861.072222255061</c:v>
                </c:pt>
                <c:pt idx="11625">
                  <c:v>42861.072916699522</c:v>
                </c:pt>
                <c:pt idx="11626">
                  <c:v>42861.073611143947</c:v>
                </c:pt>
                <c:pt idx="11627">
                  <c:v>42861.074305588394</c:v>
                </c:pt>
                <c:pt idx="11628">
                  <c:v>42861.075000032826</c:v>
                </c:pt>
                <c:pt idx="11629">
                  <c:v>42861.075694477287</c:v>
                </c:pt>
                <c:pt idx="11630">
                  <c:v>42861.076388921734</c:v>
                </c:pt>
                <c:pt idx="11631">
                  <c:v>42861.077083366181</c:v>
                </c:pt>
                <c:pt idx="11632">
                  <c:v>42861.077777810598</c:v>
                </c:pt>
                <c:pt idx="11633">
                  <c:v>42861.078472255082</c:v>
                </c:pt>
                <c:pt idx="11634">
                  <c:v>42861.079166699521</c:v>
                </c:pt>
                <c:pt idx="11635">
                  <c:v>42861.079861143968</c:v>
                </c:pt>
                <c:pt idx="11636">
                  <c:v>42861.080555588436</c:v>
                </c:pt>
                <c:pt idx="11637">
                  <c:v>42861.081250032861</c:v>
                </c:pt>
                <c:pt idx="11638">
                  <c:v>42861.081944477308</c:v>
                </c:pt>
                <c:pt idx="11639">
                  <c:v>42861.082638921762</c:v>
                </c:pt>
                <c:pt idx="11640">
                  <c:v>42861.083333366201</c:v>
                </c:pt>
                <c:pt idx="11641">
                  <c:v>42861.084027810626</c:v>
                </c:pt>
                <c:pt idx="11642">
                  <c:v>42861.084722255095</c:v>
                </c:pt>
                <c:pt idx="11643">
                  <c:v>42861.085416699541</c:v>
                </c:pt>
                <c:pt idx="11644">
                  <c:v>42861.08611114401</c:v>
                </c:pt>
                <c:pt idx="11645">
                  <c:v>42861.086805588442</c:v>
                </c:pt>
                <c:pt idx="11646">
                  <c:v>42861.087500032882</c:v>
                </c:pt>
                <c:pt idx="11647">
                  <c:v>42861.088194477343</c:v>
                </c:pt>
                <c:pt idx="11648">
                  <c:v>42861.088888921782</c:v>
                </c:pt>
                <c:pt idx="11649">
                  <c:v>42861.089583366222</c:v>
                </c:pt>
                <c:pt idx="11650">
                  <c:v>42861.090277810654</c:v>
                </c:pt>
                <c:pt idx="11651">
                  <c:v>42861.090972255115</c:v>
                </c:pt>
                <c:pt idx="11652">
                  <c:v>42861.091666699554</c:v>
                </c:pt>
                <c:pt idx="11653">
                  <c:v>42861.092361144008</c:v>
                </c:pt>
                <c:pt idx="11654">
                  <c:v>42861.093055588455</c:v>
                </c:pt>
                <c:pt idx="11655">
                  <c:v>42861.09375003288</c:v>
                </c:pt>
                <c:pt idx="11656">
                  <c:v>42861.094444477334</c:v>
                </c:pt>
                <c:pt idx="11657">
                  <c:v>42861.095138921773</c:v>
                </c:pt>
                <c:pt idx="11658">
                  <c:v>42861.095833366235</c:v>
                </c:pt>
                <c:pt idx="11659">
                  <c:v>42861.096527810674</c:v>
                </c:pt>
                <c:pt idx="11660">
                  <c:v>42861.097222255135</c:v>
                </c:pt>
                <c:pt idx="11661">
                  <c:v>42861.097916699582</c:v>
                </c:pt>
                <c:pt idx="11662">
                  <c:v>42861.098611144043</c:v>
                </c:pt>
                <c:pt idx="11663">
                  <c:v>42861.099305588476</c:v>
                </c:pt>
                <c:pt idx="11664">
                  <c:v>42861.100000032922</c:v>
                </c:pt>
                <c:pt idx="11665">
                  <c:v>42861.100694477369</c:v>
                </c:pt>
                <c:pt idx="11666">
                  <c:v>42861.101388921794</c:v>
                </c:pt>
                <c:pt idx="11667">
                  <c:v>42861.102083366255</c:v>
                </c:pt>
                <c:pt idx="11668">
                  <c:v>42861.102777810687</c:v>
                </c:pt>
                <c:pt idx="11669">
                  <c:v>42861.103472255156</c:v>
                </c:pt>
                <c:pt idx="11670">
                  <c:v>42861.104166699595</c:v>
                </c:pt>
                <c:pt idx="11671">
                  <c:v>42861.104861144049</c:v>
                </c:pt>
                <c:pt idx="11672">
                  <c:v>42861.105555588496</c:v>
                </c:pt>
                <c:pt idx="11673">
                  <c:v>42861.106250032943</c:v>
                </c:pt>
                <c:pt idx="11674">
                  <c:v>42861.106944477389</c:v>
                </c:pt>
                <c:pt idx="11675">
                  <c:v>42861.107638921836</c:v>
                </c:pt>
                <c:pt idx="11676">
                  <c:v>42861.108333366283</c:v>
                </c:pt>
                <c:pt idx="11677">
                  <c:v>42861.109027810708</c:v>
                </c:pt>
                <c:pt idx="11678">
                  <c:v>42861.109722255176</c:v>
                </c:pt>
                <c:pt idx="11679">
                  <c:v>42861.110416699623</c:v>
                </c:pt>
                <c:pt idx="11680">
                  <c:v>42861.111111144091</c:v>
                </c:pt>
                <c:pt idx="11681">
                  <c:v>42861.111805588516</c:v>
                </c:pt>
                <c:pt idx="11682">
                  <c:v>42861.112500032963</c:v>
                </c:pt>
                <c:pt idx="11683">
                  <c:v>42861.11319447741</c:v>
                </c:pt>
                <c:pt idx="11684">
                  <c:v>42861.113888921856</c:v>
                </c:pt>
                <c:pt idx="11685">
                  <c:v>42861.114583366303</c:v>
                </c:pt>
                <c:pt idx="11686">
                  <c:v>42861.11527781075</c:v>
                </c:pt>
                <c:pt idx="11687">
                  <c:v>42861.115972255197</c:v>
                </c:pt>
                <c:pt idx="11688">
                  <c:v>42861.116666699636</c:v>
                </c:pt>
                <c:pt idx="11689">
                  <c:v>42861.11736114409</c:v>
                </c:pt>
                <c:pt idx="11690">
                  <c:v>42861.118055588558</c:v>
                </c:pt>
                <c:pt idx="11691">
                  <c:v>42861.118750032983</c:v>
                </c:pt>
                <c:pt idx="11692">
                  <c:v>42861.11944447743</c:v>
                </c:pt>
                <c:pt idx="11693">
                  <c:v>42861.120138921877</c:v>
                </c:pt>
                <c:pt idx="11694">
                  <c:v>42861.120833366323</c:v>
                </c:pt>
                <c:pt idx="11695">
                  <c:v>42861.121527810734</c:v>
                </c:pt>
                <c:pt idx="11696">
                  <c:v>42861.122222255195</c:v>
                </c:pt>
                <c:pt idx="11697">
                  <c:v>42861.122916699664</c:v>
                </c:pt>
                <c:pt idx="11698">
                  <c:v>42861.12361114411</c:v>
                </c:pt>
                <c:pt idx="11699">
                  <c:v>42861.124305588557</c:v>
                </c:pt>
                <c:pt idx="11700">
                  <c:v>42861.125000032982</c:v>
                </c:pt>
                <c:pt idx="11701">
                  <c:v>42861.12569447745</c:v>
                </c:pt>
                <c:pt idx="11702">
                  <c:v>42861.126388921875</c:v>
                </c:pt>
                <c:pt idx="11703">
                  <c:v>42861.127083366322</c:v>
                </c:pt>
                <c:pt idx="11704">
                  <c:v>42861.127777810754</c:v>
                </c:pt>
                <c:pt idx="11705">
                  <c:v>42861.128472255215</c:v>
                </c:pt>
                <c:pt idx="11706">
                  <c:v>42861.129166699655</c:v>
                </c:pt>
                <c:pt idx="11707">
                  <c:v>42861.129861144131</c:v>
                </c:pt>
                <c:pt idx="11708">
                  <c:v>42861.130555588592</c:v>
                </c:pt>
                <c:pt idx="11709">
                  <c:v>42861.131250033024</c:v>
                </c:pt>
                <c:pt idx="11710">
                  <c:v>42861.131944477471</c:v>
                </c:pt>
                <c:pt idx="11711">
                  <c:v>42861.132638921918</c:v>
                </c:pt>
                <c:pt idx="11712">
                  <c:v>42861.133333366364</c:v>
                </c:pt>
                <c:pt idx="11713">
                  <c:v>42861.134027810804</c:v>
                </c:pt>
                <c:pt idx="11714">
                  <c:v>42861.134722255229</c:v>
                </c:pt>
                <c:pt idx="11715">
                  <c:v>42861.135416699704</c:v>
                </c:pt>
                <c:pt idx="11716">
                  <c:v>42861.136111144173</c:v>
                </c:pt>
                <c:pt idx="11717">
                  <c:v>42861.136805588598</c:v>
                </c:pt>
                <c:pt idx="11718">
                  <c:v>42861.137500033023</c:v>
                </c:pt>
                <c:pt idx="11719">
                  <c:v>42861.138194477491</c:v>
                </c:pt>
                <c:pt idx="11720">
                  <c:v>42861.138888921938</c:v>
                </c:pt>
                <c:pt idx="11721">
                  <c:v>42861.139583366385</c:v>
                </c:pt>
                <c:pt idx="11722">
                  <c:v>42861.140277810831</c:v>
                </c:pt>
                <c:pt idx="11723">
                  <c:v>42861.140972255278</c:v>
                </c:pt>
                <c:pt idx="11724">
                  <c:v>42861.141666699725</c:v>
                </c:pt>
                <c:pt idx="11725">
                  <c:v>42861.142361144193</c:v>
                </c:pt>
                <c:pt idx="11726">
                  <c:v>42861.143055588604</c:v>
                </c:pt>
                <c:pt idx="11727">
                  <c:v>42861.143750033043</c:v>
                </c:pt>
                <c:pt idx="11728">
                  <c:v>42861.144444477512</c:v>
                </c:pt>
                <c:pt idx="11729">
                  <c:v>42861.145138921958</c:v>
                </c:pt>
                <c:pt idx="11730">
                  <c:v>42861.145833366412</c:v>
                </c:pt>
                <c:pt idx="11731">
                  <c:v>42861.146527810852</c:v>
                </c:pt>
                <c:pt idx="11732">
                  <c:v>42861.147222255284</c:v>
                </c:pt>
                <c:pt idx="11733">
                  <c:v>42861.147916699745</c:v>
                </c:pt>
                <c:pt idx="11734">
                  <c:v>42861.148611144214</c:v>
                </c:pt>
                <c:pt idx="11735">
                  <c:v>42861.149305588624</c:v>
                </c:pt>
                <c:pt idx="11736">
                  <c:v>42861.150000033085</c:v>
                </c:pt>
                <c:pt idx="11737">
                  <c:v>42861.150694477554</c:v>
                </c:pt>
                <c:pt idx="11738">
                  <c:v>42861.151388921979</c:v>
                </c:pt>
                <c:pt idx="11739">
                  <c:v>42861.152083366433</c:v>
                </c:pt>
                <c:pt idx="11740">
                  <c:v>42861.152777810872</c:v>
                </c:pt>
                <c:pt idx="11741">
                  <c:v>42861.153472255304</c:v>
                </c:pt>
                <c:pt idx="11742">
                  <c:v>42861.154166699765</c:v>
                </c:pt>
                <c:pt idx="11743">
                  <c:v>42861.154861144212</c:v>
                </c:pt>
                <c:pt idx="11744">
                  <c:v>42861.155555588659</c:v>
                </c:pt>
                <c:pt idx="11745">
                  <c:v>42861.156250033113</c:v>
                </c:pt>
                <c:pt idx="11746">
                  <c:v>42861.156944477574</c:v>
                </c:pt>
                <c:pt idx="11747">
                  <c:v>42861.157638921999</c:v>
                </c:pt>
                <c:pt idx="11748">
                  <c:v>42861.158333366468</c:v>
                </c:pt>
                <c:pt idx="11749">
                  <c:v>42861.159027810885</c:v>
                </c:pt>
                <c:pt idx="11750">
                  <c:v>42861.159722255325</c:v>
                </c:pt>
                <c:pt idx="11751">
                  <c:v>42861.160416699786</c:v>
                </c:pt>
                <c:pt idx="11752">
                  <c:v>42861.161111144225</c:v>
                </c:pt>
                <c:pt idx="11753">
                  <c:v>42861.161805588657</c:v>
                </c:pt>
                <c:pt idx="11754">
                  <c:v>42861.162500033126</c:v>
                </c:pt>
                <c:pt idx="11755">
                  <c:v>42861.163194477573</c:v>
                </c:pt>
                <c:pt idx="11756">
                  <c:v>42861.163888922005</c:v>
                </c:pt>
                <c:pt idx="11757">
                  <c:v>42861.164583366466</c:v>
                </c:pt>
                <c:pt idx="11758">
                  <c:v>42861.165277810906</c:v>
                </c:pt>
                <c:pt idx="11759">
                  <c:v>42861.165972255338</c:v>
                </c:pt>
                <c:pt idx="11760">
                  <c:v>42861.166666699806</c:v>
                </c:pt>
                <c:pt idx="11761">
                  <c:v>42861.167361144231</c:v>
                </c:pt>
                <c:pt idx="11762">
                  <c:v>42861.1680555887</c:v>
                </c:pt>
                <c:pt idx="11763">
                  <c:v>42861.168750033125</c:v>
                </c:pt>
                <c:pt idx="11764">
                  <c:v>42861.169444477586</c:v>
                </c:pt>
                <c:pt idx="11765">
                  <c:v>42861.17013892204</c:v>
                </c:pt>
                <c:pt idx="11766">
                  <c:v>42861.170833366508</c:v>
                </c:pt>
                <c:pt idx="11767">
                  <c:v>42861.171527810926</c:v>
                </c:pt>
                <c:pt idx="11768">
                  <c:v>42861.17222225538</c:v>
                </c:pt>
                <c:pt idx="11769">
                  <c:v>42861.172916699841</c:v>
                </c:pt>
                <c:pt idx="11770">
                  <c:v>42861.173611144273</c:v>
                </c:pt>
                <c:pt idx="11771">
                  <c:v>42861.17430558872</c:v>
                </c:pt>
                <c:pt idx="11772">
                  <c:v>42861.175000033145</c:v>
                </c:pt>
                <c:pt idx="11773">
                  <c:v>42861.175694477606</c:v>
                </c:pt>
                <c:pt idx="11774">
                  <c:v>42861.17638892206</c:v>
                </c:pt>
                <c:pt idx="11775">
                  <c:v>42861.177083366507</c:v>
                </c:pt>
                <c:pt idx="11776">
                  <c:v>42861.177777810954</c:v>
                </c:pt>
                <c:pt idx="11777">
                  <c:v>42861.1784722554</c:v>
                </c:pt>
                <c:pt idx="11778">
                  <c:v>42861.179166699825</c:v>
                </c:pt>
                <c:pt idx="11779">
                  <c:v>42861.179861144294</c:v>
                </c:pt>
                <c:pt idx="11780">
                  <c:v>42861.18055558874</c:v>
                </c:pt>
                <c:pt idx="11781">
                  <c:v>42861.181250033187</c:v>
                </c:pt>
                <c:pt idx="11782">
                  <c:v>42861.181944477634</c:v>
                </c:pt>
                <c:pt idx="11783">
                  <c:v>42861.182638922102</c:v>
                </c:pt>
                <c:pt idx="11784">
                  <c:v>42861.183333366542</c:v>
                </c:pt>
                <c:pt idx="11785">
                  <c:v>42861.184027810981</c:v>
                </c:pt>
                <c:pt idx="11786">
                  <c:v>42861.184722255421</c:v>
                </c:pt>
                <c:pt idx="11787">
                  <c:v>42861.185416699867</c:v>
                </c:pt>
                <c:pt idx="11788">
                  <c:v>42861.186111144336</c:v>
                </c:pt>
                <c:pt idx="11789">
                  <c:v>42861.186805588761</c:v>
                </c:pt>
                <c:pt idx="11790">
                  <c:v>42861.187500033186</c:v>
                </c:pt>
                <c:pt idx="11791">
                  <c:v>42861.188194477661</c:v>
                </c:pt>
                <c:pt idx="11792">
                  <c:v>42861.188888922123</c:v>
                </c:pt>
                <c:pt idx="11793">
                  <c:v>42861.189583366548</c:v>
                </c:pt>
                <c:pt idx="11794">
                  <c:v>42861.190277810994</c:v>
                </c:pt>
                <c:pt idx="11795">
                  <c:v>42861.190972255434</c:v>
                </c:pt>
                <c:pt idx="11796">
                  <c:v>42861.191666699866</c:v>
                </c:pt>
                <c:pt idx="11797">
                  <c:v>42861.192361144334</c:v>
                </c:pt>
                <c:pt idx="11798">
                  <c:v>42861.193055588774</c:v>
                </c:pt>
                <c:pt idx="11799">
                  <c:v>42861.193750033177</c:v>
                </c:pt>
                <c:pt idx="11800">
                  <c:v>42861.194444477675</c:v>
                </c:pt>
                <c:pt idx="11801">
                  <c:v>42861.195138922121</c:v>
                </c:pt>
                <c:pt idx="11802">
                  <c:v>42861.195833366568</c:v>
                </c:pt>
                <c:pt idx="11803">
                  <c:v>42861.196527810993</c:v>
                </c:pt>
                <c:pt idx="11804">
                  <c:v>42861.197222255454</c:v>
                </c:pt>
                <c:pt idx="11805">
                  <c:v>42861.197916699908</c:v>
                </c:pt>
                <c:pt idx="11806">
                  <c:v>42861.198611144362</c:v>
                </c:pt>
                <c:pt idx="11807">
                  <c:v>42861.19930558878</c:v>
                </c:pt>
                <c:pt idx="11808">
                  <c:v>42861.200000033219</c:v>
                </c:pt>
                <c:pt idx="11809">
                  <c:v>42861.200694477695</c:v>
                </c:pt>
                <c:pt idx="11810">
                  <c:v>42861.201388922134</c:v>
                </c:pt>
                <c:pt idx="11811">
                  <c:v>42861.202083366588</c:v>
                </c:pt>
                <c:pt idx="11812">
                  <c:v>42861.202777811013</c:v>
                </c:pt>
                <c:pt idx="11813">
                  <c:v>42861.203472255474</c:v>
                </c:pt>
                <c:pt idx="11814">
                  <c:v>42861.204166699928</c:v>
                </c:pt>
                <c:pt idx="11815">
                  <c:v>42861.204861144382</c:v>
                </c:pt>
                <c:pt idx="11816">
                  <c:v>42861.205555588822</c:v>
                </c:pt>
                <c:pt idx="11817">
                  <c:v>42861.206250033254</c:v>
                </c:pt>
                <c:pt idx="11818">
                  <c:v>42861.206944477715</c:v>
                </c:pt>
                <c:pt idx="11819">
                  <c:v>42861.207638922162</c:v>
                </c:pt>
                <c:pt idx="11820">
                  <c:v>42861.208333366609</c:v>
                </c:pt>
                <c:pt idx="11821">
                  <c:v>42861.209027811026</c:v>
                </c:pt>
                <c:pt idx="11822">
                  <c:v>42861.20972225548</c:v>
                </c:pt>
                <c:pt idx="11823">
                  <c:v>42861.210416699949</c:v>
                </c:pt>
                <c:pt idx="11824">
                  <c:v>42861.211111144396</c:v>
                </c:pt>
                <c:pt idx="11825">
                  <c:v>42861.211805588835</c:v>
                </c:pt>
                <c:pt idx="11826">
                  <c:v>42861.212500033274</c:v>
                </c:pt>
                <c:pt idx="11827">
                  <c:v>42861.213194477736</c:v>
                </c:pt>
                <c:pt idx="11828">
                  <c:v>42861.213888922182</c:v>
                </c:pt>
                <c:pt idx="11829">
                  <c:v>42861.214583366629</c:v>
                </c:pt>
                <c:pt idx="11830">
                  <c:v>42861.215277811076</c:v>
                </c:pt>
                <c:pt idx="11831">
                  <c:v>42861.215972255523</c:v>
                </c:pt>
                <c:pt idx="11832">
                  <c:v>42861.216666699969</c:v>
                </c:pt>
                <c:pt idx="11833">
                  <c:v>42861.217361144416</c:v>
                </c:pt>
                <c:pt idx="11834">
                  <c:v>42861.218055588863</c:v>
                </c:pt>
                <c:pt idx="11835">
                  <c:v>42861.218750033288</c:v>
                </c:pt>
                <c:pt idx="11836">
                  <c:v>42861.219444477756</c:v>
                </c:pt>
                <c:pt idx="11837">
                  <c:v>42861.220138922195</c:v>
                </c:pt>
                <c:pt idx="11838">
                  <c:v>42861.220833366635</c:v>
                </c:pt>
                <c:pt idx="11839">
                  <c:v>42861.221527811053</c:v>
                </c:pt>
                <c:pt idx="11840">
                  <c:v>42861.222222255536</c:v>
                </c:pt>
                <c:pt idx="11841">
                  <c:v>42861.22291669999</c:v>
                </c:pt>
                <c:pt idx="11842">
                  <c:v>42861.223611144436</c:v>
                </c:pt>
                <c:pt idx="11843">
                  <c:v>42861.224305588876</c:v>
                </c:pt>
                <c:pt idx="11844">
                  <c:v>42861.225000033286</c:v>
                </c:pt>
                <c:pt idx="11845">
                  <c:v>42861.225694477776</c:v>
                </c:pt>
                <c:pt idx="11846">
                  <c:v>42861.226388922201</c:v>
                </c:pt>
                <c:pt idx="11847">
                  <c:v>42861.227083366633</c:v>
                </c:pt>
                <c:pt idx="11848">
                  <c:v>42861.227777811073</c:v>
                </c:pt>
                <c:pt idx="11849">
                  <c:v>42861.228472255556</c:v>
                </c:pt>
                <c:pt idx="11850">
                  <c:v>42861.229166699981</c:v>
                </c:pt>
                <c:pt idx="11851">
                  <c:v>42861.229861144457</c:v>
                </c:pt>
                <c:pt idx="11852">
                  <c:v>42861.230555588903</c:v>
                </c:pt>
                <c:pt idx="11853">
                  <c:v>42861.231250033321</c:v>
                </c:pt>
                <c:pt idx="11854">
                  <c:v>42861.231944477775</c:v>
                </c:pt>
                <c:pt idx="11855">
                  <c:v>42861.232638922236</c:v>
                </c:pt>
                <c:pt idx="11856">
                  <c:v>42861.233333366676</c:v>
                </c:pt>
                <c:pt idx="11857">
                  <c:v>42861.234027811115</c:v>
                </c:pt>
                <c:pt idx="11858">
                  <c:v>42861.234722255584</c:v>
                </c:pt>
                <c:pt idx="11859">
                  <c:v>42861.235416700008</c:v>
                </c:pt>
                <c:pt idx="11860">
                  <c:v>42861.236111144492</c:v>
                </c:pt>
                <c:pt idx="11861">
                  <c:v>42861.236805588931</c:v>
                </c:pt>
                <c:pt idx="11862">
                  <c:v>42861.237500033334</c:v>
                </c:pt>
                <c:pt idx="11863">
                  <c:v>42861.238194477817</c:v>
                </c:pt>
                <c:pt idx="11864">
                  <c:v>42861.238888922264</c:v>
                </c:pt>
                <c:pt idx="11865">
                  <c:v>42861.239583366689</c:v>
                </c:pt>
                <c:pt idx="11866">
                  <c:v>42861.240277811157</c:v>
                </c:pt>
                <c:pt idx="11867">
                  <c:v>42861.240972255604</c:v>
                </c:pt>
                <c:pt idx="11868">
                  <c:v>42861.241666700022</c:v>
                </c:pt>
                <c:pt idx="11869">
                  <c:v>42861.242361144497</c:v>
                </c:pt>
                <c:pt idx="11870">
                  <c:v>42861.243055588944</c:v>
                </c:pt>
                <c:pt idx="11871">
                  <c:v>42861.243750033354</c:v>
                </c:pt>
                <c:pt idx="11872">
                  <c:v>42861.244444477838</c:v>
                </c:pt>
                <c:pt idx="11873">
                  <c:v>42861.245138922284</c:v>
                </c:pt>
                <c:pt idx="11874">
                  <c:v>42861.245833366731</c:v>
                </c:pt>
                <c:pt idx="11875">
                  <c:v>42861.246527811178</c:v>
                </c:pt>
                <c:pt idx="11876">
                  <c:v>42861.247222255624</c:v>
                </c:pt>
                <c:pt idx="11877">
                  <c:v>42861.247916700071</c:v>
                </c:pt>
                <c:pt idx="11878">
                  <c:v>42861.248611144547</c:v>
                </c:pt>
                <c:pt idx="11879">
                  <c:v>42861.249305588964</c:v>
                </c:pt>
                <c:pt idx="11880">
                  <c:v>42861.250000033404</c:v>
                </c:pt>
                <c:pt idx="11881">
                  <c:v>42861.25069447788</c:v>
                </c:pt>
                <c:pt idx="11882">
                  <c:v>42861.251388922305</c:v>
                </c:pt>
                <c:pt idx="11883">
                  <c:v>42861.252083366751</c:v>
                </c:pt>
                <c:pt idx="11884">
                  <c:v>42861.252777811176</c:v>
                </c:pt>
                <c:pt idx="11885">
                  <c:v>42861.253472255623</c:v>
                </c:pt>
                <c:pt idx="11886">
                  <c:v>42861.254166700084</c:v>
                </c:pt>
                <c:pt idx="11887">
                  <c:v>42861.25486114456</c:v>
                </c:pt>
                <c:pt idx="11888">
                  <c:v>42861.255555588992</c:v>
                </c:pt>
                <c:pt idx="11889">
                  <c:v>42861.256250033432</c:v>
                </c:pt>
                <c:pt idx="11890">
                  <c:v>42861.256944477893</c:v>
                </c:pt>
                <c:pt idx="11891">
                  <c:v>42861.257638922332</c:v>
                </c:pt>
                <c:pt idx="11892">
                  <c:v>42861.258333366794</c:v>
                </c:pt>
                <c:pt idx="11893">
                  <c:v>42861.259027811189</c:v>
                </c:pt>
                <c:pt idx="11894">
                  <c:v>42861.259722255643</c:v>
                </c:pt>
                <c:pt idx="11895">
                  <c:v>42861.260416700105</c:v>
                </c:pt>
                <c:pt idx="11896">
                  <c:v>42861.261111144559</c:v>
                </c:pt>
                <c:pt idx="11897">
                  <c:v>42861.261805588983</c:v>
                </c:pt>
                <c:pt idx="11898">
                  <c:v>42861.26250003343</c:v>
                </c:pt>
                <c:pt idx="11899">
                  <c:v>42861.263194477884</c:v>
                </c:pt>
                <c:pt idx="11900">
                  <c:v>42861.263888922324</c:v>
                </c:pt>
                <c:pt idx="11901">
                  <c:v>42861.264583366785</c:v>
                </c:pt>
                <c:pt idx="11902">
                  <c:v>42861.265277811202</c:v>
                </c:pt>
                <c:pt idx="11903">
                  <c:v>42861.265972255664</c:v>
                </c:pt>
                <c:pt idx="11904">
                  <c:v>42861.266666700125</c:v>
                </c:pt>
                <c:pt idx="11905">
                  <c:v>42861.267361144579</c:v>
                </c:pt>
                <c:pt idx="11906">
                  <c:v>42861.268055589026</c:v>
                </c:pt>
                <c:pt idx="11907">
                  <c:v>42861.26875003345</c:v>
                </c:pt>
                <c:pt idx="11908">
                  <c:v>42861.269444477904</c:v>
                </c:pt>
                <c:pt idx="11909">
                  <c:v>42861.270138922366</c:v>
                </c:pt>
                <c:pt idx="11910">
                  <c:v>42861.270833366812</c:v>
                </c:pt>
                <c:pt idx="11911">
                  <c:v>42861.271527811215</c:v>
                </c:pt>
                <c:pt idx="11912">
                  <c:v>42861.272222255706</c:v>
                </c:pt>
                <c:pt idx="11913">
                  <c:v>42861.272916700153</c:v>
                </c:pt>
                <c:pt idx="11914">
                  <c:v>42861.273611144599</c:v>
                </c:pt>
                <c:pt idx="11915">
                  <c:v>42861.274305589024</c:v>
                </c:pt>
                <c:pt idx="11916">
                  <c:v>42861.275000033464</c:v>
                </c:pt>
                <c:pt idx="11917">
                  <c:v>42861.275694477939</c:v>
                </c:pt>
                <c:pt idx="11918">
                  <c:v>42861.276388922386</c:v>
                </c:pt>
                <c:pt idx="11919">
                  <c:v>42861.277083366826</c:v>
                </c:pt>
                <c:pt idx="11920">
                  <c:v>42861.277777811236</c:v>
                </c:pt>
                <c:pt idx="11921">
                  <c:v>42861.278472255726</c:v>
                </c:pt>
                <c:pt idx="11922">
                  <c:v>42861.279166700151</c:v>
                </c:pt>
                <c:pt idx="11923">
                  <c:v>42861.27986114462</c:v>
                </c:pt>
                <c:pt idx="11924">
                  <c:v>42861.280555589066</c:v>
                </c:pt>
                <c:pt idx="11925">
                  <c:v>42861.281250033506</c:v>
                </c:pt>
                <c:pt idx="11926">
                  <c:v>42861.28194447796</c:v>
                </c:pt>
                <c:pt idx="11927">
                  <c:v>42861.282638922428</c:v>
                </c:pt>
                <c:pt idx="11928">
                  <c:v>42861.283333366853</c:v>
                </c:pt>
                <c:pt idx="11929">
                  <c:v>42861.284027811271</c:v>
                </c:pt>
                <c:pt idx="11930">
                  <c:v>42861.284722255725</c:v>
                </c:pt>
                <c:pt idx="11931">
                  <c:v>42861.285416700186</c:v>
                </c:pt>
                <c:pt idx="11932">
                  <c:v>42861.28611114464</c:v>
                </c:pt>
                <c:pt idx="11933">
                  <c:v>42861.286805589087</c:v>
                </c:pt>
                <c:pt idx="11934">
                  <c:v>42861.287500033526</c:v>
                </c:pt>
                <c:pt idx="11935">
                  <c:v>42861.288194478002</c:v>
                </c:pt>
                <c:pt idx="11936">
                  <c:v>42861.288888922441</c:v>
                </c:pt>
                <c:pt idx="11937">
                  <c:v>42861.289583366881</c:v>
                </c:pt>
                <c:pt idx="11938">
                  <c:v>42861.290277811284</c:v>
                </c:pt>
                <c:pt idx="11939">
                  <c:v>42861.290972255745</c:v>
                </c:pt>
                <c:pt idx="11940">
                  <c:v>42861.291666700177</c:v>
                </c:pt>
                <c:pt idx="11941">
                  <c:v>42861.292361144639</c:v>
                </c:pt>
                <c:pt idx="11942">
                  <c:v>42861.293055589078</c:v>
                </c:pt>
                <c:pt idx="11943">
                  <c:v>42861.293750033517</c:v>
                </c:pt>
                <c:pt idx="11944">
                  <c:v>42861.294444478001</c:v>
                </c:pt>
                <c:pt idx="11945">
                  <c:v>42861.295138922425</c:v>
                </c:pt>
                <c:pt idx="11946">
                  <c:v>42861.295833366894</c:v>
                </c:pt>
                <c:pt idx="11947">
                  <c:v>42861.296527811304</c:v>
                </c:pt>
                <c:pt idx="11948">
                  <c:v>42861.297222255766</c:v>
                </c:pt>
                <c:pt idx="11949">
                  <c:v>42861.297916700212</c:v>
                </c:pt>
                <c:pt idx="11950">
                  <c:v>42861.298611144681</c:v>
                </c:pt>
                <c:pt idx="11951">
                  <c:v>42861.299305589098</c:v>
                </c:pt>
                <c:pt idx="11952">
                  <c:v>42861.300000033581</c:v>
                </c:pt>
                <c:pt idx="11953">
                  <c:v>42861.300694478065</c:v>
                </c:pt>
                <c:pt idx="11954">
                  <c:v>42861.301388922468</c:v>
                </c:pt>
                <c:pt idx="11955">
                  <c:v>42861.302083366936</c:v>
                </c:pt>
                <c:pt idx="11956">
                  <c:v>42861.302777811354</c:v>
                </c:pt>
                <c:pt idx="11957">
                  <c:v>42861.303472255808</c:v>
                </c:pt>
                <c:pt idx="11958">
                  <c:v>42861.304166700254</c:v>
                </c:pt>
                <c:pt idx="11959">
                  <c:v>42861.304861144723</c:v>
                </c:pt>
                <c:pt idx="11960">
                  <c:v>42861.305555589148</c:v>
                </c:pt>
                <c:pt idx="11961">
                  <c:v>42861.306250033602</c:v>
                </c:pt>
                <c:pt idx="11962">
                  <c:v>42861.30694447807</c:v>
                </c:pt>
                <c:pt idx="11963">
                  <c:v>42861.30763892251</c:v>
                </c:pt>
                <c:pt idx="11964">
                  <c:v>42861.308333366971</c:v>
                </c:pt>
                <c:pt idx="11965">
                  <c:v>42861.309027811374</c:v>
                </c:pt>
                <c:pt idx="11966">
                  <c:v>42861.309722255828</c:v>
                </c:pt>
                <c:pt idx="11967">
                  <c:v>42861.310416700282</c:v>
                </c:pt>
                <c:pt idx="11968">
                  <c:v>42861.311111144743</c:v>
                </c:pt>
                <c:pt idx="11969">
                  <c:v>42861.311805589168</c:v>
                </c:pt>
                <c:pt idx="11970">
                  <c:v>42861.312500033615</c:v>
                </c:pt>
                <c:pt idx="11971">
                  <c:v>42861.313194478091</c:v>
                </c:pt>
                <c:pt idx="11972">
                  <c:v>42861.31388892253</c:v>
                </c:pt>
                <c:pt idx="11973">
                  <c:v>42861.314583366999</c:v>
                </c:pt>
                <c:pt idx="11974">
                  <c:v>42861.315277811402</c:v>
                </c:pt>
                <c:pt idx="11975">
                  <c:v>42861.315972255848</c:v>
                </c:pt>
                <c:pt idx="11976">
                  <c:v>42861.316666700295</c:v>
                </c:pt>
                <c:pt idx="11977">
                  <c:v>42861.317361144742</c:v>
                </c:pt>
                <c:pt idx="11978">
                  <c:v>42861.318055589203</c:v>
                </c:pt>
                <c:pt idx="11979">
                  <c:v>42861.318750033635</c:v>
                </c:pt>
                <c:pt idx="11980">
                  <c:v>42861.319444478104</c:v>
                </c:pt>
                <c:pt idx="11981">
                  <c:v>42861.320138922543</c:v>
                </c:pt>
                <c:pt idx="11982">
                  <c:v>42861.320833367005</c:v>
                </c:pt>
                <c:pt idx="11983">
                  <c:v>42861.3215278114</c:v>
                </c:pt>
                <c:pt idx="11984">
                  <c:v>42861.322222255869</c:v>
                </c:pt>
                <c:pt idx="11985">
                  <c:v>42861.322916700316</c:v>
                </c:pt>
                <c:pt idx="11986">
                  <c:v>42861.323611144762</c:v>
                </c:pt>
                <c:pt idx="11987">
                  <c:v>42861.324305589194</c:v>
                </c:pt>
                <c:pt idx="11988">
                  <c:v>42861.325000033627</c:v>
                </c:pt>
                <c:pt idx="11989">
                  <c:v>42861.325694478124</c:v>
                </c:pt>
                <c:pt idx="11990">
                  <c:v>42861.326388922549</c:v>
                </c:pt>
                <c:pt idx="11991">
                  <c:v>42861.327083366996</c:v>
                </c:pt>
                <c:pt idx="11992">
                  <c:v>42861.327777811413</c:v>
                </c:pt>
                <c:pt idx="11993">
                  <c:v>42861.328472255889</c:v>
                </c:pt>
                <c:pt idx="11994">
                  <c:v>42861.329166700314</c:v>
                </c:pt>
                <c:pt idx="11995">
                  <c:v>42861.329861144783</c:v>
                </c:pt>
                <c:pt idx="11996">
                  <c:v>42861.330555589229</c:v>
                </c:pt>
                <c:pt idx="11997">
                  <c:v>42861.331250033676</c:v>
                </c:pt>
                <c:pt idx="11998">
                  <c:v>42861.331944478145</c:v>
                </c:pt>
                <c:pt idx="11999">
                  <c:v>42861.332638922599</c:v>
                </c:pt>
                <c:pt idx="12000">
                  <c:v>42861.333333367016</c:v>
                </c:pt>
                <c:pt idx="12001">
                  <c:v>42861.334027811456</c:v>
                </c:pt>
                <c:pt idx="12002">
                  <c:v>42861.33472225591</c:v>
                </c:pt>
                <c:pt idx="12003">
                  <c:v>42861.335416700356</c:v>
                </c:pt>
                <c:pt idx="12004">
                  <c:v>42861.336111144825</c:v>
                </c:pt>
                <c:pt idx="12005">
                  <c:v>42861.33680558925</c:v>
                </c:pt>
                <c:pt idx="12006">
                  <c:v>42861.337500033675</c:v>
                </c:pt>
                <c:pt idx="12007">
                  <c:v>42861.33819447818</c:v>
                </c:pt>
                <c:pt idx="12008">
                  <c:v>42861.338888922612</c:v>
                </c:pt>
                <c:pt idx="12009">
                  <c:v>42861.339583367037</c:v>
                </c:pt>
                <c:pt idx="12010">
                  <c:v>42861.340277811483</c:v>
                </c:pt>
                <c:pt idx="12011">
                  <c:v>42861.340972255952</c:v>
                </c:pt>
                <c:pt idx="12012">
                  <c:v>42861.341666700377</c:v>
                </c:pt>
                <c:pt idx="12013">
                  <c:v>42861.342361144845</c:v>
                </c:pt>
                <c:pt idx="12014">
                  <c:v>42861.34305558927</c:v>
                </c:pt>
                <c:pt idx="12015">
                  <c:v>42861.343750033695</c:v>
                </c:pt>
                <c:pt idx="12016">
                  <c:v>42861.3444444782</c:v>
                </c:pt>
                <c:pt idx="12017">
                  <c:v>42861.34513892261</c:v>
                </c:pt>
                <c:pt idx="12018">
                  <c:v>42861.345833367079</c:v>
                </c:pt>
                <c:pt idx="12019">
                  <c:v>42861.346527811511</c:v>
                </c:pt>
                <c:pt idx="12020">
                  <c:v>42861.347222255972</c:v>
                </c:pt>
                <c:pt idx="12021">
                  <c:v>42861.347916700397</c:v>
                </c:pt>
                <c:pt idx="12022">
                  <c:v>42861.348611144887</c:v>
                </c:pt>
                <c:pt idx="12023">
                  <c:v>42861.349305589276</c:v>
                </c:pt>
                <c:pt idx="12024">
                  <c:v>42861.350000033737</c:v>
                </c:pt>
                <c:pt idx="12025">
                  <c:v>42861.350694478235</c:v>
                </c:pt>
                <c:pt idx="12026">
                  <c:v>42861.351388922631</c:v>
                </c:pt>
                <c:pt idx="12027">
                  <c:v>42861.352083367092</c:v>
                </c:pt>
                <c:pt idx="12028">
                  <c:v>42861.352777811531</c:v>
                </c:pt>
                <c:pt idx="12029">
                  <c:v>42861.353472255993</c:v>
                </c:pt>
                <c:pt idx="12030">
                  <c:v>42861.354166700417</c:v>
                </c:pt>
                <c:pt idx="12031">
                  <c:v>42861.3548611449</c:v>
                </c:pt>
                <c:pt idx="12032">
                  <c:v>42861.355555589311</c:v>
                </c:pt>
                <c:pt idx="12033">
                  <c:v>42861.356250033779</c:v>
                </c:pt>
                <c:pt idx="12034">
                  <c:v>42861.356944478241</c:v>
                </c:pt>
                <c:pt idx="12035">
                  <c:v>42861.357638922673</c:v>
                </c:pt>
                <c:pt idx="12036">
                  <c:v>42861.358333367127</c:v>
                </c:pt>
                <c:pt idx="12037">
                  <c:v>42861.359027811544</c:v>
                </c:pt>
                <c:pt idx="12038">
                  <c:v>42861.359722255991</c:v>
                </c:pt>
                <c:pt idx="12039">
                  <c:v>42861.360416700438</c:v>
                </c:pt>
                <c:pt idx="12040">
                  <c:v>42861.361111144892</c:v>
                </c:pt>
                <c:pt idx="12041">
                  <c:v>42861.361805589324</c:v>
                </c:pt>
                <c:pt idx="12042">
                  <c:v>42861.362500033778</c:v>
                </c:pt>
                <c:pt idx="12043">
                  <c:v>42861.363194478232</c:v>
                </c:pt>
                <c:pt idx="12044">
                  <c:v>42861.363888922671</c:v>
                </c:pt>
                <c:pt idx="12045">
                  <c:v>42861.364583367118</c:v>
                </c:pt>
                <c:pt idx="12046">
                  <c:v>42861.365277811565</c:v>
                </c:pt>
                <c:pt idx="12047">
                  <c:v>42861.365972256011</c:v>
                </c:pt>
                <c:pt idx="12048">
                  <c:v>42861.366666700458</c:v>
                </c:pt>
                <c:pt idx="12049">
                  <c:v>42861.367361144912</c:v>
                </c:pt>
                <c:pt idx="12050">
                  <c:v>42861.368055589352</c:v>
                </c:pt>
                <c:pt idx="12051">
                  <c:v>42861.368750033784</c:v>
                </c:pt>
                <c:pt idx="12052">
                  <c:v>42861.369444478245</c:v>
                </c:pt>
                <c:pt idx="12053">
                  <c:v>42861.370138922692</c:v>
                </c:pt>
                <c:pt idx="12054">
                  <c:v>42861.37083336716</c:v>
                </c:pt>
                <c:pt idx="12055">
                  <c:v>42861.371527811585</c:v>
                </c:pt>
                <c:pt idx="12056">
                  <c:v>42861.372222256054</c:v>
                </c:pt>
                <c:pt idx="12057">
                  <c:v>42861.372916700493</c:v>
                </c:pt>
                <c:pt idx="12058">
                  <c:v>42861.373611144954</c:v>
                </c:pt>
                <c:pt idx="12059">
                  <c:v>42861.374305589372</c:v>
                </c:pt>
                <c:pt idx="12060">
                  <c:v>42861.375000033804</c:v>
                </c:pt>
                <c:pt idx="12061">
                  <c:v>42861.375694478287</c:v>
                </c:pt>
                <c:pt idx="12062">
                  <c:v>42861.376388922712</c:v>
                </c:pt>
                <c:pt idx="12063">
                  <c:v>42861.377083367159</c:v>
                </c:pt>
                <c:pt idx="12064">
                  <c:v>42861.377777811584</c:v>
                </c:pt>
                <c:pt idx="12065">
                  <c:v>42861.378472256074</c:v>
                </c:pt>
                <c:pt idx="12066">
                  <c:v>42861.379166700484</c:v>
                </c:pt>
                <c:pt idx="12067">
                  <c:v>42861.379861144967</c:v>
                </c:pt>
                <c:pt idx="12068">
                  <c:v>42861.380555589392</c:v>
                </c:pt>
                <c:pt idx="12069">
                  <c:v>42861.381250033839</c:v>
                </c:pt>
                <c:pt idx="12070">
                  <c:v>42861.381944478293</c:v>
                </c:pt>
                <c:pt idx="12071">
                  <c:v>42861.382638922754</c:v>
                </c:pt>
                <c:pt idx="12072">
                  <c:v>42861.383333367201</c:v>
                </c:pt>
                <c:pt idx="12073">
                  <c:v>42861.384027811626</c:v>
                </c:pt>
                <c:pt idx="12074">
                  <c:v>42861.384722256094</c:v>
                </c:pt>
                <c:pt idx="12075">
                  <c:v>42861.385416700519</c:v>
                </c:pt>
                <c:pt idx="12076">
                  <c:v>42861.38611114501</c:v>
                </c:pt>
                <c:pt idx="12077">
                  <c:v>42861.386805589413</c:v>
                </c:pt>
                <c:pt idx="12078">
                  <c:v>42861.387500033859</c:v>
                </c:pt>
                <c:pt idx="12079">
                  <c:v>42861.38819447835</c:v>
                </c:pt>
                <c:pt idx="12080">
                  <c:v>42861.388888922775</c:v>
                </c:pt>
                <c:pt idx="12081">
                  <c:v>42861.3895833672</c:v>
                </c:pt>
                <c:pt idx="12082">
                  <c:v>42861.390277811624</c:v>
                </c:pt>
                <c:pt idx="12083">
                  <c:v>42861.390972256093</c:v>
                </c:pt>
                <c:pt idx="12084">
                  <c:v>42861.391666700525</c:v>
                </c:pt>
                <c:pt idx="12085">
                  <c:v>42861.392361145001</c:v>
                </c:pt>
                <c:pt idx="12086">
                  <c:v>42861.393055589426</c:v>
                </c:pt>
                <c:pt idx="12087">
                  <c:v>42861.393750033858</c:v>
                </c:pt>
                <c:pt idx="12088">
                  <c:v>42861.394444478341</c:v>
                </c:pt>
                <c:pt idx="12089">
                  <c:v>42861.395138922773</c:v>
                </c:pt>
                <c:pt idx="12090">
                  <c:v>42861.39583336722</c:v>
                </c:pt>
                <c:pt idx="12091">
                  <c:v>42861.396527811645</c:v>
                </c:pt>
                <c:pt idx="12092">
                  <c:v>42861.397222256113</c:v>
                </c:pt>
                <c:pt idx="12093">
                  <c:v>42861.39791670056</c:v>
                </c:pt>
                <c:pt idx="12094">
                  <c:v>42861.398611145029</c:v>
                </c:pt>
                <c:pt idx="12095">
                  <c:v>42861.399305589432</c:v>
                </c:pt>
                <c:pt idx="12096">
                  <c:v>42861.4000000339</c:v>
                </c:pt>
                <c:pt idx="12097">
                  <c:v>42861.400694478376</c:v>
                </c:pt>
                <c:pt idx="12098">
                  <c:v>42861.401388922794</c:v>
                </c:pt>
                <c:pt idx="12099">
                  <c:v>42861.402083367226</c:v>
                </c:pt>
                <c:pt idx="12100">
                  <c:v>42861.402777811665</c:v>
                </c:pt>
                <c:pt idx="12101">
                  <c:v>42861.403472256141</c:v>
                </c:pt>
                <c:pt idx="12102">
                  <c:v>42861.40416670058</c:v>
                </c:pt>
                <c:pt idx="12103">
                  <c:v>42861.404861145042</c:v>
                </c:pt>
                <c:pt idx="12104">
                  <c:v>42861.405555589481</c:v>
                </c:pt>
                <c:pt idx="12105">
                  <c:v>42861.406250033942</c:v>
                </c:pt>
                <c:pt idx="12106">
                  <c:v>42861.406944478396</c:v>
                </c:pt>
                <c:pt idx="12107">
                  <c:v>42861.407638922836</c:v>
                </c:pt>
                <c:pt idx="12108">
                  <c:v>42861.408333367261</c:v>
                </c:pt>
                <c:pt idx="12109">
                  <c:v>42861.409027811678</c:v>
                </c:pt>
                <c:pt idx="12110">
                  <c:v>42861.409722256161</c:v>
                </c:pt>
                <c:pt idx="12111">
                  <c:v>42861.410416700601</c:v>
                </c:pt>
                <c:pt idx="12112">
                  <c:v>42861.411111145047</c:v>
                </c:pt>
                <c:pt idx="12113">
                  <c:v>42861.411805589494</c:v>
                </c:pt>
                <c:pt idx="12114">
                  <c:v>42861.412500033941</c:v>
                </c:pt>
                <c:pt idx="12115">
                  <c:v>42861.413194478409</c:v>
                </c:pt>
                <c:pt idx="12116">
                  <c:v>42861.413888922842</c:v>
                </c:pt>
                <c:pt idx="12117">
                  <c:v>42861.414583367281</c:v>
                </c:pt>
                <c:pt idx="12118">
                  <c:v>42861.415277811728</c:v>
                </c:pt>
                <c:pt idx="12119">
                  <c:v>42861.415972256204</c:v>
                </c:pt>
                <c:pt idx="12120">
                  <c:v>42861.416666700621</c:v>
                </c:pt>
                <c:pt idx="12121">
                  <c:v>42861.417361145068</c:v>
                </c:pt>
                <c:pt idx="12122">
                  <c:v>42861.418055589536</c:v>
                </c:pt>
                <c:pt idx="12123">
                  <c:v>42861.418750033961</c:v>
                </c:pt>
                <c:pt idx="12124">
                  <c:v>42861.41944447843</c:v>
                </c:pt>
                <c:pt idx="12125">
                  <c:v>42861.420138922862</c:v>
                </c:pt>
                <c:pt idx="12126">
                  <c:v>42861.420833367301</c:v>
                </c:pt>
                <c:pt idx="12127">
                  <c:v>42861.421527811719</c:v>
                </c:pt>
                <c:pt idx="12128">
                  <c:v>42861.422222256202</c:v>
                </c:pt>
                <c:pt idx="12129">
                  <c:v>42861.422916700634</c:v>
                </c:pt>
                <c:pt idx="12130">
                  <c:v>42861.423611145088</c:v>
                </c:pt>
                <c:pt idx="12131">
                  <c:v>42861.424305589535</c:v>
                </c:pt>
                <c:pt idx="12132">
                  <c:v>42861.425000033974</c:v>
                </c:pt>
                <c:pt idx="12133">
                  <c:v>42861.425694478443</c:v>
                </c:pt>
                <c:pt idx="12134">
                  <c:v>42861.426388922882</c:v>
                </c:pt>
                <c:pt idx="12135">
                  <c:v>42861.4270833673</c:v>
                </c:pt>
                <c:pt idx="12136">
                  <c:v>42861.427777811732</c:v>
                </c:pt>
                <c:pt idx="12137">
                  <c:v>42861.428472256215</c:v>
                </c:pt>
                <c:pt idx="12138">
                  <c:v>42861.429166700618</c:v>
                </c:pt>
                <c:pt idx="12139">
                  <c:v>42861.429861145109</c:v>
                </c:pt>
                <c:pt idx="12140">
                  <c:v>42861.430555589563</c:v>
                </c:pt>
                <c:pt idx="12141">
                  <c:v>42861.431250034002</c:v>
                </c:pt>
                <c:pt idx="12142">
                  <c:v>42861.431944478449</c:v>
                </c:pt>
                <c:pt idx="12143">
                  <c:v>42861.432638922917</c:v>
                </c:pt>
                <c:pt idx="12144">
                  <c:v>42861.433333367335</c:v>
                </c:pt>
                <c:pt idx="12145">
                  <c:v>42861.434027811774</c:v>
                </c:pt>
                <c:pt idx="12146">
                  <c:v>42861.434722256236</c:v>
                </c:pt>
                <c:pt idx="12147">
                  <c:v>42861.435416700675</c:v>
                </c:pt>
                <c:pt idx="12148">
                  <c:v>42861.436111145151</c:v>
                </c:pt>
                <c:pt idx="12149">
                  <c:v>42861.436805589583</c:v>
                </c:pt>
                <c:pt idx="12150">
                  <c:v>42861.437500034022</c:v>
                </c:pt>
                <c:pt idx="12151">
                  <c:v>42861.438194478498</c:v>
                </c:pt>
                <c:pt idx="12152">
                  <c:v>42861.438888922938</c:v>
                </c:pt>
                <c:pt idx="12153">
                  <c:v>42861.439583367355</c:v>
                </c:pt>
                <c:pt idx="12154">
                  <c:v>42861.440277811809</c:v>
                </c:pt>
                <c:pt idx="12155">
                  <c:v>42861.440972256263</c:v>
                </c:pt>
                <c:pt idx="12156">
                  <c:v>42861.441666700681</c:v>
                </c:pt>
                <c:pt idx="12157">
                  <c:v>42861.442361145149</c:v>
                </c:pt>
                <c:pt idx="12158">
                  <c:v>42861.443055589596</c:v>
                </c:pt>
                <c:pt idx="12159">
                  <c:v>42861.443750034035</c:v>
                </c:pt>
                <c:pt idx="12160">
                  <c:v>42861.444444478519</c:v>
                </c:pt>
                <c:pt idx="12161">
                  <c:v>42861.445138922943</c:v>
                </c:pt>
                <c:pt idx="12162">
                  <c:v>42861.445833367383</c:v>
                </c:pt>
                <c:pt idx="12163">
                  <c:v>42861.44652781183</c:v>
                </c:pt>
                <c:pt idx="12164">
                  <c:v>42861.447222256291</c:v>
                </c:pt>
                <c:pt idx="12165">
                  <c:v>42861.447916700723</c:v>
                </c:pt>
                <c:pt idx="12166">
                  <c:v>42861.448611145206</c:v>
                </c:pt>
                <c:pt idx="12167">
                  <c:v>42861.449305589595</c:v>
                </c:pt>
                <c:pt idx="12168">
                  <c:v>42861.450000034063</c:v>
                </c:pt>
                <c:pt idx="12169">
                  <c:v>42861.450694478561</c:v>
                </c:pt>
                <c:pt idx="12170">
                  <c:v>42861.451388922978</c:v>
                </c:pt>
                <c:pt idx="12171">
                  <c:v>42861.452083367403</c:v>
                </c:pt>
                <c:pt idx="12172">
                  <c:v>42861.45277781185</c:v>
                </c:pt>
                <c:pt idx="12173">
                  <c:v>42861.453472256297</c:v>
                </c:pt>
                <c:pt idx="12174">
                  <c:v>42861.454166700736</c:v>
                </c:pt>
                <c:pt idx="12175">
                  <c:v>42861.454861145212</c:v>
                </c:pt>
                <c:pt idx="12176">
                  <c:v>42861.455555589637</c:v>
                </c:pt>
                <c:pt idx="12177">
                  <c:v>42861.456250034105</c:v>
                </c:pt>
                <c:pt idx="12178">
                  <c:v>42861.456944478574</c:v>
                </c:pt>
                <c:pt idx="12179">
                  <c:v>42861.457638923006</c:v>
                </c:pt>
                <c:pt idx="12180">
                  <c:v>42861.458333367453</c:v>
                </c:pt>
                <c:pt idx="12181">
                  <c:v>42861.45902781187</c:v>
                </c:pt>
                <c:pt idx="12182">
                  <c:v>42861.459722256317</c:v>
                </c:pt>
                <c:pt idx="12183">
                  <c:v>42861.460416700764</c:v>
                </c:pt>
                <c:pt idx="12184">
                  <c:v>42861.461111145196</c:v>
                </c:pt>
                <c:pt idx="12185">
                  <c:v>42861.461805589628</c:v>
                </c:pt>
                <c:pt idx="12186">
                  <c:v>42861.462500034111</c:v>
                </c:pt>
                <c:pt idx="12187">
                  <c:v>42861.463194478572</c:v>
                </c:pt>
                <c:pt idx="12188">
                  <c:v>42861.463888922997</c:v>
                </c:pt>
                <c:pt idx="12189">
                  <c:v>42861.464583367444</c:v>
                </c:pt>
                <c:pt idx="12190">
                  <c:v>42861.465277811876</c:v>
                </c:pt>
                <c:pt idx="12191">
                  <c:v>42861.465972256337</c:v>
                </c:pt>
                <c:pt idx="12192">
                  <c:v>42861.466666700784</c:v>
                </c:pt>
                <c:pt idx="12193">
                  <c:v>42861.467361145224</c:v>
                </c:pt>
                <c:pt idx="12194">
                  <c:v>42861.468055589678</c:v>
                </c:pt>
                <c:pt idx="12195">
                  <c:v>42861.468750034132</c:v>
                </c:pt>
                <c:pt idx="12196">
                  <c:v>42861.469444478593</c:v>
                </c:pt>
                <c:pt idx="12197">
                  <c:v>42861.470138923018</c:v>
                </c:pt>
                <c:pt idx="12198">
                  <c:v>42861.470833367486</c:v>
                </c:pt>
                <c:pt idx="12199">
                  <c:v>42861.471527811904</c:v>
                </c:pt>
                <c:pt idx="12200">
                  <c:v>42861.47222225638</c:v>
                </c:pt>
                <c:pt idx="12201">
                  <c:v>42861.472916700812</c:v>
                </c:pt>
                <c:pt idx="12202">
                  <c:v>42861.473611145251</c:v>
                </c:pt>
                <c:pt idx="12203">
                  <c:v>42861.474305589676</c:v>
                </c:pt>
                <c:pt idx="12204">
                  <c:v>42861.475000034145</c:v>
                </c:pt>
                <c:pt idx="12205">
                  <c:v>42861.475694478613</c:v>
                </c:pt>
                <c:pt idx="12206">
                  <c:v>42861.476388923038</c:v>
                </c:pt>
                <c:pt idx="12207">
                  <c:v>42861.477083367485</c:v>
                </c:pt>
                <c:pt idx="12208">
                  <c:v>42861.477777811924</c:v>
                </c:pt>
                <c:pt idx="12209">
                  <c:v>42861.478472256393</c:v>
                </c:pt>
                <c:pt idx="12210">
                  <c:v>42861.479166700825</c:v>
                </c:pt>
                <c:pt idx="12211">
                  <c:v>42861.479861145272</c:v>
                </c:pt>
                <c:pt idx="12212">
                  <c:v>42861.480555589718</c:v>
                </c:pt>
                <c:pt idx="12213">
                  <c:v>42861.481250034187</c:v>
                </c:pt>
                <c:pt idx="12214">
                  <c:v>42861.481944478612</c:v>
                </c:pt>
                <c:pt idx="12215">
                  <c:v>42861.48263892308</c:v>
                </c:pt>
                <c:pt idx="12216">
                  <c:v>42861.483333367512</c:v>
                </c:pt>
                <c:pt idx="12217">
                  <c:v>42861.484027811952</c:v>
                </c:pt>
                <c:pt idx="12218">
                  <c:v>42861.484722256399</c:v>
                </c:pt>
                <c:pt idx="12219">
                  <c:v>42861.485416700845</c:v>
                </c:pt>
                <c:pt idx="12220">
                  <c:v>42861.486111145292</c:v>
                </c:pt>
                <c:pt idx="12221">
                  <c:v>42861.486805589739</c:v>
                </c:pt>
                <c:pt idx="12222">
                  <c:v>42861.487500034193</c:v>
                </c:pt>
                <c:pt idx="12223">
                  <c:v>42861.488194478654</c:v>
                </c:pt>
                <c:pt idx="12224">
                  <c:v>42861.488888923093</c:v>
                </c:pt>
                <c:pt idx="12225">
                  <c:v>42861.489583367533</c:v>
                </c:pt>
                <c:pt idx="12226">
                  <c:v>42861.490277811972</c:v>
                </c:pt>
                <c:pt idx="12227">
                  <c:v>42861.490972256419</c:v>
                </c:pt>
                <c:pt idx="12228">
                  <c:v>42861.491666700844</c:v>
                </c:pt>
                <c:pt idx="12229">
                  <c:v>42861.492361145305</c:v>
                </c:pt>
                <c:pt idx="12230">
                  <c:v>42861.493055589737</c:v>
                </c:pt>
                <c:pt idx="12231">
                  <c:v>42861.493750034184</c:v>
                </c:pt>
                <c:pt idx="12232">
                  <c:v>42861.494444478652</c:v>
                </c:pt>
                <c:pt idx="12233">
                  <c:v>42861.495138923085</c:v>
                </c:pt>
                <c:pt idx="12234">
                  <c:v>42861.495833367546</c:v>
                </c:pt>
                <c:pt idx="12235">
                  <c:v>42861.496527811985</c:v>
                </c:pt>
                <c:pt idx="12236">
                  <c:v>42861.497222256439</c:v>
                </c:pt>
                <c:pt idx="12237">
                  <c:v>42861.497916700886</c:v>
                </c:pt>
                <c:pt idx="12238">
                  <c:v>42861.498611145333</c:v>
                </c:pt>
                <c:pt idx="12239">
                  <c:v>42861.499305589758</c:v>
                </c:pt>
                <c:pt idx="12240">
                  <c:v>42861.500000034226</c:v>
                </c:pt>
                <c:pt idx="12241">
                  <c:v>42861.500694478695</c:v>
                </c:pt>
                <c:pt idx="12242">
                  <c:v>42861.50138892312</c:v>
                </c:pt>
                <c:pt idx="12243">
                  <c:v>42861.502083367566</c:v>
                </c:pt>
                <c:pt idx="12244">
                  <c:v>42861.502777812006</c:v>
                </c:pt>
                <c:pt idx="12245">
                  <c:v>42861.50347225646</c:v>
                </c:pt>
                <c:pt idx="12246">
                  <c:v>42861.504166700906</c:v>
                </c:pt>
                <c:pt idx="12247">
                  <c:v>42861.504861145353</c:v>
                </c:pt>
                <c:pt idx="12248">
                  <c:v>42861.5055555898</c:v>
                </c:pt>
                <c:pt idx="12249">
                  <c:v>42861.506250034246</c:v>
                </c:pt>
                <c:pt idx="12250">
                  <c:v>42861.506944478693</c:v>
                </c:pt>
                <c:pt idx="12251">
                  <c:v>42861.50763892314</c:v>
                </c:pt>
                <c:pt idx="12252">
                  <c:v>42861.508333367601</c:v>
                </c:pt>
                <c:pt idx="12253">
                  <c:v>42861.509027812026</c:v>
                </c:pt>
                <c:pt idx="12254">
                  <c:v>42861.50972225648</c:v>
                </c:pt>
                <c:pt idx="12255">
                  <c:v>42861.510416700941</c:v>
                </c:pt>
                <c:pt idx="12256">
                  <c:v>42861.511111145373</c:v>
                </c:pt>
                <c:pt idx="12257">
                  <c:v>42861.51180558982</c:v>
                </c:pt>
                <c:pt idx="12258">
                  <c:v>42861.512500034267</c:v>
                </c:pt>
                <c:pt idx="12259">
                  <c:v>42861.513194478735</c:v>
                </c:pt>
                <c:pt idx="12260">
                  <c:v>42861.51388892316</c:v>
                </c:pt>
                <c:pt idx="12261">
                  <c:v>42861.514583367607</c:v>
                </c:pt>
                <c:pt idx="12262">
                  <c:v>42861.515277812061</c:v>
                </c:pt>
                <c:pt idx="12263">
                  <c:v>42861.515972256522</c:v>
                </c:pt>
                <c:pt idx="12264">
                  <c:v>42861.516666700947</c:v>
                </c:pt>
                <c:pt idx="12265">
                  <c:v>42861.517361145394</c:v>
                </c:pt>
                <c:pt idx="12266">
                  <c:v>42861.518055589841</c:v>
                </c:pt>
                <c:pt idx="12267">
                  <c:v>42861.518750034287</c:v>
                </c:pt>
                <c:pt idx="12268">
                  <c:v>42861.519444478741</c:v>
                </c:pt>
                <c:pt idx="12269">
                  <c:v>42861.520138923181</c:v>
                </c:pt>
                <c:pt idx="12270">
                  <c:v>42861.520833367627</c:v>
                </c:pt>
                <c:pt idx="12271">
                  <c:v>42861.521527812074</c:v>
                </c:pt>
                <c:pt idx="12272">
                  <c:v>42861.522222256543</c:v>
                </c:pt>
                <c:pt idx="12273">
                  <c:v>42861.522916700967</c:v>
                </c:pt>
                <c:pt idx="12274">
                  <c:v>42861.523611145414</c:v>
                </c:pt>
                <c:pt idx="12275">
                  <c:v>42861.524305589854</c:v>
                </c:pt>
                <c:pt idx="12276">
                  <c:v>42861.525000034278</c:v>
                </c:pt>
                <c:pt idx="12277">
                  <c:v>42861.525694478762</c:v>
                </c:pt>
                <c:pt idx="12278">
                  <c:v>42861.526388923194</c:v>
                </c:pt>
                <c:pt idx="12279">
                  <c:v>42861.527083367604</c:v>
                </c:pt>
                <c:pt idx="12280">
                  <c:v>42861.527777812073</c:v>
                </c:pt>
                <c:pt idx="12281">
                  <c:v>42861.528472256541</c:v>
                </c:pt>
                <c:pt idx="12282">
                  <c:v>42861.529166700966</c:v>
                </c:pt>
                <c:pt idx="12283">
                  <c:v>42861.529861145435</c:v>
                </c:pt>
                <c:pt idx="12284">
                  <c:v>42861.530555589881</c:v>
                </c:pt>
                <c:pt idx="12285">
                  <c:v>42861.531250034328</c:v>
                </c:pt>
                <c:pt idx="12286">
                  <c:v>42861.531944478782</c:v>
                </c:pt>
                <c:pt idx="12287">
                  <c:v>42861.532638923221</c:v>
                </c:pt>
                <c:pt idx="12288">
                  <c:v>42861.533333367654</c:v>
                </c:pt>
                <c:pt idx="12289">
                  <c:v>42861.534027812115</c:v>
                </c:pt>
                <c:pt idx="12290">
                  <c:v>42861.534722256562</c:v>
                </c:pt>
                <c:pt idx="12291">
                  <c:v>42861.535416700994</c:v>
                </c:pt>
                <c:pt idx="12292">
                  <c:v>42861.536111145462</c:v>
                </c:pt>
                <c:pt idx="12293">
                  <c:v>42861.536805589902</c:v>
                </c:pt>
                <c:pt idx="12294">
                  <c:v>42861.537500034334</c:v>
                </c:pt>
                <c:pt idx="12295">
                  <c:v>42861.538194478817</c:v>
                </c:pt>
                <c:pt idx="12296">
                  <c:v>42861.538888923234</c:v>
                </c:pt>
                <c:pt idx="12297">
                  <c:v>42861.539583367674</c:v>
                </c:pt>
                <c:pt idx="12298">
                  <c:v>42861.540277812142</c:v>
                </c:pt>
                <c:pt idx="12299">
                  <c:v>42861.540972256604</c:v>
                </c:pt>
                <c:pt idx="12300">
                  <c:v>42861.541666701007</c:v>
                </c:pt>
                <c:pt idx="12301">
                  <c:v>42861.542361145483</c:v>
                </c:pt>
                <c:pt idx="12302">
                  <c:v>42861.543055589922</c:v>
                </c:pt>
                <c:pt idx="12303">
                  <c:v>42861.543750034354</c:v>
                </c:pt>
                <c:pt idx="12304">
                  <c:v>42861.544444478837</c:v>
                </c:pt>
                <c:pt idx="12305">
                  <c:v>42861.545138923255</c:v>
                </c:pt>
                <c:pt idx="12306">
                  <c:v>42861.545833367709</c:v>
                </c:pt>
                <c:pt idx="12307">
                  <c:v>42861.546527812163</c:v>
                </c:pt>
                <c:pt idx="12308">
                  <c:v>42861.547222256602</c:v>
                </c:pt>
                <c:pt idx="12309">
                  <c:v>42861.547916701034</c:v>
                </c:pt>
                <c:pt idx="12310">
                  <c:v>42861.548611145517</c:v>
                </c:pt>
                <c:pt idx="12311">
                  <c:v>42861.549305589935</c:v>
                </c:pt>
                <c:pt idx="12312">
                  <c:v>42861.550000034389</c:v>
                </c:pt>
                <c:pt idx="12313">
                  <c:v>42861.550694478879</c:v>
                </c:pt>
                <c:pt idx="12314">
                  <c:v>42861.551388923275</c:v>
                </c:pt>
                <c:pt idx="12315">
                  <c:v>42861.552083367729</c:v>
                </c:pt>
                <c:pt idx="12316">
                  <c:v>42861.552777812183</c:v>
                </c:pt>
                <c:pt idx="12317">
                  <c:v>42861.553472256623</c:v>
                </c:pt>
                <c:pt idx="12318">
                  <c:v>42861.554166701055</c:v>
                </c:pt>
                <c:pt idx="12319">
                  <c:v>42861.554861145538</c:v>
                </c:pt>
                <c:pt idx="12320">
                  <c:v>42861.555555589963</c:v>
                </c:pt>
                <c:pt idx="12321">
                  <c:v>42861.556250034439</c:v>
                </c:pt>
                <c:pt idx="12322">
                  <c:v>42861.5569444789</c:v>
                </c:pt>
                <c:pt idx="12323">
                  <c:v>42861.557638923303</c:v>
                </c:pt>
                <c:pt idx="12324">
                  <c:v>42861.558333367771</c:v>
                </c:pt>
                <c:pt idx="12325">
                  <c:v>42861.559027812196</c:v>
                </c:pt>
                <c:pt idx="12326">
                  <c:v>42861.559722256636</c:v>
                </c:pt>
                <c:pt idx="12327">
                  <c:v>42861.560416701075</c:v>
                </c:pt>
                <c:pt idx="12328">
                  <c:v>42861.561111145536</c:v>
                </c:pt>
                <c:pt idx="12329">
                  <c:v>42861.561805589976</c:v>
                </c:pt>
                <c:pt idx="12330">
                  <c:v>42861.56250003443</c:v>
                </c:pt>
                <c:pt idx="12331">
                  <c:v>42861.563194478891</c:v>
                </c:pt>
                <c:pt idx="12332">
                  <c:v>42861.563888923301</c:v>
                </c:pt>
                <c:pt idx="12333">
                  <c:v>42861.56458336777</c:v>
                </c:pt>
                <c:pt idx="12334">
                  <c:v>42861.565277812195</c:v>
                </c:pt>
                <c:pt idx="12335">
                  <c:v>42861.565972256656</c:v>
                </c:pt>
                <c:pt idx="12336">
                  <c:v>42861.566666701088</c:v>
                </c:pt>
                <c:pt idx="12337">
                  <c:v>42861.567361145557</c:v>
                </c:pt>
                <c:pt idx="12338">
                  <c:v>42861.568055590003</c:v>
                </c:pt>
                <c:pt idx="12339">
                  <c:v>42861.56875003445</c:v>
                </c:pt>
                <c:pt idx="12340">
                  <c:v>42861.569444478897</c:v>
                </c:pt>
                <c:pt idx="12341">
                  <c:v>42861.570138923344</c:v>
                </c:pt>
                <c:pt idx="12342">
                  <c:v>42861.57083336779</c:v>
                </c:pt>
                <c:pt idx="12343">
                  <c:v>42861.571527812215</c:v>
                </c:pt>
                <c:pt idx="12344">
                  <c:v>42861.572222256691</c:v>
                </c:pt>
                <c:pt idx="12345">
                  <c:v>42861.57291670113</c:v>
                </c:pt>
                <c:pt idx="12346">
                  <c:v>42861.573611145592</c:v>
                </c:pt>
                <c:pt idx="12347">
                  <c:v>42861.574305590031</c:v>
                </c:pt>
                <c:pt idx="12348">
                  <c:v>42861.575000034471</c:v>
                </c:pt>
                <c:pt idx="12349">
                  <c:v>42861.575694478946</c:v>
                </c:pt>
                <c:pt idx="12350">
                  <c:v>42861.576388923364</c:v>
                </c:pt>
                <c:pt idx="12351">
                  <c:v>42861.577083367789</c:v>
                </c:pt>
                <c:pt idx="12352">
                  <c:v>42861.577777812228</c:v>
                </c:pt>
                <c:pt idx="12353">
                  <c:v>42861.578472256711</c:v>
                </c:pt>
                <c:pt idx="12354">
                  <c:v>42861.579166701129</c:v>
                </c:pt>
                <c:pt idx="12355">
                  <c:v>42861.579861145598</c:v>
                </c:pt>
                <c:pt idx="12356">
                  <c:v>42861.580555590066</c:v>
                </c:pt>
                <c:pt idx="12357">
                  <c:v>42861.581250034491</c:v>
                </c:pt>
                <c:pt idx="12358">
                  <c:v>42861.581944478959</c:v>
                </c:pt>
                <c:pt idx="12359">
                  <c:v>42861.582638923392</c:v>
                </c:pt>
                <c:pt idx="12360">
                  <c:v>42861.583333367831</c:v>
                </c:pt>
                <c:pt idx="12361">
                  <c:v>42861.584027812278</c:v>
                </c:pt>
                <c:pt idx="12362">
                  <c:v>42861.584722256732</c:v>
                </c:pt>
                <c:pt idx="12363">
                  <c:v>42861.585416701171</c:v>
                </c:pt>
                <c:pt idx="12364">
                  <c:v>42861.586111145618</c:v>
                </c:pt>
                <c:pt idx="12365">
                  <c:v>42861.586805590086</c:v>
                </c:pt>
                <c:pt idx="12366">
                  <c:v>42861.587500034511</c:v>
                </c:pt>
                <c:pt idx="12367">
                  <c:v>42861.588194479002</c:v>
                </c:pt>
                <c:pt idx="12368">
                  <c:v>42861.588888923412</c:v>
                </c:pt>
                <c:pt idx="12369">
                  <c:v>42861.589583367851</c:v>
                </c:pt>
                <c:pt idx="12370">
                  <c:v>42861.590277812284</c:v>
                </c:pt>
                <c:pt idx="12371">
                  <c:v>42861.590972256745</c:v>
                </c:pt>
                <c:pt idx="12372">
                  <c:v>42861.591666701162</c:v>
                </c:pt>
                <c:pt idx="12373">
                  <c:v>42861.592361145624</c:v>
                </c:pt>
                <c:pt idx="12374">
                  <c:v>42861.593055590085</c:v>
                </c:pt>
                <c:pt idx="12375">
                  <c:v>42861.593750034524</c:v>
                </c:pt>
                <c:pt idx="12376">
                  <c:v>42861.594444478993</c:v>
                </c:pt>
                <c:pt idx="12377">
                  <c:v>42861.595138923425</c:v>
                </c:pt>
                <c:pt idx="12378">
                  <c:v>42861.595833367872</c:v>
                </c:pt>
                <c:pt idx="12379">
                  <c:v>42861.596527812304</c:v>
                </c:pt>
                <c:pt idx="12380">
                  <c:v>42861.597222256765</c:v>
                </c:pt>
                <c:pt idx="12381">
                  <c:v>42861.597916701183</c:v>
                </c:pt>
                <c:pt idx="12382">
                  <c:v>42861.598611145659</c:v>
                </c:pt>
                <c:pt idx="12383">
                  <c:v>42861.599305590105</c:v>
                </c:pt>
                <c:pt idx="12384">
                  <c:v>42861.600000034552</c:v>
                </c:pt>
                <c:pt idx="12385">
                  <c:v>42861.600694479013</c:v>
                </c:pt>
                <c:pt idx="12386">
                  <c:v>42861.601388923424</c:v>
                </c:pt>
                <c:pt idx="12387">
                  <c:v>42861.602083367885</c:v>
                </c:pt>
                <c:pt idx="12388">
                  <c:v>42861.602777812324</c:v>
                </c:pt>
                <c:pt idx="12389">
                  <c:v>42861.603472256786</c:v>
                </c:pt>
                <c:pt idx="12390">
                  <c:v>42861.604166701189</c:v>
                </c:pt>
                <c:pt idx="12391">
                  <c:v>42861.604861145679</c:v>
                </c:pt>
                <c:pt idx="12392">
                  <c:v>42861.605555590133</c:v>
                </c:pt>
                <c:pt idx="12393">
                  <c:v>42861.606250034594</c:v>
                </c:pt>
                <c:pt idx="12394">
                  <c:v>42861.606944479019</c:v>
                </c:pt>
                <c:pt idx="12395">
                  <c:v>42861.607638923466</c:v>
                </c:pt>
                <c:pt idx="12396">
                  <c:v>42861.608333367913</c:v>
                </c:pt>
                <c:pt idx="12397">
                  <c:v>42861.609027812337</c:v>
                </c:pt>
                <c:pt idx="12398">
                  <c:v>42861.609722256806</c:v>
                </c:pt>
                <c:pt idx="12399">
                  <c:v>42861.610416701231</c:v>
                </c:pt>
                <c:pt idx="12400">
                  <c:v>42861.611111145685</c:v>
                </c:pt>
                <c:pt idx="12401">
                  <c:v>42861.611805590146</c:v>
                </c:pt>
                <c:pt idx="12402">
                  <c:v>42861.612500034593</c:v>
                </c:pt>
                <c:pt idx="12403">
                  <c:v>42861.61319447904</c:v>
                </c:pt>
                <c:pt idx="12404">
                  <c:v>42861.613888923486</c:v>
                </c:pt>
                <c:pt idx="12405">
                  <c:v>42861.614583367933</c:v>
                </c:pt>
                <c:pt idx="12406">
                  <c:v>42861.61527781238</c:v>
                </c:pt>
                <c:pt idx="12407">
                  <c:v>42861.615972256841</c:v>
                </c:pt>
                <c:pt idx="12408">
                  <c:v>42861.616666701251</c:v>
                </c:pt>
                <c:pt idx="12409">
                  <c:v>42861.61736114572</c:v>
                </c:pt>
                <c:pt idx="12410">
                  <c:v>42861.618055590196</c:v>
                </c:pt>
                <c:pt idx="12411">
                  <c:v>42861.618750034606</c:v>
                </c:pt>
                <c:pt idx="12412">
                  <c:v>42861.61944447906</c:v>
                </c:pt>
                <c:pt idx="12413">
                  <c:v>42861.620138923507</c:v>
                </c:pt>
                <c:pt idx="12414">
                  <c:v>42861.620833367953</c:v>
                </c:pt>
                <c:pt idx="12415">
                  <c:v>42861.621527812371</c:v>
                </c:pt>
                <c:pt idx="12416">
                  <c:v>42861.622222256847</c:v>
                </c:pt>
                <c:pt idx="12417">
                  <c:v>42861.622916701264</c:v>
                </c:pt>
                <c:pt idx="12418">
                  <c:v>42861.623611145726</c:v>
                </c:pt>
                <c:pt idx="12419">
                  <c:v>42861.624305590187</c:v>
                </c:pt>
                <c:pt idx="12420">
                  <c:v>42861.625000034604</c:v>
                </c:pt>
                <c:pt idx="12421">
                  <c:v>42861.62569447908</c:v>
                </c:pt>
                <c:pt idx="12422">
                  <c:v>42861.626388923527</c:v>
                </c:pt>
                <c:pt idx="12423">
                  <c:v>42861.627083367974</c:v>
                </c:pt>
                <c:pt idx="12424">
                  <c:v>42861.627777812384</c:v>
                </c:pt>
                <c:pt idx="12425">
                  <c:v>42861.628472256867</c:v>
                </c:pt>
                <c:pt idx="12426">
                  <c:v>42861.629166701263</c:v>
                </c:pt>
                <c:pt idx="12427">
                  <c:v>42861.629861145739</c:v>
                </c:pt>
                <c:pt idx="12428">
                  <c:v>42861.630555590207</c:v>
                </c:pt>
                <c:pt idx="12429">
                  <c:v>42861.631250034654</c:v>
                </c:pt>
                <c:pt idx="12430">
                  <c:v>42861.631944479101</c:v>
                </c:pt>
                <c:pt idx="12431">
                  <c:v>42861.632638923547</c:v>
                </c:pt>
                <c:pt idx="12432">
                  <c:v>42861.633333367994</c:v>
                </c:pt>
                <c:pt idx="12433">
                  <c:v>42861.634027812426</c:v>
                </c:pt>
                <c:pt idx="12434">
                  <c:v>42861.634722256887</c:v>
                </c:pt>
                <c:pt idx="12435">
                  <c:v>42861.635416701312</c:v>
                </c:pt>
                <c:pt idx="12436">
                  <c:v>42861.636111145781</c:v>
                </c:pt>
                <c:pt idx="12437">
                  <c:v>42861.636805590228</c:v>
                </c:pt>
                <c:pt idx="12438">
                  <c:v>42861.637500034674</c:v>
                </c:pt>
                <c:pt idx="12439">
                  <c:v>42861.638194479143</c:v>
                </c:pt>
                <c:pt idx="12440">
                  <c:v>42861.638888923568</c:v>
                </c:pt>
                <c:pt idx="12441">
                  <c:v>42861.639583368014</c:v>
                </c:pt>
                <c:pt idx="12442">
                  <c:v>42861.640277812461</c:v>
                </c:pt>
                <c:pt idx="12443">
                  <c:v>42861.64097225693</c:v>
                </c:pt>
                <c:pt idx="12444">
                  <c:v>42861.641666701318</c:v>
                </c:pt>
                <c:pt idx="12445">
                  <c:v>42861.642361145801</c:v>
                </c:pt>
                <c:pt idx="12446">
                  <c:v>42861.643055590226</c:v>
                </c:pt>
                <c:pt idx="12447">
                  <c:v>42861.643750034673</c:v>
                </c:pt>
                <c:pt idx="12448">
                  <c:v>42861.644444479141</c:v>
                </c:pt>
                <c:pt idx="12449">
                  <c:v>42861.645138923588</c:v>
                </c:pt>
                <c:pt idx="12450">
                  <c:v>42861.645833368042</c:v>
                </c:pt>
                <c:pt idx="12451">
                  <c:v>42861.646527812482</c:v>
                </c:pt>
                <c:pt idx="12452">
                  <c:v>42861.647222256943</c:v>
                </c:pt>
                <c:pt idx="12453">
                  <c:v>42861.647916701375</c:v>
                </c:pt>
                <c:pt idx="12454">
                  <c:v>42861.648611145843</c:v>
                </c:pt>
                <c:pt idx="12455">
                  <c:v>42861.649305590254</c:v>
                </c:pt>
                <c:pt idx="12456">
                  <c:v>42861.650000034715</c:v>
                </c:pt>
                <c:pt idx="12457">
                  <c:v>42861.650694479191</c:v>
                </c:pt>
                <c:pt idx="12458">
                  <c:v>42861.651388923594</c:v>
                </c:pt>
                <c:pt idx="12459">
                  <c:v>42861.652083368062</c:v>
                </c:pt>
                <c:pt idx="12460">
                  <c:v>42861.652777812502</c:v>
                </c:pt>
                <c:pt idx="12461">
                  <c:v>42861.653472256949</c:v>
                </c:pt>
                <c:pt idx="12462">
                  <c:v>42861.654166701373</c:v>
                </c:pt>
                <c:pt idx="12463">
                  <c:v>42861.654861145842</c:v>
                </c:pt>
                <c:pt idx="12464">
                  <c:v>42861.655555590289</c:v>
                </c:pt>
                <c:pt idx="12465">
                  <c:v>42861.656250034743</c:v>
                </c:pt>
                <c:pt idx="12466">
                  <c:v>42861.656944479204</c:v>
                </c:pt>
                <c:pt idx="12467">
                  <c:v>42861.657638923629</c:v>
                </c:pt>
                <c:pt idx="12468">
                  <c:v>42861.658333368105</c:v>
                </c:pt>
                <c:pt idx="12469">
                  <c:v>42861.659027812522</c:v>
                </c:pt>
                <c:pt idx="12470">
                  <c:v>42861.659722256969</c:v>
                </c:pt>
                <c:pt idx="12471">
                  <c:v>42861.660416701394</c:v>
                </c:pt>
                <c:pt idx="12472">
                  <c:v>42861.661111145855</c:v>
                </c:pt>
                <c:pt idx="12473">
                  <c:v>42861.661805590287</c:v>
                </c:pt>
                <c:pt idx="12474">
                  <c:v>42861.662500034756</c:v>
                </c:pt>
                <c:pt idx="12475">
                  <c:v>42861.663194479195</c:v>
                </c:pt>
                <c:pt idx="12476">
                  <c:v>42861.66388892362</c:v>
                </c:pt>
                <c:pt idx="12477">
                  <c:v>42861.664583368096</c:v>
                </c:pt>
                <c:pt idx="12478">
                  <c:v>42861.665277812535</c:v>
                </c:pt>
                <c:pt idx="12479">
                  <c:v>42861.665972256989</c:v>
                </c:pt>
                <c:pt idx="12480">
                  <c:v>42861.666666701414</c:v>
                </c:pt>
                <c:pt idx="12481">
                  <c:v>42861.667361145875</c:v>
                </c:pt>
                <c:pt idx="12482">
                  <c:v>42861.668055590329</c:v>
                </c:pt>
                <c:pt idx="12483">
                  <c:v>42861.668750034776</c:v>
                </c:pt>
                <c:pt idx="12484">
                  <c:v>42861.669444479201</c:v>
                </c:pt>
                <c:pt idx="12485">
                  <c:v>42861.67013892367</c:v>
                </c:pt>
                <c:pt idx="12486">
                  <c:v>42861.670833368145</c:v>
                </c:pt>
                <c:pt idx="12487">
                  <c:v>42861.671527812556</c:v>
                </c:pt>
                <c:pt idx="12488">
                  <c:v>42861.67222225701</c:v>
                </c:pt>
                <c:pt idx="12489">
                  <c:v>42861.672916701456</c:v>
                </c:pt>
                <c:pt idx="12490">
                  <c:v>42861.673611145903</c:v>
                </c:pt>
                <c:pt idx="12491">
                  <c:v>42861.67430559035</c:v>
                </c:pt>
                <c:pt idx="12492">
                  <c:v>42861.675000034775</c:v>
                </c:pt>
                <c:pt idx="12493">
                  <c:v>42861.675694479236</c:v>
                </c:pt>
                <c:pt idx="12494">
                  <c:v>42861.676388923675</c:v>
                </c:pt>
                <c:pt idx="12495">
                  <c:v>42861.677083368137</c:v>
                </c:pt>
                <c:pt idx="12496">
                  <c:v>42861.677777812576</c:v>
                </c:pt>
                <c:pt idx="12497">
                  <c:v>42861.67847225703</c:v>
                </c:pt>
                <c:pt idx="12498">
                  <c:v>42861.679166701448</c:v>
                </c:pt>
                <c:pt idx="12499">
                  <c:v>42861.679861145923</c:v>
                </c:pt>
                <c:pt idx="12500">
                  <c:v>42861.680555590392</c:v>
                </c:pt>
                <c:pt idx="12501">
                  <c:v>42861.681250034817</c:v>
                </c:pt>
                <c:pt idx="12502">
                  <c:v>42861.681944479264</c:v>
                </c:pt>
                <c:pt idx="12503">
                  <c:v>42861.68263892371</c:v>
                </c:pt>
                <c:pt idx="12504">
                  <c:v>42861.683333368179</c:v>
                </c:pt>
                <c:pt idx="12505">
                  <c:v>42861.684027812604</c:v>
                </c:pt>
                <c:pt idx="12506">
                  <c:v>42861.68472225705</c:v>
                </c:pt>
                <c:pt idx="12507">
                  <c:v>42861.685416701475</c:v>
                </c:pt>
                <c:pt idx="12508">
                  <c:v>42861.686111145966</c:v>
                </c:pt>
                <c:pt idx="12509">
                  <c:v>42861.686805590391</c:v>
                </c:pt>
                <c:pt idx="12510">
                  <c:v>42861.687500034837</c:v>
                </c:pt>
                <c:pt idx="12511">
                  <c:v>42861.688194479291</c:v>
                </c:pt>
                <c:pt idx="12512">
                  <c:v>42861.688888923731</c:v>
                </c:pt>
                <c:pt idx="12513">
                  <c:v>42861.689583368192</c:v>
                </c:pt>
                <c:pt idx="12514">
                  <c:v>42861.690277812624</c:v>
                </c:pt>
                <c:pt idx="12515">
                  <c:v>42861.690972257071</c:v>
                </c:pt>
                <c:pt idx="12516">
                  <c:v>42861.691666701474</c:v>
                </c:pt>
                <c:pt idx="12517">
                  <c:v>42861.692361145964</c:v>
                </c:pt>
                <c:pt idx="12518">
                  <c:v>42861.693055590404</c:v>
                </c:pt>
                <c:pt idx="12519">
                  <c:v>42861.693750034829</c:v>
                </c:pt>
                <c:pt idx="12520">
                  <c:v>42861.694444479304</c:v>
                </c:pt>
                <c:pt idx="12521">
                  <c:v>42861.695138923729</c:v>
                </c:pt>
                <c:pt idx="12522">
                  <c:v>42861.695833368198</c:v>
                </c:pt>
                <c:pt idx="12523">
                  <c:v>42861.696527812623</c:v>
                </c:pt>
                <c:pt idx="12524">
                  <c:v>42861.697222257084</c:v>
                </c:pt>
                <c:pt idx="12525">
                  <c:v>42861.697916701516</c:v>
                </c:pt>
                <c:pt idx="12526">
                  <c:v>42861.698611145992</c:v>
                </c:pt>
                <c:pt idx="12527">
                  <c:v>42861.699305590424</c:v>
                </c:pt>
                <c:pt idx="12528">
                  <c:v>42861.700000034878</c:v>
                </c:pt>
                <c:pt idx="12529">
                  <c:v>42861.700694479332</c:v>
                </c:pt>
                <c:pt idx="12530">
                  <c:v>42861.70138892375</c:v>
                </c:pt>
                <c:pt idx="12531">
                  <c:v>42861.702083368204</c:v>
                </c:pt>
                <c:pt idx="12532">
                  <c:v>42861.702777812643</c:v>
                </c:pt>
                <c:pt idx="12533">
                  <c:v>42861.703472257104</c:v>
                </c:pt>
                <c:pt idx="12534">
                  <c:v>42861.704166701536</c:v>
                </c:pt>
                <c:pt idx="12535">
                  <c:v>42861.704861146012</c:v>
                </c:pt>
                <c:pt idx="12536">
                  <c:v>42861.705555590452</c:v>
                </c:pt>
                <c:pt idx="12537">
                  <c:v>42861.706250034898</c:v>
                </c:pt>
                <c:pt idx="12538">
                  <c:v>42861.706944479345</c:v>
                </c:pt>
                <c:pt idx="12539">
                  <c:v>42861.707638923785</c:v>
                </c:pt>
                <c:pt idx="12540">
                  <c:v>42861.708333368239</c:v>
                </c:pt>
                <c:pt idx="12541">
                  <c:v>42861.709027812663</c:v>
                </c:pt>
                <c:pt idx="12542">
                  <c:v>42861.709722257125</c:v>
                </c:pt>
                <c:pt idx="12543">
                  <c:v>42861.710416701579</c:v>
                </c:pt>
                <c:pt idx="12544">
                  <c:v>42861.711111146033</c:v>
                </c:pt>
                <c:pt idx="12545">
                  <c:v>42861.711805590472</c:v>
                </c:pt>
                <c:pt idx="12546">
                  <c:v>42861.712500034919</c:v>
                </c:pt>
                <c:pt idx="12547">
                  <c:v>42861.713194479365</c:v>
                </c:pt>
                <c:pt idx="12548">
                  <c:v>42861.713888923805</c:v>
                </c:pt>
                <c:pt idx="12549">
                  <c:v>42861.714583368259</c:v>
                </c:pt>
                <c:pt idx="12550">
                  <c:v>42861.715277812706</c:v>
                </c:pt>
                <c:pt idx="12551">
                  <c:v>42861.715972257152</c:v>
                </c:pt>
                <c:pt idx="12552">
                  <c:v>42861.716666701584</c:v>
                </c:pt>
                <c:pt idx="12553">
                  <c:v>42861.717361146046</c:v>
                </c:pt>
                <c:pt idx="12554">
                  <c:v>42861.718055590492</c:v>
                </c:pt>
                <c:pt idx="12555">
                  <c:v>42861.718750034939</c:v>
                </c:pt>
                <c:pt idx="12556">
                  <c:v>42861.719444479386</c:v>
                </c:pt>
                <c:pt idx="12557">
                  <c:v>42861.720138923825</c:v>
                </c:pt>
                <c:pt idx="12558">
                  <c:v>42861.720833368279</c:v>
                </c:pt>
                <c:pt idx="12559">
                  <c:v>42861.721527812697</c:v>
                </c:pt>
                <c:pt idx="12560">
                  <c:v>42861.722222257173</c:v>
                </c:pt>
                <c:pt idx="12561">
                  <c:v>42861.72291670159</c:v>
                </c:pt>
                <c:pt idx="12562">
                  <c:v>42861.723611146066</c:v>
                </c:pt>
                <c:pt idx="12563">
                  <c:v>42861.724305590506</c:v>
                </c:pt>
                <c:pt idx="12564">
                  <c:v>42861.725000034938</c:v>
                </c:pt>
                <c:pt idx="12565">
                  <c:v>42861.725694479406</c:v>
                </c:pt>
                <c:pt idx="12566">
                  <c:v>42861.726388923831</c:v>
                </c:pt>
                <c:pt idx="12567">
                  <c:v>42861.727083368271</c:v>
                </c:pt>
                <c:pt idx="12568">
                  <c:v>42861.727777812703</c:v>
                </c:pt>
                <c:pt idx="12569">
                  <c:v>42861.728472257186</c:v>
                </c:pt>
                <c:pt idx="12570">
                  <c:v>42861.729166701582</c:v>
                </c:pt>
                <c:pt idx="12571">
                  <c:v>42861.729861146086</c:v>
                </c:pt>
                <c:pt idx="12572">
                  <c:v>42861.730555590533</c:v>
                </c:pt>
                <c:pt idx="12573">
                  <c:v>42861.73125003498</c:v>
                </c:pt>
                <c:pt idx="12574">
                  <c:v>42861.731944479427</c:v>
                </c:pt>
                <c:pt idx="12575">
                  <c:v>42861.732638923873</c:v>
                </c:pt>
                <c:pt idx="12576">
                  <c:v>42861.73333336832</c:v>
                </c:pt>
                <c:pt idx="12577">
                  <c:v>42861.734027812745</c:v>
                </c:pt>
                <c:pt idx="12578">
                  <c:v>42861.734722257184</c:v>
                </c:pt>
                <c:pt idx="12579">
                  <c:v>42861.735416701616</c:v>
                </c:pt>
                <c:pt idx="12580">
                  <c:v>42861.736111146129</c:v>
                </c:pt>
                <c:pt idx="12581">
                  <c:v>42861.736805590561</c:v>
                </c:pt>
                <c:pt idx="12582">
                  <c:v>42861.737500034986</c:v>
                </c:pt>
                <c:pt idx="12583">
                  <c:v>42861.738194479447</c:v>
                </c:pt>
                <c:pt idx="12584">
                  <c:v>42861.738888923894</c:v>
                </c:pt>
                <c:pt idx="12585">
                  <c:v>42861.739583368326</c:v>
                </c:pt>
                <c:pt idx="12586">
                  <c:v>42861.740277812787</c:v>
                </c:pt>
                <c:pt idx="12587">
                  <c:v>42861.740972257234</c:v>
                </c:pt>
                <c:pt idx="12588">
                  <c:v>42861.741666701637</c:v>
                </c:pt>
                <c:pt idx="12589">
                  <c:v>42861.742361146142</c:v>
                </c:pt>
                <c:pt idx="12590">
                  <c:v>42861.743055590581</c:v>
                </c:pt>
                <c:pt idx="12591">
                  <c:v>42861.743750034992</c:v>
                </c:pt>
                <c:pt idx="12592">
                  <c:v>42861.744444479467</c:v>
                </c:pt>
                <c:pt idx="12593">
                  <c:v>42861.745138923914</c:v>
                </c:pt>
                <c:pt idx="12594">
                  <c:v>42861.745833368361</c:v>
                </c:pt>
                <c:pt idx="12595">
                  <c:v>42861.746527812807</c:v>
                </c:pt>
                <c:pt idx="12596">
                  <c:v>42861.747222257254</c:v>
                </c:pt>
                <c:pt idx="12597">
                  <c:v>42861.747916701679</c:v>
                </c:pt>
                <c:pt idx="12598">
                  <c:v>42861.748611146177</c:v>
                </c:pt>
                <c:pt idx="12599">
                  <c:v>42861.749305590594</c:v>
                </c:pt>
                <c:pt idx="12600">
                  <c:v>42861.750000035034</c:v>
                </c:pt>
                <c:pt idx="12601">
                  <c:v>42861.75069447951</c:v>
                </c:pt>
                <c:pt idx="12602">
                  <c:v>42861.751388923934</c:v>
                </c:pt>
                <c:pt idx="12603">
                  <c:v>42861.752083368381</c:v>
                </c:pt>
                <c:pt idx="12604">
                  <c:v>42861.752777812828</c:v>
                </c:pt>
                <c:pt idx="12605">
                  <c:v>42861.753472257275</c:v>
                </c:pt>
                <c:pt idx="12606">
                  <c:v>42861.754166701699</c:v>
                </c:pt>
                <c:pt idx="12607">
                  <c:v>42861.754861146197</c:v>
                </c:pt>
                <c:pt idx="12608">
                  <c:v>42861.755555590615</c:v>
                </c:pt>
                <c:pt idx="12609">
                  <c:v>42861.756250035061</c:v>
                </c:pt>
                <c:pt idx="12610">
                  <c:v>42861.75694447953</c:v>
                </c:pt>
                <c:pt idx="12611">
                  <c:v>42861.757638923962</c:v>
                </c:pt>
                <c:pt idx="12612">
                  <c:v>42861.758333368423</c:v>
                </c:pt>
                <c:pt idx="12613">
                  <c:v>42861.759027812834</c:v>
                </c:pt>
                <c:pt idx="12614">
                  <c:v>42861.759722257273</c:v>
                </c:pt>
                <c:pt idx="12615">
                  <c:v>42861.760416701713</c:v>
                </c:pt>
                <c:pt idx="12616">
                  <c:v>42861.761111146188</c:v>
                </c:pt>
                <c:pt idx="12617">
                  <c:v>42861.761805590613</c:v>
                </c:pt>
                <c:pt idx="12618">
                  <c:v>42861.762500035074</c:v>
                </c:pt>
                <c:pt idx="12619">
                  <c:v>42861.763194479528</c:v>
                </c:pt>
                <c:pt idx="12620">
                  <c:v>42861.763888923975</c:v>
                </c:pt>
                <c:pt idx="12621">
                  <c:v>42861.764583368422</c:v>
                </c:pt>
                <c:pt idx="12622">
                  <c:v>42861.765277812854</c:v>
                </c:pt>
                <c:pt idx="12623">
                  <c:v>42861.765972257293</c:v>
                </c:pt>
                <c:pt idx="12624">
                  <c:v>42861.766666701718</c:v>
                </c:pt>
                <c:pt idx="12625">
                  <c:v>42861.767361146194</c:v>
                </c:pt>
                <c:pt idx="12626">
                  <c:v>42861.768055590655</c:v>
                </c:pt>
                <c:pt idx="12627">
                  <c:v>42861.76875003508</c:v>
                </c:pt>
                <c:pt idx="12628">
                  <c:v>42861.769444479534</c:v>
                </c:pt>
                <c:pt idx="12629">
                  <c:v>42861.770138923996</c:v>
                </c:pt>
                <c:pt idx="12630">
                  <c:v>42861.770833368442</c:v>
                </c:pt>
                <c:pt idx="12631">
                  <c:v>42861.771527812874</c:v>
                </c:pt>
                <c:pt idx="12632">
                  <c:v>42861.772222257336</c:v>
                </c:pt>
                <c:pt idx="12633">
                  <c:v>42861.772916701775</c:v>
                </c:pt>
                <c:pt idx="12634">
                  <c:v>42861.773611146229</c:v>
                </c:pt>
                <c:pt idx="12635">
                  <c:v>42861.774305590676</c:v>
                </c:pt>
                <c:pt idx="12636">
                  <c:v>42861.775000035101</c:v>
                </c:pt>
                <c:pt idx="12637">
                  <c:v>42861.775694479569</c:v>
                </c:pt>
                <c:pt idx="12638">
                  <c:v>42861.776388924016</c:v>
                </c:pt>
                <c:pt idx="12639">
                  <c:v>42861.777083368455</c:v>
                </c:pt>
                <c:pt idx="12640">
                  <c:v>42861.777777812888</c:v>
                </c:pt>
                <c:pt idx="12641">
                  <c:v>42861.778472257356</c:v>
                </c:pt>
                <c:pt idx="12642">
                  <c:v>42861.779166701766</c:v>
                </c:pt>
                <c:pt idx="12643">
                  <c:v>42861.779861146235</c:v>
                </c:pt>
                <c:pt idx="12644">
                  <c:v>42861.780555590696</c:v>
                </c:pt>
                <c:pt idx="12645">
                  <c:v>42861.781250035136</c:v>
                </c:pt>
                <c:pt idx="12646">
                  <c:v>42861.78194447959</c:v>
                </c:pt>
                <c:pt idx="12647">
                  <c:v>42861.782638924058</c:v>
                </c:pt>
                <c:pt idx="12648">
                  <c:v>42861.783333368483</c:v>
                </c:pt>
                <c:pt idx="12649">
                  <c:v>42861.78402781293</c:v>
                </c:pt>
                <c:pt idx="12650">
                  <c:v>42861.784722257376</c:v>
                </c:pt>
                <c:pt idx="12651">
                  <c:v>42861.785416701801</c:v>
                </c:pt>
                <c:pt idx="12652">
                  <c:v>42861.786111146292</c:v>
                </c:pt>
                <c:pt idx="12653">
                  <c:v>42861.786805590717</c:v>
                </c:pt>
                <c:pt idx="12654">
                  <c:v>42861.787500035156</c:v>
                </c:pt>
                <c:pt idx="12655">
                  <c:v>42861.78819447961</c:v>
                </c:pt>
                <c:pt idx="12656">
                  <c:v>42861.788888924078</c:v>
                </c:pt>
                <c:pt idx="12657">
                  <c:v>42861.789583368503</c:v>
                </c:pt>
                <c:pt idx="12658">
                  <c:v>42861.79027781295</c:v>
                </c:pt>
                <c:pt idx="12659">
                  <c:v>42861.790972257375</c:v>
                </c:pt>
                <c:pt idx="12660">
                  <c:v>42861.791666701793</c:v>
                </c:pt>
                <c:pt idx="12661">
                  <c:v>42861.792361146276</c:v>
                </c:pt>
                <c:pt idx="12662">
                  <c:v>42861.793055590715</c:v>
                </c:pt>
                <c:pt idx="12663">
                  <c:v>42861.793750035155</c:v>
                </c:pt>
                <c:pt idx="12664">
                  <c:v>42861.794444479609</c:v>
                </c:pt>
                <c:pt idx="12665">
                  <c:v>42861.795138924077</c:v>
                </c:pt>
                <c:pt idx="12666">
                  <c:v>42861.795833368531</c:v>
                </c:pt>
                <c:pt idx="12667">
                  <c:v>42861.79652781297</c:v>
                </c:pt>
                <c:pt idx="12668">
                  <c:v>42861.797222257395</c:v>
                </c:pt>
                <c:pt idx="12669">
                  <c:v>42861.797916701835</c:v>
                </c:pt>
                <c:pt idx="12670">
                  <c:v>42861.798611146311</c:v>
                </c:pt>
                <c:pt idx="12671">
                  <c:v>42861.799305590728</c:v>
                </c:pt>
                <c:pt idx="12672">
                  <c:v>42861.800000035204</c:v>
                </c:pt>
                <c:pt idx="12673">
                  <c:v>42861.800694479673</c:v>
                </c:pt>
                <c:pt idx="12674">
                  <c:v>42861.801388924097</c:v>
                </c:pt>
                <c:pt idx="12675">
                  <c:v>42861.802083368566</c:v>
                </c:pt>
                <c:pt idx="12676">
                  <c:v>42861.802777812991</c:v>
                </c:pt>
                <c:pt idx="12677">
                  <c:v>42861.803472257438</c:v>
                </c:pt>
                <c:pt idx="12678">
                  <c:v>42861.804166701884</c:v>
                </c:pt>
                <c:pt idx="12679">
                  <c:v>42861.804861146353</c:v>
                </c:pt>
                <c:pt idx="12680">
                  <c:v>42861.805555590792</c:v>
                </c:pt>
                <c:pt idx="12681">
                  <c:v>42861.806250035232</c:v>
                </c:pt>
                <c:pt idx="12682">
                  <c:v>42861.806944479693</c:v>
                </c:pt>
                <c:pt idx="12683">
                  <c:v>42861.807638924147</c:v>
                </c:pt>
                <c:pt idx="12684">
                  <c:v>42861.808333368608</c:v>
                </c:pt>
                <c:pt idx="12685">
                  <c:v>42861.809027813004</c:v>
                </c:pt>
                <c:pt idx="12686">
                  <c:v>42861.809722257458</c:v>
                </c:pt>
                <c:pt idx="12687">
                  <c:v>42861.810416701912</c:v>
                </c:pt>
                <c:pt idx="12688">
                  <c:v>42861.811111146373</c:v>
                </c:pt>
                <c:pt idx="12689">
                  <c:v>42861.811805590798</c:v>
                </c:pt>
                <c:pt idx="12690">
                  <c:v>42861.812500035245</c:v>
                </c:pt>
                <c:pt idx="12691">
                  <c:v>42861.813194479691</c:v>
                </c:pt>
                <c:pt idx="12692">
                  <c:v>42861.81388892416</c:v>
                </c:pt>
                <c:pt idx="12693">
                  <c:v>42861.814583368614</c:v>
                </c:pt>
                <c:pt idx="12694">
                  <c:v>42861.815277813032</c:v>
                </c:pt>
                <c:pt idx="12695">
                  <c:v>42861.815972257493</c:v>
                </c:pt>
                <c:pt idx="12696">
                  <c:v>42861.816666701932</c:v>
                </c:pt>
                <c:pt idx="12697">
                  <c:v>42861.817361146394</c:v>
                </c:pt>
                <c:pt idx="12698">
                  <c:v>42861.818055590848</c:v>
                </c:pt>
                <c:pt idx="12699">
                  <c:v>42861.818750035265</c:v>
                </c:pt>
                <c:pt idx="12700">
                  <c:v>42861.819444479712</c:v>
                </c:pt>
                <c:pt idx="12701">
                  <c:v>42861.82013892418</c:v>
                </c:pt>
                <c:pt idx="12702">
                  <c:v>42861.820833368613</c:v>
                </c:pt>
                <c:pt idx="12703">
                  <c:v>42861.82152781303</c:v>
                </c:pt>
                <c:pt idx="12704">
                  <c:v>42861.822222257499</c:v>
                </c:pt>
                <c:pt idx="12705">
                  <c:v>42861.822916701945</c:v>
                </c:pt>
                <c:pt idx="12706">
                  <c:v>42861.823611146392</c:v>
                </c:pt>
                <c:pt idx="12707">
                  <c:v>42861.824305590839</c:v>
                </c:pt>
                <c:pt idx="12708">
                  <c:v>42861.825000035264</c:v>
                </c:pt>
                <c:pt idx="12709">
                  <c:v>42861.825694479732</c:v>
                </c:pt>
                <c:pt idx="12710">
                  <c:v>42861.826388924193</c:v>
                </c:pt>
                <c:pt idx="12711">
                  <c:v>42861.827083368626</c:v>
                </c:pt>
                <c:pt idx="12712">
                  <c:v>42861.82777781305</c:v>
                </c:pt>
                <c:pt idx="12713">
                  <c:v>42861.828472257519</c:v>
                </c:pt>
                <c:pt idx="12714">
                  <c:v>42861.829166701944</c:v>
                </c:pt>
                <c:pt idx="12715">
                  <c:v>42861.829861146412</c:v>
                </c:pt>
                <c:pt idx="12716">
                  <c:v>42861.830555590888</c:v>
                </c:pt>
                <c:pt idx="12717">
                  <c:v>42861.831250035306</c:v>
                </c:pt>
                <c:pt idx="12718">
                  <c:v>42861.831944479753</c:v>
                </c:pt>
                <c:pt idx="12719">
                  <c:v>42861.832638924221</c:v>
                </c:pt>
                <c:pt idx="12720">
                  <c:v>42861.833333368646</c:v>
                </c:pt>
                <c:pt idx="12721">
                  <c:v>42861.834027813085</c:v>
                </c:pt>
                <c:pt idx="12722">
                  <c:v>42861.834722257539</c:v>
                </c:pt>
                <c:pt idx="12723">
                  <c:v>42861.835416701986</c:v>
                </c:pt>
                <c:pt idx="12724">
                  <c:v>42861.836111146455</c:v>
                </c:pt>
                <c:pt idx="12725">
                  <c:v>42861.836805590901</c:v>
                </c:pt>
                <c:pt idx="12726">
                  <c:v>42861.837500035326</c:v>
                </c:pt>
                <c:pt idx="12727">
                  <c:v>42861.838194479795</c:v>
                </c:pt>
                <c:pt idx="12728">
                  <c:v>42861.838888924241</c:v>
                </c:pt>
                <c:pt idx="12729">
                  <c:v>42861.839583368666</c:v>
                </c:pt>
                <c:pt idx="12730">
                  <c:v>42861.840277813113</c:v>
                </c:pt>
                <c:pt idx="12731">
                  <c:v>42861.840972257589</c:v>
                </c:pt>
                <c:pt idx="12732">
                  <c:v>42861.841666702006</c:v>
                </c:pt>
                <c:pt idx="12733">
                  <c:v>42861.842361146475</c:v>
                </c:pt>
                <c:pt idx="12734">
                  <c:v>42861.843055590922</c:v>
                </c:pt>
                <c:pt idx="12735">
                  <c:v>42861.843750035325</c:v>
                </c:pt>
                <c:pt idx="12736">
                  <c:v>42861.844444479793</c:v>
                </c:pt>
                <c:pt idx="12737">
                  <c:v>42861.84513892424</c:v>
                </c:pt>
                <c:pt idx="12738">
                  <c:v>42861.845833368709</c:v>
                </c:pt>
                <c:pt idx="12739">
                  <c:v>42861.846527813133</c:v>
                </c:pt>
                <c:pt idx="12740">
                  <c:v>42861.847222257602</c:v>
                </c:pt>
                <c:pt idx="12741">
                  <c:v>42861.847916702041</c:v>
                </c:pt>
                <c:pt idx="12742">
                  <c:v>42861.848611146524</c:v>
                </c:pt>
                <c:pt idx="12743">
                  <c:v>42861.849305590942</c:v>
                </c:pt>
                <c:pt idx="12744">
                  <c:v>42861.850000035367</c:v>
                </c:pt>
                <c:pt idx="12745">
                  <c:v>42861.85069447985</c:v>
                </c:pt>
                <c:pt idx="12746">
                  <c:v>42861.85138892426</c:v>
                </c:pt>
                <c:pt idx="12747">
                  <c:v>42861.852083368729</c:v>
                </c:pt>
                <c:pt idx="12748">
                  <c:v>42861.852777813161</c:v>
                </c:pt>
                <c:pt idx="12749">
                  <c:v>42861.853472257601</c:v>
                </c:pt>
                <c:pt idx="12750">
                  <c:v>42861.854166702047</c:v>
                </c:pt>
                <c:pt idx="12751">
                  <c:v>42861.854861146538</c:v>
                </c:pt>
                <c:pt idx="12752">
                  <c:v>42861.85555559097</c:v>
                </c:pt>
                <c:pt idx="12753">
                  <c:v>42861.856250035409</c:v>
                </c:pt>
                <c:pt idx="12754">
                  <c:v>42861.85694447987</c:v>
                </c:pt>
                <c:pt idx="12755">
                  <c:v>42861.857638924303</c:v>
                </c:pt>
                <c:pt idx="12756">
                  <c:v>42861.858333368757</c:v>
                </c:pt>
                <c:pt idx="12757">
                  <c:v>42861.859027813181</c:v>
                </c:pt>
                <c:pt idx="12758">
                  <c:v>42861.859722257621</c:v>
                </c:pt>
                <c:pt idx="12759">
                  <c:v>42861.860416702068</c:v>
                </c:pt>
                <c:pt idx="12760">
                  <c:v>42861.861111146536</c:v>
                </c:pt>
                <c:pt idx="12761">
                  <c:v>42861.861805590961</c:v>
                </c:pt>
                <c:pt idx="12762">
                  <c:v>42861.862500035408</c:v>
                </c:pt>
                <c:pt idx="12763">
                  <c:v>42861.863194479862</c:v>
                </c:pt>
                <c:pt idx="12764">
                  <c:v>42861.863888924301</c:v>
                </c:pt>
                <c:pt idx="12765">
                  <c:v>42861.864583368748</c:v>
                </c:pt>
                <c:pt idx="12766">
                  <c:v>42861.865277813195</c:v>
                </c:pt>
                <c:pt idx="12767">
                  <c:v>42861.865972257634</c:v>
                </c:pt>
                <c:pt idx="12768">
                  <c:v>42861.866666702088</c:v>
                </c:pt>
                <c:pt idx="12769">
                  <c:v>42861.867361146542</c:v>
                </c:pt>
                <c:pt idx="12770">
                  <c:v>42861.868055591003</c:v>
                </c:pt>
                <c:pt idx="12771">
                  <c:v>42861.868750035428</c:v>
                </c:pt>
                <c:pt idx="12772">
                  <c:v>42861.869444479882</c:v>
                </c:pt>
                <c:pt idx="12773">
                  <c:v>42861.870138924343</c:v>
                </c:pt>
                <c:pt idx="12774">
                  <c:v>42861.870833368797</c:v>
                </c:pt>
                <c:pt idx="12775">
                  <c:v>42861.871527813193</c:v>
                </c:pt>
                <c:pt idx="12776">
                  <c:v>42861.872222257662</c:v>
                </c:pt>
                <c:pt idx="12777">
                  <c:v>42861.87291670213</c:v>
                </c:pt>
                <c:pt idx="12778">
                  <c:v>42861.873611146599</c:v>
                </c:pt>
                <c:pt idx="12779">
                  <c:v>42861.874305591002</c:v>
                </c:pt>
                <c:pt idx="12780">
                  <c:v>42861.875000035434</c:v>
                </c:pt>
                <c:pt idx="12781">
                  <c:v>42861.875694479917</c:v>
                </c:pt>
                <c:pt idx="12782">
                  <c:v>42861.876388924342</c:v>
                </c:pt>
                <c:pt idx="12783">
                  <c:v>42861.877083368789</c:v>
                </c:pt>
                <c:pt idx="12784">
                  <c:v>42861.877777813213</c:v>
                </c:pt>
                <c:pt idx="12785">
                  <c:v>42861.878472257682</c:v>
                </c:pt>
                <c:pt idx="12786">
                  <c:v>42861.879166702129</c:v>
                </c:pt>
                <c:pt idx="12787">
                  <c:v>42861.879861146605</c:v>
                </c:pt>
                <c:pt idx="12788">
                  <c:v>42861.880555591044</c:v>
                </c:pt>
                <c:pt idx="12789">
                  <c:v>42861.881250035469</c:v>
                </c:pt>
                <c:pt idx="12790">
                  <c:v>42861.881944479937</c:v>
                </c:pt>
                <c:pt idx="12791">
                  <c:v>42861.882638924399</c:v>
                </c:pt>
                <c:pt idx="12792">
                  <c:v>42861.883333368838</c:v>
                </c:pt>
                <c:pt idx="12793">
                  <c:v>42861.884027813256</c:v>
                </c:pt>
                <c:pt idx="12794">
                  <c:v>42861.884722257702</c:v>
                </c:pt>
                <c:pt idx="12795">
                  <c:v>42861.885416702149</c:v>
                </c:pt>
                <c:pt idx="12796">
                  <c:v>42861.886111146625</c:v>
                </c:pt>
                <c:pt idx="12797">
                  <c:v>42861.886805591043</c:v>
                </c:pt>
                <c:pt idx="12798">
                  <c:v>42861.887500035489</c:v>
                </c:pt>
                <c:pt idx="12799">
                  <c:v>42861.88819447998</c:v>
                </c:pt>
                <c:pt idx="12800">
                  <c:v>42861.888888924404</c:v>
                </c:pt>
                <c:pt idx="12801">
                  <c:v>42861.889583368851</c:v>
                </c:pt>
                <c:pt idx="12802">
                  <c:v>42861.890277813276</c:v>
                </c:pt>
                <c:pt idx="12803">
                  <c:v>42861.890972257723</c:v>
                </c:pt>
                <c:pt idx="12804">
                  <c:v>42861.891666702155</c:v>
                </c:pt>
                <c:pt idx="12805">
                  <c:v>42861.892361146616</c:v>
                </c:pt>
                <c:pt idx="12806">
                  <c:v>42861.893055591056</c:v>
                </c:pt>
                <c:pt idx="12807">
                  <c:v>42861.893750035488</c:v>
                </c:pt>
                <c:pt idx="12808">
                  <c:v>42861.894444479978</c:v>
                </c:pt>
                <c:pt idx="12809">
                  <c:v>42861.895138924403</c:v>
                </c:pt>
                <c:pt idx="12810">
                  <c:v>42861.895833368872</c:v>
                </c:pt>
                <c:pt idx="12811">
                  <c:v>42861.896527813275</c:v>
                </c:pt>
                <c:pt idx="12812">
                  <c:v>42861.897222257736</c:v>
                </c:pt>
                <c:pt idx="12813">
                  <c:v>42861.89791670219</c:v>
                </c:pt>
                <c:pt idx="12814">
                  <c:v>42861.898611146658</c:v>
                </c:pt>
                <c:pt idx="12815">
                  <c:v>42861.899305591076</c:v>
                </c:pt>
                <c:pt idx="12816">
                  <c:v>42861.90000003553</c:v>
                </c:pt>
                <c:pt idx="12817">
                  <c:v>42861.900694480006</c:v>
                </c:pt>
                <c:pt idx="12818">
                  <c:v>42861.901388924423</c:v>
                </c:pt>
                <c:pt idx="12819">
                  <c:v>42861.902083368892</c:v>
                </c:pt>
                <c:pt idx="12820">
                  <c:v>42861.902777813295</c:v>
                </c:pt>
                <c:pt idx="12821">
                  <c:v>42861.903472257756</c:v>
                </c:pt>
                <c:pt idx="12822">
                  <c:v>42861.904166702196</c:v>
                </c:pt>
                <c:pt idx="12823">
                  <c:v>42861.904861146679</c:v>
                </c:pt>
                <c:pt idx="12824">
                  <c:v>42861.905555591111</c:v>
                </c:pt>
                <c:pt idx="12825">
                  <c:v>42861.906250035572</c:v>
                </c:pt>
                <c:pt idx="12826">
                  <c:v>42861.906944480012</c:v>
                </c:pt>
                <c:pt idx="12827">
                  <c:v>42861.907638924466</c:v>
                </c:pt>
                <c:pt idx="12828">
                  <c:v>42861.90833336892</c:v>
                </c:pt>
                <c:pt idx="12829">
                  <c:v>42861.909027813315</c:v>
                </c:pt>
                <c:pt idx="12830">
                  <c:v>42861.909722257784</c:v>
                </c:pt>
                <c:pt idx="12831">
                  <c:v>42861.910416702231</c:v>
                </c:pt>
                <c:pt idx="12832">
                  <c:v>42861.911111146692</c:v>
                </c:pt>
                <c:pt idx="12833">
                  <c:v>42861.911805591131</c:v>
                </c:pt>
                <c:pt idx="12834">
                  <c:v>42861.912500035593</c:v>
                </c:pt>
                <c:pt idx="12835">
                  <c:v>42861.913194480017</c:v>
                </c:pt>
                <c:pt idx="12836">
                  <c:v>42861.913888924486</c:v>
                </c:pt>
                <c:pt idx="12837">
                  <c:v>42861.91458336894</c:v>
                </c:pt>
                <c:pt idx="12838">
                  <c:v>42861.915277813358</c:v>
                </c:pt>
                <c:pt idx="12839">
                  <c:v>42861.915972257812</c:v>
                </c:pt>
                <c:pt idx="12840">
                  <c:v>42861.916666702251</c:v>
                </c:pt>
                <c:pt idx="12841">
                  <c:v>42861.917361146698</c:v>
                </c:pt>
                <c:pt idx="12842">
                  <c:v>42861.918055591166</c:v>
                </c:pt>
                <c:pt idx="12843">
                  <c:v>42861.918750035591</c:v>
                </c:pt>
                <c:pt idx="12844">
                  <c:v>42861.919444480038</c:v>
                </c:pt>
                <c:pt idx="12845">
                  <c:v>42861.920138924492</c:v>
                </c:pt>
                <c:pt idx="12846">
                  <c:v>42861.920833368953</c:v>
                </c:pt>
                <c:pt idx="12847">
                  <c:v>42861.921527813349</c:v>
                </c:pt>
                <c:pt idx="12848">
                  <c:v>42861.922222257832</c:v>
                </c:pt>
                <c:pt idx="12849">
                  <c:v>42861.922916702271</c:v>
                </c:pt>
                <c:pt idx="12850">
                  <c:v>42861.923611146718</c:v>
                </c:pt>
                <c:pt idx="12851">
                  <c:v>42861.924305591165</c:v>
                </c:pt>
                <c:pt idx="12852">
                  <c:v>42861.925000035582</c:v>
                </c:pt>
                <c:pt idx="12853">
                  <c:v>42861.925694480058</c:v>
                </c:pt>
                <c:pt idx="12854">
                  <c:v>42861.926388924512</c:v>
                </c:pt>
                <c:pt idx="12855">
                  <c:v>42861.927083368952</c:v>
                </c:pt>
                <c:pt idx="12856">
                  <c:v>42861.927777813369</c:v>
                </c:pt>
                <c:pt idx="12857">
                  <c:v>42861.928472257845</c:v>
                </c:pt>
                <c:pt idx="12858">
                  <c:v>42861.929166702263</c:v>
                </c:pt>
                <c:pt idx="12859">
                  <c:v>42861.929861146738</c:v>
                </c:pt>
                <c:pt idx="12860">
                  <c:v>42861.930555591192</c:v>
                </c:pt>
                <c:pt idx="12861">
                  <c:v>42861.931250035625</c:v>
                </c:pt>
                <c:pt idx="12862">
                  <c:v>42861.931944480079</c:v>
                </c:pt>
                <c:pt idx="12863">
                  <c:v>42861.932638924554</c:v>
                </c:pt>
                <c:pt idx="12864">
                  <c:v>42861.933333368994</c:v>
                </c:pt>
                <c:pt idx="12865">
                  <c:v>42861.934027813404</c:v>
                </c:pt>
                <c:pt idx="12866">
                  <c:v>42861.934722257865</c:v>
                </c:pt>
                <c:pt idx="12867">
                  <c:v>42861.935416702305</c:v>
                </c:pt>
                <c:pt idx="12868">
                  <c:v>42861.936111146781</c:v>
                </c:pt>
                <c:pt idx="12869">
                  <c:v>42861.936805591205</c:v>
                </c:pt>
                <c:pt idx="12870">
                  <c:v>42861.93750003563</c:v>
                </c:pt>
                <c:pt idx="12871">
                  <c:v>42861.938194480099</c:v>
                </c:pt>
                <c:pt idx="12872">
                  <c:v>42861.938888924567</c:v>
                </c:pt>
                <c:pt idx="12873">
                  <c:v>42861.939583368992</c:v>
                </c:pt>
                <c:pt idx="12874">
                  <c:v>42861.940277813439</c:v>
                </c:pt>
                <c:pt idx="12875">
                  <c:v>42861.940972257893</c:v>
                </c:pt>
                <c:pt idx="12876">
                  <c:v>42861.941666702325</c:v>
                </c:pt>
                <c:pt idx="12877">
                  <c:v>42861.942361146801</c:v>
                </c:pt>
                <c:pt idx="12878">
                  <c:v>42861.943055591226</c:v>
                </c:pt>
                <c:pt idx="12879">
                  <c:v>42861.943750035651</c:v>
                </c:pt>
                <c:pt idx="12880">
                  <c:v>42861.944444480119</c:v>
                </c:pt>
                <c:pt idx="12881">
                  <c:v>42861.945138924588</c:v>
                </c:pt>
                <c:pt idx="12882">
                  <c:v>42861.945833369013</c:v>
                </c:pt>
                <c:pt idx="12883">
                  <c:v>42861.946527813459</c:v>
                </c:pt>
                <c:pt idx="12884">
                  <c:v>42861.947222257913</c:v>
                </c:pt>
                <c:pt idx="12885">
                  <c:v>42861.947916702353</c:v>
                </c:pt>
                <c:pt idx="12886">
                  <c:v>42861.948611146843</c:v>
                </c:pt>
                <c:pt idx="12887">
                  <c:v>42861.949305591224</c:v>
                </c:pt>
                <c:pt idx="12888">
                  <c:v>42861.950000035686</c:v>
                </c:pt>
                <c:pt idx="12889">
                  <c:v>42861.950694480169</c:v>
                </c:pt>
                <c:pt idx="12890">
                  <c:v>42861.951388924601</c:v>
                </c:pt>
                <c:pt idx="12891">
                  <c:v>42861.952083369033</c:v>
                </c:pt>
                <c:pt idx="12892">
                  <c:v>42861.95277781348</c:v>
                </c:pt>
                <c:pt idx="12893">
                  <c:v>42861.953472257941</c:v>
                </c:pt>
                <c:pt idx="12894">
                  <c:v>42861.954166702373</c:v>
                </c:pt>
                <c:pt idx="12895">
                  <c:v>42861.954861146856</c:v>
                </c:pt>
                <c:pt idx="12896">
                  <c:v>42861.955555591267</c:v>
                </c:pt>
                <c:pt idx="12897">
                  <c:v>42861.956250035713</c:v>
                </c:pt>
                <c:pt idx="12898">
                  <c:v>42861.956944480189</c:v>
                </c:pt>
                <c:pt idx="12899">
                  <c:v>42861.957638924629</c:v>
                </c:pt>
                <c:pt idx="12900">
                  <c:v>42861.958333369075</c:v>
                </c:pt>
                <c:pt idx="12901">
                  <c:v>42861.9590278135</c:v>
                </c:pt>
                <c:pt idx="12902">
                  <c:v>42861.959722257947</c:v>
                </c:pt>
                <c:pt idx="12903">
                  <c:v>42861.960416702394</c:v>
                </c:pt>
                <c:pt idx="12904">
                  <c:v>42861.96111114684</c:v>
                </c:pt>
                <c:pt idx="12905">
                  <c:v>42861.961805591265</c:v>
                </c:pt>
                <c:pt idx="12906">
                  <c:v>42861.962500035734</c:v>
                </c:pt>
                <c:pt idx="12907">
                  <c:v>42861.96319448018</c:v>
                </c:pt>
                <c:pt idx="12908">
                  <c:v>42861.963888924627</c:v>
                </c:pt>
                <c:pt idx="12909">
                  <c:v>42861.964583369081</c:v>
                </c:pt>
                <c:pt idx="12910">
                  <c:v>42861.965277813521</c:v>
                </c:pt>
                <c:pt idx="12911">
                  <c:v>42861.965972257967</c:v>
                </c:pt>
                <c:pt idx="12912">
                  <c:v>42861.966666702414</c:v>
                </c:pt>
                <c:pt idx="12913">
                  <c:v>42861.967361146861</c:v>
                </c:pt>
                <c:pt idx="12914">
                  <c:v>42861.968055591307</c:v>
                </c:pt>
                <c:pt idx="12915">
                  <c:v>42861.968750035754</c:v>
                </c:pt>
                <c:pt idx="12916">
                  <c:v>42861.969444480186</c:v>
                </c:pt>
                <c:pt idx="12917">
                  <c:v>42861.970138924647</c:v>
                </c:pt>
                <c:pt idx="12918">
                  <c:v>42861.970833369116</c:v>
                </c:pt>
                <c:pt idx="12919">
                  <c:v>42861.971527813534</c:v>
                </c:pt>
                <c:pt idx="12920">
                  <c:v>42861.972222258009</c:v>
                </c:pt>
                <c:pt idx="12921">
                  <c:v>42861.972916702442</c:v>
                </c:pt>
                <c:pt idx="12922">
                  <c:v>42861.973611146903</c:v>
                </c:pt>
                <c:pt idx="12923">
                  <c:v>42861.974305591328</c:v>
                </c:pt>
                <c:pt idx="12924">
                  <c:v>42861.975000035774</c:v>
                </c:pt>
                <c:pt idx="12925">
                  <c:v>42861.975694480221</c:v>
                </c:pt>
                <c:pt idx="12926">
                  <c:v>42861.976388924668</c:v>
                </c:pt>
                <c:pt idx="12927">
                  <c:v>42861.977083369115</c:v>
                </c:pt>
                <c:pt idx="12928">
                  <c:v>42861.977777813554</c:v>
                </c:pt>
                <c:pt idx="12929">
                  <c:v>42861.97847225803</c:v>
                </c:pt>
                <c:pt idx="12930">
                  <c:v>42861.979166702455</c:v>
                </c:pt>
                <c:pt idx="12931">
                  <c:v>42861.979861146923</c:v>
                </c:pt>
                <c:pt idx="12932">
                  <c:v>42861.980555591348</c:v>
                </c:pt>
                <c:pt idx="12933">
                  <c:v>42861.981250035795</c:v>
                </c:pt>
                <c:pt idx="12934">
                  <c:v>42861.981944480234</c:v>
                </c:pt>
                <c:pt idx="12935">
                  <c:v>42861.98263892471</c:v>
                </c:pt>
                <c:pt idx="12936">
                  <c:v>42861.983333369142</c:v>
                </c:pt>
                <c:pt idx="12937">
                  <c:v>42861.984027813582</c:v>
                </c:pt>
                <c:pt idx="12938">
                  <c:v>42861.984722258043</c:v>
                </c:pt>
                <c:pt idx="12939">
                  <c:v>42861.985416702482</c:v>
                </c:pt>
                <c:pt idx="12940">
                  <c:v>42861.986111146965</c:v>
                </c:pt>
                <c:pt idx="12941">
                  <c:v>42861.986805591368</c:v>
                </c:pt>
                <c:pt idx="12942">
                  <c:v>42861.987500035815</c:v>
                </c:pt>
                <c:pt idx="12943">
                  <c:v>42861.988194480262</c:v>
                </c:pt>
                <c:pt idx="12944">
                  <c:v>42861.98888892473</c:v>
                </c:pt>
                <c:pt idx="12945">
                  <c:v>42861.989583369163</c:v>
                </c:pt>
                <c:pt idx="12946">
                  <c:v>42861.990277813595</c:v>
                </c:pt>
                <c:pt idx="12947">
                  <c:v>42861.990972258049</c:v>
                </c:pt>
                <c:pt idx="12948">
                  <c:v>42861.991666702474</c:v>
                </c:pt>
                <c:pt idx="12949">
                  <c:v>42861.992361146942</c:v>
                </c:pt>
                <c:pt idx="12950">
                  <c:v>42861.993055591374</c:v>
                </c:pt>
                <c:pt idx="12951">
                  <c:v>42861.993750035814</c:v>
                </c:pt>
                <c:pt idx="12952">
                  <c:v>42861.994444480275</c:v>
                </c:pt>
                <c:pt idx="12953">
                  <c:v>42861.995138924729</c:v>
                </c:pt>
                <c:pt idx="12954">
                  <c:v>42861.995833369183</c:v>
                </c:pt>
                <c:pt idx="12955">
                  <c:v>42861.996527813601</c:v>
                </c:pt>
                <c:pt idx="12956">
                  <c:v>42861.997222258069</c:v>
                </c:pt>
                <c:pt idx="12957">
                  <c:v>42861.997916702516</c:v>
                </c:pt>
                <c:pt idx="12958">
                  <c:v>42861.998611146999</c:v>
                </c:pt>
                <c:pt idx="12959">
                  <c:v>42861.999305591387</c:v>
                </c:pt>
              </c:numCache>
            </c:numRef>
          </c:xVal>
          <c:yVal>
            <c:numRef>
              <c:f>[2]OULU_aprile_maggio!$G$2882:$G$15841</c:f>
              <c:numCache>
                <c:formatCode>General</c:formatCode>
                <c:ptCount val="12960"/>
                <c:pt idx="0">
                  <c:v>6573.05</c:v>
                </c:pt>
                <c:pt idx="1">
                  <c:v>6572.7</c:v>
                </c:pt>
                <c:pt idx="2">
                  <c:v>6572.5166666666719</c:v>
                </c:pt>
                <c:pt idx="3">
                  <c:v>6575.4166666666724</c:v>
                </c:pt>
                <c:pt idx="4">
                  <c:v>6576.9333333333298</c:v>
                </c:pt>
                <c:pt idx="5">
                  <c:v>6576.0166666666719</c:v>
                </c:pt>
                <c:pt idx="6">
                  <c:v>6570.6166666666741</c:v>
                </c:pt>
                <c:pt idx="7">
                  <c:v>6568.7666666666719</c:v>
                </c:pt>
                <c:pt idx="8">
                  <c:v>6567.85</c:v>
                </c:pt>
                <c:pt idx="9">
                  <c:v>6569.6333333333305</c:v>
                </c:pt>
                <c:pt idx="10">
                  <c:v>6561.566666666673</c:v>
                </c:pt>
                <c:pt idx="11">
                  <c:v>6561.4833333333308</c:v>
                </c:pt>
                <c:pt idx="12">
                  <c:v>6562.316666666673</c:v>
                </c:pt>
                <c:pt idx="13">
                  <c:v>6564.1166666666741</c:v>
                </c:pt>
                <c:pt idx="14">
                  <c:v>6564.9333333333298</c:v>
                </c:pt>
                <c:pt idx="15">
                  <c:v>6563.9333333333298</c:v>
                </c:pt>
                <c:pt idx="16">
                  <c:v>6559.95</c:v>
                </c:pt>
                <c:pt idx="17">
                  <c:v>6565.3333333333303</c:v>
                </c:pt>
                <c:pt idx="18">
                  <c:v>6569.6500000000024</c:v>
                </c:pt>
                <c:pt idx="19">
                  <c:v>6567.1166666666741</c:v>
                </c:pt>
                <c:pt idx="20">
                  <c:v>6565.9833333333308</c:v>
                </c:pt>
                <c:pt idx="21">
                  <c:v>6566.4333333333298</c:v>
                </c:pt>
                <c:pt idx="22">
                  <c:v>6564.8666666666741</c:v>
                </c:pt>
                <c:pt idx="23">
                  <c:v>6563.3833333333305</c:v>
                </c:pt>
                <c:pt idx="24">
                  <c:v>6557.3333333333303</c:v>
                </c:pt>
                <c:pt idx="25">
                  <c:v>6556.0833333333303</c:v>
                </c:pt>
                <c:pt idx="26">
                  <c:v>6549.5166666666719</c:v>
                </c:pt>
                <c:pt idx="27">
                  <c:v>6549.2166666666717</c:v>
                </c:pt>
                <c:pt idx="28">
                  <c:v>6551.1</c:v>
                </c:pt>
                <c:pt idx="29">
                  <c:v>6551.9833333333308</c:v>
                </c:pt>
                <c:pt idx="30">
                  <c:v>6553.75</c:v>
                </c:pt>
                <c:pt idx="31">
                  <c:v>6550.533333333331</c:v>
                </c:pt>
                <c:pt idx="32">
                  <c:v>6548.8833333333305</c:v>
                </c:pt>
                <c:pt idx="33">
                  <c:v>6548.033333333331</c:v>
                </c:pt>
                <c:pt idx="34">
                  <c:v>6548.4833333333308</c:v>
                </c:pt>
                <c:pt idx="35">
                  <c:v>6546.5166666666719</c:v>
                </c:pt>
                <c:pt idx="36">
                  <c:v>6542.4666666666717</c:v>
                </c:pt>
                <c:pt idx="37">
                  <c:v>6539.05</c:v>
                </c:pt>
                <c:pt idx="38">
                  <c:v>6533.2666666666719</c:v>
                </c:pt>
                <c:pt idx="39">
                  <c:v>6538.2</c:v>
                </c:pt>
                <c:pt idx="40">
                  <c:v>6539.8833333333305</c:v>
                </c:pt>
                <c:pt idx="41">
                  <c:v>6542.033333333331</c:v>
                </c:pt>
                <c:pt idx="42">
                  <c:v>6548.7666666666719</c:v>
                </c:pt>
                <c:pt idx="43">
                  <c:v>6545.4</c:v>
                </c:pt>
                <c:pt idx="44">
                  <c:v>6546.4833333333308</c:v>
                </c:pt>
                <c:pt idx="45">
                  <c:v>6549.1</c:v>
                </c:pt>
                <c:pt idx="46">
                  <c:v>6552.0833333333303</c:v>
                </c:pt>
                <c:pt idx="47">
                  <c:v>6550.6</c:v>
                </c:pt>
                <c:pt idx="48">
                  <c:v>6554.9166666666724</c:v>
                </c:pt>
                <c:pt idx="49">
                  <c:v>6555.45</c:v>
                </c:pt>
                <c:pt idx="50">
                  <c:v>6557.4833333333308</c:v>
                </c:pt>
                <c:pt idx="51">
                  <c:v>6560.816666666673</c:v>
                </c:pt>
                <c:pt idx="52">
                  <c:v>6559.533333333331</c:v>
                </c:pt>
                <c:pt idx="53">
                  <c:v>6564.5833333333303</c:v>
                </c:pt>
                <c:pt idx="54">
                  <c:v>6566.35</c:v>
                </c:pt>
                <c:pt idx="55">
                  <c:v>6567.05</c:v>
                </c:pt>
                <c:pt idx="56">
                  <c:v>6567.85</c:v>
                </c:pt>
                <c:pt idx="57">
                  <c:v>6559.4</c:v>
                </c:pt>
                <c:pt idx="58">
                  <c:v>6562.283333333331</c:v>
                </c:pt>
                <c:pt idx="59">
                  <c:v>6560.35</c:v>
                </c:pt>
                <c:pt idx="60">
                  <c:v>6565.1500000000024</c:v>
                </c:pt>
                <c:pt idx="61">
                  <c:v>6566.1500000000024</c:v>
                </c:pt>
                <c:pt idx="62">
                  <c:v>6563.85</c:v>
                </c:pt>
                <c:pt idx="63">
                  <c:v>6565.0833333333303</c:v>
                </c:pt>
                <c:pt idx="64">
                  <c:v>6562.1500000000024</c:v>
                </c:pt>
                <c:pt idx="65">
                  <c:v>6563.8666666666741</c:v>
                </c:pt>
                <c:pt idx="66">
                  <c:v>6562.7666666666719</c:v>
                </c:pt>
                <c:pt idx="67">
                  <c:v>6565.9666666666717</c:v>
                </c:pt>
                <c:pt idx="68">
                  <c:v>6565.6666666666742</c:v>
                </c:pt>
                <c:pt idx="69">
                  <c:v>6563.1666666666742</c:v>
                </c:pt>
                <c:pt idx="70">
                  <c:v>6568.7166666666717</c:v>
                </c:pt>
                <c:pt idx="71">
                  <c:v>6569.2</c:v>
                </c:pt>
                <c:pt idx="72">
                  <c:v>6570.8333333333303</c:v>
                </c:pt>
                <c:pt idx="73">
                  <c:v>6573.1500000000024</c:v>
                </c:pt>
                <c:pt idx="74">
                  <c:v>6569.9833333333308</c:v>
                </c:pt>
                <c:pt idx="75">
                  <c:v>6567.8333333333303</c:v>
                </c:pt>
                <c:pt idx="76">
                  <c:v>6573.7333333333308</c:v>
                </c:pt>
                <c:pt idx="77">
                  <c:v>6570.6166666666741</c:v>
                </c:pt>
                <c:pt idx="78">
                  <c:v>6570.55</c:v>
                </c:pt>
                <c:pt idx="79">
                  <c:v>6570.816666666673</c:v>
                </c:pt>
                <c:pt idx="80">
                  <c:v>6575.7666666666719</c:v>
                </c:pt>
                <c:pt idx="81">
                  <c:v>6572.7333333333308</c:v>
                </c:pt>
                <c:pt idx="82">
                  <c:v>6575.5833333333303</c:v>
                </c:pt>
                <c:pt idx="83">
                  <c:v>6574.9</c:v>
                </c:pt>
                <c:pt idx="84">
                  <c:v>6580.4666666666717</c:v>
                </c:pt>
                <c:pt idx="85">
                  <c:v>6575.816666666673</c:v>
                </c:pt>
                <c:pt idx="86">
                  <c:v>6579.4333333333298</c:v>
                </c:pt>
                <c:pt idx="87">
                  <c:v>6577.6666666666742</c:v>
                </c:pt>
                <c:pt idx="88">
                  <c:v>6575.95</c:v>
                </c:pt>
                <c:pt idx="89">
                  <c:v>6577.533333333331</c:v>
                </c:pt>
                <c:pt idx="90">
                  <c:v>6576.1500000000024</c:v>
                </c:pt>
                <c:pt idx="91">
                  <c:v>6576.1333333333305</c:v>
                </c:pt>
                <c:pt idx="92">
                  <c:v>6577.4666666666717</c:v>
                </c:pt>
                <c:pt idx="93">
                  <c:v>6577.066666666673</c:v>
                </c:pt>
                <c:pt idx="94">
                  <c:v>6571.8333333333303</c:v>
                </c:pt>
                <c:pt idx="95">
                  <c:v>6573.05</c:v>
                </c:pt>
                <c:pt idx="96">
                  <c:v>6572.6333333333305</c:v>
                </c:pt>
                <c:pt idx="97">
                  <c:v>6574.7333333333308</c:v>
                </c:pt>
                <c:pt idx="98">
                  <c:v>6578.75</c:v>
                </c:pt>
                <c:pt idx="99">
                  <c:v>6576.283333333331</c:v>
                </c:pt>
                <c:pt idx="100">
                  <c:v>6575.35</c:v>
                </c:pt>
                <c:pt idx="101">
                  <c:v>6576.35</c:v>
                </c:pt>
                <c:pt idx="102">
                  <c:v>6574.816666666673</c:v>
                </c:pt>
                <c:pt idx="103">
                  <c:v>6576.3666666666741</c:v>
                </c:pt>
                <c:pt idx="104">
                  <c:v>6576.783333333331</c:v>
                </c:pt>
                <c:pt idx="105">
                  <c:v>6576.25</c:v>
                </c:pt>
                <c:pt idx="106">
                  <c:v>6573.45</c:v>
                </c:pt>
                <c:pt idx="107">
                  <c:v>6577.4166666666724</c:v>
                </c:pt>
                <c:pt idx="108">
                  <c:v>6576.066666666673</c:v>
                </c:pt>
                <c:pt idx="109">
                  <c:v>6575.85</c:v>
                </c:pt>
                <c:pt idx="110">
                  <c:v>6576.6</c:v>
                </c:pt>
                <c:pt idx="111">
                  <c:v>6575.45</c:v>
                </c:pt>
                <c:pt idx="112">
                  <c:v>6570.4333333333298</c:v>
                </c:pt>
                <c:pt idx="113">
                  <c:v>6570.3333333333303</c:v>
                </c:pt>
                <c:pt idx="114">
                  <c:v>6572.3333333333303</c:v>
                </c:pt>
                <c:pt idx="115">
                  <c:v>6573.7</c:v>
                </c:pt>
                <c:pt idx="116">
                  <c:v>6574.3333333333303</c:v>
                </c:pt>
                <c:pt idx="117">
                  <c:v>6577.95</c:v>
                </c:pt>
                <c:pt idx="118">
                  <c:v>6578.1</c:v>
                </c:pt>
                <c:pt idx="119">
                  <c:v>6577.2</c:v>
                </c:pt>
                <c:pt idx="120">
                  <c:v>6571.783333333331</c:v>
                </c:pt>
                <c:pt idx="121">
                  <c:v>6570.6500000000024</c:v>
                </c:pt>
                <c:pt idx="122">
                  <c:v>6573.6500000000024</c:v>
                </c:pt>
                <c:pt idx="123">
                  <c:v>6570.8666666666741</c:v>
                </c:pt>
                <c:pt idx="124">
                  <c:v>6573.25</c:v>
                </c:pt>
                <c:pt idx="125">
                  <c:v>6571</c:v>
                </c:pt>
                <c:pt idx="126">
                  <c:v>6575.1</c:v>
                </c:pt>
                <c:pt idx="127">
                  <c:v>6571.0833333333303</c:v>
                </c:pt>
                <c:pt idx="128">
                  <c:v>6570.4166666666724</c:v>
                </c:pt>
                <c:pt idx="129">
                  <c:v>6570.033333333331</c:v>
                </c:pt>
                <c:pt idx="130">
                  <c:v>6570.3</c:v>
                </c:pt>
                <c:pt idx="131">
                  <c:v>6573.033333333331</c:v>
                </c:pt>
                <c:pt idx="132">
                  <c:v>6571.1333333333305</c:v>
                </c:pt>
                <c:pt idx="133">
                  <c:v>6566.75</c:v>
                </c:pt>
                <c:pt idx="134">
                  <c:v>6571.4666666666717</c:v>
                </c:pt>
                <c:pt idx="135">
                  <c:v>6569.816666666673</c:v>
                </c:pt>
                <c:pt idx="136">
                  <c:v>6566.8</c:v>
                </c:pt>
                <c:pt idx="137">
                  <c:v>6566.4666666666717</c:v>
                </c:pt>
                <c:pt idx="138">
                  <c:v>6568.8666666666741</c:v>
                </c:pt>
                <c:pt idx="139">
                  <c:v>6573.4833333333308</c:v>
                </c:pt>
                <c:pt idx="140">
                  <c:v>6570.05</c:v>
                </c:pt>
                <c:pt idx="141">
                  <c:v>6569.2166666666717</c:v>
                </c:pt>
                <c:pt idx="142">
                  <c:v>6561.3666666666741</c:v>
                </c:pt>
                <c:pt idx="143">
                  <c:v>6560.45</c:v>
                </c:pt>
                <c:pt idx="144">
                  <c:v>6551.566666666673</c:v>
                </c:pt>
                <c:pt idx="145">
                  <c:v>6557.066666666673</c:v>
                </c:pt>
                <c:pt idx="146">
                  <c:v>6556.2</c:v>
                </c:pt>
                <c:pt idx="147">
                  <c:v>6557.066666666673</c:v>
                </c:pt>
                <c:pt idx="148">
                  <c:v>6558.25</c:v>
                </c:pt>
                <c:pt idx="149">
                  <c:v>6559.8333333333303</c:v>
                </c:pt>
                <c:pt idx="150">
                  <c:v>6562.3666666666741</c:v>
                </c:pt>
                <c:pt idx="151">
                  <c:v>6558.9666666666717</c:v>
                </c:pt>
                <c:pt idx="152">
                  <c:v>6563.7666666666719</c:v>
                </c:pt>
                <c:pt idx="153">
                  <c:v>6565.816666666673</c:v>
                </c:pt>
                <c:pt idx="154">
                  <c:v>6569.7</c:v>
                </c:pt>
                <c:pt idx="155">
                  <c:v>6570.1</c:v>
                </c:pt>
                <c:pt idx="156">
                  <c:v>6574.75</c:v>
                </c:pt>
                <c:pt idx="157">
                  <c:v>6569.85</c:v>
                </c:pt>
                <c:pt idx="158">
                  <c:v>6562.816666666673</c:v>
                </c:pt>
                <c:pt idx="159">
                  <c:v>6557.033333333331</c:v>
                </c:pt>
                <c:pt idx="160">
                  <c:v>6553.0833333333303</c:v>
                </c:pt>
                <c:pt idx="161">
                  <c:v>6549.9666666666717</c:v>
                </c:pt>
                <c:pt idx="162">
                  <c:v>6554.1833333333325</c:v>
                </c:pt>
                <c:pt idx="163">
                  <c:v>6552.9666666666717</c:v>
                </c:pt>
                <c:pt idx="164">
                  <c:v>6551.4166666666724</c:v>
                </c:pt>
                <c:pt idx="165">
                  <c:v>6553.85</c:v>
                </c:pt>
                <c:pt idx="166">
                  <c:v>6551.55</c:v>
                </c:pt>
                <c:pt idx="167">
                  <c:v>6553.1833333333325</c:v>
                </c:pt>
                <c:pt idx="168">
                  <c:v>6551.25</c:v>
                </c:pt>
                <c:pt idx="169">
                  <c:v>6547.8833333333305</c:v>
                </c:pt>
                <c:pt idx="170">
                  <c:v>6546.2333333333308</c:v>
                </c:pt>
                <c:pt idx="171">
                  <c:v>6546.1833333333325</c:v>
                </c:pt>
                <c:pt idx="172">
                  <c:v>6549.4833333333308</c:v>
                </c:pt>
                <c:pt idx="173">
                  <c:v>6550.6333333333305</c:v>
                </c:pt>
                <c:pt idx="174">
                  <c:v>6549.7</c:v>
                </c:pt>
                <c:pt idx="175">
                  <c:v>6552.4</c:v>
                </c:pt>
                <c:pt idx="176">
                  <c:v>6551.55</c:v>
                </c:pt>
                <c:pt idx="177">
                  <c:v>6550.2666666666719</c:v>
                </c:pt>
                <c:pt idx="178">
                  <c:v>6553.7166666666717</c:v>
                </c:pt>
                <c:pt idx="179">
                  <c:v>6559.2166666666717</c:v>
                </c:pt>
                <c:pt idx="180">
                  <c:v>6563</c:v>
                </c:pt>
                <c:pt idx="181">
                  <c:v>6564.3</c:v>
                </c:pt>
                <c:pt idx="182">
                  <c:v>6562.6166666666741</c:v>
                </c:pt>
                <c:pt idx="183">
                  <c:v>6561.2166666666717</c:v>
                </c:pt>
                <c:pt idx="184">
                  <c:v>6558.25</c:v>
                </c:pt>
                <c:pt idx="185">
                  <c:v>6558.6333333333305</c:v>
                </c:pt>
                <c:pt idx="186">
                  <c:v>6557.4833333333308</c:v>
                </c:pt>
                <c:pt idx="187">
                  <c:v>6557.566666666673</c:v>
                </c:pt>
                <c:pt idx="188">
                  <c:v>6556.9166666666724</c:v>
                </c:pt>
                <c:pt idx="189">
                  <c:v>6554.7333333333308</c:v>
                </c:pt>
                <c:pt idx="190">
                  <c:v>6552.816666666673</c:v>
                </c:pt>
                <c:pt idx="191">
                  <c:v>6549.9</c:v>
                </c:pt>
                <c:pt idx="192">
                  <c:v>6554.3333333333303</c:v>
                </c:pt>
                <c:pt idx="193">
                  <c:v>6553.6333333333305</c:v>
                </c:pt>
                <c:pt idx="194">
                  <c:v>6547.9</c:v>
                </c:pt>
                <c:pt idx="195">
                  <c:v>6549.9666666666717</c:v>
                </c:pt>
                <c:pt idx="196">
                  <c:v>6548.8833333333305</c:v>
                </c:pt>
                <c:pt idx="197">
                  <c:v>6553.283333333331</c:v>
                </c:pt>
                <c:pt idx="198">
                  <c:v>6548.5166666666719</c:v>
                </c:pt>
                <c:pt idx="199">
                  <c:v>6546.8333333333303</c:v>
                </c:pt>
                <c:pt idx="200">
                  <c:v>6547.9833333333308</c:v>
                </c:pt>
                <c:pt idx="201">
                  <c:v>6549.816666666673</c:v>
                </c:pt>
                <c:pt idx="202">
                  <c:v>6560.8666666666741</c:v>
                </c:pt>
                <c:pt idx="203">
                  <c:v>6560.3333333333303</c:v>
                </c:pt>
                <c:pt idx="204">
                  <c:v>6566.283333333331</c:v>
                </c:pt>
                <c:pt idx="205">
                  <c:v>6564.783333333331</c:v>
                </c:pt>
                <c:pt idx="206">
                  <c:v>6563.5166666666719</c:v>
                </c:pt>
                <c:pt idx="207">
                  <c:v>6564.316666666673</c:v>
                </c:pt>
                <c:pt idx="208">
                  <c:v>6570.5</c:v>
                </c:pt>
                <c:pt idx="209">
                  <c:v>6566.1</c:v>
                </c:pt>
                <c:pt idx="210">
                  <c:v>6563.7333333333308</c:v>
                </c:pt>
                <c:pt idx="211">
                  <c:v>6566.7333333333308</c:v>
                </c:pt>
                <c:pt idx="212">
                  <c:v>6564.566666666673</c:v>
                </c:pt>
                <c:pt idx="213">
                  <c:v>6560.95</c:v>
                </c:pt>
                <c:pt idx="214">
                  <c:v>6556.4833333333308</c:v>
                </c:pt>
                <c:pt idx="215">
                  <c:v>6556.4166666666724</c:v>
                </c:pt>
                <c:pt idx="216">
                  <c:v>6551.25</c:v>
                </c:pt>
                <c:pt idx="217">
                  <c:v>6551.5</c:v>
                </c:pt>
                <c:pt idx="218">
                  <c:v>6550.4166666666724</c:v>
                </c:pt>
                <c:pt idx="219">
                  <c:v>6554.4333333333298</c:v>
                </c:pt>
                <c:pt idx="220">
                  <c:v>6561.033333333331</c:v>
                </c:pt>
                <c:pt idx="221">
                  <c:v>6561.1166666666741</c:v>
                </c:pt>
                <c:pt idx="222">
                  <c:v>6556.5833333333303</c:v>
                </c:pt>
                <c:pt idx="223">
                  <c:v>6554.9333333333298</c:v>
                </c:pt>
                <c:pt idx="224">
                  <c:v>6552.8</c:v>
                </c:pt>
                <c:pt idx="225">
                  <c:v>6549.7166666666717</c:v>
                </c:pt>
                <c:pt idx="226">
                  <c:v>6556.8833333333305</c:v>
                </c:pt>
                <c:pt idx="227">
                  <c:v>6553.3</c:v>
                </c:pt>
                <c:pt idx="228">
                  <c:v>6554.6833333333325</c:v>
                </c:pt>
                <c:pt idx="229">
                  <c:v>6557.1166666666741</c:v>
                </c:pt>
                <c:pt idx="230">
                  <c:v>6554.4</c:v>
                </c:pt>
                <c:pt idx="231">
                  <c:v>6558.1500000000024</c:v>
                </c:pt>
                <c:pt idx="232">
                  <c:v>6555.3333333333303</c:v>
                </c:pt>
                <c:pt idx="233">
                  <c:v>6553.45</c:v>
                </c:pt>
                <c:pt idx="234">
                  <c:v>6553.7333333333308</c:v>
                </c:pt>
                <c:pt idx="235">
                  <c:v>6551.566666666673</c:v>
                </c:pt>
                <c:pt idx="236">
                  <c:v>6548.7</c:v>
                </c:pt>
                <c:pt idx="237">
                  <c:v>6548.6333333333305</c:v>
                </c:pt>
                <c:pt idx="238">
                  <c:v>6543.816666666673</c:v>
                </c:pt>
                <c:pt idx="239">
                  <c:v>6542.7333333333308</c:v>
                </c:pt>
                <c:pt idx="240">
                  <c:v>6540.8833333333305</c:v>
                </c:pt>
                <c:pt idx="241">
                  <c:v>6542.2</c:v>
                </c:pt>
                <c:pt idx="242">
                  <c:v>6543.0166666666719</c:v>
                </c:pt>
                <c:pt idx="243">
                  <c:v>6543.533333333331</c:v>
                </c:pt>
                <c:pt idx="244">
                  <c:v>6549.2666666666719</c:v>
                </c:pt>
                <c:pt idx="245">
                  <c:v>6550.25</c:v>
                </c:pt>
                <c:pt idx="246">
                  <c:v>6546.25</c:v>
                </c:pt>
                <c:pt idx="247">
                  <c:v>6548.9</c:v>
                </c:pt>
                <c:pt idx="248">
                  <c:v>6550.1666666666742</c:v>
                </c:pt>
                <c:pt idx="249">
                  <c:v>6552.8833333333305</c:v>
                </c:pt>
                <c:pt idx="250">
                  <c:v>6552.816666666673</c:v>
                </c:pt>
                <c:pt idx="251">
                  <c:v>6552.35</c:v>
                </c:pt>
                <c:pt idx="252">
                  <c:v>6548.9166666666724</c:v>
                </c:pt>
                <c:pt idx="253">
                  <c:v>6553.7333333333308</c:v>
                </c:pt>
                <c:pt idx="254">
                  <c:v>6558.75</c:v>
                </c:pt>
                <c:pt idx="255">
                  <c:v>6560.4166666666724</c:v>
                </c:pt>
                <c:pt idx="256">
                  <c:v>6561.8666666666741</c:v>
                </c:pt>
                <c:pt idx="257">
                  <c:v>6563.4333333333298</c:v>
                </c:pt>
                <c:pt idx="258">
                  <c:v>6565.3833333333305</c:v>
                </c:pt>
                <c:pt idx="259">
                  <c:v>6566.4833333333308</c:v>
                </c:pt>
                <c:pt idx="260">
                  <c:v>6565.05</c:v>
                </c:pt>
                <c:pt idx="261">
                  <c:v>6567.9333333333298</c:v>
                </c:pt>
                <c:pt idx="262">
                  <c:v>6563.55</c:v>
                </c:pt>
                <c:pt idx="263">
                  <c:v>6563.9666666666717</c:v>
                </c:pt>
                <c:pt idx="264">
                  <c:v>6566.3666666666741</c:v>
                </c:pt>
                <c:pt idx="265">
                  <c:v>6566.816666666673</c:v>
                </c:pt>
                <c:pt idx="266">
                  <c:v>6567.6166666666741</c:v>
                </c:pt>
                <c:pt idx="267">
                  <c:v>6566.55</c:v>
                </c:pt>
                <c:pt idx="268">
                  <c:v>6561.1833333333325</c:v>
                </c:pt>
                <c:pt idx="269">
                  <c:v>6562.783333333331</c:v>
                </c:pt>
                <c:pt idx="270">
                  <c:v>6565.4666666666717</c:v>
                </c:pt>
                <c:pt idx="271">
                  <c:v>6565.6</c:v>
                </c:pt>
                <c:pt idx="272">
                  <c:v>6566.7333333333308</c:v>
                </c:pt>
                <c:pt idx="273">
                  <c:v>6569.5</c:v>
                </c:pt>
                <c:pt idx="274">
                  <c:v>6574.033333333331</c:v>
                </c:pt>
                <c:pt idx="275">
                  <c:v>6574.1166666666741</c:v>
                </c:pt>
                <c:pt idx="276">
                  <c:v>6574.3833333333305</c:v>
                </c:pt>
                <c:pt idx="277">
                  <c:v>6576.8833333333305</c:v>
                </c:pt>
                <c:pt idx="278">
                  <c:v>6580.7333333333308</c:v>
                </c:pt>
                <c:pt idx="279">
                  <c:v>6581.8833333333305</c:v>
                </c:pt>
                <c:pt idx="280">
                  <c:v>6577.7</c:v>
                </c:pt>
                <c:pt idx="281">
                  <c:v>6580.45</c:v>
                </c:pt>
                <c:pt idx="282">
                  <c:v>6582.0833333333303</c:v>
                </c:pt>
                <c:pt idx="283">
                  <c:v>6584.1166666666741</c:v>
                </c:pt>
                <c:pt idx="284">
                  <c:v>6586.2666666666719</c:v>
                </c:pt>
                <c:pt idx="285">
                  <c:v>6585.1166666666741</c:v>
                </c:pt>
                <c:pt idx="286">
                  <c:v>6577.9166666666724</c:v>
                </c:pt>
                <c:pt idx="287">
                  <c:v>6579.9333333333298</c:v>
                </c:pt>
                <c:pt idx="288">
                  <c:v>6580.7166666666717</c:v>
                </c:pt>
                <c:pt idx="289">
                  <c:v>6579.3333333333303</c:v>
                </c:pt>
                <c:pt idx="290">
                  <c:v>6579.3</c:v>
                </c:pt>
                <c:pt idx="291">
                  <c:v>6574.75</c:v>
                </c:pt>
                <c:pt idx="292">
                  <c:v>6574.066666666673</c:v>
                </c:pt>
                <c:pt idx="293">
                  <c:v>6577.1666666666742</c:v>
                </c:pt>
                <c:pt idx="294">
                  <c:v>6577.3</c:v>
                </c:pt>
                <c:pt idx="295">
                  <c:v>6575.4333333333298</c:v>
                </c:pt>
                <c:pt idx="296">
                  <c:v>6582.1333333333305</c:v>
                </c:pt>
                <c:pt idx="297">
                  <c:v>6581.5833333333303</c:v>
                </c:pt>
                <c:pt idx="298">
                  <c:v>6582.0833333333303</c:v>
                </c:pt>
                <c:pt idx="299">
                  <c:v>6581.6666666666742</c:v>
                </c:pt>
                <c:pt idx="300">
                  <c:v>6577.6500000000024</c:v>
                </c:pt>
                <c:pt idx="301">
                  <c:v>6579.5166666666719</c:v>
                </c:pt>
                <c:pt idx="302">
                  <c:v>6579.0833333333303</c:v>
                </c:pt>
                <c:pt idx="303">
                  <c:v>6582.6333333333305</c:v>
                </c:pt>
                <c:pt idx="304">
                  <c:v>6577.4833333333308</c:v>
                </c:pt>
                <c:pt idx="305">
                  <c:v>6573.816666666673</c:v>
                </c:pt>
                <c:pt idx="306">
                  <c:v>6577.8</c:v>
                </c:pt>
                <c:pt idx="307">
                  <c:v>6575.9833333333308</c:v>
                </c:pt>
                <c:pt idx="308">
                  <c:v>6577.9333333333298</c:v>
                </c:pt>
                <c:pt idx="309">
                  <c:v>6578.4833333333308</c:v>
                </c:pt>
                <c:pt idx="310">
                  <c:v>6579.9</c:v>
                </c:pt>
                <c:pt idx="311">
                  <c:v>6583.2166666666717</c:v>
                </c:pt>
                <c:pt idx="312">
                  <c:v>6579.2666666666719</c:v>
                </c:pt>
                <c:pt idx="313">
                  <c:v>6573.6666666666742</c:v>
                </c:pt>
                <c:pt idx="314">
                  <c:v>6572.9833333333308</c:v>
                </c:pt>
                <c:pt idx="315">
                  <c:v>6571.85</c:v>
                </c:pt>
                <c:pt idx="316">
                  <c:v>6567.2333333333308</c:v>
                </c:pt>
                <c:pt idx="317">
                  <c:v>6566.25</c:v>
                </c:pt>
                <c:pt idx="318">
                  <c:v>6566.3</c:v>
                </c:pt>
                <c:pt idx="319">
                  <c:v>6566.4666666666717</c:v>
                </c:pt>
                <c:pt idx="320">
                  <c:v>6563.7333333333308</c:v>
                </c:pt>
                <c:pt idx="321">
                  <c:v>6561.05</c:v>
                </c:pt>
                <c:pt idx="322">
                  <c:v>6560.05</c:v>
                </c:pt>
                <c:pt idx="323">
                  <c:v>6559.3666666666741</c:v>
                </c:pt>
                <c:pt idx="324">
                  <c:v>6554.2166666666717</c:v>
                </c:pt>
                <c:pt idx="325">
                  <c:v>6555.316666666673</c:v>
                </c:pt>
                <c:pt idx="326">
                  <c:v>6559.4166666666724</c:v>
                </c:pt>
                <c:pt idx="327">
                  <c:v>6559.1666666666742</c:v>
                </c:pt>
                <c:pt idx="328">
                  <c:v>6560.8</c:v>
                </c:pt>
                <c:pt idx="329">
                  <c:v>6564.9</c:v>
                </c:pt>
                <c:pt idx="330">
                  <c:v>6560.05</c:v>
                </c:pt>
                <c:pt idx="331">
                  <c:v>6556.566666666673</c:v>
                </c:pt>
                <c:pt idx="332">
                  <c:v>6558.8833333333305</c:v>
                </c:pt>
                <c:pt idx="333">
                  <c:v>6555.0166666666719</c:v>
                </c:pt>
                <c:pt idx="334">
                  <c:v>6554.95</c:v>
                </c:pt>
                <c:pt idx="335">
                  <c:v>6552.533333333331</c:v>
                </c:pt>
                <c:pt idx="336">
                  <c:v>6552.4666666666717</c:v>
                </c:pt>
                <c:pt idx="337">
                  <c:v>6551.35</c:v>
                </c:pt>
                <c:pt idx="338">
                  <c:v>6553.1333333333305</c:v>
                </c:pt>
                <c:pt idx="339">
                  <c:v>6555.816666666673</c:v>
                </c:pt>
                <c:pt idx="340">
                  <c:v>6555.5166666666719</c:v>
                </c:pt>
                <c:pt idx="341">
                  <c:v>6554.6333333333305</c:v>
                </c:pt>
                <c:pt idx="342">
                  <c:v>6554.6666666666742</c:v>
                </c:pt>
                <c:pt idx="343">
                  <c:v>6557.1</c:v>
                </c:pt>
                <c:pt idx="344">
                  <c:v>6558.2</c:v>
                </c:pt>
                <c:pt idx="345">
                  <c:v>6560.05</c:v>
                </c:pt>
                <c:pt idx="346">
                  <c:v>6556.2333333333308</c:v>
                </c:pt>
                <c:pt idx="347">
                  <c:v>6552.566666666673</c:v>
                </c:pt>
                <c:pt idx="348">
                  <c:v>6555.9666666666717</c:v>
                </c:pt>
                <c:pt idx="349">
                  <c:v>6557.566666666673</c:v>
                </c:pt>
                <c:pt idx="350">
                  <c:v>6559</c:v>
                </c:pt>
                <c:pt idx="351">
                  <c:v>6555.8666666666741</c:v>
                </c:pt>
                <c:pt idx="352">
                  <c:v>6553.7</c:v>
                </c:pt>
                <c:pt idx="353">
                  <c:v>6547.1500000000024</c:v>
                </c:pt>
                <c:pt idx="354">
                  <c:v>6549.8833333333305</c:v>
                </c:pt>
                <c:pt idx="355">
                  <c:v>6549.1833333333325</c:v>
                </c:pt>
                <c:pt idx="356">
                  <c:v>6544.1333333333305</c:v>
                </c:pt>
                <c:pt idx="357">
                  <c:v>6547.2</c:v>
                </c:pt>
                <c:pt idx="358">
                  <c:v>6550.4166666666724</c:v>
                </c:pt>
                <c:pt idx="359">
                  <c:v>6551.4</c:v>
                </c:pt>
                <c:pt idx="360">
                  <c:v>6556.7166666666717</c:v>
                </c:pt>
                <c:pt idx="361">
                  <c:v>6552.4333333333298</c:v>
                </c:pt>
                <c:pt idx="362">
                  <c:v>6555.783333333331</c:v>
                </c:pt>
                <c:pt idx="363">
                  <c:v>6552.5833333333303</c:v>
                </c:pt>
                <c:pt idx="364">
                  <c:v>6556</c:v>
                </c:pt>
                <c:pt idx="365">
                  <c:v>6555.1833333333325</c:v>
                </c:pt>
                <c:pt idx="366">
                  <c:v>6552.4666666666717</c:v>
                </c:pt>
                <c:pt idx="367">
                  <c:v>6553.6500000000024</c:v>
                </c:pt>
                <c:pt idx="368">
                  <c:v>6551.533333333331</c:v>
                </c:pt>
                <c:pt idx="369">
                  <c:v>6550.3833333333305</c:v>
                </c:pt>
                <c:pt idx="370">
                  <c:v>6547.2</c:v>
                </c:pt>
                <c:pt idx="371">
                  <c:v>6542.4666666666717</c:v>
                </c:pt>
                <c:pt idx="372">
                  <c:v>6545.9166666666724</c:v>
                </c:pt>
                <c:pt idx="373">
                  <c:v>6548.7666666666719</c:v>
                </c:pt>
                <c:pt idx="374">
                  <c:v>6548.6333333333305</c:v>
                </c:pt>
                <c:pt idx="375">
                  <c:v>6546.4666666666717</c:v>
                </c:pt>
                <c:pt idx="376">
                  <c:v>6552.25</c:v>
                </c:pt>
                <c:pt idx="377">
                  <c:v>6548.55</c:v>
                </c:pt>
                <c:pt idx="378">
                  <c:v>6543.6666666666742</c:v>
                </c:pt>
                <c:pt idx="379">
                  <c:v>6543.9</c:v>
                </c:pt>
                <c:pt idx="380">
                  <c:v>6546.35</c:v>
                </c:pt>
                <c:pt idx="381">
                  <c:v>6546.9833333333308</c:v>
                </c:pt>
                <c:pt idx="382">
                  <c:v>6542.5833333333303</c:v>
                </c:pt>
                <c:pt idx="383">
                  <c:v>6539.95</c:v>
                </c:pt>
                <c:pt idx="384">
                  <c:v>6543.7666666666719</c:v>
                </c:pt>
                <c:pt idx="385">
                  <c:v>6540.55</c:v>
                </c:pt>
                <c:pt idx="386">
                  <c:v>6538.3333333333303</c:v>
                </c:pt>
                <c:pt idx="387">
                  <c:v>6539.1833333333325</c:v>
                </c:pt>
                <c:pt idx="388">
                  <c:v>6537.5166666666719</c:v>
                </c:pt>
                <c:pt idx="389">
                  <c:v>6533.533333333331</c:v>
                </c:pt>
                <c:pt idx="390">
                  <c:v>6537.7166666666717</c:v>
                </c:pt>
                <c:pt idx="391">
                  <c:v>6543.55</c:v>
                </c:pt>
                <c:pt idx="392">
                  <c:v>6540.783333333331</c:v>
                </c:pt>
                <c:pt idx="393">
                  <c:v>6541.1500000000024</c:v>
                </c:pt>
                <c:pt idx="394">
                  <c:v>6538.4</c:v>
                </c:pt>
                <c:pt idx="395">
                  <c:v>6538.9166666666724</c:v>
                </c:pt>
                <c:pt idx="396">
                  <c:v>6539.316666666673</c:v>
                </c:pt>
                <c:pt idx="397">
                  <c:v>6537.3666666666741</c:v>
                </c:pt>
                <c:pt idx="398">
                  <c:v>6535.05</c:v>
                </c:pt>
                <c:pt idx="399">
                  <c:v>6529.0833333333303</c:v>
                </c:pt>
                <c:pt idx="400">
                  <c:v>6527.4666666666717</c:v>
                </c:pt>
                <c:pt idx="401">
                  <c:v>6530.1500000000024</c:v>
                </c:pt>
                <c:pt idx="402">
                  <c:v>6530.1666666666742</c:v>
                </c:pt>
                <c:pt idx="403">
                  <c:v>6526.85</c:v>
                </c:pt>
                <c:pt idx="404">
                  <c:v>6524.566666666673</c:v>
                </c:pt>
                <c:pt idx="405">
                  <c:v>6529.2666666666719</c:v>
                </c:pt>
                <c:pt idx="406">
                  <c:v>6536.533333333331</c:v>
                </c:pt>
                <c:pt idx="407">
                  <c:v>6535.1333333333305</c:v>
                </c:pt>
                <c:pt idx="408">
                  <c:v>6533</c:v>
                </c:pt>
                <c:pt idx="409">
                  <c:v>6534.6333333333305</c:v>
                </c:pt>
                <c:pt idx="410">
                  <c:v>6532.8</c:v>
                </c:pt>
                <c:pt idx="411">
                  <c:v>6539.4833333333308</c:v>
                </c:pt>
                <c:pt idx="412">
                  <c:v>6542.0166666666719</c:v>
                </c:pt>
                <c:pt idx="413">
                  <c:v>6548.3333333333303</c:v>
                </c:pt>
                <c:pt idx="414">
                  <c:v>6543.8833333333305</c:v>
                </c:pt>
                <c:pt idx="415">
                  <c:v>6544.4333333333298</c:v>
                </c:pt>
                <c:pt idx="416">
                  <c:v>6543.9</c:v>
                </c:pt>
                <c:pt idx="417">
                  <c:v>6545.1166666666741</c:v>
                </c:pt>
                <c:pt idx="418">
                  <c:v>6544.8666666666741</c:v>
                </c:pt>
                <c:pt idx="419">
                  <c:v>6544.066666666673</c:v>
                </c:pt>
                <c:pt idx="420">
                  <c:v>6542</c:v>
                </c:pt>
                <c:pt idx="421">
                  <c:v>6543.5166666666719</c:v>
                </c:pt>
                <c:pt idx="422">
                  <c:v>6542.85</c:v>
                </c:pt>
                <c:pt idx="423">
                  <c:v>6543.8</c:v>
                </c:pt>
                <c:pt idx="424">
                  <c:v>6543.9</c:v>
                </c:pt>
                <c:pt idx="425">
                  <c:v>6545.283333333331</c:v>
                </c:pt>
                <c:pt idx="426">
                  <c:v>6547.85</c:v>
                </c:pt>
                <c:pt idx="427">
                  <c:v>6551.2333333333308</c:v>
                </c:pt>
                <c:pt idx="428">
                  <c:v>6547.9166666666724</c:v>
                </c:pt>
                <c:pt idx="429">
                  <c:v>6548.2666666666719</c:v>
                </c:pt>
                <c:pt idx="430">
                  <c:v>6552.9166666666724</c:v>
                </c:pt>
                <c:pt idx="431">
                  <c:v>6554.566666666673</c:v>
                </c:pt>
                <c:pt idx="432">
                  <c:v>6553.566666666673</c:v>
                </c:pt>
                <c:pt idx="433">
                  <c:v>6553.566666666673</c:v>
                </c:pt>
                <c:pt idx="434">
                  <c:v>6551.9</c:v>
                </c:pt>
                <c:pt idx="435">
                  <c:v>6548.7666666666719</c:v>
                </c:pt>
                <c:pt idx="436">
                  <c:v>6545.9333333333298</c:v>
                </c:pt>
                <c:pt idx="437">
                  <c:v>6546.95</c:v>
                </c:pt>
                <c:pt idx="438">
                  <c:v>6548.6833333333325</c:v>
                </c:pt>
                <c:pt idx="439">
                  <c:v>6546.4666666666717</c:v>
                </c:pt>
                <c:pt idx="440">
                  <c:v>6548.05</c:v>
                </c:pt>
                <c:pt idx="441">
                  <c:v>6547.783333333331</c:v>
                </c:pt>
                <c:pt idx="442">
                  <c:v>6555.9333333333298</c:v>
                </c:pt>
                <c:pt idx="443">
                  <c:v>6558</c:v>
                </c:pt>
                <c:pt idx="444">
                  <c:v>6555.0166666666719</c:v>
                </c:pt>
                <c:pt idx="445">
                  <c:v>6552.4166666666724</c:v>
                </c:pt>
                <c:pt idx="446">
                  <c:v>6553.7</c:v>
                </c:pt>
                <c:pt idx="447">
                  <c:v>6553.7333333333308</c:v>
                </c:pt>
                <c:pt idx="448">
                  <c:v>6555.3</c:v>
                </c:pt>
                <c:pt idx="449">
                  <c:v>6561.9333333333298</c:v>
                </c:pt>
                <c:pt idx="450">
                  <c:v>6557.2166666666717</c:v>
                </c:pt>
                <c:pt idx="451">
                  <c:v>6555.6</c:v>
                </c:pt>
                <c:pt idx="452">
                  <c:v>6551.8</c:v>
                </c:pt>
                <c:pt idx="453">
                  <c:v>6555.6166666666741</c:v>
                </c:pt>
                <c:pt idx="454">
                  <c:v>6557.8833333333305</c:v>
                </c:pt>
                <c:pt idx="455">
                  <c:v>6560.25</c:v>
                </c:pt>
                <c:pt idx="456">
                  <c:v>6559.5166666666719</c:v>
                </c:pt>
                <c:pt idx="457">
                  <c:v>6563.4</c:v>
                </c:pt>
                <c:pt idx="458">
                  <c:v>6564.2166666666717</c:v>
                </c:pt>
                <c:pt idx="459">
                  <c:v>6564.6500000000024</c:v>
                </c:pt>
                <c:pt idx="460">
                  <c:v>6566.6500000000024</c:v>
                </c:pt>
                <c:pt idx="461">
                  <c:v>6561.5833333333303</c:v>
                </c:pt>
                <c:pt idx="462">
                  <c:v>6562.95</c:v>
                </c:pt>
                <c:pt idx="463">
                  <c:v>6567.45</c:v>
                </c:pt>
                <c:pt idx="464">
                  <c:v>6568.8666666666741</c:v>
                </c:pt>
                <c:pt idx="465">
                  <c:v>6567.1666666666742</c:v>
                </c:pt>
                <c:pt idx="466">
                  <c:v>6564.3</c:v>
                </c:pt>
                <c:pt idx="467">
                  <c:v>6566.9</c:v>
                </c:pt>
                <c:pt idx="468">
                  <c:v>6564.5833333333303</c:v>
                </c:pt>
                <c:pt idx="469">
                  <c:v>6562.2</c:v>
                </c:pt>
                <c:pt idx="470">
                  <c:v>6564</c:v>
                </c:pt>
                <c:pt idx="471">
                  <c:v>6564.1666666666742</c:v>
                </c:pt>
                <c:pt idx="472">
                  <c:v>6567.6333333333305</c:v>
                </c:pt>
                <c:pt idx="473">
                  <c:v>6566.2666666666719</c:v>
                </c:pt>
                <c:pt idx="474">
                  <c:v>6570.033333333331</c:v>
                </c:pt>
                <c:pt idx="475">
                  <c:v>6571.9166666666724</c:v>
                </c:pt>
                <c:pt idx="476">
                  <c:v>6576.5833333333303</c:v>
                </c:pt>
                <c:pt idx="477">
                  <c:v>6573.4833333333308</c:v>
                </c:pt>
                <c:pt idx="478">
                  <c:v>6575.8</c:v>
                </c:pt>
                <c:pt idx="479">
                  <c:v>6581.5833333333303</c:v>
                </c:pt>
                <c:pt idx="480">
                  <c:v>6578.8</c:v>
                </c:pt>
                <c:pt idx="481">
                  <c:v>6578.0166666666719</c:v>
                </c:pt>
                <c:pt idx="482">
                  <c:v>6576.6666666666742</c:v>
                </c:pt>
                <c:pt idx="483">
                  <c:v>6577.6500000000024</c:v>
                </c:pt>
                <c:pt idx="484">
                  <c:v>6574.0166666666719</c:v>
                </c:pt>
                <c:pt idx="485">
                  <c:v>6578.1500000000024</c:v>
                </c:pt>
                <c:pt idx="486">
                  <c:v>6578</c:v>
                </c:pt>
                <c:pt idx="487">
                  <c:v>6573.55</c:v>
                </c:pt>
                <c:pt idx="488">
                  <c:v>6585.25</c:v>
                </c:pt>
                <c:pt idx="489">
                  <c:v>6592.6500000000024</c:v>
                </c:pt>
                <c:pt idx="490">
                  <c:v>6594.3333333333303</c:v>
                </c:pt>
                <c:pt idx="491">
                  <c:v>6593.3</c:v>
                </c:pt>
                <c:pt idx="492">
                  <c:v>6594.816666666673</c:v>
                </c:pt>
                <c:pt idx="493">
                  <c:v>6594.25</c:v>
                </c:pt>
                <c:pt idx="494">
                  <c:v>6590.1166666666741</c:v>
                </c:pt>
                <c:pt idx="495">
                  <c:v>6593.9333333333298</c:v>
                </c:pt>
                <c:pt idx="496">
                  <c:v>6594.7666666666719</c:v>
                </c:pt>
                <c:pt idx="497">
                  <c:v>6593.566666666673</c:v>
                </c:pt>
                <c:pt idx="498">
                  <c:v>6596.283333333331</c:v>
                </c:pt>
                <c:pt idx="499">
                  <c:v>6601.9</c:v>
                </c:pt>
                <c:pt idx="500">
                  <c:v>6600.5</c:v>
                </c:pt>
                <c:pt idx="501">
                  <c:v>6601.3833333333305</c:v>
                </c:pt>
                <c:pt idx="502">
                  <c:v>6600.5</c:v>
                </c:pt>
                <c:pt idx="503">
                  <c:v>6605.3333333333303</c:v>
                </c:pt>
                <c:pt idx="504">
                  <c:v>6609.283333333331</c:v>
                </c:pt>
                <c:pt idx="505">
                  <c:v>6610.6666666666742</c:v>
                </c:pt>
                <c:pt idx="506">
                  <c:v>6610.0166666666719</c:v>
                </c:pt>
                <c:pt idx="507">
                  <c:v>6611.4666666666717</c:v>
                </c:pt>
                <c:pt idx="508">
                  <c:v>6609.283333333331</c:v>
                </c:pt>
                <c:pt idx="509">
                  <c:v>6607.1666666666742</c:v>
                </c:pt>
                <c:pt idx="510">
                  <c:v>6605.4666666666717</c:v>
                </c:pt>
                <c:pt idx="511">
                  <c:v>6604.3333333333303</c:v>
                </c:pt>
                <c:pt idx="512">
                  <c:v>6606.9166666666724</c:v>
                </c:pt>
                <c:pt idx="513">
                  <c:v>6607.2666666666719</c:v>
                </c:pt>
                <c:pt idx="514">
                  <c:v>6604.75</c:v>
                </c:pt>
                <c:pt idx="515">
                  <c:v>6603.9</c:v>
                </c:pt>
                <c:pt idx="516">
                  <c:v>6603.316666666673</c:v>
                </c:pt>
                <c:pt idx="517">
                  <c:v>6603.8</c:v>
                </c:pt>
                <c:pt idx="518">
                  <c:v>6601.9833333333308</c:v>
                </c:pt>
                <c:pt idx="519">
                  <c:v>6605.1833333333325</c:v>
                </c:pt>
                <c:pt idx="520">
                  <c:v>6607.1166666666741</c:v>
                </c:pt>
                <c:pt idx="521">
                  <c:v>6606.033333333331</c:v>
                </c:pt>
                <c:pt idx="522">
                  <c:v>6603.9666666666717</c:v>
                </c:pt>
                <c:pt idx="523">
                  <c:v>6600.3666666666741</c:v>
                </c:pt>
                <c:pt idx="524">
                  <c:v>6598.9</c:v>
                </c:pt>
                <c:pt idx="525">
                  <c:v>6598.316666666673</c:v>
                </c:pt>
                <c:pt idx="526">
                  <c:v>6598.316666666673</c:v>
                </c:pt>
                <c:pt idx="527">
                  <c:v>6600.1833333333325</c:v>
                </c:pt>
                <c:pt idx="528">
                  <c:v>6597.316666666673</c:v>
                </c:pt>
                <c:pt idx="529">
                  <c:v>6598.1333333333305</c:v>
                </c:pt>
                <c:pt idx="530">
                  <c:v>6596.816666666673</c:v>
                </c:pt>
                <c:pt idx="531">
                  <c:v>6594.066666666673</c:v>
                </c:pt>
                <c:pt idx="532">
                  <c:v>6593.0833333333303</c:v>
                </c:pt>
                <c:pt idx="533">
                  <c:v>6588.4</c:v>
                </c:pt>
                <c:pt idx="534">
                  <c:v>6584.316666666673</c:v>
                </c:pt>
                <c:pt idx="535">
                  <c:v>6586.7333333333308</c:v>
                </c:pt>
                <c:pt idx="536">
                  <c:v>6584.283333333331</c:v>
                </c:pt>
                <c:pt idx="537">
                  <c:v>6586.0166666666719</c:v>
                </c:pt>
                <c:pt idx="538">
                  <c:v>6580.4166666666724</c:v>
                </c:pt>
                <c:pt idx="539">
                  <c:v>6574.1</c:v>
                </c:pt>
                <c:pt idx="540">
                  <c:v>6578.35</c:v>
                </c:pt>
                <c:pt idx="541">
                  <c:v>6578.7666666666719</c:v>
                </c:pt>
                <c:pt idx="542">
                  <c:v>6577.2666666666719</c:v>
                </c:pt>
                <c:pt idx="543">
                  <c:v>6576.6666666666742</c:v>
                </c:pt>
                <c:pt idx="544">
                  <c:v>6579.0166666666719</c:v>
                </c:pt>
                <c:pt idx="545">
                  <c:v>6574.7</c:v>
                </c:pt>
                <c:pt idx="546">
                  <c:v>6572.9666666666717</c:v>
                </c:pt>
                <c:pt idx="547">
                  <c:v>6572.816666666673</c:v>
                </c:pt>
                <c:pt idx="548">
                  <c:v>6568.0833333333303</c:v>
                </c:pt>
                <c:pt idx="549">
                  <c:v>6561.066666666673</c:v>
                </c:pt>
                <c:pt idx="550">
                  <c:v>6555.35</c:v>
                </c:pt>
                <c:pt idx="551">
                  <c:v>6555.75</c:v>
                </c:pt>
                <c:pt idx="552">
                  <c:v>6558.2166666666717</c:v>
                </c:pt>
                <c:pt idx="553">
                  <c:v>6558.2166666666717</c:v>
                </c:pt>
                <c:pt idx="554">
                  <c:v>6560.5</c:v>
                </c:pt>
                <c:pt idx="555">
                  <c:v>6567.9833333333308</c:v>
                </c:pt>
                <c:pt idx="556">
                  <c:v>6571.7</c:v>
                </c:pt>
                <c:pt idx="557">
                  <c:v>6575.283333333331</c:v>
                </c:pt>
                <c:pt idx="558">
                  <c:v>6578.3</c:v>
                </c:pt>
                <c:pt idx="559">
                  <c:v>6574.1833333333325</c:v>
                </c:pt>
                <c:pt idx="560">
                  <c:v>6577.2</c:v>
                </c:pt>
                <c:pt idx="561">
                  <c:v>6576.7</c:v>
                </c:pt>
                <c:pt idx="562">
                  <c:v>6573.9</c:v>
                </c:pt>
                <c:pt idx="563">
                  <c:v>6569.7</c:v>
                </c:pt>
                <c:pt idx="564">
                  <c:v>6569.9333333333298</c:v>
                </c:pt>
                <c:pt idx="565">
                  <c:v>6568.6500000000024</c:v>
                </c:pt>
                <c:pt idx="566">
                  <c:v>6568.1500000000024</c:v>
                </c:pt>
                <c:pt idx="567">
                  <c:v>6565.6666666666742</c:v>
                </c:pt>
                <c:pt idx="568">
                  <c:v>6565.35</c:v>
                </c:pt>
                <c:pt idx="569">
                  <c:v>6561.7</c:v>
                </c:pt>
                <c:pt idx="570">
                  <c:v>6562.95</c:v>
                </c:pt>
                <c:pt idx="571">
                  <c:v>6562.95</c:v>
                </c:pt>
                <c:pt idx="572">
                  <c:v>6558.3833333333305</c:v>
                </c:pt>
                <c:pt idx="573">
                  <c:v>6561.3333333333303</c:v>
                </c:pt>
                <c:pt idx="574">
                  <c:v>6566.7333333333308</c:v>
                </c:pt>
                <c:pt idx="575">
                  <c:v>6569.4833333333308</c:v>
                </c:pt>
                <c:pt idx="576">
                  <c:v>6572.2166666666717</c:v>
                </c:pt>
                <c:pt idx="577">
                  <c:v>6567.05</c:v>
                </c:pt>
                <c:pt idx="578">
                  <c:v>6566.4166666666724</c:v>
                </c:pt>
                <c:pt idx="579">
                  <c:v>6561.6500000000024</c:v>
                </c:pt>
                <c:pt idx="580">
                  <c:v>6557.6500000000024</c:v>
                </c:pt>
                <c:pt idx="581">
                  <c:v>6563.1666666666742</c:v>
                </c:pt>
                <c:pt idx="582">
                  <c:v>6560.5833333333303</c:v>
                </c:pt>
                <c:pt idx="583">
                  <c:v>6558.0166666666719</c:v>
                </c:pt>
                <c:pt idx="584">
                  <c:v>6558.05</c:v>
                </c:pt>
                <c:pt idx="585">
                  <c:v>6553.85</c:v>
                </c:pt>
                <c:pt idx="586">
                  <c:v>6557.75</c:v>
                </c:pt>
                <c:pt idx="587">
                  <c:v>6557.95</c:v>
                </c:pt>
                <c:pt idx="588">
                  <c:v>6559.4</c:v>
                </c:pt>
                <c:pt idx="589">
                  <c:v>6562.0166666666719</c:v>
                </c:pt>
                <c:pt idx="590">
                  <c:v>6567.95</c:v>
                </c:pt>
                <c:pt idx="591">
                  <c:v>6564.5166666666719</c:v>
                </c:pt>
                <c:pt idx="592">
                  <c:v>6562.9666666666717</c:v>
                </c:pt>
                <c:pt idx="593">
                  <c:v>6564.7333333333308</c:v>
                </c:pt>
                <c:pt idx="594">
                  <c:v>6566.25</c:v>
                </c:pt>
                <c:pt idx="595">
                  <c:v>6565.4833333333308</c:v>
                </c:pt>
                <c:pt idx="596">
                  <c:v>6565.2</c:v>
                </c:pt>
                <c:pt idx="597">
                  <c:v>6564.6666666666742</c:v>
                </c:pt>
                <c:pt idx="598">
                  <c:v>6568.9</c:v>
                </c:pt>
                <c:pt idx="599">
                  <c:v>6569.3</c:v>
                </c:pt>
                <c:pt idx="600">
                  <c:v>6568.6333333333305</c:v>
                </c:pt>
                <c:pt idx="601">
                  <c:v>6568.9333333333298</c:v>
                </c:pt>
                <c:pt idx="602">
                  <c:v>6567.9</c:v>
                </c:pt>
                <c:pt idx="603">
                  <c:v>6564.4</c:v>
                </c:pt>
                <c:pt idx="604">
                  <c:v>6567.7333333333308</c:v>
                </c:pt>
                <c:pt idx="605">
                  <c:v>6567.5166666666719</c:v>
                </c:pt>
                <c:pt idx="606">
                  <c:v>6571.533333333331</c:v>
                </c:pt>
                <c:pt idx="607">
                  <c:v>6572.55</c:v>
                </c:pt>
                <c:pt idx="608">
                  <c:v>6566.533333333331</c:v>
                </c:pt>
                <c:pt idx="609">
                  <c:v>6568.3833333333305</c:v>
                </c:pt>
                <c:pt idx="610">
                  <c:v>6574.6666666666742</c:v>
                </c:pt>
                <c:pt idx="611">
                  <c:v>6577.6833333333325</c:v>
                </c:pt>
                <c:pt idx="612">
                  <c:v>6574.533333333331</c:v>
                </c:pt>
                <c:pt idx="613">
                  <c:v>6575.3333333333303</c:v>
                </c:pt>
                <c:pt idx="614">
                  <c:v>6582.4</c:v>
                </c:pt>
                <c:pt idx="615">
                  <c:v>6581.533333333331</c:v>
                </c:pt>
                <c:pt idx="616">
                  <c:v>6576.55</c:v>
                </c:pt>
                <c:pt idx="617">
                  <c:v>6576.8333333333303</c:v>
                </c:pt>
                <c:pt idx="618">
                  <c:v>6572.4333333333298</c:v>
                </c:pt>
                <c:pt idx="619">
                  <c:v>6573.1333333333305</c:v>
                </c:pt>
                <c:pt idx="620">
                  <c:v>6572.3</c:v>
                </c:pt>
                <c:pt idx="621">
                  <c:v>6570.6500000000024</c:v>
                </c:pt>
                <c:pt idx="622">
                  <c:v>6574.9666666666717</c:v>
                </c:pt>
                <c:pt idx="623">
                  <c:v>6572.816666666673</c:v>
                </c:pt>
                <c:pt idx="624">
                  <c:v>6571.2</c:v>
                </c:pt>
                <c:pt idx="625">
                  <c:v>6576.5833333333303</c:v>
                </c:pt>
                <c:pt idx="626">
                  <c:v>6573.8666666666741</c:v>
                </c:pt>
                <c:pt idx="627">
                  <c:v>6577.0833333333303</c:v>
                </c:pt>
                <c:pt idx="628">
                  <c:v>6581.6500000000024</c:v>
                </c:pt>
                <c:pt idx="629">
                  <c:v>6583.9333333333298</c:v>
                </c:pt>
                <c:pt idx="630">
                  <c:v>6584.7666666666719</c:v>
                </c:pt>
                <c:pt idx="631">
                  <c:v>6585.2</c:v>
                </c:pt>
                <c:pt idx="632">
                  <c:v>6588.45</c:v>
                </c:pt>
                <c:pt idx="633">
                  <c:v>6582.566666666673</c:v>
                </c:pt>
                <c:pt idx="634">
                  <c:v>6576.5166666666719</c:v>
                </c:pt>
                <c:pt idx="635">
                  <c:v>6575.6166666666741</c:v>
                </c:pt>
                <c:pt idx="636">
                  <c:v>6576.3666666666741</c:v>
                </c:pt>
                <c:pt idx="637">
                  <c:v>6583.2166666666717</c:v>
                </c:pt>
                <c:pt idx="638">
                  <c:v>6582.2166666666717</c:v>
                </c:pt>
                <c:pt idx="639">
                  <c:v>6585.8666666666741</c:v>
                </c:pt>
                <c:pt idx="640">
                  <c:v>6589</c:v>
                </c:pt>
                <c:pt idx="641">
                  <c:v>6579.3</c:v>
                </c:pt>
                <c:pt idx="642">
                  <c:v>6581.5</c:v>
                </c:pt>
                <c:pt idx="643">
                  <c:v>6582.1833333333325</c:v>
                </c:pt>
                <c:pt idx="644">
                  <c:v>6584.6333333333305</c:v>
                </c:pt>
                <c:pt idx="645">
                  <c:v>6586.6166666666741</c:v>
                </c:pt>
                <c:pt idx="646">
                  <c:v>6586.5</c:v>
                </c:pt>
                <c:pt idx="647">
                  <c:v>6587.2666666666719</c:v>
                </c:pt>
                <c:pt idx="648">
                  <c:v>6592.8</c:v>
                </c:pt>
                <c:pt idx="649">
                  <c:v>6592.2166666666717</c:v>
                </c:pt>
                <c:pt idx="650">
                  <c:v>6586.0166666666719</c:v>
                </c:pt>
                <c:pt idx="651">
                  <c:v>6590.5166666666719</c:v>
                </c:pt>
                <c:pt idx="652">
                  <c:v>6593.6166666666741</c:v>
                </c:pt>
                <c:pt idx="653">
                  <c:v>6595.4</c:v>
                </c:pt>
                <c:pt idx="654">
                  <c:v>6597.6333333333305</c:v>
                </c:pt>
                <c:pt idx="655">
                  <c:v>6597.533333333331</c:v>
                </c:pt>
                <c:pt idx="656">
                  <c:v>6593.1333333333305</c:v>
                </c:pt>
                <c:pt idx="657">
                  <c:v>6593.8833333333305</c:v>
                </c:pt>
                <c:pt idx="658">
                  <c:v>6589.9333333333298</c:v>
                </c:pt>
                <c:pt idx="659">
                  <c:v>6587.8666666666741</c:v>
                </c:pt>
                <c:pt idx="660">
                  <c:v>6587.033333333331</c:v>
                </c:pt>
                <c:pt idx="661">
                  <c:v>6583.9166666666724</c:v>
                </c:pt>
                <c:pt idx="662">
                  <c:v>6585.0833333333303</c:v>
                </c:pt>
                <c:pt idx="663">
                  <c:v>6585.2666666666719</c:v>
                </c:pt>
                <c:pt idx="664">
                  <c:v>6581.1333333333305</c:v>
                </c:pt>
                <c:pt idx="665">
                  <c:v>6579.5166666666719</c:v>
                </c:pt>
                <c:pt idx="666">
                  <c:v>6573.5833333333303</c:v>
                </c:pt>
                <c:pt idx="667">
                  <c:v>6572.1333333333305</c:v>
                </c:pt>
                <c:pt idx="668">
                  <c:v>6573.9166666666724</c:v>
                </c:pt>
                <c:pt idx="669">
                  <c:v>6569.2</c:v>
                </c:pt>
                <c:pt idx="670">
                  <c:v>6567.7</c:v>
                </c:pt>
                <c:pt idx="671">
                  <c:v>6564.2</c:v>
                </c:pt>
                <c:pt idx="672">
                  <c:v>6565.9666666666717</c:v>
                </c:pt>
                <c:pt idx="673">
                  <c:v>6565.1500000000024</c:v>
                </c:pt>
                <c:pt idx="674">
                  <c:v>6562.0833333333303</c:v>
                </c:pt>
                <c:pt idx="675">
                  <c:v>6553</c:v>
                </c:pt>
                <c:pt idx="676">
                  <c:v>6553.55</c:v>
                </c:pt>
                <c:pt idx="677">
                  <c:v>6548.5</c:v>
                </c:pt>
                <c:pt idx="678">
                  <c:v>6550.6500000000024</c:v>
                </c:pt>
                <c:pt idx="679">
                  <c:v>6549.6500000000024</c:v>
                </c:pt>
                <c:pt idx="680">
                  <c:v>6549.0166666666719</c:v>
                </c:pt>
                <c:pt idx="681">
                  <c:v>6546.2166666666717</c:v>
                </c:pt>
                <c:pt idx="682">
                  <c:v>6544.35</c:v>
                </c:pt>
                <c:pt idx="683">
                  <c:v>6545.283333333331</c:v>
                </c:pt>
                <c:pt idx="684">
                  <c:v>6544.5166666666719</c:v>
                </c:pt>
                <c:pt idx="685">
                  <c:v>6544.3666666666741</c:v>
                </c:pt>
                <c:pt idx="686">
                  <c:v>6543.8</c:v>
                </c:pt>
                <c:pt idx="687">
                  <c:v>6539.8833333333305</c:v>
                </c:pt>
                <c:pt idx="688">
                  <c:v>6534.4666666666717</c:v>
                </c:pt>
                <c:pt idx="689">
                  <c:v>6536.8833333333305</c:v>
                </c:pt>
                <c:pt idx="690">
                  <c:v>6538.7</c:v>
                </c:pt>
                <c:pt idx="691">
                  <c:v>6540.1666666666742</c:v>
                </c:pt>
                <c:pt idx="692">
                  <c:v>6542.5833333333303</c:v>
                </c:pt>
                <c:pt idx="693">
                  <c:v>6547.05</c:v>
                </c:pt>
                <c:pt idx="694">
                  <c:v>6550.8</c:v>
                </c:pt>
                <c:pt idx="695">
                  <c:v>6547.45</c:v>
                </c:pt>
                <c:pt idx="696">
                  <c:v>6545.3666666666741</c:v>
                </c:pt>
                <c:pt idx="697">
                  <c:v>6544.7333333333308</c:v>
                </c:pt>
                <c:pt idx="698">
                  <c:v>6543.7</c:v>
                </c:pt>
                <c:pt idx="699">
                  <c:v>6539.3</c:v>
                </c:pt>
                <c:pt idx="700">
                  <c:v>6539.1833333333325</c:v>
                </c:pt>
                <c:pt idx="701">
                  <c:v>6548.2666666666719</c:v>
                </c:pt>
                <c:pt idx="702">
                  <c:v>6552.0833333333303</c:v>
                </c:pt>
                <c:pt idx="703">
                  <c:v>6554.25</c:v>
                </c:pt>
                <c:pt idx="704">
                  <c:v>6553.75</c:v>
                </c:pt>
                <c:pt idx="705">
                  <c:v>6554.1666666666742</c:v>
                </c:pt>
                <c:pt idx="706">
                  <c:v>6552.7</c:v>
                </c:pt>
                <c:pt idx="707">
                  <c:v>6552.6500000000024</c:v>
                </c:pt>
                <c:pt idx="708">
                  <c:v>6551.7333333333308</c:v>
                </c:pt>
                <c:pt idx="709">
                  <c:v>6547.566666666673</c:v>
                </c:pt>
                <c:pt idx="710">
                  <c:v>6549.066666666673</c:v>
                </c:pt>
                <c:pt idx="711">
                  <c:v>6547.8833333333305</c:v>
                </c:pt>
                <c:pt idx="712">
                  <c:v>6547.3333333333303</c:v>
                </c:pt>
                <c:pt idx="713">
                  <c:v>6544</c:v>
                </c:pt>
                <c:pt idx="714">
                  <c:v>6540.0166666666719</c:v>
                </c:pt>
                <c:pt idx="715">
                  <c:v>6537.8333333333303</c:v>
                </c:pt>
                <c:pt idx="716">
                  <c:v>6541.2</c:v>
                </c:pt>
                <c:pt idx="717">
                  <c:v>6541.6666666666742</c:v>
                </c:pt>
                <c:pt idx="718">
                  <c:v>6544.5166666666719</c:v>
                </c:pt>
                <c:pt idx="719">
                  <c:v>6544</c:v>
                </c:pt>
                <c:pt idx="720">
                  <c:v>6540.6666666666742</c:v>
                </c:pt>
                <c:pt idx="721">
                  <c:v>6547</c:v>
                </c:pt>
                <c:pt idx="722">
                  <c:v>6544.7333333333308</c:v>
                </c:pt>
                <c:pt idx="723">
                  <c:v>6546.2333333333308</c:v>
                </c:pt>
                <c:pt idx="724">
                  <c:v>6545.2166666666717</c:v>
                </c:pt>
                <c:pt idx="725">
                  <c:v>6553.4833333333308</c:v>
                </c:pt>
                <c:pt idx="726">
                  <c:v>6555.1166666666741</c:v>
                </c:pt>
                <c:pt idx="727">
                  <c:v>6553.1666666666742</c:v>
                </c:pt>
                <c:pt idx="728">
                  <c:v>6551.316666666673</c:v>
                </c:pt>
                <c:pt idx="729">
                  <c:v>6550.3333333333303</c:v>
                </c:pt>
                <c:pt idx="730">
                  <c:v>6544.033333333331</c:v>
                </c:pt>
                <c:pt idx="731">
                  <c:v>6545.1666666666742</c:v>
                </c:pt>
                <c:pt idx="732">
                  <c:v>6542.3666666666741</c:v>
                </c:pt>
                <c:pt idx="733">
                  <c:v>6542.4333333333298</c:v>
                </c:pt>
                <c:pt idx="734">
                  <c:v>6538.2666666666719</c:v>
                </c:pt>
                <c:pt idx="735">
                  <c:v>6541.55</c:v>
                </c:pt>
                <c:pt idx="736">
                  <c:v>6544.0833333333303</c:v>
                </c:pt>
                <c:pt idx="737">
                  <c:v>6551</c:v>
                </c:pt>
                <c:pt idx="738">
                  <c:v>6550.05</c:v>
                </c:pt>
                <c:pt idx="739">
                  <c:v>6551.7333333333308</c:v>
                </c:pt>
                <c:pt idx="740">
                  <c:v>6554.2166666666717</c:v>
                </c:pt>
                <c:pt idx="741">
                  <c:v>6560.55</c:v>
                </c:pt>
                <c:pt idx="742">
                  <c:v>6560.4666666666717</c:v>
                </c:pt>
                <c:pt idx="743">
                  <c:v>6561.783333333331</c:v>
                </c:pt>
                <c:pt idx="744">
                  <c:v>6560.2333333333308</c:v>
                </c:pt>
                <c:pt idx="745">
                  <c:v>6556.4666666666717</c:v>
                </c:pt>
                <c:pt idx="746">
                  <c:v>6557.9166666666724</c:v>
                </c:pt>
                <c:pt idx="747">
                  <c:v>6560.6833333333325</c:v>
                </c:pt>
                <c:pt idx="748">
                  <c:v>6562.7</c:v>
                </c:pt>
                <c:pt idx="749">
                  <c:v>6562.6833333333325</c:v>
                </c:pt>
                <c:pt idx="750">
                  <c:v>6564.9666666666717</c:v>
                </c:pt>
                <c:pt idx="751">
                  <c:v>6562.2666666666719</c:v>
                </c:pt>
                <c:pt idx="752">
                  <c:v>6563.05</c:v>
                </c:pt>
                <c:pt idx="753">
                  <c:v>6558.2166666666717</c:v>
                </c:pt>
                <c:pt idx="754">
                  <c:v>6555.7333333333308</c:v>
                </c:pt>
                <c:pt idx="755">
                  <c:v>6552.533333333331</c:v>
                </c:pt>
                <c:pt idx="756">
                  <c:v>6550.85</c:v>
                </c:pt>
                <c:pt idx="757">
                  <c:v>6549.1666666666742</c:v>
                </c:pt>
                <c:pt idx="758">
                  <c:v>6550.3666666666741</c:v>
                </c:pt>
                <c:pt idx="759">
                  <c:v>6555.566666666673</c:v>
                </c:pt>
                <c:pt idx="760">
                  <c:v>6558.2666666666719</c:v>
                </c:pt>
                <c:pt idx="761">
                  <c:v>6553.55</c:v>
                </c:pt>
                <c:pt idx="762">
                  <c:v>6550.1333333333305</c:v>
                </c:pt>
                <c:pt idx="763">
                  <c:v>6547.7333333333308</c:v>
                </c:pt>
                <c:pt idx="764">
                  <c:v>6545.1833333333325</c:v>
                </c:pt>
                <c:pt idx="765">
                  <c:v>6542.2</c:v>
                </c:pt>
                <c:pt idx="766">
                  <c:v>6542.6</c:v>
                </c:pt>
                <c:pt idx="767">
                  <c:v>6538.45</c:v>
                </c:pt>
                <c:pt idx="768">
                  <c:v>6533.4833333333308</c:v>
                </c:pt>
                <c:pt idx="769">
                  <c:v>6539.35</c:v>
                </c:pt>
                <c:pt idx="770">
                  <c:v>6540.1833333333325</c:v>
                </c:pt>
                <c:pt idx="771">
                  <c:v>6540.783333333331</c:v>
                </c:pt>
                <c:pt idx="772">
                  <c:v>6538.6333333333305</c:v>
                </c:pt>
                <c:pt idx="773">
                  <c:v>6539.283333333331</c:v>
                </c:pt>
                <c:pt idx="774">
                  <c:v>6538.6666666666742</c:v>
                </c:pt>
                <c:pt idx="775">
                  <c:v>6539.8833333333305</c:v>
                </c:pt>
                <c:pt idx="776">
                  <c:v>6536.9166666666724</c:v>
                </c:pt>
                <c:pt idx="777">
                  <c:v>6536.6666666666742</c:v>
                </c:pt>
                <c:pt idx="778">
                  <c:v>6533.3333333333303</c:v>
                </c:pt>
                <c:pt idx="779">
                  <c:v>6534.1333333333305</c:v>
                </c:pt>
                <c:pt idx="780">
                  <c:v>6542.2666666666719</c:v>
                </c:pt>
                <c:pt idx="781">
                  <c:v>6540.0833333333303</c:v>
                </c:pt>
                <c:pt idx="782">
                  <c:v>6543.066666666673</c:v>
                </c:pt>
                <c:pt idx="783">
                  <c:v>6543.4666666666717</c:v>
                </c:pt>
                <c:pt idx="784">
                  <c:v>6544.6</c:v>
                </c:pt>
                <c:pt idx="785">
                  <c:v>6541.3666666666741</c:v>
                </c:pt>
                <c:pt idx="786">
                  <c:v>6543.9666666666717</c:v>
                </c:pt>
                <c:pt idx="787">
                  <c:v>6548.066666666673</c:v>
                </c:pt>
                <c:pt idx="788">
                  <c:v>6549.6833333333325</c:v>
                </c:pt>
                <c:pt idx="789">
                  <c:v>6554.3833333333305</c:v>
                </c:pt>
                <c:pt idx="790">
                  <c:v>6558.6166666666741</c:v>
                </c:pt>
                <c:pt idx="791">
                  <c:v>6561.783333333331</c:v>
                </c:pt>
                <c:pt idx="792">
                  <c:v>6560.45</c:v>
                </c:pt>
                <c:pt idx="793">
                  <c:v>6557.35</c:v>
                </c:pt>
                <c:pt idx="794">
                  <c:v>6559.1166666666741</c:v>
                </c:pt>
                <c:pt idx="795">
                  <c:v>6563.4166666666724</c:v>
                </c:pt>
                <c:pt idx="796">
                  <c:v>6567.6</c:v>
                </c:pt>
                <c:pt idx="797">
                  <c:v>6563.45</c:v>
                </c:pt>
                <c:pt idx="798">
                  <c:v>6562.5166666666719</c:v>
                </c:pt>
                <c:pt idx="799">
                  <c:v>6563.1500000000024</c:v>
                </c:pt>
                <c:pt idx="800">
                  <c:v>6563.4833333333308</c:v>
                </c:pt>
                <c:pt idx="801">
                  <c:v>6563.566666666673</c:v>
                </c:pt>
                <c:pt idx="802">
                  <c:v>6562.3333333333303</c:v>
                </c:pt>
                <c:pt idx="803">
                  <c:v>6560.4166666666724</c:v>
                </c:pt>
                <c:pt idx="804">
                  <c:v>6559.1</c:v>
                </c:pt>
                <c:pt idx="805">
                  <c:v>6562.033333333331</c:v>
                </c:pt>
                <c:pt idx="806">
                  <c:v>6561.8833333333305</c:v>
                </c:pt>
                <c:pt idx="807">
                  <c:v>6562.5</c:v>
                </c:pt>
                <c:pt idx="808">
                  <c:v>6562.6</c:v>
                </c:pt>
                <c:pt idx="809">
                  <c:v>6555.8</c:v>
                </c:pt>
                <c:pt idx="810">
                  <c:v>6553.7</c:v>
                </c:pt>
                <c:pt idx="811">
                  <c:v>6559.4166666666724</c:v>
                </c:pt>
                <c:pt idx="812">
                  <c:v>6556.1833333333325</c:v>
                </c:pt>
                <c:pt idx="813">
                  <c:v>6559.6500000000024</c:v>
                </c:pt>
                <c:pt idx="814">
                  <c:v>6564.6</c:v>
                </c:pt>
                <c:pt idx="815">
                  <c:v>6567.7666666666719</c:v>
                </c:pt>
                <c:pt idx="816">
                  <c:v>6570.8666666666741</c:v>
                </c:pt>
                <c:pt idx="817">
                  <c:v>6566.7666666666719</c:v>
                </c:pt>
                <c:pt idx="818">
                  <c:v>6569.95</c:v>
                </c:pt>
                <c:pt idx="819">
                  <c:v>6568.3333333333303</c:v>
                </c:pt>
                <c:pt idx="820">
                  <c:v>6568.1666666666742</c:v>
                </c:pt>
                <c:pt idx="821">
                  <c:v>6571.4</c:v>
                </c:pt>
                <c:pt idx="822">
                  <c:v>6568.1666666666742</c:v>
                </c:pt>
                <c:pt idx="823">
                  <c:v>6567.316666666673</c:v>
                </c:pt>
                <c:pt idx="824">
                  <c:v>6566.7666666666719</c:v>
                </c:pt>
                <c:pt idx="825">
                  <c:v>6571.816666666673</c:v>
                </c:pt>
                <c:pt idx="826">
                  <c:v>6568.066666666673</c:v>
                </c:pt>
                <c:pt idx="827">
                  <c:v>6568.8333333333303</c:v>
                </c:pt>
                <c:pt idx="828">
                  <c:v>6570.4</c:v>
                </c:pt>
                <c:pt idx="829">
                  <c:v>6565</c:v>
                </c:pt>
                <c:pt idx="830">
                  <c:v>6563.316666666673</c:v>
                </c:pt>
                <c:pt idx="831">
                  <c:v>6560.9833333333308</c:v>
                </c:pt>
                <c:pt idx="832">
                  <c:v>6562.25</c:v>
                </c:pt>
                <c:pt idx="833">
                  <c:v>6564.033333333331</c:v>
                </c:pt>
                <c:pt idx="834">
                  <c:v>6570.3666666666741</c:v>
                </c:pt>
                <c:pt idx="835">
                  <c:v>6570.533333333331</c:v>
                </c:pt>
                <c:pt idx="836">
                  <c:v>6574.85</c:v>
                </c:pt>
                <c:pt idx="837">
                  <c:v>6573.816666666673</c:v>
                </c:pt>
                <c:pt idx="838">
                  <c:v>6572.3</c:v>
                </c:pt>
                <c:pt idx="839">
                  <c:v>6571.9666666666717</c:v>
                </c:pt>
                <c:pt idx="840">
                  <c:v>6569.2666666666719</c:v>
                </c:pt>
                <c:pt idx="841">
                  <c:v>6568.85</c:v>
                </c:pt>
                <c:pt idx="842">
                  <c:v>6572.2666666666719</c:v>
                </c:pt>
                <c:pt idx="843">
                  <c:v>6573.5833333333303</c:v>
                </c:pt>
                <c:pt idx="844">
                  <c:v>6569.9666666666717</c:v>
                </c:pt>
                <c:pt idx="845">
                  <c:v>6565.2333333333308</c:v>
                </c:pt>
                <c:pt idx="846">
                  <c:v>6564.5166666666719</c:v>
                </c:pt>
                <c:pt idx="847">
                  <c:v>6561.316666666673</c:v>
                </c:pt>
                <c:pt idx="848">
                  <c:v>6558.7666666666719</c:v>
                </c:pt>
                <c:pt idx="849">
                  <c:v>6559.5833333333303</c:v>
                </c:pt>
                <c:pt idx="850">
                  <c:v>6556.1</c:v>
                </c:pt>
                <c:pt idx="851">
                  <c:v>6551.8833333333305</c:v>
                </c:pt>
                <c:pt idx="852">
                  <c:v>6550.2333333333308</c:v>
                </c:pt>
                <c:pt idx="853">
                  <c:v>6551.6166666666741</c:v>
                </c:pt>
                <c:pt idx="854">
                  <c:v>6551.45</c:v>
                </c:pt>
                <c:pt idx="855">
                  <c:v>6547.35</c:v>
                </c:pt>
                <c:pt idx="856">
                  <c:v>6542.2</c:v>
                </c:pt>
                <c:pt idx="857">
                  <c:v>6543.5833333333303</c:v>
                </c:pt>
                <c:pt idx="858">
                  <c:v>6544.85</c:v>
                </c:pt>
                <c:pt idx="859">
                  <c:v>6541.8833333333305</c:v>
                </c:pt>
                <c:pt idx="860">
                  <c:v>6540.5833333333303</c:v>
                </c:pt>
                <c:pt idx="861">
                  <c:v>6535.7333333333308</c:v>
                </c:pt>
                <c:pt idx="862">
                  <c:v>6537.2166666666717</c:v>
                </c:pt>
                <c:pt idx="863">
                  <c:v>6537.066666666673</c:v>
                </c:pt>
                <c:pt idx="864">
                  <c:v>6536.55</c:v>
                </c:pt>
                <c:pt idx="865">
                  <c:v>6540.7166666666717</c:v>
                </c:pt>
                <c:pt idx="866">
                  <c:v>6540.9666666666717</c:v>
                </c:pt>
                <c:pt idx="867">
                  <c:v>6540.316666666673</c:v>
                </c:pt>
                <c:pt idx="868">
                  <c:v>6544.4166666666724</c:v>
                </c:pt>
                <c:pt idx="869">
                  <c:v>6547.8</c:v>
                </c:pt>
                <c:pt idx="870">
                  <c:v>6549.783333333331</c:v>
                </c:pt>
                <c:pt idx="871">
                  <c:v>6545.4833333333308</c:v>
                </c:pt>
                <c:pt idx="872">
                  <c:v>6549.3333333333303</c:v>
                </c:pt>
                <c:pt idx="873">
                  <c:v>6548.1666666666742</c:v>
                </c:pt>
                <c:pt idx="874">
                  <c:v>6545.6666666666742</c:v>
                </c:pt>
                <c:pt idx="875">
                  <c:v>6548.1833333333325</c:v>
                </c:pt>
                <c:pt idx="876">
                  <c:v>6546.566666666673</c:v>
                </c:pt>
                <c:pt idx="877">
                  <c:v>6545.7166666666717</c:v>
                </c:pt>
                <c:pt idx="878">
                  <c:v>6545.4</c:v>
                </c:pt>
                <c:pt idx="879">
                  <c:v>6542.783333333331</c:v>
                </c:pt>
                <c:pt idx="880">
                  <c:v>6537.8333333333303</c:v>
                </c:pt>
                <c:pt idx="881">
                  <c:v>6532.6666666666742</c:v>
                </c:pt>
                <c:pt idx="882">
                  <c:v>6539.4833333333308</c:v>
                </c:pt>
                <c:pt idx="883">
                  <c:v>6543.85</c:v>
                </c:pt>
                <c:pt idx="884">
                  <c:v>6543.4333333333298</c:v>
                </c:pt>
                <c:pt idx="885">
                  <c:v>6542.5166666666719</c:v>
                </c:pt>
                <c:pt idx="886">
                  <c:v>6542.6500000000024</c:v>
                </c:pt>
                <c:pt idx="887">
                  <c:v>6547.2166666666717</c:v>
                </c:pt>
                <c:pt idx="888">
                  <c:v>6546.5166666666719</c:v>
                </c:pt>
                <c:pt idx="889">
                  <c:v>6553.5166666666719</c:v>
                </c:pt>
                <c:pt idx="890">
                  <c:v>6554.7166666666717</c:v>
                </c:pt>
                <c:pt idx="891">
                  <c:v>6555.75</c:v>
                </c:pt>
                <c:pt idx="892">
                  <c:v>6553.3333333333303</c:v>
                </c:pt>
                <c:pt idx="893">
                  <c:v>6551.4333333333298</c:v>
                </c:pt>
                <c:pt idx="894">
                  <c:v>6548.283333333331</c:v>
                </c:pt>
                <c:pt idx="895">
                  <c:v>6543.283333333331</c:v>
                </c:pt>
                <c:pt idx="896">
                  <c:v>6539.6</c:v>
                </c:pt>
                <c:pt idx="897">
                  <c:v>6537.55</c:v>
                </c:pt>
                <c:pt idx="898">
                  <c:v>6542.5833333333303</c:v>
                </c:pt>
                <c:pt idx="899">
                  <c:v>6542.7333333333308</c:v>
                </c:pt>
                <c:pt idx="900">
                  <c:v>6539.9</c:v>
                </c:pt>
                <c:pt idx="901">
                  <c:v>6541.1166666666741</c:v>
                </c:pt>
                <c:pt idx="902">
                  <c:v>6537.7666666666719</c:v>
                </c:pt>
                <c:pt idx="903">
                  <c:v>6537.316666666673</c:v>
                </c:pt>
                <c:pt idx="904">
                  <c:v>6539.783333333331</c:v>
                </c:pt>
                <c:pt idx="905">
                  <c:v>6542.7666666666719</c:v>
                </c:pt>
                <c:pt idx="906">
                  <c:v>6544.5</c:v>
                </c:pt>
                <c:pt idx="907">
                  <c:v>6545.4333333333298</c:v>
                </c:pt>
                <c:pt idx="908">
                  <c:v>6544.1166666666741</c:v>
                </c:pt>
                <c:pt idx="909">
                  <c:v>6539.7333333333308</c:v>
                </c:pt>
                <c:pt idx="910">
                  <c:v>6543.4</c:v>
                </c:pt>
                <c:pt idx="911">
                  <c:v>6542.9333333333298</c:v>
                </c:pt>
                <c:pt idx="912">
                  <c:v>6543.85</c:v>
                </c:pt>
                <c:pt idx="913">
                  <c:v>6543.1500000000024</c:v>
                </c:pt>
                <c:pt idx="914">
                  <c:v>6543.8333333333303</c:v>
                </c:pt>
                <c:pt idx="915">
                  <c:v>6542.2</c:v>
                </c:pt>
                <c:pt idx="916">
                  <c:v>6544.8833333333305</c:v>
                </c:pt>
                <c:pt idx="917">
                  <c:v>6547.5833333333303</c:v>
                </c:pt>
                <c:pt idx="918">
                  <c:v>6549.316666666673</c:v>
                </c:pt>
                <c:pt idx="919">
                  <c:v>6549.6666666666742</c:v>
                </c:pt>
                <c:pt idx="920">
                  <c:v>6548.7333333333308</c:v>
                </c:pt>
                <c:pt idx="921">
                  <c:v>6547.95</c:v>
                </c:pt>
                <c:pt idx="922">
                  <c:v>6543</c:v>
                </c:pt>
                <c:pt idx="923">
                  <c:v>6549.8</c:v>
                </c:pt>
                <c:pt idx="924">
                  <c:v>6552.2166666666717</c:v>
                </c:pt>
                <c:pt idx="925">
                  <c:v>6551.5833333333303</c:v>
                </c:pt>
                <c:pt idx="926">
                  <c:v>6554.0166666666719</c:v>
                </c:pt>
                <c:pt idx="927">
                  <c:v>6554.9166666666724</c:v>
                </c:pt>
                <c:pt idx="928">
                  <c:v>6550.283333333331</c:v>
                </c:pt>
                <c:pt idx="929">
                  <c:v>6549.283333333331</c:v>
                </c:pt>
                <c:pt idx="930">
                  <c:v>6549.3666666666741</c:v>
                </c:pt>
                <c:pt idx="931">
                  <c:v>6551.45</c:v>
                </c:pt>
                <c:pt idx="932">
                  <c:v>6546.6833333333325</c:v>
                </c:pt>
                <c:pt idx="933">
                  <c:v>6546.8666666666741</c:v>
                </c:pt>
                <c:pt idx="934">
                  <c:v>6545.6666666666742</c:v>
                </c:pt>
                <c:pt idx="935">
                  <c:v>6548.85</c:v>
                </c:pt>
                <c:pt idx="936">
                  <c:v>6550.2166666666717</c:v>
                </c:pt>
                <c:pt idx="937">
                  <c:v>6553.3833333333305</c:v>
                </c:pt>
                <c:pt idx="938">
                  <c:v>6551.5</c:v>
                </c:pt>
                <c:pt idx="939">
                  <c:v>6553.7</c:v>
                </c:pt>
                <c:pt idx="940">
                  <c:v>6556.1833333333325</c:v>
                </c:pt>
                <c:pt idx="941">
                  <c:v>6563.6666666666742</c:v>
                </c:pt>
                <c:pt idx="942">
                  <c:v>6556.5</c:v>
                </c:pt>
                <c:pt idx="943">
                  <c:v>6554.35</c:v>
                </c:pt>
                <c:pt idx="944">
                  <c:v>6556.4166666666724</c:v>
                </c:pt>
                <c:pt idx="945">
                  <c:v>6556.05</c:v>
                </c:pt>
                <c:pt idx="946">
                  <c:v>6561.6666666666742</c:v>
                </c:pt>
                <c:pt idx="947">
                  <c:v>6558.55</c:v>
                </c:pt>
                <c:pt idx="948">
                  <c:v>6558.8833333333305</c:v>
                </c:pt>
                <c:pt idx="949">
                  <c:v>6556.316666666673</c:v>
                </c:pt>
                <c:pt idx="950">
                  <c:v>6554.6</c:v>
                </c:pt>
                <c:pt idx="951">
                  <c:v>6553.6333333333305</c:v>
                </c:pt>
                <c:pt idx="952">
                  <c:v>6553.05</c:v>
                </c:pt>
                <c:pt idx="953">
                  <c:v>6556.2</c:v>
                </c:pt>
                <c:pt idx="954">
                  <c:v>6556.6166666666741</c:v>
                </c:pt>
                <c:pt idx="955">
                  <c:v>6560.5166666666719</c:v>
                </c:pt>
                <c:pt idx="956">
                  <c:v>6561.5166666666719</c:v>
                </c:pt>
                <c:pt idx="957">
                  <c:v>6563.8666666666741</c:v>
                </c:pt>
                <c:pt idx="958">
                  <c:v>6560.1333333333305</c:v>
                </c:pt>
                <c:pt idx="959">
                  <c:v>6562.1666666666742</c:v>
                </c:pt>
                <c:pt idx="960">
                  <c:v>6566.3833333333305</c:v>
                </c:pt>
                <c:pt idx="961">
                  <c:v>6562.566666666673</c:v>
                </c:pt>
                <c:pt idx="962">
                  <c:v>6564.6333333333305</c:v>
                </c:pt>
                <c:pt idx="963">
                  <c:v>6560.0166666666719</c:v>
                </c:pt>
                <c:pt idx="964">
                  <c:v>6557.1666666666742</c:v>
                </c:pt>
                <c:pt idx="965">
                  <c:v>6559.0833333333303</c:v>
                </c:pt>
                <c:pt idx="966">
                  <c:v>6553.4833333333308</c:v>
                </c:pt>
                <c:pt idx="967">
                  <c:v>6549.95</c:v>
                </c:pt>
                <c:pt idx="968">
                  <c:v>6554.6666666666742</c:v>
                </c:pt>
                <c:pt idx="969">
                  <c:v>6556.75</c:v>
                </c:pt>
                <c:pt idx="970">
                  <c:v>6556.1166666666741</c:v>
                </c:pt>
                <c:pt idx="971">
                  <c:v>6555.066666666673</c:v>
                </c:pt>
                <c:pt idx="972">
                  <c:v>6556.5166666666719</c:v>
                </c:pt>
                <c:pt idx="973">
                  <c:v>6554.9333333333298</c:v>
                </c:pt>
                <c:pt idx="974">
                  <c:v>6556.1</c:v>
                </c:pt>
                <c:pt idx="975">
                  <c:v>6553.5</c:v>
                </c:pt>
                <c:pt idx="976">
                  <c:v>6554.066666666673</c:v>
                </c:pt>
                <c:pt idx="977">
                  <c:v>6549.533333333331</c:v>
                </c:pt>
                <c:pt idx="978">
                  <c:v>6545.2</c:v>
                </c:pt>
                <c:pt idx="979">
                  <c:v>6545.3833333333305</c:v>
                </c:pt>
                <c:pt idx="980">
                  <c:v>6546.2166666666717</c:v>
                </c:pt>
                <c:pt idx="981">
                  <c:v>6546.066666666673</c:v>
                </c:pt>
                <c:pt idx="982">
                  <c:v>6550.2333333333308</c:v>
                </c:pt>
                <c:pt idx="983">
                  <c:v>6550.3666666666741</c:v>
                </c:pt>
                <c:pt idx="984">
                  <c:v>6546.533333333331</c:v>
                </c:pt>
                <c:pt idx="985">
                  <c:v>6541.283333333331</c:v>
                </c:pt>
                <c:pt idx="986">
                  <c:v>6538.6500000000024</c:v>
                </c:pt>
                <c:pt idx="987">
                  <c:v>6536.2333333333308</c:v>
                </c:pt>
                <c:pt idx="988">
                  <c:v>6536.5166666666719</c:v>
                </c:pt>
                <c:pt idx="989">
                  <c:v>6538.25</c:v>
                </c:pt>
                <c:pt idx="990">
                  <c:v>6536.9833333333308</c:v>
                </c:pt>
                <c:pt idx="991">
                  <c:v>6532.2</c:v>
                </c:pt>
                <c:pt idx="992">
                  <c:v>6534.1833333333325</c:v>
                </c:pt>
                <c:pt idx="993">
                  <c:v>6533.7166666666717</c:v>
                </c:pt>
                <c:pt idx="994">
                  <c:v>6535.1</c:v>
                </c:pt>
                <c:pt idx="995">
                  <c:v>6530.816666666673</c:v>
                </c:pt>
                <c:pt idx="996">
                  <c:v>6529.6333333333305</c:v>
                </c:pt>
                <c:pt idx="997">
                  <c:v>6525.45</c:v>
                </c:pt>
                <c:pt idx="998">
                  <c:v>6526.7333333333308</c:v>
                </c:pt>
                <c:pt idx="999">
                  <c:v>6531.1166666666741</c:v>
                </c:pt>
                <c:pt idx="1000">
                  <c:v>6533.0166666666719</c:v>
                </c:pt>
                <c:pt idx="1001">
                  <c:v>6530.9666666666717</c:v>
                </c:pt>
                <c:pt idx="1002">
                  <c:v>6534.033333333331</c:v>
                </c:pt>
                <c:pt idx="1003">
                  <c:v>6536.066666666673</c:v>
                </c:pt>
                <c:pt idx="1004">
                  <c:v>6537.4166666666724</c:v>
                </c:pt>
                <c:pt idx="1005">
                  <c:v>6540.05</c:v>
                </c:pt>
                <c:pt idx="1006">
                  <c:v>6535.316666666673</c:v>
                </c:pt>
                <c:pt idx="1007">
                  <c:v>6536.283333333331</c:v>
                </c:pt>
                <c:pt idx="1008">
                  <c:v>6535.4666666666717</c:v>
                </c:pt>
                <c:pt idx="1009">
                  <c:v>6534.1</c:v>
                </c:pt>
                <c:pt idx="1010">
                  <c:v>6533.4166666666724</c:v>
                </c:pt>
                <c:pt idx="1011">
                  <c:v>6530.9</c:v>
                </c:pt>
                <c:pt idx="1012">
                  <c:v>6531.1833333333325</c:v>
                </c:pt>
                <c:pt idx="1013">
                  <c:v>6531.25</c:v>
                </c:pt>
                <c:pt idx="1014">
                  <c:v>6529.7166666666717</c:v>
                </c:pt>
                <c:pt idx="1015">
                  <c:v>6526.1666666666742</c:v>
                </c:pt>
                <c:pt idx="1016">
                  <c:v>6526.816666666673</c:v>
                </c:pt>
                <c:pt idx="1017">
                  <c:v>6525.6833333333325</c:v>
                </c:pt>
                <c:pt idx="1018">
                  <c:v>6525.85</c:v>
                </c:pt>
                <c:pt idx="1019">
                  <c:v>6528.7666666666719</c:v>
                </c:pt>
                <c:pt idx="1020">
                  <c:v>6528.4333333333298</c:v>
                </c:pt>
                <c:pt idx="1021">
                  <c:v>6530.7666666666719</c:v>
                </c:pt>
                <c:pt idx="1022">
                  <c:v>6527.783333333331</c:v>
                </c:pt>
                <c:pt idx="1023">
                  <c:v>6529.4333333333298</c:v>
                </c:pt>
                <c:pt idx="1024">
                  <c:v>6532.35</c:v>
                </c:pt>
                <c:pt idx="1025">
                  <c:v>6529.4166666666724</c:v>
                </c:pt>
                <c:pt idx="1026">
                  <c:v>6531.033333333331</c:v>
                </c:pt>
                <c:pt idx="1027">
                  <c:v>6533.9833333333308</c:v>
                </c:pt>
                <c:pt idx="1028">
                  <c:v>6532.1833333333325</c:v>
                </c:pt>
                <c:pt idx="1029">
                  <c:v>6530.3666666666741</c:v>
                </c:pt>
                <c:pt idx="1030">
                  <c:v>6527.316666666673</c:v>
                </c:pt>
                <c:pt idx="1031">
                  <c:v>6531.75</c:v>
                </c:pt>
                <c:pt idx="1032">
                  <c:v>6532.6833333333325</c:v>
                </c:pt>
                <c:pt idx="1033">
                  <c:v>6534.8</c:v>
                </c:pt>
                <c:pt idx="1034">
                  <c:v>6529.316666666673</c:v>
                </c:pt>
                <c:pt idx="1035">
                  <c:v>6534.783333333331</c:v>
                </c:pt>
                <c:pt idx="1036">
                  <c:v>6529.9666666666717</c:v>
                </c:pt>
                <c:pt idx="1037">
                  <c:v>6533.8833333333305</c:v>
                </c:pt>
                <c:pt idx="1038">
                  <c:v>6536.8666666666741</c:v>
                </c:pt>
                <c:pt idx="1039">
                  <c:v>6536.2666666666719</c:v>
                </c:pt>
                <c:pt idx="1040">
                  <c:v>6536.9333333333298</c:v>
                </c:pt>
                <c:pt idx="1041">
                  <c:v>6540.816666666673</c:v>
                </c:pt>
                <c:pt idx="1042">
                  <c:v>6537.2166666666717</c:v>
                </c:pt>
                <c:pt idx="1043">
                  <c:v>6528.1500000000024</c:v>
                </c:pt>
                <c:pt idx="1044">
                  <c:v>6533.3333333333303</c:v>
                </c:pt>
                <c:pt idx="1045">
                  <c:v>6537.4833333333308</c:v>
                </c:pt>
                <c:pt idx="1046">
                  <c:v>6539.9333333333298</c:v>
                </c:pt>
                <c:pt idx="1047">
                  <c:v>6542.5</c:v>
                </c:pt>
                <c:pt idx="1048">
                  <c:v>6540.6166666666741</c:v>
                </c:pt>
                <c:pt idx="1049">
                  <c:v>6535.3666666666741</c:v>
                </c:pt>
                <c:pt idx="1050">
                  <c:v>6536.9833333333308</c:v>
                </c:pt>
                <c:pt idx="1051">
                  <c:v>6539.3</c:v>
                </c:pt>
                <c:pt idx="1052">
                  <c:v>6538</c:v>
                </c:pt>
                <c:pt idx="1053">
                  <c:v>6538.1500000000024</c:v>
                </c:pt>
                <c:pt idx="1054">
                  <c:v>6534.6</c:v>
                </c:pt>
                <c:pt idx="1055">
                  <c:v>6533.6833333333325</c:v>
                </c:pt>
                <c:pt idx="1056">
                  <c:v>6530.1500000000024</c:v>
                </c:pt>
                <c:pt idx="1057">
                  <c:v>6532.6166666666741</c:v>
                </c:pt>
                <c:pt idx="1058">
                  <c:v>6530.4166666666724</c:v>
                </c:pt>
                <c:pt idx="1059">
                  <c:v>6530.1500000000024</c:v>
                </c:pt>
                <c:pt idx="1060">
                  <c:v>6526.4333333333298</c:v>
                </c:pt>
                <c:pt idx="1061">
                  <c:v>6523.2333333333308</c:v>
                </c:pt>
                <c:pt idx="1062">
                  <c:v>6522.75</c:v>
                </c:pt>
                <c:pt idx="1063">
                  <c:v>6518.6500000000024</c:v>
                </c:pt>
                <c:pt idx="1064">
                  <c:v>6517.55</c:v>
                </c:pt>
                <c:pt idx="1065">
                  <c:v>6510.3833333333305</c:v>
                </c:pt>
                <c:pt idx="1066">
                  <c:v>6510.6333333333305</c:v>
                </c:pt>
                <c:pt idx="1067">
                  <c:v>6513.9666666666717</c:v>
                </c:pt>
                <c:pt idx="1068">
                  <c:v>6515.75</c:v>
                </c:pt>
                <c:pt idx="1069">
                  <c:v>6516.4</c:v>
                </c:pt>
                <c:pt idx="1070">
                  <c:v>6521.7333333333308</c:v>
                </c:pt>
                <c:pt idx="1071">
                  <c:v>6525.8666666666741</c:v>
                </c:pt>
                <c:pt idx="1072">
                  <c:v>6528.066666666673</c:v>
                </c:pt>
                <c:pt idx="1073">
                  <c:v>6532.7166666666717</c:v>
                </c:pt>
                <c:pt idx="1074">
                  <c:v>6534.533333333331</c:v>
                </c:pt>
                <c:pt idx="1075">
                  <c:v>6538.75</c:v>
                </c:pt>
                <c:pt idx="1076">
                  <c:v>6538.9</c:v>
                </c:pt>
                <c:pt idx="1077">
                  <c:v>6537.3333333333303</c:v>
                </c:pt>
                <c:pt idx="1078">
                  <c:v>6542.033333333331</c:v>
                </c:pt>
                <c:pt idx="1079">
                  <c:v>6538.1500000000024</c:v>
                </c:pt>
                <c:pt idx="1080">
                  <c:v>6534.8666666666741</c:v>
                </c:pt>
                <c:pt idx="1081">
                  <c:v>6535.75</c:v>
                </c:pt>
                <c:pt idx="1082">
                  <c:v>6536.9</c:v>
                </c:pt>
                <c:pt idx="1083">
                  <c:v>6534.033333333331</c:v>
                </c:pt>
                <c:pt idx="1084">
                  <c:v>6536.9</c:v>
                </c:pt>
                <c:pt idx="1085">
                  <c:v>6537.7333333333308</c:v>
                </c:pt>
                <c:pt idx="1086">
                  <c:v>6540.35</c:v>
                </c:pt>
                <c:pt idx="1087">
                  <c:v>6542.1833333333325</c:v>
                </c:pt>
                <c:pt idx="1088">
                  <c:v>6541.6166666666741</c:v>
                </c:pt>
                <c:pt idx="1089">
                  <c:v>6537.533333333331</c:v>
                </c:pt>
                <c:pt idx="1090">
                  <c:v>6542.0833333333303</c:v>
                </c:pt>
                <c:pt idx="1091">
                  <c:v>6542.2</c:v>
                </c:pt>
                <c:pt idx="1092">
                  <c:v>6542.0166666666719</c:v>
                </c:pt>
                <c:pt idx="1093">
                  <c:v>6541.55</c:v>
                </c:pt>
                <c:pt idx="1094">
                  <c:v>6543.35</c:v>
                </c:pt>
                <c:pt idx="1095">
                  <c:v>6540.3333333333303</c:v>
                </c:pt>
                <c:pt idx="1096">
                  <c:v>6543.033333333331</c:v>
                </c:pt>
                <c:pt idx="1097">
                  <c:v>6538.85</c:v>
                </c:pt>
                <c:pt idx="1098">
                  <c:v>6537.55</c:v>
                </c:pt>
                <c:pt idx="1099">
                  <c:v>6535.5</c:v>
                </c:pt>
                <c:pt idx="1100">
                  <c:v>6536.1833333333325</c:v>
                </c:pt>
                <c:pt idx="1101">
                  <c:v>6532.783333333331</c:v>
                </c:pt>
                <c:pt idx="1102">
                  <c:v>6536.4166666666724</c:v>
                </c:pt>
                <c:pt idx="1103">
                  <c:v>6543.9833333333308</c:v>
                </c:pt>
                <c:pt idx="1104">
                  <c:v>6547.4166666666724</c:v>
                </c:pt>
                <c:pt idx="1105">
                  <c:v>6545.3666666666741</c:v>
                </c:pt>
                <c:pt idx="1106">
                  <c:v>6539.85</c:v>
                </c:pt>
                <c:pt idx="1107">
                  <c:v>6536.5166666666719</c:v>
                </c:pt>
                <c:pt idx="1108">
                  <c:v>6542.6666666666742</c:v>
                </c:pt>
                <c:pt idx="1109">
                  <c:v>6549.4666666666717</c:v>
                </c:pt>
                <c:pt idx="1110">
                  <c:v>6547.033333333331</c:v>
                </c:pt>
                <c:pt idx="1111">
                  <c:v>6547.9333333333298</c:v>
                </c:pt>
                <c:pt idx="1112">
                  <c:v>6547.1166666666741</c:v>
                </c:pt>
                <c:pt idx="1113">
                  <c:v>6546.3833333333305</c:v>
                </c:pt>
                <c:pt idx="1114">
                  <c:v>6550.3</c:v>
                </c:pt>
                <c:pt idx="1115">
                  <c:v>6551.0166666666719</c:v>
                </c:pt>
                <c:pt idx="1116">
                  <c:v>6554.25</c:v>
                </c:pt>
                <c:pt idx="1117">
                  <c:v>6558.0166666666719</c:v>
                </c:pt>
                <c:pt idx="1118">
                  <c:v>6562.2</c:v>
                </c:pt>
                <c:pt idx="1119">
                  <c:v>6558.3</c:v>
                </c:pt>
                <c:pt idx="1120">
                  <c:v>6559.2</c:v>
                </c:pt>
                <c:pt idx="1121">
                  <c:v>6562.8333333333303</c:v>
                </c:pt>
                <c:pt idx="1122">
                  <c:v>6564.7166666666717</c:v>
                </c:pt>
                <c:pt idx="1123">
                  <c:v>6563.3333333333303</c:v>
                </c:pt>
                <c:pt idx="1124">
                  <c:v>6565.1</c:v>
                </c:pt>
                <c:pt idx="1125">
                  <c:v>6568.6333333333305</c:v>
                </c:pt>
                <c:pt idx="1126">
                  <c:v>6568.6333333333305</c:v>
                </c:pt>
                <c:pt idx="1127">
                  <c:v>6564.0833333333303</c:v>
                </c:pt>
                <c:pt idx="1128">
                  <c:v>6564.283333333331</c:v>
                </c:pt>
                <c:pt idx="1129">
                  <c:v>6563.2666666666719</c:v>
                </c:pt>
                <c:pt idx="1130">
                  <c:v>6561.1833333333325</c:v>
                </c:pt>
                <c:pt idx="1131">
                  <c:v>6561.8333333333303</c:v>
                </c:pt>
                <c:pt idx="1132">
                  <c:v>6561.6500000000024</c:v>
                </c:pt>
                <c:pt idx="1133">
                  <c:v>6555.6666666666742</c:v>
                </c:pt>
                <c:pt idx="1134">
                  <c:v>6555.5833333333303</c:v>
                </c:pt>
                <c:pt idx="1135">
                  <c:v>6552.1333333333305</c:v>
                </c:pt>
                <c:pt idx="1136">
                  <c:v>6555.2666666666719</c:v>
                </c:pt>
                <c:pt idx="1137">
                  <c:v>6561.35</c:v>
                </c:pt>
                <c:pt idx="1138">
                  <c:v>6562.316666666673</c:v>
                </c:pt>
                <c:pt idx="1139">
                  <c:v>6565.0833333333303</c:v>
                </c:pt>
                <c:pt idx="1140">
                  <c:v>6566.6500000000024</c:v>
                </c:pt>
                <c:pt idx="1141">
                  <c:v>6565.7333333333308</c:v>
                </c:pt>
                <c:pt idx="1142">
                  <c:v>6565.6666666666742</c:v>
                </c:pt>
                <c:pt idx="1143">
                  <c:v>6569.7166666666717</c:v>
                </c:pt>
                <c:pt idx="1144">
                  <c:v>6571.4</c:v>
                </c:pt>
                <c:pt idx="1145">
                  <c:v>6572.85</c:v>
                </c:pt>
                <c:pt idx="1146">
                  <c:v>6570.6333333333305</c:v>
                </c:pt>
                <c:pt idx="1147">
                  <c:v>6571</c:v>
                </c:pt>
                <c:pt idx="1148">
                  <c:v>6576.816666666673</c:v>
                </c:pt>
                <c:pt idx="1149">
                  <c:v>6583.9333333333298</c:v>
                </c:pt>
                <c:pt idx="1150">
                  <c:v>6579.7166666666717</c:v>
                </c:pt>
                <c:pt idx="1151">
                  <c:v>6575.9833333333308</c:v>
                </c:pt>
                <c:pt idx="1152">
                  <c:v>6577.2666666666719</c:v>
                </c:pt>
                <c:pt idx="1153">
                  <c:v>6578.1833333333325</c:v>
                </c:pt>
                <c:pt idx="1154">
                  <c:v>6582.1666666666742</c:v>
                </c:pt>
                <c:pt idx="1155">
                  <c:v>6582.533333333331</c:v>
                </c:pt>
                <c:pt idx="1156">
                  <c:v>6583.9</c:v>
                </c:pt>
                <c:pt idx="1157">
                  <c:v>6582.9666666666717</c:v>
                </c:pt>
                <c:pt idx="1158">
                  <c:v>6584.6833333333325</c:v>
                </c:pt>
                <c:pt idx="1159">
                  <c:v>6588.2</c:v>
                </c:pt>
                <c:pt idx="1160">
                  <c:v>6584.5166666666719</c:v>
                </c:pt>
                <c:pt idx="1161">
                  <c:v>6584.4666666666717</c:v>
                </c:pt>
                <c:pt idx="1162">
                  <c:v>6584.0833333333303</c:v>
                </c:pt>
                <c:pt idx="1163">
                  <c:v>6583.75</c:v>
                </c:pt>
                <c:pt idx="1164">
                  <c:v>6586.3666666666741</c:v>
                </c:pt>
                <c:pt idx="1165">
                  <c:v>6586.566666666673</c:v>
                </c:pt>
                <c:pt idx="1166">
                  <c:v>6590.1166666666741</c:v>
                </c:pt>
                <c:pt idx="1167">
                  <c:v>6589.5</c:v>
                </c:pt>
                <c:pt idx="1168">
                  <c:v>6581.3333333333303</c:v>
                </c:pt>
                <c:pt idx="1169">
                  <c:v>6579.75</c:v>
                </c:pt>
                <c:pt idx="1170">
                  <c:v>6581.6</c:v>
                </c:pt>
                <c:pt idx="1171">
                  <c:v>6583.566666666673</c:v>
                </c:pt>
                <c:pt idx="1172">
                  <c:v>6586.6500000000024</c:v>
                </c:pt>
                <c:pt idx="1173">
                  <c:v>6588.1</c:v>
                </c:pt>
                <c:pt idx="1174">
                  <c:v>6585.6166666666741</c:v>
                </c:pt>
                <c:pt idx="1175">
                  <c:v>6586.95</c:v>
                </c:pt>
                <c:pt idx="1176">
                  <c:v>6589.5</c:v>
                </c:pt>
                <c:pt idx="1177">
                  <c:v>6587.7</c:v>
                </c:pt>
                <c:pt idx="1178">
                  <c:v>6585.566666666673</c:v>
                </c:pt>
                <c:pt idx="1179">
                  <c:v>6583.7166666666717</c:v>
                </c:pt>
                <c:pt idx="1180">
                  <c:v>6584.6500000000024</c:v>
                </c:pt>
                <c:pt idx="1181">
                  <c:v>6583.3666666666741</c:v>
                </c:pt>
                <c:pt idx="1182">
                  <c:v>6578.1500000000024</c:v>
                </c:pt>
                <c:pt idx="1183">
                  <c:v>6584.25</c:v>
                </c:pt>
                <c:pt idx="1184">
                  <c:v>6581.0166666666719</c:v>
                </c:pt>
                <c:pt idx="1185">
                  <c:v>6581.0166666666719</c:v>
                </c:pt>
                <c:pt idx="1186">
                  <c:v>6581.2166666666717</c:v>
                </c:pt>
                <c:pt idx="1187">
                  <c:v>6583.2666666666719</c:v>
                </c:pt>
                <c:pt idx="1188">
                  <c:v>6583.283333333331</c:v>
                </c:pt>
                <c:pt idx="1189">
                  <c:v>6581.45</c:v>
                </c:pt>
                <c:pt idx="1190">
                  <c:v>6577.8333333333303</c:v>
                </c:pt>
                <c:pt idx="1191">
                  <c:v>6577.0833333333303</c:v>
                </c:pt>
                <c:pt idx="1192">
                  <c:v>6576.0166666666719</c:v>
                </c:pt>
                <c:pt idx="1193">
                  <c:v>6576.3666666666741</c:v>
                </c:pt>
                <c:pt idx="1194">
                  <c:v>6576.566666666673</c:v>
                </c:pt>
                <c:pt idx="1195">
                  <c:v>6582.4833333333308</c:v>
                </c:pt>
                <c:pt idx="1196">
                  <c:v>6579.6666666666742</c:v>
                </c:pt>
                <c:pt idx="1197">
                  <c:v>6573.8833333333305</c:v>
                </c:pt>
                <c:pt idx="1198">
                  <c:v>6573.2166666666717</c:v>
                </c:pt>
                <c:pt idx="1199">
                  <c:v>6570.6166666666741</c:v>
                </c:pt>
                <c:pt idx="1200">
                  <c:v>6571.6833333333325</c:v>
                </c:pt>
                <c:pt idx="1201">
                  <c:v>6572.4</c:v>
                </c:pt>
                <c:pt idx="1202">
                  <c:v>6570.6666666666742</c:v>
                </c:pt>
                <c:pt idx="1203">
                  <c:v>6567.9833333333308</c:v>
                </c:pt>
                <c:pt idx="1204">
                  <c:v>6563.9166666666724</c:v>
                </c:pt>
                <c:pt idx="1205">
                  <c:v>6563.4833333333308</c:v>
                </c:pt>
                <c:pt idx="1206">
                  <c:v>6565.316666666673</c:v>
                </c:pt>
                <c:pt idx="1207">
                  <c:v>6564.6333333333305</c:v>
                </c:pt>
                <c:pt idx="1208">
                  <c:v>6561.9666666666717</c:v>
                </c:pt>
                <c:pt idx="1209">
                  <c:v>6564.1333333333305</c:v>
                </c:pt>
                <c:pt idx="1210">
                  <c:v>6571.816666666673</c:v>
                </c:pt>
                <c:pt idx="1211">
                  <c:v>6571.9166666666724</c:v>
                </c:pt>
                <c:pt idx="1212">
                  <c:v>6571.8</c:v>
                </c:pt>
                <c:pt idx="1213">
                  <c:v>6575.6166666666741</c:v>
                </c:pt>
                <c:pt idx="1214">
                  <c:v>6569.9333333333298</c:v>
                </c:pt>
                <c:pt idx="1215">
                  <c:v>6574.1500000000024</c:v>
                </c:pt>
                <c:pt idx="1216">
                  <c:v>6570.1500000000024</c:v>
                </c:pt>
                <c:pt idx="1217">
                  <c:v>6575.533333333331</c:v>
                </c:pt>
                <c:pt idx="1218">
                  <c:v>6575.1333333333305</c:v>
                </c:pt>
                <c:pt idx="1219">
                  <c:v>6575.9666666666717</c:v>
                </c:pt>
                <c:pt idx="1220">
                  <c:v>6577.316666666673</c:v>
                </c:pt>
                <c:pt idx="1221">
                  <c:v>6584.783333333331</c:v>
                </c:pt>
                <c:pt idx="1222">
                  <c:v>6583.2166666666717</c:v>
                </c:pt>
                <c:pt idx="1223">
                  <c:v>6577.9833333333308</c:v>
                </c:pt>
                <c:pt idx="1224">
                  <c:v>6575.4</c:v>
                </c:pt>
                <c:pt idx="1225">
                  <c:v>6572.5166666666719</c:v>
                </c:pt>
                <c:pt idx="1226">
                  <c:v>6571.8333333333303</c:v>
                </c:pt>
                <c:pt idx="1227">
                  <c:v>6574.6</c:v>
                </c:pt>
                <c:pt idx="1228">
                  <c:v>6578.6500000000024</c:v>
                </c:pt>
                <c:pt idx="1229">
                  <c:v>6580</c:v>
                </c:pt>
                <c:pt idx="1230">
                  <c:v>6584.1500000000024</c:v>
                </c:pt>
                <c:pt idx="1231">
                  <c:v>6582.4333333333298</c:v>
                </c:pt>
                <c:pt idx="1232">
                  <c:v>6582.3333333333303</c:v>
                </c:pt>
                <c:pt idx="1233">
                  <c:v>6585.3</c:v>
                </c:pt>
                <c:pt idx="1234">
                  <c:v>6587.066666666673</c:v>
                </c:pt>
                <c:pt idx="1235">
                  <c:v>6586.55</c:v>
                </c:pt>
                <c:pt idx="1236">
                  <c:v>6586.6666666666742</c:v>
                </c:pt>
                <c:pt idx="1237">
                  <c:v>6586.1666666666742</c:v>
                </c:pt>
                <c:pt idx="1238">
                  <c:v>6588.1333333333305</c:v>
                </c:pt>
                <c:pt idx="1239">
                  <c:v>6595.3</c:v>
                </c:pt>
                <c:pt idx="1240">
                  <c:v>6598.1500000000024</c:v>
                </c:pt>
                <c:pt idx="1241">
                  <c:v>6596</c:v>
                </c:pt>
                <c:pt idx="1242">
                  <c:v>6599.283333333331</c:v>
                </c:pt>
                <c:pt idx="1243">
                  <c:v>6595.25</c:v>
                </c:pt>
                <c:pt idx="1244">
                  <c:v>6599.55</c:v>
                </c:pt>
                <c:pt idx="1245">
                  <c:v>6598.4833333333308</c:v>
                </c:pt>
                <c:pt idx="1246">
                  <c:v>6598.6500000000024</c:v>
                </c:pt>
                <c:pt idx="1247">
                  <c:v>6598.8666666666741</c:v>
                </c:pt>
                <c:pt idx="1248">
                  <c:v>6602.3</c:v>
                </c:pt>
                <c:pt idx="1249">
                  <c:v>6603</c:v>
                </c:pt>
                <c:pt idx="1250">
                  <c:v>6605.033333333331</c:v>
                </c:pt>
                <c:pt idx="1251">
                  <c:v>6605.6666666666742</c:v>
                </c:pt>
                <c:pt idx="1252">
                  <c:v>6604.6166666666741</c:v>
                </c:pt>
                <c:pt idx="1253">
                  <c:v>6603.0833333333303</c:v>
                </c:pt>
                <c:pt idx="1254">
                  <c:v>6605.9</c:v>
                </c:pt>
                <c:pt idx="1255">
                  <c:v>6603.6</c:v>
                </c:pt>
                <c:pt idx="1256">
                  <c:v>6604.2666666666719</c:v>
                </c:pt>
                <c:pt idx="1257">
                  <c:v>6608.4833333333308</c:v>
                </c:pt>
                <c:pt idx="1258">
                  <c:v>6605.6</c:v>
                </c:pt>
                <c:pt idx="1259">
                  <c:v>6603.1666666666742</c:v>
                </c:pt>
                <c:pt idx="1260">
                  <c:v>6603.45</c:v>
                </c:pt>
                <c:pt idx="1261">
                  <c:v>6606.0833333333303</c:v>
                </c:pt>
                <c:pt idx="1262">
                  <c:v>6601.1</c:v>
                </c:pt>
                <c:pt idx="1263">
                  <c:v>6606.1500000000024</c:v>
                </c:pt>
                <c:pt idx="1264">
                  <c:v>6607.1833333333325</c:v>
                </c:pt>
                <c:pt idx="1265">
                  <c:v>6608.5833333333303</c:v>
                </c:pt>
                <c:pt idx="1266">
                  <c:v>6606.5</c:v>
                </c:pt>
                <c:pt idx="1267">
                  <c:v>6604.8833333333305</c:v>
                </c:pt>
                <c:pt idx="1268">
                  <c:v>6602.9</c:v>
                </c:pt>
                <c:pt idx="1269">
                  <c:v>6598.1166666666741</c:v>
                </c:pt>
                <c:pt idx="1270">
                  <c:v>6597.1500000000024</c:v>
                </c:pt>
                <c:pt idx="1271">
                  <c:v>6600.45</c:v>
                </c:pt>
                <c:pt idx="1272">
                  <c:v>6599.0833333333303</c:v>
                </c:pt>
                <c:pt idx="1273">
                  <c:v>6596.4833333333308</c:v>
                </c:pt>
                <c:pt idx="1274">
                  <c:v>6600.4</c:v>
                </c:pt>
                <c:pt idx="1275">
                  <c:v>6598.05</c:v>
                </c:pt>
                <c:pt idx="1276">
                  <c:v>6601.5</c:v>
                </c:pt>
                <c:pt idx="1277">
                  <c:v>6597.0833333333303</c:v>
                </c:pt>
                <c:pt idx="1278">
                  <c:v>6599.85</c:v>
                </c:pt>
                <c:pt idx="1279">
                  <c:v>6600.05</c:v>
                </c:pt>
                <c:pt idx="1280">
                  <c:v>6596.85</c:v>
                </c:pt>
                <c:pt idx="1281">
                  <c:v>6595.4166666666724</c:v>
                </c:pt>
                <c:pt idx="1282">
                  <c:v>6594.033333333331</c:v>
                </c:pt>
                <c:pt idx="1283">
                  <c:v>6596.05</c:v>
                </c:pt>
                <c:pt idx="1284">
                  <c:v>6595.9833333333308</c:v>
                </c:pt>
                <c:pt idx="1285">
                  <c:v>6599.5166666666719</c:v>
                </c:pt>
                <c:pt idx="1286">
                  <c:v>6597.4666666666717</c:v>
                </c:pt>
                <c:pt idx="1287">
                  <c:v>6600.4333333333298</c:v>
                </c:pt>
                <c:pt idx="1288">
                  <c:v>6598.55</c:v>
                </c:pt>
                <c:pt idx="1289">
                  <c:v>6596.4833333333308</c:v>
                </c:pt>
                <c:pt idx="1290">
                  <c:v>6593.7666666666719</c:v>
                </c:pt>
                <c:pt idx="1291">
                  <c:v>6594.7666666666719</c:v>
                </c:pt>
                <c:pt idx="1292">
                  <c:v>6593.1</c:v>
                </c:pt>
                <c:pt idx="1293">
                  <c:v>6591.3333333333303</c:v>
                </c:pt>
                <c:pt idx="1294">
                  <c:v>6591.5833333333303</c:v>
                </c:pt>
                <c:pt idx="1295">
                  <c:v>6593.566666666673</c:v>
                </c:pt>
                <c:pt idx="1296">
                  <c:v>6591.6666666666742</c:v>
                </c:pt>
                <c:pt idx="1297">
                  <c:v>6595.566666666673</c:v>
                </c:pt>
                <c:pt idx="1298">
                  <c:v>6595.0166666666719</c:v>
                </c:pt>
                <c:pt idx="1299">
                  <c:v>6593.1833333333325</c:v>
                </c:pt>
                <c:pt idx="1300">
                  <c:v>6588.1166666666741</c:v>
                </c:pt>
                <c:pt idx="1301">
                  <c:v>6590.35</c:v>
                </c:pt>
                <c:pt idx="1302">
                  <c:v>6593.4833333333308</c:v>
                </c:pt>
                <c:pt idx="1303">
                  <c:v>6595.6333333333305</c:v>
                </c:pt>
                <c:pt idx="1304">
                  <c:v>6595.4333333333298</c:v>
                </c:pt>
                <c:pt idx="1305">
                  <c:v>6597.0833333333303</c:v>
                </c:pt>
                <c:pt idx="1306">
                  <c:v>6597.9</c:v>
                </c:pt>
                <c:pt idx="1307">
                  <c:v>6598.7666666666719</c:v>
                </c:pt>
                <c:pt idx="1308">
                  <c:v>6593.9333333333298</c:v>
                </c:pt>
                <c:pt idx="1309">
                  <c:v>6598.283333333331</c:v>
                </c:pt>
                <c:pt idx="1310">
                  <c:v>6604.9833333333308</c:v>
                </c:pt>
                <c:pt idx="1311">
                  <c:v>6607.4</c:v>
                </c:pt>
                <c:pt idx="1312">
                  <c:v>6608.2333333333308</c:v>
                </c:pt>
                <c:pt idx="1313">
                  <c:v>6611.816666666673</c:v>
                </c:pt>
                <c:pt idx="1314">
                  <c:v>6605.35</c:v>
                </c:pt>
                <c:pt idx="1315">
                  <c:v>6604.1833333333325</c:v>
                </c:pt>
                <c:pt idx="1316">
                  <c:v>6604.2</c:v>
                </c:pt>
                <c:pt idx="1317">
                  <c:v>6605.5166666666719</c:v>
                </c:pt>
                <c:pt idx="1318">
                  <c:v>6605.0833333333303</c:v>
                </c:pt>
                <c:pt idx="1319">
                  <c:v>6608.7</c:v>
                </c:pt>
                <c:pt idx="1320">
                  <c:v>6606.4333333333298</c:v>
                </c:pt>
                <c:pt idx="1321">
                  <c:v>6604.4833333333308</c:v>
                </c:pt>
                <c:pt idx="1322">
                  <c:v>6608.3666666666741</c:v>
                </c:pt>
                <c:pt idx="1323">
                  <c:v>6606.5</c:v>
                </c:pt>
                <c:pt idx="1324">
                  <c:v>6607.3666666666741</c:v>
                </c:pt>
                <c:pt idx="1325">
                  <c:v>6603.6500000000024</c:v>
                </c:pt>
                <c:pt idx="1326">
                  <c:v>6607.4333333333298</c:v>
                </c:pt>
                <c:pt idx="1327">
                  <c:v>6610</c:v>
                </c:pt>
                <c:pt idx="1328">
                  <c:v>6612.1666666666742</c:v>
                </c:pt>
                <c:pt idx="1329">
                  <c:v>6612.9833333333308</c:v>
                </c:pt>
                <c:pt idx="1330">
                  <c:v>6607.6833333333325</c:v>
                </c:pt>
                <c:pt idx="1331">
                  <c:v>6606.85</c:v>
                </c:pt>
                <c:pt idx="1332">
                  <c:v>6605.95</c:v>
                </c:pt>
                <c:pt idx="1333">
                  <c:v>6609.316666666673</c:v>
                </c:pt>
                <c:pt idx="1334">
                  <c:v>6609.4666666666717</c:v>
                </c:pt>
                <c:pt idx="1335">
                  <c:v>6610.6</c:v>
                </c:pt>
                <c:pt idx="1336">
                  <c:v>6610.566666666673</c:v>
                </c:pt>
                <c:pt idx="1337">
                  <c:v>6614.316666666673</c:v>
                </c:pt>
                <c:pt idx="1338">
                  <c:v>6610.2</c:v>
                </c:pt>
                <c:pt idx="1339">
                  <c:v>6612.6500000000024</c:v>
                </c:pt>
                <c:pt idx="1340">
                  <c:v>6617.05</c:v>
                </c:pt>
                <c:pt idx="1341">
                  <c:v>6612.6500000000024</c:v>
                </c:pt>
                <c:pt idx="1342">
                  <c:v>6616.3</c:v>
                </c:pt>
                <c:pt idx="1343">
                  <c:v>6620.8833333333305</c:v>
                </c:pt>
                <c:pt idx="1344">
                  <c:v>6619.1333333333305</c:v>
                </c:pt>
                <c:pt idx="1345">
                  <c:v>6616.95</c:v>
                </c:pt>
                <c:pt idx="1346">
                  <c:v>6621.1500000000024</c:v>
                </c:pt>
                <c:pt idx="1347">
                  <c:v>6619.5833333333303</c:v>
                </c:pt>
                <c:pt idx="1348">
                  <c:v>6621.6</c:v>
                </c:pt>
                <c:pt idx="1349">
                  <c:v>6621.85</c:v>
                </c:pt>
                <c:pt idx="1350">
                  <c:v>6618.8</c:v>
                </c:pt>
                <c:pt idx="1351">
                  <c:v>6619.45</c:v>
                </c:pt>
                <c:pt idx="1352">
                  <c:v>6616.7166666666717</c:v>
                </c:pt>
                <c:pt idx="1353">
                  <c:v>6617.1333333333305</c:v>
                </c:pt>
                <c:pt idx="1354">
                  <c:v>6616.8833333333305</c:v>
                </c:pt>
                <c:pt idx="1355">
                  <c:v>6612.35</c:v>
                </c:pt>
                <c:pt idx="1356">
                  <c:v>6612.3</c:v>
                </c:pt>
                <c:pt idx="1357">
                  <c:v>6609.85</c:v>
                </c:pt>
                <c:pt idx="1358">
                  <c:v>6605.8666666666741</c:v>
                </c:pt>
                <c:pt idx="1359">
                  <c:v>6604.9333333333298</c:v>
                </c:pt>
                <c:pt idx="1360">
                  <c:v>6607.6666666666742</c:v>
                </c:pt>
                <c:pt idx="1361">
                  <c:v>6606.8333333333303</c:v>
                </c:pt>
                <c:pt idx="1362">
                  <c:v>6605.6666666666742</c:v>
                </c:pt>
                <c:pt idx="1363">
                  <c:v>6609.6500000000024</c:v>
                </c:pt>
                <c:pt idx="1364">
                  <c:v>6609.1833333333325</c:v>
                </c:pt>
                <c:pt idx="1365">
                  <c:v>6609.3333333333303</c:v>
                </c:pt>
                <c:pt idx="1366">
                  <c:v>6605.8333333333303</c:v>
                </c:pt>
                <c:pt idx="1367">
                  <c:v>6602.783333333331</c:v>
                </c:pt>
                <c:pt idx="1368">
                  <c:v>6604.2</c:v>
                </c:pt>
                <c:pt idx="1369">
                  <c:v>6601.4666666666717</c:v>
                </c:pt>
                <c:pt idx="1370">
                  <c:v>6597.4166666666724</c:v>
                </c:pt>
                <c:pt idx="1371">
                  <c:v>6591.9833333333308</c:v>
                </c:pt>
                <c:pt idx="1372">
                  <c:v>6596.4</c:v>
                </c:pt>
                <c:pt idx="1373">
                  <c:v>6594.533333333331</c:v>
                </c:pt>
                <c:pt idx="1374">
                  <c:v>6598.1</c:v>
                </c:pt>
                <c:pt idx="1375">
                  <c:v>6598.7166666666717</c:v>
                </c:pt>
                <c:pt idx="1376">
                  <c:v>6599.3333333333303</c:v>
                </c:pt>
                <c:pt idx="1377">
                  <c:v>6595.783333333331</c:v>
                </c:pt>
                <c:pt idx="1378">
                  <c:v>6595.9333333333298</c:v>
                </c:pt>
                <c:pt idx="1379">
                  <c:v>6593.95</c:v>
                </c:pt>
                <c:pt idx="1380">
                  <c:v>6594.3666666666741</c:v>
                </c:pt>
                <c:pt idx="1381">
                  <c:v>6593.6833333333325</c:v>
                </c:pt>
                <c:pt idx="1382">
                  <c:v>6598.45</c:v>
                </c:pt>
                <c:pt idx="1383">
                  <c:v>6600.25</c:v>
                </c:pt>
                <c:pt idx="1384">
                  <c:v>6601.7</c:v>
                </c:pt>
                <c:pt idx="1385">
                  <c:v>6602.566666666673</c:v>
                </c:pt>
                <c:pt idx="1386">
                  <c:v>6599.7333333333308</c:v>
                </c:pt>
                <c:pt idx="1387">
                  <c:v>6598.5</c:v>
                </c:pt>
                <c:pt idx="1388">
                  <c:v>6601.2666666666719</c:v>
                </c:pt>
                <c:pt idx="1389">
                  <c:v>6601.4333333333298</c:v>
                </c:pt>
                <c:pt idx="1390">
                  <c:v>6605.8</c:v>
                </c:pt>
                <c:pt idx="1391">
                  <c:v>6605.1333333333305</c:v>
                </c:pt>
                <c:pt idx="1392">
                  <c:v>6608.4</c:v>
                </c:pt>
                <c:pt idx="1393">
                  <c:v>6610.1666666666742</c:v>
                </c:pt>
                <c:pt idx="1394">
                  <c:v>6611.5833333333303</c:v>
                </c:pt>
                <c:pt idx="1395">
                  <c:v>6610.45</c:v>
                </c:pt>
                <c:pt idx="1396">
                  <c:v>6608.6500000000024</c:v>
                </c:pt>
                <c:pt idx="1397">
                  <c:v>6606.4166666666724</c:v>
                </c:pt>
                <c:pt idx="1398">
                  <c:v>6608.4166666666724</c:v>
                </c:pt>
                <c:pt idx="1399">
                  <c:v>6604.066666666673</c:v>
                </c:pt>
                <c:pt idx="1400">
                  <c:v>6603.5833333333303</c:v>
                </c:pt>
                <c:pt idx="1401">
                  <c:v>6607.0833333333303</c:v>
                </c:pt>
                <c:pt idx="1402">
                  <c:v>6608.1</c:v>
                </c:pt>
                <c:pt idx="1403">
                  <c:v>6602.9666666666717</c:v>
                </c:pt>
                <c:pt idx="1404">
                  <c:v>6601.55</c:v>
                </c:pt>
                <c:pt idx="1405">
                  <c:v>6605.9833333333308</c:v>
                </c:pt>
                <c:pt idx="1406">
                  <c:v>6603.066666666673</c:v>
                </c:pt>
                <c:pt idx="1407">
                  <c:v>6596.1</c:v>
                </c:pt>
                <c:pt idx="1408">
                  <c:v>6590.566666666673</c:v>
                </c:pt>
                <c:pt idx="1409">
                  <c:v>6588.9166666666724</c:v>
                </c:pt>
                <c:pt idx="1410">
                  <c:v>6590.0166666666719</c:v>
                </c:pt>
                <c:pt idx="1411">
                  <c:v>6590.7166666666717</c:v>
                </c:pt>
                <c:pt idx="1412">
                  <c:v>6596.6333333333305</c:v>
                </c:pt>
                <c:pt idx="1413">
                  <c:v>6597.9166666666724</c:v>
                </c:pt>
                <c:pt idx="1414">
                  <c:v>6598.4666666666717</c:v>
                </c:pt>
                <c:pt idx="1415">
                  <c:v>6603.9333333333298</c:v>
                </c:pt>
                <c:pt idx="1416">
                  <c:v>6609.2</c:v>
                </c:pt>
                <c:pt idx="1417">
                  <c:v>6606.8833333333305</c:v>
                </c:pt>
                <c:pt idx="1418">
                  <c:v>6610.533333333331</c:v>
                </c:pt>
                <c:pt idx="1419">
                  <c:v>6608.6333333333305</c:v>
                </c:pt>
                <c:pt idx="1420">
                  <c:v>6610</c:v>
                </c:pt>
                <c:pt idx="1421">
                  <c:v>6612.1833333333325</c:v>
                </c:pt>
                <c:pt idx="1422">
                  <c:v>6612.7</c:v>
                </c:pt>
                <c:pt idx="1423">
                  <c:v>6610.1666666666742</c:v>
                </c:pt>
                <c:pt idx="1424">
                  <c:v>6606.1500000000024</c:v>
                </c:pt>
                <c:pt idx="1425">
                  <c:v>6606.7333333333308</c:v>
                </c:pt>
                <c:pt idx="1426">
                  <c:v>6612.533333333331</c:v>
                </c:pt>
                <c:pt idx="1427">
                  <c:v>6611.6666666666742</c:v>
                </c:pt>
                <c:pt idx="1428">
                  <c:v>6613.75</c:v>
                </c:pt>
                <c:pt idx="1429">
                  <c:v>6616.2</c:v>
                </c:pt>
                <c:pt idx="1430">
                  <c:v>6614.1333333333305</c:v>
                </c:pt>
                <c:pt idx="1431">
                  <c:v>6617.4</c:v>
                </c:pt>
                <c:pt idx="1432">
                  <c:v>6619.45</c:v>
                </c:pt>
                <c:pt idx="1433">
                  <c:v>6621.6</c:v>
                </c:pt>
                <c:pt idx="1434">
                  <c:v>6620.75</c:v>
                </c:pt>
                <c:pt idx="1435">
                  <c:v>6620.5833333333303</c:v>
                </c:pt>
                <c:pt idx="1436">
                  <c:v>6618.6166666666741</c:v>
                </c:pt>
                <c:pt idx="1437">
                  <c:v>6621.2333333333308</c:v>
                </c:pt>
                <c:pt idx="1438">
                  <c:v>6622</c:v>
                </c:pt>
                <c:pt idx="1439">
                  <c:v>6625.816666666673</c:v>
                </c:pt>
                <c:pt idx="1440">
                  <c:v>6623.25</c:v>
                </c:pt>
                <c:pt idx="1441">
                  <c:v>6626.2333333333308</c:v>
                </c:pt>
                <c:pt idx="1442">
                  <c:v>6626.7166666666717</c:v>
                </c:pt>
                <c:pt idx="1443">
                  <c:v>6624.6666666666742</c:v>
                </c:pt>
                <c:pt idx="1444">
                  <c:v>6625.033333333331</c:v>
                </c:pt>
                <c:pt idx="1445">
                  <c:v>6624.45</c:v>
                </c:pt>
                <c:pt idx="1446">
                  <c:v>6624.9666666666717</c:v>
                </c:pt>
                <c:pt idx="1447">
                  <c:v>6628.7166666666717</c:v>
                </c:pt>
                <c:pt idx="1448">
                  <c:v>6627.033333333331</c:v>
                </c:pt>
                <c:pt idx="1449">
                  <c:v>6625.5166666666719</c:v>
                </c:pt>
                <c:pt idx="1450">
                  <c:v>6624.0166666666719</c:v>
                </c:pt>
                <c:pt idx="1451">
                  <c:v>6625</c:v>
                </c:pt>
                <c:pt idx="1452">
                  <c:v>6624.2</c:v>
                </c:pt>
                <c:pt idx="1453">
                  <c:v>6616.45</c:v>
                </c:pt>
                <c:pt idx="1454">
                  <c:v>6614.2</c:v>
                </c:pt>
                <c:pt idx="1455">
                  <c:v>6614.1166666666741</c:v>
                </c:pt>
                <c:pt idx="1456">
                  <c:v>6615.1166666666741</c:v>
                </c:pt>
                <c:pt idx="1457">
                  <c:v>6615.2333333333308</c:v>
                </c:pt>
                <c:pt idx="1458">
                  <c:v>6612.55</c:v>
                </c:pt>
                <c:pt idx="1459">
                  <c:v>6614.1500000000024</c:v>
                </c:pt>
                <c:pt idx="1460">
                  <c:v>6611.2666666666719</c:v>
                </c:pt>
                <c:pt idx="1461">
                  <c:v>6610.8333333333303</c:v>
                </c:pt>
                <c:pt idx="1462">
                  <c:v>6609.783333333331</c:v>
                </c:pt>
                <c:pt idx="1463">
                  <c:v>6613.1500000000024</c:v>
                </c:pt>
                <c:pt idx="1464">
                  <c:v>6612.1</c:v>
                </c:pt>
                <c:pt idx="1465">
                  <c:v>6607.816666666673</c:v>
                </c:pt>
                <c:pt idx="1466">
                  <c:v>6609.816666666673</c:v>
                </c:pt>
                <c:pt idx="1467">
                  <c:v>6617.05</c:v>
                </c:pt>
                <c:pt idx="1468">
                  <c:v>6620.85</c:v>
                </c:pt>
                <c:pt idx="1469">
                  <c:v>6621.55</c:v>
                </c:pt>
                <c:pt idx="1470">
                  <c:v>6627.316666666673</c:v>
                </c:pt>
                <c:pt idx="1471">
                  <c:v>6622.6166666666741</c:v>
                </c:pt>
                <c:pt idx="1472">
                  <c:v>6621.6500000000024</c:v>
                </c:pt>
                <c:pt idx="1473">
                  <c:v>6624.5833333333303</c:v>
                </c:pt>
                <c:pt idx="1474">
                  <c:v>6624.6166666666741</c:v>
                </c:pt>
                <c:pt idx="1475">
                  <c:v>6622.3</c:v>
                </c:pt>
                <c:pt idx="1476">
                  <c:v>6615.1</c:v>
                </c:pt>
                <c:pt idx="1477">
                  <c:v>6616.1666666666742</c:v>
                </c:pt>
                <c:pt idx="1478">
                  <c:v>6618.816666666673</c:v>
                </c:pt>
                <c:pt idx="1479">
                  <c:v>6622.6500000000024</c:v>
                </c:pt>
                <c:pt idx="1480">
                  <c:v>6621.7333333333308</c:v>
                </c:pt>
                <c:pt idx="1481">
                  <c:v>6621.283333333331</c:v>
                </c:pt>
                <c:pt idx="1482">
                  <c:v>6621.2666666666719</c:v>
                </c:pt>
                <c:pt idx="1483">
                  <c:v>6620.816666666673</c:v>
                </c:pt>
                <c:pt idx="1484">
                  <c:v>6626.033333333331</c:v>
                </c:pt>
                <c:pt idx="1485">
                  <c:v>6624.75</c:v>
                </c:pt>
                <c:pt idx="1486">
                  <c:v>6624.6166666666741</c:v>
                </c:pt>
                <c:pt idx="1487">
                  <c:v>6629.2666666666719</c:v>
                </c:pt>
                <c:pt idx="1488">
                  <c:v>6628.8833333333305</c:v>
                </c:pt>
                <c:pt idx="1489">
                  <c:v>6625.9666666666717</c:v>
                </c:pt>
                <c:pt idx="1490">
                  <c:v>6630.9666666666717</c:v>
                </c:pt>
                <c:pt idx="1491">
                  <c:v>6633.816666666673</c:v>
                </c:pt>
                <c:pt idx="1492">
                  <c:v>6627.6500000000024</c:v>
                </c:pt>
                <c:pt idx="1493">
                  <c:v>6627.4166666666724</c:v>
                </c:pt>
                <c:pt idx="1494">
                  <c:v>6628.5</c:v>
                </c:pt>
                <c:pt idx="1495">
                  <c:v>6630.5</c:v>
                </c:pt>
                <c:pt idx="1496">
                  <c:v>6630.6166666666741</c:v>
                </c:pt>
                <c:pt idx="1497">
                  <c:v>6629.2666666666719</c:v>
                </c:pt>
                <c:pt idx="1498">
                  <c:v>6630.4166666666724</c:v>
                </c:pt>
                <c:pt idx="1499">
                  <c:v>6631.4</c:v>
                </c:pt>
                <c:pt idx="1500">
                  <c:v>6636.566666666673</c:v>
                </c:pt>
                <c:pt idx="1501">
                  <c:v>6633.283333333331</c:v>
                </c:pt>
                <c:pt idx="1502">
                  <c:v>6628.1833333333325</c:v>
                </c:pt>
                <c:pt idx="1503">
                  <c:v>6626.3833333333305</c:v>
                </c:pt>
                <c:pt idx="1504">
                  <c:v>6629.7333333333308</c:v>
                </c:pt>
                <c:pt idx="1505">
                  <c:v>6634.5</c:v>
                </c:pt>
                <c:pt idx="1506">
                  <c:v>6634.6833333333325</c:v>
                </c:pt>
                <c:pt idx="1507">
                  <c:v>6633.783333333331</c:v>
                </c:pt>
                <c:pt idx="1508">
                  <c:v>6631.8833333333305</c:v>
                </c:pt>
                <c:pt idx="1509">
                  <c:v>6633.1</c:v>
                </c:pt>
                <c:pt idx="1510">
                  <c:v>6635.2333333333308</c:v>
                </c:pt>
                <c:pt idx="1511">
                  <c:v>6631.3833333333305</c:v>
                </c:pt>
                <c:pt idx="1512">
                  <c:v>6633.033333333331</c:v>
                </c:pt>
                <c:pt idx="1513">
                  <c:v>6636.2166666666717</c:v>
                </c:pt>
                <c:pt idx="1514">
                  <c:v>6638.1833333333325</c:v>
                </c:pt>
                <c:pt idx="1515">
                  <c:v>6641.4666666666717</c:v>
                </c:pt>
                <c:pt idx="1516">
                  <c:v>6638.4666666666717</c:v>
                </c:pt>
                <c:pt idx="1517">
                  <c:v>6641.7666666666719</c:v>
                </c:pt>
                <c:pt idx="1518">
                  <c:v>6646.3666666666741</c:v>
                </c:pt>
                <c:pt idx="1519">
                  <c:v>6644.2666666666719</c:v>
                </c:pt>
                <c:pt idx="1520">
                  <c:v>6644.35</c:v>
                </c:pt>
                <c:pt idx="1521">
                  <c:v>6643.2</c:v>
                </c:pt>
                <c:pt idx="1522">
                  <c:v>6643.1833333333325</c:v>
                </c:pt>
                <c:pt idx="1523">
                  <c:v>6641.8</c:v>
                </c:pt>
                <c:pt idx="1524">
                  <c:v>6642.0166666666719</c:v>
                </c:pt>
                <c:pt idx="1525">
                  <c:v>6641.1500000000024</c:v>
                </c:pt>
                <c:pt idx="1526">
                  <c:v>6637.4166666666724</c:v>
                </c:pt>
                <c:pt idx="1527">
                  <c:v>6633.2333333333308</c:v>
                </c:pt>
                <c:pt idx="1528">
                  <c:v>6635.1833333333325</c:v>
                </c:pt>
                <c:pt idx="1529">
                  <c:v>6635.7</c:v>
                </c:pt>
                <c:pt idx="1530">
                  <c:v>6632.1833333333325</c:v>
                </c:pt>
                <c:pt idx="1531">
                  <c:v>6637.033333333331</c:v>
                </c:pt>
                <c:pt idx="1532">
                  <c:v>6637.3333333333303</c:v>
                </c:pt>
                <c:pt idx="1533">
                  <c:v>6629.95</c:v>
                </c:pt>
                <c:pt idx="1534">
                  <c:v>6629.7166666666717</c:v>
                </c:pt>
                <c:pt idx="1535">
                  <c:v>6628.7166666666717</c:v>
                </c:pt>
                <c:pt idx="1536">
                  <c:v>6631</c:v>
                </c:pt>
                <c:pt idx="1537">
                  <c:v>6629.6333333333305</c:v>
                </c:pt>
                <c:pt idx="1538">
                  <c:v>6626.3833333333305</c:v>
                </c:pt>
                <c:pt idx="1539">
                  <c:v>6624.533333333331</c:v>
                </c:pt>
                <c:pt idx="1540">
                  <c:v>6628.35</c:v>
                </c:pt>
                <c:pt idx="1541">
                  <c:v>6625.45</c:v>
                </c:pt>
                <c:pt idx="1542">
                  <c:v>6621.95</c:v>
                </c:pt>
                <c:pt idx="1543">
                  <c:v>6623.1833333333325</c:v>
                </c:pt>
                <c:pt idx="1544">
                  <c:v>6618.35</c:v>
                </c:pt>
                <c:pt idx="1545">
                  <c:v>6618.7166666666717</c:v>
                </c:pt>
                <c:pt idx="1546">
                  <c:v>6614.0833333333303</c:v>
                </c:pt>
                <c:pt idx="1547">
                  <c:v>6612.2</c:v>
                </c:pt>
                <c:pt idx="1548">
                  <c:v>6609.2333333333308</c:v>
                </c:pt>
                <c:pt idx="1549">
                  <c:v>6606.6833333333325</c:v>
                </c:pt>
                <c:pt idx="1550">
                  <c:v>6600.316666666673</c:v>
                </c:pt>
                <c:pt idx="1551">
                  <c:v>6599.7166666666717</c:v>
                </c:pt>
                <c:pt idx="1552">
                  <c:v>6599.3</c:v>
                </c:pt>
                <c:pt idx="1553">
                  <c:v>6599.5</c:v>
                </c:pt>
                <c:pt idx="1554">
                  <c:v>6603.6500000000024</c:v>
                </c:pt>
                <c:pt idx="1555">
                  <c:v>6604.1833333333325</c:v>
                </c:pt>
                <c:pt idx="1556">
                  <c:v>6603.8333333333303</c:v>
                </c:pt>
                <c:pt idx="1557">
                  <c:v>6606.1</c:v>
                </c:pt>
                <c:pt idx="1558">
                  <c:v>6601.9833333333308</c:v>
                </c:pt>
                <c:pt idx="1559">
                  <c:v>6600.4</c:v>
                </c:pt>
                <c:pt idx="1560">
                  <c:v>6596.8</c:v>
                </c:pt>
                <c:pt idx="1561">
                  <c:v>6590.85</c:v>
                </c:pt>
                <c:pt idx="1562">
                  <c:v>6591.6166666666741</c:v>
                </c:pt>
                <c:pt idx="1563">
                  <c:v>6590</c:v>
                </c:pt>
                <c:pt idx="1564">
                  <c:v>6582.5833333333303</c:v>
                </c:pt>
                <c:pt idx="1565">
                  <c:v>6578.1</c:v>
                </c:pt>
                <c:pt idx="1566">
                  <c:v>6579.9666666666717</c:v>
                </c:pt>
                <c:pt idx="1567">
                  <c:v>6580.1666666666742</c:v>
                </c:pt>
                <c:pt idx="1568">
                  <c:v>6581.2333333333308</c:v>
                </c:pt>
                <c:pt idx="1569">
                  <c:v>6581.1500000000024</c:v>
                </c:pt>
                <c:pt idx="1570">
                  <c:v>6577.4333333333298</c:v>
                </c:pt>
                <c:pt idx="1571">
                  <c:v>6578.8333333333303</c:v>
                </c:pt>
                <c:pt idx="1572">
                  <c:v>6579.1166666666741</c:v>
                </c:pt>
                <c:pt idx="1573">
                  <c:v>6579.4833333333308</c:v>
                </c:pt>
                <c:pt idx="1574">
                  <c:v>6576.7166666666717</c:v>
                </c:pt>
                <c:pt idx="1575">
                  <c:v>6574.9333333333298</c:v>
                </c:pt>
                <c:pt idx="1576">
                  <c:v>6575.1333333333305</c:v>
                </c:pt>
                <c:pt idx="1577">
                  <c:v>6577.8333333333303</c:v>
                </c:pt>
                <c:pt idx="1578">
                  <c:v>6575.6833333333325</c:v>
                </c:pt>
                <c:pt idx="1579">
                  <c:v>6574.7666666666719</c:v>
                </c:pt>
                <c:pt idx="1580">
                  <c:v>6574.3666666666741</c:v>
                </c:pt>
                <c:pt idx="1581">
                  <c:v>6574.5166666666719</c:v>
                </c:pt>
                <c:pt idx="1582">
                  <c:v>6574.6666666666742</c:v>
                </c:pt>
                <c:pt idx="1583">
                  <c:v>6573.6333333333305</c:v>
                </c:pt>
                <c:pt idx="1584">
                  <c:v>6576.8666666666741</c:v>
                </c:pt>
                <c:pt idx="1585">
                  <c:v>6577.8666666666741</c:v>
                </c:pt>
                <c:pt idx="1586">
                  <c:v>6587.2166666666717</c:v>
                </c:pt>
                <c:pt idx="1587">
                  <c:v>6591.0833333333303</c:v>
                </c:pt>
                <c:pt idx="1588">
                  <c:v>6593.6500000000024</c:v>
                </c:pt>
                <c:pt idx="1589">
                  <c:v>6594.5166666666719</c:v>
                </c:pt>
                <c:pt idx="1590">
                  <c:v>6593.3333333333303</c:v>
                </c:pt>
                <c:pt idx="1591">
                  <c:v>6587.8</c:v>
                </c:pt>
                <c:pt idx="1592">
                  <c:v>6586.95</c:v>
                </c:pt>
                <c:pt idx="1593">
                  <c:v>6591.6333333333305</c:v>
                </c:pt>
                <c:pt idx="1594">
                  <c:v>6592.2166666666717</c:v>
                </c:pt>
                <c:pt idx="1595">
                  <c:v>6593.7166666666717</c:v>
                </c:pt>
                <c:pt idx="1596">
                  <c:v>6595.05</c:v>
                </c:pt>
                <c:pt idx="1597">
                  <c:v>6597.1333333333305</c:v>
                </c:pt>
                <c:pt idx="1598">
                  <c:v>6595.3</c:v>
                </c:pt>
                <c:pt idx="1599">
                  <c:v>6591.3</c:v>
                </c:pt>
                <c:pt idx="1600">
                  <c:v>6582.1</c:v>
                </c:pt>
                <c:pt idx="1601">
                  <c:v>6585.6333333333305</c:v>
                </c:pt>
                <c:pt idx="1602">
                  <c:v>6585.1500000000024</c:v>
                </c:pt>
                <c:pt idx="1603">
                  <c:v>6578.6333333333305</c:v>
                </c:pt>
                <c:pt idx="1604">
                  <c:v>6580.533333333331</c:v>
                </c:pt>
                <c:pt idx="1605">
                  <c:v>6577.75</c:v>
                </c:pt>
                <c:pt idx="1606">
                  <c:v>6574.783333333331</c:v>
                </c:pt>
                <c:pt idx="1607">
                  <c:v>6570.2</c:v>
                </c:pt>
                <c:pt idx="1608">
                  <c:v>6572.9</c:v>
                </c:pt>
                <c:pt idx="1609">
                  <c:v>6572.816666666673</c:v>
                </c:pt>
                <c:pt idx="1610">
                  <c:v>6572.9833333333308</c:v>
                </c:pt>
                <c:pt idx="1611">
                  <c:v>6573.5833333333303</c:v>
                </c:pt>
                <c:pt idx="1612">
                  <c:v>6577.9333333333298</c:v>
                </c:pt>
                <c:pt idx="1613">
                  <c:v>6576.1500000000024</c:v>
                </c:pt>
                <c:pt idx="1614">
                  <c:v>6571.066666666673</c:v>
                </c:pt>
                <c:pt idx="1615">
                  <c:v>6567.6166666666741</c:v>
                </c:pt>
                <c:pt idx="1616">
                  <c:v>6572.8833333333305</c:v>
                </c:pt>
                <c:pt idx="1617">
                  <c:v>6574.85</c:v>
                </c:pt>
                <c:pt idx="1618">
                  <c:v>6580.6500000000024</c:v>
                </c:pt>
                <c:pt idx="1619">
                  <c:v>6579.0833333333303</c:v>
                </c:pt>
                <c:pt idx="1620">
                  <c:v>6581.35</c:v>
                </c:pt>
                <c:pt idx="1621">
                  <c:v>6586.9833333333308</c:v>
                </c:pt>
                <c:pt idx="1622">
                  <c:v>6587.7333333333308</c:v>
                </c:pt>
                <c:pt idx="1623">
                  <c:v>6590.55</c:v>
                </c:pt>
                <c:pt idx="1624">
                  <c:v>6593.2666666666719</c:v>
                </c:pt>
                <c:pt idx="1625">
                  <c:v>6590.8833333333305</c:v>
                </c:pt>
                <c:pt idx="1626">
                  <c:v>6591.4833333333308</c:v>
                </c:pt>
                <c:pt idx="1627">
                  <c:v>6588.5833333333303</c:v>
                </c:pt>
                <c:pt idx="1628">
                  <c:v>6587.3</c:v>
                </c:pt>
                <c:pt idx="1629">
                  <c:v>6587.35</c:v>
                </c:pt>
                <c:pt idx="1630">
                  <c:v>6587.1666666666742</c:v>
                </c:pt>
                <c:pt idx="1631">
                  <c:v>6591.4833333333308</c:v>
                </c:pt>
                <c:pt idx="1632">
                  <c:v>6591.1666666666742</c:v>
                </c:pt>
                <c:pt idx="1633">
                  <c:v>6589.3333333333303</c:v>
                </c:pt>
                <c:pt idx="1634">
                  <c:v>6593.566666666673</c:v>
                </c:pt>
                <c:pt idx="1635">
                  <c:v>6591.566666666673</c:v>
                </c:pt>
                <c:pt idx="1636">
                  <c:v>6593.6500000000024</c:v>
                </c:pt>
                <c:pt idx="1637">
                  <c:v>6591.566666666673</c:v>
                </c:pt>
                <c:pt idx="1638">
                  <c:v>6589.6666666666742</c:v>
                </c:pt>
                <c:pt idx="1639">
                  <c:v>6589.9833333333308</c:v>
                </c:pt>
                <c:pt idx="1640">
                  <c:v>6593.5833333333303</c:v>
                </c:pt>
                <c:pt idx="1641">
                  <c:v>6592.533333333331</c:v>
                </c:pt>
                <c:pt idx="1642">
                  <c:v>6592.75</c:v>
                </c:pt>
                <c:pt idx="1643">
                  <c:v>6593.55</c:v>
                </c:pt>
                <c:pt idx="1644">
                  <c:v>6593.6</c:v>
                </c:pt>
                <c:pt idx="1645">
                  <c:v>6597.8666666666741</c:v>
                </c:pt>
                <c:pt idx="1646">
                  <c:v>6588.9666666666717</c:v>
                </c:pt>
                <c:pt idx="1647">
                  <c:v>6586.4333333333298</c:v>
                </c:pt>
                <c:pt idx="1648">
                  <c:v>6585.4333333333298</c:v>
                </c:pt>
                <c:pt idx="1649">
                  <c:v>6583.6833333333325</c:v>
                </c:pt>
                <c:pt idx="1650">
                  <c:v>6583</c:v>
                </c:pt>
                <c:pt idx="1651">
                  <c:v>6583.3666666666741</c:v>
                </c:pt>
                <c:pt idx="1652">
                  <c:v>6585.533333333331</c:v>
                </c:pt>
                <c:pt idx="1653">
                  <c:v>6583.4</c:v>
                </c:pt>
                <c:pt idx="1654">
                  <c:v>6582.6833333333325</c:v>
                </c:pt>
                <c:pt idx="1655">
                  <c:v>6581.6833333333325</c:v>
                </c:pt>
                <c:pt idx="1656">
                  <c:v>6582.3333333333303</c:v>
                </c:pt>
                <c:pt idx="1657">
                  <c:v>6583.1833333333325</c:v>
                </c:pt>
                <c:pt idx="1658">
                  <c:v>6589</c:v>
                </c:pt>
                <c:pt idx="1659">
                  <c:v>6591.25</c:v>
                </c:pt>
                <c:pt idx="1660">
                  <c:v>6595.8833333333305</c:v>
                </c:pt>
                <c:pt idx="1661">
                  <c:v>6593.8333333333303</c:v>
                </c:pt>
                <c:pt idx="1662">
                  <c:v>6596.2166666666717</c:v>
                </c:pt>
                <c:pt idx="1663">
                  <c:v>6602.2666666666719</c:v>
                </c:pt>
                <c:pt idx="1664">
                  <c:v>6601.7333333333308</c:v>
                </c:pt>
                <c:pt idx="1665">
                  <c:v>6602.9</c:v>
                </c:pt>
                <c:pt idx="1666">
                  <c:v>6605.6166666666741</c:v>
                </c:pt>
                <c:pt idx="1667">
                  <c:v>6613.9</c:v>
                </c:pt>
                <c:pt idx="1668">
                  <c:v>6610.6666666666742</c:v>
                </c:pt>
                <c:pt idx="1669">
                  <c:v>6614.7166666666717</c:v>
                </c:pt>
                <c:pt idx="1670">
                  <c:v>6617.9</c:v>
                </c:pt>
                <c:pt idx="1671">
                  <c:v>6617.5166666666719</c:v>
                </c:pt>
                <c:pt idx="1672">
                  <c:v>6616.55</c:v>
                </c:pt>
                <c:pt idx="1673">
                  <c:v>6617.55</c:v>
                </c:pt>
                <c:pt idx="1674">
                  <c:v>6620.1</c:v>
                </c:pt>
                <c:pt idx="1675">
                  <c:v>6621.75</c:v>
                </c:pt>
                <c:pt idx="1676">
                  <c:v>6620.066666666673</c:v>
                </c:pt>
                <c:pt idx="1677">
                  <c:v>6613.9833333333308</c:v>
                </c:pt>
                <c:pt idx="1678">
                  <c:v>6616.6166666666741</c:v>
                </c:pt>
                <c:pt idx="1679">
                  <c:v>6615.0166666666719</c:v>
                </c:pt>
                <c:pt idx="1680">
                  <c:v>6616.1666666666742</c:v>
                </c:pt>
                <c:pt idx="1681">
                  <c:v>6616.2333333333308</c:v>
                </c:pt>
                <c:pt idx="1682">
                  <c:v>6618.1500000000024</c:v>
                </c:pt>
                <c:pt idx="1683">
                  <c:v>6616.783333333331</c:v>
                </c:pt>
                <c:pt idx="1684">
                  <c:v>6610.9833333333308</c:v>
                </c:pt>
                <c:pt idx="1685">
                  <c:v>6611.6833333333325</c:v>
                </c:pt>
                <c:pt idx="1686">
                  <c:v>6607.85</c:v>
                </c:pt>
                <c:pt idx="1687">
                  <c:v>6607.6833333333325</c:v>
                </c:pt>
                <c:pt idx="1688">
                  <c:v>6605.7666666666719</c:v>
                </c:pt>
                <c:pt idx="1689">
                  <c:v>6612.316666666673</c:v>
                </c:pt>
                <c:pt idx="1690">
                  <c:v>6611.5</c:v>
                </c:pt>
                <c:pt idx="1691">
                  <c:v>6608.316666666673</c:v>
                </c:pt>
                <c:pt idx="1692">
                  <c:v>6605.2333333333308</c:v>
                </c:pt>
                <c:pt idx="1693">
                  <c:v>6604.9</c:v>
                </c:pt>
                <c:pt idx="1694">
                  <c:v>6605.9833333333308</c:v>
                </c:pt>
                <c:pt idx="1695">
                  <c:v>6605.4166666666724</c:v>
                </c:pt>
                <c:pt idx="1696">
                  <c:v>6602.8833333333305</c:v>
                </c:pt>
                <c:pt idx="1697">
                  <c:v>6599.45</c:v>
                </c:pt>
                <c:pt idx="1698">
                  <c:v>6599.6</c:v>
                </c:pt>
                <c:pt idx="1699">
                  <c:v>6602.4833333333308</c:v>
                </c:pt>
                <c:pt idx="1700">
                  <c:v>6598.4166666666724</c:v>
                </c:pt>
                <c:pt idx="1701">
                  <c:v>6599.6</c:v>
                </c:pt>
                <c:pt idx="1702">
                  <c:v>6597.9</c:v>
                </c:pt>
                <c:pt idx="1703">
                  <c:v>6590.45</c:v>
                </c:pt>
                <c:pt idx="1704">
                  <c:v>6588.1333333333305</c:v>
                </c:pt>
                <c:pt idx="1705">
                  <c:v>6587.6500000000024</c:v>
                </c:pt>
                <c:pt idx="1706">
                  <c:v>6591.5</c:v>
                </c:pt>
                <c:pt idx="1707">
                  <c:v>6588.566666666673</c:v>
                </c:pt>
                <c:pt idx="1708">
                  <c:v>6583.2666666666719</c:v>
                </c:pt>
                <c:pt idx="1709">
                  <c:v>6587.9</c:v>
                </c:pt>
                <c:pt idx="1710">
                  <c:v>6588.816666666673</c:v>
                </c:pt>
                <c:pt idx="1711">
                  <c:v>6589.4833333333308</c:v>
                </c:pt>
                <c:pt idx="1712">
                  <c:v>6586.3666666666741</c:v>
                </c:pt>
                <c:pt idx="1713">
                  <c:v>6583.3333333333303</c:v>
                </c:pt>
                <c:pt idx="1714">
                  <c:v>6580.2333333333308</c:v>
                </c:pt>
                <c:pt idx="1715">
                  <c:v>6581.8333333333303</c:v>
                </c:pt>
                <c:pt idx="1716">
                  <c:v>6576.95</c:v>
                </c:pt>
                <c:pt idx="1717">
                  <c:v>6577.75</c:v>
                </c:pt>
                <c:pt idx="1718">
                  <c:v>6575.9</c:v>
                </c:pt>
                <c:pt idx="1719">
                  <c:v>6577.9833333333308</c:v>
                </c:pt>
                <c:pt idx="1720">
                  <c:v>6579.5833333333303</c:v>
                </c:pt>
                <c:pt idx="1721">
                  <c:v>6579.1833333333325</c:v>
                </c:pt>
                <c:pt idx="1722">
                  <c:v>6580.7666666666719</c:v>
                </c:pt>
                <c:pt idx="1723">
                  <c:v>6576.8666666666741</c:v>
                </c:pt>
                <c:pt idx="1724">
                  <c:v>6576.7166666666717</c:v>
                </c:pt>
                <c:pt idx="1725">
                  <c:v>6577.8333333333303</c:v>
                </c:pt>
                <c:pt idx="1726">
                  <c:v>6582.4</c:v>
                </c:pt>
                <c:pt idx="1727">
                  <c:v>6576.033333333331</c:v>
                </c:pt>
                <c:pt idx="1728">
                  <c:v>6574.5166666666719</c:v>
                </c:pt>
                <c:pt idx="1729">
                  <c:v>6575.1166666666741</c:v>
                </c:pt>
                <c:pt idx="1730">
                  <c:v>6569.9666666666717</c:v>
                </c:pt>
                <c:pt idx="1731">
                  <c:v>6570.3666666666741</c:v>
                </c:pt>
                <c:pt idx="1732">
                  <c:v>6566.9166666666724</c:v>
                </c:pt>
                <c:pt idx="1733">
                  <c:v>6564.9</c:v>
                </c:pt>
                <c:pt idx="1734">
                  <c:v>6563.7166666666717</c:v>
                </c:pt>
                <c:pt idx="1735">
                  <c:v>6561.4666666666717</c:v>
                </c:pt>
                <c:pt idx="1736">
                  <c:v>6559.1666666666742</c:v>
                </c:pt>
                <c:pt idx="1737">
                  <c:v>6558.5166666666719</c:v>
                </c:pt>
                <c:pt idx="1738">
                  <c:v>6554.1333333333305</c:v>
                </c:pt>
                <c:pt idx="1739">
                  <c:v>6553.9</c:v>
                </c:pt>
                <c:pt idx="1740">
                  <c:v>6554.5</c:v>
                </c:pt>
                <c:pt idx="1741">
                  <c:v>6552.7</c:v>
                </c:pt>
                <c:pt idx="1742">
                  <c:v>6557.6333333333305</c:v>
                </c:pt>
                <c:pt idx="1743">
                  <c:v>6558.5833333333303</c:v>
                </c:pt>
                <c:pt idx="1744">
                  <c:v>6559.5</c:v>
                </c:pt>
                <c:pt idx="1745">
                  <c:v>6563.283333333331</c:v>
                </c:pt>
                <c:pt idx="1746">
                  <c:v>6564.75</c:v>
                </c:pt>
                <c:pt idx="1747">
                  <c:v>6570.033333333331</c:v>
                </c:pt>
                <c:pt idx="1748">
                  <c:v>6571.3333333333303</c:v>
                </c:pt>
                <c:pt idx="1749">
                  <c:v>6563.8333333333303</c:v>
                </c:pt>
                <c:pt idx="1750">
                  <c:v>6564.783333333331</c:v>
                </c:pt>
                <c:pt idx="1751">
                  <c:v>6564.6833333333325</c:v>
                </c:pt>
                <c:pt idx="1752">
                  <c:v>6565.45</c:v>
                </c:pt>
                <c:pt idx="1753">
                  <c:v>6568.1166666666741</c:v>
                </c:pt>
                <c:pt idx="1754">
                  <c:v>6561.7333333333308</c:v>
                </c:pt>
                <c:pt idx="1755">
                  <c:v>6561.316666666673</c:v>
                </c:pt>
                <c:pt idx="1756">
                  <c:v>6561.6500000000024</c:v>
                </c:pt>
                <c:pt idx="1757">
                  <c:v>6560.7666666666719</c:v>
                </c:pt>
                <c:pt idx="1758">
                  <c:v>6562.9166666666724</c:v>
                </c:pt>
                <c:pt idx="1759">
                  <c:v>6561.533333333331</c:v>
                </c:pt>
                <c:pt idx="1760">
                  <c:v>6561.4833333333308</c:v>
                </c:pt>
                <c:pt idx="1761">
                  <c:v>6559.5166666666719</c:v>
                </c:pt>
                <c:pt idx="1762">
                  <c:v>6559.7333333333308</c:v>
                </c:pt>
                <c:pt idx="1763">
                  <c:v>6566.066666666673</c:v>
                </c:pt>
                <c:pt idx="1764">
                  <c:v>6566.5833333333303</c:v>
                </c:pt>
                <c:pt idx="1765">
                  <c:v>6564.3666666666741</c:v>
                </c:pt>
                <c:pt idx="1766">
                  <c:v>6563.9333333333298</c:v>
                </c:pt>
                <c:pt idx="1767">
                  <c:v>6567.4166666666724</c:v>
                </c:pt>
                <c:pt idx="1768">
                  <c:v>6570.6166666666741</c:v>
                </c:pt>
                <c:pt idx="1769">
                  <c:v>6570.033333333331</c:v>
                </c:pt>
                <c:pt idx="1770">
                  <c:v>6566.9833333333308</c:v>
                </c:pt>
                <c:pt idx="1771">
                  <c:v>6571.6333333333305</c:v>
                </c:pt>
                <c:pt idx="1772">
                  <c:v>6574.8</c:v>
                </c:pt>
                <c:pt idx="1773">
                  <c:v>6575.8833333333305</c:v>
                </c:pt>
                <c:pt idx="1774">
                  <c:v>6579.7666666666719</c:v>
                </c:pt>
                <c:pt idx="1775">
                  <c:v>6581</c:v>
                </c:pt>
                <c:pt idx="1776">
                  <c:v>6583.4333333333298</c:v>
                </c:pt>
                <c:pt idx="1777">
                  <c:v>6576.6833333333325</c:v>
                </c:pt>
                <c:pt idx="1778">
                  <c:v>6576.85</c:v>
                </c:pt>
                <c:pt idx="1779">
                  <c:v>6571.6</c:v>
                </c:pt>
                <c:pt idx="1780">
                  <c:v>6572.4666666666717</c:v>
                </c:pt>
                <c:pt idx="1781">
                  <c:v>6573.5833333333303</c:v>
                </c:pt>
                <c:pt idx="1782">
                  <c:v>6572.1166666666741</c:v>
                </c:pt>
                <c:pt idx="1783">
                  <c:v>6574.5833333333303</c:v>
                </c:pt>
                <c:pt idx="1784">
                  <c:v>6574.85</c:v>
                </c:pt>
                <c:pt idx="1785">
                  <c:v>6577.2</c:v>
                </c:pt>
                <c:pt idx="1786">
                  <c:v>6574.6833333333325</c:v>
                </c:pt>
                <c:pt idx="1787">
                  <c:v>6576.783333333331</c:v>
                </c:pt>
                <c:pt idx="1788">
                  <c:v>6580.8333333333303</c:v>
                </c:pt>
                <c:pt idx="1789">
                  <c:v>6577.4166666666724</c:v>
                </c:pt>
                <c:pt idx="1790">
                  <c:v>6582.3333333333303</c:v>
                </c:pt>
                <c:pt idx="1791">
                  <c:v>6579.45</c:v>
                </c:pt>
                <c:pt idx="1792">
                  <c:v>6581.35</c:v>
                </c:pt>
                <c:pt idx="1793">
                  <c:v>6582.9666666666717</c:v>
                </c:pt>
                <c:pt idx="1794">
                  <c:v>6581.5</c:v>
                </c:pt>
                <c:pt idx="1795">
                  <c:v>6585.1333333333305</c:v>
                </c:pt>
                <c:pt idx="1796">
                  <c:v>6580.25</c:v>
                </c:pt>
                <c:pt idx="1797">
                  <c:v>6581.9166666666724</c:v>
                </c:pt>
                <c:pt idx="1798">
                  <c:v>6579.2666666666719</c:v>
                </c:pt>
                <c:pt idx="1799">
                  <c:v>6584.95</c:v>
                </c:pt>
                <c:pt idx="1800">
                  <c:v>6584.533333333331</c:v>
                </c:pt>
                <c:pt idx="1801">
                  <c:v>6588.783333333331</c:v>
                </c:pt>
                <c:pt idx="1802">
                  <c:v>6581.05</c:v>
                </c:pt>
                <c:pt idx="1803">
                  <c:v>6587.9666666666717</c:v>
                </c:pt>
                <c:pt idx="1804">
                  <c:v>6591.1</c:v>
                </c:pt>
                <c:pt idx="1805">
                  <c:v>6586.8666666666741</c:v>
                </c:pt>
                <c:pt idx="1806">
                  <c:v>6583.283333333331</c:v>
                </c:pt>
                <c:pt idx="1807">
                  <c:v>6577.85</c:v>
                </c:pt>
                <c:pt idx="1808">
                  <c:v>6577.3</c:v>
                </c:pt>
                <c:pt idx="1809">
                  <c:v>6579.033333333331</c:v>
                </c:pt>
                <c:pt idx="1810">
                  <c:v>6580.9</c:v>
                </c:pt>
                <c:pt idx="1811">
                  <c:v>6578.4666666666717</c:v>
                </c:pt>
                <c:pt idx="1812">
                  <c:v>6575.05</c:v>
                </c:pt>
                <c:pt idx="1813">
                  <c:v>6574.066666666673</c:v>
                </c:pt>
                <c:pt idx="1814">
                  <c:v>6577.9833333333308</c:v>
                </c:pt>
                <c:pt idx="1815">
                  <c:v>6583.1833333333325</c:v>
                </c:pt>
                <c:pt idx="1816">
                  <c:v>6586.05</c:v>
                </c:pt>
                <c:pt idx="1817">
                  <c:v>6588.6</c:v>
                </c:pt>
                <c:pt idx="1818">
                  <c:v>6586.3333333333303</c:v>
                </c:pt>
                <c:pt idx="1819">
                  <c:v>6584.75</c:v>
                </c:pt>
                <c:pt idx="1820">
                  <c:v>6589.0833333333303</c:v>
                </c:pt>
                <c:pt idx="1821">
                  <c:v>6590.3</c:v>
                </c:pt>
                <c:pt idx="1822">
                  <c:v>6586.4666666666717</c:v>
                </c:pt>
                <c:pt idx="1823">
                  <c:v>6589.8</c:v>
                </c:pt>
                <c:pt idx="1824">
                  <c:v>6585.9333333333298</c:v>
                </c:pt>
                <c:pt idx="1825">
                  <c:v>6584.4833333333308</c:v>
                </c:pt>
                <c:pt idx="1826">
                  <c:v>6583.2333333333308</c:v>
                </c:pt>
                <c:pt idx="1827">
                  <c:v>6584.3833333333305</c:v>
                </c:pt>
                <c:pt idx="1828">
                  <c:v>6589.75</c:v>
                </c:pt>
                <c:pt idx="1829">
                  <c:v>6584.75</c:v>
                </c:pt>
                <c:pt idx="1830">
                  <c:v>6585.2</c:v>
                </c:pt>
                <c:pt idx="1831">
                  <c:v>6583.033333333331</c:v>
                </c:pt>
                <c:pt idx="1832">
                  <c:v>6580.9833333333308</c:v>
                </c:pt>
                <c:pt idx="1833">
                  <c:v>6582.25</c:v>
                </c:pt>
                <c:pt idx="1834">
                  <c:v>6579.4</c:v>
                </c:pt>
                <c:pt idx="1835">
                  <c:v>6576.566666666673</c:v>
                </c:pt>
                <c:pt idx="1836">
                  <c:v>6571.816666666673</c:v>
                </c:pt>
                <c:pt idx="1837">
                  <c:v>6574.8</c:v>
                </c:pt>
                <c:pt idx="1838">
                  <c:v>6575.316666666673</c:v>
                </c:pt>
                <c:pt idx="1839">
                  <c:v>6580.3666666666741</c:v>
                </c:pt>
                <c:pt idx="1840">
                  <c:v>6580.4666666666717</c:v>
                </c:pt>
                <c:pt idx="1841">
                  <c:v>6579.6</c:v>
                </c:pt>
                <c:pt idx="1842">
                  <c:v>6574.45</c:v>
                </c:pt>
                <c:pt idx="1843">
                  <c:v>6576.2166666666717</c:v>
                </c:pt>
                <c:pt idx="1844">
                  <c:v>6575.533333333331</c:v>
                </c:pt>
                <c:pt idx="1845">
                  <c:v>6572.9666666666717</c:v>
                </c:pt>
                <c:pt idx="1846">
                  <c:v>6574.55</c:v>
                </c:pt>
                <c:pt idx="1847">
                  <c:v>6574.1166666666741</c:v>
                </c:pt>
                <c:pt idx="1848">
                  <c:v>6574.4833333333308</c:v>
                </c:pt>
                <c:pt idx="1849">
                  <c:v>6569.7333333333308</c:v>
                </c:pt>
                <c:pt idx="1850">
                  <c:v>6568.0166666666719</c:v>
                </c:pt>
                <c:pt idx="1851">
                  <c:v>6567.2166666666717</c:v>
                </c:pt>
                <c:pt idx="1852">
                  <c:v>6567.9</c:v>
                </c:pt>
                <c:pt idx="1853">
                  <c:v>6565.9166666666724</c:v>
                </c:pt>
                <c:pt idx="1854">
                  <c:v>6565.5833333333303</c:v>
                </c:pt>
                <c:pt idx="1855">
                  <c:v>6562.3833333333305</c:v>
                </c:pt>
                <c:pt idx="1856">
                  <c:v>6565.3833333333305</c:v>
                </c:pt>
                <c:pt idx="1857">
                  <c:v>6566.6666666666742</c:v>
                </c:pt>
                <c:pt idx="1858">
                  <c:v>6571.75</c:v>
                </c:pt>
                <c:pt idx="1859">
                  <c:v>6570.2666666666719</c:v>
                </c:pt>
                <c:pt idx="1860">
                  <c:v>6570.25</c:v>
                </c:pt>
                <c:pt idx="1861">
                  <c:v>6565.1166666666741</c:v>
                </c:pt>
                <c:pt idx="1862">
                  <c:v>6568.05</c:v>
                </c:pt>
                <c:pt idx="1863">
                  <c:v>6568.1166666666741</c:v>
                </c:pt>
                <c:pt idx="1864">
                  <c:v>6567.1333333333305</c:v>
                </c:pt>
                <c:pt idx="1865">
                  <c:v>6572.25</c:v>
                </c:pt>
                <c:pt idx="1866">
                  <c:v>6576.9333333333298</c:v>
                </c:pt>
                <c:pt idx="1867">
                  <c:v>6579.55</c:v>
                </c:pt>
                <c:pt idx="1868">
                  <c:v>6576.2666666666719</c:v>
                </c:pt>
                <c:pt idx="1869">
                  <c:v>6577.35</c:v>
                </c:pt>
                <c:pt idx="1870">
                  <c:v>6576.1</c:v>
                </c:pt>
                <c:pt idx="1871">
                  <c:v>6578.7666666666719</c:v>
                </c:pt>
                <c:pt idx="1872">
                  <c:v>6582.783333333331</c:v>
                </c:pt>
                <c:pt idx="1873">
                  <c:v>6583.7166666666717</c:v>
                </c:pt>
                <c:pt idx="1874">
                  <c:v>6582.2333333333308</c:v>
                </c:pt>
                <c:pt idx="1875">
                  <c:v>6578.4166666666724</c:v>
                </c:pt>
                <c:pt idx="1876">
                  <c:v>6576.6666666666742</c:v>
                </c:pt>
                <c:pt idx="1877">
                  <c:v>6573.35</c:v>
                </c:pt>
                <c:pt idx="1878">
                  <c:v>6576.6</c:v>
                </c:pt>
                <c:pt idx="1879">
                  <c:v>6578.0833333333303</c:v>
                </c:pt>
                <c:pt idx="1880">
                  <c:v>6580.7</c:v>
                </c:pt>
                <c:pt idx="1881">
                  <c:v>6583.316666666673</c:v>
                </c:pt>
                <c:pt idx="1882">
                  <c:v>6588.3</c:v>
                </c:pt>
                <c:pt idx="1883">
                  <c:v>6584.7166666666717</c:v>
                </c:pt>
                <c:pt idx="1884">
                  <c:v>6588.85</c:v>
                </c:pt>
                <c:pt idx="1885">
                  <c:v>6592.5</c:v>
                </c:pt>
                <c:pt idx="1886">
                  <c:v>6589.3666666666741</c:v>
                </c:pt>
                <c:pt idx="1887">
                  <c:v>6586.3666666666741</c:v>
                </c:pt>
                <c:pt idx="1888">
                  <c:v>6580.2666666666719</c:v>
                </c:pt>
                <c:pt idx="1889">
                  <c:v>6583.9833333333308</c:v>
                </c:pt>
                <c:pt idx="1890">
                  <c:v>6584.6</c:v>
                </c:pt>
                <c:pt idx="1891">
                  <c:v>6584.05</c:v>
                </c:pt>
                <c:pt idx="1892">
                  <c:v>6586.3666666666741</c:v>
                </c:pt>
                <c:pt idx="1893">
                  <c:v>6586.816666666673</c:v>
                </c:pt>
                <c:pt idx="1894">
                  <c:v>6587.4333333333298</c:v>
                </c:pt>
                <c:pt idx="1895">
                  <c:v>6587.9666666666717</c:v>
                </c:pt>
                <c:pt idx="1896">
                  <c:v>6594.7666666666719</c:v>
                </c:pt>
                <c:pt idx="1897">
                  <c:v>6597.95</c:v>
                </c:pt>
                <c:pt idx="1898">
                  <c:v>6593.45</c:v>
                </c:pt>
                <c:pt idx="1899">
                  <c:v>6591.45</c:v>
                </c:pt>
                <c:pt idx="1900">
                  <c:v>6589.6</c:v>
                </c:pt>
                <c:pt idx="1901">
                  <c:v>6589.9666666666717</c:v>
                </c:pt>
                <c:pt idx="1902">
                  <c:v>6597.8833333333305</c:v>
                </c:pt>
                <c:pt idx="1903">
                  <c:v>6598.6500000000024</c:v>
                </c:pt>
                <c:pt idx="1904">
                  <c:v>6600.283333333331</c:v>
                </c:pt>
                <c:pt idx="1905">
                  <c:v>6604.25</c:v>
                </c:pt>
                <c:pt idx="1906">
                  <c:v>6602.1333333333305</c:v>
                </c:pt>
                <c:pt idx="1907">
                  <c:v>6601.1333333333305</c:v>
                </c:pt>
                <c:pt idx="1908">
                  <c:v>6600.1333333333305</c:v>
                </c:pt>
                <c:pt idx="1909">
                  <c:v>6604.2166666666717</c:v>
                </c:pt>
                <c:pt idx="1910">
                  <c:v>6607.6333333333305</c:v>
                </c:pt>
                <c:pt idx="1911">
                  <c:v>6608.2666666666719</c:v>
                </c:pt>
                <c:pt idx="1912">
                  <c:v>6606.4666666666717</c:v>
                </c:pt>
                <c:pt idx="1913">
                  <c:v>6608.4833333333308</c:v>
                </c:pt>
                <c:pt idx="1914">
                  <c:v>6611.283333333331</c:v>
                </c:pt>
                <c:pt idx="1915">
                  <c:v>6613.95</c:v>
                </c:pt>
                <c:pt idx="1916">
                  <c:v>6619.3333333333303</c:v>
                </c:pt>
                <c:pt idx="1917">
                  <c:v>6617.7333333333308</c:v>
                </c:pt>
                <c:pt idx="1918">
                  <c:v>6616.3</c:v>
                </c:pt>
                <c:pt idx="1919">
                  <c:v>6614.9666666666717</c:v>
                </c:pt>
                <c:pt idx="1920">
                  <c:v>6611.1666666666742</c:v>
                </c:pt>
                <c:pt idx="1921">
                  <c:v>6611.5</c:v>
                </c:pt>
                <c:pt idx="1922">
                  <c:v>6609.1666666666742</c:v>
                </c:pt>
                <c:pt idx="1923">
                  <c:v>6601.6833333333325</c:v>
                </c:pt>
                <c:pt idx="1924">
                  <c:v>6600.783333333331</c:v>
                </c:pt>
                <c:pt idx="1925">
                  <c:v>6597.8666666666741</c:v>
                </c:pt>
                <c:pt idx="1926">
                  <c:v>6593.533333333331</c:v>
                </c:pt>
                <c:pt idx="1927">
                  <c:v>6595.3</c:v>
                </c:pt>
                <c:pt idx="1928">
                  <c:v>6596.8</c:v>
                </c:pt>
                <c:pt idx="1929">
                  <c:v>6596.2666666666719</c:v>
                </c:pt>
                <c:pt idx="1930">
                  <c:v>6594.6833333333325</c:v>
                </c:pt>
                <c:pt idx="1931">
                  <c:v>6594.1666666666742</c:v>
                </c:pt>
                <c:pt idx="1932">
                  <c:v>6590.6833333333325</c:v>
                </c:pt>
                <c:pt idx="1933">
                  <c:v>6590.6500000000024</c:v>
                </c:pt>
                <c:pt idx="1934">
                  <c:v>6592.2166666666717</c:v>
                </c:pt>
                <c:pt idx="1935">
                  <c:v>6598.8333333333303</c:v>
                </c:pt>
                <c:pt idx="1936">
                  <c:v>6597.45</c:v>
                </c:pt>
                <c:pt idx="1937">
                  <c:v>6595.6</c:v>
                </c:pt>
                <c:pt idx="1938">
                  <c:v>6594.95</c:v>
                </c:pt>
                <c:pt idx="1939">
                  <c:v>6597.4333333333298</c:v>
                </c:pt>
                <c:pt idx="1940">
                  <c:v>6595.25</c:v>
                </c:pt>
                <c:pt idx="1941">
                  <c:v>6594.45</c:v>
                </c:pt>
                <c:pt idx="1942">
                  <c:v>6590.4833333333308</c:v>
                </c:pt>
                <c:pt idx="1943">
                  <c:v>6591.066666666673</c:v>
                </c:pt>
                <c:pt idx="1944">
                  <c:v>6591.3666666666741</c:v>
                </c:pt>
                <c:pt idx="1945">
                  <c:v>6588.6</c:v>
                </c:pt>
                <c:pt idx="1946">
                  <c:v>6593.4166666666724</c:v>
                </c:pt>
                <c:pt idx="1947">
                  <c:v>6594.6166666666741</c:v>
                </c:pt>
                <c:pt idx="1948">
                  <c:v>6596.6</c:v>
                </c:pt>
                <c:pt idx="1949">
                  <c:v>6594.1</c:v>
                </c:pt>
                <c:pt idx="1950">
                  <c:v>6594.5833333333303</c:v>
                </c:pt>
                <c:pt idx="1951">
                  <c:v>6595.1333333333305</c:v>
                </c:pt>
                <c:pt idx="1952">
                  <c:v>6596.1166666666741</c:v>
                </c:pt>
                <c:pt idx="1953">
                  <c:v>6595.033333333331</c:v>
                </c:pt>
                <c:pt idx="1954">
                  <c:v>6594.9166666666724</c:v>
                </c:pt>
                <c:pt idx="1955">
                  <c:v>6593.25</c:v>
                </c:pt>
                <c:pt idx="1956">
                  <c:v>6590.8</c:v>
                </c:pt>
                <c:pt idx="1957">
                  <c:v>6586.0833333333303</c:v>
                </c:pt>
                <c:pt idx="1958">
                  <c:v>6586.75</c:v>
                </c:pt>
                <c:pt idx="1959">
                  <c:v>6586.05</c:v>
                </c:pt>
                <c:pt idx="1960">
                  <c:v>6587.7666666666719</c:v>
                </c:pt>
                <c:pt idx="1961">
                  <c:v>6584.8333333333303</c:v>
                </c:pt>
                <c:pt idx="1962">
                  <c:v>6577.1166666666741</c:v>
                </c:pt>
                <c:pt idx="1963">
                  <c:v>6572.45</c:v>
                </c:pt>
                <c:pt idx="1964">
                  <c:v>6574.1833333333325</c:v>
                </c:pt>
                <c:pt idx="1965">
                  <c:v>6572.0833333333303</c:v>
                </c:pt>
                <c:pt idx="1966">
                  <c:v>6571.7666666666719</c:v>
                </c:pt>
                <c:pt idx="1967">
                  <c:v>6574.3666666666741</c:v>
                </c:pt>
                <c:pt idx="1968">
                  <c:v>6573.6</c:v>
                </c:pt>
                <c:pt idx="1969">
                  <c:v>6574.1166666666741</c:v>
                </c:pt>
                <c:pt idx="1970">
                  <c:v>6569.8833333333305</c:v>
                </c:pt>
                <c:pt idx="1971">
                  <c:v>6570.8833333333305</c:v>
                </c:pt>
                <c:pt idx="1972">
                  <c:v>6572.3666666666741</c:v>
                </c:pt>
                <c:pt idx="1973">
                  <c:v>6574.066666666673</c:v>
                </c:pt>
                <c:pt idx="1974">
                  <c:v>6571</c:v>
                </c:pt>
                <c:pt idx="1975">
                  <c:v>6571.45</c:v>
                </c:pt>
                <c:pt idx="1976">
                  <c:v>6569.4333333333298</c:v>
                </c:pt>
                <c:pt idx="1977">
                  <c:v>6570.7</c:v>
                </c:pt>
                <c:pt idx="1978">
                  <c:v>6569.2666666666719</c:v>
                </c:pt>
                <c:pt idx="1979">
                  <c:v>6568.6</c:v>
                </c:pt>
                <c:pt idx="1980">
                  <c:v>6572.8833333333305</c:v>
                </c:pt>
                <c:pt idx="1981">
                  <c:v>6576.6500000000024</c:v>
                </c:pt>
                <c:pt idx="1982">
                  <c:v>6576.566666666673</c:v>
                </c:pt>
                <c:pt idx="1983">
                  <c:v>6576.816666666673</c:v>
                </c:pt>
                <c:pt idx="1984">
                  <c:v>6583.6666666666742</c:v>
                </c:pt>
                <c:pt idx="1985">
                  <c:v>6582.3833333333305</c:v>
                </c:pt>
                <c:pt idx="1986">
                  <c:v>6587.033333333331</c:v>
                </c:pt>
                <c:pt idx="1987">
                  <c:v>6586.95</c:v>
                </c:pt>
                <c:pt idx="1988">
                  <c:v>6588.4666666666717</c:v>
                </c:pt>
                <c:pt idx="1989">
                  <c:v>6588.2166666666717</c:v>
                </c:pt>
                <c:pt idx="1990">
                  <c:v>6588.85</c:v>
                </c:pt>
                <c:pt idx="1991">
                  <c:v>6586.6333333333305</c:v>
                </c:pt>
                <c:pt idx="1992">
                  <c:v>6590.7</c:v>
                </c:pt>
                <c:pt idx="1993">
                  <c:v>6590.6333333333305</c:v>
                </c:pt>
                <c:pt idx="1994">
                  <c:v>6589.4166666666724</c:v>
                </c:pt>
                <c:pt idx="1995">
                  <c:v>6587.566666666673</c:v>
                </c:pt>
                <c:pt idx="1996">
                  <c:v>6589.3333333333303</c:v>
                </c:pt>
                <c:pt idx="1997">
                  <c:v>6590.316666666673</c:v>
                </c:pt>
                <c:pt idx="1998">
                  <c:v>6590.6833333333325</c:v>
                </c:pt>
                <c:pt idx="1999">
                  <c:v>6588.6666666666742</c:v>
                </c:pt>
                <c:pt idx="2000">
                  <c:v>6583.7666666666719</c:v>
                </c:pt>
                <c:pt idx="2001">
                  <c:v>6585.3666666666741</c:v>
                </c:pt>
                <c:pt idx="2002">
                  <c:v>6585.9166666666724</c:v>
                </c:pt>
                <c:pt idx="2003">
                  <c:v>6585.6166666666741</c:v>
                </c:pt>
                <c:pt idx="2004">
                  <c:v>6585.2166666666717</c:v>
                </c:pt>
                <c:pt idx="2005">
                  <c:v>6585.1333333333305</c:v>
                </c:pt>
                <c:pt idx="2006">
                  <c:v>6586.6666666666742</c:v>
                </c:pt>
                <c:pt idx="2007">
                  <c:v>6584.316666666673</c:v>
                </c:pt>
                <c:pt idx="2008">
                  <c:v>6581.566666666673</c:v>
                </c:pt>
                <c:pt idx="2009">
                  <c:v>6582.7</c:v>
                </c:pt>
                <c:pt idx="2010">
                  <c:v>6579.6500000000024</c:v>
                </c:pt>
                <c:pt idx="2011">
                  <c:v>6575.6333333333305</c:v>
                </c:pt>
                <c:pt idx="2012">
                  <c:v>6571.05</c:v>
                </c:pt>
                <c:pt idx="2013">
                  <c:v>6576.5</c:v>
                </c:pt>
                <c:pt idx="2014">
                  <c:v>6577.4166666666724</c:v>
                </c:pt>
                <c:pt idx="2015">
                  <c:v>6577.1500000000024</c:v>
                </c:pt>
                <c:pt idx="2016">
                  <c:v>6578.3</c:v>
                </c:pt>
                <c:pt idx="2017">
                  <c:v>6582.9166666666724</c:v>
                </c:pt>
                <c:pt idx="2018">
                  <c:v>6581.2166666666717</c:v>
                </c:pt>
                <c:pt idx="2019">
                  <c:v>6584.2166666666717</c:v>
                </c:pt>
                <c:pt idx="2020">
                  <c:v>6582.7666666666719</c:v>
                </c:pt>
                <c:pt idx="2021">
                  <c:v>6584.4833333333308</c:v>
                </c:pt>
                <c:pt idx="2022">
                  <c:v>6590.2166666666717</c:v>
                </c:pt>
                <c:pt idx="2023">
                  <c:v>6592.1500000000024</c:v>
                </c:pt>
                <c:pt idx="2024">
                  <c:v>6591.6</c:v>
                </c:pt>
                <c:pt idx="2025">
                  <c:v>6587.3833333333305</c:v>
                </c:pt>
                <c:pt idx="2026">
                  <c:v>6589.783333333331</c:v>
                </c:pt>
                <c:pt idx="2027">
                  <c:v>6591.8333333333303</c:v>
                </c:pt>
                <c:pt idx="2028">
                  <c:v>6593.7666666666719</c:v>
                </c:pt>
                <c:pt idx="2029">
                  <c:v>6594.783333333331</c:v>
                </c:pt>
                <c:pt idx="2030">
                  <c:v>6599.45</c:v>
                </c:pt>
                <c:pt idx="2031">
                  <c:v>6600.6833333333325</c:v>
                </c:pt>
                <c:pt idx="2032">
                  <c:v>6602.6333333333305</c:v>
                </c:pt>
                <c:pt idx="2033">
                  <c:v>6602</c:v>
                </c:pt>
                <c:pt idx="2034">
                  <c:v>6600.9666666666717</c:v>
                </c:pt>
                <c:pt idx="2035">
                  <c:v>6601.8333333333303</c:v>
                </c:pt>
                <c:pt idx="2036">
                  <c:v>6605.2333333333308</c:v>
                </c:pt>
                <c:pt idx="2037">
                  <c:v>6604.2</c:v>
                </c:pt>
                <c:pt idx="2038">
                  <c:v>6602.9166666666724</c:v>
                </c:pt>
                <c:pt idx="2039">
                  <c:v>6604.6833333333325</c:v>
                </c:pt>
                <c:pt idx="2040">
                  <c:v>6603.7</c:v>
                </c:pt>
                <c:pt idx="2041">
                  <c:v>6602.8666666666741</c:v>
                </c:pt>
                <c:pt idx="2042">
                  <c:v>6601.4833333333308</c:v>
                </c:pt>
                <c:pt idx="2043">
                  <c:v>6608.4</c:v>
                </c:pt>
                <c:pt idx="2044">
                  <c:v>6605.033333333331</c:v>
                </c:pt>
                <c:pt idx="2045">
                  <c:v>6604.283333333331</c:v>
                </c:pt>
                <c:pt idx="2046">
                  <c:v>6604.05</c:v>
                </c:pt>
                <c:pt idx="2047">
                  <c:v>6599.25</c:v>
                </c:pt>
                <c:pt idx="2048">
                  <c:v>6599.1833333333325</c:v>
                </c:pt>
                <c:pt idx="2049">
                  <c:v>6596.95</c:v>
                </c:pt>
                <c:pt idx="2050">
                  <c:v>6597.816666666673</c:v>
                </c:pt>
                <c:pt idx="2051">
                  <c:v>6599</c:v>
                </c:pt>
                <c:pt idx="2052">
                  <c:v>6596.2333333333308</c:v>
                </c:pt>
                <c:pt idx="2053">
                  <c:v>6594.1666666666742</c:v>
                </c:pt>
                <c:pt idx="2054">
                  <c:v>6592.85</c:v>
                </c:pt>
                <c:pt idx="2055">
                  <c:v>6588.25</c:v>
                </c:pt>
                <c:pt idx="2056">
                  <c:v>6587.4166666666724</c:v>
                </c:pt>
                <c:pt idx="2057">
                  <c:v>6594.0166666666719</c:v>
                </c:pt>
                <c:pt idx="2058">
                  <c:v>6593.7666666666719</c:v>
                </c:pt>
                <c:pt idx="2059">
                  <c:v>6592.9666666666717</c:v>
                </c:pt>
                <c:pt idx="2060">
                  <c:v>6592.4166666666724</c:v>
                </c:pt>
                <c:pt idx="2061">
                  <c:v>6588.9</c:v>
                </c:pt>
                <c:pt idx="2062">
                  <c:v>6591.55</c:v>
                </c:pt>
                <c:pt idx="2063">
                  <c:v>6591.2</c:v>
                </c:pt>
                <c:pt idx="2064">
                  <c:v>6586.033333333331</c:v>
                </c:pt>
                <c:pt idx="2065">
                  <c:v>6586.1</c:v>
                </c:pt>
                <c:pt idx="2066">
                  <c:v>6582.033333333331</c:v>
                </c:pt>
                <c:pt idx="2067">
                  <c:v>6584.9666666666717</c:v>
                </c:pt>
                <c:pt idx="2068">
                  <c:v>6591.066666666673</c:v>
                </c:pt>
                <c:pt idx="2069">
                  <c:v>6593.9</c:v>
                </c:pt>
                <c:pt idx="2070">
                  <c:v>6593.75</c:v>
                </c:pt>
                <c:pt idx="2071">
                  <c:v>6595.8666666666741</c:v>
                </c:pt>
                <c:pt idx="2072">
                  <c:v>6597.7333333333308</c:v>
                </c:pt>
                <c:pt idx="2073">
                  <c:v>6592.1833333333325</c:v>
                </c:pt>
                <c:pt idx="2074">
                  <c:v>6591.3833333333305</c:v>
                </c:pt>
                <c:pt idx="2075">
                  <c:v>6594.1833333333325</c:v>
                </c:pt>
                <c:pt idx="2076">
                  <c:v>6595.3833333333305</c:v>
                </c:pt>
                <c:pt idx="2077">
                  <c:v>6592.6</c:v>
                </c:pt>
                <c:pt idx="2078">
                  <c:v>6596.2333333333308</c:v>
                </c:pt>
                <c:pt idx="2079">
                  <c:v>6594.35</c:v>
                </c:pt>
                <c:pt idx="2080">
                  <c:v>6592.6666666666742</c:v>
                </c:pt>
                <c:pt idx="2081">
                  <c:v>6591.9333333333298</c:v>
                </c:pt>
                <c:pt idx="2082">
                  <c:v>6592.5</c:v>
                </c:pt>
                <c:pt idx="2083">
                  <c:v>6587.75</c:v>
                </c:pt>
                <c:pt idx="2084">
                  <c:v>6582.95</c:v>
                </c:pt>
                <c:pt idx="2085">
                  <c:v>6586.6666666666742</c:v>
                </c:pt>
                <c:pt idx="2086">
                  <c:v>6584.55</c:v>
                </c:pt>
                <c:pt idx="2087">
                  <c:v>6580.0166666666719</c:v>
                </c:pt>
                <c:pt idx="2088">
                  <c:v>6578.7166666666717</c:v>
                </c:pt>
                <c:pt idx="2089">
                  <c:v>6577.4833333333308</c:v>
                </c:pt>
                <c:pt idx="2090">
                  <c:v>6574.6833333333325</c:v>
                </c:pt>
                <c:pt idx="2091">
                  <c:v>6572.316666666673</c:v>
                </c:pt>
                <c:pt idx="2092">
                  <c:v>6568.5166666666719</c:v>
                </c:pt>
                <c:pt idx="2093">
                  <c:v>6565.533333333331</c:v>
                </c:pt>
                <c:pt idx="2094">
                  <c:v>6564.55</c:v>
                </c:pt>
                <c:pt idx="2095">
                  <c:v>6560.85</c:v>
                </c:pt>
                <c:pt idx="2096">
                  <c:v>6556.9666666666717</c:v>
                </c:pt>
                <c:pt idx="2097">
                  <c:v>6554.2666666666719</c:v>
                </c:pt>
                <c:pt idx="2098">
                  <c:v>6560.283333333331</c:v>
                </c:pt>
                <c:pt idx="2099">
                  <c:v>6560.1333333333305</c:v>
                </c:pt>
                <c:pt idx="2100">
                  <c:v>6558.783333333331</c:v>
                </c:pt>
                <c:pt idx="2101">
                  <c:v>6560.6333333333305</c:v>
                </c:pt>
                <c:pt idx="2102">
                  <c:v>6565.9666666666717</c:v>
                </c:pt>
                <c:pt idx="2103">
                  <c:v>6563.2166666666717</c:v>
                </c:pt>
                <c:pt idx="2104">
                  <c:v>6564.783333333331</c:v>
                </c:pt>
                <c:pt idx="2105">
                  <c:v>6569.8333333333303</c:v>
                </c:pt>
                <c:pt idx="2106">
                  <c:v>6572.4833333333308</c:v>
                </c:pt>
                <c:pt idx="2107">
                  <c:v>6574.033333333331</c:v>
                </c:pt>
                <c:pt idx="2108">
                  <c:v>6574.85</c:v>
                </c:pt>
                <c:pt idx="2109">
                  <c:v>6576.0833333333303</c:v>
                </c:pt>
                <c:pt idx="2110">
                  <c:v>6581.4833333333308</c:v>
                </c:pt>
                <c:pt idx="2111">
                  <c:v>6583.85</c:v>
                </c:pt>
                <c:pt idx="2112">
                  <c:v>6589.5</c:v>
                </c:pt>
                <c:pt idx="2113">
                  <c:v>6591.8</c:v>
                </c:pt>
                <c:pt idx="2114">
                  <c:v>6593.566666666673</c:v>
                </c:pt>
                <c:pt idx="2115">
                  <c:v>6591.9</c:v>
                </c:pt>
                <c:pt idx="2116">
                  <c:v>6597.566666666673</c:v>
                </c:pt>
                <c:pt idx="2117">
                  <c:v>6594.3333333333303</c:v>
                </c:pt>
                <c:pt idx="2118">
                  <c:v>6593.2166666666717</c:v>
                </c:pt>
                <c:pt idx="2119">
                  <c:v>6593.066666666673</c:v>
                </c:pt>
                <c:pt idx="2120">
                  <c:v>6599.7333333333308</c:v>
                </c:pt>
                <c:pt idx="2121">
                  <c:v>6599.55</c:v>
                </c:pt>
                <c:pt idx="2122">
                  <c:v>6597.7</c:v>
                </c:pt>
                <c:pt idx="2123">
                  <c:v>6597.2666666666719</c:v>
                </c:pt>
                <c:pt idx="2124">
                  <c:v>6601.25</c:v>
                </c:pt>
                <c:pt idx="2125">
                  <c:v>6600.9</c:v>
                </c:pt>
                <c:pt idx="2126">
                  <c:v>6602.35</c:v>
                </c:pt>
                <c:pt idx="2127">
                  <c:v>6600.283333333331</c:v>
                </c:pt>
                <c:pt idx="2128">
                  <c:v>6595.9166666666724</c:v>
                </c:pt>
                <c:pt idx="2129">
                  <c:v>6591.5</c:v>
                </c:pt>
                <c:pt idx="2130">
                  <c:v>6597.6</c:v>
                </c:pt>
                <c:pt idx="2131">
                  <c:v>6599.3333333333303</c:v>
                </c:pt>
                <c:pt idx="2132">
                  <c:v>6598.1166666666741</c:v>
                </c:pt>
                <c:pt idx="2133">
                  <c:v>6601.2333333333308</c:v>
                </c:pt>
                <c:pt idx="2134">
                  <c:v>6601.8333333333303</c:v>
                </c:pt>
                <c:pt idx="2135">
                  <c:v>6602.6333333333305</c:v>
                </c:pt>
                <c:pt idx="2136">
                  <c:v>6597.7166666666717</c:v>
                </c:pt>
                <c:pt idx="2137">
                  <c:v>6599.05</c:v>
                </c:pt>
                <c:pt idx="2138">
                  <c:v>6596.1500000000024</c:v>
                </c:pt>
                <c:pt idx="2139">
                  <c:v>6595.7</c:v>
                </c:pt>
                <c:pt idx="2140">
                  <c:v>6593.05</c:v>
                </c:pt>
                <c:pt idx="2141">
                  <c:v>6592.1666666666742</c:v>
                </c:pt>
                <c:pt idx="2142">
                  <c:v>6593.4666666666717</c:v>
                </c:pt>
                <c:pt idx="2143">
                  <c:v>6596.8833333333305</c:v>
                </c:pt>
                <c:pt idx="2144">
                  <c:v>6602.533333333331</c:v>
                </c:pt>
                <c:pt idx="2145">
                  <c:v>6600.2333333333308</c:v>
                </c:pt>
                <c:pt idx="2146">
                  <c:v>6600.0833333333303</c:v>
                </c:pt>
                <c:pt idx="2147">
                  <c:v>6602.1833333333325</c:v>
                </c:pt>
                <c:pt idx="2148">
                  <c:v>6601.1666666666742</c:v>
                </c:pt>
                <c:pt idx="2149">
                  <c:v>6606.2666666666719</c:v>
                </c:pt>
                <c:pt idx="2150">
                  <c:v>6603.7166666666717</c:v>
                </c:pt>
                <c:pt idx="2151">
                  <c:v>6603.6500000000024</c:v>
                </c:pt>
                <c:pt idx="2152">
                  <c:v>6604.816666666673</c:v>
                </c:pt>
                <c:pt idx="2153">
                  <c:v>6609</c:v>
                </c:pt>
                <c:pt idx="2154">
                  <c:v>6614.1166666666741</c:v>
                </c:pt>
                <c:pt idx="2155">
                  <c:v>6615.1500000000024</c:v>
                </c:pt>
                <c:pt idx="2156">
                  <c:v>6615.6833333333325</c:v>
                </c:pt>
                <c:pt idx="2157">
                  <c:v>6620.5833333333303</c:v>
                </c:pt>
                <c:pt idx="2158">
                  <c:v>6612.6833333333325</c:v>
                </c:pt>
                <c:pt idx="2159">
                  <c:v>6612.5</c:v>
                </c:pt>
                <c:pt idx="2160">
                  <c:v>6612.1166666666741</c:v>
                </c:pt>
                <c:pt idx="2161">
                  <c:v>6605.3833333333305</c:v>
                </c:pt>
                <c:pt idx="2162">
                  <c:v>6604.4</c:v>
                </c:pt>
                <c:pt idx="2163">
                  <c:v>6603.1166666666741</c:v>
                </c:pt>
                <c:pt idx="2164">
                  <c:v>6600.55</c:v>
                </c:pt>
                <c:pt idx="2165">
                  <c:v>6598.7666666666719</c:v>
                </c:pt>
                <c:pt idx="2166">
                  <c:v>6594.6666666666742</c:v>
                </c:pt>
                <c:pt idx="2167">
                  <c:v>6593.6166666666741</c:v>
                </c:pt>
                <c:pt idx="2168">
                  <c:v>6596.8</c:v>
                </c:pt>
                <c:pt idx="2169">
                  <c:v>6598.1833333333325</c:v>
                </c:pt>
                <c:pt idx="2170">
                  <c:v>6595.3666666666741</c:v>
                </c:pt>
                <c:pt idx="2171">
                  <c:v>6595.7333333333308</c:v>
                </c:pt>
                <c:pt idx="2172">
                  <c:v>6592.1</c:v>
                </c:pt>
                <c:pt idx="2173">
                  <c:v>6594.1666666666742</c:v>
                </c:pt>
                <c:pt idx="2174">
                  <c:v>6599.4833333333308</c:v>
                </c:pt>
                <c:pt idx="2175">
                  <c:v>6598.033333333331</c:v>
                </c:pt>
                <c:pt idx="2176">
                  <c:v>6593.783333333331</c:v>
                </c:pt>
                <c:pt idx="2177">
                  <c:v>6589.1</c:v>
                </c:pt>
                <c:pt idx="2178">
                  <c:v>6593.2666666666719</c:v>
                </c:pt>
                <c:pt idx="2179">
                  <c:v>6590.7333333333308</c:v>
                </c:pt>
                <c:pt idx="2180">
                  <c:v>6588.9833333333308</c:v>
                </c:pt>
                <c:pt idx="2181">
                  <c:v>6592.1</c:v>
                </c:pt>
                <c:pt idx="2182">
                  <c:v>6591.1666666666742</c:v>
                </c:pt>
                <c:pt idx="2183">
                  <c:v>6594.7</c:v>
                </c:pt>
                <c:pt idx="2184">
                  <c:v>6593.2166666666717</c:v>
                </c:pt>
                <c:pt idx="2185">
                  <c:v>6589.783333333331</c:v>
                </c:pt>
                <c:pt idx="2186">
                  <c:v>6587.316666666673</c:v>
                </c:pt>
                <c:pt idx="2187">
                  <c:v>6586.4</c:v>
                </c:pt>
                <c:pt idx="2188">
                  <c:v>6585.8666666666741</c:v>
                </c:pt>
                <c:pt idx="2189">
                  <c:v>6588.3333333333303</c:v>
                </c:pt>
                <c:pt idx="2190">
                  <c:v>6585.6666666666742</c:v>
                </c:pt>
                <c:pt idx="2191">
                  <c:v>6588.45</c:v>
                </c:pt>
                <c:pt idx="2192">
                  <c:v>6585.4333333333298</c:v>
                </c:pt>
                <c:pt idx="2193">
                  <c:v>6588.283333333331</c:v>
                </c:pt>
                <c:pt idx="2194">
                  <c:v>6585.4333333333298</c:v>
                </c:pt>
                <c:pt idx="2195">
                  <c:v>6585.566666666673</c:v>
                </c:pt>
                <c:pt idx="2196">
                  <c:v>6587.6833333333325</c:v>
                </c:pt>
                <c:pt idx="2197">
                  <c:v>6590.1166666666741</c:v>
                </c:pt>
                <c:pt idx="2198">
                  <c:v>6590.6166666666741</c:v>
                </c:pt>
                <c:pt idx="2199">
                  <c:v>6589.066666666673</c:v>
                </c:pt>
                <c:pt idx="2200">
                  <c:v>6589.0166666666719</c:v>
                </c:pt>
                <c:pt idx="2201">
                  <c:v>6591.5833333333303</c:v>
                </c:pt>
                <c:pt idx="2202">
                  <c:v>6591.1500000000024</c:v>
                </c:pt>
                <c:pt idx="2203">
                  <c:v>6595.9666666666717</c:v>
                </c:pt>
                <c:pt idx="2204">
                  <c:v>6594.8833333333305</c:v>
                </c:pt>
                <c:pt idx="2205">
                  <c:v>6598.8666666666741</c:v>
                </c:pt>
                <c:pt idx="2206">
                  <c:v>6600.55</c:v>
                </c:pt>
                <c:pt idx="2207">
                  <c:v>6599.1833333333325</c:v>
                </c:pt>
                <c:pt idx="2208">
                  <c:v>6598.1</c:v>
                </c:pt>
                <c:pt idx="2209">
                  <c:v>6590.9833333333308</c:v>
                </c:pt>
                <c:pt idx="2210">
                  <c:v>6592.45</c:v>
                </c:pt>
                <c:pt idx="2211">
                  <c:v>6592.316666666673</c:v>
                </c:pt>
                <c:pt idx="2212">
                  <c:v>6591.4166666666724</c:v>
                </c:pt>
                <c:pt idx="2213">
                  <c:v>6587.3833333333305</c:v>
                </c:pt>
                <c:pt idx="2214">
                  <c:v>6585.2666666666719</c:v>
                </c:pt>
                <c:pt idx="2215">
                  <c:v>6585.1833333333325</c:v>
                </c:pt>
                <c:pt idx="2216">
                  <c:v>6583.4333333333298</c:v>
                </c:pt>
                <c:pt idx="2217">
                  <c:v>6578.4166666666724</c:v>
                </c:pt>
                <c:pt idx="2218">
                  <c:v>6581.316666666673</c:v>
                </c:pt>
                <c:pt idx="2219">
                  <c:v>6582.6666666666742</c:v>
                </c:pt>
                <c:pt idx="2220">
                  <c:v>6581.6833333333325</c:v>
                </c:pt>
                <c:pt idx="2221">
                  <c:v>6583.5166666666719</c:v>
                </c:pt>
                <c:pt idx="2222">
                  <c:v>6579.533333333331</c:v>
                </c:pt>
                <c:pt idx="2223">
                  <c:v>6581.283333333331</c:v>
                </c:pt>
                <c:pt idx="2224">
                  <c:v>6583.1</c:v>
                </c:pt>
                <c:pt idx="2225">
                  <c:v>6581.0166666666719</c:v>
                </c:pt>
                <c:pt idx="2226">
                  <c:v>6583.95</c:v>
                </c:pt>
                <c:pt idx="2227">
                  <c:v>6583.066666666673</c:v>
                </c:pt>
                <c:pt idx="2228">
                  <c:v>6578</c:v>
                </c:pt>
                <c:pt idx="2229">
                  <c:v>6577</c:v>
                </c:pt>
                <c:pt idx="2230">
                  <c:v>6574.2</c:v>
                </c:pt>
                <c:pt idx="2231">
                  <c:v>6569.6333333333305</c:v>
                </c:pt>
                <c:pt idx="2232">
                  <c:v>6571.3833333333305</c:v>
                </c:pt>
                <c:pt idx="2233">
                  <c:v>6570.2166666666717</c:v>
                </c:pt>
                <c:pt idx="2234">
                  <c:v>6567.45</c:v>
                </c:pt>
                <c:pt idx="2235">
                  <c:v>6571.3833333333305</c:v>
                </c:pt>
                <c:pt idx="2236">
                  <c:v>6568.3666666666741</c:v>
                </c:pt>
                <c:pt idx="2237">
                  <c:v>6571.9</c:v>
                </c:pt>
                <c:pt idx="2238">
                  <c:v>6564.1333333333305</c:v>
                </c:pt>
                <c:pt idx="2239">
                  <c:v>6566.4</c:v>
                </c:pt>
                <c:pt idx="2240">
                  <c:v>6564.4166666666724</c:v>
                </c:pt>
                <c:pt idx="2241">
                  <c:v>6562.85</c:v>
                </c:pt>
                <c:pt idx="2242">
                  <c:v>6567.75</c:v>
                </c:pt>
                <c:pt idx="2243">
                  <c:v>6563.2166666666717</c:v>
                </c:pt>
                <c:pt idx="2244">
                  <c:v>6565.6666666666742</c:v>
                </c:pt>
                <c:pt idx="2245">
                  <c:v>6567.85</c:v>
                </c:pt>
                <c:pt idx="2246">
                  <c:v>6571.4833333333308</c:v>
                </c:pt>
                <c:pt idx="2247">
                  <c:v>6570.4</c:v>
                </c:pt>
                <c:pt idx="2248">
                  <c:v>6568.7333333333308</c:v>
                </c:pt>
                <c:pt idx="2249">
                  <c:v>6563.1666666666742</c:v>
                </c:pt>
                <c:pt idx="2250">
                  <c:v>6563.45</c:v>
                </c:pt>
                <c:pt idx="2251">
                  <c:v>6558.316666666673</c:v>
                </c:pt>
                <c:pt idx="2252">
                  <c:v>6565.1166666666741</c:v>
                </c:pt>
                <c:pt idx="2253">
                  <c:v>6557.8666666666741</c:v>
                </c:pt>
                <c:pt idx="2254">
                  <c:v>6561.6166666666741</c:v>
                </c:pt>
                <c:pt idx="2255">
                  <c:v>6561.1833333333325</c:v>
                </c:pt>
                <c:pt idx="2256">
                  <c:v>6562.1333333333305</c:v>
                </c:pt>
                <c:pt idx="2257">
                  <c:v>6559.4166666666724</c:v>
                </c:pt>
                <c:pt idx="2258">
                  <c:v>6559.6500000000024</c:v>
                </c:pt>
                <c:pt idx="2259">
                  <c:v>6557.9666666666717</c:v>
                </c:pt>
                <c:pt idx="2260">
                  <c:v>6558.8833333333305</c:v>
                </c:pt>
                <c:pt idx="2261">
                  <c:v>6556.9833333333308</c:v>
                </c:pt>
                <c:pt idx="2262">
                  <c:v>6556.1166666666741</c:v>
                </c:pt>
                <c:pt idx="2263">
                  <c:v>6553.75</c:v>
                </c:pt>
                <c:pt idx="2264">
                  <c:v>6550.4</c:v>
                </c:pt>
                <c:pt idx="2265">
                  <c:v>6548.75</c:v>
                </c:pt>
                <c:pt idx="2266">
                  <c:v>6546.85</c:v>
                </c:pt>
                <c:pt idx="2267">
                  <c:v>6547.2333333333308</c:v>
                </c:pt>
                <c:pt idx="2268">
                  <c:v>6549.6166666666741</c:v>
                </c:pt>
                <c:pt idx="2269">
                  <c:v>6555.4666666666717</c:v>
                </c:pt>
                <c:pt idx="2270">
                  <c:v>6553.5166666666719</c:v>
                </c:pt>
                <c:pt idx="2271">
                  <c:v>6550.1166666666741</c:v>
                </c:pt>
                <c:pt idx="2272">
                  <c:v>6549.033333333331</c:v>
                </c:pt>
                <c:pt idx="2273">
                  <c:v>6547.5833333333303</c:v>
                </c:pt>
                <c:pt idx="2274">
                  <c:v>6548.0166666666719</c:v>
                </c:pt>
                <c:pt idx="2275">
                  <c:v>6551.566666666673</c:v>
                </c:pt>
                <c:pt idx="2276">
                  <c:v>6557.7166666666717</c:v>
                </c:pt>
                <c:pt idx="2277">
                  <c:v>6557.8833333333305</c:v>
                </c:pt>
                <c:pt idx="2278">
                  <c:v>6558.6666666666742</c:v>
                </c:pt>
                <c:pt idx="2279">
                  <c:v>6559.5166666666719</c:v>
                </c:pt>
                <c:pt idx="2280">
                  <c:v>6564.2333333333308</c:v>
                </c:pt>
                <c:pt idx="2281">
                  <c:v>6565.85</c:v>
                </c:pt>
                <c:pt idx="2282">
                  <c:v>6564.3</c:v>
                </c:pt>
                <c:pt idx="2283">
                  <c:v>6564.033333333331</c:v>
                </c:pt>
                <c:pt idx="2284">
                  <c:v>6565.3</c:v>
                </c:pt>
                <c:pt idx="2285">
                  <c:v>6569.8666666666741</c:v>
                </c:pt>
                <c:pt idx="2286">
                  <c:v>6570.6333333333305</c:v>
                </c:pt>
                <c:pt idx="2287">
                  <c:v>6569.6500000000024</c:v>
                </c:pt>
                <c:pt idx="2288">
                  <c:v>6569.3</c:v>
                </c:pt>
                <c:pt idx="2289">
                  <c:v>6570.6333333333305</c:v>
                </c:pt>
                <c:pt idx="2290">
                  <c:v>6573.2</c:v>
                </c:pt>
                <c:pt idx="2291">
                  <c:v>6579.2166666666717</c:v>
                </c:pt>
                <c:pt idx="2292">
                  <c:v>6581.9833333333308</c:v>
                </c:pt>
                <c:pt idx="2293">
                  <c:v>6578.7666666666719</c:v>
                </c:pt>
                <c:pt idx="2294">
                  <c:v>6577.0166666666719</c:v>
                </c:pt>
                <c:pt idx="2295">
                  <c:v>6573.4666666666717</c:v>
                </c:pt>
                <c:pt idx="2296">
                  <c:v>6574.1833333333325</c:v>
                </c:pt>
                <c:pt idx="2297">
                  <c:v>6576.1833333333325</c:v>
                </c:pt>
                <c:pt idx="2298">
                  <c:v>6577.4666666666717</c:v>
                </c:pt>
                <c:pt idx="2299">
                  <c:v>6579.85</c:v>
                </c:pt>
                <c:pt idx="2300">
                  <c:v>6581.7</c:v>
                </c:pt>
                <c:pt idx="2301">
                  <c:v>6582.8</c:v>
                </c:pt>
                <c:pt idx="2302">
                  <c:v>6579.6500000000024</c:v>
                </c:pt>
                <c:pt idx="2303">
                  <c:v>6578.6166666666741</c:v>
                </c:pt>
                <c:pt idx="2304">
                  <c:v>6579.1166666666741</c:v>
                </c:pt>
                <c:pt idx="2305">
                  <c:v>6581.6166666666741</c:v>
                </c:pt>
                <c:pt idx="2306">
                  <c:v>6582.95</c:v>
                </c:pt>
                <c:pt idx="2307">
                  <c:v>6586.566666666673</c:v>
                </c:pt>
                <c:pt idx="2308">
                  <c:v>6591.1500000000024</c:v>
                </c:pt>
                <c:pt idx="2309">
                  <c:v>6594.2666666666719</c:v>
                </c:pt>
                <c:pt idx="2310">
                  <c:v>6588.8333333333303</c:v>
                </c:pt>
                <c:pt idx="2311">
                  <c:v>6586.6</c:v>
                </c:pt>
                <c:pt idx="2312">
                  <c:v>6583.7333333333308</c:v>
                </c:pt>
                <c:pt idx="2313">
                  <c:v>6586.05</c:v>
                </c:pt>
                <c:pt idx="2314">
                  <c:v>6584.25</c:v>
                </c:pt>
                <c:pt idx="2315">
                  <c:v>6586.1333333333305</c:v>
                </c:pt>
                <c:pt idx="2316">
                  <c:v>6583.8833333333305</c:v>
                </c:pt>
                <c:pt idx="2317">
                  <c:v>6586.1666666666742</c:v>
                </c:pt>
                <c:pt idx="2318">
                  <c:v>6584.3833333333305</c:v>
                </c:pt>
                <c:pt idx="2319">
                  <c:v>6588.4833333333308</c:v>
                </c:pt>
                <c:pt idx="2320">
                  <c:v>6592.2666666666719</c:v>
                </c:pt>
                <c:pt idx="2321">
                  <c:v>6592.9333333333298</c:v>
                </c:pt>
                <c:pt idx="2322">
                  <c:v>6591.4</c:v>
                </c:pt>
                <c:pt idx="2323">
                  <c:v>6589.8333333333303</c:v>
                </c:pt>
                <c:pt idx="2324">
                  <c:v>6592.816666666673</c:v>
                </c:pt>
                <c:pt idx="2325">
                  <c:v>6589.8833333333305</c:v>
                </c:pt>
                <c:pt idx="2326">
                  <c:v>6590.2</c:v>
                </c:pt>
                <c:pt idx="2327">
                  <c:v>6587.7</c:v>
                </c:pt>
                <c:pt idx="2328">
                  <c:v>6588.9666666666717</c:v>
                </c:pt>
                <c:pt idx="2329">
                  <c:v>6586.6666666666742</c:v>
                </c:pt>
                <c:pt idx="2330">
                  <c:v>6592.2</c:v>
                </c:pt>
                <c:pt idx="2331">
                  <c:v>6595.566666666673</c:v>
                </c:pt>
                <c:pt idx="2332">
                  <c:v>6597</c:v>
                </c:pt>
                <c:pt idx="2333">
                  <c:v>6599.783333333331</c:v>
                </c:pt>
                <c:pt idx="2334">
                  <c:v>6600.4833333333308</c:v>
                </c:pt>
                <c:pt idx="2335">
                  <c:v>6598.6833333333325</c:v>
                </c:pt>
                <c:pt idx="2336">
                  <c:v>6595.3333333333303</c:v>
                </c:pt>
                <c:pt idx="2337">
                  <c:v>6599.1666666666742</c:v>
                </c:pt>
                <c:pt idx="2338">
                  <c:v>6593.2333333333308</c:v>
                </c:pt>
                <c:pt idx="2339">
                  <c:v>6587.9333333333298</c:v>
                </c:pt>
                <c:pt idx="2340">
                  <c:v>6583.5</c:v>
                </c:pt>
                <c:pt idx="2341">
                  <c:v>6581.95</c:v>
                </c:pt>
                <c:pt idx="2342">
                  <c:v>6585.8833333333305</c:v>
                </c:pt>
                <c:pt idx="2343">
                  <c:v>6585.8666666666741</c:v>
                </c:pt>
                <c:pt idx="2344">
                  <c:v>6581.85</c:v>
                </c:pt>
                <c:pt idx="2345">
                  <c:v>6577.9333333333298</c:v>
                </c:pt>
                <c:pt idx="2346">
                  <c:v>6571.6333333333305</c:v>
                </c:pt>
                <c:pt idx="2347">
                  <c:v>6575.2666666666719</c:v>
                </c:pt>
                <c:pt idx="2348">
                  <c:v>6572.566666666673</c:v>
                </c:pt>
                <c:pt idx="2349">
                  <c:v>6571.8833333333305</c:v>
                </c:pt>
                <c:pt idx="2350">
                  <c:v>6570.9</c:v>
                </c:pt>
                <c:pt idx="2351">
                  <c:v>6568.816666666673</c:v>
                </c:pt>
                <c:pt idx="2352">
                  <c:v>6557</c:v>
                </c:pt>
                <c:pt idx="2353">
                  <c:v>6556.8833333333305</c:v>
                </c:pt>
                <c:pt idx="2354">
                  <c:v>6552.6333333333305</c:v>
                </c:pt>
                <c:pt idx="2355">
                  <c:v>6556.4833333333308</c:v>
                </c:pt>
                <c:pt idx="2356">
                  <c:v>6553.55</c:v>
                </c:pt>
                <c:pt idx="2357">
                  <c:v>6550.6</c:v>
                </c:pt>
                <c:pt idx="2358">
                  <c:v>6551.9166666666724</c:v>
                </c:pt>
                <c:pt idx="2359">
                  <c:v>6547.566666666673</c:v>
                </c:pt>
                <c:pt idx="2360">
                  <c:v>6543.5</c:v>
                </c:pt>
                <c:pt idx="2361">
                  <c:v>6540.4</c:v>
                </c:pt>
                <c:pt idx="2362">
                  <c:v>6538.3</c:v>
                </c:pt>
                <c:pt idx="2363">
                  <c:v>6540.9833333333308</c:v>
                </c:pt>
                <c:pt idx="2364">
                  <c:v>6539.566666666673</c:v>
                </c:pt>
                <c:pt idx="2365">
                  <c:v>6538.6666666666742</c:v>
                </c:pt>
                <c:pt idx="2366">
                  <c:v>6533.3833333333305</c:v>
                </c:pt>
                <c:pt idx="2367">
                  <c:v>6533.6500000000024</c:v>
                </c:pt>
                <c:pt idx="2368">
                  <c:v>6534.7333333333308</c:v>
                </c:pt>
                <c:pt idx="2369">
                  <c:v>6538.8666666666741</c:v>
                </c:pt>
                <c:pt idx="2370">
                  <c:v>6543.6166666666741</c:v>
                </c:pt>
                <c:pt idx="2371">
                  <c:v>6544.2166666666717</c:v>
                </c:pt>
                <c:pt idx="2372">
                  <c:v>6548.6500000000024</c:v>
                </c:pt>
                <c:pt idx="2373">
                  <c:v>6548.8833333333305</c:v>
                </c:pt>
                <c:pt idx="2374">
                  <c:v>6551.6166666666741</c:v>
                </c:pt>
                <c:pt idx="2375">
                  <c:v>6550.4666666666717</c:v>
                </c:pt>
                <c:pt idx="2376">
                  <c:v>6553.316666666673</c:v>
                </c:pt>
                <c:pt idx="2377">
                  <c:v>6547.3666666666741</c:v>
                </c:pt>
                <c:pt idx="2378">
                  <c:v>6549.033333333331</c:v>
                </c:pt>
                <c:pt idx="2379">
                  <c:v>6545.3833333333305</c:v>
                </c:pt>
                <c:pt idx="2380">
                  <c:v>6543.1666666666742</c:v>
                </c:pt>
                <c:pt idx="2381">
                  <c:v>6546.0833333333303</c:v>
                </c:pt>
                <c:pt idx="2382">
                  <c:v>6546.3666666666741</c:v>
                </c:pt>
                <c:pt idx="2383">
                  <c:v>6545.75</c:v>
                </c:pt>
                <c:pt idx="2384">
                  <c:v>6543.9833333333308</c:v>
                </c:pt>
                <c:pt idx="2385">
                  <c:v>6546.5833333333303</c:v>
                </c:pt>
                <c:pt idx="2386">
                  <c:v>6548.0166666666719</c:v>
                </c:pt>
                <c:pt idx="2387">
                  <c:v>6548.533333333331</c:v>
                </c:pt>
                <c:pt idx="2388">
                  <c:v>6551.4666666666717</c:v>
                </c:pt>
                <c:pt idx="2389">
                  <c:v>6546.533333333331</c:v>
                </c:pt>
                <c:pt idx="2390">
                  <c:v>6542.6</c:v>
                </c:pt>
                <c:pt idx="2391">
                  <c:v>6545.05</c:v>
                </c:pt>
                <c:pt idx="2392">
                  <c:v>6545.85</c:v>
                </c:pt>
                <c:pt idx="2393">
                  <c:v>6540.6333333333305</c:v>
                </c:pt>
                <c:pt idx="2394">
                  <c:v>6541.4333333333298</c:v>
                </c:pt>
                <c:pt idx="2395">
                  <c:v>6540.283333333331</c:v>
                </c:pt>
                <c:pt idx="2396">
                  <c:v>6538.5</c:v>
                </c:pt>
                <c:pt idx="2397">
                  <c:v>6535.9666666666717</c:v>
                </c:pt>
                <c:pt idx="2398">
                  <c:v>6540.033333333331</c:v>
                </c:pt>
                <c:pt idx="2399">
                  <c:v>6541.8333333333303</c:v>
                </c:pt>
                <c:pt idx="2400">
                  <c:v>6539.6500000000024</c:v>
                </c:pt>
                <c:pt idx="2401">
                  <c:v>6538.9333333333298</c:v>
                </c:pt>
                <c:pt idx="2402">
                  <c:v>6540.9833333333308</c:v>
                </c:pt>
                <c:pt idx="2403">
                  <c:v>6539.3666666666741</c:v>
                </c:pt>
                <c:pt idx="2404">
                  <c:v>6541.4333333333298</c:v>
                </c:pt>
                <c:pt idx="2405">
                  <c:v>6541.4333333333298</c:v>
                </c:pt>
                <c:pt idx="2406">
                  <c:v>6542.6333333333305</c:v>
                </c:pt>
                <c:pt idx="2407">
                  <c:v>6541.7</c:v>
                </c:pt>
                <c:pt idx="2408">
                  <c:v>6548</c:v>
                </c:pt>
                <c:pt idx="2409">
                  <c:v>6548.4666666666717</c:v>
                </c:pt>
                <c:pt idx="2410">
                  <c:v>6548.2</c:v>
                </c:pt>
                <c:pt idx="2411">
                  <c:v>6547.7666666666719</c:v>
                </c:pt>
                <c:pt idx="2412">
                  <c:v>6553.1500000000024</c:v>
                </c:pt>
                <c:pt idx="2413">
                  <c:v>6550.8</c:v>
                </c:pt>
                <c:pt idx="2414">
                  <c:v>6547.9333333333298</c:v>
                </c:pt>
                <c:pt idx="2415">
                  <c:v>6547.95</c:v>
                </c:pt>
                <c:pt idx="2416">
                  <c:v>6552.5166666666719</c:v>
                </c:pt>
                <c:pt idx="2417">
                  <c:v>6553.0833333333303</c:v>
                </c:pt>
                <c:pt idx="2418">
                  <c:v>6551.6500000000024</c:v>
                </c:pt>
                <c:pt idx="2419">
                  <c:v>6557.9</c:v>
                </c:pt>
                <c:pt idx="2420">
                  <c:v>6557.4</c:v>
                </c:pt>
                <c:pt idx="2421">
                  <c:v>6559.9666666666717</c:v>
                </c:pt>
                <c:pt idx="2422">
                  <c:v>6564.7666666666719</c:v>
                </c:pt>
                <c:pt idx="2423">
                  <c:v>6567.5833333333303</c:v>
                </c:pt>
                <c:pt idx="2424">
                  <c:v>6566.0166666666719</c:v>
                </c:pt>
                <c:pt idx="2425">
                  <c:v>6565.25</c:v>
                </c:pt>
                <c:pt idx="2426">
                  <c:v>6564.5</c:v>
                </c:pt>
                <c:pt idx="2427">
                  <c:v>6560.3</c:v>
                </c:pt>
                <c:pt idx="2428">
                  <c:v>6559.4833333333308</c:v>
                </c:pt>
                <c:pt idx="2429">
                  <c:v>6554.1666666666742</c:v>
                </c:pt>
                <c:pt idx="2430">
                  <c:v>6553.6833333333325</c:v>
                </c:pt>
                <c:pt idx="2431">
                  <c:v>6560.3</c:v>
                </c:pt>
                <c:pt idx="2432">
                  <c:v>6557.9833333333308</c:v>
                </c:pt>
                <c:pt idx="2433">
                  <c:v>6558.4333333333298</c:v>
                </c:pt>
                <c:pt idx="2434">
                  <c:v>6554.783333333331</c:v>
                </c:pt>
                <c:pt idx="2435">
                  <c:v>6551.6666666666742</c:v>
                </c:pt>
                <c:pt idx="2436">
                  <c:v>6550.4</c:v>
                </c:pt>
                <c:pt idx="2437">
                  <c:v>6552.0166666666719</c:v>
                </c:pt>
                <c:pt idx="2438">
                  <c:v>6555.066666666673</c:v>
                </c:pt>
                <c:pt idx="2439">
                  <c:v>6560.5</c:v>
                </c:pt>
                <c:pt idx="2440">
                  <c:v>6560.05</c:v>
                </c:pt>
                <c:pt idx="2441">
                  <c:v>6558.533333333331</c:v>
                </c:pt>
                <c:pt idx="2442">
                  <c:v>6560.6500000000024</c:v>
                </c:pt>
                <c:pt idx="2443">
                  <c:v>6564.1333333333305</c:v>
                </c:pt>
                <c:pt idx="2444">
                  <c:v>6564.9333333333298</c:v>
                </c:pt>
                <c:pt idx="2445">
                  <c:v>6561.0833333333303</c:v>
                </c:pt>
                <c:pt idx="2446">
                  <c:v>6561.0833333333303</c:v>
                </c:pt>
                <c:pt idx="2447">
                  <c:v>6559.566666666673</c:v>
                </c:pt>
                <c:pt idx="2448">
                  <c:v>6555.3333333333303</c:v>
                </c:pt>
                <c:pt idx="2449">
                  <c:v>6562.9666666666717</c:v>
                </c:pt>
                <c:pt idx="2450">
                  <c:v>6559.316666666673</c:v>
                </c:pt>
                <c:pt idx="2451">
                  <c:v>6558.3</c:v>
                </c:pt>
                <c:pt idx="2452">
                  <c:v>6556.7666666666719</c:v>
                </c:pt>
                <c:pt idx="2453">
                  <c:v>6563.0166666666719</c:v>
                </c:pt>
                <c:pt idx="2454">
                  <c:v>6559.533333333331</c:v>
                </c:pt>
                <c:pt idx="2455">
                  <c:v>6558.25</c:v>
                </c:pt>
                <c:pt idx="2456">
                  <c:v>6557.1500000000024</c:v>
                </c:pt>
                <c:pt idx="2457">
                  <c:v>6558.2666666666719</c:v>
                </c:pt>
                <c:pt idx="2458">
                  <c:v>6561.033333333331</c:v>
                </c:pt>
                <c:pt idx="2459">
                  <c:v>6561.6333333333305</c:v>
                </c:pt>
                <c:pt idx="2460">
                  <c:v>6566.1833333333325</c:v>
                </c:pt>
                <c:pt idx="2461">
                  <c:v>6569.316666666673</c:v>
                </c:pt>
                <c:pt idx="2462">
                  <c:v>6567</c:v>
                </c:pt>
                <c:pt idx="2463">
                  <c:v>6567.1166666666741</c:v>
                </c:pt>
                <c:pt idx="2464">
                  <c:v>6562.6166666666741</c:v>
                </c:pt>
                <c:pt idx="2465">
                  <c:v>6565.7</c:v>
                </c:pt>
                <c:pt idx="2466">
                  <c:v>6567.3</c:v>
                </c:pt>
                <c:pt idx="2467">
                  <c:v>6565.35</c:v>
                </c:pt>
                <c:pt idx="2468">
                  <c:v>6567.4833333333308</c:v>
                </c:pt>
                <c:pt idx="2469">
                  <c:v>6567.316666666673</c:v>
                </c:pt>
                <c:pt idx="2470">
                  <c:v>6565.0833333333303</c:v>
                </c:pt>
                <c:pt idx="2471">
                  <c:v>6563.2333333333308</c:v>
                </c:pt>
                <c:pt idx="2472">
                  <c:v>6566.5166666666719</c:v>
                </c:pt>
                <c:pt idx="2473">
                  <c:v>6570.066666666673</c:v>
                </c:pt>
                <c:pt idx="2474">
                  <c:v>6576.8833333333305</c:v>
                </c:pt>
                <c:pt idx="2475">
                  <c:v>6578.1833333333325</c:v>
                </c:pt>
                <c:pt idx="2476">
                  <c:v>6579.4833333333308</c:v>
                </c:pt>
                <c:pt idx="2477">
                  <c:v>6580.2166666666717</c:v>
                </c:pt>
                <c:pt idx="2478">
                  <c:v>6582.316666666673</c:v>
                </c:pt>
                <c:pt idx="2479">
                  <c:v>6575.533333333331</c:v>
                </c:pt>
                <c:pt idx="2480">
                  <c:v>6576.2333333333308</c:v>
                </c:pt>
                <c:pt idx="2481">
                  <c:v>6575.0833333333303</c:v>
                </c:pt>
                <c:pt idx="2482">
                  <c:v>6571.3</c:v>
                </c:pt>
                <c:pt idx="2483">
                  <c:v>6568.6166666666741</c:v>
                </c:pt>
                <c:pt idx="2484">
                  <c:v>6571.6</c:v>
                </c:pt>
                <c:pt idx="2485">
                  <c:v>6572.6333333333305</c:v>
                </c:pt>
                <c:pt idx="2486">
                  <c:v>6574.6333333333305</c:v>
                </c:pt>
                <c:pt idx="2487">
                  <c:v>6576.9666666666717</c:v>
                </c:pt>
                <c:pt idx="2488">
                  <c:v>6575.6</c:v>
                </c:pt>
                <c:pt idx="2489">
                  <c:v>6578.25</c:v>
                </c:pt>
                <c:pt idx="2490">
                  <c:v>6580.05</c:v>
                </c:pt>
                <c:pt idx="2491">
                  <c:v>6574.7333333333308</c:v>
                </c:pt>
                <c:pt idx="2492">
                  <c:v>6572.6333333333305</c:v>
                </c:pt>
                <c:pt idx="2493">
                  <c:v>6570.1166666666741</c:v>
                </c:pt>
                <c:pt idx="2494">
                  <c:v>6573.8666666666741</c:v>
                </c:pt>
                <c:pt idx="2495">
                  <c:v>6574.35</c:v>
                </c:pt>
                <c:pt idx="2496">
                  <c:v>6574.8333333333303</c:v>
                </c:pt>
                <c:pt idx="2497">
                  <c:v>6577.2</c:v>
                </c:pt>
                <c:pt idx="2498">
                  <c:v>6577.2</c:v>
                </c:pt>
                <c:pt idx="2499">
                  <c:v>6573.9166666666724</c:v>
                </c:pt>
                <c:pt idx="2500">
                  <c:v>6570.45</c:v>
                </c:pt>
                <c:pt idx="2501">
                  <c:v>6572.6</c:v>
                </c:pt>
                <c:pt idx="2502">
                  <c:v>6569.3833333333305</c:v>
                </c:pt>
                <c:pt idx="2503">
                  <c:v>6566.4333333333298</c:v>
                </c:pt>
                <c:pt idx="2504">
                  <c:v>6561.8833333333305</c:v>
                </c:pt>
                <c:pt idx="2505">
                  <c:v>6564.066666666673</c:v>
                </c:pt>
                <c:pt idx="2506">
                  <c:v>6563.55</c:v>
                </c:pt>
                <c:pt idx="2507">
                  <c:v>6569.05</c:v>
                </c:pt>
                <c:pt idx="2508">
                  <c:v>6570.05</c:v>
                </c:pt>
                <c:pt idx="2509">
                  <c:v>6569.1333333333305</c:v>
                </c:pt>
                <c:pt idx="2510">
                  <c:v>6574.033333333331</c:v>
                </c:pt>
                <c:pt idx="2511">
                  <c:v>6571.4166666666724</c:v>
                </c:pt>
                <c:pt idx="2512">
                  <c:v>6570.2166666666717</c:v>
                </c:pt>
                <c:pt idx="2513">
                  <c:v>6569.1833333333325</c:v>
                </c:pt>
                <c:pt idx="2514">
                  <c:v>6571.0833333333303</c:v>
                </c:pt>
                <c:pt idx="2515">
                  <c:v>6569.7333333333308</c:v>
                </c:pt>
                <c:pt idx="2516">
                  <c:v>6567.6333333333305</c:v>
                </c:pt>
                <c:pt idx="2517">
                  <c:v>6568.7166666666717</c:v>
                </c:pt>
                <c:pt idx="2518">
                  <c:v>6566.9666666666717</c:v>
                </c:pt>
                <c:pt idx="2519">
                  <c:v>6568.05</c:v>
                </c:pt>
                <c:pt idx="2520">
                  <c:v>6566.5833333333303</c:v>
                </c:pt>
                <c:pt idx="2521">
                  <c:v>6567.7666666666719</c:v>
                </c:pt>
                <c:pt idx="2522">
                  <c:v>6569.9166666666724</c:v>
                </c:pt>
                <c:pt idx="2523">
                  <c:v>6569.5166666666719</c:v>
                </c:pt>
                <c:pt idx="2524">
                  <c:v>6572.1500000000024</c:v>
                </c:pt>
                <c:pt idx="2525">
                  <c:v>6568.033333333331</c:v>
                </c:pt>
                <c:pt idx="2526">
                  <c:v>6567.5833333333303</c:v>
                </c:pt>
                <c:pt idx="2527">
                  <c:v>6566</c:v>
                </c:pt>
                <c:pt idx="2528">
                  <c:v>6563.3833333333305</c:v>
                </c:pt>
                <c:pt idx="2529">
                  <c:v>6562.783333333331</c:v>
                </c:pt>
                <c:pt idx="2530">
                  <c:v>6565.3</c:v>
                </c:pt>
                <c:pt idx="2531">
                  <c:v>6569.283333333331</c:v>
                </c:pt>
                <c:pt idx="2532">
                  <c:v>6570.1500000000024</c:v>
                </c:pt>
                <c:pt idx="2533">
                  <c:v>6570.4833333333308</c:v>
                </c:pt>
                <c:pt idx="2534">
                  <c:v>6569.566666666673</c:v>
                </c:pt>
                <c:pt idx="2535">
                  <c:v>6564.85</c:v>
                </c:pt>
                <c:pt idx="2536">
                  <c:v>6565.35</c:v>
                </c:pt>
                <c:pt idx="2537">
                  <c:v>6562.9666666666717</c:v>
                </c:pt>
                <c:pt idx="2538">
                  <c:v>6563.3833333333305</c:v>
                </c:pt>
                <c:pt idx="2539">
                  <c:v>6563.533333333331</c:v>
                </c:pt>
                <c:pt idx="2540">
                  <c:v>6564.4166666666724</c:v>
                </c:pt>
                <c:pt idx="2541">
                  <c:v>6565.4666666666717</c:v>
                </c:pt>
                <c:pt idx="2542">
                  <c:v>6572.5166666666719</c:v>
                </c:pt>
                <c:pt idx="2543">
                  <c:v>6574.4333333333298</c:v>
                </c:pt>
                <c:pt idx="2544">
                  <c:v>6570.55</c:v>
                </c:pt>
                <c:pt idx="2545">
                  <c:v>6570.2666666666719</c:v>
                </c:pt>
                <c:pt idx="2546">
                  <c:v>6571.316666666673</c:v>
                </c:pt>
                <c:pt idx="2547">
                  <c:v>6574.1500000000024</c:v>
                </c:pt>
                <c:pt idx="2548">
                  <c:v>6574.9833333333308</c:v>
                </c:pt>
                <c:pt idx="2549">
                  <c:v>6577.2333333333308</c:v>
                </c:pt>
                <c:pt idx="2550">
                  <c:v>6573.783333333331</c:v>
                </c:pt>
                <c:pt idx="2551">
                  <c:v>6576.4666666666717</c:v>
                </c:pt>
                <c:pt idx="2552">
                  <c:v>6578.7</c:v>
                </c:pt>
                <c:pt idx="2553">
                  <c:v>6578.816666666673</c:v>
                </c:pt>
                <c:pt idx="2554">
                  <c:v>6579.1833333333325</c:v>
                </c:pt>
                <c:pt idx="2555">
                  <c:v>6582.3333333333303</c:v>
                </c:pt>
                <c:pt idx="2556">
                  <c:v>6581.7666666666719</c:v>
                </c:pt>
                <c:pt idx="2557">
                  <c:v>6579.9833333333308</c:v>
                </c:pt>
                <c:pt idx="2558">
                  <c:v>6577.2</c:v>
                </c:pt>
                <c:pt idx="2559">
                  <c:v>6577.1666666666742</c:v>
                </c:pt>
                <c:pt idx="2560">
                  <c:v>6583.6333333333305</c:v>
                </c:pt>
                <c:pt idx="2561">
                  <c:v>6577.9666666666717</c:v>
                </c:pt>
                <c:pt idx="2562">
                  <c:v>6582.9</c:v>
                </c:pt>
                <c:pt idx="2563">
                  <c:v>6580.2666666666719</c:v>
                </c:pt>
                <c:pt idx="2564">
                  <c:v>6584.95</c:v>
                </c:pt>
                <c:pt idx="2565">
                  <c:v>6585.3</c:v>
                </c:pt>
                <c:pt idx="2566">
                  <c:v>6583.9833333333308</c:v>
                </c:pt>
                <c:pt idx="2567">
                  <c:v>6583.1166666666741</c:v>
                </c:pt>
                <c:pt idx="2568">
                  <c:v>6581.3333333333303</c:v>
                </c:pt>
                <c:pt idx="2569">
                  <c:v>6575.8833333333305</c:v>
                </c:pt>
                <c:pt idx="2570">
                  <c:v>6575.5833333333303</c:v>
                </c:pt>
                <c:pt idx="2571">
                  <c:v>6577.3</c:v>
                </c:pt>
                <c:pt idx="2572">
                  <c:v>6577.3</c:v>
                </c:pt>
                <c:pt idx="2573">
                  <c:v>6579.316666666673</c:v>
                </c:pt>
                <c:pt idx="2574">
                  <c:v>6578.7</c:v>
                </c:pt>
                <c:pt idx="2575">
                  <c:v>6578.4666666666717</c:v>
                </c:pt>
                <c:pt idx="2576">
                  <c:v>6579.5</c:v>
                </c:pt>
                <c:pt idx="2577">
                  <c:v>6581.2666666666719</c:v>
                </c:pt>
                <c:pt idx="2578">
                  <c:v>6578.9666666666717</c:v>
                </c:pt>
                <c:pt idx="2579">
                  <c:v>6574.95</c:v>
                </c:pt>
                <c:pt idx="2580">
                  <c:v>6576.066666666673</c:v>
                </c:pt>
                <c:pt idx="2581">
                  <c:v>6573.6333333333305</c:v>
                </c:pt>
                <c:pt idx="2582">
                  <c:v>6571.45</c:v>
                </c:pt>
                <c:pt idx="2583">
                  <c:v>6569.35</c:v>
                </c:pt>
                <c:pt idx="2584">
                  <c:v>6570</c:v>
                </c:pt>
                <c:pt idx="2585">
                  <c:v>6573.1333333333305</c:v>
                </c:pt>
                <c:pt idx="2586">
                  <c:v>6572.5833333333303</c:v>
                </c:pt>
                <c:pt idx="2587">
                  <c:v>6576.6166666666741</c:v>
                </c:pt>
                <c:pt idx="2588">
                  <c:v>6573.4666666666717</c:v>
                </c:pt>
                <c:pt idx="2589">
                  <c:v>6572.0833333333303</c:v>
                </c:pt>
                <c:pt idx="2590">
                  <c:v>6569.566666666673</c:v>
                </c:pt>
                <c:pt idx="2591">
                  <c:v>6568.8666666666741</c:v>
                </c:pt>
                <c:pt idx="2592">
                  <c:v>6568.283333333331</c:v>
                </c:pt>
                <c:pt idx="2593">
                  <c:v>6569.9166666666724</c:v>
                </c:pt>
                <c:pt idx="2594">
                  <c:v>6572.0833333333303</c:v>
                </c:pt>
                <c:pt idx="2595">
                  <c:v>6573.066666666673</c:v>
                </c:pt>
                <c:pt idx="2596">
                  <c:v>6569.0166666666719</c:v>
                </c:pt>
                <c:pt idx="2597">
                  <c:v>6572.85</c:v>
                </c:pt>
                <c:pt idx="2598">
                  <c:v>6570.6166666666741</c:v>
                </c:pt>
                <c:pt idx="2599">
                  <c:v>6576.1333333333305</c:v>
                </c:pt>
                <c:pt idx="2600">
                  <c:v>6576.6333333333305</c:v>
                </c:pt>
                <c:pt idx="2601">
                  <c:v>6572.2666666666719</c:v>
                </c:pt>
                <c:pt idx="2602">
                  <c:v>6569.6</c:v>
                </c:pt>
                <c:pt idx="2603">
                  <c:v>6562.5833333333303</c:v>
                </c:pt>
                <c:pt idx="2604">
                  <c:v>6566.6</c:v>
                </c:pt>
                <c:pt idx="2605">
                  <c:v>6561.5166666666719</c:v>
                </c:pt>
                <c:pt idx="2606">
                  <c:v>6562.816666666673</c:v>
                </c:pt>
                <c:pt idx="2607">
                  <c:v>6561.5166666666719</c:v>
                </c:pt>
                <c:pt idx="2608">
                  <c:v>6560.5833333333303</c:v>
                </c:pt>
                <c:pt idx="2609">
                  <c:v>6558.9833333333308</c:v>
                </c:pt>
                <c:pt idx="2610">
                  <c:v>6564.1333333333305</c:v>
                </c:pt>
                <c:pt idx="2611">
                  <c:v>6562.283333333331</c:v>
                </c:pt>
                <c:pt idx="2612">
                  <c:v>6559.45</c:v>
                </c:pt>
                <c:pt idx="2613">
                  <c:v>6562.0166666666719</c:v>
                </c:pt>
                <c:pt idx="2614">
                  <c:v>6559.05</c:v>
                </c:pt>
                <c:pt idx="2615">
                  <c:v>6556.2333333333308</c:v>
                </c:pt>
                <c:pt idx="2616">
                  <c:v>6558.1</c:v>
                </c:pt>
                <c:pt idx="2617">
                  <c:v>6563.2166666666717</c:v>
                </c:pt>
                <c:pt idx="2618">
                  <c:v>6563.8833333333305</c:v>
                </c:pt>
                <c:pt idx="2619">
                  <c:v>6563.316666666673</c:v>
                </c:pt>
                <c:pt idx="2620">
                  <c:v>6562.1</c:v>
                </c:pt>
                <c:pt idx="2621">
                  <c:v>6564.9333333333298</c:v>
                </c:pt>
                <c:pt idx="2622">
                  <c:v>6561.066666666673</c:v>
                </c:pt>
                <c:pt idx="2623">
                  <c:v>6564.1500000000024</c:v>
                </c:pt>
                <c:pt idx="2624">
                  <c:v>6561.5166666666719</c:v>
                </c:pt>
                <c:pt idx="2625">
                  <c:v>6561.1</c:v>
                </c:pt>
                <c:pt idx="2626">
                  <c:v>6566.066666666673</c:v>
                </c:pt>
                <c:pt idx="2627">
                  <c:v>6566.2</c:v>
                </c:pt>
                <c:pt idx="2628">
                  <c:v>6568.2</c:v>
                </c:pt>
                <c:pt idx="2629">
                  <c:v>6571.2</c:v>
                </c:pt>
                <c:pt idx="2630">
                  <c:v>6572.3</c:v>
                </c:pt>
                <c:pt idx="2631">
                  <c:v>6571.6833333333325</c:v>
                </c:pt>
                <c:pt idx="2632">
                  <c:v>6576.35</c:v>
                </c:pt>
                <c:pt idx="2633">
                  <c:v>6574.1500000000024</c:v>
                </c:pt>
                <c:pt idx="2634">
                  <c:v>6574.1</c:v>
                </c:pt>
                <c:pt idx="2635">
                  <c:v>6576.1166666666741</c:v>
                </c:pt>
                <c:pt idx="2636">
                  <c:v>6578.1166666666741</c:v>
                </c:pt>
                <c:pt idx="2637">
                  <c:v>6578</c:v>
                </c:pt>
                <c:pt idx="2638">
                  <c:v>6577.1166666666741</c:v>
                </c:pt>
                <c:pt idx="2639">
                  <c:v>6579.1500000000024</c:v>
                </c:pt>
                <c:pt idx="2640">
                  <c:v>6577.9333333333298</c:v>
                </c:pt>
                <c:pt idx="2641">
                  <c:v>6581.3</c:v>
                </c:pt>
                <c:pt idx="2642">
                  <c:v>6580.6166666666741</c:v>
                </c:pt>
                <c:pt idx="2643">
                  <c:v>6583.8666666666741</c:v>
                </c:pt>
                <c:pt idx="2644">
                  <c:v>6587.3833333333305</c:v>
                </c:pt>
                <c:pt idx="2645">
                  <c:v>6584.85</c:v>
                </c:pt>
                <c:pt idx="2646">
                  <c:v>6586.9833333333308</c:v>
                </c:pt>
                <c:pt idx="2647">
                  <c:v>6586.8666666666741</c:v>
                </c:pt>
                <c:pt idx="2648">
                  <c:v>6585.8333333333303</c:v>
                </c:pt>
                <c:pt idx="2649">
                  <c:v>6588.816666666673</c:v>
                </c:pt>
                <c:pt idx="2650">
                  <c:v>6587.2</c:v>
                </c:pt>
                <c:pt idx="2651">
                  <c:v>6586.6500000000024</c:v>
                </c:pt>
                <c:pt idx="2652">
                  <c:v>6583.5</c:v>
                </c:pt>
                <c:pt idx="2653">
                  <c:v>6582.2166666666717</c:v>
                </c:pt>
                <c:pt idx="2654">
                  <c:v>6581.7666666666719</c:v>
                </c:pt>
                <c:pt idx="2655">
                  <c:v>6584.0166666666719</c:v>
                </c:pt>
                <c:pt idx="2656">
                  <c:v>6586.033333333331</c:v>
                </c:pt>
                <c:pt idx="2657">
                  <c:v>6584.7666666666719</c:v>
                </c:pt>
                <c:pt idx="2658">
                  <c:v>6587.283333333331</c:v>
                </c:pt>
                <c:pt idx="2659">
                  <c:v>6581.6166666666741</c:v>
                </c:pt>
                <c:pt idx="2660">
                  <c:v>6579.85</c:v>
                </c:pt>
                <c:pt idx="2661">
                  <c:v>6584.7333333333308</c:v>
                </c:pt>
                <c:pt idx="2662">
                  <c:v>6585.066666666673</c:v>
                </c:pt>
                <c:pt idx="2663">
                  <c:v>6592.85</c:v>
                </c:pt>
                <c:pt idx="2664">
                  <c:v>6590.283333333331</c:v>
                </c:pt>
                <c:pt idx="2665">
                  <c:v>6596.2</c:v>
                </c:pt>
                <c:pt idx="2666">
                  <c:v>6595.1666666666742</c:v>
                </c:pt>
                <c:pt idx="2667">
                  <c:v>6593.8666666666741</c:v>
                </c:pt>
                <c:pt idx="2668">
                  <c:v>6595.2</c:v>
                </c:pt>
                <c:pt idx="2669">
                  <c:v>6593.0166666666719</c:v>
                </c:pt>
                <c:pt idx="2670">
                  <c:v>6588.6333333333305</c:v>
                </c:pt>
                <c:pt idx="2671">
                  <c:v>6591.816666666673</c:v>
                </c:pt>
                <c:pt idx="2672">
                  <c:v>6588.9666666666717</c:v>
                </c:pt>
                <c:pt idx="2673">
                  <c:v>6586.8666666666741</c:v>
                </c:pt>
                <c:pt idx="2674">
                  <c:v>6586.2166666666717</c:v>
                </c:pt>
                <c:pt idx="2675">
                  <c:v>6583.7166666666717</c:v>
                </c:pt>
                <c:pt idx="2676">
                  <c:v>6578.9166666666724</c:v>
                </c:pt>
                <c:pt idx="2677">
                  <c:v>6572.95</c:v>
                </c:pt>
                <c:pt idx="2678">
                  <c:v>6574.9833333333308</c:v>
                </c:pt>
                <c:pt idx="2679">
                  <c:v>6575.8833333333305</c:v>
                </c:pt>
                <c:pt idx="2680">
                  <c:v>6582.1166666666741</c:v>
                </c:pt>
                <c:pt idx="2681">
                  <c:v>6585.0166666666719</c:v>
                </c:pt>
                <c:pt idx="2682">
                  <c:v>6582.3</c:v>
                </c:pt>
                <c:pt idx="2683">
                  <c:v>6580.2333333333308</c:v>
                </c:pt>
                <c:pt idx="2684">
                  <c:v>6578.6666666666742</c:v>
                </c:pt>
                <c:pt idx="2685">
                  <c:v>6582.1166666666741</c:v>
                </c:pt>
                <c:pt idx="2686">
                  <c:v>6579.1833333333325</c:v>
                </c:pt>
                <c:pt idx="2687">
                  <c:v>6583.45</c:v>
                </c:pt>
                <c:pt idx="2688">
                  <c:v>6579.9666666666717</c:v>
                </c:pt>
                <c:pt idx="2689">
                  <c:v>6581.8</c:v>
                </c:pt>
                <c:pt idx="2690">
                  <c:v>6578.4833333333308</c:v>
                </c:pt>
                <c:pt idx="2691">
                  <c:v>6579.7</c:v>
                </c:pt>
                <c:pt idx="2692">
                  <c:v>6582.1833333333325</c:v>
                </c:pt>
                <c:pt idx="2693">
                  <c:v>6580.9666666666717</c:v>
                </c:pt>
                <c:pt idx="2694">
                  <c:v>6583.3</c:v>
                </c:pt>
                <c:pt idx="2695">
                  <c:v>6586.45</c:v>
                </c:pt>
                <c:pt idx="2696">
                  <c:v>6587.6833333333325</c:v>
                </c:pt>
                <c:pt idx="2697">
                  <c:v>6588.7333333333308</c:v>
                </c:pt>
                <c:pt idx="2698">
                  <c:v>6594.5</c:v>
                </c:pt>
                <c:pt idx="2699">
                  <c:v>6596.7</c:v>
                </c:pt>
                <c:pt idx="2700">
                  <c:v>6596.4333333333298</c:v>
                </c:pt>
                <c:pt idx="2701">
                  <c:v>6596.9666666666717</c:v>
                </c:pt>
                <c:pt idx="2702">
                  <c:v>6597.0166666666719</c:v>
                </c:pt>
                <c:pt idx="2703">
                  <c:v>6593.6666666666742</c:v>
                </c:pt>
                <c:pt idx="2704">
                  <c:v>6591.6333333333305</c:v>
                </c:pt>
                <c:pt idx="2705">
                  <c:v>6595.066666666673</c:v>
                </c:pt>
                <c:pt idx="2706">
                  <c:v>6593.6833333333325</c:v>
                </c:pt>
                <c:pt idx="2707">
                  <c:v>6589.783333333331</c:v>
                </c:pt>
                <c:pt idx="2708">
                  <c:v>6595.6166666666741</c:v>
                </c:pt>
                <c:pt idx="2709">
                  <c:v>6592.1166666666741</c:v>
                </c:pt>
                <c:pt idx="2710">
                  <c:v>6594.3</c:v>
                </c:pt>
                <c:pt idx="2711">
                  <c:v>6593.9666666666717</c:v>
                </c:pt>
                <c:pt idx="2712">
                  <c:v>6591.45</c:v>
                </c:pt>
                <c:pt idx="2713">
                  <c:v>6587.783333333331</c:v>
                </c:pt>
                <c:pt idx="2714">
                  <c:v>6587.0833333333303</c:v>
                </c:pt>
                <c:pt idx="2715">
                  <c:v>6585.7166666666717</c:v>
                </c:pt>
                <c:pt idx="2716">
                  <c:v>6587.4666666666717</c:v>
                </c:pt>
                <c:pt idx="2717">
                  <c:v>6587.55</c:v>
                </c:pt>
                <c:pt idx="2718">
                  <c:v>6584.8666666666741</c:v>
                </c:pt>
                <c:pt idx="2719">
                  <c:v>6585.55</c:v>
                </c:pt>
                <c:pt idx="2720">
                  <c:v>6587.816666666673</c:v>
                </c:pt>
                <c:pt idx="2721">
                  <c:v>6584.75</c:v>
                </c:pt>
                <c:pt idx="2722">
                  <c:v>6581.2166666666717</c:v>
                </c:pt>
                <c:pt idx="2723">
                  <c:v>6576.85</c:v>
                </c:pt>
                <c:pt idx="2724">
                  <c:v>6577</c:v>
                </c:pt>
                <c:pt idx="2725">
                  <c:v>6576.8833333333305</c:v>
                </c:pt>
                <c:pt idx="2726">
                  <c:v>6573.25</c:v>
                </c:pt>
                <c:pt idx="2727">
                  <c:v>6573.9833333333308</c:v>
                </c:pt>
                <c:pt idx="2728">
                  <c:v>6569.8666666666741</c:v>
                </c:pt>
                <c:pt idx="2729">
                  <c:v>6570.7333333333308</c:v>
                </c:pt>
                <c:pt idx="2730">
                  <c:v>6572.1833333333325</c:v>
                </c:pt>
                <c:pt idx="2731">
                  <c:v>6575.1333333333305</c:v>
                </c:pt>
                <c:pt idx="2732">
                  <c:v>6578.85</c:v>
                </c:pt>
                <c:pt idx="2733">
                  <c:v>6578.3833333333305</c:v>
                </c:pt>
                <c:pt idx="2734">
                  <c:v>6581.8</c:v>
                </c:pt>
                <c:pt idx="2735">
                  <c:v>6588.3333333333303</c:v>
                </c:pt>
                <c:pt idx="2736">
                  <c:v>6593.05</c:v>
                </c:pt>
                <c:pt idx="2737">
                  <c:v>6594.3</c:v>
                </c:pt>
                <c:pt idx="2738">
                  <c:v>6596.0833333333303</c:v>
                </c:pt>
                <c:pt idx="2739">
                  <c:v>6600.2</c:v>
                </c:pt>
                <c:pt idx="2740">
                  <c:v>6593.2666666666719</c:v>
                </c:pt>
                <c:pt idx="2741">
                  <c:v>6585.533333333331</c:v>
                </c:pt>
                <c:pt idx="2742">
                  <c:v>6587.8666666666741</c:v>
                </c:pt>
                <c:pt idx="2743">
                  <c:v>6590.783333333331</c:v>
                </c:pt>
                <c:pt idx="2744">
                  <c:v>6599.85</c:v>
                </c:pt>
                <c:pt idx="2745">
                  <c:v>6599.7333333333308</c:v>
                </c:pt>
                <c:pt idx="2746">
                  <c:v>6597.2166666666717</c:v>
                </c:pt>
                <c:pt idx="2747">
                  <c:v>6593.05</c:v>
                </c:pt>
                <c:pt idx="2748">
                  <c:v>6597.033333333331</c:v>
                </c:pt>
                <c:pt idx="2749">
                  <c:v>6594.1333333333305</c:v>
                </c:pt>
                <c:pt idx="2750">
                  <c:v>6599.8833333333305</c:v>
                </c:pt>
                <c:pt idx="2751">
                  <c:v>6603.1166666666741</c:v>
                </c:pt>
                <c:pt idx="2752">
                  <c:v>6598.033333333331</c:v>
                </c:pt>
                <c:pt idx="2753">
                  <c:v>6600.2166666666717</c:v>
                </c:pt>
                <c:pt idx="2754">
                  <c:v>6597.4166666666724</c:v>
                </c:pt>
                <c:pt idx="2755">
                  <c:v>6596.8</c:v>
                </c:pt>
                <c:pt idx="2756">
                  <c:v>6597.8666666666741</c:v>
                </c:pt>
                <c:pt idx="2757">
                  <c:v>6594.033333333331</c:v>
                </c:pt>
                <c:pt idx="2758">
                  <c:v>6590.8833333333305</c:v>
                </c:pt>
                <c:pt idx="2759">
                  <c:v>6588.4333333333298</c:v>
                </c:pt>
                <c:pt idx="2760">
                  <c:v>6589.3666666666741</c:v>
                </c:pt>
                <c:pt idx="2761">
                  <c:v>6584.783333333331</c:v>
                </c:pt>
                <c:pt idx="2762">
                  <c:v>6584.2</c:v>
                </c:pt>
                <c:pt idx="2763">
                  <c:v>6586.0833333333303</c:v>
                </c:pt>
                <c:pt idx="2764">
                  <c:v>6587.533333333331</c:v>
                </c:pt>
                <c:pt idx="2765">
                  <c:v>6589.45</c:v>
                </c:pt>
                <c:pt idx="2766">
                  <c:v>6590.1500000000024</c:v>
                </c:pt>
                <c:pt idx="2767">
                  <c:v>6594.1333333333305</c:v>
                </c:pt>
                <c:pt idx="2768">
                  <c:v>6588.25</c:v>
                </c:pt>
                <c:pt idx="2769">
                  <c:v>6593.2333333333308</c:v>
                </c:pt>
                <c:pt idx="2770">
                  <c:v>6595.5</c:v>
                </c:pt>
                <c:pt idx="2771">
                  <c:v>6595.1833333333325</c:v>
                </c:pt>
                <c:pt idx="2772">
                  <c:v>6600.4333333333298</c:v>
                </c:pt>
                <c:pt idx="2773">
                  <c:v>6605.7666666666719</c:v>
                </c:pt>
                <c:pt idx="2774">
                  <c:v>6605.7</c:v>
                </c:pt>
                <c:pt idx="2775">
                  <c:v>6607.1166666666741</c:v>
                </c:pt>
                <c:pt idx="2776">
                  <c:v>6607.5166666666719</c:v>
                </c:pt>
                <c:pt idx="2777">
                  <c:v>6609.1</c:v>
                </c:pt>
                <c:pt idx="2778">
                  <c:v>6609.3833333333305</c:v>
                </c:pt>
                <c:pt idx="2779">
                  <c:v>6611.75</c:v>
                </c:pt>
                <c:pt idx="2780">
                  <c:v>6611.5833333333303</c:v>
                </c:pt>
                <c:pt idx="2781">
                  <c:v>6611.566666666673</c:v>
                </c:pt>
                <c:pt idx="2782">
                  <c:v>6617.6</c:v>
                </c:pt>
                <c:pt idx="2783">
                  <c:v>6618.45</c:v>
                </c:pt>
                <c:pt idx="2784">
                  <c:v>6622.6333333333305</c:v>
                </c:pt>
                <c:pt idx="2785">
                  <c:v>6622.5</c:v>
                </c:pt>
                <c:pt idx="2786">
                  <c:v>6625.2166666666717</c:v>
                </c:pt>
                <c:pt idx="2787">
                  <c:v>6626.8833333333305</c:v>
                </c:pt>
                <c:pt idx="2788">
                  <c:v>6630.8666666666741</c:v>
                </c:pt>
                <c:pt idx="2789">
                  <c:v>6634.6166666666741</c:v>
                </c:pt>
                <c:pt idx="2790">
                  <c:v>6635.5166666666719</c:v>
                </c:pt>
                <c:pt idx="2791">
                  <c:v>6630.1166666666741</c:v>
                </c:pt>
                <c:pt idx="2792">
                  <c:v>6632.35</c:v>
                </c:pt>
                <c:pt idx="2793">
                  <c:v>6633.25</c:v>
                </c:pt>
                <c:pt idx="2794">
                  <c:v>6631.4833333333308</c:v>
                </c:pt>
                <c:pt idx="2795">
                  <c:v>6626.9833333333308</c:v>
                </c:pt>
                <c:pt idx="2796">
                  <c:v>6627.8333333333303</c:v>
                </c:pt>
                <c:pt idx="2797">
                  <c:v>6631.2666666666719</c:v>
                </c:pt>
                <c:pt idx="2798">
                  <c:v>6630.1833333333325</c:v>
                </c:pt>
                <c:pt idx="2799">
                  <c:v>6629.05</c:v>
                </c:pt>
                <c:pt idx="2800">
                  <c:v>6629.7666666666719</c:v>
                </c:pt>
                <c:pt idx="2801">
                  <c:v>6635.3</c:v>
                </c:pt>
                <c:pt idx="2802">
                  <c:v>6634.25</c:v>
                </c:pt>
                <c:pt idx="2803">
                  <c:v>6636.1166666666741</c:v>
                </c:pt>
                <c:pt idx="2804">
                  <c:v>6632.1333333333305</c:v>
                </c:pt>
                <c:pt idx="2805">
                  <c:v>6630.1666666666742</c:v>
                </c:pt>
                <c:pt idx="2806">
                  <c:v>6633.0833333333303</c:v>
                </c:pt>
                <c:pt idx="2807">
                  <c:v>6629.816666666673</c:v>
                </c:pt>
                <c:pt idx="2808">
                  <c:v>6628.7166666666717</c:v>
                </c:pt>
                <c:pt idx="2809">
                  <c:v>6632.783333333331</c:v>
                </c:pt>
                <c:pt idx="2810">
                  <c:v>6629.4833333333308</c:v>
                </c:pt>
                <c:pt idx="2811">
                  <c:v>6627.4333333333298</c:v>
                </c:pt>
                <c:pt idx="2812">
                  <c:v>6628.1833333333325</c:v>
                </c:pt>
                <c:pt idx="2813">
                  <c:v>6630.066666666673</c:v>
                </c:pt>
                <c:pt idx="2814">
                  <c:v>6627.566666666673</c:v>
                </c:pt>
                <c:pt idx="2815">
                  <c:v>6624.2333333333308</c:v>
                </c:pt>
                <c:pt idx="2816">
                  <c:v>6618.1166666666741</c:v>
                </c:pt>
                <c:pt idx="2817">
                  <c:v>6620.8833333333305</c:v>
                </c:pt>
                <c:pt idx="2818">
                  <c:v>6622.7166666666717</c:v>
                </c:pt>
                <c:pt idx="2819">
                  <c:v>6622.7</c:v>
                </c:pt>
                <c:pt idx="2820">
                  <c:v>6623.95</c:v>
                </c:pt>
                <c:pt idx="2821">
                  <c:v>6627.7166666666717</c:v>
                </c:pt>
                <c:pt idx="2822">
                  <c:v>6627.4166666666724</c:v>
                </c:pt>
                <c:pt idx="2823">
                  <c:v>6629.75</c:v>
                </c:pt>
                <c:pt idx="2824">
                  <c:v>6625.4166666666724</c:v>
                </c:pt>
                <c:pt idx="2825">
                  <c:v>6621.6166666666741</c:v>
                </c:pt>
                <c:pt idx="2826">
                  <c:v>6621.1666666666742</c:v>
                </c:pt>
                <c:pt idx="2827">
                  <c:v>6624.2666666666719</c:v>
                </c:pt>
                <c:pt idx="2828">
                  <c:v>6628.783333333331</c:v>
                </c:pt>
                <c:pt idx="2829">
                  <c:v>6625.1833333333325</c:v>
                </c:pt>
                <c:pt idx="2830">
                  <c:v>6626.9166666666724</c:v>
                </c:pt>
                <c:pt idx="2831">
                  <c:v>6624.816666666673</c:v>
                </c:pt>
                <c:pt idx="2832">
                  <c:v>6624.0833333333303</c:v>
                </c:pt>
                <c:pt idx="2833">
                  <c:v>6625.316666666673</c:v>
                </c:pt>
                <c:pt idx="2834">
                  <c:v>6624.566666666673</c:v>
                </c:pt>
                <c:pt idx="2835">
                  <c:v>6621.55</c:v>
                </c:pt>
                <c:pt idx="2836">
                  <c:v>6619.4833333333308</c:v>
                </c:pt>
                <c:pt idx="2837">
                  <c:v>6613.6666666666742</c:v>
                </c:pt>
                <c:pt idx="2838">
                  <c:v>6611.6833333333325</c:v>
                </c:pt>
                <c:pt idx="2839">
                  <c:v>6616.1833333333325</c:v>
                </c:pt>
                <c:pt idx="2840">
                  <c:v>6618.9166666666724</c:v>
                </c:pt>
                <c:pt idx="2841">
                  <c:v>6619.2166666666717</c:v>
                </c:pt>
                <c:pt idx="2842">
                  <c:v>6616.9333333333298</c:v>
                </c:pt>
                <c:pt idx="2843">
                  <c:v>6617.95</c:v>
                </c:pt>
                <c:pt idx="2844">
                  <c:v>6613.5</c:v>
                </c:pt>
                <c:pt idx="2845">
                  <c:v>6611.95</c:v>
                </c:pt>
                <c:pt idx="2846">
                  <c:v>6616.1500000000024</c:v>
                </c:pt>
                <c:pt idx="2847">
                  <c:v>6613.4</c:v>
                </c:pt>
                <c:pt idx="2848">
                  <c:v>6612.033333333331</c:v>
                </c:pt>
                <c:pt idx="2849">
                  <c:v>6608.1666666666742</c:v>
                </c:pt>
                <c:pt idx="2850">
                  <c:v>6609.316666666673</c:v>
                </c:pt>
                <c:pt idx="2851">
                  <c:v>6607.6833333333325</c:v>
                </c:pt>
                <c:pt idx="2852">
                  <c:v>6608.7666666666719</c:v>
                </c:pt>
                <c:pt idx="2853">
                  <c:v>6613.1</c:v>
                </c:pt>
                <c:pt idx="2854">
                  <c:v>6612.25</c:v>
                </c:pt>
                <c:pt idx="2855">
                  <c:v>6608.2</c:v>
                </c:pt>
                <c:pt idx="2856">
                  <c:v>6604.5</c:v>
                </c:pt>
                <c:pt idx="2857">
                  <c:v>6600.5833333333303</c:v>
                </c:pt>
                <c:pt idx="2858">
                  <c:v>6598.1666666666742</c:v>
                </c:pt>
                <c:pt idx="2859">
                  <c:v>6596.9333333333298</c:v>
                </c:pt>
                <c:pt idx="2860">
                  <c:v>6598.3</c:v>
                </c:pt>
                <c:pt idx="2861">
                  <c:v>6598.2666666666719</c:v>
                </c:pt>
                <c:pt idx="2862">
                  <c:v>6599.05</c:v>
                </c:pt>
                <c:pt idx="2863">
                  <c:v>6598.3833333333305</c:v>
                </c:pt>
                <c:pt idx="2864">
                  <c:v>6601.3833333333305</c:v>
                </c:pt>
                <c:pt idx="2865">
                  <c:v>6600.5833333333303</c:v>
                </c:pt>
                <c:pt idx="2866">
                  <c:v>6601.6666666666742</c:v>
                </c:pt>
                <c:pt idx="2867">
                  <c:v>6606.6666666666742</c:v>
                </c:pt>
                <c:pt idx="2868">
                  <c:v>6604.1833333333325</c:v>
                </c:pt>
                <c:pt idx="2869">
                  <c:v>6601.9166666666724</c:v>
                </c:pt>
                <c:pt idx="2870">
                  <c:v>6600.4333333333298</c:v>
                </c:pt>
                <c:pt idx="2871">
                  <c:v>6598.0166666666719</c:v>
                </c:pt>
                <c:pt idx="2872">
                  <c:v>6598.033333333331</c:v>
                </c:pt>
                <c:pt idx="2873">
                  <c:v>6597.066666666673</c:v>
                </c:pt>
                <c:pt idx="2874">
                  <c:v>6601.066666666673</c:v>
                </c:pt>
                <c:pt idx="2875">
                  <c:v>6605.8833333333305</c:v>
                </c:pt>
                <c:pt idx="2876">
                  <c:v>6608.1</c:v>
                </c:pt>
                <c:pt idx="2877">
                  <c:v>6607.35</c:v>
                </c:pt>
                <c:pt idx="2878">
                  <c:v>6606.05</c:v>
                </c:pt>
                <c:pt idx="2879">
                  <c:v>6607.7333333333308</c:v>
                </c:pt>
                <c:pt idx="2880">
                  <c:v>6607.3333333333303</c:v>
                </c:pt>
                <c:pt idx="2881">
                  <c:v>6609.25</c:v>
                </c:pt>
                <c:pt idx="2882">
                  <c:v>6610.0166666666719</c:v>
                </c:pt>
                <c:pt idx="2883">
                  <c:v>6610.566666666673</c:v>
                </c:pt>
                <c:pt idx="2884">
                  <c:v>6611.5</c:v>
                </c:pt>
                <c:pt idx="2885">
                  <c:v>6613.6</c:v>
                </c:pt>
                <c:pt idx="2886">
                  <c:v>6612.3833333333305</c:v>
                </c:pt>
                <c:pt idx="2887">
                  <c:v>6608.6333333333305</c:v>
                </c:pt>
                <c:pt idx="2888">
                  <c:v>6607.75</c:v>
                </c:pt>
                <c:pt idx="2889">
                  <c:v>6610.033333333331</c:v>
                </c:pt>
                <c:pt idx="2890">
                  <c:v>6610.3333333333303</c:v>
                </c:pt>
                <c:pt idx="2891">
                  <c:v>6612.6333333333305</c:v>
                </c:pt>
                <c:pt idx="2892">
                  <c:v>6607.9333333333298</c:v>
                </c:pt>
                <c:pt idx="2893">
                  <c:v>6600.783333333331</c:v>
                </c:pt>
                <c:pt idx="2894">
                  <c:v>6600.7</c:v>
                </c:pt>
                <c:pt idx="2895">
                  <c:v>6604.4333333333298</c:v>
                </c:pt>
                <c:pt idx="2896">
                  <c:v>6606.3333333333303</c:v>
                </c:pt>
                <c:pt idx="2897">
                  <c:v>6609.55</c:v>
                </c:pt>
                <c:pt idx="2898">
                  <c:v>6610.066666666673</c:v>
                </c:pt>
                <c:pt idx="2899">
                  <c:v>6608.45</c:v>
                </c:pt>
                <c:pt idx="2900">
                  <c:v>6607.3333333333303</c:v>
                </c:pt>
                <c:pt idx="2901">
                  <c:v>6608.6666666666742</c:v>
                </c:pt>
                <c:pt idx="2902">
                  <c:v>6607.9166666666724</c:v>
                </c:pt>
                <c:pt idx="2903">
                  <c:v>6610.0833333333303</c:v>
                </c:pt>
                <c:pt idx="2904">
                  <c:v>6608.4</c:v>
                </c:pt>
                <c:pt idx="2905">
                  <c:v>6608.2333333333308</c:v>
                </c:pt>
                <c:pt idx="2906">
                  <c:v>6609.9</c:v>
                </c:pt>
                <c:pt idx="2907">
                  <c:v>6610.1333333333305</c:v>
                </c:pt>
                <c:pt idx="2908">
                  <c:v>6613.9</c:v>
                </c:pt>
                <c:pt idx="2909">
                  <c:v>6614.283333333331</c:v>
                </c:pt>
                <c:pt idx="2910">
                  <c:v>6613.4833333333308</c:v>
                </c:pt>
                <c:pt idx="2911">
                  <c:v>6614.8666666666741</c:v>
                </c:pt>
                <c:pt idx="2912">
                  <c:v>6608.1166666666741</c:v>
                </c:pt>
                <c:pt idx="2913">
                  <c:v>6609.1666666666742</c:v>
                </c:pt>
                <c:pt idx="2914">
                  <c:v>6607.533333333331</c:v>
                </c:pt>
                <c:pt idx="2915">
                  <c:v>6614.8333333333303</c:v>
                </c:pt>
                <c:pt idx="2916">
                  <c:v>6620.066666666673</c:v>
                </c:pt>
                <c:pt idx="2917">
                  <c:v>6620.566666666673</c:v>
                </c:pt>
                <c:pt idx="2918">
                  <c:v>6617.2</c:v>
                </c:pt>
                <c:pt idx="2919">
                  <c:v>6616</c:v>
                </c:pt>
                <c:pt idx="2920">
                  <c:v>6612.816666666673</c:v>
                </c:pt>
                <c:pt idx="2921">
                  <c:v>6613.2166666666717</c:v>
                </c:pt>
                <c:pt idx="2922">
                  <c:v>6612.4833333333308</c:v>
                </c:pt>
                <c:pt idx="2923">
                  <c:v>6610.4</c:v>
                </c:pt>
                <c:pt idx="2924">
                  <c:v>6604.816666666673</c:v>
                </c:pt>
                <c:pt idx="2925">
                  <c:v>6605.6166666666741</c:v>
                </c:pt>
                <c:pt idx="2926">
                  <c:v>6600.283333333331</c:v>
                </c:pt>
                <c:pt idx="2927">
                  <c:v>6594.7666666666719</c:v>
                </c:pt>
                <c:pt idx="2928">
                  <c:v>6598.4166666666724</c:v>
                </c:pt>
                <c:pt idx="2929">
                  <c:v>6601.9833333333308</c:v>
                </c:pt>
                <c:pt idx="2930">
                  <c:v>6601.9666666666717</c:v>
                </c:pt>
                <c:pt idx="2931">
                  <c:v>6598.8333333333303</c:v>
                </c:pt>
                <c:pt idx="2932">
                  <c:v>6600.1333333333305</c:v>
                </c:pt>
                <c:pt idx="2933">
                  <c:v>6599.3833333333305</c:v>
                </c:pt>
                <c:pt idx="2934">
                  <c:v>6601.533333333331</c:v>
                </c:pt>
                <c:pt idx="2935">
                  <c:v>6596.25</c:v>
                </c:pt>
                <c:pt idx="2936">
                  <c:v>6598.1666666666742</c:v>
                </c:pt>
                <c:pt idx="2937">
                  <c:v>6598.2166666666717</c:v>
                </c:pt>
                <c:pt idx="2938">
                  <c:v>6598.1833333333325</c:v>
                </c:pt>
                <c:pt idx="2939">
                  <c:v>6599.2166666666717</c:v>
                </c:pt>
                <c:pt idx="2940">
                  <c:v>6599.5</c:v>
                </c:pt>
                <c:pt idx="2941">
                  <c:v>6597.1500000000024</c:v>
                </c:pt>
                <c:pt idx="2942">
                  <c:v>6598.533333333331</c:v>
                </c:pt>
                <c:pt idx="2943">
                  <c:v>6594.8</c:v>
                </c:pt>
                <c:pt idx="2944">
                  <c:v>6594.85</c:v>
                </c:pt>
                <c:pt idx="2945">
                  <c:v>6594.4833333333308</c:v>
                </c:pt>
                <c:pt idx="2946">
                  <c:v>6593.816666666673</c:v>
                </c:pt>
                <c:pt idx="2947">
                  <c:v>6590.9166666666724</c:v>
                </c:pt>
                <c:pt idx="2948">
                  <c:v>6589</c:v>
                </c:pt>
                <c:pt idx="2949">
                  <c:v>6586.2</c:v>
                </c:pt>
                <c:pt idx="2950">
                  <c:v>6583.8666666666741</c:v>
                </c:pt>
                <c:pt idx="2951">
                  <c:v>6583.9166666666724</c:v>
                </c:pt>
                <c:pt idx="2952">
                  <c:v>6588.6</c:v>
                </c:pt>
                <c:pt idx="2953">
                  <c:v>6593.1166666666741</c:v>
                </c:pt>
                <c:pt idx="2954">
                  <c:v>6590.8333333333303</c:v>
                </c:pt>
                <c:pt idx="2955">
                  <c:v>6586.35</c:v>
                </c:pt>
                <c:pt idx="2956">
                  <c:v>6584.4666666666717</c:v>
                </c:pt>
                <c:pt idx="2957">
                  <c:v>6583.6166666666741</c:v>
                </c:pt>
                <c:pt idx="2958">
                  <c:v>6585.033333333331</c:v>
                </c:pt>
                <c:pt idx="2959">
                  <c:v>6581.5</c:v>
                </c:pt>
                <c:pt idx="2960">
                  <c:v>6583.8833333333305</c:v>
                </c:pt>
                <c:pt idx="2961">
                  <c:v>6583.066666666673</c:v>
                </c:pt>
                <c:pt idx="2962">
                  <c:v>6584.4666666666717</c:v>
                </c:pt>
                <c:pt idx="2963">
                  <c:v>6578.9166666666724</c:v>
                </c:pt>
                <c:pt idx="2964">
                  <c:v>6582.6166666666741</c:v>
                </c:pt>
                <c:pt idx="2965">
                  <c:v>6582.8</c:v>
                </c:pt>
                <c:pt idx="2966">
                  <c:v>6577.2333333333308</c:v>
                </c:pt>
                <c:pt idx="2967">
                  <c:v>6578.1333333333305</c:v>
                </c:pt>
                <c:pt idx="2968">
                  <c:v>6574.1500000000024</c:v>
                </c:pt>
                <c:pt idx="2969">
                  <c:v>6576.4833333333308</c:v>
                </c:pt>
                <c:pt idx="2970">
                  <c:v>6573.35</c:v>
                </c:pt>
                <c:pt idx="2971">
                  <c:v>6571.1833333333325</c:v>
                </c:pt>
                <c:pt idx="2972">
                  <c:v>6577.1166666666741</c:v>
                </c:pt>
                <c:pt idx="2973">
                  <c:v>6570.8333333333303</c:v>
                </c:pt>
                <c:pt idx="2974">
                  <c:v>6570.316666666673</c:v>
                </c:pt>
                <c:pt idx="2975">
                  <c:v>6571.0833333333303</c:v>
                </c:pt>
                <c:pt idx="2976">
                  <c:v>6566.066666666673</c:v>
                </c:pt>
                <c:pt idx="2977">
                  <c:v>6564.05</c:v>
                </c:pt>
                <c:pt idx="2978">
                  <c:v>6567.3333333333303</c:v>
                </c:pt>
                <c:pt idx="2979">
                  <c:v>6567.9166666666724</c:v>
                </c:pt>
                <c:pt idx="2980">
                  <c:v>6567.9666666666717</c:v>
                </c:pt>
                <c:pt idx="2981">
                  <c:v>6566.033333333331</c:v>
                </c:pt>
                <c:pt idx="2982">
                  <c:v>6568.5166666666719</c:v>
                </c:pt>
                <c:pt idx="2983">
                  <c:v>6568.1666666666742</c:v>
                </c:pt>
                <c:pt idx="2984">
                  <c:v>6568.25</c:v>
                </c:pt>
                <c:pt idx="2985">
                  <c:v>6570.6166666666741</c:v>
                </c:pt>
                <c:pt idx="2986">
                  <c:v>6576.6500000000024</c:v>
                </c:pt>
                <c:pt idx="2987">
                  <c:v>6582.8833333333305</c:v>
                </c:pt>
                <c:pt idx="2988">
                  <c:v>6580.9</c:v>
                </c:pt>
                <c:pt idx="2989">
                  <c:v>6579.316666666673</c:v>
                </c:pt>
                <c:pt idx="2990">
                  <c:v>6579.4166666666724</c:v>
                </c:pt>
                <c:pt idx="2991">
                  <c:v>6585.1500000000024</c:v>
                </c:pt>
                <c:pt idx="2992">
                  <c:v>6583.783333333331</c:v>
                </c:pt>
                <c:pt idx="2993">
                  <c:v>6580.9666666666717</c:v>
                </c:pt>
                <c:pt idx="2994">
                  <c:v>6579.5833333333303</c:v>
                </c:pt>
                <c:pt idx="2995">
                  <c:v>6583.066666666673</c:v>
                </c:pt>
                <c:pt idx="2996">
                  <c:v>6582.783333333331</c:v>
                </c:pt>
                <c:pt idx="2997">
                  <c:v>6579.6666666666742</c:v>
                </c:pt>
                <c:pt idx="2998">
                  <c:v>6578.9</c:v>
                </c:pt>
                <c:pt idx="2999">
                  <c:v>6577.1</c:v>
                </c:pt>
                <c:pt idx="3000">
                  <c:v>6575.6</c:v>
                </c:pt>
                <c:pt idx="3001">
                  <c:v>6576.9</c:v>
                </c:pt>
                <c:pt idx="3002">
                  <c:v>6577.1833333333325</c:v>
                </c:pt>
                <c:pt idx="3003">
                  <c:v>6578.35</c:v>
                </c:pt>
                <c:pt idx="3004">
                  <c:v>6580.316666666673</c:v>
                </c:pt>
                <c:pt idx="3005">
                  <c:v>6580.4166666666724</c:v>
                </c:pt>
                <c:pt idx="3006">
                  <c:v>6579.8666666666741</c:v>
                </c:pt>
                <c:pt idx="3007">
                  <c:v>6580.9833333333308</c:v>
                </c:pt>
                <c:pt idx="3008">
                  <c:v>6583.8833333333305</c:v>
                </c:pt>
                <c:pt idx="3009">
                  <c:v>6582.283333333331</c:v>
                </c:pt>
                <c:pt idx="3010">
                  <c:v>6579.55</c:v>
                </c:pt>
                <c:pt idx="3011">
                  <c:v>6576.3666666666741</c:v>
                </c:pt>
                <c:pt idx="3012">
                  <c:v>6575.3</c:v>
                </c:pt>
                <c:pt idx="3013">
                  <c:v>6577.3666666666741</c:v>
                </c:pt>
                <c:pt idx="3014">
                  <c:v>6578.2666666666719</c:v>
                </c:pt>
                <c:pt idx="3015">
                  <c:v>6578.5166666666719</c:v>
                </c:pt>
                <c:pt idx="3016">
                  <c:v>6578.783333333331</c:v>
                </c:pt>
                <c:pt idx="3017">
                  <c:v>6580.1166666666741</c:v>
                </c:pt>
                <c:pt idx="3018">
                  <c:v>6581.3666666666741</c:v>
                </c:pt>
                <c:pt idx="3019">
                  <c:v>6582.2666666666719</c:v>
                </c:pt>
                <c:pt idx="3020">
                  <c:v>6579</c:v>
                </c:pt>
                <c:pt idx="3021">
                  <c:v>6578.9</c:v>
                </c:pt>
                <c:pt idx="3022">
                  <c:v>6573.7</c:v>
                </c:pt>
                <c:pt idx="3023">
                  <c:v>6577.783333333331</c:v>
                </c:pt>
                <c:pt idx="3024">
                  <c:v>6576.066666666673</c:v>
                </c:pt>
                <c:pt idx="3025">
                  <c:v>6577.9666666666717</c:v>
                </c:pt>
                <c:pt idx="3026">
                  <c:v>6576.6333333333305</c:v>
                </c:pt>
                <c:pt idx="3027">
                  <c:v>6577.1333333333305</c:v>
                </c:pt>
                <c:pt idx="3028">
                  <c:v>6576.6833333333325</c:v>
                </c:pt>
                <c:pt idx="3029">
                  <c:v>6572.8</c:v>
                </c:pt>
                <c:pt idx="3030">
                  <c:v>6577.6833333333325</c:v>
                </c:pt>
                <c:pt idx="3031">
                  <c:v>6577.45</c:v>
                </c:pt>
                <c:pt idx="3032">
                  <c:v>6572.7333333333308</c:v>
                </c:pt>
                <c:pt idx="3033">
                  <c:v>6576.033333333331</c:v>
                </c:pt>
                <c:pt idx="3034">
                  <c:v>6581.7333333333308</c:v>
                </c:pt>
                <c:pt idx="3035">
                  <c:v>6575.1166666666741</c:v>
                </c:pt>
                <c:pt idx="3036">
                  <c:v>6575.3</c:v>
                </c:pt>
                <c:pt idx="3037">
                  <c:v>6576.566666666673</c:v>
                </c:pt>
                <c:pt idx="3038">
                  <c:v>6578.25</c:v>
                </c:pt>
                <c:pt idx="3039">
                  <c:v>6581.6166666666741</c:v>
                </c:pt>
                <c:pt idx="3040">
                  <c:v>6581.6833333333325</c:v>
                </c:pt>
                <c:pt idx="3041">
                  <c:v>6579.85</c:v>
                </c:pt>
                <c:pt idx="3042">
                  <c:v>6579.6500000000024</c:v>
                </c:pt>
                <c:pt idx="3043">
                  <c:v>6576.9</c:v>
                </c:pt>
                <c:pt idx="3044">
                  <c:v>6581.9666666666717</c:v>
                </c:pt>
                <c:pt idx="3045">
                  <c:v>6582.7166666666717</c:v>
                </c:pt>
                <c:pt idx="3046">
                  <c:v>6580.783333333331</c:v>
                </c:pt>
                <c:pt idx="3047">
                  <c:v>6577.2</c:v>
                </c:pt>
                <c:pt idx="3048">
                  <c:v>6580.3333333333303</c:v>
                </c:pt>
                <c:pt idx="3049">
                  <c:v>6582.2166666666717</c:v>
                </c:pt>
                <c:pt idx="3050">
                  <c:v>6585.85</c:v>
                </c:pt>
                <c:pt idx="3051">
                  <c:v>6585.5833333333303</c:v>
                </c:pt>
                <c:pt idx="3052">
                  <c:v>6584.6166666666741</c:v>
                </c:pt>
                <c:pt idx="3053">
                  <c:v>6586.3833333333305</c:v>
                </c:pt>
                <c:pt idx="3054">
                  <c:v>6586.5833333333303</c:v>
                </c:pt>
                <c:pt idx="3055">
                  <c:v>6582.5833333333303</c:v>
                </c:pt>
                <c:pt idx="3056">
                  <c:v>6581.7166666666717</c:v>
                </c:pt>
                <c:pt idx="3057">
                  <c:v>6584.0833333333303</c:v>
                </c:pt>
                <c:pt idx="3058">
                  <c:v>6586.2166666666717</c:v>
                </c:pt>
                <c:pt idx="3059">
                  <c:v>6587.1833333333325</c:v>
                </c:pt>
                <c:pt idx="3060">
                  <c:v>6589.2333333333308</c:v>
                </c:pt>
                <c:pt idx="3061">
                  <c:v>6584.25</c:v>
                </c:pt>
                <c:pt idx="3062">
                  <c:v>6580.6</c:v>
                </c:pt>
                <c:pt idx="3063">
                  <c:v>6581.2333333333308</c:v>
                </c:pt>
                <c:pt idx="3064">
                  <c:v>6581.5833333333303</c:v>
                </c:pt>
                <c:pt idx="3065">
                  <c:v>6574.5166666666719</c:v>
                </c:pt>
                <c:pt idx="3066">
                  <c:v>6577.2333333333308</c:v>
                </c:pt>
                <c:pt idx="3067">
                  <c:v>6577.3333333333303</c:v>
                </c:pt>
                <c:pt idx="3068">
                  <c:v>6575.3</c:v>
                </c:pt>
                <c:pt idx="3069">
                  <c:v>6578.25</c:v>
                </c:pt>
                <c:pt idx="3070">
                  <c:v>6578.9333333333298</c:v>
                </c:pt>
                <c:pt idx="3071">
                  <c:v>6581.3833333333305</c:v>
                </c:pt>
                <c:pt idx="3072">
                  <c:v>6582.6166666666741</c:v>
                </c:pt>
                <c:pt idx="3073">
                  <c:v>6581.3333333333303</c:v>
                </c:pt>
                <c:pt idx="3074">
                  <c:v>6580.85</c:v>
                </c:pt>
                <c:pt idx="3075">
                  <c:v>6580.7166666666717</c:v>
                </c:pt>
                <c:pt idx="3076">
                  <c:v>6579.45</c:v>
                </c:pt>
                <c:pt idx="3077">
                  <c:v>6578.1833333333325</c:v>
                </c:pt>
                <c:pt idx="3078">
                  <c:v>6580.75</c:v>
                </c:pt>
                <c:pt idx="3079">
                  <c:v>6577.95</c:v>
                </c:pt>
                <c:pt idx="3080">
                  <c:v>6578.6666666666742</c:v>
                </c:pt>
                <c:pt idx="3081">
                  <c:v>6579.6500000000024</c:v>
                </c:pt>
                <c:pt idx="3082">
                  <c:v>6580.4666666666717</c:v>
                </c:pt>
                <c:pt idx="3083">
                  <c:v>6579.8</c:v>
                </c:pt>
                <c:pt idx="3084">
                  <c:v>6580.533333333331</c:v>
                </c:pt>
                <c:pt idx="3085">
                  <c:v>6578.05</c:v>
                </c:pt>
                <c:pt idx="3086">
                  <c:v>6581.0833333333303</c:v>
                </c:pt>
                <c:pt idx="3087">
                  <c:v>6581.55</c:v>
                </c:pt>
                <c:pt idx="3088">
                  <c:v>6580.7333333333308</c:v>
                </c:pt>
                <c:pt idx="3089">
                  <c:v>6586.2</c:v>
                </c:pt>
                <c:pt idx="3090">
                  <c:v>6584.3333333333303</c:v>
                </c:pt>
                <c:pt idx="3091">
                  <c:v>6586.6</c:v>
                </c:pt>
                <c:pt idx="3092">
                  <c:v>6587.85</c:v>
                </c:pt>
                <c:pt idx="3093">
                  <c:v>6586.7166666666717</c:v>
                </c:pt>
                <c:pt idx="3094">
                  <c:v>6580.6166666666741</c:v>
                </c:pt>
                <c:pt idx="3095">
                  <c:v>6586.95</c:v>
                </c:pt>
                <c:pt idx="3096">
                  <c:v>6587.4666666666717</c:v>
                </c:pt>
                <c:pt idx="3097">
                  <c:v>6588.6333333333305</c:v>
                </c:pt>
                <c:pt idx="3098">
                  <c:v>6589.4166666666724</c:v>
                </c:pt>
                <c:pt idx="3099">
                  <c:v>6584.566666666673</c:v>
                </c:pt>
                <c:pt idx="3100">
                  <c:v>6583.6833333333325</c:v>
                </c:pt>
                <c:pt idx="3101">
                  <c:v>6584.0166666666719</c:v>
                </c:pt>
                <c:pt idx="3102">
                  <c:v>6585.4333333333298</c:v>
                </c:pt>
                <c:pt idx="3103">
                  <c:v>6583.95</c:v>
                </c:pt>
                <c:pt idx="3104">
                  <c:v>6580.533333333331</c:v>
                </c:pt>
                <c:pt idx="3105">
                  <c:v>6577.7333333333308</c:v>
                </c:pt>
                <c:pt idx="3106">
                  <c:v>6574.5</c:v>
                </c:pt>
                <c:pt idx="3107">
                  <c:v>6574.6666666666742</c:v>
                </c:pt>
                <c:pt idx="3108">
                  <c:v>6568.2</c:v>
                </c:pt>
                <c:pt idx="3109">
                  <c:v>6560.9166666666724</c:v>
                </c:pt>
                <c:pt idx="3110">
                  <c:v>6559.0833333333303</c:v>
                </c:pt>
                <c:pt idx="3111">
                  <c:v>6558.2</c:v>
                </c:pt>
                <c:pt idx="3112">
                  <c:v>6559.1166666666741</c:v>
                </c:pt>
                <c:pt idx="3113">
                  <c:v>6561.35</c:v>
                </c:pt>
                <c:pt idx="3114">
                  <c:v>6557.1333333333305</c:v>
                </c:pt>
                <c:pt idx="3115">
                  <c:v>6559.6166666666741</c:v>
                </c:pt>
                <c:pt idx="3116">
                  <c:v>6555.4833333333308</c:v>
                </c:pt>
                <c:pt idx="3117">
                  <c:v>6553.7166666666717</c:v>
                </c:pt>
                <c:pt idx="3118">
                  <c:v>6553.9333333333298</c:v>
                </c:pt>
                <c:pt idx="3119">
                  <c:v>6553.316666666673</c:v>
                </c:pt>
                <c:pt idx="3120">
                  <c:v>6549.7166666666717</c:v>
                </c:pt>
                <c:pt idx="3121">
                  <c:v>6548.4</c:v>
                </c:pt>
                <c:pt idx="3122">
                  <c:v>6553.75</c:v>
                </c:pt>
                <c:pt idx="3123">
                  <c:v>6553.2166666666717</c:v>
                </c:pt>
                <c:pt idx="3124">
                  <c:v>6551.2166666666717</c:v>
                </c:pt>
                <c:pt idx="3125">
                  <c:v>6556.5166666666719</c:v>
                </c:pt>
                <c:pt idx="3126">
                  <c:v>6557.816666666673</c:v>
                </c:pt>
                <c:pt idx="3127">
                  <c:v>6561.1666666666742</c:v>
                </c:pt>
                <c:pt idx="3128">
                  <c:v>6563</c:v>
                </c:pt>
                <c:pt idx="3129">
                  <c:v>6562.7166666666717</c:v>
                </c:pt>
                <c:pt idx="3130">
                  <c:v>6563.0833333333303</c:v>
                </c:pt>
                <c:pt idx="3131">
                  <c:v>6561.3</c:v>
                </c:pt>
                <c:pt idx="3132">
                  <c:v>6561.25</c:v>
                </c:pt>
                <c:pt idx="3133">
                  <c:v>6557.35</c:v>
                </c:pt>
                <c:pt idx="3134">
                  <c:v>6562.9</c:v>
                </c:pt>
                <c:pt idx="3135">
                  <c:v>6565.9</c:v>
                </c:pt>
                <c:pt idx="3136">
                  <c:v>6567.8833333333305</c:v>
                </c:pt>
                <c:pt idx="3137">
                  <c:v>6573.0833333333303</c:v>
                </c:pt>
                <c:pt idx="3138">
                  <c:v>6573.9166666666724</c:v>
                </c:pt>
                <c:pt idx="3139">
                  <c:v>6573.35</c:v>
                </c:pt>
                <c:pt idx="3140">
                  <c:v>6572.3333333333303</c:v>
                </c:pt>
                <c:pt idx="3141">
                  <c:v>6573.066666666673</c:v>
                </c:pt>
                <c:pt idx="3142">
                  <c:v>6575.1166666666741</c:v>
                </c:pt>
                <c:pt idx="3143">
                  <c:v>6573.7</c:v>
                </c:pt>
                <c:pt idx="3144">
                  <c:v>6570.8833333333305</c:v>
                </c:pt>
                <c:pt idx="3145">
                  <c:v>6573.6500000000024</c:v>
                </c:pt>
                <c:pt idx="3146">
                  <c:v>6572.783333333331</c:v>
                </c:pt>
                <c:pt idx="3147">
                  <c:v>6575</c:v>
                </c:pt>
                <c:pt idx="3148">
                  <c:v>6575.2666666666719</c:v>
                </c:pt>
                <c:pt idx="3149">
                  <c:v>6569.783333333331</c:v>
                </c:pt>
                <c:pt idx="3150">
                  <c:v>6566.1500000000024</c:v>
                </c:pt>
                <c:pt idx="3151">
                  <c:v>6565.45</c:v>
                </c:pt>
                <c:pt idx="3152">
                  <c:v>6567.3333333333303</c:v>
                </c:pt>
                <c:pt idx="3153">
                  <c:v>6571.1666666666742</c:v>
                </c:pt>
                <c:pt idx="3154">
                  <c:v>6575.5</c:v>
                </c:pt>
                <c:pt idx="3155">
                  <c:v>6572.7666666666719</c:v>
                </c:pt>
                <c:pt idx="3156">
                  <c:v>6573.35</c:v>
                </c:pt>
                <c:pt idx="3157">
                  <c:v>6575.2333333333308</c:v>
                </c:pt>
                <c:pt idx="3158">
                  <c:v>6573.05</c:v>
                </c:pt>
                <c:pt idx="3159">
                  <c:v>6577.033333333331</c:v>
                </c:pt>
                <c:pt idx="3160">
                  <c:v>6577.45</c:v>
                </c:pt>
                <c:pt idx="3161">
                  <c:v>6577.9166666666724</c:v>
                </c:pt>
                <c:pt idx="3162">
                  <c:v>6576.1833333333325</c:v>
                </c:pt>
                <c:pt idx="3163">
                  <c:v>6579.566666666673</c:v>
                </c:pt>
                <c:pt idx="3164">
                  <c:v>6578.5166666666719</c:v>
                </c:pt>
                <c:pt idx="3165">
                  <c:v>6578.2166666666717</c:v>
                </c:pt>
                <c:pt idx="3166">
                  <c:v>6582.85</c:v>
                </c:pt>
                <c:pt idx="3167">
                  <c:v>6583.1833333333325</c:v>
                </c:pt>
                <c:pt idx="3168">
                  <c:v>6584.1166666666741</c:v>
                </c:pt>
                <c:pt idx="3169">
                  <c:v>6585.033333333331</c:v>
                </c:pt>
                <c:pt idx="3170">
                  <c:v>6582.2333333333308</c:v>
                </c:pt>
                <c:pt idx="3171">
                  <c:v>6581.1166666666741</c:v>
                </c:pt>
                <c:pt idx="3172">
                  <c:v>6579.5833333333303</c:v>
                </c:pt>
                <c:pt idx="3173">
                  <c:v>6574.7333333333308</c:v>
                </c:pt>
                <c:pt idx="3174">
                  <c:v>6573.3666666666741</c:v>
                </c:pt>
                <c:pt idx="3175">
                  <c:v>6572.1500000000024</c:v>
                </c:pt>
                <c:pt idx="3176">
                  <c:v>6577.7333333333308</c:v>
                </c:pt>
                <c:pt idx="3177">
                  <c:v>6580.566666666673</c:v>
                </c:pt>
                <c:pt idx="3178">
                  <c:v>6577.4166666666724</c:v>
                </c:pt>
                <c:pt idx="3179">
                  <c:v>6577.0166666666719</c:v>
                </c:pt>
                <c:pt idx="3180">
                  <c:v>6580.1500000000024</c:v>
                </c:pt>
                <c:pt idx="3181">
                  <c:v>6583.6166666666741</c:v>
                </c:pt>
                <c:pt idx="3182">
                  <c:v>6585.0833333333303</c:v>
                </c:pt>
                <c:pt idx="3183">
                  <c:v>6587.783333333331</c:v>
                </c:pt>
                <c:pt idx="3184">
                  <c:v>6587.9</c:v>
                </c:pt>
                <c:pt idx="3185">
                  <c:v>6590.1666666666742</c:v>
                </c:pt>
                <c:pt idx="3186">
                  <c:v>6590.6666666666742</c:v>
                </c:pt>
                <c:pt idx="3187">
                  <c:v>6585.9833333333308</c:v>
                </c:pt>
                <c:pt idx="3188">
                  <c:v>6582.5833333333303</c:v>
                </c:pt>
                <c:pt idx="3189">
                  <c:v>6583.25</c:v>
                </c:pt>
                <c:pt idx="3190">
                  <c:v>6587.1166666666741</c:v>
                </c:pt>
                <c:pt idx="3191">
                  <c:v>6589.033333333331</c:v>
                </c:pt>
                <c:pt idx="3192">
                  <c:v>6587.6</c:v>
                </c:pt>
                <c:pt idx="3193">
                  <c:v>6587.6666666666742</c:v>
                </c:pt>
                <c:pt idx="3194">
                  <c:v>6583.5833333333303</c:v>
                </c:pt>
                <c:pt idx="3195">
                  <c:v>6583.2666666666719</c:v>
                </c:pt>
                <c:pt idx="3196">
                  <c:v>6578.8</c:v>
                </c:pt>
                <c:pt idx="3197">
                  <c:v>6577.4666666666717</c:v>
                </c:pt>
                <c:pt idx="3198">
                  <c:v>6576.25</c:v>
                </c:pt>
                <c:pt idx="3199">
                  <c:v>6577.4333333333298</c:v>
                </c:pt>
                <c:pt idx="3200">
                  <c:v>6573.9</c:v>
                </c:pt>
                <c:pt idx="3201">
                  <c:v>6571.8333333333303</c:v>
                </c:pt>
                <c:pt idx="3202">
                  <c:v>6568</c:v>
                </c:pt>
                <c:pt idx="3203">
                  <c:v>6570.1</c:v>
                </c:pt>
                <c:pt idx="3204">
                  <c:v>6570.816666666673</c:v>
                </c:pt>
                <c:pt idx="3205">
                  <c:v>6568.066666666673</c:v>
                </c:pt>
                <c:pt idx="3206">
                  <c:v>6567.8666666666741</c:v>
                </c:pt>
                <c:pt idx="3207">
                  <c:v>6565.1500000000024</c:v>
                </c:pt>
                <c:pt idx="3208">
                  <c:v>6571.3666666666741</c:v>
                </c:pt>
                <c:pt idx="3209">
                  <c:v>6574.8666666666741</c:v>
                </c:pt>
                <c:pt idx="3210">
                  <c:v>6577.033333333331</c:v>
                </c:pt>
                <c:pt idx="3211">
                  <c:v>6575.9666666666717</c:v>
                </c:pt>
                <c:pt idx="3212">
                  <c:v>6573.7333333333308</c:v>
                </c:pt>
                <c:pt idx="3213">
                  <c:v>6568.6</c:v>
                </c:pt>
                <c:pt idx="3214">
                  <c:v>6567.8833333333305</c:v>
                </c:pt>
                <c:pt idx="3215">
                  <c:v>6565.35</c:v>
                </c:pt>
                <c:pt idx="3216">
                  <c:v>6562.8666666666741</c:v>
                </c:pt>
                <c:pt idx="3217">
                  <c:v>6560.7333333333308</c:v>
                </c:pt>
                <c:pt idx="3218">
                  <c:v>6559.6333333333305</c:v>
                </c:pt>
                <c:pt idx="3219">
                  <c:v>6554.4166666666724</c:v>
                </c:pt>
                <c:pt idx="3220">
                  <c:v>6555.566666666673</c:v>
                </c:pt>
                <c:pt idx="3221">
                  <c:v>6555.6500000000024</c:v>
                </c:pt>
                <c:pt idx="3222">
                  <c:v>6553.9833333333308</c:v>
                </c:pt>
                <c:pt idx="3223">
                  <c:v>6556.6</c:v>
                </c:pt>
                <c:pt idx="3224">
                  <c:v>6561.1666666666742</c:v>
                </c:pt>
                <c:pt idx="3225">
                  <c:v>6561.7666666666719</c:v>
                </c:pt>
                <c:pt idx="3226">
                  <c:v>6560.566666666673</c:v>
                </c:pt>
                <c:pt idx="3227">
                  <c:v>6561.1500000000024</c:v>
                </c:pt>
                <c:pt idx="3228">
                  <c:v>6566.4166666666724</c:v>
                </c:pt>
                <c:pt idx="3229">
                  <c:v>6570.566666666673</c:v>
                </c:pt>
                <c:pt idx="3230">
                  <c:v>6575.1</c:v>
                </c:pt>
                <c:pt idx="3231">
                  <c:v>6578.0166666666719</c:v>
                </c:pt>
                <c:pt idx="3232">
                  <c:v>6582.033333333331</c:v>
                </c:pt>
                <c:pt idx="3233">
                  <c:v>6580.1166666666741</c:v>
                </c:pt>
                <c:pt idx="3234">
                  <c:v>6582.816666666673</c:v>
                </c:pt>
                <c:pt idx="3235">
                  <c:v>6585</c:v>
                </c:pt>
                <c:pt idx="3236">
                  <c:v>6588.7166666666717</c:v>
                </c:pt>
                <c:pt idx="3237">
                  <c:v>6586.45</c:v>
                </c:pt>
                <c:pt idx="3238">
                  <c:v>6590.8666666666741</c:v>
                </c:pt>
                <c:pt idx="3239">
                  <c:v>6588.9666666666717</c:v>
                </c:pt>
                <c:pt idx="3240">
                  <c:v>6587.033333333331</c:v>
                </c:pt>
                <c:pt idx="3241">
                  <c:v>6584.2666666666719</c:v>
                </c:pt>
                <c:pt idx="3242">
                  <c:v>6581.9166666666724</c:v>
                </c:pt>
                <c:pt idx="3243">
                  <c:v>6581.6166666666741</c:v>
                </c:pt>
                <c:pt idx="3244">
                  <c:v>6584.066666666673</c:v>
                </c:pt>
                <c:pt idx="3245">
                  <c:v>6582.4666666666717</c:v>
                </c:pt>
                <c:pt idx="3246">
                  <c:v>6582.4833333333308</c:v>
                </c:pt>
                <c:pt idx="3247">
                  <c:v>6585.9666666666717</c:v>
                </c:pt>
                <c:pt idx="3248">
                  <c:v>6584.9833333333308</c:v>
                </c:pt>
                <c:pt idx="3249">
                  <c:v>6584.316666666673</c:v>
                </c:pt>
                <c:pt idx="3250">
                  <c:v>6581.5166666666719</c:v>
                </c:pt>
                <c:pt idx="3251">
                  <c:v>6584.9666666666717</c:v>
                </c:pt>
                <c:pt idx="3252">
                  <c:v>6587.3333333333303</c:v>
                </c:pt>
                <c:pt idx="3253">
                  <c:v>6585</c:v>
                </c:pt>
                <c:pt idx="3254">
                  <c:v>6588.783333333331</c:v>
                </c:pt>
                <c:pt idx="3255">
                  <c:v>6589.4</c:v>
                </c:pt>
                <c:pt idx="3256">
                  <c:v>6598.2333333333308</c:v>
                </c:pt>
                <c:pt idx="3257">
                  <c:v>6597.533333333331</c:v>
                </c:pt>
                <c:pt idx="3258">
                  <c:v>6596.35</c:v>
                </c:pt>
                <c:pt idx="3259">
                  <c:v>6597.2333333333308</c:v>
                </c:pt>
                <c:pt idx="3260">
                  <c:v>6605.1333333333305</c:v>
                </c:pt>
                <c:pt idx="3261">
                  <c:v>6603.9166666666724</c:v>
                </c:pt>
                <c:pt idx="3262">
                  <c:v>6606.0833333333303</c:v>
                </c:pt>
                <c:pt idx="3263">
                  <c:v>6606.283333333331</c:v>
                </c:pt>
                <c:pt idx="3264">
                  <c:v>6614.066666666673</c:v>
                </c:pt>
                <c:pt idx="3265">
                  <c:v>6615.1166666666741</c:v>
                </c:pt>
                <c:pt idx="3266">
                  <c:v>6615.9666666666717</c:v>
                </c:pt>
                <c:pt idx="3267">
                  <c:v>6618.9</c:v>
                </c:pt>
                <c:pt idx="3268">
                  <c:v>6616.7666666666719</c:v>
                </c:pt>
                <c:pt idx="3269">
                  <c:v>6618.3</c:v>
                </c:pt>
                <c:pt idx="3270">
                  <c:v>6615.85</c:v>
                </c:pt>
                <c:pt idx="3271">
                  <c:v>6622.1500000000024</c:v>
                </c:pt>
                <c:pt idx="3272">
                  <c:v>6627.0166666666719</c:v>
                </c:pt>
                <c:pt idx="3273">
                  <c:v>6628.783333333331</c:v>
                </c:pt>
                <c:pt idx="3274">
                  <c:v>6631.8833333333305</c:v>
                </c:pt>
                <c:pt idx="3275">
                  <c:v>6634.316666666673</c:v>
                </c:pt>
                <c:pt idx="3276">
                  <c:v>6638.35</c:v>
                </c:pt>
                <c:pt idx="3277">
                  <c:v>6638.3833333333305</c:v>
                </c:pt>
                <c:pt idx="3278">
                  <c:v>6643.2</c:v>
                </c:pt>
                <c:pt idx="3279">
                  <c:v>6643.9666666666717</c:v>
                </c:pt>
                <c:pt idx="3280">
                  <c:v>6645.4333333333298</c:v>
                </c:pt>
                <c:pt idx="3281">
                  <c:v>6647.033333333331</c:v>
                </c:pt>
                <c:pt idx="3282">
                  <c:v>6648.5833333333303</c:v>
                </c:pt>
                <c:pt idx="3283">
                  <c:v>6646.1333333333305</c:v>
                </c:pt>
                <c:pt idx="3284">
                  <c:v>6638.2666666666719</c:v>
                </c:pt>
                <c:pt idx="3285">
                  <c:v>6636.2</c:v>
                </c:pt>
                <c:pt idx="3286">
                  <c:v>6636.7666666666719</c:v>
                </c:pt>
                <c:pt idx="3287">
                  <c:v>6630.3833333333305</c:v>
                </c:pt>
                <c:pt idx="3288">
                  <c:v>6626.533333333331</c:v>
                </c:pt>
                <c:pt idx="3289">
                  <c:v>6624.1</c:v>
                </c:pt>
                <c:pt idx="3290">
                  <c:v>6621.1666666666742</c:v>
                </c:pt>
                <c:pt idx="3291">
                  <c:v>6622.8333333333303</c:v>
                </c:pt>
                <c:pt idx="3292">
                  <c:v>6619.6500000000024</c:v>
                </c:pt>
                <c:pt idx="3293">
                  <c:v>6622.6</c:v>
                </c:pt>
                <c:pt idx="3294">
                  <c:v>6625.3</c:v>
                </c:pt>
                <c:pt idx="3295">
                  <c:v>6622.8</c:v>
                </c:pt>
                <c:pt idx="3296">
                  <c:v>6620.6</c:v>
                </c:pt>
                <c:pt idx="3297">
                  <c:v>6623.75</c:v>
                </c:pt>
                <c:pt idx="3298">
                  <c:v>6627.5166666666719</c:v>
                </c:pt>
                <c:pt idx="3299">
                  <c:v>6630.1500000000024</c:v>
                </c:pt>
                <c:pt idx="3300">
                  <c:v>6629.75</c:v>
                </c:pt>
                <c:pt idx="3301">
                  <c:v>6630.6833333333325</c:v>
                </c:pt>
                <c:pt idx="3302">
                  <c:v>6631.8</c:v>
                </c:pt>
                <c:pt idx="3303">
                  <c:v>6629.7666666666719</c:v>
                </c:pt>
                <c:pt idx="3304">
                  <c:v>6626.7</c:v>
                </c:pt>
                <c:pt idx="3305">
                  <c:v>6624.85</c:v>
                </c:pt>
                <c:pt idx="3306">
                  <c:v>6622.3333333333303</c:v>
                </c:pt>
                <c:pt idx="3307">
                  <c:v>6621.8</c:v>
                </c:pt>
                <c:pt idx="3308">
                  <c:v>6627.2166666666717</c:v>
                </c:pt>
                <c:pt idx="3309">
                  <c:v>6623.9166666666724</c:v>
                </c:pt>
                <c:pt idx="3310">
                  <c:v>6624.316666666673</c:v>
                </c:pt>
                <c:pt idx="3311">
                  <c:v>6621.033333333331</c:v>
                </c:pt>
                <c:pt idx="3312">
                  <c:v>6617.2666666666719</c:v>
                </c:pt>
                <c:pt idx="3313">
                  <c:v>6622.9333333333298</c:v>
                </c:pt>
                <c:pt idx="3314">
                  <c:v>6616.533333333331</c:v>
                </c:pt>
                <c:pt idx="3315">
                  <c:v>6614.6500000000024</c:v>
                </c:pt>
                <c:pt idx="3316">
                  <c:v>6610.3333333333303</c:v>
                </c:pt>
                <c:pt idx="3317">
                  <c:v>6609.1</c:v>
                </c:pt>
                <c:pt idx="3318">
                  <c:v>6611.5833333333303</c:v>
                </c:pt>
                <c:pt idx="3319">
                  <c:v>6616.566666666673</c:v>
                </c:pt>
                <c:pt idx="3320">
                  <c:v>6613.7333333333308</c:v>
                </c:pt>
                <c:pt idx="3321">
                  <c:v>6615.0166666666719</c:v>
                </c:pt>
                <c:pt idx="3322">
                  <c:v>6615.4833333333308</c:v>
                </c:pt>
                <c:pt idx="3323">
                  <c:v>6615.05</c:v>
                </c:pt>
                <c:pt idx="3324">
                  <c:v>6614.1500000000024</c:v>
                </c:pt>
                <c:pt idx="3325">
                  <c:v>6613.3333333333303</c:v>
                </c:pt>
                <c:pt idx="3326">
                  <c:v>6614.8</c:v>
                </c:pt>
                <c:pt idx="3327">
                  <c:v>6610.816666666673</c:v>
                </c:pt>
                <c:pt idx="3328">
                  <c:v>6604.75</c:v>
                </c:pt>
                <c:pt idx="3329">
                  <c:v>6602.7166666666717</c:v>
                </c:pt>
                <c:pt idx="3330">
                  <c:v>6604.8666666666741</c:v>
                </c:pt>
                <c:pt idx="3331">
                  <c:v>6606.1333333333305</c:v>
                </c:pt>
                <c:pt idx="3332">
                  <c:v>6603.7166666666717</c:v>
                </c:pt>
                <c:pt idx="3333">
                  <c:v>6602.9833333333308</c:v>
                </c:pt>
                <c:pt idx="3334">
                  <c:v>6599.316666666673</c:v>
                </c:pt>
                <c:pt idx="3335">
                  <c:v>6599.05</c:v>
                </c:pt>
                <c:pt idx="3336">
                  <c:v>6598.5166666666719</c:v>
                </c:pt>
                <c:pt idx="3337">
                  <c:v>6598.1500000000024</c:v>
                </c:pt>
                <c:pt idx="3338">
                  <c:v>6590.9166666666724</c:v>
                </c:pt>
                <c:pt idx="3339">
                  <c:v>6592.3833333333305</c:v>
                </c:pt>
                <c:pt idx="3340">
                  <c:v>6593.9833333333308</c:v>
                </c:pt>
                <c:pt idx="3341">
                  <c:v>6592.45</c:v>
                </c:pt>
                <c:pt idx="3342">
                  <c:v>6595.283333333331</c:v>
                </c:pt>
                <c:pt idx="3343">
                  <c:v>6595.3666666666741</c:v>
                </c:pt>
                <c:pt idx="3344">
                  <c:v>6599.25</c:v>
                </c:pt>
                <c:pt idx="3345">
                  <c:v>6601.6</c:v>
                </c:pt>
                <c:pt idx="3346">
                  <c:v>6598.45</c:v>
                </c:pt>
                <c:pt idx="3347">
                  <c:v>6607.2666666666719</c:v>
                </c:pt>
                <c:pt idx="3348">
                  <c:v>6610.566666666673</c:v>
                </c:pt>
                <c:pt idx="3349">
                  <c:v>6612.3666666666741</c:v>
                </c:pt>
                <c:pt idx="3350">
                  <c:v>6614.25</c:v>
                </c:pt>
                <c:pt idx="3351">
                  <c:v>6612.6333333333305</c:v>
                </c:pt>
                <c:pt idx="3352">
                  <c:v>6612.9666666666717</c:v>
                </c:pt>
                <c:pt idx="3353">
                  <c:v>6611.0166666666719</c:v>
                </c:pt>
                <c:pt idx="3354">
                  <c:v>6611.25</c:v>
                </c:pt>
                <c:pt idx="3355">
                  <c:v>6615.3333333333303</c:v>
                </c:pt>
                <c:pt idx="3356">
                  <c:v>6613.6500000000024</c:v>
                </c:pt>
                <c:pt idx="3357">
                  <c:v>6613.8833333333305</c:v>
                </c:pt>
                <c:pt idx="3358">
                  <c:v>6605.816666666673</c:v>
                </c:pt>
                <c:pt idx="3359">
                  <c:v>6601.316666666673</c:v>
                </c:pt>
                <c:pt idx="3360">
                  <c:v>6603.066666666673</c:v>
                </c:pt>
                <c:pt idx="3361">
                  <c:v>6606.55</c:v>
                </c:pt>
                <c:pt idx="3362">
                  <c:v>6607.2166666666717</c:v>
                </c:pt>
                <c:pt idx="3363">
                  <c:v>6605.6666666666742</c:v>
                </c:pt>
                <c:pt idx="3364">
                  <c:v>6605.9</c:v>
                </c:pt>
                <c:pt idx="3365">
                  <c:v>6608.6500000000024</c:v>
                </c:pt>
                <c:pt idx="3366">
                  <c:v>6612.316666666673</c:v>
                </c:pt>
                <c:pt idx="3367">
                  <c:v>6615.816666666673</c:v>
                </c:pt>
                <c:pt idx="3368">
                  <c:v>6614.9</c:v>
                </c:pt>
                <c:pt idx="3369">
                  <c:v>6619.0833333333303</c:v>
                </c:pt>
                <c:pt idx="3370">
                  <c:v>6615.85</c:v>
                </c:pt>
                <c:pt idx="3371">
                  <c:v>6617.05</c:v>
                </c:pt>
                <c:pt idx="3372">
                  <c:v>6618.55</c:v>
                </c:pt>
                <c:pt idx="3373">
                  <c:v>6617.35</c:v>
                </c:pt>
                <c:pt idx="3374">
                  <c:v>6619.6500000000024</c:v>
                </c:pt>
                <c:pt idx="3375">
                  <c:v>6624.816666666673</c:v>
                </c:pt>
                <c:pt idx="3376">
                  <c:v>6622.8</c:v>
                </c:pt>
                <c:pt idx="3377">
                  <c:v>6624.4166666666724</c:v>
                </c:pt>
                <c:pt idx="3378">
                  <c:v>6621.6</c:v>
                </c:pt>
                <c:pt idx="3379">
                  <c:v>6615.033333333331</c:v>
                </c:pt>
                <c:pt idx="3380">
                  <c:v>6613.7333333333308</c:v>
                </c:pt>
                <c:pt idx="3381">
                  <c:v>6614.1500000000024</c:v>
                </c:pt>
                <c:pt idx="3382">
                  <c:v>6615.4833333333308</c:v>
                </c:pt>
                <c:pt idx="3383">
                  <c:v>6620.05</c:v>
                </c:pt>
                <c:pt idx="3384">
                  <c:v>6619.3666666666741</c:v>
                </c:pt>
                <c:pt idx="3385">
                  <c:v>6620.783333333331</c:v>
                </c:pt>
                <c:pt idx="3386">
                  <c:v>6620.85</c:v>
                </c:pt>
                <c:pt idx="3387">
                  <c:v>6626.25</c:v>
                </c:pt>
                <c:pt idx="3388">
                  <c:v>6628.6333333333305</c:v>
                </c:pt>
                <c:pt idx="3389">
                  <c:v>6629.8</c:v>
                </c:pt>
                <c:pt idx="3390">
                  <c:v>6630.8333333333303</c:v>
                </c:pt>
                <c:pt idx="3391">
                  <c:v>6624.4333333333298</c:v>
                </c:pt>
                <c:pt idx="3392">
                  <c:v>6626.2</c:v>
                </c:pt>
                <c:pt idx="3393">
                  <c:v>6626.6</c:v>
                </c:pt>
                <c:pt idx="3394">
                  <c:v>6624.5833333333303</c:v>
                </c:pt>
                <c:pt idx="3395">
                  <c:v>6623.2</c:v>
                </c:pt>
                <c:pt idx="3396">
                  <c:v>6624.0833333333303</c:v>
                </c:pt>
                <c:pt idx="3397">
                  <c:v>6626.3</c:v>
                </c:pt>
                <c:pt idx="3398">
                  <c:v>6631.85</c:v>
                </c:pt>
                <c:pt idx="3399">
                  <c:v>6627.4</c:v>
                </c:pt>
                <c:pt idx="3400">
                  <c:v>6621.7666666666719</c:v>
                </c:pt>
                <c:pt idx="3401">
                  <c:v>6623.9333333333298</c:v>
                </c:pt>
                <c:pt idx="3402">
                  <c:v>6620.75</c:v>
                </c:pt>
                <c:pt idx="3403">
                  <c:v>6623.1333333333305</c:v>
                </c:pt>
                <c:pt idx="3404">
                  <c:v>6623.2</c:v>
                </c:pt>
                <c:pt idx="3405">
                  <c:v>6625.75</c:v>
                </c:pt>
                <c:pt idx="3406">
                  <c:v>6626.283333333331</c:v>
                </c:pt>
                <c:pt idx="3407">
                  <c:v>6622.4333333333298</c:v>
                </c:pt>
                <c:pt idx="3408">
                  <c:v>6618.7666666666719</c:v>
                </c:pt>
                <c:pt idx="3409">
                  <c:v>6616.4833333333308</c:v>
                </c:pt>
                <c:pt idx="3410">
                  <c:v>6615.3666666666741</c:v>
                </c:pt>
                <c:pt idx="3411">
                  <c:v>6613.8333333333303</c:v>
                </c:pt>
                <c:pt idx="3412">
                  <c:v>6613.7</c:v>
                </c:pt>
                <c:pt idx="3413">
                  <c:v>6617.7</c:v>
                </c:pt>
                <c:pt idx="3414">
                  <c:v>6617.8333333333303</c:v>
                </c:pt>
                <c:pt idx="3415">
                  <c:v>6617.9</c:v>
                </c:pt>
                <c:pt idx="3416">
                  <c:v>6618.4833333333308</c:v>
                </c:pt>
                <c:pt idx="3417">
                  <c:v>6617.2666666666719</c:v>
                </c:pt>
                <c:pt idx="3418">
                  <c:v>6620.6666666666742</c:v>
                </c:pt>
                <c:pt idx="3419">
                  <c:v>6625.8333333333303</c:v>
                </c:pt>
                <c:pt idx="3420">
                  <c:v>6624.5166666666719</c:v>
                </c:pt>
                <c:pt idx="3421">
                  <c:v>6624.4833333333308</c:v>
                </c:pt>
                <c:pt idx="3422">
                  <c:v>6618.7333333333308</c:v>
                </c:pt>
                <c:pt idx="3423">
                  <c:v>6618.6666666666742</c:v>
                </c:pt>
                <c:pt idx="3424">
                  <c:v>6617.6500000000024</c:v>
                </c:pt>
                <c:pt idx="3425">
                  <c:v>6614.05</c:v>
                </c:pt>
                <c:pt idx="3426">
                  <c:v>6611.2333333333308</c:v>
                </c:pt>
                <c:pt idx="3427">
                  <c:v>6606.9166666666724</c:v>
                </c:pt>
                <c:pt idx="3428">
                  <c:v>6602.05</c:v>
                </c:pt>
                <c:pt idx="3429">
                  <c:v>6600.1666666666742</c:v>
                </c:pt>
                <c:pt idx="3430">
                  <c:v>6600.8833333333305</c:v>
                </c:pt>
                <c:pt idx="3431">
                  <c:v>6596.85</c:v>
                </c:pt>
                <c:pt idx="3432">
                  <c:v>6592.3666666666741</c:v>
                </c:pt>
                <c:pt idx="3433">
                  <c:v>6596.4333333333298</c:v>
                </c:pt>
                <c:pt idx="3434">
                  <c:v>6595.8833333333305</c:v>
                </c:pt>
                <c:pt idx="3435">
                  <c:v>6593.1166666666741</c:v>
                </c:pt>
                <c:pt idx="3436">
                  <c:v>6596.35</c:v>
                </c:pt>
                <c:pt idx="3437">
                  <c:v>6595.316666666673</c:v>
                </c:pt>
                <c:pt idx="3438">
                  <c:v>6594.8</c:v>
                </c:pt>
                <c:pt idx="3439">
                  <c:v>6597.9833333333308</c:v>
                </c:pt>
                <c:pt idx="3440">
                  <c:v>6600.5833333333303</c:v>
                </c:pt>
                <c:pt idx="3441">
                  <c:v>6601.4</c:v>
                </c:pt>
                <c:pt idx="3442">
                  <c:v>6598.783333333331</c:v>
                </c:pt>
                <c:pt idx="3443">
                  <c:v>6588.816666666673</c:v>
                </c:pt>
                <c:pt idx="3444">
                  <c:v>6587.2333333333308</c:v>
                </c:pt>
                <c:pt idx="3445">
                  <c:v>6585.5833333333303</c:v>
                </c:pt>
                <c:pt idx="3446">
                  <c:v>6586.9833333333308</c:v>
                </c:pt>
                <c:pt idx="3447">
                  <c:v>6584</c:v>
                </c:pt>
                <c:pt idx="3448">
                  <c:v>6584.7333333333308</c:v>
                </c:pt>
                <c:pt idx="3449">
                  <c:v>6589.2333333333308</c:v>
                </c:pt>
                <c:pt idx="3450">
                  <c:v>6589.5833333333303</c:v>
                </c:pt>
                <c:pt idx="3451">
                  <c:v>6588.75</c:v>
                </c:pt>
                <c:pt idx="3452">
                  <c:v>6586.9666666666717</c:v>
                </c:pt>
                <c:pt idx="3453">
                  <c:v>6584.7666666666719</c:v>
                </c:pt>
                <c:pt idx="3454">
                  <c:v>6589.35</c:v>
                </c:pt>
                <c:pt idx="3455">
                  <c:v>6591.2166666666717</c:v>
                </c:pt>
                <c:pt idx="3456">
                  <c:v>6589.1333333333305</c:v>
                </c:pt>
                <c:pt idx="3457">
                  <c:v>6588.2</c:v>
                </c:pt>
                <c:pt idx="3458">
                  <c:v>6587</c:v>
                </c:pt>
                <c:pt idx="3459">
                  <c:v>6591.316666666673</c:v>
                </c:pt>
                <c:pt idx="3460">
                  <c:v>6592.2166666666717</c:v>
                </c:pt>
                <c:pt idx="3461">
                  <c:v>6589.3666666666741</c:v>
                </c:pt>
                <c:pt idx="3462">
                  <c:v>6586.95</c:v>
                </c:pt>
                <c:pt idx="3463">
                  <c:v>6584.0833333333303</c:v>
                </c:pt>
                <c:pt idx="3464">
                  <c:v>6581.3</c:v>
                </c:pt>
                <c:pt idx="3465">
                  <c:v>6574.1333333333305</c:v>
                </c:pt>
                <c:pt idx="3466">
                  <c:v>6574.6</c:v>
                </c:pt>
                <c:pt idx="3467">
                  <c:v>6577.5833333333303</c:v>
                </c:pt>
                <c:pt idx="3468">
                  <c:v>6577.7333333333308</c:v>
                </c:pt>
                <c:pt idx="3469">
                  <c:v>6578.0833333333303</c:v>
                </c:pt>
                <c:pt idx="3470">
                  <c:v>6579.3</c:v>
                </c:pt>
                <c:pt idx="3471">
                  <c:v>6580.816666666673</c:v>
                </c:pt>
                <c:pt idx="3472">
                  <c:v>6580.1166666666741</c:v>
                </c:pt>
                <c:pt idx="3473">
                  <c:v>6577.2166666666717</c:v>
                </c:pt>
                <c:pt idx="3474">
                  <c:v>6575.2666666666719</c:v>
                </c:pt>
                <c:pt idx="3475">
                  <c:v>6573.95</c:v>
                </c:pt>
                <c:pt idx="3476">
                  <c:v>6573.3666666666741</c:v>
                </c:pt>
                <c:pt idx="3477">
                  <c:v>6575.3833333333305</c:v>
                </c:pt>
                <c:pt idx="3478">
                  <c:v>6570.9833333333308</c:v>
                </c:pt>
                <c:pt idx="3479">
                  <c:v>6567.25</c:v>
                </c:pt>
                <c:pt idx="3480">
                  <c:v>6567.4666666666717</c:v>
                </c:pt>
                <c:pt idx="3481">
                  <c:v>6567.95</c:v>
                </c:pt>
                <c:pt idx="3482">
                  <c:v>6575.4166666666724</c:v>
                </c:pt>
                <c:pt idx="3483">
                  <c:v>6573.6833333333325</c:v>
                </c:pt>
                <c:pt idx="3484">
                  <c:v>6577.8</c:v>
                </c:pt>
                <c:pt idx="3485">
                  <c:v>6582.3333333333303</c:v>
                </c:pt>
                <c:pt idx="3486">
                  <c:v>6584.816666666673</c:v>
                </c:pt>
                <c:pt idx="3487">
                  <c:v>6590.5</c:v>
                </c:pt>
                <c:pt idx="3488">
                  <c:v>6591.1500000000024</c:v>
                </c:pt>
                <c:pt idx="3489">
                  <c:v>6591.2666666666719</c:v>
                </c:pt>
                <c:pt idx="3490">
                  <c:v>6596.5166666666719</c:v>
                </c:pt>
                <c:pt idx="3491">
                  <c:v>6603.2</c:v>
                </c:pt>
                <c:pt idx="3492">
                  <c:v>6606.8</c:v>
                </c:pt>
                <c:pt idx="3493">
                  <c:v>6601.5166666666719</c:v>
                </c:pt>
                <c:pt idx="3494">
                  <c:v>6604.55</c:v>
                </c:pt>
                <c:pt idx="3495">
                  <c:v>6602.5166666666719</c:v>
                </c:pt>
                <c:pt idx="3496">
                  <c:v>6599.4833333333308</c:v>
                </c:pt>
                <c:pt idx="3497">
                  <c:v>6596.9333333333298</c:v>
                </c:pt>
                <c:pt idx="3498">
                  <c:v>6598.816666666673</c:v>
                </c:pt>
                <c:pt idx="3499">
                  <c:v>6599.45</c:v>
                </c:pt>
                <c:pt idx="3500">
                  <c:v>6595.9166666666724</c:v>
                </c:pt>
                <c:pt idx="3501">
                  <c:v>6596.4666666666717</c:v>
                </c:pt>
                <c:pt idx="3502">
                  <c:v>6601.2333333333308</c:v>
                </c:pt>
                <c:pt idx="3503">
                  <c:v>6606.9</c:v>
                </c:pt>
                <c:pt idx="3504">
                  <c:v>6605.6666666666742</c:v>
                </c:pt>
                <c:pt idx="3505">
                  <c:v>6605.9</c:v>
                </c:pt>
                <c:pt idx="3506">
                  <c:v>6603.5833333333303</c:v>
                </c:pt>
                <c:pt idx="3507">
                  <c:v>6602.566666666673</c:v>
                </c:pt>
                <c:pt idx="3508">
                  <c:v>6601.2666666666719</c:v>
                </c:pt>
                <c:pt idx="3509">
                  <c:v>6595.1333333333305</c:v>
                </c:pt>
                <c:pt idx="3510">
                  <c:v>6591.35</c:v>
                </c:pt>
                <c:pt idx="3511">
                  <c:v>6593.8666666666741</c:v>
                </c:pt>
                <c:pt idx="3512">
                  <c:v>6591.3333333333303</c:v>
                </c:pt>
                <c:pt idx="3513">
                  <c:v>6592.05</c:v>
                </c:pt>
                <c:pt idx="3514">
                  <c:v>6585.05</c:v>
                </c:pt>
                <c:pt idx="3515">
                  <c:v>6583.3833333333305</c:v>
                </c:pt>
                <c:pt idx="3516">
                  <c:v>6582.3833333333305</c:v>
                </c:pt>
                <c:pt idx="3517">
                  <c:v>6582.6</c:v>
                </c:pt>
                <c:pt idx="3518">
                  <c:v>6581.783333333331</c:v>
                </c:pt>
                <c:pt idx="3519">
                  <c:v>6585.2333333333308</c:v>
                </c:pt>
                <c:pt idx="3520">
                  <c:v>6588.283333333331</c:v>
                </c:pt>
                <c:pt idx="3521">
                  <c:v>6591.7166666666717</c:v>
                </c:pt>
                <c:pt idx="3522">
                  <c:v>6594.8833333333305</c:v>
                </c:pt>
                <c:pt idx="3523">
                  <c:v>6598.4333333333298</c:v>
                </c:pt>
                <c:pt idx="3524">
                  <c:v>6604.1</c:v>
                </c:pt>
                <c:pt idx="3525">
                  <c:v>6611.2666666666719</c:v>
                </c:pt>
                <c:pt idx="3526">
                  <c:v>6612.566666666673</c:v>
                </c:pt>
                <c:pt idx="3527">
                  <c:v>6610.2666666666719</c:v>
                </c:pt>
                <c:pt idx="3528">
                  <c:v>6612.6500000000024</c:v>
                </c:pt>
                <c:pt idx="3529">
                  <c:v>6614.9666666666717</c:v>
                </c:pt>
                <c:pt idx="3530">
                  <c:v>6613.6500000000024</c:v>
                </c:pt>
                <c:pt idx="3531">
                  <c:v>6610.25</c:v>
                </c:pt>
                <c:pt idx="3532">
                  <c:v>6609.3666666666741</c:v>
                </c:pt>
                <c:pt idx="3533">
                  <c:v>6611.7</c:v>
                </c:pt>
                <c:pt idx="3534">
                  <c:v>6613.3833333333305</c:v>
                </c:pt>
                <c:pt idx="3535">
                  <c:v>6611.2166666666717</c:v>
                </c:pt>
                <c:pt idx="3536">
                  <c:v>6611.4166666666724</c:v>
                </c:pt>
                <c:pt idx="3537">
                  <c:v>6607.1500000000024</c:v>
                </c:pt>
                <c:pt idx="3538">
                  <c:v>6609.316666666673</c:v>
                </c:pt>
                <c:pt idx="3539">
                  <c:v>6606.1333333333305</c:v>
                </c:pt>
                <c:pt idx="3540">
                  <c:v>6607.1</c:v>
                </c:pt>
                <c:pt idx="3541">
                  <c:v>6604.1833333333325</c:v>
                </c:pt>
                <c:pt idx="3542">
                  <c:v>6601.1166666666741</c:v>
                </c:pt>
                <c:pt idx="3543">
                  <c:v>6601.8833333333305</c:v>
                </c:pt>
                <c:pt idx="3544">
                  <c:v>6601.45</c:v>
                </c:pt>
                <c:pt idx="3545">
                  <c:v>6601.816666666673</c:v>
                </c:pt>
                <c:pt idx="3546">
                  <c:v>6603.1166666666741</c:v>
                </c:pt>
                <c:pt idx="3547">
                  <c:v>6601.2333333333308</c:v>
                </c:pt>
                <c:pt idx="3548">
                  <c:v>6606.85</c:v>
                </c:pt>
                <c:pt idx="3549">
                  <c:v>6610.1333333333305</c:v>
                </c:pt>
                <c:pt idx="3550">
                  <c:v>6605.3333333333303</c:v>
                </c:pt>
                <c:pt idx="3551">
                  <c:v>6606.066666666673</c:v>
                </c:pt>
                <c:pt idx="3552">
                  <c:v>6606.7166666666717</c:v>
                </c:pt>
                <c:pt idx="3553">
                  <c:v>6604.2666666666719</c:v>
                </c:pt>
                <c:pt idx="3554">
                  <c:v>6602.0166666666719</c:v>
                </c:pt>
                <c:pt idx="3555">
                  <c:v>6602.533333333331</c:v>
                </c:pt>
                <c:pt idx="3556">
                  <c:v>6606.8833333333305</c:v>
                </c:pt>
                <c:pt idx="3557">
                  <c:v>6611.0833333333303</c:v>
                </c:pt>
                <c:pt idx="3558">
                  <c:v>6609.533333333331</c:v>
                </c:pt>
                <c:pt idx="3559">
                  <c:v>6611.7</c:v>
                </c:pt>
                <c:pt idx="3560">
                  <c:v>6613.8333333333303</c:v>
                </c:pt>
                <c:pt idx="3561">
                  <c:v>6611.8833333333305</c:v>
                </c:pt>
                <c:pt idx="3562">
                  <c:v>6608.033333333331</c:v>
                </c:pt>
                <c:pt idx="3563">
                  <c:v>6606.2333333333308</c:v>
                </c:pt>
                <c:pt idx="3564">
                  <c:v>6605.75</c:v>
                </c:pt>
                <c:pt idx="3565">
                  <c:v>6608.7666666666719</c:v>
                </c:pt>
                <c:pt idx="3566">
                  <c:v>6605.6666666666742</c:v>
                </c:pt>
                <c:pt idx="3567">
                  <c:v>6605.4666666666717</c:v>
                </c:pt>
                <c:pt idx="3568">
                  <c:v>6604.9833333333308</c:v>
                </c:pt>
                <c:pt idx="3569">
                  <c:v>6605.783333333331</c:v>
                </c:pt>
                <c:pt idx="3570">
                  <c:v>6612</c:v>
                </c:pt>
                <c:pt idx="3571">
                  <c:v>6610.4666666666717</c:v>
                </c:pt>
                <c:pt idx="3572">
                  <c:v>6609.75</c:v>
                </c:pt>
                <c:pt idx="3573">
                  <c:v>6609.85</c:v>
                </c:pt>
                <c:pt idx="3574">
                  <c:v>6617.6</c:v>
                </c:pt>
                <c:pt idx="3575">
                  <c:v>6618.35</c:v>
                </c:pt>
                <c:pt idx="3576">
                  <c:v>6621.1500000000024</c:v>
                </c:pt>
                <c:pt idx="3577">
                  <c:v>6618.783333333331</c:v>
                </c:pt>
                <c:pt idx="3578">
                  <c:v>6618.4333333333298</c:v>
                </c:pt>
                <c:pt idx="3579">
                  <c:v>6614.316666666673</c:v>
                </c:pt>
                <c:pt idx="3580">
                  <c:v>6611.9333333333298</c:v>
                </c:pt>
                <c:pt idx="3581">
                  <c:v>6610.3666666666741</c:v>
                </c:pt>
                <c:pt idx="3582">
                  <c:v>6607.1500000000024</c:v>
                </c:pt>
                <c:pt idx="3583">
                  <c:v>6605.066666666673</c:v>
                </c:pt>
                <c:pt idx="3584">
                  <c:v>6603.75</c:v>
                </c:pt>
                <c:pt idx="3585">
                  <c:v>6601.45</c:v>
                </c:pt>
                <c:pt idx="3586">
                  <c:v>6602.55</c:v>
                </c:pt>
                <c:pt idx="3587">
                  <c:v>6601.2166666666717</c:v>
                </c:pt>
                <c:pt idx="3588">
                  <c:v>6600.566666666673</c:v>
                </c:pt>
                <c:pt idx="3589">
                  <c:v>6600.9833333333308</c:v>
                </c:pt>
                <c:pt idx="3590">
                  <c:v>6598.8</c:v>
                </c:pt>
                <c:pt idx="3591">
                  <c:v>6601.783333333331</c:v>
                </c:pt>
                <c:pt idx="3592">
                  <c:v>6603.9666666666717</c:v>
                </c:pt>
                <c:pt idx="3593">
                  <c:v>6608.5</c:v>
                </c:pt>
                <c:pt idx="3594">
                  <c:v>6608.033333333331</c:v>
                </c:pt>
                <c:pt idx="3595">
                  <c:v>6605.5</c:v>
                </c:pt>
                <c:pt idx="3596">
                  <c:v>6604.3666666666741</c:v>
                </c:pt>
                <c:pt idx="3597">
                  <c:v>6606.05</c:v>
                </c:pt>
                <c:pt idx="3598">
                  <c:v>6607.4333333333298</c:v>
                </c:pt>
                <c:pt idx="3599">
                  <c:v>6611.3666666666741</c:v>
                </c:pt>
                <c:pt idx="3600">
                  <c:v>6612.2166666666717</c:v>
                </c:pt>
                <c:pt idx="3601">
                  <c:v>6610.4166666666724</c:v>
                </c:pt>
                <c:pt idx="3602">
                  <c:v>6607.75</c:v>
                </c:pt>
                <c:pt idx="3603">
                  <c:v>6609.35</c:v>
                </c:pt>
                <c:pt idx="3604">
                  <c:v>6610.6833333333325</c:v>
                </c:pt>
                <c:pt idx="3605">
                  <c:v>6608.3666666666741</c:v>
                </c:pt>
                <c:pt idx="3606">
                  <c:v>6607.566666666673</c:v>
                </c:pt>
                <c:pt idx="3607">
                  <c:v>6606.1166666666741</c:v>
                </c:pt>
                <c:pt idx="3608">
                  <c:v>6605.8333333333303</c:v>
                </c:pt>
                <c:pt idx="3609">
                  <c:v>6604.4166666666724</c:v>
                </c:pt>
                <c:pt idx="3610">
                  <c:v>6605.0166666666719</c:v>
                </c:pt>
                <c:pt idx="3611">
                  <c:v>6600.0166666666719</c:v>
                </c:pt>
                <c:pt idx="3612">
                  <c:v>6599.3</c:v>
                </c:pt>
                <c:pt idx="3613">
                  <c:v>6601.8833333333305</c:v>
                </c:pt>
                <c:pt idx="3614">
                  <c:v>6602.6666666666742</c:v>
                </c:pt>
                <c:pt idx="3615">
                  <c:v>6604.4666666666717</c:v>
                </c:pt>
                <c:pt idx="3616">
                  <c:v>6600.1166666666741</c:v>
                </c:pt>
                <c:pt idx="3617">
                  <c:v>6597.75</c:v>
                </c:pt>
                <c:pt idx="3618">
                  <c:v>6596.25</c:v>
                </c:pt>
                <c:pt idx="3619">
                  <c:v>6592.7666666666719</c:v>
                </c:pt>
                <c:pt idx="3620">
                  <c:v>6592.5833333333303</c:v>
                </c:pt>
                <c:pt idx="3621">
                  <c:v>6593.1666666666742</c:v>
                </c:pt>
                <c:pt idx="3622">
                  <c:v>6592.35</c:v>
                </c:pt>
                <c:pt idx="3623">
                  <c:v>6593.4333333333298</c:v>
                </c:pt>
                <c:pt idx="3624">
                  <c:v>6597.2666666666719</c:v>
                </c:pt>
                <c:pt idx="3625">
                  <c:v>6596.45</c:v>
                </c:pt>
                <c:pt idx="3626">
                  <c:v>6595.55</c:v>
                </c:pt>
                <c:pt idx="3627">
                  <c:v>6594.1333333333305</c:v>
                </c:pt>
                <c:pt idx="3628">
                  <c:v>6595.4833333333308</c:v>
                </c:pt>
                <c:pt idx="3629">
                  <c:v>6596.2333333333308</c:v>
                </c:pt>
                <c:pt idx="3630">
                  <c:v>6594.3666666666741</c:v>
                </c:pt>
                <c:pt idx="3631">
                  <c:v>6597.35</c:v>
                </c:pt>
                <c:pt idx="3632">
                  <c:v>6596.9166666666724</c:v>
                </c:pt>
                <c:pt idx="3633">
                  <c:v>6598.0833333333303</c:v>
                </c:pt>
                <c:pt idx="3634">
                  <c:v>6595.9333333333298</c:v>
                </c:pt>
                <c:pt idx="3635">
                  <c:v>6595.5166666666719</c:v>
                </c:pt>
                <c:pt idx="3636">
                  <c:v>6597.1666666666742</c:v>
                </c:pt>
                <c:pt idx="3637">
                  <c:v>6602.8666666666741</c:v>
                </c:pt>
                <c:pt idx="3638">
                  <c:v>6607.9166666666724</c:v>
                </c:pt>
                <c:pt idx="3639">
                  <c:v>6607.8</c:v>
                </c:pt>
                <c:pt idx="3640">
                  <c:v>6610.316666666673</c:v>
                </c:pt>
                <c:pt idx="3641">
                  <c:v>6611.45</c:v>
                </c:pt>
                <c:pt idx="3642">
                  <c:v>6618.4</c:v>
                </c:pt>
                <c:pt idx="3643">
                  <c:v>6617.6666666666742</c:v>
                </c:pt>
                <c:pt idx="3644">
                  <c:v>6617.55</c:v>
                </c:pt>
                <c:pt idx="3645">
                  <c:v>6613.45</c:v>
                </c:pt>
                <c:pt idx="3646">
                  <c:v>6610.4166666666724</c:v>
                </c:pt>
                <c:pt idx="3647">
                  <c:v>6610.3</c:v>
                </c:pt>
                <c:pt idx="3648">
                  <c:v>6610.8</c:v>
                </c:pt>
                <c:pt idx="3649">
                  <c:v>6608.2166666666717</c:v>
                </c:pt>
                <c:pt idx="3650">
                  <c:v>6611.8333333333303</c:v>
                </c:pt>
                <c:pt idx="3651">
                  <c:v>6610.8333333333303</c:v>
                </c:pt>
                <c:pt idx="3652">
                  <c:v>6611.9</c:v>
                </c:pt>
                <c:pt idx="3653">
                  <c:v>6606.4</c:v>
                </c:pt>
                <c:pt idx="3654">
                  <c:v>6601.6666666666742</c:v>
                </c:pt>
                <c:pt idx="3655">
                  <c:v>6604.9</c:v>
                </c:pt>
                <c:pt idx="3656">
                  <c:v>6606.533333333331</c:v>
                </c:pt>
                <c:pt idx="3657">
                  <c:v>6607.9833333333308</c:v>
                </c:pt>
                <c:pt idx="3658">
                  <c:v>6605.2166666666717</c:v>
                </c:pt>
                <c:pt idx="3659">
                  <c:v>6609.1666666666742</c:v>
                </c:pt>
                <c:pt idx="3660">
                  <c:v>6607.7166666666717</c:v>
                </c:pt>
                <c:pt idx="3661">
                  <c:v>6607.1500000000024</c:v>
                </c:pt>
                <c:pt idx="3662">
                  <c:v>6607</c:v>
                </c:pt>
                <c:pt idx="3663">
                  <c:v>6604.5</c:v>
                </c:pt>
                <c:pt idx="3664">
                  <c:v>6600.1</c:v>
                </c:pt>
                <c:pt idx="3665">
                  <c:v>6599.2166666666717</c:v>
                </c:pt>
                <c:pt idx="3666">
                  <c:v>6596.9166666666724</c:v>
                </c:pt>
                <c:pt idx="3667">
                  <c:v>6596.283333333331</c:v>
                </c:pt>
                <c:pt idx="3668">
                  <c:v>6589.6833333333325</c:v>
                </c:pt>
                <c:pt idx="3669">
                  <c:v>6590.5166666666719</c:v>
                </c:pt>
                <c:pt idx="3670">
                  <c:v>6592.6833333333325</c:v>
                </c:pt>
                <c:pt idx="3671">
                  <c:v>6595.1333333333305</c:v>
                </c:pt>
                <c:pt idx="3672">
                  <c:v>6599.1500000000024</c:v>
                </c:pt>
                <c:pt idx="3673">
                  <c:v>6602.7666666666719</c:v>
                </c:pt>
                <c:pt idx="3674">
                  <c:v>6601.1833333333325</c:v>
                </c:pt>
                <c:pt idx="3675">
                  <c:v>6600.1166666666741</c:v>
                </c:pt>
                <c:pt idx="3676">
                  <c:v>6598.8666666666741</c:v>
                </c:pt>
                <c:pt idx="3677">
                  <c:v>6596.1166666666741</c:v>
                </c:pt>
                <c:pt idx="3678">
                  <c:v>6596.35</c:v>
                </c:pt>
                <c:pt idx="3679">
                  <c:v>6599.9166666666724</c:v>
                </c:pt>
                <c:pt idx="3680">
                  <c:v>6601.6666666666742</c:v>
                </c:pt>
                <c:pt idx="3681">
                  <c:v>6599.1333333333305</c:v>
                </c:pt>
                <c:pt idx="3682">
                  <c:v>6596.6333333333305</c:v>
                </c:pt>
                <c:pt idx="3683">
                  <c:v>6594.8666666666741</c:v>
                </c:pt>
                <c:pt idx="3684">
                  <c:v>6590.55</c:v>
                </c:pt>
                <c:pt idx="3685">
                  <c:v>6590.3333333333303</c:v>
                </c:pt>
                <c:pt idx="3686">
                  <c:v>6594.2166666666717</c:v>
                </c:pt>
                <c:pt idx="3687">
                  <c:v>6596.2333333333308</c:v>
                </c:pt>
                <c:pt idx="3688">
                  <c:v>6591.5833333333303</c:v>
                </c:pt>
                <c:pt idx="3689">
                  <c:v>6590.4166666666724</c:v>
                </c:pt>
                <c:pt idx="3690">
                  <c:v>6588.566666666673</c:v>
                </c:pt>
                <c:pt idx="3691">
                  <c:v>6586.35</c:v>
                </c:pt>
                <c:pt idx="3692">
                  <c:v>6591.783333333331</c:v>
                </c:pt>
                <c:pt idx="3693">
                  <c:v>6591.9833333333308</c:v>
                </c:pt>
                <c:pt idx="3694">
                  <c:v>6593.7333333333308</c:v>
                </c:pt>
                <c:pt idx="3695">
                  <c:v>6592.5166666666719</c:v>
                </c:pt>
                <c:pt idx="3696">
                  <c:v>6590.6</c:v>
                </c:pt>
                <c:pt idx="3697">
                  <c:v>6587.5833333333303</c:v>
                </c:pt>
                <c:pt idx="3698">
                  <c:v>6585.5833333333303</c:v>
                </c:pt>
                <c:pt idx="3699">
                  <c:v>6586.35</c:v>
                </c:pt>
                <c:pt idx="3700">
                  <c:v>6584.6333333333305</c:v>
                </c:pt>
                <c:pt idx="3701">
                  <c:v>6585.5</c:v>
                </c:pt>
                <c:pt idx="3702">
                  <c:v>6582.9</c:v>
                </c:pt>
                <c:pt idx="3703">
                  <c:v>6583.566666666673</c:v>
                </c:pt>
                <c:pt idx="3704">
                  <c:v>6586.9</c:v>
                </c:pt>
                <c:pt idx="3705">
                  <c:v>6588</c:v>
                </c:pt>
                <c:pt idx="3706">
                  <c:v>6589.4666666666717</c:v>
                </c:pt>
                <c:pt idx="3707">
                  <c:v>6590.5833333333303</c:v>
                </c:pt>
                <c:pt idx="3708">
                  <c:v>6587.25</c:v>
                </c:pt>
                <c:pt idx="3709">
                  <c:v>6588.566666666673</c:v>
                </c:pt>
                <c:pt idx="3710">
                  <c:v>6587.2166666666717</c:v>
                </c:pt>
                <c:pt idx="3711">
                  <c:v>6583.9666666666717</c:v>
                </c:pt>
                <c:pt idx="3712">
                  <c:v>6583.4333333333298</c:v>
                </c:pt>
                <c:pt idx="3713">
                  <c:v>6581.8666666666741</c:v>
                </c:pt>
                <c:pt idx="3714">
                  <c:v>6585.95</c:v>
                </c:pt>
                <c:pt idx="3715">
                  <c:v>6589.2666666666719</c:v>
                </c:pt>
                <c:pt idx="3716">
                  <c:v>6585.95</c:v>
                </c:pt>
                <c:pt idx="3717">
                  <c:v>6585.7666666666719</c:v>
                </c:pt>
                <c:pt idx="3718">
                  <c:v>6588.05</c:v>
                </c:pt>
                <c:pt idx="3719">
                  <c:v>6588.2333333333308</c:v>
                </c:pt>
                <c:pt idx="3720">
                  <c:v>6587.6</c:v>
                </c:pt>
                <c:pt idx="3721">
                  <c:v>6590.6833333333325</c:v>
                </c:pt>
                <c:pt idx="3722">
                  <c:v>6594.2333333333308</c:v>
                </c:pt>
                <c:pt idx="3723">
                  <c:v>6592.9833333333308</c:v>
                </c:pt>
                <c:pt idx="3724">
                  <c:v>6593.1</c:v>
                </c:pt>
                <c:pt idx="3725">
                  <c:v>6592.2333333333308</c:v>
                </c:pt>
                <c:pt idx="3726">
                  <c:v>6592</c:v>
                </c:pt>
                <c:pt idx="3727">
                  <c:v>6590.7166666666717</c:v>
                </c:pt>
                <c:pt idx="3728">
                  <c:v>6595.283333333331</c:v>
                </c:pt>
                <c:pt idx="3729">
                  <c:v>6594.783333333331</c:v>
                </c:pt>
                <c:pt idx="3730">
                  <c:v>6594.1666666666742</c:v>
                </c:pt>
                <c:pt idx="3731">
                  <c:v>6589.6166666666741</c:v>
                </c:pt>
                <c:pt idx="3732">
                  <c:v>6588.4666666666717</c:v>
                </c:pt>
                <c:pt idx="3733">
                  <c:v>6587.25</c:v>
                </c:pt>
                <c:pt idx="3734">
                  <c:v>6585.75</c:v>
                </c:pt>
                <c:pt idx="3735">
                  <c:v>6585.7333333333308</c:v>
                </c:pt>
                <c:pt idx="3736">
                  <c:v>6589.3</c:v>
                </c:pt>
                <c:pt idx="3737">
                  <c:v>6593.5166666666719</c:v>
                </c:pt>
                <c:pt idx="3738">
                  <c:v>6600.4</c:v>
                </c:pt>
                <c:pt idx="3739">
                  <c:v>6596.45</c:v>
                </c:pt>
                <c:pt idx="3740">
                  <c:v>6592.0833333333303</c:v>
                </c:pt>
                <c:pt idx="3741">
                  <c:v>6593.6333333333305</c:v>
                </c:pt>
                <c:pt idx="3742">
                  <c:v>6595.816666666673</c:v>
                </c:pt>
                <c:pt idx="3743">
                  <c:v>6594.8666666666741</c:v>
                </c:pt>
                <c:pt idx="3744">
                  <c:v>6596.9</c:v>
                </c:pt>
                <c:pt idx="3745">
                  <c:v>6596.6500000000024</c:v>
                </c:pt>
                <c:pt idx="3746">
                  <c:v>6595.45</c:v>
                </c:pt>
                <c:pt idx="3747">
                  <c:v>6594.1833333333325</c:v>
                </c:pt>
                <c:pt idx="3748">
                  <c:v>6599.95</c:v>
                </c:pt>
                <c:pt idx="3749">
                  <c:v>6599.5</c:v>
                </c:pt>
                <c:pt idx="3750">
                  <c:v>6600.1500000000024</c:v>
                </c:pt>
                <c:pt idx="3751">
                  <c:v>6596.9666666666717</c:v>
                </c:pt>
                <c:pt idx="3752">
                  <c:v>6593.9333333333298</c:v>
                </c:pt>
                <c:pt idx="3753">
                  <c:v>6596.3833333333305</c:v>
                </c:pt>
                <c:pt idx="3754">
                  <c:v>6593.9166666666724</c:v>
                </c:pt>
                <c:pt idx="3755">
                  <c:v>6596.8333333333303</c:v>
                </c:pt>
                <c:pt idx="3756">
                  <c:v>6600.1666666666742</c:v>
                </c:pt>
                <c:pt idx="3757">
                  <c:v>6598.8</c:v>
                </c:pt>
                <c:pt idx="3758">
                  <c:v>6599.033333333331</c:v>
                </c:pt>
                <c:pt idx="3759">
                  <c:v>6601.35</c:v>
                </c:pt>
                <c:pt idx="3760">
                  <c:v>6601.45</c:v>
                </c:pt>
                <c:pt idx="3761">
                  <c:v>6601.25</c:v>
                </c:pt>
                <c:pt idx="3762">
                  <c:v>6596.816666666673</c:v>
                </c:pt>
                <c:pt idx="3763">
                  <c:v>6595.2333333333308</c:v>
                </c:pt>
                <c:pt idx="3764">
                  <c:v>6592.1333333333305</c:v>
                </c:pt>
                <c:pt idx="3765">
                  <c:v>6592.4666666666717</c:v>
                </c:pt>
                <c:pt idx="3766">
                  <c:v>6591.1666666666742</c:v>
                </c:pt>
                <c:pt idx="3767">
                  <c:v>6592.1666666666742</c:v>
                </c:pt>
                <c:pt idx="3768">
                  <c:v>6594.9833333333308</c:v>
                </c:pt>
                <c:pt idx="3769">
                  <c:v>6591.816666666673</c:v>
                </c:pt>
                <c:pt idx="3770">
                  <c:v>6592.5166666666719</c:v>
                </c:pt>
                <c:pt idx="3771">
                  <c:v>6597.05</c:v>
                </c:pt>
                <c:pt idx="3772">
                  <c:v>6596.85</c:v>
                </c:pt>
                <c:pt idx="3773">
                  <c:v>6599.6</c:v>
                </c:pt>
                <c:pt idx="3774">
                  <c:v>6596.2666666666719</c:v>
                </c:pt>
                <c:pt idx="3775">
                  <c:v>6589.6333333333305</c:v>
                </c:pt>
                <c:pt idx="3776">
                  <c:v>6590.9833333333308</c:v>
                </c:pt>
                <c:pt idx="3777">
                  <c:v>6583.8833333333305</c:v>
                </c:pt>
                <c:pt idx="3778">
                  <c:v>6586.85</c:v>
                </c:pt>
                <c:pt idx="3779">
                  <c:v>6582.3833333333305</c:v>
                </c:pt>
                <c:pt idx="3780">
                  <c:v>6583.6500000000024</c:v>
                </c:pt>
                <c:pt idx="3781">
                  <c:v>6580.8333333333303</c:v>
                </c:pt>
                <c:pt idx="3782">
                  <c:v>6575.9833333333308</c:v>
                </c:pt>
                <c:pt idx="3783">
                  <c:v>6579.4833333333308</c:v>
                </c:pt>
                <c:pt idx="3784">
                  <c:v>6579.5</c:v>
                </c:pt>
                <c:pt idx="3785">
                  <c:v>6579.566666666673</c:v>
                </c:pt>
                <c:pt idx="3786">
                  <c:v>6583.6666666666742</c:v>
                </c:pt>
                <c:pt idx="3787">
                  <c:v>6586.45</c:v>
                </c:pt>
                <c:pt idx="3788">
                  <c:v>6584.8833333333305</c:v>
                </c:pt>
                <c:pt idx="3789">
                  <c:v>6583.5166666666719</c:v>
                </c:pt>
                <c:pt idx="3790">
                  <c:v>6582.8333333333303</c:v>
                </c:pt>
                <c:pt idx="3791">
                  <c:v>6590.066666666673</c:v>
                </c:pt>
                <c:pt idx="3792">
                  <c:v>6587.55</c:v>
                </c:pt>
                <c:pt idx="3793">
                  <c:v>6585.4833333333308</c:v>
                </c:pt>
                <c:pt idx="3794">
                  <c:v>6588.2</c:v>
                </c:pt>
                <c:pt idx="3795">
                  <c:v>6586.0833333333303</c:v>
                </c:pt>
                <c:pt idx="3796">
                  <c:v>6582.1166666666741</c:v>
                </c:pt>
                <c:pt idx="3797">
                  <c:v>6580.8666666666741</c:v>
                </c:pt>
                <c:pt idx="3798">
                  <c:v>6574.7</c:v>
                </c:pt>
                <c:pt idx="3799">
                  <c:v>6577.2333333333308</c:v>
                </c:pt>
                <c:pt idx="3800">
                  <c:v>6579.0166666666719</c:v>
                </c:pt>
                <c:pt idx="3801">
                  <c:v>6582.0833333333303</c:v>
                </c:pt>
                <c:pt idx="3802">
                  <c:v>6583.2166666666717</c:v>
                </c:pt>
                <c:pt idx="3803">
                  <c:v>6584.55</c:v>
                </c:pt>
                <c:pt idx="3804">
                  <c:v>6584.4166666666724</c:v>
                </c:pt>
                <c:pt idx="3805">
                  <c:v>6584</c:v>
                </c:pt>
                <c:pt idx="3806">
                  <c:v>6585.566666666673</c:v>
                </c:pt>
                <c:pt idx="3807">
                  <c:v>6585.7</c:v>
                </c:pt>
                <c:pt idx="3808">
                  <c:v>6585.7666666666719</c:v>
                </c:pt>
                <c:pt idx="3809">
                  <c:v>6584.25</c:v>
                </c:pt>
                <c:pt idx="3810">
                  <c:v>6584.0833333333303</c:v>
                </c:pt>
                <c:pt idx="3811">
                  <c:v>6589.3833333333305</c:v>
                </c:pt>
                <c:pt idx="3812">
                  <c:v>6589.1666666666742</c:v>
                </c:pt>
                <c:pt idx="3813">
                  <c:v>6586.283333333331</c:v>
                </c:pt>
                <c:pt idx="3814">
                  <c:v>6586.6</c:v>
                </c:pt>
                <c:pt idx="3815">
                  <c:v>6588.033333333331</c:v>
                </c:pt>
                <c:pt idx="3816">
                  <c:v>6579.3</c:v>
                </c:pt>
                <c:pt idx="3817">
                  <c:v>6577.2333333333308</c:v>
                </c:pt>
                <c:pt idx="3818">
                  <c:v>6573.4166666666724</c:v>
                </c:pt>
                <c:pt idx="3819">
                  <c:v>6567.3666666666741</c:v>
                </c:pt>
                <c:pt idx="3820">
                  <c:v>6570.6333333333305</c:v>
                </c:pt>
                <c:pt idx="3821">
                  <c:v>6568.2333333333308</c:v>
                </c:pt>
                <c:pt idx="3822">
                  <c:v>6569.566666666673</c:v>
                </c:pt>
                <c:pt idx="3823">
                  <c:v>6571.5</c:v>
                </c:pt>
                <c:pt idx="3824">
                  <c:v>6571.6333333333305</c:v>
                </c:pt>
                <c:pt idx="3825">
                  <c:v>6573.5833333333303</c:v>
                </c:pt>
                <c:pt idx="3826">
                  <c:v>6573.6166666666741</c:v>
                </c:pt>
                <c:pt idx="3827">
                  <c:v>6571.55</c:v>
                </c:pt>
                <c:pt idx="3828">
                  <c:v>6570.45</c:v>
                </c:pt>
                <c:pt idx="3829">
                  <c:v>6571.9833333333308</c:v>
                </c:pt>
                <c:pt idx="3830">
                  <c:v>6571.5833333333303</c:v>
                </c:pt>
                <c:pt idx="3831">
                  <c:v>6568.2666666666719</c:v>
                </c:pt>
                <c:pt idx="3832">
                  <c:v>6566.05</c:v>
                </c:pt>
                <c:pt idx="3833">
                  <c:v>6562.033333333331</c:v>
                </c:pt>
                <c:pt idx="3834">
                  <c:v>6568.4333333333298</c:v>
                </c:pt>
                <c:pt idx="3835">
                  <c:v>6573.816666666673</c:v>
                </c:pt>
                <c:pt idx="3836">
                  <c:v>6572.85</c:v>
                </c:pt>
                <c:pt idx="3837">
                  <c:v>6576.5</c:v>
                </c:pt>
                <c:pt idx="3838">
                  <c:v>6571.816666666673</c:v>
                </c:pt>
                <c:pt idx="3839">
                  <c:v>6575.7333333333308</c:v>
                </c:pt>
                <c:pt idx="3840">
                  <c:v>6572.2</c:v>
                </c:pt>
                <c:pt idx="3841">
                  <c:v>6569.6833333333325</c:v>
                </c:pt>
                <c:pt idx="3842">
                  <c:v>6568.9166666666724</c:v>
                </c:pt>
                <c:pt idx="3843">
                  <c:v>6566.4333333333298</c:v>
                </c:pt>
                <c:pt idx="3844">
                  <c:v>6570.75</c:v>
                </c:pt>
                <c:pt idx="3845">
                  <c:v>6572.1500000000024</c:v>
                </c:pt>
                <c:pt idx="3846">
                  <c:v>6565.6833333333325</c:v>
                </c:pt>
                <c:pt idx="3847">
                  <c:v>6563.4833333333308</c:v>
                </c:pt>
                <c:pt idx="3848">
                  <c:v>6564.05</c:v>
                </c:pt>
                <c:pt idx="3849">
                  <c:v>6567.0833333333303</c:v>
                </c:pt>
                <c:pt idx="3850">
                  <c:v>6568.533333333331</c:v>
                </c:pt>
                <c:pt idx="3851">
                  <c:v>6562.1</c:v>
                </c:pt>
                <c:pt idx="3852">
                  <c:v>6562.8333333333303</c:v>
                </c:pt>
                <c:pt idx="3853">
                  <c:v>6563.5833333333303</c:v>
                </c:pt>
                <c:pt idx="3854">
                  <c:v>6562.1166666666741</c:v>
                </c:pt>
                <c:pt idx="3855">
                  <c:v>6562.066666666673</c:v>
                </c:pt>
                <c:pt idx="3856">
                  <c:v>6565.816666666673</c:v>
                </c:pt>
                <c:pt idx="3857">
                  <c:v>6565.0833333333303</c:v>
                </c:pt>
                <c:pt idx="3858">
                  <c:v>6562.7166666666717</c:v>
                </c:pt>
                <c:pt idx="3859">
                  <c:v>6561.55</c:v>
                </c:pt>
                <c:pt idx="3860">
                  <c:v>6563.1166666666741</c:v>
                </c:pt>
                <c:pt idx="3861">
                  <c:v>6564.4333333333298</c:v>
                </c:pt>
                <c:pt idx="3862">
                  <c:v>6564.4166666666724</c:v>
                </c:pt>
                <c:pt idx="3863">
                  <c:v>6562.8</c:v>
                </c:pt>
                <c:pt idx="3864">
                  <c:v>6561.3</c:v>
                </c:pt>
                <c:pt idx="3865">
                  <c:v>6559.6666666666742</c:v>
                </c:pt>
                <c:pt idx="3866">
                  <c:v>6561.9333333333298</c:v>
                </c:pt>
                <c:pt idx="3867">
                  <c:v>6561.6</c:v>
                </c:pt>
                <c:pt idx="3868">
                  <c:v>6559.4333333333298</c:v>
                </c:pt>
                <c:pt idx="3869">
                  <c:v>6563.9166666666724</c:v>
                </c:pt>
                <c:pt idx="3870">
                  <c:v>6564.283333333331</c:v>
                </c:pt>
                <c:pt idx="3871">
                  <c:v>6563.2166666666717</c:v>
                </c:pt>
                <c:pt idx="3872">
                  <c:v>6560.6</c:v>
                </c:pt>
                <c:pt idx="3873">
                  <c:v>6563.8833333333305</c:v>
                </c:pt>
                <c:pt idx="3874">
                  <c:v>6562.1500000000024</c:v>
                </c:pt>
                <c:pt idx="3875">
                  <c:v>6560.9</c:v>
                </c:pt>
                <c:pt idx="3876">
                  <c:v>6565.2</c:v>
                </c:pt>
                <c:pt idx="3877">
                  <c:v>6570.75</c:v>
                </c:pt>
                <c:pt idx="3878">
                  <c:v>6570.85</c:v>
                </c:pt>
                <c:pt idx="3879">
                  <c:v>6575</c:v>
                </c:pt>
                <c:pt idx="3880">
                  <c:v>6575.1666666666742</c:v>
                </c:pt>
                <c:pt idx="3881">
                  <c:v>6576.8666666666741</c:v>
                </c:pt>
                <c:pt idx="3882">
                  <c:v>6579.9833333333308</c:v>
                </c:pt>
                <c:pt idx="3883">
                  <c:v>6580.9666666666717</c:v>
                </c:pt>
                <c:pt idx="3884">
                  <c:v>6581.1833333333325</c:v>
                </c:pt>
                <c:pt idx="3885">
                  <c:v>6582.7166666666717</c:v>
                </c:pt>
                <c:pt idx="3886">
                  <c:v>6584.55</c:v>
                </c:pt>
                <c:pt idx="3887">
                  <c:v>6589.783333333331</c:v>
                </c:pt>
                <c:pt idx="3888">
                  <c:v>6586.9833333333308</c:v>
                </c:pt>
                <c:pt idx="3889">
                  <c:v>6586.6</c:v>
                </c:pt>
                <c:pt idx="3890">
                  <c:v>6587</c:v>
                </c:pt>
                <c:pt idx="3891">
                  <c:v>6585.75</c:v>
                </c:pt>
                <c:pt idx="3892">
                  <c:v>6590.35</c:v>
                </c:pt>
                <c:pt idx="3893">
                  <c:v>6593.566666666673</c:v>
                </c:pt>
                <c:pt idx="3894">
                  <c:v>6591.2166666666717</c:v>
                </c:pt>
                <c:pt idx="3895">
                  <c:v>6588.9666666666717</c:v>
                </c:pt>
                <c:pt idx="3896">
                  <c:v>6590.8</c:v>
                </c:pt>
                <c:pt idx="3897">
                  <c:v>6594.3666666666741</c:v>
                </c:pt>
                <c:pt idx="3898">
                  <c:v>6595.7166666666717</c:v>
                </c:pt>
                <c:pt idx="3899">
                  <c:v>6592.85</c:v>
                </c:pt>
                <c:pt idx="3900">
                  <c:v>6596.6333333333305</c:v>
                </c:pt>
                <c:pt idx="3901">
                  <c:v>6599.45</c:v>
                </c:pt>
                <c:pt idx="3902">
                  <c:v>6600.4666666666717</c:v>
                </c:pt>
                <c:pt idx="3903">
                  <c:v>6598.4833333333308</c:v>
                </c:pt>
                <c:pt idx="3904">
                  <c:v>6595.6166666666741</c:v>
                </c:pt>
                <c:pt idx="3905">
                  <c:v>6594.6</c:v>
                </c:pt>
                <c:pt idx="3906">
                  <c:v>6596.3</c:v>
                </c:pt>
                <c:pt idx="3907">
                  <c:v>6594.0833333333303</c:v>
                </c:pt>
                <c:pt idx="3908">
                  <c:v>6588.9333333333298</c:v>
                </c:pt>
                <c:pt idx="3909">
                  <c:v>6582.3</c:v>
                </c:pt>
                <c:pt idx="3910">
                  <c:v>6577.9166666666724</c:v>
                </c:pt>
                <c:pt idx="3911">
                  <c:v>6580.4166666666724</c:v>
                </c:pt>
                <c:pt idx="3912">
                  <c:v>6581.033333333331</c:v>
                </c:pt>
                <c:pt idx="3913">
                  <c:v>6584.8833333333305</c:v>
                </c:pt>
                <c:pt idx="3914">
                  <c:v>6587.1166666666741</c:v>
                </c:pt>
                <c:pt idx="3915">
                  <c:v>6590.95</c:v>
                </c:pt>
                <c:pt idx="3916">
                  <c:v>6592.4333333333298</c:v>
                </c:pt>
                <c:pt idx="3917">
                  <c:v>6592.25</c:v>
                </c:pt>
                <c:pt idx="3918">
                  <c:v>6592.4333333333298</c:v>
                </c:pt>
                <c:pt idx="3919">
                  <c:v>6594.033333333331</c:v>
                </c:pt>
                <c:pt idx="3920">
                  <c:v>6592.4333333333298</c:v>
                </c:pt>
                <c:pt idx="3921">
                  <c:v>6586.1</c:v>
                </c:pt>
                <c:pt idx="3922">
                  <c:v>6585.3833333333305</c:v>
                </c:pt>
                <c:pt idx="3923">
                  <c:v>6589.2166666666717</c:v>
                </c:pt>
                <c:pt idx="3924">
                  <c:v>6592.45</c:v>
                </c:pt>
                <c:pt idx="3925">
                  <c:v>6595.4333333333298</c:v>
                </c:pt>
                <c:pt idx="3926">
                  <c:v>6584.533333333331</c:v>
                </c:pt>
                <c:pt idx="3927">
                  <c:v>6587.3333333333303</c:v>
                </c:pt>
                <c:pt idx="3928">
                  <c:v>6589.1</c:v>
                </c:pt>
                <c:pt idx="3929">
                  <c:v>6586.816666666673</c:v>
                </c:pt>
                <c:pt idx="3930">
                  <c:v>6588.7666666666719</c:v>
                </c:pt>
                <c:pt idx="3931">
                  <c:v>6587.7166666666717</c:v>
                </c:pt>
                <c:pt idx="3932">
                  <c:v>6589.55</c:v>
                </c:pt>
                <c:pt idx="3933">
                  <c:v>6585.566666666673</c:v>
                </c:pt>
                <c:pt idx="3934">
                  <c:v>6588.1166666666741</c:v>
                </c:pt>
                <c:pt idx="3935">
                  <c:v>6585.25</c:v>
                </c:pt>
                <c:pt idx="3936">
                  <c:v>6583.1666666666742</c:v>
                </c:pt>
                <c:pt idx="3937">
                  <c:v>6579.5833333333303</c:v>
                </c:pt>
                <c:pt idx="3938">
                  <c:v>6578.6333333333305</c:v>
                </c:pt>
                <c:pt idx="3939">
                  <c:v>6576.95</c:v>
                </c:pt>
                <c:pt idx="3940">
                  <c:v>6574.1666666666742</c:v>
                </c:pt>
                <c:pt idx="3941">
                  <c:v>6576.05</c:v>
                </c:pt>
                <c:pt idx="3942">
                  <c:v>6573.3833333333305</c:v>
                </c:pt>
                <c:pt idx="3943">
                  <c:v>6576.6666666666742</c:v>
                </c:pt>
                <c:pt idx="3944">
                  <c:v>6574.6666666666742</c:v>
                </c:pt>
                <c:pt idx="3945">
                  <c:v>6568.6166666666741</c:v>
                </c:pt>
                <c:pt idx="3946">
                  <c:v>6568.3666666666741</c:v>
                </c:pt>
                <c:pt idx="3947">
                  <c:v>6564.7666666666719</c:v>
                </c:pt>
                <c:pt idx="3948">
                  <c:v>6566.9833333333308</c:v>
                </c:pt>
                <c:pt idx="3949">
                  <c:v>6566.5</c:v>
                </c:pt>
                <c:pt idx="3950">
                  <c:v>6567.8666666666741</c:v>
                </c:pt>
                <c:pt idx="3951">
                  <c:v>6570.05</c:v>
                </c:pt>
                <c:pt idx="3952">
                  <c:v>6566.7</c:v>
                </c:pt>
                <c:pt idx="3953">
                  <c:v>6566.1333333333305</c:v>
                </c:pt>
                <c:pt idx="3954">
                  <c:v>6566.5</c:v>
                </c:pt>
                <c:pt idx="3955">
                  <c:v>6565.8666666666741</c:v>
                </c:pt>
                <c:pt idx="3956">
                  <c:v>6564.783333333331</c:v>
                </c:pt>
                <c:pt idx="3957">
                  <c:v>6570.25</c:v>
                </c:pt>
                <c:pt idx="3958">
                  <c:v>6566.55</c:v>
                </c:pt>
                <c:pt idx="3959">
                  <c:v>6566.6</c:v>
                </c:pt>
                <c:pt idx="3960">
                  <c:v>6566.4666666666717</c:v>
                </c:pt>
                <c:pt idx="3961">
                  <c:v>6568.8333333333303</c:v>
                </c:pt>
                <c:pt idx="3962">
                  <c:v>6571.6</c:v>
                </c:pt>
                <c:pt idx="3963">
                  <c:v>6581.4</c:v>
                </c:pt>
                <c:pt idx="3964">
                  <c:v>6579.5</c:v>
                </c:pt>
                <c:pt idx="3965">
                  <c:v>6581.4166666666724</c:v>
                </c:pt>
                <c:pt idx="3966">
                  <c:v>6582.5166666666719</c:v>
                </c:pt>
                <c:pt idx="3967">
                  <c:v>6587.9666666666717</c:v>
                </c:pt>
                <c:pt idx="3968">
                  <c:v>6594</c:v>
                </c:pt>
                <c:pt idx="3969">
                  <c:v>6597.066666666673</c:v>
                </c:pt>
                <c:pt idx="3970">
                  <c:v>6599.7333333333308</c:v>
                </c:pt>
                <c:pt idx="3971">
                  <c:v>6600.8666666666741</c:v>
                </c:pt>
                <c:pt idx="3972">
                  <c:v>6600.1333333333305</c:v>
                </c:pt>
                <c:pt idx="3973">
                  <c:v>6597.0166666666719</c:v>
                </c:pt>
                <c:pt idx="3974">
                  <c:v>6595.9166666666724</c:v>
                </c:pt>
                <c:pt idx="3975">
                  <c:v>6592.6833333333325</c:v>
                </c:pt>
                <c:pt idx="3976">
                  <c:v>6586.5166666666719</c:v>
                </c:pt>
                <c:pt idx="3977">
                  <c:v>6586.6500000000024</c:v>
                </c:pt>
                <c:pt idx="3978">
                  <c:v>6588.316666666673</c:v>
                </c:pt>
                <c:pt idx="3979">
                  <c:v>6588.3</c:v>
                </c:pt>
                <c:pt idx="3980">
                  <c:v>6588.9</c:v>
                </c:pt>
                <c:pt idx="3981">
                  <c:v>6594.1333333333305</c:v>
                </c:pt>
                <c:pt idx="3982">
                  <c:v>6595.4</c:v>
                </c:pt>
                <c:pt idx="3983">
                  <c:v>6593.4833333333308</c:v>
                </c:pt>
                <c:pt idx="3984">
                  <c:v>6589.1666666666742</c:v>
                </c:pt>
                <c:pt idx="3985">
                  <c:v>6588.2</c:v>
                </c:pt>
                <c:pt idx="3986">
                  <c:v>6596.6833333333325</c:v>
                </c:pt>
                <c:pt idx="3987">
                  <c:v>6592.8333333333303</c:v>
                </c:pt>
                <c:pt idx="3988">
                  <c:v>6588.35</c:v>
                </c:pt>
                <c:pt idx="3989">
                  <c:v>6589.6166666666741</c:v>
                </c:pt>
                <c:pt idx="3990">
                  <c:v>6588.1333333333305</c:v>
                </c:pt>
                <c:pt idx="3991">
                  <c:v>6590.4333333333298</c:v>
                </c:pt>
                <c:pt idx="3992">
                  <c:v>6589.1666666666742</c:v>
                </c:pt>
                <c:pt idx="3993">
                  <c:v>6590.3333333333303</c:v>
                </c:pt>
                <c:pt idx="3994">
                  <c:v>6590.5</c:v>
                </c:pt>
                <c:pt idx="3995">
                  <c:v>6588.9333333333298</c:v>
                </c:pt>
                <c:pt idx="3996">
                  <c:v>6591.7</c:v>
                </c:pt>
                <c:pt idx="3997">
                  <c:v>6591.8</c:v>
                </c:pt>
                <c:pt idx="3998">
                  <c:v>6593.783333333331</c:v>
                </c:pt>
                <c:pt idx="3999">
                  <c:v>6597.8333333333303</c:v>
                </c:pt>
                <c:pt idx="4000">
                  <c:v>6599.9833333333308</c:v>
                </c:pt>
                <c:pt idx="4001">
                  <c:v>6598.3833333333305</c:v>
                </c:pt>
                <c:pt idx="4002">
                  <c:v>6598.783333333331</c:v>
                </c:pt>
                <c:pt idx="4003">
                  <c:v>6596.1666666666742</c:v>
                </c:pt>
                <c:pt idx="4004">
                  <c:v>6592.566666666673</c:v>
                </c:pt>
                <c:pt idx="4005">
                  <c:v>6593.9333333333298</c:v>
                </c:pt>
                <c:pt idx="4006">
                  <c:v>6595.816666666673</c:v>
                </c:pt>
                <c:pt idx="4007">
                  <c:v>6594.5166666666719</c:v>
                </c:pt>
                <c:pt idx="4008">
                  <c:v>6592.2</c:v>
                </c:pt>
                <c:pt idx="4009">
                  <c:v>6592.55</c:v>
                </c:pt>
                <c:pt idx="4010">
                  <c:v>6594.2</c:v>
                </c:pt>
                <c:pt idx="4011">
                  <c:v>6595.9666666666717</c:v>
                </c:pt>
                <c:pt idx="4012">
                  <c:v>6593.8666666666741</c:v>
                </c:pt>
                <c:pt idx="4013">
                  <c:v>6592.1</c:v>
                </c:pt>
                <c:pt idx="4014">
                  <c:v>6593.6666666666742</c:v>
                </c:pt>
                <c:pt idx="4015">
                  <c:v>6597.7166666666717</c:v>
                </c:pt>
                <c:pt idx="4016">
                  <c:v>6597.6666666666742</c:v>
                </c:pt>
                <c:pt idx="4017">
                  <c:v>6591.4666666666717</c:v>
                </c:pt>
                <c:pt idx="4018">
                  <c:v>6592.1500000000024</c:v>
                </c:pt>
                <c:pt idx="4019">
                  <c:v>6589.6</c:v>
                </c:pt>
                <c:pt idx="4020">
                  <c:v>6587.25</c:v>
                </c:pt>
                <c:pt idx="4021">
                  <c:v>6587.816666666673</c:v>
                </c:pt>
                <c:pt idx="4022">
                  <c:v>6588.5</c:v>
                </c:pt>
                <c:pt idx="4023">
                  <c:v>6584.4</c:v>
                </c:pt>
                <c:pt idx="4024">
                  <c:v>6585.3833333333305</c:v>
                </c:pt>
                <c:pt idx="4025">
                  <c:v>6583.2666666666719</c:v>
                </c:pt>
                <c:pt idx="4026">
                  <c:v>6580.283333333331</c:v>
                </c:pt>
                <c:pt idx="4027">
                  <c:v>6577.0833333333303</c:v>
                </c:pt>
                <c:pt idx="4028">
                  <c:v>6574.316666666673</c:v>
                </c:pt>
                <c:pt idx="4029">
                  <c:v>6574.85</c:v>
                </c:pt>
                <c:pt idx="4030">
                  <c:v>6577.7</c:v>
                </c:pt>
                <c:pt idx="4031">
                  <c:v>6576.283333333331</c:v>
                </c:pt>
                <c:pt idx="4032">
                  <c:v>6576.0833333333303</c:v>
                </c:pt>
                <c:pt idx="4033">
                  <c:v>6573.3333333333303</c:v>
                </c:pt>
                <c:pt idx="4034">
                  <c:v>6571.2166666666717</c:v>
                </c:pt>
                <c:pt idx="4035">
                  <c:v>6573.4833333333308</c:v>
                </c:pt>
                <c:pt idx="4036">
                  <c:v>6575.033333333331</c:v>
                </c:pt>
                <c:pt idx="4037">
                  <c:v>6579.35</c:v>
                </c:pt>
                <c:pt idx="4038">
                  <c:v>6581.85</c:v>
                </c:pt>
                <c:pt idx="4039">
                  <c:v>6579.1833333333325</c:v>
                </c:pt>
                <c:pt idx="4040">
                  <c:v>6579.45</c:v>
                </c:pt>
                <c:pt idx="4041">
                  <c:v>6576.3666666666741</c:v>
                </c:pt>
                <c:pt idx="4042">
                  <c:v>6576.5166666666719</c:v>
                </c:pt>
                <c:pt idx="4043">
                  <c:v>6577.9333333333298</c:v>
                </c:pt>
                <c:pt idx="4044">
                  <c:v>6579.9333333333298</c:v>
                </c:pt>
                <c:pt idx="4045">
                  <c:v>6581.316666666673</c:v>
                </c:pt>
                <c:pt idx="4046">
                  <c:v>6583</c:v>
                </c:pt>
                <c:pt idx="4047">
                  <c:v>6585.9166666666724</c:v>
                </c:pt>
                <c:pt idx="4048">
                  <c:v>6591.75</c:v>
                </c:pt>
                <c:pt idx="4049">
                  <c:v>6593.8666666666741</c:v>
                </c:pt>
                <c:pt idx="4050">
                  <c:v>6592.9166666666724</c:v>
                </c:pt>
                <c:pt idx="4051">
                  <c:v>6592.4666666666717</c:v>
                </c:pt>
                <c:pt idx="4052">
                  <c:v>6597.7166666666717</c:v>
                </c:pt>
                <c:pt idx="4053">
                  <c:v>6596.4</c:v>
                </c:pt>
                <c:pt idx="4054">
                  <c:v>6592.4166666666724</c:v>
                </c:pt>
                <c:pt idx="4055">
                  <c:v>6593.25</c:v>
                </c:pt>
                <c:pt idx="4056">
                  <c:v>6594.066666666673</c:v>
                </c:pt>
                <c:pt idx="4057">
                  <c:v>6594.2333333333308</c:v>
                </c:pt>
                <c:pt idx="4058">
                  <c:v>6594.566666666673</c:v>
                </c:pt>
                <c:pt idx="4059">
                  <c:v>6593.2666666666719</c:v>
                </c:pt>
                <c:pt idx="4060">
                  <c:v>6590.85</c:v>
                </c:pt>
                <c:pt idx="4061">
                  <c:v>6594.1666666666742</c:v>
                </c:pt>
                <c:pt idx="4062">
                  <c:v>6596.0833333333303</c:v>
                </c:pt>
                <c:pt idx="4063">
                  <c:v>6593.5833333333303</c:v>
                </c:pt>
                <c:pt idx="4064">
                  <c:v>6596.6333333333305</c:v>
                </c:pt>
                <c:pt idx="4065">
                  <c:v>6598.9666666666717</c:v>
                </c:pt>
                <c:pt idx="4066">
                  <c:v>6594.6333333333305</c:v>
                </c:pt>
                <c:pt idx="4067">
                  <c:v>6596.0833333333303</c:v>
                </c:pt>
                <c:pt idx="4068">
                  <c:v>6604.95</c:v>
                </c:pt>
                <c:pt idx="4069">
                  <c:v>6609</c:v>
                </c:pt>
                <c:pt idx="4070">
                  <c:v>6604.066666666673</c:v>
                </c:pt>
                <c:pt idx="4071">
                  <c:v>6601.2</c:v>
                </c:pt>
                <c:pt idx="4072">
                  <c:v>6603.1666666666742</c:v>
                </c:pt>
                <c:pt idx="4073">
                  <c:v>6604.8833333333305</c:v>
                </c:pt>
                <c:pt idx="4074">
                  <c:v>6600.8333333333303</c:v>
                </c:pt>
                <c:pt idx="4075">
                  <c:v>6596.8</c:v>
                </c:pt>
                <c:pt idx="4076">
                  <c:v>6596.4</c:v>
                </c:pt>
                <c:pt idx="4077">
                  <c:v>6596.1666666666742</c:v>
                </c:pt>
                <c:pt idx="4078">
                  <c:v>6598.6</c:v>
                </c:pt>
                <c:pt idx="4079">
                  <c:v>6603.2666666666719</c:v>
                </c:pt>
                <c:pt idx="4080">
                  <c:v>6603.6666666666742</c:v>
                </c:pt>
                <c:pt idx="4081">
                  <c:v>6603.9333333333298</c:v>
                </c:pt>
                <c:pt idx="4082">
                  <c:v>6605.783333333331</c:v>
                </c:pt>
                <c:pt idx="4083">
                  <c:v>6606.3666666666741</c:v>
                </c:pt>
                <c:pt idx="4084">
                  <c:v>6607.3666666666741</c:v>
                </c:pt>
                <c:pt idx="4085">
                  <c:v>6606.9</c:v>
                </c:pt>
                <c:pt idx="4086">
                  <c:v>6608.1</c:v>
                </c:pt>
                <c:pt idx="4087">
                  <c:v>6609.3</c:v>
                </c:pt>
                <c:pt idx="4088">
                  <c:v>6612.95</c:v>
                </c:pt>
                <c:pt idx="4089">
                  <c:v>6611</c:v>
                </c:pt>
                <c:pt idx="4090">
                  <c:v>6608.5833333333303</c:v>
                </c:pt>
                <c:pt idx="4091">
                  <c:v>6612.8333333333303</c:v>
                </c:pt>
                <c:pt idx="4092">
                  <c:v>6609.1</c:v>
                </c:pt>
                <c:pt idx="4093">
                  <c:v>6610.283333333331</c:v>
                </c:pt>
                <c:pt idx="4094">
                  <c:v>6612.1166666666741</c:v>
                </c:pt>
                <c:pt idx="4095">
                  <c:v>6608.9833333333308</c:v>
                </c:pt>
                <c:pt idx="4096">
                  <c:v>6609.6</c:v>
                </c:pt>
                <c:pt idx="4097">
                  <c:v>6602.7166666666717</c:v>
                </c:pt>
                <c:pt idx="4098">
                  <c:v>6601.3</c:v>
                </c:pt>
                <c:pt idx="4099">
                  <c:v>6597.9666666666717</c:v>
                </c:pt>
                <c:pt idx="4100">
                  <c:v>6596.6666666666742</c:v>
                </c:pt>
                <c:pt idx="4101">
                  <c:v>6599.1333333333305</c:v>
                </c:pt>
                <c:pt idx="4102">
                  <c:v>6600.6833333333325</c:v>
                </c:pt>
                <c:pt idx="4103">
                  <c:v>6599.6166666666741</c:v>
                </c:pt>
                <c:pt idx="4104">
                  <c:v>6594.7166666666717</c:v>
                </c:pt>
                <c:pt idx="4105">
                  <c:v>6596.2166666666717</c:v>
                </c:pt>
                <c:pt idx="4106">
                  <c:v>6592.2</c:v>
                </c:pt>
                <c:pt idx="4107">
                  <c:v>6592.6166666666741</c:v>
                </c:pt>
                <c:pt idx="4108">
                  <c:v>6590.4833333333308</c:v>
                </c:pt>
                <c:pt idx="4109">
                  <c:v>6583.4166666666724</c:v>
                </c:pt>
                <c:pt idx="4110">
                  <c:v>6583.2166666666717</c:v>
                </c:pt>
                <c:pt idx="4111">
                  <c:v>6580.0833333333303</c:v>
                </c:pt>
                <c:pt idx="4112">
                  <c:v>6575.1833333333325</c:v>
                </c:pt>
                <c:pt idx="4113">
                  <c:v>6578.3</c:v>
                </c:pt>
                <c:pt idx="4114">
                  <c:v>6578.0166666666719</c:v>
                </c:pt>
                <c:pt idx="4115">
                  <c:v>6581.0833333333303</c:v>
                </c:pt>
                <c:pt idx="4116">
                  <c:v>6583.8</c:v>
                </c:pt>
                <c:pt idx="4117">
                  <c:v>6581.5166666666719</c:v>
                </c:pt>
                <c:pt idx="4118">
                  <c:v>6581.55</c:v>
                </c:pt>
                <c:pt idx="4119">
                  <c:v>6578.816666666673</c:v>
                </c:pt>
                <c:pt idx="4120">
                  <c:v>6582.066666666673</c:v>
                </c:pt>
                <c:pt idx="4121">
                  <c:v>6577.05</c:v>
                </c:pt>
                <c:pt idx="4122">
                  <c:v>6571.783333333331</c:v>
                </c:pt>
                <c:pt idx="4123">
                  <c:v>6573.3</c:v>
                </c:pt>
                <c:pt idx="4124">
                  <c:v>6572.9</c:v>
                </c:pt>
                <c:pt idx="4125">
                  <c:v>6574.1833333333325</c:v>
                </c:pt>
                <c:pt idx="4126">
                  <c:v>6575.3833333333305</c:v>
                </c:pt>
                <c:pt idx="4127">
                  <c:v>6577.0166666666719</c:v>
                </c:pt>
                <c:pt idx="4128">
                  <c:v>6571.783333333331</c:v>
                </c:pt>
                <c:pt idx="4129">
                  <c:v>6569.033333333331</c:v>
                </c:pt>
                <c:pt idx="4130">
                  <c:v>6569.1166666666741</c:v>
                </c:pt>
                <c:pt idx="4131">
                  <c:v>6570.6333333333305</c:v>
                </c:pt>
                <c:pt idx="4132">
                  <c:v>6567.7666666666719</c:v>
                </c:pt>
                <c:pt idx="4133">
                  <c:v>6567.5</c:v>
                </c:pt>
                <c:pt idx="4134">
                  <c:v>6570.9166666666724</c:v>
                </c:pt>
                <c:pt idx="4135">
                  <c:v>6568.9166666666724</c:v>
                </c:pt>
                <c:pt idx="4136">
                  <c:v>6570.1333333333305</c:v>
                </c:pt>
                <c:pt idx="4137">
                  <c:v>6569.1</c:v>
                </c:pt>
                <c:pt idx="4138">
                  <c:v>6570.6</c:v>
                </c:pt>
                <c:pt idx="4139">
                  <c:v>6573.1166666666741</c:v>
                </c:pt>
                <c:pt idx="4140">
                  <c:v>6578.1666666666742</c:v>
                </c:pt>
                <c:pt idx="4141">
                  <c:v>6578.9666666666717</c:v>
                </c:pt>
                <c:pt idx="4142">
                  <c:v>6575.9</c:v>
                </c:pt>
                <c:pt idx="4143">
                  <c:v>6573.9833333333308</c:v>
                </c:pt>
                <c:pt idx="4144">
                  <c:v>6570.3333333333303</c:v>
                </c:pt>
                <c:pt idx="4145">
                  <c:v>6573.533333333331</c:v>
                </c:pt>
                <c:pt idx="4146">
                  <c:v>6571.5</c:v>
                </c:pt>
                <c:pt idx="4147">
                  <c:v>6569.1666666666742</c:v>
                </c:pt>
                <c:pt idx="4148">
                  <c:v>6566.4833333333308</c:v>
                </c:pt>
                <c:pt idx="4149">
                  <c:v>6571.1</c:v>
                </c:pt>
                <c:pt idx="4150">
                  <c:v>6572.5833333333303</c:v>
                </c:pt>
                <c:pt idx="4151">
                  <c:v>6569.5</c:v>
                </c:pt>
                <c:pt idx="4152">
                  <c:v>6574.5833333333303</c:v>
                </c:pt>
                <c:pt idx="4153">
                  <c:v>6581.566666666673</c:v>
                </c:pt>
                <c:pt idx="4154">
                  <c:v>6579.283333333331</c:v>
                </c:pt>
                <c:pt idx="4155">
                  <c:v>6584.6500000000024</c:v>
                </c:pt>
                <c:pt idx="4156">
                  <c:v>6589.3333333333303</c:v>
                </c:pt>
                <c:pt idx="4157">
                  <c:v>6592.0833333333303</c:v>
                </c:pt>
                <c:pt idx="4158">
                  <c:v>6592.1833333333325</c:v>
                </c:pt>
                <c:pt idx="4159">
                  <c:v>6597.2166666666717</c:v>
                </c:pt>
                <c:pt idx="4160">
                  <c:v>6600.0833333333303</c:v>
                </c:pt>
                <c:pt idx="4161">
                  <c:v>6599.3333333333303</c:v>
                </c:pt>
                <c:pt idx="4162">
                  <c:v>6595.55</c:v>
                </c:pt>
                <c:pt idx="4163">
                  <c:v>6598</c:v>
                </c:pt>
                <c:pt idx="4164">
                  <c:v>6601.1500000000024</c:v>
                </c:pt>
                <c:pt idx="4165">
                  <c:v>6599.9666666666717</c:v>
                </c:pt>
                <c:pt idx="4166">
                  <c:v>6601.1666666666742</c:v>
                </c:pt>
                <c:pt idx="4167">
                  <c:v>6599.033333333331</c:v>
                </c:pt>
                <c:pt idx="4168">
                  <c:v>6597.4333333333298</c:v>
                </c:pt>
                <c:pt idx="4169">
                  <c:v>6603.1666666666742</c:v>
                </c:pt>
                <c:pt idx="4170">
                  <c:v>6598.55</c:v>
                </c:pt>
                <c:pt idx="4171">
                  <c:v>6600.033333333331</c:v>
                </c:pt>
                <c:pt idx="4172">
                  <c:v>6602.1166666666741</c:v>
                </c:pt>
                <c:pt idx="4173">
                  <c:v>6598.5166666666719</c:v>
                </c:pt>
                <c:pt idx="4174">
                  <c:v>6600.1166666666741</c:v>
                </c:pt>
                <c:pt idx="4175">
                  <c:v>6599.25</c:v>
                </c:pt>
                <c:pt idx="4176">
                  <c:v>6595.4666666666717</c:v>
                </c:pt>
                <c:pt idx="4177">
                  <c:v>6600.0166666666719</c:v>
                </c:pt>
                <c:pt idx="4178">
                  <c:v>6598.0166666666719</c:v>
                </c:pt>
                <c:pt idx="4179">
                  <c:v>6598.3666666666741</c:v>
                </c:pt>
                <c:pt idx="4180">
                  <c:v>6592.6500000000024</c:v>
                </c:pt>
                <c:pt idx="4181">
                  <c:v>6591.5833333333303</c:v>
                </c:pt>
                <c:pt idx="4182">
                  <c:v>6595.2666666666719</c:v>
                </c:pt>
                <c:pt idx="4183">
                  <c:v>6596.6333333333305</c:v>
                </c:pt>
                <c:pt idx="4184">
                  <c:v>6603.6666666666742</c:v>
                </c:pt>
                <c:pt idx="4185">
                  <c:v>6602.316666666673</c:v>
                </c:pt>
                <c:pt idx="4186">
                  <c:v>6602.533333333331</c:v>
                </c:pt>
                <c:pt idx="4187">
                  <c:v>6600.6</c:v>
                </c:pt>
                <c:pt idx="4188">
                  <c:v>6599.066666666673</c:v>
                </c:pt>
                <c:pt idx="4189">
                  <c:v>6598.2166666666717</c:v>
                </c:pt>
                <c:pt idx="4190">
                  <c:v>6605.25</c:v>
                </c:pt>
                <c:pt idx="4191">
                  <c:v>6601.7</c:v>
                </c:pt>
                <c:pt idx="4192">
                  <c:v>6606.8833333333305</c:v>
                </c:pt>
                <c:pt idx="4193">
                  <c:v>6606.3333333333303</c:v>
                </c:pt>
                <c:pt idx="4194">
                  <c:v>6605.35</c:v>
                </c:pt>
                <c:pt idx="4195">
                  <c:v>6610.0166666666719</c:v>
                </c:pt>
                <c:pt idx="4196">
                  <c:v>6611.033333333331</c:v>
                </c:pt>
                <c:pt idx="4197">
                  <c:v>6611.0833333333303</c:v>
                </c:pt>
                <c:pt idx="4198">
                  <c:v>6608.7333333333308</c:v>
                </c:pt>
                <c:pt idx="4199">
                  <c:v>6606.1166666666741</c:v>
                </c:pt>
                <c:pt idx="4200">
                  <c:v>6601.033333333331</c:v>
                </c:pt>
                <c:pt idx="4201">
                  <c:v>6599.3833333333305</c:v>
                </c:pt>
                <c:pt idx="4202">
                  <c:v>6598.316666666673</c:v>
                </c:pt>
                <c:pt idx="4203">
                  <c:v>6596.8</c:v>
                </c:pt>
                <c:pt idx="4204">
                  <c:v>6599.05</c:v>
                </c:pt>
                <c:pt idx="4205">
                  <c:v>6596.5</c:v>
                </c:pt>
                <c:pt idx="4206">
                  <c:v>6596.0833333333303</c:v>
                </c:pt>
                <c:pt idx="4207">
                  <c:v>6597.7666666666719</c:v>
                </c:pt>
                <c:pt idx="4208">
                  <c:v>6596.3666666666741</c:v>
                </c:pt>
                <c:pt idx="4209">
                  <c:v>6595.8</c:v>
                </c:pt>
                <c:pt idx="4210">
                  <c:v>6591.35</c:v>
                </c:pt>
                <c:pt idx="4211">
                  <c:v>6590.566666666673</c:v>
                </c:pt>
                <c:pt idx="4212">
                  <c:v>6587</c:v>
                </c:pt>
                <c:pt idx="4213">
                  <c:v>6585.2333333333308</c:v>
                </c:pt>
                <c:pt idx="4214">
                  <c:v>6583.35</c:v>
                </c:pt>
                <c:pt idx="4215">
                  <c:v>6578.4166666666724</c:v>
                </c:pt>
                <c:pt idx="4216">
                  <c:v>6578.6</c:v>
                </c:pt>
                <c:pt idx="4217">
                  <c:v>6580.316666666673</c:v>
                </c:pt>
                <c:pt idx="4218">
                  <c:v>6579.9166666666724</c:v>
                </c:pt>
                <c:pt idx="4219">
                  <c:v>6581.4666666666717</c:v>
                </c:pt>
                <c:pt idx="4220">
                  <c:v>6577.4666666666717</c:v>
                </c:pt>
                <c:pt idx="4221">
                  <c:v>6577.6833333333325</c:v>
                </c:pt>
                <c:pt idx="4222">
                  <c:v>6579.3833333333305</c:v>
                </c:pt>
                <c:pt idx="4223">
                  <c:v>6573.9333333333298</c:v>
                </c:pt>
                <c:pt idx="4224">
                  <c:v>6575.066666666673</c:v>
                </c:pt>
                <c:pt idx="4225">
                  <c:v>6572.85</c:v>
                </c:pt>
                <c:pt idx="4226">
                  <c:v>6574.75</c:v>
                </c:pt>
                <c:pt idx="4227">
                  <c:v>6575.1500000000024</c:v>
                </c:pt>
                <c:pt idx="4228">
                  <c:v>6578.75</c:v>
                </c:pt>
                <c:pt idx="4229">
                  <c:v>6578</c:v>
                </c:pt>
                <c:pt idx="4230">
                  <c:v>6581.9</c:v>
                </c:pt>
                <c:pt idx="4231">
                  <c:v>6582.816666666673</c:v>
                </c:pt>
                <c:pt idx="4232">
                  <c:v>6579.9166666666724</c:v>
                </c:pt>
                <c:pt idx="4233">
                  <c:v>6578.7333333333308</c:v>
                </c:pt>
                <c:pt idx="4234">
                  <c:v>6580.0166666666719</c:v>
                </c:pt>
                <c:pt idx="4235">
                  <c:v>6580.283333333331</c:v>
                </c:pt>
                <c:pt idx="4236">
                  <c:v>6580.8</c:v>
                </c:pt>
                <c:pt idx="4237">
                  <c:v>6576.1666666666742</c:v>
                </c:pt>
                <c:pt idx="4238">
                  <c:v>6577.3666666666741</c:v>
                </c:pt>
                <c:pt idx="4239">
                  <c:v>6577.8</c:v>
                </c:pt>
                <c:pt idx="4240">
                  <c:v>6576.7166666666717</c:v>
                </c:pt>
                <c:pt idx="4241">
                  <c:v>6577.566666666673</c:v>
                </c:pt>
                <c:pt idx="4242">
                  <c:v>6580.033333333331</c:v>
                </c:pt>
                <c:pt idx="4243">
                  <c:v>6579.1333333333305</c:v>
                </c:pt>
                <c:pt idx="4244">
                  <c:v>6572.9</c:v>
                </c:pt>
                <c:pt idx="4245">
                  <c:v>6570.4166666666724</c:v>
                </c:pt>
                <c:pt idx="4246">
                  <c:v>6573.3333333333303</c:v>
                </c:pt>
                <c:pt idx="4247">
                  <c:v>6569.6166666666741</c:v>
                </c:pt>
                <c:pt idx="4248">
                  <c:v>6575.9833333333308</c:v>
                </c:pt>
                <c:pt idx="4249">
                  <c:v>6577.283333333331</c:v>
                </c:pt>
                <c:pt idx="4250">
                  <c:v>6571.4</c:v>
                </c:pt>
                <c:pt idx="4251">
                  <c:v>6574.2</c:v>
                </c:pt>
                <c:pt idx="4252">
                  <c:v>6573.4833333333308</c:v>
                </c:pt>
                <c:pt idx="4253">
                  <c:v>6575.9</c:v>
                </c:pt>
                <c:pt idx="4254">
                  <c:v>6573.9333333333298</c:v>
                </c:pt>
                <c:pt idx="4255">
                  <c:v>6573.2666666666719</c:v>
                </c:pt>
                <c:pt idx="4256">
                  <c:v>6572.3833333333305</c:v>
                </c:pt>
                <c:pt idx="4257">
                  <c:v>6571.75</c:v>
                </c:pt>
                <c:pt idx="4258">
                  <c:v>6578.55</c:v>
                </c:pt>
                <c:pt idx="4259">
                  <c:v>6579.4</c:v>
                </c:pt>
                <c:pt idx="4260">
                  <c:v>6587.6666666666742</c:v>
                </c:pt>
                <c:pt idx="4261">
                  <c:v>6583.55</c:v>
                </c:pt>
                <c:pt idx="4262">
                  <c:v>6585</c:v>
                </c:pt>
                <c:pt idx="4263">
                  <c:v>6586.9</c:v>
                </c:pt>
                <c:pt idx="4264">
                  <c:v>6585.25</c:v>
                </c:pt>
                <c:pt idx="4265">
                  <c:v>6588.033333333331</c:v>
                </c:pt>
                <c:pt idx="4266">
                  <c:v>6588.4833333333308</c:v>
                </c:pt>
                <c:pt idx="4267">
                  <c:v>6586.25</c:v>
                </c:pt>
                <c:pt idx="4268">
                  <c:v>6590.6333333333305</c:v>
                </c:pt>
                <c:pt idx="4269">
                  <c:v>6587.85</c:v>
                </c:pt>
                <c:pt idx="4270">
                  <c:v>6591.35</c:v>
                </c:pt>
                <c:pt idx="4271">
                  <c:v>6591.9333333333298</c:v>
                </c:pt>
                <c:pt idx="4272">
                  <c:v>6594.1166666666741</c:v>
                </c:pt>
                <c:pt idx="4273">
                  <c:v>6590.6500000000024</c:v>
                </c:pt>
                <c:pt idx="4274">
                  <c:v>6596.8666666666741</c:v>
                </c:pt>
                <c:pt idx="4275">
                  <c:v>6595.6333333333305</c:v>
                </c:pt>
                <c:pt idx="4276">
                  <c:v>6590</c:v>
                </c:pt>
                <c:pt idx="4277">
                  <c:v>6586.7166666666717</c:v>
                </c:pt>
                <c:pt idx="4278">
                  <c:v>6585.2</c:v>
                </c:pt>
                <c:pt idx="4279">
                  <c:v>6583.85</c:v>
                </c:pt>
                <c:pt idx="4280">
                  <c:v>6583.1666666666742</c:v>
                </c:pt>
                <c:pt idx="4281">
                  <c:v>6582.1</c:v>
                </c:pt>
                <c:pt idx="4282">
                  <c:v>6581.4166666666724</c:v>
                </c:pt>
                <c:pt idx="4283">
                  <c:v>6584.4833333333308</c:v>
                </c:pt>
                <c:pt idx="4284">
                  <c:v>6587.4666666666717</c:v>
                </c:pt>
                <c:pt idx="4285">
                  <c:v>6586.75</c:v>
                </c:pt>
                <c:pt idx="4286">
                  <c:v>6582.6</c:v>
                </c:pt>
                <c:pt idx="4287">
                  <c:v>6583.7</c:v>
                </c:pt>
                <c:pt idx="4288">
                  <c:v>6580.783333333331</c:v>
                </c:pt>
                <c:pt idx="4289">
                  <c:v>6577.9333333333298</c:v>
                </c:pt>
                <c:pt idx="4290">
                  <c:v>6581.9</c:v>
                </c:pt>
                <c:pt idx="4291">
                  <c:v>6580.3333333333303</c:v>
                </c:pt>
                <c:pt idx="4292">
                  <c:v>6582.1333333333305</c:v>
                </c:pt>
                <c:pt idx="4293">
                  <c:v>6581.4</c:v>
                </c:pt>
                <c:pt idx="4294">
                  <c:v>6582.7666666666719</c:v>
                </c:pt>
                <c:pt idx="4295">
                  <c:v>6584</c:v>
                </c:pt>
                <c:pt idx="4296">
                  <c:v>6580.1</c:v>
                </c:pt>
                <c:pt idx="4297">
                  <c:v>6581.6500000000024</c:v>
                </c:pt>
                <c:pt idx="4298">
                  <c:v>6580.4166666666724</c:v>
                </c:pt>
                <c:pt idx="4299">
                  <c:v>6580.4666666666717</c:v>
                </c:pt>
                <c:pt idx="4300">
                  <c:v>6581.2333333333308</c:v>
                </c:pt>
                <c:pt idx="4301">
                  <c:v>6580.7666666666719</c:v>
                </c:pt>
                <c:pt idx="4302">
                  <c:v>6579.2333333333308</c:v>
                </c:pt>
                <c:pt idx="4303">
                  <c:v>6575.2666666666719</c:v>
                </c:pt>
                <c:pt idx="4304">
                  <c:v>6573.1333333333305</c:v>
                </c:pt>
                <c:pt idx="4305">
                  <c:v>6575.4</c:v>
                </c:pt>
                <c:pt idx="4306">
                  <c:v>6572.9833333333308</c:v>
                </c:pt>
                <c:pt idx="4307">
                  <c:v>6577.75</c:v>
                </c:pt>
                <c:pt idx="4308">
                  <c:v>6571.533333333331</c:v>
                </c:pt>
                <c:pt idx="4309">
                  <c:v>6572.1666666666742</c:v>
                </c:pt>
                <c:pt idx="4310">
                  <c:v>6573.316666666673</c:v>
                </c:pt>
                <c:pt idx="4311">
                  <c:v>6576.0166666666719</c:v>
                </c:pt>
                <c:pt idx="4312">
                  <c:v>6576.5</c:v>
                </c:pt>
                <c:pt idx="4313">
                  <c:v>6572.9666666666717</c:v>
                </c:pt>
                <c:pt idx="4314">
                  <c:v>6572.5</c:v>
                </c:pt>
                <c:pt idx="4315">
                  <c:v>6573.3833333333305</c:v>
                </c:pt>
                <c:pt idx="4316">
                  <c:v>6572.8833333333305</c:v>
                </c:pt>
                <c:pt idx="4317">
                  <c:v>6570.9666666666717</c:v>
                </c:pt>
                <c:pt idx="4318">
                  <c:v>6565.4833333333308</c:v>
                </c:pt>
                <c:pt idx="4319">
                  <c:v>6565.4333333333298</c:v>
                </c:pt>
                <c:pt idx="4320">
                  <c:v>6560.7333333333308</c:v>
                </c:pt>
                <c:pt idx="4321">
                  <c:v>6562.0166666666719</c:v>
                </c:pt>
                <c:pt idx="4322">
                  <c:v>6559.2666666666719</c:v>
                </c:pt>
                <c:pt idx="4323">
                  <c:v>6559.9333333333298</c:v>
                </c:pt>
                <c:pt idx="4324">
                  <c:v>6563.4</c:v>
                </c:pt>
                <c:pt idx="4325">
                  <c:v>6558.783333333331</c:v>
                </c:pt>
                <c:pt idx="4326">
                  <c:v>6561.3333333333303</c:v>
                </c:pt>
                <c:pt idx="4327">
                  <c:v>6562.2666666666719</c:v>
                </c:pt>
                <c:pt idx="4328">
                  <c:v>6560.6666666666742</c:v>
                </c:pt>
                <c:pt idx="4329">
                  <c:v>6559.75</c:v>
                </c:pt>
                <c:pt idx="4330">
                  <c:v>6557.6</c:v>
                </c:pt>
                <c:pt idx="4331">
                  <c:v>6554.1500000000024</c:v>
                </c:pt>
                <c:pt idx="4332">
                  <c:v>6553.25</c:v>
                </c:pt>
                <c:pt idx="4333">
                  <c:v>6555.316666666673</c:v>
                </c:pt>
                <c:pt idx="4334">
                  <c:v>6552.6</c:v>
                </c:pt>
                <c:pt idx="4335">
                  <c:v>6558.3666666666741</c:v>
                </c:pt>
                <c:pt idx="4336">
                  <c:v>6563.4333333333298</c:v>
                </c:pt>
                <c:pt idx="4337">
                  <c:v>6565.8333333333303</c:v>
                </c:pt>
                <c:pt idx="4338">
                  <c:v>6567.95</c:v>
                </c:pt>
                <c:pt idx="4339">
                  <c:v>6568.1333333333305</c:v>
                </c:pt>
                <c:pt idx="4340">
                  <c:v>6570.2333333333308</c:v>
                </c:pt>
                <c:pt idx="4341">
                  <c:v>6572.2333333333308</c:v>
                </c:pt>
                <c:pt idx="4342">
                  <c:v>6570.95</c:v>
                </c:pt>
                <c:pt idx="4343">
                  <c:v>6570.1333333333305</c:v>
                </c:pt>
                <c:pt idx="4344">
                  <c:v>6566.95</c:v>
                </c:pt>
                <c:pt idx="4345">
                  <c:v>6569.9666666666717</c:v>
                </c:pt>
                <c:pt idx="4346">
                  <c:v>6572.2</c:v>
                </c:pt>
                <c:pt idx="4347">
                  <c:v>6568.9</c:v>
                </c:pt>
                <c:pt idx="4348">
                  <c:v>6567.85</c:v>
                </c:pt>
                <c:pt idx="4349">
                  <c:v>6569.7333333333308</c:v>
                </c:pt>
                <c:pt idx="4350">
                  <c:v>6566.566666666673</c:v>
                </c:pt>
                <c:pt idx="4351">
                  <c:v>6570.9666666666717</c:v>
                </c:pt>
                <c:pt idx="4352">
                  <c:v>6572.55</c:v>
                </c:pt>
                <c:pt idx="4353">
                  <c:v>6575.1500000000024</c:v>
                </c:pt>
                <c:pt idx="4354">
                  <c:v>6571</c:v>
                </c:pt>
                <c:pt idx="4355">
                  <c:v>6568.3333333333303</c:v>
                </c:pt>
                <c:pt idx="4356">
                  <c:v>6569.3833333333305</c:v>
                </c:pt>
                <c:pt idx="4357">
                  <c:v>6572.55</c:v>
                </c:pt>
                <c:pt idx="4358">
                  <c:v>6575.4</c:v>
                </c:pt>
                <c:pt idx="4359">
                  <c:v>6577.4</c:v>
                </c:pt>
                <c:pt idx="4360">
                  <c:v>6578.75</c:v>
                </c:pt>
                <c:pt idx="4361">
                  <c:v>6581.4833333333308</c:v>
                </c:pt>
                <c:pt idx="4362">
                  <c:v>6577.783333333331</c:v>
                </c:pt>
                <c:pt idx="4363">
                  <c:v>6580.0833333333303</c:v>
                </c:pt>
                <c:pt idx="4364">
                  <c:v>6581.5833333333303</c:v>
                </c:pt>
                <c:pt idx="4365">
                  <c:v>6584.066666666673</c:v>
                </c:pt>
                <c:pt idx="4366">
                  <c:v>6584.2166666666717</c:v>
                </c:pt>
                <c:pt idx="4367">
                  <c:v>6581.25</c:v>
                </c:pt>
                <c:pt idx="4368">
                  <c:v>6587.3</c:v>
                </c:pt>
                <c:pt idx="4369">
                  <c:v>6586.9666666666717</c:v>
                </c:pt>
                <c:pt idx="4370">
                  <c:v>6587</c:v>
                </c:pt>
                <c:pt idx="4371">
                  <c:v>6588.4333333333298</c:v>
                </c:pt>
                <c:pt idx="4372">
                  <c:v>6585.25</c:v>
                </c:pt>
                <c:pt idx="4373">
                  <c:v>6588.533333333331</c:v>
                </c:pt>
                <c:pt idx="4374">
                  <c:v>6589.6833333333325</c:v>
                </c:pt>
                <c:pt idx="4375">
                  <c:v>6587.55</c:v>
                </c:pt>
                <c:pt idx="4376">
                  <c:v>6589.566666666673</c:v>
                </c:pt>
                <c:pt idx="4377">
                  <c:v>6595.4166666666724</c:v>
                </c:pt>
                <c:pt idx="4378">
                  <c:v>6598.25</c:v>
                </c:pt>
                <c:pt idx="4379">
                  <c:v>6595.033333333331</c:v>
                </c:pt>
                <c:pt idx="4380">
                  <c:v>6594.816666666673</c:v>
                </c:pt>
                <c:pt idx="4381">
                  <c:v>6596.0166666666719</c:v>
                </c:pt>
                <c:pt idx="4382">
                  <c:v>6600.8666666666741</c:v>
                </c:pt>
                <c:pt idx="4383">
                  <c:v>6600.6666666666742</c:v>
                </c:pt>
                <c:pt idx="4384">
                  <c:v>6597.8333333333303</c:v>
                </c:pt>
                <c:pt idx="4385">
                  <c:v>6601.6</c:v>
                </c:pt>
                <c:pt idx="4386">
                  <c:v>6601.6</c:v>
                </c:pt>
                <c:pt idx="4387">
                  <c:v>6606.5166666666719</c:v>
                </c:pt>
                <c:pt idx="4388">
                  <c:v>6607.6500000000024</c:v>
                </c:pt>
                <c:pt idx="4389">
                  <c:v>6605.6500000000024</c:v>
                </c:pt>
                <c:pt idx="4390">
                  <c:v>6604.25</c:v>
                </c:pt>
                <c:pt idx="4391">
                  <c:v>6603.7666666666719</c:v>
                </c:pt>
                <c:pt idx="4392">
                  <c:v>6604.066666666673</c:v>
                </c:pt>
                <c:pt idx="4393">
                  <c:v>6598.6</c:v>
                </c:pt>
                <c:pt idx="4394">
                  <c:v>6600.5</c:v>
                </c:pt>
                <c:pt idx="4395">
                  <c:v>6597.1166666666741</c:v>
                </c:pt>
                <c:pt idx="4396">
                  <c:v>6594.8833333333305</c:v>
                </c:pt>
                <c:pt idx="4397">
                  <c:v>6593.2166666666717</c:v>
                </c:pt>
                <c:pt idx="4398">
                  <c:v>6589.3</c:v>
                </c:pt>
                <c:pt idx="4399">
                  <c:v>6591.783333333331</c:v>
                </c:pt>
                <c:pt idx="4400">
                  <c:v>6590.3833333333305</c:v>
                </c:pt>
                <c:pt idx="4401">
                  <c:v>6589.1833333333325</c:v>
                </c:pt>
                <c:pt idx="4402">
                  <c:v>6593.3</c:v>
                </c:pt>
                <c:pt idx="4403">
                  <c:v>6592.816666666673</c:v>
                </c:pt>
                <c:pt idx="4404">
                  <c:v>6590.8333333333303</c:v>
                </c:pt>
                <c:pt idx="4405">
                  <c:v>6592.75</c:v>
                </c:pt>
                <c:pt idx="4406">
                  <c:v>6593.2</c:v>
                </c:pt>
                <c:pt idx="4407">
                  <c:v>6595.566666666673</c:v>
                </c:pt>
                <c:pt idx="4408">
                  <c:v>6596.9</c:v>
                </c:pt>
                <c:pt idx="4409">
                  <c:v>6596.283333333331</c:v>
                </c:pt>
                <c:pt idx="4410">
                  <c:v>6598.1666666666742</c:v>
                </c:pt>
                <c:pt idx="4411">
                  <c:v>6596.5166666666719</c:v>
                </c:pt>
                <c:pt idx="4412">
                  <c:v>6595.1833333333325</c:v>
                </c:pt>
                <c:pt idx="4413">
                  <c:v>6597.1500000000024</c:v>
                </c:pt>
                <c:pt idx="4414">
                  <c:v>6601.9333333333298</c:v>
                </c:pt>
                <c:pt idx="4415">
                  <c:v>6600.6500000000024</c:v>
                </c:pt>
                <c:pt idx="4416">
                  <c:v>6602.7333333333308</c:v>
                </c:pt>
                <c:pt idx="4417">
                  <c:v>6600.7333333333308</c:v>
                </c:pt>
                <c:pt idx="4418">
                  <c:v>6601.8333333333303</c:v>
                </c:pt>
                <c:pt idx="4419">
                  <c:v>6599.0166666666719</c:v>
                </c:pt>
                <c:pt idx="4420">
                  <c:v>6601.8</c:v>
                </c:pt>
                <c:pt idx="4421">
                  <c:v>6598.8333333333303</c:v>
                </c:pt>
                <c:pt idx="4422">
                  <c:v>6600.6666666666742</c:v>
                </c:pt>
                <c:pt idx="4423">
                  <c:v>6601.4833333333308</c:v>
                </c:pt>
                <c:pt idx="4424">
                  <c:v>6602.2166666666717</c:v>
                </c:pt>
                <c:pt idx="4425">
                  <c:v>6599.2333333333308</c:v>
                </c:pt>
                <c:pt idx="4426">
                  <c:v>6594.5</c:v>
                </c:pt>
                <c:pt idx="4427">
                  <c:v>6598.4666666666717</c:v>
                </c:pt>
                <c:pt idx="4428">
                  <c:v>6594.45</c:v>
                </c:pt>
                <c:pt idx="4429">
                  <c:v>6594.9166666666724</c:v>
                </c:pt>
                <c:pt idx="4430">
                  <c:v>6596.2166666666717</c:v>
                </c:pt>
                <c:pt idx="4431">
                  <c:v>6592.3833333333305</c:v>
                </c:pt>
                <c:pt idx="4432">
                  <c:v>6594.5166666666719</c:v>
                </c:pt>
                <c:pt idx="4433">
                  <c:v>6591.9833333333308</c:v>
                </c:pt>
                <c:pt idx="4434">
                  <c:v>6591.1166666666741</c:v>
                </c:pt>
                <c:pt idx="4435">
                  <c:v>6591.75</c:v>
                </c:pt>
                <c:pt idx="4436">
                  <c:v>6590.6666666666742</c:v>
                </c:pt>
                <c:pt idx="4437">
                  <c:v>6588.7333333333308</c:v>
                </c:pt>
                <c:pt idx="4438">
                  <c:v>6583.7666666666719</c:v>
                </c:pt>
                <c:pt idx="4439">
                  <c:v>6586.9166666666724</c:v>
                </c:pt>
                <c:pt idx="4440">
                  <c:v>6588.7166666666717</c:v>
                </c:pt>
                <c:pt idx="4441">
                  <c:v>6592.3</c:v>
                </c:pt>
                <c:pt idx="4442">
                  <c:v>6591.566666666673</c:v>
                </c:pt>
                <c:pt idx="4443">
                  <c:v>6589.35</c:v>
                </c:pt>
                <c:pt idx="4444">
                  <c:v>6590.1666666666742</c:v>
                </c:pt>
                <c:pt idx="4445">
                  <c:v>6589.2</c:v>
                </c:pt>
                <c:pt idx="4446">
                  <c:v>6586.8</c:v>
                </c:pt>
                <c:pt idx="4447">
                  <c:v>6587.6666666666742</c:v>
                </c:pt>
                <c:pt idx="4448">
                  <c:v>6585.3666666666741</c:v>
                </c:pt>
                <c:pt idx="4449">
                  <c:v>6588.45</c:v>
                </c:pt>
                <c:pt idx="4450">
                  <c:v>6592.6833333333325</c:v>
                </c:pt>
                <c:pt idx="4451">
                  <c:v>6595.533333333331</c:v>
                </c:pt>
                <c:pt idx="4452">
                  <c:v>6595.9</c:v>
                </c:pt>
                <c:pt idx="4453">
                  <c:v>6594.566666666673</c:v>
                </c:pt>
                <c:pt idx="4454">
                  <c:v>6595.283333333331</c:v>
                </c:pt>
                <c:pt idx="4455">
                  <c:v>6594.3666666666741</c:v>
                </c:pt>
                <c:pt idx="4456">
                  <c:v>6595.4166666666724</c:v>
                </c:pt>
                <c:pt idx="4457">
                  <c:v>6600.6333333333305</c:v>
                </c:pt>
                <c:pt idx="4458">
                  <c:v>6604.55</c:v>
                </c:pt>
                <c:pt idx="4459">
                  <c:v>6602.6666666666742</c:v>
                </c:pt>
                <c:pt idx="4460">
                  <c:v>6604.4833333333308</c:v>
                </c:pt>
                <c:pt idx="4461">
                  <c:v>6601.8833333333305</c:v>
                </c:pt>
                <c:pt idx="4462">
                  <c:v>6594.9666666666717</c:v>
                </c:pt>
                <c:pt idx="4463">
                  <c:v>6595.2</c:v>
                </c:pt>
                <c:pt idx="4464">
                  <c:v>6595.1833333333325</c:v>
                </c:pt>
                <c:pt idx="4465">
                  <c:v>6591.9166666666724</c:v>
                </c:pt>
                <c:pt idx="4466">
                  <c:v>6594.816666666673</c:v>
                </c:pt>
                <c:pt idx="4467">
                  <c:v>6592.2333333333308</c:v>
                </c:pt>
                <c:pt idx="4468">
                  <c:v>6593.3666666666741</c:v>
                </c:pt>
                <c:pt idx="4469">
                  <c:v>6594.4333333333298</c:v>
                </c:pt>
                <c:pt idx="4470">
                  <c:v>6592</c:v>
                </c:pt>
                <c:pt idx="4471">
                  <c:v>6589.1666666666742</c:v>
                </c:pt>
                <c:pt idx="4472">
                  <c:v>6589.6333333333305</c:v>
                </c:pt>
                <c:pt idx="4473">
                  <c:v>6587.7666666666719</c:v>
                </c:pt>
                <c:pt idx="4474">
                  <c:v>6583.85</c:v>
                </c:pt>
                <c:pt idx="4475">
                  <c:v>6591.5833333333303</c:v>
                </c:pt>
                <c:pt idx="4476">
                  <c:v>6589.2166666666717</c:v>
                </c:pt>
                <c:pt idx="4477">
                  <c:v>6591</c:v>
                </c:pt>
                <c:pt idx="4478">
                  <c:v>6587.1166666666741</c:v>
                </c:pt>
                <c:pt idx="4479">
                  <c:v>6589.5833333333303</c:v>
                </c:pt>
                <c:pt idx="4480">
                  <c:v>6588.4166666666724</c:v>
                </c:pt>
                <c:pt idx="4481">
                  <c:v>6590.35</c:v>
                </c:pt>
                <c:pt idx="4482">
                  <c:v>6593.4</c:v>
                </c:pt>
                <c:pt idx="4483">
                  <c:v>6593.9</c:v>
                </c:pt>
                <c:pt idx="4484">
                  <c:v>6590.7166666666717</c:v>
                </c:pt>
                <c:pt idx="4485">
                  <c:v>6591.9666666666717</c:v>
                </c:pt>
                <c:pt idx="4486">
                  <c:v>6596.1333333333305</c:v>
                </c:pt>
                <c:pt idx="4487">
                  <c:v>6593.2166666666717</c:v>
                </c:pt>
                <c:pt idx="4488">
                  <c:v>6593</c:v>
                </c:pt>
                <c:pt idx="4489">
                  <c:v>6591.25</c:v>
                </c:pt>
                <c:pt idx="4490">
                  <c:v>6590.6166666666741</c:v>
                </c:pt>
                <c:pt idx="4491">
                  <c:v>6591.05</c:v>
                </c:pt>
                <c:pt idx="4492">
                  <c:v>6590.1500000000024</c:v>
                </c:pt>
                <c:pt idx="4493">
                  <c:v>6587.4</c:v>
                </c:pt>
                <c:pt idx="4494">
                  <c:v>6585.9666666666717</c:v>
                </c:pt>
                <c:pt idx="4495">
                  <c:v>6589.4333333333298</c:v>
                </c:pt>
                <c:pt idx="4496">
                  <c:v>6587.1666666666742</c:v>
                </c:pt>
                <c:pt idx="4497">
                  <c:v>6586.9166666666724</c:v>
                </c:pt>
                <c:pt idx="4498">
                  <c:v>6589.95</c:v>
                </c:pt>
                <c:pt idx="4499">
                  <c:v>6585.6666666666742</c:v>
                </c:pt>
                <c:pt idx="4500">
                  <c:v>6581.7166666666717</c:v>
                </c:pt>
                <c:pt idx="4501">
                  <c:v>6576.7166666666717</c:v>
                </c:pt>
                <c:pt idx="4502">
                  <c:v>6575.8</c:v>
                </c:pt>
                <c:pt idx="4503">
                  <c:v>6577.1500000000024</c:v>
                </c:pt>
                <c:pt idx="4504">
                  <c:v>6582.1</c:v>
                </c:pt>
                <c:pt idx="4505">
                  <c:v>6589.55</c:v>
                </c:pt>
                <c:pt idx="4506">
                  <c:v>6592.1333333333305</c:v>
                </c:pt>
                <c:pt idx="4507">
                  <c:v>6591.2666666666719</c:v>
                </c:pt>
                <c:pt idx="4508">
                  <c:v>6595.75</c:v>
                </c:pt>
                <c:pt idx="4509">
                  <c:v>6599.3833333333305</c:v>
                </c:pt>
                <c:pt idx="4510">
                  <c:v>6599.6333333333305</c:v>
                </c:pt>
                <c:pt idx="4511">
                  <c:v>6599.1333333333305</c:v>
                </c:pt>
                <c:pt idx="4512">
                  <c:v>6597.3333333333303</c:v>
                </c:pt>
                <c:pt idx="4513">
                  <c:v>6600.8</c:v>
                </c:pt>
                <c:pt idx="4514">
                  <c:v>6601.7166666666717</c:v>
                </c:pt>
                <c:pt idx="4515">
                  <c:v>6597.6833333333325</c:v>
                </c:pt>
                <c:pt idx="4516">
                  <c:v>6599.45</c:v>
                </c:pt>
                <c:pt idx="4517">
                  <c:v>6595.3333333333303</c:v>
                </c:pt>
                <c:pt idx="4518">
                  <c:v>6591.4833333333308</c:v>
                </c:pt>
                <c:pt idx="4519">
                  <c:v>6589.05</c:v>
                </c:pt>
                <c:pt idx="4520">
                  <c:v>6588.8666666666741</c:v>
                </c:pt>
                <c:pt idx="4521">
                  <c:v>6590.7333333333308</c:v>
                </c:pt>
                <c:pt idx="4522">
                  <c:v>6594.9666666666717</c:v>
                </c:pt>
                <c:pt idx="4523">
                  <c:v>6599.9333333333298</c:v>
                </c:pt>
                <c:pt idx="4524">
                  <c:v>6601.4166666666724</c:v>
                </c:pt>
                <c:pt idx="4525">
                  <c:v>6604.2</c:v>
                </c:pt>
                <c:pt idx="4526">
                  <c:v>6601.45</c:v>
                </c:pt>
                <c:pt idx="4527">
                  <c:v>6603.9</c:v>
                </c:pt>
                <c:pt idx="4528">
                  <c:v>6602.283333333331</c:v>
                </c:pt>
                <c:pt idx="4529">
                  <c:v>6599.25</c:v>
                </c:pt>
                <c:pt idx="4530">
                  <c:v>6597.533333333331</c:v>
                </c:pt>
                <c:pt idx="4531">
                  <c:v>6602.0166666666719</c:v>
                </c:pt>
                <c:pt idx="4532">
                  <c:v>6603</c:v>
                </c:pt>
                <c:pt idx="4533">
                  <c:v>6602.8833333333305</c:v>
                </c:pt>
                <c:pt idx="4534">
                  <c:v>6606.033333333331</c:v>
                </c:pt>
                <c:pt idx="4535">
                  <c:v>6604.066666666673</c:v>
                </c:pt>
                <c:pt idx="4536">
                  <c:v>6607.7</c:v>
                </c:pt>
                <c:pt idx="4537">
                  <c:v>6606.05</c:v>
                </c:pt>
                <c:pt idx="4538">
                  <c:v>6606.9833333333308</c:v>
                </c:pt>
                <c:pt idx="4539">
                  <c:v>6600.783333333331</c:v>
                </c:pt>
                <c:pt idx="4540">
                  <c:v>6602.1333333333305</c:v>
                </c:pt>
                <c:pt idx="4541">
                  <c:v>6602.316666666673</c:v>
                </c:pt>
                <c:pt idx="4542">
                  <c:v>6600.9833333333308</c:v>
                </c:pt>
                <c:pt idx="4543">
                  <c:v>6600.3666666666741</c:v>
                </c:pt>
                <c:pt idx="4544">
                  <c:v>6602.0166666666719</c:v>
                </c:pt>
                <c:pt idx="4545">
                  <c:v>6606.9</c:v>
                </c:pt>
                <c:pt idx="4546">
                  <c:v>6607.7166666666717</c:v>
                </c:pt>
                <c:pt idx="4547">
                  <c:v>6607.05</c:v>
                </c:pt>
                <c:pt idx="4548">
                  <c:v>6607.2</c:v>
                </c:pt>
                <c:pt idx="4549">
                  <c:v>6607.7666666666719</c:v>
                </c:pt>
                <c:pt idx="4550">
                  <c:v>6601.9166666666724</c:v>
                </c:pt>
                <c:pt idx="4551">
                  <c:v>6601.6</c:v>
                </c:pt>
                <c:pt idx="4552">
                  <c:v>6601.6500000000024</c:v>
                </c:pt>
                <c:pt idx="4553">
                  <c:v>6607.283333333331</c:v>
                </c:pt>
                <c:pt idx="4554">
                  <c:v>6612.4</c:v>
                </c:pt>
                <c:pt idx="4555">
                  <c:v>6612.4666666666717</c:v>
                </c:pt>
                <c:pt idx="4556">
                  <c:v>6611.6</c:v>
                </c:pt>
                <c:pt idx="4557">
                  <c:v>6613.1</c:v>
                </c:pt>
                <c:pt idx="4558">
                  <c:v>6612.35</c:v>
                </c:pt>
                <c:pt idx="4559">
                  <c:v>6615.25</c:v>
                </c:pt>
                <c:pt idx="4560">
                  <c:v>6617.35</c:v>
                </c:pt>
                <c:pt idx="4561">
                  <c:v>6619.8666666666741</c:v>
                </c:pt>
                <c:pt idx="4562">
                  <c:v>6620.75</c:v>
                </c:pt>
                <c:pt idx="4563">
                  <c:v>6621.2666666666719</c:v>
                </c:pt>
                <c:pt idx="4564">
                  <c:v>6616.2</c:v>
                </c:pt>
                <c:pt idx="4565">
                  <c:v>6607.1500000000024</c:v>
                </c:pt>
                <c:pt idx="4566">
                  <c:v>6608.066666666673</c:v>
                </c:pt>
                <c:pt idx="4567">
                  <c:v>6606.1833333333325</c:v>
                </c:pt>
                <c:pt idx="4568">
                  <c:v>6609.6166666666741</c:v>
                </c:pt>
                <c:pt idx="4569">
                  <c:v>6610.1833333333325</c:v>
                </c:pt>
                <c:pt idx="4570">
                  <c:v>6608.6666666666742</c:v>
                </c:pt>
                <c:pt idx="4571">
                  <c:v>6610.7333333333308</c:v>
                </c:pt>
                <c:pt idx="4572">
                  <c:v>6612.6166666666741</c:v>
                </c:pt>
                <c:pt idx="4573">
                  <c:v>6616.816666666673</c:v>
                </c:pt>
                <c:pt idx="4574">
                  <c:v>6620.5166666666719</c:v>
                </c:pt>
                <c:pt idx="4575">
                  <c:v>6626.5166666666719</c:v>
                </c:pt>
                <c:pt idx="4576">
                  <c:v>6626.25</c:v>
                </c:pt>
                <c:pt idx="4577">
                  <c:v>6624.3666666666741</c:v>
                </c:pt>
                <c:pt idx="4578">
                  <c:v>6626.5166666666719</c:v>
                </c:pt>
                <c:pt idx="4579">
                  <c:v>6627.6833333333325</c:v>
                </c:pt>
                <c:pt idx="4580">
                  <c:v>6629.5166666666719</c:v>
                </c:pt>
                <c:pt idx="4581">
                  <c:v>6628.7</c:v>
                </c:pt>
                <c:pt idx="4582">
                  <c:v>6630.2333333333308</c:v>
                </c:pt>
                <c:pt idx="4583">
                  <c:v>6628.816666666673</c:v>
                </c:pt>
                <c:pt idx="4584">
                  <c:v>6628.283333333331</c:v>
                </c:pt>
                <c:pt idx="4585">
                  <c:v>6623.6166666666741</c:v>
                </c:pt>
                <c:pt idx="4586">
                  <c:v>6619.4666666666717</c:v>
                </c:pt>
                <c:pt idx="4587">
                  <c:v>6617.55</c:v>
                </c:pt>
                <c:pt idx="4588">
                  <c:v>6616.7166666666717</c:v>
                </c:pt>
                <c:pt idx="4589">
                  <c:v>6616.5166666666719</c:v>
                </c:pt>
                <c:pt idx="4590">
                  <c:v>6618.4166666666724</c:v>
                </c:pt>
                <c:pt idx="4591">
                  <c:v>6614.6833333333325</c:v>
                </c:pt>
                <c:pt idx="4592">
                  <c:v>6616.3666666666741</c:v>
                </c:pt>
                <c:pt idx="4593">
                  <c:v>6618.1333333333305</c:v>
                </c:pt>
                <c:pt idx="4594">
                  <c:v>6619.316666666673</c:v>
                </c:pt>
                <c:pt idx="4595">
                  <c:v>6615.5833333333303</c:v>
                </c:pt>
                <c:pt idx="4596">
                  <c:v>6616.033333333331</c:v>
                </c:pt>
                <c:pt idx="4597">
                  <c:v>6619.25</c:v>
                </c:pt>
                <c:pt idx="4598">
                  <c:v>6621.6500000000024</c:v>
                </c:pt>
                <c:pt idx="4599">
                  <c:v>6624.5833333333303</c:v>
                </c:pt>
                <c:pt idx="4600">
                  <c:v>6623.2166666666717</c:v>
                </c:pt>
                <c:pt idx="4601">
                  <c:v>6628.0833333333303</c:v>
                </c:pt>
                <c:pt idx="4602">
                  <c:v>6629.066666666673</c:v>
                </c:pt>
                <c:pt idx="4603">
                  <c:v>6628.55</c:v>
                </c:pt>
                <c:pt idx="4604">
                  <c:v>6629.1</c:v>
                </c:pt>
                <c:pt idx="4605">
                  <c:v>6622.3333333333303</c:v>
                </c:pt>
                <c:pt idx="4606">
                  <c:v>6625.9333333333298</c:v>
                </c:pt>
                <c:pt idx="4607">
                  <c:v>6629.6166666666741</c:v>
                </c:pt>
                <c:pt idx="4608">
                  <c:v>6630.2333333333308</c:v>
                </c:pt>
                <c:pt idx="4609">
                  <c:v>6628.7666666666719</c:v>
                </c:pt>
                <c:pt idx="4610">
                  <c:v>6632.2</c:v>
                </c:pt>
                <c:pt idx="4611">
                  <c:v>6631.4166666666724</c:v>
                </c:pt>
                <c:pt idx="4612">
                  <c:v>6632.35</c:v>
                </c:pt>
                <c:pt idx="4613">
                  <c:v>6629.316666666673</c:v>
                </c:pt>
                <c:pt idx="4614">
                  <c:v>6624.6333333333305</c:v>
                </c:pt>
                <c:pt idx="4615">
                  <c:v>6617.8666666666741</c:v>
                </c:pt>
                <c:pt idx="4616">
                  <c:v>6621.95</c:v>
                </c:pt>
                <c:pt idx="4617">
                  <c:v>6620.8666666666741</c:v>
                </c:pt>
                <c:pt idx="4618">
                  <c:v>6619.05</c:v>
                </c:pt>
                <c:pt idx="4619">
                  <c:v>6616.0166666666719</c:v>
                </c:pt>
                <c:pt idx="4620">
                  <c:v>6612.3333333333303</c:v>
                </c:pt>
                <c:pt idx="4621">
                  <c:v>6611.85</c:v>
                </c:pt>
                <c:pt idx="4622">
                  <c:v>6608.75</c:v>
                </c:pt>
                <c:pt idx="4623">
                  <c:v>6609.2</c:v>
                </c:pt>
                <c:pt idx="4624">
                  <c:v>6611.9666666666717</c:v>
                </c:pt>
                <c:pt idx="4625">
                  <c:v>6615.4333333333298</c:v>
                </c:pt>
                <c:pt idx="4626">
                  <c:v>6617.4666666666717</c:v>
                </c:pt>
                <c:pt idx="4627">
                  <c:v>6615.066666666673</c:v>
                </c:pt>
                <c:pt idx="4628">
                  <c:v>6607.2166666666717</c:v>
                </c:pt>
                <c:pt idx="4629">
                  <c:v>6603.6833333333325</c:v>
                </c:pt>
                <c:pt idx="4630">
                  <c:v>6602.4166666666724</c:v>
                </c:pt>
                <c:pt idx="4631">
                  <c:v>6604.95</c:v>
                </c:pt>
                <c:pt idx="4632">
                  <c:v>6607.75</c:v>
                </c:pt>
                <c:pt idx="4633">
                  <c:v>6604.8666666666741</c:v>
                </c:pt>
                <c:pt idx="4634">
                  <c:v>6597.783333333331</c:v>
                </c:pt>
                <c:pt idx="4635">
                  <c:v>6597.85</c:v>
                </c:pt>
                <c:pt idx="4636">
                  <c:v>6598.6666666666742</c:v>
                </c:pt>
                <c:pt idx="4637">
                  <c:v>6599.05</c:v>
                </c:pt>
                <c:pt idx="4638">
                  <c:v>6603.6</c:v>
                </c:pt>
                <c:pt idx="4639">
                  <c:v>6604.1666666666742</c:v>
                </c:pt>
                <c:pt idx="4640">
                  <c:v>6597.9</c:v>
                </c:pt>
                <c:pt idx="4641">
                  <c:v>6604.7666666666719</c:v>
                </c:pt>
                <c:pt idx="4642">
                  <c:v>6604.3833333333305</c:v>
                </c:pt>
                <c:pt idx="4643">
                  <c:v>6602.9666666666717</c:v>
                </c:pt>
                <c:pt idx="4644">
                  <c:v>6602</c:v>
                </c:pt>
                <c:pt idx="4645">
                  <c:v>6599.6666666666742</c:v>
                </c:pt>
                <c:pt idx="4646">
                  <c:v>6605.316666666673</c:v>
                </c:pt>
                <c:pt idx="4647">
                  <c:v>6606.95</c:v>
                </c:pt>
                <c:pt idx="4648">
                  <c:v>6609.55</c:v>
                </c:pt>
                <c:pt idx="4649">
                  <c:v>6608.55</c:v>
                </c:pt>
                <c:pt idx="4650">
                  <c:v>6607.2166666666717</c:v>
                </c:pt>
                <c:pt idx="4651">
                  <c:v>6607.316666666673</c:v>
                </c:pt>
                <c:pt idx="4652">
                  <c:v>6605.2666666666719</c:v>
                </c:pt>
                <c:pt idx="4653">
                  <c:v>6605.05</c:v>
                </c:pt>
                <c:pt idx="4654">
                  <c:v>6603.2333333333308</c:v>
                </c:pt>
                <c:pt idx="4655">
                  <c:v>6607.4</c:v>
                </c:pt>
                <c:pt idx="4656">
                  <c:v>6607.2333333333308</c:v>
                </c:pt>
                <c:pt idx="4657">
                  <c:v>6603.35</c:v>
                </c:pt>
                <c:pt idx="4658">
                  <c:v>6598.9666666666717</c:v>
                </c:pt>
                <c:pt idx="4659">
                  <c:v>6599.8666666666741</c:v>
                </c:pt>
                <c:pt idx="4660">
                  <c:v>6596.7666666666719</c:v>
                </c:pt>
                <c:pt idx="4661">
                  <c:v>6591.45</c:v>
                </c:pt>
                <c:pt idx="4662">
                  <c:v>6593.033333333331</c:v>
                </c:pt>
                <c:pt idx="4663">
                  <c:v>6595.4333333333298</c:v>
                </c:pt>
                <c:pt idx="4664">
                  <c:v>6598.4833333333308</c:v>
                </c:pt>
                <c:pt idx="4665">
                  <c:v>6600.9333333333298</c:v>
                </c:pt>
                <c:pt idx="4666">
                  <c:v>6593.35</c:v>
                </c:pt>
                <c:pt idx="4667">
                  <c:v>6592.95</c:v>
                </c:pt>
                <c:pt idx="4668">
                  <c:v>6588.4333333333298</c:v>
                </c:pt>
                <c:pt idx="4669">
                  <c:v>6590.033333333331</c:v>
                </c:pt>
                <c:pt idx="4670">
                  <c:v>6589.5833333333303</c:v>
                </c:pt>
                <c:pt idx="4671">
                  <c:v>6590.75</c:v>
                </c:pt>
                <c:pt idx="4672">
                  <c:v>6588.4333333333298</c:v>
                </c:pt>
                <c:pt idx="4673">
                  <c:v>6591.35</c:v>
                </c:pt>
                <c:pt idx="4674">
                  <c:v>6592.1166666666741</c:v>
                </c:pt>
                <c:pt idx="4675">
                  <c:v>6592.8333333333303</c:v>
                </c:pt>
                <c:pt idx="4676">
                  <c:v>6590.816666666673</c:v>
                </c:pt>
                <c:pt idx="4677">
                  <c:v>6591.4</c:v>
                </c:pt>
                <c:pt idx="4678">
                  <c:v>6595.066666666673</c:v>
                </c:pt>
                <c:pt idx="4679">
                  <c:v>6600.4833333333308</c:v>
                </c:pt>
                <c:pt idx="4680">
                  <c:v>6601.566666666673</c:v>
                </c:pt>
                <c:pt idx="4681">
                  <c:v>6605.3333333333303</c:v>
                </c:pt>
                <c:pt idx="4682">
                  <c:v>6605.783333333331</c:v>
                </c:pt>
                <c:pt idx="4683">
                  <c:v>6605.6833333333325</c:v>
                </c:pt>
                <c:pt idx="4684">
                  <c:v>6604.7666666666719</c:v>
                </c:pt>
                <c:pt idx="4685">
                  <c:v>6602.6</c:v>
                </c:pt>
                <c:pt idx="4686">
                  <c:v>6597.566666666673</c:v>
                </c:pt>
                <c:pt idx="4687">
                  <c:v>6599.7333333333308</c:v>
                </c:pt>
                <c:pt idx="4688">
                  <c:v>6601.1333333333305</c:v>
                </c:pt>
                <c:pt idx="4689">
                  <c:v>6604.1333333333305</c:v>
                </c:pt>
                <c:pt idx="4690">
                  <c:v>6606.55</c:v>
                </c:pt>
                <c:pt idx="4691">
                  <c:v>6600.9666666666717</c:v>
                </c:pt>
                <c:pt idx="4692">
                  <c:v>6601.8666666666741</c:v>
                </c:pt>
                <c:pt idx="4693">
                  <c:v>6603.9166666666724</c:v>
                </c:pt>
                <c:pt idx="4694">
                  <c:v>6606.5166666666719</c:v>
                </c:pt>
                <c:pt idx="4695">
                  <c:v>6607.3333333333303</c:v>
                </c:pt>
                <c:pt idx="4696">
                  <c:v>6604.95</c:v>
                </c:pt>
                <c:pt idx="4697">
                  <c:v>6609.1166666666741</c:v>
                </c:pt>
                <c:pt idx="4698">
                  <c:v>6609.3</c:v>
                </c:pt>
                <c:pt idx="4699">
                  <c:v>6608.9666666666717</c:v>
                </c:pt>
                <c:pt idx="4700">
                  <c:v>6614.1833333333325</c:v>
                </c:pt>
                <c:pt idx="4701">
                  <c:v>6607.95</c:v>
                </c:pt>
                <c:pt idx="4702">
                  <c:v>6607.3666666666741</c:v>
                </c:pt>
                <c:pt idx="4703">
                  <c:v>6607.0166666666719</c:v>
                </c:pt>
                <c:pt idx="4704">
                  <c:v>6611.0833333333303</c:v>
                </c:pt>
                <c:pt idx="4705">
                  <c:v>6613.7</c:v>
                </c:pt>
                <c:pt idx="4706">
                  <c:v>6610.25</c:v>
                </c:pt>
                <c:pt idx="4707">
                  <c:v>6610.6666666666742</c:v>
                </c:pt>
                <c:pt idx="4708">
                  <c:v>6610.6333333333305</c:v>
                </c:pt>
                <c:pt idx="4709">
                  <c:v>6612.566666666673</c:v>
                </c:pt>
                <c:pt idx="4710">
                  <c:v>6616.3</c:v>
                </c:pt>
                <c:pt idx="4711">
                  <c:v>6616.316666666673</c:v>
                </c:pt>
                <c:pt idx="4712">
                  <c:v>6618.6666666666742</c:v>
                </c:pt>
                <c:pt idx="4713">
                  <c:v>6614.6</c:v>
                </c:pt>
                <c:pt idx="4714">
                  <c:v>6611.2333333333308</c:v>
                </c:pt>
                <c:pt idx="4715">
                  <c:v>6612.0833333333303</c:v>
                </c:pt>
                <c:pt idx="4716">
                  <c:v>6611.7</c:v>
                </c:pt>
                <c:pt idx="4717">
                  <c:v>6608.95</c:v>
                </c:pt>
                <c:pt idx="4718">
                  <c:v>6612.566666666673</c:v>
                </c:pt>
                <c:pt idx="4719">
                  <c:v>6613.066666666673</c:v>
                </c:pt>
                <c:pt idx="4720">
                  <c:v>6614.55</c:v>
                </c:pt>
                <c:pt idx="4721">
                  <c:v>6615.816666666673</c:v>
                </c:pt>
                <c:pt idx="4722">
                  <c:v>6614.1500000000024</c:v>
                </c:pt>
                <c:pt idx="4723">
                  <c:v>6608.4166666666724</c:v>
                </c:pt>
                <c:pt idx="4724">
                  <c:v>6610.2333333333308</c:v>
                </c:pt>
                <c:pt idx="4725">
                  <c:v>6608.7</c:v>
                </c:pt>
                <c:pt idx="4726">
                  <c:v>6610.316666666673</c:v>
                </c:pt>
                <c:pt idx="4727">
                  <c:v>6609.0833333333303</c:v>
                </c:pt>
                <c:pt idx="4728">
                  <c:v>6612.4833333333308</c:v>
                </c:pt>
                <c:pt idx="4729">
                  <c:v>6611.45</c:v>
                </c:pt>
                <c:pt idx="4730">
                  <c:v>6614.4</c:v>
                </c:pt>
                <c:pt idx="4731">
                  <c:v>6610.7166666666717</c:v>
                </c:pt>
                <c:pt idx="4732">
                  <c:v>6612.2666666666719</c:v>
                </c:pt>
                <c:pt idx="4733">
                  <c:v>6608</c:v>
                </c:pt>
                <c:pt idx="4734">
                  <c:v>6609.283333333331</c:v>
                </c:pt>
                <c:pt idx="4735">
                  <c:v>6610.95</c:v>
                </c:pt>
                <c:pt idx="4736">
                  <c:v>6613.8666666666741</c:v>
                </c:pt>
                <c:pt idx="4737">
                  <c:v>6614.1166666666741</c:v>
                </c:pt>
                <c:pt idx="4738">
                  <c:v>6612.6</c:v>
                </c:pt>
                <c:pt idx="4739">
                  <c:v>6613.1666666666742</c:v>
                </c:pt>
                <c:pt idx="4740">
                  <c:v>6615.3666666666741</c:v>
                </c:pt>
                <c:pt idx="4741">
                  <c:v>6612.4666666666717</c:v>
                </c:pt>
                <c:pt idx="4742">
                  <c:v>6614.2333333333308</c:v>
                </c:pt>
                <c:pt idx="4743">
                  <c:v>6616.3333333333303</c:v>
                </c:pt>
                <c:pt idx="4744">
                  <c:v>6613.75</c:v>
                </c:pt>
                <c:pt idx="4745">
                  <c:v>6610.2</c:v>
                </c:pt>
                <c:pt idx="4746">
                  <c:v>6614.7</c:v>
                </c:pt>
                <c:pt idx="4747">
                  <c:v>6612.066666666673</c:v>
                </c:pt>
                <c:pt idx="4748">
                  <c:v>6613.1</c:v>
                </c:pt>
                <c:pt idx="4749">
                  <c:v>6607.7166666666717</c:v>
                </c:pt>
                <c:pt idx="4750">
                  <c:v>6605.1333333333305</c:v>
                </c:pt>
                <c:pt idx="4751">
                  <c:v>6608.45</c:v>
                </c:pt>
                <c:pt idx="4752">
                  <c:v>6605.2333333333308</c:v>
                </c:pt>
                <c:pt idx="4753">
                  <c:v>6599.7</c:v>
                </c:pt>
                <c:pt idx="4754">
                  <c:v>6597.8666666666741</c:v>
                </c:pt>
                <c:pt idx="4755">
                  <c:v>6596.8333333333303</c:v>
                </c:pt>
                <c:pt idx="4756">
                  <c:v>6593.533333333331</c:v>
                </c:pt>
                <c:pt idx="4757">
                  <c:v>6585.45</c:v>
                </c:pt>
                <c:pt idx="4758">
                  <c:v>6581.2666666666719</c:v>
                </c:pt>
                <c:pt idx="4759">
                  <c:v>6580.066666666673</c:v>
                </c:pt>
                <c:pt idx="4760">
                  <c:v>6581.5166666666719</c:v>
                </c:pt>
                <c:pt idx="4761">
                  <c:v>6578.4666666666717</c:v>
                </c:pt>
                <c:pt idx="4762">
                  <c:v>6577.1166666666741</c:v>
                </c:pt>
                <c:pt idx="4763">
                  <c:v>6581.533333333331</c:v>
                </c:pt>
                <c:pt idx="4764">
                  <c:v>6580.1666666666742</c:v>
                </c:pt>
                <c:pt idx="4765">
                  <c:v>6579.85</c:v>
                </c:pt>
                <c:pt idx="4766">
                  <c:v>6577.4666666666717</c:v>
                </c:pt>
                <c:pt idx="4767">
                  <c:v>6575.9166666666724</c:v>
                </c:pt>
                <c:pt idx="4768">
                  <c:v>6574.7</c:v>
                </c:pt>
                <c:pt idx="4769">
                  <c:v>6574.85</c:v>
                </c:pt>
                <c:pt idx="4770">
                  <c:v>6573.1666666666742</c:v>
                </c:pt>
                <c:pt idx="4771">
                  <c:v>6570.7166666666717</c:v>
                </c:pt>
                <c:pt idx="4772">
                  <c:v>6567.6333333333305</c:v>
                </c:pt>
                <c:pt idx="4773">
                  <c:v>6572.3</c:v>
                </c:pt>
                <c:pt idx="4774">
                  <c:v>6577.4</c:v>
                </c:pt>
                <c:pt idx="4775">
                  <c:v>6572.033333333331</c:v>
                </c:pt>
                <c:pt idx="4776">
                  <c:v>6573.2333333333308</c:v>
                </c:pt>
                <c:pt idx="4777">
                  <c:v>6575</c:v>
                </c:pt>
                <c:pt idx="4778">
                  <c:v>6576.6333333333305</c:v>
                </c:pt>
                <c:pt idx="4779">
                  <c:v>6576.566666666673</c:v>
                </c:pt>
                <c:pt idx="4780">
                  <c:v>6579.6166666666741</c:v>
                </c:pt>
                <c:pt idx="4781">
                  <c:v>6581.35</c:v>
                </c:pt>
                <c:pt idx="4782">
                  <c:v>6582.4</c:v>
                </c:pt>
                <c:pt idx="4783">
                  <c:v>6588.283333333331</c:v>
                </c:pt>
                <c:pt idx="4784">
                  <c:v>6585.1166666666741</c:v>
                </c:pt>
                <c:pt idx="4785">
                  <c:v>6587.1333333333305</c:v>
                </c:pt>
                <c:pt idx="4786">
                  <c:v>6590.8333333333303</c:v>
                </c:pt>
                <c:pt idx="4787">
                  <c:v>6593.8</c:v>
                </c:pt>
                <c:pt idx="4788">
                  <c:v>6591.283333333331</c:v>
                </c:pt>
                <c:pt idx="4789">
                  <c:v>6597.1333333333305</c:v>
                </c:pt>
                <c:pt idx="4790">
                  <c:v>6595.85</c:v>
                </c:pt>
                <c:pt idx="4791">
                  <c:v>6598.5166666666719</c:v>
                </c:pt>
                <c:pt idx="4792">
                  <c:v>6598.6333333333305</c:v>
                </c:pt>
                <c:pt idx="4793">
                  <c:v>6602.7166666666717</c:v>
                </c:pt>
                <c:pt idx="4794">
                  <c:v>6601.35</c:v>
                </c:pt>
                <c:pt idx="4795">
                  <c:v>6600.7166666666717</c:v>
                </c:pt>
                <c:pt idx="4796">
                  <c:v>6597.95</c:v>
                </c:pt>
                <c:pt idx="4797">
                  <c:v>6595.7333333333308</c:v>
                </c:pt>
                <c:pt idx="4798">
                  <c:v>6593.3833333333305</c:v>
                </c:pt>
                <c:pt idx="4799">
                  <c:v>6590.55</c:v>
                </c:pt>
                <c:pt idx="4800">
                  <c:v>6591.1666666666742</c:v>
                </c:pt>
                <c:pt idx="4801">
                  <c:v>6595.6166666666741</c:v>
                </c:pt>
                <c:pt idx="4802">
                  <c:v>6598.1833333333325</c:v>
                </c:pt>
                <c:pt idx="4803">
                  <c:v>6597.8333333333303</c:v>
                </c:pt>
                <c:pt idx="4804">
                  <c:v>6600.1833333333325</c:v>
                </c:pt>
                <c:pt idx="4805">
                  <c:v>6606</c:v>
                </c:pt>
                <c:pt idx="4806">
                  <c:v>6608.55</c:v>
                </c:pt>
                <c:pt idx="4807">
                  <c:v>6606.4166666666724</c:v>
                </c:pt>
                <c:pt idx="4808">
                  <c:v>6609.35</c:v>
                </c:pt>
                <c:pt idx="4809">
                  <c:v>6614.8333333333303</c:v>
                </c:pt>
                <c:pt idx="4810">
                  <c:v>6614.3666666666741</c:v>
                </c:pt>
                <c:pt idx="4811">
                  <c:v>6613.5166666666719</c:v>
                </c:pt>
                <c:pt idx="4812">
                  <c:v>6616.316666666673</c:v>
                </c:pt>
                <c:pt idx="4813">
                  <c:v>6621.5</c:v>
                </c:pt>
                <c:pt idx="4814">
                  <c:v>6624.1</c:v>
                </c:pt>
                <c:pt idx="4815">
                  <c:v>6628.8666666666741</c:v>
                </c:pt>
                <c:pt idx="4816">
                  <c:v>6630.4666666666717</c:v>
                </c:pt>
                <c:pt idx="4817">
                  <c:v>6636.9</c:v>
                </c:pt>
                <c:pt idx="4818">
                  <c:v>6640.35</c:v>
                </c:pt>
                <c:pt idx="4819">
                  <c:v>6642.9666666666717</c:v>
                </c:pt>
                <c:pt idx="4820">
                  <c:v>6642.6500000000024</c:v>
                </c:pt>
                <c:pt idx="4821">
                  <c:v>6647.033333333331</c:v>
                </c:pt>
                <c:pt idx="4822">
                  <c:v>6650.9166666666724</c:v>
                </c:pt>
                <c:pt idx="4823">
                  <c:v>6650.05</c:v>
                </c:pt>
                <c:pt idx="4824">
                  <c:v>6648.9666666666717</c:v>
                </c:pt>
                <c:pt idx="4825">
                  <c:v>6650.5</c:v>
                </c:pt>
                <c:pt idx="4826">
                  <c:v>6651.1333333333305</c:v>
                </c:pt>
                <c:pt idx="4827">
                  <c:v>6650.4333333333298</c:v>
                </c:pt>
                <c:pt idx="4828">
                  <c:v>6653.783333333331</c:v>
                </c:pt>
                <c:pt idx="4829">
                  <c:v>6653.6</c:v>
                </c:pt>
                <c:pt idx="4830">
                  <c:v>6652.85</c:v>
                </c:pt>
                <c:pt idx="4831">
                  <c:v>6652.4666666666717</c:v>
                </c:pt>
                <c:pt idx="4832">
                  <c:v>6652.7333333333308</c:v>
                </c:pt>
                <c:pt idx="4833">
                  <c:v>6648.8333333333303</c:v>
                </c:pt>
                <c:pt idx="4834">
                  <c:v>6645.7166666666717</c:v>
                </c:pt>
                <c:pt idx="4835">
                  <c:v>6643.35</c:v>
                </c:pt>
                <c:pt idx="4836">
                  <c:v>6640.8666666666741</c:v>
                </c:pt>
                <c:pt idx="4837">
                  <c:v>6644.1833333333325</c:v>
                </c:pt>
                <c:pt idx="4838">
                  <c:v>6644.1833333333325</c:v>
                </c:pt>
                <c:pt idx="4839">
                  <c:v>6647.4833333333308</c:v>
                </c:pt>
                <c:pt idx="4840">
                  <c:v>6646.9</c:v>
                </c:pt>
                <c:pt idx="4841">
                  <c:v>6646.4666666666717</c:v>
                </c:pt>
                <c:pt idx="4842">
                  <c:v>6643.4333333333298</c:v>
                </c:pt>
                <c:pt idx="4843">
                  <c:v>6639.4166666666724</c:v>
                </c:pt>
                <c:pt idx="4844">
                  <c:v>6637.6500000000024</c:v>
                </c:pt>
                <c:pt idx="4845">
                  <c:v>6639.35</c:v>
                </c:pt>
                <c:pt idx="4846">
                  <c:v>6639.9</c:v>
                </c:pt>
                <c:pt idx="4847">
                  <c:v>6634.2</c:v>
                </c:pt>
                <c:pt idx="4848">
                  <c:v>6639.033333333331</c:v>
                </c:pt>
                <c:pt idx="4849">
                  <c:v>6635.2166666666717</c:v>
                </c:pt>
                <c:pt idx="4850">
                  <c:v>6634.2333333333308</c:v>
                </c:pt>
                <c:pt idx="4851">
                  <c:v>6631.3</c:v>
                </c:pt>
                <c:pt idx="4852">
                  <c:v>6630</c:v>
                </c:pt>
                <c:pt idx="4853">
                  <c:v>6627.9833333333308</c:v>
                </c:pt>
                <c:pt idx="4854">
                  <c:v>6631.25</c:v>
                </c:pt>
                <c:pt idx="4855">
                  <c:v>6633.1500000000024</c:v>
                </c:pt>
                <c:pt idx="4856">
                  <c:v>6634.2166666666717</c:v>
                </c:pt>
                <c:pt idx="4857">
                  <c:v>6631.75</c:v>
                </c:pt>
                <c:pt idx="4858">
                  <c:v>6635.8</c:v>
                </c:pt>
                <c:pt idx="4859">
                  <c:v>6635.2166666666717</c:v>
                </c:pt>
                <c:pt idx="4860">
                  <c:v>6631.5833333333303</c:v>
                </c:pt>
                <c:pt idx="4861">
                  <c:v>6626.3</c:v>
                </c:pt>
                <c:pt idx="4862">
                  <c:v>6622.3666666666741</c:v>
                </c:pt>
                <c:pt idx="4863">
                  <c:v>6622.85</c:v>
                </c:pt>
                <c:pt idx="4864">
                  <c:v>6622.1</c:v>
                </c:pt>
                <c:pt idx="4865">
                  <c:v>6619.35</c:v>
                </c:pt>
                <c:pt idx="4866">
                  <c:v>6616.25</c:v>
                </c:pt>
                <c:pt idx="4867">
                  <c:v>6618.6500000000024</c:v>
                </c:pt>
                <c:pt idx="4868">
                  <c:v>6616.55</c:v>
                </c:pt>
                <c:pt idx="4869">
                  <c:v>6613.0833333333303</c:v>
                </c:pt>
                <c:pt idx="4870">
                  <c:v>6613.8</c:v>
                </c:pt>
                <c:pt idx="4871">
                  <c:v>6605.9666666666717</c:v>
                </c:pt>
                <c:pt idx="4872">
                  <c:v>6600.4333333333298</c:v>
                </c:pt>
                <c:pt idx="4873">
                  <c:v>6597.2333333333308</c:v>
                </c:pt>
                <c:pt idx="4874">
                  <c:v>6595.8666666666741</c:v>
                </c:pt>
                <c:pt idx="4875">
                  <c:v>6586.7333333333308</c:v>
                </c:pt>
                <c:pt idx="4876">
                  <c:v>6588.5833333333303</c:v>
                </c:pt>
                <c:pt idx="4877">
                  <c:v>6588.4333333333298</c:v>
                </c:pt>
                <c:pt idx="4878">
                  <c:v>6587.1666666666742</c:v>
                </c:pt>
                <c:pt idx="4879">
                  <c:v>6580.4666666666717</c:v>
                </c:pt>
                <c:pt idx="4880">
                  <c:v>6575.1666666666742</c:v>
                </c:pt>
                <c:pt idx="4881">
                  <c:v>6577.6</c:v>
                </c:pt>
                <c:pt idx="4882">
                  <c:v>6579.6333333333305</c:v>
                </c:pt>
                <c:pt idx="4883">
                  <c:v>6573.5</c:v>
                </c:pt>
                <c:pt idx="4884">
                  <c:v>6573.9333333333298</c:v>
                </c:pt>
                <c:pt idx="4885">
                  <c:v>6573.7</c:v>
                </c:pt>
                <c:pt idx="4886">
                  <c:v>6578.066666666673</c:v>
                </c:pt>
                <c:pt idx="4887">
                  <c:v>6581.283333333331</c:v>
                </c:pt>
                <c:pt idx="4888">
                  <c:v>6579.1333333333305</c:v>
                </c:pt>
                <c:pt idx="4889">
                  <c:v>6578.066666666673</c:v>
                </c:pt>
                <c:pt idx="4890">
                  <c:v>6575.6166666666741</c:v>
                </c:pt>
                <c:pt idx="4891">
                  <c:v>6579.033333333331</c:v>
                </c:pt>
                <c:pt idx="4892">
                  <c:v>6581.033333333331</c:v>
                </c:pt>
                <c:pt idx="4893">
                  <c:v>6585.3666666666741</c:v>
                </c:pt>
                <c:pt idx="4894">
                  <c:v>6586.7666666666719</c:v>
                </c:pt>
                <c:pt idx="4895">
                  <c:v>6584.816666666673</c:v>
                </c:pt>
                <c:pt idx="4896">
                  <c:v>6588.4833333333308</c:v>
                </c:pt>
                <c:pt idx="4897">
                  <c:v>6587.6666666666742</c:v>
                </c:pt>
                <c:pt idx="4898">
                  <c:v>6585.3</c:v>
                </c:pt>
                <c:pt idx="4899">
                  <c:v>6579.0833333333303</c:v>
                </c:pt>
                <c:pt idx="4900">
                  <c:v>6578.6666666666742</c:v>
                </c:pt>
                <c:pt idx="4901">
                  <c:v>6577.8333333333303</c:v>
                </c:pt>
                <c:pt idx="4902">
                  <c:v>6580.8833333333305</c:v>
                </c:pt>
                <c:pt idx="4903">
                  <c:v>6583</c:v>
                </c:pt>
                <c:pt idx="4904">
                  <c:v>6579.533333333331</c:v>
                </c:pt>
                <c:pt idx="4905">
                  <c:v>6573.6833333333325</c:v>
                </c:pt>
                <c:pt idx="4906">
                  <c:v>6571.9833333333308</c:v>
                </c:pt>
                <c:pt idx="4907">
                  <c:v>6576.35</c:v>
                </c:pt>
                <c:pt idx="4908">
                  <c:v>6572.9833333333308</c:v>
                </c:pt>
                <c:pt idx="4909">
                  <c:v>6570.6333333333305</c:v>
                </c:pt>
                <c:pt idx="4910">
                  <c:v>6575.05</c:v>
                </c:pt>
                <c:pt idx="4911">
                  <c:v>6576.1833333333325</c:v>
                </c:pt>
                <c:pt idx="4912">
                  <c:v>6580.4666666666717</c:v>
                </c:pt>
                <c:pt idx="4913">
                  <c:v>6580.85</c:v>
                </c:pt>
                <c:pt idx="4914">
                  <c:v>6576.4166666666724</c:v>
                </c:pt>
                <c:pt idx="4915">
                  <c:v>6574.8833333333305</c:v>
                </c:pt>
                <c:pt idx="4916">
                  <c:v>6574.033333333331</c:v>
                </c:pt>
                <c:pt idx="4917">
                  <c:v>6580.1333333333305</c:v>
                </c:pt>
                <c:pt idx="4918">
                  <c:v>6580.6833333333325</c:v>
                </c:pt>
                <c:pt idx="4919">
                  <c:v>6580.0166666666719</c:v>
                </c:pt>
                <c:pt idx="4920">
                  <c:v>6581.1333333333305</c:v>
                </c:pt>
                <c:pt idx="4921">
                  <c:v>6582.8333333333303</c:v>
                </c:pt>
                <c:pt idx="4922">
                  <c:v>6584.05</c:v>
                </c:pt>
                <c:pt idx="4923">
                  <c:v>6585.4666666666717</c:v>
                </c:pt>
                <c:pt idx="4924">
                  <c:v>6586.3833333333305</c:v>
                </c:pt>
                <c:pt idx="4925">
                  <c:v>6587.3666666666741</c:v>
                </c:pt>
                <c:pt idx="4926">
                  <c:v>6585.3833333333305</c:v>
                </c:pt>
                <c:pt idx="4927">
                  <c:v>6586.8</c:v>
                </c:pt>
                <c:pt idx="4928">
                  <c:v>6587.3</c:v>
                </c:pt>
                <c:pt idx="4929">
                  <c:v>6591.2</c:v>
                </c:pt>
                <c:pt idx="4930">
                  <c:v>6584.2166666666717</c:v>
                </c:pt>
                <c:pt idx="4931">
                  <c:v>6591.2333333333308</c:v>
                </c:pt>
                <c:pt idx="4932">
                  <c:v>6596.1500000000024</c:v>
                </c:pt>
                <c:pt idx="4933">
                  <c:v>6600.1666666666742</c:v>
                </c:pt>
                <c:pt idx="4934">
                  <c:v>6603.2</c:v>
                </c:pt>
                <c:pt idx="4935">
                  <c:v>6607.3333333333303</c:v>
                </c:pt>
                <c:pt idx="4936">
                  <c:v>6606.033333333331</c:v>
                </c:pt>
                <c:pt idx="4937">
                  <c:v>6605.3666666666741</c:v>
                </c:pt>
                <c:pt idx="4938">
                  <c:v>6606.5833333333303</c:v>
                </c:pt>
                <c:pt idx="4939">
                  <c:v>6611.566666666673</c:v>
                </c:pt>
                <c:pt idx="4940">
                  <c:v>6614.8333333333303</c:v>
                </c:pt>
                <c:pt idx="4941">
                  <c:v>6610.6666666666742</c:v>
                </c:pt>
                <c:pt idx="4942">
                  <c:v>6608.6166666666741</c:v>
                </c:pt>
                <c:pt idx="4943">
                  <c:v>6605.55</c:v>
                </c:pt>
                <c:pt idx="4944">
                  <c:v>6608.2166666666717</c:v>
                </c:pt>
                <c:pt idx="4945">
                  <c:v>6609.9833333333308</c:v>
                </c:pt>
                <c:pt idx="4946">
                  <c:v>6608.2166666666717</c:v>
                </c:pt>
                <c:pt idx="4947">
                  <c:v>6606.2666666666719</c:v>
                </c:pt>
                <c:pt idx="4948">
                  <c:v>6606.1</c:v>
                </c:pt>
                <c:pt idx="4949">
                  <c:v>6608.3833333333305</c:v>
                </c:pt>
                <c:pt idx="4950">
                  <c:v>6609.3333333333303</c:v>
                </c:pt>
                <c:pt idx="4951">
                  <c:v>6604.1500000000024</c:v>
                </c:pt>
                <c:pt idx="4952">
                  <c:v>6605.9666666666717</c:v>
                </c:pt>
                <c:pt idx="4953">
                  <c:v>6602.4666666666717</c:v>
                </c:pt>
                <c:pt idx="4954">
                  <c:v>6601.35</c:v>
                </c:pt>
                <c:pt idx="4955">
                  <c:v>6605.783333333331</c:v>
                </c:pt>
                <c:pt idx="4956">
                  <c:v>6602.283333333331</c:v>
                </c:pt>
                <c:pt idx="4957">
                  <c:v>6602.9</c:v>
                </c:pt>
                <c:pt idx="4958">
                  <c:v>6600.1333333333305</c:v>
                </c:pt>
                <c:pt idx="4959">
                  <c:v>6605.4166666666724</c:v>
                </c:pt>
                <c:pt idx="4960">
                  <c:v>6604.85</c:v>
                </c:pt>
                <c:pt idx="4961">
                  <c:v>6604.566666666673</c:v>
                </c:pt>
                <c:pt idx="4962">
                  <c:v>6599.9166666666724</c:v>
                </c:pt>
                <c:pt idx="4963">
                  <c:v>6596.1333333333305</c:v>
                </c:pt>
                <c:pt idx="4964">
                  <c:v>6600</c:v>
                </c:pt>
                <c:pt idx="4965">
                  <c:v>6604.3666666666741</c:v>
                </c:pt>
                <c:pt idx="4966">
                  <c:v>6606.1333333333305</c:v>
                </c:pt>
                <c:pt idx="4967">
                  <c:v>6605.6666666666742</c:v>
                </c:pt>
                <c:pt idx="4968">
                  <c:v>6606.533333333331</c:v>
                </c:pt>
                <c:pt idx="4969">
                  <c:v>6606.283333333331</c:v>
                </c:pt>
                <c:pt idx="4970">
                  <c:v>6600.1</c:v>
                </c:pt>
                <c:pt idx="4971">
                  <c:v>6602.4833333333308</c:v>
                </c:pt>
                <c:pt idx="4972">
                  <c:v>6605.75</c:v>
                </c:pt>
                <c:pt idx="4973">
                  <c:v>6614.283333333331</c:v>
                </c:pt>
                <c:pt idx="4974">
                  <c:v>6615.566666666673</c:v>
                </c:pt>
                <c:pt idx="4975">
                  <c:v>6615.783333333331</c:v>
                </c:pt>
                <c:pt idx="4976">
                  <c:v>6617.4666666666717</c:v>
                </c:pt>
                <c:pt idx="4977">
                  <c:v>6615.3666666666741</c:v>
                </c:pt>
                <c:pt idx="4978">
                  <c:v>6610.9666666666717</c:v>
                </c:pt>
                <c:pt idx="4979">
                  <c:v>6610.9</c:v>
                </c:pt>
                <c:pt idx="4980">
                  <c:v>6612.066666666673</c:v>
                </c:pt>
                <c:pt idx="4981">
                  <c:v>6613.566666666673</c:v>
                </c:pt>
                <c:pt idx="4982">
                  <c:v>6614.783333333331</c:v>
                </c:pt>
                <c:pt idx="4983">
                  <c:v>6607.3</c:v>
                </c:pt>
                <c:pt idx="4984">
                  <c:v>6605.7166666666717</c:v>
                </c:pt>
                <c:pt idx="4985">
                  <c:v>6605.7666666666719</c:v>
                </c:pt>
                <c:pt idx="4986">
                  <c:v>6602.4833333333308</c:v>
                </c:pt>
                <c:pt idx="4987">
                  <c:v>6606.1333333333305</c:v>
                </c:pt>
                <c:pt idx="4988">
                  <c:v>6602.9833333333308</c:v>
                </c:pt>
                <c:pt idx="4989">
                  <c:v>6602.816666666673</c:v>
                </c:pt>
                <c:pt idx="4990">
                  <c:v>6611.1833333333325</c:v>
                </c:pt>
                <c:pt idx="4991">
                  <c:v>6610.9833333333308</c:v>
                </c:pt>
                <c:pt idx="4992">
                  <c:v>6610.9333333333298</c:v>
                </c:pt>
                <c:pt idx="4993">
                  <c:v>6609.783333333331</c:v>
                </c:pt>
                <c:pt idx="4994">
                  <c:v>6608.1166666666741</c:v>
                </c:pt>
                <c:pt idx="4995">
                  <c:v>6611.3333333333303</c:v>
                </c:pt>
                <c:pt idx="4996">
                  <c:v>6607.7166666666717</c:v>
                </c:pt>
                <c:pt idx="4997">
                  <c:v>6607.45</c:v>
                </c:pt>
                <c:pt idx="4998">
                  <c:v>6608.8</c:v>
                </c:pt>
                <c:pt idx="4999">
                  <c:v>6611.2333333333308</c:v>
                </c:pt>
                <c:pt idx="5000">
                  <c:v>6607.566666666673</c:v>
                </c:pt>
                <c:pt idx="5001">
                  <c:v>6609.8</c:v>
                </c:pt>
                <c:pt idx="5002">
                  <c:v>6604.85</c:v>
                </c:pt>
                <c:pt idx="5003">
                  <c:v>6607.25</c:v>
                </c:pt>
                <c:pt idx="5004">
                  <c:v>6604.1833333333325</c:v>
                </c:pt>
                <c:pt idx="5005">
                  <c:v>6602.9</c:v>
                </c:pt>
                <c:pt idx="5006">
                  <c:v>6604.1833333333325</c:v>
                </c:pt>
                <c:pt idx="5007">
                  <c:v>6607.6166666666741</c:v>
                </c:pt>
                <c:pt idx="5008">
                  <c:v>6606.3</c:v>
                </c:pt>
                <c:pt idx="5009">
                  <c:v>6609.75</c:v>
                </c:pt>
                <c:pt idx="5010">
                  <c:v>6613.316666666673</c:v>
                </c:pt>
                <c:pt idx="5011">
                  <c:v>6621.6166666666741</c:v>
                </c:pt>
                <c:pt idx="5012">
                  <c:v>6620.3833333333305</c:v>
                </c:pt>
                <c:pt idx="5013">
                  <c:v>6623.3333333333303</c:v>
                </c:pt>
                <c:pt idx="5014">
                  <c:v>6624.6666666666742</c:v>
                </c:pt>
                <c:pt idx="5015">
                  <c:v>6626.7</c:v>
                </c:pt>
                <c:pt idx="5016">
                  <c:v>6627.8333333333303</c:v>
                </c:pt>
                <c:pt idx="5017">
                  <c:v>6621.55</c:v>
                </c:pt>
                <c:pt idx="5018">
                  <c:v>6623.85</c:v>
                </c:pt>
                <c:pt idx="5019">
                  <c:v>6624.0166666666719</c:v>
                </c:pt>
                <c:pt idx="5020">
                  <c:v>6626.316666666673</c:v>
                </c:pt>
                <c:pt idx="5021">
                  <c:v>6624.1333333333305</c:v>
                </c:pt>
                <c:pt idx="5022">
                  <c:v>6628.6333333333305</c:v>
                </c:pt>
                <c:pt idx="5023">
                  <c:v>6633.25</c:v>
                </c:pt>
                <c:pt idx="5024">
                  <c:v>6636.1833333333325</c:v>
                </c:pt>
                <c:pt idx="5025">
                  <c:v>6640.2</c:v>
                </c:pt>
                <c:pt idx="5026">
                  <c:v>6639.4833333333308</c:v>
                </c:pt>
                <c:pt idx="5027">
                  <c:v>6635.033333333331</c:v>
                </c:pt>
                <c:pt idx="5028">
                  <c:v>6633.066666666673</c:v>
                </c:pt>
                <c:pt idx="5029">
                  <c:v>6636.316666666673</c:v>
                </c:pt>
                <c:pt idx="5030">
                  <c:v>6637.283333333331</c:v>
                </c:pt>
                <c:pt idx="5031">
                  <c:v>6639.3333333333303</c:v>
                </c:pt>
                <c:pt idx="5032">
                  <c:v>6631.9333333333298</c:v>
                </c:pt>
                <c:pt idx="5033">
                  <c:v>6627.5166666666719</c:v>
                </c:pt>
                <c:pt idx="5034">
                  <c:v>6624.9666666666717</c:v>
                </c:pt>
                <c:pt idx="5035">
                  <c:v>6620.6333333333305</c:v>
                </c:pt>
                <c:pt idx="5036">
                  <c:v>6614.8666666666741</c:v>
                </c:pt>
                <c:pt idx="5037">
                  <c:v>6610.3666666666741</c:v>
                </c:pt>
                <c:pt idx="5038">
                  <c:v>6614.6333333333305</c:v>
                </c:pt>
                <c:pt idx="5039">
                  <c:v>6613.3833333333305</c:v>
                </c:pt>
                <c:pt idx="5040">
                  <c:v>6612.2</c:v>
                </c:pt>
                <c:pt idx="5041">
                  <c:v>6610.1500000000024</c:v>
                </c:pt>
                <c:pt idx="5042">
                  <c:v>6608.316666666673</c:v>
                </c:pt>
                <c:pt idx="5043">
                  <c:v>6611.8333333333303</c:v>
                </c:pt>
                <c:pt idx="5044">
                  <c:v>6610.6</c:v>
                </c:pt>
                <c:pt idx="5045">
                  <c:v>6611.05</c:v>
                </c:pt>
                <c:pt idx="5046">
                  <c:v>6615.4666666666717</c:v>
                </c:pt>
                <c:pt idx="5047">
                  <c:v>6612.1333333333305</c:v>
                </c:pt>
                <c:pt idx="5048">
                  <c:v>6616.9333333333298</c:v>
                </c:pt>
                <c:pt idx="5049">
                  <c:v>6613.35</c:v>
                </c:pt>
                <c:pt idx="5050">
                  <c:v>6614.066666666673</c:v>
                </c:pt>
                <c:pt idx="5051">
                  <c:v>6613.9833333333308</c:v>
                </c:pt>
                <c:pt idx="5052">
                  <c:v>6611.9166666666724</c:v>
                </c:pt>
                <c:pt idx="5053">
                  <c:v>6611.55</c:v>
                </c:pt>
                <c:pt idx="5054">
                  <c:v>6607.3333333333303</c:v>
                </c:pt>
                <c:pt idx="5055">
                  <c:v>6606.5</c:v>
                </c:pt>
                <c:pt idx="5056">
                  <c:v>6611.7166666666717</c:v>
                </c:pt>
                <c:pt idx="5057">
                  <c:v>6613.85</c:v>
                </c:pt>
                <c:pt idx="5058">
                  <c:v>6606.283333333331</c:v>
                </c:pt>
                <c:pt idx="5059">
                  <c:v>6606.1</c:v>
                </c:pt>
                <c:pt idx="5060">
                  <c:v>6610.783333333331</c:v>
                </c:pt>
                <c:pt idx="5061">
                  <c:v>6609.316666666673</c:v>
                </c:pt>
                <c:pt idx="5062">
                  <c:v>6612.1666666666742</c:v>
                </c:pt>
                <c:pt idx="5063">
                  <c:v>6613.95</c:v>
                </c:pt>
                <c:pt idx="5064">
                  <c:v>6611.8333333333303</c:v>
                </c:pt>
                <c:pt idx="5065">
                  <c:v>6612.3</c:v>
                </c:pt>
                <c:pt idx="5066">
                  <c:v>6612.75</c:v>
                </c:pt>
                <c:pt idx="5067">
                  <c:v>6607.1</c:v>
                </c:pt>
                <c:pt idx="5068">
                  <c:v>6607.8</c:v>
                </c:pt>
                <c:pt idx="5069">
                  <c:v>6605.2333333333308</c:v>
                </c:pt>
                <c:pt idx="5070">
                  <c:v>6601.066666666673</c:v>
                </c:pt>
                <c:pt idx="5071">
                  <c:v>6596.85</c:v>
                </c:pt>
                <c:pt idx="5072">
                  <c:v>6594.816666666673</c:v>
                </c:pt>
                <c:pt idx="5073">
                  <c:v>6599.4833333333308</c:v>
                </c:pt>
                <c:pt idx="5074">
                  <c:v>6602.066666666673</c:v>
                </c:pt>
                <c:pt idx="5075">
                  <c:v>6602.7166666666717</c:v>
                </c:pt>
                <c:pt idx="5076">
                  <c:v>6601.1</c:v>
                </c:pt>
                <c:pt idx="5077">
                  <c:v>6606.4</c:v>
                </c:pt>
                <c:pt idx="5078">
                  <c:v>6610.7</c:v>
                </c:pt>
                <c:pt idx="5079">
                  <c:v>6605.8</c:v>
                </c:pt>
                <c:pt idx="5080">
                  <c:v>6602.6</c:v>
                </c:pt>
                <c:pt idx="5081">
                  <c:v>6607.283333333331</c:v>
                </c:pt>
                <c:pt idx="5082">
                  <c:v>6609.1333333333305</c:v>
                </c:pt>
                <c:pt idx="5083">
                  <c:v>6608</c:v>
                </c:pt>
                <c:pt idx="5084">
                  <c:v>6606.8</c:v>
                </c:pt>
                <c:pt idx="5085">
                  <c:v>6604.2666666666719</c:v>
                </c:pt>
                <c:pt idx="5086">
                  <c:v>6605</c:v>
                </c:pt>
                <c:pt idx="5087">
                  <c:v>6611.1166666666741</c:v>
                </c:pt>
                <c:pt idx="5088">
                  <c:v>6608.566666666673</c:v>
                </c:pt>
                <c:pt idx="5089">
                  <c:v>6608.783333333331</c:v>
                </c:pt>
                <c:pt idx="5090">
                  <c:v>6606.5166666666719</c:v>
                </c:pt>
                <c:pt idx="5091">
                  <c:v>6601.85</c:v>
                </c:pt>
                <c:pt idx="5092">
                  <c:v>6603.7666666666719</c:v>
                </c:pt>
                <c:pt idx="5093">
                  <c:v>6602.3666666666741</c:v>
                </c:pt>
                <c:pt idx="5094">
                  <c:v>6608.6166666666741</c:v>
                </c:pt>
                <c:pt idx="5095">
                  <c:v>6618.7166666666717</c:v>
                </c:pt>
                <c:pt idx="5096">
                  <c:v>6620.4833333333308</c:v>
                </c:pt>
                <c:pt idx="5097">
                  <c:v>6618.9833333333308</c:v>
                </c:pt>
                <c:pt idx="5098">
                  <c:v>6615</c:v>
                </c:pt>
                <c:pt idx="5099">
                  <c:v>6616.95</c:v>
                </c:pt>
                <c:pt idx="5100">
                  <c:v>6617.4833333333308</c:v>
                </c:pt>
                <c:pt idx="5101">
                  <c:v>6619.4666666666717</c:v>
                </c:pt>
                <c:pt idx="5102">
                  <c:v>6618.7666666666719</c:v>
                </c:pt>
                <c:pt idx="5103">
                  <c:v>6624.25</c:v>
                </c:pt>
                <c:pt idx="5104">
                  <c:v>6627.85</c:v>
                </c:pt>
                <c:pt idx="5105">
                  <c:v>6630.3</c:v>
                </c:pt>
                <c:pt idx="5106">
                  <c:v>6633.4833333333308</c:v>
                </c:pt>
                <c:pt idx="5107">
                  <c:v>6631.75</c:v>
                </c:pt>
                <c:pt idx="5108">
                  <c:v>6630.1833333333325</c:v>
                </c:pt>
                <c:pt idx="5109">
                  <c:v>6629.6500000000024</c:v>
                </c:pt>
                <c:pt idx="5110">
                  <c:v>6630.6833333333325</c:v>
                </c:pt>
                <c:pt idx="5111">
                  <c:v>6629.566666666673</c:v>
                </c:pt>
                <c:pt idx="5112">
                  <c:v>6632.45</c:v>
                </c:pt>
                <c:pt idx="5113">
                  <c:v>6632.4666666666717</c:v>
                </c:pt>
                <c:pt idx="5114">
                  <c:v>6634.5833333333303</c:v>
                </c:pt>
                <c:pt idx="5115">
                  <c:v>6630.35</c:v>
                </c:pt>
                <c:pt idx="5116">
                  <c:v>6628.4333333333298</c:v>
                </c:pt>
                <c:pt idx="5117">
                  <c:v>6623.9666666666717</c:v>
                </c:pt>
                <c:pt idx="5118">
                  <c:v>6625.5</c:v>
                </c:pt>
                <c:pt idx="5119">
                  <c:v>6624.6833333333325</c:v>
                </c:pt>
                <c:pt idx="5120">
                  <c:v>6623.55</c:v>
                </c:pt>
                <c:pt idx="5121">
                  <c:v>6625.5166666666719</c:v>
                </c:pt>
                <c:pt idx="5122">
                  <c:v>6621.6833333333325</c:v>
                </c:pt>
                <c:pt idx="5123">
                  <c:v>6624.9833333333308</c:v>
                </c:pt>
                <c:pt idx="5124">
                  <c:v>6628.5166666666719</c:v>
                </c:pt>
                <c:pt idx="5125">
                  <c:v>6627.8666666666741</c:v>
                </c:pt>
                <c:pt idx="5126">
                  <c:v>6625.9333333333298</c:v>
                </c:pt>
                <c:pt idx="5127">
                  <c:v>6635.566666666673</c:v>
                </c:pt>
                <c:pt idx="5128">
                  <c:v>6639.1</c:v>
                </c:pt>
                <c:pt idx="5129">
                  <c:v>6638.2666666666719</c:v>
                </c:pt>
                <c:pt idx="5130">
                  <c:v>6643.55</c:v>
                </c:pt>
                <c:pt idx="5131">
                  <c:v>6647.45</c:v>
                </c:pt>
                <c:pt idx="5132">
                  <c:v>6651.6500000000024</c:v>
                </c:pt>
                <c:pt idx="5133">
                  <c:v>6646.6833333333325</c:v>
                </c:pt>
                <c:pt idx="5134">
                  <c:v>6639.6666666666742</c:v>
                </c:pt>
                <c:pt idx="5135">
                  <c:v>6635.3333333333303</c:v>
                </c:pt>
                <c:pt idx="5136">
                  <c:v>6638.4833333333308</c:v>
                </c:pt>
                <c:pt idx="5137">
                  <c:v>6640.8666666666741</c:v>
                </c:pt>
                <c:pt idx="5138">
                  <c:v>6635.95</c:v>
                </c:pt>
                <c:pt idx="5139">
                  <c:v>6635.1166666666741</c:v>
                </c:pt>
                <c:pt idx="5140">
                  <c:v>6639.6166666666741</c:v>
                </c:pt>
                <c:pt idx="5141">
                  <c:v>6636.1166666666741</c:v>
                </c:pt>
                <c:pt idx="5142">
                  <c:v>6632.3666666666741</c:v>
                </c:pt>
                <c:pt idx="5143">
                  <c:v>6634.5</c:v>
                </c:pt>
                <c:pt idx="5144">
                  <c:v>6634.1166666666741</c:v>
                </c:pt>
                <c:pt idx="5145">
                  <c:v>6633.783333333331</c:v>
                </c:pt>
                <c:pt idx="5146">
                  <c:v>6630.1333333333305</c:v>
                </c:pt>
                <c:pt idx="5147">
                  <c:v>6628.0166666666719</c:v>
                </c:pt>
                <c:pt idx="5148">
                  <c:v>6635.6666666666742</c:v>
                </c:pt>
                <c:pt idx="5149">
                  <c:v>6633.566666666673</c:v>
                </c:pt>
                <c:pt idx="5150">
                  <c:v>6637.4</c:v>
                </c:pt>
                <c:pt idx="5151">
                  <c:v>6639.9333333333298</c:v>
                </c:pt>
                <c:pt idx="5152">
                  <c:v>6640.1166666666741</c:v>
                </c:pt>
                <c:pt idx="5153">
                  <c:v>6639</c:v>
                </c:pt>
                <c:pt idx="5154">
                  <c:v>6637.2166666666717</c:v>
                </c:pt>
                <c:pt idx="5155">
                  <c:v>6631.6666666666742</c:v>
                </c:pt>
                <c:pt idx="5156">
                  <c:v>6633</c:v>
                </c:pt>
                <c:pt idx="5157">
                  <c:v>6635.25</c:v>
                </c:pt>
                <c:pt idx="5158">
                  <c:v>6639.816666666673</c:v>
                </c:pt>
                <c:pt idx="5159">
                  <c:v>6641.066666666673</c:v>
                </c:pt>
                <c:pt idx="5160">
                  <c:v>6639.75</c:v>
                </c:pt>
                <c:pt idx="5161">
                  <c:v>6639.6333333333305</c:v>
                </c:pt>
                <c:pt idx="5162">
                  <c:v>6639.2166666666717</c:v>
                </c:pt>
                <c:pt idx="5163">
                  <c:v>6636.4166666666724</c:v>
                </c:pt>
                <c:pt idx="5164">
                  <c:v>6634.3333333333303</c:v>
                </c:pt>
                <c:pt idx="5165">
                  <c:v>6629.75</c:v>
                </c:pt>
                <c:pt idx="5166">
                  <c:v>6622.25</c:v>
                </c:pt>
                <c:pt idx="5167">
                  <c:v>6622.816666666673</c:v>
                </c:pt>
                <c:pt idx="5168">
                  <c:v>6621.8666666666741</c:v>
                </c:pt>
                <c:pt idx="5169">
                  <c:v>6623.25</c:v>
                </c:pt>
                <c:pt idx="5170">
                  <c:v>6620.8666666666741</c:v>
                </c:pt>
                <c:pt idx="5171">
                  <c:v>6624.8333333333303</c:v>
                </c:pt>
                <c:pt idx="5172">
                  <c:v>6625.55</c:v>
                </c:pt>
                <c:pt idx="5173">
                  <c:v>6622.7666666666719</c:v>
                </c:pt>
                <c:pt idx="5174">
                  <c:v>6621.9</c:v>
                </c:pt>
                <c:pt idx="5175">
                  <c:v>6622.95</c:v>
                </c:pt>
                <c:pt idx="5176">
                  <c:v>6622.9833333333308</c:v>
                </c:pt>
                <c:pt idx="5177">
                  <c:v>6630.033333333331</c:v>
                </c:pt>
                <c:pt idx="5178">
                  <c:v>6634.9666666666717</c:v>
                </c:pt>
                <c:pt idx="5179">
                  <c:v>6630.85</c:v>
                </c:pt>
                <c:pt idx="5180">
                  <c:v>6631.1</c:v>
                </c:pt>
                <c:pt idx="5181">
                  <c:v>6631.066666666673</c:v>
                </c:pt>
                <c:pt idx="5182">
                  <c:v>6633.533333333331</c:v>
                </c:pt>
                <c:pt idx="5183">
                  <c:v>6629.9166666666724</c:v>
                </c:pt>
                <c:pt idx="5184">
                  <c:v>6624.55</c:v>
                </c:pt>
                <c:pt idx="5185">
                  <c:v>6624.6</c:v>
                </c:pt>
                <c:pt idx="5186">
                  <c:v>6625.4333333333298</c:v>
                </c:pt>
                <c:pt idx="5187">
                  <c:v>6616.6500000000024</c:v>
                </c:pt>
                <c:pt idx="5188">
                  <c:v>6614.9833333333308</c:v>
                </c:pt>
                <c:pt idx="5189">
                  <c:v>6610.5</c:v>
                </c:pt>
                <c:pt idx="5190">
                  <c:v>6608.6666666666742</c:v>
                </c:pt>
                <c:pt idx="5191">
                  <c:v>6605.05</c:v>
                </c:pt>
                <c:pt idx="5192">
                  <c:v>6601.0166666666719</c:v>
                </c:pt>
                <c:pt idx="5193">
                  <c:v>6600.1500000000024</c:v>
                </c:pt>
                <c:pt idx="5194">
                  <c:v>6603.7666666666719</c:v>
                </c:pt>
                <c:pt idx="5195">
                  <c:v>6604.2333333333308</c:v>
                </c:pt>
                <c:pt idx="5196">
                  <c:v>6598.4333333333298</c:v>
                </c:pt>
                <c:pt idx="5197">
                  <c:v>6594.816666666673</c:v>
                </c:pt>
                <c:pt idx="5198">
                  <c:v>6594.5</c:v>
                </c:pt>
                <c:pt idx="5199">
                  <c:v>6601.7333333333308</c:v>
                </c:pt>
                <c:pt idx="5200">
                  <c:v>6598.1666666666742</c:v>
                </c:pt>
                <c:pt idx="5201">
                  <c:v>6597.033333333331</c:v>
                </c:pt>
                <c:pt idx="5202">
                  <c:v>6594.25</c:v>
                </c:pt>
                <c:pt idx="5203">
                  <c:v>6593.066666666673</c:v>
                </c:pt>
                <c:pt idx="5204">
                  <c:v>6592.2333333333308</c:v>
                </c:pt>
                <c:pt idx="5205">
                  <c:v>6589.1</c:v>
                </c:pt>
                <c:pt idx="5206">
                  <c:v>6590.1500000000024</c:v>
                </c:pt>
                <c:pt idx="5207">
                  <c:v>6589.6333333333305</c:v>
                </c:pt>
                <c:pt idx="5208">
                  <c:v>6587.783333333331</c:v>
                </c:pt>
                <c:pt idx="5209">
                  <c:v>6584.5833333333303</c:v>
                </c:pt>
                <c:pt idx="5210">
                  <c:v>6581.6500000000024</c:v>
                </c:pt>
                <c:pt idx="5211">
                  <c:v>6584.1333333333305</c:v>
                </c:pt>
                <c:pt idx="5212">
                  <c:v>6587.9666666666717</c:v>
                </c:pt>
                <c:pt idx="5213">
                  <c:v>6586.316666666673</c:v>
                </c:pt>
                <c:pt idx="5214">
                  <c:v>6583.1666666666742</c:v>
                </c:pt>
                <c:pt idx="5215">
                  <c:v>6579.6666666666742</c:v>
                </c:pt>
                <c:pt idx="5216">
                  <c:v>6579.1333333333305</c:v>
                </c:pt>
                <c:pt idx="5217">
                  <c:v>6579.3666666666741</c:v>
                </c:pt>
                <c:pt idx="5218">
                  <c:v>6576.9666666666717</c:v>
                </c:pt>
                <c:pt idx="5219">
                  <c:v>6577.3333333333303</c:v>
                </c:pt>
                <c:pt idx="5220">
                  <c:v>6576.316666666673</c:v>
                </c:pt>
                <c:pt idx="5221">
                  <c:v>6575.2166666666717</c:v>
                </c:pt>
                <c:pt idx="5222">
                  <c:v>6576.7</c:v>
                </c:pt>
                <c:pt idx="5223">
                  <c:v>6570.5833333333303</c:v>
                </c:pt>
                <c:pt idx="5224">
                  <c:v>6571.566666666673</c:v>
                </c:pt>
                <c:pt idx="5225">
                  <c:v>6575.283333333331</c:v>
                </c:pt>
                <c:pt idx="5226">
                  <c:v>6576.1166666666741</c:v>
                </c:pt>
                <c:pt idx="5227">
                  <c:v>6574.9666666666717</c:v>
                </c:pt>
                <c:pt idx="5228">
                  <c:v>6576.316666666673</c:v>
                </c:pt>
                <c:pt idx="5229">
                  <c:v>6574.1666666666742</c:v>
                </c:pt>
                <c:pt idx="5230">
                  <c:v>6570.6</c:v>
                </c:pt>
                <c:pt idx="5231">
                  <c:v>6569.45</c:v>
                </c:pt>
                <c:pt idx="5232">
                  <c:v>6567.6166666666741</c:v>
                </c:pt>
                <c:pt idx="5233">
                  <c:v>6570.1333333333305</c:v>
                </c:pt>
                <c:pt idx="5234">
                  <c:v>6565.783333333331</c:v>
                </c:pt>
                <c:pt idx="5235">
                  <c:v>6567.1333333333305</c:v>
                </c:pt>
                <c:pt idx="5236">
                  <c:v>6563.9</c:v>
                </c:pt>
                <c:pt idx="5237">
                  <c:v>6560.783333333331</c:v>
                </c:pt>
                <c:pt idx="5238">
                  <c:v>6559.3666666666741</c:v>
                </c:pt>
                <c:pt idx="5239">
                  <c:v>6562.6833333333325</c:v>
                </c:pt>
                <c:pt idx="5240">
                  <c:v>6562.2</c:v>
                </c:pt>
                <c:pt idx="5241">
                  <c:v>6560.2333333333308</c:v>
                </c:pt>
                <c:pt idx="5242">
                  <c:v>6559.5166666666719</c:v>
                </c:pt>
                <c:pt idx="5243">
                  <c:v>6560.8333333333303</c:v>
                </c:pt>
                <c:pt idx="5244">
                  <c:v>6565.6833333333325</c:v>
                </c:pt>
                <c:pt idx="5245">
                  <c:v>6562.6333333333305</c:v>
                </c:pt>
                <c:pt idx="5246">
                  <c:v>6560.6166666666741</c:v>
                </c:pt>
                <c:pt idx="5247">
                  <c:v>6561.35</c:v>
                </c:pt>
                <c:pt idx="5248">
                  <c:v>6565.2</c:v>
                </c:pt>
                <c:pt idx="5249">
                  <c:v>6570.1500000000024</c:v>
                </c:pt>
                <c:pt idx="5250">
                  <c:v>6564.6666666666742</c:v>
                </c:pt>
                <c:pt idx="5251">
                  <c:v>6567.9</c:v>
                </c:pt>
                <c:pt idx="5252">
                  <c:v>6564.5</c:v>
                </c:pt>
                <c:pt idx="5253">
                  <c:v>6562.2333333333308</c:v>
                </c:pt>
                <c:pt idx="5254">
                  <c:v>6560.3833333333305</c:v>
                </c:pt>
                <c:pt idx="5255">
                  <c:v>6563.1666666666742</c:v>
                </c:pt>
                <c:pt idx="5256">
                  <c:v>6565.1500000000024</c:v>
                </c:pt>
                <c:pt idx="5257">
                  <c:v>6566.55</c:v>
                </c:pt>
                <c:pt idx="5258">
                  <c:v>6565.1833333333325</c:v>
                </c:pt>
                <c:pt idx="5259">
                  <c:v>6561.2166666666717</c:v>
                </c:pt>
                <c:pt idx="5260">
                  <c:v>6557.7666666666719</c:v>
                </c:pt>
                <c:pt idx="5261">
                  <c:v>6560.566666666673</c:v>
                </c:pt>
                <c:pt idx="5262">
                  <c:v>6560.1500000000024</c:v>
                </c:pt>
                <c:pt idx="5263">
                  <c:v>6562.1833333333325</c:v>
                </c:pt>
                <c:pt idx="5264">
                  <c:v>6563.1666666666742</c:v>
                </c:pt>
                <c:pt idx="5265">
                  <c:v>6562.8</c:v>
                </c:pt>
                <c:pt idx="5266">
                  <c:v>6563.816666666673</c:v>
                </c:pt>
                <c:pt idx="5267">
                  <c:v>6561.1</c:v>
                </c:pt>
                <c:pt idx="5268">
                  <c:v>6560.2166666666717</c:v>
                </c:pt>
                <c:pt idx="5269">
                  <c:v>6561.8333333333303</c:v>
                </c:pt>
                <c:pt idx="5270">
                  <c:v>6564.4333333333298</c:v>
                </c:pt>
                <c:pt idx="5271">
                  <c:v>6564.1666666666742</c:v>
                </c:pt>
                <c:pt idx="5272">
                  <c:v>6562.45</c:v>
                </c:pt>
                <c:pt idx="5273">
                  <c:v>6567.9833333333308</c:v>
                </c:pt>
                <c:pt idx="5274">
                  <c:v>6565.6500000000024</c:v>
                </c:pt>
                <c:pt idx="5275">
                  <c:v>6568.8833333333305</c:v>
                </c:pt>
                <c:pt idx="5276">
                  <c:v>6567.75</c:v>
                </c:pt>
                <c:pt idx="5277">
                  <c:v>6570.8666666666741</c:v>
                </c:pt>
                <c:pt idx="5278">
                  <c:v>6569.5166666666719</c:v>
                </c:pt>
                <c:pt idx="5279">
                  <c:v>6564.6500000000024</c:v>
                </c:pt>
                <c:pt idx="5280">
                  <c:v>6564.8833333333305</c:v>
                </c:pt>
                <c:pt idx="5281">
                  <c:v>6564.6</c:v>
                </c:pt>
                <c:pt idx="5282">
                  <c:v>6565.7166666666717</c:v>
                </c:pt>
                <c:pt idx="5283">
                  <c:v>6570.25</c:v>
                </c:pt>
                <c:pt idx="5284">
                  <c:v>6567.3</c:v>
                </c:pt>
                <c:pt idx="5285">
                  <c:v>6568.95</c:v>
                </c:pt>
                <c:pt idx="5286">
                  <c:v>6571.2</c:v>
                </c:pt>
                <c:pt idx="5287">
                  <c:v>6570.3</c:v>
                </c:pt>
                <c:pt idx="5288">
                  <c:v>6566.2166666666717</c:v>
                </c:pt>
                <c:pt idx="5289">
                  <c:v>6570.033333333331</c:v>
                </c:pt>
                <c:pt idx="5290">
                  <c:v>6574.9666666666717</c:v>
                </c:pt>
                <c:pt idx="5291">
                  <c:v>6571.5166666666719</c:v>
                </c:pt>
                <c:pt idx="5292">
                  <c:v>6572.8666666666741</c:v>
                </c:pt>
                <c:pt idx="5293">
                  <c:v>6571.8666666666741</c:v>
                </c:pt>
                <c:pt idx="5294">
                  <c:v>6580.1</c:v>
                </c:pt>
                <c:pt idx="5295">
                  <c:v>6581.4</c:v>
                </c:pt>
                <c:pt idx="5296">
                  <c:v>6583.6166666666741</c:v>
                </c:pt>
                <c:pt idx="5297">
                  <c:v>6583.1333333333305</c:v>
                </c:pt>
                <c:pt idx="5298">
                  <c:v>6578.1500000000024</c:v>
                </c:pt>
                <c:pt idx="5299">
                  <c:v>6580.2166666666717</c:v>
                </c:pt>
                <c:pt idx="5300">
                  <c:v>6584.3333333333303</c:v>
                </c:pt>
                <c:pt idx="5301">
                  <c:v>6584.45</c:v>
                </c:pt>
                <c:pt idx="5302">
                  <c:v>6586.1333333333305</c:v>
                </c:pt>
                <c:pt idx="5303">
                  <c:v>6583.0166666666719</c:v>
                </c:pt>
                <c:pt idx="5304">
                  <c:v>6581.3666666666741</c:v>
                </c:pt>
                <c:pt idx="5305">
                  <c:v>6583.7666666666719</c:v>
                </c:pt>
                <c:pt idx="5306">
                  <c:v>6587.4</c:v>
                </c:pt>
                <c:pt idx="5307">
                  <c:v>6593.35</c:v>
                </c:pt>
                <c:pt idx="5308">
                  <c:v>6584.35</c:v>
                </c:pt>
                <c:pt idx="5309">
                  <c:v>6587.3</c:v>
                </c:pt>
                <c:pt idx="5310">
                  <c:v>6592.6666666666742</c:v>
                </c:pt>
                <c:pt idx="5311">
                  <c:v>6590.4833333333308</c:v>
                </c:pt>
                <c:pt idx="5312">
                  <c:v>6591.1500000000024</c:v>
                </c:pt>
                <c:pt idx="5313">
                  <c:v>6594.8833333333305</c:v>
                </c:pt>
                <c:pt idx="5314">
                  <c:v>6592.6333333333305</c:v>
                </c:pt>
                <c:pt idx="5315">
                  <c:v>6589.783333333331</c:v>
                </c:pt>
                <c:pt idx="5316">
                  <c:v>6591.9</c:v>
                </c:pt>
                <c:pt idx="5317">
                  <c:v>6592.0833333333303</c:v>
                </c:pt>
                <c:pt idx="5318">
                  <c:v>6596.1333333333305</c:v>
                </c:pt>
                <c:pt idx="5319">
                  <c:v>6597.3833333333305</c:v>
                </c:pt>
                <c:pt idx="5320">
                  <c:v>6593.4666666666717</c:v>
                </c:pt>
                <c:pt idx="5321">
                  <c:v>6592.45</c:v>
                </c:pt>
                <c:pt idx="5322">
                  <c:v>6592.7</c:v>
                </c:pt>
                <c:pt idx="5323">
                  <c:v>6589.6166666666741</c:v>
                </c:pt>
                <c:pt idx="5324">
                  <c:v>6589.6500000000024</c:v>
                </c:pt>
                <c:pt idx="5325">
                  <c:v>6593.6166666666741</c:v>
                </c:pt>
                <c:pt idx="5326">
                  <c:v>6590.316666666673</c:v>
                </c:pt>
                <c:pt idx="5327">
                  <c:v>6589.55</c:v>
                </c:pt>
                <c:pt idx="5328">
                  <c:v>6588.283333333331</c:v>
                </c:pt>
                <c:pt idx="5329">
                  <c:v>6589.2333333333308</c:v>
                </c:pt>
                <c:pt idx="5330">
                  <c:v>6587.85</c:v>
                </c:pt>
                <c:pt idx="5331">
                  <c:v>6584.85</c:v>
                </c:pt>
                <c:pt idx="5332">
                  <c:v>6582.2</c:v>
                </c:pt>
                <c:pt idx="5333">
                  <c:v>6576.8</c:v>
                </c:pt>
                <c:pt idx="5334">
                  <c:v>6579.3</c:v>
                </c:pt>
                <c:pt idx="5335">
                  <c:v>6580.05</c:v>
                </c:pt>
                <c:pt idx="5336">
                  <c:v>6582.5</c:v>
                </c:pt>
                <c:pt idx="5337">
                  <c:v>6578.75</c:v>
                </c:pt>
                <c:pt idx="5338">
                  <c:v>6578.8833333333305</c:v>
                </c:pt>
                <c:pt idx="5339">
                  <c:v>6585.1333333333305</c:v>
                </c:pt>
                <c:pt idx="5340">
                  <c:v>6585.2166666666717</c:v>
                </c:pt>
                <c:pt idx="5341">
                  <c:v>6581.2166666666717</c:v>
                </c:pt>
                <c:pt idx="5342">
                  <c:v>6576.9</c:v>
                </c:pt>
                <c:pt idx="5343">
                  <c:v>6575.283333333331</c:v>
                </c:pt>
                <c:pt idx="5344">
                  <c:v>6578.45</c:v>
                </c:pt>
                <c:pt idx="5345">
                  <c:v>6575.6333333333305</c:v>
                </c:pt>
                <c:pt idx="5346">
                  <c:v>6576.9333333333298</c:v>
                </c:pt>
                <c:pt idx="5347">
                  <c:v>6580.066666666673</c:v>
                </c:pt>
                <c:pt idx="5348">
                  <c:v>6584.3333333333303</c:v>
                </c:pt>
                <c:pt idx="5349">
                  <c:v>6580.566666666673</c:v>
                </c:pt>
                <c:pt idx="5350">
                  <c:v>6577.95</c:v>
                </c:pt>
                <c:pt idx="5351">
                  <c:v>6576.1833333333325</c:v>
                </c:pt>
                <c:pt idx="5352">
                  <c:v>6574.2</c:v>
                </c:pt>
                <c:pt idx="5353">
                  <c:v>6576.4666666666717</c:v>
                </c:pt>
                <c:pt idx="5354">
                  <c:v>6572.1500000000024</c:v>
                </c:pt>
                <c:pt idx="5355">
                  <c:v>6569.1666666666742</c:v>
                </c:pt>
                <c:pt idx="5356">
                  <c:v>6572.6500000000024</c:v>
                </c:pt>
                <c:pt idx="5357">
                  <c:v>6569.05</c:v>
                </c:pt>
                <c:pt idx="5358">
                  <c:v>6574.6</c:v>
                </c:pt>
                <c:pt idx="5359">
                  <c:v>6570.2</c:v>
                </c:pt>
                <c:pt idx="5360">
                  <c:v>6562.9333333333298</c:v>
                </c:pt>
                <c:pt idx="5361">
                  <c:v>6562.8333333333303</c:v>
                </c:pt>
                <c:pt idx="5362">
                  <c:v>6563.3833333333305</c:v>
                </c:pt>
                <c:pt idx="5363">
                  <c:v>6566.2333333333308</c:v>
                </c:pt>
                <c:pt idx="5364">
                  <c:v>6563.9833333333308</c:v>
                </c:pt>
                <c:pt idx="5365">
                  <c:v>6559.783333333331</c:v>
                </c:pt>
                <c:pt idx="5366">
                  <c:v>6558.6333333333305</c:v>
                </c:pt>
                <c:pt idx="5367">
                  <c:v>6552.816666666673</c:v>
                </c:pt>
                <c:pt idx="5368">
                  <c:v>6558.3666666666741</c:v>
                </c:pt>
                <c:pt idx="5369">
                  <c:v>6555.533333333331</c:v>
                </c:pt>
                <c:pt idx="5370">
                  <c:v>6552.9166666666724</c:v>
                </c:pt>
                <c:pt idx="5371">
                  <c:v>6550.8</c:v>
                </c:pt>
                <c:pt idx="5372">
                  <c:v>6549.1833333333325</c:v>
                </c:pt>
                <c:pt idx="5373">
                  <c:v>6547.6166666666741</c:v>
                </c:pt>
                <c:pt idx="5374">
                  <c:v>6551.45</c:v>
                </c:pt>
                <c:pt idx="5375">
                  <c:v>6553.5</c:v>
                </c:pt>
                <c:pt idx="5376">
                  <c:v>6550.35</c:v>
                </c:pt>
                <c:pt idx="5377">
                  <c:v>6549.35</c:v>
                </c:pt>
                <c:pt idx="5378">
                  <c:v>6544.35</c:v>
                </c:pt>
                <c:pt idx="5379">
                  <c:v>6543.4</c:v>
                </c:pt>
                <c:pt idx="5380">
                  <c:v>6549.5833333333303</c:v>
                </c:pt>
                <c:pt idx="5381">
                  <c:v>6551.7</c:v>
                </c:pt>
                <c:pt idx="5382">
                  <c:v>6553.5833333333303</c:v>
                </c:pt>
                <c:pt idx="5383">
                  <c:v>6552.1833333333325</c:v>
                </c:pt>
                <c:pt idx="5384">
                  <c:v>6554.4666666666717</c:v>
                </c:pt>
                <c:pt idx="5385">
                  <c:v>6548.316666666673</c:v>
                </c:pt>
                <c:pt idx="5386">
                  <c:v>6553.1</c:v>
                </c:pt>
                <c:pt idx="5387">
                  <c:v>6555.1166666666741</c:v>
                </c:pt>
                <c:pt idx="5388">
                  <c:v>6559.4666666666717</c:v>
                </c:pt>
                <c:pt idx="5389">
                  <c:v>6562.2333333333308</c:v>
                </c:pt>
                <c:pt idx="5390">
                  <c:v>6560.1333333333305</c:v>
                </c:pt>
                <c:pt idx="5391">
                  <c:v>6561.95</c:v>
                </c:pt>
                <c:pt idx="5392">
                  <c:v>6557.5166666666719</c:v>
                </c:pt>
                <c:pt idx="5393">
                  <c:v>6556.95</c:v>
                </c:pt>
                <c:pt idx="5394">
                  <c:v>6561.0833333333303</c:v>
                </c:pt>
                <c:pt idx="5395">
                  <c:v>6560.816666666673</c:v>
                </c:pt>
                <c:pt idx="5396">
                  <c:v>6555.6</c:v>
                </c:pt>
                <c:pt idx="5397">
                  <c:v>6559.6333333333305</c:v>
                </c:pt>
                <c:pt idx="5398">
                  <c:v>6562.9833333333308</c:v>
                </c:pt>
                <c:pt idx="5399">
                  <c:v>6558.3833333333305</c:v>
                </c:pt>
                <c:pt idx="5400">
                  <c:v>6558.4</c:v>
                </c:pt>
                <c:pt idx="5401">
                  <c:v>6562.7</c:v>
                </c:pt>
                <c:pt idx="5402">
                  <c:v>6566.1</c:v>
                </c:pt>
                <c:pt idx="5403">
                  <c:v>6566.3333333333303</c:v>
                </c:pt>
                <c:pt idx="5404">
                  <c:v>6568.1666666666742</c:v>
                </c:pt>
                <c:pt idx="5405">
                  <c:v>6566.3</c:v>
                </c:pt>
                <c:pt idx="5406">
                  <c:v>6565.4166666666724</c:v>
                </c:pt>
                <c:pt idx="5407">
                  <c:v>6562.6666666666742</c:v>
                </c:pt>
                <c:pt idx="5408">
                  <c:v>6553.6833333333325</c:v>
                </c:pt>
                <c:pt idx="5409">
                  <c:v>6552.783333333331</c:v>
                </c:pt>
                <c:pt idx="5410">
                  <c:v>6551.9333333333298</c:v>
                </c:pt>
                <c:pt idx="5411">
                  <c:v>6554.55</c:v>
                </c:pt>
                <c:pt idx="5412">
                  <c:v>6553.2</c:v>
                </c:pt>
                <c:pt idx="5413">
                  <c:v>6547.4833333333308</c:v>
                </c:pt>
                <c:pt idx="5414">
                  <c:v>6549.783333333331</c:v>
                </c:pt>
                <c:pt idx="5415">
                  <c:v>6548.566666666673</c:v>
                </c:pt>
                <c:pt idx="5416">
                  <c:v>6544.25</c:v>
                </c:pt>
                <c:pt idx="5417">
                  <c:v>6547.283333333331</c:v>
                </c:pt>
                <c:pt idx="5418">
                  <c:v>6546.2333333333308</c:v>
                </c:pt>
                <c:pt idx="5419">
                  <c:v>6547.3</c:v>
                </c:pt>
                <c:pt idx="5420">
                  <c:v>6551.816666666673</c:v>
                </c:pt>
                <c:pt idx="5421">
                  <c:v>6547.566666666673</c:v>
                </c:pt>
                <c:pt idx="5422">
                  <c:v>6547.1333333333305</c:v>
                </c:pt>
                <c:pt idx="5423">
                  <c:v>6548.1166666666741</c:v>
                </c:pt>
                <c:pt idx="5424">
                  <c:v>6549.6166666666741</c:v>
                </c:pt>
                <c:pt idx="5425">
                  <c:v>6548.9666666666717</c:v>
                </c:pt>
                <c:pt idx="5426">
                  <c:v>6544.1333333333305</c:v>
                </c:pt>
                <c:pt idx="5427">
                  <c:v>6543.1333333333305</c:v>
                </c:pt>
                <c:pt idx="5428">
                  <c:v>6543.7</c:v>
                </c:pt>
                <c:pt idx="5429">
                  <c:v>6539.533333333331</c:v>
                </c:pt>
                <c:pt idx="5430">
                  <c:v>6540.3833333333305</c:v>
                </c:pt>
                <c:pt idx="5431">
                  <c:v>6538.1166666666741</c:v>
                </c:pt>
                <c:pt idx="5432">
                  <c:v>6537.2333333333308</c:v>
                </c:pt>
                <c:pt idx="5433">
                  <c:v>6537.7</c:v>
                </c:pt>
                <c:pt idx="5434">
                  <c:v>6530.8666666666741</c:v>
                </c:pt>
                <c:pt idx="5435">
                  <c:v>6528.9166666666724</c:v>
                </c:pt>
                <c:pt idx="5436">
                  <c:v>6526.9666666666717</c:v>
                </c:pt>
                <c:pt idx="5437">
                  <c:v>6525.3833333333305</c:v>
                </c:pt>
                <c:pt idx="5438">
                  <c:v>6528.033333333331</c:v>
                </c:pt>
                <c:pt idx="5439">
                  <c:v>6526.3333333333303</c:v>
                </c:pt>
                <c:pt idx="5440">
                  <c:v>6526.783333333331</c:v>
                </c:pt>
                <c:pt idx="5441">
                  <c:v>6525.7</c:v>
                </c:pt>
                <c:pt idx="5442">
                  <c:v>6525.283333333331</c:v>
                </c:pt>
                <c:pt idx="5443">
                  <c:v>6525.1500000000024</c:v>
                </c:pt>
                <c:pt idx="5444">
                  <c:v>6520.4833333333308</c:v>
                </c:pt>
                <c:pt idx="5445">
                  <c:v>6515.0166666666719</c:v>
                </c:pt>
                <c:pt idx="5446">
                  <c:v>6513.3833333333305</c:v>
                </c:pt>
                <c:pt idx="5447">
                  <c:v>6513.1500000000024</c:v>
                </c:pt>
                <c:pt idx="5448">
                  <c:v>6507.2166666666717</c:v>
                </c:pt>
                <c:pt idx="5449">
                  <c:v>6511.8333333333303</c:v>
                </c:pt>
                <c:pt idx="5450">
                  <c:v>6520</c:v>
                </c:pt>
                <c:pt idx="5451">
                  <c:v>6514.1166666666741</c:v>
                </c:pt>
                <c:pt idx="5452">
                  <c:v>6520.783333333331</c:v>
                </c:pt>
                <c:pt idx="5453">
                  <c:v>6521.3833333333305</c:v>
                </c:pt>
                <c:pt idx="5454">
                  <c:v>6515.8666666666741</c:v>
                </c:pt>
                <c:pt idx="5455">
                  <c:v>6517.6500000000024</c:v>
                </c:pt>
                <c:pt idx="5456">
                  <c:v>6525.4</c:v>
                </c:pt>
                <c:pt idx="5457">
                  <c:v>6522.3833333333305</c:v>
                </c:pt>
                <c:pt idx="5458">
                  <c:v>6516.6500000000024</c:v>
                </c:pt>
                <c:pt idx="5459">
                  <c:v>6518.4666666666717</c:v>
                </c:pt>
                <c:pt idx="5460">
                  <c:v>6520.4333333333298</c:v>
                </c:pt>
                <c:pt idx="5461">
                  <c:v>6516.4833333333308</c:v>
                </c:pt>
                <c:pt idx="5462">
                  <c:v>6515.8333333333303</c:v>
                </c:pt>
                <c:pt idx="5463">
                  <c:v>6517.4333333333298</c:v>
                </c:pt>
                <c:pt idx="5464">
                  <c:v>6513.6833333333325</c:v>
                </c:pt>
                <c:pt idx="5465">
                  <c:v>6512.3833333333305</c:v>
                </c:pt>
                <c:pt idx="5466">
                  <c:v>6506.4666666666717</c:v>
                </c:pt>
                <c:pt idx="5467">
                  <c:v>6510.2166666666717</c:v>
                </c:pt>
                <c:pt idx="5468">
                  <c:v>6513.85</c:v>
                </c:pt>
                <c:pt idx="5469">
                  <c:v>6520.6500000000024</c:v>
                </c:pt>
                <c:pt idx="5470">
                  <c:v>6524.5166666666719</c:v>
                </c:pt>
                <c:pt idx="5471">
                  <c:v>6522.8833333333305</c:v>
                </c:pt>
                <c:pt idx="5472">
                  <c:v>6524</c:v>
                </c:pt>
                <c:pt idx="5473">
                  <c:v>6529.0166666666719</c:v>
                </c:pt>
                <c:pt idx="5474">
                  <c:v>6527.1</c:v>
                </c:pt>
                <c:pt idx="5475">
                  <c:v>6528.8333333333303</c:v>
                </c:pt>
                <c:pt idx="5476">
                  <c:v>6532.0166666666719</c:v>
                </c:pt>
                <c:pt idx="5477">
                  <c:v>6533.8666666666741</c:v>
                </c:pt>
                <c:pt idx="5478">
                  <c:v>6533.033333333331</c:v>
                </c:pt>
                <c:pt idx="5479">
                  <c:v>6530.3666666666741</c:v>
                </c:pt>
                <c:pt idx="5480">
                  <c:v>6530.5166666666719</c:v>
                </c:pt>
                <c:pt idx="5481">
                  <c:v>6531.566666666673</c:v>
                </c:pt>
                <c:pt idx="5482">
                  <c:v>6531.5833333333303</c:v>
                </c:pt>
                <c:pt idx="5483">
                  <c:v>6528.4</c:v>
                </c:pt>
                <c:pt idx="5484">
                  <c:v>6530.05</c:v>
                </c:pt>
                <c:pt idx="5485">
                  <c:v>6534.4</c:v>
                </c:pt>
                <c:pt idx="5486">
                  <c:v>6536.6</c:v>
                </c:pt>
                <c:pt idx="5487">
                  <c:v>6535.5833333333303</c:v>
                </c:pt>
                <c:pt idx="5488">
                  <c:v>6537.55</c:v>
                </c:pt>
                <c:pt idx="5489">
                  <c:v>6538.9666666666717</c:v>
                </c:pt>
                <c:pt idx="5490">
                  <c:v>6535.7166666666717</c:v>
                </c:pt>
                <c:pt idx="5491">
                  <c:v>6538.1833333333325</c:v>
                </c:pt>
                <c:pt idx="5492">
                  <c:v>6540.3</c:v>
                </c:pt>
                <c:pt idx="5493">
                  <c:v>6540.9</c:v>
                </c:pt>
                <c:pt idx="5494">
                  <c:v>6548.033333333331</c:v>
                </c:pt>
                <c:pt idx="5495">
                  <c:v>6552.4333333333298</c:v>
                </c:pt>
                <c:pt idx="5496">
                  <c:v>6555.6833333333325</c:v>
                </c:pt>
                <c:pt idx="5497">
                  <c:v>6559.1833333333325</c:v>
                </c:pt>
                <c:pt idx="5498">
                  <c:v>6563.4833333333308</c:v>
                </c:pt>
                <c:pt idx="5499">
                  <c:v>6564.1833333333325</c:v>
                </c:pt>
                <c:pt idx="5500">
                  <c:v>6562.5</c:v>
                </c:pt>
                <c:pt idx="5501">
                  <c:v>6560.9333333333298</c:v>
                </c:pt>
                <c:pt idx="5502">
                  <c:v>6562.816666666673</c:v>
                </c:pt>
                <c:pt idx="5503">
                  <c:v>6563.7666666666719</c:v>
                </c:pt>
                <c:pt idx="5504">
                  <c:v>6566.316666666673</c:v>
                </c:pt>
                <c:pt idx="5505">
                  <c:v>6575.45</c:v>
                </c:pt>
                <c:pt idx="5506">
                  <c:v>6573.35</c:v>
                </c:pt>
                <c:pt idx="5507">
                  <c:v>6574.35</c:v>
                </c:pt>
                <c:pt idx="5508">
                  <c:v>6570.6</c:v>
                </c:pt>
                <c:pt idx="5509">
                  <c:v>6568.2666666666719</c:v>
                </c:pt>
                <c:pt idx="5510">
                  <c:v>6561.8666666666741</c:v>
                </c:pt>
                <c:pt idx="5511">
                  <c:v>6567.066666666673</c:v>
                </c:pt>
                <c:pt idx="5512">
                  <c:v>6565.7333333333308</c:v>
                </c:pt>
                <c:pt idx="5513">
                  <c:v>6563.8666666666741</c:v>
                </c:pt>
                <c:pt idx="5514">
                  <c:v>6567.55</c:v>
                </c:pt>
                <c:pt idx="5515">
                  <c:v>6563.6666666666742</c:v>
                </c:pt>
                <c:pt idx="5516">
                  <c:v>6562.6500000000024</c:v>
                </c:pt>
                <c:pt idx="5517">
                  <c:v>6561.4166666666724</c:v>
                </c:pt>
                <c:pt idx="5518">
                  <c:v>6563.033333333331</c:v>
                </c:pt>
                <c:pt idx="5519">
                  <c:v>6562.3666666666741</c:v>
                </c:pt>
                <c:pt idx="5520">
                  <c:v>6560.6833333333325</c:v>
                </c:pt>
                <c:pt idx="5521">
                  <c:v>6563</c:v>
                </c:pt>
                <c:pt idx="5522">
                  <c:v>6558.7</c:v>
                </c:pt>
                <c:pt idx="5523">
                  <c:v>6555.9666666666717</c:v>
                </c:pt>
                <c:pt idx="5524">
                  <c:v>6556.0833333333303</c:v>
                </c:pt>
                <c:pt idx="5525">
                  <c:v>6557.5</c:v>
                </c:pt>
                <c:pt idx="5526">
                  <c:v>6560</c:v>
                </c:pt>
                <c:pt idx="5527">
                  <c:v>6556.7</c:v>
                </c:pt>
                <c:pt idx="5528">
                  <c:v>6555.066666666673</c:v>
                </c:pt>
                <c:pt idx="5529">
                  <c:v>6551.033333333331</c:v>
                </c:pt>
                <c:pt idx="5530">
                  <c:v>6550.6166666666741</c:v>
                </c:pt>
                <c:pt idx="5531">
                  <c:v>6548.9833333333308</c:v>
                </c:pt>
                <c:pt idx="5532">
                  <c:v>6545.6</c:v>
                </c:pt>
                <c:pt idx="5533">
                  <c:v>6541.2166666666717</c:v>
                </c:pt>
                <c:pt idx="5534">
                  <c:v>6543.7166666666717</c:v>
                </c:pt>
                <c:pt idx="5535">
                  <c:v>6542.3833333333305</c:v>
                </c:pt>
                <c:pt idx="5536">
                  <c:v>6541.783333333331</c:v>
                </c:pt>
                <c:pt idx="5537">
                  <c:v>6538.4833333333308</c:v>
                </c:pt>
                <c:pt idx="5538">
                  <c:v>6536.7166666666717</c:v>
                </c:pt>
                <c:pt idx="5539">
                  <c:v>6540.5166666666719</c:v>
                </c:pt>
                <c:pt idx="5540">
                  <c:v>6538.4833333333308</c:v>
                </c:pt>
                <c:pt idx="5541">
                  <c:v>6539.9</c:v>
                </c:pt>
                <c:pt idx="5542">
                  <c:v>6540.85</c:v>
                </c:pt>
                <c:pt idx="5543">
                  <c:v>6541.75</c:v>
                </c:pt>
                <c:pt idx="5544">
                  <c:v>6541.033333333331</c:v>
                </c:pt>
                <c:pt idx="5545">
                  <c:v>6537.7666666666719</c:v>
                </c:pt>
                <c:pt idx="5546">
                  <c:v>6538.95</c:v>
                </c:pt>
                <c:pt idx="5547">
                  <c:v>6542.566666666673</c:v>
                </c:pt>
                <c:pt idx="5548">
                  <c:v>6537.9333333333298</c:v>
                </c:pt>
                <c:pt idx="5549">
                  <c:v>6540.783333333331</c:v>
                </c:pt>
                <c:pt idx="5550">
                  <c:v>6545.4</c:v>
                </c:pt>
                <c:pt idx="5551">
                  <c:v>6548.05</c:v>
                </c:pt>
                <c:pt idx="5552">
                  <c:v>6549.75</c:v>
                </c:pt>
                <c:pt idx="5553">
                  <c:v>6546.9333333333298</c:v>
                </c:pt>
                <c:pt idx="5554">
                  <c:v>6549.0166666666719</c:v>
                </c:pt>
                <c:pt idx="5555">
                  <c:v>6548.4666666666717</c:v>
                </c:pt>
                <c:pt idx="5556">
                  <c:v>6550.4333333333298</c:v>
                </c:pt>
                <c:pt idx="5557">
                  <c:v>6549.4666666666717</c:v>
                </c:pt>
                <c:pt idx="5558">
                  <c:v>6546.2666666666719</c:v>
                </c:pt>
                <c:pt idx="5559">
                  <c:v>6548.4</c:v>
                </c:pt>
                <c:pt idx="5560">
                  <c:v>6552.4333333333298</c:v>
                </c:pt>
                <c:pt idx="5561">
                  <c:v>6552.45</c:v>
                </c:pt>
                <c:pt idx="5562">
                  <c:v>6549.6500000000024</c:v>
                </c:pt>
                <c:pt idx="5563">
                  <c:v>6546.033333333331</c:v>
                </c:pt>
                <c:pt idx="5564">
                  <c:v>6545.8833333333305</c:v>
                </c:pt>
                <c:pt idx="5565">
                  <c:v>6547.1500000000024</c:v>
                </c:pt>
                <c:pt idx="5566">
                  <c:v>6546.7</c:v>
                </c:pt>
                <c:pt idx="5567">
                  <c:v>6546.2166666666717</c:v>
                </c:pt>
                <c:pt idx="5568">
                  <c:v>6553.316666666673</c:v>
                </c:pt>
                <c:pt idx="5569">
                  <c:v>6546.6833333333325</c:v>
                </c:pt>
                <c:pt idx="5570">
                  <c:v>6550.3</c:v>
                </c:pt>
                <c:pt idx="5571">
                  <c:v>6546.7</c:v>
                </c:pt>
                <c:pt idx="5572">
                  <c:v>6542.4166666666724</c:v>
                </c:pt>
                <c:pt idx="5573">
                  <c:v>6546.25</c:v>
                </c:pt>
                <c:pt idx="5574">
                  <c:v>6543.55</c:v>
                </c:pt>
                <c:pt idx="5575">
                  <c:v>6545.6833333333325</c:v>
                </c:pt>
                <c:pt idx="5576">
                  <c:v>6546.95</c:v>
                </c:pt>
                <c:pt idx="5577">
                  <c:v>6548.95</c:v>
                </c:pt>
                <c:pt idx="5578">
                  <c:v>6549.7166666666717</c:v>
                </c:pt>
                <c:pt idx="5579">
                  <c:v>6547.3833333333305</c:v>
                </c:pt>
                <c:pt idx="5580">
                  <c:v>6546.7</c:v>
                </c:pt>
                <c:pt idx="5581">
                  <c:v>6545.3</c:v>
                </c:pt>
                <c:pt idx="5582">
                  <c:v>6550.95</c:v>
                </c:pt>
                <c:pt idx="5583">
                  <c:v>6553.75</c:v>
                </c:pt>
                <c:pt idx="5584">
                  <c:v>6553.6333333333305</c:v>
                </c:pt>
                <c:pt idx="5585">
                  <c:v>6554</c:v>
                </c:pt>
                <c:pt idx="5586">
                  <c:v>6556.25</c:v>
                </c:pt>
                <c:pt idx="5587">
                  <c:v>6558.2666666666719</c:v>
                </c:pt>
                <c:pt idx="5588">
                  <c:v>6558.8</c:v>
                </c:pt>
                <c:pt idx="5589">
                  <c:v>6555.95</c:v>
                </c:pt>
                <c:pt idx="5590">
                  <c:v>6554.1166666666741</c:v>
                </c:pt>
                <c:pt idx="5591">
                  <c:v>6558.4333333333298</c:v>
                </c:pt>
                <c:pt idx="5592">
                  <c:v>6561.8333333333303</c:v>
                </c:pt>
                <c:pt idx="5593">
                  <c:v>6567.1500000000024</c:v>
                </c:pt>
                <c:pt idx="5594">
                  <c:v>6566.9</c:v>
                </c:pt>
                <c:pt idx="5595">
                  <c:v>6567.9166666666724</c:v>
                </c:pt>
                <c:pt idx="5596">
                  <c:v>6568.05</c:v>
                </c:pt>
                <c:pt idx="5597">
                  <c:v>6565.4666666666717</c:v>
                </c:pt>
                <c:pt idx="5598">
                  <c:v>6561.25</c:v>
                </c:pt>
                <c:pt idx="5599">
                  <c:v>6558.4333333333298</c:v>
                </c:pt>
                <c:pt idx="5600">
                  <c:v>6558.6500000000024</c:v>
                </c:pt>
                <c:pt idx="5601">
                  <c:v>6559.7333333333308</c:v>
                </c:pt>
                <c:pt idx="5602">
                  <c:v>6556.9333333333298</c:v>
                </c:pt>
                <c:pt idx="5603">
                  <c:v>6558.3333333333303</c:v>
                </c:pt>
                <c:pt idx="5604">
                  <c:v>6560.2333333333308</c:v>
                </c:pt>
                <c:pt idx="5605">
                  <c:v>6561.9</c:v>
                </c:pt>
                <c:pt idx="5606">
                  <c:v>6562.8333333333303</c:v>
                </c:pt>
                <c:pt idx="5607">
                  <c:v>6560.4833333333308</c:v>
                </c:pt>
                <c:pt idx="5608">
                  <c:v>6561.283333333331</c:v>
                </c:pt>
                <c:pt idx="5609">
                  <c:v>6555.6333333333305</c:v>
                </c:pt>
                <c:pt idx="5610">
                  <c:v>6551.9</c:v>
                </c:pt>
                <c:pt idx="5611">
                  <c:v>6548.6833333333325</c:v>
                </c:pt>
                <c:pt idx="5612">
                  <c:v>6545.5833333333303</c:v>
                </c:pt>
                <c:pt idx="5613">
                  <c:v>6544.6833333333325</c:v>
                </c:pt>
                <c:pt idx="5614">
                  <c:v>6541.3833333333305</c:v>
                </c:pt>
                <c:pt idx="5615">
                  <c:v>6537.45</c:v>
                </c:pt>
                <c:pt idx="5616">
                  <c:v>6531.7333333333308</c:v>
                </c:pt>
                <c:pt idx="5617">
                  <c:v>6534.1333333333305</c:v>
                </c:pt>
                <c:pt idx="5618">
                  <c:v>6534.4666666666717</c:v>
                </c:pt>
                <c:pt idx="5619">
                  <c:v>6533.4833333333308</c:v>
                </c:pt>
                <c:pt idx="5620">
                  <c:v>6532</c:v>
                </c:pt>
                <c:pt idx="5621">
                  <c:v>6530.95</c:v>
                </c:pt>
                <c:pt idx="5622">
                  <c:v>6532.033333333331</c:v>
                </c:pt>
                <c:pt idx="5623">
                  <c:v>6535.3833333333305</c:v>
                </c:pt>
                <c:pt idx="5624">
                  <c:v>6528.8</c:v>
                </c:pt>
                <c:pt idx="5625">
                  <c:v>6527.1833333333325</c:v>
                </c:pt>
                <c:pt idx="5626">
                  <c:v>6530.25</c:v>
                </c:pt>
                <c:pt idx="5627">
                  <c:v>6528.816666666673</c:v>
                </c:pt>
                <c:pt idx="5628">
                  <c:v>6525.033333333331</c:v>
                </c:pt>
                <c:pt idx="5629">
                  <c:v>6527.6166666666741</c:v>
                </c:pt>
                <c:pt idx="5630">
                  <c:v>6524.066666666673</c:v>
                </c:pt>
                <c:pt idx="5631">
                  <c:v>6526.9333333333298</c:v>
                </c:pt>
                <c:pt idx="5632">
                  <c:v>6532</c:v>
                </c:pt>
                <c:pt idx="5633">
                  <c:v>6532.0166666666719</c:v>
                </c:pt>
                <c:pt idx="5634">
                  <c:v>6531.6500000000024</c:v>
                </c:pt>
                <c:pt idx="5635">
                  <c:v>6532.5</c:v>
                </c:pt>
                <c:pt idx="5636">
                  <c:v>6526.2166666666717</c:v>
                </c:pt>
                <c:pt idx="5637">
                  <c:v>6527.6333333333305</c:v>
                </c:pt>
                <c:pt idx="5638">
                  <c:v>6530.75</c:v>
                </c:pt>
                <c:pt idx="5639">
                  <c:v>6532.2</c:v>
                </c:pt>
                <c:pt idx="5640">
                  <c:v>6532.4333333333298</c:v>
                </c:pt>
                <c:pt idx="5641">
                  <c:v>6531.2</c:v>
                </c:pt>
                <c:pt idx="5642">
                  <c:v>6527.5833333333303</c:v>
                </c:pt>
                <c:pt idx="5643">
                  <c:v>6528.316666666673</c:v>
                </c:pt>
                <c:pt idx="5644">
                  <c:v>6528.6500000000024</c:v>
                </c:pt>
                <c:pt idx="5645">
                  <c:v>6527.0166666666719</c:v>
                </c:pt>
                <c:pt idx="5646">
                  <c:v>6526.6500000000024</c:v>
                </c:pt>
                <c:pt idx="5647">
                  <c:v>6524.95</c:v>
                </c:pt>
                <c:pt idx="5648">
                  <c:v>6527.3333333333303</c:v>
                </c:pt>
                <c:pt idx="5649">
                  <c:v>6531.3833333333305</c:v>
                </c:pt>
                <c:pt idx="5650">
                  <c:v>6534.6500000000024</c:v>
                </c:pt>
                <c:pt idx="5651">
                  <c:v>6534.35</c:v>
                </c:pt>
                <c:pt idx="5652">
                  <c:v>6533.05</c:v>
                </c:pt>
                <c:pt idx="5653">
                  <c:v>6528.6833333333325</c:v>
                </c:pt>
                <c:pt idx="5654">
                  <c:v>6526.5166666666719</c:v>
                </c:pt>
                <c:pt idx="5655">
                  <c:v>6525.4333333333298</c:v>
                </c:pt>
                <c:pt idx="5656">
                  <c:v>6524.3833333333305</c:v>
                </c:pt>
                <c:pt idx="5657">
                  <c:v>6528.9666666666717</c:v>
                </c:pt>
                <c:pt idx="5658">
                  <c:v>6535.4833333333308</c:v>
                </c:pt>
                <c:pt idx="5659">
                  <c:v>6538.35</c:v>
                </c:pt>
                <c:pt idx="5660">
                  <c:v>6540.2</c:v>
                </c:pt>
                <c:pt idx="5661">
                  <c:v>6539.6666666666742</c:v>
                </c:pt>
                <c:pt idx="5662">
                  <c:v>6540.033333333331</c:v>
                </c:pt>
                <c:pt idx="5663">
                  <c:v>6538.45</c:v>
                </c:pt>
                <c:pt idx="5664">
                  <c:v>6534.8833333333305</c:v>
                </c:pt>
                <c:pt idx="5665">
                  <c:v>6539.55</c:v>
                </c:pt>
                <c:pt idx="5666">
                  <c:v>6535.566666666673</c:v>
                </c:pt>
                <c:pt idx="5667">
                  <c:v>6537.55</c:v>
                </c:pt>
                <c:pt idx="5668">
                  <c:v>6538.7333333333308</c:v>
                </c:pt>
                <c:pt idx="5669">
                  <c:v>6541.3666666666741</c:v>
                </c:pt>
                <c:pt idx="5670">
                  <c:v>6541.4</c:v>
                </c:pt>
                <c:pt idx="5671">
                  <c:v>6547.1333333333305</c:v>
                </c:pt>
                <c:pt idx="5672">
                  <c:v>6549.9166666666724</c:v>
                </c:pt>
                <c:pt idx="5673">
                  <c:v>6554.6166666666741</c:v>
                </c:pt>
                <c:pt idx="5674">
                  <c:v>6553.4166666666724</c:v>
                </c:pt>
                <c:pt idx="5675">
                  <c:v>6552.6</c:v>
                </c:pt>
                <c:pt idx="5676">
                  <c:v>6555.95</c:v>
                </c:pt>
                <c:pt idx="5677">
                  <c:v>6550.9166666666724</c:v>
                </c:pt>
                <c:pt idx="5678">
                  <c:v>6547.6833333333325</c:v>
                </c:pt>
                <c:pt idx="5679">
                  <c:v>6546.7333333333308</c:v>
                </c:pt>
                <c:pt idx="5680">
                  <c:v>6542.8833333333305</c:v>
                </c:pt>
                <c:pt idx="5681">
                  <c:v>6544.033333333331</c:v>
                </c:pt>
                <c:pt idx="5682">
                  <c:v>6546.45</c:v>
                </c:pt>
                <c:pt idx="5683">
                  <c:v>6545.3666666666741</c:v>
                </c:pt>
                <c:pt idx="5684">
                  <c:v>6548.4666666666717</c:v>
                </c:pt>
                <c:pt idx="5685">
                  <c:v>6548.7</c:v>
                </c:pt>
                <c:pt idx="5686">
                  <c:v>6542.7166666666717</c:v>
                </c:pt>
                <c:pt idx="5687">
                  <c:v>6544.4666666666717</c:v>
                </c:pt>
                <c:pt idx="5688">
                  <c:v>6544.1333333333305</c:v>
                </c:pt>
                <c:pt idx="5689">
                  <c:v>6542.25</c:v>
                </c:pt>
                <c:pt idx="5690">
                  <c:v>6543.4666666666717</c:v>
                </c:pt>
                <c:pt idx="5691">
                  <c:v>6545.5166666666719</c:v>
                </c:pt>
                <c:pt idx="5692">
                  <c:v>6539.8333333333303</c:v>
                </c:pt>
                <c:pt idx="5693">
                  <c:v>6539.816666666673</c:v>
                </c:pt>
                <c:pt idx="5694">
                  <c:v>6549.4666666666717</c:v>
                </c:pt>
                <c:pt idx="5695">
                  <c:v>6544.1500000000024</c:v>
                </c:pt>
                <c:pt idx="5696">
                  <c:v>6553.0166666666719</c:v>
                </c:pt>
                <c:pt idx="5697">
                  <c:v>6552.816666666673</c:v>
                </c:pt>
                <c:pt idx="5698">
                  <c:v>6549.55</c:v>
                </c:pt>
                <c:pt idx="5699">
                  <c:v>6551.95</c:v>
                </c:pt>
                <c:pt idx="5700">
                  <c:v>6552.3333333333303</c:v>
                </c:pt>
                <c:pt idx="5701">
                  <c:v>6557.05</c:v>
                </c:pt>
                <c:pt idx="5702">
                  <c:v>6558</c:v>
                </c:pt>
                <c:pt idx="5703">
                  <c:v>6554.7666666666719</c:v>
                </c:pt>
                <c:pt idx="5704">
                  <c:v>6562.1500000000024</c:v>
                </c:pt>
                <c:pt idx="5705">
                  <c:v>6559.45</c:v>
                </c:pt>
                <c:pt idx="5706">
                  <c:v>6555.5833333333303</c:v>
                </c:pt>
                <c:pt idx="5707">
                  <c:v>6554</c:v>
                </c:pt>
                <c:pt idx="5708">
                  <c:v>6551.5</c:v>
                </c:pt>
                <c:pt idx="5709">
                  <c:v>6550.2333333333308</c:v>
                </c:pt>
                <c:pt idx="5710">
                  <c:v>6545.066666666673</c:v>
                </c:pt>
                <c:pt idx="5711">
                  <c:v>6545.033333333331</c:v>
                </c:pt>
                <c:pt idx="5712">
                  <c:v>6549.55</c:v>
                </c:pt>
                <c:pt idx="5713">
                  <c:v>6551.816666666673</c:v>
                </c:pt>
                <c:pt idx="5714">
                  <c:v>6553.033333333331</c:v>
                </c:pt>
                <c:pt idx="5715">
                  <c:v>6556.816666666673</c:v>
                </c:pt>
                <c:pt idx="5716">
                  <c:v>6554.55</c:v>
                </c:pt>
                <c:pt idx="5717">
                  <c:v>6548.9333333333298</c:v>
                </c:pt>
                <c:pt idx="5718">
                  <c:v>6545.2666666666719</c:v>
                </c:pt>
                <c:pt idx="5719">
                  <c:v>6542.6833333333325</c:v>
                </c:pt>
                <c:pt idx="5720">
                  <c:v>6543.2333333333308</c:v>
                </c:pt>
                <c:pt idx="5721">
                  <c:v>6545.9166666666724</c:v>
                </c:pt>
                <c:pt idx="5722">
                  <c:v>6544.7333333333308</c:v>
                </c:pt>
                <c:pt idx="5723">
                  <c:v>6552.8833333333305</c:v>
                </c:pt>
                <c:pt idx="5724">
                  <c:v>6555</c:v>
                </c:pt>
                <c:pt idx="5725">
                  <c:v>6552.3666666666741</c:v>
                </c:pt>
                <c:pt idx="5726">
                  <c:v>6557.5833333333303</c:v>
                </c:pt>
                <c:pt idx="5727">
                  <c:v>6559.5166666666719</c:v>
                </c:pt>
                <c:pt idx="5728">
                  <c:v>6559.4</c:v>
                </c:pt>
                <c:pt idx="5729">
                  <c:v>6561.4666666666717</c:v>
                </c:pt>
                <c:pt idx="5730">
                  <c:v>6562.816666666673</c:v>
                </c:pt>
                <c:pt idx="5731">
                  <c:v>6555.6</c:v>
                </c:pt>
                <c:pt idx="5732">
                  <c:v>6556.4166666666724</c:v>
                </c:pt>
                <c:pt idx="5733">
                  <c:v>6549.4833333333308</c:v>
                </c:pt>
                <c:pt idx="5734">
                  <c:v>6552.7166666666717</c:v>
                </c:pt>
                <c:pt idx="5735">
                  <c:v>6552.9</c:v>
                </c:pt>
                <c:pt idx="5736">
                  <c:v>6556.6</c:v>
                </c:pt>
                <c:pt idx="5737">
                  <c:v>6558.55</c:v>
                </c:pt>
                <c:pt idx="5738">
                  <c:v>6560.1833333333325</c:v>
                </c:pt>
                <c:pt idx="5739">
                  <c:v>6556.316666666673</c:v>
                </c:pt>
                <c:pt idx="5740">
                  <c:v>6564.033333333331</c:v>
                </c:pt>
                <c:pt idx="5741">
                  <c:v>6561.3</c:v>
                </c:pt>
                <c:pt idx="5742">
                  <c:v>6559.1666666666742</c:v>
                </c:pt>
                <c:pt idx="5743">
                  <c:v>6558.3</c:v>
                </c:pt>
                <c:pt idx="5744">
                  <c:v>6561.9666666666717</c:v>
                </c:pt>
                <c:pt idx="5745">
                  <c:v>6557.4333333333298</c:v>
                </c:pt>
                <c:pt idx="5746">
                  <c:v>6559.9166666666724</c:v>
                </c:pt>
                <c:pt idx="5747">
                  <c:v>6555.8333333333303</c:v>
                </c:pt>
                <c:pt idx="5748">
                  <c:v>6558.6333333333305</c:v>
                </c:pt>
                <c:pt idx="5749">
                  <c:v>6559.7666666666719</c:v>
                </c:pt>
                <c:pt idx="5750">
                  <c:v>6557.6833333333325</c:v>
                </c:pt>
                <c:pt idx="5751">
                  <c:v>6557.316666666673</c:v>
                </c:pt>
                <c:pt idx="5752">
                  <c:v>6561.9666666666717</c:v>
                </c:pt>
                <c:pt idx="5753">
                  <c:v>6561.8666666666741</c:v>
                </c:pt>
                <c:pt idx="5754">
                  <c:v>6556.7166666666717</c:v>
                </c:pt>
                <c:pt idx="5755">
                  <c:v>6561.2666666666719</c:v>
                </c:pt>
                <c:pt idx="5756">
                  <c:v>6559.95</c:v>
                </c:pt>
                <c:pt idx="5757">
                  <c:v>6561.316666666673</c:v>
                </c:pt>
                <c:pt idx="5758">
                  <c:v>6563.7333333333308</c:v>
                </c:pt>
                <c:pt idx="5759">
                  <c:v>6560.8666666666741</c:v>
                </c:pt>
                <c:pt idx="5760">
                  <c:v>6561.033333333331</c:v>
                </c:pt>
                <c:pt idx="5761">
                  <c:v>6552.9166666666724</c:v>
                </c:pt>
                <c:pt idx="5762">
                  <c:v>6553.7333333333308</c:v>
                </c:pt>
                <c:pt idx="5763">
                  <c:v>6553.1500000000024</c:v>
                </c:pt>
                <c:pt idx="5764">
                  <c:v>6543.9666666666717</c:v>
                </c:pt>
                <c:pt idx="5765">
                  <c:v>6547.3333333333303</c:v>
                </c:pt>
                <c:pt idx="5766">
                  <c:v>6552.05</c:v>
                </c:pt>
                <c:pt idx="5767">
                  <c:v>6553.6500000000024</c:v>
                </c:pt>
                <c:pt idx="5768">
                  <c:v>6557.1</c:v>
                </c:pt>
                <c:pt idx="5769">
                  <c:v>6554.2666666666719</c:v>
                </c:pt>
                <c:pt idx="5770">
                  <c:v>6555.9833333333308</c:v>
                </c:pt>
                <c:pt idx="5771">
                  <c:v>6557.0166666666719</c:v>
                </c:pt>
                <c:pt idx="5772">
                  <c:v>6548.1666666666742</c:v>
                </c:pt>
                <c:pt idx="5773">
                  <c:v>6548.6</c:v>
                </c:pt>
                <c:pt idx="5774">
                  <c:v>6546.283333333331</c:v>
                </c:pt>
                <c:pt idx="5775">
                  <c:v>6542.4833333333308</c:v>
                </c:pt>
                <c:pt idx="5776">
                  <c:v>6544.3833333333305</c:v>
                </c:pt>
                <c:pt idx="5777">
                  <c:v>6549.75</c:v>
                </c:pt>
                <c:pt idx="5778">
                  <c:v>6557.033333333331</c:v>
                </c:pt>
                <c:pt idx="5779">
                  <c:v>6555.9</c:v>
                </c:pt>
                <c:pt idx="5780">
                  <c:v>6553.1500000000024</c:v>
                </c:pt>
                <c:pt idx="5781">
                  <c:v>6550.5</c:v>
                </c:pt>
                <c:pt idx="5782">
                  <c:v>6551.25</c:v>
                </c:pt>
                <c:pt idx="5783">
                  <c:v>6546.1833333333325</c:v>
                </c:pt>
                <c:pt idx="5784">
                  <c:v>6540.9333333333298</c:v>
                </c:pt>
                <c:pt idx="5785">
                  <c:v>6540.7</c:v>
                </c:pt>
                <c:pt idx="5786">
                  <c:v>6540.8</c:v>
                </c:pt>
                <c:pt idx="5787">
                  <c:v>6536.8</c:v>
                </c:pt>
                <c:pt idx="5788">
                  <c:v>6534.283333333331</c:v>
                </c:pt>
                <c:pt idx="5789">
                  <c:v>6535.0166666666719</c:v>
                </c:pt>
                <c:pt idx="5790">
                  <c:v>6536.8833333333305</c:v>
                </c:pt>
                <c:pt idx="5791">
                  <c:v>6540.6</c:v>
                </c:pt>
                <c:pt idx="5792">
                  <c:v>6540.4333333333298</c:v>
                </c:pt>
                <c:pt idx="5793">
                  <c:v>6544.5833333333303</c:v>
                </c:pt>
                <c:pt idx="5794">
                  <c:v>6541.85</c:v>
                </c:pt>
                <c:pt idx="5795">
                  <c:v>6540.7</c:v>
                </c:pt>
                <c:pt idx="5796">
                  <c:v>6536.5</c:v>
                </c:pt>
                <c:pt idx="5797">
                  <c:v>6535.9333333333298</c:v>
                </c:pt>
                <c:pt idx="5798">
                  <c:v>6535.4666666666717</c:v>
                </c:pt>
                <c:pt idx="5799">
                  <c:v>6540.0166666666719</c:v>
                </c:pt>
                <c:pt idx="5800">
                  <c:v>6536.783333333331</c:v>
                </c:pt>
                <c:pt idx="5801">
                  <c:v>6538.9666666666717</c:v>
                </c:pt>
                <c:pt idx="5802">
                  <c:v>6538.1500000000024</c:v>
                </c:pt>
                <c:pt idx="5803">
                  <c:v>6539.3833333333305</c:v>
                </c:pt>
                <c:pt idx="5804">
                  <c:v>6541.1</c:v>
                </c:pt>
                <c:pt idx="5805">
                  <c:v>6545</c:v>
                </c:pt>
                <c:pt idx="5806">
                  <c:v>6546.8</c:v>
                </c:pt>
                <c:pt idx="5807">
                  <c:v>6552.7166666666717</c:v>
                </c:pt>
                <c:pt idx="5808">
                  <c:v>6555.0166666666719</c:v>
                </c:pt>
                <c:pt idx="5809">
                  <c:v>6557.2</c:v>
                </c:pt>
                <c:pt idx="5810">
                  <c:v>6560.316666666673</c:v>
                </c:pt>
                <c:pt idx="5811">
                  <c:v>6560.1833333333325</c:v>
                </c:pt>
                <c:pt idx="5812">
                  <c:v>6555.05</c:v>
                </c:pt>
                <c:pt idx="5813">
                  <c:v>6553.45</c:v>
                </c:pt>
                <c:pt idx="5814">
                  <c:v>6550.4666666666717</c:v>
                </c:pt>
                <c:pt idx="5815">
                  <c:v>6548.033333333331</c:v>
                </c:pt>
                <c:pt idx="5816">
                  <c:v>6542.1500000000024</c:v>
                </c:pt>
                <c:pt idx="5817">
                  <c:v>6537.05</c:v>
                </c:pt>
                <c:pt idx="5818">
                  <c:v>6540.3666666666741</c:v>
                </c:pt>
                <c:pt idx="5819">
                  <c:v>6541.3833333333305</c:v>
                </c:pt>
                <c:pt idx="5820">
                  <c:v>6540.533333333331</c:v>
                </c:pt>
                <c:pt idx="5821">
                  <c:v>6547.283333333331</c:v>
                </c:pt>
                <c:pt idx="5822">
                  <c:v>6543.8666666666741</c:v>
                </c:pt>
                <c:pt idx="5823">
                  <c:v>6543.6833333333325</c:v>
                </c:pt>
                <c:pt idx="5824">
                  <c:v>6547.5166666666719</c:v>
                </c:pt>
                <c:pt idx="5825">
                  <c:v>6546.5</c:v>
                </c:pt>
                <c:pt idx="5826">
                  <c:v>6546.066666666673</c:v>
                </c:pt>
                <c:pt idx="5827">
                  <c:v>6541.9166666666724</c:v>
                </c:pt>
                <c:pt idx="5828">
                  <c:v>6539.816666666673</c:v>
                </c:pt>
                <c:pt idx="5829">
                  <c:v>6537.1</c:v>
                </c:pt>
                <c:pt idx="5830">
                  <c:v>6535.566666666673</c:v>
                </c:pt>
                <c:pt idx="5831">
                  <c:v>6537.1500000000024</c:v>
                </c:pt>
                <c:pt idx="5832">
                  <c:v>6540.0166666666719</c:v>
                </c:pt>
                <c:pt idx="5833">
                  <c:v>6535.05</c:v>
                </c:pt>
                <c:pt idx="5834">
                  <c:v>6538.033333333331</c:v>
                </c:pt>
                <c:pt idx="5835">
                  <c:v>6541.9333333333298</c:v>
                </c:pt>
                <c:pt idx="5836">
                  <c:v>6539.566666666673</c:v>
                </c:pt>
                <c:pt idx="5837">
                  <c:v>6535.816666666673</c:v>
                </c:pt>
                <c:pt idx="5838">
                  <c:v>6529.1166666666741</c:v>
                </c:pt>
                <c:pt idx="5839">
                  <c:v>6532.9166666666724</c:v>
                </c:pt>
                <c:pt idx="5840">
                  <c:v>6533.1</c:v>
                </c:pt>
                <c:pt idx="5841">
                  <c:v>6535.6833333333325</c:v>
                </c:pt>
                <c:pt idx="5842">
                  <c:v>6535.566666666673</c:v>
                </c:pt>
                <c:pt idx="5843">
                  <c:v>6533.4166666666724</c:v>
                </c:pt>
                <c:pt idx="5844">
                  <c:v>6539.4166666666724</c:v>
                </c:pt>
                <c:pt idx="5845">
                  <c:v>6541.283333333331</c:v>
                </c:pt>
                <c:pt idx="5846">
                  <c:v>6536.783333333331</c:v>
                </c:pt>
                <c:pt idx="5847">
                  <c:v>6537.3833333333305</c:v>
                </c:pt>
                <c:pt idx="5848">
                  <c:v>6537.55</c:v>
                </c:pt>
                <c:pt idx="5849">
                  <c:v>6532.9</c:v>
                </c:pt>
                <c:pt idx="5850">
                  <c:v>6534.45</c:v>
                </c:pt>
                <c:pt idx="5851">
                  <c:v>6535.283333333331</c:v>
                </c:pt>
                <c:pt idx="5852">
                  <c:v>6536.1166666666741</c:v>
                </c:pt>
                <c:pt idx="5853">
                  <c:v>6534.05</c:v>
                </c:pt>
                <c:pt idx="5854">
                  <c:v>6536.3833333333305</c:v>
                </c:pt>
                <c:pt idx="5855">
                  <c:v>6533.6666666666742</c:v>
                </c:pt>
                <c:pt idx="5856">
                  <c:v>6536.2666666666719</c:v>
                </c:pt>
                <c:pt idx="5857">
                  <c:v>6533.7</c:v>
                </c:pt>
                <c:pt idx="5858">
                  <c:v>6529.6833333333325</c:v>
                </c:pt>
                <c:pt idx="5859">
                  <c:v>6529.1666666666742</c:v>
                </c:pt>
                <c:pt idx="5860">
                  <c:v>6526.7666666666719</c:v>
                </c:pt>
                <c:pt idx="5861">
                  <c:v>6529.3</c:v>
                </c:pt>
                <c:pt idx="5862">
                  <c:v>6530.6666666666742</c:v>
                </c:pt>
                <c:pt idx="5863">
                  <c:v>6529.0166666666719</c:v>
                </c:pt>
                <c:pt idx="5864">
                  <c:v>6527.6166666666741</c:v>
                </c:pt>
                <c:pt idx="5865">
                  <c:v>6530.2</c:v>
                </c:pt>
                <c:pt idx="5866">
                  <c:v>6533.5833333333303</c:v>
                </c:pt>
                <c:pt idx="5867">
                  <c:v>6528.3833333333305</c:v>
                </c:pt>
                <c:pt idx="5868">
                  <c:v>6522.6</c:v>
                </c:pt>
                <c:pt idx="5869">
                  <c:v>6524.1666666666742</c:v>
                </c:pt>
                <c:pt idx="5870">
                  <c:v>6525.4833333333308</c:v>
                </c:pt>
                <c:pt idx="5871">
                  <c:v>6521.4166666666724</c:v>
                </c:pt>
                <c:pt idx="5872">
                  <c:v>6526.6833333333325</c:v>
                </c:pt>
                <c:pt idx="5873">
                  <c:v>6526.2166666666717</c:v>
                </c:pt>
                <c:pt idx="5874">
                  <c:v>6527.25</c:v>
                </c:pt>
                <c:pt idx="5875">
                  <c:v>6526.816666666673</c:v>
                </c:pt>
                <c:pt idx="5876">
                  <c:v>6525.35</c:v>
                </c:pt>
                <c:pt idx="5877">
                  <c:v>6529.5166666666719</c:v>
                </c:pt>
                <c:pt idx="5878">
                  <c:v>6524.75</c:v>
                </c:pt>
                <c:pt idx="5879">
                  <c:v>6524.1166666666741</c:v>
                </c:pt>
                <c:pt idx="5880">
                  <c:v>6524.4</c:v>
                </c:pt>
                <c:pt idx="5881">
                  <c:v>6523</c:v>
                </c:pt>
                <c:pt idx="5882">
                  <c:v>6526.9</c:v>
                </c:pt>
                <c:pt idx="5883">
                  <c:v>6528.3666666666741</c:v>
                </c:pt>
                <c:pt idx="5884">
                  <c:v>6527.6500000000024</c:v>
                </c:pt>
                <c:pt idx="5885">
                  <c:v>6531.066666666673</c:v>
                </c:pt>
                <c:pt idx="5886">
                  <c:v>6530.5833333333303</c:v>
                </c:pt>
                <c:pt idx="5887">
                  <c:v>6537.1833333333325</c:v>
                </c:pt>
                <c:pt idx="5888">
                  <c:v>6536.1333333333305</c:v>
                </c:pt>
                <c:pt idx="5889">
                  <c:v>6540.1333333333305</c:v>
                </c:pt>
                <c:pt idx="5890">
                  <c:v>6542.85</c:v>
                </c:pt>
                <c:pt idx="5891">
                  <c:v>6539.1166666666741</c:v>
                </c:pt>
                <c:pt idx="5892">
                  <c:v>6538.95</c:v>
                </c:pt>
                <c:pt idx="5893">
                  <c:v>6541.6833333333325</c:v>
                </c:pt>
                <c:pt idx="5894">
                  <c:v>6543.9333333333298</c:v>
                </c:pt>
                <c:pt idx="5895">
                  <c:v>6541.6333333333305</c:v>
                </c:pt>
                <c:pt idx="5896">
                  <c:v>6545.75</c:v>
                </c:pt>
                <c:pt idx="5897">
                  <c:v>6545.2666666666719</c:v>
                </c:pt>
                <c:pt idx="5898">
                  <c:v>6547.8666666666741</c:v>
                </c:pt>
                <c:pt idx="5899">
                  <c:v>6543.6333333333305</c:v>
                </c:pt>
                <c:pt idx="5900">
                  <c:v>6545.816666666673</c:v>
                </c:pt>
                <c:pt idx="5901">
                  <c:v>6543.7333333333308</c:v>
                </c:pt>
                <c:pt idx="5902">
                  <c:v>6544.4666666666717</c:v>
                </c:pt>
                <c:pt idx="5903">
                  <c:v>6546.0833333333303</c:v>
                </c:pt>
                <c:pt idx="5904">
                  <c:v>6544.1500000000024</c:v>
                </c:pt>
                <c:pt idx="5905">
                  <c:v>6542.283333333331</c:v>
                </c:pt>
                <c:pt idx="5906">
                  <c:v>6541.9333333333298</c:v>
                </c:pt>
                <c:pt idx="5907">
                  <c:v>6542.8666666666741</c:v>
                </c:pt>
                <c:pt idx="5908">
                  <c:v>6547.7333333333308</c:v>
                </c:pt>
                <c:pt idx="5909">
                  <c:v>6551.4166666666724</c:v>
                </c:pt>
                <c:pt idx="5910">
                  <c:v>6545.9166666666724</c:v>
                </c:pt>
                <c:pt idx="5911">
                  <c:v>6545.1</c:v>
                </c:pt>
                <c:pt idx="5912">
                  <c:v>6546.1333333333305</c:v>
                </c:pt>
                <c:pt idx="5913">
                  <c:v>6548.7666666666719</c:v>
                </c:pt>
                <c:pt idx="5914">
                  <c:v>6546.8666666666741</c:v>
                </c:pt>
                <c:pt idx="5915">
                  <c:v>6554.55</c:v>
                </c:pt>
                <c:pt idx="5916">
                  <c:v>6555.6500000000024</c:v>
                </c:pt>
                <c:pt idx="5917">
                  <c:v>6556.05</c:v>
                </c:pt>
                <c:pt idx="5918">
                  <c:v>6560.9166666666724</c:v>
                </c:pt>
                <c:pt idx="5919">
                  <c:v>6563.1500000000024</c:v>
                </c:pt>
                <c:pt idx="5920">
                  <c:v>6565.783333333331</c:v>
                </c:pt>
                <c:pt idx="5921">
                  <c:v>6561.9333333333298</c:v>
                </c:pt>
                <c:pt idx="5922">
                  <c:v>6562.25</c:v>
                </c:pt>
                <c:pt idx="5923">
                  <c:v>6565.3833333333305</c:v>
                </c:pt>
                <c:pt idx="5924">
                  <c:v>6565.5833333333303</c:v>
                </c:pt>
                <c:pt idx="5925">
                  <c:v>6560.6833333333325</c:v>
                </c:pt>
                <c:pt idx="5926">
                  <c:v>6556.6666666666742</c:v>
                </c:pt>
                <c:pt idx="5927">
                  <c:v>6559.9166666666724</c:v>
                </c:pt>
                <c:pt idx="5928">
                  <c:v>6563.8333333333303</c:v>
                </c:pt>
                <c:pt idx="5929">
                  <c:v>6558.7333333333308</c:v>
                </c:pt>
                <c:pt idx="5930">
                  <c:v>6557.95</c:v>
                </c:pt>
                <c:pt idx="5931">
                  <c:v>6559.1500000000024</c:v>
                </c:pt>
                <c:pt idx="5932">
                  <c:v>6560.05</c:v>
                </c:pt>
                <c:pt idx="5933">
                  <c:v>6561</c:v>
                </c:pt>
                <c:pt idx="5934">
                  <c:v>6561.1500000000024</c:v>
                </c:pt>
                <c:pt idx="5935">
                  <c:v>6567.2333333333308</c:v>
                </c:pt>
                <c:pt idx="5936">
                  <c:v>6567.7666666666719</c:v>
                </c:pt>
                <c:pt idx="5937">
                  <c:v>6565.3</c:v>
                </c:pt>
                <c:pt idx="5938">
                  <c:v>6565.5</c:v>
                </c:pt>
                <c:pt idx="5939">
                  <c:v>6568.25</c:v>
                </c:pt>
                <c:pt idx="5940">
                  <c:v>6573.4333333333298</c:v>
                </c:pt>
                <c:pt idx="5941">
                  <c:v>6575.9666666666717</c:v>
                </c:pt>
                <c:pt idx="5942">
                  <c:v>6574.2</c:v>
                </c:pt>
                <c:pt idx="5943">
                  <c:v>6575.283333333331</c:v>
                </c:pt>
                <c:pt idx="5944">
                  <c:v>6575.6666666666742</c:v>
                </c:pt>
                <c:pt idx="5945">
                  <c:v>6576.3</c:v>
                </c:pt>
                <c:pt idx="5946">
                  <c:v>6578.283333333331</c:v>
                </c:pt>
                <c:pt idx="5947">
                  <c:v>6577.1666666666742</c:v>
                </c:pt>
                <c:pt idx="5948">
                  <c:v>6577.5833333333303</c:v>
                </c:pt>
                <c:pt idx="5949">
                  <c:v>6575.5166666666719</c:v>
                </c:pt>
                <c:pt idx="5950">
                  <c:v>6577.1833333333325</c:v>
                </c:pt>
                <c:pt idx="5951">
                  <c:v>6580.1166666666741</c:v>
                </c:pt>
                <c:pt idx="5952">
                  <c:v>6576.05</c:v>
                </c:pt>
                <c:pt idx="5953">
                  <c:v>6573.6166666666741</c:v>
                </c:pt>
                <c:pt idx="5954">
                  <c:v>6572.1333333333305</c:v>
                </c:pt>
                <c:pt idx="5955">
                  <c:v>6573.316666666673</c:v>
                </c:pt>
                <c:pt idx="5956">
                  <c:v>6574.3666666666741</c:v>
                </c:pt>
                <c:pt idx="5957">
                  <c:v>6574.783333333331</c:v>
                </c:pt>
                <c:pt idx="5958">
                  <c:v>6572.8333333333303</c:v>
                </c:pt>
                <c:pt idx="5959">
                  <c:v>6573.7333333333308</c:v>
                </c:pt>
                <c:pt idx="5960">
                  <c:v>6569.783333333331</c:v>
                </c:pt>
                <c:pt idx="5961">
                  <c:v>6572.75</c:v>
                </c:pt>
                <c:pt idx="5962">
                  <c:v>6574.033333333331</c:v>
                </c:pt>
                <c:pt idx="5963">
                  <c:v>6572.9333333333298</c:v>
                </c:pt>
                <c:pt idx="5964">
                  <c:v>6575.033333333331</c:v>
                </c:pt>
                <c:pt idx="5965">
                  <c:v>6577.4666666666717</c:v>
                </c:pt>
                <c:pt idx="5966">
                  <c:v>6583.2333333333308</c:v>
                </c:pt>
                <c:pt idx="5967">
                  <c:v>6590.8</c:v>
                </c:pt>
                <c:pt idx="5968">
                  <c:v>6586.9</c:v>
                </c:pt>
                <c:pt idx="5969">
                  <c:v>6590.45</c:v>
                </c:pt>
                <c:pt idx="5970">
                  <c:v>6592.6500000000024</c:v>
                </c:pt>
                <c:pt idx="5971">
                  <c:v>6591.1833333333325</c:v>
                </c:pt>
                <c:pt idx="5972">
                  <c:v>6588.9833333333308</c:v>
                </c:pt>
                <c:pt idx="5973">
                  <c:v>6591.1166666666741</c:v>
                </c:pt>
                <c:pt idx="5974">
                  <c:v>6593</c:v>
                </c:pt>
                <c:pt idx="5975">
                  <c:v>6591.1</c:v>
                </c:pt>
                <c:pt idx="5976">
                  <c:v>6589.2</c:v>
                </c:pt>
                <c:pt idx="5977">
                  <c:v>6595</c:v>
                </c:pt>
                <c:pt idx="5978">
                  <c:v>6593.8</c:v>
                </c:pt>
                <c:pt idx="5979">
                  <c:v>6591.8333333333303</c:v>
                </c:pt>
                <c:pt idx="5980">
                  <c:v>6589.1833333333325</c:v>
                </c:pt>
                <c:pt idx="5981">
                  <c:v>6589.9166666666724</c:v>
                </c:pt>
                <c:pt idx="5982">
                  <c:v>6591.2333333333308</c:v>
                </c:pt>
                <c:pt idx="5983">
                  <c:v>6592.6500000000024</c:v>
                </c:pt>
                <c:pt idx="5984">
                  <c:v>6590.3833333333305</c:v>
                </c:pt>
                <c:pt idx="5985">
                  <c:v>6587.7</c:v>
                </c:pt>
                <c:pt idx="5986">
                  <c:v>6588.7166666666717</c:v>
                </c:pt>
                <c:pt idx="5987">
                  <c:v>6589.7</c:v>
                </c:pt>
                <c:pt idx="5988">
                  <c:v>6587.7</c:v>
                </c:pt>
                <c:pt idx="5989">
                  <c:v>6588.9333333333298</c:v>
                </c:pt>
                <c:pt idx="5990">
                  <c:v>6588.8333333333303</c:v>
                </c:pt>
                <c:pt idx="5991">
                  <c:v>6590.3833333333305</c:v>
                </c:pt>
                <c:pt idx="5992">
                  <c:v>6586.8</c:v>
                </c:pt>
                <c:pt idx="5993">
                  <c:v>6588.7333333333308</c:v>
                </c:pt>
                <c:pt idx="5994">
                  <c:v>6591.9</c:v>
                </c:pt>
                <c:pt idx="5995">
                  <c:v>6588.5833333333303</c:v>
                </c:pt>
                <c:pt idx="5996">
                  <c:v>6590.1</c:v>
                </c:pt>
                <c:pt idx="5997">
                  <c:v>6591.4333333333298</c:v>
                </c:pt>
                <c:pt idx="5998">
                  <c:v>6593.25</c:v>
                </c:pt>
                <c:pt idx="5999">
                  <c:v>6594.55</c:v>
                </c:pt>
                <c:pt idx="6000">
                  <c:v>6592.05</c:v>
                </c:pt>
                <c:pt idx="6001">
                  <c:v>6588.8</c:v>
                </c:pt>
                <c:pt idx="6002">
                  <c:v>6591.2666666666719</c:v>
                </c:pt>
                <c:pt idx="6003">
                  <c:v>6588.05</c:v>
                </c:pt>
                <c:pt idx="6004">
                  <c:v>6593.0166666666719</c:v>
                </c:pt>
                <c:pt idx="6005">
                  <c:v>6594.7333333333308</c:v>
                </c:pt>
                <c:pt idx="6006">
                  <c:v>6593.1166666666741</c:v>
                </c:pt>
                <c:pt idx="6007">
                  <c:v>6594</c:v>
                </c:pt>
                <c:pt idx="6008">
                  <c:v>6597.6666666666742</c:v>
                </c:pt>
                <c:pt idx="6009">
                  <c:v>6598</c:v>
                </c:pt>
                <c:pt idx="6010">
                  <c:v>6591.816666666673</c:v>
                </c:pt>
                <c:pt idx="6011">
                  <c:v>6592.2666666666719</c:v>
                </c:pt>
                <c:pt idx="6012">
                  <c:v>6602.7333333333308</c:v>
                </c:pt>
                <c:pt idx="6013">
                  <c:v>6602.1666666666742</c:v>
                </c:pt>
                <c:pt idx="6014">
                  <c:v>6601.95</c:v>
                </c:pt>
                <c:pt idx="6015">
                  <c:v>6596.4833333333308</c:v>
                </c:pt>
                <c:pt idx="6016">
                  <c:v>6603.9666666666717</c:v>
                </c:pt>
                <c:pt idx="6017">
                  <c:v>6603.5833333333303</c:v>
                </c:pt>
                <c:pt idx="6018">
                  <c:v>6603.0833333333303</c:v>
                </c:pt>
                <c:pt idx="6019">
                  <c:v>6604.1833333333325</c:v>
                </c:pt>
                <c:pt idx="6020">
                  <c:v>6607.6500000000024</c:v>
                </c:pt>
                <c:pt idx="6021">
                  <c:v>6606.1166666666741</c:v>
                </c:pt>
                <c:pt idx="6022">
                  <c:v>6600.7333333333308</c:v>
                </c:pt>
                <c:pt idx="6023">
                  <c:v>6601.816666666673</c:v>
                </c:pt>
                <c:pt idx="6024">
                  <c:v>6603.533333333331</c:v>
                </c:pt>
                <c:pt idx="6025">
                  <c:v>6601.6166666666741</c:v>
                </c:pt>
                <c:pt idx="6026">
                  <c:v>6598.8</c:v>
                </c:pt>
                <c:pt idx="6027">
                  <c:v>6591.3833333333305</c:v>
                </c:pt>
                <c:pt idx="6028">
                  <c:v>6593.4166666666724</c:v>
                </c:pt>
                <c:pt idx="6029">
                  <c:v>6590.3</c:v>
                </c:pt>
                <c:pt idx="6030">
                  <c:v>6592.5166666666719</c:v>
                </c:pt>
                <c:pt idx="6031">
                  <c:v>6592.316666666673</c:v>
                </c:pt>
                <c:pt idx="6032">
                  <c:v>6592.7333333333308</c:v>
                </c:pt>
                <c:pt idx="6033">
                  <c:v>6591.783333333331</c:v>
                </c:pt>
                <c:pt idx="6034">
                  <c:v>6592</c:v>
                </c:pt>
                <c:pt idx="6035">
                  <c:v>6593.8</c:v>
                </c:pt>
                <c:pt idx="6036">
                  <c:v>6593.6833333333325</c:v>
                </c:pt>
                <c:pt idx="6037">
                  <c:v>6592.3833333333305</c:v>
                </c:pt>
                <c:pt idx="6038">
                  <c:v>6591.35</c:v>
                </c:pt>
                <c:pt idx="6039">
                  <c:v>6593.3</c:v>
                </c:pt>
                <c:pt idx="6040">
                  <c:v>6596.2166666666717</c:v>
                </c:pt>
                <c:pt idx="6041">
                  <c:v>6596.3333333333303</c:v>
                </c:pt>
                <c:pt idx="6042">
                  <c:v>6595.1166666666741</c:v>
                </c:pt>
                <c:pt idx="6043">
                  <c:v>6592.283333333331</c:v>
                </c:pt>
                <c:pt idx="6044">
                  <c:v>6590.4833333333308</c:v>
                </c:pt>
                <c:pt idx="6045">
                  <c:v>6593.5</c:v>
                </c:pt>
                <c:pt idx="6046">
                  <c:v>6592.35</c:v>
                </c:pt>
                <c:pt idx="6047">
                  <c:v>6592.783333333331</c:v>
                </c:pt>
                <c:pt idx="6048">
                  <c:v>6601.066666666673</c:v>
                </c:pt>
                <c:pt idx="6049">
                  <c:v>6597.8</c:v>
                </c:pt>
                <c:pt idx="6050">
                  <c:v>6595.6833333333325</c:v>
                </c:pt>
                <c:pt idx="6051">
                  <c:v>6592.6666666666742</c:v>
                </c:pt>
                <c:pt idx="6052">
                  <c:v>6593.0166666666719</c:v>
                </c:pt>
                <c:pt idx="6053">
                  <c:v>6588.2166666666717</c:v>
                </c:pt>
                <c:pt idx="6054">
                  <c:v>6586.533333333331</c:v>
                </c:pt>
                <c:pt idx="6055">
                  <c:v>6586.85</c:v>
                </c:pt>
                <c:pt idx="6056">
                  <c:v>6591.75</c:v>
                </c:pt>
                <c:pt idx="6057">
                  <c:v>6591.4166666666724</c:v>
                </c:pt>
                <c:pt idx="6058">
                  <c:v>6587.8666666666741</c:v>
                </c:pt>
                <c:pt idx="6059">
                  <c:v>6584.566666666673</c:v>
                </c:pt>
                <c:pt idx="6060">
                  <c:v>6581.8</c:v>
                </c:pt>
                <c:pt idx="6061">
                  <c:v>6581.4333333333298</c:v>
                </c:pt>
                <c:pt idx="6062">
                  <c:v>6582.8666666666741</c:v>
                </c:pt>
                <c:pt idx="6063">
                  <c:v>6582.2</c:v>
                </c:pt>
                <c:pt idx="6064">
                  <c:v>6578.9</c:v>
                </c:pt>
                <c:pt idx="6065">
                  <c:v>6574.8333333333303</c:v>
                </c:pt>
                <c:pt idx="6066">
                  <c:v>6575.1500000000024</c:v>
                </c:pt>
                <c:pt idx="6067">
                  <c:v>6575.3</c:v>
                </c:pt>
                <c:pt idx="6068">
                  <c:v>6571.4666666666717</c:v>
                </c:pt>
                <c:pt idx="6069">
                  <c:v>6575.35</c:v>
                </c:pt>
                <c:pt idx="6070">
                  <c:v>6582.066666666673</c:v>
                </c:pt>
                <c:pt idx="6071">
                  <c:v>6585.4666666666717</c:v>
                </c:pt>
                <c:pt idx="6072">
                  <c:v>6582.9166666666724</c:v>
                </c:pt>
                <c:pt idx="6073">
                  <c:v>6586.4833333333308</c:v>
                </c:pt>
                <c:pt idx="6074">
                  <c:v>6584.7166666666717</c:v>
                </c:pt>
                <c:pt idx="6075">
                  <c:v>6588.6500000000024</c:v>
                </c:pt>
                <c:pt idx="6076">
                  <c:v>6579.066666666673</c:v>
                </c:pt>
                <c:pt idx="6077">
                  <c:v>6583.4</c:v>
                </c:pt>
                <c:pt idx="6078">
                  <c:v>6584.566666666673</c:v>
                </c:pt>
                <c:pt idx="6079">
                  <c:v>6583.1166666666741</c:v>
                </c:pt>
                <c:pt idx="6080">
                  <c:v>6583.7</c:v>
                </c:pt>
                <c:pt idx="6081">
                  <c:v>6582.9833333333308</c:v>
                </c:pt>
                <c:pt idx="6082">
                  <c:v>6587.6666666666742</c:v>
                </c:pt>
                <c:pt idx="6083">
                  <c:v>6584.4166666666724</c:v>
                </c:pt>
                <c:pt idx="6084">
                  <c:v>6581.2666666666719</c:v>
                </c:pt>
                <c:pt idx="6085">
                  <c:v>6581.9166666666724</c:v>
                </c:pt>
                <c:pt idx="6086">
                  <c:v>6588.6333333333305</c:v>
                </c:pt>
                <c:pt idx="6087">
                  <c:v>6588.783333333331</c:v>
                </c:pt>
                <c:pt idx="6088">
                  <c:v>6582.6666666666742</c:v>
                </c:pt>
                <c:pt idx="6089">
                  <c:v>6579.4666666666717</c:v>
                </c:pt>
                <c:pt idx="6090">
                  <c:v>6577.7</c:v>
                </c:pt>
                <c:pt idx="6091">
                  <c:v>6584.816666666673</c:v>
                </c:pt>
                <c:pt idx="6092">
                  <c:v>6585.566666666673</c:v>
                </c:pt>
                <c:pt idx="6093">
                  <c:v>6588.8666666666741</c:v>
                </c:pt>
                <c:pt idx="6094">
                  <c:v>6591.316666666673</c:v>
                </c:pt>
                <c:pt idx="6095">
                  <c:v>6591.6833333333325</c:v>
                </c:pt>
                <c:pt idx="6096">
                  <c:v>6593.95</c:v>
                </c:pt>
                <c:pt idx="6097">
                  <c:v>6590.35</c:v>
                </c:pt>
                <c:pt idx="6098">
                  <c:v>6594.3666666666741</c:v>
                </c:pt>
                <c:pt idx="6099">
                  <c:v>6594.75</c:v>
                </c:pt>
                <c:pt idx="6100">
                  <c:v>6594.2</c:v>
                </c:pt>
                <c:pt idx="6101">
                  <c:v>6593.8333333333303</c:v>
                </c:pt>
                <c:pt idx="6102">
                  <c:v>6590.2</c:v>
                </c:pt>
                <c:pt idx="6103">
                  <c:v>6592.7</c:v>
                </c:pt>
                <c:pt idx="6104">
                  <c:v>6594.033333333331</c:v>
                </c:pt>
                <c:pt idx="6105">
                  <c:v>6596.55</c:v>
                </c:pt>
                <c:pt idx="6106">
                  <c:v>6600.95</c:v>
                </c:pt>
                <c:pt idx="6107">
                  <c:v>6596.816666666673</c:v>
                </c:pt>
                <c:pt idx="6108">
                  <c:v>6590.4166666666724</c:v>
                </c:pt>
                <c:pt idx="6109">
                  <c:v>6608.783333333331</c:v>
                </c:pt>
                <c:pt idx="6110">
                  <c:v>6612.3333333333303</c:v>
                </c:pt>
                <c:pt idx="6111">
                  <c:v>6613.3666666666741</c:v>
                </c:pt>
                <c:pt idx="6112">
                  <c:v>6614.1666666666742</c:v>
                </c:pt>
                <c:pt idx="6113">
                  <c:v>6619.8666666666741</c:v>
                </c:pt>
                <c:pt idx="6114">
                  <c:v>6618.9666666666717</c:v>
                </c:pt>
                <c:pt idx="6115">
                  <c:v>6619.5833333333303</c:v>
                </c:pt>
                <c:pt idx="6116">
                  <c:v>6616.6333333333305</c:v>
                </c:pt>
                <c:pt idx="6117">
                  <c:v>6615.35</c:v>
                </c:pt>
                <c:pt idx="6118">
                  <c:v>6616.283333333331</c:v>
                </c:pt>
                <c:pt idx="6119">
                  <c:v>6619.6166666666741</c:v>
                </c:pt>
                <c:pt idx="6120">
                  <c:v>6619.783333333331</c:v>
                </c:pt>
                <c:pt idx="6121">
                  <c:v>6618.4166666666724</c:v>
                </c:pt>
                <c:pt idx="6122">
                  <c:v>6616.2166666666717</c:v>
                </c:pt>
                <c:pt idx="6123">
                  <c:v>6619.5833333333303</c:v>
                </c:pt>
                <c:pt idx="6124">
                  <c:v>6617.95</c:v>
                </c:pt>
                <c:pt idx="6125">
                  <c:v>6615.25</c:v>
                </c:pt>
                <c:pt idx="6126">
                  <c:v>6617.066666666673</c:v>
                </c:pt>
                <c:pt idx="6127">
                  <c:v>6609.9166666666724</c:v>
                </c:pt>
                <c:pt idx="6128">
                  <c:v>6610.4833333333308</c:v>
                </c:pt>
                <c:pt idx="6129">
                  <c:v>6609</c:v>
                </c:pt>
                <c:pt idx="6130">
                  <c:v>6609.566666666673</c:v>
                </c:pt>
                <c:pt idx="6131">
                  <c:v>6600.9166666666724</c:v>
                </c:pt>
                <c:pt idx="6132">
                  <c:v>6598.1500000000024</c:v>
                </c:pt>
                <c:pt idx="6133">
                  <c:v>6600.8666666666741</c:v>
                </c:pt>
                <c:pt idx="6134">
                  <c:v>6599.7666666666719</c:v>
                </c:pt>
                <c:pt idx="6135">
                  <c:v>6601.2</c:v>
                </c:pt>
                <c:pt idx="6136">
                  <c:v>6602.1500000000024</c:v>
                </c:pt>
                <c:pt idx="6137">
                  <c:v>6600.2166666666717</c:v>
                </c:pt>
                <c:pt idx="6138">
                  <c:v>6599.4166666666724</c:v>
                </c:pt>
                <c:pt idx="6139">
                  <c:v>6606</c:v>
                </c:pt>
                <c:pt idx="6140">
                  <c:v>6600.1833333333325</c:v>
                </c:pt>
                <c:pt idx="6141">
                  <c:v>6602.55</c:v>
                </c:pt>
                <c:pt idx="6142">
                  <c:v>6604.283333333331</c:v>
                </c:pt>
                <c:pt idx="6143">
                  <c:v>6609.9333333333298</c:v>
                </c:pt>
                <c:pt idx="6144">
                  <c:v>6609.6</c:v>
                </c:pt>
                <c:pt idx="6145">
                  <c:v>6611.0166666666719</c:v>
                </c:pt>
                <c:pt idx="6146">
                  <c:v>6604.316666666673</c:v>
                </c:pt>
                <c:pt idx="6147">
                  <c:v>6605.9833333333308</c:v>
                </c:pt>
                <c:pt idx="6148">
                  <c:v>6607.1</c:v>
                </c:pt>
                <c:pt idx="6149">
                  <c:v>6607.95</c:v>
                </c:pt>
                <c:pt idx="6150">
                  <c:v>6611.1666666666742</c:v>
                </c:pt>
                <c:pt idx="6151">
                  <c:v>6608.8666666666741</c:v>
                </c:pt>
                <c:pt idx="6152">
                  <c:v>6612.033333333331</c:v>
                </c:pt>
                <c:pt idx="6153">
                  <c:v>6610.566666666673</c:v>
                </c:pt>
                <c:pt idx="6154">
                  <c:v>6604.4166666666724</c:v>
                </c:pt>
                <c:pt idx="6155">
                  <c:v>6604.283333333331</c:v>
                </c:pt>
                <c:pt idx="6156">
                  <c:v>6603.85</c:v>
                </c:pt>
                <c:pt idx="6157">
                  <c:v>6605.8666666666741</c:v>
                </c:pt>
                <c:pt idx="6158">
                  <c:v>6601.8</c:v>
                </c:pt>
                <c:pt idx="6159">
                  <c:v>6602.283333333331</c:v>
                </c:pt>
                <c:pt idx="6160">
                  <c:v>6600.6333333333305</c:v>
                </c:pt>
                <c:pt idx="6161">
                  <c:v>6603.0166666666719</c:v>
                </c:pt>
                <c:pt idx="6162">
                  <c:v>6607.1666666666742</c:v>
                </c:pt>
                <c:pt idx="6163">
                  <c:v>6600.25</c:v>
                </c:pt>
                <c:pt idx="6164">
                  <c:v>6599.55</c:v>
                </c:pt>
                <c:pt idx="6165">
                  <c:v>6605.4333333333298</c:v>
                </c:pt>
                <c:pt idx="6166">
                  <c:v>6605.9</c:v>
                </c:pt>
                <c:pt idx="6167">
                  <c:v>6610.3833333333305</c:v>
                </c:pt>
                <c:pt idx="6168">
                  <c:v>6611.6833333333325</c:v>
                </c:pt>
                <c:pt idx="6169">
                  <c:v>6595.8333333333303</c:v>
                </c:pt>
                <c:pt idx="6170">
                  <c:v>6595.0166666666719</c:v>
                </c:pt>
                <c:pt idx="6171">
                  <c:v>6596</c:v>
                </c:pt>
                <c:pt idx="6172">
                  <c:v>6601.75</c:v>
                </c:pt>
                <c:pt idx="6173">
                  <c:v>6597.2</c:v>
                </c:pt>
                <c:pt idx="6174">
                  <c:v>6598.9166666666724</c:v>
                </c:pt>
                <c:pt idx="6175">
                  <c:v>6600.033333333331</c:v>
                </c:pt>
                <c:pt idx="6176">
                  <c:v>6599.4833333333308</c:v>
                </c:pt>
                <c:pt idx="6177">
                  <c:v>6601.5833333333303</c:v>
                </c:pt>
                <c:pt idx="6178">
                  <c:v>6604.7</c:v>
                </c:pt>
                <c:pt idx="6179">
                  <c:v>6599.4333333333298</c:v>
                </c:pt>
                <c:pt idx="6180">
                  <c:v>6596.9666666666717</c:v>
                </c:pt>
                <c:pt idx="6181">
                  <c:v>6600.8</c:v>
                </c:pt>
                <c:pt idx="6182">
                  <c:v>6603.1166666666741</c:v>
                </c:pt>
                <c:pt idx="6183">
                  <c:v>6601.066666666673</c:v>
                </c:pt>
                <c:pt idx="6184">
                  <c:v>6598.9166666666724</c:v>
                </c:pt>
                <c:pt idx="6185">
                  <c:v>6603.4833333333308</c:v>
                </c:pt>
                <c:pt idx="6186">
                  <c:v>6604.3666666666741</c:v>
                </c:pt>
                <c:pt idx="6187">
                  <c:v>6612.25</c:v>
                </c:pt>
                <c:pt idx="6188">
                  <c:v>6610.1333333333305</c:v>
                </c:pt>
                <c:pt idx="6189">
                  <c:v>6609.85</c:v>
                </c:pt>
                <c:pt idx="6190">
                  <c:v>6607.6</c:v>
                </c:pt>
                <c:pt idx="6191">
                  <c:v>6609.05</c:v>
                </c:pt>
                <c:pt idx="6192">
                  <c:v>6609.5</c:v>
                </c:pt>
                <c:pt idx="6193">
                  <c:v>6605.4</c:v>
                </c:pt>
                <c:pt idx="6194">
                  <c:v>6603.3833333333305</c:v>
                </c:pt>
                <c:pt idx="6195">
                  <c:v>6601.6166666666741</c:v>
                </c:pt>
                <c:pt idx="6196">
                  <c:v>6599.1333333333305</c:v>
                </c:pt>
                <c:pt idx="6197">
                  <c:v>6599.25</c:v>
                </c:pt>
                <c:pt idx="6198">
                  <c:v>6602.6</c:v>
                </c:pt>
                <c:pt idx="6199">
                  <c:v>6599.2</c:v>
                </c:pt>
                <c:pt idx="6200">
                  <c:v>6604.566666666673</c:v>
                </c:pt>
                <c:pt idx="6201">
                  <c:v>6604.8</c:v>
                </c:pt>
                <c:pt idx="6202">
                  <c:v>6606.35</c:v>
                </c:pt>
                <c:pt idx="6203">
                  <c:v>6602.1333333333305</c:v>
                </c:pt>
                <c:pt idx="6204">
                  <c:v>6603.9833333333308</c:v>
                </c:pt>
                <c:pt idx="6205">
                  <c:v>6600.7666666666719</c:v>
                </c:pt>
                <c:pt idx="6206">
                  <c:v>6601.316666666673</c:v>
                </c:pt>
                <c:pt idx="6207">
                  <c:v>6596.6166666666741</c:v>
                </c:pt>
                <c:pt idx="6208">
                  <c:v>6596.9</c:v>
                </c:pt>
                <c:pt idx="6209">
                  <c:v>6596.0166666666719</c:v>
                </c:pt>
                <c:pt idx="6210">
                  <c:v>6595.8</c:v>
                </c:pt>
                <c:pt idx="6211">
                  <c:v>6593.3333333333303</c:v>
                </c:pt>
                <c:pt idx="6212">
                  <c:v>6589.8666666666741</c:v>
                </c:pt>
                <c:pt idx="6213">
                  <c:v>6585.533333333331</c:v>
                </c:pt>
                <c:pt idx="6214">
                  <c:v>6590.1666666666742</c:v>
                </c:pt>
                <c:pt idx="6215">
                  <c:v>6587.8</c:v>
                </c:pt>
                <c:pt idx="6216">
                  <c:v>6589.783333333331</c:v>
                </c:pt>
                <c:pt idx="6217">
                  <c:v>6586.6833333333325</c:v>
                </c:pt>
                <c:pt idx="6218">
                  <c:v>6590.7</c:v>
                </c:pt>
                <c:pt idx="6219">
                  <c:v>6587.05</c:v>
                </c:pt>
                <c:pt idx="6220">
                  <c:v>6586.6333333333305</c:v>
                </c:pt>
                <c:pt idx="6221">
                  <c:v>6585.533333333331</c:v>
                </c:pt>
                <c:pt idx="6222">
                  <c:v>6580.783333333331</c:v>
                </c:pt>
                <c:pt idx="6223">
                  <c:v>6584.5833333333303</c:v>
                </c:pt>
                <c:pt idx="6224">
                  <c:v>6588.25</c:v>
                </c:pt>
                <c:pt idx="6225">
                  <c:v>6583.6833333333325</c:v>
                </c:pt>
                <c:pt idx="6226">
                  <c:v>6579.4</c:v>
                </c:pt>
                <c:pt idx="6227">
                  <c:v>6581.4</c:v>
                </c:pt>
                <c:pt idx="6228">
                  <c:v>6577.8833333333305</c:v>
                </c:pt>
                <c:pt idx="6229">
                  <c:v>6578.2166666666717</c:v>
                </c:pt>
                <c:pt idx="6230">
                  <c:v>6578.7666666666719</c:v>
                </c:pt>
                <c:pt idx="6231">
                  <c:v>6579.8333333333303</c:v>
                </c:pt>
                <c:pt idx="6232">
                  <c:v>6576.55</c:v>
                </c:pt>
                <c:pt idx="6233">
                  <c:v>6575.1166666666741</c:v>
                </c:pt>
                <c:pt idx="6234">
                  <c:v>6570.4</c:v>
                </c:pt>
                <c:pt idx="6235">
                  <c:v>6564.0833333333303</c:v>
                </c:pt>
                <c:pt idx="6236">
                  <c:v>6566.9</c:v>
                </c:pt>
                <c:pt idx="6237">
                  <c:v>6565.6</c:v>
                </c:pt>
                <c:pt idx="6238">
                  <c:v>6564.9833333333308</c:v>
                </c:pt>
                <c:pt idx="6239">
                  <c:v>6568.6833333333325</c:v>
                </c:pt>
                <c:pt idx="6240">
                  <c:v>6577.35</c:v>
                </c:pt>
                <c:pt idx="6241">
                  <c:v>6577.6500000000024</c:v>
                </c:pt>
                <c:pt idx="6242">
                  <c:v>6574.4833333333308</c:v>
                </c:pt>
                <c:pt idx="6243">
                  <c:v>6575.3666666666741</c:v>
                </c:pt>
                <c:pt idx="6244">
                  <c:v>6579.2666666666719</c:v>
                </c:pt>
                <c:pt idx="6245">
                  <c:v>6577.7</c:v>
                </c:pt>
                <c:pt idx="6246">
                  <c:v>6576.55</c:v>
                </c:pt>
                <c:pt idx="6247">
                  <c:v>6575.9666666666717</c:v>
                </c:pt>
                <c:pt idx="6248">
                  <c:v>6578.6166666666741</c:v>
                </c:pt>
                <c:pt idx="6249">
                  <c:v>6579.3833333333305</c:v>
                </c:pt>
                <c:pt idx="6250">
                  <c:v>6579.75</c:v>
                </c:pt>
                <c:pt idx="6251">
                  <c:v>6578.5166666666719</c:v>
                </c:pt>
                <c:pt idx="6252">
                  <c:v>6579.05</c:v>
                </c:pt>
                <c:pt idx="6253">
                  <c:v>6583.25</c:v>
                </c:pt>
                <c:pt idx="6254">
                  <c:v>6585.25</c:v>
                </c:pt>
                <c:pt idx="6255">
                  <c:v>6586.8833333333305</c:v>
                </c:pt>
                <c:pt idx="6256">
                  <c:v>6588.4666666666717</c:v>
                </c:pt>
                <c:pt idx="6257">
                  <c:v>6588.066666666673</c:v>
                </c:pt>
                <c:pt idx="6258">
                  <c:v>6585.4</c:v>
                </c:pt>
                <c:pt idx="6259">
                  <c:v>6585.2666666666719</c:v>
                </c:pt>
                <c:pt idx="6260">
                  <c:v>6584.316666666673</c:v>
                </c:pt>
                <c:pt idx="6261">
                  <c:v>6584.95</c:v>
                </c:pt>
                <c:pt idx="6262">
                  <c:v>6583.25</c:v>
                </c:pt>
                <c:pt idx="6263">
                  <c:v>6585.9166666666724</c:v>
                </c:pt>
                <c:pt idx="6264">
                  <c:v>6586.8833333333305</c:v>
                </c:pt>
                <c:pt idx="6265">
                  <c:v>6591.5166666666719</c:v>
                </c:pt>
                <c:pt idx="6266">
                  <c:v>6592.7333333333308</c:v>
                </c:pt>
                <c:pt idx="6267">
                  <c:v>6598.6</c:v>
                </c:pt>
                <c:pt idx="6268">
                  <c:v>6603.4666666666717</c:v>
                </c:pt>
                <c:pt idx="6269">
                  <c:v>6606.45</c:v>
                </c:pt>
                <c:pt idx="6270">
                  <c:v>6606.0833333333303</c:v>
                </c:pt>
                <c:pt idx="6271">
                  <c:v>6608.3833333333305</c:v>
                </c:pt>
                <c:pt idx="6272">
                  <c:v>6604.4666666666717</c:v>
                </c:pt>
                <c:pt idx="6273">
                  <c:v>6608.6666666666742</c:v>
                </c:pt>
                <c:pt idx="6274">
                  <c:v>6606.05</c:v>
                </c:pt>
                <c:pt idx="6275">
                  <c:v>6607.6500000000024</c:v>
                </c:pt>
                <c:pt idx="6276">
                  <c:v>6605.2</c:v>
                </c:pt>
                <c:pt idx="6277">
                  <c:v>6606.8333333333303</c:v>
                </c:pt>
                <c:pt idx="6278">
                  <c:v>6607.8833333333305</c:v>
                </c:pt>
                <c:pt idx="6279">
                  <c:v>6608.6833333333325</c:v>
                </c:pt>
                <c:pt idx="6280">
                  <c:v>6607.8</c:v>
                </c:pt>
                <c:pt idx="6281">
                  <c:v>6608.9666666666717</c:v>
                </c:pt>
                <c:pt idx="6282">
                  <c:v>6612.6833333333325</c:v>
                </c:pt>
                <c:pt idx="6283">
                  <c:v>6612.033333333331</c:v>
                </c:pt>
                <c:pt idx="6284">
                  <c:v>6610.2</c:v>
                </c:pt>
                <c:pt idx="6285">
                  <c:v>6607.783333333331</c:v>
                </c:pt>
                <c:pt idx="6286">
                  <c:v>6609.8333333333303</c:v>
                </c:pt>
                <c:pt idx="6287">
                  <c:v>6607.8666666666741</c:v>
                </c:pt>
                <c:pt idx="6288">
                  <c:v>6608.4</c:v>
                </c:pt>
                <c:pt idx="6289">
                  <c:v>6611.816666666673</c:v>
                </c:pt>
                <c:pt idx="6290">
                  <c:v>6610.316666666673</c:v>
                </c:pt>
                <c:pt idx="6291">
                  <c:v>6609.3666666666741</c:v>
                </c:pt>
                <c:pt idx="6292">
                  <c:v>6608.3333333333303</c:v>
                </c:pt>
                <c:pt idx="6293">
                  <c:v>6611.9333333333298</c:v>
                </c:pt>
                <c:pt idx="6294">
                  <c:v>6617.6</c:v>
                </c:pt>
                <c:pt idx="6295">
                  <c:v>6620.2</c:v>
                </c:pt>
                <c:pt idx="6296">
                  <c:v>6615.8666666666741</c:v>
                </c:pt>
                <c:pt idx="6297">
                  <c:v>6614.8833333333305</c:v>
                </c:pt>
                <c:pt idx="6298">
                  <c:v>6614.1500000000024</c:v>
                </c:pt>
                <c:pt idx="6299">
                  <c:v>6608.7166666666717</c:v>
                </c:pt>
                <c:pt idx="6300">
                  <c:v>6604.85</c:v>
                </c:pt>
                <c:pt idx="6301">
                  <c:v>6605.066666666673</c:v>
                </c:pt>
                <c:pt idx="6302">
                  <c:v>6605.95</c:v>
                </c:pt>
                <c:pt idx="6303">
                  <c:v>6608.35</c:v>
                </c:pt>
                <c:pt idx="6304">
                  <c:v>6607.55</c:v>
                </c:pt>
                <c:pt idx="6305">
                  <c:v>6607.95</c:v>
                </c:pt>
                <c:pt idx="6306">
                  <c:v>6604.4833333333308</c:v>
                </c:pt>
                <c:pt idx="6307">
                  <c:v>6603.816666666673</c:v>
                </c:pt>
                <c:pt idx="6308">
                  <c:v>6604.4333333333298</c:v>
                </c:pt>
                <c:pt idx="6309">
                  <c:v>6605.1</c:v>
                </c:pt>
                <c:pt idx="6310">
                  <c:v>6603.05</c:v>
                </c:pt>
                <c:pt idx="6311">
                  <c:v>6607.05</c:v>
                </c:pt>
                <c:pt idx="6312">
                  <c:v>6605.35</c:v>
                </c:pt>
                <c:pt idx="6313">
                  <c:v>6601.35</c:v>
                </c:pt>
                <c:pt idx="6314">
                  <c:v>6601.3</c:v>
                </c:pt>
                <c:pt idx="6315">
                  <c:v>6602.9166666666724</c:v>
                </c:pt>
                <c:pt idx="6316">
                  <c:v>6601.6</c:v>
                </c:pt>
                <c:pt idx="6317">
                  <c:v>6599.6666666666742</c:v>
                </c:pt>
                <c:pt idx="6318">
                  <c:v>6599.7333333333308</c:v>
                </c:pt>
                <c:pt idx="6319">
                  <c:v>6596.6333333333305</c:v>
                </c:pt>
                <c:pt idx="6320">
                  <c:v>6595.7166666666717</c:v>
                </c:pt>
                <c:pt idx="6321">
                  <c:v>6592.4833333333308</c:v>
                </c:pt>
                <c:pt idx="6322">
                  <c:v>6593.9166666666724</c:v>
                </c:pt>
                <c:pt idx="6323">
                  <c:v>6592.35</c:v>
                </c:pt>
                <c:pt idx="6324">
                  <c:v>6590.316666666673</c:v>
                </c:pt>
                <c:pt idx="6325">
                  <c:v>6589.3333333333303</c:v>
                </c:pt>
                <c:pt idx="6326">
                  <c:v>6589.2166666666717</c:v>
                </c:pt>
                <c:pt idx="6327">
                  <c:v>6587.1166666666741</c:v>
                </c:pt>
                <c:pt idx="6328">
                  <c:v>6587.9333333333298</c:v>
                </c:pt>
                <c:pt idx="6329">
                  <c:v>6582.7333333333308</c:v>
                </c:pt>
                <c:pt idx="6330">
                  <c:v>6580.1666666666742</c:v>
                </c:pt>
                <c:pt idx="6331">
                  <c:v>6575.95</c:v>
                </c:pt>
                <c:pt idx="6332">
                  <c:v>6582.7</c:v>
                </c:pt>
                <c:pt idx="6333">
                  <c:v>6580.6</c:v>
                </c:pt>
                <c:pt idx="6334">
                  <c:v>6583.066666666673</c:v>
                </c:pt>
                <c:pt idx="6335">
                  <c:v>6584.3833333333305</c:v>
                </c:pt>
                <c:pt idx="6336">
                  <c:v>6581.533333333331</c:v>
                </c:pt>
                <c:pt idx="6337">
                  <c:v>6586.6166666666741</c:v>
                </c:pt>
                <c:pt idx="6338">
                  <c:v>6581.8666666666741</c:v>
                </c:pt>
                <c:pt idx="6339">
                  <c:v>6583.7</c:v>
                </c:pt>
                <c:pt idx="6340">
                  <c:v>6588.8666666666741</c:v>
                </c:pt>
                <c:pt idx="6341">
                  <c:v>6591.9166666666724</c:v>
                </c:pt>
                <c:pt idx="6342">
                  <c:v>6589.05</c:v>
                </c:pt>
                <c:pt idx="6343">
                  <c:v>6593.5</c:v>
                </c:pt>
                <c:pt idx="6344">
                  <c:v>6595.45</c:v>
                </c:pt>
                <c:pt idx="6345">
                  <c:v>6600.45</c:v>
                </c:pt>
                <c:pt idx="6346">
                  <c:v>6597.566666666673</c:v>
                </c:pt>
                <c:pt idx="6347">
                  <c:v>6596.316666666673</c:v>
                </c:pt>
                <c:pt idx="6348">
                  <c:v>6598.2</c:v>
                </c:pt>
                <c:pt idx="6349">
                  <c:v>6594.2166666666717</c:v>
                </c:pt>
                <c:pt idx="6350">
                  <c:v>6591.75</c:v>
                </c:pt>
                <c:pt idx="6351">
                  <c:v>6590.8666666666741</c:v>
                </c:pt>
                <c:pt idx="6352">
                  <c:v>6589.8</c:v>
                </c:pt>
                <c:pt idx="6353">
                  <c:v>6583.35</c:v>
                </c:pt>
                <c:pt idx="6354">
                  <c:v>6579.2</c:v>
                </c:pt>
                <c:pt idx="6355">
                  <c:v>6581.4333333333298</c:v>
                </c:pt>
                <c:pt idx="6356">
                  <c:v>6584.1666666666742</c:v>
                </c:pt>
                <c:pt idx="6357">
                  <c:v>6589.7333333333308</c:v>
                </c:pt>
                <c:pt idx="6358">
                  <c:v>6589.7333333333308</c:v>
                </c:pt>
                <c:pt idx="6359">
                  <c:v>6593.75</c:v>
                </c:pt>
                <c:pt idx="6360">
                  <c:v>6593.6333333333305</c:v>
                </c:pt>
                <c:pt idx="6361">
                  <c:v>6593.033333333331</c:v>
                </c:pt>
                <c:pt idx="6362">
                  <c:v>6595.7333333333308</c:v>
                </c:pt>
                <c:pt idx="6363">
                  <c:v>6592.4666666666717</c:v>
                </c:pt>
                <c:pt idx="6364">
                  <c:v>6592.1500000000024</c:v>
                </c:pt>
                <c:pt idx="6365">
                  <c:v>6594.0833333333303</c:v>
                </c:pt>
                <c:pt idx="6366">
                  <c:v>6600.05</c:v>
                </c:pt>
                <c:pt idx="6367">
                  <c:v>6600.9166666666724</c:v>
                </c:pt>
                <c:pt idx="6368">
                  <c:v>6605.3</c:v>
                </c:pt>
                <c:pt idx="6369">
                  <c:v>6606.6166666666741</c:v>
                </c:pt>
                <c:pt idx="6370">
                  <c:v>6608.5</c:v>
                </c:pt>
                <c:pt idx="6371">
                  <c:v>6607.816666666673</c:v>
                </c:pt>
                <c:pt idx="6372">
                  <c:v>6613.1333333333305</c:v>
                </c:pt>
                <c:pt idx="6373">
                  <c:v>6619.85</c:v>
                </c:pt>
                <c:pt idx="6374">
                  <c:v>6621.5166666666719</c:v>
                </c:pt>
                <c:pt idx="6375">
                  <c:v>6619.8666666666741</c:v>
                </c:pt>
                <c:pt idx="6376">
                  <c:v>6620.75</c:v>
                </c:pt>
                <c:pt idx="6377">
                  <c:v>6621.0833333333303</c:v>
                </c:pt>
                <c:pt idx="6378">
                  <c:v>6623.033333333331</c:v>
                </c:pt>
                <c:pt idx="6379">
                  <c:v>6625.4166666666724</c:v>
                </c:pt>
                <c:pt idx="6380">
                  <c:v>6625.05</c:v>
                </c:pt>
                <c:pt idx="6381">
                  <c:v>6627</c:v>
                </c:pt>
                <c:pt idx="6382">
                  <c:v>6625.75</c:v>
                </c:pt>
                <c:pt idx="6383">
                  <c:v>6627.783333333331</c:v>
                </c:pt>
                <c:pt idx="6384">
                  <c:v>6630.6166666666741</c:v>
                </c:pt>
                <c:pt idx="6385">
                  <c:v>6626.9</c:v>
                </c:pt>
                <c:pt idx="6386">
                  <c:v>6623.3666666666741</c:v>
                </c:pt>
                <c:pt idx="6387">
                  <c:v>6625.5</c:v>
                </c:pt>
                <c:pt idx="6388">
                  <c:v>6623.5166666666719</c:v>
                </c:pt>
                <c:pt idx="6389">
                  <c:v>6630.6</c:v>
                </c:pt>
                <c:pt idx="6390">
                  <c:v>6632.1500000000024</c:v>
                </c:pt>
                <c:pt idx="6391">
                  <c:v>6636.7666666666719</c:v>
                </c:pt>
                <c:pt idx="6392">
                  <c:v>6635.4</c:v>
                </c:pt>
                <c:pt idx="6393">
                  <c:v>6637.25</c:v>
                </c:pt>
                <c:pt idx="6394">
                  <c:v>6633.2666666666719</c:v>
                </c:pt>
                <c:pt idx="6395">
                  <c:v>6630.4166666666724</c:v>
                </c:pt>
                <c:pt idx="6396">
                  <c:v>6635.0833333333303</c:v>
                </c:pt>
                <c:pt idx="6397">
                  <c:v>6630.9166666666724</c:v>
                </c:pt>
                <c:pt idx="6398">
                  <c:v>6634.5</c:v>
                </c:pt>
                <c:pt idx="6399">
                  <c:v>6634.85</c:v>
                </c:pt>
                <c:pt idx="6400">
                  <c:v>6635.4</c:v>
                </c:pt>
                <c:pt idx="6401">
                  <c:v>6632.9166666666724</c:v>
                </c:pt>
                <c:pt idx="6402">
                  <c:v>6634.1500000000024</c:v>
                </c:pt>
                <c:pt idx="6403">
                  <c:v>6637.95</c:v>
                </c:pt>
                <c:pt idx="6404">
                  <c:v>6637.6333333333305</c:v>
                </c:pt>
                <c:pt idx="6405">
                  <c:v>6632.1500000000024</c:v>
                </c:pt>
                <c:pt idx="6406">
                  <c:v>6632.1666666666742</c:v>
                </c:pt>
                <c:pt idx="6407">
                  <c:v>6632.6166666666741</c:v>
                </c:pt>
                <c:pt idx="6408">
                  <c:v>6628.7</c:v>
                </c:pt>
                <c:pt idx="6409">
                  <c:v>6629.7666666666719</c:v>
                </c:pt>
                <c:pt idx="6410">
                  <c:v>6630.816666666673</c:v>
                </c:pt>
                <c:pt idx="6411">
                  <c:v>6633.3833333333305</c:v>
                </c:pt>
                <c:pt idx="6412">
                  <c:v>6635.2</c:v>
                </c:pt>
                <c:pt idx="6413">
                  <c:v>6643.1333333333305</c:v>
                </c:pt>
                <c:pt idx="6414">
                  <c:v>6646.1</c:v>
                </c:pt>
                <c:pt idx="6415">
                  <c:v>6643.55</c:v>
                </c:pt>
                <c:pt idx="6416">
                  <c:v>6642.7333333333308</c:v>
                </c:pt>
                <c:pt idx="6417">
                  <c:v>6639.55</c:v>
                </c:pt>
                <c:pt idx="6418">
                  <c:v>6638.6666666666742</c:v>
                </c:pt>
                <c:pt idx="6419">
                  <c:v>6636.2166666666717</c:v>
                </c:pt>
                <c:pt idx="6420">
                  <c:v>6633.8</c:v>
                </c:pt>
                <c:pt idx="6421">
                  <c:v>6632.6333333333305</c:v>
                </c:pt>
                <c:pt idx="6422">
                  <c:v>6629.033333333331</c:v>
                </c:pt>
                <c:pt idx="6423">
                  <c:v>6626.9666666666717</c:v>
                </c:pt>
                <c:pt idx="6424">
                  <c:v>6624.5166666666719</c:v>
                </c:pt>
                <c:pt idx="6425">
                  <c:v>6624.7666666666719</c:v>
                </c:pt>
                <c:pt idx="6426">
                  <c:v>6620.9</c:v>
                </c:pt>
                <c:pt idx="6427">
                  <c:v>6621.8</c:v>
                </c:pt>
                <c:pt idx="6428">
                  <c:v>6618.25</c:v>
                </c:pt>
                <c:pt idx="6429">
                  <c:v>6616.066666666673</c:v>
                </c:pt>
                <c:pt idx="6430">
                  <c:v>6615.8666666666741</c:v>
                </c:pt>
                <c:pt idx="6431">
                  <c:v>6614.1500000000024</c:v>
                </c:pt>
                <c:pt idx="6432">
                  <c:v>6608.316666666673</c:v>
                </c:pt>
                <c:pt idx="6433">
                  <c:v>6605.1666666666742</c:v>
                </c:pt>
                <c:pt idx="6434">
                  <c:v>6603.316666666673</c:v>
                </c:pt>
                <c:pt idx="6435">
                  <c:v>6605.7</c:v>
                </c:pt>
                <c:pt idx="6436">
                  <c:v>6607.1833333333325</c:v>
                </c:pt>
                <c:pt idx="6437">
                  <c:v>6610.25</c:v>
                </c:pt>
                <c:pt idx="6438">
                  <c:v>6611.566666666673</c:v>
                </c:pt>
                <c:pt idx="6439">
                  <c:v>6615.283333333331</c:v>
                </c:pt>
                <c:pt idx="6440">
                  <c:v>6616.25</c:v>
                </c:pt>
                <c:pt idx="6441">
                  <c:v>6615.9</c:v>
                </c:pt>
                <c:pt idx="6442">
                  <c:v>6617.2166666666717</c:v>
                </c:pt>
                <c:pt idx="6443">
                  <c:v>6617.6333333333305</c:v>
                </c:pt>
                <c:pt idx="6444">
                  <c:v>6616.3833333333305</c:v>
                </c:pt>
                <c:pt idx="6445">
                  <c:v>6617.95</c:v>
                </c:pt>
                <c:pt idx="6446">
                  <c:v>6622.033333333331</c:v>
                </c:pt>
                <c:pt idx="6447">
                  <c:v>6619.8666666666741</c:v>
                </c:pt>
                <c:pt idx="6448">
                  <c:v>6619.75</c:v>
                </c:pt>
                <c:pt idx="6449">
                  <c:v>6615.9666666666717</c:v>
                </c:pt>
                <c:pt idx="6450">
                  <c:v>6615.6500000000024</c:v>
                </c:pt>
                <c:pt idx="6451">
                  <c:v>6610.283333333331</c:v>
                </c:pt>
                <c:pt idx="6452">
                  <c:v>6608.4166666666724</c:v>
                </c:pt>
                <c:pt idx="6453">
                  <c:v>6602.7</c:v>
                </c:pt>
                <c:pt idx="6454">
                  <c:v>6606.1166666666741</c:v>
                </c:pt>
                <c:pt idx="6455">
                  <c:v>6609.8</c:v>
                </c:pt>
                <c:pt idx="6456">
                  <c:v>6606.05</c:v>
                </c:pt>
                <c:pt idx="6457">
                  <c:v>6605.4833333333308</c:v>
                </c:pt>
                <c:pt idx="6458">
                  <c:v>6604.0166666666719</c:v>
                </c:pt>
                <c:pt idx="6459">
                  <c:v>6605.783333333331</c:v>
                </c:pt>
                <c:pt idx="6460">
                  <c:v>6603.2333333333308</c:v>
                </c:pt>
                <c:pt idx="6461">
                  <c:v>6605.8833333333305</c:v>
                </c:pt>
                <c:pt idx="6462">
                  <c:v>6607.9</c:v>
                </c:pt>
                <c:pt idx="6463">
                  <c:v>6599.25</c:v>
                </c:pt>
                <c:pt idx="6464">
                  <c:v>6600.5833333333303</c:v>
                </c:pt>
                <c:pt idx="6465">
                  <c:v>6600.9166666666724</c:v>
                </c:pt>
                <c:pt idx="6466">
                  <c:v>6602.3666666666741</c:v>
                </c:pt>
                <c:pt idx="6467">
                  <c:v>6601.1</c:v>
                </c:pt>
                <c:pt idx="6468">
                  <c:v>6601.4833333333308</c:v>
                </c:pt>
                <c:pt idx="6469">
                  <c:v>6601.316666666673</c:v>
                </c:pt>
                <c:pt idx="6470">
                  <c:v>6604.9833333333308</c:v>
                </c:pt>
                <c:pt idx="6471">
                  <c:v>6608.816666666673</c:v>
                </c:pt>
                <c:pt idx="6472">
                  <c:v>6610.05</c:v>
                </c:pt>
                <c:pt idx="6473">
                  <c:v>6611.283333333331</c:v>
                </c:pt>
                <c:pt idx="6474">
                  <c:v>6612.3666666666741</c:v>
                </c:pt>
                <c:pt idx="6475">
                  <c:v>6615.6666666666742</c:v>
                </c:pt>
                <c:pt idx="6476">
                  <c:v>6615.8333333333303</c:v>
                </c:pt>
                <c:pt idx="6477">
                  <c:v>6621.45</c:v>
                </c:pt>
                <c:pt idx="6478">
                  <c:v>6624.3833333333305</c:v>
                </c:pt>
                <c:pt idx="6479">
                  <c:v>6627.2166666666717</c:v>
                </c:pt>
                <c:pt idx="6480">
                  <c:v>6628.7666666666719</c:v>
                </c:pt>
                <c:pt idx="6481">
                  <c:v>6631.316666666673</c:v>
                </c:pt>
                <c:pt idx="6482">
                  <c:v>6633.816666666673</c:v>
                </c:pt>
                <c:pt idx="6483">
                  <c:v>6639.2166666666717</c:v>
                </c:pt>
                <c:pt idx="6484">
                  <c:v>6643.45</c:v>
                </c:pt>
                <c:pt idx="6485">
                  <c:v>6638.2666666666719</c:v>
                </c:pt>
                <c:pt idx="6486">
                  <c:v>6636.25</c:v>
                </c:pt>
                <c:pt idx="6487">
                  <c:v>6631.3</c:v>
                </c:pt>
                <c:pt idx="6488">
                  <c:v>6633.9833333333308</c:v>
                </c:pt>
                <c:pt idx="6489">
                  <c:v>6636.5166666666719</c:v>
                </c:pt>
                <c:pt idx="6490">
                  <c:v>6632.6333333333305</c:v>
                </c:pt>
                <c:pt idx="6491">
                  <c:v>6632.283333333331</c:v>
                </c:pt>
                <c:pt idx="6492">
                  <c:v>6633.816666666673</c:v>
                </c:pt>
                <c:pt idx="6493">
                  <c:v>6630.25</c:v>
                </c:pt>
                <c:pt idx="6494">
                  <c:v>6628.8333333333303</c:v>
                </c:pt>
                <c:pt idx="6495">
                  <c:v>6628.95</c:v>
                </c:pt>
                <c:pt idx="6496">
                  <c:v>6626.4666666666717</c:v>
                </c:pt>
                <c:pt idx="6497">
                  <c:v>6624.6666666666742</c:v>
                </c:pt>
                <c:pt idx="6498">
                  <c:v>6622.1</c:v>
                </c:pt>
                <c:pt idx="6499">
                  <c:v>6619.283333333331</c:v>
                </c:pt>
                <c:pt idx="6500">
                  <c:v>6619.8666666666741</c:v>
                </c:pt>
                <c:pt idx="6501">
                  <c:v>6621.783333333331</c:v>
                </c:pt>
                <c:pt idx="6502">
                  <c:v>6621.4333333333298</c:v>
                </c:pt>
                <c:pt idx="6503">
                  <c:v>6617.2</c:v>
                </c:pt>
                <c:pt idx="6504">
                  <c:v>6612.45</c:v>
                </c:pt>
                <c:pt idx="6505">
                  <c:v>6615.2333333333308</c:v>
                </c:pt>
                <c:pt idx="6506">
                  <c:v>6611.5166666666719</c:v>
                </c:pt>
                <c:pt idx="6507">
                  <c:v>6611.7333333333308</c:v>
                </c:pt>
                <c:pt idx="6508">
                  <c:v>6611.6166666666741</c:v>
                </c:pt>
                <c:pt idx="6509">
                  <c:v>6610.7333333333308</c:v>
                </c:pt>
                <c:pt idx="6510">
                  <c:v>6613.1166666666741</c:v>
                </c:pt>
                <c:pt idx="6511">
                  <c:v>6614.75</c:v>
                </c:pt>
                <c:pt idx="6512">
                  <c:v>6610.6666666666742</c:v>
                </c:pt>
                <c:pt idx="6513">
                  <c:v>6612.7</c:v>
                </c:pt>
                <c:pt idx="6514">
                  <c:v>6609.033333333331</c:v>
                </c:pt>
                <c:pt idx="6515">
                  <c:v>6603.4</c:v>
                </c:pt>
                <c:pt idx="6516">
                  <c:v>6605.816666666673</c:v>
                </c:pt>
                <c:pt idx="6517">
                  <c:v>6605.6833333333325</c:v>
                </c:pt>
                <c:pt idx="6518">
                  <c:v>6602.7</c:v>
                </c:pt>
                <c:pt idx="6519">
                  <c:v>6600.1166666666741</c:v>
                </c:pt>
                <c:pt idx="6520">
                  <c:v>6598.7</c:v>
                </c:pt>
                <c:pt idx="6521">
                  <c:v>6593.6166666666741</c:v>
                </c:pt>
                <c:pt idx="6522">
                  <c:v>6594.816666666673</c:v>
                </c:pt>
                <c:pt idx="6523">
                  <c:v>6602.0166666666719</c:v>
                </c:pt>
                <c:pt idx="6524">
                  <c:v>6601.6</c:v>
                </c:pt>
                <c:pt idx="6525">
                  <c:v>6608.4833333333308</c:v>
                </c:pt>
                <c:pt idx="6526">
                  <c:v>6607.1</c:v>
                </c:pt>
                <c:pt idx="6527">
                  <c:v>6606.566666666673</c:v>
                </c:pt>
                <c:pt idx="6528">
                  <c:v>6612.033333333331</c:v>
                </c:pt>
                <c:pt idx="6529">
                  <c:v>6618.1333333333305</c:v>
                </c:pt>
                <c:pt idx="6530">
                  <c:v>6614.8833333333305</c:v>
                </c:pt>
                <c:pt idx="6531">
                  <c:v>6612.7333333333308</c:v>
                </c:pt>
                <c:pt idx="6532">
                  <c:v>6608.9333333333298</c:v>
                </c:pt>
                <c:pt idx="6533">
                  <c:v>6606.8833333333305</c:v>
                </c:pt>
                <c:pt idx="6534">
                  <c:v>6606.45</c:v>
                </c:pt>
                <c:pt idx="6535">
                  <c:v>6604.066666666673</c:v>
                </c:pt>
                <c:pt idx="6536">
                  <c:v>6600.6833333333325</c:v>
                </c:pt>
                <c:pt idx="6537">
                  <c:v>6599.3666666666741</c:v>
                </c:pt>
                <c:pt idx="6538">
                  <c:v>6598.55</c:v>
                </c:pt>
                <c:pt idx="6539">
                  <c:v>6597.2166666666717</c:v>
                </c:pt>
                <c:pt idx="6540">
                  <c:v>6601.95</c:v>
                </c:pt>
                <c:pt idx="6541">
                  <c:v>6601.9166666666724</c:v>
                </c:pt>
                <c:pt idx="6542">
                  <c:v>6600.1333333333305</c:v>
                </c:pt>
                <c:pt idx="6543">
                  <c:v>6600.5166666666719</c:v>
                </c:pt>
                <c:pt idx="6544">
                  <c:v>6599.533333333331</c:v>
                </c:pt>
                <c:pt idx="6545">
                  <c:v>6603.9</c:v>
                </c:pt>
                <c:pt idx="6546">
                  <c:v>6606.05</c:v>
                </c:pt>
                <c:pt idx="6547">
                  <c:v>6610.033333333331</c:v>
                </c:pt>
                <c:pt idx="6548">
                  <c:v>6610.9</c:v>
                </c:pt>
                <c:pt idx="6549">
                  <c:v>6607.283333333331</c:v>
                </c:pt>
                <c:pt idx="6550">
                  <c:v>6611.2</c:v>
                </c:pt>
                <c:pt idx="6551">
                  <c:v>6612.9</c:v>
                </c:pt>
                <c:pt idx="6552">
                  <c:v>6614.1333333333305</c:v>
                </c:pt>
                <c:pt idx="6553">
                  <c:v>6616</c:v>
                </c:pt>
                <c:pt idx="6554">
                  <c:v>6622.4166666666724</c:v>
                </c:pt>
                <c:pt idx="6555">
                  <c:v>6621.1833333333325</c:v>
                </c:pt>
                <c:pt idx="6556">
                  <c:v>6621.7666666666719</c:v>
                </c:pt>
                <c:pt idx="6557">
                  <c:v>6623.6333333333305</c:v>
                </c:pt>
                <c:pt idx="6558">
                  <c:v>6624.1</c:v>
                </c:pt>
                <c:pt idx="6559">
                  <c:v>6623.4833333333308</c:v>
                </c:pt>
                <c:pt idx="6560">
                  <c:v>6618.7</c:v>
                </c:pt>
                <c:pt idx="6561">
                  <c:v>6618.066666666673</c:v>
                </c:pt>
                <c:pt idx="6562">
                  <c:v>6616.55</c:v>
                </c:pt>
                <c:pt idx="6563">
                  <c:v>6618.95</c:v>
                </c:pt>
                <c:pt idx="6564">
                  <c:v>6618.533333333331</c:v>
                </c:pt>
                <c:pt idx="6565">
                  <c:v>6614.1166666666741</c:v>
                </c:pt>
                <c:pt idx="6566">
                  <c:v>6616.5</c:v>
                </c:pt>
                <c:pt idx="6567">
                  <c:v>6612.816666666673</c:v>
                </c:pt>
                <c:pt idx="6568">
                  <c:v>6612.8833333333305</c:v>
                </c:pt>
                <c:pt idx="6569">
                  <c:v>6614.9666666666717</c:v>
                </c:pt>
                <c:pt idx="6570">
                  <c:v>6613.3666666666741</c:v>
                </c:pt>
                <c:pt idx="6571">
                  <c:v>6613.4833333333308</c:v>
                </c:pt>
                <c:pt idx="6572">
                  <c:v>6616.9</c:v>
                </c:pt>
                <c:pt idx="6573">
                  <c:v>6619.4166666666724</c:v>
                </c:pt>
                <c:pt idx="6574">
                  <c:v>6621.2</c:v>
                </c:pt>
                <c:pt idx="6575">
                  <c:v>6623.05</c:v>
                </c:pt>
                <c:pt idx="6576">
                  <c:v>6620.55</c:v>
                </c:pt>
                <c:pt idx="6577">
                  <c:v>6623.8333333333303</c:v>
                </c:pt>
                <c:pt idx="6578">
                  <c:v>6629.7166666666717</c:v>
                </c:pt>
                <c:pt idx="6579">
                  <c:v>6632.0166666666719</c:v>
                </c:pt>
                <c:pt idx="6580">
                  <c:v>6636.3</c:v>
                </c:pt>
                <c:pt idx="6581">
                  <c:v>6633.4166666666724</c:v>
                </c:pt>
                <c:pt idx="6582">
                  <c:v>6631.9</c:v>
                </c:pt>
                <c:pt idx="6583">
                  <c:v>6624.033333333331</c:v>
                </c:pt>
                <c:pt idx="6584">
                  <c:v>6621.783333333331</c:v>
                </c:pt>
                <c:pt idx="6585">
                  <c:v>6616.1833333333325</c:v>
                </c:pt>
                <c:pt idx="6586">
                  <c:v>6615.8333333333303</c:v>
                </c:pt>
                <c:pt idx="6587">
                  <c:v>6618.316666666673</c:v>
                </c:pt>
                <c:pt idx="6588">
                  <c:v>6617.95</c:v>
                </c:pt>
                <c:pt idx="6589">
                  <c:v>6611.5833333333303</c:v>
                </c:pt>
                <c:pt idx="6590">
                  <c:v>6610</c:v>
                </c:pt>
                <c:pt idx="6591">
                  <c:v>6606.8833333333305</c:v>
                </c:pt>
                <c:pt idx="6592">
                  <c:v>6607.3333333333303</c:v>
                </c:pt>
                <c:pt idx="6593">
                  <c:v>6604.75</c:v>
                </c:pt>
                <c:pt idx="6594">
                  <c:v>6597.4666666666717</c:v>
                </c:pt>
                <c:pt idx="6595">
                  <c:v>6596.7166666666717</c:v>
                </c:pt>
                <c:pt idx="6596">
                  <c:v>6597.55</c:v>
                </c:pt>
                <c:pt idx="6597">
                  <c:v>6592.1500000000024</c:v>
                </c:pt>
                <c:pt idx="6598">
                  <c:v>6588.6500000000024</c:v>
                </c:pt>
                <c:pt idx="6599">
                  <c:v>6590.066666666673</c:v>
                </c:pt>
                <c:pt idx="6600">
                  <c:v>6581.033333333331</c:v>
                </c:pt>
                <c:pt idx="6601">
                  <c:v>6579.1500000000024</c:v>
                </c:pt>
                <c:pt idx="6602">
                  <c:v>6577.8</c:v>
                </c:pt>
                <c:pt idx="6603">
                  <c:v>6575.1666666666742</c:v>
                </c:pt>
                <c:pt idx="6604">
                  <c:v>6573.0166666666719</c:v>
                </c:pt>
                <c:pt idx="6605">
                  <c:v>6570.95</c:v>
                </c:pt>
                <c:pt idx="6606">
                  <c:v>6574.1333333333305</c:v>
                </c:pt>
                <c:pt idx="6607">
                  <c:v>6573.316666666673</c:v>
                </c:pt>
                <c:pt idx="6608">
                  <c:v>6570.9666666666717</c:v>
                </c:pt>
                <c:pt idx="6609">
                  <c:v>6570.9</c:v>
                </c:pt>
                <c:pt idx="6610">
                  <c:v>6570.3333333333303</c:v>
                </c:pt>
                <c:pt idx="6611">
                  <c:v>6571.783333333331</c:v>
                </c:pt>
                <c:pt idx="6612">
                  <c:v>6567.55</c:v>
                </c:pt>
                <c:pt idx="6613">
                  <c:v>6565.6833333333325</c:v>
                </c:pt>
                <c:pt idx="6614">
                  <c:v>6562.9666666666717</c:v>
                </c:pt>
                <c:pt idx="6615">
                  <c:v>6560.45</c:v>
                </c:pt>
                <c:pt idx="6616">
                  <c:v>6563.533333333331</c:v>
                </c:pt>
                <c:pt idx="6617">
                  <c:v>6562.783333333331</c:v>
                </c:pt>
                <c:pt idx="6618">
                  <c:v>6562.7166666666717</c:v>
                </c:pt>
                <c:pt idx="6619">
                  <c:v>6562.3333333333303</c:v>
                </c:pt>
                <c:pt idx="6620">
                  <c:v>6564.6333333333305</c:v>
                </c:pt>
                <c:pt idx="6621">
                  <c:v>6564.2166666666717</c:v>
                </c:pt>
                <c:pt idx="6622">
                  <c:v>6562.3833333333305</c:v>
                </c:pt>
                <c:pt idx="6623">
                  <c:v>6564.6500000000024</c:v>
                </c:pt>
                <c:pt idx="6624">
                  <c:v>6567.8833333333305</c:v>
                </c:pt>
                <c:pt idx="6625">
                  <c:v>6568.7666666666719</c:v>
                </c:pt>
                <c:pt idx="6626">
                  <c:v>6567.0166666666719</c:v>
                </c:pt>
                <c:pt idx="6627">
                  <c:v>6570.9</c:v>
                </c:pt>
                <c:pt idx="6628">
                  <c:v>6573.8833333333305</c:v>
                </c:pt>
                <c:pt idx="6629">
                  <c:v>6577.8666666666741</c:v>
                </c:pt>
                <c:pt idx="6630">
                  <c:v>6576.8833333333305</c:v>
                </c:pt>
                <c:pt idx="6631">
                  <c:v>6577.4333333333298</c:v>
                </c:pt>
                <c:pt idx="6632">
                  <c:v>6574.0166666666719</c:v>
                </c:pt>
                <c:pt idx="6633">
                  <c:v>6577.45</c:v>
                </c:pt>
                <c:pt idx="6634">
                  <c:v>6580.5833333333303</c:v>
                </c:pt>
                <c:pt idx="6635">
                  <c:v>6583.8333333333303</c:v>
                </c:pt>
                <c:pt idx="6636">
                  <c:v>6585.9666666666717</c:v>
                </c:pt>
                <c:pt idx="6637">
                  <c:v>6583.45</c:v>
                </c:pt>
                <c:pt idx="6638">
                  <c:v>6578.4333333333298</c:v>
                </c:pt>
                <c:pt idx="6639">
                  <c:v>6576.8666666666741</c:v>
                </c:pt>
                <c:pt idx="6640">
                  <c:v>6570.9833333333308</c:v>
                </c:pt>
                <c:pt idx="6641">
                  <c:v>6571.4666666666717</c:v>
                </c:pt>
                <c:pt idx="6642">
                  <c:v>6566.7166666666717</c:v>
                </c:pt>
                <c:pt idx="6643">
                  <c:v>6568.9</c:v>
                </c:pt>
                <c:pt idx="6644">
                  <c:v>6569.6</c:v>
                </c:pt>
                <c:pt idx="6645">
                  <c:v>6571</c:v>
                </c:pt>
                <c:pt idx="6646">
                  <c:v>6574.7333333333308</c:v>
                </c:pt>
                <c:pt idx="6647">
                  <c:v>6573.8833333333305</c:v>
                </c:pt>
                <c:pt idx="6648">
                  <c:v>6574.1</c:v>
                </c:pt>
                <c:pt idx="6649">
                  <c:v>6573</c:v>
                </c:pt>
                <c:pt idx="6650">
                  <c:v>6569.8833333333305</c:v>
                </c:pt>
                <c:pt idx="6651">
                  <c:v>6568.816666666673</c:v>
                </c:pt>
                <c:pt idx="6652">
                  <c:v>6573.3333333333303</c:v>
                </c:pt>
                <c:pt idx="6653">
                  <c:v>6574.75</c:v>
                </c:pt>
                <c:pt idx="6654">
                  <c:v>6578</c:v>
                </c:pt>
                <c:pt idx="6655">
                  <c:v>6579.95</c:v>
                </c:pt>
                <c:pt idx="6656">
                  <c:v>6584.9833333333308</c:v>
                </c:pt>
                <c:pt idx="6657">
                  <c:v>6586.4333333333298</c:v>
                </c:pt>
                <c:pt idx="6658">
                  <c:v>6584.1833333333325</c:v>
                </c:pt>
                <c:pt idx="6659">
                  <c:v>6584.05</c:v>
                </c:pt>
                <c:pt idx="6660">
                  <c:v>6589.95</c:v>
                </c:pt>
                <c:pt idx="6661">
                  <c:v>6587.8666666666741</c:v>
                </c:pt>
                <c:pt idx="6662">
                  <c:v>6592.4666666666717</c:v>
                </c:pt>
                <c:pt idx="6663">
                  <c:v>6593.45</c:v>
                </c:pt>
                <c:pt idx="6664">
                  <c:v>6592.8333333333303</c:v>
                </c:pt>
                <c:pt idx="6665">
                  <c:v>6592.1833333333325</c:v>
                </c:pt>
                <c:pt idx="6666">
                  <c:v>6589</c:v>
                </c:pt>
                <c:pt idx="6667">
                  <c:v>6585.8666666666741</c:v>
                </c:pt>
                <c:pt idx="6668">
                  <c:v>6589.2333333333308</c:v>
                </c:pt>
                <c:pt idx="6669">
                  <c:v>6590.5166666666719</c:v>
                </c:pt>
                <c:pt idx="6670">
                  <c:v>6588.4</c:v>
                </c:pt>
                <c:pt idx="6671">
                  <c:v>6588.316666666673</c:v>
                </c:pt>
                <c:pt idx="6672">
                  <c:v>6593.8333333333303</c:v>
                </c:pt>
                <c:pt idx="6673">
                  <c:v>6593.7</c:v>
                </c:pt>
                <c:pt idx="6674">
                  <c:v>6591.4166666666724</c:v>
                </c:pt>
                <c:pt idx="6675">
                  <c:v>6594.7</c:v>
                </c:pt>
                <c:pt idx="6676">
                  <c:v>6591.533333333331</c:v>
                </c:pt>
                <c:pt idx="6677">
                  <c:v>6590.5</c:v>
                </c:pt>
                <c:pt idx="6678">
                  <c:v>6587.533333333331</c:v>
                </c:pt>
                <c:pt idx="6679">
                  <c:v>6587.816666666673</c:v>
                </c:pt>
                <c:pt idx="6680">
                  <c:v>6587.9166666666724</c:v>
                </c:pt>
                <c:pt idx="6681">
                  <c:v>6585.7333333333308</c:v>
                </c:pt>
                <c:pt idx="6682">
                  <c:v>6584.2666666666719</c:v>
                </c:pt>
                <c:pt idx="6683">
                  <c:v>6577.033333333331</c:v>
                </c:pt>
                <c:pt idx="6684">
                  <c:v>6575.283333333331</c:v>
                </c:pt>
                <c:pt idx="6685">
                  <c:v>6575.816666666673</c:v>
                </c:pt>
                <c:pt idx="6686">
                  <c:v>6575.6833333333325</c:v>
                </c:pt>
                <c:pt idx="6687">
                  <c:v>6575.35</c:v>
                </c:pt>
                <c:pt idx="6688">
                  <c:v>6571.5833333333303</c:v>
                </c:pt>
                <c:pt idx="6689">
                  <c:v>6568.4</c:v>
                </c:pt>
                <c:pt idx="6690">
                  <c:v>6568.7666666666719</c:v>
                </c:pt>
                <c:pt idx="6691">
                  <c:v>6568.8</c:v>
                </c:pt>
                <c:pt idx="6692">
                  <c:v>6578.566666666673</c:v>
                </c:pt>
                <c:pt idx="6693">
                  <c:v>6574.9166666666724</c:v>
                </c:pt>
                <c:pt idx="6694">
                  <c:v>6569.9166666666724</c:v>
                </c:pt>
                <c:pt idx="6695">
                  <c:v>6568.1</c:v>
                </c:pt>
                <c:pt idx="6696">
                  <c:v>6565.8666666666741</c:v>
                </c:pt>
                <c:pt idx="6697">
                  <c:v>6568.066666666673</c:v>
                </c:pt>
                <c:pt idx="6698">
                  <c:v>6573.9333333333298</c:v>
                </c:pt>
                <c:pt idx="6699">
                  <c:v>6572.95</c:v>
                </c:pt>
                <c:pt idx="6700">
                  <c:v>6574.35</c:v>
                </c:pt>
                <c:pt idx="6701">
                  <c:v>6577.4333333333298</c:v>
                </c:pt>
                <c:pt idx="6702">
                  <c:v>6580.4166666666724</c:v>
                </c:pt>
                <c:pt idx="6703">
                  <c:v>6578.05</c:v>
                </c:pt>
                <c:pt idx="6704">
                  <c:v>6576.8333333333303</c:v>
                </c:pt>
                <c:pt idx="6705">
                  <c:v>6574.3833333333305</c:v>
                </c:pt>
                <c:pt idx="6706">
                  <c:v>6569.45</c:v>
                </c:pt>
                <c:pt idx="6707">
                  <c:v>6570.6</c:v>
                </c:pt>
                <c:pt idx="6708">
                  <c:v>6567.9333333333298</c:v>
                </c:pt>
                <c:pt idx="6709">
                  <c:v>6573.0833333333303</c:v>
                </c:pt>
                <c:pt idx="6710">
                  <c:v>6576.5833333333303</c:v>
                </c:pt>
                <c:pt idx="6711">
                  <c:v>6579.75</c:v>
                </c:pt>
                <c:pt idx="6712">
                  <c:v>6576.7333333333308</c:v>
                </c:pt>
                <c:pt idx="6713">
                  <c:v>6576.1833333333325</c:v>
                </c:pt>
                <c:pt idx="6714">
                  <c:v>6579.1166666666741</c:v>
                </c:pt>
                <c:pt idx="6715">
                  <c:v>6577.816666666673</c:v>
                </c:pt>
                <c:pt idx="6716">
                  <c:v>6571.9833333333308</c:v>
                </c:pt>
                <c:pt idx="6717">
                  <c:v>6569.95</c:v>
                </c:pt>
                <c:pt idx="6718">
                  <c:v>6570.4666666666717</c:v>
                </c:pt>
                <c:pt idx="6719">
                  <c:v>6570</c:v>
                </c:pt>
                <c:pt idx="6720">
                  <c:v>6573.0833333333303</c:v>
                </c:pt>
                <c:pt idx="6721">
                  <c:v>6572.35</c:v>
                </c:pt>
                <c:pt idx="6722">
                  <c:v>6568.5833333333303</c:v>
                </c:pt>
                <c:pt idx="6723">
                  <c:v>6568.75</c:v>
                </c:pt>
                <c:pt idx="6724">
                  <c:v>6568.316666666673</c:v>
                </c:pt>
                <c:pt idx="6725">
                  <c:v>6568.4833333333308</c:v>
                </c:pt>
                <c:pt idx="6726">
                  <c:v>6568.6333333333305</c:v>
                </c:pt>
                <c:pt idx="6727">
                  <c:v>6572.25</c:v>
                </c:pt>
                <c:pt idx="6728">
                  <c:v>6565.7166666666717</c:v>
                </c:pt>
                <c:pt idx="6729">
                  <c:v>6565.1</c:v>
                </c:pt>
                <c:pt idx="6730">
                  <c:v>6564.2</c:v>
                </c:pt>
                <c:pt idx="6731">
                  <c:v>6563.5833333333303</c:v>
                </c:pt>
                <c:pt idx="6732">
                  <c:v>6560.5</c:v>
                </c:pt>
                <c:pt idx="6733">
                  <c:v>6561.95</c:v>
                </c:pt>
                <c:pt idx="6734">
                  <c:v>6564.9166666666724</c:v>
                </c:pt>
                <c:pt idx="6735">
                  <c:v>6559.783333333331</c:v>
                </c:pt>
                <c:pt idx="6736">
                  <c:v>6560.1</c:v>
                </c:pt>
                <c:pt idx="6737">
                  <c:v>6561.6666666666742</c:v>
                </c:pt>
                <c:pt idx="6738">
                  <c:v>6566.7</c:v>
                </c:pt>
                <c:pt idx="6739">
                  <c:v>6562.3833333333305</c:v>
                </c:pt>
                <c:pt idx="6740">
                  <c:v>6567.1666666666742</c:v>
                </c:pt>
                <c:pt idx="6741">
                  <c:v>6566.7166666666717</c:v>
                </c:pt>
                <c:pt idx="6742">
                  <c:v>6566.75</c:v>
                </c:pt>
                <c:pt idx="6743">
                  <c:v>6571.3833333333305</c:v>
                </c:pt>
                <c:pt idx="6744">
                  <c:v>6575.5</c:v>
                </c:pt>
                <c:pt idx="6745">
                  <c:v>6577.3666666666741</c:v>
                </c:pt>
                <c:pt idx="6746">
                  <c:v>6578.7166666666717</c:v>
                </c:pt>
                <c:pt idx="6747">
                  <c:v>6574.6500000000024</c:v>
                </c:pt>
                <c:pt idx="6748">
                  <c:v>6578.4</c:v>
                </c:pt>
                <c:pt idx="6749">
                  <c:v>6577.2166666666717</c:v>
                </c:pt>
                <c:pt idx="6750">
                  <c:v>6581.816666666673</c:v>
                </c:pt>
                <c:pt idx="6751">
                  <c:v>6580.5166666666719</c:v>
                </c:pt>
                <c:pt idx="6752">
                  <c:v>6575.9</c:v>
                </c:pt>
                <c:pt idx="6753">
                  <c:v>6574.4333333333298</c:v>
                </c:pt>
                <c:pt idx="6754">
                  <c:v>6576.4333333333298</c:v>
                </c:pt>
                <c:pt idx="6755">
                  <c:v>6573.9833333333308</c:v>
                </c:pt>
                <c:pt idx="6756">
                  <c:v>6575.9333333333298</c:v>
                </c:pt>
                <c:pt idx="6757">
                  <c:v>6575.2</c:v>
                </c:pt>
                <c:pt idx="6758">
                  <c:v>6571.3</c:v>
                </c:pt>
                <c:pt idx="6759">
                  <c:v>6569.783333333331</c:v>
                </c:pt>
                <c:pt idx="6760">
                  <c:v>6568.1666666666742</c:v>
                </c:pt>
                <c:pt idx="6761">
                  <c:v>6567.7166666666717</c:v>
                </c:pt>
                <c:pt idx="6762">
                  <c:v>6570.5166666666719</c:v>
                </c:pt>
                <c:pt idx="6763">
                  <c:v>6574.533333333331</c:v>
                </c:pt>
                <c:pt idx="6764">
                  <c:v>6572.9166666666724</c:v>
                </c:pt>
                <c:pt idx="6765">
                  <c:v>6566.9833333333308</c:v>
                </c:pt>
                <c:pt idx="6766">
                  <c:v>6573.35</c:v>
                </c:pt>
                <c:pt idx="6767">
                  <c:v>6569.1166666666741</c:v>
                </c:pt>
                <c:pt idx="6768">
                  <c:v>6566.6166666666741</c:v>
                </c:pt>
                <c:pt idx="6769">
                  <c:v>6562.2333333333308</c:v>
                </c:pt>
                <c:pt idx="6770">
                  <c:v>6563</c:v>
                </c:pt>
                <c:pt idx="6771">
                  <c:v>6559.0833333333303</c:v>
                </c:pt>
                <c:pt idx="6772">
                  <c:v>6555.7333333333308</c:v>
                </c:pt>
                <c:pt idx="6773">
                  <c:v>6556.95</c:v>
                </c:pt>
                <c:pt idx="6774">
                  <c:v>6556.5833333333303</c:v>
                </c:pt>
                <c:pt idx="6775">
                  <c:v>6554.4666666666717</c:v>
                </c:pt>
                <c:pt idx="6776">
                  <c:v>6552.8333333333303</c:v>
                </c:pt>
                <c:pt idx="6777">
                  <c:v>6555.1333333333305</c:v>
                </c:pt>
                <c:pt idx="6778">
                  <c:v>6559.3333333333303</c:v>
                </c:pt>
                <c:pt idx="6779">
                  <c:v>6558.816666666673</c:v>
                </c:pt>
                <c:pt idx="6780">
                  <c:v>6555.3833333333305</c:v>
                </c:pt>
                <c:pt idx="6781">
                  <c:v>6557.283333333331</c:v>
                </c:pt>
                <c:pt idx="6782">
                  <c:v>6557.6833333333325</c:v>
                </c:pt>
                <c:pt idx="6783">
                  <c:v>6560.033333333331</c:v>
                </c:pt>
                <c:pt idx="6784">
                  <c:v>6560.4</c:v>
                </c:pt>
                <c:pt idx="6785">
                  <c:v>6558.7666666666719</c:v>
                </c:pt>
                <c:pt idx="6786">
                  <c:v>6560.4833333333308</c:v>
                </c:pt>
                <c:pt idx="6787">
                  <c:v>6558.2666666666719</c:v>
                </c:pt>
                <c:pt idx="6788">
                  <c:v>6562</c:v>
                </c:pt>
                <c:pt idx="6789">
                  <c:v>6561.6833333333325</c:v>
                </c:pt>
                <c:pt idx="6790">
                  <c:v>6563.533333333331</c:v>
                </c:pt>
                <c:pt idx="6791">
                  <c:v>6563.6500000000024</c:v>
                </c:pt>
                <c:pt idx="6792">
                  <c:v>6564.7</c:v>
                </c:pt>
                <c:pt idx="6793">
                  <c:v>6563.05</c:v>
                </c:pt>
                <c:pt idx="6794">
                  <c:v>6558.5166666666719</c:v>
                </c:pt>
                <c:pt idx="6795">
                  <c:v>6559.85</c:v>
                </c:pt>
                <c:pt idx="6796">
                  <c:v>6561.4166666666724</c:v>
                </c:pt>
                <c:pt idx="6797">
                  <c:v>6563.0166666666719</c:v>
                </c:pt>
                <c:pt idx="6798">
                  <c:v>6561.35</c:v>
                </c:pt>
                <c:pt idx="6799">
                  <c:v>6565.3</c:v>
                </c:pt>
                <c:pt idx="6800">
                  <c:v>6559.45</c:v>
                </c:pt>
                <c:pt idx="6801">
                  <c:v>6561.4166666666724</c:v>
                </c:pt>
                <c:pt idx="6802">
                  <c:v>6563.783333333331</c:v>
                </c:pt>
                <c:pt idx="6803">
                  <c:v>6559.6666666666742</c:v>
                </c:pt>
                <c:pt idx="6804">
                  <c:v>6558.0833333333303</c:v>
                </c:pt>
                <c:pt idx="6805">
                  <c:v>6552.5</c:v>
                </c:pt>
                <c:pt idx="6806">
                  <c:v>6549.2333333333308</c:v>
                </c:pt>
                <c:pt idx="6807">
                  <c:v>6554.9333333333298</c:v>
                </c:pt>
                <c:pt idx="6808">
                  <c:v>6548.35</c:v>
                </c:pt>
                <c:pt idx="6809">
                  <c:v>6550.45</c:v>
                </c:pt>
                <c:pt idx="6810">
                  <c:v>6543.0166666666719</c:v>
                </c:pt>
                <c:pt idx="6811">
                  <c:v>6543.1333333333305</c:v>
                </c:pt>
                <c:pt idx="6812">
                  <c:v>6541.35</c:v>
                </c:pt>
                <c:pt idx="6813">
                  <c:v>6544.6</c:v>
                </c:pt>
                <c:pt idx="6814">
                  <c:v>6548.8666666666741</c:v>
                </c:pt>
                <c:pt idx="6815">
                  <c:v>6551.3833333333305</c:v>
                </c:pt>
                <c:pt idx="6816">
                  <c:v>6550.8666666666741</c:v>
                </c:pt>
                <c:pt idx="6817">
                  <c:v>6550.7333333333308</c:v>
                </c:pt>
                <c:pt idx="6818">
                  <c:v>6557.9333333333298</c:v>
                </c:pt>
                <c:pt idx="6819">
                  <c:v>6559.816666666673</c:v>
                </c:pt>
                <c:pt idx="6820">
                  <c:v>6562.783333333331</c:v>
                </c:pt>
                <c:pt idx="6821">
                  <c:v>6563.816666666673</c:v>
                </c:pt>
                <c:pt idx="6822">
                  <c:v>6561.6666666666742</c:v>
                </c:pt>
                <c:pt idx="6823">
                  <c:v>6562.2166666666717</c:v>
                </c:pt>
                <c:pt idx="6824">
                  <c:v>6562.033333333331</c:v>
                </c:pt>
                <c:pt idx="6825">
                  <c:v>6568.1</c:v>
                </c:pt>
                <c:pt idx="6826">
                  <c:v>6568.9833333333308</c:v>
                </c:pt>
                <c:pt idx="6827">
                  <c:v>6571.6666666666742</c:v>
                </c:pt>
                <c:pt idx="6828">
                  <c:v>6574.3333333333303</c:v>
                </c:pt>
                <c:pt idx="6829">
                  <c:v>6581.9333333333298</c:v>
                </c:pt>
                <c:pt idx="6830">
                  <c:v>6587.0166666666719</c:v>
                </c:pt>
                <c:pt idx="6831">
                  <c:v>6586.95</c:v>
                </c:pt>
                <c:pt idx="6832">
                  <c:v>6588.2</c:v>
                </c:pt>
                <c:pt idx="6833">
                  <c:v>6586.8</c:v>
                </c:pt>
                <c:pt idx="6834">
                  <c:v>6587.4666666666717</c:v>
                </c:pt>
                <c:pt idx="6835">
                  <c:v>6587.816666666673</c:v>
                </c:pt>
                <c:pt idx="6836">
                  <c:v>6592.8833333333305</c:v>
                </c:pt>
                <c:pt idx="6837">
                  <c:v>6593.7</c:v>
                </c:pt>
                <c:pt idx="6838">
                  <c:v>6590.7166666666717</c:v>
                </c:pt>
                <c:pt idx="6839">
                  <c:v>6588.1166666666741</c:v>
                </c:pt>
                <c:pt idx="6840">
                  <c:v>6587.5833333333303</c:v>
                </c:pt>
                <c:pt idx="6841">
                  <c:v>6586.4333333333298</c:v>
                </c:pt>
                <c:pt idx="6842">
                  <c:v>6586.7166666666717</c:v>
                </c:pt>
                <c:pt idx="6843">
                  <c:v>6588.9833333333308</c:v>
                </c:pt>
                <c:pt idx="6844">
                  <c:v>6590.283333333331</c:v>
                </c:pt>
                <c:pt idx="6845">
                  <c:v>6592.4166666666724</c:v>
                </c:pt>
                <c:pt idx="6846">
                  <c:v>6595.8666666666741</c:v>
                </c:pt>
                <c:pt idx="6847">
                  <c:v>6594.566666666673</c:v>
                </c:pt>
                <c:pt idx="6848">
                  <c:v>6591.816666666673</c:v>
                </c:pt>
                <c:pt idx="6849">
                  <c:v>6590.35</c:v>
                </c:pt>
                <c:pt idx="6850">
                  <c:v>6586.4833333333308</c:v>
                </c:pt>
                <c:pt idx="6851">
                  <c:v>6585.85</c:v>
                </c:pt>
                <c:pt idx="6852">
                  <c:v>6584.9333333333298</c:v>
                </c:pt>
                <c:pt idx="6853">
                  <c:v>6583.283333333331</c:v>
                </c:pt>
                <c:pt idx="6854">
                  <c:v>6585.7</c:v>
                </c:pt>
                <c:pt idx="6855">
                  <c:v>6584.2333333333308</c:v>
                </c:pt>
                <c:pt idx="6856">
                  <c:v>6585.2666666666719</c:v>
                </c:pt>
                <c:pt idx="6857">
                  <c:v>6586.5833333333303</c:v>
                </c:pt>
                <c:pt idx="6858">
                  <c:v>6583.1</c:v>
                </c:pt>
                <c:pt idx="6859">
                  <c:v>6581.6166666666741</c:v>
                </c:pt>
                <c:pt idx="6860">
                  <c:v>6584.0166666666719</c:v>
                </c:pt>
                <c:pt idx="6861">
                  <c:v>6583.533333333331</c:v>
                </c:pt>
                <c:pt idx="6862">
                  <c:v>6582.2</c:v>
                </c:pt>
                <c:pt idx="6863">
                  <c:v>6586.6</c:v>
                </c:pt>
                <c:pt idx="6864">
                  <c:v>6585.3666666666741</c:v>
                </c:pt>
                <c:pt idx="6865">
                  <c:v>6586.2666666666719</c:v>
                </c:pt>
                <c:pt idx="6866">
                  <c:v>6589.6166666666741</c:v>
                </c:pt>
                <c:pt idx="6867">
                  <c:v>6586.2666666666719</c:v>
                </c:pt>
                <c:pt idx="6868">
                  <c:v>6588.816666666673</c:v>
                </c:pt>
                <c:pt idx="6869">
                  <c:v>6582.6166666666741</c:v>
                </c:pt>
                <c:pt idx="6870">
                  <c:v>6585.566666666673</c:v>
                </c:pt>
                <c:pt idx="6871">
                  <c:v>6581.1</c:v>
                </c:pt>
                <c:pt idx="6872">
                  <c:v>6584.1333333333305</c:v>
                </c:pt>
                <c:pt idx="6873">
                  <c:v>6581.5</c:v>
                </c:pt>
                <c:pt idx="6874">
                  <c:v>6577.5</c:v>
                </c:pt>
                <c:pt idx="6875">
                  <c:v>6579.6</c:v>
                </c:pt>
                <c:pt idx="6876">
                  <c:v>6578.1833333333325</c:v>
                </c:pt>
                <c:pt idx="6877">
                  <c:v>6575.85</c:v>
                </c:pt>
                <c:pt idx="6878">
                  <c:v>6565.3</c:v>
                </c:pt>
                <c:pt idx="6879">
                  <c:v>6565.7</c:v>
                </c:pt>
                <c:pt idx="6880">
                  <c:v>6563.1666666666742</c:v>
                </c:pt>
                <c:pt idx="6881">
                  <c:v>6558.05</c:v>
                </c:pt>
                <c:pt idx="6882">
                  <c:v>6558.7</c:v>
                </c:pt>
                <c:pt idx="6883">
                  <c:v>6559.816666666673</c:v>
                </c:pt>
                <c:pt idx="6884">
                  <c:v>6563.033333333331</c:v>
                </c:pt>
                <c:pt idx="6885">
                  <c:v>6561.3</c:v>
                </c:pt>
                <c:pt idx="6886">
                  <c:v>6558.95</c:v>
                </c:pt>
                <c:pt idx="6887">
                  <c:v>6558.9833333333308</c:v>
                </c:pt>
                <c:pt idx="6888">
                  <c:v>6560.5</c:v>
                </c:pt>
                <c:pt idx="6889">
                  <c:v>6556.05</c:v>
                </c:pt>
                <c:pt idx="6890">
                  <c:v>6551.85</c:v>
                </c:pt>
                <c:pt idx="6891">
                  <c:v>6554.8833333333305</c:v>
                </c:pt>
                <c:pt idx="6892">
                  <c:v>6556.283333333331</c:v>
                </c:pt>
                <c:pt idx="6893">
                  <c:v>6554.1</c:v>
                </c:pt>
                <c:pt idx="6894">
                  <c:v>6557.1500000000024</c:v>
                </c:pt>
                <c:pt idx="6895">
                  <c:v>6560.3333333333303</c:v>
                </c:pt>
                <c:pt idx="6896">
                  <c:v>6560.4</c:v>
                </c:pt>
                <c:pt idx="6897">
                  <c:v>6556.066666666673</c:v>
                </c:pt>
                <c:pt idx="6898">
                  <c:v>6557.2333333333308</c:v>
                </c:pt>
                <c:pt idx="6899">
                  <c:v>6558.85</c:v>
                </c:pt>
                <c:pt idx="6900">
                  <c:v>6558.55</c:v>
                </c:pt>
                <c:pt idx="6901">
                  <c:v>6561.6833333333325</c:v>
                </c:pt>
                <c:pt idx="6902">
                  <c:v>6562.1</c:v>
                </c:pt>
                <c:pt idx="6903">
                  <c:v>6557.4166666666724</c:v>
                </c:pt>
                <c:pt idx="6904">
                  <c:v>6554.0833333333303</c:v>
                </c:pt>
                <c:pt idx="6905">
                  <c:v>6552.2</c:v>
                </c:pt>
                <c:pt idx="6906">
                  <c:v>6546.05</c:v>
                </c:pt>
                <c:pt idx="6907">
                  <c:v>6546.5</c:v>
                </c:pt>
                <c:pt idx="6908">
                  <c:v>6550.1500000000024</c:v>
                </c:pt>
                <c:pt idx="6909">
                  <c:v>6553.4666666666717</c:v>
                </c:pt>
                <c:pt idx="6910">
                  <c:v>6558.7166666666717</c:v>
                </c:pt>
                <c:pt idx="6911">
                  <c:v>6559.6833333333325</c:v>
                </c:pt>
                <c:pt idx="6912">
                  <c:v>6559.05</c:v>
                </c:pt>
                <c:pt idx="6913">
                  <c:v>6560.0166666666719</c:v>
                </c:pt>
                <c:pt idx="6914">
                  <c:v>6561.1166666666741</c:v>
                </c:pt>
                <c:pt idx="6915">
                  <c:v>6563.6</c:v>
                </c:pt>
                <c:pt idx="6916">
                  <c:v>6564.6500000000024</c:v>
                </c:pt>
                <c:pt idx="6917">
                  <c:v>6562.35</c:v>
                </c:pt>
                <c:pt idx="6918">
                  <c:v>6568.6166666666741</c:v>
                </c:pt>
                <c:pt idx="6919">
                  <c:v>6569.3833333333305</c:v>
                </c:pt>
                <c:pt idx="6920">
                  <c:v>6571.85</c:v>
                </c:pt>
                <c:pt idx="6921">
                  <c:v>6569.4833333333308</c:v>
                </c:pt>
                <c:pt idx="6922">
                  <c:v>6567.566666666673</c:v>
                </c:pt>
                <c:pt idx="6923">
                  <c:v>6563.35</c:v>
                </c:pt>
                <c:pt idx="6924">
                  <c:v>6562.316666666673</c:v>
                </c:pt>
                <c:pt idx="6925">
                  <c:v>6564.8</c:v>
                </c:pt>
                <c:pt idx="6926">
                  <c:v>6566.783333333331</c:v>
                </c:pt>
                <c:pt idx="6927">
                  <c:v>6571.3833333333305</c:v>
                </c:pt>
                <c:pt idx="6928">
                  <c:v>6570.35</c:v>
                </c:pt>
                <c:pt idx="6929">
                  <c:v>6577.566666666673</c:v>
                </c:pt>
                <c:pt idx="6930">
                  <c:v>6572.6500000000024</c:v>
                </c:pt>
                <c:pt idx="6931">
                  <c:v>6574.45</c:v>
                </c:pt>
                <c:pt idx="6932">
                  <c:v>6572.9666666666717</c:v>
                </c:pt>
                <c:pt idx="6933">
                  <c:v>6572.9333333333298</c:v>
                </c:pt>
                <c:pt idx="6934">
                  <c:v>6572.3</c:v>
                </c:pt>
                <c:pt idx="6935">
                  <c:v>6567.1</c:v>
                </c:pt>
                <c:pt idx="6936">
                  <c:v>6565.4</c:v>
                </c:pt>
                <c:pt idx="6937">
                  <c:v>6566.066666666673</c:v>
                </c:pt>
                <c:pt idx="6938">
                  <c:v>6567.9833333333308</c:v>
                </c:pt>
                <c:pt idx="6939">
                  <c:v>6566.9833333333308</c:v>
                </c:pt>
                <c:pt idx="6940">
                  <c:v>6567.2333333333308</c:v>
                </c:pt>
                <c:pt idx="6941">
                  <c:v>6571.066666666673</c:v>
                </c:pt>
                <c:pt idx="6942">
                  <c:v>6570.95</c:v>
                </c:pt>
                <c:pt idx="6943">
                  <c:v>6572.533333333331</c:v>
                </c:pt>
                <c:pt idx="6944">
                  <c:v>6568.8333333333303</c:v>
                </c:pt>
                <c:pt idx="6945">
                  <c:v>6568.4333333333298</c:v>
                </c:pt>
                <c:pt idx="6946">
                  <c:v>6564.7333333333308</c:v>
                </c:pt>
                <c:pt idx="6947">
                  <c:v>6562.8666666666741</c:v>
                </c:pt>
                <c:pt idx="6948">
                  <c:v>6559.8333333333303</c:v>
                </c:pt>
                <c:pt idx="6949">
                  <c:v>6554.4666666666717</c:v>
                </c:pt>
                <c:pt idx="6950">
                  <c:v>6554.3666666666741</c:v>
                </c:pt>
                <c:pt idx="6951">
                  <c:v>6555.7666666666719</c:v>
                </c:pt>
                <c:pt idx="6952">
                  <c:v>6557.5166666666719</c:v>
                </c:pt>
                <c:pt idx="6953">
                  <c:v>6557</c:v>
                </c:pt>
                <c:pt idx="6954">
                  <c:v>6551.1833333333325</c:v>
                </c:pt>
                <c:pt idx="6955">
                  <c:v>6552.9</c:v>
                </c:pt>
                <c:pt idx="6956">
                  <c:v>6551.8666666666741</c:v>
                </c:pt>
                <c:pt idx="6957">
                  <c:v>6555.2333333333308</c:v>
                </c:pt>
                <c:pt idx="6958">
                  <c:v>6554.6166666666741</c:v>
                </c:pt>
                <c:pt idx="6959">
                  <c:v>6555.2666666666719</c:v>
                </c:pt>
                <c:pt idx="6960">
                  <c:v>6557.533333333331</c:v>
                </c:pt>
                <c:pt idx="6961">
                  <c:v>6559.6666666666742</c:v>
                </c:pt>
                <c:pt idx="6962">
                  <c:v>6560.2166666666717</c:v>
                </c:pt>
                <c:pt idx="6963">
                  <c:v>6558.6833333333325</c:v>
                </c:pt>
                <c:pt idx="6964">
                  <c:v>6562.533333333331</c:v>
                </c:pt>
                <c:pt idx="6965">
                  <c:v>6561.1833333333325</c:v>
                </c:pt>
                <c:pt idx="6966">
                  <c:v>6561.1666666666742</c:v>
                </c:pt>
                <c:pt idx="6967">
                  <c:v>6559.2166666666717</c:v>
                </c:pt>
                <c:pt idx="6968">
                  <c:v>6557.75</c:v>
                </c:pt>
                <c:pt idx="6969">
                  <c:v>6552.9166666666724</c:v>
                </c:pt>
                <c:pt idx="6970">
                  <c:v>6550.283333333331</c:v>
                </c:pt>
                <c:pt idx="6971">
                  <c:v>6552.566666666673</c:v>
                </c:pt>
                <c:pt idx="6972">
                  <c:v>6552.25</c:v>
                </c:pt>
                <c:pt idx="6973">
                  <c:v>6557.7333333333308</c:v>
                </c:pt>
                <c:pt idx="6974">
                  <c:v>6555.45</c:v>
                </c:pt>
                <c:pt idx="6975">
                  <c:v>6553.8</c:v>
                </c:pt>
                <c:pt idx="6976">
                  <c:v>6547.9833333333308</c:v>
                </c:pt>
                <c:pt idx="6977">
                  <c:v>6543.1500000000024</c:v>
                </c:pt>
                <c:pt idx="6978">
                  <c:v>6537.3</c:v>
                </c:pt>
                <c:pt idx="6979">
                  <c:v>6535.1</c:v>
                </c:pt>
                <c:pt idx="6980">
                  <c:v>6533.316666666673</c:v>
                </c:pt>
                <c:pt idx="6981">
                  <c:v>6532.4</c:v>
                </c:pt>
                <c:pt idx="6982">
                  <c:v>6536.35</c:v>
                </c:pt>
                <c:pt idx="6983">
                  <c:v>6539.066666666673</c:v>
                </c:pt>
                <c:pt idx="6984">
                  <c:v>6540.9166666666724</c:v>
                </c:pt>
                <c:pt idx="6985">
                  <c:v>6543.4</c:v>
                </c:pt>
                <c:pt idx="6986">
                  <c:v>6545.2666666666719</c:v>
                </c:pt>
                <c:pt idx="6987">
                  <c:v>6542.1500000000024</c:v>
                </c:pt>
                <c:pt idx="6988">
                  <c:v>6544.3833333333305</c:v>
                </c:pt>
                <c:pt idx="6989">
                  <c:v>6542.55</c:v>
                </c:pt>
                <c:pt idx="6990">
                  <c:v>6547.5166666666719</c:v>
                </c:pt>
                <c:pt idx="6991">
                  <c:v>6549.066666666673</c:v>
                </c:pt>
                <c:pt idx="6992">
                  <c:v>6548.3833333333305</c:v>
                </c:pt>
                <c:pt idx="6993">
                  <c:v>6546.1833333333325</c:v>
                </c:pt>
                <c:pt idx="6994">
                  <c:v>6550.25</c:v>
                </c:pt>
                <c:pt idx="6995">
                  <c:v>6553.8333333333303</c:v>
                </c:pt>
                <c:pt idx="6996">
                  <c:v>6556.7666666666719</c:v>
                </c:pt>
                <c:pt idx="6997">
                  <c:v>6555.4333333333298</c:v>
                </c:pt>
                <c:pt idx="6998">
                  <c:v>6553.9333333333298</c:v>
                </c:pt>
                <c:pt idx="6999">
                  <c:v>6554.1333333333305</c:v>
                </c:pt>
                <c:pt idx="7000">
                  <c:v>6555.8666666666741</c:v>
                </c:pt>
                <c:pt idx="7001">
                  <c:v>6555.75</c:v>
                </c:pt>
                <c:pt idx="7002">
                  <c:v>6556.9666666666717</c:v>
                </c:pt>
                <c:pt idx="7003">
                  <c:v>6554.6500000000024</c:v>
                </c:pt>
                <c:pt idx="7004">
                  <c:v>6561.0166666666719</c:v>
                </c:pt>
                <c:pt idx="7005">
                  <c:v>6559.6500000000024</c:v>
                </c:pt>
                <c:pt idx="7006">
                  <c:v>6557.7666666666719</c:v>
                </c:pt>
                <c:pt idx="7007">
                  <c:v>6559.7666666666719</c:v>
                </c:pt>
                <c:pt idx="7008">
                  <c:v>6561.6333333333305</c:v>
                </c:pt>
                <c:pt idx="7009">
                  <c:v>6567.066666666673</c:v>
                </c:pt>
                <c:pt idx="7010">
                  <c:v>6566.033333333331</c:v>
                </c:pt>
                <c:pt idx="7011">
                  <c:v>6562.95</c:v>
                </c:pt>
                <c:pt idx="7012">
                  <c:v>6558.5833333333303</c:v>
                </c:pt>
                <c:pt idx="7013">
                  <c:v>6560.2166666666717</c:v>
                </c:pt>
                <c:pt idx="7014">
                  <c:v>6562.9</c:v>
                </c:pt>
                <c:pt idx="7015">
                  <c:v>6558.3666666666741</c:v>
                </c:pt>
                <c:pt idx="7016">
                  <c:v>6558.4833333333308</c:v>
                </c:pt>
                <c:pt idx="7017">
                  <c:v>6558.6666666666742</c:v>
                </c:pt>
                <c:pt idx="7018">
                  <c:v>6561.3</c:v>
                </c:pt>
                <c:pt idx="7019">
                  <c:v>6560.6666666666742</c:v>
                </c:pt>
                <c:pt idx="7020">
                  <c:v>6557.9</c:v>
                </c:pt>
                <c:pt idx="7021">
                  <c:v>6560.75</c:v>
                </c:pt>
                <c:pt idx="7022">
                  <c:v>6557.4166666666724</c:v>
                </c:pt>
                <c:pt idx="7023">
                  <c:v>6558.3</c:v>
                </c:pt>
                <c:pt idx="7024">
                  <c:v>6557.55</c:v>
                </c:pt>
                <c:pt idx="7025">
                  <c:v>6562.6666666666742</c:v>
                </c:pt>
                <c:pt idx="7026">
                  <c:v>6567.1666666666742</c:v>
                </c:pt>
                <c:pt idx="7027">
                  <c:v>6573.3</c:v>
                </c:pt>
                <c:pt idx="7028">
                  <c:v>6572.2333333333308</c:v>
                </c:pt>
                <c:pt idx="7029">
                  <c:v>6575.3833333333305</c:v>
                </c:pt>
                <c:pt idx="7030">
                  <c:v>6574.7166666666717</c:v>
                </c:pt>
                <c:pt idx="7031">
                  <c:v>6570.816666666673</c:v>
                </c:pt>
                <c:pt idx="7032">
                  <c:v>6571.4</c:v>
                </c:pt>
                <c:pt idx="7033">
                  <c:v>6569.4666666666717</c:v>
                </c:pt>
                <c:pt idx="7034">
                  <c:v>6574.566666666673</c:v>
                </c:pt>
                <c:pt idx="7035">
                  <c:v>6574.35</c:v>
                </c:pt>
                <c:pt idx="7036">
                  <c:v>6577.033333333331</c:v>
                </c:pt>
                <c:pt idx="7037">
                  <c:v>6579.3833333333305</c:v>
                </c:pt>
                <c:pt idx="7038">
                  <c:v>6580.033333333331</c:v>
                </c:pt>
                <c:pt idx="7039">
                  <c:v>6584.1833333333325</c:v>
                </c:pt>
                <c:pt idx="7040">
                  <c:v>6585.9166666666724</c:v>
                </c:pt>
                <c:pt idx="7041">
                  <c:v>6586.8333333333303</c:v>
                </c:pt>
                <c:pt idx="7042">
                  <c:v>6585.4833333333308</c:v>
                </c:pt>
                <c:pt idx="7043">
                  <c:v>6586.283333333331</c:v>
                </c:pt>
                <c:pt idx="7044">
                  <c:v>6587.55</c:v>
                </c:pt>
                <c:pt idx="7045">
                  <c:v>6587.85</c:v>
                </c:pt>
                <c:pt idx="7046">
                  <c:v>6586.6</c:v>
                </c:pt>
                <c:pt idx="7047">
                  <c:v>6587.9</c:v>
                </c:pt>
                <c:pt idx="7048">
                  <c:v>6587.1833333333325</c:v>
                </c:pt>
                <c:pt idx="7049">
                  <c:v>6584.8333333333303</c:v>
                </c:pt>
                <c:pt idx="7050">
                  <c:v>6585.7</c:v>
                </c:pt>
                <c:pt idx="7051">
                  <c:v>6590.45</c:v>
                </c:pt>
                <c:pt idx="7052">
                  <c:v>6590.3833333333305</c:v>
                </c:pt>
                <c:pt idx="7053">
                  <c:v>6593.9333333333298</c:v>
                </c:pt>
                <c:pt idx="7054">
                  <c:v>6591.2666666666719</c:v>
                </c:pt>
                <c:pt idx="7055">
                  <c:v>6591.2</c:v>
                </c:pt>
                <c:pt idx="7056">
                  <c:v>6591.9666666666717</c:v>
                </c:pt>
                <c:pt idx="7057">
                  <c:v>6593.0833333333303</c:v>
                </c:pt>
                <c:pt idx="7058">
                  <c:v>6593.6166666666741</c:v>
                </c:pt>
                <c:pt idx="7059">
                  <c:v>6591.1833333333325</c:v>
                </c:pt>
                <c:pt idx="7060">
                  <c:v>6590.6</c:v>
                </c:pt>
                <c:pt idx="7061">
                  <c:v>6592.9333333333298</c:v>
                </c:pt>
                <c:pt idx="7062">
                  <c:v>6592.05</c:v>
                </c:pt>
                <c:pt idx="7063">
                  <c:v>6592.2333333333308</c:v>
                </c:pt>
                <c:pt idx="7064">
                  <c:v>6587.5833333333303</c:v>
                </c:pt>
                <c:pt idx="7065">
                  <c:v>6591.4666666666717</c:v>
                </c:pt>
                <c:pt idx="7066">
                  <c:v>6591.0166666666719</c:v>
                </c:pt>
                <c:pt idx="7067">
                  <c:v>6587.9333333333298</c:v>
                </c:pt>
                <c:pt idx="7068">
                  <c:v>6590.316666666673</c:v>
                </c:pt>
                <c:pt idx="7069">
                  <c:v>6587.1</c:v>
                </c:pt>
                <c:pt idx="7070">
                  <c:v>6591.95</c:v>
                </c:pt>
                <c:pt idx="7071">
                  <c:v>6592.4833333333308</c:v>
                </c:pt>
                <c:pt idx="7072">
                  <c:v>6596.7166666666717</c:v>
                </c:pt>
                <c:pt idx="7073">
                  <c:v>6597.75</c:v>
                </c:pt>
                <c:pt idx="7074">
                  <c:v>6595.6666666666742</c:v>
                </c:pt>
                <c:pt idx="7075">
                  <c:v>6598.3</c:v>
                </c:pt>
                <c:pt idx="7076">
                  <c:v>6597.1</c:v>
                </c:pt>
                <c:pt idx="7077">
                  <c:v>6600.1666666666742</c:v>
                </c:pt>
                <c:pt idx="7078">
                  <c:v>6600.5</c:v>
                </c:pt>
                <c:pt idx="7079">
                  <c:v>6603.25</c:v>
                </c:pt>
                <c:pt idx="7080">
                  <c:v>6601.2166666666717</c:v>
                </c:pt>
                <c:pt idx="7081">
                  <c:v>6596.75</c:v>
                </c:pt>
                <c:pt idx="7082">
                  <c:v>6597.2</c:v>
                </c:pt>
                <c:pt idx="7083">
                  <c:v>6594.3333333333303</c:v>
                </c:pt>
                <c:pt idx="7084">
                  <c:v>6595.5166666666719</c:v>
                </c:pt>
                <c:pt idx="7085">
                  <c:v>6593.8833333333305</c:v>
                </c:pt>
                <c:pt idx="7086">
                  <c:v>6592.5833333333303</c:v>
                </c:pt>
                <c:pt idx="7087">
                  <c:v>6592.4666666666717</c:v>
                </c:pt>
                <c:pt idx="7088">
                  <c:v>6592.5166666666719</c:v>
                </c:pt>
                <c:pt idx="7089">
                  <c:v>6593.8</c:v>
                </c:pt>
                <c:pt idx="7090">
                  <c:v>6596.7166666666717</c:v>
                </c:pt>
                <c:pt idx="7091">
                  <c:v>6597.066666666673</c:v>
                </c:pt>
                <c:pt idx="7092">
                  <c:v>6596.8</c:v>
                </c:pt>
                <c:pt idx="7093">
                  <c:v>6596.316666666673</c:v>
                </c:pt>
                <c:pt idx="7094">
                  <c:v>6590.3666666666741</c:v>
                </c:pt>
                <c:pt idx="7095">
                  <c:v>6591.5166666666719</c:v>
                </c:pt>
                <c:pt idx="7096">
                  <c:v>6590.9666666666717</c:v>
                </c:pt>
                <c:pt idx="7097">
                  <c:v>6589.8333333333303</c:v>
                </c:pt>
                <c:pt idx="7098">
                  <c:v>6590.5833333333303</c:v>
                </c:pt>
                <c:pt idx="7099">
                  <c:v>6586.25</c:v>
                </c:pt>
                <c:pt idx="7100">
                  <c:v>6582.1666666666742</c:v>
                </c:pt>
                <c:pt idx="7101">
                  <c:v>6582.4166666666724</c:v>
                </c:pt>
                <c:pt idx="7102">
                  <c:v>6580.4166666666724</c:v>
                </c:pt>
                <c:pt idx="7103">
                  <c:v>6581.066666666673</c:v>
                </c:pt>
                <c:pt idx="7104">
                  <c:v>6580.55</c:v>
                </c:pt>
                <c:pt idx="7105">
                  <c:v>6574.95</c:v>
                </c:pt>
                <c:pt idx="7106">
                  <c:v>6568.3833333333305</c:v>
                </c:pt>
                <c:pt idx="7107">
                  <c:v>6566.5</c:v>
                </c:pt>
                <c:pt idx="7108">
                  <c:v>6566.0166666666719</c:v>
                </c:pt>
                <c:pt idx="7109">
                  <c:v>6567.1166666666741</c:v>
                </c:pt>
                <c:pt idx="7110">
                  <c:v>6566.2</c:v>
                </c:pt>
                <c:pt idx="7111">
                  <c:v>6562.4</c:v>
                </c:pt>
                <c:pt idx="7112">
                  <c:v>6559.4833333333308</c:v>
                </c:pt>
                <c:pt idx="7113">
                  <c:v>6557.2166666666717</c:v>
                </c:pt>
                <c:pt idx="7114">
                  <c:v>6556.4</c:v>
                </c:pt>
                <c:pt idx="7115">
                  <c:v>6556.7</c:v>
                </c:pt>
                <c:pt idx="7116">
                  <c:v>6554.8</c:v>
                </c:pt>
                <c:pt idx="7117">
                  <c:v>6552.7666666666719</c:v>
                </c:pt>
                <c:pt idx="7118">
                  <c:v>6557.6666666666742</c:v>
                </c:pt>
                <c:pt idx="7119">
                  <c:v>6561.9</c:v>
                </c:pt>
                <c:pt idx="7120">
                  <c:v>6563.1833333333325</c:v>
                </c:pt>
                <c:pt idx="7121">
                  <c:v>6559</c:v>
                </c:pt>
                <c:pt idx="7122">
                  <c:v>6561.066666666673</c:v>
                </c:pt>
                <c:pt idx="7123">
                  <c:v>6560.2666666666719</c:v>
                </c:pt>
                <c:pt idx="7124">
                  <c:v>6559.066666666673</c:v>
                </c:pt>
                <c:pt idx="7125">
                  <c:v>6554.2666666666719</c:v>
                </c:pt>
                <c:pt idx="7126">
                  <c:v>6557.2166666666717</c:v>
                </c:pt>
                <c:pt idx="7127">
                  <c:v>6559.7</c:v>
                </c:pt>
                <c:pt idx="7128">
                  <c:v>6559.0833333333303</c:v>
                </c:pt>
                <c:pt idx="7129">
                  <c:v>6557.816666666673</c:v>
                </c:pt>
                <c:pt idx="7130">
                  <c:v>6554.3666666666741</c:v>
                </c:pt>
                <c:pt idx="7131">
                  <c:v>6557.1500000000024</c:v>
                </c:pt>
                <c:pt idx="7132">
                  <c:v>6558.1500000000024</c:v>
                </c:pt>
                <c:pt idx="7133">
                  <c:v>6555.4166666666724</c:v>
                </c:pt>
                <c:pt idx="7134">
                  <c:v>6554.35</c:v>
                </c:pt>
                <c:pt idx="7135">
                  <c:v>6551.3333333333303</c:v>
                </c:pt>
                <c:pt idx="7136">
                  <c:v>6552.533333333331</c:v>
                </c:pt>
                <c:pt idx="7137">
                  <c:v>6548.6333333333305</c:v>
                </c:pt>
                <c:pt idx="7138">
                  <c:v>6546.6666666666742</c:v>
                </c:pt>
                <c:pt idx="7139">
                  <c:v>6544.283333333331</c:v>
                </c:pt>
                <c:pt idx="7140">
                  <c:v>6551.316666666673</c:v>
                </c:pt>
                <c:pt idx="7141">
                  <c:v>6547.5</c:v>
                </c:pt>
                <c:pt idx="7142">
                  <c:v>6550.05</c:v>
                </c:pt>
                <c:pt idx="7143">
                  <c:v>6555.5166666666719</c:v>
                </c:pt>
                <c:pt idx="7144">
                  <c:v>6553.3</c:v>
                </c:pt>
                <c:pt idx="7145">
                  <c:v>6549.4833333333308</c:v>
                </c:pt>
                <c:pt idx="7146">
                  <c:v>6550.1</c:v>
                </c:pt>
                <c:pt idx="7147">
                  <c:v>6549.316666666673</c:v>
                </c:pt>
                <c:pt idx="7148">
                  <c:v>6549.1500000000024</c:v>
                </c:pt>
                <c:pt idx="7149">
                  <c:v>6545.6333333333305</c:v>
                </c:pt>
                <c:pt idx="7150">
                  <c:v>6540.0833333333303</c:v>
                </c:pt>
                <c:pt idx="7151">
                  <c:v>6539.0833333333303</c:v>
                </c:pt>
                <c:pt idx="7152">
                  <c:v>6541.95</c:v>
                </c:pt>
                <c:pt idx="7153">
                  <c:v>6539.1</c:v>
                </c:pt>
                <c:pt idx="7154">
                  <c:v>6540.3833333333305</c:v>
                </c:pt>
                <c:pt idx="7155">
                  <c:v>6540.6666666666742</c:v>
                </c:pt>
                <c:pt idx="7156">
                  <c:v>6544.6333333333305</c:v>
                </c:pt>
                <c:pt idx="7157">
                  <c:v>6547.6833333333325</c:v>
                </c:pt>
                <c:pt idx="7158">
                  <c:v>6551.7333333333308</c:v>
                </c:pt>
                <c:pt idx="7159">
                  <c:v>6553.316666666673</c:v>
                </c:pt>
                <c:pt idx="7160">
                  <c:v>6554.7</c:v>
                </c:pt>
                <c:pt idx="7161">
                  <c:v>6555.3333333333303</c:v>
                </c:pt>
                <c:pt idx="7162">
                  <c:v>6559.5833333333303</c:v>
                </c:pt>
                <c:pt idx="7163">
                  <c:v>6557.3833333333305</c:v>
                </c:pt>
                <c:pt idx="7164">
                  <c:v>6556.6833333333325</c:v>
                </c:pt>
                <c:pt idx="7165">
                  <c:v>6558.533333333331</c:v>
                </c:pt>
                <c:pt idx="7166">
                  <c:v>6558.6333333333305</c:v>
                </c:pt>
                <c:pt idx="7167">
                  <c:v>6558.283333333331</c:v>
                </c:pt>
                <c:pt idx="7168">
                  <c:v>6554.1500000000024</c:v>
                </c:pt>
                <c:pt idx="7169">
                  <c:v>6556.0833333333303</c:v>
                </c:pt>
                <c:pt idx="7170">
                  <c:v>6553.85</c:v>
                </c:pt>
                <c:pt idx="7171">
                  <c:v>6559.95</c:v>
                </c:pt>
                <c:pt idx="7172">
                  <c:v>6559.8333333333303</c:v>
                </c:pt>
                <c:pt idx="7173">
                  <c:v>6561.283333333331</c:v>
                </c:pt>
                <c:pt idx="7174">
                  <c:v>6558</c:v>
                </c:pt>
                <c:pt idx="7175">
                  <c:v>6555</c:v>
                </c:pt>
                <c:pt idx="7176">
                  <c:v>6553</c:v>
                </c:pt>
                <c:pt idx="7177">
                  <c:v>6560.55</c:v>
                </c:pt>
                <c:pt idx="7178">
                  <c:v>6559.5833333333303</c:v>
                </c:pt>
                <c:pt idx="7179">
                  <c:v>6558.5833333333303</c:v>
                </c:pt>
                <c:pt idx="7180">
                  <c:v>6559.1833333333325</c:v>
                </c:pt>
                <c:pt idx="7181">
                  <c:v>6559.6500000000024</c:v>
                </c:pt>
                <c:pt idx="7182">
                  <c:v>6558.4666666666717</c:v>
                </c:pt>
                <c:pt idx="7183">
                  <c:v>6553.9333333333298</c:v>
                </c:pt>
                <c:pt idx="7184">
                  <c:v>6552.25</c:v>
                </c:pt>
                <c:pt idx="7185">
                  <c:v>6557.1833333333325</c:v>
                </c:pt>
                <c:pt idx="7186">
                  <c:v>6556.9166666666724</c:v>
                </c:pt>
                <c:pt idx="7187">
                  <c:v>6558.1166666666741</c:v>
                </c:pt>
                <c:pt idx="7188">
                  <c:v>6558.8333333333303</c:v>
                </c:pt>
                <c:pt idx="7189">
                  <c:v>6557.316666666673</c:v>
                </c:pt>
                <c:pt idx="7190">
                  <c:v>6560.033333333331</c:v>
                </c:pt>
                <c:pt idx="7191">
                  <c:v>6555.283333333331</c:v>
                </c:pt>
                <c:pt idx="7192">
                  <c:v>6550.9</c:v>
                </c:pt>
                <c:pt idx="7193">
                  <c:v>6551.95</c:v>
                </c:pt>
                <c:pt idx="7194">
                  <c:v>6556.8833333333305</c:v>
                </c:pt>
                <c:pt idx="7195">
                  <c:v>6557.6333333333305</c:v>
                </c:pt>
                <c:pt idx="7196">
                  <c:v>6559.2166666666717</c:v>
                </c:pt>
                <c:pt idx="7197">
                  <c:v>6561.9333333333298</c:v>
                </c:pt>
                <c:pt idx="7198">
                  <c:v>6559.85</c:v>
                </c:pt>
                <c:pt idx="7199">
                  <c:v>6563.3333333333303</c:v>
                </c:pt>
                <c:pt idx="7200">
                  <c:v>6558.1833333333325</c:v>
                </c:pt>
                <c:pt idx="7201">
                  <c:v>6560.6666666666742</c:v>
                </c:pt>
                <c:pt idx="7202">
                  <c:v>6562.6500000000024</c:v>
                </c:pt>
                <c:pt idx="7203">
                  <c:v>6560.8666666666741</c:v>
                </c:pt>
                <c:pt idx="7204">
                  <c:v>6566.533333333331</c:v>
                </c:pt>
                <c:pt idx="7205">
                  <c:v>6570.6833333333325</c:v>
                </c:pt>
                <c:pt idx="7206">
                  <c:v>6567.6166666666741</c:v>
                </c:pt>
                <c:pt idx="7207">
                  <c:v>6563.6333333333305</c:v>
                </c:pt>
                <c:pt idx="7208">
                  <c:v>6563.05</c:v>
                </c:pt>
                <c:pt idx="7209">
                  <c:v>6566.9833333333308</c:v>
                </c:pt>
                <c:pt idx="7210">
                  <c:v>6572.25</c:v>
                </c:pt>
                <c:pt idx="7211">
                  <c:v>6573.9666666666717</c:v>
                </c:pt>
                <c:pt idx="7212">
                  <c:v>6573.283333333331</c:v>
                </c:pt>
                <c:pt idx="7213">
                  <c:v>6574.95</c:v>
                </c:pt>
                <c:pt idx="7214">
                  <c:v>6574.1666666666742</c:v>
                </c:pt>
                <c:pt idx="7215">
                  <c:v>6572.55</c:v>
                </c:pt>
                <c:pt idx="7216">
                  <c:v>6569.1666666666742</c:v>
                </c:pt>
                <c:pt idx="7217">
                  <c:v>6570.033333333331</c:v>
                </c:pt>
                <c:pt idx="7218">
                  <c:v>6567.6166666666741</c:v>
                </c:pt>
                <c:pt idx="7219">
                  <c:v>6571.3833333333305</c:v>
                </c:pt>
                <c:pt idx="7220">
                  <c:v>6574.4</c:v>
                </c:pt>
                <c:pt idx="7221">
                  <c:v>6569.3833333333305</c:v>
                </c:pt>
                <c:pt idx="7222">
                  <c:v>6564.35</c:v>
                </c:pt>
                <c:pt idx="7223">
                  <c:v>6565.3</c:v>
                </c:pt>
                <c:pt idx="7224">
                  <c:v>6563.95</c:v>
                </c:pt>
                <c:pt idx="7225">
                  <c:v>6564.5</c:v>
                </c:pt>
                <c:pt idx="7226">
                  <c:v>6565.1</c:v>
                </c:pt>
                <c:pt idx="7227">
                  <c:v>6566.7</c:v>
                </c:pt>
                <c:pt idx="7228">
                  <c:v>6571.7166666666717</c:v>
                </c:pt>
                <c:pt idx="7229">
                  <c:v>6571.783333333331</c:v>
                </c:pt>
                <c:pt idx="7230">
                  <c:v>6570.816666666673</c:v>
                </c:pt>
                <c:pt idx="7231">
                  <c:v>6565.033333333331</c:v>
                </c:pt>
                <c:pt idx="7232">
                  <c:v>6564.4833333333308</c:v>
                </c:pt>
                <c:pt idx="7233">
                  <c:v>6562.9833333333308</c:v>
                </c:pt>
                <c:pt idx="7234">
                  <c:v>6563.25</c:v>
                </c:pt>
                <c:pt idx="7235">
                  <c:v>6566.95</c:v>
                </c:pt>
                <c:pt idx="7236">
                  <c:v>6566.816666666673</c:v>
                </c:pt>
                <c:pt idx="7237">
                  <c:v>6564.8333333333303</c:v>
                </c:pt>
                <c:pt idx="7238">
                  <c:v>6560.5</c:v>
                </c:pt>
                <c:pt idx="7239">
                  <c:v>6560.4833333333308</c:v>
                </c:pt>
                <c:pt idx="7240">
                  <c:v>6559.1</c:v>
                </c:pt>
                <c:pt idx="7241">
                  <c:v>6563.2666666666719</c:v>
                </c:pt>
                <c:pt idx="7242">
                  <c:v>6564.4</c:v>
                </c:pt>
                <c:pt idx="7243">
                  <c:v>6567.6</c:v>
                </c:pt>
                <c:pt idx="7244">
                  <c:v>6570.8666666666741</c:v>
                </c:pt>
                <c:pt idx="7245">
                  <c:v>6566.8333333333303</c:v>
                </c:pt>
                <c:pt idx="7246">
                  <c:v>6569.4166666666724</c:v>
                </c:pt>
                <c:pt idx="7247">
                  <c:v>6565.1166666666741</c:v>
                </c:pt>
                <c:pt idx="7248">
                  <c:v>6562.533333333331</c:v>
                </c:pt>
                <c:pt idx="7249">
                  <c:v>6571.6666666666742</c:v>
                </c:pt>
                <c:pt idx="7250">
                  <c:v>6568.8833333333305</c:v>
                </c:pt>
                <c:pt idx="7251">
                  <c:v>6572.0166666666719</c:v>
                </c:pt>
                <c:pt idx="7252">
                  <c:v>6573.4666666666717</c:v>
                </c:pt>
                <c:pt idx="7253">
                  <c:v>6575.6833333333325</c:v>
                </c:pt>
                <c:pt idx="7254">
                  <c:v>6569.1666666666742</c:v>
                </c:pt>
                <c:pt idx="7255">
                  <c:v>6569.9666666666717</c:v>
                </c:pt>
                <c:pt idx="7256">
                  <c:v>6568.1500000000024</c:v>
                </c:pt>
                <c:pt idx="7257">
                  <c:v>6561.783333333331</c:v>
                </c:pt>
                <c:pt idx="7258">
                  <c:v>6562.6500000000024</c:v>
                </c:pt>
                <c:pt idx="7259">
                  <c:v>6561.7</c:v>
                </c:pt>
                <c:pt idx="7260">
                  <c:v>6562.066666666673</c:v>
                </c:pt>
                <c:pt idx="7261">
                  <c:v>6562.8333333333303</c:v>
                </c:pt>
                <c:pt idx="7262">
                  <c:v>6556.3666666666741</c:v>
                </c:pt>
                <c:pt idx="7263">
                  <c:v>6558.4833333333308</c:v>
                </c:pt>
                <c:pt idx="7264">
                  <c:v>6556.9166666666724</c:v>
                </c:pt>
                <c:pt idx="7265">
                  <c:v>6555.8333333333303</c:v>
                </c:pt>
                <c:pt idx="7266">
                  <c:v>6555.816666666673</c:v>
                </c:pt>
                <c:pt idx="7267">
                  <c:v>6556.9666666666717</c:v>
                </c:pt>
                <c:pt idx="7268">
                  <c:v>6552.7166666666717</c:v>
                </c:pt>
                <c:pt idx="7269">
                  <c:v>6552.033333333331</c:v>
                </c:pt>
                <c:pt idx="7270">
                  <c:v>6549.6833333333325</c:v>
                </c:pt>
                <c:pt idx="7271">
                  <c:v>6549.2</c:v>
                </c:pt>
                <c:pt idx="7272">
                  <c:v>6546.9333333333298</c:v>
                </c:pt>
                <c:pt idx="7273">
                  <c:v>6546.75</c:v>
                </c:pt>
                <c:pt idx="7274">
                  <c:v>6548.033333333331</c:v>
                </c:pt>
                <c:pt idx="7275">
                  <c:v>6553.033333333331</c:v>
                </c:pt>
                <c:pt idx="7276">
                  <c:v>6551.25</c:v>
                </c:pt>
                <c:pt idx="7277">
                  <c:v>6550.8333333333303</c:v>
                </c:pt>
                <c:pt idx="7278">
                  <c:v>6544.8</c:v>
                </c:pt>
                <c:pt idx="7279">
                  <c:v>6544.45</c:v>
                </c:pt>
                <c:pt idx="7280">
                  <c:v>6541.5</c:v>
                </c:pt>
                <c:pt idx="7281">
                  <c:v>6544</c:v>
                </c:pt>
                <c:pt idx="7282">
                  <c:v>6551.9666666666717</c:v>
                </c:pt>
                <c:pt idx="7283">
                  <c:v>6554.9333333333298</c:v>
                </c:pt>
                <c:pt idx="7284">
                  <c:v>6556.1500000000024</c:v>
                </c:pt>
                <c:pt idx="7285">
                  <c:v>6556.9333333333298</c:v>
                </c:pt>
                <c:pt idx="7286">
                  <c:v>6555.283333333331</c:v>
                </c:pt>
                <c:pt idx="7287">
                  <c:v>6558.8666666666741</c:v>
                </c:pt>
                <c:pt idx="7288">
                  <c:v>6558.7</c:v>
                </c:pt>
                <c:pt idx="7289">
                  <c:v>6555.316666666673</c:v>
                </c:pt>
                <c:pt idx="7290">
                  <c:v>6557.2</c:v>
                </c:pt>
                <c:pt idx="7291">
                  <c:v>6559.6</c:v>
                </c:pt>
                <c:pt idx="7292">
                  <c:v>6561.066666666673</c:v>
                </c:pt>
                <c:pt idx="7293">
                  <c:v>6561.033333333331</c:v>
                </c:pt>
                <c:pt idx="7294">
                  <c:v>6564.8666666666741</c:v>
                </c:pt>
                <c:pt idx="7295">
                  <c:v>6564.533333333331</c:v>
                </c:pt>
                <c:pt idx="7296">
                  <c:v>6569.4333333333298</c:v>
                </c:pt>
                <c:pt idx="7297">
                  <c:v>6570.1500000000024</c:v>
                </c:pt>
                <c:pt idx="7298">
                  <c:v>6573.5</c:v>
                </c:pt>
                <c:pt idx="7299">
                  <c:v>6570.2166666666717</c:v>
                </c:pt>
                <c:pt idx="7300">
                  <c:v>6569</c:v>
                </c:pt>
                <c:pt idx="7301">
                  <c:v>6566.5166666666719</c:v>
                </c:pt>
                <c:pt idx="7302">
                  <c:v>6565.783333333331</c:v>
                </c:pt>
                <c:pt idx="7303">
                  <c:v>6566.7166666666717</c:v>
                </c:pt>
                <c:pt idx="7304">
                  <c:v>6568.9</c:v>
                </c:pt>
                <c:pt idx="7305">
                  <c:v>6573.6333333333305</c:v>
                </c:pt>
                <c:pt idx="7306">
                  <c:v>6574.3333333333303</c:v>
                </c:pt>
                <c:pt idx="7307">
                  <c:v>6578.5833333333303</c:v>
                </c:pt>
                <c:pt idx="7308">
                  <c:v>6580.4333333333298</c:v>
                </c:pt>
                <c:pt idx="7309">
                  <c:v>6575.2</c:v>
                </c:pt>
                <c:pt idx="7310">
                  <c:v>6577.6833333333325</c:v>
                </c:pt>
                <c:pt idx="7311">
                  <c:v>6578.35</c:v>
                </c:pt>
                <c:pt idx="7312">
                  <c:v>6578.4</c:v>
                </c:pt>
                <c:pt idx="7313">
                  <c:v>6576.7</c:v>
                </c:pt>
                <c:pt idx="7314">
                  <c:v>6581.35</c:v>
                </c:pt>
                <c:pt idx="7315">
                  <c:v>6585.8833333333305</c:v>
                </c:pt>
                <c:pt idx="7316">
                  <c:v>6582.9333333333298</c:v>
                </c:pt>
                <c:pt idx="7317">
                  <c:v>6583.5166666666719</c:v>
                </c:pt>
                <c:pt idx="7318">
                  <c:v>6585.6666666666742</c:v>
                </c:pt>
                <c:pt idx="7319">
                  <c:v>6583.95</c:v>
                </c:pt>
                <c:pt idx="7320">
                  <c:v>6582.4666666666717</c:v>
                </c:pt>
                <c:pt idx="7321">
                  <c:v>6583.8</c:v>
                </c:pt>
                <c:pt idx="7322">
                  <c:v>6585.9833333333308</c:v>
                </c:pt>
                <c:pt idx="7323">
                  <c:v>6581.8</c:v>
                </c:pt>
                <c:pt idx="7324">
                  <c:v>6578.7666666666719</c:v>
                </c:pt>
                <c:pt idx="7325">
                  <c:v>6574.7166666666717</c:v>
                </c:pt>
                <c:pt idx="7326">
                  <c:v>6579.533333333331</c:v>
                </c:pt>
                <c:pt idx="7327">
                  <c:v>6579.066666666673</c:v>
                </c:pt>
                <c:pt idx="7328">
                  <c:v>6584.9833333333308</c:v>
                </c:pt>
                <c:pt idx="7329">
                  <c:v>6583.8833333333305</c:v>
                </c:pt>
                <c:pt idx="7330">
                  <c:v>6584.25</c:v>
                </c:pt>
                <c:pt idx="7331">
                  <c:v>6581.9166666666724</c:v>
                </c:pt>
                <c:pt idx="7332">
                  <c:v>6582.3666666666741</c:v>
                </c:pt>
                <c:pt idx="7333">
                  <c:v>6581.75</c:v>
                </c:pt>
                <c:pt idx="7334">
                  <c:v>6585.1333333333305</c:v>
                </c:pt>
                <c:pt idx="7335">
                  <c:v>6581.75</c:v>
                </c:pt>
                <c:pt idx="7336">
                  <c:v>6582.85</c:v>
                </c:pt>
                <c:pt idx="7337">
                  <c:v>6580.533333333331</c:v>
                </c:pt>
                <c:pt idx="7338">
                  <c:v>6580.033333333331</c:v>
                </c:pt>
                <c:pt idx="7339">
                  <c:v>6577.9333333333298</c:v>
                </c:pt>
                <c:pt idx="7340">
                  <c:v>6578.85</c:v>
                </c:pt>
                <c:pt idx="7341">
                  <c:v>6580.4</c:v>
                </c:pt>
                <c:pt idx="7342">
                  <c:v>6576.35</c:v>
                </c:pt>
                <c:pt idx="7343">
                  <c:v>6574.5</c:v>
                </c:pt>
                <c:pt idx="7344">
                  <c:v>6582.6666666666742</c:v>
                </c:pt>
                <c:pt idx="7345">
                  <c:v>6584.9166666666724</c:v>
                </c:pt>
                <c:pt idx="7346">
                  <c:v>6587.1166666666741</c:v>
                </c:pt>
                <c:pt idx="7347">
                  <c:v>6582.6833333333325</c:v>
                </c:pt>
                <c:pt idx="7348">
                  <c:v>6580.9166666666724</c:v>
                </c:pt>
                <c:pt idx="7349">
                  <c:v>6585.1333333333305</c:v>
                </c:pt>
                <c:pt idx="7350">
                  <c:v>6587.533333333331</c:v>
                </c:pt>
                <c:pt idx="7351">
                  <c:v>6585.0166666666719</c:v>
                </c:pt>
                <c:pt idx="7352">
                  <c:v>6586.4166666666724</c:v>
                </c:pt>
                <c:pt idx="7353">
                  <c:v>6583.9333333333298</c:v>
                </c:pt>
                <c:pt idx="7354">
                  <c:v>6583.55</c:v>
                </c:pt>
                <c:pt idx="7355">
                  <c:v>6582.5</c:v>
                </c:pt>
                <c:pt idx="7356">
                  <c:v>6581.05</c:v>
                </c:pt>
                <c:pt idx="7357">
                  <c:v>6578.3</c:v>
                </c:pt>
                <c:pt idx="7358">
                  <c:v>6575.533333333331</c:v>
                </c:pt>
                <c:pt idx="7359">
                  <c:v>6575.283333333331</c:v>
                </c:pt>
                <c:pt idx="7360">
                  <c:v>6573.4666666666717</c:v>
                </c:pt>
                <c:pt idx="7361">
                  <c:v>6573.8666666666741</c:v>
                </c:pt>
                <c:pt idx="7362">
                  <c:v>6569.0833333333303</c:v>
                </c:pt>
                <c:pt idx="7363">
                  <c:v>6568.1166666666741</c:v>
                </c:pt>
                <c:pt idx="7364">
                  <c:v>6570.2</c:v>
                </c:pt>
                <c:pt idx="7365">
                  <c:v>6571.55</c:v>
                </c:pt>
                <c:pt idx="7366">
                  <c:v>6567.4666666666717</c:v>
                </c:pt>
                <c:pt idx="7367">
                  <c:v>6566.6666666666742</c:v>
                </c:pt>
                <c:pt idx="7368">
                  <c:v>6564.4</c:v>
                </c:pt>
                <c:pt idx="7369">
                  <c:v>6565.7666666666719</c:v>
                </c:pt>
                <c:pt idx="7370">
                  <c:v>6565.6333333333305</c:v>
                </c:pt>
                <c:pt idx="7371">
                  <c:v>6562.95</c:v>
                </c:pt>
                <c:pt idx="7372">
                  <c:v>6562.5166666666719</c:v>
                </c:pt>
                <c:pt idx="7373">
                  <c:v>6560.6166666666741</c:v>
                </c:pt>
                <c:pt idx="7374">
                  <c:v>6555.2</c:v>
                </c:pt>
                <c:pt idx="7375">
                  <c:v>6550.2666666666719</c:v>
                </c:pt>
                <c:pt idx="7376">
                  <c:v>6549.35</c:v>
                </c:pt>
                <c:pt idx="7377">
                  <c:v>6551.3</c:v>
                </c:pt>
                <c:pt idx="7378">
                  <c:v>6550.25</c:v>
                </c:pt>
                <c:pt idx="7379">
                  <c:v>6553.35</c:v>
                </c:pt>
                <c:pt idx="7380">
                  <c:v>6553.4166666666724</c:v>
                </c:pt>
                <c:pt idx="7381">
                  <c:v>6551.1333333333305</c:v>
                </c:pt>
                <c:pt idx="7382">
                  <c:v>6554.1333333333305</c:v>
                </c:pt>
                <c:pt idx="7383">
                  <c:v>6553.066666666673</c:v>
                </c:pt>
                <c:pt idx="7384">
                  <c:v>6552.033333333331</c:v>
                </c:pt>
                <c:pt idx="7385">
                  <c:v>6553.6666666666742</c:v>
                </c:pt>
                <c:pt idx="7386">
                  <c:v>6548.5166666666719</c:v>
                </c:pt>
                <c:pt idx="7387">
                  <c:v>6553.533333333331</c:v>
                </c:pt>
                <c:pt idx="7388">
                  <c:v>6550.25</c:v>
                </c:pt>
                <c:pt idx="7389">
                  <c:v>6552.3333333333303</c:v>
                </c:pt>
                <c:pt idx="7390">
                  <c:v>6558.9333333333298</c:v>
                </c:pt>
                <c:pt idx="7391">
                  <c:v>6562.3</c:v>
                </c:pt>
                <c:pt idx="7392">
                  <c:v>6564.6833333333325</c:v>
                </c:pt>
                <c:pt idx="7393">
                  <c:v>6566.6500000000024</c:v>
                </c:pt>
                <c:pt idx="7394">
                  <c:v>6564.6833333333325</c:v>
                </c:pt>
                <c:pt idx="7395">
                  <c:v>6566.85</c:v>
                </c:pt>
                <c:pt idx="7396">
                  <c:v>6570.45</c:v>
                </c:pt>
                <c:pt idx="7397">
                  <c:v>6569.9166666666724</c:v>
                </c:pt>
                <c:pt idx="7398">
                  <c:v>6577.0166666666719</c:v>
                </c:pt>
                <c:pt idx="7399">
                  <c:v>6578.3333333333303</c:v>
                </c:pt>
                <c:pt idx="7400">
                  <c:v>6578.2166666666717</c:v>
                </c:pt>
                <c:pt idx="7401">
                  <c:v>6578.1</c:v>
                </c:pt>
                <c:pt idx="7402">
                  <c:v>6574.2</c:v>
                </c:pt>
                <c:pt idx="7403">
                  <c:v>6574.9333333333298</c:v>
                </c:pt>
                <c:pt idx="7404">
                  <c:v>6565.4</c:v>
                </c:pt>
                <c:pt idx="7405">
                  <c:v>6559.8666666666741</c:v>
                </c:pt>
                <c:pt idx="7406">
                  <c:v>6564.2333333333308</c:v>
                </c:pt>
                <c:pt idx="7407">
                  <c:v>6564.2</c:v>
                </c:pt>
                <c:pt idx="7408">
                  <c:v>6565.0833333333303</c:v>
                </c:pt>
                <c:pt idx="7409">
                  <c:v>6565.033333333331</c:v>
                </c:pt>
                <c:pt idx="7410">
                  <c:v>6566.3</c:v>
                </c:pt>
                <c:pt idx="7411">
                  <c:v>6572.2166666666717</c:v>
                </c:pt>
                <c:pt idx="7412">
                  <c:v>6571.7666666666719</c:v>
                </c:pt>
                <c:pt idx="7413">
                  <c:v>6574.4333333333298</c:v>
                </c:pt>
                <c:pt idx="7414">
                  <c:v>6571.3666666666741</c:v>
                </c:pt>
                <c:pt idx="7415">
                  <c:v>6573.4</c:v>
                </c:pt>
                <c:pt idx="7416">
                  <c:v>6576.0833333333303</c:v>
                </c:pt>
                <c:pt idx="7417">
                  <c:v>6579.1666666666742</c:v>
                </c:pt>
                <c:pt idx="7418">
                  <c:v>6580.783333333331</c:v>
                </c:pt>
                <c:pt idx="7419">
                  <c:v>6581.1833333333325</c:v>
                </c:pt>
                <c:pt idx="7420">
                  <c:v>6581.1833333333325</c:v>
                </c:pt>
                <c:pt idx="7421">
                  <c:v>6580.4166666666724</c:v>
                </c:pt>
                <c:pt idx="7422">
                  <c:v>6587.1833333333325</c:v>
                </c:pt>
                <c:pt idx="7423">
                  <c:v>6589.4333333333298</c:v>
                </c:pt>
                <c:pt idx="7424">
                  <c:v>6582.3</c:v>
                </c:pt>
                <c:pt idx="7425">
                  <c:v>6580.1333333333305</c:v>
                </c:pt>
                <c:pt idx="7426">
                  <c:v>6587.2666666666719</c:v>
                </c:pt>
                <c:pt idx="7427">
                  <c:v>6589.9333333333298</c:v>
                </c:pt>
                <c:pt idx="7428">
                  <c:v>6591.6500000000024</c:v>
                </c:pt>
                <c:pt idx="7429">
                  <c:v>6592.2666666666719</c:v>
                </c:pt>
                <c:pt idx="7430">
                  <c:v>6590.8333333333303</c:v>
                </c:pt>
                <c:pt idx="7431">
                  <c:v>6588.1666666666742</c:v>
                </c:pt>
                <c:pt idx="7432">
                  <c:v>6592.8</c:v>
                </c:pt>
                <c:pt idx="7433">
                  <c:v>6598.95</c:v>
                </c:pt>
                <c:pt idx="7434">
                  <c:v>6600.4666666666717</c:v>
                </c:pt>
                <c:pt idx="7435">
                  <c:v>6605.95</c:v>
                </c:pt>
                <c:pt idx="7436">
                  <c:v>6613.283333333331</c:v>
                </c:pt>
                <c:pt idx="7437">
                  <c:v>6611.8</c:v>
                </c:pt>
                <c:pt idx="7438">
                  <c:v>6615.6666666666742</c:v>
                </c:pt>
                <c:pt idx="7439">
                  <c:v>6618.6166666666741</c:v>
                </c:pt>
                <c:pt idx="7440">
                  <c:v>6624.85</c:v>
                </c:pt>
                <c:pt idx="7441">
                  <c:v>6623.4833333333308</c:v>
                </c:pt>
                <c:pt idx="7442">
                  <c:v>6623.5</c:v>
                </c:pt>
                <c:pt idx="7443">
                  <c:v>6627.3833333333305</c:v>
                </c:pt>
                <c:pt idx="7444">
                  <c:v>6629.4833333333308</c:v>
                </c:pt>
                <c:pt idx="7445">
                  <c:v>6632.25</c:v>
                </c:pt>
                <c:pt idx="7446">
                  <c:v>6632.2333333333308</c:v>
                </c:pt>
                <c:pt idx="7447">
                  <c:v>6624.2166666666717</c:v>
                </c:pt>
                <c:pt idx="7448">
                  <c:v>6628.95</c:v>
                </c:pt>
                <c:pt idx="7449">
                  <c:v>6633.2333333333308</c:v>
                </c:pt>
                <c:pt idx="7450">
                  <c:v>6630.533333333331</c:v>
                </c:pt>
                <c:pt idx="7451">
                  <c:v>6629.4</c:v>
                </c:pt>
                <c:pt idx="7452">
                  <c:v>6628.8666666666741</c:v>
                </c:pt>
                <c:pt idx="7453">
                  <c:v>6626.9833333333308</c:v>
                </c:pt>
                <c:pt idx="7454">
                  <c:v>6624.1500000000024</c:v>
                </c:pt>
                <c:pt idx="7455">
                  <c:v>6622.6166666666741</c:v>
                </c:pt>
                <c:pt idx="7456">
                  <c:v>6620.3</c:v>
                </c:pt>
                <c:pt idx="7457">
                  <c:v>6627.066666666673</c:v>
                </c:pt>
                <c:pt idx="7458">
                  <c:v>6621.1333333333305</c:v>
                </c:pt>
                <c:pt idx="7459">
                  <c:v>6620.1666666666742</c:v>
                </c:pt>
                <c:pt idx="7460">
                  <c:v>6618.4666666666717</c:v>
                </c:pt>
                <c:pt idx="7461">
                  <c:v>6618.283333333331</c:v>
                </c:pt>
                <c:pt idx="7462">
                  <c:v>6619.55</c:v>
                </c:pt>
                <c:pt idx="7463">
                  <c:v>6622.1500000000024</c:v>
                </c:pt>
                <c:pt idx="7464">
                  <c:v>6623.25</c:v>
                </c:pt>
                <c:pt idx="7465">
                  <c:v>6623.8333333333303</c:v>
                </c:pt>
                <c:pt idx="7466">
                  <c:v>6626.0166666666719</c:v>
                </c:pt>
                <c:pt idx="7467">
                  <c:v>6625.4666666666717</c:v>
                </c:pt>
                <c:pt idx="7468">
                  <c:v>6628.1500000000024</c:v>
                </c:pt>
                <c:pt idx="7469">
                  <c:v>6632.7166666666717</c:v>
                </c:pt>
                <c:pt idx="7470">
                  <c:v>6633.1833333333325</c:v>
                </c:pt>
                <c:pt idx="7471">
                  <c:v>6626.3333333333303</c:v>
                </c:pt>
                <c:pt idx="7472">
                  <c:v>6628.9166666666724</c:v>
                </c:pt>
                <c:pt idx="7473">
                  <c:v>6630.05</c:v>
                </c:pt>
                <c:pt idx="7474">
                  <c:v>6630.35</c:v>
                </c:pt>
                <c:pt idx="7475">
                  <c:v>6625.3333333333303</c:v>
                </c:pt>
                <c:pt idx="7476">
                  <c:v>6624.533333333331</c:v>
                </c:pt>
                <c:pt idx="7477">
                  <c:v>6623.1500000000024</c:v>
                </c:pt>
                <c:pt idx="7478">
                  <c:v>6625.1500000000024</c:v>
                </c:pt>
                <c:pt idx="7479">
                  <c:v>6628.5</c:v>
                </c:pt>
                <c:pt idx="7480">
                  <c:v>6634.9666666666717</c:v>
                </c:pt>
                <c:pt idx="7481">
                  <c:v>6636.75</c:v>
                </c:pt>
                <c:pt idx="7482">
                  <c:v>6633.75</c:v>
                </c:pt>
                <c:pt idx="7483">
                  <c:v>6632.8333333333303</c:v>
                </c:pt>
                <c:pt idx="7484">
                  <c:v>6632.4333333333298</c:v>
                </c:pt>
                <c:pt idx="7485">
                  <c:v>6633.6333333333305</c:v>
                </c:pt>
                <c:pt idx="7486">
                  <c:v>6629.1166666666741</c:v>
                </c:pt>
                <c:pt idx="7487">
                  <c:v>6625.9833333333308</c:v>
                </c:pt>
                <c:pt idx="7488">
                  <c:v>6625.4</c:v>
                </c:pt>
                <c:pt idx="7489">
                  <c:v>6623.2</c:v>
                </c:pt>
                <c:pt idx="7490">
                  <c:v>6619.2166666666717</c:v>
                </c:pt>
                <c:pt idx="7491">
                  <c:v>6622.05</c:v>
                </c:pt>
                <c:pt idx="7492">
                  <c:v>6616.1833333333325</c:v>
                </c:pt>
                <c:pt idx="7493">
                  <c:v>6615.8833333333305</c:v>
                </c:pt>
                <c:pt idx="7494">
                  <c:v>6616.7333333333308</c:v>
                </c:pt>
                <c:pt idx="7495">
                  <c:v>6613.6500000000024</c:v>
                </c:pt>
                <c:pt idx="7496">
                  <c:v>6611.1333333333305</c:v>
                </c:pt>
                <c:pt idx="7497">
                  <c:v>6611.9666666666717</c:v>
                </c:pt>
                <c:pt idx="7498">
                  <c:v>6606.4166666666724</c:v>
                </c:pt>
                <c:pt idx="7499">
                  <c:v>6600.8833333333305</c:v>
                </c:pt>
                <c:pt idx="7500">
                  <c:v>6597</c:v>
                </c:pt>
                <c:pt idx="7501">
                  <c:v>6602.4666666666717</c:v>
                </c:pt>
                <c:pt idx="7502">
                  <c:v>6602.6500000000024</c:v>
                </c:pt>
                <c:pt idx="7503">
                  <c:v>6600.6833333333325</c:v>
                </c:pt>
                <c:pt idx="7504">
                  <c:v>6600.05</c:v>
                </c:pt>
                <c:pt idx="7505">
                  <c:v>6600.3833333333305</c:v>
                </c:pt>
                <c:pt idx="7506">
                  <c:v>6601.6833333333325</c:v>
                </c:pt>
                <c:pt idx="7507">
                  <c:v>6609.5166666666719</c:v>
                </c:pt>
                <c:pt idx="7508">
                  <c:v>6608.8</c:v>
                </c:pt>
                <c:pt idx="7509">
                  <c:v>6604.7</c:v>
                </c:pt>
                <c:pt idx="7510">
                  <c:v>6598.6833333333325</c:v>
                </c:pt>
                <c:pt idx="7511">
                  <c:v>6598.4166666666724</c:v>
                </c:pt>
                <c:pt idx="7512">
                  <c:v>6598.7166666666717</c:v>
                </c:pt>
                <c:pt idx="7513">
                  <c:v>6598.9666666666717</c:v>
                </c:pt>
                <c:pt idx="7514">
                  <c:v>6600.8833333333305</c:v>
                </c:pt>
                <c:pt idx="7515">
                  <c:v>6598.1833333333325</c:v>
                </c:pt>
                <c:pt idx="7516">
                  <c:v>6596.9666666666717</c:v>
                </c:pt>
                <c:pt idx="7517">
                  <c:v>6589.316666666673</c:v>
                </c:pt>
                <c:pt idx="7518">
                  <c:v>6593.316666666673</c:v>
                </c:pt>
                <c:pt idx="7519">
                  <c:v>6593.2</c:v>
                </c:pt>
                <c:pt idx="7520">
                  <c:v>6598.783333333331</c:v>
                </c:pt>
                <c:pt idx="7521">
                  <c:v>6601.05</c:v>
                </c:pt>
                <c:pt idx="7522">
                  <c:v>6602.5166666666719</c:v>
                </c:pt>
                <c:pt idx="7523">
                  <c:v>6592.55</c:v>
                </c:pt>
                <c:pt idx="7524">
                  <c:v>6592.0166666666719</c:v>
                </c:pt>
                <c:pt idx="7525">
                  <c:v>6594.1333333333305</c:v>
                </c:pt>
                <c:pt idx="7526">
                  <c:v>6591.1333333333305</c:v>
                </c:pt>
                <c:pt idx="7527">
                  <c:v>6593.283333333331</c:v>
                </c:pt>
                <c:pt idx="7528">
                  <c:v>6592.05</c:v>
                </c:pt>
                <c:pt idx="7529">
                  <c:v>6581.1</c:v>
                </c:pt>
                <c:pt idx="7530">
                  <c:v>6580.283333333331</c:v>
                </c:pt>
                <c:pt idx="7531">
                  <c:v>6583.4666666666717</c:v>
                </c:pt>
                <c:pt idx="7532">
                  <c:v>6580.5166666666719</c:v>
                </c:pt>
                <c:pt idx="7533">
                  <c:v>6574.7</c:v>
                </c:pt>
                <c:pt idx="7534">
                  <c:v>6578.3333333333303</c:v>
                </c:pt>
                <c:pt idx="7535">
                  <c:v>6583.55</c:v>
                </c:pt>
                <c:pt idx="7536">
                  <c:v>6582.316666666673</c:v>
                </c:pt>
                <c:pt idx="7537">
                  <c:v>6581.5</c:v>
                </c:pt>
                <c:pt idx="7538">
                  <c:v>6580.6666666666742</c:v>
                </c:pt>
                <c:pt idx="7539">
                  <c:v>6575.9833333333308</c:v>
                </c:pt>
                <c:pt idx="7540">
                  <c:v>6572.9833333333308</c:v>
                </c:pt>
                <c:pt idx="7541">
                  <c:v>6572.3</c:v>
                </c:pt>
                <c:pt idx="7542">
                  <c:v>6568.3666666666741</c:v>
                </c:pt>
                <c:pt idx="7543">
                  <c:v>6565.7166666666717</c:v>
                </c:pt>
                <c:pt idx="7544">
                  <c:v>6569</c:v>
                </c:pt>
                <c:pt idx="7545">
                  <c:v>6564.1333333333305</c:v>
                </c:pt>
                <c:pt idx="7546">
                  <c:v>6566.783333333331</c:v>
                </c:pt>
                <c:pt idx="7547">
                  <c:v>6569.1833333333325</c:v>
                </c:pt>
                <c:pt idx="7548">
                  <c:v>6564.5</c:v>
                </c:pt>
                <c:pt idx="7549">
                  <c:v>6564.7</c:v>
                </c:pt>
                <c:pt idx="7550">
                  <c:v>6568.35</c:v>
                </c:pt>
                <c:pt idx="7551">
                  <c:v>6571.4666666666717</c:v>
                </c:pt>
                <c:pt idx="7552">
                  <c:v>6573.2333333333308</c:v>
                </c:pt>
                <c:pt idx="7553">
                  <c:v>6571.3</c:v>
                </c:pt>
                <c:pt idx="7554">
                  <c:v>6572.8833333333305</c:v>
                </c:pt>
                <c:pt idx="7555">
                  <c:v>6575.066666666673</c:v>
                </c:pt>
                <c:pt idx="7556">
                  <c:v>6574.316666666673</c:v>
                </c:pt>
                <c:pt idx="7557">
                  <c:v>6575.7666666666719</c:v>
                </c:pt>
                <c:pt idx="7558">
                  <c:v>6576.2666666666719</c:v>
                </c:pt>
                <c:pt idx="7559">
                  <c:v>6575.3833333333305</c:v>
                </c:pt>
                <c:pt idx="7560">
                  <c:v>6577.1833333333325</c:v>
                </c:pt>
                <c:pt idx="7561">
                  <c:v>6576.9</c:v>
                </c:pt>
                <c:pt idx="7562">
                  <c:v>6577.8</c:v>
                </c:pt>
                <c:pt idx="7563">
                  <c:v>6578.6166666666741</c:v>
                </c:pt>
                <c:pt idx="7564">
                  <c:v>6575.7333333333308</c:v>
                </c:pt>
                <c:pt idx="7565">
                  <c:v>6573.6333333333305</c:v>
                </c:pt>
                <c:pt idx="7566">
                  <c:v>6574.7</c:v>
                </c:pt>
                <c:pt idx="7567">
                  <c:v>6570.6</c:v>
                </c:pt>
                <c:pt idx="7568">
                  <c:v>6572.2333333333308</c:v>
                </c:pt>
                <c:pt idx="7569">
                  <c:v>6572.1500000000024</c:v>
                </c:pt>
                <c:pt idx="7570">
                  <c:v>6576.0833333333303</c:v>
                </c:pt>
                <c:pt idx="7571">
                  <c:v>6577.55</c:v>
                </c:pt>
                <c:pt idx="7572">
                  <c:v>6576.8833333333305</c:v>
                </c:pt>
                <c:pt idx="7573">
                  <c:v>6582.566666666673</c:v>
                </c:pt>
                <c:pt idx="7574">
                  <c:v>6580.9833333333308</c:v>
                </c:pt>
                <c:pt idx="7575">
                  <c:v>6584.1</c:v>
                </c:pt>
                <c:pt idx="7576">
                  <c:v>6587.3833333333305</c:v>
                </c:pt>
                <c:pt idx="7577">
                  <c:v>6586.4333333333298</c:v>
                </c:pt>
                <c:pt idx="7578">
                  <c:v>6587.2</c:v>
                </c:pt>
                <c:pt idx="7579">
                  <c:v>6587.7166666666717</c:v>
                </c:pt>
                <c:pt idx="7580">
                  <c:v>6586.6166666666741</c:v>
                </c:pt>
                <c:pt idx="7581">
                  <c:v>6584.3666666666741</c:v>
                </c:pt>
                <c:pt idx="7582">
                  <c:v>6585.1666666666742</c:v>
                </c:pt>
                <c:pt idx="7583">
                  <c:v>6594.6333333333305</c:v>
                </c:pt>
                <c:pt idx="7584">
                  <c:v>6595.75</c:v>
                </c:pt>
                <c:pt idx="7585">
                  <c:v>6595.3333333333303</c:v>
                </c:pt>
                <c:pt idx="7586">
                  <c:v>6590.7166666666717</c:v>
                </c:pt>
                <c:pt idx="7587">
                  <c:v>6590.1166666666741</c:v>
                </c:pt>
                <c:pt idx="7588">
                  <c:v>6592.783333333331</c:v>
                </c:pt>
                <c:pt idx="7589">
                  <c:v>6599.2333333333308</c:v>
                </c:pt>
                <c:pt idx="7590">
                  <c:v>6596.6666666666742</c:v>
                </c:pt>
                <c:pt idx="7591">
                  <c:v>6593.8666666666741</c:v>
                </c:pt>
                <c:pt idx="7592">
                  <c:v>6595.4</c:v>
                </c:pt>
                <c:pt idx="7593">
                  <c:v>6601.9333333333298</c:v>
                </c:pt>
                <c:pt idx="7594">
                  <c:v>6599.566666666673</c:v>
                </c:pt>
                <c:pt idx="7595">
                  <c:v>6599.1666666666742</c:v>
                </c:pt>
                <c:pt idx="7596">
                  <c:v>6596.8333333333303</c:v>
                </c:pt>
                <c:pt idx="7597">
                  <c:v>6597.066666666673</c:v>
                </c:pt>
                <c:pt idx="7598">
                  <c:v>6594.6666666666742</c:v>
                </c:pt>
                <c:pt idx="7599">
                  <c:v>6595.6500000000024</c:v>
                </c:pt>
                <c:pt idx="7600">
                  <c:v>6596.3833333333305</c:v>
                </c:pt>
                <c:pt idx="7601">
                  <c:v>6594.05</c:v>
                </c:pt>
                <c:pt idx="7602">
                  <c:v>6592.816666666673</c:v>
                </c:pt>
                <c:pt idx="7603">
                  <c:v>6598.5</c:v>
                </c:pt>
                <c:pt idx="7604">
                  <c:v>6598.1</c:v>
                </c:pt>
                <c:pt idx="7605">
                  <c:v>6599.066666666673</c:v>
                </c:pt>
                <c:pt idx="7606">
                  <c:v>6596.9833333333308</c:v>
                </c:pt>
                <c:pt idx="7607">
                  <c:v>6597.8666666666741</c:v>
                </c:pt>
                <c:pt idx="7608">
                  <c:v>6604.6833333333325</c:v>
                </c:pt>
                <c:pt idx="7609">
                  <c:v>6607.033333333331</c:v>
                </c:pt>
                <c:pt idx="7610">
                  <c:v>6607.316666666673</c:v>
                </c:pt>
                <c:pt idx="7611">
                  <c:v>6603.9166666666724</c:v>
                </c:pt>
                <c:pt idx="7612">
                  <c:v>6604.783333333331</c:v>
                </c:pt>
                <c:pt idx="7613">
                  <c:v>6605.6833333333325</c:v>
                </c:pt>
                <c:pt idx="7614">
                  <c:v>6606.4</c:v>
                </c:pt>
                <c:pt idx="7615">
                  <c:v>6603.1833333333325</c:v>
                </c:pt>
                <c:pt idx="7616">
                  <c:v>6604.1500000000024</c:v>
                </c:pt>
                <c:pt idx="7617">
                  <c:v>6601.95</c:v>
                </c:pt>
                <c:pt idx="7618">
                  <c:v>6607.6666666666742</c:v>
                </c:pt>
                <c:pt idx="7619">
                  <c:v>6608.1833333333325</c:v>
                </c:pt>
                <c:pt idx="7620">
                  <c:v>6605.9333333333298</c:v>
                </c:pt>
                <c:pt idx="7621">
                  <c:v>6602.4166666666724</c:v>
                </c:pt>
                <c:pt idx="7622">
                  <c:v>6603.3666666666741</c:v>
                </c:pt>
                <c:pt idx="7623">
                  <c:v>6601.7333333333308</c:v>
                </c:pt>
                <c:pt idx="7624">
                  <c:v>6607.9</c:v>
                </c:pt>
                <c:pt idx="7625">
                  <c:v>6611.6500000000024</c:v>
                </c:pt>
                <c:pt idx="7626">
                  <c:v>6612.0833333333303</c:v>
                </c:pt>
                <c:pt idx="7627">
                  <c:v>6614.4666666666717</c:v>
                </c:pt>
                <c:pt idx="7628">
                  <c:v>6610.05</c:v>
                </c:pt>
                <c:pt idx="7629">
                  <c:v>6611.25</c:v>
                </c:pt>
                <c:pt idx="7630">
                  <c:v>6608.5833333333303</c:v>
                </c:pt>
                <c:pt idx="7631">
                  <c:v>6610.4333333333298</c:v>
                </c:pt>
                <c:pt idx="7632">
                  <c:v>6609.4666666666717</c:v>
                </c:pt>
                <c:pt idx="7633">
                  <c:v>6602.9333333333298</c:v>
                </c:pt>
                <c:pt idx="7634">
                  <c:v>6602.85</c:v>
                </c:pt>
                <c:pt idx="7635">
                  <c:v>6606.7166666666717</c:v>
                </c:pt>
                <c:pt idx="7636">
                  <c:v>6607.283333333331</c:v>
                </c:pt>
                <c:pt idx="7637">
                  <c:v>6614.1</c:v>
                </c:pt>
                <c:pt idx="7638">
                  <c:v>6612.25</c:v>
                </c:pt>
                <c:pt idx="7639">
                  <c:v>6612.6166666666741</c:v>
                </c:pt>
                <c:pt idx="7640">
                  <c:v>6610.3333333333303</c:v>
                </c:pt>
                <c:pt idx="7641">
                  <c:v>6612.1666666666742</c:v>
                </c:pt>
                <c:pt idx="7642">
                  <c:v>6611.4666666666717</c:v>
                </c:pt>
                <c:pt idx="7643">
                  <c:v>6606.033333333331</c:v>
                </c:pt>
                <c:pt idx="7644">
                  <c:v>6610.1333333333305</c:v>
                </c:pt>
                <c:pt idx="7645">
                  <c:v>6615.1500000000024</c:v>
                </c:pt>
                <c:pt idx="7646">
                  <c:v>6616.2333333333308</c:v>
                </c:pt>
                <c:pt idx="7647">
                  <c:v>6614.0166666666719</c:v>
                </c:pt>
                <c:pt idx="7648">
                  <c:v>6610.6</c:v>
                </c:pt>
                <c:pt idx="7649">
                  <c:v>6611.6333333333305</c:v>
                </c:pt>
                <c:pt idx="7650">
                  <c:v>6608.7</c:v>
                </c:pt>
                <c:pt idx="7651">
                  <c:v>6612.566666666673</c:v>
                </c:pt>
                <c:pt idx="7652">
                  <c:v>6607.8666666666741</c:v>
                </c:pt>
                <c:pt idx="7653">
                  <c:v>6607.316666666673</c:v>
                </c:pt>
                <c:pt idx="7654">
                  <c:v>6609.6333333333305</c:v>
                </c:pt>
                <c:pt idx="7655">
                  <c:v>6607.9</c:v>
                </c:pt>
                <c:pt idx="7656">
                  <c:v>6610.9833333333308</c:v>
                </c:pt>
                <c:pt idx="7657">
                  <c:v>6605.05</c:v>
                </c:pt>
                <c:pt idx="7658">
                  <c:v>6607.55</c:v>
                </c:pt>
                <c:pt idx="7659">
                  <c:v>6610.1</c:v>
                </c:pt>
                <c:pt idx="7660">
                  <c:v>6607.5</c:v>
                </c:pt>
                <c:pt idx="7661">
                  <c:v>6611.5</c:v>
                </c:pt>
                <c:pt idx="7662">
                  <c:v>6619.4333333333298</c:v>
                </c:pt>
                <c:pt idx="7663">
                  <c:v>6617.033333333331</c:v>
                </c:pt>
                <c:pt idx="7664">
                  <c:v>6617.8666666666741</c:v>
                </c:pt>
                <c:pt idx="7665">
                  <c:v>6615.033333333331</c:v>
                </c:pt>
                <c:pt idx="7666">
                  <c:v>6618.9166666666724</c:v>
                </c:pt>
                <c:pt idx="7667">
                  <c:v>6618.8666666666741</c:v>
                </c:pt>
                <c:pt idx="7668">
                  <c:v>6614.0833333333303</c:v>
                </c:pt>
                <c:pt idx="7669">
                  <c:v>6612.566666666673</c:v>
                </c:pt>
                <c:pt idx="7670">
                  <c:v>6611.3666666666741</c:v>
                </c:pt>
                <c:pt idx="7671">
                  <c:v>6614.7666666666719</c:v>
                </c:pt>
                <c:pt idx="7672">
                  <c:v>6616.9666666666717</c:v>
                </c:pt>
                <c:pt idx="7673">
                  <c:v>6614.3</c:v>
                </c:pt>
                <c:pt idx="7674">
                  <c:v>6614.6666666666742</c:v>
                </c:pt>
                <c:pt idx="7675">
                  <c:v>6614.8833333333305</c:v>
                </c:pt>
                <c:pt idx="7676">
                  <c:v>6613.1666666666742</c:v>
                </c:pt>
                <c:pt idx="7677">
                  <c:v>6617.0166666666719</c:v>
                </c:pt>
                <c:pt idx="7678">
                  <c:v>6609.1833333333325</c:v>
                </c:pt>
                <c:pt idx="7679">
                  <c:v>6609.4833333333308</c:v>
                </c:pt>
                <c:pt idx="7680">
                  <c:v>6606.6166666666741</c:v>
                </c:pt>
                <c:pt idx="7681">
                  <c:v>6606.6</c:v>
                </c:pt>
                <c:pt idx="7682">
                  <c:v>6603.3333333333303</c:v>
                </c:pt>
                <c:pt idx="7683">
                  <c:v>6605.6166666666741</c:v>
                </c:pt>
                <c:pt idx="7684">
                  <c:v>6601.1500000000024</c:v>
                </c:pt>
                <c:pt idx="7685">
                  <c:v>6595.033333333331</c:v>
                </c:pt>
                <c:pt idx="7686">
                  <c:v>6596.3833333333305</c:v>
                </c:pt>
                <c:pt idx="7687">
                  <c:v>6596.2333333333308</c:v>
                </c:pt>
                <c:pt idx="7688">
                  <c:v>6595.05</c:v>
                </c:pt>
                <c:pt idx="7689">
                  <c:v>6592.7333333333308</c:v>
                </c:pt>
                <c:pt idx="7690">
                  <c:v>6598.05</c:v>
                </c:pt>
                <c:pt idx="7691">
                  <c:v>6593.283333333331</c:v>
                </c:pt>
                <c:pt idx="7692">
                  <c:v>6597.55</c:v>
                </c:pt>
                <c:pt idx="7693">
                  <c:v>6599.1666666666742</c:v>
                </c:pt>
                <c:pt idx="7694">
                  <c:v>6602.6666666666742</c:v>
                </c:pt>
                <c:pt idx="7695">
                  <c:v>6593.066666666673</c:v>
                </c:pt>
                <c:pt idx="7696">
                  <c:v>6594.1666666666742</c:v>
                </c:pt>
                <c:pt idx="7697">
                  <c:v>6586.533333333331</c:v>
                </c:pt>
                <c:pt idx="7698">
                  <c:v>6587.95</c:v>
                </c:pt>
                <c:pt idx="7699">
                  <c:v>6589.783333333331</c:v>
                </c:pt>
                <c:pt idx="7700">
                  <c:v>6587.95</c:v>
                </c:pt>
                <c:pt idx="7701">
                  <c:v>6587.7</c:v>
                </c:pt>
                <c:pt idx="7702">
                  <c:v>6585.8333333333303</c:v>
                </c:pt>
                <c:pt idx="7703">
                  <c:v>6591.0166666666719</c:v>
                </c:pt>
                <c:pt idx="7704">
                  <c:v>6587.1833333333325</c:v>
                </c:pt>
                <c:pt idx="7705">
                  <c:v>6586.4666666666717</c:v>
                </c:pt>
                <c:pt idx="7706">
                  <c:v>6587.95</c:v>
                </c:pt>
                <c:pt idx="7707">
                  <c:v>6586.45</c:v>
                </c:pt>
                <c:pt idx="7708">
                  <c:v>6582.5166666666719</c:v>
                </c:pt>
                <c:pt idx="7709">
                  <c:v>6585.2166666666717</c:v>
                </c:pt>
                <c:pt idx="7710">
                  <c:v>6586.5833333333303</c:v>
                </c:pt>
                <c:pt idx="7711">
                  <c:v>6581.55</c:v>
                </c:pt>
                <c:pt idx="7712">
                  <c:v>6585.9</c:v>
                </c:pt>
                <c:pt idx="7713">
                  <c:v>6586.2166666666717</c:v>
                </c:pt>
                <c:pt idx="7714">
                  <c:v>6583.6833333333325</c:v>
                </c:pt>
                <c:pt idx="7715">
                  <c:v>6582.0166666666719</c:v>
                </c:pt>
                <c:pt idx="7716">
                  <c:v>6581.2</c:v>
                </c:pt>
                <c:pt idx="7717">
                  <c:v>6588.6666666666742</c:v>
                </c:pt>
                <c:pt idx="7718">
                  <c:v>6585.6</c:v>
                </c:pt>
                <c:pt idx="7719">
                  <c:v>6584</c:v>
                </c:pt>
                <c:pt idx="7720">
                  <c:v>6586.9833333333308</c:v>
                </c:pt>
                <c:pt idx="7721">
                  <c:v>6585.0166666666719</c:v>
                </c:pt>
                <c:pt idx="7722">
                  <c:v>6583.9333333333298</c:v>
                </c:pt>
                <c:pt idx="7723">
                  <c:v>6583.9833333333308</c:v>
                </c:pt>
                <c:pt idx="7724">
                  <c:v>6585.5166666666719</c:v>
                </c:pt>
                <c:pt idx="7725">
                  <c:v>6590.0833333333303</c:v>
                </c:pt>
                <c:pt idx="7726">
                  <c:v>6584.033333333331</c:v>
                </c:pt>
                <c:pt idx="7727">
                  <c:v>6584.6833333333325</c:v>
                </c:pt>
                <c:pt idx="7728">
                  <c:v>6587.4833333333308</c:v>
                </c:pt>
                <c:pt idx="7729">
                  <c:v>6587.0166666666719</c:v>
                </c:pt>
                <c:pt idx="7730">
                  <c:v>6591.3</c:v>
                </c:pt>
                <c:pt idx="7731">
                  <c:v>6588.5</c:v>
                </c:pt>
                <c:pt idx="7732">
                  <c:v>6583.4666666666717</c:v>
                </c:pt>
                <c:pt idx="7733">
                  <c:v>6586.9</c:v>
                </c:pt>
                <c:pt idx="7734">
                  <c:v>6584.2333333333308</c:v>
                </c:pt>
                <c:pt idx="7735">
                  <c:v>6586.5</c:v>
                </c:pt>
                <c:pt idx="7736">
                  <c:v>6588.4833333333308</c:v>
                </c:pt>
                <c:pt idx="7737">
                  <c:v>6589.6166666666741</c:v>
                </c:pt>
                <c:pt idx="7738">
                  <c:v>6593.7666666666719</c:v>
                </c:pt>
                <c:pt idx="7739">
                  <c:v>6594.8333333333303</c:v>
                </c:pt>
                <c:pt idx="7740">
                  <c:v>6597.2</c:v>
                </c:pt>
                <c:pt idx="7741">
                  <c:v>6601.9833333333308</c:v>
                </c:pt>
                <c:pt idx="7742">
                  <c:v>6601.6</c:v>
                </c:pt>
                <c:pt idx="7743">
                  <c:v>6604.1</c:v>
                </c:pt>
                <c:pt idx="7744">
                  <c:v>6603.4333333333298</c:v>
                </c:pt>
                <c:pt idx="7745">
                  <c:v>6606.8</c:v>
                </c:pt>
                <c:pt idx="7746">
                  <c:v>6611.1333333333305</c:v>
                </c:pt>
                <c:pt idx="7747">
                  <c:v>6608.4833333333308</c:v>
                </c:pt>
                <c:pt idx="7748">
                  <c:v>6608.816666666673</c:v>
                </c:pt>
                <c:pt idx="7749">
                  <c:v>6611.9333333333298</c:v>
                </c:pt>
                <c:pt idx="7750">
                  <c:v>6609.7333333333308</c:v>
                </c:pt>
                <c:pt idx="7751">
                  <c:v>6613.7666666666719</c:v>
                </c:pt>
                <c:pt idx="7752">
                  <c:v>6610.3333333333303</c:v>
                </c:pt>
                <c:pt idx="7753">
                  <c:v>6607.8666666666741</c:v>
                </c:pt>
                <c:pt idx="7754">
                  <c:v>6607.8833333333305</c:v>
                </c:pt>
                <c:pt idx="7755">
                  <c:v>6609.6666666666742</c:v>
                </c:pt>
                <c:pt idx="7756">
                  <c:v>6603.1666666666742</c:v>
                </c:pt>
                <c:pt idx="7757">
                  <c:v>6607.9666666666717</c:v>
                </c:pt>
                <c:pt idx="7758">
                  <c:v>6604.1666666666742</c:v>
                </c:pt>
                <c:pt idx="7759">
                  <c:v>6605.05</c:v>
                </c:pt>
                <c:pt idx="7760">
                  <c:v>6605.9</c:v>
                </c:pt>
                <c:pt idx="7761">
                  <c:v>6604.55</c:v>
                </c:pt>
                <c:pt idx="7762">
                  <c:v>6609.8</c:v>
                </c:pt>
                <c:pt idx="7763">
                  <c:v>6610.2</c:v>
                </c:pt>
                <c:pt idx="7764">
                  <c:v>6609.7666666666719</c:v>
                </c:pt>
                <c:pt idx="7765">
                  <c:v>6601.0166666666719</c:v>
                </c:pt>
                <c:pt idx="7766">
                  <c:v>6606.0833333333303</c:v>
                </c:pt>
                <c:pt idx="7767">
                  <c:v>6607.7166666666717</c:v>
                </c:pt>
                <c:pt idx="7768">
                  <c:v>6613.8</c:v>
                </c:pt>
                <c:pt idx="7769">
                  <c:v>6608.316666666673</c:v>
                </c:pt>
                <c:pt idx="7770">
                  <c:v>6611.3833333333305</c:v>
                </c:pt>
                <c:pt idx="7771">
                  <c:v>6617.3833333333305</c:v>
                </c:pt>
                <c:pt idx="7772">
                  <c:v>6619.2</c:v>
                </c:pt>
                <c:pt idx="7773">
                  <c:v>6616.783333333331</c:v>
                </c:pt>
                <c:pt idx="7774">
                  <c:v>6617.8</c:v>
                </c:pt>
                <c:pt idx="7775">
                  <c:v>6619.85</c:v>
                </c:pt>
                <c:pt idx="7776">
                  <c:v>6620.033333333331</c:v>
                </c:pt>
                <c:pt idx="7777">
                  <c:v>6616.5833333333303</c:v>
                </c:pt>
                <c:pt idx="7778">
                  <c:v>6618.5833333333303</c:v>
                </c:pt>
                <c:pt idx="7779">
                  <c:v>6619.6</c:v>
                </c:pt>
                <c:pt idx="7780">
                  <c:v>6619.9166666666724</c:v>
                </c:pt>
                <c:pt idx="7781">
                  <c:v>6618.85</c:v>
                </c:pt>
                <c:pt idx="7782">
                  <c:v>6614.033333333331</c:v>
                </c:pt>
                <c:pt idx="7783">
                  <c:v>6613.8666666666741</c:v>
                </c:pt>
                <c:pt idx="7784">
                  <c:v>6617.6166666666741</c:v>
                </c:pt>
                <c:pt idx="7785">
                  <c:v>6619.1500000000024</c:v>
                </c:pt>
                <c:pt idx="7786">
                  <c:v>6619.75</c:v>
                </c:pt>
                <c:pt idx="7787">
                  <c:v>6617.7166666666717</c:v>
                </c:pt>
                <c:pt idx="7788">
                  <c:v>6618.8666666666741</c:v>
                </c:pt>
                <c:pt idx="7789">
                  <c:v>6618.6500000000024</c:v>
                </c:pt>
                <c:pt idx="7790">
                  <c:v>6617.316666666673</c:v>
                </c:pt>
                <c:pt idx="7791">
                  <c:v>6620.1166666666741</c:v>
                </c:pt>
                <c:pt idx="7792">
                  <c:v>6621.8833333333305</c:v>
                </c:pt>
                <c:pt idx="7793">
                  <c:v>6621.2</c:v>
                </c:pt>
                <c:pt idx="7794">
                  <c:v>6623.25</c:v>
                </c:pt>
                <c:pt idx="7795">
                  <c:v>6619.1500000000024</c:v>
                </c:pt>
                <c:pt idx="7796">
                  <c:v>6618.7333333333308</c:v>
                </c:pt>
                <c:pt idx="7797">
                  <c:v>6614.9833333333308</c:v>
                </c:pt>
                <c:pt idx="7798">
                  <c:v>6615.2666666666719</c:v>
                </c:pt>
                <c:pt idx="7799">
                  <c:v>6610.4666666666717</c:v>
                </c:pt>
                <c:pt idx="7800">
                  <c:v>6605.783333333331</c:v>
                </c:pt>
                <c:pt idx="7801">
                  <c:v>6602.2333333333308</c:v>
                </c:pt>
                <c:pt idx="7802">
                  <c:v>6601.8833333333305</c:v>
                </c:pt>
                <c:pt idx="7803">
                  <c:v>6597.45</c:v>
                </c:pt>
                <c:pt idx="7804">
                  <c:v>6594.7666666666719</c:v>
                </c:pt>
                <c:pt idx="7805">
                  <c:v>6595.85</c:v>
                </c:pt>
                <c:pt idx="7806">
                  <c:v>6585.6</c:v>
                </c:pt>
                <c:pt idx="7807">
                  <c:v>6591.2</c:v>
                </c:pt>
                <c:pt idx="7808">
                  <c:v>6594.9333333333298</c:v>
                </c:pt>
                <c:pt idx="7809">
                  <c:v>6593.1500000000024</c:v>
                </c:pt>
                <c:pt idx="7810">
                  <c:v>6596.8666666666741</c:v>
                </c:pt>
                <c:pt idx="7811">
                  <c:v>6596.2666666666719</c:v>
                </c:pt>
                <c:pt idx="7812">
                  <c:v>6595.1333333333305</c:v>
                </c:pt>
                <c:pt idx="7813">
                  <c:v>6596.0833333333303</c:v>
                </c:pt>
                <c:pt idx="7814">
                  <c:v>6593.283333333331</c:v>
                </c:pt>
                <c:pt idx="7815">
                  <c:v>6593.6666666666742</c:v>
                </c:pt>
                <c:pt idx="7816">
                  <c:v>6593.0833333333303</c:v>
                </c:pt>
                <c:pt idx="7817">
                  <c:v>6595.5</c:v>
                </c:pt>
                <c:pt idx="7818">
                  <c:v>6597.8333333333303</c:v>
                </c:pt>
                <c:pt idx="7819">
                  <c:v>6594.6833333333325</c:v>
                </c:pt>
                <c:pt idx="7820">
                  <c:v>6593.8</c:v>
                </c:pt>
                <c:pt idx="7821">
                  <c:v>6594.1500000000024</c:v>
                </c:pt>
                <c:pt idx="7822">
                  <c:v>6592.066666666673</c:v>
                </c:pt>
                <c:pt idx="7823">
                  <c:v>6590.1833333333325</c:v>
                </c:pt>
                <c:pt idx="7824">
                  <c:v>6588.4666666666717</c:v>
                </c:pt>
                <c:pt idx="7825">
                  <c:v>6594.4666666666717</c:v>
                </c:pt>
                <c:pt idx="7826">
                  <c:v>6589.8833333333305</c:v>
                </c:pt>
                <c:pt idx="7827">
                  <c:v>6591.0166666666719</c:v>
                </c:pt>
                <c:pt idx="7828">
                  <c:v>6589.3</c:v>
                </c:pt>
                <c:pt idx="7829">
                  <c:v>6589.4166666666724</c:v>
                </c:pt>
                <c:pt idx="7830">
                  <c:v>6590.5</c:v>
                </c:pt>
                <c:pt idx="7831">
                  <c:v>6587.783333333331</c:v>
                </c:pt>
                <c:pt idx="7832">
                  <c:v>6583.316666666673</c:v>
                </c:pt>
                <c:pt idx="7833">
                  <c:v>6583.3833333333305</c:v>
                </c:pt>
                <c:pt idx="7834">
                  <c:v>6581.5</c:v>
                </c:pt>
                <c:pt idx="7835">
                  <c:v>6578.3666666666741</c:v>
                </c:pt>
                <c:pt idx="7836">
                  <c:v>6574.533333333331</c:v>
                </c:pt>
                <c:pt idx="7837">
                  <c:v>6575.2</c:v>
                </c:pt>
                <c:pt idx="7838">
                  <c:v>6573.9166666666724</c:v>
                </c:pt>
                <c:pt idx="7839">
                  <c:v>6571.4833333333308</c:v>
                </c:pt>
                <c:pt idx="7840">
                  <c:v>6568.4833333333308</c:v>
                </c:pt>
                <c:pt idx="7841">
                  <c:v>6563.9</c:v>
                </c:pt>
                <c:pt idx="7842">
                  <c:v>6564.283333333331</c:v>
                </c:pt>
                <c:pt idx="7843">
                  <c:v>6559.033333333331</c:v>
                </c:pt>
                <c:pt idx="7844">
                  <c:v>6554.0833333333303</c:v>
                </c:pt>
                <c:pt idx="7845">
                  <c:v>6553.5</c:v>
                </c:pt>
                <c:pt idx="7846">
                  <c:v>6552.1</c:v>
                </c:pt>
                <c:pt idx="7847">
                  <c:v>6552.9166666666724</c:v>
                </c:pt>
                <c:pt idx="7848">
                  <c:v>6551.1</c:v>
                </c:pt>
                <c:pt idx="7849">
                  <c:v>6554.6833333333325</c:v>
                </c:pt>
                <c:pt idx="7850">
                  <c:v>6551.4166666666724</c:v>
                </c:pt>
                <c:pt idx="7851">
                  <c:v>6551.9333333333298</c:v>
                </c:pt>
                <c:pt idx="7852">
                  <c:v>6552.6833333333325</c:v>
                </c:pt>
                <c:pt idx="7853">
                  <c:v>6554.1833333333325</c:v>
                </c:pt>
                <c:pt idx="7854">
                  <c:v>6553.9833333333308</c:v>
                </c:pt>
                <c:pt idx="7855">
                  <c:v>6553.3833333333305</c:v>
                </c:pt>
                <c:pt idx="7856">
                  <c:v>6550.7333333333308</c:v>
                </c:pt>
                <c:pt idx="7857">
                  <c:v>6552.7166666666717</c:v>
                </c:pt>
                <c:pt idx="7858">
                  <c:v>6550.6500000000024</c:v>
                </c:pt>
                <c:pt idx="7859">
                  <c:v>6553.0166666666719</c:v>
                </c:pt>
                <c:pt idx="7860">
                  <c:v>6553.4166666666724</c:v>
                </c:pt>
                <c:pt idx="7861">
                  <c:v>6551.1166666666741</c:v>
                </c:pt>
                <c:pt idx="7862">
                  <c:v>6549.1</c:v>
                </c:pt>
                <c:pt idx="7863">
                  <c:v>6550.1833333333325</c:v>
                </c:pt>
                <c:pt idx="7864">
                  <c:v>6552.6833333333325</c:v>
                </c:pt>
                <c:pt idx="7865">
                  <c:v>6551.4333333333298</c:v>
                </c:pt>
                <c:pt idx="7866">
                  <c:v>6552.3</c:v>
                </c:pt>
                <c:pt idx="7867">
                  <c:v>6548.783333333331</c:v>
                </c:pt>
                <c:pt idx="7868">
                  <c:v>6547.4166666666724</c:v>
                </c:pt>
                <c:pt idx="7869">
                  <c:v>6550.1</c:v>
                </c:pt>
                <c:pt idx="7870">
                  <c:v>6547.3</c:v>
                </c:pt>
                <c:pt idx="7871">
                  <c:v>6548.4833333333308</c:v>
                </c:pt>
                <c:pt idx="7872">
                  <c:v>6551.1666666666742</c:v>
                </c:pt>
                <c:pt idx="7873">
                  <c:v>6557.1666666666742</c:v>
                </c:pt>
                <c:pt idx="7874">
                  <c:v>6556.05</c:v>
                </c:pt>
                <c:pt idx="7875">
                  <c:v>6560.05</c:v>
                </c:pt>
                <c:pt idx="7876">
                  <c:v>6565.566666666673</c:v>
                </c:pt>
                <c:pt idx="7877">
                  <c:v>6563.316666666673</c:v>
                </c:pt>
                <c:pt idx="7878">
                  <c:v>6565.6166666666741</c:v>
                </c:pt>
                <c:pt idx="7879">
                  <c:v>6565.6166666666741</c:v>
                </c:pt>
                <c:pt idx="7880">
                  <c:v>6568.85</c:v>
                </c:pt>
                <c:pt idx="7881">
                  <c:v>6571.4666666666717</c:v>
                </c:pt>
                <c:pt idx="7882">
                  <c:v>6570.1833333333325</c:v>
                </c:pt>
                <c:pt idx="7883">
                  <c:v>6569.95</c:v>
                </c:pt>
                <c:pt idx="7884">
                  <c:v>6572.8666666666741</c:v>
                </c:pt>
                <c:pt idx="7885">
                  <c:v>6575.3833333333305</c:v>
                </c:pt>
                <c:pt idx="7886">
                  <c:v>6576.4166666666724</c:v>
                </c:pt>
                <c:pt idx="7887">
                  <c:v>6577.5166666666719</c:v>
                </c:pt>
                <c:pt idx="7888">
                  <c:v>6581.7333333333308</c:v>
                </c:pt>
                <c:pt idx="7889">
                  <c:v>6581.2666666666719</c:v>
                </c:pt>
                <c:pt idx="7890">
                  <c:v>6583.1333333333305</c:v>
                </c:pt>
                <c:pt idx="7891">
                  <c:v>6583.316666666673</c:v>
                </c:pt>
                <c:pt idx="7892">
                  <c:v>6586.95</c:v>
                </c:pt>
                <c:pt idx="7893">
                  <c:v>6589.6500000000024</c:v>
                </c:pt>
                <c:pt idx="7894">
                  <c:v>6590.816666666673</c:v>
                </c:pt>
                <c:pt idx="7895">
                  <c:v>6591.1333333333305</c:v>
                </c:pt>
                <c:pt idx="7896">
                  <c:v>6590.3333333333303</c:v>
                </c:pt>
                <c:pt idx="7897">
                  <c:v>6589.4833333333308</c:v>
                </c:pt>
                <c:pt idx="7898">
                  <c:v>6593.6833333333325</c:v>
                </c:pt>
                <c:pt idx="7899">
                  <c:v>6598.066666666673</c:v>
                </c:pt>
                <c:pt idx="7900">
                  <c:v>6602.5833333333303</c:v>
                </c:pt>
                <c:pt idx="7901">
                  <c:v>6608.5166666666719</c:v>
                </c:pt>
                <c:pt idx="7902">
                  <c:v>6611.1666666666742</c:v>
                </c:pt>
                <c:pt idx="7903">
                  <c:v>6620.1333333333305</c:v>
                </c:pt>
                <c:pt idx="7904">
                  <c:v>6618.783333333331</c:v>
                </c:pt>
                <c:pt idx="7905">
                  <c:v>6624.6500000000024</c:v>
                </c:pt>
                <c:pt idx="7906">
                  <c:v>6624.3</c:v>
                </c:pt>
                <c:pt idx="7907">
                  <c:v>6621.5833333333303</c:v>
                </c:pt>
                <c:pt idx="7908">
                  <c:v>6621.6833333333325</c:v>
                </c:pt>
                <c:pt idx="7909">
                  <c:v>6622.783333333331</c:v>
                </c:pt>
                <c:pt idx="7910">
                  <c:v>6623.2666666666719</c:v>
                </c:pt>
                <c:pt idx="7911">
                  <c:v>6622.4833333333308</c:v>
                </c:pt>
                <c:pt idx="7912">
                  <c:v>6622.55</c:v>
                </c:pt>
                <c:pt idx="7913">
                  <c:v>6623.45</c:v>
                </c:pt>
                <c:pt idx="7914">
                  <c:v>6625.533333333331</c:v>
                </c:pt>
                <c:pt idx="7915">
                  <c:v>6631.1333333333305</c:v>
                </c:pt>
                <c:pt idx="7916">
                  <c:v>6631.3</c:v>
                </c:pt>
                <c:pt idx="7917">
                  <c:v>6626.3</c:v>
                </c:pt>
                <c:pt idx="7918">
                  <c:v>6628.0166666666719</c:v>
                </c:pt>
                <c:pt idx="7919">
                  <c:v>6629.9166666666724</c:v>
                </c:pt>
                <c:pt idx="7920">
                  <c:v>6631.5166666666719</c:v>
                </c:pt>
                <c:pt idx="7921">
                  <c:v>6635.95</c:v>
                </c:pt>
                <c:pt idx="7922">
                  <c:v>6636.75</c:v>
                </c:pt>
                <c:pt idx="7923">
                  <c:v>6636.1333333333305</c:v>
                </c:pt>
                <c:pt idx="7924">
                  <c:v>6638.5166666666719</c:v>
                </c:pt>
                <c:pt idx="7925">
                  <c:v>6638.8333333333303</c:v>
                </c:pt>
                <c:pt idx="7926">
                  <c:v>6635.7333333333308</c:v>
                </c:pt>
                <c:pt idx="7927">
                  <c:v>6637.6833333333325</c:v>
                </c:pt>
                <c:pt idx="7928">
                  <c:v>6637.7166666666717</c:v>
                </c:pt>
                <c:pt idx="7929">
                  <c:v>6633.5</c:v>
                </c:pt>
                <c:pt idx="7930">
                  <c:v>6632.8333333333303</c:v>
                </c:pt>
                <c:pt idx="7931">
                  <c:v>6628.5166666666719</c:v>
                </c:pt>
                <c:pt idx="7932">
                  <c:v>6626.5166666666719</c:v>
                </c:pt>
                <c:pt idx="7933">
                  <c:v>6618.8</c:v>
                </c:pt>
                <c:pt idx="7934">
                  <c:v>6618.7666666666719</c:v>
                </c:pt>
                <c:pt idx="7935">
                  <c:v>6619.1333333333305</c:v>
                </c:pt>
                <c:pt idx="7936">
                  <c:v>6618.6833333333325</c:v>
                </c:pt>
                <c:pt idx="7937">
                  <c:v>6619.6666666666742</c:v>
                </c:pt>
                <c:pt idx="7938">
                  <c:v>6618.7</c:v>
                </c:pt>
                <c:pt idx="7939">
                  <c:v>6621.4833333333308</c:v>
                </c:pt>
                <c:pt idx="7940">
                  <c:v>6618.7333333333308</c:v>
                </c:pt>
                <c:pt idx="7941">
                  <c:v>6613.8</c:v>
                </c:pt>
                <c:pt idx="7942">
                  <c:v>6619.4666666666717</c:v>
                </c:pt>
                <c:pt idx="7943">
                  <c:v>6618.8833333333305</c:v>
                </c:pt>
                <c:pt idx="7944">
                  <c:v>6617.316666666673</c:v>
                </c:pt>
                <c:pt idx="7945">
                  <c:v>6615.1333333333305</c:v>
                </c:pt>
                <c:pt idx="7946">
                  <c:v>6612.0166666666719</c:v>
                </c:pt>
                <c:pt idx="7947">
                  <c:v>6617.6666666666742</c:v>
                </c:pt>
                <c:pt idx="7948">
                  <c:v>6613.4833333333308</c:v>
                </c:pt>
                <c:pt idx="7949">
                  <c:v>6614.8333333333303</c:v>
                </c:pt>
                <c:pt idx="7950">
                  <c:v>6610.6</c:v>
                </c:pt>
                <c:pt idx="7951">
                  <c:v>6609.9</c:v>
                </c:pt>
                <c:pt idx="7952">
                  <c:v>6610.0166666666719</c:v>
                </c:pt>
                <c:pt idx="7953">
                  <c:v>6610.5833333333303</c:v>
                </c:pt>
                <c:pt idx="7954">
                  <c:v>6610.783333333331</c:v>
                </c:pt>
                <c:pt idx="7955">
                  <c:v>6615.316666666673</c:v>
                </c:pt>
                <c:pt idx="7956">
                  <c:v>6616.533333333331</c:v>
                </c:pt>
                <c:pt idx="7957">
                  <c:v>6615.6500000000024</c:v>
                </c:pt>
                <c:pt idx="7958">
                  <c:v>6614.1666666666742</c:v>
                </c:pt>
                <c:pt idx="7959">
                  <c:v>6614.2333333333308</c:v>
                </c:pt>
                <c:pt idx="7960">
                  <c:v>6613</c:v>
                </c:pt>
                <c:pt idx="7961">
                  <c:v>6610.816666666673</c:v>
                </c:pt>
                <c:pt idx="7962">
                  <c:v>6611.6166666666741</c:v>
                </c:pt>
                <c:pt idx="7963">
                  <c:v>6611.1</c:v>
                </c:pt>
                <c:pt idx="7964">
                  <c:v>6609.7</c:v>
                </c:pt>
                <c:pt idx="7965">
                  <c:v>6604.7333333333308</c:v>
                </c:pt>
                <c:pt idx="7966">
                  <c:v>6603.2666666666719</c:v>
                </c:pt>
                <c:pt idx="7967">
                  <c:v>6601.6500000000024</c:v>
                </c:pt>
                <c:pt idx="7968">
                  <c:v>6603.1666666666742</c:v>
                </c:pt>
                <c:pt idx="7969">
                  <c:v>6600.5</c:v>
                </c:pt>
                <c:pt idx="7970">
                  <c:v>6595.8333333333303</c:v>
                </c:pt>
                <c:pt idx="7971">
                  <c:v>6594.6333333333305</c:v>
                </c:pt>
                <c:pt idx="7972">
                  <c:v>6596.4666666666717</c:v>
                </c:pt>
                <c:pt idx="7973">
                  <c:v>6592.5833333333303</c:v>
                </c:pt>
                <c:pt idx="7974">
                  <c:v>6592.9666666666717</c:v>
                </c:pt>
                <c:pt idx="7975">
                  <c:v>6591.3833333333305</c:v>
                </c:pt>
                <c:pt idx="7976">
                  <c:v>6594.7666666666719</c:v>
                </c:pt>
                <c:pt idx="7977">
                  <c:v>6598.2333333333308</c:v>
                </c:pt>
                <c:pt idx="7978">
                  <c:v>6594.6666666666742</c:v>
                </c:pt>
                <c:pt idx="7979">
                  <c:v>6598.4666666666717</c:v>
                </c:pt>
                <c:pt idx="7980">
                  <c:v>6602.3333333333303</c:v>
                </c:pt>
                <c:pt idx="7981">
                  <c:v>6600.1</c:v>
                </c:pt>
                <c:pt idx="7982">
                  <c:v>6597.533333333331</c:v>
                </c:pt>
                <c:pt idx="7983">
                  <c:v>6602.85</c:v>
                </c:pt>
                <c:pt idx="7984">
                  <c:v>6602.6833333333325</c:v>
                </c:pt>
                <c:pt idx="7985">
                  <c:v>6605.2666666666719</c:v>
                </c:pt>
                <c:pt idx="7986">
                  <c:v>6608.066666666673</c:v>
                </c:pt>
                <c:pt idx="7987">
                  <c:v>6609.316666666673</c:v>
                </c:pt>
                <c:pt idx="7988">
                  <c:v>6604.533333333331</c:v>
                </c:pt>
                <c:pt idx="7989">
                  <c:v>6604.25</c:v>
                </c:pt>
                <c:pt idx="7990">
                  <c:v>6601.9666666666717</c:v>
                </c:pt>
                <c:pt idx="7991">
                  <c:v>6600.3666666666741</c:v>
                </c:pt>
                <c:pt idx="7992">
                  <c:v>6602.4166666666724</c:v>
                </c:pt>
                <c:pt idx="7993">
                  <c:v>6603.9833333333308</c:v>
                </c:pt>
                <c:pt idx="7994">
                  <c:v>6604.55</c:v>
                </c:pt>
                <c:pt idx="7995">
                  <c:v>6604.4166666666724</c:v>
                </c:pt>
                <c:pt idx="7996">
                  <c:v>6606.1</c:v>
                </c:pt>
                <c:pt idx="7997">
                  <c:v>6601.7666666666719</c:v>
                </c:pt>
                <c:pt idx="7998">
                  <c:v>6603.5</c:v>
                </c:pt>
                <c:pt idx="7999">
                  <c:v>6598.9</c:v>
                </c:pt>
                <c:pt idx="8000">
                  <c:v>6599.816666666673</c:v>
                </c:pt>
                <c:pt idx="8001">
                  <c:v>6605.3</c:v>
                </c:pt>
                <c:pt idx="8002">
                  <c:v>6606.1500000000024</c:v>
                </c:pt>
                <c:pt idx="8003">
                  <c:v>6602.2666666666719</c:v>
                </c:pt>
                <c:pt idx="8004">
                  <c:v>6602.6166666666741</c:v>
                </c:pt>
                <c:pt idx="8005">
                  <c:v>6603.6333333333305</c:v>
                </c:pt>
                <c:pt idx="8006">
                  <c:v>6605.5833333333303</c:v>
                </c:pt>
                <c:pt idx="8007">
                  <c:v>6601.8</c:v>
                </c:pt>
                <c:pt idx="8008">
                  <c:v>6601.1333333333305</c:v>
                </c:pt>
                <c:pt idx="8009">
                  <c:v>6594.1666666666742</c:v>
                </c:pt>
                <c:pt idx="8010">
                  <c:v>6596.066666666673</c:v>
                </c:pt>
                <c:pt idx="8011">
                  <c:v>6591.6833333333325</c:v>
                </c:pt>
                <c:pt idx="8012">
                  <c:v>6594.1166666666741</c:v>
                </c:pt>
                <c:pt idx="8013">
                  <c:v>6594.0166666666719</c:v>
                </c:pt>
                <c:pt idx="8014">
                  <c:v>6595.6666666666742</c:v>
                </c:pt>
                <c:pt idx="8015">
                  <c:v>6594.35</c:v>
                </c:pt>
                <c:pt idx="8016">
                  <c:v>6594.2</c:v>
                </c:pt>
                <c:pt idx="8017">
                  <c:v>6592.2333333333308</c:v>
                </c:pt>
                <c:pt idx="8018">
                  <c:v>6590.7</c:v>
                </c:pt>
                <c:pt idx="8019">
                  <c:v>6593.1333333333305</c:v>
                </c:pt>
                <c:pt idx="8020">
                  <c:v>6584.9833333333308</c:v>
                </c:pt>
                <c:pt idx="8021">
                  <c:v>6586.4333333333298</c:v>
                </c:pt>
                <c:pt idx="8022">
                  <c:v>6584.8333333333303</c:v>
                </c:pt>
                <c:pt idx="8023">
                  <c:v>6576.1666666666742</c:v>
                </c:pt>
                <c:pt idx="8024">
                  <c:v>6580.5</c:v>
                </c:pt>
                <c:pt idx="8025">
                  <c:v>6579.45</c:v>
                </c:pt>
                <c:pt idx="8026">
                  <c:v>6584.4333333333298</c:v>
                </c:pt>
                <c:pt idx="8027">
                  <c:v>6583.9</c:v>
                </c:pt>
                <c:pt idx="8028">
                  <c:v>6584.3666666666741</c:v>
                </c:pt>
                <c:pt idx="8029">
                  <c:v>6577.2666666666719</c:v>
                </c:pt>
                <c:pt idx="8030">
                  <c:v>6580.95</c:v>
                </c:pt>
                <c:pt idx="8031">
                  <c:v>6578.3833333333305</c:v>
                </c:pt>
                <c:pt idx="8032">
                  <c:v>6573.0833333333303</c:v>
                </c:pt>
                <c:pt idx="8033">
                  <c:v>6572.533333333331</c:v>
                </c:pt>
                <c:pt idx="8034">
                  <c:v>6569.2666666666719</c:v>
                </c:pt>
                <c:pt idx="8035">
                  <c:v>6566.2666666666719</c:v>
                </c:pt>
                <c:pt idx="8036">
                  <c:v>6565.9</c:v>
                </c:pt>
                <c:pt idx="8037">
                  <c:v>6562.75</c:v>
                </c:pt>
                <c:pt idx="8038">
                  <c:v>6563.95</c:v>
                </c:pt>
                <c:pt idx="8039">
                  <c:v>6559.1333333333305</c:v>
                </c:pt>
                <c:pt idx="8040">
                  <c:v>6559.45</c:v>
                </c:pt>
                <c:pt idx="8041">
                  <c:v>6558.8</c:v>
                </c:pt>
                <c:pt idx="8042">
                  <c:v>6563.2333333333308</c:v>
                </c:pt>
                <c:pt idx="8043">
                  <c:v>6553.9166666666724</c:v>
                </c:pt>
                <c:pt idx="8044">
                  <c:v>6557.6333333333305</c:v>
                </c:pt>
                <c:pt idx="8045">
                  <c:v>6554.3</c:v>
                </c:pt>
                <c:pt idx="8046">
                  <c:v>6558.1833333333325</c:v>
                </c:pt>
                <c:pt idx="8047">
                  <c:v>6549.1666666666742</c:v>
                </c:pt>
                <c:pt idx="8048">
                  <c:v>6555.533333333331</c:v>
                </c:pt>
                <c:pt idx="8049">
                  <c:v>6559.9833333333308</c:v>
                </c:pt>
                <c:pt idx="8050">
                  <c:v>6561.3</c:v>
                </c:pt>
                <c:pt idx="8051">
                  <c:v>6561.6833333333325</c:v>
                </c:pt>
                <c:pt idx="8052">
                  <c:v>6560.533333333331</c:v>
                </c:pt>
                <c:pt idx="8053">
                  <c:v>6565.7166666666717</c:v>
                </c:pt>
                <c:pt idx="8054">
                  <c:v>6569.0166666666719</c:v>
                </c:pt>
                <c:pt idx="8055">
                  <c:v>6566.2166666666717</c:v>
                </c:pt>
                <c:pt idx="8056">
                  <c:v>6567.1666666666742</c:v>
                </c:pt>
                <c:pt idx="8057">
                  <c:v>6569.9833333333308</c:v>
                </c:pt>
                <c:pt idx="8058">
                  <c:v>6568.1166666666741</c:v>
                </c:pt>
                <c:pt idx="8059">
                  <c:v>6566.6833333333325</c:v>
                </c:pt>
                <c:pt idx="8060">
                  <c:v>6570.7666666666719</c:v>
                </c:pt>
                <c:pt idx="8061">
                  <c:v>6566.6166666666741</c:v>
                </c:pt>
                <c:pt idx="8062">
                  <c:v>6557.6333333333305</c:v>
                </c:pt>
                <c:pt idx="8063">
                  <c:v>6560.3666666666741</c:v>
                </c:pt>
                <c:pt idx="8064">
                  <c:v>6561.9833333333308</c:v>
                </c:pt>
                <c:pt idx="8065">
                  <c:v>6557.4166666666724</c:v>
                </c:pt>
                <c:pt idx="8066">
                  <c:v>6555.1</c:v>
                </c:pt>
                <c:pt idx="8067">
                  <c:v>6551.9333333333298</c:v>
                </c:pt>
                <c:pt idx="8068">
                  <c:v>6553.1</c:v>
                </c:pt>
                <c:pt idx="8069">
                  <c:v>6561.5166666666719</c:v>
                </c:pt>
                <c:pt idx="8070">
                  <c:v>6560.783333333331</c:v>
                </c:pt>
                <c:pt idx="8071">
                  <c:v>6563.6500000000024</c:v>
                </c:pt>
                <c:pt idx="8072">
                  <c:v>6559.1333333333305</c:v>
                </c:pt>
                <c:pt idx="8073">
                  <c:v>6556.6833333333325</c:v>
                </c:pt>
                <c:pt idx="8074">
                  <c:v>6556.6500000000024</c:v>
                </c:pt>
                <c:pt idx="8075">
                  <c:v>6554.8833333333305</c:v>
                </c:pt>
                <c:pt idx="8076">
                  <c:v>6555.3833333333305</c:v>
                </c:pt>
                <c:pt idx="8077">
                  <c:v>6563.6666666666742</c:v>
                </c:pt>
                <c:pt idx="8078">
                  <c:v>6565.4833333333308</c:v>
                </c:pt>
                <c:pt idx="8079">
                  <c:v>6563.6333333333305</c:v>
                </c:pt>
                <c:pt idx="8080">
                  <c:v>6564.6500000000024</c:v>
                </c:pt>
                <c:pt idx="8081">
                  <c:v>6565.6333333333305</c:v>
                </c:pt>
                <c:pt idx="8082">
                  <c:v>6567.4666666666717</c:v>
                </c:pt>
                <c:pt idx="8083">
                  <c:v>6571.066666666673</c:v>
                </c:pt>
                <c:pt idx="8084">
                  <c:v>6571.95</c:v>
                </c:pt>
                <c:pt idx="8085">
                  <c:v>6574.316666666673</c:v>
                </c:pt>
                <c:pt idx="8086">
                  <c:v>6572.6500000000024</c:v>
                </c:pt>
                <c:pt idx="8087">
                  <c:v>6574.4166666666724</c:v>
                </c:pt>
                <c:pt idx="8088">
                  <c:v>6573.4166666666724</c:v>
                </c:pt>
                <c:pt idx="8089">
                  <c:v>6581.316666666673</c:v>
                </c:pt>
                <c:pt idx="8090">
                  <c:v>6579.566666666673</c:v>
                </c:pt>
                <c:pt idx="8091">
                  <c:v>6582.6833333333325</c:v>
                </c:pt>
                <c:pt idx="8092">
                  <c:v>6585.533333333331</c:v>
                </c:pt>
                <c:pt idx="8093">
                  <c:v>6588.5166666666719</c:v>
                </c:pt>
                <c:pt idx="8094">
                  <c:v>6584.9333333333298</c:v>
                </c:pt>
                <c:pt idx="8095">
                  <c:v>6585.283333333331</c:v>
                </c:pt>
                <c:pt idx="8096">
                  <c:v>6584.55</c:v>
                </c:pt>
                <c:pt idx="8097">
                  <c:v>6588.1</c:v>
                </c:pt>
                <c:pt idx="8098">
                  <c:v>6593.6333333333305</c:v>
                </c:pt>
                <c:pt idx="8099">
                  <c:v>6592.05</c:v>
                </c:pt>
                <c:pt idx="8100">
                  <c:v>6592.0833333333303</c:v>
                </c:pt>
                <c:pt idx="8101">
                  <c:v>6587.1666666666742</c:v>
                </c:pt>
                <c:pt idx="8102">
                  <c:v>6585.85</c:v>
                </c:pt>
                <c:pt idx="8103">
                  <c:v>6590.6</c:v>
                </c:pt>
                <c:pt idx="8104">
                  <c:v>6585.6666666666742</c:v>
                </c:pt>
                <c:pt idx="8105">
                  <c:v>6584.3833333333305</c:v>
                </c:pt>
                <c:pt idx="8106">
                  <c:v>6586.7</c:v>
                </c:pt>
                <c:pt idx="8107">
                  <c:v>6589.3833333333305</c:v>
                </c:pt>
                <c:pt idx="8108">
                  <c:v>6589.3833333333305</c:v>
                </c:pt>
                <c:pt idx="8109">
                  <c:v>6585.95</c:v>
                </c:pt>
                <c:pt idx="8110">
                  <c:v>6585.316666666673</c:v>
                </c:pt>
                <c:pt idx="8111">
                  <c:v>6589.5166666666719</c:v>
                </c:pt>
                <c:pt idx="8112">
                  <c:v>6586.4166666666724</c:v>
                </c:pt>
                <c:pt idx="8113">
                  <c:v>6583.6500000000024</c:v>
                </c:pt>
                <c:pt idx="8114">
                  <c:v>6581.95</c:v>
                </c:pt>
                <c:pt idx="8115">
                  <c:v>6583.55</c:v>
                </c:pt>
                <c:pt idx="8116">
                  <c:v>6583.1</c:v>
                </c:pt>
                <c:pt idx="8117">
                  <c:v>6582.566666666673</c:v>
                </c:pt>
                <c:pt idx="8118">
                  <c:v>6578.4166666666724</c:v>
                </c:pt>
                <c:pt idx="8119">
                  <c:v>6581.7166666666717</c:v>
                </c:pt>
                <c:pt idx="8120">
                  <c:v>6578.2</c:v>
                </c:pt>
                <c:pt idx="8121">
                  <c:v>6578.5166666666719</c:v>
                </c:pt>
                <c:pt idx="8122">
                  <c:v>6583.7666666666719</c:v>
                </c:pt>
                <c:pt idx="8123">
                  <c:v>6587.5</c:v>
                </c:pt>
                <c:pt idx="8124">
                  <c:v>6586.7</c:v>
                </c:pt>
                <c:pt idx="8125">
                  <c:v>6590.0166666666719</c:v>
                </c:pt>
                <c:pt idx="8126">
                  <c:v>6590.45</c:v>
                </c:pt>
                <c:pt idx="8127">
                  <c:v>6591.316666666673</c:v>
                </c:pt>
                <c:pt idx="8128">
                  <c:v>6589.8333333333303</c:v>
                </c:pt>
                <c:pt idx="8129">
                  <c:v>6588.316666666673</c:v>
                </c:pt>
                <c:pt idx="8130">
                  <c:v>6587.2333333333308</c:v>
                </c:pt>
                <c:pt idx="8131">
                  <c:v>6587.783333333331</c:v>
                </c:pt>
                <c:pt idx="8132">
                  <c:v>6587.9666666666717</c:v>
                </c:pt>
                <c:pt idx="8133">
                  <c:v>6590.9333333333298</c:v>
                </c:pt>
                <c:pt idx="8134">
                  <c:v>6596.1166666666741</c:v>
                </c:pt>
                <c:pt idx="8135">
                  <c:v>6597.7333333333308</c:v>
                </c:pt>
                <c:pt idx="8136">
                  <c:v>6597.3833333333305</c:v>
                </c:pt>
                <c:pt idx="8137">
                  <c:v>6594.2666666666719</c:v>
                </c:pt>
                <c:pt idx="8138">
                  <c:v>6590.2666666666719</c:v>
                </c:pt>
                <c:pt idx="8139">
                  <c:v>6585.2166666666717</c:v>
                </c:pt>
                <c:pt idx="8140">
                  <c:v>6588.1666666666742</c:v>
                </c:pt>
                <c:pt idx="8141">
                  <c:v>6587.5166666666719</c:v>
                </c:pt>
                <c:pt idx="8142">
                  <c:v>6586.283333333331</c:v>
                </c:pt>
                <c:pt idx="8143">
                  <c:v>6587.3333333333303</c:v>
                </c:pt>
                <c:pt idx="8144">
                  <c:v>6583.45</c:v>
                </c:pt>
                <c:pt idx="8145">
                  <c:v>6584.8833333333305</c:v>
                </c:pt>
                <c:pt idx="8146">
                  <c:v>6580.1833333333325</c:v>
                </c:pt>
                <c:pt idx="8147">
                  <c:v>6579.7666666666719</c:v>
                </c:pt>
                <c:pt idx="8148">
                  <c:v>6579.5166666666719</c:v>
                </c:pt>
                <c:pt idx="8149">
                  <c:v>6575.6500000000024</c:v>
                </c:pt>
                <c:pt idx="8150">
                  <c:v>6581.3666666666741</c:v>
                </c:pt>
                <c:pt idx="8151">
                  <c:v>6580.0166666666719</c:v>
                </c:pt>
                <c:pt idx="8152">
                  <c:v>6580.1333333333305</c:v>
                </c:pt>
                <c:pt idx="8153">
                  <c:v>6576.9833333333308</c:v>
                </c:pt>
                <c:pt idx="8154">
                  <c:v>6578.566666666673</c:v>
                </c:pt>
                <c:pt idx="8155">
                  <c:v>6580.8833333333305</c:v>
                </c:pt>
                <c:pt idx="8156">
                  <c:v>6582.45</c:v>
                </c:pt>
                <c:pt idx="8157">
                  <c:v>6583.4333333333298</c:v>
                </c:pt>
                <c:pt idx="8158">
                  <c:v>6579.05</c:v>
                </c:pt>
                <c:pt idx="8159">
                  <c:v>6580.4</c:v>
                </c:pt>
                <c:pt idx="8160">
                  <c:v>6579.783333333331</c:v>
                </c:pt>
                <c:pt idx="8161">
                  <c:v>6585.8333333333303</c:v>
                </c:pt>
                <c:pt idx="8162">
                  <c:v>6584.2</c:v>
                </c:pt>
                <c:pt idx="8163">
                  <c:v>6582.566666666673</c:v>
                </c:pt>
                <c:pt idx="8164">
                  <c:v>6582.0833333333303</c:v>
                </c:pt>
                <c:pt idx="8165">
                  <c:v>6584.7</c:v>
                </c:pt>
                <c:pt idx="8166">
                  <c:v>6582.1833333333325</c:v>
                </c:pt>
                <c:pt idx="8167">
                  <c:v>6582.25</c:v>
                </c:pt>
                <c:pt idx="8168">
                  <c:v>6579.55</c:v>
                </c:pt>
                <c:pt idx="8169">
                  <c:v>6582.55</c:v>
                </c:pt>
                <c:pt idx="8170">
                  <c:v>6581.1666666666742</c:v>
                </c:pt>
                <c:pt idx="8171">
                  <c:v>6578.6</c:v>
                </c:pt>
                <c:pt idx="8172">
                  <c:v>6581.05</c:v>
                </c:pt>
                <c:pt idx="8173">
                  <c:v>6581.3</c:v>
                </c:pt>
                <c:pt idx="8174">
                  <c:v>6584.6166666666741</c:v>
                </c:pt>
                <c:pt idx="8175">
                  <c:v>6583.3</c:v>
                </c:pt>
                <c:pt idx="8176">
                  <c:v>6581.2</c:v>
                </c:pt>
                <c:pt idx="8177">
                  <c:v>6582.2666666666719</c:v>
                </c:pt>
                <c:pt idx="8178">
                  <c:v>6586.6833333333325</c:v>
                </c:pt>
                <c:pt idx="8179">
                  <c:v>6587.1666666666742</c:v>
                </c:pt>
                <c:pt idx="8180">
                  <c:v>6585.0166666666719</c:v>
                </c:pt>
                <c:pt idx="8181">
                  <c:v>6585.1666666666742</c:v>
                </c:pt>
                <c:pt idx="8182">
                  <c:v>6582.3666666666741</c:v>
                </c:pt>
                <c:pt idx="8183">
                  <c:v>6575.85</c:v>
                </c:pt>
                <c:pt idx="8184">
                  <c:v>6571.6833333333325</c:v>
                </c:pt>
                <c:pt idx="8185">
                  <c:v>6572.066666666673</c:v>
                </c:pt>
                <c:pt idx="8186">
                  <c:v>6574</c:v>
                </c:pt>
                <c:pt idx="8187">
                  <c:v>6573.5833333333303</c:v>
                </c:pt>
                <c:pt idx="8188">
                  <c:v>6577.8833333333305</c:v>
                </c:pt>
                <c:pt idx="8189">
                  <c:v>6573.9666666666717</c:v>
                </c:pt>
                <c:pt idx="8190">
                  <c:v>6573.05</c:v>
                </c:pt>
                <c:pt idx="8191">
                  <c:v>6575.033333333331</c:v>
                </c:pt>
                <c:pt idx="8192">
                  <c:v>6571.25</c:v>
                </c:pt>
                <c:pt idx="8193">
                  <c:v>6565.8</c:v>
                </c:pt>
                <c:pt idx="8194">
                  <c:v>6556.8833333333305</c:v>
                </c:pt>
                <c:pt idx="8195">
                  <c:v>6551.6666666666742</c:v>
                </c:pt>
                <c:pt idx="8196">
                  <c:v>6551.8</c:v>
                </c:pt>
                <c:pt idx="8197">
                  <c:v>6548.9</c:v>
                </c:pt>
                <c:pt idx="8198">
                  <c:v>6552.033333333331</c:v>
                </c:pt>
                <c:pt idx="8199">
                  <c:v>6556.2333333333308</c:v>
                </c:pt>
                <c:pt idx="8200">
                  <c:v>6558.1333333333305</c:v>
                </c:pt>
                <c:pt idx="8201">
                  <c:v>6554.9666666666717</c:v>
                </c:pt>
                <c:pt idx="8202">
                  <c:v>6558.25</c:v>
                </c:pt>
                <c:pt idx="8203">
                  <c:v>6556.75</c:v>
                </c:pt>
                <c:pt idx="8204">
                  <c:v>6557.9166666666724</c:v>
                </c:pt>
                <c:pt idx="8205">
                  <c:v>6551.7333333333308</c:v>
                </c:pt>
                <c:pt idx="8206">
                  <c:v>6555.066666666673</c:v>
                </c:pt>
                <c:pt idx="8207">
                  <c:v>6552.9333333333298</c:v>
                </c:pt>
                <c:pt idx="8208">
                  <c:v>6551.816666666673</c:v>
                </c:pt>
                <c:pt idx="8209">
                  <c:v>6551.783333333331</c:v>
                </c:pt>
                <c:pt idx="8210">
                  <c:v>6548.75</c:v>
                </c:pt>
                <c:pt idx="8211">
                  <c:v>6550.5166666666719</c:v>
                </c:pt>
                <c:pt idx="8212">
                  <c:v>6552.033333333331</c:v>
                </c:pt>
                <c:pt idx="8213">
                  <c:v>6554.8</c:v>
                </c:pt>
                <c:pt idx="8214">
                  <c:v>6552.8833333333305</c:v>
                </c:pt>
                <c:pt idx="8215">
                  <c:v>6552.4666666666717</c:v>
                </c:pt>
                <c:pt idx="8216">
                  <c:v>6550.9833333333308</c:v>
                </c:pt>
                <c:pt idx="8217">
                  <c:v>6548.6333333333305</c:v>
                </c:pt>
                <c:pt idx="8218">
                  <c:v>6547.1833333333325</c:v>
                </c:pt>
                <c:pt idx="8219">
                  <c:v>6546.816666666673</c:v>
                </c:pt>
                <c:pt idx="8220">
                  <c:v>6545.5166666666719</c:v>
                </c:pt>
                <c:pt idx="8221">
                  <c:v>6546.0166666666719</c:v>
                </c:pt>
                <c:pt idx="8222">
                  <c:v>6546.283333333331</c:v>
                </c:pt>
                <c:pt idx="8223">
                  <c:v>6547.6333333333305</c:v>
                </c:pt>
                <c:pt idx="8224">
                  <c:v>6544.35</c:v>
                </c:pt>
                <c:pt idx="8225">
                  <c:v>6544.1166666666741</c:v>
                </c:pt>
                <c:pt idx="8226">
                  <c:v>6539.9333333333298</c:v>
                </c:pt>
                <c:pt idx="8227">
                  <c:v>6537.3</c:v>
                </c:pt>
                <c:pt idx="8228">
                  <c:v>6537.9166666666724</c:v>
                </c:pt>
                <c:pt idx="8229">
                  <c:v>6536.533333333331</c:v>
                </c:pt>
                <c:pt idx="8230">
                  <c:v>6539.6833333333325</c:v>
                </c:pt>
                <c:pt idx="8231">
                  <c:v>6539.45</c:v>
                </c:pt>
                <c:pt idx="8232">
                  <c:v>6538.566666666673</c:v>
                </c:pt>
                <c:pt idx="8233">
                  <c:v>6540.1</c:v>
                </c:pt>
                <c:pt idx="8234">
                  <c:v>6535.3666666666741</c:v>
                </c:pt>
                <c:pt idx="8235">
                  <c:v>6535.4333333333298</c:v>
                </c:pt>
                <c:pt idx="8236">
                  <c:v>6532.816666666673</c:v>
                </c:pt>
                <c:pt idx="8237">
                  <c:v>6535.6333333333305</c:v>
                </c:pt>
                <c:pt idx="8238">
                  <c:v>6536.4333333333298</c:v>
                </c:pt>
                <c:pt idx="8239">
                  <c:v>6534.1666666666742</c:v>
                </c:pt>
                <c:pt idx="8240">
                  <c:v>6537.816666666673</c:v>
                </c:pt>
                <c:pt idx="8241">
                  <c:v>6538.1666666666742</c:v>
                </c:pt>
                <c:pt idx="8242">
                  <c:v>6542</c:v>
                </c:pt>
                <c:pt idx="8243">
                  <c:v>6543.283333333331</c:v>
                </c:pt>
                <c:pt idx="8244">
                  <c:v>6545.283333333331</c:v>
                </c:pt>
                <c:pt idx="8245">
                  <c:v>6546.4333333333298</c:v>
                </c:pt>
                <c:pt idx="8246">
                  <c:v>6548.4333333333298</c:v>
                </c:pt>
                <c:pt idx="8247">
                  <c:v>6552.6</c:v>
                </c:pt>
                <c:pt idx="8248">
                  <c:v>6547.6666666666742</c:v>
                </c:pt>
                <c:pt idx="8249">
                  <c:v>6547.2333333333308</c:v>
                </c:pt>
                <c:pt idx="8250">
                  <c:v>6549.6166666666741</c:v>
                </c:pt>
                <c:pt idx="8251">
                  <c:v>6548.6</c:v>
                </c:pt>
                <c:pt idx="8252">
                  <c:v>6551.1166666666741</c:v>
                </c:pt>
                <c:pt idx="8253">
                  <c:v>6552.9333333333298</c:v>
                </c:pt>
                <c:pt idx="8254">
                  <c:v>6554.2</c:v>
                </c:pt>
                <c:pt idx="8255">
                  <c:v>6558.9666666666717</c:v>
                </c:pt>
                <c:pt idx="8256">
                  <c:v>6560.7</c:v>
                </c:pt>
                <c:pt idx="8257">
                  <c:v>6561.6833333333325</c:v>
                </c:pt>
                <c:pt idx="8258">
                  <c:v>6561.283333333331</c:v>
                </c:pt>
                <c:pt idx="8259">
                  <c:v>6557.9333333333298</c:v>
                </c:pt>
                <c:pt idx="8260">
                  <c:v>6554.1166666666741</c:v>
                </c:pt>
                <c:pt idx="8261">
                  <c:v>6554.3333333333303</c:v>
                </c:pt>
                <c:pt idx="8262">
                  <c:v>6552.3666666666741</c:v>
                </c:pt>
                <c:pt idx="8263">
                  <c:v>6549.283333333331</c:v>
                </c:pt>
                <c:pt idx="8264">
                  <c:v>6547.7666666666719</c:v>
                </c:pt>
                <c:pt idx="8265">
                  <c:v>6554.0833333333303</c:v>
                </c:pt>
                <c:pt idx="8266">
                  <c:v>6555.25</c:v>
                </c:pt>
                <c:pt idx="8267">
                  <c:v>6557.3666666666741</c:v>
                </c:pt>
                <c:pt idx="8268">
                  <c:v>6559.3</c:v>
                </c:pt>
                <c:pt idx="8269">
                  <c:v>6561.6500000000024</c:v>
                </c:pt>
                <c:pt idx="8270">
                  <c:v>6560.6333333333305</c:v>
                </c:pt>
                <c:pt idx="8271">
                  <c:v>6559.6166666666741</c:v>
                </c:pt>
                <c:pt idx="8272">
                  <c:v>6553.1666666666742</c:v>
                </c:pt>
                <c:pt idx="8273">
                  <c:v>6550.8333333333303</c:v>
                </c:pt>
                <c:pt idx="8274">
                  <c:v>6554.783333333331</c:v>
                </c:pt>
                <c:pt idx="8275">
                  <c:v>6549.2666666666719</c:v>
                </c:pt>
                <c:pt idx="8276">
                  <c:v>6545.9666666666717</c:v>
                </c:pt>
                <c:pt idx="8277">
                  <c:v>6548</c:v>
                </c:pt>
                <c:pt idx="8278">
                  <c:v>6551.7166666666717</c:v>
                </c:pt>
                <c:pt idx="8279">
                  <c:v>6548.8833333333305</c:v>
                </c:pt>
                <c:pt idx="8280">
                  <c:v>6547.8833333333305</c:v>
                </c:pt>
                <c:pt idx="8281">
                  <c:v>6543.2666666666719</c:v>
                </c:pt>
                <c:pt idx="8282">
                  <c:v>6542.566666666673</c:v>
                </c:pt>
                <c:pt idx="8283">
                  <c:v>6544.4</c:v>
                </c:pt>
                <c:pt idx="8284">
                  <c:v>6545</c:v>
                </c:pt>
                <c:pt idx="8285">
                  <c:v>6540.783333333331</c:v>
                </c:pt>
                <c:pt idx="8286">
                  <c:v>6539.566666666673</c:v>
                </c:pt>
                <c:pt idx="8287">
                  <c:v>6545.7666666666719</c:v>
                </c:pt>
                <c:pt idx="8288">
                  <c:v>6545.9666666666717</c:v>
                </c:pt>
                <c:pt idx="8289">
                  <c:v>6542.8833333333305</c:v>
                </c:pt>
                <c:pt idx="8290">
                  <c:v>6536.25</c:v>
                </c:pt>
                <c:pt idx="8291">
                  <c:v>6543.9333333333298</c:v>
                </c:pt>
                <c:pt idx="8292">
                  <c:v>6540.95</c:v>
                </c:pt>
                <c:pt idx="8293">
                  <c:v>6540.85</c:v>
                </c:pt>
                <c:pt idx="8294">
                  <c:v>6542.533333333331</c:v>
                </c:pt>
                <c:pt idx="8295">
                  <c:v>6538.9</c:v>
                </c:pt>
                <c:pt idx="8296">
                  <c:v>6537.9333333333298</c:v>
                </c:pt>
                <c:pt idx="8297">
                  <c:v>6535.033333333331</c:v>
                </c:pt>
                <c:pt idx="8298">
                  <c:v>6533.1500000000024</c:v>
                </c:pt>
                <c:pt idx="8299">
                  <c:v>6535.9833333333308</c:v>
                </c:pt>
                <c:pt idx="8300">
                  <c:v>6536.2</c:v>
                </c:pt>
                <c:pt idx="8301">
                  <c:v>6533.4833333333308</c:v>
                </c:pt>
                <c:pt idx="8302">
                  <c:v>6526.1333333333305</c:v>
                </c:pt>
                <c:pt idx="8303">
                  <c:v>6527.4166666666724</c:v>
                </c:pt>
                <c:pt idx="8304">
                  <c:v>6526.2166666666717</c:v>
                </c:pt>
                <c:pt idx="8305">
                  <c:v>6523.0166666666719</c:v>
                </c:pt>
                <c:pt idx="8306">
                  <c:v>6522.55</c:v>
                </c:pt>
                <c:pt idx="8307">
                  <c:v>6517.066666666673</c:v>
                </c:pt>
                <c:pt idx="8308">
                  <c:v>6517.566666666673</c:v>
                </c:pt>
                <c:pt idx="8309">
                  <c:v>6524.1333333333305</c:v>
                </c:pt>
                <c:pt idx="8310">
                  <c:v>6524.5166666666719</c:v>
                </c:pt>
                <c:pt idx="8311">
                  <c:v>6521.9666666666717</c:v>
                </c:pt>
                <c:pt idx="8312">
                  <c:v>6526.783333333331</c:v>
                </c:pt>
                <c:pt idx="8313">
                  <c:v>6527.8333333333303</c:v>
                </c:pt>
                <c:pt idx="8314">
                  <c:v>6528.066666666673</c:v>
                </c:pt>
                <c:pt idx="8315">
                  <c:v>6524.0166666666719</c:v>
                </c:pt>
                <c:pt idx="8316">
                  <c:v>6523.1166666666741</c:v>
                </c:pt>
                <c:pt idx="8317">
                  <c:v>6523.4166666666724</c:v>
                </c:pt>
                <c:pt idx="8318">
                  <c:v>6525.8666666666741</c:v>
                </c:pt>
                <c:pt idx="8319">
                  <c:v>6526.6666666666742</c:v>
                </c:pt>
                <c:pt idx="8320">
                  <c:v>6527.3666666666741</c:v>
                </c:pt>
                <c:pt idx="8321">
                  <c:v>6527.3833333333305</c:v>
                </c:pt>
                <c:pt idx="8322">
                  <c:v>6526.316666666673</c:v>
                </c:pt>
                <c:pt idx="8323">
                  <c:v>6531.9833333333308</c:v>
                </c:pt>
                <c:pt idx="8324">
                  <c:v>6535.4166666666724</c:v>
                </c:pt>
                <c:pt idx="8325">
                  <c:v>6535.7166666666717</c:v>
                </c:pt>
                <c:pt idx="8326">
                  <c:v>6535.3333333333303</c:v>
                </c:pt>
                <c:pt idx="8327">
                  <c:v>6541.8333333333303</c:v>
                </c:pt>
                <c:pt idx="8328">
                  <c:v>6544.5</c:v>
                </c:pt>
                <c:pt idx="8329">
                  <c:v>6542.9166666666724</c:v>
                </c:pt>
                <c:pt idx="8330">
                  <c:v>6543.033333333331</c:v>
                </c:pt>
                <c:pt idx="8331">
                  <c:v>6546.6166666666741</c:v>
                </c:pt>
                <c:pt idx="8332">
                  <c:v>6550.55</c:v>
                </c:pt>
                <c:pt idx="8333">
                  <c:v>6551.566666666673</c:v>
                </c:pt>
                <c:pt idx="8334">
                  <c:v>6552.3333333333303</c:v>
                </c:pt>
                <c:pt idx="8335">
                  <c:v>6558.9</c:v>
                </c:pt>
                <c:pt idx="8336">
                  <c:v>6563.6</c:v>
                </c:pt>
                <c:pt idx="8337">
                  <c:v>6562.3</c:v>
                </c:pt>
                <c:pt idx="8338">
                  <c:v>6556.75</c:v>
                </c:pt>
                <c:pt idx="8339">
                  <c:v>6556.4666666666717</c:v>
                </c:pt>
                <c:pt idx="8340">
                  <c:v>6556.783333333331</c:v>
                </c:pt>
                <c:pt idx="8341">
                  <c:v>6558.2166666666717</c:v>
                </c:pt>
                <c:pt idx="8342">
                  <c:v>6562.1833333333325</c:v>
                </c:pt>
                <c:pt idx="8343">
                  <c:v>6555.783333333331</c:v>
                </c:pt>
                <c:pt idx="8344">
                  <c:v>6561.6666666666742</c:v>
                </c:pt>
                <c:pt idx="8345">
                  <c:v>6567.5</c:v>
                </c:pt>
                <c:pt idx="8346">
                  <c:v>6568.2166666666717</c:v>
                </c:pt>
                <c:pt idx="8347">
                  <c:v>6568.6</c:v>
                </c:pt>
                <c:pt idx="8348">
                  <c:v>6572.6166666666741</c:v>
                </c:pt>
                <c:pt idx="8349">
                  <c:v>6575.4666666666717</c:v>
                </c:pt>
                <c:pt idx="8350">
                  <c:v>6579.9833333333308</c:v>
                </c:pt>
                <c:pt idx="8351">
                  <c:v>6569.6333333333305</c:v>
                </c:pt>
                <c:pt idx="8352">
                  <c:v>6573.8</c:v>
                </c:pt>
                <c:pt idx="8353">
                  <c:v>6571.2</c:v>
                </c:pt>
                <c:pt idx="8354">
                  <c:v>6574</c:v>
                </c:pt>
                <c:pt idx="8355">
                  <c:v>6576.7666666666719</c:v>
                </c:pt>
                <c:pt idx="8356">
                  <c:v>6578.05</c:v>
                </c:pt>
                <c:pt idx="8357">
                  <c:v>6576.35</c:v>
                </c:pt>
                <c:pt idx="8358">
                  <c:v>6578.45</c:v>
                </c:pt>
                <c:pt idx="8359">
                  <c:v>6575.316666666673</c:v>
                </c:pt>
                <c:pt idx="8360">
                  <c:v>6573.033333333331</c:v>
                </c:pt>
                <c:pt idx="8361">
                  <c:v>6575.4166666666724</c:v>
                </c:pt>
                <c:pt idx="8362">
                  <c:v>6577.9666666666717</c:v>
                </c:pt>
                <c:pt idx="8363">
                  <c:v>6581.566666666673</c:v>
                </c:pt>
                <c:pt idx="8364">
                  <c:v>6582.8</c:v>
                </c:pt>
                <c:pt idx="8365">
                  <c:v>6580.85</c:v>
                </c:pt>
                <c:pt idx="8366">
                  <c:v>6581.25</c:v>
                </c:pt>
                <c:pt idx="8367">
                  <c:v>6585.3833333333305</c:v>
                </c:pt>
                <c:pt idx="8368">
                  <c:v>6587.3</c:v>
                </c:pt>
                <c:pt idx="8369">
                  <c:v>6579.8666666666741</c:v>
                </c:pt>
                <c:pt idx="8370">
                  <c:v>6576.6</c:v>
                </c:pt>
                <c:pt idx="8371">
                  <c:v>6579.066666666673</c:v>
                </c:pt>
                <c:pt idx="8372">
                  <c:v>6582.6166666666741</c:v>
                </c:pt>
                <c:pt idx="8373">
                  <c:v>6584.8333333333303</c:v>
                </c:pt>
                <c:pt idx="8374">
                  <c:v>6584.55</c:v>
                </c:pt>
                <c:pt idx="8375">
                  <c:v>6589.6166666666741</c:v>
                </c:pt>
                <c:pt idx="8376">
                  <c:v>6590.033333333331</c:v>
                </c:pt>
                <c:pt idx="8377">
                  <c:v>6591.6833333333325</c:v>
                </c:pt>
                <c:pt idx="8378">
                  <c:v>6589.6833333333325</c:v>
                </c:pt>
                <c:pt idx="8379">
                  <c:v>6591.033333333331</c:v>
                </c:pt>
                <c:pt idx="8380">
                  <c:v>6593.4333333333298</c:v>
                </c:pt>
                <c:pt idx="8381">
                  <c:v>6595.0833333333303</c:v>
                </c:pt>
                <c:pt idx="8382">
                  <c:v>6600.033333333331</c:v>
                </c:pt>
                <c:pt idx="8383">
                  <c:v>6596.8833333333305</c:v>
                </c:pt>
                <c:pt idx="8384">
                  <c:v>6593.6833333333325</c:v>
                </c:pt>
                <c:pt idx="8385">
                  <c:v>6590.7166666666717</c:v>
                </c:pt>
                <c:pt idx="8386">
                  <c:v>6592.8333333333303</c:v>
                </c:pt>
                <c:pt idx="8387">
                  <c:v>6583.1500000000024</c:v>
                </c:pt>
                <c:pt idx="8388">
                  <c:v>6577.816666666673</c:v>
                </c:pt>
                <c:pt idx="8389">
                  <c:v>6578.4166666666724</c:v>
                </c:pt>
                <c:pt idx="8390">
                  <c:v>6577.8</c:v>
                </c:pt>
                <c:pt idx="8391">
                  <c:v>6573.3333333333303</c:v>
                </c:pt>
                <c:pt idx="8392">
                  <c:v>6577.9333333333298</c:v>
                </c:pt>
                <c:pt idx="8393">
                  <c:v>6578.6833333333325</c:v>
                </c:pt>
                <c:pt idx="8394">
                  <c:v>6575.25</c:v>
                </c:pt>
                <c:pt idx="8395">
                  <c:v>6573.75</c:v>
                </c:pt>
                <c:pt idx="8396">
                  <c:v>6569.6500000000024</c:v>
                </c:pt>
                <c:pt idx="8397">
                  <c:v>6565.3666666666741</c:v>
                </c:pt>
                <c:pt idx="8398">
                  <c:v>6570.4166666666724</c:v>
                </c:pt>
                <c:pt idx="8399">
                  <c:v>6576.1166666666741</c:v>
                </c:pt>
                <c:pt idx="8400">
                  <c:v>6575.7666666666719</c:v>
                </c:pt>
                <c:pt idx="8401">
                  <c:v>6575.8</c:v>
                </c:pt>
                <c:pt idx="8402">
                  <c:v>6572.8666666666741</c:v>
                </c:pt>
                <c:pt idx="8403">
                  <c:v>6575.566666666673</c:v>
                </c:pt>
                <c:pt idx="8404">
                  <c:v>6572.316666666673</c:v>
                </c:pt>
                <c:pt idx="8405">
                  <c:v>6569.1666666666742</c:v>
                </c:pt>
                <c:pt idx="8406">
                  <c:v>6574.1500000000024</c:v>
                </c:pt>
                <c:pt idx="8407">
                  <c:v>6577.6</c:v>
                </c:pt>
                <c:pt idx="8408">
                  <c:v>6568.033333333331</c:v>
                </c:pt>
                <c:pt idx="8409">
                  <c:v>6565.7333333333308</c:v>
                </c:pt>
                <c:pt idx="8410">
                  <c:v>6564.3666666666741</c:v>
                </c:pt>
                <c:pt idx="8411">
                  <c:v>6565.4666666666717</c:v>
                </c:pt>
                <c:pt idx="8412">
                  <c:v>6565.0833333333303</c:v>
                </c:pt>
                <c:pt idx="8413">
                  <c:v>6566.283333333331</c:v>
                </c:pt>
                <c:pt idx="8414">
                  <c:v>6563.7333333333308</c:v>
                </c:pt>
                <c:pt idx="8415">
                  <c:v>6568.2</c:v>
                </c:pt>
                <c:pt idx="8416">
                  <c:v>6566.9333333333298</c:v>
                </c:pt>
                <c:pt idx="8417">
                  <c:v>6565.9166666666724</c:v>
                </c:pt>
                <c:pt idx="8418">
                  <c:v>6568.05</c:v>
                </c:pt>
                <c:pt idx="8419">
                  <c:v>6573.6500000000024</c:v>
                </c:pt>
                <c:pt idx="8420">
                  <c:v>6574.1</c:v>
                </c:pt>
                <c:pt idx="8421">
                  <c:v>6573.4</c:v>
                </c:pt>
                <c:pt idx="8422">
                  <c:v>6576.6500000000024</c:v>
                </c:pt>
                <c:pt idx="8423">
                  <c:v>6575.35</c:v>
                </c:pt>
                <c:pt idx="8424">
                  <c:v>6578.283333333331</c:v>
                </c:pt>
                <c:pt idx="8425">
                  <c:v>6578.2666666666719</c:v>
                </c:pt>
                <c:pt idx="8426">
                  <c:v>6572.5833333333303</c:v>
                </c:pt>
                <c:pt idx="8427">
                  <c:v>6570.783333333331</c:v>
                </c:pt>
                <c:pt idx="8428">
                  <c:v>6569.0166666666719</c:v>
                </c:pt>
                <c:pt idx="8429">
                  <c:v>6572.45</c:v>
                </c:pt>
                <c:pt idx="8430">
                  <c:v>6571.1</c:v>
                </c:pt>
                <c:pt idx="8431">
                  <c:v>6572.533333333331</c:v>
                </c:pt>
                <c:pt idx="8432">
                  <c:v>6571.1333333333305</c:v>
                </c:pt>
                <c:pt idx="8433">
                  <c:v>6569.1500000000024</c:v>
                </c:pt>
                <c:pt idx="8434">
                  <c:v>6568.2333333333308</c:v>
                </c:pt>
                <c:pt idx="8435">
                  <c:v>6566.9666666666717</c:v>
                </c:pt>
                <c:pt idx="8436">
                  <c:v>6569.3333333333303</c:v>
                </c:pt>
                <c:pt idx="8437">
                  <c:v>6569.9833333333308</c:v>
                </c:pt>
                <c:pt idx="8438">
                  <c:v>6568.1166666666741</c:v>
                </c:pt>
                <c:pt idx="8439">
                  <c:v>6565.9833333333308</c:v>
                </c:pt>
                <c:pt idx="8440">
                  <c:v>6565.2666666666719</c:v>
                </c:pt>
                <c:pt idx="8441">
                  <c:v>6568.4</c:v>
                </c:pt>
                <c:pt idx="8442">
                  <c:v>6560.6666666666742</c:v>
                </c:pt>
                <c:pt idx="8443">
                  <c:v>6559.5166666666719</c:v>
                </c:pt>
                <c:pt idx="8444">
                  <c:v>6565.1166666666741</c:v>
                </c:pt>
                <c:pt idx="8445">
                  <c:v>6564.85</c:v>
                </c:pt>
                <c:pt idx="8446">
                  <c:v>6565.2666666666719</c:v>
                </c:pt>
                <c:pt idx="8447">
                  <c:v>6566.0833333333303</c:v>
                </c:pt>
                <c:pt idx="8448">
                  <c:v>6567.3</c:v>
                </c:pt>
                <c:pt idx="8449">
                  <c:v>6566.5833333333303</c:v>
                </c:pt>
                <c:pt idx="8450">
                  <c:v>6568.4666666666717</c:v>
                </c:pt>
                <c:pt idx="8451">
                  <c:v>6571.316666666673</c:v>
                </c:pt>
                <c:pt idx="8452">
                  <c:v>6569.8</c:v>
                </c:pt>
                <c:pt idx="8453">
                  <c:v>6566.7</c:v>
                </c:pt>
                <c:pt idx="8454">
                  <c:v>6568.6666666666742</c:v>
                </c:pt>
                <c:pt idx="8455">
                  <c:v>6568.7</c:v>
                </c:pt>
                <c:pt idx="8456">
                  <c:v>6572.8</c:v>
                </c:pt>
                <c:pt idx="8457">
                  <c:v>6581.4666666666717</c:v>
                </c:pt>
                <c:pt idx="8458">
                  <c:v>6580.6666666666742</c:v>
                </c:pt>
                <c:pt idx="8459">
                  <c:v>6580.3333333333303</c:v>
                </c:pt>
                <c:pt idx="8460">
                  <c:v>6576.4</c:v>
                </c:pt>
                <c:pt idx="8461">
                  <c:v>6576.816666666673</c:v>
                </c:pt>
                <c:pt idx="8462">
                  <c:v>6582.55</c:v>
                </c:pt>
                <c:pt idx="8463">
                  <c:v>6583.3666666666741</c:v>
                </c:pt>
                <c:pt idx="8464">
                  <c:v>6586.4333333333298</c:v>
                </c:pt>
                <c:pt idx="8465">
                  <c:v>6588.816666666673</c:v>
                </c:pt>
                <c:pt idx="8466">
                  <c:v>6589.3333333333303</c:v>
                </c:pt>
                <c:pt idx="8467">
                  <c:v>6586.533333333331</c:v>
                </c:pt>
                <c:pt idx="8468">
                  <c:v>6593.8</c:v>
                </c:pt>
                <c:pt idx="8469">
                  <c:v>6596.5166666666719</c:v>
                </c:pt>
                <c:pt idx="8470">
                  <c:v>6601.35</c:v>
                </c:pt>
                <c:pt idx="8471">
                  <c:v>6603.45</c:v>
                </c:pt>
                <c:pt idx="8472">
                  <c:v>6603.4833333333308</c:v>
                </c:pt>
                <c:pt idx="8473">
                  <c:v>6601.9333333333298</c:v>
                </c:pt>
                <c:pt idx="8474">
                  <c:v>6602.05</c:v>
                </c:pt>
                <c:pt idx="8475">
                  <c:v>6596.75</c:v>
                </c:pt>
                <c:pt idx="8476">
                  <c:v>6596.6666666666742</c:v>
                </c:pt>
                <c:pt idx="8477">
                  <c:v>6596.45</c:v>
                </c:pt>
                <c:pt idx="8478">
                  <c:v>6593.2333333333308</c:v>
                </c:pt>
                <c:pt idx="8479">
                  <c:v>6592.8333333333303</c:v>
                </c:pt>
                <c:pt idx="8480">
                  <c:v>6590.9166666666724</c:v>
                </c:pt>
                <c:pt idx="8481">
                  <c:v>6591.566666666673</c:v>
                </c:pt>
                <c:pt idx="8482">
                  <c:v>6590.1500000000024</c:v>
                </c:pt>
                <c:pt idx="8483">
                  <c:v>6587.9</c:v>
                </c:pt>
                <c:pt idx="8484">
                  <c:v>6584.45</c:v>
                </c:pt>
                <c:pt idx="8485">
                  <c:v>6589.95</c:v>
                </c:pt>
                <c:pt idx="8486">
                  <c:v>6594.3666666666741</c:v>
                </c:pt>
                <c:pt idx="8487">
                  <c:v>6588.05</c:v>
                </c:pt>
                <c:pt idx="8488">
                  <c:v>6586.6</c:v>
                </c:pt>
                <c:pt idx="8489">
                  <c:v>6585.7</c:v>
                </c:pt>
                <c:pt idx="8490">
                  <c:v>6593.783333333331</c:v>
                </c:pt>
                <c:pt idx="8491">
                  <c:v>6587.316666666673</c:v>
                </c:pt>
                <c:pt idx="8492">
                  <c:v>6583.566666666673</c:v>
                </c:pt>
                <c:pt idx="8493">
                  <c:v>6582.2166666666717</c:v>
                </c:pt>
                <c:pt idx="8494">
                  <c:v>6582.8333333333303</c:v>
                </c:pt>
                <c:pt idx="8495">
                  <c:v>6585.7166666666717</c:v>
                </c:pt>
                <c:pt idx="8496">
                  <c:v>6586.283333333331</c:v>
                </c:pt>
                <c:pt idx="8497">
                  <c:v>6587.316666666673</c:v>
                </c:pt>
                <c:pt idx="8498">
                  <c:v>6584.5</c:v>
                </c:pt>
                <c:pt idx="8499">
                  <c:v>6583.35</c:v>
                </c:pt>
                <c:pt idx="8500">
                  <c:v>6582.4833333333308</c:v>
                </c:pt>
                <c:pt idx="8501">
                  <c:v>6580.6833333333325</c:v>
                </c:pt>
                <c:pt idx="8502">
                  <c:v>6584.3</c:v>
                </c:pt>
                <c:pt idx="8503">
                  <c:v>6583.1333333333305</c:v>
                </c:pt>
                <c:pt idx="8504">
                  <c:v>6579.5</c:v>
                </c:pt>
                <c:pt idx="8505">
                  <c:v>6577.3</c:v>
                </c:pt>
                <c:pt idx="8506">
                  <c:v>6576.25</c:v>
                </c:pt>
                <c:pt idx="8507">
                  <c:v>6578.3</c:v>
                </c:pt>
                <c:pt idx="8508">
                  <c:v>6580.7</c:v>
                </c:pt>
                <c:pt idx="8509">
                  <c:v>6582.4666666666717</c:v>
                </c:pt>
                <c:pt idx="8510">
                  <c:v>6583.7</c:v>
                </c:pt>
                <c:pt idx="8511">
                  <c:v>6580.2333333333308</c:v>
                </c:pt>
                <c:pt idx="8512">
                  <c:v>6580.2333333333308</c:v>
                </c:pt>
                <c:pt idx="8513">
                  <c:v>6586.033333333331</c:v>
                </c:pt>
                <c:pt idx="8514">
                  <c:v>6589.0166666666719</c:v>
                </c:pt>
                <c:pt idx="8515">
                  <c:v>6585.9166666666724</c:v>
                </c:pt>
                <c:pt idx="8516">
                  <c:v>6584.4</c:v>
                </c:pt>
                <c:pt idx="8517">
                  <c:v>6582.1500000000024</c:v>
                </c:pt>
                <c:pt idx="8518">
                  <c:v>6581.3333333333303</c:v>
                </c:pt>
                <c:pt idx="8519">
                  <c:v>6581.3333333333303</c:v>
                </c:pt>
                <c:pt idx="8520">
                  <c:v>6586.7166666666717</c:v>
                </c:pt>
                <c:pt idx="8521">
                  <c:v>6593.1833333333325</c:v>
                </c:pt>
                <c:pt idx="8522">
                  <c:v>6588.1</c:v>
                </c:pt>
                <c:pt idx="8523">
                  <c:v>6586.283333333331</c:v>
                </c:pt>
                <c:pt idx="8524">
                  <c:v>6584.0833333333303</c:v>
                </c:pt>
                <c:pt idx="8525">
                  <c:v>6582.5</c:v>
                </c:pt>
                <c:pt idx="8526">
                  <c:v>6581.25</c:v>
                </c:pt>
                <c:pt idx="8527">
                  <c:v>6577.783333333331</c:v>
                </c:pt>
                <c:pt idx="8528">
                  <c:v>6577.6666666666742</c:v>
                </c:pt>
                <c:pt idx="8529">
                  <c:v>6574.283333333331</c:v>
                </c:pt>
                <c:pt idx="8530">
                  <c:v>6570.3833333333305</c:v>
                </c:pt>
                <c:pt idx="8531">
                  <c:v>6572.6833333333325</c:v>
                </c:pt>
                <c:pt idx="8532">
                  <c:v>6574.1333333333305</c:v>
                </c:pt>
                <c:pt idx="8533">
                  <c:v>6576.1</c:v>
                </c:pt>
                <c:pt idx="8534">
                  <c:v>6576.283333333331</c:v>
                </c:pt>
                <c:pt idx="8535">
                  <c:v>6581.1500000000024</c:v>
                </c:pt>
                <c:pt idx="8536">
                  <c:v>6576.6166666666741</c:v>
                </c:pt>
                <c:pt idx="8537">
                  <c:v>6577.1666666666742</c:v>
                </c:pt>
                <c:pt idx="8538">
                  <c:v>6580.816666666673</c:v>
                </c:pt>
                <c:pt idx="8539">
                  <c:v>6573.85</c:v>
                </c:pt>
                <c:pt idx="8540">
                  <c:v>6582.2666666666719</c:v>
                </c:pt>
                <c:pt idx="8541">
                  <c:v>6581.95</c:v>
                </c:pt>
                <c:pt idx="8542">
                  <c:v>6581.8666666666741</c:v>
                </c:pt>
                <c:pt idx="8543">
                  <c:v>6578.533333333331</c:v>
                </c:pt>
                <c:pt idx="8544">
                  <c:v>6576.4</c:v>
                </c:pt>
                <c:pt idx="8545">
                  <c:v>6573.1500000000024</c:v>
                </c:pt>
                <c:pt idx="8546">
                  <c:v>6573.3833333333305</c:v>
                </c:pt>
                <c:pt idx="8547">
                  <c:v>6580.1</c:v>
                </c:pt>
                <c:pt idx="8548">
                  <c:v>6580.3666666666741</c:v>
                </c:pt>
                <c:pt idx="8549">
                  <c:v>6580.3333333333303</c:v>
                </c:pt>
                <c:pt idx="8550">
                  <c:v>6577.0166666666719</c:v>
                </c:pt>
                <c:pt idx="8551">
                  <c:v>6580.5</c:v>
                </c:pt>
                <c:pt idx="8552">
                  <c:v>6585.033333333331</c:v>
                </c:pt>
                <c:pt idx="8553">
                  <c:v>6589.1</c:v>
                </c:pt>
                <c:pt idx="8554">
                  <c:v>6588.1833333333325</c:v>
                </c:pt>
                <c:pt idx="8555">
                  <c:v>6585.033333333331</c:v>
                </c:pt>
                <c:pt idx="8556">
                  <c:v>6587.9666666666717</c:v>
                </c:pt>
                <c:pt idx="8557">
                  <c:v>6582.6</c:v>
                </c:pt>
                <c:pt idx="8558">
                  <c:v>6582.9333333333298</c:v>
                </c:pt>
                <c:pt idx="8559">
                  <c:v>6584</c:v>
                </c:pt>
                <c:pt idx="8560">
                  <c:v>6587.6666666666742</c:v>
                </c:pt>
                <c:pt idx="8561">
                  <c:v>6588.8</c:v>
                </c:pt>
                <c:pt idx="8562">
                  <c:v>6588.0833333333303</c:v>
                </c:pt>
                <c:pt idx="8563">
                  <c:v>6593.2666666666719</c:v>
                </c:pt>
                <c:pt idx="8564">
                  <c:v>6590.35</c:v>
                </c:pt>
                <c:pt idx="8565">
                  <c:v>6587.95</c:v>
                </c:pt>
                <c:pt idx="8566">
                  <c:v>6585.783333333331</c:v>
                </c:pt>
                <c:pt idx="8567">
                  <c:v>6588.2166666666717</c:v>
                </c:pt>
                <c:pt idx="8568">
                  <c:v>6583.55</c:v>
                </c:pt>
                <c:pt idx="8569">
                  <c:v>6584.3</c:v>
                </c:pt>
                <c:pt idx="8570">
                  <c:v>6580.1666666666742</c:v>
                </c:pt>
                <c:pt idx="8571">
                  <c:v>6576.85</c:v>
                </c:pt>
                <c:pt idx="8572">
                  <c:v>6576.8</c:v>
                </c:pt>
                <c:pt idx="8573">
                  <c:v>6571.75</c:v>
                </c:pt>
                <c:pt idx="8574">
                  <c:v>6569.1833333333325</c:v>
                </c:pt>
                <c:pt idx="8575">
                  <c:v>6572.5</c:v>
                </c:pt>
                <c:pt idx="8576">
                  <c:v>6572.9666666666717</c:v>
                </c:pt>
                <c:pt idx="8577">
                  <c:v>6575.316666666673</c:v>
                </c:pt>
                <c:pt idx="8578">
                  <c:v>6574.85</c:v>
                </c:pt>
                <c:pt idx="8579">
                  <c:v>6572.85</c:v>
                </c:pt>
                <c:pt idx="8580">
                  <c:v>6572.2</c:v>
                </c:pt>
                <c:pt idx="8581">
                  <c:v>6565.0166666666719</c:v>
                </c:pt>
                <c:pt idx="8582">
                  <c:v>6567.1666666666742</c:v>
                </c:pt>
                <c:pt idx="8583">
                  <c:v>6567.1333333333305</c:v>
                </c:pt>
                <c:pt idx="8584">
                  <c:v>6567.533333333331</c:v>
                </c:pt>
                <c:pt idx="8585">
                  <c:v>6569.3666666666741</c:v>
                </c:pt>
                <c:pt idx="8586">
                  <c:v>6566.4666666666717</c:v>
                </c:pt>
                <c:pt idx="8587">
                  <c:v>6568.1666666666742</c:v>
                </c:pt>
                <c:pt idx="8588">
                  <c:v>6562.9</c:v>
                </c:pt>
                <c:pt idx="8589">
                  <c:v>6564.566666666673</c:v>
                </c:pt>
                <c:pt idx="8590">
                  <c:v>6564.9666666666717</c:v>
                </c:pt>
                <c:pt idx="8591">
                  <c:v>6568.3</c:v>
                </c:pt>
                <c:pt idx="8592">
                  <c:v>6563.6833333333325</c:v>
                </c:pt>
                <c:pt idx="8593">
                  <c:v>6562.8833333333305</c:v>
                </c:pt>
                <c:pt idx="8594">
                  <c:v>6563.85</c:v>
                </c:pt>
                <c:pt idx="8595">
                  <c:v>6562.2333333333308</c:v>
                </c:pt>
                <c:pt idx="8596">
                  <c:v>6570.2666666666719</c:v>
                </c:pt>
                <c:pt idx="8597">
                  <c:v>6569.533333333331</c:v>
                </c:pt>
                <c:pt idx="8598">
                  <c:v>6569.95</c:v>
                </c:pt>
                <c:pt idx="8599">
                  <c:v>6574.55</c:v>
                </c:pt>
                <c:pt idx="8600">
                  <c:v>6570.033333333331</c:v>
                </c:pt>
                <c:pt idx="8601">
                  <c:v>6570.4166666666724</c:v>
                </c:pt>
                <c:pt idx="8602">
                  <c:v>6573.35</c:v>
                </c:pt>
                <c:pt idx="8603">
                  <c:v>6579.5</c:v>
                </c:pt>
                <c:pt idx="8604">
                  <c:v>6582.816666666673</c:v>
                </c:pt>
                <c:pt idx="8605">
                  <c:v>6585.7666666666719</c:v>
                </c:pt>
                <c:pt idx="8606">
                  <c:v>6586.7166666666717</c:v>
                </c:pt>
                <c:pt idx="8607">
                  <c:v>6585.566666666673</c:v>
                </c:pt>
                <c:pt idx="8608">
                  <c:v>6587.95</c:v>
                </c:pt>
                <c:pt idx="8609">
                  <c:v>6592</c:v>
                </c:pt>
                <c:pt idx="8610">
                  <c:v>6594.35</c:v>
                </c:pt>
                <c:pt idx="8611">
                  <c:v>6594.816666666673</c:v>
                </c:pt>
                <c:pt idx="8612">
                  <c:v>6590.5833333333303</c:v>
                </c:pt>
                <c:pt idx="8613">
                  <c:v>6583.2666666666719</c:v>
                </c:pt>
                <c:pt idx="8614">
                  <c:v>6588.5</c:v>
                </c:pt>
                <c:pt idx="8615">
                  <c:v>6592.1500000000024</c:v>
                </c:pt>
                <c:pt idx="8616">
                  <c:v>6586.2166666666717</c:v>
                </c:pt>
                <c:pt idx="8617">
                  <c:v>6585.6333333333305</c:v>
                </c:pt>
                <c:pt idx="8618">
                  <c:v>6590.6500000000024</c:v>
                </c:pt>
                <c:pt idx="8619">
                  <c:v>6594.7333333333308</c:v>
                </c:pt>
                <c:pt idx="8620">
                  <c:v>6594.2666666666719</c:v>
                </c:pt>
                <c:pt idx="8621">
                  <c:v>6591.6500000000024</c:v>
                </c:pt>
                <c:pt idx="8622">
                  <c:v>6587.8833333333305</c:v>
                </c:pt>
                <c:pt idx="8623">
                  <c:v>6589.45</c:v>
                </c:pt>
                <c:pt idx="8624">
                  <c:v>6590.7333333333308</c:v>
                </c:pt>
                <c:pt idx="8625">
                  <c:v>6592.9</c:v>
                </c:pt>
                <c:pt idx="8626">
                  <c:v>6590.566666666673</c:v>
                </c:pt>
                <c:pt idx="8627">
                  <c:v>6589.4333333333298</c:v>
                </c:pt>
                <c:pt idx="8628">
                  <c:v>6591.2</c:v>
                </c:pt>
                <c:pt idx="8629">
                  <c:v>6587.55</c:v>
                </c:pt>
                <c:pt idx="8630">
                  <c:v>6588.533333333331</c:v>
                </c:pt>
                <c:pt idx="8631">
                  <c:v>6591.8666666666741</c:v>
                </c:pt>
                <c:pt idx="8632">
                  <c:v>6585.6500000000024</c:v>
                </c:pt>
                <c:pt idx="8633">
                  <c:v>6580.1166666666741</c:v>
                </c:pt>
                <c:pt idx="8634">
                  <c:v>6577.8333333333303</c:v>
                </c:pt>
                <c:pt idx="8635">
                  <c:v>6580.4333333333298</c:v>
                </c:pt>
                <c:pt idx="8636">
                  <c:v>6575.4</c:v>
                </c:pt>
                <c:pt idx="8637">
                  <c:v>6571.9</c:v>
                </c:pt>
                <c:pt idx="8638">
                  <c:v>6575.1666666666742</c:v>
                </c:pt>
                <c:pt idx="8639">
                  <c:v>6576.033333333331</c:v>
                </c:pt>
                <c:pt idx="8640">
                  <c:v>6572.5166666666719</c:v>
                </c:pt>
                <c:pt idx="8641">
                  <c:v>6571.6</c:v>
                </c:pt>
                <c:pt idx="8642">
                  <c:v>6574.8333333333303</c:v>
                </c:pt>
                <c:pt idx="8643">
                  <c:v>6577.7166666666717</c:v>
                </c:pt>
                <c:pt idx="8644">
                  <c:v>6572.45</c:v>
                </c:pt>
                <c:pt idx="8645">
                  <c:v>6567.9666666666717</c:v>
                </c:pt>
                <c:pt idx="8646">
                  <c:v>6572.566666666673</c:v>
                </c:pt>
                <c:pt idx="8647">
                  <c:v>6569.1166666666741</c:v>
                </c:pt>
                <c:pt idx="8648">
                  <c:v>6576.1833333333325</c:v>
                </c:pt>
                <c:pt idx="8649">
                  <c:v>6577.6</c:v>
                </c:pt>
                <c:pt idx="8650">
                  <c:v>6582.3333333333303</c:v>
                </c:pt>
                <c:pt idx="8651">
                  <c:v>6582.5833333333303</c:v>
                </c:pt>
                <c:pt idx="8652">
                  <c:v>6585.4666666666717</c:v>
                </c:pt>
                <c:pt idx="8653">
                  <c:v>6585.4833333333308</c:v>
                </c:pt>
                <c:pt idx="8654">
                  <c:v>6590.45</c:v>
                </c:pt>
                <c:pt idx="8655">
                  <c:v>6592.0833333333303</c:v>
                </c:pt>
                <c:pt idx="8656">
                  <c:v>6590.2666666666719</c:v>
                </c:pt>
                <c:pt idx="8657">
                  <c:v>6594.2333333333308</c:v>
                </c:pt>
                <c:pt idx="8658">
                  <c:v>6590.4</c:v>
                </c:pt>
                <c:pt idx="8659">
                  <c:v>6586.6333333333305</c:v>
                </c:pt>
                <c:pt idx="8660">
                  <c:v>6582.1666666666742</c:v>
                </c:pt>
                <c:pt idx="8661">
                  <c:v>6583.95</c:v>
                </c:pt>
                <c:pt idx="8662">
                  <c:v>6585.6666666666742</c:v>
                </c:pt>
                <c:pt idx="8663">
                  <c:v>6584.7333333333308</c:v>
                </c:pt>
                <c:pt idx="8664">
                  <c:v>6588.4166666666724</c:v>
                </c:pt>
                <c:pt idx="8665">
                  <c:v>6589.2</c:v>
                </c:pt>
                <c:pt idx="8666">
                  <c:v>6587.2333333333308</c:v>
                </c:pt>
                <c:pt idx="8667">
                  <c:v>6588.35</c:v>
                </c:pt>
                <c:pt idx="8668">
                  <c:v>6589.85</c:v>
                </c:pt>
                <c:pt idx="8669">
                  <c:v>6589.8833333333305</c:v>
                </c:pt>
                <c:pt idx="8670">
                  <c:v>6589.283333333331</c:v>
                </c:pt>
                <c:pt idx="8671">
                  <c:v>6590.9</c:v>
                </c:pt>
                <c:pt idx="8672">
                  <c:v>6588.533333333331</c:v>
                </c:pt>
                <c:pt idx="8673">
                  <c:v>6592.25</c:v>
                </c:pt>
                <c:pt idx="8674">
                  <c:v>6592.35</c:v>
                </c:pt>
                <c:pt idx="8675">
                  <c:v>6591.0166666666719</c:v>
                </c:pt>
                <c:pt idx="8676">
                  <c:v>6586.45</c:v>
                </c:pt>
                <c:pt idx="8677">
                  <c:v>6589.9</c:v>
                </c:pt>
                <c:pt idx="8678">
                  <c:v>6587.5166666666719</c:v>
                </c:pt>
                <c:pt idx="8679">
                  <c:v>6583.4666666666717</c:v>
                </c:pt>
                <c:pt idx="8680">
                  <c:v>6581.3666666666741</c:v>
                </c:pt>
                <c:pt idx="8681">
                  <c:v>6585.35</c:v>
                </c:pt>
                <c:pt idx="8682">
                  <c:v>6587.7333333333308</c:v>
                </c:pt>
                <c:pt idx="8683">
                  <c:v>6584.4666666666717</c:v>
                </c:pt>
                <c:pt idx="8684">
                  <c:v>6585.4333333333298</c:v>
                </c:pt>
                <c:pt idx="8685">
                  <c:v>6587.6833333333325</c:v>
                </c:pt>
                <c:pt idx="8686">
                  <c:v>6590.05</c:v>
                </c:pt>
                <c:pt idx="8687">
                  <c:v>6588.1500000000024</c:v>
                </c:pt>
                <c:pt idx="8688">
                  <c:v>6586.283333333331</c:v>
                </c:pt>
                <c:pt idx="8689">
                  <c:v>6589.9666666666717</c:v>
                </c:pt>
                <c:pt idx="8690">
                  <c:v>6594.0166666666719</c:v>
                </c:pt>
                <c:pt idx="8691">
                  <c:v>6594.566666666673</c:v>
                </c:pt>
                <c:pt idx="8692">
                  <c:v>6601.1333333333305</c:v>
                </c:pt>
                <c:pt idx="8693">
                  <c:v>6607.283333333331</c:v>
                </c:pt>
                <c:pt idx="8694">
                  <c:v>6609.816666666673</c:v>
                </c:pt>
                <c:pt idx="8695">
                  <c:v>6604.6166666666741</c:v>
                </c:pt>
                <c:pt idx="8696">
                  <c:v>6610.566666666673</c:v>
                </c:pt>
                <c:pt idx="8697">
                  <c:v>6612.9333333333298</c:v>
                </c:pt>
                <c:pt idx="8698">
                  <c:v>6611.9</c:v>
                </c:pt>
                <c:pt idx="8699">
                  <c:v>6605.533333333331</c:v>
                </c:pt>
                <c:pt idx="8700">
                  <c:v>6608.533333333331</c:v>
                </c:pt>
                <c:pt idx="8701">
                  <c:v>6613.4333333333298</c:v>
                </c:pt>
                <c:pt idx="8702">
                  <c:v>6608.35</c:v>
                </c:pt>
                <c:pt idx="8703">
                  <c:v>6609.2666666666719</c:v>
                </c:pt>
                <c:pt idx="8704">
                  <c:v>6614.1666666666742</c:v>
                </c:pt>
                <c:pt idx="8705">
                  <c:v>6618.4333333333298</c:v>
                </c:pt>
                <c:pt idx="8706">
                  <c:v>6617.2166666666717</c:v>
                </c:pt>
                <c:pt idx="8707">
                  <c:v>6618.7333333333308</c:v>
                </c:pt>
                <c:pt idx="8708">
                  <c:v>6616.7</c:v>
                </c:pt>
                <c:pt idx="8709">
                  <c:v>6615.0166666666719</c:v>
                </c:pt>
                <c:pt idx="8710">
                  <c:v>6610.05</c:v>
                </c:pt>
                <c:pt idx="8711">
                  <c:v>6601.3333333333303</c:v>
                </c:pt>
                <c:pt idx="8712">
                  <c:v>6602.2</c:v>
                </c:pt>
                <c:pt idx="8713">
                  <c:v>6597.0166666666719</c:v>
                </c:pt>
                <c:pt idx="8714">
                  <c:v>6592.2333333333308</c:v>
                </c:pt>
                <c:pt idx="8715">
                  <c:v>6591.3</c:v>
                </c:pt>
                <c:pt idx="8716">
                  <c:v>6584.7666666666719</c:v>
                </c:pt>
                <c:pt idx="8717">
                  <c:v>6586.6166666666741</c:v>
                </c:pt>
                <c:pt idx="8718">
                  <c:v>6584.1166666666741</c:v>
                </c:pt>
                <c:pt idx="8719">
                  <c:v>6586.2166666666717</c:v>
                </c:pt>
                <c:pt idx="8720">
                  <c:v>6589.7333333333308</c:v>
                </c:pt>
                <c:pt idx="8721">
                  <c:v>6588</c:v>
                </c:pt>
                <c:pt idx="8722">
                  <c:v>6584.2</c:v>
                </c:pt>
                <c:pt idx="8723">
                  <c:v>6580.1833333333325</c:v>
                </c:pt>
                <c:pt idx="8724">
                  <c:v>6582.0166666666719</c:v>
                </c:pt>
                <c:pt idx="8725">
                  <c:v>6582.6500000000024</c:v>
                </c:pt>
                <c:pt idx="8726">
                  <c:v>6584.5</c:v>
                </c:pt>
                <c:pt idx="8727">
                  <c:v>6582.8333333333303</c:v>
                </c:pt>
                <c:pt idx="8728">
                  <c:v>6584.7666666666719</c:v>
                </c:pt>
                <c:pt idx="8729">
                  <c:v>6583.75</c:v>
                </c:pt>
                <c:pt idx="8730">
                  <c:v>6579.8</c:v>
                </c:pt>
                <c:pt idx="8731">
                  <c:v>6578.1666666666742</c:v>
                </c:pt>
                <c:pt idx="8732">
                  <c:v>6578.4166666666724</c:v>
                </c:pt>
                <c:pt idx="8733">
                  <c:v>6581.6666666666742</c:v>
                </c:pt>
                <c:pt idx="8734">
                  <c:v>6584.0833333333303</c:v>
                </c:pt>
                <c:pt idx="8735">
                  <c:v>6582.25</c:v>
                </c:pt>
                <c:pt idx="8736">
                  <c:v>6588.3</c:v>
                </c:pt>
                <c:pt idx="8737">
                  <c:v>6585.25</c:v>
                </c:pt>
                <c:pt idx="8738">
                  <c:v>6583.85</c:v>
                </c:pt>
                <c:pt idx="8739">
                  <c:v>6588.45</c:v>
                </c:pt>
                <c:pt idx="8740">
                  <c:v>6588.8833333333305</c:v>
                </c:pt>
                <c:pt idx="8741">
                  <c:v>6584</c:v>
                </c:pt>
                <c:pt idx="8742">
                  <c:v>6586.1833333333325</c:v>
                </c:pt>
                <c:pt idx="8743">
                  <c:v>6589</c:v>
                </c:pt>
                <c:pt idx="8744">
                  <c:v>6589.4333333333298</c:v>
                </c:pt>
                <c:pt idx="8745">
                  <c:v>6588.45</c:v>
                </c:pt>
                <c:pt idx="8746">
                  <c:v>6591.35</c:v>
                </c:pt>
                <c:pt idx="8747">
                  <c:v>6598.3</c:v>
                </c:pt>
                <c:pt idx="8748">
                  <c:v>6596.6</c:v>
                </c:pt>
                <c:pt idx="8749">
                  <c:v>6594.6500000000024</c:v>
                </c:pt>
                <c:pt idx="8750">
                  <c:v>6596.35</c:v>
                </c:pt>
                <c:pt idx="8751">
                  <c:v>6597.8666666666741</c:v>
                </c:pt>
                <c:pt idx="8752">
                  <c:v>6596.85</c:v>
                </c:pt>
                <c:pt idx="8753">
                  <c:v>6600.8666666666741</c:v>
                </c:pt>
                <c:pt idx="8754">
                  <c:v>6602.1</c:v>
                </c:pt>
                <c:pt idx="8755">
                  <c:v>6606.3666666666741</c:v>
                </c:pt>
                <c:pt idx="8756">
                  <c:v>6605.1</c:v>
                </c:pt>
                <c:pt idx="8757">
                  <c:v>6600.6500000000024</c:v>
                </c:pt>
                <c:pt idx="8758">
                  <c:v>6595.1500000000024</c:v>
                </c:pt>
                <c:pt idx="8759">
                  <c:v>6601.6500000000024</c:v>
                </c:pt>
                <c:pt idx="8760">
                  <c:v>6608.6166666666741</c:v>
                </c:pt>
                <c:pt idx="8761">
                  <c:v>6605.6166666666741</c:v>
                </c:pt>
                <c:pt idx="8762">
                  <c:v>6605.9</c:v>
                </c:pt>
                <c:pt idx="8763">
                  <c:v>6606.2</c:v>
                </c:pt>
                <c:pt idx="8764">
                  <c:v>6608.7333333333308</c:v>
                </c:pt>
                <c:pt idx="8765">
                  <c:v>6604.8833333333305</c:v>
                </c:pt>
                <c:pt idx="8766">
                  <c:v>6603.1500000000024</c:v>
                </c:pt>
                <c:pt idx="8767">
                  <c:v>6604.7666666666719</c:v>
                </c:pt>
                <c:pt idx="8768">
                  <c:v>6601.3333333333303</c:v>
                </c:pt>
                <c:pt idx="8769">
                  <c:v>6600.3666666666741</c:v>
                </c:pt>
                <c:pt idx="8770">
                  <c:v>6603.8</c:v>
                </c:pt>
                <c:pt idx="8771">
                  <c:v>6605.9</c:v>
                </c:pt>
                <c:pt idx="8772">
                  <c:v>6604.8</c:v>
                </c:pt>
                <c:pt idx="8773">
                  <c:v>6606.4333333333298</c:v>
                </c:pt>
                <c:pt idx="8774">
                  <c:v>6607.5833333333303</c:v>
                </c:pt>
                <c:pt idx="8775">
                  <c:v>6603.6333333333305</c:v>
                </c:pt>
                <c:pt idx="8776">
                  <c:v>6611.25</c:v>
                </c:pt>
                <c:pt idx="8777">
                  <c:v>6609.6</c:v>
                </c:pt>
                <c:pt idx="8778">
                  <c:v>6611.6833333333325</c:v>
                </c:pt>
                <c:pt idx="8779">
                  <c:v>6613.1</c:v>
                </c:pt>
                <c:pt idx="8780">
                  <c:v>6613.4833333333308</c:v>
                </c:pt>
                <c:pt idx="8781">
                  <c:v>6616.1333333333305</c:v>
                </c:pt>
                <c:pt idx="8782">
                  <c:v>6614.9666666666717</c:v>
                </c:pt>
                <c:pt idx="8783">
                  <c:v>6615.2333333333308</c:v>
                </c:pt>
                <c:pt idx="8784">
                  <c:v>6612.2666666666719</c:v>
                </c:pt>
                <c:pt idx="8785">
                  <c:v>6607.1833333333325</c:v>
                </c:pt>
                <c:pt idx="8786">
                  <c:v>6604.2166666666717</c:v>
                </c:pt>
                <c:pt idx="8787">
                  <c:v>6608.1</c:v>
                </c:pt>
                <c:pt idx="8788">
                  <c:v>6600.9166666666724</c:v>
                </c:pt>
                <c:pt idx="8789">
                  <c:v>6598.066666666673</c:v>
                </c:pt>
                <c:pt idx="8790">
                  <c:v>6599.7</c:v>
                </c:pt>
                <c:pt idx="8791">
                  <c:v>6595.6333333333305</c:v>
                </c:pt>
                <c:pt idx="8792">
                  <c:v>6598.95</c:v>
                </c:pt>
                <c:pt idx="8793">
                  <c:v>6601.283333333331</c:v>
                </c:pt>
                <c:pt idx="8794">
                  <c:v>6596.816666666673</c:v>
                </c:pt>
                <c:pt idx="8795">
                  <c:v>6596.2</c:v>
                </c:pt>
                <c:pt idx="8796">
                  <c:v>6594.5166666666719</c:v>
                </c:pt>
                <c:pt idx="8797">
                  <c:v>6597.9166666666724</c:v>
                </c:pt>
                <c:pt idx="8798">
                  <c:v>6602.8</c:v>
                </c:pt>
                <c:pt idx="8799">
                  <c:v>6600.7166666666717</c:v>
                </c:pt>
                <c:pt idx="8800">
                  <c:v>6598.783333333331</c:v>
                </c:pt>
                <c:pt idx="8801">
                  <c:v>6603.05</c:v>
                </c:pt>
                <c:pt idx="8802">
                  <c:v>6600.7</c:v>
                </c:pt>
                <c:pt idx="8803">
                  <c:v>6603.6666666666742</c:v>
                </c:pt>
                <c:pt idx="8804">
                  <c:v>6602.1833333333325</c:v>
                </c:pt>
                <c:pt idx="8805">
                  <c:v>6600.8833333333305</c:v>
                </c:pt>
                <c:pt idx="8806">
                  <c:v>6600.7166666666717</c:v>
                </c:pt>
                <c:pt idx="8807">
                  <c:v>6597.316666666673</c:v>
                </c:pt>
                <c:pt idx="8808">
                  <c:v>6600.566666666673</c:v>
                </c:pt>
                <c:pt idx="8809">
                  <c:v>6606.2166666666717</c:v>
                </c:pt>
                <c:pt idx="8810">
                  <c:v>6603.0833333333303</c:v>
                </c:pt>
                <c:pt idx="8811">
                  <c:v>6599.4333333333298</c:v>
                </c:pt>
                <c:pt idx="8812">
                  <c:v>6599.1666666666742</c:v>
                </c:pt>
                <c:pt idx="8813">
                  <c:v>6598</c:v>
                </c:pt>
                <c:pt idx="8814">
                  <c:v>6599.7333333333308</c:v>
                </c:pt>
                <c:pt idx="8815">
                  <c:v>6601.5166666666719</c:v>
                </c:pt>
                <c:pt idx="8816">
                  <c:v>6600.2166666666717</c:v>
                </c:pt>
                <c:pt idx="8817">
                  <c:v>6602.3833333333305</c:v>
                </c:pt>
                <c:pt idx="8818">
                  <c:v>6600.6</c:v>
                </c:pt>
                <c:pt idx="8819">
                  <c:v>6602.8666666666741</c:v>
                </c:pt>
                <c:pt idx="8820">
                  <c:v>6598</c:v>
                </c:pt>
                <c:pt idx="8821">
                  <c:v>6598.283333333331</c:v>
                </c:pt>
                <c:pt idx="8822">
                  <c:v>6597.75</c:v>
                </c:pt>
                <c:pt idx="8823">
                  <c:v>6598.8666666666741</c:v>
                </c:pt>
                <c:pt idx="8824">
                  <c:v>6597.5833333333303</c:v>
                </c:pt>
                <c:pt idx="8825">
                  <c:v>6602.2</c:v>
                </c:pt>
                <c:pt idx="8826">
                  <c:v>6602.3833333333305</c:v>
                </c:pt>
                <c:pt idx="8827">
                  <c:v>6604.4166666666724</c:v>
                </c:pt>
                <c:pt idx="8828">
                  <c:v>6606.6333333333305</c:v>
                </c:pt>
                <c:pt idx="8829">
                  <c:v>6605.2166666666717</c:v>
                </c:pt>
                <c:pt idx="8830">
                  <c:v>6604.3333333333303</c:v>
                </c:pt>
                <c:pt idx="8831">
                  <c:v>6608.6333333333305</c:v>
                </c:pt>
                <c:pt idx="8832">
                  <c:v>6607.8</c:v>
                </c:pt>
                <c:pt idx="8833">
                  <c:v>6611.783333333331</c:v>
                </c:pt>
                <c:pt idx="8834">
                  <c:v>6608.783333333331</c:v>
                </c:pt>
                <c:pt idx="8835">
                  <c:v>6612.25</c:v>
                </c:pt>
                <c:pt idx="8836">
                  <c:v>6614.5833333333303</c:v>
                </c:pt>
                <c:pt idx="8837">
                  <c:v>6613.6833333333325</c:v>
                </c:pt>
                <c:pt idx="8838">
                  <c:v>6615.9</c:v>
                </c:pt>
                <c:pt idx="8839">
                  <c:v>6613.4166666666724</c:v>
                </c:pt>
                <c:pt idx="8840">
                  <c:v>6611.7333333333308</c:v>
                </c:pt>
                <c:pt idx="8841">
                  <c:v>6610.9166666666724</c:v>
                </c:pt>
                <c:pt idx="8842">
                  <c:v>6612.3666666666741</c:v>
                </c:pt>
                <c:pt idx="8843">
                  <c:v>6613.9166666666724</c:v>
                </c:pt>
                <c:pt idx="8844">
                  <c:v>6618.1666666666742</c:v>
                </c:pt>
                <c:pt idx="8845">
                  <c:v>6621.2666666666719</c:v>
                </c:pt>
                <c:pt idx="8846">
                  <c:v>6626.4166666666724</c:v>
                </c:pt>
                <c:pt idx="8847">
                  <c:v>6620.85</c:v>
                </c:pt>
                <c:pt idx="8848">
                  <c:v>6623.316666666673</c:v>
                </c:pt>
                <c:pt idx="8849">
                  <c:v>6624.066666666673</c:v>
                </c:pt>
                <c:pt idx="8850">
                  <c:v>6621.05</c:v>
                </c:pt>
                <c:pt idx="8851">
                  <c:v>6627.3</c:v>
                </c:pt>
                <c:pt idx="8852">
                  <c:v>6619.6500000000024</c:v>
                </c:pt>
                <c:pt idx="8853">
                  <c:v>6613.9333333333298</c:v>
                </c:pt>
                <c:pt idx="8854">
                  <c:v>6615.1833333333325</c:v>
                </c:pt>
                <c:pt idx="8855">
                  <c:v>6618.8</c:v>
                </c:pt>
                <c:pt idx="8856">
                  <c:v>6620.1500000000024</c:v>
                </c:pt>
                <c:pt idx="8857">
                  <c:v>6620.45</c:v>
                </c:pt>
                <c:pt idx="8858">
                  <c:v>6616.6333333333305</c:v>
                </c:pt>
                <c:pt idx="8859">
                  <c:v>6615.75</c:v>
                </c:pt>
                <c:pt idx="8860">
                  <c:v>6618.6</c:v>
                </c:pt>
                <c:pt idx="8861">
                  <c:v>6617.1166666666741</c:v>
                </c:pt>
                <c:pt idx="8862">
                  <c:v>6620.6</c:v>
                </c:pt>
                <c:pt idx="8863">
                  <c:v>6616.4166666666724</c:v>
                </c:pt>
                <c:pt idx="8864">
                  <c:v>6619.6166666666741</c:v>
                </c:pt>
                <c:pt idx="8865">
                  <c:v>6620.9</c:v>
                </c:pt>
                <c:pt idx="8866">
                  <c:v>6615.9166666666724</c:v>
                </c:pt>
                <c:pt idx="8867">
                  <c:v>6613.6333333333305</c:v>
                </c:pt>
                <c:pt idx="8868">
                  <c:v>6611.9833333333308</c:v>
                </c:pt>
                <c:pt idx="8869">
                  <c:v>6609.2</c:v>
                </c:pt>
                <c:pt idx="8870">
                  <c:v>6606.1166666666741</c:v>
                </c:pt>
                <c:pt idx="8871">
                  <c:v>6610.2</c:v>
                </c:pt>
                <c:pt idx="8872">
                  <c:v>6607.5166666666719</c:v>
                </c:pt>
                <c:pt idx="8873">
                  <c:v>6606.6833333333325</c:v>
                </c:pt>
                <c:pt idx="8874">
                  <c:v>6602.4666666666717</c:v>
                </c:pt>
                <c:pt idx="8875">
                  <c:v>6601.3666666666741</c:v>
                </c:pt>
                <c:pt idx="8876">
                  <c:v>6603.066666666673</c:v>
                </c:pt>
                <c:pt idx="8877">
                  <c:v>6600.35</c:v>
                </c:pt>
                <c:pt idx="8878">
                  <c:v>6603.9666666666717</c:v>
                </c:pt>
                <c:pt idx="8879">
                  <c:v>6601.5</c:v>
                </c:pt>
                <c:pt idx="8880">
                  <c:v>6603.7666666666719</c:v>
                </c:pt>
                <c:pt idx="8881">
                  <c:v>6603.0166666666719</c:v>
                </c:pt>
                <c:pt idx="8882">
                  <c:v>6603.7</c:v>
                </c:pt>
                <c:pt idx="8883">
                  <c:v>6600.7333333333308</c:v>
                </c:pt>
                <c:pt idx="8884">
                  <c:v>6600.5166666666719</c:v>
                </c:pt>
                <c:pt idx="8885">
                  <c:v>6597.1666666666742</c:v>
                </c:pt>
                <c:pt idx="8886">
                  <c:v>6595.8666666666741</c:v>
                </c:pt>
                <c:pt idx="8887">
                  <c:v>6594.533333333331</c:v>
                </c:pt>
                <c:pt idx="8888">
                  <c:v>6596.8</c:v>
                </c:pt>
                <c:pt idx="8889">
                  <c:v>6598.1833333333325</c:v>
                </c:pt>
                <c:pt idx="8890">
                  <c:v>6597.033333333331</c:v>
                </c:pt>
                <c:pt idx="8891">
                  <c:v>6591.9166666666724</c:v>
                </c:pt>
                <c:pt idx="8892">
                  <c:v>6594.5</c:v>
                </c:pt>
                <c:pt idx="8893">
                  <c:v>6599.0833333333303</c:v>
                </c:pt>
                <c:pt idx="8894">
                  <c:v>6602.9166666666724</c:v>
                </c:pt>
                <c:pt idx="8895">
                  <c:v>6598.8833333333305</c:v>
                </c:pt>
                <c:pt idx="8896">
                  <c:v>6591.7666666666719</c:v>
                </c:pt>
                <c:pt idx="8897">
                  <c:v>6589.4</c:v>
                </c:pt>
                <c:pt idx="8898">
                  <c:v>6592.7333333333308</c:v>
                </c:pt>
                <c:pt idx="8899">
                  <c:v>6595.1833333333325</c:v>
                </c:pt>
                <c:pt idx="8900">
                  <c:v>6593.8833333333305</c:v>
                </c:pt>
                <c:pt idx="8901">
                  <c:v>6592.4666666666717</c:v>
                </c:pt>
                <c:pt idx="8902">
                  <c:v>6592.9166666666724</c:v>
                </c:pt>
                <c:pt idx="8903">
                  <c:v>6591.1166666666741</c:v>
                </c:pt>
                <c:pt idx="8904">
                  <c:v>6585.2333333333308</c:v>
                </c:pt>
                <c:pt idx="8905">
                  <c:v>6581.95</c:v>
                </c:pt>
                <c:pt idx="8906">
                  <c:v>6581.816666666673</c:v>
                </c:pt>
                <c:pt idx="8907">
                  <c:v>6585.0166666666719</c:v>
                </c:pt>
                <c:pt idx="8908">
                  <c:v>6585.9833333333308</c:v>
                </c:pt>
                <c:pt idx="8909">
                  <c:v>6585.6500000000024</c:v>
                </c:pt>
                <c:pt idx="8910">
                  <c:v>6586.5833333333303</c:v>
                </c:pt>
                <c:pt idx="8911">
                  <c:v>6582.05</c:v>
                </c:pt>
                <c:pt idx="8912">
                  <c:v>6588.75</c:v>
                </c:pt>
                <c:pt idx="8913">
                  <c:v>6589.2333333333308</c:v>
                </c:pt>
                <c:pt idx="8914">
                  <c:v>6587.0166666666719</c:v>
                </c:pt>
                <c:pt idx="8915">
                  <c:v>6585.45</c:v>
                </c:pt>
                <c:pt idx="8916">
                  <c:v>6584.7666666666719</c:v>
                </c:pt>
                <c:pt idx="8917">
                  <c:v>6587.25</c:v>
                </c:pt>
                <c:pt idx="8918">
                  <c:v>6592.2333333333308</c:v>
                </c:pt>
                <c:pt idx="8919">
                  <c:v>6593.2333333333308</c:v>
                </c:pt>
                <c:pt idx="8920">
                  <c:v>6593.566666666673</c:v>
                </c:pt>
                <c:pt idx="8921">
                  <c:v>6594.3</c:v>
                </c:pt>
                <c:pt idx="8922">
                  <c:v>6594.4</c:v>
                </c:pt>
                <c:pt idx="8923">
                  <c:v>6591.3333333333303</c:v>
                </c:pt>
                <c:pt idx="8924">
                  <c:v>6590.8666666666741</c:v>
                </c:pt>
                <c:pt idx="8925">
                  <c:v>6594.0833333333303</c:v>
                </c:pt>
                <c:pt idx="8926">
                  <c:v>6596.9166666666724</c:v>
                </c:pt>
                <c:pt idx="8927">
                  <c:v>6603.3833333333305</c:v>
                </c:pt>
                <c:pt idx="8928">
                  <c:v>6602.4833333333308</c:v>
                </c:pt>
                <c:pt idx="8929">
                  <c:v>6597.9166666666724</c:v>
                </c:pt>
                <c:pt idx="8930">
                  <c:v>6605.8666666666741</c:v>
                </c:pt>
                <c:pt idx="8931">
                  <c:v>6606.8</c:v>
                </c:pt>
                <c:pt idx="8932">
                  <c:v>6604.2666666666719</c:v>
                </c:pt>
                <c:pt idx="8933">
                  <c:v>6603.1666666666742</c:v>
                </c:pt>
                <c:pt idx="8934">
                  <c:v>6603.783333333331</c:v>
                </c:pt>
                <c:pt idx="8935">
                  <c:v>6603.3333333333303</c:v>
                </c:pt>
                <c:pt idx="8936">
                  <c:v>6605.95</c:v>
                </c:pt>
                <c:pt idx="8937">
                  <c:v>6610</c:v>
                </c:pt>
                <c:pt idx="8938">
                  <c:v>6612.4666666666717</c:v>
                </c:pt>
                <c:pt idx="8939">
                  <c:v>6611.9166666666724</c:v>
                </c:pt>
                <c:pt idx="8940">
                  <c:v>6609.1666666666742</c:v>
                </c:pt>
                <c:pt idx="8941">
                  <c:v>6612.1</c:v>
                </c:pt>
                <c:pt idx="8942">
                  <c:v>6616.316666666673</c:v>
                </c:pt>
                <c:pt idx="8943">
                  <c:v>6618.1166666666741</c:v>
                </c:pt>
                <c:pt idx="8944">
                  <c:v>6615.05</c:v>
                </c:pt>
                <c:pt idx="8945">
                  <c:v>6616.566666666673</c:v>
                </c:pt>
                <c:pt idx="8946">
                  <c:v>6615.3</c:v>
                </c:pt>
                <c:pt idx="8947">
                  <c:v>6613.4666666666717</c:v>
                </c:pt>
                <c:pt idx="8948">
                  <c:v>6611.75</c:v>
                </c:pt>
                <c:pt idx="8949">
                  <c:v>6612.8</c:v>
                </c:pt>
                <c:pt idx="8950">
                  <c:v>6611.066666666673</c:v>
                </c:pt>
                <c:pt idx="8951">
                  <c:v>6612.7</c:v>
                </c:pt>
                <c:pt idx="8952">
                  <c:v>6609.8333333333303</c:v>
                </c:pt>
                <c:pt idx="8953">
                  <c:v>6603.033333333331</c:v>
                </c:pt>
                <c:pt idx="8954">
                  <c:v>6601.1666666666742</c:v>
                </c:pt>
                <c:pt idx="8955">
                  <c:v>6601.3333333333303</c:v>
                </c:pt>
                <c:pt idx="8956">
                  <c:v>6608.8333333333303</c:v>
                </c:pt>
                <c:pt idx="8957">
                  <c:v>6612.7</c:v>
                </c:pt>
                <c:pt idx="8958">
                  <c:v>6609.45</c:v>
                </c:pt>
                <c:pt idx="8959">
                  <c:v>6605.9333333333298</c:v>
                </c:pt>
                <c:pt idx="8960">
                  <c:v>6608.033333333331</c:v>
                </c:pt>
                <c:pt idx="8961">
                  <c:v>6607.9666666666717</c:v>
                </c:pt>
                <c:pt idx="8962">
                  <c:v>6605.9166666666724</c:v>
                </c:pt>
                <c:pt idx="8963">
                  <c:v>6611.75</c:v>
                </c:pt>
                <c:pt idx="8964">
                  <c:v>6608.3</c:v>
                </c:pt>
                <c:pt idx="8965">
                  <c:v>6608.7333333333308</c:v>
                </c:pt>
                <c:pt idx="8966">
                  <c:v>6603.8333333333303</c:v>
                </c:pt>
                <c:pt idx="8967">
                  <c:v>6603.1500000000024</c:v>
                </c:pt>
                <c:pt idx="8968">
                  <c:v>6605.1333333333305</c:v>
                </c:pt>
                <c:pt idx="8969">
                  <c:v>6609.4</c:v>
                </c:pt>
                <c:pt idx="8970">
                  <c:v>6615.7166666666717</c:v>
                </c:pt>
                <c:pt idx="8971">
                  <c:v>6616.25</c:v>
                </c:pt>
                <c:pt idx="8972">
                  <c:v>6616.283333333331</c:v>
                </c:pt>
                <c:pt idx="8973">
                  <c:v>6615.1166666666741</c:v>
                </c:pt>
                <c:pt idx="8974">
                  <c:v>6611.316666666673</c:v>
                </c:pt>
                <c:pt idx="8975">
                  <c:v>6611.5833333333303</c:v>
                </c:pt>
                <c:pt idx="8976">
                  <c:v>6609.5166666666719</c:v>
                </c:pt>
                <c:pt idx="8977">
                  <c:v>6605.9833333333308</c:v>
                </c:pt>
                <c:pt idx="8978">
                  <c:v>6605.6500000000024</c:v>
                </c:pt>
                <c:pt idx="8979">
                  <c:v>6605.9</c:v>
                </c:pt>
                <c:pt idx="8980">
                  <c:v>6607.533333333331</c:v>
                </c:pt>
                <c:pt idx="8981">
                  <c:v>6606.5</c:v>
                </c:pt>
                <c:pt idx="8982">
                  <c:v>6603.6666666666742</c:v>
                </c:pt>
                <c:pt idx="8983">
                  <c:v>6606.05</c:v>
                </c:pt>
                <c:pt idx="8984">
                  <c:v>6605.6500000000024</c:v>
                </c:pt>
                <c:pt idx="8985">
                  <c:v>6602.6666666666742</c:v>
                </c:pt>
                <c:pt idx="8986">
                  <c:v>6602.75</c:v>
                </c:pt>
                <c:pt idx="8987">
                  <c:v>6597.7166666666717</c:v>
                </c:pt>
                <c:pt idx="8988">
                  <c:v>6605.033333333331</c:v>
                </c:pt>
                <c:pt idx="8989">
                  <c:v>6605.4</c:v>
                </c:pt>
                <c:pt idx="8990">
                  <c:v>6598.35</c:v>
                </c:pt>
                <c:pt idx="8991">
                  <c:v>6598.033333333331</c:v>
                </c:pt>
                <c:pt idx="8992">
                  <c:v>6600.6333333333305</c:v>
                </c:pt>
                <c:pt idx="8993">
                  <c:v>6600.5</c:v>
                </c:pt>
                <c:pt idx="8994">
                  <c:v>6602.566666666673</c:v>
                </c:pt>
                <c:pt idx="8995">
                  <c:v>6599.816666666673</c:v>
                </c:pt>
                <c:pt idx="8996">
                  <c:v>6599.45</c:v>
                </c:pt>
                <c:pt idx="8997">
                  <c:v>6595.4666666666717</c:v>
                </c:pt>
                <c:pt idx="8998">
                  <c:v>6596.6333333333305</c:v>
                </c:pt>
                <c:pt idx="8999">
                  <c:v>6598.7</c:v>
                </c:pt>
                <c:pt idx="9000">
                  <c:v>6596.3333333333303</c:v>
                </c:pt>
                <c:pt idx="9001">
                  <c:v>6596.7</c:v>
                </c:pt>
                <c:pt idx="9002">
                  <c:v>6589.9</c:v>
                </c:pt>
                <c:pt idx="9003">
                  <c:v>6591.9333333333298</c:v>
                </c:pt>
                <c:pt idx="9004">
                  <c:v>6594.283333333331</c:v>
                </c:pt>
                <c:pt idx="9005">
                  <c:v>6597.45</c:v>
                </c:pt>
                <c:pt idx="9006">
                  <c:v>6601.6833333333325</c:v>
                </c:pt>
                <c:pt idx="9007">
                  <c:v>6600.533333333331</c:v>
                </c:pt>
                <c:pt idx="9008">
                  <c:v>6599.7166666666717</c:v>
                </c:pt>
                <c:pt idx="9009">
                  <c:v>6598.1666666666742</c:v>
                </c:pt>
                <c:pt idx="9010">
                  <c:v>6601.566666666673</c:v>
                </c:pt>
                <c:pt idx="9011">
                  <c:v>6602.05</c:v>
                </c:pt>
                <c:pt idx="9012">
                  <c:v>6602.533333333331</c:v>
                </c:pt>
                <c:pt idx="9013">
                  <c:v>6605.2</c:v>
                </c:pt>
                <c:pt idx="9014">
                  <c:v>6603.7333333333308</c:v>
                </c:pt>
                <c:pt idx="9015">
                  <c:v>6609.033333333331</c:v>
                </c:pt>
                <c:pt idx="9016">
                  <c:v>6607.1166666666741</c:v>
                </c:pt>
                <c:pt idx="9017">
                  <c:v>6604.35</c:v>
                </c:pt>
                <c:pt idx="9018">
                  <c:v>6601.75</c:v>
                </c:pt>
                <c:pt idx="9019">
                  <c:v>6603.2333333333308</c:v>
                </c:pt>
                <c:pt idx="9020">
                  <c:v>6605.316666666673</c:v>
                </c:pt>
                <c:pt idx="9021">
                  <c:v>6606.533333333331</c:v>
                </c:pt>
                <c:pt idx="9022">
                  <c:v>6606.7166666666717</c:v>
                </c:pt>
                <c:pt idx="9023">
                  <c:v>6599.85</c:v>
                </c:pt>
                <c:pt idx="9024">
                  <c:v>6601.816666666673</c:v>
                </c:pt>
                <c:pt idx="9025">
                  <c:v>6600.6500000000024</c:v>
                </c:pt>
                <c:pt idx="9026">
                  <c:v>6603.6333333333305</c:v>
                </c:pt>
                <c:pt idx="9027">
                  <c:v>6604.1833333333325</c:v>
                </c:pt>
                <c:pt idx="9028">
                  <c:v>6606.7166666666717</c:v>
                </c:pt>
                <c:pt idx="9029">
                  <c:v>6602.6166666666741</c:v>
                </c:pt>
                <c:pt idx="9030">
                  <c:v>6602.45</c:v>
                </c:pt>
                <c:pt idx="9031">
                  <c:v>6600.2</c:v>
                </c:pt>
                <c:pt idx="9032">
                  <c:v>6596.5166666666719</c:v>
                </c:pt>
                <c:pt idx="9033">
                  <c:v>6596.1500000000024</c:v>
                </c:pt>
                <c:pt idx="9034">
                  <c:v>6598.6500000000024</c:v>
                </c:pt>
                <c:pt idx="9035">
                  <c:v>6597.4833333333308</c:v>
                </c:pt>
                <c:pt idx="9036">
                  <c:v>6598.033333333331</c:v>
                </c:pt>
                <c:pt idx="9037">
                  <c:v>6596.9</c:v>
                </c:pt>
                <c:pt idx="9038">
                  <c:v>6594.3333333333303</c:v>
                </c:pt>
                <c:pt idx="9039">
                  <c:v>6590.316666666673</c:v>
                </c:pt>
                <c:pt idx="9040">
                  <c:v>6591.1666666666742</c:v>
                </c:pt>
                <c:pt idx="9041">
                  <c:v>6590.4166666666724</c:v>
                </c:pt>
                <c:pt idx="9042">
                  <c:v>6590.0166666666719</c:v>
                </c:pt>
                <c:pt idx="9043">
                  <c:v>6590.0833333333303</c:v>
                </c:pt>
                <c:pt idx="9044">
                  <c:v>6587.7333333333308</c:v>
                </c:pt>
                <c:pt idx="9045">
                  <c:v>6588.1</c:v>
                </c:pt>
                <c:pt idx="9046">
                  <c:v>6592.7166666666717</c:v>
                </c:pt>
                <c:pt idx="9047">
                  <c:v>6588.3666666666741</c:v>
                </c:pt>
                <c:pt idx="9048">
                  <c:v>6585.8666666666741</c:v>
                </c:pt>
                <c:pt idx="9049">
                  <c:v>6586.3</c:v>
                </c:pt>
                <c:pt idx="9050">
                  <c:v>6593.8</c:v>
                </c:pt>
                <c:pt idx="9051">
                  <c:v>6592.6500000000024</c:v>
                </c:pt>
                <c:pt idx="9052">
                  <c:v>6597.25</c:v>
                </c:pt>
                <c:pt idx="9053">
                  <c:v>6600.1833333333325</c:v>
                </c:pt>
                <c:pt idx="9054">
                  <c:v>6602.316666666673</c:v>
                </c:pt>
                <c:pt idx="9055">
                  <c:v>6601.7333333333308</c:v>
                </c:pt>
                <c:pt idx="9056">
                  <c:v>6595.783333333331</c:v>
                </c:pt>
                <c:pt idx="9057">
                  <c:v>6596.4833333333308</c:v>
                </c:pt>
                <c:pt idx="9058">
                  <c:v>6596.0166666666719</c:v>
                </c:pt>
                <c:pt idx="9059">
                  <c:v>6596.066666666673</c:v>
                </c:pt>
                <c:pt idx="9060">
                  <c:v>6597.0166666666719</c:v>
                </c:pt>
                <c:pt idx="9061">
                  <c:v>6592.2666666666719</c:v>
                </c:pt>
                <c:pt idx="9062">
                  <c:v>6593.5833333333303</c:v>
                </c:pt>
                <c:pt idx="9063">
                  <c:v>6586.3</c:v>
                </c:pt>
                <c:pt idx="9064">
                  <c:v>6587.316666666673</c:v>
                </c:pt>
                <c:pt idx="9065">
                  <c:v>6590.95</c:v>
                </c:pt>
                <c:pt idx="9066">
                  <c:v>6590.05</c:v>
                </c:pt>
                <c:pt idx="9067">
                  <c:v>6593.8333333333303</c:v>
                </c:pt>
                <c:pt idx="9068">
                  <c:v>6596.6500000000024</c:v>
                </c:pt>
                <c:pt idx="9069">
                  <c:v>6597.3666666666741</c:v>
                </c:pt>
                <c:pt idx="9070">
                  <c:v>6596.5166666666719</c:v>
                </c:pt>
                <c:pt idx="9071">
                  <c:v>6594.533333333331</c:v>
                </c:pt>
                <c:pt idx="9072">
                  <c:v>6598.55</c:v>
                </c:pt>
                <c:pt idx="9073">
                  <c:v>6594.1166666666741</c:v>
                </c:pt>
                <c:pt idx="9074">
                  <c:v>6597.5</c:v>
                </c:pt>
                <c:pt idx="9075">
                  <c:v>6598.8</c:v>
                </c:pt>
                <c:pt idx="9076">
                  <c:v>6601.1833333333325</c:v>
                </c:pt>
                <c:pt idx="9077">
                  <c:v>6599.6</c:v>
                </c:pt>
                <c:pt idx="9078">
                  <c:v>6600.9</c:v>
                </c:pt>
                <c:pt idx="9079">
                  <c:v>6602.9</c:v>
                </c:pt>
                <c:pt idx="9080">
                  <c:v>6600.283333333331</c:v>
                </c:pt>
                <c:pt idx="9081">
                  <c:v>6601.7666666666719</c:v>
                </c:pt>
                <c:pt idx="9082">
                  <c:v>6597.9833333333308</c:v>
                </c:pt>
                <c:pt idx="9083">
                  <c:v>6601.1166666666741</c:v>
                </c:pt>
                <c:pt idx="9084">
                  <c:v>6606.816666666673</c:v>
                </c:pt>
                <c:pt idx="9085">
                  <c:v>6610.316666666673</c:v>
                </c:pt>
                <c:pt idx="9086">
                  <c:v>6611.066666666673</c:v>
                </c:pt>
                <c:pt idx="9087">
                  <c:v>6609.7166666666717</c:v>
                </c:pt>
                <c:pt idx="9088">
                  <c:v>6603.7</c:v>
                </c:pt>
                <c:pt idx="9089">
                  <c:v>6607.2</c:v>
                </c:pt>
                <c:pt idx="9090">
                  <c:v>6599.1833333333325</c:v>
                </c:pt>
                <c:pt idx="9091">
                  <c:v>6604.8333333333303</c:v>
                </c:pt>
                <c:pt idx="9092">
                  <c:v>6609.0833333333303</c:v>
                </c:pt>
                <c:pt idx="9093">
                  <c:v>6614.4</c:v>
                </c:pt>
                <c:pt idx="9094">
                  <c:v>6618.95</c:v>
                </c:pt>
                <c:pt idx="9095">
                  <c:v>6610.816666666673</c:v>
                </c:pt>
                <c:pt idx="9096">
                  <c:v>6612.8</c:v>
                </c:pt>
                <c:pt idx="9097">
                  <c:v>6613.2</c:v>
                </c:pt>
                <c:pt idx="9098">
                  <c:v>6612.1166666666741</c:v>
                </c:pt>
                <c:pt idx="9099">
                  <c:v>6615</c:v>
                </c:pt>
                <c:pt idx="9100">
                  <c:v>6612.5</c:v>
                </c:pt>
                <c:pt idx="9101">
                  <c:v>6617.2333333333308</c:v>
                </c:pt>
                <c:pt idx="9102">
                  <c:v>6615.3333333333303</c:v>
                </c:pt>
                <c:pt idx="9103">
                  <c:v>6615.9</c:v>
                </c:pt>
                <c:pt idx="9104">
                  <c:v>6616.3833333333305</c:v>
                </c:pt>
                <c:pt idx="9105">
                  <c:v>6617.1166666666741</c:v>
                </c:pt>
                <c:pt idx="9106">
                  <c:v>6613.6666666666742</c:v>
                </c:pt>
                <c:pt idx="9107">
                  <c:v>6616.85</c:v>
                </c:pt>
                <c:pt idx="9108">
                  <c:v>6614.283333333331</c:v>
                </c:pt>
                <c:pt idx="9109">
                  <c:v>6614.7</c:v>
                </c:pt>
                <c:pt idx="9110">
                  <c:v>6605.5</c:v>
                </c:pt>
                <c:pt idx="9111">
                  <c:v>6604.8666666666741</c:v>
                </c:pt>
                <c:pt idx="9112">
                  <c:v>6603.35</c:v>
                </c:pt>
                <c:pt idx="9113">
                  <c:v>6595.9666666666717</c:v>
                </c:pt>
                <c:pt idx="9114">
                  <c:v>6597.7</c:v>
                </c:pt>
                <c:pt idx="9115">
                  <c:v>6600.2666666666719</c:v>
                </c:pt>
                <c:pt idx="9116">
                  <c:v>6609.283333333331</c:v>
                </c:pt>
                <c:pt idx="9117">
                  <c:v>6612.0833333333303</c:v>
                </c:pt>
                <c:pt idx="9118">
                  <c:v>6612.1833333333325</c:v>
                </c:pt>
                <c:pt idx="9119">
                  <c:v>6612.9333333333298</c:v>
                </c:pt>
                <c:pt idx="9120">
                  <c:v>6612.7166666666717</c:v>
                </c:pt>
                <c:pt idx="9121">
                  <c:v>6614.7333333333308</c:v>
                </c:pt>
                <c:pt idx="9122">
                  <c:v>6618.8666666666741</c:v>
                </c:pt>
                <c:pt idx="9123">
                  <c:v>6624.95</c:v>
                </c:pt>
                <c:pt idx="9124">
                  <c:v>6624.7</c:v>
                </c:pt>
                <c:pt idx="9125">
                  <c:v>6617.6333333333305</c:v>
                </c:pt>
                <c:pt idx="9126">
                  <c:v>6618.1500000000024</c:v>
                </c:pt>
                <c:pt idx="9127">
                  <c:v>6613.35</c:v>
                </c:pt>
                <c:pt idx="9128">
                  <c:v>6612.9833333333308</c:v>
                </c:pt>
                <c:pt idx="9129">
                  <c:v>6613.8666666666741</c:v>
                </c:pt>
                <c:pt idx="9130">
                  <c:v>6616.2166666666717</c:v>
                </c:pt>
                <c:pt idx="9131">
                  <c:v>6620.45</c:v>
                </c:pt>
                <c:pt idx="9132">
                  <c:v>6616.566666666673</c:v>
                </c:pt>
                <c:pt idx="9133">
                  <c:v>6618.9833333333308</c:v>
                </c:pt>
                <c:pt idx="9134">
                  <c:v>6617.3833333333305</c:v>
                </c:pt>
                <c:pt idx="9135">
                  <c:v>6620.1333333333305</c:v>
                </c:pt>
                <c:pt idx="9136">
                  <c:v>6616.6</c:v>
                </c:pt>
                <c:pt idx="9137">
                  <c:v>6621.5833333333303</c:v>
                </c:pt>
                <c:pt idx="9138">
                  <c:v>6621.75</c:v>
                </c:pt>
                <c:pt idx="9139">
                  <c:v>6625.1500000000024</c:v>
                </c:pt>
                <c:pt idx="9140">
                  <c:v>6629.533333333331</c:v>
                </c:pt>
                <c:pt idx="9141">
                  <c:v>6627.8666666666741</c:v>
                </c:pt>
                <c:pt idx="9142">
                  <c:v>6635.55</c:v>
                </c:pt>
                <c:pt idx="9143">
                  <c:v>6633.3666666666741</c:v>
                </c:pt>
                <c:pt idx="9144">
                  <c:v>6632.5833333333303</c:v>
                </c:pt>
                <c:pt idx="9145">
                  <c:v>6631.1666666666742</c:v>
                </c:pt>
                <c:pt idx="9146">
                  <c:v>6626.6166666666741</c:v>
                </c:pt>
                <c:pt idx="9147">
                  <c:v>6623.85</c:v>
                </c:pt>
                <c:pt idx="9148">
                  <c:v>6626.8333333333303</c:v>
                </c:pt>
                <c:pt idx="9149">
                  <c:v>6620.7333333333308</c:v>
                </c:pt>
                <c:pt idx="9150">
                  <c:v>6625.6333333333305</c:v>
                </c:pt>
                <c:pt idx="9151">
                  <c:v>6627.6500000000024</c:v>
                </c:pt>
                <c:pt idx="9152">
                  <c:v>6626.1833333333325</c:v>
                </c:pt>
                <c:pt idx="9153">
                  <c:v>6621.566666666673</c:v>
                </c:pt>
                <c:pt idx="9154">
                  <c:v>6619.75</c:v>
                </c:pt>
                <c:pt idx="9155">
                  <c:v>6624.816666666673</c:v>
                </c:pt>
                <c:pt idx="9156">
                  <c:v>6626.3666666666741</c:v>
                </c:pt>
                <c:pt idx="9157">
                  <c:v>6625.533333333331</c:v>
                </c:pt>
                <c:pt idx="9158">
                  <c:v>6624.283333333331</c:v>
                </c:pt>
                <c:pt idx="9159">
                  <c:v>6626.6666666666742</c:v>
                </c:pt>
                <c:pt idx="9160">
                  <c:v>6627.1833333333325</c:v>
                </c:pt>
                <c:pt idx="9161">
                  <c:v>6621.6500000000024</c:v>
                </c:pt>
                <c:pt idx="9162">
                  <c:v>6625.4333333333298</c:v>
                </c:pt>
                <c:pt idx="9163">
                  <c:v>6627.2</c:v>
                </c:pt>
                <c:pt idx="9164">
                  <c:v>6628.1500000000024</c:v>
                </c:pt>
                <c:pt idx="9165">
                  <c:v>6625.8833333333305</c:v>
                </c:pt>
                <c:pt idx="9166">
                  <c:v>6626.3666666666741</c:v>
                </c:pt>
                <c:pt idx="9167">
                  <c:v>6626.8833333333305</c:v>
                </c:pt>
                <c:pt idx="9168">
                  <c:v>6625.25</c:v>
                </c:pt>
                <c:pt idx="9169">
                  <c:v>6623.033333333331</c:v>
                </c:pt>
                <c:pt idx="9170">
                  <c:v>6626.6166666666741</c:v>
                </c:pt>
                <c:pt idx="9171">
                  <c:v>6629.5833333333303</c:v>
                </c:pt>
                <c:pt idx="9172">
                  <c:v>6625.7</c:v>
                </c:pt>
                <c:pt idx="9173">
                  <c:v>6627.75</c:v>
                </c:pt>
                <c:pt idx="9174">
                  <c:v>6622.566666666673</c:v>
                </c:pt>
                <c:pt idx="9175">
                  <c:v>6625.2166666666717</c:v>
                </c:pt>
                <c:pt idx="9176">
                  <c:v>6619.9833333333308</c:v>
                </c:pt>
                <c:pt idx="9177">
                  <c:v>6625.0833333333303</c:v>
                </c:pt>
                <c:pt idx="9178">
                  <c:v>6623.4333333333298</c:v>
                </c:pt>
                <c:pt idx="9179">
                  <c:v>6620.3333333333303</c:v>
                </c:pt>
                <c:pt idx="9180">
                  <c:v>6619.5</c:v>
                </c:pt>
                <c:pt idx="9181">
                  <c:v>6619.533333333331</c:v>
                </c:pt>
                <c:pt idx="9182">
                  <c:v>6616.05</c:v>
                </c:pt>
                <c:pt idx="9183">
                  <c:v>6611.8333333333303</c:v>
                </c:pt>
                <c:pt idx="9184">
                  <c:v>6612.066666666673</c:v>
                </c:pt>
                <c:pt idx="9185">
                  <c:v>6614</c:v>
                </c:pt>
                <c:pt idx="9186">
                  <c:v>6614.5166666666719</c:v>
                </c:pt>
                <c:pt idx="9187">
                  <c:v>6617.1500000000024</c:v>
                </c:pt>
                <c:pt idx="9188">
                  <c:v>6616.1500000000024</c:v>
                </c:pt>
                <c:pt idx="9189">
                  <c:v>6615.6666666666742</c:v>
                </c:pt>
                <c:pt idx="9190">
                  <c:v>6608.566666666673</c:v>
                </c:pt>
                <c:pt idx="9191">
                  <c:v>6604.3333333333303</c:v>
                </c:pt>
                <c:pt idx="9192">
                  <c:v>6609.2</c:v>
                </c:pt>
                <c:pt idx="9193">
                  <c:v>6612.2</c:v>
                </c:pt>
                <c:pt idx="9194">
                  <c:v>6612.6</c:v>
                </c:pt>
                <c:pt idx="9195">
                  <c:v>6607.1500000000024</c:v>
                </c:pt>
                <c:pt idx="9196">
                  <c:v>6605.45</c:v>
                </c:pt>
                <c:pt idx="9197">
                  <c:v>6605.4166666666724</c:v>
                </c:pt>
                <c:pt idx="9198">
                  <c:v>6602.816666666673</c:v>
                </c:pt>
                <c:pt idx="9199">
                  <c:v>6602.95</c:v>
                </c:pt>
                <c:pt idx="9200">
                  <c:v>6597.9666666666717</c:v>
                </c:pt>
                <c:pt idx="9201">
                  <c:v>6595.2</c:v>
                </c:pt>
                <c:pt idx="9202">
                  <c:v>6590.6333333333305</c:v>
                </c:pt>
                <c:pt idx="9203">
                  <c:v>6594.6166666666741</c:v>
                </c:pt>
                <c:pt idx="9204">
                  <c:v>6593.1333333333305</c:v>
                </c:pt>
                <c:pt idx="9205">
                  <c:v>6596.1666666666742</c:v>
                </c:pt>
                <c:pt idx="9206">
                  <c:v>6596.4833333333308</c:v>
                </c:pt>
                <c:pt idx="9207">
                  <c:v>6602.5833333333303</c:v>
                </c:pt>
                <c:pt idx="9208">
                  <c:v>6603.25</c:v>
                </c:pt>
                <c:pt idx="9209">
                  <c:v>6607.1333333333305</c:v>
                </c:pt>
                <c:pt idx="9210">
                  <c:v>6610.566666666673</c:v>
                </c:pt>
                <c:pt idx="9211">
                  <c:v>6606.8</c:v>
                </c:pt>
                <c:pt idx="9212">
                  <c:v>6608.55</c:v>
                </c:pt>
                <c:pt idx="9213">
                  <c:v>6610.95</c:v>
                </c:pt>
                <c:pt idx="9214">
                  <c:v>6610.6</c:v>
                </c:pt>
                <c:pt idx="9215">
                  <c:v>6613.8666666666741</c:v>
                </c:pt>
                <c:pt idx="9216">
                  <c:v>6613.1666666666742</c:v>
                </c:pt>
                <c:pt idx="9217">
                  <c:v>6610.7</c:v>
                </c:pt>
                <c:pt idx="9218">
                  <c:v>6611.7333333333308</c:v>
                </c:pt>
                <c:pt idx="9219">
                  <c:v>6610.55</c:v>
                </c:pt>
                <c:pt idx="9220">
                  <c:v>6608.1500000000024</c:v>
                </c:pt>
                <c:pt idx="9221">
                  <c:v>6613.1166666666741</c:v>
                </c:pt>
                <c:pt idx="9222">
                  <c:v>6612.1833333333325</c:v>
                </c:pt>
                <c:pt idx="9223">
                  <c:v>6610.9333333333298</c:v>
                </c:pt>
                <c:pt idx="9224">
                  <c:v>6609.9833333333308</c:v>
                </c:pt>
                <c:pt idx="9225">
                  <c:v>6613.1833333333325</c:v>
                </c:pt>
                <c:pt idx="9226">
                  <c:v>6610.8833333333305</c:v>
                </c:pt>
                <c:pt idx="9227">
                  <c:v>6613.033333333331</c:v>
                </c:pt>
                <c:pt idx="9228">
                  <c:v>6614.6333333333305</c:v>
                </c:pt>
                <c:pt idx="9229">
                  <c:v>6620.5166666666719</c:v>
                </c:pt>
                <c:pt idx="9230">
                  <c:v>6620.1833333333325</c:v>
                </c:pt>
                <c:pt idx="9231">
                  <c:v>6617.6333333333305</c:v>
                </c:pt>
                <c:pt idx="9232">
                  <c:v>6617.5833333333303</c:v>
                </c:pt>
                <c:pt idx="9233">
                  <c:v>6619.2333333333308</c:v>
                </c:pt>
                <c:pt idx="9234">
                  <c:v>6618.1166666666741</c:v>
                </c:pt>
                <c:pt idx="9235">
                  <c:v>6613.1166666666741</c:v>
                </c:pt>
                <c:pt idx="9236">
                  <c:v>6613.7</c:v>
                </c:pt>
                <c:pt idx="9237">
                  <c:v>6607.816666666673</c:v>
                </c:pt>
                <c:pt idx="9238">
                  <c:v>6610.2666666666719</c:v>
                </c:pt>
                <c:pt idx="9239">
                  <c:v>6607.85</c:v>
                </c:pt>
                <c:pt idx="9240">
                  <c:v>6607</c:v>
                </c:pt>
                <c:pt idx="9241">
                  <c:v>6607.1666666666742</c:v>
                </c:pt>
                <c:pt idx="9242">
                  <c:v>6610.25</c:v>
                </c:pt>
                <c:pt idx="9243">
                  <c:v>6615.5166666666719</c:v>
                </c:pt>
                <c:pt idx="9244">
                  <c:v>6615.6833333333325</c:v>
                </c:pt>
                <c:pt idx="9245">
                  <c:v>6612.5833333333303</c:v>
                </c:pt>
                <c:pt idx="9246">
                  <c:v>6610.6333333333305</c:v>
                </c:pt>
                <c:pt idx="9247">
                  <c:v>6610.3333333333303</c:v>
                </c:pt>
                <c:pt idx="9248">
                  <c:v>6605.3333333333303</c:v>
                </c:pt>
                <c:pt idx="9249">
                  <c:v>6604.45</c:v>
                </c:pt>
                <c:pt idx="9250">
                  <c:v>6607.2333333333308</c:v>
                </c:pt>
                <c:pt idx="9251">
                  <c:v>6608.066666666673</c:v>
                </c:pt>
                <c:pt idx="9252">
                  <c:v>6604.3333333333303</c:v>
                </c:pt>
                <c:pt idx="9253">
                  <c:v>6599.3666666666741</c:v>
                </c:pt>
                <c:pt idx="9254">
                  <c:v>6595.7166666666717</c:v>
                </c:pt>
                <c:pt idx="9255">
                  <c:v>6598.5166666666719</c:v>
                </c:pt>
                <c:pt idx="9256">
                  <c:v>6595.3</c:v>
                </c:pt>
                <c:pt idx="9257">
                  <c:v>6592.5166666666719</c:v>
                </c:pt>
                <c:pt idx="9258">
                  <c:v>6595.9833333333308</c:v>
                </c:pt>
                <c:pt idx="9259">
                  <c:v>6589.2333333333308</c:v>
                </c:pt>
                <c:pt idx="9260">
                  <c:v>6591.9833333333308</c:v>
                </c:pt>
                <c:pt idx="9261">
                  <c:v>6593.0166666666719</c:v>
                </c:pt>
                <c:pt idx="9262">
                  <c:v>6594.566666666673</c:v>
                </c:pt>
                <c:pt idx="9263">
                  <c:v>6587.2333333333308</c:v>
                </c:pt>
                <c:pt idx="9264">
                  <c:v>6587.8333333333303</c:v>
                </c:pt>
                <c:pt idx="9265">
                  <c:v>6586.1833333333325</c:v>
                </c:pt>
                <c:pt idx="9266">
                  <c:v>6588.7666666666719</c:v>
                </c:pt>
                <c:pt idx="9267">
                  <c:v>6586.316666666673</c:v>
                </c:pt>
                <c:pt idx="9268">
                  <c:v>6583.6</c:v>
                </c:pt>
                <c:pt idx="9269">
                  <c:v>6584.5166666666719</c:v>
                </c:pt>
                <c:pt idx="9270">
                  <c:v>6580.95</c:v>
                </c:pt>
                <c:pt idx="9271">
                  <c:v>6578.2166666666717</c:v>
                </c:pt>
                <c:pt idx="9272">
                  <c:v>6576.8833333333305</c:v>
                </c:pt>
                <c:pt idx="9273">
                  <c:v>6574.1166666666741</c:v>
                </c:pt>
                <c:pt idx="9274">
                  <c:v>6573.316666666673</c:v>
                </c:pt>
                <c:pt idx="9275">
                  <c:v>6570.45</c:v>
                </c:pt>
                <c:pt idx="9276">
                  <c:v>6571.9833333333308</c:v>
                </c:pt>
                <c:pt idx="9277">
                  <c:v>6572.1166666666741</c:v>
                </c:pt>
                <c:pt idx="9278">
                  <c:v>6576.25</c:v>
                </c:pt>
                <c:pt idx="9279">
                  <c:v>6579.066666666673</c:v>
                </c:pt>
                <c:pt idx="9280">
                  <c:v>6578.1666666666742</c:v>
                </c:pt>
                <c:pt idx="9281">
                  <c:v>6574.75</c:v>
                </c:pt>
                <c:pt idx="9282">
                  <c:v>6578.35</c:v>
                </c:pt>
                <c:pt idx="9283">
                  <c:v>6577.316666666673</c:v>
                </c:pt>
                <c:pt idx="9284">
                  <c:v>6578.2666666666719</c:v>
                </c:pt>
                <c:pt idx="9285">
                  <c:v>6577.1500000000024</c:v>
                </c:pt>
                <c:pt idx="9286">
                  <c:v>6580.2333333333308</c:v>
                </c:pt>
                <c:pt idx="9287">
                  <c:v>6578.1333333333305</c:v>
                </c:pt>
                <c:pt idx="9288">
                  <c:v>6580.9166666666724</c:v>
                </c:pt>
                <c:pt idx="9289">
                  <c:v>6578.7166666666717</c:v>
                </c:pt>
                <c:pt idx="9290">
                  <c:v>6574.4</c:v>
                </c:pt>
                <c:pt idx="9291">
                  <c:v>6575.25</c:v>
                </c:pt>
                <c:pt idx="9292">
                  <c:v>6574.3333333333303</c:v>
                </c:pt>
                <c:pt idx="9293">
                  <c:v>6574.7333333333308</c:v>
                </c:pt>
                <c:pt idx="9294">
                  <c:v>6576.35</c:v>
                </c:pt>
                <c:pt idx="9295">
                  <c:v>6577.6</c:v>
                </c:pt>
                <c:pt idx="9296">
                  <c:v>6574.5833333333303</c:v>
                </c:pt>
                <c:pt idx="9297">
                  <c:v>6573.6</c:v>
                </c:pt>
                <c:pt idx="9298">
                  <c:v>6574.4166666666724</c:v>
                </c:pt>
                <c:pt idx="9299">
                  <c:v>6580.75</c:v>
                </c:pt>
                <c:pt idx="9300">
                  <c:v>6585.783333333331</c:v>
                </c:pt>
                <c:pt idx="9301">
                  <c:v>6585.7</c:v>
                </c:pt>
                <c:pt idx="9302">
                  <c:v>6582.9166666666724</c:v>
                </c:pt>
                <c:pt idx="9303">
                  <c:v>6579.6500000000024</c:v>
                </c:pt>
                <c:pt idx="9304">
                  <c:v>6579.4666666666717</c:v>
                </c:pt>
                <c:pt idx="9305">
                  <c:v>6579.1</c:v>
                </c:pt>
                <c:pt idx="9306">
                  <c:v>6578.95</c:v>
                </c:pt>
                <c:pt idx="9307">
                  <c:v>6577.7166666666717</c:v>
                </c:pt>
                <c:pt idx="9308">
                  <c:v>6579.2666666666719</c:v>
                </c:pt>
                <c:pt idx="9309">
                  <c:v>6578.6</c:v>
                </c:pt>
                <c:pt idx="9310">
                  <c:v>6582.05</c:v>
                </c:pt>
                <c:pt idx="9311">
                  <c:v>6580.4166666666724</c:v>
                </c:pt>
                <c:pt idx="9312">
                  <c:v>6582.3</c:v>
                </c:pt>
                <c:pt idx="9313">
                  <c:v>6585.9333333333298</c:v>
                </c:pt>
                <c:pt idx="9314">
                  <c:v>6583.85</c:v>
                </c:pt>
                <c:pt idx="9315">
                  <c:v>6577.8333333333303</c:v>
                </c:pt>
                <c:pt idx="9316">
                  <c:v>6581.6666666666742</c:v>
                </c:pt>
                <c:pt idx="9317">
                  <c:v>6584.7333333333308</c:v>
                </c:pt>
                <c:pt idx="9318">
                  <c:v>6584.4166666666724</c:v>
                </c:pt>
                <c:pt idx="9319">
                  <c:v>6590.6666666666742</c:v>
                </c:pt>
                <c:pt idx="9320">
                  <c:v>6587.25</c:v>
                </c:pt>
                <c:pt idx="9321">
                  <c:v>6589.283333333331</c:v>
                </c:pt>
                <c:pt idx="9322">
                  <c:v>6589.9166666666724</c:v>
                </c:pt>
                <c:pt idx="9323">
                  <c:v>6597.6500000000024</c:v>
                </c:pt>
                <c:pt idx="9324">
                  <c:v>6594.783333333331</c:v>
                </c:pt>
                <c:pt idx="9325">
                  <c:v>6591.3</c:v>
                </c:pt>
                <c:pt idx="9326">
                  <c:v>6592.3833333333305</c:v>
                </c:pt>
                <c:pt idx="9327">
                  <c:v>6591.95</c:v>
                </c:pt>
                <c:pt idx="9328">
                  <c:v>6593.3666666666741</c:v>
                </c:pt>
                <c:pt idx="9329">
                  <c:v>6594.2333333333308</c:v>
                </c:pt>
                <c:pt idx="9330">
                  <c:v>6591.2666666666719</c:v>
                </c:pt>
                <c:pt idx="9331">
                  <c:v>6588.8666666666741</c:v>
                </c:pt>
                <c:pt idx="9332">
                  <c:v>6588.9</c:v>
                </c:pt>
                <c:pt idx="9333">
                  <c:v>6589.8333333333303</c:v>
                </c:pt>
                <c:pt idx="9334">
                  <c:v>6587.1666666666742</c:v>
                </c:pt>
                <c:pt idx="9335">
                  <c:v>6588.6666666666742</c:v>
                </c:pt>
                <c:pt idx="9336">
                  <c:v>6586.9833333333308</c:v>
                </c:pt>
                <c:pt idx="9337">
                  <c:v>6593.6833333333325</c:v>
                </c:pt>
                <c:pt idx="9338">
                  <c:v>6591.6</c:v>
                </c:pt>
                <c:pt idx="9339">
                  <c:v>6584.1</c:v>
                </c:pt>
                <c:pt idx="9340">
                  <c:v>6587.1</c:v>
                </c:pt>
                <c:pt idx="9341">
                  <c:v>6586.6666666666742</c:v>
                </c:pt>
                <c:pt idx="9342">
                  <c:v>6585.7666666666719</c:v>
                </c:pt>
                <c:pt idx="9343">
                  <c:v>6585.1166666666741</c:v>
                </c:pt>
                <c:pt idx="9344">
                  <c:v>6587.1833333333325</c:v>
                </c:pt>
                <c:pt idx="9345">
                  <c:v>6584.7666666666719</c:v>
                </c:pt>
                <c:pt idx="9346">
                  <c:v>6584.6166666666741</c:v>
                </c:pt>
                <c:pt idx="9347">
                  <c:v>6585.7</c:v>
                </c:pt>
                <c:pt idx="9348">
                  <c:v>6584.0833333333303</c:v>
                </c:pt>
                <c:pt idx="9349">
                  <c:v>6582.5833333333303</c:v>
                </c:pt>
                <c:pt idx="9350">
                  <c:v>6592.2666666666719</c:v>
                </c:pt>
                <c:pt idx="9351">
                  <c:v>6590.6833333333325</c:v>
                </c:pt>
                <c:pt idx="9352">
                  <c:v>6592.9166666666724</c:v>
                </c:pt>
                <c:pt idx="9353">
                  <c:v>6595.0166666666719</c:v>
                </c:pt>
                <c:pt idx="9354">
                  <c:v>6592.4833333333308</c:v>
                </c:pt>
                <c:pt idx="9355">
                  <c:v>6594.1500000000024</c:v>
                </c:pt>
                <c:pt idx="9356">
                  <c:v>6596.9166666666724</c:v>
                </c:pt>
                <c:pt idx="9357">
                  <c:v>6595.35</c:v>
                </c:pt>
                <c:pt idx="9358">
                  <c:v>6591.0166666666719</c:v>
                </c:pt>
                <c:pt idx="9359">
                  <c:v>6587.5833333333303</c:v>
                </c:pt>
                <c:pt idx="9360">
                  <c:v>6586.783333333331</c:v>
                </c:pt>
                <c:pt idx="9361">
                  <c:v>6587.6333333333305</c:v>
                </c:pt>
                <c:pt idx="9362">
                  <c:v>6589.25</c:v>
                </c:pt>
                <c:pt idx="9363">
                  <c:v>6592.9166666666724</c:v>
                </c:pt>
                <c:pt idx="9364">
                  <c:v>6591.316666666673</c:v>
                </c:pt>
                <c:pt idx="9365">
                  <c:v>6594.6666666666742</c:v>
                </c:pt>
                <c:pt idx="9366">
                  <c:v>6591.8666666666741</c:v>
                </c:pt>
                <c:pt idx="9367">
                  <c:v>6595.1666666666742</c:v>
                </c:pt>
                <c:pt idx="9368">
                  <c:v>6599.6833333333325</c:v>
                </c:pt>
                <c:pt idx="9369">
                  <c:v>6607.05</c:v>
                </c:pt>
                <c:pt idx="9370">
                  <c:v>6606.533333333331</c:v>
                </c:pt>
                <c:pt idx="9371">
                  <c:v>6609.2</c:v>
                </c:pt>
                <c:pt idx="9372">
                  <c:v>6603.9833333333308</c:v>
                </c:pt>
                <c:pt idx="9373">
                  <c:v>6598.066666666673</c:v>
                </c:pt>
                <c:pt idx="9374">
                  <c:v>6600.45</c:v>
                </c:pt>
                <c:pt idx="9375">
                  <c:v>6605.1166666666741</c:v>
                </c:pt>
                <c:pt idx="9376">
                  <c:v>6604.4833333333308</c:v>
                </c:pt>
                <c:pt idx="9377">
                  <c:v>6601.1666666666742</c:v>
                </c:pt>
                <c:pt idx="9378">
                  <c:v>6601.2</c:v>
                </c:pt>
                <c:pt idx="9379">
                  <c:v>6596.1</c:v>
                </c:pt>
                <c:pt idx="9380">
                  <c:v>6597.4</c:v>
                </c:pt>
                <c:pt idx="9381">
                  <c:v>6596.3833333333305</c:v>
                </c:pt>
                <c:pt idx="9382">
                  <c:v>6594.9666666666717</c:v>
                </c:pt>
                <c:pt idx="9383">
                  <c:v>6593.55</c:v>
                </c:pt>
                <c:pt idx="9384">
                  <c:v>6596.4666666666717</c:v>
                </c:pt>
                <c:pt idx="9385">
                  <c:v>6600.75</c:v>
                </c:pt>
                <c:pt idx="9386">
                  <c:v>6599.0166666666719</c:v>
                </c:pt>
                <c:pt idx="9387">
                  <c:v>6598.066666666673</c:v>
                </c:pt>
                <c:pt idx="9388">
                  <c:v>6602.95</c:v>
                </c:pt>
                <c:pt idx="9389">
                  <c:v>6602.3333333333303</c:v>
                </c:pt>
                <c:pt idx="9390">
                  <c:v>6607.4333333333298</c:v>
                </c:pt>
                <c:pt idx="9391">
                  <c:v>6612.4166666666724</c:v>
                </c:pt>
                <c:pt idx="9392">
                  <c:v>6613.3</c:v>
                </c:pt>
                <c:pt idx="9393">
                  <c:v>6615.283333333331</c:v>
                </c:pt>
                <c:pt idx="9394">
                  <c:v>6622.2166666666717</c:v>
                </c:pt>
                <c:pt idx="9395">
                  <c:v>6620.6333333333305</c:v>
                </c:pt>
                <c:pt idx="9396">
                  <c:v>6622.5166666666719</c:v>
                </c:pt>
                <c:pt idx="9397">
                  <c:v>6619.9666666666717</c:v>
                </c:pt>
                <c:pt idx="9398">
                  <c:v>6619.066666666673</c:v>
                </c:pt>
                <c:pt idx="9399">
                  <c:v>6622.8</c:v>
                </c:pt>
                <c:pt idx="9400">
                  <c:v>6621.5166666666719</c:v>
                </c:pt>
                <c:pt idx="9401">
                  <c:v>6620.4666666666717</c:v>
                </c:pt>
                <c:pt idx="9402">
                  <c:v>6622.8</c:v>
                </c:pt>
                <c:pt idx="9403">
                  <c:v>6624.85</c:v>
                </c:pt>
                <c:pt idx="9404">
                  <c:v>6619.55</c:v>
                </c:pt>
                <c:pt idx="9405">
                  <c:v>6623.95</c:v>
                </c:pt>
                <c:pt idx="9406">
                  <c:v>6624.1166666666741</c:v>
                </c:pt>
                <c:pt idx="9407">
                  <c:v>6620.35</c:v>
                </c:pt>
                <c:pt idx="9408">
                  <c:v>6622.4833333333308</c:v>
                </c:pt>
                <c:pt idx="9409">
                  <c:v>6623.4</c:v>
                </c:pt>
                <c:pt idx="9410">
                  <c:v>6615.95</c:v>
                </c:pt>
                <c:pt idx="9411">
                  <c:v>6615.75</c:v>
                </c:pt>
                <c:pt idx="9412">
                  <c:v>6615.6333333333305</c:v>
                </c:pt>
                <c:pt idx="9413">
                  <c:v>6609.283333333331</c:v>
                </c:pt>
                <c:pt idx="9414">
                  <c:v>6614.5</c:v>
                </c:pt>
                <c:pt idx="9415">
                  <c:v>6612.5833333333303</c:v>
                </c:pt>
                <c:pt idx="9416">
                  <c:v>6610.3</c:v>
                </c:pt>
                <c:pt idx="9417">
                  <c:v>6616.8833333333305</c:v>
                </c:pt>
                <c:pt idx="9418">
                  <c:v>6616.35</c:v>
                </c:pt>
                <c:pt idx="9419">
                  <c:v>6616.9333333333298</c:v>
                </c:pt>
                <c:pt idx="9420">
                  <c:v>6617.566666666673</c:v>
                </c:pt>
                <c:pt idx="9421">
                  <c:v>6613.1500000000024</c:v>
                </c:pt>
                <c:pt idx="9422">
                  <c:v>6611.9666666666717</c:v>
                </c:pt>
                <c:pt idx="9423">
                  <c:v>6608.316666666673</c:v>
                </c:pt>
                <c:pt idx="9424">
                  <c:v>6609</c:v>
                </c:pt>
                <c:pt idx="9425">
                  <c:v>6607.4</c:v>
                </c:pt>
                <c:pt idx="9426">
                  <c:v>6617.8</c:v>
                </c:pt>
                <c:pt idx="9427">
                  <c:v>6614.8833333333305</c:v>
                </c:pt>
                <c:pt idx="9428">
                  <c:v>6612.1333333333305</c:v>
                </c:pt>
                <c:pt idx="9429">
                  <c:v>6607.533333333331</c:v>
                </c:pt>
                <c:pt idx="9430">
                  <c:v>6603.4666666666717</c:v>
                </c:pt>
                <c:pt idx="9431">
                  <c:v>6602.1333333333305</c:v>
                </c:pt>
                <c:pt idx="9432">
                  <c:v>6605.6833333333325</c:v>
                </c:pt>
                <c:pt idx="9433">
                  <c:v>6609.7166666666717</c:v>
                </c:pt>
                <c:pt idx="9434">
                  <c:v>6610.533333333331</c:v>
                </c:pt>
                <c:pt idx="9435">
                  <c:v>6609.25</c:v>
                </c:pt>
                <c:pt idx="9436">
                  <c:v>6610.1</c:v>
                </c:pt>
                <c:pt idx="9437">
                  <c:v>6607.4333333333298</c:v>
                </c:pt>
                <c:pt idx="9438">
                  <c:v>6605.9833333333308</c:v>
                </c:pt>
                <c:pt idx="9439">
                  <c:v>6608.6666666666742</c:v>
                </c:pt>
                <c:pt idx="9440">
                  <c:v>6614.0833333333303</c:v>
                </c:pt>
                <c:pt idx="9441">
                  <c:v>6614.5166666666719</c:v>
                </c:pt>
                <c:pt idx="9442">
                  <c:v>6615.05</c:v>
                </c:pt>
                <c:pt idx="9443">
                  <c:v>6614.2166666666717</c:v>
                </c:pt>
                <c:pt idx="9444">
                  <c:v>6609.8833333333305</c:v>
                </c:pt>
                <c:pt idx="9445">
                  <c:v>6607.5833333333303</c:v>
                </c:pt>
                <c:pt idx="9446">
                  <c:v>6608.1833333333325</c:v>
                </c:pt>
                <c:pt idx="9447">
                  <c:v>6608.6666666666742</c:v>
                </c:pt>
                <c:pt idx="9448">
                  <c:v>6603.6833333333325</c:v>
                </c:pt>
                <c:pt idx="9449">
                  <c:v>6598.95</c:v>
                </c:pt>
                <c:pt idx="9450">
                  <c:v>6596.283333333331</c:v>
                </c:pt>
                <c:pt idx="9451">
                  <c:v>6598</c:v>
                </c:pt>
                <c:pt idx="9452">
                  <c:v>6589.8833333333305</c:v>
                </c:pt>
                <c:pt idx="9453">
                  <c:v>6586.9666666666717</c:v>
                </c:pt>
                <c:pt idx="9454">
                  <c:v>6576.95</c:v>
                </c:pt>
                <c:pt idx="9455">
                  <c:v>6578.566666666673</c:v>
                </c:pt>
                <c:pt idx="9456">
                  <c:v>6575.316666666673</c:v>
                </c:pt>
                <c:pt idx="9457">
                  <c:v>6572.0166666666719</c:v>
                </c:pt>
                <c:pt idx="9458">
                  <c:v>6572.1833333333325</c:v>
                </c:pt>
                <c:pt idx="9459">
                  <c:v>6572.75</c:v>
                </c:pt>
                <c:pt idx="9460">
                  <c:v>6570.4166666666724</c:v>
                </c:pt>
                <c:pt idx="9461">
                  <c:v>6574.8666666666741</c:v>
                </c:pt>
                <c:pt idx="9462">
                  <c:v>6568.1833333333325</c:v>
                </c:pt>
                <c:pt idx="9463">
                  <c:v>6564.1166666666741</c:v>
                </c:pt>
                <c:pt idx="9464">
                  <c:v>6567.25</c:v>
                </c:pt>
                <c:pt idx="9465">
                  <c:v>6565.5833333333303</c:v>
                </c:pt>
                <c:pt idx="9466">
                  <c:v>6564.816666666673</c:v>
                </c:pt>
                <c:pt idx="9467">
                  <c:v>6565.4</c:v>
                </c:pt>
                <c:pt idx="9468">
                  <c:v>6558.283333333331</c:v>
                </c:pt>
                <c:pt idx="9469">
                  <c:v>6558.25</c:v>
                </c:pt>
                <c:pt idx="9470">
                  <c:v>6559.5833333333303</c:v>
                </c:pt>
                <c:pt idx="9471">
                  <c:v>6560.1166666666741</c:v>
                </c:pt>
                <c:pt idx="9472">
                  <c:v>6564.6333333333305</c:v>
                </c:pt>
                <c:pt idx="9473">
                  <c:v>6569.1500000000024</c:v>
                </c:pt>
                <c:pt idx="9474">
                  <c:v>6570.35</c:v>
                </c:pt>
                <c:pt idx="9475">
                  <c:v>6569.1</c:v>
                </c:pt>
                <c:pt idx="9476">
                  <c:v>6570.3333333333303</c:v>
                </c:pt>
                <c:pt idx="9477">
                  <c:v>6566.4333333333298</c:v>
                </c:pt>
                <c:pt idx="9478">
                  <c:v>6569.6166666666741</c:v>
                </c:pt>
                <c:pt idx="9479">
                  <c:v>6569.8666666666741</c:v>
                </c:pt>
                <c:pt idx="9480">
                  <c:v>6567.9333333333298</c:v>
                </c:pt>
                <c:pt idx="9481">
                  <c:v>6573.316666666673</c:v>
                </c:pt>
                <c:pt idx="9482">
                  <c:v>6573.1</c:v>
                </c:pt>
                <c:pt idx="9483">
                  <c:v>6574.7</c:v>
                </c:pt>
                <c:pt idx="9484">
                  <c:v>6574.0166666666719</c:v>
                </c:pt>
                <c:pt idx="9485">
                  <c:v>6571.1166666666741</c:v>
                </c:pt>
                <c:pt idx="9486">
                  <c:v>6565.2</c:v>
                </c:pt>
                <c:pt idx="9487">
                  <c:v>6567.3833333333305</c:v>
                </c:pt>
                <c:pt idx="9488">
                  <c:v>6569.9</c:v>
                </c:pt>
                <c:pt idx="9489">
                  <c:v>6568.7166666666717</c:v>
                </c:pt>
                <c:pt idx="9490">
                  <c:v>6570.4333333333298</c:v>
                </c:pt>
                <c:pt idx="9491">
                  <c:v>6572.45</c:v>
                </c:pt>
                <c:pt idx="9492">
                  <c:v>6571.8333333333303</c:v>
                </c:pt>
                <c:pt idx="9493">
                  <c:v>6574.6666666666742</c:v>
                </c:pt>
                <c:pt idx="9494">
                  <c:v>6577.9166666666724</c:v>
                </c:pt>
                <c:pt idx="9495">
                  <c:v>6576.6666666666742</c:v>
                </c:pt>
                <c:pt idx="9496">
                  <c:v>6572.95</c:v>
                </c:pt>
                <c:pt idx="9497">
                  <c:v>6572.3833333333305</c:v>
                </c:pt>
                <c:pt idx="9498">
                  <c:v>6573.4833333333308</c:v>
                </c:pt>
                <c:pt idx="9499">
                  <c:v>6573.4166666666724</c:v>
                </c:pt>
                <c:pt idx="9500">
                  <c:v>6568.9833333333308</c:v>
                </c:pt>
                <c:pt idx="9501">
                  <c:v>6568.2333333333308</c:v>
                </c:pt>
                <c:pt idx="9502">
                  <c:v>6563.4666666666717</c:v>
                </c:pt>
                <c:pt idx="9503">
                  <c:v>6563.4166666666724</c:v>
                </c:pt>
                <c:pt idx="9504">
                  <c:v>6566.5166666666719</c:v>
                </c:pt>
                <c:pt idx="9505">
                  <c:v>6567.033333333331</c:v>
                </c:pt>
                <c:pt idx="9506">
                  <c:v>6567.4</c:v>
                </c:pt>
                <c:pt idx="9507">
                  <c:v>6567.4833333333308</c:v>
                </c:pt>
                <c:pt idx="9508">
                  <c:v>6564.783333333331</c:v>
                </c:pt>
                <c:pt idx="9509">
                  <c:v>6565.4</c:v>
                </c:pt>
                <c:pt idx="9510">
                  <c:v>6562.816666666673</c:v>
                </c:pt>
                <c:pt idx="9511">
                  <c:v>6563.2333333333308</c:v>
                </c:pt>
                <c:pt idx="9512">
                  <c:v>6567.9333333333298</c:v>
                </c:pt>
                <c:pt idx="9513">
                  <c:v>6568.8</c:v>
                </c:pt>
                <c:pt idx="9514">
                  <c:v>6572.9333333333298</c:v>
                </c:pt>
                <c:pt idx="9515">
                  <c:v>6572.7166666666717</c:v>
                </c:pt>
                <c:pt idx="9516">
                  <c:v>6574</c:v>
                </c:pt>
                <c:pt idx="9517">
                  <c:v>6577.283333333331</c:v>
                </c:pt>
                <c:pt idx="9518">
                  <c:v>6577.6166666666741</c:v>
                </c:pt>
                <c:pt idx="9519">
                  <c:v>6574.1500000000024</c:v>
                </c:pt>
                <c:pt idx="9520">
                  <c:v>6580.316666666673</c:v>
                </c:pt>
                <c:pt idx="9521">
                  <c:v>6580.1666666666742</c:v>
                </c:pt>
                <c:pt idx="9522">
                  <c:v>6583.9</c:v>
                </c:pt>
                <c:pt idx="9523">
                  <c:v>6586</c:v>
                </c:pt>
                <c:pt idx="9524">
                  <c:v>6581.6166666666741</c:v>
                </c:pt>
                <c:pt idx="9525">
                  <c:v>6579.75</c:v>
                </c:pt>
                <c:pt idx="9526">
                  <c:v>6580.5833333333303</c:v>
                </c:pt>
                <c:pt idx="9527">
                  <c:v>6584.5833333333303</c:v>
                </c:pt>
                <c:pt idx="9528">
                  <c:v>6591.4333333333298</c:v>
                </c:pt>
                <c:pt idx="9529">
                  <c:v>6592.7</c:v>
                </c:pt>
                <c:pt idx="9530">
                  <c:v>6595.2</c:v>
                </c:pt>
                <c:pt idx="9531">
                  <c:v>6599.1333333333305</c:v>
                </c:pt>
                <c:pt idx="9532">
                  <c:v>6599.75</c:v>
                </c:pt>
                <c:pt idx="9533">
                  <c:v>6597.533333333331</c:v>
                </c:pt>
                <c:pt idx="9534">
                  <c:v>6596.55</c:v>
                </c:pt>
                <c:pt idx="9535">
                  <c:v>6595.7166666666717</c:v>
                </c:pt>
                <c:pt idx="9536">
                  <c:v>6591.7666666666719</c:v>
                </c:pt>
                <c:pt idx="9537">
                  <c:v>6594.7166666666717</c:v>
                </c:pt>
                <c:pt idx="9538">
                  <c:v>6594.1833333333325</c:v>
                </c:pt>
                <c:pt idx="9539">
                  <c:v>6594.85</c:v>
                </c:pt>
                <c:pt idx="9540">
                  <c:v>6594.4333333333298</c:v>
                </c:pt>
                <c:pt idx="9541">
                  <c:v>6592.55</c:v>
                </c:pt>
                <c:pt idx="9542">
                  <c:v>6589.85</c:v>
                </c:pt>
                <c:pt idx="9543">
                  <c:v>6588.6666666666742</c:v>
                </c:pt>
                <c:pt idx="9544">
                  <c:v>6590.3</c:v>
                </c:pt>
                <c:pt idx="9545">
                  <c:v>6594.066666666673</c:v>
                </c:pt>
                <c:pt idx="9546">
                  <c:v>6592.9</c:v>
                </c:pt>
                <c:pt idx="9547">
                  <c:v>6586.0166666666719</c:v>
                </c:pt>
                <c:pt idx="9548">
                  <c:v>6586.35</c:v>
                </c:pt>
                <c:pt idx="9549">
                  <c:v>6586.6166666666741</c:v>
                </c:pt>
                <c:pt idx="9550">
                  <c:v>6585.283333333331</c:v>
                </c:pt>
                <c:pt idx="9551">
                  <c:v>6583.6166666666741</c:v>
                </c:pt>
                <c:pt idx="9552">
                  <c:v>6584.8833333333305</c:v>
                </c:pt>
                <c:pt idx="9553">
                  <c:v>6580.316666666673</c:v>
                </c:pt>
                <c:pt idx="9554">
                  <c:v>6578.45</c:v>
                </c:pt>
                <c:pt idx="9555">
                  <c:v>6578</c:v>
                </c:pt>
                <c:pt idx="9556">
                  <c:v>6579.9333333333298</c:v>
                </c:pt>
                <c:pt idx="9557">
                  <c:v>6583.6333333333305</c:v>
                </c:pt>
                <c:pt idx="9558">
                  <c:v>6584.6166666666741</c:v>
                </c:pt>
                <c:pt idx="9559">
                  <c:v>6582.9666666666717</c:v>
                </c:pt>
                <c:pt idx="9560">
                  <c:v>6579.6833333333325</c:v>
                </c:pt>
                <c:pt idx="9561">
                  <c:v>6586.5833333333303</c:v>
                </c:pt>
                <c:pt idx="9562">
                  <c:v>6590.7</c:v>
                </c:pt>
                <c:pt idx="9563">
                  <c:v>6591.6333333333305</c:v>
                </c:pt>
                <c:pt idx="9564">
                  <c:v>6587.95</c:v>
                </c:pt>
                <c:pt idx="9565">
                  <c:v>6587.6500000000024</c:v>
                </c:pt>
                <c:pt idx="9566">
                  <c:v>6582.8833333333305</c:v>
                </c:pt>
                <c:pt idx="9567">
                  <c:v>6584.9833333333308</c:v>
                </c:pt>
                <c:pt idx="9568">
                  <c:v>6587.3</c:v>
                </c:pt>
                <c:pt idx="9569">
                  <c:v>6588.75</c:v>
                </c:pt>
                <c:pt idx="9570">
                  <c:v>6594.066666666673</c:v>
                </c:pt>
                <c:pt idx="9571">
                  <c:v>6592.4333333333298</c:v>
                </c:pt>
                <c:pt idx="9572">
                  <c:v>6593.7333333333308</c:v>
                </c:pt>
                <c:pt idx="9573">
                  <c:v>6596.2666666666719</c:v>
                </c:pt>
                <c:pt idx="9574">
                  <c:v>6600.9833333333308</c:v>
                </c:pt>
                <c:pt idx="9575">
                  <c:v>6600.8333333333303</c:v>
                </c:pt>
                <c:pt idx="9576">
                  <c:v>6599.9666666666717</c:v>
                </c:pt>
                <c:pt idx="9577">
                  <c:v>6600.8333333333303</c:v>
                </c:pt>
                <c:pt idx="9578">
                  <c:v>6599.1166666666741</c:v>
                </c:pt>
                <c:pt idx="9579">
                  <c:v>6599.2</c:v>
                </c:pt>
                <c:pt idx="9580">
                  <c:v>6595.9833333333308</c:v>
                </c:pt>
                <c:pt idx="9581">
                  <c:v>6592.9166666666724</c:v>
                </c:pt>
                <c:pt idx="9582">
                  <c:v>6591.4833333333308</c:v>
                </c:pt>
                <c:pt idx="9583">
                  <c:v>6590.9333333333298</c:v>
                </c:pt>
                <c:pt idx="9584">
                  <c:v>6593.2666666666719</c:v>
                </c:pt>
                <c:pt idx="9585">
                  <c:v>6593.2</c:v>
                </c:pt>
                <c:pt idx="9586">
                  <c:v>6589.7</c:v>
                </c:pt>
                <c:pt idx="9587">
                  <c:v>6588.8666666666741</c:v>
                </c:pt>
                <c:pt idx="9588">
                  <c:v>6585.816666666673</c:v>
                </c:pt>
                <c:pt idx="9589">
                  <c:v>6582.7333333333308</c:v>
                </c:pt>
                <c:pt idx="9590">
                  <c:v>6580.1166666666741</c:v>
                </c:pt>
                <c:pt idx="9591">
                  <c:v>6574.1666666666742</c:v>
                </c:pt>
                <c:pt idx="9592">
                  <c:v>6571.816666666673</c:v>
                </c:pt>
                <c:pt idx="9593">
                  <c:v>6576.4</c:v>
                </c:pt>
                <c:pt idx="9594">
                  <c:v>6574.85</c:v>
                </c:pt>
                <c:pt idx="9595">
                  <c:v>6577.85</c:v>
                </c:pt>
                <c:pt idx="9596">
                  <c:v>6581.1666666666742</c:v>
                </c:pt>
                <c:pt idx="9597">
                  <c:v>6574.533333333331</c:v>
                </c:pt>
                <c:pt idx="9598">
                  <c:v>6575.1</c:v>
                </c:pt>
                <c:pt idx="9599">
                  <c:v>6575.2166666666717</c:v>
                </c:pt>
                <c:pt idx="9600">
                  <c:v>6574.9333333333298</c:v>
                </c:pt>
                <c:pt idx="9601">
                  <c:v>6576.75</c:v>
                </c:pt>
                <c:pt idx="9602">
                  <c:v>6579.4</c:v>
                </c:pt>
                <c:pt idx="9603">
                  <c:v>6579.6166666666741</c:v>
                </c:pt>
                <c:pt idx="9604">
                  <c:v>6576.1500000000024</c:v>
                </c:pt>
                <c:pt idx="9605">
                  <c:v>6573.6</c:v>
                </c:pt>
                <c:pt idx="9606">
                  <c:v>6575.9666666666717</c:v>
                </c:pt>
                <c:pt idx="9607">
                  <c:v>6577.1666666666742</c:v>
                </c:pt>
                <c:pt idx="9608">
                  <c:v>6576.3333333333303</c:v>
                </c:pt>
                <c:pt idx="9609">
                  <c:v>6574.85</c:v>
                </c:pt>
                <c:pt idx="9610">
                  <c:v>6576.4833333333308</c:v>
                </c:pt>
                <c:pt idx="9611">
                  <c:v>6577.2166666666717</c:v>
                </c:pt>
                <c:pt idx="9612">
                  <c:v>6572.2333333333308</c:v>
                </c:pt>
                <c:pt idx="9613">
                  <c:v>6574.6333333333305</c:v>
                </c:pt>
                <c:pt idx="9614">
                  <c:v>6575.1</c:v>
                </c:pt>
                <c:pt idx="9615">
                  <c:v>6580.0833333333303</c:v>
                </c:pt>
                <c:pt idx="9616">
                  <c:v>6582.7666666666719</c:v>
                </c:pt>
                <c:pt idx="9617">
                  <c:v>6581.816666666673</c:v>
                </c:pt>
                <c:pt idx="9618">
                  <c:v>6582.1500000000024</c:v>
                </c:pt>
                <c:pt idx="9619">
                  <c:v>6583.7666666666719</c:v>
                </c:pt>
                <c:pt idx="9620">
                  <c:v>6586.0166666666719</c:v>
                </c:pt>
                <c:pt idx="9621">
                  <c:v>6581.6166666666741</c:v>
                </c:pt>
                <c:pt idx="9622">
                  <c:v>6580.6666666666742</c:v>
                </c:pt>
                <c:pt idx="9623">
                  <c:v>6579.0166666666719</c:v>
                </c:pt>
                <c:pt idx="9624">
                  <c:v>6581.5833333333303</c:v>
                </c:pt>
                <c:pt idx="9625">
                  <c:v>6579.9666666666717</c:v>
                </c:pt>
                <c:pt idx="9626">
                  <c:v>6581.0833333333303</c:v>
                </c:pt>
                <c:pt idx="9627">
                  <c:v>6580.6833333333325</c:v>
                </c:pt>
                <c:pt idx="9628">
                  <c:v>6583.6500000000024</c:v>
                </c:pt>
                <c:pt idx="9629">
                  <c:v>6584.9666666666717</c:v>
                </c:pt>
                <c:pt idx="9630">
                  <c:v>6585.1833333333325</c:v>
                </c:pt>
                <c:pt idx="9631">
                  <c:v>6587.816666666673</c:v>
                </c:pt>
                <c:pt idx="9632">
                  <c:v>6587.75</c:v>
                </c:pt>
                <c:pt idx="9633">
                  <c:v>6586.6500000000024</c:v>
                </c:pt>
                <c:pt idx="9634">
                  <c:v>6582.0833333333303</c:v>
                </c:pt>
                <c:pt idx="9635">
                  <c:v>6584.0833333333303</c:v>
                </c:pt>
                <c:pt idx="9636">
                  <c:v>6582.6500000000024</c:v>
                </c:pt>
                <c:pt idx="9637">
                  <c:v>6580.783333333331</c:v>
                </c:pt>
                <c:pt idx="9638">
                  <c:v>6582.6333333333305</c:v>
                </c:pt>
                <c:pt idx="9639">
                  <c:v>6584.35</c:v>
                </c:pt>
                <c:pt idx="9640">
                  <c:v>6583.1500000000024</c:v>
                </c:pt>
                <c:pt idx="9641">
                  <c:v>6583.8333333333303</c:v>
                </c:pt>
                <c:pt idx="9642">
                  <c:v>6584.0833333333303</c:v>
                </c:pt>
                <c:pt idx="9643">
                  <c:v>6585.4166666666724</c:v>
                </c:pt>
                <c:pt idx="9644">
                  <c:v>6585.7</c:v>
                </c:pt>
                <c:pt idx="9645">
                  <c:v>6586.85</c:v>
                </c:pt>
                <c:pt idx="9646">
                  <c:v>6589.566666666673</c:v>
                </c:pt>
                <c:pt idx="9647">
                  <c:v>6587.316666666673</c:v>
                </c:pt>
                <c:pt idx="9648">
                  <c:v>6592.05</c:v>
                </c:pt>
                <c:pt idx="9649">
                  <c:v>6592.283333333331</c:v>
                </c:pt>
                <c:pt idx="9650">
                  <c:v>6596.783333333331</c:v>
                </c:pt>
                <c:pt idx="9651">
                  <c:v>6598.5833333333303</c:v>
                </c:pt>
                <c:pt idx="9652">
                  <c:v>6598.3</c:v>
                </c:pt>
                <c:pt idx="9653">
                  <c:v>6598.1666666666742</c:v>
                </c:pt>
                <c:pt idx="9654">
                  <c:v>6595.95</c:v>
                </c:pt>
                <c:pt idx="9655">
                  <c:v>6594.95</c:v>
                </c:pt>
                <c:pt idx="9656">
                  <c:v>6594.55</c:v>
                </c:pt>
                <c:pt idx="9657">
                  <c:v>6598.3666666666741</c:v>
                </c:pt>
                <c:pt idx="9658">
                  <c:v>6595.5</c:v>
                </c:pt>
                <c:pt idx="9659">
                  <c:v>6596.2</c:v>
                </c:pt>
                <c:pt idx="9660">
                  <c:v>6595.8833333333305</c:v>
                </c:pt>
                <c:pt idx="9661">
                  <c:v>6597.9333333333298</c:v>
                </c:pt>
                <c:pt idx="9662">
                  <c:v>6603.3666666666741</c:v>
                </c:pt>
                <c:pt idx="9663">
                  <c:v>6599.95</c:v>
                </c:pt>
                <c:pt idx="9664">
                  <c:v>6601.8</c:v>
                </c:pt>
                <c:pt idx="9665">
                  <c:v>6605.533333333331</c:v>
                </c:pt>
                <c:pt idx="9666">
                  <c:v>6607.7</c:v>
                </c:pt>
                <c:pt idx="9667">
                  <c:v>6611.2</c:v>
                </c:pt>
                <c:pt idx="9668">
                  <c:v>6613.2166666666717</c:v>
                </c:pt>
                <c:pt idx="9669">
                  <c:v>6615.7</c:v>
                </c:pt>
                <c:pt idx="9670">
                  <c:v>6620.0166666666719</c:v>
                </c:pt>
                <c:pt idx="9671">
                  <c:v>6619.2333333333308</c:v>
                </c:pt>
                <c:pt idx="9672">
                  <c:v>6619.6</c:v>
                </c:pt>
                <c:pt idx="9673">
                  <c:v>6620.1166666666741</c:v>
                </c:pt>
                <c:pt idx="9674">
                  <c:v>6618.3833333333305</c:v>
                </c:pt>
                <c:pt idx="9675">
                  <c:v>6612.5166666666719</c:v>
                </c:pt>
                <c:pt idx="9676">
                  <c:v>6614.25</c:v>
                </c:pt>
                <c:pt idx="9677">
                  <c:v>6615.1166666666741</c:v>
                </c:pt>
                <c:pt idx="9678">
                  <c:v>6614.033333333331</c:v>
                </c:pt>
                <c:pt idx="9679">
                  <c:v>6614.2333333333308</c:v>
                </c:pt>
                <c:pt idx="9680">
                  <c:v>6614.566666666673</c:v>
                </c:pt>
                <c:pt idx="9681">
                  <c:v>6613.5166666666719</c:v>
                </c:pt>
                <c:pt idx="9682">
                  <c:v>6616.9666666666717</c:v>
                </c:pt>
                <c:pt idx="9683">
                  <c:v>6619.2166666666717</c:v>
                </c:pt>
                <c:pt idx="9684">
                  <c:v>6625.7666666666719</c:v>
                </c:pt>
                <c:pt idx="9685">
                  <c:v>6630.3666666666741</c:v>
                </c:pt>
                <c:pt idx="9686">
                  <c:v>6636.1</c:v>
                </c:pt>
                <c:pt idx="9687">
                  <c:v>6636.9833333333308</c:v>
                </c:pt>
                <c:pt idx="9688">
                  <c:v>6634.7</c:v>
                </c:pt>
                <c:pt idx="9689">
                  <c:v>6633.8333333333303</c:v>
                </c:pt>
                <c:pt idx="9690">
                  <c:v>6631.3</c:v>
                </c:pt>
                <c:pt idx="9691">
                  <c:v>6631</c:v>
                </c:pt>
                <c:pt idx="9692">
                  <c:v>6628.066666666673</c:v>
                </c:pt>
                <c:pt idx="9693">
                  <c:v>6627.05</c:v>
                </c:pt>
                <c:pt idx="9694">
                  <c:v>6632.9666666666717</c:v>
                </c:pt>
                <c:pt idx="9695">
                  <c:v>6635.9166666666724</c:v>
                </c:pt>
                <c:pt idx="9696">
                  <c:v>6633.6</c:v>
                </c:pt>
                <c:pt idx="9697">
                  <c:v>6637.1166666666741</c:v>
                </c:pt>
                <c:pt idx="9698">
                  <c:v>6639.1833333333325</c:v>
                </c:pt>
                <c:pt idx="9699">
                  <c:v>6640.7166666666717</c:v>
                </c:pt>
                <c:pt idx="9700">
                  <c:v>6640.9833333333308</c:v>
                </c:pt>
                <c:pt idx="9701">
                  <c:v>6639.35</c:v>
                </c:pt>
                <c:pt idx="9702">
                  <c:v>6638.6666666666742</c:v>
                </c:pt>
                <c:pt idx="9703">
                  <c:v>6638.9666666666717</c:v>
                </c:pt>
                <c:pt idx="9704">
                  <c:v>6638.3666666666741</c:v>
                </c:pt>
                <c:pt idx="9705">
                  <c:v>6637.8333333333303</c:v>
                </c:pt>
                <c:pt idx="9706">
                  <c:v>6638.6666666666742</c:v>
                </c:pt>
                <c:pt idx="9707">
                  <c:v>6636.1166666666741</c:v>
                </c:pt>
                <c:pt idx="9708">
                  <c:v>6633.4</c:v>
                </c:pt>
                <c:pt idx="9709">
                  <c:v>6631.066666666673</c:v>
                </c:pt>
                <c:pt idx="9710">
                  <c:v>6631.95</c:v>
                </c:pt>
                <c:pt idx="9711">
                  <c:v>6630.7166666666717</c:v>
                </c:pt>
                <c:pt idx="9712">
                  <c:v>6625.6166666666741</c:v>
                </c:pt>
                <c:pt idx="9713">
                  <c:v>6623.0833333333303</c:v>
                </c:pt>
                <c:pt idx="9714">
                  <c:v>6622.5166666666719</c:v>
                </c:pt>
                <c:pt idx="9715">
                  <c:v>6623.2333333333308</c:v>
                </c:pt>
                <c:pt idx="9716">
                  <c:v>6625.7333333333308</c:v>
                </c:pt>
                <c:pt idx="9717">
                  <c:v>6626.25</c:v>
                </c:pt>
                <c:pt idx="9718">
                  <c:v>6625.2</c:v>
                </c:pt>
                <c:pt idx="9719">
                  <c:v>6623.0833333333303</c:v>
                </c:pt>
                <c:pt idx="9720">
                  <c:v>6626.316666666673</c:v>
                </c:pt>
                <c:pt idx="9721">
                  <c:v>6623.6333333333305</c:v>
                </c:pt>
                <c:pt idx="9722">
                  <c:v>6618.4166666666724</c:v>
                </c:pt>
                <c:pt idx="9723">
                  <c:v>6625.7666666666719</c:v>
                </c:pt>
                <c:pt idx="9724">
                  <c:v>6625.566666666673</c:v>
                </c:pt>
                <c:pt idx="9725">
                  <c:v>6623.2333333333308</c:v>
                </c:pt>
                <c:pt idx="9726">
                  <c:v>6615.4833333333308</c:v>
                </c:pt>
                <c:pt idx="9727">
                  <c:v>6618.6500000000024</c:v>
                </c:pt>
                <c:pt idx="9728">
                  <c:v>6616.75</c:v>
                </c:pt>
                <c:pt idx="9729">
                  <c:v>6613.9833333333308</c:v>
                </c:pt>
                <c:pt idx="9730">
                  <c:v>6610.1500000000024</c:v>
                </c:pt>
                <c:pt idx="9731">
                  <c:v>6612.9166666666724</c:v>
                </c:pt>
                <c:pt idx="9732">
                  <c:v>6616.816666666673</c:v>
                </c:pt>
                <c:pt idx="9733">
                  <c:v>6616.55</c:v>
                </c:pt>
                <c:pt idx="9734">
                  <c:v>6616.8833333333305</c:v>
                </c:pt>
                <c:pt idx="9735">
                  <c:v>6620.2666666666719</c:v>
                </c:pt>
                <c:pt idx="9736">
                  <c:v>6619.566666666673</c:v>
                </c:pt>
                <c:pt idx="9737">
                  <c:v>6617.9</c:v>
                </c:pt>
                <c:pt idx="9738">
                  <c:v>6619.7333333333308</c:v>
                </c:pt>
                <c:pt idx="9739">
                  <c:v>6616.6333333333305</c:v>
                </c:pt>
                <c:pt idx="9740">
                  <c:v>6617.8333333333303</c:v>
                </c:pt>
                <c:pt idx="9741">
                  <c:v>6618.1500000000024</c:v>
                </c:pt>
                <c:pt idx="9742">
                  <c:v>6617.6833333333325</c:v>
                </c:pt>
                <c:pt idx="9743">
                  <c:v>6617.066666666673</c:v>
                </c:pt>
                <c:pt idx="9744">
                  <c:v>6613.75</c:v>
                </c:pt>
                <c:pt idx="9745">
                  <c:v>6608.6166666666741</c:v>
                </c:pt>
                <c:pt idx="9746">
                  <c:v>6605.6</c:v>
                </c:pt>
                <c:pt idx="9747">
                  <c:v>6602.566666666673</c:v>
                </c:pt>
                <c:pt idx="9748">
                  <c:v>6602.316666666673</c:v>
                </c:pt>
                <c:pt idx="9749">
                  <c:v>6601.316666666673</c:v>
                </c:pt>
                <c:pt idx="9750">
                  <c:v>6599.9333333333298</c:v>
                </c:pt>
                <c:pt idx="9751">
                  <c:v>6599.55</c:v>
                </c:pt>
                <c:pt idx="9752">
                  <c:v>6603.533333333331</c:v>
                </c:pt>
                <c:pt idx="9753">
                  <c:v>6606.3833333333305</c:v>
                </c:pt>
                <c:pt idx="9754">
                  <c:v>6602.3666666666741</c:v>
                </c:pt>
                <c:pt idx="9755">
                  <c:v>6595.3</c:v>
                </c:pt>
                <c:pt idx="9756">
                  <c:v>6601.35</c:v>
                </c:pt>
                <c:pt idx="9757">
                  <c:v>6595.7166666666717</c:v>
                </c:pt>
                <c:pt idx="9758">
                  <c:v>6592.1500000000024</c:v>
                </c:pt>
                <c:pt idx="9759">
                  <c:v>6588.2</c:v>
                </c:pt>
                <c:pt idx="9760">
                  <c:v>6585.533333333331</c:v>
                </c:pt>
                <c:pt idx="9761">
                  <c:v>6582.3333333333303</c:v>
                </c:pt>
                <c:pt idx="9762">
                  <c:v>6583.85</c:v>
                </c:pt>
                <c:pt idx="9763">
                  <c:v>6580.4166666666724</c:v>
                </c:pt>
                <c:pt idx="9764">
                  <c:v>6580.35</c:v>
                </c:pt>
                <c:pt idx="9765">
                  <c:v>6578.95</c:v>
                </c:pt>
                <c:pt idx="9766">
                  <c:v>6575.9666666666717</c:v>
                </c:pt>
                <c:pt idx="9767">
                  <c:v>6576.4166666666724</c:v>
                </c:pt>
                <c:pt idx="9768">
                  <c:v>6572.783333333331</c:v>
                </c:pt>
                <c:pt idx="9769">
                  <c:v>6576.4833333333308</c:v>
                </c:pt>
                <c:pt idx="9770">
                  <c:v>6573.2</c:v>
                </c:pt>
                <c:pt idx="9771">
                  <c:v>6575.4</c:v>
                </c:pt>
                <c:pt idx="9772">
                  <c:v>6578.316666666673</c:v>
                </c:pt>
                <c:pt idx="9773">
                  <c:v>6578.7333333333308</c:v>
                </c:pt>
                <c:pt idx="9774">
                  <c:v>6578.25</c:v>
                </c:pt>
                <c:pt idx="9775">
                  <c:v>6578.0833333333303</c:v>
                </c:pt>
                <c:pt idx="9776">
                  <c:v>6575.4333333333298</c:v>
                </c:pt>
                <c:pt idx="9777">
                  <c:v>6572.316666666673</c:v>
                </c:pt>
                <c:pt idx="9778">
                  <c:v>6574.05</c:v>
                </c:pt>
                <c:pt idx="9779">
                  <c:v>6575.8666666666741</c:v>
                </c:pt>
                <c:pt idx="9780">
                  <c:v>6578.4166666666724</c:v>
                </c:pt>
                <c:pt idx="9781">
                  <c:v>6579.25</c:v>
                </c:pt>
                <c:pt idx="9782">
                  <c:v>6580.95</c:v>
                </c:pt>
                <c:pt idx="9783">
                  <c:v>6574.066666666673</c:v>
                </c:pt>
                <c:pt idx="9784">
                  <c:v>6574.5166666666719</c:v>
                </c:pt>
                <c:pt idx="9785">
                  <c:v>6573.3</c:v>
                </c:pt>
                <c:pt idx="9786">
                  <c:v>6579.7666666666719</c:v>
                </c:pt>
                <c:pt idx="9787">
                  <c:v>6576.0833333333303</c:v>
                </c:pt>
                <c:pt idx="9788">
                  <c:v>6574.8333333333303</c:v>
                </c:pt>
                <c:pt idx="9789">
                  <c:v>6573.9333333333298</c:v>
                </c:pt>
                <c:pt idx="9790">
                  <c:v>6574.1500000000024</c:v>
                </c:pt>
                <c:pt idx="9791">
                  <c:v>6573.0166666666719</c:v>
                </c:pt>
                <c:pt idx="9792">
                  <c:v>6573.066666666673</c:v>
                </c:pt>
                <c:pt idx="9793">
                  <c:v>6574.4333333333298</c:v>
                </c:pt>
                <c:pt idx="9794">
                  <c:v>6576.2166666666717</c:v>
                </c:pt>
                <c:pt idx="9795">
                  <c:v>6575.7333333333308</c:v>
                </c:pt>
                <c:pt idx="9796">
                  <c:v>6571.8833333333305</c:v>
                </c:pt>
                <c:pt idx="9797">
                  <c:v>6571.7333333333308</c:v>
                </c:pt>
                <c:pt idx="9798">
                  <c:v>6571.6833333333325</c:v>
                </c:pt>
                <c:pt idx="9799">
                  <c:v>6569.35</c:v>
                </c:pt>
                <c:pt idx="9800">
                  <c:v>6568.9666666666717</c:v>
                </c:pt>
                <c:pt idx="9801">
                  <c:v>6570.9166666666724</c:v>
                </c:pt>
                <c:pt idx="9802">
                  <c:v>6572.1666666666742</c:v>
                </c:pt>
                <c:pt idx="9803">
                  <c:v>6573.6666666666742</c:v>
                </c:pt>
                <c:pt idx="9804">
                  <c:v>6569.05</c:v>
                </c:pt>
                <c:pt idx="9805">
                  <c:v>6572.2</c:v>
                </c:pt>
                <c:pt idx="9806">
                  <c:v>6574.0833333333303</c:v>
                </c:pt>
                <c:pt idx="9807">
                  <c:v>6573.6</c:v>
                </c:pt>
                <c:pt idx="9808">
                  <c:v>6572.7</c:v>
                </c:pt>
                <c:pt idx="9809">
                  <c:v>6573.816666666673</c:v>
                </c:pt>
                <c:pt idx="9810">
                  <c:v>6573.05</c:v>
                </c:pt>
                <c:pt idx="9811">
                  <c:v>6569.566666666673</c:v>
                </c:pt>
                <c:pt idx="9812">
                  <c:v>6569.1</c:v>
                </c:pt>
                <c:pt idx="9813">
                  <c:v>6566.85</c:v>
                </c:pt>
                <c:pt idx="9814">
                  <c:v>6567.7333333333308</c:v>
                </c:pt>
                <c:pt idx="9815">
                  <c:v>6572.3</c:v>
                </c:pt>
                <c:pt idx="9816">
                  <c:v>6568.85</c:v>
                </c:pt>
                <c:pt idx="9817">
                  <c:v>6569.7666666666719</c:v>
                </c:pt>
                <c:pt idx="9818">
                  <c:v>6572.2333333333308</c:v>
                </c:pt>
                <c:pt idx="9819">
                  <c:v>6573.4333333333298</c:v>
                </c:pt>
                <c:pt idx="9820">
                  <c:v>6574.8333333333303</c:v>
                </c:pt>
                <c:pt idx="9821">
                  <c:v>6577.533333333331</c:v>
                </c:pt>
                <c:pt idx="9822">
                  <c:v>6574.816666666673</c:v>
                </c:pt>
                <c:pt idx="9823">
                  <c:v>6580.7666666666719</c:v>
                </c:pt>
                <c:pt idx="9824">
                  <c:v>6581.95</c:v>
                </c:pt>
                <c:pt idx="9825">
                  <c:v>6582.1833333333325</c:v>
                </c:pt>
                <c:pt idx="9826">
                  <c:v>6584.7333333333308</c:v>
                </c:pt>
                <c:pt idx="9827">
                  <c:v>6584.6500000000024</c:v>
                </c:pt>
                <c:pt idx="9828">
                  <c:v>6584.75</c:v>
                </c:pt>
                <c:pt idx="9829">
                  <c:v>6581.7</c:v>
                </c:pt>
                <c:pt idx="9830">
                  <c:v>6581.1333333333305</c:v>
                </c:pt>
                <c:pt idx="9831">
                  <c:v>6578.3833333333305</c:v>
                </c:pt>
                <c:pt idx="9832">
                  <c:v>6582.25</c:v>
                </c:pt>
                <c:pt idx="9833">
                  <c:v>6579.2</c:v>
                </c:pt>
                <c:pt idx="9834">
                  <c:v>6580.6500000000024</c:v>
                </c:pt>
                <c:pt idx="9835">
                  <c:v>6576.55</c:v>
                </c:pt>
                <c:pt idx="9836">
                  <c:v>6577.1666666666742</c:v>
                </c:pt>
                <c:pt idx="9837">
                  <c:v>6578.6666666666742</c:v>
                </c:pt>
                <c:pt idx="9838">
                  <c:v>6579.1833333333325</c:v>
                </c:pt>
                <c:pt idx="9839">
                  <c:v>6577.066666666673</c:v>
                </c:pt>
                <c:pt idx="9840">
                  <c:v>6572.9333333333298</c:v>
                </c:pt>
                <c:pt idx="9841">
                  <c:v>6573.2</c:v>
                </c:pt>
                <c:pt idx="9842">
                  <c:v>6577</c:v>
                </c:pt>
                <c:pt idx="9843">
                  <c:v>6577</c:v>
                </c:pt>
                <c:pt idx="9844">
                  <c:v>6577.6666666666742</c:v>
                </c:pt>
                <c:pt idx="9845">
                  <c:v>6579.85</c:v>
                </c:pt>
                <c:pt idx="9846">
                  <c:v>6575.3</c:v>
                </c:pt>
                <c:pt idx="9847">
                  <c:v>6576.25</c:v>
                </c:pt>
                <c:pt idx="9848">
                  <c:v>6577.1333333333305</c:v>
                </c:pt>
                <c:pt idx="9849">
                  <c:v>6581.4</c:v>
                </c:pt>
                <c:pt idx="9850">
                  <c:v>6584.1666666666742</c:v>
                </c:pt>
                <c:pt idx="9851">
                  <c:v>6585.066666666673</c:v>
                </c:pt>
                <c:pt idx="9852">
                  <c:v>6584.5833333333303</c:v>
                </c:pt>
                <c:pt idx="9853">
                  <c:v>6582.5833333333303</c:v>
                </c:pt>
                <c:pt idx="9854">
                  <c:v>6580.9666666666717</c:v>
                </c:pt>
                <c:pt idx="9855">
                  <c:v>6581.5</c:v>
                </c:pt>
                <c:pt idx="9856">
                  <c:v>6581.9666666666717</c:v>
                </c:pt>
                <c:pt idx="9857">
                  <c:v>6582.033333333331</c:v>
                </c:pt>
                <c:pt idx="9858">
                  <c:v>6584.4333333333298</c:v>
                </c:pt>
                <c:pt idx="9859">
                  <c:v>6587</c:v>
                </c:pt>
                <c:pt idx="9860">
                  <c:v>6581.85</c:v>
                </c:pt>
                <c:pt idx="9861">
                  <c:v>6578.5166666666719</c:v>
                </c:pt>
                <c:pt idx="9862">
                  <c:v>6574.5833333333303</c:v>
                </c:pt>
                <c:pt idx="9863">
                  <c:v>6567.95</c:v>
                </c:pt>
                <c:pt idx="9864">
                  <c:v>6566.7666666666719</c:v>
                </c:pt>
                <c:pt idx="9865">
                  <c:v>6562.6333333333305</c:v>
                </c:pt>
                <c:pt idx="9866">
                  <c:v>6563.816666666673</c:v>
                </c:pt>
                <c:pt idx="9867">
                  <c:v>6563.9</c:v>
                </c:pt>
                <c:pt idx="9868">
                  <c:v>6565.066666666673</c:v>
                </c:pt>
                <c:pt idx="9869">
                  <c:v>6564.0166666666719</c:v>
                </c:pt>
                <c:pt idx="9870">
                  <c:v>6564.25</c:v>
                </c:pt>
                <c:pt idx="9871">
                  <c:v>6568.6666666666742</c:v>
                </c:pt>
                <c:pt idx="9872">
                  <c:v>6562.9833333333308</c:v>
                </c:pt>
                <c:pt idx="9873">
                  <c:v>6559.6666666666742</c:v>
                </c:pt>
                <c:pt idx="9874">
                  <c:v>6558.75</c:v>
                </c:pt>
                <c:pt idx="9875">
                  <c:v>6553.9833333333308</c:v>
                </c:pt>
                <c:pt idx="9876">
                  <c:v>6555.4</c:v>
                </c:pt>
                <c:pt idx="9877">
                  <c:v>6556.533333333331</c:v>
                </c:pt>
                <c:pt idx="9878">
                  <c:v>6554.783333333331</c:v>
                </c:pt>
                <c:pt idx="9879">
                  <c:v>6557.4833333333308</c:v>
                </c:pt>
                <c:pt idx="9880">
                  <c:v>6561.75</c:v>
                </c:pt>
                <c:pt idx="9881">
                  <c:v>6561.05</c:v>
                </c:pt>
                <c:pt idx="9882">
                  <c:v>6562.05</c:v>
                </c:pt>
                <c:pt idx="9883">
                  <c:v>6556.9833333333308</c:v>
                </c:pt>
                <c:pt idx="9884">
                  <c:v>6556.4833333333308</c:v>
                </c:pt>
                <c:pt idx="9885">
                  <c:v>6559.5</c:v>
                </c:pt>
                <c:pt idx="9886">
                  <c:v>6556.6333333333305</c:v>
                </c:pt>
                <c:pt idx="9887">
                  <c:v>6562.2</c:v>
                </c:pt>
                <c:pt idx="9888">
                  <c:v>6560.8</c:v>
                </c:pt>
                <c:pt idx="9889">
                  <c:v>6565.7</c:v>
                </c:pt>
                <c:pt idx="9890">
                  <c:v>6563.6666666666742</c:v>
                </c:pt>
                <c:pt idx="9891">
                  <c:v>6564.55</c:v>
                </c:pt>
                <c:pt idx="9892">
                  <c:v>6559.6</c:v>
                </c:pt>
                <c:pt idx="9893">
                  <c:v>6564.6166666666741</c:v>
                </c:pt>
                <c:pt idx="9894">
                  <c:v>6564.0166666666719</c:v>
                </c:pt>
                <c:pt idx="9895">
                  <c:v>6565.4166666666724</c:v>
                </c:pt>
                <c:pt idx="9896">
                  <c:v>6563.6666666666742</c:v>
                </c:pt>
                <c:pt idx="9897">
                  <c:v>6561.6833333333325</c:v>
                </c:pt>
                <c:pt idx="9898">
                  <c:v>6559.75</c:v>
                </c:pt>
                <c:pt idx="9899">
                  <c:v>6557.316666666673</c:v>
                </c:pt>
                <c:pt idx="9900">
                  <c:v>6554.3833333333305</c:v>
                </c:pt>
                <c:pt idx="9901">
                  <c:v>6549.9666666666717</c:v>
                </c:pt>
                <c:pt idx="9902">
                  <c:v>6542.9166666666724</c:v>
                </c:pt>
                <c:pt idx="9903">
                  <c:v>6545.6833333333325</c:v>
                </c:pt>
                <c:pt idx="9904">
                  <c:v>6543</c:v>
                </c:pt>
                <c:pt idx="9905">
                  <c:v>6541.6333333333305</c:v>
                </c:pt>
                <c:pt idx="9906">
                  <c:v>6543.4166666666724</c:v>
                </c:pt>
                <c:pt idx="9907">
                  <c:v>6544.3666666666741</c:v>
                </c:pt>
                <c:pt idx="9908">
                  <c:v>6543.9</c:v>
                </c:pt>
                <c:pt idx="9909">
                  <c:v>6540.3666666666741</c:v>
                </c:pt>
                <c:pt idx="9910">
                  <c:v>6534.5166666666719</c:v>
                </c:pt>
                <c:pt idx="9911">
                  <c:v>6532.3666666666741</c:v>
                </c:pt>
                <c:pt idx="9912">
                  <c:v>6531.0166666666719</c:v>
                </c:pt>
                <c:pt idx="9913">
                  <c:v>6531.95</c:v>
                </c:pt>
                <c:pt idx="9914">
                  <c:v>6529.5166666666719</c:v>
                </c:pt>
                <c:pt idx="9915">
                  <c:v>6526.316666666673</c:v>
                </c:pt>
                <c:pt idx="9916">
                  <c:v>6527.4333333333298</c:v>
                </c:pt>
                <c:pt idx="9917">
                  <c:v>6534.0833333333303</c:v>
                </c:pt>
                <c:pt idx="9918">
                  <c:v>6529.7333333333308</c:v>
                </c:pt>
                <c:pt idx="9919">
                  <c:v>6531.6166666666741</c:v>
                </c:pt>
                <c:pt idx="9920">
                  <c:v>6533.6833333333325</c:v>
                </c:pt>
                <c:pt idx="9921">
                  <c:v>6536.3333333333303</c:v>
                </c:pt>
                <c:pt idx="9922">
                  <c:v>6537.8333333333303</c:v>
                </c:pt>
                <c:pt idx="9923">
                  <c:v>6542.6</c:v>
                </c:pt>
                <c:pt idx="9924">
                  <c:v>6542.033333333331</c:v>
                </c:pt>
                <c:pt idx="9925">
                  <c:v>6546.066666666673</c:v>
                </c:pt>
                <c:pt idx="9926">
                  <c:v>6546.9833333333308</c:v>
                </c:pt>
                <c:pt idx="9927">
                  <c:v>6546.033333333331</c:v>
                </c:pt>
                <c:pt idx="9928">
                  <c:v>6542.85</c:v>
                </c:pt>
                <c:pt idx="9929">
                  <c:v>6545</c:v>
                </c:pt>
                <c:pt idx="9930">
                  <c:v>6544.316666666673</c:v>
                </c:pt>
                <c:pt idx="9931">
                  <c:v>6541.8833333333305</c:v>
                </c:pt>
                <c:pt idx="9932">
                  <c:v>6549.316666666673</c:v>
                </c:pt>
                <c:pt idx="9933">
                  <c:v>6549.4</c:v>
                </c:pt>
                <c:pt idx="9934">
                  <c:v>6547.3333333333303</c:v>
                </c:pt>
                <c:pt idx="9935">
                  <c:v>6546.6833333333325</c:v>
                </c:pt>
                <c:pt idx="9936">
                  <c:v>6547.4666666666717</c:v>
                </c:pt>
                <c:pt idx="9937">
                  <c:v>6550.1666666666742</c:v>
                </c:pt>
                <c:pt idx="9938">
                  <c:v>6547.0833333333303</c:v>
                </c:pt>
                <c:pt idx="9939">
                  <c:v>6543.4166666666724</c:v>
                </c:pt>
                <c:pt idx="9940">
                  <c:v>6541.2166666666717</c:v>
                </c:pt>
                <c:pt idx="9941">
                  <c:v>6544.783333333331</c:v>
                </c:pt>
                <c:pt idx="9942">
                  <c:v>6542.8833333333305</c:v>
                </c:pt>
                <c:pt idx="9943">
                  <c:v>6546.4833333333308</c:v>
                </c:pt>
                <c:pt idx="9944">
                  <c:v>6549.25</c:v>
                </c:pt>
                <c:pt idx="9945">
                  <c:v>6546.0166666666719</c:v>
                </c:pt>
                <c:pt idx="9946">
                  <c:v>6544.6833333333325</c:v>
                </c:pt>
                <c:pt idx="9947">
                  <c:v>6543.1166666666741</c:v>
                </c:pt>
                <c:pt idx="9948">
                  <c:v>6547.9</c:v>
                </c:pt>
                <c:pt idx="9949">
                  <c:v>6546.9333333333298</c:v>
                </c:pt>
                <c:pt idx="9950">
                  <c:v>6550.1666666666742</c:v>
                </c:pt>
                <c:pt idx="9951">
                  <c:v>6552.85</c:v>
                </c:pt>
                <c:pt idx="9952">
                  <c:v>6551.8666666666741</c:v>
                </c:pt>
                <c:pt idx="9953">
                  <c:v>6552.2333333333308</c:v>
                </c:pt>
                <c:pt idx="9954">
                  <c:v>6555.2333333333308</c:v>
                </c:pt>
                <c:pt idx="9955">
                  <c:v>6557.283333333331</c:v>
                </c:pt>
                <c:pt idx="9956">
                  <c:v>6560.033333333331</c:v>
                </c:pt>
                <c:pt idx="9957">
                  <c:v>6563.9666666666717</c:v>
                </c:pt>
                <c:pt idx="9958">
                  <c:v>6563.7666666666719</c:v>
                </c:pt>
                <c:pt idx="9959">
                  <c:v>6566.7166666666717</c:v>
                </c:pt>
                <c:pt idx="9960">
                  <c:v>6564.4833333333308</c:v>
                </c:pt>
                <c:pt idx="9961">
                  <c:v>6564.5833333333303</c:v>
                </c:pt>
                <c:pt idx="9962">
                  <c:v>6566.7</c:v>
                </c:pt>
                <c:pt idx="9963">
                  <c:v>6565.25</c:v>
                </c:pt>
                <c:pt idx="9964">
                  <c:v>6566.9666666666717</c:v>
                </c:pt>
                <c:pt idx="9965">
                  <c:v>6568.6666666666742</c:v>
                </c:pt>
                <c:pt idx="9966">
                  <c:v>6568.5833333333303</c:v>
                </c:pt>
                <c:pt idx="9967">
                  <c:v>6569.8333333333303</c:v>
                </c:pt>
                <c:pt idx="9968">
                  <c:v>6570.1666666666742</c:v>
                </c:pt>
                <c:pt idx="9969">
                  <c:v>6566.9333333333298</c:v>
                </c:pt>
                <c:pt idx="9970">
                  <c:v>6565.566666666673</c:v>
                </c:pt>
                <c:pt idx="9971">
                  <c:v>6566.4333333333298</c:v>
                </c:pt>
                <c:pt idx="9972">
                  <c:v>6567.6833333333325</c:v>
                </c:pt>
                <c:pt idx="9973">
                  <c:v>6567.2666666666719</c:v>
                </c:pt>
                <c:pt idx="9974">
                  <c:v>6569.75</c:v>
                </c:pt>
                <c:pt idx="9975">
                  <c:v>6572</c:v>
                </c:pt>
                <c:pt idx="9976">
                  <c:v>6571.1</c:v>
                </c:pt>
                <c:pt idx="9977">
                  <c:v>6566.4833333333308</c:v>
                </c:pt>
                <c:pt idx="9978">
                  <c:v>6565.55</c:v>
                </c:pt>
                <c:pt idx="9979">
                  <c:v>6563.5166666666719</c:v>
                </c:pt>
                <c:pt idx="9980">
                  <c:v>6564.75</c:v>
                </c:pt>
                <c:pt idx="9981">
                  <c:v>6560.9</c:v>
                </c:pt>
                <c:pt idx="9982">
                  <c:v>6559.8833333333305</c:v>
                </c:pt>
                <c:pt idx="9983">
                  <c:v>6562.9333333333298</c:v>
                </c:pt>
                <c:pt idx="9984">
                  <c:v>6567.3333333333303</c:v>
                </c:pt>
                <c:pt idx="9985">
                  <c:v>6566.7666666666719</c:v>
                </c:pt>
                <c:pt idx="9986">
                  <c:v>6558</c:v>
                </c:pt>
                <c:pt idx="9987">
                  <c:v>6558.9</c:v>
                </c:pt>
                <c:pt idx="9988">
                  <c:v>6558.2</c:v>
                </c:pt>
                <c:pt idx="9989">
                  <c:v>6553.4666666666717</c:v>
                </c:pt>
                <c:pt idx="9990">
                  <c:v>6556.8</c:v>
                </c:pt>
                <c:pt idx="9991">
                  <c:v>6556.8333333333303</c:v>
                </c:pt>
                <c:pt idx="9992">
                  <c:v>6555.1</c:v>
                </c:pt>
                <c:pt idx="9993">
                  <c:v>6566.6500000000024</c:v>
                </c:pt>
                <c:pt idx="9994">
                  <c:v>6572.1333333333305</c:v>
                </c:pt>
                <c:pt idx="9995">
                  <c:v>6575.5</c:v>
                </c:pt>
                <c:pt idx="9996">
                  <c:v>6572.6333333333305</c:v>
                </c:pt>
                <c:pt idx="9997">
                  <c:v>6569.1333333333305</c:v>
                </c:pt>
                <c:pt idx="9998">
                  <c:v>6568.6666666666742</c:v>
                </c:pt>
                <c:pt idx="9999">
                  <c:v>6571.2</c:v>
                </c:pt>
                <c:pt idx="10000">
                  <c:v>6569.6333333333305</c:v>
                </c:pt>
                <c:pt idx="10001">
                  <c:v>6564.283333333331</c:v>
                </c:pt>
                <c:pt idx="10002">
                  <c:v>6565.5</c:v>
                </c:pt>
                <c:pt idx="10003">
                  <c:v>6565.5</c:v>
                </c:pt>
                <c:pt idx="10004">
                  <c:v>6561.55</c:v>
                </c:pt>
                <c:pt idx="10005">
                  <c:v>6566.3666666666741</c:v>
                </c:pt>
                <c:pt idx="10006">
                  <c:v>6566.9833333333308</c:v>
                </c:pt>
                <c:pt idx="10007">
                  <c:v>6567.75</c:v>
                </c:pt>
                <c:pt idx="10008">
                  <c:v>6565.6166666666741</c:v>
                </c:pt>
                <c:pt idx="10009">
                  <c:v>6562.05</c:v>
                </c:pt>
                <c:pt idx="10010">
                  <c:v>6561.3833333333305</c:v>
                </c:pt>
                <c:pt idx="10011">
                  <c:v>6558.9166666666724</c:v>
                </c:pt>
                <c:pt idx="10012">
                  <c:v>6556.25</c:v>
                </c:pt>
                <c:pt idx="10013">
                  <c:v>6557.2166666666717</c:v>
                </c:pt>
                <c:pt idx="10014">
                  <c:v>6555.2166666666717</c:v>
                </c:pt>
                <c:pt idx="10015">
                  <c:v>6553.9</c:v>
                </c:pt>
                <c:pt idx="10016">
                  <c:v>6555.7</c:v>
                </c:pt>
                <c:pt idx="10017">
                  <c:v>6553.1333333333305</c:v>
                </c:pt>
                <c:pt idx="10018">
                  <c:v>6555.2166666666717</c:v>
                </c:pt>
                <c:pt idx="10019">
                  <c:v>6554.7333333333308</c:v>
                </c:pt>
                <c:pt idx="10020">
                  <c:v>6560.1</c:v>
                </c:pt>
                <c:pt idx="10021">
                  <c:v>6565.25</c:v>
                </c:pt>
                <c:pt idx="10022">
                  <c:v>6567.1500000000024</c:v>
                </c:pt>
                <c:pt idx="10023">
                  <c:v>6567.9</c:v>
                </c:pt>
                <c:pt idx="10024">
                  <c:v>6566.2666666666719</c:v>
                </c:pt>
                <c:pt idx="10025">
                  <c:v>6563.8666666666741</c:v>
                </c:pt>
                <c:pt idx="10026">
                  <c:v>6562.7</c:v>
                </c:pt>
                <c:pt idx="10027">
                  <c:v>6561.6833333333325</c:v>
                </c:pt>
                <c:pt idx="10028">
                  <c:v>6561.85</c:v>
                </c:pt>
                <c:pt idx="10029">
                  <c:v>6568.1333333333305</c:v>
                </c:pt>
                <c:pt idx="10030">
                  <c:v>6573.1500000000024</c:v>
                </c:pt>
                <c:pt idx="10031">
                  <c:v>6571.7166666666717</c:v>
                </c:pt>
                <c:pt idx="10032">
                  <c:v>6571.066666666673</c:v>
                </c:pt>
                <c:pt idx="10033">
                  <c:v>6570.5</c:v>
                </c:pt>
                <c:pt idx="10034">
                  <c:v>6571.566666666673</c:v>
                </c:pt>
                <c:pt idx="10035">
                  <c:v>6568.1833333333325</c:v>
                </c:pt>
                <c:pt idx="10036">
                  <c:v>6573.2333333333308</c:v>
                </c:pt>
                <c:pt idx="10037">
                  <c:v>6573.066666666673</c:v>
                </c:pt>
                <c:pt idx="10038">
                  <c:v>6578.7166666666717</c:v>
                </c:pt>
                <c:pt idx="10039">
                  <c:v>6579.6333333333305</c:v>
                </c:pt>
                <c:pt idx="10040">
                  <c:v>6579.35</c:v>
                </c:pt>
                <c:pt idx="10041">
                  <c:v>6579.05</c:v>
                </c:pt>
                <c:pt idx="10042">
                  <c:v>6577.9833333333308</c:v>
                </c:pt>
                <c:pt idx="10043">
                  <c:v>6575.7</c:v>
                </c:pt>
                <c:pt idx="10044">
                  <c:v>6575.2666666666719</c:v>
                </c:pt>
                <c:pt idx="10045">
                  <c:v>6574.2166666666717</c:v>
                </c:pt>
                <c:pt idx="10046">
                  <c:v>6578.5166666666719</c:v>
                </c:pt>
                <c:pt idx="10047">
                  <c:v>6579.3</c:v>
                </c:pt>
                <c:pt idx="10048">
                  <c:v>6582.0833333333303</c:v>
                </c:pt>
                <c:pt idx="10049">
                  <c:v>6580.7</c:v>
                </c:pt>
                <c:pt idx="10050">
                  <c:v>6579.533333333331</c:v>
                </c:pt>
                <c:pt idx="10051">
                  <c:v>6577.3</c:v>
                </c:pt>
                <c:pt idx="10052">
                  <c:v>6577.25</c:v>
                </c:pt>
                <c:pt idx="10053">
                  <c:v>6564.2666666666719</c:v>
                </c:pt>
                <c:pt idx="10054">
                  <c:v>6565.75</c:v>
                </c:pt>
                <c:pt idx="10055">
                  <c:v>6563.3333333333303</c:v>
                </c:pt>
                <c:pt idx="10056">
                  <c:v>6567.6833333333325</c:v>
                </c:pt>
                <c:pt idx="10057">
                  <c:v>6567.9166666666724</c:v>
                </c:pt>
                <c:pt idx="10058">
                  <c:v>6567.9333333333298</c:v>
                </c:pt>
                <c:pt idx="10059">
                  <c:v>6570.8</c:v>
                </c:pt>
                <c:pt idx="10060">
                  <c:v>6571.7333333333308</c:v>
                </c:pt>
                <c:pt idx="10061">
                  <c:v>6576.533333333331</c:v>
                </c:pt>
                <c:pt idx="10062">
                  <c:v>6576.3333333333303</c:v>
                </c:pt>
                <c:pt idx="10063">
                  <c:v>6575.783333333331</c:v>
                </c:pt>
                <c:pt idx="10064">
                  <c:v>6580.033333333331</c:v>
                </c:pt>
                <c:pt idx="10065">
                  <c:v>6578.5</c:v>
                </c:pt>
                <c:pt idx="10066">
                  <c:v>6584.05</c:v>
                </c:pt>
                <c:pt idx="10067">
                  <c:v>6580.75</c:v>
                </c:pt>
                <c:pt idx="10068">
                  <c:v>6584.05</c:v>
                </c:pt>
                <c:pt idx="10069">
                  <c:v>6588.25</c:v>
                </c:pt>
                <c:pt idx="10070">
                  <c:v>6589.1666666666742</c:v>
                </c:pt>
                <c:pt idx="10071">
                  <c:v>6593.1833333333325</c:v>
                </c:pt>
                <c:pt idx="10072">
                  <c:v>6598.6666666666742</c:v>
                </c:pt>
                <c:pt idx="10073">
                  <c:v>6596.1166666666741</c:v>
                </c:pt>
                <c:pt idx="10074">
                  <c:v>6598.816666666673</c:v>
                </c:pt>
                <c:pt idx="10075">
                  <c:v>6602.9333333333298</c:v>
                </c:pt>
                <c:pt idx="10076">
                  <c:v>6599.1</c:v>
                </c:pt>
                <c:pt idx="10077">
                  <c:v>6598.1333333333305</c:v>
                </c:pt>
                <c:pt idx="10078">
                  <c:v>6600.6833333333325</c:v>
                </c:pt>
                <c:pt idx="10079">
                  <c:v>6601.5166666666719</c:v>
                </c:pt>
                <c:pt idx="10080">
                  <c:v>6597.9333333333298</c:v>
                </c:pt>
                <c:pt idx="10081">
                  <c:v>6594.8</c:v>
                </c:pt>
                <c:pt idx="10082">
                  <c:v>6595.5166666666719</c:v>
                </c:pt>
                <c:pt idx="10083">
                  <c:v>6600.816666666673</c:v>
                </c:pt>
                <c:pt idx="10084">
                  <c:v>6605.95</c:v>
                </c:pt>
                <c:pt idx="10085">
                  <c:v>6609.0166666666719</c:v>
                </c:pt>
                <c:pt idx="10086">
                  <c:v>6605.033333333331</c:v>
                </c:pt>
                <c:pt idx="10087">
                  <c:v>6605.9166666666724</c:v>
                </c:pt>
                <c:pt idx="10088">
                  <c:v>6602.4333333333298</c:v>
                </c:pt>
                <c:pt idx="10089">
                  <c:v>6595.8666666666741</c:v>
                </c:pt>
                <c:pt idx="10090">
                  <c:v>6591.6666666666742</c:v>
                </c:pt>
                <c:pt idx="10091">
                  <c:v>6597.3833333333305</c:v>
                </c:pt>
                <c:pt idx="10092">
                  <c:v>6597.85</c:v>
                </c:pt>
                <c:pt idx="10093">
                  <c:v>6600.85</c:v>
                </c:pt>
                <c:pt idx="10094">
                  <c:v>6603.283333333331</c:v>
                </c:pt>
                <c:pt idx="10095">
                  <c:v>6605.7333333333308</c:v>
                </c:pt>
                <c:pt idx="10096">
                  <c:v>6605.45</c:v>
                </c:pt>
                <c:pt idx="10097">
                  <c:v>6606.2333333333308</c:v>
                </c:pt>
                <c:pt idx="10098">
                  <c:v>6598.6666666666742</c:v>
                </c:pt>
                <c:pt idx="10099">
                  <c:v>6598.8666666666741</c:v>
                </c:pt>
                <c:pt idx="10100">
                  <c:v>6598.3833333333305</c:v>
                </c:pt>
                <c:pt idx="10101">
                  <c:v>6598.35</c:v>
                </c:pt>
                <c:pt idx="10102">
                  <c:v>6596.4833333333308</c:v>
                </c:pt>
                <c:pt idx="10103">
                  <c:v>6593.6</c:v>
                </c:pt>
                <c:pt idx="10104">
                  <c:v>6591.2666666666719</c:v>
                </c:pt>
                <c:pt idx="10105">
                  <c:v>6593.05</c:v>
                </c:pt>
                <c:pt idx="10106">
                  <c:v>6596.1500000000024</c:v>
                </c:pt>
                <c:pt idx="10107">
                  <c:v>6592.45</c:v>
                </c:pt>
                <c:pt idx="10108">
                  <c:v>6591.2666666666719</c:v>
                </c:pt>
                <c:pt idx="10109">
                  <c:v>6593.816666666673</c:v>
                </c:pt>
                <c:pt idx="10110">
                  <c:v>6588.8333333333303</c:v>
                </c:pt>
                <c:pt idx="10111">
                  <c:v>6591.1666666666742</c:v>
                </c:pt>
                <c:pt idx="10112">
                  <c:v>6589.7333333333308</c:v>
                </c:pt>
                <c:pt idx="10113">
                  <c:v>6594.35</c:v>
                </c:pt>
                <c:pt idx="10114">
                  <c:v>6590.0833333333303</c:v>
                </c:pt>
                <c:pt idx="10115">
                  <c:v>6590.1666666666742</c:v>
                </c:pt>
                <c:pt idx="10116">
                  <c:v>6589.7</c:v>
                </c:pt>
                <c:pt idx="10117">
                  <c:v>6593.816666666673</c:v>
                </c:pt>
                <c:pt idx="10118">
                  <c:v>6592.95</c:v>
                </c:pt>
                <c:pt idx="10119">
                  <c:v>6589.6500000000024</c:v>
                </c:pt>
                <c:pt idx="10120">
                  <c:v>6587.4</c:v>
                </c:pt>
                <c:pt idx="10121">
                  <c:v>6581.6333333333305</c:v>
                </c:pt>
                <c:pt idx="10122">
                  <c:v>6579.45</c:v>
                </c:pt>
                <c:pt idx="10123">
                  <c:v>6580</c:v>
                </c:pt>
                <c:pt idx="10124">
                  <c:v>6584.533333333331</c:v>
                </c:pt>
                <c:pt idx="10125">
                  <c:v>6586.6833333333325</c:v>
                </c:pt>
                <c:pt idx="10126">
                  <c:v>6585.6</c:v>
                </c:pt>
                <c:pt idx="10127">
                  <c:v>6583.25</c:v>
                </c:pt>
                <c:pt idx="10128">
                  <c:v>6580.85</c:v>
                </c:pt>
                <c:pt idx="10129">
                  <c:v>6579.066666666673</c:v>
                </c:pt>
                <c:pt idx="10130">
                  <c:v>6576.4333333333298</c:v>
                </c:pt>
                <c:pt idx="10131">
                  <c:v>6571.033333333331</c:v>
                </c:pt>
                <c:pt idx="10132">
                  <c:v>6569.1833333333325</c:v>
                </c:pt>
                <c:pt idx="10133">
                  <c:v>6571.5166666666719</c:v>
                </c:pt>
                <c:pt idx="10134">
                  <c:v>6568.3666666666741</c:v>
                </c:pt>
                <c:pt idx="10135">
                  <c:v>6562.6666666666742</c:v>
                </c:pt>
                <c:pt idx="10136">
                  <c:v>6560.5166666666719</c:v>
                </c:pt>
                <c:pt idx="10137">
                  <c:v>6562.05</c:v>
                </c:pt>
                <c:pt idx="10138">
                  <c:v>6565.8333333333303</c:v>
                </c:pt>
                <c:pt idx="10139">
                  <c:v>6564.3333333333303</c:v>
                </c:pt>
                <c:pt idx="10140">
                  <c:v>6568.283333333331</c:v>
                </c:pt>
                <c:pt idx="10141">
                  <c:v>6567.3666666666741</c:v>
                </c:pt>
                <c:pt idx="10142">
                  <c:v>6563.2166666666717</c:v>
                </c:pt>
                <c:pt idx="10143">
                  <c:v>6553.783333333331</c:v>
                </c:pt>
                <c:pt idx="10144">
                  <c:v>6552.1666666666742</c:v>
                </c:pt>
                <c:pt idx="10145">
                  <c:v>6552.5</c:v>
                </c:pt>
                <c:pt idx="10146">
                  <c:v>6558.283333333331</c:v>
                </c:pt>
                <c:pt idx="10147">
                  <c:v>6557.4166666666724</c:v>
                </c:pt>
                <c:pt idx="10148">
                  <c:v>6560.5</c:v>
                </c:pt>
                <c:pt idx="10149">
                  <c:v>6566.816666666673</c:v>
                </c:pt>
                <c:pt idx="10150">
                  <c:v>6569.9666666666717</c:v>
                </c:pt>
                <c:pt idx="10151">
                  <c:v>6564.4833333333308</c:v>
                </c:pt>
                <c:pt idx="10152">
                  <c:v>6569.1</c:v>
                </c:pt>
                <c:pt idx="10153">
                  <c:v>6566.9</c:v>
                </c:pt>
                <c:pt idx="10154">
                  <c:v>6558.2166666666717</c:v>
                </c:pt>
                <c:pt idx="10155">
                  <c:v>6558.5</c:v>
                </c:pt>
                <c:pt idx="10156">
                  <c:v>6553.7333333333308</c:v>
                </c:pt>
                <c:pt idx="10157">
                  <c:v>6553.3666666666741</c:v>
                </c:pt>
                <c:pt idx="10158">
                  <c:v>6553.6666666666742</c:v>
                </c:pt>
                <c:pt idx="10159">
                  <c:v>6556.283333333331</c:v>
                </c:pt>
                <c:pt idx="10160">
                  <c:v>6555.4</c:v>
                </c:pt>
                <c:pt idx="10161">
                  <c:v>6557.3333333333303</c:v>
                </c:pt>
                <c:pt idx="10162">
                  <c:v>6557.45</c:v>
                </c:pt>
                <c:pt idx="10163">
                  <c:v>6561.5</c:v>
                </c:pt>
                <c:pt idx="10164">
                  <c:v>6562.1666666666742</c:v>
                </c:pt>
                <c:pt idx="10165">
                  <c:v>6558.05</c:v>
                </c:pt>
                <c:pt idx="10166">
                  <c:v>6559.95</c:v>
                </c:pt>
                <c:pt idx="10167">
                  <c:v>6562.95</c:v>
                </c:pt>
                <c:pt idx="10168">
                  <c:v>6562.05</c:v>
                </c:pt>
                <c:pt idx="10169">
                  <c:v>6560.4</c:v>
                </c:pt>
                <c:pt idx="10170">
                  <c:v>6565.2666666666719</c:v>
                </c:pt>
                <c:pt idx="10171">
                  <c:v>6566.4166666666724</c:v>
                </c:pt>
                <c:pt idx="10172">
                  <c:v>6565.9</c:v>
                </c:pt>
                <c:pt idx="10173">
                  <c:v>6563.3666666666741</c:v>
                </c:pt>
                <c:pt idx="10174">
                  <c:v>6564.2666666666719</c:v>
                </c:pt>
                <c:pt idx="10175">
                  <c:v>6570.1833333333325</c:v>
                </c:pt>
                <c:pt idx="10176">
                  <c:v>6566.3</c:v>
                </c:pt>
                <c:pt idx="10177">
                  <c:v>6563.816666666673</c:v>
                </c:pt>
                <c:pt idx="10178">
                  <c:v>6564.9</c:v>
                </c:pt>
                <c:pt idx="10179">
                  <c:v>6567.4</c:v>
                </c:pt>
                <c:pt idx="10180">
                  <c:v>6569.8</c:v>
                </c:pt>
                <c:pt idx="10181">
                  <c:v>6572.0833333333303</c:v>
                </c:pt>
                <c:pt idx="10182">
                  <c:v>6575.1833333333325</c:v>
                </c:pt>
                <c:pt idx="10183">
                  <c:v>6573.9</c:v>
                </c:pt>
                <c:pt idx="10184">
                  <c:v>6565.7</c:v>
                </c:pt>
                <c:pt idx="10185">
                  <c:v>6564.25</c:v>
                </c:pt>
                <c:pt idx="10186">
                  <c:v>6562.6666666666742</c:v>
                </c:pt>
                <c:pt idx="10187">
                  <c:v>6564.1666666666742</c:v>
                </c:pt>
                <c:pt idx="10188">
                  <c:v>6564.8666666666741</c:v>
                </c:pt>
                <c:pt idx="10189">
                  <c:v>6565.3833333333305</c:v>
                </c:pt>
                <c:pt idx="10190">
                  <c:v>6566.7666666666719</c:v>
                </c:pt>
                <c:pt idx="10191">
                  <c:v>6572.4333333333298</c:v>
                </c:pt>
                <c:pt idx="10192">
                  <c:v>6571.4833333333308</c:v>
                </c:pt>
                <c:pt idx="10193">
                  <c:v>6567.7</c:v>
                </c:pt>
                <c:pt idx="10194">
                  <c:v>6567.3333333333303</c:v>
                </c:pt>
                <c:pt idx="10195">
                  <c:v>6571.9166666666724</c:v>
                </c:pt>
                <c:pt idx="10196">
                  <c:v>6577.1833333333325</c:v>
                </c:pt>
                <c:pt idx="10197">
                  <c:v>6580.3</c:v>
                </c:pt>
                <c:pt idx="10198">
                  <c:v>6576.7666666666719</c:v>
                </c:pt>
                <c:pt idx="10199">
                  <c:v>6577.6500000000024</c:v>
                </c:pt>
                <c:pt idx="10200">
                  <c:v>6579.35</c:v>
                </c:pt>
                <c:pt idx="10201">
                  <c:v>6581.4166666666724</c:v>
                </c:pt>
                <c:pt idx="10202">
                  <c:v>6585.7333333333308</c:v>
                </c:pt>
                <c:pt idx="10203">
                  <c:v>6592.6833333333325</c:v>
                </c:pt>
                <c:pt idx="10204">
                  <c:v>6589.6</c:v>
                </c:pt>
                <c:pt idx="10205">
                  <c:v>6584.2333333333308</c:v>
                </c:pt>
                <c:pt idx="10206">
                  <c:v>6582.316666666673</c:v>
                </c:pt>
                <c:pt idx="10207">
                  <c:v>6580.7666666666719</c:v>
                </c:pt>
                <c:pt idx="10208">
                  <c:v>6577.1500000000024</c:v>
                </c:pt>
                <c:pt idx="10209">
                  <c:v>6577.9833333333308</c:v>
                </c:pt>
                <c:pt idx="10210">
                  <c:v>6578.4333333333298</c:v>
                </c:pt>
                <c:pt idx="10211">
                  <c:v>6578.4666666666717</c:v>
                </c:pt>
                <c:pt idx="10212">
                  <c:v>6577.6333333333305</c:v>
                </c:pt>
                <c:pt idx="10213">
                  <c:v>6575.55</c:v>
                </c:pt>
                <c:pt idx="10214">
                  <c:v>6580.6333333333305</c:v>
                </c:pt>
                <c:pt idx="10215">
                  <c:v>6579.3666666666741</c:v>
                </c:pt>
                <c:pt idx="10216">
                  <c:v>6584.4833333333308</c:v>
                </c:pt>
                <c:pt idx="10217">
                  <c:v>6585.6</c:v>
                </c:pt>
                <c:pt idx="10218">
                  <c:v>6585.7166666666717</c:v>
                </c:pt>
                <c:pt idx="10219">
                  <c:v>6578.4833333333308</c:v>
                </c:pt>
                <c:pt idx="10220">
                  <c:v>6577.1166666666741</c:v>
                </c:pt>
                <c:pt idx="10221">
                  <c:v>6575.1500000000024</c:v>
                </c:pt>
                <c:pt idx="10222">
                  <c:v>6581.4333333333298</c:v>
                </c:pt>
                <c:pt idx="10223">
                  <c:v>6579.8833333333305</c:v>
                </c:pt>
                <c:pt idx="10224">
                  <c:v>6580.1833333333325</c:v>
                </c:pt>
                <c:pt idx="10225">
                  <c:v>6580.1333333333305</c:v>
                </c:pt>
                <c:pt idx="10226">
                  <c:v>6575.3</c:v>
                </c:pt>
                <c:pt idx="10227">
                  <c:v>6576.4</c:v>
                </c:pt>
                <c:pt idx="10228">
                  <c:v>6576.4166666666724</c:v>
                </c:pt>
                <c:pt idx="10229">
                  <c:v>6581.1166666666741</c:v>
                </c:pt>
                <c:pt idx="10230">
                  <c:v>6579.066666666673</c:v>
                </c:pt>
                <c:pt idx="10231">
                  <c:v>6581.316666666673</c:v>
                </c:pt>
                <c:pt idx="10232">
                  <c:v>6585.25</c:v>
                </c:pt>
                <c:pt idx="10233">
                  <c:v>6585.9</c:v>
                </c:pt>
                <c:pt idx="10234">
                  <c:v>6587.783333333331</c:v>
                </c:pt>
                <c:pt idx="10235">
                  <c:v>6585.1833333333325</c:v>
                </c:pt>
                <c:pt idx="10236">
                  <c:v>6588.7333333333308</c:v>
                </c:pt>
                <c:pt idx="10237">
                  <c:v>6586.8</c:v>
                </c:pt>
                <c:pt idx="10238">
                  <c:v>6589.2333333333308</c:v>
                </c:pt>
                <c:pt idx="10239">
                  <c:v>6587.8833333333305</c:v>
                </c:pt>
                <c:pt idx="10240">
                  <c:v>6586.0166666666719</c:v>
                </c:pt>
                <c:pt idx="10241">
                  <c:v>6589.3666666666741</c:v>
                </c:pt>
                <c:pt idx="10242">
                  <c:v>6590.6166666666741</c:v>
                </c:pt>
                <c:pt idx="10243">
                  <c:v>6589.05</c:v>
                </c:pt>
                <c:pt idx="10244">
                  <c:v>6591.2</c:v>
                </c:pt>
                <c:pt idx="10245">
                  <c:v>6588.9</c:v>
                </c:pt>
                <c:pt idx="10246">
                  <c:v>6592.033333333331</c:v>
                </c:pt>
                <c:pt idx="10247">
                  <c:v>6592.4</c:v>
                </c:pt>
                <c:pt idx="10248">
                  <c:v>6592.8666666666741</c:v>
                </c:pt>
                <c:pt idx="10249">
                  <c:v>6594.5</c:v>
                </c:pt>
                <c:pt idx="10250">
                  <c:v>6597.9166666666724</c:v>
                </c:pt>
                <c:pt idx="10251">
                  <c:v>6599.2166666666717</c:v>
                </c:pt>
                <c:pt idx="10252">
                  <c:v>6598.2</c:v>
                </c:pt>
                <c:pt idx="10253">
                  <c:v>6597.816666666673</c:v>
                </c:pt>
                <c:pt idx="10254">
                  <c:v>6596.283333333331</c:v>
                </c:pt>
                <c:pt idx="10255">
                  <c:v>6597.2666666666719</c:v>
                </c:pt>
                <c:pt idx="10256">
                  <c:v>6596.3</c:v>
                </c:pt>
                <c:pt idx="10257">
                  <c:v>6594.816666666673</c:v>
                </c:pt>
                <c:pt idx="10258">
                  <c:v>6595.1666666666742</c:v>
                </c:pt>
                <c:pt idx="10259">
                  <c:v>6596.1</c:v>
                </c:pt>
                <c:pt idx="10260">
                  <c:v>6589.9166666666724</c:v>
                </c:pt>
                <c:pt idx="10261">
                  <c:v>6589.2333333333308</c:v>
                </c:pt>
                <c:pt idx="10262">
                  <c:v>6584.1</c:v>
                </c:pt>
                <c:pt idx="10263">
                  <c:v>6581.8666666666741</c:v>
                </c:pt>
                <c:pt idx="10264">
                  <c:v>6580.5166666666719</c:v>
                </c:pt>
                <c:pt idx="10265">
                  <c:v>6581.6</c:v>
                </c:pt>
                <c:pt idx="10266">
                  <c:v>6582.783333333331</c:v>
                </c:pt>
                <c:pt idx="10267">
                  <c:v>6579.9666666666717</c:v>
                </c:pt>
                <c:pt idx="10268">
                  <c:v>6585.8</c:v>
                </c:pt>
                <c:pt idx="10269">
                  <c:v>6580.033333333331</c:v>
                </c:pt>
                <c:pt idx="10270">
                  <c:v>6583.6166666666741</c:v>
                </c:pt>
                <c:pt idx="10271">
                  <c:v>6583.033333333331</c:v>
                </c:pt>
                <c:pt idx="10272">
                  <c:v>6581.75</c:v>
                </c:pt>
                <c:pt idx="10273">
                  <c:v>6585.4166666666724</c:v>
                </c:pt>
                <c:pt idx="10274">
                  <c:v>6584.75</c:v>
                </c:pt>
                <c:pt idx="10275">
                  <c:v>6586.1166666666741</c:v>
                </c:pt>
                <c:pt idx="10276">
                  <c:v>6583.7166666666717</c:v>
                </c:pt>
                <c:pt idx="10277">
                  <c:v>6584.9166666666724</c:v>
                </c:pt>
                <c:pt idx="10278">
                  <c:v>6590.1833333333325</c:v>
                </c:pt>
                <c:pt idx="10279">
                  <c:v>6597.033333333331</c:v>
                </c:pt>
                <c:pt idx="10280">
                  <c:v>6604.6333333333305</c:v>
                </c:pt>
                <c:pt idx="10281">
                  <c:v>6606.5166666666719</c:v>
                </c:pt>
                <c:pt idx="10282">
                  <c:v>6606.566666666673</c:v>
                </c:pt>
                <c:pt idx="10283">
                  <c:v>6604.6833333333325</c:v>
                </c:pt>
                <c:pt idx="10284">
                  <c:v>6604.6166666666741</c:v>
                </c:pt>
                <c:pt idx="10285">
                  <c:v>6607.2166666666717</c:v>
                </c:pt>
                <c:pt idx="10286">
                  <c:v>6605.6500000000024</c:v>
                </c:pt>
                <c:pt idx="10287">
                  <c:v>6609.2</c:v>
                </c:pt>
                <c:pt idx="10288">
                  <c:v>6612.4833333333308</c:v>
                </c:pt>
                <c:pt idx="10289">
                  <c:v>6612.75</c:v>
                </c:pt>
                <c:pt idx="10290">
                  <c:v>6615.55</c:v>
                </c:pt>
                <c:pt idx="10291">
                  <c:v>6613.1500000000024</c:v>
                </c:pt>
                <c:pt idx="10292">
                  <c:v>6613.6833333333325</c:v>
                </c:pt>
                <c:pt idx="10293">
                  <c:v>6617.95</c:v>
                </c:pt>
                <c:pt idx="10294">
                  <c:v>6616.1333333333305</c:v>
                </c:pt>
                <c:pt idx="10295">
                  <c:v>6615.55</c:v>
                </c:pt>
                <c:pt idx="10296">
                  <c:v>6613.8833333333305</c:v>
                </c:pt>
                <c:pt idx="10297">
                  <c:v>6616.3833333333305</c:v>
                </c:pt>
                <c:pt idx="10298">
                  <c:v>6617.4666666666717</c:v>
                </c:pt>
                <c:pt idx="10299">
                  <c:v>6619.8666666666741</c:v>
                </c:pt>
                <c:pt idx="10300">
                  <c:v>6623.05</c:v>
                </c:pt>
                <c:pt idx="10301">
                  <c:v>6620.05</c:v>
                </c:pt>
                <c:pt idx="10302">
                  <c:v>6619.3333333333303</c:v>
                </c:pt>
                <c:pt idx="10303">
                  <c:v>6617.5833333333303</c:v>
                </c:pt>
                <c:pt idx="10304">
                  <c:v>6616.5</c:v>
                </c:pt>
                <c:pt idx="10305">
                  <c:v>6613.5</c:v>
                </c:pt>
                <c:pt idx="10306">
                  <c:v>6609.9833333333308</c:v>
                </c:pt>
                <c:pt idx="10307">
                  <c:v>6612.816666666673</c:v>
                </c:pt>
                <c:pt idx="10308">
                  <c:v>6616.4666666666717</c:v>
                </c:pt>
                <c:pt idx="10309">
                  <c:v>6614.6</c:v>
                </c:pt>
                <c:pt idx="10310">
                  <c:v>6609</c:v>
                </c:pt>
                <c:pt idx="10311">
                  <c:v>6603.3666666666741</c:v>
                </c:pt>
                <c:pt idx="10312">
                  <c:v>6607.533333333331</c:v>
                </c:pt>
                <c:pt idx="10313">
                  <c:v>6610.533333333331</c:v>
                </c:pt>
                <c:pt idx="10314">
                  <c:v>6613.816666666673</c:v>
                </c:pt>
                <c:pt idx="10315">
                  <c:v>6611.95</c:v>
                </c:pt>
                <c:pt idx="10316">
                  <c:v>6611.1333333333305</c:v>
                </c:pt>
                <c:pt idx="10317">
                  <c:v>6611.7333333333308</c:v>
                </c:pt>
                <c:pt idx="10318">
                  <c:v>6613.35</c:v>
                </c:pt>
                <c:pt idx="10319">
                  <c:v>6614.75</c:v>
                </c:pt>
                <c:pt idx="10320">
                  <c:v>6619.4666666666717</c:v>
                </c:pt>
                <c:pt idx="10321">
                  <c:v>6620.316666666673</c:v>
                </c:pt>
                <c:pt idx="10322">
                  <c:v>6627.9</c:v>
                </c:pt>
                <c:pt idx="10323">
                  <c:v>6630.8333333333303</c:v>
                </c:pt>
                <c:pt idx="10324">
                  <c:v>6633.05</c:v>
                </c:pt>
                <c:pt idx="10325">
                  <c:v>6639.6833333333325</c:v>
                </c:pt>
                <c:pt idx="10326">
                  <c:v>6637.4333333333298</c:v>
                </c:pt>
                <c:pt idx="10327">
                  <c:v>6638.55</c:v>
                </c:pt>
                <c:pt idx="10328">
                  <c:v>6636.8333333333303</c:v>
                </c:pt>
                <c:pt idx="10329">
                  <c:v>6639.05</c:v>
                </c:pt>
                <c:pt idx="10330">
                  <c:v>6639.3666666666741</c:v>
                </c:pt>
                <c:pt idx="10331">
                  <c:v>6642.85</c:v>
                </c:pt>
                <c:pt idx="10332">
                  <c:v>6641.8666666666741</c:v>
                </c:pt>
                <c:pt idx="10333">
                  <c:v>6635.4</c:v>
                </c:pt>
                <c:pt idx="10334">
                  <c:v>6638.1333333333305</c:v>
                </c:pt>
                <c:pt idx="10335">
                  <c:v>6634.9</c:v>
                </c:pt>
                <c:pt idx="10336">
                  <c:v>6632.6</c:v>
                </c:pt>
                <c:pt idx="10337">
                  <c:v>6626.7166666666717</c:v>
                </c:pt>
                <c:pt idx="10338">
                  <c:v>6625.2666666666719</c:v>
                </c:pt>
                <c:pt idx="10339">
                  <c:v>6623.6333333333305</c:v>
                </c:pt>
                <c:pt idx="10340">
                  <c:v>6619.95</c:v>
                </c:pt>
                <c:pt idx="10341">
                  <c:v>6622.9666666666717</c:v>
                </c:pt>
                <c:pt idx="10342">
                  <c:v>6618.4333333333298</c:v>
                </c:pt>
                <c:pt idx="10343">
                  <c:v>6617.6833333333325</c:v>
                </c:pt>
                <c:pt idx="10344">
                  <c:v>6617.95</c:v>
                </c:pt>
                <c:pt idx="10345">
                  <c:v>6615.816666666673</c:v>
                </c:pt>
                <c:pt idx="10346">
                  <c:v>6615.1500000000024</c:v>
                </c:pt>
                <c:pt idx="10347">
                  <c:v>6609.55</c:v>
                </c:pt>
                <c:pt idx="10348">
                  <c:v>6605.6500000000024</c:v>
                </c:pt>
                <c:pt idx="10349">
                  <c:v>6604.6500000000024</c:v>
                </c:pt>
                <c:pt idx="10350">
                  <c:v>6605.45</c:v>
                </c:pt>
                <c:pt idx="10351">
                  <c:v>6605.9333333333298</c:v>
                </c:pt>
                <c:pt idx="10352">
                  <c:v>6604.5833333333303</c:v>
                </c:pt>
                <c:pt idx="10353">
                  <c:v>6601.6166666666741</c:v>
                </c:pt>
                <c:pt idx="10354">
                  <c:v>6599.8333333333303</c:v>
                </c:pt>
                <c:pt idx="10355">
                  <c:v>6599.8333333333303</c:v>
                </c:pt>
                <c:pt idx="10356">
                  <c:v>6599.533333333331</c:v>
                </c:pt>
                <c:pt idx="10357">
                  <c:v>6600.1833333333325</c:v>
                </c:pt>
                <c:pt idx="10358">
                  <c:v>6602.783333333331</c:v>
                </c:pt>
                <c:pt idx="10359">
                  <c:v>6598.4</c:v>
                </c:pt>
                <c:pt idx="10360">
                  <c:v>6599.2</c:v>
                </c:pt>
                <c:pt idx="10361">
                  <c:v>6601.6333333333305</c:v>
                </c:pt>
                <c:pt idx="10362">
                  <c:v>6599.9</c:v>
                </c:pt>
                <c:pt idx="10363">
                  <c:v>6603.7166666666717</c:v>
                </c:pt>
                <c:pt idx="10364">
                  <c:v>6606.4166666666724</c:v>
                </c:pt>
                <c:pt idx="10365">
                  <c:v>6607.9666666666717</c:v>
                </c:pt>
                <c:pt idx="10366">
                  <c:v>6608.316666666673</c:v>
                </c:pt>
                <c:pt idx="10367">
                  <c:v>6608.1500000000024</c:v>
                </c:pt>
                <c:pt idx="10368">
                  <c:v>6604.35</c:v>
                </c:pt>
                <c:pt idx="10369">
                  <c:v>6603.95</c:v>
                </c:pt>
                <c:pt idx="10370">
                  <c:v>6607.1500000000024</c:v>
                </c:pt>
                <c:pt idx="10371">
                  <c:v>6607.25</c:v>
                </c:pt>
                <c:pt idx="10372">
                  <c:v>6607.25</c:v>
                </c:pt>
                <c:pt idx="10373">
                  <c:v>6605.6166666666741</c:v>
                </c:pt>
                <c:pt idx="10374">
                  <c:v>6602.8666666666741</c:v>
                </c:pt>
                <c:pt idx="10375">
                  <c:v>6603.2166666666717</c:v>
                </c:pt>
                <c:pt idx="10376">
                  <c:v>6602.05</c:v>
                </c:pt>
                <c:pt idx="10377">
                  <c:v>6601.6500000000024</c:v>
                </c:pt>
                <c:pt idx="10378">
                  <c:v>6597.95</c:v>
                </c:pt>
                <c:pt idx="10379">
                  <c:v>6595.1</c:v>
                </c:pt>
                <c:pt idx="10380">
                  <c:v>6590.6333333333305</c:v>
                </c:pt>
                <c:pt idx="10381">
                  <c:v>6590.55</c:v>
                </c:pt>
                <c:pt idx="10382">
                  <c:v>6586.1333333333305</c:v>
                </c:pt>
                <c:pt idx="10383">
                  <c:v>6579.85</c:v>
                </c:pt>
                <c:pt idx="10384">
                  <c:v>6580</c:v>
                </c:pt>
                <c:pt idx="10385">
                  <c:v>6579.35</c:v>
                </c:pt>
                <c:pt idx="10386">
                  <c:v>6581.3833333333305</c:v>
                </c:pt>
                <c:pt idx="10387">
                  <c:v>6586.783333333331</c:v>
                </c:pt>
                <c:pt idx="10388">
                  <c:v>6588.5833333333303</c:v>
                </c:pt>
                <c:pt idx="10389">
                  <c:v>6587.5166666666719</c:v>
                </c:pt>
                <c:pt idx="10390">
                  <c:v>6583.75</c:v>
                </c:pt>
                <c:pt idx="10391">
                  <c:v>6582.3</c:v>
                </c:pt>
                <c:pt idx="10392">
                  <c:v>6581.066666666673</c:v>
                </c:pt>
                <c:pt idx="10393">
                  <c:v>6586.6166666666741</c:v>
                </c:pt>
                <c:pt idx="10394">
                  <c:v>6583.7166666666717</c:v>
                </c:pt>
                <c:pt idx="10395">
                  <c:v>6585.4333333333298</c:v>
                </c:pt>
                <c:pt idx="10396">
                  <c:v>6585.2166666666717</c:v>
                </c:pt>
                <c:pt idx="10397">
                  <c:v>6590.3333333333303</c:v>
                </c:pt>
                <c:pt idx="10398">
                  <c:v>6588.6666666666742</c:v>
                </c:pt>
                <c:pt idx="10399">
                  <c:v>6589.1666666666742</c:v>
                </c:pt>
                <c:pt idx="10400">
                  <c:v>6588.05</c:v>
                </c:pt>
                <c:pt idx="10401">
                  <c:v>6582.6500000000024</c:v>
                </c:pt>
                <c:pt idx="10402">
                  <c:v>6586.35</c:v>
                </c:pt>
                <c:pt idx="10403">
                  <c:v>6587.316666666673</c:v>
                </c:pt>
                <c:pt idx="10404">
                  <c:v>6586.1500000000024</c:v>
                </c:pt>
                <c:pt idx="10405">
                  <c:v>6588.783333333331</c:v>
                </c:pt>
                <c:pt idx="10406">
                  <c:v>6589.8333333333303</c:v>
                </c:pt>
                <c:pt idx="10407">
                  <c:v>6593.6666666666742</c:v>
                </c:pt>
                <c:pt idx="10408">
                  <c:v>6596.783333333331</c:v>
                </c:pt>
                <c:pt idx="10409">
                  <c:v>6596.4</c:v>
                </c:pt>
                <c:pt idx="10410">
                  <c:v>6595.1666666666742</c:v>
                </c:pt>
                <c:pt idx="10411">
                  <c:v>6592.6500000000024</c:v>
                </c:pt>
                <c:pt idx="10412">
                  <c:v>6595.1833333333325</c:v>
                </c:pt>
                <c:pt idx="10413">
                  <c:v>6594.5833333333303</c:v>
                </c:pt>
                <c:pt idx="10414">
                  <c:v>6596.0833333333303</c:v>
                </c:pt>
                <c:pt idx="10415">
                  <c:v>6593.8666666666741</c:v>
                </c:pt>
                <c:pt idx="10416">
                  <c:v>6590.8833333333305</c:v>
                </c:pt>
                <c:pt idx="10417">
                  <c:v>6585.9833333333308</c:v>
                </c:pt>
                <c:pt idx="10418">
                  <c:v>6581.2666666666719</c:v>
                </c:pt>
                <c:pt idx="10419">
                  <c:v>6585.4333333333298</c:v>
                </c:pt>
                <c:pt idx="10420">
                  <c:v>6582.4666666666717</c:v>
                </c:pt>
                <c:pt idx="10421">
                  <c:v>6582.2333333333308</c:v>
                </c:pt>
                <c:pt idx="10422">
                  <c:v>6583.8666666666741</c:v>
                </c:pt>
                <c:pt idx="10423">
                  <c:v>6580.816666666673</c:v>
                </c:pt>
                <c:pt idx="10424">
                  <c:v>6581.0833333333303</c:v>
                </c:pt>
                <c:pt idx="10425">
                  <c:v>6587.5833333333303</c:v>
                </c:pt>
                <c:pt idx="10426">
                  <c:v>6588.4666666666717</c:v>
                </c:pt>
                <c:pt idx="10427">
                  <c:v>6588.35</c:v>
                </c:pt>
                <c:pt idx="10428">
                  <c:v>6583.55</c:v>
                </c:pt>
                <c:pt idx="10429">
                  <c:v>6582.7666666666719</c:v>
                </c:pt>
                <c:pt idx="10430">
                  <c:v>6580.4666666666717</c:v>
                </c:pt>
                <c:pt idx="10431">
                  <c:v>6581.9</c:v>
                </c:pt>
                <c:pt idx="10432">
                  <c:v>6577.9333333333298</c:v>
                </c:pt>
                <c:pt idx="10433">
                  <c:v>6577.95</c:v>
                </c:pt>
                <c:pt idx="10434">
                  <c:v>6582.066666666673</c:v>
                </c:pt>
                <c:pt idx="10435">
                  <c:v>6581.8</c:v>
                </c:pt>
                <c:pt idx="10436">
                  <c:v>6583.4666666666717</c:v>
                </c:pt>
                <c:pt idx="10437">
                  <c:v>6582.45</c:v>
                </c:pt>
                <c:pt idx="10438">
                  <c:v>6584.283333333331</c:v>
                </c:pt>
                <c:pt idx="10439">
                  <c:v>6580.4833333333308</c:v>
                </c:pt>
                <c:pt idx="10440">
                  <c:v>6583.6</c:v>
                </c:pt>
                <c:pt idx="10441">
                  <c:v>6583.95</c:v>
                </c:pt>
                <c:pt idx="10442">
                  <c:v>6584.6166666666741</c:v>
                </c:pt>
                <c:pt idx="10443">
                  <c:v>6589.4333333333298</c:v>
                </c:pt>
                <c:pt idx="10444">
                  <c:v>6592.1166666666741</c:v>
                </c:pt>
                <c:pt idx="10445">
                  <c:v>6587.4333333333298</c:v>
                </c:pt>
                <c:pt idx="10446">
                  <c:v>6589.6333333333305</c:v>
                </c:pt>
                <c:pt idx="10447">
                  <c:v>6586.8666666666741</c:v>
                </c:pt>
                <c:pt idx="10448">
                  <c:v>6579.8833333333305</c:v>
                </c:pt>
                <c:pt idx="10449">
                  <c:v>6581.0833333333303</c:v>
                </c:pt>
                <c:pt idx="10450">
                  <c:v>6579.7166666666717</c:v>
                </c:pt>
                <c:pt idx="10451">
                  <c:v>6581.2</c:v>
                </c:pt>
                <c:pt idx="10452">
                  <c:v>6581.8666666666741</c:v>
                </c:pt>
                <c:pt idx="10453">
                  <c:v>6583</c:v>
                </c:pt>
                <c:pt idx="10454">
                  <c:v>6582.5166666666719</c:v>
                </c:pt>
                <c:pt idx="10455">
                  <c:v>6584.6500000000024</c:v>
                </c:pt>
                <c:pt idx="10456">
                  <c:v>6585.5833333333303</c:v>
                </c:pt>
                <c:pt idx="10457">
                  <c:v>6584.6666666666742</c:v>
                </c:pt>
                <c:pt idx="10458">
                  <c:v>6583.7333333333308</c:v>
                </c:pt>
                <c:pt idx="10459">
                  <c:v>6582.2666666666719</c:v>
                </c:pt>
                <c:pt idx="10460">
                  <c:v>6581.8</c:v>
                </c:pt>
                <c:pt idx="10461">
                  <c:v>6583.283333333331</c:v>
                </c:pt>
                <c:pt idx="10462">
                  <c:v>6580.816666666673</c:v>
                </c:pt>
                <c:pt idx="10463">
                  <c:v>6583.3333333333303</c:v>
                </c:pt>
                <c:pt idx="10464">
                  <c:v>6584.816666666673</c:v>
                </c:pt>
                <c:pt idx="10465">
                  <c:v>6585.1</c:v>
                </c:pt>
                <c:pt idx="10466">
                  <c:v>6588.066666666673</c:v>
                </c:pt>
                <c:pt idx="10467">
                  <c:v>6585.6333333333305</c:v>
                </c:pt>
                <c:pt idx="10468">
                  <c:v>6589.316666666673</c:v>
                </c:pt>
                <c:pt idx="10469">
                  <c:v>6589.5833333333303</c:v>
                </c:pt>
                <c:pt idx="10470">
                  <c:v>6589.8833333333305</c:v>
                </c:pt>
                <c:pt idx="10471">
                  <c:v>6588.8333333333303</c:v>
                </c:pt>
                <c:pt idx="10472">
                  <c:v>6587.9333333333298</c:v>
                </c:pt>
                <c:pt idx="10473">
                  <c:v>6589.783333333331</c:v>
                </c:pt>
                <c:pt idx="10474">
                  <c:v>6588.816666666673</c:v>
                </c:pt>
                <c:pt idx="10475">
                  <c:v>6589.0833333333303</c:v>
                </c:pt>
                <c:pt idx="10476">
                  <c:v>6594.7166666666717</c:v>
                </c:pt>
                <c:pt idx="10477">
                  <c:v>6601.1</c:v>
                </c:pt>
                <c:pt idx="10478">
                  <c:v>6602.8833333333305</c:v>
                </c:pt>
                <c:pt idx="10479">
                  <c:v>6599.4166666666724</c:v>
                </c:pt>
                <c:pt idx="10480">
                  <c:v>6600.45</c:v>
                </c:pt>
                <c:pt idx="10481">
                  <c:v>6599.4</c:v>
                </c:pt>
                <c:pt idx="10482">
                  <c:v>6598.1666666666742</c:v>
                </c:pt>
                <c:pt idx="10483">
                  <c:v>6595.45</c:v>
                </c:pt>
                <c:pt idx="10484">
                  <c:v>6592.0166666666719</c:v>
                </c:pt>
                <c:pt idx="10485">
                  <c:v>6588.0833333333303</c:v>
                </c:pt>
                <c:pt idx="10486">
                  <c:v>6588.2166666666717</c:v>
                </c:pt>
                <c:pt idx="10487">
                  <c:v>6586.1</c:v>
                </c:pt>
                <c:pt idx="10488">
                  <c:v>6590.816666666673</c:v>
                </c:pt>
                <c:pt idx="10489">
                  <c:v>6590.0833333333303</c:v>
                </c:pt>
                <c:pt idx="10490">
                  <c:v>6589.0166666666719</c:v>
                </c:pt>
                <c:pt idx="10491">
                  <c:v>6589.066666666673</c:v>
                </c:pt>
                <c:pt idx="10492">
                  <c:v>6594.3666666666741</c:v>
                </c:pt>
                <c:pt idx="10493">
                  <c:v>6596.2166666666717</c:v>
                </c:pt>
                <c:pt idx="10494">
                  <c:v>6591.85</c:v>
                </c:pt>
                <c:pt idx="10495">
                  <c:v>6592.066666666673</c:v>
                </c:pt>
                <c:pt idx="10496">
                  <c:v>6593.283333333331</c:v>
                </c:pt>
                <c:pt idx="10497">
                  <c:v>6591.8666666666741</c:v>
                </c:pt>
                <c:pt idx="10498">
                  <c:v>6586.8333333333303</c:v>
                </c:pt>
                <c:pt idx="10499">
                  <c:v>6590.5833333333303</c:v>
                </c:pt>
                <c:pt idx="10500">
                  <c:v>6592.1166666666741</c:v>
                </c:pt>
                <c:pt idx="10501">
                  <c:v>6585.95</c:v>
                </c:pt>
                <c:pt idx="10502">
                  <c:v>6587.95</c:v>
                </c:pt>
                <c:pt idx="10503">
                  <c:v>6590.5</c:v>
                </c:pt>
                <c:pt idx="10504">
                  <c:v>6591.5166666666719</c:v>
                </c:pt>
                <c:pt idx="10505">
                  <c:v>6597.316666666673</c:v>
                </c:pt>
                <c:pt idx="10506">
                  <c:v>6594.75</c:v>
                </c:pt>
                <c:pt idx="10507">
                  <c:v>6598.4166666666724</c:v>
                </c:pt>
                <c:pt idx="10508">
                  <c:v>6600.9666666666717</c:v>
                </c:pt>
                <c:pt idx="10509">
                  <c:v>6603.2333333333308</c:v>
                </c:pt>
                <c:pt idx="10510">
                  <c:v>6605.2666666666719</c:v>
                </c:pt>
                <c:pt idx="10511">
                  <c:v>6605.7166666666717</c:v>
                </c:pt>
                <c:pt idx="10512">
                  <c:v>6606.8833333333305</c:v>
                </c:pt>
                <c:pt idx="10513">
                  <c:v>6601.783333333331</c:v>
                </c:pt>
                <c:pt idx="10514">
                  <c:v>6602.7333333333308</c:v>
                </c:pt>
                <c:pt idx="10515">
                  <c:v>6599.4666666666717</c:v>
                </c:pt>
                <c:pt idx="10516">
                  <c:v>6600.283333333331</c:v>
                </c:pt>
                <c:pt idx="10517">
                  <c:v>6600.5</c:v>
                </c:pt>
                <c:pt idx="10518">
                  <c:v>6599.6</c:v>
                </c:pt>
                <c:pt idx="10519">
                  <c:v>6599.1166666666741</c:v>
                </c:pt>
                <c:pt idx="10520">
                  <c:v>6600.25</c:v>
                </c:pt>
                <c:pt idx="10521">
                  <c:v>6598.4833333333308</c:v>
                </c:pt>
                <c:pt idx="10522">
                  <c:v>6599.75</c:v>
                </c:pt>
                <c:pt idx="10523">
                  <c:v>6600.45</c:v>
                </c:pt>
                <c:pt idx="10524">
                  <c:v>6603.2</c:v>
                </c:pt>
                <c:pt idx="10525">
                  <c:v>6603.45</c:v>
                </c:pt>
                <c:pt idx="10526">
                  <c:v>6603.7666666666719</c:v>
                </c:pt>
                <c:pt idx="10527">
                  <c:v>6606.6166666666741</c:v>
                </c:pt>
                <c:pt idx="10528">
                  <c:v>6602.45</c:v>
                </c:pt>
                <c:pt idx="10529">
                  <c:v>6601</c:v>
                </c:pt>
                <c:pt idx="10530">
                  <c:v>6597.9666666666717</c:v>
                </c:pt>
                <c:pt idx="10531">
                  <c:v>6601.6666666666742</c:v>
                </c:pt>
                <c:pt idx="10532">
                  <c:v>6598.3833333333305</c:v>
                </c:pt>
                <c:pt idx="10533">
                  <c:v>6598.566666666673</c:v>
                </c:pt>
                <c:pt idx="10534">
                  <c:v>6595.1500000000024</c:v>
                </c:pt>
                <c:pt idx="10535">
                  <c:v>6597.55</c:v>
                </c:pt>
                <c:pt idx="10536">
                  <c:v>6596.35</c:v>
                </c:pt>
                <c:pt idx="10537">
                  <c:v>6591.55</c:v>
                </c:pt>
                <c:pt idx="10538">
                  <c:v>6591</c:v>
                </c:pt>
                <c:pt idx="10539">
                  <c:v>6594.2166666666717</c:v>
                </c:pt>
                <c:pt idx="10540">
                  <c:v>6594.1</c:v>
                </c:pt>
                <c:pt idx="10541">
                  <c:v>6596.2</c:v>
                </c:pt>
                <c:pt idx="10542">
                  <c:v>6596.066666666673</c:v>
                </c:pt>
                <c:pt idx="10543">
                  <c:v>6603.1666666666742</c:v>
                </c:pt>
                <c:pt idx="10544">
                  <c:v>6607.1333333333305</c:v>
                </c:pt>
                <c:pt idx="10545">
                  <c:v>6603.4166666666724</c:v>
                </c:pt>
                <c:pt idx="10546">
                  <c:v>6602.0166666666719</c:v>
                </c:pt>
                <c:pt idx="10547">
                  <c:v>6603.85</c:v>
                </c:pt>
                <c:pt idx="10548">
                  <c:v>6602.9833333333308</c:v>
                </c:pt>
                <c:pt idx="10549">
                  <c:v>6608.45</c:v>
                </c:pt>
                <c:pt idx="10550">
                  <c:v>6607.033333333331</c:v>
                </c:pt>
                <c:pt idx="10551">
                  <c:v>6606.7166666666717</c:v>
                </c:pt>
                <c:pt idx="10552">
                  <c:v>6605.1666666666742</c:v>
                </c:pt>
                <c:pt idx="10553">
                  <c:v>6606.3833333333305</c:v>
                </c:pt>
                <c:pt idx="10554">
                  <c:v>6612.3666666666741</c:v>
                </c:pt>
                <c:pt idx="10555">
                  <c:v>6612.8333333333303</c:v>
                </c:pt>
                <c:pt idx="10556">
                  <c:v>6610.0833333333303</c:v>
                </c:pt>
                <c:pt idx="10557">
                  <c:v>6608.8833333333305</c:v>
                </c:pt>
                <c:pt idx="10558">
                  <c:v>6614.6166666666741</c:v>
                </c:pt>
                <c:pt idx="10559">
                  <c:v>6617.316666666673</c:v>
                </c:pt>
                <c:pt idx="10560">
                  <c:v>6615.35</c:v>
                </c:pt>
                <c:pt idx="10561">
                  <c:v>6620.4833333333308</c:v>
                </c:pt>
                <c:pt idx="10562">
                  <c:v>6618.816666666673</c:v>
                </c:pt>
                <c:pt idx="10563">
                  <c:v>6616.5833333333303</c:v>
                </c:pt>
                <c:pt idx="10564">
                  <c:v>6616.0833333333303</c:v>
                </c:pt>
                <c:pt idx="10565">
                  <c:v>6615.8</c:v>
                </c:pt>
                <c:pt idx="10566">
                  <c:v>6617.6833333333325</c:v>
                </c:pt>
                <c:pt idx="10567">
                  <c:v>6612.5833333333303</c:v>
                </c:pt>
                <c:pt idx="10568">
                  <c:v>6618.55</c:v>
                </c:pt>
                <c:pt idx="10569">
                  <c:v>6616.5</c:v>
                </c:pt>
                <c:pt idx="10570">
                  <c:v>6614.783333333331</c:v>
                </c:pt>
                <c:pt idx="10571">
                  <c:v>6614.85</c:v>
                </c:pt>
                <c:pt idx="10572">
                  <c:v>6613.066666666673</c:v>
                </c:pt>
                <c:pt idx="10573">
                  <c:v>6612.1833333333325</c:v>
                </c:pt>
                <c:pt idx="10574">
                  <c:v>6614.5833333333303</c:v>
                </c:pt>
                <c:pt idx="10575">
                  <c:v>6617.1833333333325</c:v>
                </c:pt>
                <c:pt idx="10576">
                  <c:v>6616.45</c:v>
                </c:pt>
                <c:pt idx="10577">
                  <c:v>6614.316666666673</c:v>
                </c:pt>
                <c:pt idx="10578">
                  <c:v>6615.3333333333303</c:v>
                </c:pt>
                <c:pt idx="10579">
                  <c:v>6618.4</c:v>
                </c:pt>
                <c:pt idx="10580">
                  <c:v>6618.1666666666742</c:v>
                </c:pt>
                <c:pt idx="10581">
                  <c:v>6618.6500000000024</c:v>
                </c:pt>
                <c:pt idx="10582">
                  <c:v>6617.1666666666742</c:v>
                </c:pt>
                <c:pt idx="10583">
                  <c:v>6615.4666666666717</c:v>
                </c:pt>
                <c:pt idx="10584">
                  <c:v>6616.3333333333303</c:v>
                </c:pt>
                <c:pt idx="10585">
                  <c:v>6615.9166666666724</c:v>
                </c:pt>
                <c:pt idx="10586">
                  <c:v>6609.1</c:v>
                </c:pt>
                <c:pt idx="10587">
                  <c:v>6606.0833333333303</c:v>
                </c:pt>
                <c:pt idx="10588">
                  <c:v>6607.55</c:v>
                </c:pt>
                <c:pt idx="10589">
                  <c:v>6610.75</c:v>
                </c:pt>
                <c:pt idx="10590">
                  <c:v>6615.566666666673</c:v>
                </c:pt>
                <c:pt idx="10591">
                  <c:v>6614.3833333333305</c:v>
                </c:pt>
                <c:pt idx="10592">
                  <c:v>6616.4333333333298</c:v>
                </c:pt>
                <c:pt idx="10593">
                  <c:v>6615.4666666666717</c:v>
                </c:pt>
                <c:pt idx="10594">
                  <c:v>6619.8</c:v>
                </c:pt>
                <c:pt idx="10595">
                  <c:v>6617.4666666666717</c:v>
                </c:pt>
                <c:pt idx="10596">
                  <c:v>6614.95</c:v>
                </c:pt>
                <c:pt idx="10597">
                  <c:v>6615.4666666666717</c:v>
                </c:pt>
                <c:pt idx="10598">
                  <c:v>6615.7</c:v>
                </c:pt>
                <c:pt idx="10599">
                  <c:v>6619.6500000000024</c:v>
                </c:pt>
                <c:pt idx="10600">
                  <c:v>6618.7166666666717</c:v>
                </c:pt>
                <c:pt idx="10601">
                  <c:v>6616.8666666666741</c:v>
                </c:pt>
                <c:pt idx="10602">
                  <c:v>6617.316666666673</c:v>
                </c:pt>
                <c:pt idx="10603">
                  <c:v>6616.75</c:v>
                </c:pt>
                <c:pt idx="10604">
                  <c:v>6615.85</c:v>
                </c:pt>
                <c:pt idx="10605">
                  <c:v>6621.2333333333308</c:v>
                </c:pt>
                <c:pt idx="10606">
                  <c:v>6624.35</c:v>
                </c:pt>
                <c:pt idx="10607">
                  <c:v>6625.1833333333325</c:v>
                </c:pt>
                <c:pt idx="10608">
                  <c:v>6625.75</c:v>
                </c:pt>
                <c:pt idx="10609">
                  <c:v>6623.1666666666742</c:v>
                </c:pt>
                <c:pt idx="10610">
                  <c:v>6626.066666666673</c:v>
                </c:pt>
                <c:pt idx="10611">
                  <c:v>6624.2333333333308</c:v>
                </c:pt>
                <c:pt idx="10612">
                  <c:v>6624.6166666666741</c:v>
                </c:pt>
                <c:pt idx="10613">
                  <c:v>6619.9833333333308</c:v>
                </c:pt>
                <c:pt idx="10614">
                  <c:v>6617.7333333333308</c:v>
                </c:pt>
                <c:pt idx="10615">
                  <c:v>6615.9833333333308</c:v>
                </c:pt>
                <c:pt idx="10616">
                  <c:v>6617.6666666666742</c:v>
                </c:pt>
                <c:pt idx="10617">
                  <c:v>6620.1500000000024</c:v>
                </c:pt>
                <c:pt idx="10618">
                  <c:v>6616.7333333333308</c:v>
                </c:pt>
                <c:pt idx="10619">
                  <c:v>6610.9166666666724</c:v>
                </c:pt>
                <c:pt idx="10620">
                  <c:v>6612.3666666666741</c:v>
                </c:pt>
                <c:pt idx="10621">
                  <c:v>6614.9333333333298</c:v>
                </c:pt>
                <c:pt idx="10622">
                  <c:v>6609.35</c:v>
                </c:pt>
                <c:pt idx="10623">
                  <c:v>6611.9333333333298</c:v>
                </c:pt>
                <c:pt idx="10624">
                  <c:v>6609.9166666666724</c:v>
                </c:pt>
                <c:pt idx="10625">
                  <c:v>6605.05</c:v>
                </c:pt>
                <c:pt idx="10626">
                  <c:v>6605.6166666666741</c:v>
                </c:pt>
                <c:pt idx="10627">
                  <c:v>6609.4833333333308</c:v>
                </c:pt>
                <c:pt idx="10628">
                  <c:v>6604.6833333333325</c:v>
                </c:pt>
                <c:pt idx="10629">
                  <c:v>6606.9833333333308</c:v>
                </c:pt>
                <c:pt idx="10630">
                  <c:v>6608.5</c:v>
                </c:pt>
                <c:pt idx="10631">
                  <c:v>6608.3666666666741</c:v>
                </c:pt>
                <c:pt idx="10632">
                  <c:v>6608.55</c:v>
                </c:pt>
                <c:pt idx="10633">
                  <c:v>6614.9</c:v>
                </c:pt>
                <c:pt idx="10634">
                  <c:v>6616.25</c:v>
                </c:pt>
                <c:pt idx="10635">
                  <c:v>6612.066666666673</c:v>
                </c:pt>
                <c:pt idx="10636">
                  <c:v>6615.1166666666741</c:v>
                </c:pt>
                <c:pt idx="10637">
                  <c:v>6617.6833333333325</c:v>
                </c:pt>
                <c:pt idx="10638">
                  <c:v>6620.1333333333305</c:v>
                </c:pt>
                <c:pt idx="10639">
                  <c:v>6617.8833333333305</c:v>
                </c:pt>
                <c:pt idx="10640">
                  <c:v>6618.9</c:v>
                </c:pt>
                <c:pt idx="10641">
                  <c:v>6617.283333333331</c:v>
                </c:pt>
                <c:pt idx="10642">
                  <c:v>6619.2166666666717</c:v>
                </c:pt>
                <c:pt idx="10643">
                  <c:v>6619.1666666666742</c:v>
                </c:pt>
                <c:pt idx="10644">
                  <c:v>6619.066666666673</c:v>
                </c:pt>
                <c:pt idx="10645">
                  <c:v>6620.1333333333305</c:v>
                </c:pt>
                <c:pt idx="10646">
                  <c:v>6628.4833333333308</c:v>
                </c:pt>
                <c:pt idx="10647">
                  <c:v>6629.533333333331</c:v>
                </c:pt>
                <c:pt idx="10648">
                  <c:v>6628.4166666666724</c:v>
                </c:pt>
                <c:pt idx="10649">
                  <c:v>6627.0833333333303</c:v>
                </c:pt>
                <c:pt idx="10650">
                  <c:v>6623.35</c:v>
                </c:pt>
                <c:pt idx="10651">
                  <c:v>6619.2166666666717</c:v>
                </c:pt>
                <c:pt idx="10652">
                  <c:v>6613.9666666666717</c:v>
                </c:pt>
                <c:pt idx="10653">
                  <c:v>6617.033333333331</c:v>
                </c:pt>
                <c:pt idx="10654">
                  <c:v>6612.816666666673</c:v>
                </c:pt>
                <c:pt idx="10655">
                  <c:v>6615.1333333333305</c:v>
                </c:pt>
                <c:pt idx="10656">
                  <c:v>6618.9666666666717</c:v>
                </c:pt>
                <c:pt idx="10657">
                  <c:v>6618.066666666673</c:v>
                </c:pt>
                <c:pt idx="10658">
                  <c:v>6615.45</c:v>
                </c:pt>
                <c:pt idx="10659">
                  <c:v>6610.85</c:v>
                </c:pt>
                <c:pt idx="10660">
                  <c:v>6616.6833333333325</c:v>
                </c:pt>
                <c:pt idx="10661">
                  <c:v>6619.283333333331</c:v>
                </c:pt>
                <c:pt idx="10662">
                  <c:v>6621.1166666666741</c:v>
                </c:pt>
                <c:pt idx="10663">
                  <c:v>6617.2166666666717</c:v>
                </c:pt>
                <c:pt idx="10664">
                  <c:v>6618.4166666666724</c:v>
                </c:pt>
                <c:pt idx="10665">
                  <c:v>6621.2333333333308</c:v>
                </c:pt>
                <c:pt idx="10666">
                  <c:v>6617.6</c:v>
                </c:pt>
                <c:pt idx="10667">
                  <c:v>6618.7666666666719</c:v>
                </c:pt>
                <c:pt idx="10668">
                  <c:v>6618.35</c:v>
                </c:pt>
                <c:pt idx="10669">
                  <c:v>6621.7</c:v>
                </c:pt>
                <c:pt idx="10670">
                  <c:v>6620.4666666666717</c:v>
                </c:pt>
                <c:pt idx="10671">
                  <c:v>6617.4333333333298</c:v>
                </c:pt>
                <c:pt idx="10672">
                  <c:v>6616.6666666666742</c:v>
                </c:pt>
                <c:pt idx="10673">
                  <c:v>6621.75</c:v>
                </c:pt>
                <c:pt idx="10674">
                  <c:v>6617.8</c:v>
                </c:pt>
                <c:pt idx="10675">
                  <c:v>6620.4666666666717</c:v>
                </c:pt>
                <c:pt idx="10676">
                  <c:v>6619.4666666666717</c:v>
                </c:pt>
                <c:pt idx="10677">
                  <c:v>6620.85</c:v>
                </c:pt>
                <c:pt idx="10678">
                  <c:v>6620.2</c:v>
                </c:pt>
                <c:pt idx="10679">
                  <c:v>6627.5</c:v>
                </c:pt>
                <c:pt idx="10680">
                  <c:v>6629.3333333333303</c:v>
                </c:pt>
                <c:pt idx="10681">
                  <c:v>6628.25</c:v>
                </c:pt>
                <c:pt idx="10682">
                  <c:v>6633.35</c:v>
                </c:pt>
                <c:pt idx="10683">
                  <c:v>6631.8</c:v>
                </c:pt>
                <c:pt idx="10684">
                  <c:v>6628.45</c:v>
                </c:pt>
                <c:pt idx="10685">
                  <c:v>6632.9833333333308</c:v>
                </c:pt>
                <c:pt idx="10686">
                  <c:v>6632.75</c:v>
                </c:pt>
                <c:pt idx="10687">
                  <c:v>6631.7166666666717</c:v>
                </c:pt>
                <c:pt idx="10688">
                  <c:v>6632.066666666673</c:v>
                </c:pt>
                <c:pt idx="10689">
                  <c:v>6635.2166666666717</c:v>
                </c:pt>
                <c:pt idx="10690">
                  <c:v>6628.6833333333325</c:v>
                </c:pt>
                <c:pt idx="10691">
                  <c:v>6625.2</c:v>
                </c:pt>
                <c:pt idx="10692">
                  <c:v>6625.533333333331</c:v>
                </c:pt>
                <c:pt idx="10693">
                  <c:v>6622.5833333333303</c:v>
                </c:pt>
                <c:pt idx="10694">
                  <c:v>6621.4</c:v>
                </c:pt>
                <c:pt idx="10695">
                  <c:v>6628.533333333331</c:v>
                </c:pt>
                <c:pt idx="10696">
                  <c:v>6622.566666666673</c:v>
                </c:pt>
                <c:pt idx="10697">
                  <c:v>6622.783333333331</c:v>
                </c:pt>
                <c:pt idx="10698">
                  <c:v>6620.5833333333303</c:v>
                </c:pt>
                <c:pt idx="10699">
                  <c:v>6623.1833333333325</c:v>
                </c:pt>
                <c:pt idx="10700">
                  <c:v>6624.1500000000024</c:v>
                </c:pt>
                <c:pt idx="10701">
                  <c:v>6628.5</c:v>
                </c:pt>
                <c:pt idx="10702">
                  <c:v>6623.6166666666741</c:v>
                </c:pt>
                <c:pt idx="10703">
                  <c:v>6626.566666666673</c:v>
                </c:pt>
                <c:pt idx="10704">
                  <c:v>6621.7333333333308</c:v>
                </c:pt>
                <c:pt idx="10705">
                  <c:v>6622.0833333333303</c:v>
                </c:pt>
                <c:pt idx="10706">
                  <c:v>6616.75</c:v>
                </c:pt>
                <c:pt idx="10707">
                  <c:v>6613.6</c:v>
                </c:pt>
                <c:pt idx="10708">
                  <c:v>6610.5166666666719</c:v>
                </c:pt>
                <c:pt idx="10709">
                  <c:v>6617.1833333333325</c:v>
                </c:pt>
                <c:pt idx="10710">
                  <c:v>6620.7333333333308</c:v>
                </c:pt>
                <c:pt idx="10711">
                  <c:v>6622.2666666666719</c:v>
                </c:pt>
                <c:pt idx="10712">
                  <c:v>6626.2</c:v>
                </c:pt>
                <c:pt idx="10713">
                  <c:v>6625.5166666666719</c:v>
                </c:pt>
                <c:pt idx="10714">
                  <c:v>6628.566666666673</c:v>
                </c:pt>
                <c:pt idx="10715">
                  <c:v>6627.5166666666719</c:v>
                </c:pt>
                <c:pt idx="10716">
                  <c:v>6627.8</c:v>
                </c:pt>
                <c:pt idx="10717">
                  <c:v>6631</c:v>
                </c:pt>
                <c:pt idx="10718">
                  <c:v>6633.6333333333305</c:v>
                </c:pt>
                <c:pt idx="10719">
                  <c:v>6632.3833333333305</c:v>
                </c:pt>
                <c:pt idx="10720">
                  <c:v>6628.2666666666719</c:v>
                </c:pt>
                <c:pt idx="10721">
                  <c:v>6630.7333333333308</c:v>
                </c:pt>
                <c:pt idx="10722">
                  <c:v>6629.9833333333308</c:v>
                </c:pt>
                <c:pt idx="10723">
                  <c:v>6633.55</c:v>
                </c:pt>
                <c:pt idx="10724">
                  <c:v>6634.5166666666719</c:v>
                </c:pt>
                <c:pt idx="10725">
                  <c:v>6628</c:v>
                </c:pt>
                <c:pt idx="10726">
                  <c:v>6626.033333333331</c:v>
                </c:pt>
                <c:pt idx="10727">
                  <c:v>6620.85</c:v>
                </c:pt>
                <c:pt idx="10728">
                  <c:v>6620.3833333333305</c:v>
                </c:pt>
                <c:pt idx="10729">
                  <c:v>6615.4166666666724</c:v>
                </c:pt>
                <c:pt idx="10730">
                  <c:v>6615.816666666673</c:v>
                </c:pt>
                <c:pt idx="10731">
                  <c:v>6620.7166666666717</c:v>
                </c:pt>
                <c:pt idx="10732">
                  <c:v>6620.6500000000024</c:v>
                </c:pt>
                <c:pt idx="10733">
                  <c:v>6613.35</c:v>
                </c:pt>
                <c:pt idx="10734">
                  <c:v>6618.0833333333303</c:v>
                </c:pt>
                <c:pt idx="10735">
                  <c:v>6616.05</c:v>
                </c:pt>
                <c:pt idx="10736">
                  <c:v>6615.7666666666719</c:v>
                </c:pt>
                <c:pt idx="10737">
                  <c:v>6612.316666666673</c:v>
                </c:pt>
                <c:pt idx="10738">
                  <c:v>6613.6500000000024</c:v>
                </c:pt>
                <c:pt idx="10739">
                  <c:v>6609.9666666666717</c:v>
                </c:pt>
                <c:pt idx="10740">
                  <c:v>6607.4666666666717</c:v>
                </c:pt>
                <c:pt idx="10741">
                  <c:v>6608.783333333331</c:v>
                </c:pt>
                <c:pt idx="10742">
                  <c:v>6606.6166666666741</c:v>
                </c:pt>
                <c:pt idx="10743">
                  <c:v>6602.5833333333303</c:v>
                </c:pt>
                <c:pt idx="10744">
                  <c:v>6604.25</c:v>
                </c:pt>
                <c:pt idx="10745">
                  <c:v>6599.1166666666741</c:v>
                </c:pt>
                <c:pt idx="10746">
                  <c:v>6598.7166666666717</c:v>
                </c:pt>
                <c:pt idx="10747">
                  <c:v>6597.1666666666742</c:v>
                </c:pt>
                <c:pt idx="10748">
                  <c:v>6593.2</c:v>
                </c:pt>
                <c:pt idx="10749">
                  <c:v>6588.5</c:v>
                </c:pt>
                <c:pt idx="10750">
                  <c:v>6594.95</c:v>
                </c:pt>
                <c:pt idx="10751">
                  <c:v>6595.3833333333305</c:v>
                </c:pt>
                <c:pt idx="10752">
                  <c:v>6591.5</c:v>
                </c:pt>
                <c:pt idx="10753">
                  <c:v>6593.8666666666741</c:v>
                </c:pt>
                <c:pt idx="10754">
                  <c:v>6592.4833333333308</c:v>
                </c:pt>
                <c:pt idx="10755">
                  <c:v>6592.783333333331</c:v>
                </c:pt>
                <c:pt idx="10756">
                  <c:v>6595.0833333333303</c:v>
                </c:pt>
                <c:pt idx="10757">
                  <c:v>6592.2333333333308</c:v>
                </c:pt>
                <c:pt idx="10758">
                  <c:v>6593.05</c:v>
                </c:pt>
                <c:pt idx="10759">
                  <c:v>6587.816666666673</c:v>
                </c:pt>
                <c:pt idx="10760">
                  <c:v>6588.05</c:v>
                </c:pt>
                <c:pt idx="10761">
                  <c:v>6585.816666666673</c:v>
                </c:pt>
                <c:pt idx="10762">
                  <c:v>6586.066666666673</c:v>
                </c:pt>
                <c:pt idx="10763">
                  <c:v>6586</c:v>
                </c:pt>
                <c:pt idx="10764">
                  <c:v>6585.066666666673</c:v>
                </c:pt>
                <c:pt idx="10765">
                  <c:v>6583.1500000000024</c:v>
                </c:pt>
                <c:pt idx="10766">
                  <c:v>6584.316666666673</c:v>
                </c:pt>
                <c:pt idx="10767">
                  <c:v>6584.6500000000024</c:v>
                </c:pt>
                <c:pt idx="10768">
                  <c:v>6584.783333333331</c:v>
                </c:pt>
                <c:pt idx="10769">
                  <c:v>6579.6833333333325</c:v>
                </c:pt>
                <c:pt idx="10770">
                  <c:v>6581.9166666666724</c:v>
                </c:pt>
                <c:pt idx="10771">
                  <c:v>6582.95</c:v>
                </c:pt>
                <c:pt idx="10772">
                  <c:v>6580.45</c:v>
                </c:pt>
                <c:pt idx="10773">
                  <c:v>6578.8333333333303</c:v>
                </c:pt>
                <c:pt idx="10774">
                  <c:v>6577.4833333333308</c:v>
                </c:pt>
                <c:pt idx="10775">
                  <c:v>6576.6</c:v>
                </c:pt>
                <c:pt idx="10776">
                  <c:v>6572.1500000000024</c:v>
                </c:pt>
                <c:pt idx="10777">
                  <c:v>6570.6500000000024</c:v>
                </c:pt>
                <c:pt idx="10778">
                  <c:v>6570.283333333331</c:v>
                </c:pt>
                <c:pt idx="10779">
                  <c:v>6570.95</c:v>
                </c:pt>
                <c:pt idx="10780">
                  <c:v>6568.9</c:v>
                </c:pt>
                <c:pt idx="10781">
                  <c:v>6565.4833333333308</c:v>
                </c:pt>
                <c:pt idx="10782">
                  <c:v>6567.6333333333305</c:v>
                </c:pt>
                <c:pt idx="10783">
                  <c:v>6567.75</c:v>
                </c:pt>
                <c:pt idx="10784">
                  <c:v>6565.1666666666742</c:v>
                </c:pt>
                <c:pt idx="10785">
                  <c:v>6567.5166666666719</c:v>
                </c:pt>
                <c:pt idx="10786">
                  <c:v>6569.05</c:v>
                </c:pt>
                <c:pt idx="10787">
                  <c:v>6569.7333333333308</c:v>
                </c:pt>
                <c:pt idx="10788">
                  <c:v>6571.6333333333305</c:v>
                </c:pt>
                <c:pt idx="10789">
                  <c:v>6577.9666666666717</c:v>
                </c:pt>
                <c:pt idx="10790">
                  <c:v>6576.816666666673</c:v>
                </c:pt>
                <c:pt idx="10791">
                  <c:v>6577.6666666666742</c:v>
                </c:pt>
                <c:pt idx="10792">
                  <c:v>6576.2333333333308</c:v>
                </c:pt>
                <c:pt idx="10793">
                  <c:v>6581.3833333333305</c:v>
                </c:pt>
                <c:pt idx="10794">
                  <c:v>6576.066666666673</c:v>
                </c:pt>
                <c:pt idx="10795">
                  <c:v>6573.7</c:v>
                </c:pt>
                <c:pt idx="10796">
                  <c:v>6576.1333333333305</c:v>
                </c:pt>
                <c:pt idx="10797">
                  <c:v>6581.4333333333298</c:v>
                </c:pt>
                <c:pt idx="10798">
                  <c:v>6582.6333333333305</c:v>
                </c:pt>
                <c:pt idx="10799">
                  <c:v>6580.4</c:v>
                </c:pt>
                <c:pt idx="10800">
                  <c:v>6579.5166666666719</c:v>
                </c:pt>
                <c:pt idx="10801">
                  <c:v>6576.566666666673</c:v>
                </c:pt>
                <c:pt idx="10802">
                  <c:v>6579.6666666666742</c:v>
                </c:pt>
                <c:pt idx="10803">
                  <c:v>6577.2166666666717</c:v>
                </c:pt>
                <c:pt idx="10804">
                  <c:v>6576.283333333331</c:v>
                </c:pt>
                <c:pt idx="10805">
                  <c:v>6579.9166666666724</c:v>
                </c:pt>
                <c:pt idx="10806">
                  <c:v>6580.6333333333305</c:v>
                </c:pt>
                <c:pt idx="10807">
                  <c:v>6581.6</c:v>
                </c:pt>
                <c:pt idx="10808">
                  <c:v>6584.6666666666742</c:v>
                </c:pt>
                <c:pt idx="10809">
                  <c:v>6585.3666666666741</c:v>
                </c:pt>
                <c:pt idx="10810">
                  <c:v>6587.9166666666724</c:v>
                </c:pt>
                <c:pt idx="10811">
                  <c:v>6584.95</c:v>
                </c:pt>
                <c:pt idx="10812">
                  <c:v>6586.6500000000024</c:v>
                </c:pt>
                <c:pt idx="10813">
                  <c:v>6586.8</c:v>
                </c:pt>
                <c:pt idx="10814">
                  <c:v>6583.9166666666724</c:v>
                </c:pt>
                <c:pt idx="10815">
                  <c:v>6581.6833333333325</c:v>
                </c:pt>
                <c:pt idx="10816">
                  <c:v>6580.95</c:v>
                </c:pt>
                <c:pt idx="10817">
                  <c:v>6580.85</c:v>
                </c:pt>
                <c:pt idx="10818">
                  <c:v>6579</c:v>
                </c:pt>
                <c:pt idx="10819">
                  <c:v>6577.75</c:v>
                </c:pt>
                <c:pt idx="10820">
                  <c:v>6572.8</c:v>
                </c:pt>
                <c:pt idx="10821">
                  <c:v>6575.2333333333308</c:v>
                </c:pt>
                <c:pt idx="10822">
                  <c:v>6577.0166666666719</c:v>
                </c:pt>
                <c:pt idx="10823">
                  <c:v>6572.8333333333303</c:v>
                </c:pt>
                <c:pt idx="10824">
                  <c:v>6577.8</c:v>
                </c:pt>
                <c:pt idx="10825">
                  <c:v>6576.3666666666741</c:v>
                </c:pt>
                <c:pt idx="10826">
                  <c:v>6575.0166666666719</c:v>
                </c:pt>
                <c:pt idx="10827">
                  <c:v>6582.316666666673</c:v>
                </c:pt>
                <c:pt idx="10828">
                  <c:v>6584.9333333333298</c:v>
                </c:pt>
                <c:pt idx="10829">
                  <c:v>6582.2</c:v>
                </c:pt>
                <c:pt idx="10830">
                  <c:v>6579.95</c:v>
                </c:pt>
                <c:pt idx="10831">
                  <c:v>6581.0833333333303</c:v>
                </c:pt>
                <c:pt idx="10832">
                  <c:v>6584.0166666666719</c:v>
                </c:pt>
                <c:pt idx="10833">
                  <c:v>6585.3</c:v>
                </c:pt>
                <c:pt idx="10834">
                  <c:v>6584.45</c:v>
                </c:pt>
                <c:pt idx="10835">
                  <c:v>6588.6</c:v>
                </c:pt>
                <c:pt idx="10836">
                  <c:v>6588.35</c:v>
                </c:pt>
                <c:pt idx="10837">
                  <c:v>6588.45</c:v>
                </c:pt>
                <c:pt idx="10838">
                  <c:v>6591.5833333333303</c:v>
                </c:pt>
                <c:pt idx="10839">
                  <c:v>6590</c:v>
                </c:pt>
                <c:pt idx="10840">
                  <c:v>6591.9</c:v>
                </c:pt>
                <c:pt idx="10841">
                  <c:v>6592.8333333333303</c:v>
                </c:pt>
                <c:pt idx="10842">
                  <c:v>6592.1500000000024</c:v>
                </c:pt>
                <c:pt idx="10843">
                  <c:v>6587.3</c:v>
                </c:pt>
                <c:pt idx="10844">
                  <c:v>6584.9666666666717</c:v>
                </c:pt>
                <c:pt idx="10845">
                  <c:v>6583.1666666666742</c:v>
                </c:pt>
                <c:pt idx="10846">
                  <c:v>6580.8333333333303</c:v>
                </c:pt>
                <c:pt idx="10847">
                  <c:v>6585.7166666666717</c:v>
                </c:pt>
                <c:pt idx="10848">
                  <c:v>6583.7166666666717</c:v>
                </c:pt>
                <c:pt idx="10849">
                  <c:v>6577.0833333333303</c:v>
                </c:pt>
                <c:pt idx="10850">
                  <c:v>6577.033333333331</c:v>
                </c:pt>
                <c:pt idx="10851">
                  <c:v>6578.1</c:v>
                </c:pt>
                <c:pt idx="10852">
                  <c:v>6581.1666666666742</c:v>
                </c:pt>
                <c:pt idx="10853">
                  <c:v>6580.4833333333308</c:v>
                </c:pt>
                <c:pt idx="10854">
                  <c:v>6582.566666666673</c:v>
                </c:pt>
                <c:pt idx="10855">
                  <c:v>6583.9166666666724</c:v>
                </c:pt>
                <c:pt idx="10856">
                  <c:v>6582.3333333333303</c:v>
                </c:pt>
                <c:pt idx="10857">
                  <c:v>6576.6166666666741</c:v>
                </c:pt>
                <c:pt idx="10858">
                  <c:v>6572.4333333333298</c:v>
                </c:pt>
                <c:pt idx="10859">
                  <c:v>6576.1833333333325</c:v>
                </c:pt>
                <c:pt idx="10860">
                  <c:v>6576.5166666666719</c:v>
                </c:pt>
                <c:pt idx="10861">
                  <c:v>6576.4</c:v>
                </c:pt>
                <c:pt idx="10862">
                  <c:v>6574.8833333333305</c:v>
                </c:pt>
                <c:pt idx="10863">
                  <c:v>6576.75</c:v>
                </c:pt>
                <c:pt idx="10864">
                  <c:v>6582.033333333331</c:v>
                </c:pt>
                <c:pt idx="10865">
                  <c:v>6575.7333333333308</c:v>
                </c:pt>
                <c:pt idx="10866">
                  <c:v>6571.9</c:v>
                </c:pt>
                <c:pt idx="10867">
                  <c:v>6568.85</c:v>
                </c:pt>
                <c:pt idx="10868">
                  <c:v>6569.2333333333308</c:v>
                </c:pt>
                <c:pt idx="10869">
                  <c:v>6565.7166666666717</c:v>
                </c:pt>
                <c:pt idx="10870">
                  <c:v>6561.4666666666717</c:v>
                </c:pt>
                <c:pt idx="10871">
                  <c:v>6563.4166666666724</c:v>
                </c:pt>
                <c:pt idx="10872">
                  <c:v>6563.45</c:v>
                </c:pt>
                <c:pt idx="10873">
                  <c:v>6558.283333333331</c:v>
                </c:pt>
                <c:pt idx="10874">
                  <c:v>6557.3</c:v>
                </c:pt>
                <c:pt idx="10875">
                  <c:v>6553.0166666666719</c:v>
                </c:pt>
                <c:pt idx="10876">
                  <c:v>6555.9833333333308</c:v>
                </c:pt>
                <c:pt idx="10877">
                  <c:v>6556.25</c:v>
                </c:pt>
                <c:pt idx="10878">
                  <c:v>6557.3666666666741</c:v>
                </c:pt>
                <c:pt idx="10879">
                  <c:v>6564.4833333333308</c:v>
                </c:pt>
                <c:pt idx="10880">
                  <c:v>6569.75</c:v>
                </c:pt>
                <c:pt idx="10881">
                  <c:v>6568.35</c:v>
                </c:pt>
                <c:pt idx="10882">
                  <c:v>6568.5</c:v>
                </c:pt>
                <c:pt idx="10883">
                  <c:v>6569.45</c:v>
                </c:pt>
                <c:pt idx="10884">
                  <c:v>6565.2</c:v>
                </c:pt>
                <c:pt idx="10885">
                  <c:v>6565.9833333333308</c:v>
                </c:pt>
                <c:pt idx="10886">
                  <c:v>6565.95</c:v>
                </c:pt>
                <c:pt idx="10887">
                  <c:v>6565.8333333333303</c:v>
                </c:pt>
                <c:pt idx="10888">
                  <c:v>6567.1</c:v>
                </c:pt>
                <c:pt idx="10889">
                  <c:v>6570.9166666666724</c:v>
                </c:pt>
                <c:pt idx="10890">
                  <c:v>6566.783333333331</c:v>
                </c:pt>
                <c:pt idx="10891">
                  <c:v>6563.75</c:v>
                </c:pt>
                <c:pt idx="10892">
                  <c:v>6562.6166666666741</c:v>
                </c:pt>
                <c:pt idx="10893">
                  <c:v>6563.033333333331</c:v>
                </c:pt>
                <c:pt idx="10894">
                  <c:v>6565.05</c:v>
                </c:pt>
                <c:pt idx="10895">
                  <c:v>6560.2333333333308</c:v>
                </c:pt>
                <c:pt idx="10896">
                  <c:v>6562.1166666666741</c:v>
                </c:pt>
                <c:pt idx="10897">
                  <c:v>6559.85</c:v>
                </c:pt>
                <c:pt idx="10898">
                  <c:v>6558.9666666666717</c:v>
                </c:pt>
                <c:pt idx="10899">
                  <c:v>6561.1500000000024</c:v>
                </c:pt>
                <c:pt idx="10900">
                  <c:v>6560.3</c:v>
                </c:pt>
                <c:pt idx="10901">
                  <c:v>6558.5166666666719</c:v>
                </c:pt>
                <c:pt idx="10902">
                  <c:v>6556.4166666666724</c:v>
                </c:pt>
                <c:pt idx="10903">
                  <c:v>6563.6</c:v>
                </c:pt>
                <c:pt idx="10904">
                  <c:v>6562.3666666666741</c:v>
                </c:pt>
                <c:pt idx="10905">
                  <c:v>6564.9</c:v>
                </c:pt>
                <c:pt idx="10906">
                  <c:v>6570.95</c:v>
                </c:pt>
                <c:pt idx="10907">
                  <c:v>6570.6333333333305</c:v>
                </c:pt>
                <c:pt idx="10908">
                  <c:v>6574.7166666666717</c:v>
                </c:pt>
                <c:pt idx="10909">
                  <c:v>6569.9833333333308</c:v>
                </c:pt>
                <c:pt idx="10910">
                  <c:v>6572.1666666666742</c:v>
                </c:pt>
                <c:pt idx="10911">
                  <c:v>6570.8833333333305</c:v>
                </c:pt>
                <c:pt idx="10912">
                  <c:v>6566.35</c:v>
                </c:pt>
                <c:pt idx="10913">
                  <c:v>6561</c:v>
                </c:pt>
                <c:pt idx="10914">
                  <c:v>6561.4</c:v>
                </c:pt>
                <c:pt idx="10915">
                  <c:v>6567.45</c:v>
                </c:pt>
                <c:pt idx="10916">
                  <c:v>6563.1500000000024</c:v>
                </c:pt>
                <c:pt idx="10917">
                  <c:v>6561.2</c:v>
                </c:pt>
                <c:pt idx="10918">
                  <c:v>6561.95</c:v>
                </c:pt>
                <c:pt idx="10919">
                  <c:v>6559.75</c:v>
                </c:pt>
                <c:pt idx="10920">
                  <c:v>6559.6333333333305</c:v>
                </c:pt>
                <c:pt idx="10921">
                  <c:v>6559.55</c:v>
                </c:pt>
                <c:pt idx="10922">
                  <c:v>6558.7333333333308</c:v>
                </c:pt>
                <c:pt idx="10923">
                  <c:v>6558.1500000000024</c:v>
                </c:pt>
                <c:pt idx="10924">
                  <c:v>6561.4</c:v>
                </c:pt>
                <c:pt idx="10925">
                  <c:v>6564.3833333333305</c:v>
                </c:pt>
                <c:pt idx="10926">
                  <c:v>6564.2166666666717</c:v>
                </c:pt>
                <c:pt idx="10927">
                  <c:v>6565.85</c:v>
                </c:pt>
                <c:pt idx="10928">
                  <c:v>6559.9333333333298</c:v>
                </c:pt>
                <c:pt idx="10929">
                  <c:v>6563.5</c:v>
                </c:pt>
                <c:pt idx="10930">
                  <c:v>6566.0833333333303</c:v>
                </c:pt>
                <c:pt idx="10931">
                  <c:v>6566.45</c:v>
                </c:pt>
                <c:pt idx="10932">
                  <c:v>6571.1833333333325</c:v>
                </c:pt>
                <c:pt idx="10933">
                  <c:v>6571.3666666666741</c:v>
                </c:pt>
                <c:pt idx="10934">
                  <c:v>6576.3833333333305</c:v>
                </c:pt>
                <c:pt idx="10935">
                  <c:v>6579.8666666666741</c:v>
                </c:pt>
                <c:pt idx="10936">
                  <c:v>6576.1166666666741</c:v>
                </c:pt>
                <c:pt idx="10937">
                  <c:v>6577.5166666666719</c:v>
                </c:pt>
                <c:pt idx="10938">
                  <c:v>6575.8666666666741</c:v>
                </c:pt>
                <c:pt idx="10939">
                  <c:v>6574.5833333333303</c:v>
                </c:pt>
                <c:pt idx="10940">
                  <c:v>6571.6</c:v>
                </c:pt>
                <c:pt idx="10941">
                  <c:v>6571.3833333333305</c:v>
                </c:pt>
                <c:pt idx="10942">
                  <c:v>6573.4333333333298</c:v>
                </c:pt>
                <c:pt idx="10943">
                  <c:v>6571.4833333333308</c:v>
                </c:pt>
                <c:pt idx="10944">
                  <c:v>6572.1666666666742</c:v>
                </c:pt>
                <c:pt idx="10945">
                  <c:v>6573.816666666673</c:v>
                </c:pt>
                <c:pt idx="10946">
                  <c:v>6579.1666666666742</c:v>
                </c:pt>
                <c:pt idx="10947">
                  <c:v>6575.9</c:v>
                </c:pt>
                <c:pt idx="10948">
                  <c:v>6576.6666666666742</c:v>
                </c:pt>
                <c:pt idx="10949">
                  <c:v>6580</c:v>
                </c:pt>
                <c:pt idx="10950">
                  <c:v>6578.9666666666717</c:v>
                </c:pt>
                <c:pt idx="10951">
                  <c:v>6583.6666666666742</c:v>
                </c:pt>
                <c:pt idx="10952">
                  <c:v>6581.6</c:v>
                </c:pt>
                <c:pt idx="10953">
                  <c:v>6573.6833333333325</c:v>
                </c:pt>
                <c:pt idx="10954">
                  <c:v>6575.7333333333308</c:v>
                </c:pt>
                <c:pt idx="10955">
                  <c:v>6578.1500000000024</c:v>
                </c:pt>
                <c:pt idx="10956">
                  <c:v>6577.7</c:v>
                </c:pt>
                <c:pt idx="10957">
                  <c:v>6579.4833333333308</c:v>
                </c:pt>
                <c:pt idx="10958">
                  <c:v>6578.316666666673</c:v>
                </c:pt>
                <c:pt idx="10959">
                  <c:v>6578.066666666673</c:v>
                </c:pt>
                <c:pt idx="10960">
                  <c:v>6580.8666666666741</c:v>
                </c:pt>
                <c:pt idx="10961">
                  <c:v>6585.3833333333305</c:v>
                </c:pt>
                <c:pt idx="10962">
                  <c:v>6584.3666666666741</c:v>
                </c:pt>
                <c:pt idx="10963">
                  <c:v>6576.7666666666719</c:v>
                </c:pt>
                <c:pt idx="10964">
                  <c:v>6577.0833333333303</c:v>
                </c:pt>
                <c:pt idx="10965">
                  <c:v>6577.0833333333303</c:v>
                </c:pt>
                <c:pt idx="10966">
                  <c:v>6575.9166666666724</c:v>
                </c:pt>
                <c:pt idx="10967">
                  <c:v>6571.1666666666742</c:v>
                </c:pt>
                <c:pt idx="10968">
                  <c:v>6571.6333333333305</c:v>
                </c:pt>
                <c:pt idx="10969">
                  <c:v>6577.8666666666741</c:v>
                </c:pt>
                <c:pt idx="10970">
                  <c:v>6575.2666666666719</c:v>
                </c:pt>
                <c:pt idx="10971">
                  <c:v>6573.3333333333303</c:v>
                </c:pt>
                <c:pt idx="10972">
                  <c:v>6575.3833333333305</c:v>
                </c:pt>
                <c:pt idx="10973">
                  <c:v>6583.3333333333303</c:v>
                </c:pt>
                <c:pt idx="10974">
                  <c:v>6583.9333333333298</c:v>
                </c:pt>
                <c:pt idx="10975">
                  <c:v>6576.7666666666719</c:v>
                </c:pt>
                <c:pt idx="10976">
                  <c:v>6577.9166666666724</c:v>
                </c:pt>
                <c:pt idx="10977">
                  <c:v>6582.4666666666717</c:v>
                </c:pt>
                <c:pt idx="10978">
                  <c:v>6584.9</c:v>
                </c:pt>
                <c:pt idx="10979">
                  <c:v>6583.5833333333303</c:v>
                </c:pt>
                <c:pt idx="10980">
                  <c:v>6582.9833333333308</c:v>
                </c:pt>
                <c:pt idx="10981">
                  <c:v>6581.3333333333303</c:v>
                </c:pt>
                <c:pt idx="10982">
                  <c:v>6579.2166666666717</c:v>
                </c:pt>
                <c:pt idx="10983">
                  <c:v>6583.4333333333298</c:v>
                </c:pt>
                <c:pt idx="10984">
                  <c:v>6575.3333333333303</c:v>
                </c:pt>
                <c:pt idx="10985">
                  <c:v>6577.8</c:v>
                </c:pt>
                <c:pt idx="10986">
                  <c:v>6574.05</c:v>
                </c:pt>
                <c:pt idx="10987">
                  <c:v>6570.7666666666719</c:v>
                </c:pt>
                <c:pt idx="10988">
                  <c:v>6575.1333333333305</c:v>
                </c:pt>
                <c:pt idx="10989">
                  <c:v>6578.95</c:v>
                </c:pt>
                <c:pt idx="10990">
                  <c:v>6580.6166666666741</c:v>
                </c:pt>
                <c:pt idx="10991">
                  <c:v>6584.8666666666741</c:v>
                </c:pt>
                <c:pt idx="10992">
                  <c:v>6578.783333333331</c:v>
                </c:pt>
                <c:pt idx="10993">
                  <c:v>6577.1833333333325</c:v>
                </c:pt>
                <c:pt idx="10994">
                  <c:v>6572.85</c:v>
                </c:pt>
                <c:pt idx="10995">
                  <c:v>6576.6166666666741</c:v>
                </c:pt>
                <c:pt idx="10996">
                  <c:v>6581.7166666666717</c:v>
                </c:pt>
                <c:pt idx="10997">
                  <c:v>6583</c:v>
                </c:pt>
                <c:pt idx="10998">
                  <c:v>6584.4333333333298</c:v>
                </c:pt>
                <c:pt idx="10999">
                  <c:v>6585.283333333331</c:v>
                </c:pt>
                <c:pt idx="11000">
                  <c:v>6584.1333333333305</c:v>
                </c:pt>
                <c:pt idx="11001">
                  <c:v>6583.8666666666741</c:v>
                </c:pt>
                <c:pt idx="11002">
                  <c:v>6583.033333333331</c:v>
                </c:pt>
                <c:pt idx="11003">
                  <c:v>6586.8833333333305</c:v>
                </c:pt>
                <c:pt idx="11004">
                  <c:v>6586.1</c:v>
                </c:pt>
                <c:pt idx="11005">
                  <c:v>6587.566666666673</c:v>
                </c:pt>
                <c:pt idx="11006">
                  <c:v>6582.6166666666741</c:v>
                </c:pt>
                <c:pt idx="11007">
                  <c:v>6581.85</c:v>
                </c:pt>
                <c:pt idx="11008">
                  <c:v>6577.7166666666717</c:v>
                </c:pt>
                <c:pt idx="11009">
                  <c:v>6572.533333333331</c:v>
                </c:pt>
                <c:pt idx="11010">
                  <c:v>6575.3666666666741</c:v>
                </c:pt>
                <c:pt idx="11011">
                  <c:v>6573.0166666666719</c:v>
                </c:pt>
                <c:pt idx="11012">
                  <c:v>6573.4666666666717</c:v>
                </c:pt>
                <c:pt idx="11013">
                  <c:v>6577.2666666666719</c:v>
                </c:pt>
                <c:pt idx="11014">
                  <c:v>6575.3833333333305</c:v>
                </c:pt>
                <c:pt idx="11015">
                  <c:v>6573.75</c:v>
                </c:pt>
                <c:pt idx="11016">
                  <c:v>6573.9</c:v>
                </c:pt>
                <c:pt idx="11017">
                  <c:v>6571.4166666666724</c:v>
                </c:pt>
                <c:pt idx="11018">
                  <c:v>6568.1333333333305</c:v>
                </c:pt>
                <c:pt idx="11019">
                  <c:v>6570.4833333333308</c:v>
                </c:pt>
                <c:pt idx="11020">
                  <c:v>6568.25</c:v>
                </c:pt>
                <c:pt idx="11021">
                  <c:v>6561.8333333333303</c:v>
                </c:pt>
                <c:pt idx="11022">
                  <c:v>6565.1166666666741</c:v>
                </c:pt>
                <c:pt idx="11023">
                  <c:v>6568.6</c:v>
                </c:pt>
                <c:pt idx="11024">
                  <c:v>6573.75</c:v>
                </c:pt>
                <c:pt idx="11025">
                  <c:v>6573.45</c:v>
                </c:pt>
                <c:pt idx="11026">
                  <c:v>6571.7666666666719</c:v>
                </c:pt>
                <c:pt idx="11027">
                  <c:v>6573.6666666666742</c:v>
                </c:pt>
                <c:pt idx="11028">
                  <c:v>6569.4</c:v>
                </c:pt>
                <c:pt idx="11029">
                  <c:v>6567.5166666666719</c:v>
                </c:pt>
                <c:pt idx="11030">
                  <c:v>6569.75</c:v>
                </c:pt>
                <c:pt idx="11031">
                  <c:v>6569.8</c:v>
                </c:pt>
                <c:pt idx="11032">
                  <c:v>6568.4166666666724</c:v>
                </c:pt>
                <c:pt idx="11033">
                  <c:v>6565.1500000000024</c:v>
                </c:pt>
                <c:pt idx="11034">
                  <c:v>6565.566666666673</c:v>
                </c:pt>
                <c:pt idx="11035">
                  <c:v>6565.9666666666717</c:v>
                </c:pt>
                <c:pt idx="11036">
                  <c:v>6567.9333333333298</c:v>
                </c:pt>
                <c:pt idx="11037">
                  <c:v>6569.8666666666741</c:v>
                </c:pt>
                <c:pt idx="11038">
                  <c:v>6570</c:v>
                </c:pt>
                <c:pt idx="11039">
                  <c:v>6567.8</c:v>
                </c:pt>
                <c:pt idx="11040">
                  <c:v>6569.566666666673</c:v>
                </c:pt>
                <c:pt idx="11041">
                  <c:v>6574.8666666666741</c:v>
                </c:pt>
                <c:pt idx="11042">
                  <c:v>6578.9333333333298</c:v>
                </c:pt>
                <c:pt idx="11043">
                  <c:v>6576.7</c:v>
                </c:pt>
                <c:pt idx="11044">
                  <c:v>6575.6666666666742</c:v>
                </c:pt>
                <c:pt idx="11045">
                  <c:v>6575.2</c:v>
                </c:pt>
                <c:pt idx="11046">
                  <c:v>6579.0833333333303</c:v>
                </c:pt>
                <c:pt idx="11047">
                  <c:v>6584.1333333333305</c:v>
                </c:pt>
                <c:pt idx="11048">
                  <c:v>6581.1166666666741</c:v>
                </c:pt>
                <c:pt idx="11049">
                  <c:v>6576.8</c:v>
                </c:pt>
                <c:pt idx="11050">
                  <c:v>6577.1333333333305</c:v>
                </c:pt>
                <c:pt idx="11051">
                  <c:v>6574.1</c:v>
                </c:pt>
                <c:pt idx="11052">
                  <c:v>6577.033333333331</c:v>
                </c:pt>
                <c:pt idx="11053">
                  <c:v>6582.7</c:v>
                </c:pt>
                <c:pt idx="11054">
                  <c:v>6584.1500000000024</c:v>
                </c:pt>
                <c:pt idx="11055">
                  <c:v>6578.3666666666741</c:v>
                </c:pt>
                <c:pt idx="11056">
                  <c:v>6574.75</c:v>
                </c:pt>
                <c:pt idx="11057">
                  <c:v>6575.8333333333303</c:v>
                </c:pt>
                <c:pt idx="11058">
                  <c:v>6573.95</c:v>
                </c:pt>
                <c:pt idx="11059">
                  <c:v>6569.4333333333298</c:v>
                </c:pt>
                <c:pt idx="11060">
                  <c:v>6571.7666666666719</c:v>
                </c:pt>
                <c:pt idx="11061">
                  <c:v>6575.2666666666719</c:v>
                </c:pt>
                <c:pt idx="11062">
                  <c:v>6577.2333333333308</c:v>
                </c:pt>
                <c:pt idx="11063">
                  <c:v>6574.7666666666719</c:v>
                </c:pt>
                <c:pt idx="11064">
                  <c:v>6578.05</c:v>
                </c:pt>
                <c:pt idx="11065">
                  <c:v>6574.5833333333303</c:v>
                </c:pt>
                <c:pt idx="11066">
                  <c:v>6577.8</c:v>
                </c:pt>
                <c:pt idx="11067">
                  <c:v>6575.3666666666741</c:v>
                </c:pt>
                <c:pt idx="11068">
                  <c:v>6577.3833333333305</c:v>
                </c:pt>
                <c:pt idx="11069">
                  <c:v>6575.6333333333305</c:v>
                </c:pt>
                <c:pt idx="11070">
                  <c:v>6574.1666666666742</c:v>
                </c:pt>
                <c:pt idx="11071">
                  <c:v>6574.7</c:v>
                </c:pt>
                <c:pt idx="11072">
                  <c:v>6575.1166666666741</c:v>
                </c:pt>
                <c:pt idx="11073">
                  <c:v>6578.6833333333325</c:v>
                </c:pt>
                <c:pt idx="11074">
                  <c:v>6576.1333333333305</c:v>
                </c:pt>
                <c:pt idx="11075">
                  <c:v>6576.9333333333298</c:v>
                </c:pt>
                <c:pt idx="11076">
                  <c:v>6574.9166666666724</c:v>
                </c:pt>
                <c:pt idx="11077">
                  <c:v>6582.75</c:v>
                </c:pt>
                <c:pt idx="11078">
                  <c:v>6583.4</c:v>
                </c:pt>
                <c:pt idx="11079">
                  <c:v>6577.7666666666719</c:v>
                </c:pt>
                <c:pt idx="11080">
                  <c:v>6579.2666666666719</c:v>
                </c:pt>
                <c:pt idx="11081">
                  <c:v>6582.1166666666741</c:v>
                </c:pt>
                <c:pt idx="11082">
                  <c:v>6576.2333333333308</c:v>
                </c:pt>
                <c:pt idx="11083">
                  <c:v>6570.3333333333303</c:v>
                </c:pt>
                <c:pt idx="11084">
                  <c:v>6567.6666666666742</c:v>
                </c:pt>
                <c:pt idx="11085">
                  <c:v>6562.2666666666719</c:v>
                </c:pt>
                <c:pt idx="11086">
                  <c:v>6563.033333333331</c:v>
                </c:pt>
                <c:pt idx="11087">
                  <c:v>6561.3</c:v>
                </c:pt>
                <c:pt idx="11088">
                  <c:v>6556.85</c:v>
                </c:pt>
                <c:pt idx="11089">
                  <c:v>6557.0833333333303</c:v>
                </c:pt>
                <c:pt idx="11090">
                  <c:v>6552.6500000000024</c:v>
                </c:pt>
                <c:pt idx="11091">
                  <c:v>6551.6333333333305</c:v>
                </c:pt>
                <c:pt idx="11092">
                  <c:v>6553.6500000000024</c:v>
                </c:pt>
                <c:pt idx="11093">
                  <c:v>6553.7666666666719</c:v>
                </c:pt>
                <c:pt idx="11094">
                  <c:v>6554.6666666666742</c:v>
                </c:pt>
                <c:pt idx="11095">
                  <c:v>6553.95</c:v>
                </c:pt>
                <c:pt idx="11096">
                  <c:v>6552.4333333333298</c:v>
                </c:pt>
                <c:pt idx="11097">
                  <c:v>6545.7</c:v>
                </c:pt>
                <c:pt idx="11098">
                  <c:v>6544.9</c:v>
                </c:pt>
                <c:pt idx="11099">
                  <c:v>6553.2333333333308</c:v>
                </c:pt>
                <c:pt idx="11100">
                  <c:v>6550.35</c:v>
                </c:pt>
                <c:pt idx="11101">
                  <c:v>6546.2666666666719</c:v>
                </c:pt>
                <c:pt idx="11102">
                  <c:v>6545.066666666673</c:v>
                </c:pt>
                <c:pt idx="11103">
                  <c:v>6547.1166666666741</c:v>
                </c:pt>
                <c:pt idx="11104">
                  <c:v>6547.8833333333305</c:v>
                </c:pt>
                <c:pt idx="11105">
                  <c:v>6542.316666666673</c:v>
                </c:pt>
                <c:pt idx="11106">
                  <c:v>6544.1</c:v>
                </c:pt>
                <c:pt idx="11107">
                  <c:v>6543.1333333333305</c:v>
                </c:pt>
                <c:pt idx="11108">
                  <c:v>6549.2666666666719</c:v>
                </c:pt>
                <c:pt idx="11109">
                  <c:v>6548.3</c:v>
                </c:pt>
                <c:pt idx="11110">
                  <c:v>6542.2666666666719</c:v>
                </c:pt>
                <c:pt idx="11111">
                  <c:v>6544.566666666673</c:v>
                </c:pt>
                <c:pt idx="11112">
                  <c:v>6538.75</c:v>
                </c:pt>
                <c:pt idx="11113">
                  <c:v>6536.783333333331</c:v>
                </c:pt>
                <c:pt idx="11114">
                  <c:v>6535.5</c:v>
                </c:pt>
                <c:pt idx="11115">
                  <c:v>6538.8</c:v>
                </c:pt>
                <c:pt idx="11116">
                  <c:v>6539.75</c:v>
                </c:pt>
                <c:pt idx="11117">
                  <c:v>6537.066666666673</c:v>
                </c:pt>
                <c:pt idx="11118">
                  <c:v>6539.55</c:v>
                </c:pt>
                <c:pt idx="11119">
                  <c:v>6542.3666666666741</c:v>
                </c:pt>
                <c:pt idx="11120">
                  <c:v>6540.8333333333303</c:v>
                </c:pt>
                <c:pt idx="11121">
                  <c:v>6539.5833333333303</c:v>
                </c:pt>
                <c:pt idx="11122">
                  <c:v>6535.1833333333325</c:v>
                </c:pt>
                <c:pt idx="11123">
                  <c:v>6530.8333333333303</c:v>
                </c:pt>
                <c:pt idx="11124">
                  <c:v>6529.6333333333305</c:v>
                </c:pt>
                <c:pt idx="11125">
                  <c:v>6529.2333333333308</c:v>
                </c:pt>
                <c:pt idx="11126">
                  <c:v>6524.8</c:v>
                </c:pt>
                <c:pt idx="11127">
                  <c:v>6523.55</c:v>
                </c:pt>
                <c:pt idx="11128">
                  <c:v>6521.4833333333308</c:v>
                </c:pt>
                <c:pt idx="11129">
                  <c:v>6519.8333333333303</c:v>
                </c:pt>
                <c:pt idx="11130">
                  <c:v>6516.05</c:v>
                </c:pt>
                <c:pt idx="11131">
                  <c:v>6514.95</c:v>
                </c:pt>
                <c:pt idx="11132">
                  <c:v>6515.1500000000024</c:v>
                </c:pt>
                <c:pt idx="11133">
                  <c:v>6512.85</c:v>
                </c:pt>
                <c:pt idx="11134">
                  <c:v>6512.7333333333308</c:v>
                </c:pt>
                <c:pt idx="11135">
                  <c:v>6510.9166666666724</c:v>
                </c:pt>
                <c:pt idx="11136">
                  <c:v>6511.066666666673</c:v>
                </c:pt>
                <c:pt idx="11137">
                  <c:v>6505.95</c:v>
                </c:pt>
                <c:pt idx="11138">
                  <c:v>6506.4333333333298</c:v>
                </c:pt>
                <c:pt idx="11139">
                  <c:v>6508.7333333333308</c:v>
                </c:pt>
                <c:pt idx="11140">
                  <c:v>6502.8666666666741</c:v>
                </c:pt>
                <c:pt idx="11141">
                  <c:v>6502.4666666666717</c:v>
                </c:pt>
                <c:pt idx="11142">
                  <c:v>6502.7</c:v>
                </c:pt>
                <c:pt idx="11143">
                  <c:v>6509.75</c:v>
                </c:pt>
                <c:pt idx="11144">
                  <c:v>6510.8333333333303</c:v>
                </c:pt>
                <c:pt idx="11145">
                  <c:v>6513.6666666666742</c:v>
                </c:pt>
                <c:pt idx="11146">
                  <c:v>6507.0833333333303</c:v>
                </c:pt>
                <c:pt idx="11147">
                  <c:v>6506.1500000000024</c:v>
                </c:pt>
                <c:pt idx="11148">
                  <c:v>6509.1333333333305</c:v>
                </c:pt>
                <c:pt idx="11149">
                  <c:v>6507.8</c:v>
                </c:pt>
                <c:pt idx="11150">
                  <c:v>6510.3666666666741</c:v>
                </c:pt>
                <c:pt idx="11151">
                  <c:v>6513.9666666666717</c:v>
                </c:pt>
                <c:pt idx="11152">
                  <c:v>6514.3333333333303</c:v>
                </c:pt>
                <c:pt idx="11153">
                  <c:v>6513.3833333333305</c:v>
                </c:pt>
                <c:pt idx="11154">
                  <c:v>6507.9166666666724</c:v>
                </c:pt>
                <c:pt idx="11155">
                  <c:v>6509.8833333333305</c:v>
                </c:pt>
                <c:pt idx="11156">
                  <c:v>6511.1500000000024</c:v>
                </c:pt>
                <c:pt idx="11157">
                  <c:v>6515.5833333333303</c:v>
                </c:pt>
                <c:pt idx="11158">
                  <c:v>6514.3666666666741</c:v>
                </c:pt>
                <c:pt idx="11159">
                  <c:v>6509.75</c:v>
                </c:pt>
                <c:pt idx="11160">
                  <c:v>6507.7</c:v>
                </c:pt>
                <c:pt idx="11161">
                  <c:v>6506.0833333333303</c:v>
                </c:pt>
                <c:pt idx="11162">
                  <c:v>6504.2</c:v>
                </c:pt>
                <c:pt idx="11163">
                  <c:v>6501.4</c:v>
                </c:pt>
                <c:pt idx="11164">
                  <c:v>6501.6333333333305</c:v>
                </c:pt>
                <c:pt idx="11165">
                  <c:v>6503.7666666666719</c:v>
                </c:pt>
                <c:pt idx="11166">
                  <c:v>6505.05</c:v>
                </c:pt>
                <c:pt idx="11167">
                  <c:v>6507.3833333333305</c:v>
                </c:pt>
                <c:pt idx="11168">
                  <c:v>6504.066666666673</c:v>
                </c:pt>
                <c:pt idx="11169">
                  <c:v>6503.95</c:v>
                </c:pt>
                <c:pt idx="11170">
                  <c:v>6505.4</c:v>
                </c:pt>
                <c:pt idx="11171">
                  <c:v>6502.45</c:v>
                </c:pt>
                <c:pt idx="11172">
                  <c:v>6509.7</c:v>
                </c:pt>
                <c:pt idx="11173">
                  <c:v>6511.4333333333298</c:v>
                </c:pt>
                <c:pt idx="11174">
                  <c:v>6513.7</c:v>
                </c:pt>
                <c:pt idx="11175">
                  <c:v>6511.5</c:v>
                </c:pt>
                <c:pt idx="11176">
                  <c:v>6512.2666666666719</c:v>
                </c:pt>
                <c:pt idx="11177">
                  <c:v>6508.05</c:v>
                </c:pt>
                <c:pt idx="11178">
                  <c:v>6506.6666666666742</c:v>
                </c:pt>
                <c:pt idx="11179">
                  <c:v>6509.1666666666742</c:v>
                </c:pt>
                <c:pt idx="11180">
                  <c:v>6508.316666666673</c:v>
                </c:pt>
                <c:pt idx="11181">
                  <c:v>6502.6500000000024</c:v>
                </c:pt>
                <c:pt idx="11182">
                  <c:v>6502.75</c:v>
                </c:pt>
                <c:pt idx="11183">
                  <c:v>6506.316666666673</c:v>
                </c:pt>
                <c:pt idx="11184">
                  <c:v>6507.3333333333303</c:v>
                </c:pt>
                <c:pt idx="11185">
                  <c:v>6505.6333333333305</c:v>
                </c:pt>
                <c:pt idx="11186">
                  <c:v>6507.8333333333303</c:v>
                </c:pt>
                <c:pt idx="11187">
                  <c:v>6509.8</c:v>
                </c:pt>
                <c:pt idx="11188">
                  <c:v>6510.3833333333305</c:v>
                </c:pt>
                <c:pt idx="11189">
                  <c:v>6510.816666666673</c:v>
                </c:pt>
                <c:pt idx="11190">
                  <c:v>6513.3333333333303</c:v>
                </c:pt>
                <c:pt idx="11191">
                  <c:v>6511.4666666666717</c:v>
                </c:pt>
                <c:pt idx="11192">
                  <c:v>6514.8333333333303</c:v>
                </c:pt>
                <c:pt idx="11193">
                  <c:v>6512.7333333333308</c:v>
                </c:pt>
                <c:pt idx="11194">
                  <c:v>6512.5833333333303</c:v>
                </c:pt>
                <c:pt idx="11195">
                  <c:v>6513.1500000000024</c:v>
                </c:pt>
                <c:pt idx="11196">
                  <c:v>6515.4666666666717</c:v>
                </c:pt>
                <c:pt idx="11197">
                  <c:v>6511.5</c:v>
                </c:pt>
                <c:pt idx="11198">
                  <c:v>6508.1</c:v>
                </c:pt>
                <c:pt idx="11199">
                  <c:v>6509.25</c:v>
                </c:pt>
                <c:pt idx="11200">
                  <c:v>6513.6666666666742</c:v>
                </c:pt>
                <c:pt idx="11201">
                  <c:v>6508.9166666666724</c:v>
                </c:pt>
                <c:pt idx="11202">
                  <c:v>6510.9166666666724</c:v>
                </c:pt>
                <c:pt idx="11203">
                  <c:v>6508.6666666666742</c:v>
                </c:pt>
                <c:pt idx="11204">
                  <c:v>6508.45</c:v>
                </c:pt>
                <c:pt idx="11205">
                  <c:v>6510.2</c:v>
                </c:pt>
                <c:pt idx="11206">
                  <c:v>6519.4666666666717</c:v>
                </c:pt>
                <c:pt idx="11207">
                  <c:v>6522.8833333333305</c:v>
                </c:pt>
                <c:pt idx="11208">
                  <c:v>6524.1500000000024</c:v>
                </c:pt>
                <c:pt idx="11209">
                  <c:v>6523.7333333333308</c:v>
                </c:pt>
                <c:pt idx="11210">
                  <c:v>6524.8833333333305</c:v>
                </c:pt>
                <c:pt idx="11211">
                  <c:v>6521.75</c:v>
                </c:pt>
                <c:pt idx="11212">
                  <c:v>6522.2166666666717</c:v>
                </c:pt>
                <c:pt idx="11213">
                  <c:v>6521.6</c:v>
                </c:pt>
                <c:pt idx="11214">
                  <c:v>6521.7166666666717</c:v>
                </c:pt>
                <c:pt idx="11215">
                  <c:v>6523.6666666666742</c:v>
                </c:pt>
                <c:pt idx="11216">
                  <c:v>6527.283333333331</c:v>
                </c:pt>
                <c:pt idx="11217">
                  <c:v>6532.533333333331</c:v>
                </c:pt>
                <c:pt idx="11218">
                  <c:v>6529.25</c:v>
                </c:pt>
                <c:pt idx="11219">
                  <c:v>6526.7166666666717</c:v>
                </c:pt>
                <c:pt idx="11220">
                  <c:v>6530.1166666666741</c:v>
                </c:pt>
                <c:pt idx="11221">
                  <c:v>6532.05</c:v>
                </c:pt>
                <c:pt idx="11222">
                  <c:v>6531.066666666673</c:v>
                </c:pt>
                <c:pt idx="11223">
                  <c:v>6533.95</c:v>
                </c:pt>
                <c:pt idx="11224">
                  <c:v>6531.066666666673</c:v>
                </c:pt>
                <c:pt idx="11225">
                  <c:v>6530</c:v>
                </c:pt>
                <c:pt idx="11226">
                  <c:v>6526.316666666673</c:v>
                </c:pt>
                <c:pt idx="11227">
                  <c:v>6523.566666666673</c:v>
                </c:pt>
                <c:pt idx="11228">
                  <c:v>6521.283333333331</c:v>
                </c:pt>
                <c:pt idx="11229">
                  <c:v>6522.2</c:v>
                </c:pt>
                <c:pt idx="11230">
                  <c:v>6524.6833333333325</c:v>
                </c:pt>
                <c:pt idx="11231">
                  <c:v>6522.066666666673</c:v>
                </c:pt>
                <c:pt idx="11232">
                  <c:v>6519.2</c:v>
                </c:pt>
                <c:pt idx="11233">
                  <c:v>6521.4666666666717</c:v>
                </c:pt>
                <c:pt idx="11234">
                  <c:v>6521.4</c:v>
                </c:pt>
                <c:pt idx="11235">
                  <c:v>6517.7166666666717</c:v>
                </c:pt>
                <c:pt idx="11236">
                  <c:v>6514.7666666666719</c:v>
                </c:pt>
                <c:pt idx="11237">
                  <c:v>6515.7666666666719</c:v>
                </c:pt>
                <c:pt idx="11238">
                  <c:v>6516.7</c:v>
                </c:pt>
                <c:pt idx="11239">
                  <c:v>6512.85</c:v>
                </c:pt>
                <c:pt idx="11240">
                  <c:v>6518.7166666666717</c:v>
                </c:pt>
                <c:pt idx="11241">
                  <c:v>6525.1166666666741</c:v>
                </c:pt>
                <c:pt idx="11242">
                  <c:v>6529.4833333333308</c:v>
                </c:pt>
                <c:pt idx="11243">
                  <c:v>6530.0833333333303</c:v>
                </c:pt>
                <c:pt idx="11244">
                  <c:v>6525.3833333333305</c:v>
                </c:pt>
                <c:pt idx="11245">
                  <c:v>6525.8666666666741</c:v>
                </c:pt>
                <c:pt idx="11246">
                  <c:v>6525.9833333333308</c:v>
                </c:pt>
                <c:pt idx="11247">
                  <c:v>6527.2666666666719</c:v>
                </c:pt>
                <c:pt idx="11248">
                  <c:v>6528.6333333333305</c:v>
                </c:pt>
                <c:pt idx="11249">
                  <c:v>6531.533333333331</c:v>
                </c:pt>
                <c:pt idx="11250">
                  <c:v>6533.783333333331</c:v>
                </c:pt>
                <c:pt idx="11251">
                  <c:v>6536.45</c:v>
                </c:pt>
                <c:pt idx="11252">
                  <c:v>6530.9166666666724</c:v>
                </c:pt>
                <c:pt idx="11253">
                  <c:v>6534.85</c:v>
                </c:pt>
                <c:pt idx="11254">
                  <c:v>6537.8833333333305</c:v>
                </c:pt>
                <c:pt idx="11255">
                  <c:v>6537.0166666666719</c:v>
                </c:pt>
                <c:pt idx="11256">
                  <c:v>6534.75</c:v>
                </c:pt>
                <c:pt idx="11257">
                  <c:v>6534.6500000000024</c:v>
                </c:pt>
                <c:pt idx="11258">
                  <c:v>6541.316666666673</c:v>
                </c:pt>
                <c:pt idx="11259">
                  <c:v>6544.25</c:v>
                </c:pt>
                <c:pt idx="11260">
                  <c:v>6543.5833333333303</c:v>
                </c:pt>
                <c:pt idx="11261">
                  <c:v>6548.3666666666741</c:v>
                </c:pt>
                <c:pt idx="11262">
                  <c:v>6545.566666666673</c:v>
                </c:pt>
                <c:pt idx="11263">
                  <c:v>6543.35</c:v>
                </c:pt>
                <c:pt idx="11264">
                  <c:v>6541.4333333333298</c:v>
                </c:pt>
                <c:pt idx="11265">
                  <c:v>6542.1500000000024</c:v>
                </c:pt>
                <c:pt idx="11266">
                  <c:v>6533.9833333333308</c:v>
                </c:pt>
                <c:pt idx="11267">
                  <c:v>6534.9833333333308</c:v>
                </c:pt>
                <c:pt idx="11268">
                  <c:v>6531.5</c:v>
                </c:pt>
                <c:pt idx="11269">
                  <c:v>6531.3666666666741</c:v>
                </c:pt>
                <c:pt idx="11270">
                  <c:v>6531.2</c:v>
                </c:pt>
                <c:pt idx="11271">
                  <c:v>6530.8833333333305</c:v>
                </c:pt>
                <c:pt idx="11272">
                  <c:v>6529.8333333333303</c:v>
                </c:pt>
                <c:pt idx="11273">
                  <c:v>6529</c:v>
                </c:pt>
                <c:pt idx="11274">
                  <c:v>6530.6</c:v>
                </c:pt>
                <c:pt idx="11275">
                  <c:v>6528.0166666666719</c:v>
                </c:pt>
                <c:pt idx="11276">
                  <c:v>6528.066666666673</c:v>
                </c:pt>
                <c:pt idx="11277">
                  <c:v>6521.9666666666717</c:v>
                </c:pt>
                <c:pt idx="11278">
                  <c:v>6523.8</c:v>
                </c:pt>
                <c:pt idx="11279">
                  <c:v>6522.9833333333308</c:v>
                </c:pt>
                <c:pt idx="11280">
                  <c:v>6521.5166666666719</c:v>
                </c:pt>
                <c:pt idx="11281">
                  <c:v>6521.5</c:v>
                </c:pt>
                <c:pt idx="11282">
                  <c:v>6523.55</c:v>
                </c:pt>
                <c:pt idx="11283">
                  <c:v>6518.8666666666741</c:v>
                </c:pt>
                <c:pt idx="11284">
                  <c:v>6523.1666666666742</c:v>
                </c:pt>
                <c:pt idx="11285">
                  <c:v>6529.033333333331</c:v>
                </c:pt>
                <c:pt idx="11286">
                  <c:v>6534.3833333333305</c:v>
                </c:pt>
                <c:pt idx="11287">
                  <c:v>6530.5166666666719</c:v>
                </c:pt>
                <c:pt idx="11288">
                  <c:v>6535.8666666666741</c:v>
                </c:pt>
                <c:pt idx="11289">
                  <c:v>6535.9333333333298</c:v>
                </c:pt>
                <c:pt idx="11290">
                  <c:v>6536.4333333333298</c:v>
                </c:pt>
                <c:pt idx="11291">
                  <c:v>6539.1500000000024</c:v>
                </c:pt>
                <c:pt idx="11292">
                  <c:v>6540.4833333333308</c:v>
                </c:pt>
                <c:pt idx="11293">
                  <c:v>6539.4</c:v>
                </c:pt>
                <c:pt idx="11294">
                  <c:v>6538.4666666666717</c:v>
                </c:pt>
                <c:pt idx="11295">
                  <c:v>6539.5166666666719</c:v>
                </c:pt>
                <c:pt idx="11296">
                  <c:v>6539.95</c:v>
                </c:pt>
                <c:pt idx="11297">
                  <c:v>6545.5</c:v>
                </c:pt>
                <c:pt idx="11298">
                  <c:v>6546.6833333333325</c:v>
                </c:pt>
                <c:pt idx="11299">
                  <c:v>6546.6333333333305</c:v>
                </c:pt>
                <c:pt idx="11300">
                  <c:v>6542.8</c:v>
                </c:pt>
                <c:pt idx="11301">
                  <c:v>6542.6666666666742</c:v>
                </c:pt>
                <c:pt idx="11302">
                  <c:v>6542.2333333333308</c:v>
                </c:pt>
                <c:pt idx="11303">
                  <c:v>6541.05</c:v>
                </c:pt>
                <c:pt idx="11304">
                  <c:v>6542.033333333331</c:v>
                </c:pt>
                <c:pt idx="11305">
                  <c:v>6546.9333333333298</c:v>
                </c:pt>
                <c:pt idx="11306">
                  <c:v>6549.0833333333303</c:v>
                </c:pt>
                <c:pt idx="11307">
                  <c:v>6544.9666666666717</c:v>
                </c:pt>
                <c:pt idx="11308">
                  <c:v>6545.2333333333308</c:v>
                </c:pt>
                <c:pt idx="11309">
                  <c:v>6541.85</c:v>
                </c:pt>
                <c:pt idx="11310">
                  <c:v>6539.566666666673</c:v>
                </c:pt>
                <c:pt idx="11311">
                  <c:v>6537.4333333333298</c:v>
                </c:pt>
                <c:pt idx="11312">
                  <c:v>6541.7166666666717</c:v>
                </c:pt>
                <c:pt idx="11313">
                  <c:v>6536.55</c:v>
                </c:pt>
                <c:pt idx="11314">
                  <c:v>6534.8</c:v>
                </c:pt>
                <c:pt idx="11315">
                  <c:v>6537.816666666673</c:v>
                </c:pt>
                <c:pt idx="11316">
                  <c:v>6541.0833333333303</c:v>
                </c:pt>
                <c:pt idx="11317">
                  <c:v>6545.4833333333308</c:v>
                </c:pt>
                <c:pt idx="11318">
                  <c:v>6545.2333333333308</c:v>
                </c:pt>
                <c:pt idx="11319">
                  <c:v>6542.5</c:v>
                </c:pt>
                <c:pt idx="11320">
                  <c:v>6544.533333333331</c:v>
                </c:pt>
                <c:pt idx="11321">
                  <c:v>6546.2166666666717</c:v>
                </c:pt>
                <c:pt idx="11322">
                  <c:v>6549.2333333333308</c:v>
                </c:pt>
                <c:pt idx="11323">
                  <c:v>6552.783333333331</c:v>
                </c:pt>
                <c:pt idx="11324">
                  <c:v>6554.9166666666724</c:v>
                </c:pt>
                <c:pt idx="11325">
                  <c:v>6549.1</c:v>
                </c:pt>
                <c:pt idx="11326">
                  <c:v>6559.2</c:v>
                </c:pt>
                <c:pt idx="11327">
                  <c:v>6556.816666666673</c:v>
                </c:pt>
                <c:pt idx="11328">
                  <c:v>6558.85</c:v>
                </c:pt>
                <c:pt idx="11329">
                  <c:v>6562.6833333333325</c:v>
                </c:pt>
                <c:pt idx="11330">
                  <c:v>6562.0166666666719</c:v>
                </c:pt>
                <c:pt idx="11331">
                  <c:v>6567.6833333333325</c:v>
                </c:pt>
                <c:pt idx="11332">
                  <c:v>6570.2166666666717</c:v>
                </c:pt>
                <c:pt idx="11333">
                  <c:v>6572.4333333333298</c:v>
                </c:pt>
                <c:pt idx="11334">
                  <c:v>6576.533333333331</c:v>
                </c:pt>
                <c:pt idx="11335">
                  <c:v>6581.8</c:v>
                </c:pt>
                <c:pt idx="11336">
                  <c:v>6582.6833333333325</c:v>
                </c:pt>
                <c:pt idx="11337">
                  <c:v>6585.4666666666717</c:v>
                </c:pt>
                <c:pt idx="11338">
                  <c:v>6588.533333333331</c:v>
                </c:pt>
                <c:pt idx="11339">
                  <c:v>6594.1</c:v>
                </c:pt>
                <c:pt idx="11340">
                  <c:v>6596.7333333333308</c:v>
                </c:pt>
                <c:pt idx="11341">
                  <c:v>6594.85</c:v>
                </c:pt>
                <c:pt idx="11342">
                  <c:v>6595.3833333333305</c:v>
                </c:pt>
                <c:pt idx="11343">
                  <c:v>6598.2333333333308</c:v>
                </c:pt>
                <c:pt idx="11344">
                  <c:v>6597.85</c:v>
                </c:pt>
                <c:pt idx="11345">
                  <c:v>6599.066666666673</c:v>
                </c:pt>
                <c:pt idx="11346">
                  <c:v>6596.85</c:v>
                </c:pt>
                <c:pt idx="11347">
                  <c:v>6600.6333333333305</c:v>
                </c:pt>
                <c:pt idx="11348">
                  <c:v>6596.0166666666719</c:v>
                </c:pt>
                <c:pt idx="11349">
                  <c:v>6594.6500000000024</c:v>
                </c:pt>
                <c:pt idx="11350">
                  <c:v>6591.5</c:v>
                </c:pt>
                <c:pt idx="11351">
                  <c:v>6595</c:v>
                </c:pt>
                <c:pt idx="11352">
                  <c:v>6596.316666666673</c:v>
                </c:pt>
                <c:pt idx="11353">
                  <c:v>6594.2333333333308</c:v>
                </c:pt>
                <c:pt idx="11354">
                  <c:v>6593.2166666666717</c:v>
                </c:pt>
                <c:pt idx="11355">
                  <c:v>6593.25</c:v>
                </c:pt>
                <c:pt idx="11356">
                  <c:v>6596.533333333331</c:v>
                </c:pt>
                <c:pt idx="11357">
                  <c:v>6595.0833333333303</c:v>
                </c:pt>
                <c:pt idx="11358">
                  <c:v>6593.4166666666724</c:v>
                </c:pt>
                <c:pt idx="11359">
                  <c:v>6591.316666666673</c:v>
                </c:pt>
                <c:pt idx="11360">
                  <c:v>6592.066666666673</c:v>
                </c:pt>
                <c:pt idx="11361">
                  <c:v>6592.2333333333308</c:v>
                </c:pt>
                <c:pt idx="11362">
                  <c:v>6589.1833333333325</c:v>
                </c:pt>
                <c:pt idx="11363">
                  <c:v>6592.4833333333308</c:v>
                </c:pt>
                <c:pt idx="11364">
                  <c:v>6595.4666666666717</c:v>
                </c:pt>
                <c:pt idx="11365">
                  <c:v>6596.066666666673</c:v>
                </c:pt>
                <c:pt idx="11366">
                  <c:v>6596.7666666666719</c:v>
                </c:pt>
                <c:pt idx="11367">
                  <c:v>6602.5833333333303</c:v>
                </c:pt>
                <c:pt idx="11368">
                  <c:v>6606.6666666666742</c:v>
                </c:pt>
                <c:pt idx="11369">
                  <c:v>6610.45</c:v>
                </c:pt>
                <c:pt idx="11370">
                  <c:v>6610.283333333331</c:v>
                </c:pt>
                <c:pt idx="11371">
                  <c:v>6614.9333333333298</c:v>
                </c:pt>
                <c:pt idx="11372">
                  <c:v>6614.5833333333303</c:v>
                </c:pt>
                <c:pt idx="11373">
                  <c:v>6621.4333333333298</c:v>
                </c:pt>
                <c:pt idx="11374">
                  <c:v>6627.3</c:v>
                </c:pt>
                <c:pt idx="11375">
                  <c:v>6623.4166666666724</c:v>
                </c:pt>
                <c:pt idx="11376">
                  <c:v>6619.4166666666724</c:v>
                </c:pt>
                <c:pt idx="11377">
                  <c:v>6625.8</c:v>
                </c:pt>
                <c:pt idx="11378">
                  <c:v>6629.9666666666717</c:v>
                </c:pt>
                <c:pt idx="11379">
                  <c:v>6629.7166666666717</c:v>
                </c:pt>
                <c:pt idx="11380">
                  <c:v>6629.05</c:v>
                </c:pt>
                <c:pt idx="11381">
                  <c:v>6626.2666666666719</c:v>
                </c:pt>
                <c:pt idx="11382">
                  <c:v>6625.05</c:v>
                </c:pt>
                <c:pt idx="11383">
                  <c:v>6625.7166666666717</c:v>
                </c:pt>
                <c:pt idx="11384">
                  <c:v>6626.9833333333308</c:v>
                </c:pt>
                <c:pt idx="11385">
                  <c:v>6631.6</c:v>
                </c:pt>
                <c:pt idx="11386">
                  <c:v>6625.2166666666717</c:v>
                </c:pt>
                <c:pt idx="11387">
                  <c:v>6628.4666666666717</c:v>
                </c:pt>
                <c:pt idx="11388">
                  <c:v>6630.9333333333298</c:v>
                </c:pt>
                <c:pt idx="11389">
                  <c:v>6629.066666666673</c:v>
                </c:pt>
                <c:pt idx="11390">
                  <c:v>6631.35</c:v>
                </c:pt>
                <c:pt idx="11391">
                  <c:v>6621.3666666666741</c:v>
                </c:pt>
                <c:pt idx="11392">
                  <c:v>6621.2166666666717</c:v>
                </c:pt>
                <c:pt idx="11393">
                  <c:v>6621.6166666666741</c:v>
                </c:pt>
                <c:pt idx="11394">
                  <c:v>6620.533333333331</c:v>
                </c:pt>
                <c:pt idx="11395">
                  <c:v>6617.6</c:v>
                </c:pt>
                <c:pt idx="11396">
                  <c:v>6615.6833333333325</c:v>
                </c:pt>
                <c:pt idx="11397">
                  <c:v>6616.35</c:v>
                </c:pt>
                <c:pt idx="11398">
                  <c:v>6623.1</c:v>
                </c:pt>
                <c:pt idx="11399">
                  <c:v>6621.5</c:v>
                </c:pt>
                <c:pt idx="11400">
                  <c:v>6621.25</c:v>
                </c:pt>
                <c:pt idx="11401">
                  <c:v>6625.85</c:v>
                </c:pt>
                <c:pt idx="11402">
                  <c:v>6624.1166666666741</c:v>
                </c:pt>
                <c:pt idx="11403">
                  <c:v>6622.4666666666717</c:v>
                </c:pt>
                <c:pt idx="11404">
                  <c:v>6624.0833333333303</c:v>
                </c:pt>
                <c:pt idx="11405">
                  <c:v>6624.4833333333308</c:v>
                </c:pt>
                <c:pt idx="11406">
                  <c:v>6628.4833333333308</c:v>
                </c:pt>
                <c:pt idx="11407">
                  <c:v>6628.55</c:v>
                </c:pt>
                <c:pt idx="11408">
                  <c:v>6632.033333333331</c:v>
                </c:pt>
                <c:pt idx="11409">
                  <c:v>6632.8666666666741</c:v>
                </c:pt>
                <c:pt idx="11410">
                  <c:v>6630.45</c:v>
                </c:pt>
                <c:pt idx="11411">
                  <c:v>6627.0833333333303</c:v>
                </c:pt>
                <c:pt idx="11412">
                  <c:v>6628.1166666666741</c:v>
                </c:pt>
                <c:pt idx="11413">
                  <c:v>6630.3833333333305</c:v>
                </c:pt>
                <c:pt idx="11414">
                  <c:v>6632.0833333333303</c:v>
                </c:pt>
                <c:pt idx="11415">
                  <c:v>6637.2666666666719</c:v>
                </c:pt>
                <c:pt idx="11416">
                  <c:v>6636.3666666666741</c:v>
                </c:pt>
                <c:pt idx="11417">
                  <c:v>6634.2333333333308</c:v>
                </c:pt>
                <c:pt idx="11418">
                  <c:v>6633.8666666666741</c:v>
                </c:pt>
                <c:pt idx="11419">
                  <c:v>6638.283333333331</c:v>
                </c:pt>
                <c:pt idx="11420">
                  <c:v>6636.7666666666719</c:v>
                </c:pt>
                <c:pt idx="11421">
                  <c:v>6632.8</c:v>
                </c:pt>
                <c:pt idx="11422">
                  <c:v>6634.3833333333305</c:v>
                </c:pt>
                <c:pt idx="11423">
                  <c:v>6634.85</c:v>
                </c:pt>
                <c:pt idx="11424">
                  <c:v>6635.316666666673</c:v>
                </c:pt>
                <c:pt idx="11425">
                  <c:v>6631.9333333333298</c:v>
                </c:pt>
                <c:pt idx="11426">
                  <c:v>6628.283333333331</c:v>
                </c:pt>
                <c:pt idx="11427">
                  <c:v>6623.8333333333303</c:v>
                </c:pt>
                <c:pt idx="11428">
                  <c:v>6620.3666666666741</c:v>
                </c:pt>
                <c:pt idx="11429">
                  <c:v>6620.6166666666741</c:v>
                </c:pt>
                <c:pt idx="11430">
                  <c:v>6624.1666666666742</c:v>
                </c:pt>
                <c:pt idx="11431">
                  <c:v>6622.6166666666741</c:v>
                </c:pt>
                <c:pt idx="11432">
                  <c:v>6623.4833333333308</c:v>
                </c:pt>
                <c:pt idx="11433">
                  <c:v>6622.45</c:v>
                </c:pt>
                <c:pt idx="11434">
                  <c:v>6620.1333333333305</c:v>
                </c:pt>
                <c:pt idx="11435">
                  <c:v>6620.95</c:v>
                </c:pt>
                <c:pt idx="11436">
                  <c:v>6621.2166666666717</c:v>
                </c:pt>
                <c:pt idx="11437">
                  <c:v>6612.033333333331</c:v>
                </c:pt>
                <c:pt idx="11438">
                  <c:v>6603.316666666673</c:v>
                </c:pt>
                <c:pt idx="11439">
                  <c:v>6600.9</c:v>
                </c:pt>
                <c:pt idx="11440">
                  <c:v>6597.2666666666719</c:v>
                </c:pt>
                <c:pt idx="11441">
                  <c:v>6595.7</c:v>
                </c:pt>
                <c:pt idx="11442">
                  <c:v>6600.3</c:v>
                </c:pt>
                <c:pt idx="11443">
                  <c:v>6600.2166666666717</c:v>
                </c:pt>
                <c:pt idx="11444">
                  <c:v>6597.2666666666719</c:v>
                </c:pt>
                <c:pt idx="11445">
                  <c:v>6596.5</c:v>
                </c:pt>
                <c:pt idx="11446">
                  <c:v>6598.066666666673</c:v>
                </c:pt>
                <c:pt idx="11447">
                  <c:v>6597.316666666673</c:v>
                </c:pt>
                <c:pt idx="11448">
                  <c:v>6600.75</c:v>
                </c:pt>
                <c:pt idx="11449">
                  <c:v>6598.3</c:v>
                </c:pt>
                <c:pt idx="11450">
                  <c:v>6596.6500000000024</c:v>
                </c:pt>
                <c:pt idx="11451">
                  <c:v>6600.6166666666741</c:v>
                </c:pt>
                <c:pt idx="11452">
                  <c:v>6602.5833333333303</c:v>
                </c:pt>
                <c:pt idx="11453">
                  <c:v>6606.1166666666741</c:v>
                </c:pt>
                <c:pt idx="11454">
                  <c:v>6604.2166666666717</c:v>
                </c:pt>
                <c:pt idx="11455">
                  <c:v>6601.4833333333308</c:v>
                </c:pt>
                <c:pt idx="11456">
                  <c:v>6597.3833333333305</c:v>
                </c:pt>
                <c:pt idx="11457">
                  <c:v>6592.6166666666741</c:v>
                </c:pt>
                <c:pt idx="11458">
                  <c:v>6582.95</c:v>
                </c:pt>
                <c:pt idx="11459">
                  <c:v>6581.9333333333298</c:v>
                </c:pt>
                <c:pt idx="11460">
                  <c:v>6583.6</c:v>
                </c:pt>
                <c:pt idx="11461">
                  <c:v>6580.2333333333308</c:v>
                </c:pt>
                <c:pt idx="11462">
                  <c:v>6581.8333333333303</c:v>
                </c:pt>
                <c:pt idx="11463">
                  <c:v>6583.9666666666717</c:v>
                </c:pt>
                <c:pt idx="11464">
                  <c:v>6581.8333333333303</c:v>
                </c:pt>
                <c:pt idx="11465">
                  <c:v>6578.566666666673</c:v>
                </c:pt>
                <c:pt idx="11466">
                  <c:v>6573.25</c:v>
                </c:pt>
                <c:pt idx="11467">
                  <c:v>6575.4833333333308</c:v>
                </c:pt>
                <c:pt idx="11468">
                  <c:v>6574.4666666666717</c:v>
                </c:pt>
                <c:pt idx="11469">
                  <c:v>6575.05</c:v>
                </c:pt>
                <c:pt idx="11470">
                  <c:v>6579.4666666666717</c:v>
                </c:pt>
                <c:pt idx="11471">
                  <c:v>6584.283333333331</c:v>
                </c:pt>
                <c:pt idx="11472">
                  <c:v>6583.3333333333303</c:v>
                </c:pt>
                <c:pt idx="11473">
                  <c:v>6583.1333333333305</c:v>
                </c:pt>
                <c:pt idx="11474">
                  <c:v>6587.033333333331</c:v>
                </c:pt>
                <c:pt idx="11475">
                  <c:v>6586.283333333331</c:v>
                </c:pt>
                <c:pt idx="11476">
                  <c:v>6583.3</c:v>
                </c:pt>
                <c:pt idx="11477">
                  <c:v>6587.6833333333325</c:v>
                </c:pt>
                <c:pt idx="11478">
                  <c:v>6590.1</c:v>
                </c:pt>
                <c:pt idx="11479">
                  <c:v>6592.566666666673</c:v>
                </c:pt>
                <c:pt idx="11480">
                  <c:v>6593.8666666666741</c:v>
                </c:pt>
                <c:pt idx="11481">
                  <c:v>6596.533333333331</c:v>
                </c:pt>
                <c:pt idx="11482">
                  <c:v>6599.066666666673</c:v>
                </c:pt>
                <c:pt idx="11483">
                  <c:v>6596.5833333333303</c:v>
                </c:pt>
                <c:pt idx="11484">
                  <c:v>6595.5166666666719</c:v>
                </c:pt>
                <c:pt idx="11485">
                  <c:v>6596.7</c:v>
                </c:pt>
                <c:pt idx="11486">
                  <c:v>6598.7666666666719</c:v>
                </c:pt>
                <c:pt idx="11487">
                  <c:v>6601.816666666673</c:v>
                </c:pt>
                <c:pt idx="11488">
                  <c:v>6601.1500000000024</c:v>
                </c:pt>
                <c:pt idx="11489">
                  <c:v>6599.033333333331</c:v>
                </c:pt>
                <c:pt idx="11490">
                  <c:v>6596.1833333333325</c:v>
                </c:pt>
                <c:pt idx="11491">
                  <c:v>6593.6</c:v>
                </c:pt>
                <c:pt idx="11492">
                  <c:v>6591.6333333333305</c:v>
                </c:pt>
                <c:pt idx="11493">
                  <c:v>6590.316666666673</c:v>
                </c:pt>
                <c:pt idx="11494">
                  <c:v>6587.1666666666742</c:v>
                </c:pt>
                <c:pt idx="11495">
                  <c:v>6590.4666666666717</c:v>
                </c:pt>
                <c:pt idx="11496">
                  <c:v>6593.2333333333308</c:v>
                </c:pt>
                <c:pt idx="11497">
                  <c:v>6597.0833333333303</c:v>
                </c:pt>
                <c:pt idx="11498">
                  <c:v>6601.1666666666742</c:v>
                </c:pt>
                <c:pt idx="11499">
                  <c:v>6602.3</c:v>
                </c:pt>
                <c:pt idx="11500">
                  <c:v>6606.1166666666741</c:v>
                </c:pt>
                <c:pt idx="11501">
                  <c:v>6609.85</c:v>
                </c:pt>
                <c:pt idx="11502">
                  <c:v>6609.1666666666742</c:v>
                </c:pt>
                <c:pt idx="11503">
                  <c:v>6610.1500000000024</c:v>
                </c:pt>
                <c:pt idx="11504">
                  <c:v>6609.4666666666717</c:v>
                </c:pt>
                <c:pt idx="11505">
                  <c:v>6609.75</c:v>
                </c:pt>
                <c:pt idx="11506">
                  <c:v>6607.2166666666717</c:v>
                </c:pt>
                <c:pt idx="11507">
                  <c:v>6605.533333333331</c:v>
                </c:pt>
                <c:pt idx="11508">
                  <c:v>6603.8833333333305</c:v>
                </c:pt>
                <c:pt idx="11509">
                  <c:v>6607.533333333331</c:v>
                </c:pt>
                <c:pt idx="11510">
                  <c:v>6608.7166666666717</c:v>
                </c:pt>
                <c:pt idx="11511">
                  <c:v>6610.033333333331</c:v>
                </c:pt>
                <c:pt idx="11512">
                  <c:v>6605.6666666666742</c:v>
                </c:pt>
                <c:pt idx="11513">
                  <c:v>6606.1</c:v>
                </c:pt>
                <c:pt idx="11514">
                  <c:v>6608.0166666666719</c:v>
                </c:pt>
                <c:pt idx="11515">
                  <c:v>6611</c:v>
                </c:pt>
                <c:pt idx="11516">
                  <c:v>6617.1</c:v>
                </c:pt>
                <c:pt idx="11517">
                  <c:v>6619.7333333333308</c:v>
                </c:pt>
                <c:pt idx="11518">
                  <c:v>6623.5</c:v>
                </c:pt>
                <c:pt idx="11519">
                  <c:v>6622.6333333333305</c:v>
                </c:pt>
                <c:pt idx="11520">
                  <c:v>6619.1500000000024</c:v>
                </c:pt>
                <c:pt idx="11521">
                  <c:v>6621.6333333333305</c:v>
                </c:pt>
                <c:pt idx="11522">
                  <c:v>6621.2666666666719</c:v>
                </c:pt>
                <c:pt idx="11523">
                  <c:v>6624.1166666666741</c:v>
                </c:pt>
                <c:pt idx="11524">
                  <c:v>6622.5166666666719</c:v>
                </c:pt>
                <c:pt idx="11525">
                  <c:v>6616.7166666666717</c:v>
                </c:pt>
                <c:pt idx="11526">
                  <c:v>6618.9166666666724</c:v>
                </c:pt>
                <c:pt idx="11527">
                  <c:v>6618.9333333333298</c:v>
                </c:pt>
                <c:pt idx="11528">
                  <c:v>6616.1</c:v>
                </c:pt>
                <c:pt idx="11529">
                  <c:v>6617.2333333333308</c:v>
                </c:pt>
                <c:pt idx="11530">
                  <c:v>6620.1666666666742</c:v>
                </c:pt>
                <c:pt idx="11531">
                  <c:v>6613.0166666666719</c:v>
                </c:pt>
                <c:pt idx="11532">
                  <c:v>6616.033333333331</c:v>
                </c:pt>
                <c:pt idx="11533">
                  <c:v>6615.4166666666724</c:v>
                </c:pt>
                <c:pt idx="11534">
                  <c:v>6611.6333333333305</c:v>
                </c:pt>
                <c:pt idx="11535">
                  <c:v>6611.1833333333325</c:v>
                </c:pt>
                <c:pt idx="11536">
                  <c:v>6613.25</c:v>
                </c:pt>
                <c:pt idx="11537">
                  <c:v>6610.1166666666741</c:v>
                </c:pt>
                <c:pt idx="11538">
                  <c:v>6604.6666666666742</c:v>
                </c:pt>
                <c:pt idx="11539">
                  <c:v>6598.2166666666717</c:v>
                </c:pt>
                <c:pt idx="11540">
                  <c:v>6598.5833333333303</c:v>
                </c:pt>
                <c:pt idx="11541">
                  <c:v>6600.5166666666719</c:v>
                </c:pt>
                <c:pt idx="11542">
                  <c:v>6598.1500000000024</c:v>
                </c:pt>
                <c:pt idx="11543">
                  <c:v>6597.9166666666724</c:v>
                </c:pt>
                <c:pt idx="11544">
                  <c:v>6597.033333333331</c:v>
                </c:pt>
                <c:pt idx="11545">
                  <c:v>6596.066666666673</c:v>
                </c:pt>
                <c:pt idx="11546">
                  <c:v>6598.3</c:v>
                </c:pt>
                <c:pt idx="11547">
                  <c:v>6599.033333333331</c:v>
                </c:pt>
                <c:pt idx="11548">
                  <c:v>6600.9166666666724</c:v>
                </c:pt>
                <c:pt idx="11549">
                  <c:v>6602.9666666666717</c:v>
                </c:pt>
                <c:pt idx="11550">
                  <c:v>6602.6166666666741</c:v>
                </c:pt>
                <c:pt idx="11551">
                  <c:v>6606.3</c:v>
                </c:pt>
                <c:pt idx="11552">
                  <c:v>6609.033333333331</c:v>
                </c:pt>
                <c:pt idx="11553">
                  <c:v>6606.6500000000024</c:v>
                </c:pt>
                <c:pt idx="11554">
                  <c:v>6608.6</c:v>
                </c:pt>
                <c:pt idx="11555">
                  <c:v>6605.9</c:v>
                </c:pt>
                <c:pt idx="11556">
                  <c:v>6606.5166666666719</c:v>
                </c:pt>
                <c:pt idx="11557">
                  <c:v>6604.8833333333305</c:v>
                </c:pt>
                <c:pt idx="11558">
                  <c:v>6606.85</c:v>
                </c:pt>
                <c:pt idx="11559">
                  <c:v>6609.7</c:v>
                </c:pt>
                <c:pt idx="11560">
                  <c:v>6608.7333333333308</c:v>
                </c:pt>
                <c:pt idx="11561">
                  <c:v>6608.6</c:v>
                </c:pt>
                <c:pt idx="11562">
                  <c:v>6607.1833333333325</c:v>
                </c:pt>
                <c:pt idx="11563">
                  <c:v>6605.8833333333305</c:v>
                </c:pt>
                <c:pt idx="11564">
                  <c:v>6608.3833333333305</c:v>
                </c:pt>
                <c:pt idx="11565">
                  <c:v>6610.1</c:v>
                </c:pt>
                <c:pt idx="11566">
                  <c:v>6611.85</c:v>
                </c:pt>
                <c:pt idx="11567">
                  <c:v>6614.1666666666742</c:v>
                </c:pt>
                <c:pt idx="11568">
                  <c:v>6611.2</c:v>
                </c:pt>
                <c:pt idx="11569">
                  <c:v>6613</c:v>
                </c:pt>
                <c:pt idx="11570">
                  <c:v>6611.816666666673</c:v>
                </c:pt>
                <c:pt idx="11571">
                  <c:v>6611.9333333333298</c:v>
                </c:pt>
                <c:pt idx="11572">
                  <c:v>6610.95</c:v>
                </c:pt>
                <c:pt idx="11573">
                  <c:v>6605.4833333333308</c:v>
                </c:pt>
                <c:pt idx="11574">
                  <c:v>6605.45</c:v>
                </c:pt>
                <c:pt idx="11575">
                  <c:v>6604.7</c:v>
                </c:pt>
                <c:pt idx="11576">
                  <c:v>6601.7333333333308</c:v>
                </c:pt>
                <c:pt idx="11577">
                  <c:v>6603.4166666666724</c:v>
                </c:pt>
                <c:pt idx="11578">
                  <c:v>6602.8666666666741</c:v>
                </c:pt>
                <c:pt idx="11579">
                  <c:v>6605.1</c:v>
                </c:pt>
                <c:pt idx="11580">
                  <c:v>6608.5833333333303</c:v>
                </c:pt>
                <c:pt idx="11581">
                  <c:v>6607.2666666666719</c:v>
                </c:pt>
                <c:pt idx="11582">
                  <c:v>6608.9166666666724</c:v>
                </c:pt>
                <c:pt idx="11583">
                  <c:v>6603.316666666673</c:v>
                </c:pt>
                <c:pt idx="11584">
                  <c:v>6608.2333333333308</c:v>
                </c:pt>
                <c:pt idx="11585">
                  <c:v>6611.783333333331</c:v>
                </c:pt>
                <c:pt idx="11586">
                  <c:v>6610.1833333333325</c:v>
                </c:pt>
                <c:pt idx="11587">
                  <c:v>6609.1333333333305</c:v>
                </c:pt>
                <c:pt idx="11588">
                  <c:v>6612.1333333333305</c:v>
                </c:pt>
                <c:pt idx="11589">
                  <c:v>6613.7333333333308</c:v>
                </c:pt>
                <c:pt idx="11590">
                  <c:v>6609.2</c:v>
                </c:pt>
                <c:pt idx="11591">
                  <c:v>6614.1833333333325</c:v>
                </c:pt>
                <c:pt idx="11592">
                  <c:v>6612.25</c:v>
                </c:pt>
                <c:pt idx="11593">
                  <c:v>6607.1333333333305</c:v>
                </c:pt>
                <c:pt idx="11594">
                  <c:v>6607.0833333333303</c:v>
                </c:pt>
                <c:pt idx="11595">
                  <c:v>6604.4166666666724</c:v>
                </c:pt>
                <c:pt idx="11596">
                  <c:v>6604.7333333333308</c:v>
                </c:pt>
                <c:pt idx="11597">
                  <c:v>6601.0166666666719</c:v>
                </c:pt>
                <c:pt idx="11598">
                  <c:v>6608.9</c:v>
                </c:pt>
                <c:pt idx="11599">
                  <c:v>6611.9</c:v>
                </c:pt>
                <c:pt idx="11600">
                  <c:v>6610.283333333331</c:v>
                </c:pt>
                <c:pt idx="11601">
                  <c:v>6606.3833333333305</c:v>
                </c:pt>
                <c:pt idx="11602">
                  <c:v>6607.4833333333308</c:v>
                </c:pt>
                <c:pt idx="11603">
                  <c:v>6608.033333333331</c:v>
                </c:pt>
                <c:pt idx="11604">
                  <c:v>6611.4666666666717</c:v>
                </c:pt>
                <c:pt idx="11605">
                  <c:v>6612.8</c:v>
                </c:pt>
                <c:pt idx="11606">
                  <c:v>6611.9333333333298</c:v>
                </c:pt>
                <c:pt idx="11607">
                  <c:v>6608.4833333333308</c:v>
                </c:pt>
                <c:pt idx="11608">
                  <c:v>6608.3666666666741</c:v>
                </c:pt>
                <c:pt idx="11609">
                  <c:v>6610.0833333333303</c:v>
                </c:pt>
                <c:pt idx="11610">
                  <c:v>6612.25</c:v>
                </c:pt>
                <c:pt idx="11611">
                  <c:v>6611.6500000000024</c:v>
                </c:pt>
                <c:pt idx="11612">
                  <c:v>6610.4666666666717</c:v>
                </c:pt>
                <c:pt idx="11613">
                  <c:v>6609.3</c:v>
                </c:pt>
                <c:pt idx="11614">
                  <c:v>6606.1333333333305</c:v>
                </c:pt>
                <c:pt idx="11615">
                  <c:v>6606.6166666666741</c:v>
                </c:pt>
                <c:pt idx="11616">
                  <c:v>6605.533333333331</c:v>
                </c:pt>
                <c:pt idx="11617">
                  <c:v>6607.0833333333303</c:v>
                </c:pt>
                <c:pt idx="11618">
                  <c:v>6605.4833333333308</c:v>
                </c:pt>
                <c:pt idx="11619">
                  <c:v>6604.4666666666717</c:v>
                </c:pt>
                <c:pt idx="11620">
                  <c:v>6601.5166666666719</c:v>
                </c:pt>
                <c:pt idx="11621">
                  <c:v>6599.25</c:v>
                </c:pt>
                <c:pt idx="11622">
                  <c:v>6600.8666666666741</c:v>
                </c:pt>
                <c:pt idx="11623">
                  <c:v>6603.0166666666719</c:v>
                </c:pt>
                <c:pt idx="11624">
                  <c:v>6597.8</c:v>
                </c:pt>
                <c:pt idx="11625">
                  <c:v>6595.6666666666742</c:v>
                </c:pt>
                <c:pt idx="11626">
                  <c:v>6593.85</c:v>
                </c:pt>
                <c:pt idx="11627">
                  <c:v>6588.45</c:v>
                </c:pt>
                <c:pt idx="11628">
                  <c:v>6590.7333333333308</c:v>
                </c:pt>
                <c:pt idx="11629">
                  <c:v>6586.8333333333303</c:v>
                </c:pt>
                <c:pt idx="11630">
                  <c:v>6588.0166666666719</c:v>
                </c:pt>
                <c:pt idx="11631">
                  <c:v>6589.2166666666717</c:v>
                </c:pt>
                <c:pt idx="11632">
                  <c:v>6588.9333333333298</c:v>
                </c:pt>
                <c:pt idx="11633">
                  <c:v>6590.3666666666741</c:v>
                </c:pt>
                <c:pt idx="11634">
                  <c:v>6591.3833333333305</c:v>
                </c:pt>
                <c:pt idx="11635">
                  <c:v>6589.3666666666741</c:v>
                </c:pt>
                <c:pt idx="11636">
                  <c:v>6592.533333333331</c:v>
                </c:pt>
                <c:pt idx="11637">
                  <c:v>6591.4166666666724</c:v>
                </c:pt>
                <c:pt idx="11638">
                  <c:v>6590.1666666666742</c:v>
                </c:pt>
                <c:pt idx="11639">
                  <c:v>6591.033333333331</c:v>
                </c:pt>
                <c:pt idx="11640">
                  <c:v>6587.35</c:v>
                </c:pt>
                <c:pt idx="11641">
                  <c:v>6590.6666666666742</c:v>
                </c:pt>
                <c:pt idx="11642">
                  <c:v>6587.2166666666717</c:v>
                </c:pt>
                <c:pt idx="11643">
                  <c:v>6594.033333333331</c:v>
                </c:pt>
                <c:pt idx="11644">
                  <c:v>6593.5833333333303</c:v>
                </c:pt>
                <c:pt idx="11645">
                  <c:v>6595.5</c:v>
                </c:pt>
                <c:pt idx="11646">
                  <c:v>6592.783333333331</c:v>
                </c:pt>
                <c:pt idx="11647">
                  <c:v>6591.55</c:v>
                </c:pt>
                <c:pt idx="11648">
                  <c:v>6589.4333333333298</c:v>
                </c:pt>
                <c:pt idx="11649">
                  <c:v>6588.783333333331</c:v>
                </c:pt>
                <c:pt idx="11650">
                  <c:v>6591.3666666666741</c:v>
                </c:pt>
                <c:pt idx="11651">
                  <c:v>6591.033333333331</c:v>
                </c:pt>
                <c:pt idx="11652">
                  <c:v>6590.533333333331</c:v>
                </c:pt>
                <c:pt idx="11653">
                  <c:v>6594.6166666666741</c:v>
                </c:pt>
                <c:pt idx="11654">
                  <c:v>6593</c:v>
                </c:pt>
                <c:pt idx="11655">
                  <c:v>6597.5</c:v>
                </c:pt>
                <c:pt idx="11656">
                  <c:v>6595.2</c:v>
                </c:pt>
                <c:pt idx="11657">
                  <c:v>6601.4833333333308</c:v>
                </c:pt>
                <c:pt idx="11658">
                  <c:v>6599.1833333333325</c:v>
                </c:pt>
                <c:pt idx="11659">
                  <c:v>6595.9666666666717</c:v>
                </c:pt>
                <c:pt idx="11660">
                  <c:v>6598.4666666666717</c:v>
                </c:pt>
                <c:pt idx="11661">
                  <c:v>6605.1666666666742</c:v>
                </c:pt>
                <c:pt idx="11662">
                  <c:v>6604.0833333333303</c:v>
                </c:pt>
                <c:pt idx="11663">
                  <c:v>6602.5166666666719</c:v>
                </c:pt>
                <c:pt idx="11664">
                  <c:v>6598.6666666666742</c:v>
                </c:pt>
                <c:pt idx="11665">
                  <c:v>6596.95</c:v>
                </c:pt>
                <c:pt idx="11666">
                  <c:v>6592.9333333333298</c:v>
                </c:pt>
                <c:pt idx="11667">
                  <c:v>6595.1666666666742</c:v>
                </c:pt>
                <c:pt idx="11668">
                  <c:v>6594.9833333333308</c:v>
                </c:pt>
                <c:pt idx="11669">
                  <c:v>6589.1833333333325</c:v>
                </c:pt>
                <c:pt idx="11670">
                  <c:v>6588.6833333333325</c:v>
                </c:pt>
                <c:pt idx="11671">
                  <c:v>6589.6166666666741</c:v>
                </c:pt>
                <c:pt idx="11672">
                  <c:v>6590.3666666666741</c:v>
                </c:pt>
                <c:pt idx="11673">
                  <c:v>6595.033333333331</c:v>
                </c:pt>
                <c:pt idx="11674">
                  <c:v>6597.75</c:v>
                </c:pt>
                <c:pt idx="11675">
                  <c:v>6597.3333333333303</c:v>
                </c:pt>
                <c:pt idx="11676">
                  <c:v>6596.2166666666717</c:v>
                </c:pt>
                <c:pt idx="11677">
                  <c:v>6591.783333333331</c:v>
                </c:pt>
                <c:pt idx="11678">
                  <c:v>6594.4166666666724</c:v>
                </c:pt>
                <c:pt idx="11679">
                  <c:v>6595.816666666673</c:v>
                </c:pt>
                <c:pt idx="11680">
                  <c:v>6600.7</c:v>
                </c:pt>
                <c:pt idx="11681">
                  <c:v>6604.2166666666717</c:v>
                </c:pt>
                <c:pt idx="11682">
                  <c:v>6602.9333333333298</c:v>
                </c:pt>
                <c:pt idx="11683">
                  <c:v>6600.25</c:v>
                </c:pt>
                <c:pt idx="11684">
                  <c:v>6604.1666666666742</c:v>
                </c:pt>
                <c:pt idx="11685">
                  <c:v>6602.2333333333308</c:v>
                </c:pt>
                <c:pt idx="11686">
                  <c:v>6603.05</c:v>
                </c:pt>
                <c:pt idx="11687">
                  <c:v>6605.3833333333305</c:v>
                </c:pt>
                <c:pt idx="11688">
                  <c:v>6604.6333333333305</c:v>
                </c:pt>
                <c:pt idx="11689">
                  <c:v>6609.6833333333325</c:v>
                </c:pt>
                <c:pt idx="11690">
                  <c:v>6611.95</c:v>
                </c:pt>
                <c:pt idx="11691">
                  <c:v>6614.2</c:v>
                </c:pt>
                <c:pt idx="11692">
                  <c:v>6618.2666666666719</c:v>
                </c:pt>
                <c:pt idx="11693">
                  <c:v>6616.7</c:v>
                </c:pt>
                <c:pt idx="11694">
                  <c:v>6616.7166666666717</c:v>
                </c:pt>
                <c:pt idx="11695">
                  <c:v>6616.7</c:v>
                </c:pt>
                <c:pt idx="11696">
                  <c:v>6615.25</c:v>
                </c:pt>
                <c:pt idx="11697">
                  <c:v>6612.4833333333308</c:v>
                </c:pt>
                <c:pt idx="11698">
                  <c:v>6611.8833333333305</c:v>
                </c:pt>
                <c:pt idx="11699">
                  <c:v>6615.2166666666717</c:v>
                </c:pt>
                <c:pt idx="11700">
                  <c:v>6615.066666666673</c:v>
                </c:pt>
                <c:pt idx="11701">
                  <c:v>6612.1333333333305</c:v>
                </c:pt>
                <c:pt idx="11702">
                  <c:v>6617.1166666666741</c:v>
                </c:pt>
                <c:pt idx="11703">
                  <c:v>6614.85</c:v>
                </c:pt>
                <c:pt idx="11704">
                  <c:v>6615.55</c:v>
                </c:pt>
                <c:pt idx="11705">
                  <c:v>6618.75</c:v>
                </c:pt>
                <c:pt idx="11706">
                  <c:v>6618.9666666666717</c:v>
                </c:pt>
                <c:pt idx="11707">
                  <c:v>6620.6166666666741</c:v>
                </c:pt>
                <c:pt idx="11708">
                  <c:v>6623.0833333333303</c:v>
                </c:pt>
                <c:pt idx="11709">
                  <c:v>6621.5166666666719</c:v>
                </c:pt>
                <c:pt idx="11710">
                  <c:v>6617.3833333333305</c:v>
                </c:pt>
                <c:pt idx="11711">
                  <c:v>6620.033333333331</c:v>
                </c:pt>
                <c:pt idx="11712">
                  <c:v>6622.6500000000024</c:v>
                </c:pt>
                <c:pt idx="11713">
                  <c:v>6622.7</c:v>
                </c:pt>
                <c:pt idx="11714">
                  <c:v>6621.316666666673</c:v>
                </c:pt>
                <c:pt idx="11715">
                  <c:v>6619.566666666673</c:v>
                </c:pt>
                <c:pt idx="11716">
                  <c:v>6624.9666666666717</c:v>
                </c:pt>
                <c:pt idx="11717">
                  <c:v>6624</c:v>
                </c:pt>
                <c:pt idx="11718">
                  <c:v>6626.3833333333305</c:v>
                </c:pt>
                <c:pt idx="11719">
                  <c:v>6627.6666666666742</c:v>
                </c:pt>
                <c:pt idx="11720">
                  <c:v>6630.3</c:v>
                </c:pt>
                <c:pt idx="11721">
                  <c:v>6624.25</c:v>
                </c:pt>
                <c:pt idx="11722">
                  <c:v>6623.6166666666741</c:v>
                </c:pt>
                <c:pt idx="11723">
                  <c:v>6626.783333333331</c:v>
                </c:pt>
                <c:pt idx="11724">
                  <c:v>6627.9166666666724</c:v>
                </c:pt>
                <c:pt idx="11725">
                  <c:v>6629.316666666673</c:v>
                </c:pt>
                <c:pt idx="11726">
                  <c:v>6629.1666666666742</c:v>
                </c:pt>
                <c:pt idx="11727">
                  <c:v>6631.783333333331</c:v>
                </c:pt>
                <c:pt idx="11728">
                  <c:v>6634.2166666666717</c:v>
                </c:pt>
                <c:pt idx="11729">
                  <c:v>6640.1166666666741</c:v>
                </c:pt>
                <c:pt idx="11730">
                  <c:v>6640.95</c:v>
                </c:pt>
                <c:pt idx="11731">
                  <c:v>6637.066666666673</c:v>
                </c:pt>
                <c:pt idx="11732">
                  <c:v>6639.25</c:v>
                </c:pt>
                <c:pt idx="11733">
                  <c:v>6636.6166666666741</c:v>
                </c:pt>
                <c:pt idx="11734">
                  <c:v>6640.1333333333305</c:v>
                </c:pt>
                <c:pt idx="11735">
                  <c:v>6643.1333333333305</c:v>
                </c:pt>
                <c:pt idx="11736">
                  <c:v>6644.4166666666724</c:v>
                </c:pt>
                <c:pt idx="11737">
                  <c:v>6646.85</c:v>
                </c:pt>
                <c:pt idx="11738">
                  <c:v>6644.4666666666717</c:v>
                </c:pt>
                <c:pt idx="11739">
                  <c:v>6643.783333333331</c:v>
                </c:pt>
                <c:pt idx="11740">
                  <c:v>6642.1833333333325</c:v>
                </c:pt>
                <c:pt idx="11741">
                  <c:v>6639.1833333333325</c:v>
                </c:pt>
                <c:pt idx="11742">
                  <c:v>6636.6500000000024</c:v>
                </c:pt>
                <c:pt idx="11743">
                  <c:v>6633.283333333331</c:v>
                </c:pt>
                <c:pt idx="11744">
                  <c:v>6631.1666666666742</c:v>
                </c:pt>
                <c:pt idx="11745">
                  <c:v>6631.55</c:v>
                </c:pt>
                <c:pt idx="11746">
                  <c:v>6632.9666666666717</c:v>
                </c:pt>
                <c:pt idx="11747">
                  <c:v>6636.2333333333308</c:v>
                </c:pt>
                <c:pt idx="11748">
                  <c:v>6636.7333333333308</c:v>
                </c:pt>
                <c:pt idx="11749">
                  <c:v>6630.1333333333305</c:v>
                </c:pt>
                <c:pt idx="11750">
                  <c:v>6628.3</c:v>
                </c:pt>
                <c:pt idx="11751">
                  <c:v>6627.5833333333303</c:v>
                </c:pt>
                <c:pt idx="11752">
                  <c:v>6628.8833333333305</c:v>
                </c:pt>
                <c:pt idx="11753">
                  <c:v>6629.9</c:v>
                </c:pt>
                <c:pt idx="11754">
                  <c:v>6625.033333333331</c:v>
                </c:pt>
                <c:pt idx="11755">
                  <c:v>6625.7333333333308</c:v>
                </c:pt>
                <c:pt idx="11756">
                  <c:v>6625.4166666666724</c:v>
                </c:pt>
                <c:pt idx="11757">
                  <c:v>6625.8833333333305</c:v>
                </c:pt>
                <c:pt idx="11758">
                  <c:v>6627.5833333333303</c:v>
                </c:pt>
                <c:pt idx="11759">
                  <c:v>6626.85</c:v>
                </c:pt>
                <c:pt idx="11760">
                  <c:v>6629.6333333333305</c:v>
                </c:pt>
                <c:pt idx="11761">
                  <c:v>6627.7166666666717</c:v>
                </c:pt>
                <c:pt idx="11762">
                  <c:v>6626.5</c:v>
                </c:pt>
                <c:pt idx="11763">
                  <c:v>6624.5166666666719</c:v>
                </c:pt>
                <c:pt idx="11764">
                  <c:v>6620.2333333333308</c:v>
                </c:pt>
                <c:pt idx="11765">
                  <c:v>6618.85</c:v>
                </c:pt>
                <c:pt idx="11766">
                  <c:v>6618.3666666666741</c:v>
                </c:pt>
                <c:pt idx="11767">
                  <c:v>6617.1833333333325</c:v>
                </c:pt>
                <c:pt idx="11768">
                  <c:v>6616.7</c:v>
                </c:pt>
                <c:pt idx="11769">
                  <c:v>6614.9833333333308</c:v>
                </c:pt>
                <c:pt idx="11770">
                  <c:v>6615.3</c:v>
                </c:pt>
                <c:pt idx="11771">
                  <c:v>6612.8666666666741</c:v>
                </c:pt>
                <c:pt idx="11772">
                  <c:v>6609.75</c:v>
                </c:pt>
                <c:pt idx="11773">
                  <c:v>6611.4</c:v>
                </c:pt>
                <c:pt idx="11774">
                  <c:v>6612.5166666666719</c:v>
                </c:pt>
                <c:pt idx="11775">
                  <c:v>6610.4166666666724</c:v>
                </c:pt>
                <c:pt idx="11776">
                  <c:v>6605.816666666673</c:v>
                </c:pt>
                <c:pt idx="11777">
                  <c:v>6605.3</c:v>
                </c:pt>
                <c:pt idx="11778">
                  <c:v>6602.0833333333303</c:v>
                </c:pt>
                <c:pt idx="11779">
                  <c:v>6602.6500000000024</c:v>
                </c:pt>
                <c:pt idx="11780">
                  <c:v>6601.0833333333303</c:v>
                </c:pt>
                <c:pt idx="11781">
                  <c:v>6605.1500000000024</c:v>
                </c:pt>
                <c:pt idx="11782">
                  <c:v>6601.9166666666724</c:v>
                </c:pt>
                <c:pt idx="11783">
                  <c:v>6600.9666666666717</c:v>
                </c:pt>
                <c:pt idx="11784">
                  <c:v>6599.8</c:v>
                </c:pt>
                <c:pt idx="11785">
                  <c:v>6601</c:v>
                </c:pt>
                <c:pt idx="11786">
                  <c:v>6604.1833333333325</c:v>
                </c:pt>
                <c:pt idx="11787">
                  <c:v>6601.566666666673</c:v>
                </c:pt>
                <c:pt idx="11788">
                  <c:v>6595.6</c:v>
                </c:pt>
                <c:pt idx="11789">
                  <c:v>6594.066666666673</c:v>
                </c:pt>
                <c:pt idx="11790">
                  <c:v>6592.4166666666724</c:v>
                </c:pt>
                <c:pt idx="11791">
                  <c:v>6594.533333333331</c:v>
                </c:pt>
                <c:pt idx="11792">
                  <c:v>6591.0166666666719</c:v>
                </c:pt>
                <c:pt idx="11793">
                  <c:v>6595.75</c:v>
                </c:pt>
                <c:pt idx="11794">
                  <c:v>6597.033333333331</c:v>
                </c:pt>
                <c:pt idx="11795">
                  <c:v>6599.5</c:v>
                </c:pt>
                <c:pt idx="11796">
                  <c:v>6605.033333333331</c:v>
                </c:pt>
                <c:pt idx="11797">
                  <c:v>6606.2666666666719</c:v>
                </c:pt>
                <c:pt idx="11798">
                  <c:v>6603.8666666666741</c:v>
                </c:pt>
                <c:pt idx="11799">
                  <c:v>6601.2166666666717</c:v>
                </c:pt>
                <c:pt idx="11800">
                  <c:v>6597.6166666666741</c:v>
                </c:pt>
                <c:pt idx="11801">
                  <c:v>6596.25</c:v>
                </c:pt>
                <c:pt idx="11802">
                  <c:v>6600.066666666673</c:v>
                </c:pt>
                <c:pt idx="11803">
                  <c:v>6609.8666666666741</c:v>
                </c:pt>
                <c:pt idx="11804">
                  <c:v>6608.55</c:v>
                </c:pt>
                <c:pt idx="11805">
                  <c:v>6612.2166666666717</c:v>
                </c:pt>
                <c:pt idx="11806">
                  <c:v>6615.3</c:v>
                </c:pt>
                <c:pt idx="11807">
                  <c:v>6613.2166666666717</c:v>
                </c:pt>
                <c:pt idx="11808">
                  <c:v>6613.1333333333305</c:v>
                </c:pt>
                <c:pt idx="11809">
                  <c:v>6615.05</c:v>
                </c:pt>
                <c:pt idx="11810">
                  <c:v>6614.8333333333303</c:v>
                </c:pt>
                <c:pt idx="11811">
                  <c:v>6617.4833333333308</c:v>
                </c:pt>
                <c:pt idx="11812">
                  <c:v>6616.1</c:v>
                </c:pt>
                <c:pt idx="11813">
                  <c:v>6616.5166666666719</c:v>
                </c:pt>
                <c:pt idx="11814">
                  <c:v>6621.816666666673</c:v>
                </c:pt>
                <c:pt idx="11815">
                  <c:v>6624.1833333333325</c:v>
                </c:pt>
                <c:pt idx="11816">
                  <c:v>6625.2166666666717</c:v>
                </c:pt>
                <c:pt idx="11817">
                  <c:v>6629.3333333333303</c:v>
                </c:pt>
                <c:pt idx="11818">
                  <c:v>6628.066666666673</c:v>
                </c:pt>
                <c:pt idx="11819">
                  <c:v>6624.1166666666741</c:v>
                </c:pt>
                <c:pt idx="11820">
                  <c:v>6625.8333333333303</c:v>
                </c:pt>
                <c:pt idx="11821">
                  <c:v>6628.5</c:v>
                </c:pt>
                <c:pt idx="11822">
                  <c:v>6626.6500000000024</c:v>
                </c:pt>
                <c:pt idx="11823">
                  <c:v>6624.55</c:v>
                </c:pt>
                <c:pt idx="11824">
                  <c:v>6626.9833333333308</c:v>
                </c:pt>
                <c:pt idx="11825">
                  <c:v>6629.1</c:v>
                </c:pt>
                <c:pt idx="11826">
                  <c:v>6633.2666666666719</c:v>
                </c:pt>
                <c:pt idx="11827">
                  <c:v>6632.4666666666717</c:v>
                </c:pt>
                <c:pt idx="11828">
                  <c:v>6631.85</c:v>
                </c:pt>
                <c:pt idx="11829">
                  <c:v>6629.4666666666717</c:v>
                </c:pt>
                <c:pt idx="11830">
                  <c:v>6631.1</c:v>
                </c:pt>
                <c:pt idx="11831">
                  <c:v>6631.0166666666719</c:v>
                </c:pt>
                <c:pt idx="11832">
                  <c:v>6631.3666666666741</c:v>
                </c:pt>
                <c:pt idx="11833">
                  <c:v>6630.1500000000024</c:v>
                </c:pt>
                <c:pt idx="11834">
                  <c:v>6631.2333333333308</c:v>
                </c:pt>
                <c:pt idx="11835">
                  <c:v>6633.35</c:v>
                </c:pt>
                <c:pt idx="11836">
                  <c:v>6635.2333333333308</c:v>
                </c:pt>
                <c:pt idx="11837">
                  <c:v>6636.8833333333305</c:v>
                </c:pt>
                <c:pt idx="11838">
                  <c:v>6636.6500000000024</c:v>
                </c:pt>
                <c:pt idx="11839">
                  <c:v>6634.8833333333305</c:v>
                </c:pt>
                <c:pt idx="11840">
                  <c:v>6633.6333333333305</c:v>
                </c:pt>
                <c:pt idx="11841">
                  <c:v>6630.3</c:v>
                </c:pt>
                <c:pt idx="11842">
                  <c:v>6630.85</c:v>
                </c:pt>
                <c:pt idx="11843">
                  <c:v>6634.7666666666719</c:v>
                </c:pt>
                <c:pt idx="11844">
                  <c:v>6637.1</c:v>
                </c:pt>
                <c:pt idx="11845">
                  <c:v>6633.5833333333303</c:v>
                </c:pt>
                <c:pt idx="11846">
                  <c:v>6632.8833333333305</c:v>
                </c:pt>
                <c:pt idx="11847">
                  <c:v>6637.1666666666742</c:v>
                </c:pt>
                <c:pt idx="11848">
                  <c:v>6637.3</c:v>
                </c:pt>
                <c:pt idx="11849">
                  <c:v>6637.2</c:v>
                </c:pt>
                <c:pt idx="11850">
                  <c:v>6635.4333333333298</c:v>
                </c:pt>
                <c:pt idx="11851">
                  <c:v>6637.5833333333303</c:v>
                </c:pt>
                <c:pt idx="11852">
                  <c:v>6641.7666666666719</c:v>
                </c:pt>
                <c:pt idx="11853">
                  <c:v>6640.7333333333308</c:v>
                </c:pt>
                <c:pt idx="11854">
                  <c:v>6636.283333333331</c:v>
                </c:pt>
                <c:pt idx="11855">
                  <c:v>6629.55</c:v>
                </c:pt>
                <c:pt idx="11856">
                  <c:v>6627.1333333333305</c:v>
                </c:pt>
                <c:pt idx="11857">
                  <c:v>6624.8833333333305</c:v>
                </c:pt>
                <c:pt idx="11858">
                  <c:v>6626.2166666666717</c:v>
                </c:pt>
                <c:pt idx="11859">
                  <c:v>6627.45</c:v>
                </c:pt>
                <c:pt idx="11860">
                  <c:v>6631.783333333331</c:v>
                </c:pt>
                <c:pt idx="11861">
                  <c:v>6638.35</c:v>
                </c:pt>
                <c:pt idx="11862">
                  <c:v>6638.316666666673</c:v>
                </c:pt>
                <c:pt idx="11863">
                  <c:v>6630.45</c:v>
                </c:pt>
                <c:pt idx="11864">
                  <c:v>6637.7</c:v>
                </c:pt>
                <c:pt idx="11865">
                  <c:v>6637.4</c:v>
                </c:pt>
                <c:pt idx="11866">
                  <c:v>6637.2666666666719</c:v>
                </c:pt>
                <c:pt idx="11867">
                  <c:v>6638.2666666666719</c:v>
                </c:pt>
                <c:pt idx="11868">
                  <c:v>6635.3333333333303</c:v>
                </c:pt>
                <c:pt idx="11869">
                  <c:v>6640.9</c:v>
                </c:pt>
                <c:pt idx="11870">
                  <c:v>6640.7666666666719</c:v>
                </c:pt>
                <c:pt idx="11871">
                  <c:v>6638.6166666666741</c:v>
                </c:pt>
                <c:pt idx="11872">
                  <c:v>6638.95</c:v>
                </c:pt>
                <c:pt idx="11873">
                  <c:v>6641.1833333333325</c:v>
                </c:pt>
                <c:pt idx="11874">
                  <c:v>6634.6500000000024</c:v>
                </c:pt>
                <c:pt idx="11875">
                  <c:v>6630.8</c:v>
                </c:pt>
                <c:pt idx="11876">
                  <c:v>6630.783333333331</c:v>
                </c:pt>
                <c:pt idx="11877">
                  <c:v>6626.8333333333303</c:v>
                </c:pt>
                <c:pt idx="11878">
                  <c:v>6627.4</c:v>
                </c:pt>
                <c:pt idx="11879">
                  <c:v>6627.783333333331</c:v>
                </c:pt>
                <c:pt idx="11880">
                  <c:v>6625.316666666673</c:v>
                </c:pt>
                <c:pt idx="11881">
                  <c:v>6624.3333333333303</c:v>
                </c:pt>
                <c:pt idx="11882">
                  <c:v>6626.3833333333305</c:v>
                </c:pt>
                <c:pt idx="11883">
                  <c:v>6623.9666666666717</c:v>
                </c:pt>
                <c:pt idx="11884">
                  <c:v>6626.4</c:v>
                </c:pt>
                <c:pt idx="11885">
                  <c:v>6623.95</c:v>
                </c:pt>
                <c:pt idx="11886">
                  <c:v>6625.3666666666741</c:v>
                </c:pt>
                <c:pt idx="11887">
                  <c:v>6624.4666666666717</c:v>
                </c:pt>
                <c:pt idx="11888">
                  <c:v>6626.6833333333325</c:v>
                </c:pt>
                <c:pt idx="11889">
                  <c:v>6628.8666666666741</c:v>
                </c:pt>
                <c:pt idx="11890">
                  <c:v>6632.2333333333308</c:v>
                </c:pt>
                <c:pt idx="11891">
                  <c:v>6628.3666666666741</c:v>
                </c:pt>
                <c:pt idx="11892">
                  <c:v>6625.6833333333325</c:v>
                </c:pt>
                <c:pt idx="11893">
                  <c:v>6630.2666666666719</c:v>
                </c:pt>
                <c:pt idx="11894">
                  <c:v>6630.283333333331</c:v>
                </c:pt>
                <c:pt idx="11895">
                  <c:v>6626.533333333331</c:v>
                </c:pt>
                <c:pt idx="11896">
                  <c:v>6627.35</c:v>
                </c:pt>
                <c:pt idx="11897">
                  <c:v>6621.1666666666742</c:v>
                </c:pt>
                <c:pt idx="11898">
                  <c:v>6622.8833333333305</c:v>
                </c:pt>
                <c:pt idx="11899">
                  <c:v>6626.9</c:v>
                </c:pt>
                <c:pt idx="11900">
                  <c:v>6627.7166666666717</c:v>
                </c:pt>
                <c:pt idx="11901">
                  <c:v>6628.7333333333308</c:v>
                </c:pt>
                <c:pt idx="11902">
                  <c:v>6635.316666666673</c:v>
                </c:pt>
                <c:pt idx="11903">
                  <c:v>6635.4</c:v>
                </c:pt>
                <c:pt idx="11904">
                  <c:v>6638.7333333333308</c:v>
                </c:pt>
                <c:pt idx="11905">
                  <c:v>6641.6500000000024</c:v>
                </c:pt>
                <c:pt idx="11906">
                  <c:v>6646.6500000000024</c:v>
                </c:pt>
                <c:pt idx="11907">
                  <c:v>6645.0166666666719</c:v>
                </c:pt>
                <c:pt idx="11908">
                  <c:v>6648.4</c:v>
                </c:pt>
                <c:pt idx="11909">
                  <c:v>6648.1</c:v>
                </c:pt>
                <c:pt idx="11910">
                  <c:v>6651.8</c:v>
                </c:pt>
                <c:pt idx="11911">
                  <c:v>6651.2166666666717</c:v>
                </c:pt>
                <c:pt idx="11912">
                  <c:v>6647.4833333333308</c:v>
                </c:pt>
                <c:pt idx="11913">
                  <c:v>6646.25</c:v>
                </c:pt>
                <c:pt idx="11914">
                  <c:v>6647.533333333331</c:v>
                </c:pt>
                <c:pt idx="11915">
                  <c:v>6654.7666666666719</c:v>
                </c:pt>
                <c:pt idx="11916">
                  <c:v>6650.0166666666719</c:v>
                </c:pt>
                <c:pt idx="11917">
                  <c:v>6648.6166666666741</c:v>
                </c:pt>
                <c:pt idx="11918">
                  <c:v>6653.9333333333298</c:v>
                </c:pt>
                <c:pt idx="11919">
                  <c:v>6653.7</c:v>
                </c:pt>
                <c:pt idx="11920">
                  <c:v>6650.6833333333325</c:v>
                </c:pt>
                <c:pt idx="11921">
                  <c:v>6645.85</c:v>
                </c:pt>
                <c:pt idx="11922">
                  <c:v>6647.4333333333298</c:v>
                </c:pt>
                <c:pt idx="11923">
                  <c:v>6649.1666666666742</c:v>
                </c:pt>
                <c:pt idx="11924">
                  <c:v>6647.566666666673</c:v>
                </c:pt>
                <c:pt idx="11925">
                  <c:v>6644.35</c:v>
                </c:pt>
                <c:pt idx="11926">
                  <c:v>6644.8</c:v>
                </c:pt>
                <c:pt idx="11927">
                  <c:v>6639.75</c:v>
                </c:pt>
                <c:pt idx="11928">
                  <c:v>6643.3</c:v>
                </c:pt>
                <c:pt idx="11929">
                  <c:v>6641.9833333333308</c:v>
                </c:pt>
                <c:pt idx="11930">
                  <c:v>6643.4166666666724</c:v>
                </c:pt>
                <c:pt idx="11931">
                  <c:v>6643.2166666666717</c:v>
                </c:pt>
                <c:pt idx="11932">
                  <c:v>6642.4166666666724</c:v>
                </c:pt>
                <c:pt idx="11933">
                  <c:v>6638.7166666666717</c:v>
                </c:pt>
                <c:pt idx="11934">
                  <c:v>6642.6833333333325</c:v>
                </c:pt>
                <c:pt idx="11935">
                  <c:v>6645.7166666666717</c:v>
                </c:pt>
                <c:pt idx="11936">
                  <c:v>6643.033333333331</c:v>
                </c:pt>
                <c:pt idx="11937">
                  <c:v>6642.8</c:v>
                </c:pt>
                <c:pt idx="11938">
                  <c:v>6641.9833333333308</c:v>
                </c:pt>
                <c:pt idx="11939">
                  <c:v>6641.2</c:v>
                </c:pt>
                <c:pt idx="11940">
                  <c:v>6641.7166666666717</c:v>
                </c:pt>
                <c:pt idx="11941">
                  <c:v>6639.6166666666741</c:v>
                </c:pt>
                <c:pt idx="11942">
                  <c:v>6634.45</c:v>
                </c:pt>
                <c:pt idx="11943">
                  <c:v>6642.3333333333303</c:v>
                </c:pt>
                <c:pt idx="11944">
                  <c:v>6640.1666666666742</c:v>
                </c:pt>
                <c:pt idx="11945">
                  <c:v>6637.6833333333325</c:v>
                </c:pt>
                <c:pt idx="11946">
                  <c:v>6638.1833333333325</c:v>
                </c:pt>
                <c:pt idx="11947">
                  <c:v>6640.1166666666741</c:v>
                </c:pt>
                <c:pt idx="11948">
                  <c:v>6635.9166666666724</c:v>
                </c:pt>
                <c:pt idx="11949">
                  <c:v>6638.1333333333305</c:v>
                </c:pt>
                <c:pt idx="11950">
                  <c:v>6639.1166666666741</c:v>
                </c:pt>
                <c:pt idx="11951">
                  <c:v>6644.6166666666741</c:v>
                </c:pt>
                <c:pt idx="11952">
                  <c:v>6652.6</c:v>
                </c:pt>
                <c:pt idx="11953">
                  <c:v>6648.316666666673</c:v>
                </c:pt>
                <c:pt idx="11954">
                  <c:v>6646.5</c:v>
                </c:pt>
                <c:pt idx="11955">
                  <c:v>6647.7333333333308</c:v>
                </c:pt>
                <c:pt idx="11956">
                  <c:v>6650.1166666666741</c:v>
                </c:pt>
                <c:pt idx="11957">
                  <c:v>6657.7166666666717</c:v>
                </c:pt>
                <c:pt idx="11958">
                  <c:v>6656.7666666666719</c:v>
                </c:pt>
                <c:pt idx="11959">
                  <c:v>6657.533333333331</c:v>
                </c:pt>
                <c:pt idx="11960">
                  <c:v>6655.8</c:v>
                </c:pt>
                <c:pt idx="11961">
                  <c:v>6656.6666666666742</c:v>
                </c:pt>
                <c:pt idx="11962">
                  <c:v>6653.066666666673</c:v>
                </c:pt>
                <c:pt idx="11963">
                  <c:v>6652.7166666666717</c:v>
                </c:pt>
                <c:pt idx="11964">
                  <c:v>6652.4</c:v>
                </c:pt>
                <c:pt idx="11965">
                  <c:v>6650.533333333331</c:v>
                </c:pt>
                <c:pt idx="11966">
                  <c:v>6647.4166666666724</c:v>
                </c:pt>
                <c:pt idx="11967">
                  <c:v>6646.55</c:v>
                </c:pt>
                <c:pt idx="11968">
                  <c:v>6646.1500000000024</c:v>
                </c:pt>
                <c:pt idx="11969">
                  <c:v>6643.4</c:v>
                </c:pt>
                <c:pt idx="11970">
                  <c:v>6639.816666666673</c:v>
                </c:pt>
                <c:pt idx="11971">
                  <c:v>6638.6666666666742</c:v>
                </c:pt>
                <c:pt idx="11972">
                  <c:v>6633.3</c:v>
                </c:pt>
                <c:pt idx="11973">
                  <c:v>6632.75</c:v>
                </c:pt>
                <c:pt idx="11974">
                  <c:v>6629.5</c:v>
                </c:pt>
                <c:pt idx="11975">
                  <c:v>6629.4666666666717</c:v>
                </c:pt>
                <c:pt idx="11976">
                  <c:v>6634.3666666666741</c:v>
                </c:pt>
                <c:pt idx="11977">
                  <c:v>6639.8833333333305</c:v>
                </c:pt>
                <c:pt idx="11978">
                  <c:v>6637.45</c:v>
                </c:pt>
                <c:pt idx="11979">
                  <c:v>6635.5833333333303</c:v>
                </c:pt>
                <c:pt idx="11980">
                  <c:v>6639.1166666666741</c:v>
                </c:pt>
                <c:pt idx="11981">
                  <c:v>6638.2</c:v>
                </c:pt>
                <c:pt idx="11982">
                  <c:v>6635.6</c:v>
                </c:pt>
                <c:pt idx="11983">
                  <c:v>6636.5166666666719</c:v>
                </c:pt>
                <c:pt idx="11984">
                  <c:v>6634.7166666666717</c:v>
                </c:pt>
                <c:pt idx="11985">
                  <c:v>6636.033333333331</c:v>
                </c:pt>
                <c:pt idx="11986">
                  <c:v>6631.35</c:v>
                </c:pt>
                <c:pt idx="11987">
                  <c:v>6636.55</c:v>
                </c:pt>
                <c:pt idx="11988">
                  <c:v>6640.4</c:v>
                </c:pt>
                <c:pt idx="11989">
                  <c:v>6636.5833333333303</c:v>
                </c:pt>
                <c:pt idx="11990">
                  <c:v>6634.75</c:v>
                </c:pt>
                <c:pt idx="11991">
                  <c:v>6632.6333333333305</c:v>
                </c:pt>
                <c:pt idx="11992">
                  <c:v>6633.783333333331</c:v>
                </c:pt>
                <c:pt idx="11993">
                  <c:v>6634.033333333331</c:v>
                </c:pt>
                <c:pt idx="11994">
                  <c:v>6632.283333333331</c:v>
                </c:pt>
                <c:pt idx="11995">
                  <c:v>6635.55</c:v>
                </c:pt>
                <c:pt idx="11996">
                  <c:v>6635.9</c:v>
                </c:pt>
                <c:pt idx="11997">
                  <c:v>6639.4166666666724</c:v>
                </c:pt>
                <c:pt idx="11998">
                  <c:v>6642.9333333333298</c:v>
                </c:pt>
                <c:pt idx="11999">
                  <c:v>6643.9</c:v>
                </c:pt>
                <c:pt idx="12000">
                  <c:v>6644.283333333331</c:v>
                </c:pt>
                <c:pt idx="12001">
                  <c:v>6640.85</c:v>
                </c:pt>
                <c:pt idx="12002">
                  <c:v>6647.1500000000024</c:v>
                </c:pt>
                <c:pt idx="12003">
                  <c:v>6643.0166666666719</c:v>
                </c:pt>
                <c:pt idx="12004">
                  <c:v>6641.7666666666719</c:v>
                </c:pt>
                <c:pt idx="12005">
                  <c:v>6642</c:v>
                </c:pt>
                <c:pt idx="12006">
                  <c:v>6640.1</c:v>
                </c:pt>
                <c:pt idx="12007">
                  <c:v>6640</c:v>
                </c:pt>
                <c:pt idx="12008">
                  <c:v>6644.1666666666742</c:v>
                </c:pt>
                <c:pt idx="12009">
                  <c:v>6649.8666666666741</c:v>
                </c:pt>
                <c:pt idx="12010">
                  <c:v>6648.066666666673</c:v>
                </c:pt>
                <c:pt idx="12011">
                  <c:v>6644.3333333333303</c:v>
                </c:pt>
                <c:pt idx="12012">
                  <c:v>6638.7333333333308</c:v>
                </c:pt>
                <c:pt idx="12013">
                  <c:v>6641.066666666673</c:v>
                </c:pt>
                <c:pt idx="12014">
                  <c:v>6645.783333333331</c:v>
                </c:pt>
                <c:pt idx="12015">
                  <c:v>6648.2333333333308</c:v>
                </c:pt>
                <c:pt idx="12016">
                  <c:v>6647.95</c:v>
                </c:pt>
                <c:pt idx="12017">
                  <c:v>6643.6333333333305</c:v>
                </c:pt>
                <c:pt idx="12018">
                  <c:v>6641.4833333333308</c:v>
                </c:pt>
                <c:pt idx="12019">
                  <c:v>6639.033333333331</c:v>
                </c:pt>
                <c:pt idx="12020">
                  <c:v>6638.9333333333298</c:v>
                </c:pt>
                <c:pt idx="12021">
                  <c:v>6639.3</c:v>
                </c:pt>
                <c:pt idx="12022">
                  <c:v>6636.6666666666742</c:v>
                </c:pt>
                <c:pt idx="12023">
                  <c:v>6636.9833333333308</c:v>
                </c:pt>
                <c:pt idx="12024">
                  <c:v>6633.7666666666719</c:v>
                </c:pt>
                <c:pt idx="12025">
                  <c:v>6635.033333333331</c:v>
                </c:pt>
                <c:pt idx="12026">
                  <c:v>6635.2666666666719</c:v>
                </c:pt>
                <c:pt idx="12027">
                  <c:v>6632.85</c:v>
                </c:pt>
                <c:pt idx="12028">
                  <c:v>6629.7666666666719</c:v>
                </c:pt>
                <c:pt idx="12029">
                  <c:v>6635.9166666666724</c:v>
                </c:pt>
                <c:pt idx="12030">
                  <c:v>6638.566666666673</c:v>
                </c:pt>
                <c:pt idx="12031">
                  <c:v>6640.6833333333325</c:v>
                </c:pt>
                <c:pt idx="12032">
                  <c:v>6649.3333333333303</c:v>
                </c:pt>
                <c:pt idx="12033">
                  <c:v>6647.75</c:v>
                </c:pt>
                <c:pt idx="12034">
                  <c:v>6652.85</c:v>
                </c:pt>
                <c:pt idx="12035">
                  <c:v>6646.6166666666741</c:v>
                </c:pt>
                <c:pt idx="12036">
                  <c:v>6642.55</c:v>
                </c:pt>
                <c:pt idx="12037">
                  <c:v>6637.35</c:v>
                </c:pt>
                <c:pt idx="12038">
                  <c:v>6635.4333333333298</c:v>
                </c:pt>
                <c:pt idx="12039">
                  <c:v>6638.2</c:v>
                </c:pt>
                <c:pt idx="12040">
                  <c:v>6636.533333333331</c:v>
                </c:pt>
                <c:pt idx="12041">
                  <c:v>6636.783333333331</c:v>
                </c:pt>
                <c:pt idx="12042">
                  <c:v>6638.6333333333305</c:v>
                </c:pt>
                <c:pt idx="12043">
                  <c:v>6642.0166666666719</c:v>
                </c:pt>
                <c:pt idx="12044">
                  <c:v>6641.9166666666724</c:v>
                </c:pt>
                <c:pt idx="12045">
                  <c:v>6643.55</c:v>
                </c:pt>
                <c:pt idx="12046">
                  <c:v>6648.1166666666741</c:v>
                </c:pt>
                <c:pt idx="12047">
                  <c:v>6648.0166666666719</c:v>
                </c:pt>
                <c:pt idx="12048">
                  <c:v>6643.1666666666742</c:v>
                </c:pt>
                <c:pt idx="12049">
                  <c:v>6645.6666666666742</c:v>
                </c:pt>
                <c:pt idx="12050">
                  <c:v>6642.6500000000024</c:v>
                </c:pt>
                <c:pt idx="12051">
                  <c:v>6643.566666666673</c:v>
                </c:pt>
                <c:pt idx="12052">
                  <c:v>6640.9666666666717</c:v>
                </c:pt>
                <c:pt idx="12053">
                  <c:v>6643.75</c:v>
                </c:pt>
                <c:pt idx="12054">
                  <c:v>6648.6666666666742</c:v>
                </c:pt>
                <c:pt idx="12055">
                  <c:v>6640.7166666666717</c:v>
                </c:pt>
                <c:pt idx="12056">
                  <c:v>6639.4166666666724</c:v>
                </c:pt>
                <c:pt idx="12057">
                  <c:v>6640.2666666666719</c:v>
                </c:pt>
                <c:pt idx="12058">
                  <c:v>6635.5166666666719</c:v>
                </c:pt>
                <c:pt idx="12059">
                  <c:v>6633.2333333333308</c:v>
                </c:pt>
                <c:pt idx="12060">
                  <c:v>6632.283333333331</c:v>
                </c:pt>
                <c:pt idx="12061">
                  <c:v>6635.7666666666719</c:v>
                </c:pt>
                <c:pt idx="12062">
                  <c:v>6635.05</c:v>
                </c:pt>
                <c:pt idx="12063">
                  <c:v>6636.3333333333303</c:v>
                </c:pt>
                <c:pt idx="12064">
                  <c:v>6639.4166666666724</c:v>
                </c:pt>
                <c:pt idx="12065">
                  <c:v>6641.9333333333298</c:v>
                </c:pt>
                <c:pt idx="12066">
                  <c:v>6641.4</c:v>
                </c:pt>
                <c:pt idx="12067">
                  <c:v>6641.5833333333303</c:v>
                </c:pt>
                <c:pt idx="12068">
                  <c:v>6639.566666666673</c:v>
                </c:pt>
                <c:pt idx="12069">
                  <c:v>6635.25</c:v>
                </c:pt>
                <c:pt idx="12070">
                  <c:v>6634.5</c:v>
                </c:pt>
                <c:pt idx="12071">
                  <c:v>6635.0833333333303</c:v>
                </c:pt>
                <c:pt idx="12072">
                  <c:v>6637.316666666673</c:v>
                </c:pt>
                <c:pt idx="12073">
                  <c:v>6637.3666666666741</c:v>
                </c:pt>
                <c:pt idx="12074">
                  <c:v>6634.3</c:v>
                </c:pt>
                <c:pt idx="12075">
                  <c:v>6633.05</c:v>
                </c:pt>
                <c:pt idx="12076">
                  <c:v>6630.7333333333308</c:v>
                </c:pt>
                <c:pt idx="12077">
                  <c:v>6630.5</c:v>
                </c:pt>
                <c:pt idx="12078">
                  <c:v>6633.2333333333308</c:v>
                </c:pt>
                <c:pt idx="12079">
                  <c:v>6636.45</c:v>
                </c:pt>
                <c:pt idx="12080">
                  <c:v>6632.4166666666724</c:v>
                </c:pt>
                <c:pt idx="12081">
                  <c:v>6632.2333333333308</c:v>
                </c:pt>
                <c:pt idx="12082">
                  <c:v>6633.3</c:v>
                </c:pt>
                <c:pt idx="12083">
                  <c:v>6627.816666666673</c:v>
                </c:pt>
                <c:pt idx="12084">
                  <c:v>6627.3666666666741</c:v>
                </c:pt>
                <c:pt idx="12085">
                  <c:v>6629.0166666666719</c:v>
                </c:pt>
                <c:pt idx="12086">
                  <c:v>6626.35</c:v>
                </c:pt>
                <c:pt idx="12087">
                  <c:v>6633</c:v>
                </c:pt>
                <c:pt idx="12088">
                  <c:v>6637.7666666666719</c:v>
                </c:pt>
                <c:pt idx="12089">
                  <c:v>6634.1333333333305</c:v>
                </c:pt>
                <c:pt idx="12090">
                  <c:v>6633.1500000000024</c:v>
                </c:pt>
                <c:pt idx="12091">
                  <c:v>6628.6333333333305</c:v>
                </c:pt>
                <c:pt idx="12092">
                  <c:v>6624.85</c:v>
                </c:pt>
                <c:pt idx="12093">
                  <c:v>6628.0166666666719</c:v>
                </c:pt>
                <c:pt idx="12094">
                  <c:v>6624.55</c:v>
                </c:pt>
                <c:pt idx="12095">
                  <c:v>6626.8666666666741</c:v>
                </c:pt>
                <c:pt idx="12096">
                  <c:v>6630.3333333333303</c:v>
                </c:pt>
                <c:pt idx="12097">
                  <c:v>6631.566666666673</c:v>
                </c:pt>
                <c:pt idx="12098">
                  <c:v>6630.9833333333308</c:v>
                </c:pt>
                <c:pt idx="12099">
                  <c:v>6631.8</c:v>
                </c:pt>
                <c:pt idx="12100">
                  <c:v>6633.783333333331</c:v>
                </c:pt>
                <c:pt idx="12101">
                  <c:v>6637.25</c:v>
                </c:pt>
                <c:pt idx="12102">
                  <c:v>6635.533333333331</c:v>
                </c:pt>
                <c:pt idx="12103">
                  <c:v>6628.533333333331</c:v>
                </c:pt>
                <c:pt idx="12104">
                  <c:v>6624.25</c:v>
                </c:pt>
                <c:pt idx="12105">
                  <c:v>6624.6500000000024</c:v>
                </c:pt>
                <c:pt idx="12106">
                  <c:v>6621.6500000000024</c:v>
                </c:pt>
                <c:pt idx="12107">
                  <c:v>6621.9</c:v>
                </c:pt>
                <c:pt idx="12108">
                  <c:v>6623.2666666666719</c:v>
                </c:pt>
                <c:pt idx="12109">
                  <c:v>6621.2333333333308</c:v>
                </c:pt>
                <c:pt idx="12110">
                  <c:v>6625.1333333333305</c:v>
                </c:pt>
                <c:pt idx="12111">
                  <c:v>6625.2333333333308</c:v>
                </c:pt>
                <c:pt idx="12112">
                  <c:v>6625.6166666666741</c:v>
                </c:pt>
                <c:pt idx="12113">
                  <c:v>6622.066666666673</c:v>
                </c:pt>
                <c:pt idx="12114">
                  <c:v>6621.6166666666741</c:v>
                </c:pt>
                <c:pt idx="12115">
                  <c:v>6625.55</c:v>
                </c:pt>
                <c:pt idx="12116">
                  <c:v>6628.7</c:v>
                </c:pt>
                <c:pt idx="12117">
                  <c:v>6619.3333333333303</c:v>
                </c:pt>
                <c:pt idx="12118">
                  <c:v>6622.5166666666719</c:v>
                </c:pt>
                <c:pt idx="12119">
                  <c:v>6625.3</c:v>
                </c:pt>
                <c:pt idx="12120">
                  <c:v>6627.1333333333305</c:v>
                </c:pt>
                <c:pt idx="12121">
                  <c:v>6625.6833333333325</c:v>
                </c:pt>
                <c:pt idx="12122">
                  <c:v>6623.5833333333303</c:v>
                </c:pt>
                <c:pt idx="12123">
                  <c:v>6622.2166666666717</c:v>
                </c:pt>
                <c:pt idx="12124">
                  <c:v>6617.566666666673</c:v>
                </c:pt>
                <c:pt idx="12125">
                  <c:v>6616.316666666673</c:v>
                </c:pt>
                <c:pt idx="12126">
                  <c:v>6616.3833333333305</c:v>
                </c:pt>
                <c:pt idx="12127">
                  <c:v>6612.4833333333308</c:v>
                </c:pt>
                <c:pt idx="12128">
                  <c:v>6615.8333333333303</c:v>
                </c:pt>
                <c:pt idx="12129">
                  <c:v>6616.1</c:v>
                </c:pt>
                <c:pt idx="12130">
                  <c:v>6618.033333333331</c:v>
                </c:pt>
                <c:pt idx="12131">
                  <c:v>6619.5833333333303</c:v>
                </c:pt>
                <c:pt idx="12132">
                  <c:v>6614.4</c:v>
                </c:pt>
                <c:pt idx="12133">
                  <c:v>6611.4166666666724</c:v>
                </c:pt>
                <c:pt idx="12134">
                  <c:v>6613.8333333333303</c:v>
                </c:pt>
                <c:pt idx="12135">
                  <c:v>6613.6</c:v>
                </c:pt>
                <c:pt idx="12136">
                  <c:v>6609.1666666666742</c:v>
                </c:pt>
                <c:pt idx="12137">
                  <c:v>6607.2333333333308</c:v>
                </c:pt>
                <c:pt idx="12138">
                  <c:v>6607.8</c:v>
                </c:pt>
                <c:pt idx="12139">
                  <c:v>6604.4</c:v>
                </c:pt>
                <c:pt idx="12140">
                  <c:v>6607.5833333333303</c:v>
                </c:pt>
                <c:pt idx="12141">
                  <c:v>6608.9166666666724</c:v>
                </c:pt>
                <c:pt idx="12142">
                  <c:v>6613.1333333333305</c:v>
                </c:pt>
                <c:pt idx="12143">
                  <c:v>6615.783333333331</c:v>
                </c:pt>
                <c:pt idx="12144">
                  <c:v>6617.7333333333308</c:v>
                </c:pt>
                <c:pt idx="12145">
                  <c:v>6617.5833333333303</c:v>
                </c:pt>
                <c:pt idx="12146">
                  <c:v>6619.5833333333303</c:v>
                </c:pt>
                <c:pt idx="12147">
                  <c:v>6609.9333333333298</c:v>
                </c:pt>
                <c:pt idx="12148">
                  <c:v>6606.2333333333308</c:v>
                </c:pt>
                <c:pt idx="12149">
                  <c:v>6606.55</c:v>
                </c:pt>
                <c:pt idx="12150">
                  <c:v>6604.8666666666741</c:v>
                </c:pt>
                <c:pt idx="12151">
                  <c:v>6606.283333333331</c:v>
                </c:pt>
                <c:pt idx="12152">
                  <c:v>6604.5</c:v>
                </c:pt>
                <c:pt idx="12153">
                  <c:v>6603.816666666673</c:v>
                </c:pt>
                <c:pt idx="12154">
                  <c:v>6610.6</c:v>
                </c:pt>
                <c:pt idx="12155">
                  <c:v>6609.533333333331</c:v>
                </c:pt>
                <c:pt idx="12156">
                  <c:v>6610.816666666673</c:v>
                </c:pt>
                <c:pt idx="12157">
                  <c:v>6613.05</c:v>
                </c:pt>
                <c:pt idx="12158">
                  <c:v>6612.8666666666741</c:v>
                </c:pt>
                <c:pt idx="12159">
                  <c:v>6612.55</c:v>
                </c:pt>
                <c:pt idx="12160">
                  <c:v>6611.5166666666719</c:v>
                </c:pt>
                <c:pt idx="12161">
                  <c:v>6610.3666666666741</c:v>
                </c:pt>
                <c:pt idx="12162">
                  <c:v>6611.35</c:v>
                </c:pt>
                <c:pt idx="12163">
                  <c:v>6611.316666666673</c:v>
                </c:pt>
                <c:pt idx="12164">
                  <c:v>6616.4166666666724</c:v>
                </c:pt>
                <c:pt idx="12165">
                  <c:v>6618.0833333333303</c:v>
                </c:pt>
                <c:pt idx="12166">
                  <c:v>6619.6833333333325</c:v>
                </c:pt>
                <c:pt idx="12167">
                  <c:v>6619.033333333331</c:v>
                </c:pt>
                <c:pt idx="12168">
                  <c:v>6621.9166666666724</c:v>
                </c:pt>
                <c:pt idx="12169">
                  <c:v>6620.4333333333298</c:v>
                </c:pt>
                <c:pt idx="12170">
                  <c:v>6619.3333333333303</c:v>
                </c:pt>
                <c:pt idx="12171">
                  <c:v>6620.1500000000024</c:v>
                </c:pt>
                <c:pt idx="12172">
                  <c:v>6621.816666666673</c:v>
                </c:pt>
                <c:pt idx="12173">
                  <c:v>6624.0166666666719</c:v>
                </c:pt>
                <c:pt idx="12174">
                  <c:v>6622.4166666666724</c:v>
                </c:pt>
                <c:pt idx="12175">
                  <c:v>6623.7333333333308</c:v>
                </c:pt>
                <c:pt idx="12176">
                  <c:v>6623.4666666666717</c:v>
                </c:pt>
                <c:pt idx="12177">
                  <c:v>6632.9833333333308</c:v>
                </c:pt>
                <c:pt idx="12178">
                  <c:v>6630.6</c:v>
                </c:pt>
                <c:pt idx="12179">
                  <c:v>6630.1833333333325</c:v>
                </c:pt>
                <c:pt idx="12180">
                  <c:v>6630.6333333333305</c:v>
                </c:pt>
                <c:pt idx="12181">
                  <c:v>6633.8333333333303</c:v>
                </c:pt>
                <c:pt idx="12182">
                  <c:v>6632.316666666673</c:v>
                </c:pt>
                <c:pt idx="12183">
                  <c:v>6635.4</c:v>
                </c:pt>
                <c:pt idx="12184">
                  <c:v>6636.8833333333305</c:v>
                </c:pt>
                <c:pt idx="12185">
                  <c:v>6636.7</c:v>
                </c:pt>
                <c:pt idx="12186">
                  <c:v>6636.4333333333298</c:v>
                </c:pt>
                <c:pt idx="12187">
                  <c:v>6641.2666666666719</c:v>
                </c:pt>
                <c:pt idx="12188">
                  <c:v>6637.5</c:v>
                </c:pt>
                <c:pt idx="12189">
                  <c:v>6634.5833333333303</c:v>
                </c:pt>
                <c:pt idx="12190">
                  <c:v>6632.8666666666741</c:v>
                </c:pt>
                <c:pt idx="12191">
                  <c:v>6627.283333333331</c:v>
                </c:pt>
                <c:pt idx="12192">
                  <c:v>6626.5</c:v>
                </c:pt>
                <c:pt idx="12193">
                  <c:v>6625.033333333331</c:v>
                </c:pt>
                <c:pt idx="12194">
                  <c:v>6627.8833333333305</c:v>
                </c:pt>
                <c:pt idx="12195">
                  <c:v>6629.1666666666742</c:v>
                </c:pt>
                <c:pt idx="12196">
                  <c:v>6638.4</c:v>
                </c:pt>
                <c:pt idx="12197">
                  <c:v>6641.533333333331</c:v>
                </c:pt>
                <c:pt idx="12198">
                  <c:v>6639.533333333331</c:v>
                </c:pt>
                <c:pt idx="12199">
                  <c:v>6642.6166666666741</c:v>
                </c:pt>
                <c:pt idx="12200">
                  <c:v>6645.3833333333305</c:v>
                </c:pt>
                <c:pt idx="12201">
                  <c:v>6643.533333333331</c:v>
                </c:pt>
                <c:pt idx="12202">
                  <c:v>6643.4333333333298</c:v>
                </c:pt>
                <c:pt idx="12203">
                  <c:v>6643.45</c:v>
                </c:pt>
                <c:pt idx="12204">
                  <c:v>6644.6666666666742</c:v>
                </c:pt>
                <c:pt idx="12205">
                  <c:v>6643.25</c:v>
                </c:pt>
                <c:pt idx="12206">
                  <c:v>6642.8333333333303</c:v>
                </c:pt>
                <c:pt idx="12207">
                  <c:v>6647.3</c:v>
                </c:pt>
                <c:pt idx="12208">
                  <c:v>6648.1166666666741</c:v>
                </c:pt>
                <c:pt idx="12209">
                  <c:v>6647.1333333333305</c:v>
                </c:pt>
                <c:pt idx="12210">
                  <c:v>6651.7666666666719</c:v>
                </c:pt>
                <c:pt idx="12211">
                  <c:v>6650.283333333331</c:v>
                </c:pt>
                <c:pt idx="12212">
                  <c:v>6648.7</c:v>
                </c:pt>
                <c:pt idx="12213">
                  <c:v>6647.4166666666724</c:v>
                </c:pt>
                <c:pt idx="12214">
                  <c:v>6638.3</c:v>
                </c:pt>
                <c:pt idx="12215">
                  <c:v>6638</c:v>
                </c:pt>
                <c:pt idx="12216">
                  <c:v>6634</c:v>
                </c:pt>
                <c:pt idx="12217">
                  <c:v>6632.816666666673</c:v>
                </c:pt>
                <c:pt idx="12218">
                  <c:v>6635.066666666673</c:v>
                </c:pt>
                <c:pt idx="12219">
                  <c:v>6631.75</c:v>
                </c:pt>
                <c:pt idx="12220">
                  <c:v>6630.7166666666717</c:v>
                </c:pt>
                <c:pt idx="12221">
                  <c:v>6631.85</c:v>
                </c:pt>
                <c:pt idx="12222">
                  <c:v>6629.066666666673</c:v>
                </c:pt>
                <c:pt idx="12223">
                  <c:v>6632.4166666666724</c:v>
                </c:pt>
                <c:pt idx="12224">
                  <c:v>6631.8833333333305</c:v>
                </c:pt>
                <c:pt idx="12225">
                  <c:v>6629.9666666666717</c:v>
                </c:pt>
                <c:pt idx="12226">
                  <c:v>6629.4833333333308</c:v>
                </c:pt>
                <c:pt idx="12227">
                  <c:v>6630.566666666673</c:v>
                </c:pt>
                <c:pt idx="12228">
                  <c:v>6621.95</c:v>
                </c:pt>
                <c:pt idx="12229">
                  <c:v>6624.3666666666741</c:v>
                </c:pt>
                <c:pt idx="12230">
                  <c:v>6628.2</c:v>
                </c:pt>
                <c:pt idx="12231">
                  <c:v>6628.1166666666741</c:v>
                </c:pt>
                <c:pt idx="12232">
                  <c:v>6624.3333333333303</c:v>
                </c:pt>
                <c:pt idx="12233">
                  <c:v>6623.05</c:v>
                </c:pt>
                <c:pt idx="12234">
                  <c:v>6623.8666666666741</c:v>
                </c:pt>
                <c:pt idx="12235">
                  <c:v>6619.6833333333325</c:v>
                </c:pt>
                <c:pt idx="12236">
                  <c:v>6619.6333333333305</c:v>
                </c:pt>
                <c:pt idx="12237">
                  <c:v>6619.9166666666724</c:v>
                </c:pt>
                <c:pt idx="12238">
                  <c:v>6622.9333333333298</c:v>
                </c:pt>
                <c:pt idx="12239">
                  <c:v>6624.6333333333305</c:v>
                </c:pt>
                <c:pt idx="12240">
                  <c:v>6623.6833333333325</c:v>
                </c:pt>
                <c:pt idx="12241">
                  <c:v>6622.9666666666717</c:v>
                </c:pt>
                <c:pt idx="12242">
                  <c:v>6626.1833333333325</c:v>
                </c:pt>
                <c:pt idx="12243">
                  <c:v>6624.783333333331</c:v>
                </c:pt>
                <c:pt idx="12244">
                  <c:v>6624.4</c:v>
                </c:pt>
                <c:pt idx="12245">
                  <c:v>6625.9</c:v>
                </c:pt>
                <c:pt idx="12246">
                  <c:v>6623.8833333333305</c:v>
                </c:pt>
                <c:pt idx="12247">
                  <c:v>6622.783333333331</c:v>
                </c:pt>
                <c:pt idx="12248">
                  <c:v>6622.7666666666719</c:v>
                </c:pt>
                <c:pt idx="12249">
                  <c:v>6623.55</c:v>
                </c:pt>
                <c:pt idx="12250">
                  <c:v>6624.5</c:v>
                </c:pt>
                <c:pt idx="12251">
                  <c:v>6627</c:v>
                </c:pt>
                <c:pt idx="12252">
                  <c:v>6632.9333333333298</c:v>
                </c:pt>
                <c:pt idx="12253">
                  <c:v>6634.3333333333303</c:v>
                </c:pt>
                <c:pt idx="12254">
                  <c:v>6633.316666666673</c:v>
                </c:pt>
                <c:pt idx="12255">
                  <c:v>6631.316666666673</c:v>
                </c:pt>
                <c:pt idx="12256">
                  <c:v>6624.3666666666741</c:v>
                </c:pt>
                <c:pt idx="12257">
                  <c:v>6624.9833333333308</c:v>
                </c:pt>
                <c:pt idx="12258">
                  <c:v>6622.1666666666742</c:v>
                </c:pt>
                <c:pt idx="12259">
                  <c:v>6617.4333333333298</c:v>
                </c:pt>
                <c:pt idx="12260">
                  <c:v>6616.816666666673</c:v>
                </c:pt>
                <c:pt idx="12261">
                  <c:v>6615.9166666666724</c:v>
                </c:pt>
                <c:pt idx="12262">
                  <c:v>6614.5166666666719</c:v>
                </c:pt>
                <c:pt idx="12263">
                  <c:v>6612.533333333331</c:v>
                </c:pt>
                <c:pt idx="12264">
                  <c:v>6607.1666666666742</c:v>
                </c:pt>
                <c:pt idx="12265">
                  <c:v>6608.6</c:v>
                </c:pt>
                <c:pt idx="12266">
                  <c:v>6606.6666666666742</c:v>
                </c:pt>
                <c:pt idx="12267">
                  <c:v>6606.6166666666741</c:v>
                </c:pt>
                <c:pt idx="12268">
                  <c:v>6607.6</c:v>
                </c:pt>
                <c:pt idx="12269">
                  <c:v>6610</c:v>
                </c:pt>
                <c:pt idx="12270">
                  <c:v>6606.6333333333305</c:v>
                </c:pt>
                <c:pt idx="12271">
                  <c:v>6609.316666666673</c:v>
                </c:pt>
                <c:pt idx="12272">
                  <c:v>6612.6666666666742</c:v>
                </c:pt>
                <c:pt idx="12273">
                  <c:v>6611.4</c:v>
                </c:pt>
                <c:pt idx="12274">
                  <c:v>6619.2333333333308</c:v>
                </c:pt>
                <c:pt idx="12275">
                  <c:v>6621.6</c:v>
                </c:pt>
                <c:pt idx="12276">
                  <c:v>6624.55</c:v>
                </c:pt>
                <c:pt idx="12277">
                  <c:v>6626.1333333333305</c:v>
                </c:pt>
                <c:pt idx="12278">
                  <c:v>6624.5833333333303</c:v>
                </c:pt>
                <c:pt idx="12279">
                  <c:v>6626.8</c:v>
                </c:pt>
                <c:pt idx="12280">
                  <c:v>6625.4</c:v>
                </c:pt>
                <c:pt idx="12281">
                  <c:v>6624.533333333331</c:v>
                </c:pt>
                <c:pt idx="12282">
                  <c:v>6631.55</c:v>
                </c:pt>
                <c:pt idx="12283">
                  <c:v>6630.4166666666724</c:v>
                </c:pt>
                <c:pt idx="12284">
                  <c:v>6627.25</c:v>
                </c:pt>
                <c:pt idx="12285">
                  <c:v>6630.6500000000024</c:v>
                </c:pt>
                <c:pt idx="12286">
                  <c:v>6623.3666666666741</c:v>
                </c:pt>
                <c:pt idx="12287">
                  <c:v>6619.7333333333308</c:v>
                </c:pt>
                <c:pt idx="12288">
                  <c:v>6622.4666666666717</c:v>
                </c:pt>
                <c:pt idx="12289">
                  <c:v>6618.033333333331</c:v>
                </c:pt>
                <c:pt idx="12290">
                  <c:v>6614.1833333333325</c:v>
                </c:pt>
                <c:pt idx="12291">
                  <c:v>6608.283333333331</c:v>
                </c:pt>
                <c:pt idx="12292">
                  <c:v>6611.2166666666717</c:v>
                </c:pt>
                <c:pt idx="12293">
                  <c:v>6611.4166666666724</c:v>
                </c:pt>
                <c:pt idx="12294">
                  <c:v>6610.75</c:v>
                </c:pt>
                <c:pt idx="12295">
                  <c:v>6614.1666666666742</c:v>
                </c:pt>
                <c:pt idx="12296">
                  <c:v>6612.1</c:v>
                </c:pt>
                <c:pt idx="12297">
                  <c:v>6607.783333333331</c:v>
                </c:pt>
                <c:pt idx="12298">
                  <c:v>6605.55</c:v>
                </c:pt>
                <c:pt idx="12299">
                  <c:v>6602.9166666666724</c:v>
                </c:pt>
                <c:pt idx="12300">
                  <c:v>6603.9833333333308</c:v>
                </c:pt>
                <c:pt idx="12301">
                  <c:v>6609.5</c:v>
                </c:pt>
                <c:pt idx="12302">
                  <c:v>6609.2333333333308</c:v>
                </c:pt>
                <c:pt idx="12303">
                  <c:v>6608.5166666666719</c:v>
                </c:pt>
                <c:pt idx="12304">
                  <c:v>6609.8</c:v>
                </c:pt>
                <c:pt idx="12305">
                  <c:v>6607.7166666666717</c:v>
                </c:pt>
                <c:pt idx="12306">
                  <c:v>6610.8</c:v>
                </c:pt>
                <c:pt idx="12307">
                  <c:v>6612.316666666673</c:v>
                </c:pt>
                <c:pt idx="12308">
                  <c:v>6617.066666666673</c:v>
                </c:pt>
                <c:pt idx="12309">
                  <c:v>6614.9833333333308</c:v>
                </c:pt>
                <c:pt idx="12310">
                  <c:v>6608.033333333331</c:v>
                </c:pt>
                <c:pt idx="12311">
                  <c:v>6610.283333333331</c:v>
                </c:pt>
                <c:pt idx="12312">
                  <c:v>6610.9833333333308</c:v>
                </c:pt>
                <c:pt idx="12313">
                  <c:v>6611.066666666673</c:v>
                </c:pt>
                <c:pt idx="12314">
                  <c:v>6607.3333333333303</c:v>
                </c:pt>
                <c:pt idx="12315">
                  <c:v>6609.533333333331</c:v>
                </c:pt>
                <c:pt idx="12316">
                  <c:v>6614.8333333333303</c:v>
                </c:pt>
                <c:pt idx="12317">
                  <c:v>6613.533333333331</c:v>
                </c:pt>
                <c:pt idx="12318">
                  <c:v>6613.316666666673</c:v>
                </c:pt>
                <c:pt idx="12319">
                  <c:v>6617.2</c:v>
                </c:pt>
                <c:pt idx="12320">
                  <c:v>6614.0166666666719</c:v>
                </c:pt>
                <c:pt idx="12321">
                  <c:v>6612.1666666666742</c:v>
                </c:pt>
                <c:pt idx="12322">
                  <c:v>6615.3833333333305</c:v>
                </c:pt>
                <c:pt idx="12323">
                  <c:v>6617.066666666673</c:v>
                </c:pt>
                <c:pt idx="12324">
                  <c:v>6623.4666666666717</c:v>
                </c:pt>
                <c:pt idx="12325">
                  <c:v>6619.9166666666724</c:v>
                </c:pt>
                <c:pt idx="12326">
                  <c:v>6621.95</c:v>
                </c:pt>
                <c:pt idx="12327">
                  <c:v>6619.6500000000024</c:v>
                </c:pt>
                <c:pt idx="12328">
                  <c:v>6616.8</c:v>
                </c:pt>
                <c:pt idx="12329">
                  <c:v>6613.6666666666742</c:v>
                </c:pt>
                <c:pt idx="12330">
                  <c:v>6615.25</c:v>
                </c:pt>
                <c:pt idx="12331">
                  <c:v>6614.6666666666742</c:v>
                </c:pt>
                <c:pt idx="12332">
                  <c:v>6613</c:v>
                </c:pt>
                <c:pt idx="12333">
                  <c:v>6610.7333333333308</c:v>
                </c:pt>
                <c:pt idx="12334">
                  <c:v>6603.0166666666719</c:v>
                </c:pt>
                <c:pt idx="12335">
                  <c:v>6600.75</c:v>
                </c:pt>
                <c:pt idx="12336">
                  <c:v>6599.283333333331</c:v>
                </c:pt>
                <c:pt idx="12337">
                  <c:v>6595.55</c:v>
                </c:pt>
                <c:pt idx="12338">
                  <c:v>6594.5</c:v>
                </c:pt>
                <c:pt idx="12339">
                  <c:v>6593.55</c:v>
                </c:pt>
                <c:pt idx="12340">
                  <c:v>6595.6166666666741</c:v>
                </c:pt>
                <c:pt idx="12341">
                  <c:v>6593.45</c:v>
                </c:pt>
                <c:pt idx="12342">
                  <c:v>6589.1333333333305</c:v>
                </c:pt>
                <c:pt idx="12343">
                  <c:v>6589.6333333333305</c:v>
                </c:pt>
                <c:pt idx="12344">
                  <c:v>6589.9166666666724</c:v>
                </c:pt>
                <c:pt idx="12345">
                  <c:v>6590.05</c:v>
                </c:pt>
                <c:pt idx="12346">
                  <c:v>6597.6333333333305</c:v>
                </c:pt>
                <c:pt idx="12347">
                  <c:v>6602.6</c:v>
                </c:pt>
                <c:pt idx="12348">
                  <c:v>6604.9666666666717</c:v>
                </c:pt>
                <c:pt idx="12349">
                  <c:v>6608.7333333333308</c:v>
                </c:pt>
                <c:pt idx="12350">
                  <c:v>6609.6333333333305</c:v>
                </c:pt>
                <c:pt idx="12351">
                  <c:v>6616.6666666666742</c:v>
                </c:pt>
                <c:pt idx="12352">
                  <c:v>6615.7333333333308</c:v>
                </c:pt>
                <c:pt idx="12353">
                  <c:v>6615.4166666666724</c:v>
                </c:pt>
                <c:pt idx="12354">
                  <c:v>6614.3333333333303</c:v>
                </c:pt>
                <c:pt idx="12355">
                  <c:v>6614.7166666666717</c:v>
                </c:pt>
                <c:pt idx="12356">
                  <c:v>6615.05</c:v>
                </c:pt>
                <c:pt idx="12357">
                  <c:v>6614.3666666666741</c:v>
                </c:pt>
                <c:pt idx="12358">
                  <c:v>6617.6333333333305</c:v>
                </c:pt>
                <c:pt idx="12359">
                  <c:v>6615.533333333331</c:v>
                </c:pt>
                <c:pt idx="12360">
                  <c:v>6611.1</c:v>
                </c:pt>
                <c:pt idx="12361">
                  <c:v>6607.6833333333325</c:v>
                </c:pt>
                <c:pt idx="12362">
                  <c:v>6608.4833333333308</c:v>
                </c:pt>
                <c:pt idx="12363">
                  <c:v>6604.8</c:v>
                </c:pt>
                <c:pt idx="12364">
                  <c:v>6604</c:v>
                </c:pt>
                <c:pt idx="12365">
                  <c:v>6606.9166666666724</c:v>
                </c:pt>
                <c:pt idx="12366">
                  <c:v>6605.1333333333305</c:v>
                </c:pt>
                <c:pt idx="12367">
                  <c:v>6602.283333333331</c:v>
                </c:pt>
                <c:pt idx="12368">
                  <c:v>6596.95</c:v>
                </c:pt>
                <c:pt idx="12369">
                  <c:v>6596.25</c:v>
                </c:pt>
                <c:pt idx="12370">
                  <c:v>6597.8833333333305</c:v>
                </c:pt>
                <c:pt idx="12371">
                  <c:v>6596.033333333331</c:v>
                </c:pt>
                <c:pt idx="12372">
                  <c:v>6591.533333333331</c:v>
                </c:pt>
                <c:pt idx="12373">
                  <c:v>6591.1333333333305</c:v>
                </c:pt>
                <c:pt idx="12374">
                  <c:v>6590.7</c:v>
                </c:pt>
                <c:pt idx="12375">
                  <c:v>6592.2333333333308</c:v>
                </c:pt>
                <c:pt idx="12376">
                  <c:v>6587.3333333333303</c:v>
                </c:pt>
                <c:pt idx="12377">
                  <c:v>6586.4</c:v>
                </c:pt>
                <c:pt idx="12378">
                  <c:v>6587.6833333333325</c:v>
                </c:pt>
                <c:pt idx="12379">
                  <c:v>6585.1333333333305</c:v>
                </c:pt>
                <c:pt idx="12380">
                  <c:v>6589.816666666673</c:v>
                </c:pt>
                <c:pt idx="12381">
                  <c:v>6590.6666666666742</c:v>
                </c:pt>
                <c:pt idx="12382">
                  <c:v>6586.5833333333303</c:v>
                </c:pt>
                <c:pt idx="12383">
                  <c:v>6586.0833333333303</c:v>
                </c:pt>
                <c:pt idx="12384">
                  <c:v>6580.033333333331</c:v>
                </c:pt>
                <c:pt idx="12385">
                  <c:v>6582.3833333333305</c:v>
                </c:pt>
                <c:pt idx="12386">
                  <c:v>6581.6666666666742</c:v>
                </c:pt>
                <c:pt idx="12387">
                  <c:v>6585.3833333333305</c:v>
                </c:pt>
                <c:pt idx="12388">
                  <c:v>6586.4166666666724</c:v>
                </c:pt>
                <c:pt idx="12389">
                  <c:v>6589.5833333333303</c:v>
                </c:pt>
                <c:pt idx="12390">
                  <c:v>6587.8833333333305</c:v>
                </c:pt>
                <c:pt idx="12391">
                  <c:v>6586.6500000000024</c:v>
                </c:pt>
                <c:pt idx="12392">
                  <c:v>6588.7333333333308</c:v>
                </c:pt>
                <c:pt idx="12393">
                  <c:v>6595.2666666666719</c:v>
                </c:pt>
                <c:pt idx="12394">
                  <c:v>6601.066666666673</c:v>
                </c:pt>
                <c:pt idx="12395">
                  <c:v>6598.8666666666741</c:v>
                </c:pt>
                <c:pt idx="12396">
                  <c:v>6602.5166666666719</c:v>
                </c:pt>
                <c:pt idx="12397">
                  <c:v>6600.0833333333303</c:v>
                </c:pt>
                <c:pt idx="12398">
                  <c:v>6600.0833333333303</c:v>
                </c:pt>
                <c:pt idx="12399">
                  <c:v>6598.25</c:v>
                </c:pt>
                <c:pt idx="12400">
                  <c:v>6599.3333333333303</c:v>
                </c:pt>
                <c:pt idx="12401">
                  <c:v>6598.8333333333303</c:v>
                </c:pt>
                <c:pt idx="12402">
                  <c:v>6596.9166666666724</c:v>
                </c:pt>
                <c:pt idx="12403">
                  <c:v>6594.6500000000024</c:v>
                </c:pt>
                <c:pt idx="12404">
                  <c:v>6596.7166666666717</c:v>
                </c:pt>
                <c:pt idx="12405">
                  <c:v>6594.783333333331</c:v>
                </c:pt>
                <c:pt idx="12406">
                  <c:v>6593.566666666673</c:v>
                </c:pt>
                <c:pt idx="12407">
                  <c:v>6593.283333333331</c:v>
                </c:pt>
                <c:pt idx="12408">
                  <c:v>6590.85</c:v>
                </c:pt>
                <c:pt idx="12409">
                  <c:v>6586.2333333333308</c:v>
                </c:pt>
                <c:pt idx="12410">
                  <c:v>6584.9166666666724</c:v>
                </c:pt>
                <c:pt idx="12411">
                  <c:v>6581.2666666666719</c:v>
                </c:pt>
                <c:pt idx="12412">
                  <c:v>6584.6500000000024</c:v>
                </c:pt>
                <c:pt idx="12413">
                  <c:v>6585.3333333333303</c:v>
                </c:pt>
                <c:pt idx="12414">
                  <c:v>6583.6333333333305</c:v>
                </c:pt>
                <c:pt idx="12415">
                  <c:v>6584.566666666673</c:v>
                </c:pt>
                <c:pt idx="12416">
                  <c:v>6585.1</c:v>
                </c:pt>
                <c:pt idx="12417">
                  <c:v>6583.95</c:v>
                </c:pt>
                <c:pt idx="12418">
                  <c:v>6580.7666666666719</c:v>
                </c:pt>
                <c:pt idx="12419">
                  <c:v>6579.5166666666719</c:v>
                </c:pt>
                <c:pt idx="12420">
                  <c:v>6582.816666666673</c:v>
                </c:pt>
                <c:pt idx="12421">
                  <c:v>6582.3666666666741</c:v>
                </c:pt>
                <c:pt idx="12422">
                  <c:v>6587.5</c:v>
                </c:pt>
                <c:pt idx="12423">
                  <c:v>6591.283333333331</c:v>
                </c:pt>
                <c:pt idx="12424">
                  <c:v>6594.35</c:v>
                </c:pt>
                <c:pt idx="12425">
                  <c:v>6592.1333333333305</c:v>
                </c:pt>
                <c:pt idx="12426">
                  <c:v>6591.3666666666741</c:v>
                </c:pt>
                <c:pt idx="12427">
                  <c:v>6589.05</c:v>
                </c:pt>
                <c:pt idx="12428">
                  <c:v>6595.1333333333305</c:v>
                </c:pt>
                <c:pt idx="12429">
                  <c:v>6601.7666666666719</c:v>
                </c:pt>
                <c:pt idx="12430">
                  <c:v>6606</c:v>
                </c:pt>
                <c:pt idx="12431">
                  <c:v>6607.85</c:v>
                </c:pt>
                <c:pt idx="12432">
                  <c:v>6608.0166666666719</c:v>
                </c:pt>
                <c:pt idx="12433">
                  <c:v>6608.6666666666742</c:v>
                </c:pt>
                <c:pt idx="12434">
                  <c:v>6608.2166666666717</c:v>
                </c:pt>
                <c:pt idx="12435">
                  <c:v>6604.85</c:v>
                </c:pt>
                <c:pt idx="12436">
                  <c:v>6600.8</c:v>
                </c:pt>
                <c:pt idx="12437">
                  <c:v>6602.8833333333305</c:v>
                </c:pt>
                <c:pt idx="12438">
                  <c:v>6601.4666666666717</c:v>
                </c:pt>
                <c:pt idx="12439">
                  <c:v>6606.3666666666741</c:v>
                </c:pt>
                <c:pt idx="12440">
                  <c:v>6605.0833333333303</c:v>
                </c:pt>
                <c:pt idx="12441">
                  <c:v>6604.8</c:v>
                </c:pt>
                <c:pt idx="12442">
                  <c:v>6604.1666666666742</c:v>
                </c:pt>
                <c:pt idx="12443">
                  <c:v>6605.1833333333325</c:v>
                </c:pt>
                <c:pt idx="12444">
                  <c:v>6605.8333333333303</c:v>
                </c:pt>
                <c:pt idx="12445">
                  <c:v>6604.4166666666724</c:v>
                </c:pt>
                <c:pt idx="12446">
                  <c:v>6602.5166666666719</c:v>
                </c:pt>
                <c:pt idx="12447">
                  <c:v>6602.55</c:v>
                </c:pt>
                <c:pt idx="12448">
                  <c:v>6603.3833333333305</c:v>
                </c:pt>
                <c:pt idx="12449">
                  <c:v>6597.5833333333303</c:v>
                </c:pt>
                <c:pt idx="12450">
                  <c:v>6600.283333333331</c:v>
                </c:pt>
                <c:pt idx="12451">
                  <c:v>6602.1833333333325</c:v>
                </c:pt>
                <c:pt idx="12452">
                  <c:v>6602.816666666673</c:v>
                </c:pt>
                <c:pt idx="12453">
                  <c:v>6601.7166666666717</c:v>
                </c:pt>
                <c:pt idx="12454">
                  <c:v>6600.1333333333305</c:v>
                </c:pt>
                <c:pt idx="12455">
                  <c:v>6603.35</c:v>
                </c:pt>
                <c:pt idx="12456">
                  <c:v>6599.05</c:v>
                </c:pt>
                <c:pt idx="12457">
                  <c:v>6604.0833333333303</c:v>
                </c:pt>
                <c:pt idx="12458">
                  <c:v>6602.783333333331</c:v>
                </c:pt>
                <c:pt idx="12459">
                  <c:v>6607.033333333331</c:v>
                </c:pt>
                <c:pt idx="12460">
                  <c:v>6606.6</c:v>
                </c:pt>
                <c:pt idx="12461">
                  <c:v>6611.283333333331</c:v>
                </c:pt>
                <c:pt idx="12462">
                  <c:v>6610.6333333333305</c:v>
                </c:pt>
                <c:pt idx="12463">
                  <c:v>6607.4833333333308</c:v>
                </c:pt>
                <c:pt idx="12464">
                  <c:v>6606.8333333333303</c:v>
                </c:pt>
                <c:pt idx="12465">
                  <c:v>6598.9166666666724</c:v>
                </c:pt>
                <c:pt idx="12466">
                  <c:v>6597.6666666666742</c:v>
                </c:pt>
                <c:pt idx="12467">
                  <c:v>6597.2333333333308</c:v>
                </c:pt>
                <c:pt idx="12468">
                  <c:v>6599.4833333333308</c:v>
                </c:pt>
                <c:pt idx="12469">
                  <c:v>6603.2166666666717</c:v>
                </c:pt>
                <c:pt idx="12470">
                  <c:v>6603.7</c:v>
                </c:pt>
                <c:pt idx="12471">
                  <c:v>6610.1500000000024</c:v>
                </c:pt>
                <c:pt idx="12472">
                  <c:v>6606.2166666666717</c:v>
                </c:pt>
                <c:pt idx="12473">
                  <c:v>6605.4333333333298</c:v>
                </c:pt>
                <c:pt idx="12474">
                  <c:v>6609.35</c:v>
                </c:pt>
                <c:pt idx="12475">
                  <c:v>6607.8666666666741</c:v>
                </c:pt>
                <c:pt idx="12476">
                  <c:v>6607.2333333333308</c:v>
                </c:pt>
                <c:pt idx="12477">
                  <c:v>6610.566666666673</c:v>
                </c:pt>
                <c:pt idx="12478">
                  <c:v>6607.7333333333308</c:v>
                </c:pt>
                <c:pt idx="12479">
                  <c:v>6613</c:v>
                </c:pt>
                <c:pt idx="12480">
                  <c:v>6613.0833333333303</c:v>
                </c:pt>
                <c:pt idx="12481">
                  <c:v>6612.3666666666741</c:v>
                </c:pt>
                <c:pt idx="12482">
                  <c:v>6605.7333333333308</c:v>
                </c:pt>
                <c:pt idx="12483">
                  <c:v>6605.85</c:v>
                </c:pt>
                <c:pt idx="12484">
                  <c:v>6603.2</c:v>
                </c:pt>
                <c:pt idx="12485">
                  <c:v>6604.1833333333325</c:v>
                </c:pt>
                <c:pt idx="12486">
                  <c:v>6604.6500000000024</c:v>
                </c:pt>
                <c:pt idx="12487">
                  <c:v>6607.1333333333305</c:v>
                </c:pt>
                <c:pt idx="12488">
                  <c:v>6604.4166666666724</c:v>
                </c:pt>
                <c:pt idx="12489">
                  <c:v>6599.066666666673</c:v>
                </c:pt>
                <c:pt idx="12490">
                  <c:v>6596.316666666673</c:v>
                </c:pt>
                <c:pt idx="12491">
                  <c:v>6594.566666666673</c:v>
                </c:pt>
                <c:pt idx="12492">
                  <c:v>6597.3833333333305</c:v>
                </c:pt>
                <c:pt idx="12493">
                  <c:v>6598.533333333331</c:v>
                </c:pt>
                <c:pt idx="12494">
                  <c:v>6601.4166666666724</c:v>
                </c:pt>
                <c:pt idx="12495">
                  <c:v>6601.8</c:v>
                </c:pt>
                <c:pt idx="12496">
                  <c:v>6608.05</c:v>
                </c:pt>
                <c:pt idx="12497">
                  <c:v>6604.283333333331</c:v>
                </c:pt>
                <c:pt idx="12498">
                  <c:v>6605.3833333333305</c:v>
                </c:pt>
                <c:pt idx="12499">
                  <c:v>6598.7333333333308</c:v>
                </c:pt>
                <c:pt idx="12500">
                  <c:v>6599.4833333333308</c:v>
                </c:pt>
                <c:pt idx="12501">
                  <c:v>6603.283333333331</c:v>
                </c:pt>
                <c:pt idx="12502">
                  <c:v>6608.3333333333303</c:v>
                </c:pt>
                <c:pt idx="12503">
                  <c:v>6607.0833333333303</c:v>
                </c:pt>
                <c:pt idx="12504">
                  <c:v>6607.3333333333303</c:v>
                </c:pt>
                <c:pt idx="12505">
                  <c:v>6611.4833333333308</c:v>
                </c:pt>
                <c:pt idx="12506">
                  <c:v>6611.5833333333303</c:v>
                </c:pt>
                <c:pt idx="12507">
                  <c:v>6608.45</c:v>
                </c:pt>
                <c:pt idx="12508">
                  <c:v>6608.816666666673</c:v>
                </c:pt>
                <c:pt idx="12509">
                  <c:v>6611.9</c:v>
                </c:pt>
                <c:pt idx="12510">
                  <c:v>6612.3333333333303</c:v>
                </c:pt>
                <c:pt idx="12511">
                  <c:v>6613.55</c:v>
                </c:pt>
                <c:pt idx="12512">
                  <c:v>6614.5</c:v>
                </c:pt>
                <c:pt idx="12513">
                  <c:v>6612.55</c:v>
                </c:pt>
                <c:pt idx="12514">
                  <c:v>6615.9</c:v>
                </c:pt>
                <c:pt idx="12515">
                  <c:v>6616.55</c:v>
                </c:pt>
                <c:pt idx="12516">
                  <c:v>6616.7333333333308</c:v>
                </c:pt>
                <c:pt idx="12517">
                  <c:v>6617.033333333331</c:v>
                </c:pt>
                <c:pt idx="12518">
                  <c:v>6621.9833333333308</c:v>
                </c:pt>
                <c:pt idx="12519">
                  <c:v>6619.1333333333305</c:v>
                </c:pt>
                <c:pt idx="12520">
                  <c:v>6619.6666666666742</c:v>
                </c:pt>
                <c:pt idx="12521">
                  <c:v>6617.1833333333325</c:v>
                </c:pt>
                <c:pt idx="12522">
                  <c:v>6619.1333333333305</c:v>
                </c:pt>
                <c:pt idx="12523">
                  <c:v>6625.6166666666741</c:v>
                </c:pt>
                <c:pt idx="12524">
                  <c:v>6626.6166666666741</c:v>
                </c:pt>
                <c:pt idx="12525">
                  <c:v>6634.0166666666719</c:v>
                </c:pt>
                <c:pt idx="12526">
                  <c:v>6637.25</c:v>
                </c:pt>
                <c:pt idx="12527">
                  <c:v>6635.3333333333303</c:v>
                </c:pt>
                <c:pt idx="12528">
                  <c:v>6633.6166666666741</c:v>
                </c:pt>
                <c:pt idx="12529">
                  <c:v>6640.066666666673</c:v>
                </c:pt>
                <c:pt idx="12530">
                  <c:v>6639.1333333333305</c:v>
                </c:pt>
                <c:pt idx="12531">
                  <c:v>6632.9</c:v>
                </c:pt>
                <c:pt idx="12532">
                  <c:v>6631.8333333333303</c:v>
                </c:pt>
                <c:pt idx="12533">
                  <c:v>6631.4333333333298</c:v>
                </c:pt>
                <c:pt idx="12534">
                  <c:v>6628.6833333333325</c:v>
                </c:pt>
                <c:pt idx="12535">
                  <c:v>6629.1</c:v>
                </c:pt>
                <c:pt idx="12536">
                  <c:v>6630.8666666666741</c:v>
                </c:pt>
                <c:pt idx="12537">
                  <c:v>6632.9833333333308</c:v>
                </c:pt>
                <c:pt idx="12538">
                  <c:v>6637.4</c:v>
                </c:pt>
                <c:pt idx="12539">
                  <c:v>6638.6</c:v>
                </c:pt>
                <c:pt idx="12540">
                  <c:v>6637.4166666666724</c:v>
                </c:pt>
                <c:pt idx="12541">
                  <c:v>6635.0833333333303</c:v>
                </c:pt>
                <c:pt idx="12542">
                  <c:v>6634.3833333333305</c:v>
                </c:pt>
                <c:pt idx="12543">
                  <c:v>6635.8</c:v>
                </c:pt>
                <c:pt idx="12544">
                  <c:v>6639.9833333333308</c:v>
                </c:pt>
                <c:pt idx="12545">
                  <c:v>6643.6666666666742</c:v>
                </c:pt>
                <c:pt idx="12546">
                  <c:v>6645.4666666666717</c:v>
                </c:pt>
                <c:pt idx="12547">
                  <c:v>6647.7333333333308</c:v>
                </c:pt>
                <c:pt idx="12548">
                  <c:v>6649.066666666673</c:v>
                </c:pt>
                <c:pt idx="12549">
                  <c:v>6653.066666666673</c:v>
                </c:pt>
                <c:pt idx="12550">
                  <c:v>6656.6666666666742</c:v>
                </c:pt>
                <c:pt idx="12551">
                  <c:v>6657.6</c:v>
                </c:pt>
                <c:pt idx="12552">
                  <c:v>6657.1666666666742</c:v>
                </c:pt>
                <c:pt idx="12553">
                  <c:v>6654.3833333333305</c:v>
                </c:pt>
                <c:pt idx="12554">
                  <c:v>6652.5</c:v>
                </c:pt>
                <c:pt idx="12555">
                  <c:v>6653.9666666666717</c:v>
                </c:pt>
                <c:pt idx="12556">
                  <c:v>6653.5166666666719</c:v>
                </c:pt>
                <c:pt idx="12557">
                  <c:v>6658.283333333331</c:v>
                </c:pt>
                <c:pt idx="12558">
                  <c:v>6659.9833333333308</c:v>
                </c:pt>
                <c:pt idx="12559">
                  <c:v>6660.783333333331</c:v>
                </c:pt>
                <c:pt idx="12560">
                  <c:v>6655.1500000000024</c:v>
                </c:pt>
                <c:pt idx="12561">
                  <c:v>6657.0166666666719</c:v>
                </c:pt>
                <c:pt idx="12562">
                  <c:v>6656.3333333333303</c:v>
                </c:pt>
                <c:pt idx="12563">
                  <c:v>6658.0166666666719</c:v>
                </c:pt>
                <c:pt idx="12564">
                  <c:v>6659.9333333333298</c:v>
                </c:pt>
                <c:pt idx="12565">
                  <c:v>6660.533333333331</c:v>
                </c:pt>
                <c:pt idx="12566">
                  <c:v>6665.1833333333325</c:v>
                </c:pt>
                <c:pt idx="12567">
                  <c:v>6670.8333333333303</c:v>
                </c:pt>
                <c:pt idx="12568">
                  <c:v>6672.9166666666724</c:v>
                </c:pt>
                <c:pt idx="12569">
                  <c:v>6673.9333333333298</c:v>
                </c:pt>
                <c:pt idx="12570">
                  <c:v>6672.8833333333305</c:v>
                </c:pt>
                <c:pt idx="12571">
                  <c:v>6671.95</c:v>
                </c:pt>
                <c:pt idx="12572">
                  <c:v>6666.7333333333308</c:v>
                </c:pt>
                <c:pt idx="12573">
                  <c:v>6667.5166666666719</c:v>
                </c:pt>
                <c:pt idx="12574">
                  <c:v>6664.2</c:v>
                </c:pt>
                <c:pt idx="12575">
                  <c:v>6667.6666666666742</c:v>
                </c:pt>
                <c:pt idx="12576">
                  <c:v>6667.0833333333303</c:v>
                </c:pt>
                <c:pt idx="12577">
                  <c:v>6664.9</c:v>
                </c:pt>
                <c:pt idx="12578">
                  <c:v>6660.7166666666717</c:v>
                </c:pt>
                <c:pt idx="12579">
                  <c:v>6661.6500000000024</c:v>
                </c:pt>
                <c:pt idx="12580">
                  <c:v>6663.1</c:v>
                </c:pt>
                <c:pt idx="12581">
                  <c:v>6663.1500000000024</c:v>
                </c:pt>
                <c:pt idx="12582">
                  <c:v>6661.6333333333305</c:v>
                </c:pt>
                <c:pt idx="12583">
                  <c:v>6659.25</c:v>
                </c:pt>
                <c:pt idx="12584">
                  <c:v>6657.316666666673</c:v>
                </c:pt>
                <c:pt idx="12585">
                  <c:v>6658.1166666666741</c:v>
                </c:pt>
                <c:pt idx="12586">
                  <c:v>6659.9333333333298</c:v>
                </c:pt>
                <c:pt idx="12587">
                  <c:v>6663.783333333331</c:v>
                </c:pt>
                <c:pt idx="12588">
                  <c:v>6665.2166666666717</c:v>
                </c:pt>
                <c:pt idx="12589">
                  <c:v>6659.9333333333298</c:v>
                </c:pt>
                <c:pt idx="12590">
                  <c:v>6661.5</c:v>
                </c:pt>
                <c:pt idx="12591">
                  <c:v>6663.533333333331</c:v>
                </c:pt>
                <c:pt idx="12592">
                  <c:v>6665.9666666666717</c:v>
                </c:pt>
                <c:pt idx="12593">
                  <c:v>6666.6666666666742</c:v>
                </c:pt>
                <c:pt idx="12594">
                  <c:v>6668.5166666666719</c:v>
                </c:pt>
                <c:pt idx="12595">
                  <c:v>6665.2</c:v>
                </c:pt>
                <c:pt idx="12596">
                  <c:v>6664.7</c:v>
                </c:pt>
                <c:pt idx="12597">
                  <c:v>6666.066666666673</c:v>
                </c:pt>
                <c:pt idx="12598">
                  <c:v>6669.9333333333298</c:v>
                </c:pt>
                <c:pt idx="12599">
                  <c:v>6665.066666666673</c:v>
                </c:pt>
                <c:pt idx="12600">
                  <c:v>6665.4833333333308</c:v>
                </c:pt>
                <c:pt idx="12601">
                  <c:v>6664.6666666666742</c:v>
                </c:pt>
                <c:pt idx="12602">
                  <c:v>6666.35</c:v>
                </c:pt>
                <c:pt idx="12603">
                  <c:v>6664.8</c:v>
                </c:pt>
                <c:pt idx="12604">
                  <c:v>6663.5</c:v>
                </c:pt>
                <c:pt idx="12605">
                  <c:v>6658.7333333333308</c:v>
                </c:pt>
                <c:pt idx="12606">
                  <c:v>6658.8666666666741</c:v>
                </c:pt>
                <c:pt idx="12607">
                  <c:v>6662.4</c:v>
                </c:pt>
                <c:pt idx="12608">
                  <c:v>6661.566666666673</c:v>
                </c:pt>
                <c:pt idx="12609">
                  <c:v>6662.45</c:v>
                </c:pt>
                <c:pt idx="12610">
                  <c:v>6659.7</c:v>
                </c:pt>
                <c:pt idx="12611">
                  <c:v>6659.75</c:v>
                </c:pt>
                <c:pt idx="12612">
                  <c:v>6657.316666666673</c:v>
                </c:pt>
                <c:pt idx="12613">
                  <c:v>6654.9</c:v>
                </c:pt>
                <c:pt idx="12614">
                  <c:v>6655.05</c:v>
                </c:pt>
                <c:pt idx="12615">
                  <c:v>6652.5166666666719</c:v>
                </c:pt>
                <c:pt idx="12616">
                  <c:v>6649.5833333333303</c:v>
                </c:pt>
                <c:pt idx="12617">
                  <c:v>6652.3833333333305</c:v>
                </c:pt>
                <c:pt idx="12618">
                  <c:v>6652.4333333333298</c:v>
                </c:pt>
                <c:pt idx="12619">
                  <c:v>6655.7666666666719</c:v>
                </c:pt>
                <c:pt idx="12620">
                  <c:v>6658.8833333333305</c:v>
                </c:pt>
                <c:pt idx="12621">
                  <c:v>6654.283333333331</c:v>
                </c:pt>
                <c:pt idx="12622">
                  <c:v>6649.6333333333305</c:v>
                </c:pt>
                <c:pt idx="12623">
                  <c:v>6647.283333333331</c:v>
                </c:pt>
                <c:pt idx="12624">
                  <c:v>6648.1333333333305</c:v>
                </c:pt>
                <c:pt idx="12625">
                  <c:v>6645.55</c:v>
                </c:pt>
                <c:pt idx="12626">
                  <c:v>6643.8</c:v>
                </c:pt>
                <c:pt idx="12627">
                  <c:v>6646.9666666666717</c:v>
                </c:pt>
                <c:pt idx="12628">
                  <c:v>6645.7666666666719</c:v>
                </c:pt>
                <c:pt idx="12629">
                  <c:v>6642.783333333331</c:v>
                </c:pt>
                <c:pt idx="12630">
                  <c:v>6641.55</c:v>
                </c:pt>
                <c:pt idx="12631">
                  <c:v>6637.533333333331</c:v>
                </c:pt>
                <c:pt idx="12632">
                  <c:v>6642.3833333333305</c:v>
                </c:pt>
                <c:pt idx="12633">
                  <c:v>6643.9666666666717</c:v>
                </c:pt>
                <c:pt idx="12634">
                  <c:v>6643.3833333333305</c:v>
                </c:pt>
                <c:pt idx="12635">
                  <c:v>6635.25</c:v>
                </c:pt>
                <c:pt idx="12636">
                  <c:v>6635.8833333333305</c:v>
                </c:pt>
                <c:pt idx="12637">
                  <c:v>6636.5166666666719</c:v>
                </c:pt>
                <c:pt idx="12638">
                  <c:v>6640.8833333333305</c:v>
                </c:pt>
                <c:pt idx="12639">
                  <c:v>6637.816666666673</c:v>
                </c:pt>
                <c:pt idx="12640">
                  <c:v>6637.1166666666741</c:v>
                </c:pt>
                <c:pt idx="12641">
                  <c:v>6637.2166666666717</c:v>
                </c:pt>
                <c:pt idx="12642">
                  <c:v>6637.6333333333305</c:v>
                </c:pt>
                <c:pt idx="12643">
                  <c:v>6638.4666666666717</c:v>
                </c:pt>
                <c:pt idx="12644">
                  <c:v>6637.7666666666719</c:v>
                </c:pt>
                <c:pt idx="12645">
                  <c:v>6631.6833333333325</c:v>
                </c:pt>
                <c:pt idx="12646">
                  <c:v>6627.3833333333305</c:v>
                </c:pt>
                <c:pt idx="12647">
                  <c:v>6622.1833333333325</c:v>
                </c:pt>
                <c:pt idx="12648">
                  <c:v>6620.95</c:v>
                </c:pt>
                <c:pt idx="12649">
                  <c:v>6622.816666666673</c:v>
                </c:pt>
                <c:pt idx="12650">
                  <c:v>6621.2166666666717</c:v>
                </c:pt>
                <c:pt idx="12651">
                  <c:v>6618.7166666666717</c:v>
                </c:pt>
                <c:pt idx="12652">
                  <c:v>6619.7166666666717</c:v>
                </c:pt>
                <c:pt idx="12653">
                  <c:v>6620.0833333333303</c:v>
                </c:pt>
                <c:pt idx="12654">
                  <c:v>6619.1</c:v>
                </c:pt>
                <c:pt idx="12655">
                  <c:v>6622.6333333333305</c:v>
                </c:pt>
                <c:pt idx="12656">
                  <c:v>6623.25</c:v>
                </c:pt>
                <c:pt idx="12657">
                  <c:v>6622.4166666666724</c:v>
                </c:pt>
                <c:pt idx="12658">
                  <c:v>6617.3666666666741</c:v>
                </c:pt>
                <c:pt idx="12659">
                  <c:v>6619.316666666673</c:v>
                </c:pt>
                <c:pt idx="12660">
                  <c:v>6619.6500000000024</c:v>
                </c:pt>
                <c:pt idx="12661">
                  <c:v>6622.9</c:v>
                </c:pt>
                <c:pt idx="12662">
                  <c:v>6620.6666666666742</c:v>
                </c:pt>
                <c:pt idx="12663">
                  <c:v>6619.3</c:v>
                </c:pt>
                <c:pt idx="12664">
                  <c:v>6616.7666666666719</c:v>
                </c:pt>
                <c:pt idx="12665">
                  <c:v>6621.9333333333298</c:v>
                </c:pt>
                <c:pt idx="12666">
                  <c:v>6621.1500000000024</c:v>
                </c:pt>
                <c:pt idx="12667">
                  <c:v>6618.4333333333298</c:v>
                </c:pt>
                <c:pt idx="12668">
                  <c:v>6618.9</c:v>
                </c:pt>
                <c:pt idx="12669">
                  <c:v>6614.9833333333308</c:v>
                </c:pt>
                <c:pt idx="12670">
                  <c:v>6620.566666666673</c:v>
                </c:pt>
                <c:pt idx="12671">
                  <c:v>6622.816666666673</c:v>
                </c:pt>
                <c:pt idx="12672">
                  <c:v>6623.7</c:v>
                </c:pt>
                <c:pt idx="12673">
                  <c:v>6628.566666666673</c:v>
                </c:pt>
                <c:pt idx="12674">
                  <c:v>6628.1666666666742</c:v>
                </c:pt>
                <c:pt idx="12675">
                  <c:v>6632.9666666666717</c:v>
                </c:pt>
                <c:pt idx="12676">
                  <c:v>6639.283333333331</c:v>
                </c:pt>
                <c:pt idx="12677">
                  <c:v>6633.566666666673</c:v>
                </c:pt>
                <c:pt idx="12678">
                  <c:v>6631.3</c:v>
                </c:pt>
                <c:pt idx="12679">
                  <c:v>6631.1666666666742</c:v>
                </c:pt>
                <c:pt idx="12680">
                  <c:v>6634.8</c:v>
                </c:pt>
                <c:pt idx="12681">
                  <c:v>6634.2</c:v>
                </c:pt>
                <c:pt idx="12682">
                  <c:v>6636.1833333333325</c:v>
                </c:pt>
                <c:pt idx="12683">
                  <c:v>6638.1166666666741</c:v>
                </c:pt>
                <c:pt idx="12684">
                  <c:v>6632.8666666666741</c:v>
                </c:pt>
                <c:pt idx="12685">
                  <c:v>6633</c:v>
                </c:pt>
                <c:pt idx="12686">
                  <c:v>6630.9</c:v>
                </c:pt>
                <c:pt idx="12687">
                  <c:v>6620.1833333333325</c:v>
                </c:pt>
                <c:pt idx="12688">
                  <c:v>6618.5</c:v>
                </c:pt>
                <c:pt idx="12689">
                  <c:v>6622.55</c:v>
                </c:pt>
                <c:pt idx="12690">
                  <c:v>6621.8666666666741</c:v>
                </c:pt>
                <c:pt idx="12691">
                  <c:v>6623.6666666666742</c:v>
                </c:pt>
                <c:pt idx="12692">
                  <c:v>6623.8833333333305</c:v>
                </c:pt>
                <c:pt idx="12693">
                  <c:v>6621.566666666673</c:v>
                </c:pt>
                <c:pt idx="12694">
                  <c:v>6622.7666666666719</c:v>
                </c:pt>
                <c:pt idx="12695">
                  <c:v>6629.75</c:v>
                </c:pt>
                <c:pt idx="12696">
                  <c:v>6632.7</c:v>
                </c:pt>
                <c:pt idx="12697">
                  <c:v>6636.5</c:v>
                </c:pt>
                <c:pt idx="12698">
                  <c:v>6634.7</c:v>
                </c:pt>
                <c:pt idx="12699">
                  <c:v>6642.9333333333298</c:v>
                </c:pt>
                <c:pt idx="12700">
                  <c:v>6641.45</c:v>
                </c:pt>
                <c:pt idx="12701">
                  <c:v>6641.6333333333305</c:v>
                </c:pt>
                <c:pt idx="12702">
                  <c:v>6640.6333333333305</c:v>
                </c:pt>
                <c:pt idx="12703">
                  <c:v>6644.533333333331</c:v>
                </c:pt>
                <c:pt idx="12704">
                  <c:v>6650.7166666666717</c:v>
                </c:pt>
                <c:pt idx="12705">
                  <c:v>6656.033333333331</c:v>
                </c:pt>
                <c:pt idx="12706">
                  <c:v>6654.2166666666717</c:v>
                </c:pt>
                <c:pt idx="12707">
                  <c:v>6656.9333333333298</c:v>
                </c:pt>
                <c:pt idx="12708">
                  <c:v>6660.4666666666717</c:v>
                </c:pt>
                <c:pt idx="12709">
                  <c:v>6657.816666666673</c:v>
                </c:pt>
                <c:pt idx="12710">
                  <c:v>6658.283333333331</c:v>
                </c:pt>
                <c:pt idx="12711">
                  <c:v>6658.783333333331</c:v>
                </c:pt>
                <c:pt idx="12712">
                  <c:v>6656.066666666673</c:v>
                </c:pt>
                <c:pt idx="12713">
                  <c:v>6653.45</c:v>
                </c:pt>
                <c:pt idx="12714">
                  <c:v>6650.4833333333308</c:v>
                </c:pt>
                <c:pt idx="12715">
                  <c:v>6654.7166666666717</c:v>
                </c:pt>
                <c:pt idx="12716">
                  <c:v>6653.7166666666717</c:v>
                </c:pt>
                <c:pt idx="12717">
                  <c:v>6650.6666666666742</c:v>
                </c:pt>
                <c:pt idx="12718">
                  <c:v>6653.033333333331</c:v>
                </c:pt>
                <c:pt idx="12719">
                  <c:v>6654.6166666666741</c:v>
                </c:pt>
                <c:pt idx="12720">
                  <c:v>6656.4333333333298</c:v>
                </c:pt>
                <c:pt idx="12721">
                  <c:v>6654.7166666666717</c:v>
                </c:pt>
                <c:pt idx="12722">
                  <c:v>6656.6666666666742</c:v>
                </c:pt>
                <c:pt idx="12723">
                  <c:v>6656.9666666666717</c:v>
                </c:pt>
                <c:pt idx="12724">
                  <c:v>6656.7666666666719</c:v>
                </c:pt>
                <c:pt idx="12725">
                  <c:v>6653.4</c:v>
                </c:pt>
                <c:pt idx="12726">
                  <c:v>6652.1</c:v>
                </c:pt>
                <c:pt idx="12727">
                  <c:v>6650.4166666666724</c:v>
                </c:pt>
                <c:pt idx="12728">
                  <c:v>6646.85</c:v>
                </c:pt>
                <c:pt idx="12729">
                  <c:v>6645.2666666666719</c:v>
                </c:pt>
                <c:pt idx="12730">
                  <c:v>6639.9333333333298</c:v>
                </c:pt>
                <c:pt idx="12731">
                  <c:v>6636.9333333333298</c:v>
                </c:pt>
                <c:pt idx="12732">
                  <c:v>6634.6</c:v>
                </c:pt>
                <c:pt idx="12733">
                  <c:v>6636.3</c:v>
                </c:pt>
                <c:pt idx="12734">
                  <c:v>6635.0833333333303</c:v>
                </c:pt>
                <c:pt idx="12735">
                  <c:v>6628.5</c:v>
                </c:pt>
                <c:pt idx="12736">
                  <c:v>6624.4</c:v>
                </c:pt>
                <c:pt idx="12737">
                  <c:v>6627.1666666666742</c:v>
                </c:pt>
                <c:pt idx="12738">
                  <c:v>6632.1500000000024</c:v>
                </c:pt>
                <c:pt idx="12739">
                  <c:v>6631.9</c:v>
                </c:pt>
                <c:pt idx="12740">
                  <c:v>6629.4166666666724</c:v>
                </c:pt>
                <c:pt idx="12741">
                  <c:v>6630.4</c:v>
                </c:pt>
                <c:pt idx="12742">
                  <c:v>6631.6666666666742</c:v>
                </c:pt>
                <c:pt idx="12743">
                  <c:v>6631.4333333333298</c:v>
                </c:pt>
                <c:pt idx="12744">
                  <c:v>6632.816666666673</c:v>
                </c:pt>
                <c:pt idx="12745">
                  <c:v>6633.1</c:v>
                </c:pt>
                <c:pt idx="12746">
                  <c:v>6632.1</c:v>
                </c:pt>
                <c:pt idx="12747">
                  <c:v>6635.95</c:v>
                </c:pt>
                <c:pt idx="12748">
                  <c:v>6639.4666666666717</c:v>
                </c:pt>
                <c:pt idx="12749">
                  <c:v>6639.6666666666742</c:v>
                </c:pt>
                <c:pt idx="12750">
                  <c:v>6637.85</c:v>
                </c:pt>
                <c:pt idx="12751">
                  <c:v>6637.6333333333305</c:v>
                </c:pt>
                <c:pt idx="12752">
                  <c:v>6637.7333333333308</c:v>
                </c:pt>
                <c:pt idx="12753">
                  <c:v>6640.55</c:v>
                </c:pt>
                <c:pt idx="12754">
                  <c:v>6641.3</c:v>
                </c:pt>
                <c:pt idx="12755">
                  <c:v>6639.0833333333303</c:v>
                </c:pt>
                <c:pt idx="12756">
                  <c:v>6635.8333333333303</c:v>
                </c:pt>
                <c:pt idx="12757">
                  <c:v>6633.4666666666717</c:v>
                </c:pt>
                <c:pt idx="12758">
                  <c:v>6631.283333333331</c:v>
                </c:pt>
                <c:pt idx="12759">
                  <c:v>6627.9166666666724</c:v>
                </c:pt>
                <c:pt idx="12760">
                  <c:v>6627.55</c:v>
                </c:pt>
                <c:pt idx="12761">
                  <c:v>6624.2333333333308</c:v>
                </c:pt>
                <c:pt idx="12762">
                  <c:v>6625.8666666666741</c:v>
                </c:pt>
                <c:pt idx="12763">
                  <c:v>6622.8666666666741</c:v>
                </c:pt>
                <c:pt idx="12764">
                  <c:v>6621.8333333333303</c:v>
                </c:pt>
                <c:pt idx="12765">
                  <c:v>6620.5833333333303</c:v>
                </c:pt>
                <c:pt idx="12766">
                  <c:v>6628.1666666666742</c:v>
                </c:pt>
                <c:pt idx="12767">
                  <c:v>6626.033333333331</c:v>
                </c:pt>
                <c:pt idx="12768">
                  <c:v>6626.6833333333325</c:v>
                </c:pt>
                <c:pt idx="12769">
                  <c:v>6629.2</c:v>
                </c:pt>
                <c:pt idx="12770">
                  <c:v>6629.75</c:v>
                </c:pt>
                <c:pt idx="12771">
                  <c:v>6630.4666666666717</c:v>
                </c:pt>
                <c:pt idx="12772">
                  <c:v>6630.2166666666717</c:v>
                </c:pt>
                <c:pt idx="12773">
                  <c:v>6633.4166666666724</c:v>
                </c:pt>
                <c:pt idx="12774">
                  <c:v>6637.6</c:v>
                </c:pt>
                <c:pt idx="12775">
                  <c:v>6630.85</c:v>
                </c:pt>
                <c:pt idx="12776">
                  <c:v>6631.7166666666717</c:v>
                </c:pt>
                <c:pt idx="12777">
                  <c:v>6634.6333333333305</c:v>
                </c:pt>
                <c:pt idx="12778">
                  <c:v>6634.6833333333325</c:v>
                </c:pt>
                <c:pt idx="12779">
                  <c:v>6634.2666666666719</c:v>
                </c:pt>
                <c:pt idx="12780">
                  <c:v>6631.1166666666741</c:v>
                </c:pt>
                <c:pt idx="12781">
                  <c:v>6629.7166666666717</c:v>
                </c:pt>
                <c:pt idx="12782">
                  <c:v>6628.4833333333308</c:v>
                </c:pt>
                <c:pt idx="12783">
                  <c:v>6629.9666666666717</c:v>
                </c:pt>
                <c:pt idx="12784">
                  <c:v>6632.8666666666741</c:v>
                </c:pt>
                <c:pt idx="12785">
                  <c:v>6635.033333333331</c:v>
                </c:pt>
                <c:pt idx="12786">
                  <c:v>6636.85</c:v>
                </c:pt>
                <c:pt idx="12787">
                  <c:v>6634.85</c:v>
                </c:pt>
                <c:pt idx="12788">
                  <c:v>6634.1166666666741</c:v>
                </c:pt>
                <c:pt idx="12789">
                  <c:v>6634.35</c:v>
                </c:pt>
                <c:pt idx="12790">
                  <c:v>6632.7666666666719</c:v>
                </c:pt>
                <c:pt idx="12791">
                  <c:v>6632.9833333333308</c:v>
                </c:pt>
                <c:pt idx="12792">
                  <c:v>6633.5</c:v>
                </c:pt>
                <c:pt idx="12793">
                  <c:v>6627.3666666666741</c:v>
                </c:pt>
                <c:pt idx="12794">
                  <c:v>6629.283333333331</c:v>
                </c:pt>
                <c:pt idx="12795">
                  <c:v>6634.283333333331</c:v>
                </c:pt>
                <c:pt idx="12796">
                  <c:v>6633.9333333333298</c:v>
                </c:pt>
                <c:pt idx="12797">
                  <c:v>6629.7</c:v>
                </c:pt>
                <c:pt idx="12798">
                  <c:v>6628.533333333331</c:v>
                </c:pt>
                <c:pt idx="12799">
                  <c:v>6627.4333333333298</c:v>
                </c:pt>
                <c:pt idx="12800">
                  <c:v>6626.1666666666742</c:v>
                </c:pt>
                <c:pt idx="12801">
                  <c:v>6624.283333333331</c:v>
                </c:pt>
                <c:pt idx="12802">
                  <c:v>6620.9166666666724</c:v>
                </c:pt>
                <c:pt idx="12803">
                  <c:v>6622.5166666666719</c:v>
                </c:pt>
                <c:pt idx="12804">
                  <c:v>6623.6500000000024</c:v>
                </c:pt>
                <c:pt idx="12805">
                  <c:v>6621.4</c:v>
                </c:pt>
                <c:pt idx="12806">
                  <c:v>6621.1833333333325</c:v>
                </c:pt>
                <c:pt idx="12807">
                  <c:v>6617.7</c:v>
                </c:pt>
                <c:pt idx="12808">
                  <c:v>6614.3833333333305</c:v>
                </c:pt>
                <c:pt idx="12809">
                  <c:v>6611.05</c:v>
                </c:pt>
                <c:pt idx="12810">
                  <c:v>6613.816666666673</c:v>
                </c:pt>
                <c:pt idx="12811">
                  <c:v>6610.35</c:v>
                </c:pt>
                <c:pt idx="12812">
                  <c:v>6607.9666666666717</c:v>
                </c:pt>
                <c:pt idx="12813">
                  <c:v>6603.9</c:v>
                </c:pt>
                <c:pt idx="12814">
                  <c:v>6597.7333333333308</c:v>
                </c:pt>
                <c:pt idx="12815">
                  <c:v>6594.783333333331</c:v>
                </c:pt>
                <c:pt idx="12816">
                  <c:v>6596.2666666666719</c:v>
                </c:pt>
                <c:pt idx="12817">
                  <c:v>6595.316666666673</c:v>
                </c:pt>
                <c:pt idx="12818">
                  <c:v>6598.5</c:v>
                </c:pt>
                <c:pt idx="12819">
                  <c:v>6601.3833333333305</c:v>
                </c:pt>
                <c:pt idx="12820">
                  <c:v>6598.6833333333325</c:v>
                </c:pt>
                <c:pt idx="12821">
                  <c:v>6600.2333333333308</c:v>
                </c:pt>
                <c:pt idx="12822">
                  <c:v>6602.1166666666741</c:v>
                </c:pt>
                <c:pt idx="12823">
                  <c:v>6602.95</c:v>
                </c:pt>
                <c:pt idx="12824">
                  <c:v>6598.8333333333303</c:v>
                </c:pt>
                <c:pt idx="12825">
                  <c:v>6598.9</c:v>
                </c:pt>
                <c:pt idx="12826">
                  <c:v>6596.2333333333308</c:v>
                </c:pt>
                <c:pt idx="12827">
                  <c:v>6595.9166666666724</c:v>
                </c:pt>
                <c:pt idx="12828">
                  <c:v>6592.9333333333298</c:v>
                </c:pt>
                <c:pt idx="12829">
                  <c:v>6591.033333333331</c:v>
                </c:pt>
                <c:pt idx="12830">
                  <c:v>6592.816666666673</c:v>
                </c:pt>
                <c:pt idx="12831">
                  <c:v>6591.3666666666741</c:v>
                </c:pt>
                <c:pt idx="12832">
                  <c:v>6590.6333333333305</c:v>
                </c:pt>
                <c:pt idx="12833">
                  <c:v>6590.1333333333305</c:v>
                </c:pt>
                <c:pt idx="12834">
                  <c:v>6583.9666666666717</c:v>
                </c:pt>
                <c:pt idx="12835">
                  <c:v>6584.7</c:v>
                </c:pt>
                <c:pt idx="12836">
                  <c:v>6581.25</c:v>
                </c:pt>
                <c:pt idx="12837">
                  <c:v>6579.7333333333308</c:v>
                </c:pt>
                <c:pt idx="12838">
                  <c:v>6579.5166666666719</c:v>
                </c:pt>
                <c:pt idx="12839">
                  <c:v>6579.9333333333298</c:v>
                </c:pt>
                <c:pt idx="12840">
                  <c:v>6578.05</c:v>
                </c:pt>
                <c:pt idx="12841">
                  <c:v>6574.9833333333308</c:v>
                </c:pt>
                <c:pt idx="12842">
                  <c:v>6571.283333333331</c:v>
                </c:pt>
                <c:pt idx="12843">
                  <c:v>6570.4833333333308</c:v>
                </c:pt>
                <c:pt idx="12844">
                  <c:v>6572.9333333333298</c:v>
                </c:pt>
                <c:pt idx="12845">
                  <c:v>6573.0833333333303</c:v>
                </c:pt>
                <c:pt idx="12846">
                  <c:v>6574.2166666666717</c:v>
                </c:pt>
                <c:pt idx="12847">
                  <c:v>6575.1666666666742</c:v>
                </c:pt>
                <c:pt idx="12848">
                  <c:v>6580.3333333333303</c:v>
                </c:pt>
                <c:pt idx="12849">
                  <c:v>6581.85</c:v>
                </c:pt>
                <c:pt idx="12850">
                  <c:v>6584.0166666666719</c:v>
                </c:pt>
                <c:pt idx="12851">
                  <c:v>6587.3833333333305</c:v>
                </c:pt>
                <c:pt idx="12852">
                  <c:v>6590</c:v>
                </c:pt>
                <c:pt idx="12853">
                  <c:v>6591.1</c:v>
                </c:pt>
                <c:pt idx="12854">
                  <c:v>6589.45</c:v>
                </c:pt>
                <c:pt idx="12855">
                  <c:v>6588.6333333333305</c:v>
                </c:pt>
                <c:pt idx="12856">
                  <c:v>6585.8333333333303</c:v>
                </c:pt>
                <c:pt idx="12857">
                  <c:v>6588.783333333331</c:v>
                </c:pt>
                <c:pt idx="12858">
                  <c:v>6588.6</c:v>
                </c:pt>
                <c:pt idx="12859">
                  <c:v>6588.3</c:v>
                </c:pt>
                <c:pt idx="12860">
                  <c:v>6591.7333333333308</c:v>
                </c:pt>
                <c:pt idx="12861">
                  <c:v>6591.9833333333308</c:v>
                </c:pt>
                <c:pt idx="12862">
                  <c:v>6593.3333333333303</c:v>
                </c:pt>
                <c:pt idx="12863">
                  <c:v>6592.066666666673</c:v>
                </c:pt>
                <c:pt idx="12864">
                  <c:v>6595.8</c:v>
                </c:pt>
                <c:pt idx="12865">
                  <c:v>6596.9666666666717</c:v>
                </c:pt>
                <c:pt idx="12866">
                  <c:v>6599.4833333333308</c:v>
                </c:pt>
                <c:pt idx="12867">
                  <c:v>6601.2166666666717</c:v>
                </c:pt>
                <c:pt idx="12868">
                  <c:v>6601.4333333333298</c:v>
                </c:pt>
                <c:pt idx="12869">
                  <c:v>6602.6666666666742</c:v>
                </c:pt>
                <c:pt idx="12870">
                  <c:v>6602.6833333333325</c:v>
                </c:pt>
                <c:pt idx="12871">
                  <c:v>6605</c:v>
                </c:pt>
                <c:pt idx="12872">
                  <c:v>6604.25</c:v>
                </c:pt>
                <c:pt idx="12873">
                  <c:v>6605.3833333333305</c:v>
                </c:pt>
                <c:pt idx="12874">
                  <c:v>6607.45</c:v>
                </c:pt>
                <c:pt idx="12875">
                  <c:v>6604.0166666666719</c:v>
                </c:pt>
                <c:pt idx="12876">
                  <c:v>6603.3833333333305</c:v>
                </c:pt>
                <c:pt idx="12877">
                  <c:v>6600.75</c:v>
                </c:pt>
                <c:pt idx="12878">
                  <c:v>6595.45</c:v>
                </c:pt>
                <c:pt idx="12879">
                  <c:v>6591.2166666666717</c:v>
                </c:pt>
                <c:pt idx="12880">
                  <c:v>6593.4</c:v>
                </c:pt>
                <c:pt idx="12881">
                  <c:v>6594.4666666666717</c:v>
                </c:pt>
                <c:pt idx="12882">
                  <c:v>6589.4833333333308</c:v>
                </c:pt>
                <c:pt idx="12883">
                  <c:v>6591.6333333333305</c:v>
                </c:pt>
                <c:pt idx="12884">
                  <c:v>6595.3333333333303</c:v>
                </c:pt>
                <c:pt idx="12885">
                  <c:v>6593.85</c:v>
                </c:pt>
                <c:pt idx="12886">
                  <c:v>6586.05</c:v>
                </c:pt>
                <c:pt idx="12887">
                  <c:v>6587.45</c:v>
                </c:pt>
                <c:pt idx="12888">
                  <c:v>6582.316666666673</c:v>
                </c:pt>
                <c:pt idx="12889">
                  <c:v>6580.1</c:v>
                </c:pt>
                <c:pt idx="12890">
                  <c:v>6579.9166666666724</c:v>
                </c:pt>
                <c:pt idx="12891">
                  <c:v>6578.7</c:v>
                </c:pt>
                <c:pt idx="12892">
                  <c:v>6581.95</c:v>
                </c:pt>
                <c:pt idx="12893">
                  <c:v>6581.066666666673</c:v>
                </c:pt>
                <c:pt idx="12894">
                  <c:v>6587.0833333333303</c:v>
                </c:pt>
                <c:pt idx="12895">
                  <c:v>6586.1500000000024</c:v>
                </c:pt>
                <c:pt idx="12896">
                  <c:v>6588.5166666666719</c:v>
                </c:pt>
                <c:pt idx="12897">
                  <c:v>6587.4666666666717</c:v>
                </c:pt>
                <c:pt idx="12898">
                  <c:v>6583</c:v>
                </c:pt>
                <c:pt idx="12899">
                  <c:v>6582.5166666666719</c:v>
                </c:pt>
                <c:pt idx="12900">
                  <c:v>6584.066666666673</c:v>
                </c:pt>
                <c:pt idx="12901">
                  <c:v>6590.1525423728845</c:v>
                </c:pt>
                <c:pt idx="12902">
                  <c:v>6593.7413793103424</c:v>
                </c:pt>
                <c:pt idx="12903">
                  <c:v>6593.9824561403484</c:v>
                </c:pt>
                <c:pt idx="12904">
                  <c:v>6588.1250000000027</c:v>
                </c:pt>
                <c:pt idx="12905">
                  <c:v>6583.3636363636415</c:v>
                </c:pt>
                <c:pt idx="12906">
                  <c:v>6580.4629629629644</c:v>
                </c:pt>
                <c:pt idx="12907">
                  <c:v>6581.2452830188704</c:v>
                </c:pt>
                <c:pt idx="12908">
                  <c:v>6577.8461538461515</c:v>
                </c:pt>
                <c:pt idx="12909">
                  <c:v>6578.0588235294144</c:v>
                </c:pt>
                <c:pt idx="12910">
                  <c:v>6576.94</c:v>
                </c:pt>
                <c:pt idx="12911">
                  <c:v>6573.1428571428569</c:v>
                </c:pt>
                <c:pt idx="12912">
                  <c:v>6571.2291666666724</c:v>
                </c:pt>
                <c:pt idx="12913">
                  <c:v>6573.3617021276614</c:v>
                </c:pt>
                <c:pt idx="12914">
                  <c:v>6574.6956521739157</c:v>
                </c:pt>
                <c:pt idx="12915">
                  <c:v>6573.8222222222248</c:v>
                </c:pt>
                <c:pt idx="12916">
                  <c:v>6577</c:v>
                </c:pt>
                <c:pt idx="12917">
                  <c:v>6575.3255813953519</c:v>
                </c:pt>
                <c:pt idx="12918">
                  <c:v>6573.1666666666742</c:v>
                </c:pt>
                <c:pt idx="12919">
                  <c:v>6573.0731707317073</c:v>
                </c:pt>
                <c:pt idx="12920">
                  <c:v>6567.4749999999995</c:v>
                </c:pt>
                <c:pt idx="12921">
                  <c:v>6568.8974358974356</c:v>
                </c:pt>
                <c:pt idx="12922">
                  <c:v>6567.4473684210525</c:v>
                </c:pt>
                <c:pt idx="12923">
                  <c:v>6564.7837837837815</c:v>
                </c:pt>
                <c:pt idx="12924">
                  <c:v>6558.5</c:v>
                </c:pt>
                <c:pt idx="12925">
                  <c:v>6556.0285714285737</c:v>
                </c:pt>
                <c:pt idx="12926">
                  <c:v>6553.6470588235297</c:v>
                </c:pt>
                <c:pt idx="12927">
                  <c:v>6553.9090909090883</c:v>
                </c:pt>
                <c:pt idx="12928">
                  <c:v>6552.28125</c:v>
                </c:pt>
                <c:pt idx="12929">
                  <c:v>6551.1612903225841</c:v>
                </c:pt>
                <c:pt idx="12930">
                  <c:v>6550.2666666666719</c:v>
                </c:pt>
                <c:pt idx="12931">
                  <c:v>6553.3103448275888</c:v>
                </c:pt>
                <c:pt idx="12932">
                  <c:v>6554.0714285714312</c:v>
                </c:pt>
                <c:pt idx="12933">
                  <c:v>6551.3703703703695</c:v>
                </c:pt>
                <c:pt idx="12934">
                  <c:v>6551.4615384615436</c:v>
                </c:pt>
                <c:pt idx="12935">
                  <c:v>6562.72</c:v>
                </c:pt>
                <c:pt idx="12936">
                  <c:v>6558.5833333333303</c:v>
                </c:pt>
                <c:pt idx="12937">
                  <c:v>6566.217391304348</c:v>
                </c:pt>
                <c:pt idx="12938">
                  <c:v>6570.818181818182</c:v>
                </c:pt>
                <c:pt idx="12939">
                  <c:v>6567.3333333333303</c:v>
                </c:pt>
                <c:pt idx="12940">
                  <c:v>6567.05</c:v>
                </c:pt>
                <c:pt idx="12941">
                  <c:v>6563.3157894736878</c:v>
                </c:pt>
                <c:pt idx="12942">
                  <c:v>6571.0555555555593</c:v>
                </c:pt>
                <c:pt idx="12943">
                  <c:v>6556.941176470591</c:v>
                </c:pt>
                <c:pt idx="12944">
                  <c:v>6547.1250000000027</c:v>
                </c:pt>
                <c:pt idx="12945">
                  <c:v>6545.6666666666742</c:v>
                </c:pt>
                <c:pt idx="12946">
                  <c:v>6562.3571428571431</c:v>
                </c:pt>
                <c:pt idx="12947">
                  <c:v>6557.7692307692341</c:v>
                </c:pt>
                <c:pt idx="12948">
                  <c:v>6575.4166666666724</c:v>
                </c:pt>
                <c:pt idx="12949">
                  <c:v>6586.272727272727</c:v>
                </c:pt>
                <c:pt idx="12950">
                  <c:v>6575.6</c:v>
                </c:pt>
                <c:pt idx="12951">
                  <c:v>6588.8888888888887</c:v>
                </c:pt>
                <c:pt idx="12952">
                  <c:v>6575.375</c:v>
                </c:pt>
                <c:pt idx="12953">
                  <c:v>6580.8571428571431</c:v>
                </c:pt>
                <c:pt idx="12954">
                  <c:v>6564.1666666666742</c:v>
                </c:pt>
                <c:pt idx="12955">
                  <c:v>6573.2</c:v>
                </c:pt>
                <c:pt idx="12956">
                  <c:v>6557.5</c:v>
                </c:pt>
                <c:pt idx="12957">
                  <c:v>6535.3333333333303</c:v>
                </c:pt>
                <c:pt idx="12958">
                  <c:v>6596.5</c:v>
                </c:pt>
                <c:pt idx="12959">
                  <c:v>6549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FD75-4DB8-BF1C-67E7E90AA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7911680"/>
        <c:axId val="157926144"/>
      </c:scatterChart>
      <c:scatterChart>
        <c:scatterStyle val="lineMarker"/>
        <c:varyColors val="0"/>
        <c:ser>
          <c:idx val="0"/>
          <c:order val="0"/>
          <c:tx>
            <c:v>BARI-01</c:v>
          </c:tx>
          <c:spPr>
            <a:ln w="28575">
              <a:noFill/>
            </a:ln>
          </c:spPr>
          <c:marker>
            <c:symbol val="diamond"/>
            <c:size val="4"/>
            <c:spPr>
              <a:solidFill>
                <a:schemeClr val="tx2"/>
              </a:solidFill>
            </c:spPr>
          </c:marker>
          <c:xVal>
            <c:numRef>
              <c:f>'BARI-01_2017-04-29_2017-04-30_s'!$N$2:$N$10132</c:f>
              <c:numCache>
                <c:formatCode>d/m/yy\ h\.mm;@</c:formatCode>
                <c:ptCount val="10131"/>
                <c:pt idx="0">
                  <c:v>42853.929085648146</c:v>
                </c:pt>
                <c:pt idx="1">
                  <c:v>42853.929791666633</c:v>
                </c:pt>
                <c:pt idx="2">
                  <c:v>42853.930497685185</c:v>
                </c:pt>
                <c:pt idx="3">
                  <c:v>42853.93120370368</c:v>
                </c:pt>
                <c:pt idx="4">
                  <c:v>42853.931909722225</c:v>
                </c:pt>
                <c:pt idx="5">
                  <c:v>42853.932615740741</c:v>
                </c:pt>
                <c:pt idx="6">
                  <c:v>42853.933321759228</c:v>
                </c:pt>
                <c:pt idx="7">
                  <c:v>42853.934027777781</c:v>
                </c:pt>
                <c:pt idx="8">
                  <c:v>42853.934733796297</c:v>
                </c:pt>
                <c:pt idx="9">
                  <c:v>42853.935439814806</c:v>
                </c:pt>
                <c:pt idx="10">
                  <c:v>42853.936145833308</c:v>
                </c:pt>
                <c:pt idx="11">
                  <c:v>42853.936851851853</c:v>
                </c:pt>
                <c:pt idx="12">
                  <c:v>42853.937557870369</c:v>
                </c:pt>
                <c:pt idx="13">
                  <c:v>42853.938263888893</c:v>
                </c:pt>
                <c:pt idx="14">
                  <c:v>42853.938969907409</c:v>
                </c:pt>
                <c:pt idx="15">
                  <c:v>42853.939675925933</c:v>
                </c:pt>
                <c:pt idx="16">
                  <c:v>42853.940381944441</c:v>
                </c:pt>
                <c:pt idx="17">
                  <c:v>42853.941087962965</c:v>
                </c:pt>
                <c:pt idx="18">
                  <c:v>42853.941793981474</c:v>
                </c:pt>
                <c:pt idx="19">
                  <c:v>42853.942500000012</c:v>
                </c:pt>
                <c:pt idx="20">
                  <c:v>42853.943206018543</c:v>
                </c:pt>
                <c:pt idx="21">
                  <c:v>42853.943912037037</c:v>
                </c:pt>
                <c:pt idx="22">
                  <c:v>42853.944618055575</c:v>
                </c:pt>
                <c:pt idx="23">
                  <c:v>42853.945324074091</c:v>
                </c:pt>
                <c:pt idx="24">
                  <c:v>42853.946030092615</c:v>
                </c:pt>
                <c:pt idx="25">
                  <c:v>42853.946736111109</c:v>
                </c:pt>
                <c:pt idx="26">
                  <c:v>42853.947442129625</c:v>
                </c:pt>
                <c:pt idx="27">
                  <c:v>42853.948148148185</c:v>
                </c:pt>
                <c:pt idx="28">
                  <c:v>42853.949560185181</c:v>
                </c:pt>
                <c:pt idx="29">
                  <c:v>42853.950266203712</c:v>
                </c:pt>
                <c:pt idx="30">
                  <c:v>42853.950972222243</c:v>
                </c:pt>
                <c:pt idx="31">
                  <c:v>42853.951678240766</c:v>
                </c:pt>
                <c:pt idx="32">
                  <c:v>42853.952384259261</c:v>
                </c:pt>
                <c:pt idx="33">
                  <c:v>42853.953090277791</c:v>
                </c:pt>
                <c:pt idx="34">
                  <c:v>42853.953796296293</c:v>
                </c:pt>
                <c:pt idx="35">
                  <c:v>42853.954502314846</c:v>
                </c:pt>
                <c:pt idx="36">
                  <c:v>42853.955208333333</c:v>
                </c:pt>
                <c:pt idx="37">
                  <c:v>42853.955914351849</c:v>
                </c:pt>
                <c:pt idx="38">
                  <c:v>42853.956620370394</c:v>
                </c:pt>
                <c:pt idx="39">
                  <c:v>42853.957326388911</c:v>
                </c:pt>
                <c:pt idx="40">
                  <c:v>42853.958032407449</c:v>
                </c:pt>
                <c:pt idx="41">
                  <c:v>42853.958738425965</c:v>
                </c:pt>
                <c:pt idx="42">
                  <c:v>42853.959444444466</c:v>
                </c:pt>
                <c:pt idx="43">
                  <c:v>42853.960150462961</c:v>
                </c:pt>
                <c:pt idx="44">
                  <c:v>42853.960856481492</c:v>
                </c:pt>
                <c:pt idx="45">
                  <c:v>42853.961562499993</c:v>
                </c:pt>
                <c:pt idx="46">
                  <c:v>42853.962268518517</c:v>
                </c:pt>
                <c:pt idx="47">
                  <c:v>42853.962974537026</c:v>
                </c:pt>
                <c:pt idx="48">
                  <c:v>42853.963680555527</c:v>
                </c:pt>
                <c:pt idx="49">
                  <c:v>42853.964386574073</c:v>
                </c:pt>
                <c:pt idx="50">
                  <c:v>42853.965092592596</c:v>
                </c:pt>
                <c:pt idx="51">
                  <c:v>42853.965798611069</c:v>
                </c:pt>
                <c:pt idx="52">
                  <c:v>42853.966504629629</c:v>
                </c:pt>
                <c:pt idx="53">
                  <c:v>42853.967210648167</c:v>
                </c:pt>
                <c:pt idx="54">
                  <c:v>42853.967916666654</c:v>
                </c:pt>
                <c:pt idx="55">
                  <c:v>42853.968622685185</c:v>
                </c:pt>
                <c:pt idx="56">
                  <c:v>42853.969861111087</c:v>
                </c:pt>
                <c:pt idx="57">
                  <c:v>42853.970567129632</c:v>
                </c:pt>
                <c:pt idx="58">
                  <c:v>42853.971273148185</c:v>
                </c:pt>
                <c:pt idx="59">
                  <c:v>42853.971979166665</c:v>
                </c:pt>
                <c:pt idx="60">
                  <c:v>42853.972685185188</c:v>
                </c:pt>
                <c:pt idx="61">
                  <c:v>42853.973391203705</c:v>
                </c:pt>
                <c:pt idx="62">
                  <c:v>42853.974097222243</c:v>
                </c:pt>
                <c:pt idx="63">
                  <c:v>42853.974803240759</c:v>
                </c:pt>
                <c:pt idx="64">
                  <c:v>42853.97550925926</c:v>
                </c:pt>
                <c:pt idx="65">
                  <c:v>42853.976215277806</c:v>
                </c:pt>
                <c:pt idx="66">
                  <c:v>42853.976921296322</c:v>
                </c:pt>
                <c:pt idx="67">
                  <c:v>42853.977627314816</c:v>
                </c:pt>
                <c:pt idx="68">
                  <c:v>42853.978333333333</c:v>
                </c:pt>
                <c:pt idx="69">
                  <c:v>42853.979039351849</c:v>
                </c:pt>
                <c:pt idx="70">
                  <c:v>42853.979745370372</c:v>
                </c:pt>
                <c:pt idx="71">
                  <c:v>42853.98045138891</c:v>
                </c:pt>
                <c:pt idx="72">
                  <c:v>42853.981157407412</c:v>
                </c:pt>
                <c:pt idx="73">
                  <c:v>42853.981863425943</c:v>
                </c:pt>
                <c:pt idx="74">
                  <c:v>42853.982569444488</c:v>
                </c:pt>
                <c:pt idx="75">
                  <c:v>42853.98327546299</c:v>
                </c:pt>
                <c:pt idx="76">
                  <c:v>42853.983981481484</c:v>
                </c:pt>
                <c:pt idx="77">
                  <c:v>42853.9846875</c:v>
                </c:pt>
                <c:pt idx="78">
                  <c:v>42853.985393518517</c:v>
                </c:pt>
                <c:pt idx="79">
                  <c:v>42853.98609953704</c:v>
                </c:pt>
                <c:pt idx="80">
                  <c:v>42853.986805555563</c:v>
                </c:pt>
                <c:pt idx="81">
                  <c:v>42853.987511574094</c:v>
                </c:pt>
                <c:pt idx="82">
                  <c:v>42853.988217592625</c:v>
                </c:pt>
                <c:pt idx="83">
                  <c:v>42853.988923611105</c:v>
                </c:pt>
                <c:pt idx="84">
                  <c:v>42853.989629629628</c:v>
                </c:pt>
                <c:pt idx="85">
                  <c:v>42853.990439814814</c:v>
                </c:pt>
                <c:pt idx="86">
                  <c:v>42853.991145833286</c:v>
                </c:pt>
                <c:pt idx="87">
                  <c:v>42853.991851851832</c:v>
                </c:pt>
                <c:pt idx="88">
                  <c:v>42853.992557870391</c:v>
                </c:pt>
                <c:pt idx="89">
                  <c:v>42853.993263888886</c:v>
                </c:pt>
                <c:pt idx="90">
                  <c:v>42853.993969907388</c:v>
                </c:pt>
                <c:pt idx="91">
                  <c:v>42853.994675925933</c:v>
                </c:pt>
                <c:pt idx="92">
                  <c:v>42853.995381944434</c:v>
                </c:pt>
                <c:pt idx="93">
                  <c:v>42853.996087962965</c:v>
                </c:pt>
                <c:pt idx="94">
                  <c:v>42853.996793981474</c:v>
                </c:pt>
                <c:pt idx="95">
                  <c:v>42853.997499999998</c:v>
                </c:pt>
                <c:pt idx="96">
                  <c:v>42853.998206018543</c:v>
                </c:pt>
                <c:pt idx="97">
                  <c:v>42853.998912037037</c:v>
                </c:pt>
                <c:pt idx="98">
                  <c:v>42853.999618055561</c:v>
                </c:pt>
                <c:pt idx="99">
                  <c:v>42854.000324074092</c:v>
                </c:pt>
                <c:pt idx="100">
                  <c:v>42854.001030092593</c:v>
                </c:pt>
                <c:pt idx="101">
                  <c:v>42854.001736111088</c:v>
                </c:pt>
                <c:pt idx="102">
                  <c:v>42854.002442129626</c:v>
                </c:pt>
                <c:pt idx="103">
                  <c:v>42854.003148148149</c:v>
                </c:pt>
                <c:pt idx="104">
                  <c:v>42854.003854166665</c:v>
                </c:pt>
                <c:pt idx="105">
                  <c:v>42854.004560185189</c:v>
                </c:pt>
                <c:pt idx="106">
                  <c:v>42854.005266203705</c:v>
                </c:pt>
                <c:pt idx="107">
                  <c:v>42854.005972222221</c:v>
                </c:pt>
                <c:pt idx="108">
                  <c:v>42854.006678240759</c:v>
                </c:pt>
                <c:pt idx="109">
                  <c:v>42854.007384259254</c:v>
                </c:pt>
                <c:pt idx="110">
                  <c:v>42854.008090277792</c:v>
                </c:pt>
                <c:pt idx="111">
                  <c:v>42854.008796296293</c:v>
                </c:pt>
                <c:pt idx="112">
                  <c:v>42854.009502314817</c:v>
                </c:pt>
                <c:pt idx="113">
                  <c:v>42854.010856481502</c:v>
                </c:pt>
                <c:pt idx="114">
                  <c:v>42854.011562499996</c:v>
                </c:pt>
                <c:pt idx="115">
                  <c:v>42854.012268518542</c:v>
                </c:pt>
                <c:pt idx="116">
                  <c:v>42854.012974537036</c:v>
                </c:pt>
                <c:pt idx="117">
                  <c:v>42854.01368055553</c:v>
                </c:pt>
                <c:pt idx="118">
                  <c:v>42854.014386574083</c:v>
                </c:pt>
                <c:pt idx="119">
                  <c:v>42854.015092592592</c:v>
                </c:pt>
                <c:pt idx="120">
                  <c:v>42854.015798611079</c:v>
                </c:pt>
                <c:pt idx="121">
                  <c:v>42854.016504629632</c:v>
                </c:pt>
                <c:pt idx="122">
                  <c:v>42854.017210648184</c:v>
                </c:pt>
                <c:pt idx="123">
                  <c:v>42854.017916666664</c:v>
                </c:pt>
                <c:pt idx="124">
                  <c:v>42854.018622685187</c:v>
                </c:pt>
                <c:pt idx="125">
                  <c:v>42854.019328703704</c:v>
                </c:pt>
                <c:pt idx="126">
                  <c:v>42854.02003472222</c:v>
                </c:pt>
                <c:pt idx="127">
                  <c:v>42854.020740740714</c:v>
                </c:pt>
                <c:pt idx="128">
                  <c:v>42854.021446759216</c:v>
                </c:pt>
                <c:pt idx="129">
                  <c:v>42854.022152777776</c:v>
                </c:pt>
                <c:pt idx="130">
                  <c:v>42854.022858796299</c:v>
                </c:pt>
                <c:pt idx="131">
                  <c:v>42854.023564814794</c:v>
                </c:pt>
                <c:pt idx="132">
                  <c:v>42854.024270833324</c:v>
                </c:pt>
                <c:pt idx="133">
                  <c:v>42854.024976851855</c:v>
                </c:pt>
                <c:pt idx="134">
                  <c:v>42854.02568287035</c:v>
                </c:pt>
                <c:pt idx="135">
                  <c:v>42854.026388888888</c:v>
                </c:pt>
                <c:pt idx="136">
                  <c:v>42854.027094907404</c:v>
                </c:pt>
                <c:pt idx="137">
                  <c:v>42854.027800925927</c:v>
                </c:pt>
                <c:pt idx="138">
                  <c:v>42854.028506944465</c:v>
                </c:pt>
                <c:pt idx="139">
                  <c:v>42854.031446759218</c:v>
                </c:pt>
                <c:pt idx="140">
                  <c:v>42854.032152777778</c:v>
                </c:pt>
                <c:pt idx="141">
                  <c:v>42854.032858796316</c:v>
                </c:pt>
                <c:pt idx="142">
                  <c:v>42854.033564814796</c:v>
                </c:pt>
                <c:pt idx="143">
                  <c:v>42854.034270833334</c:v>
                </c:pt>
                <c:pt idx="144">
                  <c:v>42854.03497685185</c:v>
                </c:pt>
                <c:pt idx="145">
                  <c:v>42854.035682870352</c:v>
                </c:pt>
                <c:pt idx="146">
                  <c:v>42854.03638888889</c:v>
                </c:pt>
                <c:pt idx="147">
                  <c:v>42854.037094907406</c:v>
                </c:pt>
                <c:pt idx="148">
                  <c:v>42854.037800925929</c:v>
                </c:pt>
                <c:pt idx="149">
                  <c:v>42854.038506944467</c:v>
                </c:pt>
                <c:pt idx="150">
                  <c:v>42854.039212962962</c:v>
                </c:pt>
                <c:pt idx="151">
                  <c:v>42854.039918981478</c:v>
                </c:pt>
                <c:pt idx="152">
                  <c:v>42854.040625000001</c:v>
                </c:pt>
                <c:pt idx="153">
                  <c:v>42854.041331018518</c:v>
                </c:pt>
                <c:pt idx="154">
                  <c:v>42854.042037037041</c:v>
                </c:pt>
                <c:pt idx="155">
                  <c:v>42854.042743055557</c:v>
                </c:pt>
                <c:pt idx="156">
                  <c:v>42854.043449074081</c:v>
                </c:pt>
                <c:pt idx="157">
                  <c:v>42854.044155092612</c:v>
                </c:pt>
                <c:pt idx="158">
                  <c:v>42854.044861111106</c:v>
                </c:pt>
                <c:pt idx="159">
                  <c:v>42854.045567129629</c:v>
                </c:pt>
                <c:pt idx="160">
                  <c:v>42854.046273148197</c:v>
                </c:pt>
                <c:pt idx="161">
                  <c:v>42854.046979166669</c:v>
                </c:pt>
                <c:pt idx="162">
                  <c:v>42854.047685185185</c:v>
                </c:pt>
                <c:pt idx="163">
                  <c:v>42854.048391203702</c:v>
                </c:pt>
                <c:pt idx="164">
                  <c:v>42854.049097222232</c:v>
                </c:pt>
                <c:pt idx="165">
                  <c:v>42854.049803240741</c:v>
                </c:pt>
                <c:pt idx="166">
                  <c:v>42854.050509259279</c:v>
                </c:pt>
                <c:pt idx="167">
                  <c:v>42854.051215277803</c:v>
                </c:pt>
                <c:pt idx="168">
                  <c:v>42854.052407407413</c:v>
                </c:pt>
                <c:pt idx="169">
                  <c:v>42854.053113425951</c:v>
                </c:pt>
                <c:pt idx="170">
                  <c:v>42854.053819444496</c:v>
                </c:pt>
                <c:pt idx="171">
                  <c:v>42854.054525462991</c:v>
                </c:pt>
                <c:pt idx="172">
                  <c:v>42854.055231481492</c:v>
                </c:pt>
                <c:pt idx="173">
                  <c:v>42854.055937500001</c:v>
                </c:pt>
                <c:pt idx="174">
                  <c:v>42854.056643518517</c:v>
                </c:pt>
                <c:pt idx="175">
                  <c:v>42854.057349537034</c:v>
                </c:pt>
                <c:pt idx="176">
                  <c:v>42854.058055555579</c:v>
                </c:pt>
                <c:pt idx="177">
                  <c:v>42854.058761574073</c:v>
                </c:pt>
                <c:pt idx="178">
                  <c:v>42854.059467592589</c:v>
                </c:pt>
                <c:pt idx="179">
                  <c:v>42854.060173611077</c:v>
                </c:pt>
                <c:pt idx="180">
                  <c:v>42854.060879629629</c:v>
                </c:pt>
                <c:pt idx="181">
                  <c:v>42854.061585648145</c:v>
                </c:pt>
                <c:pt idx="182">
                  <c:v>42854.062291666654</c:v>
                </c:pt>
                <c:pt idx="183">
                  <c:v>42854.062997685185</c:v>
                </c:pt>
                <c:pt idx="184">
                  <c:v>42854.063703703658</c:v>
                </c:pt>
                <c:pt idx="185">
                  <c:v>42854.064409722225</c:v>
                </c:pt>
                <c:pt idx="186">
                  <c:v>42854.065115740734</c:v>
                </c:pt>
                <c:pt idx="187">
                  <c:v>42854.065821759228</c:v>
                </c:pt>
                <c:pt idx="188">
                  <c:v>42854.066527777781</c:v>
                </c:pt>
                <c:pt idx="189">
                  <c:v>42854.067233796297</c:v>
                </c:pt>
                <c:pt idx="190">
                  <c:v>42854.067939814806</c:v>
                </c:pt>
                <c:pt idx="191">
                  <c:v>42854.068645833315</c:v>
                </c:pt>
                <c:pt idx="192">
                  <c:v>42854.069351851831</c:v>
                </c:pt>
                <c:pt idx="193">
                  <c:v>42854.070057870369</c:v>
                </c:pt>
                <c:pt idx="194">
                  <c:v>42854.070763888885</c:v>
                </c:pt>
                <c:pt idx="195">
                  <c:v>42854.071469907387</c:v>
                </c:pt>
                <c:pt idx="196">
                  <c:v>42854.072175925932</c:v>
                </c:pt>
                <c:pt idx="197">
                  <c:v>42854.073530092603</c:v>
                </c:pt>
                <c:pt idx="198">
                  <c:v>42854.074236111112</c:v>
                </c:pt>
                <c:pt idx="199">
                  <c:v>42854.074942129628</c:v>
                </c:pt>
                <c:pt idx="200">
                  <c:v>42854.075648148173</c:v>
                </c:pt>
                <c:pt idx="201">
                  <c:v>42854.076354166667</c:v>
                </c:pt>
                <c:pt idx="202">
                  <c:v>42854.077060185184</c:v>
                </c:pt>
                <c:pt idx="203">
                  <c:v>42854.077766203671</c:v>
                </c:pt>
                <c:pt idx="204">
                  <c:v>42854.078472222223</c:v>
                </c:pt>
                <c:pt idx="205">
                  <c:v>42854.07917824074</c:v>
                </c:pt>
                <c:pt idx="206">
                  <c:v>42854.079884259256</c:v>
                </c:pt>
                <c:pt idx="207">
                  <c:v>42854.080590277801</c:v>
                </c:pt>
                <c:pt idx="208">
                  <c:v>42854.081296296317</c:v>
                </c:pt>
                <c:pt idx="209">
                  <c:v>42854.082002314812</c:v>
                </c:pt>
                <c:pt idx="210">
                  <c:v>42854.082708333335</c:v>
                </c:pt>
                <c:pt idx="211">
                  <c:v>42854.083414351851</c:v>
                </c:pt>
                <c:pt idx="212">
                  <c:v>42854.084120370368</c:v>
                </c:pt>
                <c:pt idx="213">
                  <c:v>42854.08482638892</c:v>
                </c:pt>
                <c:pt idx="214">
                  <c:v>42854.085532407429</c:v>
                </c:pt>
                <c:pt idx="215">
                  <c:v>42854.086238425974</c:v>
                </c:pt>
                <c:pt idx="216">
                  <c:v>42854.086944444476</c:v>
                </c:pt>
                <c:pt idx="217">
                  <c:v>42854.087650462963</c:v>
                </c:pt>
                <c:pt idx="218">
                  <c:v>42854.088356481501</c:v>
                </c:pt>
                <c:pt idx="219">
                  <c:v>42854.089062499996</c:v>
                </c:pt>
                <c:pt idx="220">
                  <c:v>42854.089768518505</c:v>
                </c:pt>
                <c:pt idx="221">
                  <c:v>42854.090474537014</c:v>
                </c:pt>
                <c:pt idx="222">
                  <c:v>42854.091180555515</c:v>
                </c:pt>
                <c:pt idx="223">
                  <c:v>42854.091886574075</c:v>
                </c:pt>
                <c:pt idx="224">
                  <c:v>42854.092592592591</c:v>
                </c:pt>
                <c:pt idx="225">
                  <c:v>42854.093298611093</c:v>
                </c:pt>
                <c:pt idx="226">
                  <c:v>42854.094641203679</c:v>
                </c:pt>
                <c:pt idx="227">
                  <c:v>42854.095347222225</c:v>
                </c:pt>
                <c:pt idx="228">
                  <c:v>42854.096053240741</c:v>
                </c:pt>
                <c:pt idx="229">
                  <c:v>42854.096759259257</c:v>
                </c:pt>
                <c:pt idx="230">
                  <c:v>42854.097465277759</c:v>
                </c:pt>
                <c:pt idx="231">
                  <c:v>42854.098171296297</c:v>
                </c:pt>
                <c:pt idx="232">
                  <c:v>42854.098877314813</c:v>
                </c:pt>
                <c:pt idx="233">
                  <c:v>42854.099583333315</c:v>
                </c:pt>
                <c:pt idx="234">
                  <c:v>42854.100289351853</c:v>
                </c:pt>
                <c:pt idx="235">
                  <c:v>42854.100995370369</c:v>
                </c:pt>
                <c:pt idx="236">
                  <c:v>42854.101701388885</c:v>
                </c:pt>
                <c:pt idx="237">
                  <c:v>42854.102407407408</c:v>
                </c:pt>
                <c:pt idx="238">
                  <c:v>42854.103113425932</c:v>
                </c:pt>
                <c:pt idx="239">
                  <c:v>42854.10381944447</c:v>
                </c:pt>
                <c:pt idx="240">
                  <c:v>42854.104525462986</c:v>
                </c:pt>
                <c:pt idx="241">
                  <c:v>42854.105231481481</c:v>
                </c:pt>
                <c:pt idx="242">
                  <c:v>42854.105937500004</c:v>
                </c:pt>
                <c:pt idx="243">
                  <c:v>42854.10664351852</c:v>
                </c:pt>
                <c:pt idx="244">
                  <c:v>42854.107349537015</c:v>
                </c:pt>
                <c:pt idx="245">
                  <c:v>42854.108055555553</c:v>
                </c:pt>
                <c:pt idx="246">
                  <c:v>42854.108761574076</c:v>
                </c:pt>
                <c:pt idx="247">
                  <c:v>42854.109467592585</c:v>
                </c:pt>
                <c:pt idx="248">
                  <c:v>42854.110173611087</c:v>
                </c:pt>
                <c:pt idx="249">
                  <c:v>42854.110879629632</c:v>
                </c:pt>
                <c:pt idx="250">
                  <c:v>42854.111585648148</c:v>
                </c:pt>
                <c:pt idx="251">
                  <c:v>42854.112291666665</c:v>
                </c:pt>
                <c:pt idx="252">
                  <c:v>42854.112997685188</c:v>
                </c:pt>
                <c:pt idx="253">
                  <c:v>42854.113703703668</c:v>
                </c:pt>
                <c:pt idx="254">
                  <c:v>42854.11440972222</c:v>
                </c:pt>
                <c:pt idx="255">
                  <c:v>42854.115706018521</c:v>
                </c:pt>
                <c:pt idx="256">
                  <c:v>42854.116412037038</c:v>
                </c:pt>
                <c:pt idx="257">
                  <c:v>42854.117118055561</c:v>
                </c:pt>
                <c:pt idx="258">
                  <c:v>42854.117824074092</c:v>
                </c:pt>
                <c:pt idx="259">
                  <c:v>42854.118530092623</c:v>
                </c:pt>
                <c:pt idx="260">
                  <c:v>42854.11923611111</c:v>
                </c:pt>
                <c:pt idx="261">
                  <c:v>42854.119942129626</c:v>
                </c:pt>
                <c:pt idx="262">
                  <c:v>42854.120648148149</c:v>
                </c:pt>
                <c:pt idx="263">
                  <c:v>42854.121354166644</c:v>
                </c:pt>
                <c:pt idx="264">
                  <c:v>42854.122060185175</c:v>
                </c:pt>
                <c:pt idx="265">
                  <c:v>42854.122766203676</c:v>
                </c:pt>
                <c:pt idx="266">
                  <c:v>42854.1234722222</c:v>
                </c:pt>
                <c:pt idx="267">
                  <c:v>42854.124178240738</c:v>
                </c:pt>
                <c:pt idx="268">
                  <c:v>42854.124884259254</c:v>
                </c:pt>
                <c:pt idx="269">
                  <c:v>42854.125590277778</c:v>
                </c:pt>
                <c:pt idx="270">
                  <c:v>42854.126296296316</c:v>
                </c:pt>
                <c:pt idx="271">
                  <c:v>42854.127002314795</c:v>
                </c:pt>
                <c:pt idx="272">
                  <c:v>42854.127708333297</c:v>
                </c:pt>
                <c:pt idx="273">
                  <c:v>42854.12841435185</c:v>
                </c:pt>
                <c:pt idx="274">
                  <c:v>42854.129120370351</c:v>
                </c:pt>
                <c:pt idx="275">
                  <c:v>42854.129826388889</c:v>
                </c:pt>
                <c:pt idx="276">
                  <c:v>42854.130532407413</c:v>
                </c:pt>
                <c:pt idx="277">
                  <c:v>42854.131238425951</c:v>
                </c:pt>
                <c:pt idx="278">
                  <c:v>42854.131944444445</c:v>
                </c:pt>
                <c:pt idx="279">
                  <c:v>42854.132650462961</c:v>
                </c:pt>
                <c:pt idx="280">
                  <c:v>42854.133356481485</c:v>
                </c:pt>
                <c:pt idx="281">
                  <c:v>42854.134062499994</c:v>
                </c:pt>
                <c:pt idx="282">
                  <c:v>42854.134768518496</c:v>
                </c:pt>
                <c:pt idx="283">
                  <c:v>42854.135474537004</c:v>
                </c:pt>
                <c:pt idx="284">
                  <c:v>42854.13685185185</c:v>
                </c:pt>
                <c:pt idx="285">
                  <c:v>42854.137557870381</c:v>
                </c:pt>
                <c:pt idx="286">
                  <c:v>42854.13826388889</c:v>
                </c:pt>
                <c:pt idx="287">
                  <c:v>42854.138969907406</c:v>
                </c:pt>
                <c:pt idx="288">
                  <c:v>42854.139675925922</c:v>
                </c:pt>
                <c:pt idx="289">
                  <c:v>42854.140381944446</c:v>
                </c:pt>
                <c:pt idx="290">
                  <c:v>42854.141087962955</c:v>
                </c:pt>
                <c:pt idx="291">
                  <c:v>42854.141793981456</c:v>
                </c:pt>
                <c:pt idx="292">
                  <c:v>42854.142500000002</c:v>
                </c:pt>
                <c:pt idx="293">
                  <c:v>42854.143206018518</c:v>
                </c:pt>
                <c:pt idx="294">
                  <c:v>42854.143912037034</c:v>
                </c:pt>
                <c:pt idx="295">
                  <c:v>42854.144618055579</c:v>
                </c:pt>
                <c:pt idx="296">
                  <c:v>42854.145324074081</c:v>
                </c:pt>
                <c:pt idx="297">
                  <c:v>42854.146030092612</c:v>
                </c:pt>
                <c:pt idx="298">
                  <c:v>42854.146736111114</c:v>
                </c:pt>
                <c:pt idx="299">
                  <c:v>42854.147442129608</c:v>
                </c:pt>
                <c:pt idx="300">
                  <c:v>42854.148148148168</c:v>
                </c:pt>
                <c:pt idx="301">
                  <c:v>42854.148854166669</c:v>
                </c:pt>
                <c:pt idx="302">
                  <c:v>42854.149560185186</c:v>
                </c:pt>
                <c:pt idx="303">
                  <c:v>42854.150266203702</c:v>
                </c:pt>
                <c:pt idx="304">
                  <c:v>42854.150972222233</c:v>
                </c:pt>
                <c:pt idx="305">
                  <c:v>42854.151678240742</c:v>
                </c:pt>
                <c:pt idx="306">
                  <c:v>42854.152384259258</c:v>
                </c:pt>
                <c:pt idx="307">
                  <c:v>42854.153090277781</c:v>
                </c:pt>
                <c:pt idx="308">
                  <c:v>42854.153796296298</c:v>
                </c:pt>
                <c:pt idx="309">
                  <c:v>42854.154502314836</c:v>
                </c:pt>
                <c:pt idx="310">
                  <c:v>42854.15520833333</c:v>
                </c:pt>
                <c:pt idx="311">
                  <c:v>42854.155914351853</c:v>
                </c:pt>
                <c:pt idx="312">
                  <c:v>42854.156620370391</c:v>
                </c:pt>
                <c:pt idx="313">
                  <c:v>42854.157974537025</c:v>
                </c:pt>
                <c:pt idx="314">
                  <c:v>42854.158680555556</c:v>
                </c:pt>
                <c:pt idx="315">
                  <c:v>42854.159386574072</c:v>
                </c:pt>
                <c:pt idx="316">
                  <c:v>42854.160092592596</c:v>
                </c:pt>
                <c:pt idx="317">
                  <c:v>42854.160798611068</c:v>
                </c:pt>
                <c:pt idx="318">
                  <c:v>42854.161504629606</c:v>
                </c:pt>
                <c:pt idx="319">
                  <c:v>42854.162210648174</c:v>
                </c:pt>
                <c:pt idx="320">
                  <c:v>42854.162916666646</c:v>
                </c:pt>
                <c:pt idx="321">
                  <c:v>42854.163622685162</c:v>
                </c:pt>
                <c:pt idx="322">
                  <c:v>42854.164328703671</c:v>
                </c:pt>
                <c:pt idx="323">
                  <c:v>42854.165034722224</c:v>
                </c:pt>
                <c:pt idx="324">
                  <c:v>42854.165740740704</c:v>
                </c:pt>
                <c:pt idx="325">
                  <c:v>42854.166446759227</c:v>
                </c:pt>
                <c:pt idx="326">
                  <c:v>42854.167152777758</c:v>
                </c:pt>
                <c:pt idx="327">
                  <c:v>42854.167858796296</c:v>
                </c:pt>
                <c:pt idx="328">
                  <c:v>42854.168564814805</c:v>
                </c:pt>
                <c:pt idx="329">
                  <c:v>42854.169270833314</c:v>
                </c:pt>
                <c:pt idx="330">
                  <c:v>42854.16997685183</c:v>
                </c:pt>
                <c:pt idx="331">
                  <c:v>42854.170682870354</c:v>
                </c:pt>
                <c:pt idx="332">
                  <c:v>42854.171388888884</c:v>
                </c:pt>
                <c:pt idx="333">
                  <c:v>42854.172094907408</c:v>
                </c:pt>
                <c:pt idx="334">
                  <c:v>42854.172800925931</c:v>
                </c:pt>
                <c:pt idx="335">
                  <c:v>42854.173506944448</c:v>
                </c:pt>
                <c:pt idx="336">
                  <c:v>42854.174212962986</c:v>
                </c:pt>
                <c:pt idx="337">
                  <c:v>42854.17491898148</c:v>
                </c:pt>
                <c:pt idx="338">
                  <c:v>42854.175624999996</c:v>
                </c:pt>
                <c:pt idx="339">
                  <c:v>42854.176331018542</c:v>
                </c:pt>
                <c:pt idx="340">
                  <c:v>42854.177037037036</c:v>
                </c:pt>
                <c:pt idx="341">
                  <c:v>42854.17774305553</c:v>
                </c:pt>
                <c:pt idx="342">
                  <c:v>42854.178819444496</c:v>
                </c:pt>
                <c:pt idx="343">
                  <c:v>42854.179525462961</c:v>
                </c:pt>
                <c:pt idx="344">
                  <c:v>42854.180231481492</c:v>
                </c:pt>
                <c:pt idx="345">
                  <c:v>42854.180937500001</c:v>
                </c:pt>
                <c:pt idx="346">
                  <c:v>42854.181643518496</c:v>
                </c:pt>
                <c:pt idx="347">
                  <c:v>42854.182349537034</c:v>
                </c:pt>
                <c:pt idx="348">
                  <c:v>42854.183055555557</c:v>
                </c:pt>
                <c:pt idx="349">
                  <c:v>42854.183761574051</c:v>
                </c:pt>
                <c:pt idx="350">
                  <c:v>42854.184467592589</c:v>
                </c:pt>
                <c:pt idx="351">
                  <c:v>42854.185173611077</c:v>
                </c:pt>
                <c:pt idx="352">
                  <c:v>42854.185879629629</c:v>
                </c:pt>
                <c:pt idx="353">
                  <c:v>42854.186585648167</c:v>
                </c:pt>
                <c:pt idx="354">
                  <c:v>42854.187291666654</c:v>
                </c:pt>
                <c:pt idx="355">
                  <c:v>42854.187997685185</c:v>
                </c:pt>
                <c:pt idx="356">
                  <c:v>42854.188703703679</c:v>
                </c:pt>
                <c:pt idx="357">
                  <c:v>42854.189409722225</c:v>
                </c:pt>
                <c:pt idx="358">
                  <c:v>42854.190115740734</c:v>
                </c:pt>
                <c:pt idx="359">
                  <c:v>42854.190821759228</c:v>
                </c:pt>
                <c:pt idx="360">
                  <c:v>42854.191527777759</c:v>
                </c:pt>
                <c:pt idx="361">
                  <c:v>42854.192233796297</c:v>
                </c:pt>
                <c:pt idx="362">
                  <c:v>42854.192939814806</c:v>
                </c:pt>
                <c:pt idx="363">
                  <c:v>42854.193645833293</c:v>
                </c:pt>
                <c:pt idx="364">
                  <c:v>42854.194351851831</c:v>
                </c:pt>
                <c:pt idx="365">
                  <c:v>42854.195057870355</c:v>
                </c:pt>
                <c:pt idx="366">
                  <c:v>42854.195763888863</c:v>
                </c:pt>
                <c:pt idx="367">
                  <c:v>42854.196469907387</c:v>
                </c:pt>
                <c:pt idx="368">
                  <c:v>42854.197175925925</c:v>
                </c:pt>
                <c:pt idx="369">
                  <c:v>42854.197881944434</c:v>
                </c:pt>
                <c:pt idx="370">
                  <c:v>42854.198587962965</c:v>
                </c:pt>
                <c:pt idx="371">
                  <c:v>42854.199687499997</c:v>
                </c:pt>
                <c:pt idx="372">
                  <c:v>42854.20039351852</c:v>
                </c:pt>
                <c:pt idx="373">
                  <c:v>42854.201099537015</c:v>
                </c:pt>
                <c:pt idx="374">
                  <c:v>42854.201805555531</c:v>
                </c:pt>
                <c:pt idx="375">
                  <c:v>42854.202511574083</c:v>
                </c:pt>
                <c:pt idx="376">
                  <c:v>42854.203217592592</c:v>
                </c:pt>
                <c:pt idx="377">
                  <c:v>42854.203923611065</c:v>
                </c:pt>
                <c:pt idx="378">
                  <c:v>42854.204629629625</c:v>
                </c:pt>
                <c:pt idx="379">
                  <c:v>42854.205335648148</c:v>
                </c:pt>
                <c:pt idx="380">
                  <c:v>42854.206041666643</c:v>
                </c:pt>
                <c:pt idx="381">
                  <c:v>42854.206747685166</c:v>
                </c:pt>
                <c:pt idx="382">
                  <c:v>42854.207453703668</c:v>
                </c:pt>
                <c:pt idx="383">
                  <c:v>42854.20815972222</c:v>
                </c:pt>
                <c:pt idx="384">
                  <c:v>42854.208865740744</c:v>
                </c:pt>
                <c:pt idx="385">
                  <c:v>42854.209571759238</c:v>
                </c:pt>
                <c:pt idx="386">
                  <c:v>42854.210277777791</c:v>
                </c:pt>
                <c:pt idx="387">
                  <c:v>42854.210983796285</c:v>
                </c:pt>
                <c:pt idx="388">
                  <c:v>42854.211689814794</c:v>
                </c:pt>
                <c:pt idx="389">
                  <c:v>42854.212395833325</c:v>
                </c:pt>
                <c:pt idx="390">
                  <c:v>42854.213101851819</c:v>
                </c:pt>
                <c:pt idx="391">
                  <c:v>42854.213807870372</c:v>
                </c:pt>
                <c:pt idx="392">
                  <c:v>42854.21451388891</c:v>
                </c:pt>
                <c:pt idx="393">
                  <c:v>42854.215219907412</c:v>
                </c:pt>
                <c:pt idx="394">
                  <c:v>42854.215925925928</c:v>
                </c:pt>
                <c:pt idx="395">
                  <c:v>42854.216631944466</c:v>
                </c:pt>
                <c:pt idx="396">
                  <c:v>42854.21733796296</c:v>
                </c:pt>
                <c:pt idx="397">
                  <c:v>42854.218043981484</c:v>
                </c:pt>
                <c:pt idx="398">
                  <c:v>42854.21875</c:v>
                </c:pt>
                <c:pt idx="399">
                  <c:v>42854.219456018516</c:v>
                </c:pt>
                <c:pt idx="400">
                  <c:v>42854.220671296294</c:v>
                </c:pt>
                <c:pt idx="401">
                  <c:v>42854.221377314796</c:v>
                </c:pt>
                <c:pt idx="402">
                  <c:v>42854.222083333305</c:v>
                </c:pt>
                <c:pt idx="403">
                  <c:v>42854.222789351821</c:v>
                </c:pt>
                <c:pt idx="404">
                  <c:v>42854.223495370374</c:v>
                </c:pt>
                <c:pt idx="405">
                  <c:v>42854.22420138889</c:v>
                </c:pt>
                <c:pt idx="406">
                  <c:v>42854.224907407406</c:v>
                </c:pt>
                <c:pt idx="407">
                  <c:v>42854.225613425922</c:v>
                </c:pt>
                <c:pt idx="408">
                  <c:v>42854.226319444468</c:v>
                </c:pt>
                <c:pt idx="409">
                  <c:v>42854.227025462955</c:v>
                </c:pt>
                <c:pt idx="410">
                  <c:v>42854.227731481456</c:v>
                </c:pt>
                <c:pt idx="411">
                  <c:v>42854.228437499994</c:v>
                </c:pt>
                <c:pt idx="412">
                  <c:v>42854.229143518474</c:v>
                </c:pt>
                <c:pt idx="413">
                  <c:v>42854.229849537012</c:v>
                </c:pt>
                <c:pt idx="414">
                  <c:v>42854.230555555558</c:v>
                </c:pt>
                <c:pt idx="415">
                  <c:v>42854.231261574074</c:v>
                </c:pt>
                <c:pt idx="416">
                  <c:v>42854.231967592576</c:v>
                </c:pt>
                <c:pt idx="417">
                  <c:v>42854.232673611084</c:v>
                </c:pt>
                <c:pt idx="418">
                  <c:v>42854.233379629608</c:v>
                </c:pt>
                <c:pt idx="419">
                  <c:v>42854.234085648146</c:v>
                </c:pt>
                <c:pt idx="420">
                  <c:v>42854.234791666633</c:v>
                </c:pt>
                <c:pt idx="421">
                  <c:v>42854.235497685164</c:v>
                </c:pt>
                <c:pt idx="422">
                  <c:v>42854.23620370368</c:v>
                </c:pt>
                <c:pt idx="423">
                  <c:v>42854.236909722225</c:v>
                </c:pt>
                <c:pt idx="424">
                  <c:v>42854.237615740734</c:v>
                </c:pt>
                <c:pt idx="425">
                  <c:v>42854.238321759229</c:v>
                </c:pt>
                <c:pt idx="426">
                  <c:v>42854.239027777774</c:v>
                </c:pt>
                <c:pt idx="427">
                  <c:v>42854.239733796276</c:v>
                </c:pt>
                <c:pt idx="428">
                  <c:v>42854.240439814814</c:v>
                </c:pt>
                <c:pt idx="429">
                  <c:v>42854.241458333308</c:v>
                </c:pt>
                <c:pt idx="430">
                  <c:v>42854.242164351854</c:v>
                </c:pt>
                <c:pt idx="431">
                  <c:v>42854.242870370392</c:v>
                </c:pt>
                <c:pt idx="432">
                  <c:v>42854.243576388893</c:v>
                </c:pt>
                <c:pt idx="433">
                  <c:v>42854.24428240741</c:v>
                </c:pt>
                <c:pt idx="434">
                  <c:v>42854.244988425933</c:v>
                </c:pt>
                <c:pt idx="435">
                  <c:v>42854.245694444442</c:v>
                </c:pt>
                <c:pt idx="436">
                  <c:v>42854.246400462966</c:v>
                </c:pt>
                <c:pt idx="437">
                  <c:v>42854.247106481474</c:v>
                </c:pt>
                <c:pt idx="438">
                  <c:v>42854.247812500005</c:v>
                </c:pt>
                <c:pt idx="439">
                  <c:v>42854.248518518543</c:v>
                </c:pt>
                <c:pt idx="440">
                  <c:v>42854.249224537016</c:v>
                </c:pt>
                <c:pt idx="441">
                  <c:v>42854.249930555554</c:v>
                </c:pt>
                <c:pt idx="442">
                  <c:v>42854.250636574092</c:v>
                </c:pt>
                <c:pt idx="443">
                  <c:v>42854.251342592594</c:v>
                </c:pt>
                <c:pt idx="444">
                  <c:v>42854.252048611088</c:v>
                </c:pt>
                <c:pt idx="445">
                  <c:v>42854.252754629626</c:v>
                </c:pt>
                <c:pt idx="446">
                  <c:v>42854.253460648135</c:v>
                </c:pt>
                <c:pt idx="447">
                  <c:v>42854.254166666644</c:v>
                </c:pt>
                <c:pt idx="448">
                  <c:v>42854.254872685182</c:v>
                </c:pt>
                <c:pt idx="449">
                  <c:v>42854.255578703705</c:v>
                </c:pt>
                <c:pt idx="450">
                  <c:v>42854.256284722222</c:v>
                </c:pt>
                <c:pt idx="451">
                  <c:v>42854.256990740738</c:v>
                </c:pt>
                <c:pt idx="452">
                  <c:v>42854.257696759254</c:v>
                </c:pt>
                <c:pt idx="453">
                  <c:v>42854.258402777778</c:v>
                </c:pt>
                <c:pt idx="454">
                  <c:v>42854.259108796294</c:v>
                </c:pt>
                <c:pt idx="455">
                  <c:v>42854.259814814817</c:v>
                </c:pt>
                <c:pt idx="456">
                  <c:v>42854.260520833297</c:v>
                </c:pt>
                <c:pt idx="457">
                  <c:v>42854.261226851821</c:v>
                </c:pt>
                <c:pt idx="458">
                  <c:v>42854.262002314805</c:v>
                </c:pt>
                <c:pt idx="459">
                  <c:v>42854.262708333314</c:v>
                </c:pt>
                <c:pt idx="460">
                  <c:v>42854.26341435183</c:v>
                </c:pt>
                <c:pt idx="461">
                  <c:v>42854.264120370346</c:v>
                </c:pt>
                <c:pt idx="462">
                  <c:v>42854.264826388891</c:v>
                </c:pt>
                <c:pt idx="463">
                  <c:v>42854.265532407408</c:v>
                </c:pt>
                <c:pt idx="464">
                  <c:v>42854.266238425953</c:v>
                </c:pt>
                <c:pt idx="465">
                  <c:v>42854.266944444447</c:v>
                </c:pt>
                <c:pt idx="466">
                  <c:v>42854.267650462964</c:v>
                </c:pt>
                <c:pt idx="467">
                  <c:v>42854.26835648148</c:v>
                </c:pt>
                <c:pt idx="468">
                  <c:v>42854.269062499989</c:v>
                </c:pt>
                <c:pt idx="469">
                  <c:v>42854.269768518483</c:v>
                </c:pt>
                <c:pt idx="470">
                  <c:v>42854.270474537014</c:v>
                </c:pt>
                <c:pt idx="471">
                  <c:v>42854.271180555515</c:v>
                </c:pt>
                <c:pt idx="472">
                  <c:v>42854.271886574075</c:v>
                </c:pt>
                <c:pt idx="473">
                  <c:v>42854.272592592592</c:v>
                </c:pt>
                <c:pt idx="474">
                  <c:v>42854.273298611079</c:v>
                </c:pt>
                <c:pt idx="475">
                  <c:v>42854.274004629624</c:v>
                </c:pt>
                <c:pt idx="476">
                  <c:v>42854.274710648147</c:v>
                </c:pt>
                <c:pt idx="477">
                  <c:v>42854.275416666635</c:v>
                </c:pt>
                <c:pt idx="478">
                  <c:v>42854.276122685165</c:v>
                </c:pt>
                <c:pt idx="479">
                  <c:v>42854.276828703682</c:v>
                </c:pt>
                <c:pt idx="480">
                  <c:v>42854.27753472222</c:v>
                </c:pt>
                <c:pt idx="481">
                  <c:v>42854.278240740736</c:v>
                </c:pt>
                <c:pt idx="482">
                  <c:v>42854.278946759237</c:v>
                </c:pt>
                <c:pt idx="483">
                  <c:v>42854.279652777775</c:v>
                </c:pt>
                <c:pt idx="484">
                  <c:v>42854.280358796299</c:v>
                </c:pt>
                <c:pt idx="485">
                  <c:v>42854.281064814793</c:v>
                </c:pt>
                <c:pt idx="486">
                  <c:v>42854.281770833288</c:v>
                </c:pt>
                <c:pt idx="487">
                  <c:v>42854.282743055555</c:v>
                </c:pt>
                <c:pt idx="488">
                  <c:v>42854.283449074072</c:v>
                </c:pt>
                <c:pt idx="489">
                  <c:v>42854.284155092602</c:v>
                </c:pt>
                <c:pt idx="490">
                  <c:v>42854.284861111104</c:v>
                </c:pt>
                <c:pt idx="491">
                  <c:v>42854.285567129627</c:v>
                </c:pt>
                <c:pt idx="492">
                  <c:v>42854.286273148195</c:v>
                </c:pt>
                <c:pt idx="493">
                  <c:v>42854.286979166667</c:v>
                </c:pt>
                <c:pt idx="494">
                  <c:v>42854.287685185176</c:v>
                </c:pt>
                <c:pt idx="495">
                  <c:v>42854.288391203707</c:v>
                </c:pt>
                <c:pt idx="496">
                  <c:v>42854.289097222223</c:v>
                </c:pt>
                <c:pt idx="497">
                  <c:v>42854.289803240739</c:v>
                </c:pt>
                <c:pt idx="498">
                  <c:v>42854.290509259255</c:v>
                </c:pt>
                <c:pt idx="499">
                  <c:v>42854.291215277779</c:v>
                </c:pt>
                <c:pt idx="500">
                  <c:v>42854.291921296273</c:v>
                </c:pt>
                <c:pt idx="501">
                  <c:v>42854.292627314804</c:v>
                </c:pt>
                <c:pt idx="502">
                  <c:v>42854.293333333313</c:v>
                </c:pt>
                <c:pt idx="503">
                  <c:v>42854.294039351851</c:v>
                </c:pt>
                <c:pt idx="504">
                  <c:v>42854.294745370345</c:v>
                </c:pt>
                <c:pt idx="505">
                  <c:v>42854.295451388884</c:v>
                </c:pt>
                <c:pt idx="506">
                  <c:v>42854.296157407407</c:v>
                </c:pt>
                <c:pt idx="507">
                  <c:v>42854.296863425923</c:v>
                </c:pt>
                <c:pt idx="508">
                  <c:v>42854.297569444447</c:v>
                </c:pt>
                <c:pt idx="509">
                  <c:v>42854.298275462963</c:v>
                </c:pt>
                <c:pt idx="510">
                  <c:v>42854.298981481457</c:v>
                </c:pt>
                <c:pt idx="511">
                  <c:v>42854.299687499988</c:v>
                </c:pt>
                <c:pt idx="512">
                  <c:v>42854.300393518519</c:v>
                </c:pt>
                <c:pt idx="513">
                  <c:v>42854.301099537035</c:v>
                </c:pt>
                <c:pt idx="514">
                  <c:v>42854.301805555559</c:v>
                </c:pt>
                <c:pt idx="515">
                  <c:v>42854.302511574104</c:v>
                </c:pt>
                <c:pt idx="516">
                  <c:v>42854.303391203706</c:v>
                </c:pt>
                <c:pt idx="517">
                  <c:v>42854.304097222244</c:v>
                </c:pt>
                <c:pt idx="518">
                  <c:v>42854.304803240761</c:v>
                </c:pt>
                <c:pt idx="519">
                  <c:v>42854.305509259262</c:v>
                </c:pt>
                <c:pt idx="520">
                  <c:v>42854.306215277815</c:v>
                </c:pt>
                <c:pt idx="521">
                  <c:v>42854.306921296316</c:v>
                </c:pt>
                <c:pt idx="522">
                  <c:v>42854.307627314818</c:v>
                </c:pt>
                <c:pt idx="523">
                  <c:v>42854.308333333342</c:v>
                </c:pt>
                <c:pt idx="524">
                  <c:v>42854.309039351872</c:v>
                </c:pt>
                <c:pt idx="525">
                  <c:v>42854.309745370367</c:v>
                </c:pt>
                <c:pt idx="526">
                  <c:v>42854.310451388919</c:v>
                </c:pt>
                <c:pt idx="527">
                  <c:v>42854.311157407428</c:v>
                </c:pt>
                <c:pt idx="528">
                  <c:v>42854.311863425944</c:v>
                </c:pt>
                <c:pt idx="529">
                  <c:v>42854.312569444497</c:v>
                </c:pt>
                <c:pt idx="530">
                  <c:v>42854.313275462999</c:v>
                </c:pt>
                <c:pt idx="531">
                  <c:v>42854.313981481479</c:v>
                </c:pt>
                <c:pt idx="532">
                  <c:v>42854.314687500002</c:v>
                </c:pt>
                <c:pt idx="533">
                  <c:v>42854.315393518518</c:v>
                </c:pt>
                <c:pt idx="534">
                  <c:v>42854.316099537042</c:v>
                </c:pt>
                <c:pt idx="535">
                  <c:v>42854.31680555558</c:v>
                </c:pt>
                <c:pt idx="536">
                  <c:v>42854.317511574103</c:v>
                </c:pt>
                <c:pt idx="537">
                  <c:v>42854.318217592627</c:v>
                </c:pt>
                <c:pt idx="538">
                  <c:v>42854.318923611114</c:v>
                </c:pt>
                <c:pt idx="539">
                  <c:v>42854.31962962963</c:v>
                </c:pt>
                <c:pt idx="540">
                  <c:v>42854.320335648175</c:v>
                </c:pt>
                <c:pt idx="541">
                  <c:v>42854.321041666633</c:v>
                </c:pt>
                <c:pt idx="542">
                  <c:v>42854.321747685164</c:v>
                </c:pt>
                <c:pt idx="543">
                  <c:v>42854.32245370368</c:v>
                </c:pt>
                <c:pt idx="544">
                  <c:v>42854.323634259257</c:v>
                </c:pt>
                <c:pt idx="545">
                  <c:v>42854.324340277781</c:v>
                </c:pt>
                <c:pt idx="546">
                  <c:v>42854.325046296297</c:v>
                </c:pt>
                <c:pt idx="547">
                  <c:v>42854.325752314806</c:v>
                </c:pt>
                <c:pt idx="548">
                  <c:v>42854.326458333337</c:v>
                </c:pt>
                <c:pt idx="549">
                  <c:v>42854.327164351831</c:v>
                </c:pt>
                <c:pt idx="550">
                  <c:v>42854.327870370369</c:v>
                </c:pt>
                <c:pt idx="551">
                  <c:v>42854.328576388929</c:v>
                </c:pt>
                <c:pt idx="552">
                  <c:v>42854.329282407409</c:v>
                </c:pt>
                <c:pt idx="553">
                  <c:v>42854.329988425932</c:v>
                </c:pt>
                <c:pt idx="554">
                  <c:v>42854.33069444447</c:v>
                </c:pt>
                <c:pt idx="555">
                  <c:v>42854.331400462965</c:v>
                </c:pt>
                <c:pt idx="556">
                  <c:v>42854.332106481481</c:v>
                </c:pt>
                <c:pt idx="557">
                  <c:v>42854.332812500012</c:v>
                </c:pt>
                <c:pt idx="558">
                  <c:v>42854.333518518542</c:v>
                </c:pt>
                <c:pt idx="559">
                  <c:v>42854.334224537037</c:v>
                </c:pt>
                <c:pt idx="560">
                  <c:v>42854.334930555553</c:v>
                </c:pt>
                <c:pt idx="561">
                  <c:v>42854.335636574091</c:v>
                </c:pt>
                <c:pt idx="562">
                  <c:v>42854.336342592593</c:v>
                </c:pt>
                <c:pt idx="563">
                  <c:v>42854.337048611087</c:v>
                </c:pt>
                <c:pt idx="564">
                  <c:v>42854.337754629625</c:v>
                </c:pt>
                <c:pt idx="565">
                  <c:v>42854.338460648149</c:v>
                </c:pt>
                <c:pt idx="566">
                  <c:v>42854.339166666643</c:v>
                </c:pt>
                <c:pt idx="567">
                  <c:v>42854.339872685188</c:v>
                </c:pt>
                <c:pt idx="568">
                  <c:v>42854.340578703712</c:v>
                </c:pt>
                <c:pt idx="569">
                  <c:v>42854.341284722221</c:v>
                </c:pt>
                <c:pt idx="570">
                  <c:v>42854.341990740737</c:v>
                </c:pt>
                <c:pt idx="571">
                  <c:v>42854.34269675926</c:v>
                </c:pt>
                <c:pt idx="572">
                  <c:v>42854.344097222245</c:v>
                </c:pt>
                <c:pt idx="573">
                  <c:v>42854.344803240769</c:v>
                </c:pt>
                <c:pt idx="574">
                  <c:v>42854.345509259263</c:v>
                </c:pt>
                <c:pt idx="575">
                  <c:v>42854.346215277823</c:v>
                </c:pt>
                <c:pt idx="576">
                  <c:v>42854.346921296317</c:v>
                </c:pt>
                <c:pt idx="577">
                  <c:v>42854.347627314812</c:v>
                </c:pt>
                <c:pt idx="578">
                  <c:v>42854.348333333342</c:v>
                </c:pt>
                <c:pt idx="579">
                  <c:v>42854.349039351873</c:v>
                </c:pt>
                <c:pt idx="580">
                  <c:v>42854.349745370368</c:v>
                </c:pt>
                <c:pt idx="581">
                  <c:v>42854.35045138892</c:v>
                </c:pt>
                <c:pt idx="582">
                  <c:v>42854.351157407429</c:v>
                </c:pt>
                <c:pt idx="583">
                  <c:v>42854.351863425953</c:v>
                </c:pt>
                <c:pt idx="584">
                  <c:v>42854.352569444498</c:v>
                </c:pt>
                <c:pt idx="585">
                  <c:v>42854.353275463</c:v>
                </c:pt>
                <c:pt idx="586">
                  <c:v>42854.353981481479</c:v>
                </c:pt>
                <c:pt idx="587">
                  <c:v>42854.354687500003</c:v>
                </c:pt>
                <c:pt idx="588">
                  <c:v>42854.355393518519</c:v>
                </c:pt>
                <c:pt idx="589">
                  <c:v>42854.356099537043</c:v>
                </c:pt>
                <c:pt idx="590">
                  <c:v>42854.356805555581</c:v>
                </c:pt>
                <c:pt idx="591">
                  <c:v>42854.357511574104</c:v>
                </c:pt>
                <c:pt idx="592">
                  <c:v>42854.358217592635</c:v>
                </c:pt>
                <c:pt idx="593">
                  <c:v>42854.358923611115</c:v>
                </c:pt>
                <c:pt idx="594">
                  <c:v>42854.359629629631</c:v>
                </c:pt>
                <c:pt idx="595">
                  <c:v>42854.360335648176</c:v>
                </c:pt>
                <c:pt idx="596">
                  <c:v>42854.361041666627</c:v>
                </c:pt>
                <c:pt idx="597">
                  <c:v>42854.361747685165</c:v>
                </c:pt>
                <c:pt idx="598">
                  <c:v>42854.362453703681</c:v>
                </c:pt>
                <c:pt idx="599">
                  <c:v>42854.363159722205</c:v>
                </c:pt>
                <c:pt idx="600">
                  <c:v>42854.36440972222</c:v>
                </c:pt>
                <c:pt idx="601">
                  <c:v>42854.365115740744</c:v>
                </c:pt>
                <c:pt idx="602">
                  <c:v>42854.365821759238</c:v>
                </c:pt>
                <c:pt idx="603">
                  <c:v>42854.366527777791</c:v>
                </c:pt>
                <c:pt idx="604">
                  <c:v>42854.367233796293</c:v>
                </c:pt>
                <c:pt idx="605">
                  <c:v>42854.367939814816</c:v>
                </c:pt>
                <c:pt idx="606">
                  <c:v>42854.368645833325</c:v>
                </c:pt>
                <c:pt idx="607">
                  <c:v>42854.369351851834</c:v>
                </c:pt>
                <c:pt idx="608">
                  <c:v>42854.370057870394</c:v>
                </c:pt>
                <c:pt idx="609">
                  <c:v>42854.370763888888</c:v>
                </c:pt>
                <c:pt idx="610">
                  <c:v>42854.371469907404</c:v>
                </c:pt>
                <c:pt idx="611">
                  <c:v>42854.372175925942</c:v>
                </c:pt>
                <c:pt idx="612">
                  <c:v>42854.372881944466</c:v>
                </c:pt>
                <c:pt idx="613">
                  <c:v>42854.37358796296</c:v>
                </c:pt>
                <c:pt idx="614">
                  <c:v>42854.374293981491</c:v>
                </c:pt>
                <c:pt idx="615">
                  <c:v>42854.375</c:v>
                </c:pt>
                <c:pt idx="616">
                  <c:v>42854.375706018516</c:v>
                </c:pt>
                <c:pt idx="617">
                  <c:v>42854.37641203704</c:v>
                </c:pt>
                <c:pt idx="618">
                  <c:v>42854.377118055563</c:v>
                </c:pt>
                <c:pt idx="619">
                  <c:v>42854.377824074094</c:v>
                </c:pt>
                <c:pt idx="620">
                  <c:v>42854.378530092625</c:v>
                </c:pt>
                <c:pt idx="621">
                  <c:v>42854.379236111112</c:v>
                </c:pt>
                <c:pt idx="622">
                  <c:v>42854.379942129628</c:v>
                </c:pt>
                <c:pt idx="623">
                  <c:v>42854.380648148195</c:v>
                </c:pt>
                <c:pt idx="624">
                  <c:v>42854.381354166668</c:v>
                </c:pt>
                <c:pt idx="625">
                  <c:v>42854.382060185191</c:v>
                </c:pt>
                <c:pt idx="626">
                  <c:v>42854.382766203707</c:v>
                </c:pt>
                <c:pt idx="627">
                  <c:v>42854.383472222231</c:v>
                </c:pt>
                <c:pt idx="628">
                  <c:v>42854.384629629632</c:v>
                </c:pt>
                <c:pt idx="629">
                  <c:v>42854.385335648185</c:v>
                </c:pt>
                <c:pt idx="630">
                  <c:v>42854.386041666665</c:v>
                </c:pt>
                <c:pt idx="631">
                  <c:v>42854.386747685188</c:v>
                </c:pt>
                <c:pt idx="632">
                  <c:v>42854.387453703705</c:v>
                </c:pt>
                <c:pt idx="633">
                  <c:v>42854.388159722243</c:v>
                </c:pt>
                <c:pt idx="634">
                  <c:v>42854.388865740759</c:v>
                </c:pt>
                <c:pt idx="635">
                  <c:v>42854.38957175926</c:v>
                </c:pt>
                <c:pt idx="636">
                  <c:v>42854.390277777791</c:v>
                </c:pt>
                <c:pt idx="637">
                  <c:v>42854.3909837963</c:v>
                </c:pt>
                <c:pt idx="638">
                  <c:v>42854.391689814795</c:v>
                </c:pt>
                <c:pt idx="639">
                  <c:v>42854.392395833325</c:v>
                </c:pt>
                <c:pt idx="640">
                  <c:v>42854.39310185182</c:v>
                </c:pt>
                <c:pt idx="641">
                  <c:v>42854.393807870372</c:v>
                </c:pt>
                <c:pt idx="642">
                  <c:v>42854.39451388891</c:v>
                </c:pt>
                <c:pt idx="643">
                  <c:v>42854.395219907412</c:v>
                </c:pt>
                <c:pt idx="644">
                  <c:v>42854.395925925928</c:v>
                </c:pt>
                <c:pt idx="645">
                  <c:v>42854.396631944466</c:v>
                </c:pt>
                <c:pt idx="646">
                  <c:v>42854.397337962961</c:v>
                </c:pt>
                <c:pt idx="647">
                  <c:v>42854.398043981484</c:v>
                </c:pt>
                <c:pt idx="648">
                  <c:v>42854.39875</c:v>
                </c:pt>
                <c:pt idx="649">
                  <c:v>42854.399456018517</c:v>
                </c:pt>
                <c:pt idx="650">
                  <c:v>42854.400162037025</c:v>
                </c:pt>
                <c:pt idx="651">
                  <c:v>42854.400868055563</c:v>
                </c:pt>
                <c:pt idx="652">
                  <c:v>42854.401574074094</c:v>
                </c:pt>
                <c:pt idx="653">
                  <c:v>42854.402280092603</c:v>
                </c:pt>
                <c:pt idx="654">
                  <c:v>42854.402986111105</c:v>
                </c:pt>
                <c:pt idx="655">
                  <c:v>42854.403692129628</c:v>
                </c:pt>
                <c:pt idx="656">
                  <c:v>42854.404687500006</c:v>
                </c:pt>
                <c:pt idx="657">
                  <c:v>42854.405393518522</c:v>
                </c:pt>
                <c:pt idx="658">
                  <c:v>42854.406099537038</c:v>
                </c:pt>
                <c:pt idx="659">
                  <c:v>42854.406805555562</c:v>
                </c:pt>
                <c:pt idx="660">
                  <c:v>42854.407511574092</c:v>
                </c:pt>
                <c:pt idx="661">
                  <c:v>42854.408217592623</c:v>
                </c:pt>
                <c:pt idx="662">
                  <c:v>42854.408923611089</c:v>
                </c:pt>
                <c:pt idx="663">
                  <c:v>42854.409629629627</c:v>
                </c:pt>
                <c:pt idx="664">
                  <c:v>42854.410335648194</c:v>
                </c:pt>
                <c:pt idx="665">
                  <c:v>42854.411041666644</c:v>
                </c:pt>
                <c:pt idx="666">
                  <c:v>42854.411747685175</c:v>
                </c:pt>
                <c:pt idx="667">
                  <c:v>42854.412453703706</c:v>
                </c:pt>
                <c:pt idx="668">
                  <c:v>42854.413159722222</c:v>
                </c:pt>
                <c:pt idx="669">
                  <c:v>42854.413865740738</c:v>
                </c:pt>
                <c:pt idx="670">
                  <c:v>42854.414571759262</c:v>
                </c:pt>
                <c:pt idx="671">
                  <c:v>42854.415277777793</c:v>
                </c:pt>
                <c:pt idx="672">
                  <c:v>42854.415983796294</c:v>
                </c:pt>
                <c:pt idx="673">
                  <c:v>42854.416689814818</c:v>
                </c:pt>
                <c:pt idx="674">
                  <c:v>42854.417395833334</c:v>
                </c:pt>
                <c:pt idx="675">
                  <c:v>42854.41810185185</c:v>
                </c:pt>
                <c:pt idx="676">
                  <c:v>42854.418807870403</c:v>
                </c:pt>
                <c:pt idx="677">
                  <c:v>42854.419513888919</c:v>
                </c:pt>
                <c:pt idx="678">
                  <c:v>42854.420219907413</c:v>
                </c:pt>
                <c:pt idx="679">
                  <c:v>42854.420925925922</c:v>
                </c:pt>
                <c:pt idx="680">
                  <c:v>42854.421631944446</c:v>
                </c:pt>
                <c:pt idx="681">
                  <c:v>42854.422337962962</c:v>
                </c:pt>
                <c:pt idx="682">
                  <c:v>42854.423043981456</c:v>
                </c:pt>
                <c:pt idx="683">
                  <c:v>42854.423749999994</c:v>
                </c:pt>
                <c:pt idx="684">
                  <c:v>42854.424803240741</c:v>
                </c:pt>
                <c:pt idx="685">
                  <c:v>42854.425509259258</c:v>
                </c:pt>
                <c:pt idx="686">
                  <c:v>42854.426215277803</c:v>
                </c:pt>
                <c:pt idx="687">
                  <c:v>42854.426921296297</c:v>
                </c:pt>
                <c:pt idx="688">
                  <c:v>42854.427627314806</c:v>
                </c:pt>
                <c:pt idx="689">
                  <c:v>42854.42833333333</c:v>
                </c:pt>
                <c:pt idx="690">
                  <c:v>42854.429039351853</c:v>
                </c:pt>
                <c:pt idx="691">
                  <c:v>42854.429745370355</c:v>
                </c:pt>
                <c:pt idx="692">
                  <c:v>42854.430451388893</c:v>
                </c:pt>
                <c:pt idx="693">
                  <c:v>42854.431157407409</c:v>
                </c:pt>
                <c:pt idx="694">
                  <c:v>42854.431863425933</c:v>
                </c:pt>
                <c:pt idx="695">
                  <c:v>42854.432569444471</c:v>
                </c:pt>
                <c:pt idx="696">
                  <c:v>42854.433275462987</c:v>
                </c:pt>
                <c:pt idx="697">
                  <c:v>42854.433981481474</c:v>
                </c:pt>
                <c:pt idx="698">
                  <c:v>42854.434687500005</c:v>
                </c:pt>
                <c:pt idx="699">
                  <c:v>42854.435393518521</c:v>
                </c:pt>
                <c:pt idx="700">
                  <c:v>42854.436099537037</c:v>
                </c:pt>
                <c:pt idx="701">
                  <c:v>42854.436805555553</c:v>
                </c:pt>
                <c:pt idx="702">
                  <c:v>42854.437511574091</c:v>
                </c:pt>
                <c:pt idx="703">
                  <c:v>42854.438217592615</c:v>
                </c:pt>
                <c:pt idx="704">
                  <c:v>42854.438923611087</c:v>
                </c:pt>
                <c:pt idx="705">
                  <c:v>42854.439629629625</c:v>
                </c:pt>
                <c:pt idx="706">
                  <c:v>42854.440335648185</c:v>
                </c:pt>
                <c:pt idx="707">
                  <c:v>42854.441041666643</c:v>
                </c:pt>
                <c:pt idx="708">
                  <c:v>42854.441747685174</c:v>
                </c:pt>
                <c:pt idx="709">
                  <c:v>42854.442453703705</c:v>
                </c:pt>
                <c:pt idx="710">
                  <c:v>42854.443159722221</c:v>
                </c:pt>
                <c:pt idx="711">
                  <c:v>42854.443865740745</c:v>
                </c:pt>
                <c:pt idx="712">
                  <c:v>42854.444884259261</c:v>
                </c:pt>
                <c:pt idx="713">
                  <c:v>42854.445590277792</c:v>
                </c:pt>
                <c:pt idx="714">
                  <c:v>42854.44629629633</c:v>
                </c:pt>
                <c:pt idx="715">
                  <c:v>42854.447002314817</c:v>
                </c:pt>
                <c:pt idx="716">
                  <c:v>42854.447708333326</c:v>
                </c:pt>
                <c:pt idx="717">
                  <c:v>42854.448414351849</c:v>
                </c:pt>
                <c:pt idx="718">
                  <c:v>42854.449120370373</c:v>
                </c:pt>
                <c:pt idx="719">
                  <c:v>42854.449826388918</c:v>
                </c:pt>
                <c:pt idx="720">
                  <c:v>42854.450532407449</c:v>
                </c:pt>
                <c:pt idx="721">
                  <c:v>42854.451238425965</c:v>
                </c:pt>
                <c:pt idx="722">
                  <c:v>42854.451944444467</c:v>
                </c:pt>
                <c:pt idx="723">
                  <c:v>42854.45265046299</c:v>
                </c:pt>
                <c:pt idx="724">
                  <c:v>42854.453356481492</c:v>
                </c:pt>
                <c:pt idx="725">
                  <c:v>42854.454062500001</c:v>
                </c:pt>
                <c:pt idx="726">
                  <c:v>42854.454768518517</c:v>
                </c:pt>
                <c:pt idx="727">
                  <c:v>42854.455474537026</c:v>
                </c:pt>
                <c:pt idx="728">
                  <c:v>42854.456180555557</c:v>
                </c:pt>
                <c:pt idx="729">
                  <c:v>42854.456886574095</c:v>
                </c:pt>
                <c:pt idx="730">
                  <c:v>42854.457592592611</c:v>
                </c:pt>
                <c:pt idx="731">
                  <c:v>42854.458298611113</c:v>
                </c:pt>
                <c:pt idx="732">
                  <c:v>42854.459004629629</c:v>
                </c:pt>
                <c:pt idx="733">
                  <c:v>42854.459710648167</c:v>
                </c:pt>
                <c:pt idx="734">
                  <c:v>42854.460416666654</c:v>
                </c:pt>
                <c:pt idx="735">
                  <c:v>42854.461122685163</c:v>
                </c:pt>
                <c:pt idx="736">
                  <c:v>42854.461828703679</c:v>
                </c:pt>
                <c:pt idx="737">
                  <c:v>42854.462534722232</c:v>
                </c:pt>
                <c:pt idx="738">
                  <c:v>42854.463240740726</c:v>
                </c:pt>
                <c:pt idx="739">
                  <c:v>42854.463946759228</c:v>
                </c:pt>
                <c:pt idx="740">
                  <c:v>42854.46503472222</c:v>
                </c:pt>
                <c:pt idx="741">
                  <c:v>42854.465740740714</c:v>
                </c:pt>
                <c:pt idx="742">
                  <c:v>42854.466446759237</c:v>
                </c:pt>
                <c:pt idx="743">
                  <c:v>42854.467152777775</c:v>
                </c:pt>
                <c:pt idx="744">
                  <c:v>42854.467858796299</c:v>
                </c:pt>
                <c:pt idx="745">
                  <c:v>42854.468564814815</c:v>
                </c:pt>
                <c:pt idx="746">
                  <c:v>42854.469270833324</c:v>
                </c:pt>
                <c:pt idx="747">
                  <c:v>42854.469976851855</c:v>
                </c:pt>
                <c:pt idx="748">
                  <c:v>42854.470682870371</c:v>
                </c:pt>
                <c:pt idx="749">
                  <c:v>42854.471388888887</c:v>
                </c:pt>
                <c:pt idx="750">
                  <c:v>42854.472094907411</c:v>
                </c:pt>
                <c:pt idx="751">
                  <c:v>42854.472800925942</c:v>
                </c:pt>
                <c:pt idx="752">
                  <c:v>42854.473506944443</c:v>
                </c:pt>
                <c:pt idx="753">
                  <c:v>42854.474212962989</c:v>
                </c:pt>
                <c:pt idx="754">
                  <c:v>42854.474918981483</c:v>
                </c:pt>
                <c:pt idx="755">
                  <c:v>42854.475624999999</c:v>
                </c:pt>
                <c:pt idx="756">
                  <c:v>42854.476331018537</c:v>
                </c:pt>
                <c:pt idx="757">
                  <c:v>42854.477037037039</c:v>
                </c:pt>
                <c:pt idx="758">
                  <c:v>42854.477743055555</c:v>
                </c:pt>
                <c:pt idx="759">
                  <c:v>42854.478449074093</c:v>
                </c:pt>
                <c:pt idx="760">
                  <c:v>42854.479155092602</c:v>
                </c:pt>
                <c:pt idx="761">
                  <c:v>42854.479861111104</c:v>
                </c:pt>
                <c:pt idx="762">
                  <c:v>42854.480567129642</c:v>
                </c:pt>
                <c:pt idx="763">
                  <c:v>42854.481273148194</c:v>
                </c:pt>
                <c:pt idx="764">
                  <c:v>42854.481979166667</c:v>
                </c:pt>
                <c:pt idx="765">
                  <c:v>42854.482685185183</c:v>
                </c:pt>
                <c:pt idx="766">
                  <c:v>42854.483391203707</c:v>
                </c:pt>
                <c:pt idx="767">
                  <c:v>42854.484097222245</c:v>
                </c:pt>
                <c:pt idx="768">
                  <c:v>42854.484803240768</c:v>
                </c:pt>
                <c:pt idx="769">
                  <c:v>42854.485613425953</c:v>
                </c:pt>
                <c:pt idx="770">
                  <c:v>42854.486319444499</c:v>
                </c:pt>
                <c:pt idx="771">
                  <c:v>42854.487025462986</c:v>
                </c:pt>
                <c:pt idx="772">
                  <c:v>42854.48773148148</c:v>
                </c:pt>
                <c:pt idx="773">
                  <c:v>42854.488437500011</c:v>
                </c:pt>
                <c:pt idx="774">
                  <c:v>42854.48914351852</c:v>
                </c:pt>
                <c:pt idx="775">
                  <c:v>42854.489849537036</c:v>
                </c:pt>
                <c:pt idx="776">
                  <c:v>42854.490555555552</c:v>
                </c:pt>
                <c:pt idx="777">
                  <c:v>42854.491261574076</c:v>
                </c:pt>
                <c:pt idx="778">
                  <c:v>42854.491967592585</c:v>
                </c:pt>
                <c:pt idx="779">
                  <c:v>42854.492673611087</c:v>
                </c:pt>
                <c:pt idx="780">
                  <c:v>42854.493379629625</c:v>
                </c:pt>
                <c:pt idx="781">
                  <c:v>42854.494085648148</c:v>
                </c:pt>
                <c:pt idx="782">
                  <c:v>42854.494791666642</c:v>
                </c:pt>
                <c:pt idx="783">
                  <c:v>42854.495497685166</c:v>
                </c:pt>
                <c:pt idx="784">
                  <c:v>42854.496203703704</c:v>
                </c:pt>
                <c:pt idx="785">
                  <c:v>42854.49690972222</c:v>
                </c:pt>
                <c:pt idx="786">
                  <c:v>42854.497615740744</c:v>
                </c:pt>
                <c:pt idx="787">
                  <c:v>42854.498321759238</c:v>
                </c:pt>
                <c:pt idx="788">
                  <c:v>42854.499027777776</c:v>
                </c:pt>
                <c:pt idx="789">
                  <c:v>42854.4997337963</c:v>
                </c:pt>
                <c:pt idx="790">
                  <c:v>42854.500439814816</c:v>
                </c:pt>
                <c:pt idx="791">
                  <c:v>42854.501145833288</c:v>
                </c:pt>
                <c:pt idx="792">
                  <c:v>42854.501851851834</c:v>
                </c:pt>
                <c:pt idx="793">
                  <c:v>42854.502557870394</c:v>
                </c:pt>
                <c:pt idx="794">
                  <c:v>42854.503263888888</c:v>
                </c:pt>
                <c:pt idx="795">
                  <c:v>42854.503969907404</c:v>
                </c:pt>
                <c:pt idx="796">
                  <c:v>42854.504675925942</c:v>
                </c:pt>
                <c:pt idx="797">
                  <c:v>42854.505381944444</c:v>
                </c:pt>
                <c:pt idx="798">
                  <c:v>42854.506377314836</c:v>
                </c:pt>
                <c:pt idx="799">
                  <c:v>42854.507083333308</c:v>
                </c:pt>
                <c:pt idx="800">
                  <c:v>42854.507789351854</c:v>
                </c:pt>
                <c:pt idx="801">
                  <c:v>42854.508495370392</c:v>
                </c:pt>
                <c:pt idx="802">
                  <c:v>42854.509201388893</c:v>
                </c:pt>
                <c:pt idx="803">
                  <c:v>42854.50990740741</c:v>
                </c:pt>
                <c:pt idx="804">
                  <c:v>42854.510613425955</c:v>
                </c:pt>
                <c:pt idx="805">
                  <c:v>42854.511319444471</c:v>
                </c:pt>
                <c:pt idx="806">
                  <c:v>42854.512025462987</c:v>
                </c:pt>
                <c:pt idx="807">
                  <c:v>42854.512731481482</c:v>
                </c:pt>
                <c:pt idx="808">
                  <c:v>42854.513437500005</c:v>
                </c:pt>
                <c:pt idx="809">
                  <c:v>42854.514143518521</c:v>
                </c:pt>
                <c:pt idx="810">
                  <c:v>42854.514849537038</c:v>
                </c:pt>
                <c:pt idx="811">
                  <c:v>42854.515555555561</c:v>
                </c:pt>
                <c:pt idx="812">
                  <c:v>42854.516261574092</c:v>
                </c:pt>
                <c:pt idx="813">
                  <c:v>42854.516967592601</c:v>
                </c:pt>
                <c:pt idx="814">
                  <c:v>42854.517673611088</c:v>
                </c:pt>
                <c:pt idx="815">
                  <c:v>42854.518379629633</c:v>
                </c:pt>
                <c:pt idx="816">
                  <c:v>42854.519085648149</c:v>
                </c:pt>
                <c:pt idx="817">
                  <c:v>42854.519791666644</c:v>
                </c:pt>
                <c:pt idx="818">
                  <c:v>42854.520497685175</c:v>
                </c:pt>
                <c:pt idx="819">
                  <c:v>42854.521203703676</c:v>
                </c:pt>
                <c:pt idx="820">
                  <c:v>42854.5219097222</c:v>
                </c:pt>
                <c:pt idx="821">
                  <c:v>42854.522615740738</c:v>
                </c:pt>
                <c:pt idx="822">
                  <c:v>42854.523321759218</c:v>
                </c:pt>
                <c:pt idx="823">
                  <c:v>42854.524027777778</c:v>
                </c:pt>
                <c:pt idx="824">
                  <c:v>42854.524733796294</c:v>
                </c:pt>
                <c:pt idx="825">
                  <c:v>42854.525439814795</c:v>
                </c:pt>
                <c:pt idx="826">
                  <c:v>42854.526145833297</c:v>
                </c:pt>
                <c:pt idx="827">
                  <c:v>42854.527002314804</c:v>
                </c:pt>
                <c:pt idx="828">
                  <c:v>42854.527708333313</c:v>
                </c:pt>
                <c:pt idx="829">
                  <c:v>42854.528414351851</c:v>
                </c:pt>
                <c:pt idx="830">
                  <c:v>42854.529120370345</c:v>
                </c:pt>
                <c:pt idx="831">
                  <c:v>42854.529826388891</c:v>
                </c:pt>
                <c:pt idx="832">
                  <c:v>42854.530532407429</c:v>
                </c:pt>
                <c:pt idx="833">
                  <c:v>42854.531238425945</c:v>
                </c:pt>
                <c:pt idx="834">
                  <c:v>42854.531944444447</c:v>
                </c:pt>
                <c:pt idx="835">
                  <c:v>42854.532650462963</c:v>
                </c:pt>
                <c:pt idx="836">
                  <c:v>42854.533356481479</c:v>
                </c:pt>
                <c:pt idx="837">
                  <c:v>42854.534062499995</c:v>
                </c:pt>
                <c:pt idx="838">
                  <c:v>42854.534768518504</c:v>
                </c:pt>
                <c:pt idx="839">
                  <c:v>42854.535474537013</c:v>
                </c:pt>
                <c:pt idx="840">
                  <c:v>42854.536180555537</c:v>
                </c:pt>
                <c:pt idx="841">
                  <c:v>42854.536886574082</c:v>
                </c:pt>
                <c:pt idx="842">
                  <c:v>42854.537592592591</c:v>
                </c:pt>
                <c:pt idx="843">
                  <c:v>42854.538298611114</c:v>
                </c:pt>
                <c:pt idx="844">
                  <c:v>42854.539004629609</c:v>
                </c:pt>
                <c:pt idx="845">
                  <c:v>42854.539710648147</c:v>
                </c:pt>
                <c:pt idx="846">
                  <c:v>42854.54041666667</c:v>
                </c:pt>
                <c:pt idx="847">
                  <c:v>42854.541122685165</c:v>
                </c:pt>
                <c:pt idx="848">
                  <c:v>42854.541828703681</c:v>
                </c:pt>
                <c:pt idx="849">
                  <c:v>42854.542534722219</c:v>
                </c:pt>
                <c:pt idx="850">
                  <c:v>42854.543240740735</c:v>
                </c:pt>
                <c:pt idx="851">
                  <c:v>42854.543946759237</c:v>
                </c:pt>
                <c:pt idx="852">
                  <c:v>42854.544652777782</c:v>
                </c:pt>
                <c:pt idx="853">
                  <c:v>42854.545358796298</c:v>
                </c:pt>
                <c:pt idx="854">
                  <c:v>42854.546064814815</c:v>
                </c:pt>
                <c:pt idx="855">
                  <c:v>42854.546770833324</c:v>
                </c:pt>
                <c:pt idx="856">
                  <c:v>42854.547557870392</c:v>
                </c:pt>
                <c:pt idx="857">
                  <c:v>42854.548263888893</c:v>
                </c:pt>
                <c:pt idx="858">
                  <c:v>42854.54896990741</c:v>
                </c:pt>
                <c:pt idx="859">
                  <c:v>42854.549675925933</c:v>
                </c:pt>
                <c:pt idx="860">
                  <c:v>42854.550381944442</c:v>
                </c:pt>
                <c:pt idx="861">
                  <c:v>42854.551087962966</c:v>
                </c:pt>
                <c:pt idx="862">
                  <c:v>42854.551793981474</c:v>
                </c:pt>
                <c:pt idx="863">
                  <c:v>42854.552500000013</c:v>
                </c:pt>
                <c:pt idx="864">
                  <c:v>42854.553206018543</c:v>
                </c:pt>
                <c:pt idx="865">
                  <c:v>42854.553912037038</c:v>
                </c:pt>
                <c:pt idx="866">
                  <c:v>42854.55461805559</c:v>
                </c:pt>
                <c:pt idx="867">
                  <c:v>42854.555324074092</c:v>
                </c:pt>
                <c:pt idx="868">
                  <c:v>42854.556030092623</c:v>
                </c:pt>
                <c:pt idx="869">
                  <c:v>42854.55673611111</c:v>
                </c:pt>
                <c:pt idx="870">
                  <c:v>42854.557442129626</c:v>
                </c:pt>
                <c:pt idx="871">
                  <c:v>42854.558148148186</c:v>
                </c:pt>
                <c:pt idx="872">
                  <c:v>42854.558854166688</c:v>
                </c:pt>
                <c:pt idx="873">
                  <c:v>42854.559560185182</c:v>
                </c:pt>
                <c:pt idx="874">
                  <c:v>42854.560266203705</c:v>
                </c:pt>
                <c:pt idx="875">
                  <c:v>42854.560972222222</c:v>
                </c:pt>
                <c:pt idx="876">
                  <c:v>42854.561678240738</c:v>
                </c:pt>
                <c:pt idx="877">
                  <c:v>42854.562384259254</c:v>
                </c:pt>
                <c:pt idx="878">
                  <c:v>42854.563090277778</c:v>
                </c:pt>
                <c:pt idx="879">
                  <c:v>42854.563796296294</c:v>
                </c:pt>
                <c:pt idx="880">
                  <c:v>42854.564502314817</c:v>
                </c:pt>
                <c:pt idx="881">
                  <c:v>42854.565208333326</c:v>
                </c:pt>
                <c:pt idx="882">
                  <c:v>42854.56591435185</c:v>
                </c:pt>
                <c:pt idx="883">
                  <c:v>42854.566620370373</c:v>
                </c:pt>
                <c:pt idx="884">
                  <c:v>42854.567326388889</c:v>
                </c:pt>
                <c:pt idx="885">
                  <c:v>42854.568206018543</c:v>
                </c:pt>
                <c:pt idx="886">
                  <c:v>42854.568912037037</c:v>
                </c:pt>
                <c:pt idx="887">
                  <c:v>42854.569618055553</c:v>
                </c:pt>
                <c:pt idx="888">
                  <c:v>42854.570324074091</c:v>
                </c:pt>
                <c:pt idx="889">
                  <c:v>42854.571030092593</c:v>
                </c:pt>
                <c:pt idx="890">
                  <c:v>42854.571736111087</c:v>
                </c:pt>
                <c:pt idx="891">
                  <c:v>42854.572442129625</c:v>
                </c:pt>
                <c:pt idx="892">
                  <c:v>42854.573148148149</c:v>
                </c:pt>
                <c:pt idx="893">
                  <c:v>42854.573854166665</c:v>
                </c:pt>
                <c:pt idx="894">
                  <c:v>42854.574560185181</c:v>
                </c:pt>
                <c:pt idx="895">
                  <c:v>42854.575266203705</c:v>
                </c:pt>
                <c:pt idx="896">
                  <c:v>42854.575972222221</c:v>
                </c:pt>
                <c:pt idx="897">
                  <c:v>42854.576678240766</c:v>
                </c:pt>
                <c:pt idx="898">
                  <c:v>42854.577384259239</c:v>
                </c:pt>
                <c:pt idx="899">
                  <c:v>42854.578090277791</c:v>
                </c:pt>
                <c:pt idx="900">
                  <c:v>42854.578796296293</c:v>
                </c:pt>
                <c:pt idx="901">
                  <c:v>42854.579502314817</c:v>
                </c:pt>
                <c:pt idx="902">
                  <c:v>42854.580208333333</c:v>
                </c:pt>
                <c:pt idx="903">
                  <c:v>42854.580914351849</c:v>
                </c:pt>
                <c:pt idx="904">
                  <c:v>42854.581620370373</c:v>
                </c:pt>
                <c:pt idx="905">
                  <c:v>42854.582326388911</c:v>
                </c:pt>
                <c:pt idx="906">
                  <c:v>42854.583032407412</c:v>
                </c:pt>
                <c:pt idx="907">
                  <c:v>42854.583738425943</c:v>
                </c:pt>
                <c:pt idx="908">
                  <c:v>42854.584444444466</c:v>
                </c:pt>
                <c:pt idx="909">
                  <c:v>42854.585150462961</c:v>
                </c:pt>
                <c:pt idx="910">
                  <c:v>42854.585856481492</c:v>
                </c:pt>
                <c:pt idx="911">
                  <c:v>42854.586562500001</c:v>
                </c:pt>
                <c:pt idx="912">
                  <c:v>42854.587268518517</c:v>
                </c:pt>
                <c:pt idx="913">
                  <c:v>42854.587974537026</c:v>
                </c:pt>
                <c:pt idx="914">
                  <c:v>42854.588773148185</c:v>
                </c:pt>
                <c:pt idx="915">
                  <c:v>42854.589479166665</c:v>
                </c:pt>
                <c:pt idx="916">
                  <c:v>42854.590185185174</c:v>
                </c:pt>
                <c:pt idx="917">
                  <c:v>42854.590891203705</c:v>
                </c:pt>
                <c:pt idx="918">
                  <c:v>42854.591597222221</c:v>
                </c:pt>
                <c:pt idx="919">
                  <c:v>42854.592303240745</c:v>
                </c:pt>
                <c:pt idx="920">
                  <c:v>42854.593009259239</c:v>
                </c:pt>
                <c:pt idx="921">
                  <c:v>42854.593715277777</c:v>
                </c:pt>
                <c:pt idx="922">
                  <c:v>42854.594421296286</c:v>
                </c:pt>
                <c:pt idx="923">
                  <c:v>42854.595127314795</c:v>
                </c:pt>
                <c:pt idx="924">
                  <c:v>42854.595833333326</c:v>
                </c:pt>
                <c:pt idx="925">
                  <c:v>42854.596539351849</c:v>
                </c:pt>
                <c:pt idx="926">
                  <c:v>42854.597245370373</c:v>
                </c:pt>
                <c:pt idx="927">
                  <c:v>42854.597951388889</c:v>
                </c:pt>
                <c:pt idx="928">
                  <c:v>42854.598657407412</c:v>
                </c:pt>
                <c:pt idx="929">
                  <c:v>42854.599363425928</c:v>
                </c:pt>
                <c:pt idx="930">
                  <c:v>42854.600069444466</c:v>
                </c:pt>
                <c:pt idx="931">
                  <c:v>42854.600775462961</c:v>
                </c:pt>
                <c:pt idx="932">
                  <c:v>42854.601481481463</c:v>
                </c:pt>
                <c:pt idx="933">
                  <c:v>42854.602187499993</c:v>
                </c:pt>
                <c:pt idx="934">
                  <c:v>42854.602893518517</c:v>
                </c:pt>
                <c:pt idx="935">
                  <c:v>42854.603599537026</c:v>
                </c:pt>
                <c:pt idx="936">
                  <c:v>42854.604305555556</c:v>
                </c:pt>
                <c:pt idx="937">
                  <c:v>42854.605011574073</c:v>
                </c:pt>
                <c:pt idx="938">
                  <c:v>42854.605717592596</c:v>
                </c:pt>
                <c:pt idx="939">
                  <c:v>42854.606423611069</c:v>
                </c:pt>
                <c:pt idx="940">
                  <c:v>42854.607129629607</c:v>
                </c:pt>
                <c:pt idx="941">
                  <c:v>42854.607835648167</c:v>
                </c:pt>
                <c:pt idx="942">
                  <c:v>42854.608541666654</c:v>
                </c:pt>
                <c:pt idx="943">
                  <c:v>42854.609537037039</c:v>
                </c:pt>
                <c:pt idx="944">
                  <c:v>42854.610243055562</c:v>
                </c:pt>
                <c:pt idx="945">
                  <c:v>42854.610949074093</c:v>
                </c:pt>
                <c:pt idx="946">
                  <c:v>42854.611655092602</c:v>
                </c:pt>
                <c:pt idx="947">
                  <c:v>42854.612361111089</c:v>
                </c:pt>
                <c:pt idx="948">
                  <c:v>42854.613067129627</c:v>
                </c:pt>
                <c:pt idx="949">
                  <c:v>42854.613773148172</c:v>
                </c:pt>
                <c:pt idx="950">
                  <c:v>42854.614479166667</c:v>
                </c:pt>
                <c:pt idx="951">
                  <c:v>42854.615185185176</c:v>
                </c:pt>
                <c:pt idx="952">
                  <c:v>42854.615891203706</c:v>
                </c:pt>
                <c:pt idx="953">
                  <c:v>42854.616597222244</c:v>
                </c:pt>
                <c:pt idx="954">
                  <c:v>42854.617303240739</c:v>
                </c:pt>
                <c:pt idx="955">
                  <c:v>42854.618009259262</c:v>
                </c:pt>
                <c:pt idx="956">
                  <c:v>42854.618715277793</c:v>
                </c:pt>
                <c:pt idx="957">
                  <c:v>42854.619421296295</c:v>
                </c:pt>
                <c:pt idx="958">
                  <c:v>42854.620127314804</c:v>
                </c:pt>
                <c:pt idx="959">
                  <c:v>42854.620833333334</c:v>
                </c:pt>
                <c:pt idx="960">
                  <c:v>42854.621539351851</c:v>
                </c:pt>
                <c:pt idx="961">
                  <c:v>42854.622245370367</c:v>
                </c:pt>
                <c:pt idx="962">
                  <c:v>42854.62295138889</c:v>
                </c:pt>
                <c:pt idx="963">
                  <c:v>42854.623657407406</c:v>
                </c:pt>
                <c:pt idx="964">
                  <c:v>42854.624363425923</c:v>
                </c:pt>
                <c:pt idx="965">
                  <c:v>42854.625069444446</c:v>
                </c:pt>
                <c:pt idx="966">
                  <c:v>42854.625775462955</c:v>
                </c:pt>
                <c:pt idx="967">
                  <c:v>42854.626481481457</c:v>
                </c:pt>
                <c:pt idx="968">
                  <c:v>42854.627187499987</c:v>
                </c:pt>
                <c:pt idx="969">
                  <c:v>42854.627893518504</c:v>
                </c:pt>
                <c:pt idx="970">
                  <c:v>42854.628599537034</c:v>
                </c:pt>
                <c:pt idx="971">
                  <c:v>42854.629305555529</c:v>
                </c:pt>
                <c:pt idx="972">
                  <c:v>42854.630300925928</c:v>
                </c:pt>
                <c:pt idx="973">
                  <c:v>42854.631006944444</c:v>
                </c:pt>
                <c:pt idx="974">
                  <c:v>42854.631712962939</c:v>
                </c:pt>
                <c:pt idx="975">
                  <c:v>42854.632418981484</c:v>
                </c:pt>
                <c:pt idx="976">
                  <c:v>42854.633124999986</c:v>
                </c:pt>
                <c:pt idx="977">
                  <c:v>42854.633831018517</c:v>
                </c:pt>
                <c:pt idx="978">
                  <c:v>42854.63453703704</c:v>
                </c:pt>
                <c:pt idx="979">
                  <c:v>42854.635243055556</c:v>
                </c:pt>
                <c:pt idx="980">
                  <c:v>42854.635949074072</c:v>
                </c:pt>
                <c:pt idx="981">
                  <c:v>42854.636655092603</c:v>
                </c:pt>
                <c:pt idx="982">
                  <c:v>42854.637361111068</c:v>
                </c:pt>
                <c:pt idx="983">
                  <c:v>42854.638067129628</c:v>
                </c:pt>
                <c:pt idx="984">
                  <c:v>42854.638773148174</c:v>
                </c:pt>
                <c:pt idx="985">
                  <c:v>42854.639479166646</c:v>
                </c:pt>
                <c:pt idx="986">
                  <c:v>42854.640185185184</c:v>
                </c:pt>
                <c:pt idx="987">
                  <c:v>42854.6408912037</c:v>
                </c:pt>
                <c:pt idx="988">
                  <c:v>42854.641597222231</c:v>
                </c:pt>
                <c:pt idx="989">
                  <c:v>42854.64230324074</c:v>
                </c:pt>
                <c:pt idx="990">
                  <c:v>42854.643009259256</c:v>
                </c:pt>
                <c:pt idx="991">
                  <c:v>42854.64371527778</c:v>
                </c:pt>
                <c:pt idx="992">
                  <c:v>42854.644421296296</c:v>
                </c:pt>
                <c:pt idx="993">
                  <c:v>42854.645127314805</c:v>
                </c:pt>
                <c:pt idx="994">
                  <c:v>42854.645833333336</c:v>
                </c:pt>
                <c:pt idx="995">
                  <c:v>42854.646539351874</c:v>
                </c:pt>
                <c:pt idx="996">
                  <c:v>42854.647245370368</c:v>
                </c:pt>
                <c:pt idx="997">
                  <c:v>42854.647951388892</c:v>
                </c:pt>
                <c:pt idx="998">
                  <c:v>42854.64865740743</c:v>
                </c:pt>
                <c:pt idx="999">
                  <c:v>42854.649363425931</c:v>
                </c:pt>
                <c:pt idx="1000">
                  <c:v>42854.650069444477</c:v>
                </c:pt>
                <c:pt idx="1001">
                  <c:v>42854.651261574072</c:v>
                </c:pt>
                <c:pt idx="1002">
                  <c:v>42854.651967592596</c:v>
                </c:pt>
                <c:pt idx="1003">
                  <c:v>42854.652673611105</c:v>
                </c:pt>
                <c:pt idx="1004">
                  <c:v>42854.653379629628</c:v>
                </c:pt>
                <c:pt idx="1005">
                  <c:v>42854.654085648173</c:v>
                </c:pt>
                <c:pt idx="1006">
                  <c:v>42854.654791666646</c:v>
                </c:pt>
                <c:pt idx="1007">
                  <c:v>42854.655497685184</c:v>
                </c:pt>
                <c:pt idx="1008">
                  <c:v>42854.656203703707</c:v>
                </c:pt>
                <c:pt idx="1009">
                  <c:v>42854.656909722231</c:v>
                </c:pt>
                <c:pt idx="1010">
                  <c:v>42854.65761574074</c:v>
                </c:pt>
                <c:pt idx="1011">
                  <c:v>42854.658321759256</c:v>
                </c:pt>
                <c:pt idx="1012">
                  <c:v>42854.65902777778</c:v>
                </c:pt>
                <c:pt idx="1013">
                  <c:v>42854.659733796296</c:v>
                </c:pt>
                <c:pt idx="1014">
                  <c:v>42854.660439814805</c:v>
                </c:pt>
                <c:pt idx="1015">
                  <c:v>42854.661145833292</c:v>
                </c:pt>
                <c:pt idx="1016">
                  <c:v>42854.66185185183</c:v>
                </c:pt>
                <c:pt idx="1017">
                  <c:v>42854.662557870368</c:v>
                </c:pt>
                <c:pt idx="1018">
                  <c:v>42854.663263888884</c:v>
                </c:pt>
                <c:pt idx="1019">
                  <c:v>42854.663969907378</c:v>
                </c:pt>
                <c:pt idx="1020">
                  <c:v>42854.664675925931</c:v>
                </c:pt>
                <c:pt idx="1021">
                  <c:v>42854.665381944425</c:v>
                </c:pt>
                <c:pt idx="1022">
                  <c:v>42854.666087962964</c:v>
                </c:pt>
                <c:pt idx="1023">
                  <c:v>42854.666793981458</c:v>
                </c:pt>
                <c:pt idx="1024">
                  <c:v>42854.667499999996</c:v>
                </c:pt>
                <c:pt idx="1025">
                  <c:v>42854.668206018519</c:v>
                </c:pt>
                <c:pt idx="1026">
                  <c:v>42854.668912037036</c:v>
                </c:pt>
                <c:pt idx="1027">
                  <c:v>42854.669618055559</c:v>
                </c:pt>
                <c:pt idx="1028">
                  <c:v>42854.670324074083</c:v>
                </c:pt>
                <c:pt idx="1029">
                  <c:v>42854.671030092592</c:v>
                </c:pt>
                <c:pt idx="1030">
                  <c:v>42854.672129629624</c:v>
                </c:pt>
                <c:pt idx="1031">
                  <c:v>42854.672835648176</c:v>
                </c:pt>
                <c:pt idx="1032">
                  <c:v>42854.673541666627</c:v>
                </c:pt>
                <c:pt idx="1033">
                  <c:v>42854.674247685187</c:v>
                </c:pt>
                <c:pt idx="1034">
                  <c:v>42854.674953703681</c:v>
                </c:pt>
                <c:pt idx="1035">
                  <c:v>42854.675659722205</c:v>
                </c:pt>
                <c:pt idx="1036">
                  <c:v>42854.676365740735</c:v>
                </c:pt>
                <c:pt idx="1037">
                  <c:v>42854.677071759237</c:v>
                </c:pt>
                <c:pt idx="1038">
                  <c:v>42854.677777777775</c:v>
                </c:pt>
                <c:pt idx="1039">
                  <c:v>42854.678483796284</c:v>
                </c:pt>
                <c:pt idx="1040">
                  <c:v>42854.679189814793</c:v>
                </c:pt>
                <c:pt idx="1041">
                  <c:v>42854.679895833324</c:v>
                </c:pt>
                <c:pt idx="1042">
                  <c:v>42854.680601851855</c:v>
                </c:pt>
                <c:pt idx="1043">
                  <c:v>42854.681307870371</c:v>
                </c:pt>
                <c:pt idx="1044">
                  <c:v>42854.682013888909</c:v>
                </c:pt>
                <c:pt idx="1045">
                  <c:v>42854.682719907411</c:v>
                </c:pt>
                <c:pt idx="1046">
                  <c:v>42854.683425925927</c:v>
                </c:pt>
                <c:pt idx="1047">
                  <c:v>42854.684131944443</c:v>
                </c:pt>
                <c:pt idx="1048">
                  <c:v>42854.684837962996</c:v>
                </c:pt>
                <c:pt idx="1049">
                  <c:v>42854.685543981475</c:v>
                </c:pt>
                <c:pt idx="1050">
                  <c:v>42854.686250000013</c:v>
                </c:pt>
                <c:pt idx="1051">
                  <c:v>42854.686956018537</c:v>
                </c:pt>
                <c:pt idx="1052">
                  <c:v>42854.687662037024</c:v>
                </c:pt>
                <c:pt idx="1053">
                  <c:v>42854.688368055562</c:v>
                </c:pt>
                <c:pt idx="1054">
                  <c:v>42854.689074074093</c:v>
                </c:pt>
                <c:pt idx="1055">
                  <c:v>42854.689780092594</c:v>
                </c:pt>
                <c:pt idx="1056">
                  <c:v>42854.690486111067</c:v>
                </c:pt>
                <c:pt idx="1057">
                  <c:v>42854.691192129598</c:v>
                </c:pt>
                <c:pt idx="1058">
                  <c:v>42854.691898148172</c:v>
                </c:pt>
                <c:pt idx="1059">
                  <c:v>42854.692743055537</c:v>
                </c:pt>
                <c:pt idx="1060">
                  <c:v>42854.693449074075</c:v>
                </c:pt>
                <c:pt idx="1061">
                  <c:v>42854.694155092591</c:v>
                </c:pt>
                <c:pt idx="1062">
                  <c:v>42854.694861111093</c:v>
                </c:pt>
                <c:pt idx="1063">
                  <c:v>42854.695567129624</c:v>
                </c:pt>
                <c:pt idx="1064">
                  <c:v>42854.696273148176</c:v>
                </c:pt>
                <c:pt idx="1065">
                  <c:v>42854.696979166656</c:v>
                </c:pt>
                <c:pt idx="1066">
                  <c:v>42854.697685185165</c:v>
                </c:pt>
                <c:pt idx="1067">
                  <c:v>42854.698391203681</c:v>
                </c:pt>
                <c:pt idx="1068">
                  <c:v>42854.699097222205</c:v>
                </c:pt>
                <c:pt idx="1069">
                  <c:v>42854.699803240735</c:v>
                </c:pt>
                <c:pt idx="1070">
                  <c:v>42854.700509259259</c:v>
                </c:pt>
                <c:pt idx="1071">
                  <c:v>42854.701215277782</c:v>
                </c:pt>
                <c:pt idx="1072">
                  <c:v>42854.701921296284</c:v>
                </c:pt>
                <c:pt idx="1073">
                  <c:v>42854.702627314815</c:v>
                </c:pt>
                <c:pt idx="1074">
                  <c:v>42854.703333333324</c:v>
                </c:pt>
                <c:pt idx="1075">
                  <c:v>42854.704039351862</c:v>
                </c:pt>
                <c:pt idx="1076">
                  <c:v>42854.704745370371</c:v>
                </c:pt>
                <c:pt idx="1077">
                  <c:v>42854.705451388887</c:v>
                </c:pt>
                <c:pt idx="1078">
                  <c:v>42854.706157407411</c:v>
                </c:pt>
                <c:pt idx="1079">
                  <c:v>42854.706863425941</c:v>
                </c:pt>
                <c:pt idx="1080">
                  <c:v>42854.707569444443</c:v>
                </c:pt>
                <c:pt idx="1081">
                  <c:v>42854.708275462996</c:v>
                </c:pt>
                <c:pt idx="1082">
                  <c:v>42854.708981481475</c:v>
                </c:pt>
                <c:pt idx="1083">
                  <c:v>42854.709687499999</c:v>
                </c:pt>
                <c:pt idx="1084">
                  <c:v>42854.710393518515</c:v>
                </c:pt>
                <c:pt idx="1085">
                  <c:v>42854.711099537024</c:v>
                </c:pt>
                <c:pt idx="1086">
                  <c:v>42854.711805555555</c:v>
                </c:pt>
                <c:pt idx="1087">
                  <c:v>42854.712511574093</c:v>
                </c:pt>
                <c:pt idx="1088">
                  <c:v>42854.713298611088</c:v>
                </c:pt>
                <c:pt idx="1089">
                  <c:v>42854.714004629626</c:v>
                </c:pt>
                <c:pt idx="1090">
                  <c:v>42854.714710648172</c:v>
                </c:pt>
                <c:pt idx="1091">
                  <c:v>42854.715416666644</c:v>
                </c:pt>
                <c:pt idx="1092">
                  <c:v>42854.716122685175</c:v>
                </c:pt>
                <c:pt idx="1093">
                  <c:v>42854.716828703706</c:v>
                </c:pt>
                <c:pt idx="1094">
                  <c:v>42854.717534722222</c:v>
                </c:pt>
                <c:pt idx="1095">
                  <c:v>42854.718240740738</c:v>
                </c:pt>
                <c:pt idx="1096">
                  <c:v>42854.718946759254</c:v>
                </c:pt>
                <c:pt idx="1097">
                  <c:v>42854.719652777778</c:v>
                </c:pt>
                <c:pt idx="1098">
                  <c:v>42854.720358796294</c:v>
                </c:pt>
                <c:pt idx="1099">
                  <c:v>42854.721064814774</c:v>
                </c:pt>
                <c:pt idx="1100">
                  <c:v>42854.721770833276</c:v>
                </c:pt>
                <c:pt idx="1101">
                  <c:v>42854.722476851821</c:v>
                </c:pt>
                <c:pt idx="1102">
                  <c:v>42854.72318287033</c:v>
                </c:pt>
                <c:pt idx="1103">
                  <c:v>42854.723888888875</c:v>
                </c:pt>
                <c:pt idx="1104">
                  <c:v>42854.724594907406</c:v>
                </c:pt>
                <c:pt idx="1105">
                  <c:v>42854.725300925908</c:v>
                </c:pt>
                <c:pt idx="1106">
                  <c:v>42854.726006944446</c:v>
                </c:pt>
                <c:pt idx="1107">
                  <c:v>42854.726712962954</c:v>
                </c:pt>
                <c:pt idx="1108">
                  <c:v>42854.727418981449</c:v>
                </c:pt>
                <c:pt idx="1109">
                  <c:v>42854.728124999994</c:v>
                </c:pt>
                <c:pt idx="1110">
                  <c:v>42854.728831018518</c:v>
                </c:pt>
                <c:pt idx="1111">
                  <c:v>42854.729537037034</c:v>
                </c:pt>
                <c:pt idx="1112">
                  <c:v>42854.730243055557</c:v>
                </c:pt>
                <c:pt idx="1113">
                  <c:v>42854.730949074081</c:v>
                </c:pt>
                <c:pt idx="1114">
                  <c:v>42854.73165509259</c:v>
                </c:pt>
                <c:pt idx="1115">
                  <c:v>42854.732361111077</c:v>
                </c:pt>
                <c:pt idx="1116">
                  <c:v>42854.733067129608</c:v>
                </c:pt>
                <c:pt idx="1117">
                  <c:v>42854.734120370355</c:v>
                </c:pt>
                <c:pt idx="1118">
                  <c:v>42854.734826388893</c:v>
                </c:pt>
                <c:pt idx="1119">
                  <c:v>42854.735532407409</c:v>
                </c:pt>
                <c:pt idx="1120">
                  <c:v>42854.736238425954</c:v>
                </c:pt>
                <c:pt idx="1121">
                  <c:v>42854.736944444441</c:v>
                </c:pt>
                <c:pt idx="1122">
                  <c:v>42854.737650462965</c:v>
                </c:pt>
                <c:pt idx="1123">
                  <c:v>42854.738356481481</c:v>
                </c:pt>
                <c:pt idx="1124">
                  <c:v>42854.739062499997</c:v>
                </c:pt>
                <c:pt idx="1125">
                  <c:v>42854.739768518484</c:v>
                </c:pt>
                <c:pt idx="1126">
                  <c:v>42854.740474537015</c:v>
                </c:pt>
                <c:pt idx="1127">
                  <c:v>42854.741180555517</c:v>
                </c:pt>
                <c:pt idx="1128">
                  <c:v>42854.741886574076</c:v>
                </c:pt>
                <c:pt idx="1129">
                  <c:v>42854.742592592593</c:v>
                </c:pt>
                <c:pt idx="1130">
                  <c:v>42854.743298611087</c:v>
                </c:pt>
                <c:pt idx="1131">
                  <c:v>42854.744004629625</c:v>
                </c:pt>
                <c:pt idx="1132">
                  <c:v>42854.744710648149</c:v>
                </c:pt>
                <c:pt idx="1133">
                  <c:v>42854.745416666643</c:v>
                </c:pt>
                <c:pt idx="1134">
                  <c:v>42854.746122685174</c:v>
                </c:pt>
                <c:pt idx="1135">
                  <c:v>42854.746828703705</c:v>
                </c:pt>
                <c:pt idx="1136">
                  <c:v>42854.747534722221</c:v>
                </c:pt>
                <c:pt idx="1137">
                  <c:v>42854.748240740737</c:v>
                </c:pt>
                <c:pt idx="1138">
                  <c:v>42854.748946759239</c:v>
                </c:pt>
                <c:pt idx="1139">
                  <c:v>42854.749652777777</c:v>
                </c:pt>
                <c:pt idx="1140">
                  <c:v>42854.750358796322</c:v>
                </c:pt>
                <c:pt idx="1141">
                  <c:v>42854.751064814795</c:v>
                </c:pt>
                <c:pt idx="1142">
                  <c:v>42854.751770833289</c:v>
                </c:pt>
                <c:pt idx="1143">
                  <c:v>42854.752476851834</c:v>
                </c:pt>
                <c:pt idx="1144">
                  <c:v>42854.75318287035</c:v>
                </c:pt>
                <c:pt idx="1145">
                  <c:v>42854.753888888888</c:v>
                </c:pt>
                <c:pt idx="1146">
                  <c:v>42854.754861111105</c:v>
                </c:pt>
                <c:pt idx="1147">
                  <c:v>42854.755567129629</c:v>
                </c:pt>
                <c:pt idx="1148">
                  <c:v>42854.756273148196</c:v>
                </c:pt>
                <c:pt idx="1149">
                  <c:v>42854.756979166668</c:v>
                </c:pt>
                <c:pt idx="1150">
                  <c:v>42854.757685185185</c:v>
                </c:pt>
                <c:pt idx="1151">
                  <c:v>42854.758391203701</c:v>
                </c:pt>
                <c:pt idx="1152">
                  <c:v>42854.759097222232</c:v>
                </c:pt>
                <c:pt idx="1153">
                  <c:v>42854.75980324074</c:v>
                </c:pt>
                <c:pt idx="1154">
                  <c:v>42854.760509259257</c:v>
                </c:pt>
                <c:pt idx="1155">
                  <c:v>42854.76121527778</c:v>
                </c:pt>
                <c:pt idx="1156">
                  <c:v>42854.761921296275</c:v>
                </c:pt>
                <c:pt idx="1157">
                  <c:v>42854.762627314805</c:v>
                </c:pt>
                <c:pt idx="1158">
                  <c:v>42854.763333333314</c:v>
                </c:pt>
                <c:pt idx="1159">
                  <c:v>42854.764039351852</c:v>
                </c:pt>
                <c:pt idx="1160">
                  <c:v>42854.764745370354</c:v>
                </c:pt>
                <c:pt idx="1161">
                  <c:v>42854.765451388885</c:v>
                </c:pt>
                <c:pt idx="1162">
                  <c:v>42854.766157407408</c:v>
                </c:pt>
                <c:pt idx="1163">
                  <c:v>42854.766863425932</c:v>
                </c:pt>
                <c:pt idx="1164">
                  <c:v>42854.767569444448</c:v>
                </c:pt>
                <c:pt idx="1165">
                  <c:v>42854.768275462986</c:v>
                </c:pt>
                <c:pt idx="1166">
                  <c:v>42854.768981481458</c:v>
                </c:pt>
                <c:pt idx="1167">
                  <c:v>42854.769687499997</c:v>
                </c:pt>
                <c:pt idx="1168">
                  <c:v>42854.77039351852</c:v>
                </c:pt>
                <c:pt idx="1169">
                  <c:v>42854.771099537014</c:v>
                </c:pt>
                <c:pt idx="1170">
                  <c:v>42854.771805555531</c:v>
                </c:pt>
                <c:pt idx="1171">
                  <c:v>42854.772511574083</c:v>
                </c:pt>
                <c:pt idx="1172">
                  <c:v>42854.773217592592</c:v>
                </c:pt>
                <c:pt idx="1173">
                  <c:v>42854.773923611065</c:v>
                </c:pt>
                <c:pt idx="1174">
                  <c:v>42854.774629629625</c:v>
                </c:pt>
                <c:pt idx="1175">
                  <c:v>42854.775624999995</c:v>
                </c:pt>
                <c:pt idx="1176">
                  <c:v>42854.776331018518</c:v>
                </c:pt>
                <c:pt idx="1177">
                  <c:v>42854.777037037034</c:v>
                </c:pt>
                <c:pt idx="1178">
                  <c:v>42854.777743055529</c:v>
                </c:pt>
                <c:pt idx="1179">
                  <c:v>42854.778449074081</c:v>
                </c:pt>
                <c:pt idx="1180">
                  <c:v>42854.77915509259</c:v>
                </c:pt>
                <c:pt idx="1181">
                  <c:v>42854.779861111085</c:v>
                </c:pt>
                <c:pt idx="1182">
                  <c:v>42854.78056712963</c:v>
                </c:pt>
                <c:pt idx="1183">
                  <c:v>42854.781273148175</c:v>
                </c:pt>
                <c:pt idx="1184">
                  <c:v>42854.78197916667</c:v>
                </c:pt>
                <c:pt idx="1185">
                  <c:v>42854.782685185186</c:v>
                </c:pt>
                <c:pt idx="1186">
                  <c:v>42854.78339120368</c:v>
                </c:pt>
                <c:pt idx="1187">
                  <c:v>42854.784097222218</c:v>
                </c:pt>
                <c:pt idx="1188">
                  <c:v>42854.784803240742</c:v>
                </c:pt>
                <c:pt idx="1189">
                  <c:v>42854.785509259258</c:v>
                </c:pt>
                <c:pt idx="1190">
                  <c:v>42854.786215277803</c:v>
                </c:pt>
                <c:pt idx="1191">
                  <c:v>42854.786921296298</c:v>
                </c:pt>
                <c:pt idx="1192">
                  <c:v>42854.787627314814</c:v>
                </c:pt>
                <c:pt idx="1193">
                  <c:v>42854.78833333333</c:v>
                </c:pt>
                <c:pt idx="1194">
                  <c:v>42854.789039351861</c:v>
                </c:pt>
                <c:pt idx="1195">
                  <c:v>42854.78974537037</c:v>
                </c:pt>
                <c:pt idx="1196">
                  <c:v>42854.790451388886</c:v>
                </c:pt>
                <c:pt idx="1197">
                  <c:v>42854.791157407388</c:v>
                </c:pt>
                <c:pt idx="1198">
                  <c:v>42854.791863425926</c:v>
                </c:pt>
                <c:pt idx="1199">
                  <c:v>42854.792569444442</c:v>
                </c:pt>
                <c:pt idx="1200">
                  <c:v>42854.793275462966</c:v>
                </c:pt>
                <c:pt idx="1201">
                  <c:v>42854.793981481438</c:v>
                </c:pt>
                <c:pt idx="1202">
                  <c:v>42854.794687499998</c:v>
                </c:pt>
                <c:pt idx="1203">
                  <c:v>42854.7953935185</c:v>
                </c:pt>
                <c:pt idx="1204">
                  <c:v>42854.796574074091</c:v>
                </c:pt>
                <c:pt idx="1205">
                  <c:v>42854.797280092585</c:v>
                </c:pt>
                <c:pt idx="1206">
                  <c:v>42854.797986111065</c:v>
                </c:pt>
                <c:pt idx="1207">
                  <c:v>42854.798692129625</c:v>
                </c:pt>
                <c:pt idx="1208">
                  <c:v>42854.799398148149</c:v>
                </c:pt>
                <c:pt idx="1209">
                  <c:v>42854.800104166665</c:v>
                </c:pt>
                <c:pt idx="1210">
                  <c:v>42854.800810185203</c:v>
                </c:pt>
                <c:pt idx="1211">
                  <c:v>42854.801516203712</c:v>
                </c:pt>
                <c:pt idx="1212">
                  <c:v>42854.802222222243</c:v>
                </c:pt>
                <c:pt idx="1213">
                  <c:v>42854.802928240759</c:v>
                </c:pt>
                <c:pt idx="1214">
                  <c:v>42854.80363425926</c:v>
                </c:pt>
                <c:pt idx="1215">
                  <c:v>42854.804340277791</c:v>
                </c:pt>
                <c:pt idx="1216">
                  <c:v>42854.805046296322</c:v>
                </c:pt>
                <c:pt idx="1217">
                  <c:v>42854.805752314816</c:v>
                </c:pt>
                <c:pt idx="1218">
                  <c:v>42854.806458333333</c:v>
                </c:pt>
                <c:pt idx="1219">
                  <c:v>42854.807164351834</c:v>
                </c:pt>
                <c:pt idx="1220">
                  <c:v>42854.807870370394</c:v>
                </c:pt>
                <c:pt idx="1221">
                  <c:v>42854.808576388932</c:v>
                </c:pt>
                <c:pt idx="1222">
                  <c:v>42854.809282407412</c:v>
                </c:pt>
                <c:pt idx="1223">
                  <c:v>42854.809988425943</c:v>
                </c:pt>
                <c:pt idx="1224">
                  <c:v>42854.810694444488</c:v>
                </c:pt>
                <c:pt idx="1225">
                  <c:v>42854.811400462961</c:v>
                </c:pt>
                <c:pt idx="1226">
                  <c:v>42854.812106481491</c:v>
                </c:pt>
                <c:pt idx="1227">
                  <c:v>42854.812812500022</c:v>
                </c:pt>
                <c:pt idx="1228">
                  <c:v>42854.813518518546</c:v>
                </c:pt>
                <c:pt idx="1229">
                  <c:v>42854.81422453704</c:v>
                </c:pt>
                <c:pt idx="1230">
                  <c:v>42854.814930555563</c:v>
                </c:pt>
                <c:pt idx="1231">
                  <c:v>42854.815636574094</c:v>
                </c:pt>
                <c:pt idx="1232">
                  <c:v>42854.816342592603</c:v>
                </c:pt>
                <c:pt idx="1233">
                  <c:v>42854.817280092611</c:v>
                </c:pt>
                <c:pt idx="1234">
                  <c:v>42854.817986111106</c:v>
                </c:pt>
                <c:pt idx="1235">
                  <c:v>42854.818692129651</c:v>
                </c:pt>
                <c:pt idx="1236">
                  <c:v>42854.819398148196</c:v>
                </c:pt>
                <c:pt idx="1237">
                  <c:v>42854.820104166654</c:v>
                </c:pt>
                <c:pt idx="1238">
                  <c:v>42854.820810185192</c:v>
                </c:pt>
                <c:pt idx="1239">
                  <c:v>42854.821516203701</c:v>
                </c:pt>
                <c:pt idx="1240">
                  <c:v>42854.822222222232</c:v>
                </c:pt>
                <c:pt idx="1241">
                  <c:v>42854.822928240741</c:v>
                </c:pt>
                <c:pt idx="1242">
                  <c:v>42854.823634259257</c:v>
                </c:pt>
                <c:pt idx="1243">
                  <c:v>42854.824340277781</c:v>
                </c:pt>
                <c:pt idx="1244">
                  <c:v>42854.825046296297</c:v>
                </c:pt>
                <c:pt idx="1245">
                  <c:v>42854.825752314806</c:v>
                </c:pt>
                <c:pt idx="1246">
                  <c:v>42854.826458333337</c:v>
                </c:pt>
                <c:pt idx="1247">
                  <c:v>42854.827164351831</c:v>
                </c:pt>
                <c:pt idx="1248">
                  <c:v>42854.827870370369</c:v>
                </c:pt>
                <c:pt idx="1249">
                  <c:v>42854.828576388929</c:v>
                </c:pt>
                <c:pt idx="1250">
                  <c:v>42854.829282407409</c:v>
                </c:pt>
                <c:pt idx="1251">
                  <c:v>42854.829988425932</c:v>
                </c:pt>
                <c:pt idx="1252">
                  <c:v>42854.83069444447</c:v>
                </c:pt>
                <c:pt idx="1253">
                  <c:v>42854.831400462965</c:v>
                </c:pt>
                <c:pt idx="1254">
                  <c:v>42854.832106481481</c:v>
                </c:pt>
                <c:pt idx="1255">
                  <c:v>42854.832812500012</c:v>
                </c:pt>
                <c:pt idx="1256">
                  <c:v>42854.833518518542</c:v>
                </c:pt>
                <c:pt idx="1257">
                  <c:v>42854.834224537037</c:v>
                </c:pt>
                <c:pt idx="1258">
                  <c:v>42854.834930555553</c:v>
                </c:pt>
                <c:pt idx="1259">
                  <c:v>42854.835636574091</c:v>
                </c:pt>
                <c:pt idx="1260">
                  <c:v>42854.836342592593</c:v>
                </c:pt>
                <c:pt idx="1261">
                  <c:v>42854.837812500002</c:v>
                </c:pt>
                <c:pt idx="1262">
                  <c:v>42854.838518518547</c:v>
                </c:pt>
                <c:pt idx="1263">
                  <c:v>42854.839224537034</c:v>
                </c:pt>
                <c:pt idx="1264">
                  <c:v>42854.839930555558</c:v>
                </c:pt>
                <c:pt idx="1265">
                  <c:v>42854.840636574103</c:v>
                </c:pt>
                <c:pt idx="1266">
                  <c:v>42854.84134259259</c:v>
                </c:pt>
                <c:pt idx="1267">
                  <c:v>42854.842048611114</c:v>
                </c:pt>
                <c:pt idx="1268">
                  <c:v>42854.84275462963</c:v>
                </c:pt>
                <c:pt idx="1269">
                  <c:v>42854.843460648146</c:v>
                </c:pt>
                <c:pt idx="1270">
                  <c:v>42854.844166666655</c:v>
                </c:pt>
                <c:pt idx="1271">
                  <c:v>42854.844872685193</c:v>
                </c:pt>
                <c:pt idx="1272">
                  <c:v>42854.845578703702</c:v>
                </c:pt>
                <c:pt idx="1273">
                  <c:v>42854.846284722233</c:v>
                </c:pt>
                <c:pt idx="1274">
                  <c:v>42854.846990740742</c:v>
                </c:pt>
                <c:pt idx="1275">
                  <c:v>42854.847696759258</c:v>
                </c:pt>
                <c:pt idx="1276">
                  <c:v>42854.848402777781</c:v>
                </c:pt>
                <c:pt idx="1277">
                  <c:v>42854.849108796298</c:v>
                </c:pt>
                <c:pt idx="1278">
                  <c:v>42854.849814814836</c:v>
                </c:pt>
                <c:pt idx="1279">
                  <c:v>42854.85052083333</c:v>
                </c:pt>
                <c:pt idx="1280">
                  <c:v>42854.851226851853</c:v>
                </c:pt>
                <c:pt idx="1281">
                  <c:v>42854.851932870391</c:v>
                </c:pt>
                <c:pt idx="1282">
                  <c:v>42854.85263888893</c:v>
                </c:pt>
                <c:pt idx="1283">
                  <c:v>42854.853344907409</c:v>
                </c:pt>
                <c:pt idx="1284">
                  <c:v>42854.854050925955</c:v>
                </c:pt>
                <c:pt idx="1285">
                  <c:v>42854.854756944471</c:v>
                </c:pt>
                <c:pt idx="1286">
                  <c:v>42854.855462962965</c:v>
                </c:pt>
                <c:pt idx="1287">
                  <c:v>42854.856168981481</c:v>
                </c:pt>
                <c:pt idx="1288">
                  <c:v>42854.856875000027</c:v>
                </c:pt>
                <c:pt idx="1289">
                  <c:v>42854.858275463012</c:v>
                </c:pt>
                <c:pt idx="1290">
                  <c:v>42854.858981481491</c:v>
                </c:pt>
                <c:pt idx="1291">
                  <c:v>42854.8596875</c:v>
                </c:pt>
                <c:pt idx="1292">
                  <c:v>42854.860393518517</c:v>
                </c:pt>
                <c:pt idx="1293">
                  <c:v>42854.861099537025</c:v>
                </c:pt>
                <c:pt idx="1294">
                  <c:v>42854.861805555556</c:v>
                </c:pt>
                <c:pt idx="1295">
                  <c:v>42854.862511574094</c:v>
                </c:pt>
                <c:pt idx="1296">
                  <c:v>42854.863217592603</c:v>
                </c:pt>
                <c:pt idx="1297">
                  <c:v>42854.863923611068</c:v>
                </c:pt>
                <c:pt idx="1298">
                  <c:v>42854.864629629628</c:v>
                </c:pt>
                <c:pt idx="1299">
                  <c:v>42854.865335648174</c:v>
                </c:pt>
                <c:pt idx="1300">
                  <c:v>42854.866041666646</c:v>
                </c:pt>
                <c:pt idx="1301">
                  <c:v>42854.866747685184</c:v>
                </c:pt>
                <c:pt idx="1302">
                  <c:v>42854.867453703671</c:v>
                </c:pt>
                <c:pt idx="1303">
                  <c:v>42854.868159722231</c:v>
                </c:pt>
                <c:pt idx="1304">
                  <c:v>42854.86886574074</c:v>
                </c:pt>
                <c:pt idx="1305">
                  <c:v>42854.869571759256</c:v>
                </c:pt>
                <c:pt idx="1306">
                  <c:v>42854.870277777802</c:v>
                </c:pt>
                <c:pt idx="1307">
                  <c:v>42854.870983796296</c:v>
                </c:pt>
                <c:pt idx="1308">
                  <c:v>42854.871689814805</c:v>
                </c:pt>
                <c:pt idx="1309">
                  <c:v>42854.872395833336</c:v>
                </c:pt>
                <c:pt idx="1310">
                  <c:v>42854.87310185183</c:v>
                </c:pt>
                <c:pt idx="1311">
                  <c:v>42854.873807870368</c:v>
                </c:pt>
                <c:pt idx="1312">
                  <c:v>42854.874513888921</c:v>
                </c:pt>
                <c:pt idx="1313">
                  <c:v>42854.87521990743</c:v>
                </c:pt>
                <c:pt idx="1314">
                  <c:v>42854.875925925931</c:v>
                </c:pt>
                <c:pt idx="1315">
                  <c:v>42854.876631944477</c:v>
                </c:pt>
                <c:pt idx="1316">
                  <c:v>42854.877337962986</c:v>
                </c:pt>
                <c:pt idx="1317">
                  <c:v>42854.878668981481</c:v>
                </c:pt>
                <c:pt idx="1318">
                  <c:v>42854.879375000011</c:v>
                </c:pt>
                <c:pt idx="1319">
                  <c:v>42854.880081018542</c:v>
                </c:pt>
                <c:pt idx="1320">
                  <c:v>42854.880787037036</c:v>
                </c:pt>
                <c:pt idx="1321">
                  <c:v>42854.881493055553</c:v>
                </c:pt>
                <c:pt idx="1322">
                  <c:v>42854.882199074105</c:v>
                </c:pt>
                <c:pt idx="1323">
                  <c:v>42854.882905092614</c:v>
                </c:pt>
                <c:pt idx="1324">
                  <c:v>42854.883611111109</c:v>
                </c:pt>
                <c:pt idx="1325">
                  <c:v>42854.884317129654</c:v>
                </c:pt>
                <c:pt idx="1326">
                  <c:v>42854.885023148185</c:v>
                </c:pt>
                <c:pt idx="1327">
                  <c:v>42854.885729166665</c:v>
                </c:pt>
                <c:pt idx="1328">
                  <c:v>42854.886435185203</c:v>
                </c:pt>
                <c:pt idx="1329">
                  <c:v>42854.887141203704</c:v>
                </c:pt>
                <c:pt idx="1330">
                  <c:v>42854.887847222242</c:v>
                </c:pt>
                <c:pt idx="1331">
                  <c:v>42854.888553240788</c:v>
                </c:pt>
                <c:pt idx="1332">
                  <c:v>42854.889259259289</c:v>
                </c:pt>
                <c:pt idx="1333">
                  <c:v>42854.889965277791</c:v>
                </c:pt>
                <c:pt idx="1334">
                  <c:v>42854.890671296293</c:v>
                </c:pt>
                <c:pt idx="1335">
                  <c:v>42854.891377314816</c:v>
                </c:pt>
                <c:pt idx="1336">
                  <c:v>42854.892083333325</c:v>
                </c:pt>
                <c:pt idx="1337">
                  <c:v>42854.892789351834</c:v>
                </c:pt>
                <c:pt idx="1338">
                  <c:v>42854.893495370372</c:v>
                </c:pt>
                <c:pt idx="1339">
                  <c:v>42854.89420138891</c:v>
                </c:pt>
                <c:pt idx="1340">
                  <c:v>42854.894907407412</c:v>
                </c:pt>
                <c:pt idx="1341">
                  <c:v>42854.895613425942</c:v>
                </c:pt>
                <c:pt idx="1342">
                  <c:v>42854.896319444488</c:v>
                </c:pt>
                <c:pt idx="1343">
                  <c:v>42854.89702546296</c:v>
                </c:pt>
                <c:pt idx="1344">
                  <c:v>42854.897731481484</c:v>
                </c:pt>
                <c:pt idx="1345">
                  <c:v>42854.899143518494</c:v>
                </c:pt>
                <c:pt idx="1346">
                  <c:v>42854.899849537025</c:v>
                </c:pt>
                <c:pt idx="1347">
                  <c:v>42854.900555555563</c:v>
                </c:pt>
                <c:pt idx="1348">
                  <c:v>42854.901261574072</c:v>
                </c:pt>
                <c:pt idx="1349">
                  <c:v>42854.901967592596</c:v>
                </c:pt>
                <c:pt idx="1350">
                  <c:v>42854.902673611105</c:v>
                </c:pt>
                <c:pt idx="1351">
                  <c:v>42854.903379629628</c:v>
                </c:pt>
                <c:pt idx="1352">
                  <c:v>42854.904085648173</c:v>
                </c:pt>
                <c:pt idx="1353">
                  <c:v>42854.904791666646</c:v>
                </c:pt>
                <c:pt idx="1354">
                  <c:v>42854.905497685184</c:v>
                </c:pt>
                <c:pt idx="1355">
                  <c:v>42854.906203703707</c:v>
                </c:pt>
                <c:pt idx="1356">
                  <c:v>42854.906909722231</c:v>
                </c:pt>
                <c:pt idx="1357">
                  <c:v>42854.90761574074</c:v>
                </c:pt>
                <c:pt idx="1358">
                  <c:v>42854.908321759256</c:v>
                </c:pt>
                <c:pt idx="1359">
                  <c:v>42854.90902777778</c:v>
                </c:pt>
                <c:pt idx="1360">
                  <c:v>42854.909733796296</c:v>
                </c:pt>
                <c:pt idx="1361">
                  <c:v>42854.910439814812</c:v>
                </c:pt>
                <c:pt idx="1362">
                  <c:v>42854.911145833314</c:v>
                </c:pt>
                <c:pt idx="1363">
                  <c:v>42854.911851851852</c:v>
                </c:pt>
                <c:pt idx="1364">
                  <c:v>42854.912557870397</c:v>
                </c:pt>
                <c:pt idx="1365">
                  <c:v>42854.913263888891</c:v>
                </c:pt>
                <c:pt idx="1366">
                  <c:v>42854.913969907408</c:v>
                </c:pt>
                <c:pt idx="1367">
                  <c:v>42854.914675925953</c:v>
                </c:pt>
                <c:pt idx="1368">
                  <c:v>42854.915381944447</c:v>
                </c:pt>
                <c:pt idx="1369">
                  <c:v>42854.916087962985</c:v>
                </c:pt>
                <c:pt idx="1370">
                  <c:v>42854.91679398148</c:v>
                </c:pt>
                <c:pt idx="1371">
                  <c:v>42854.917500000003</c:v>
                </c:pt>
                <c:pt idx="1372">
                  <c:v>42854.918206018549</c:v>
                </c:pt>
                <c:pt idx="1373">
                  <c:v>42854.919641203705</c:v>
                </c:pt>
                <c:pt idx="1374">
                  <c:v>42854.920347222222</c:v>
                </c:pt>
                <c:pt idx="1375">
                  <c:v>42854.921053240738</c:v>
                </c:pt>
                <c:pt idx="1376">
                  <c:v>42854.921759259254</c:v>
                </c:pt>
                <c:pt idx="1377">
                  <c:v>42854.922465277778</c:v>
                </c:pt>
                <c:pt idx="1378">
                  <c:v>42854.923171296294</c:v>
                </c:pt>
                <c:pt idx="1379">
                  <c:v>42854.923877314817</c:v>
                </c:pt>
                <c:pt idx="1380">
                  <c:v>42854.924583333326</c:v>
                </c:pt>
                <c:pt idx="1381">
                  <c:v>42854.92528935185</c:v>
                </c:pt>
                <c:pt idx="1382">
                  <c:v>42854.925995370373</c:v>
                </c:pt>
                <c:pt idx="1383">
                  <c:v>42854.926701388889</c:v>
                </c:pt>
                <c:pt idx="1384">
                  <c:v>42854.927407407406</c:v>
                </c:pt>
                <c:pt idx="1385">
                  <c:v>42854.928113425951</c:v>
                </c:pt>
                <c:pt idx="1386">
                  <c:v>42854.928819444496</c:v>
                </c:pt>
                <c:pt idx="1387">
                  <c:v>42854.929525462961</c:v>
                </c:pt>
                <c:pt idx="1388">
                  <c:v>42854.930231481492</c:v>
                </c:pt>
                <c:pt idx="1389">
                  <c:v>42854.930937500001</c:v>
                </c:pt>
                <c:pt idx="1390">
                  <c:v>42854.931643518496</c:v>
                </c:pt>
                <c:pt idx="1391">
                  <c:v>42854.932349537034</c:v>
                </c:pt>
                <c:pt idx="1392">
                  <c:v>42854.933055555557</c:v>
                </c:pt>
                <c:pt idx="1393">
                  <c:v>42854.933761574051</c:v>
                </c:pt>
                <c:pt idx="1394">
                  <c:v>42854.934467592589</c:v>
                </c:pt>
                <c:pt idx="1395">
                  <c:v>42854.935173611077</c:v>
                </c:pt>
                <c:pt idx="1396">
                  <c:v>42854.935879629629</c:v>
                </c:pt>
                <c:pt idx="1397">
                  <c:v>42854.936585648167</c:v>
                </c:pt>
                <c:pt idx="1398">
                  <c:v>42854.937291666654</c:v>
                </c:pt>
                <c:pt idx="1399">
                  <c:v>42854.937997685185</c:v>
                </c:pt>
                <c:pt idx="1400">
                  <c:v>42854.938703703679</c:v>
                </c:pt>
                <c:pt idx="1401">
                  <c:v>42854.940173611089</c:v>
                </c:pt>
                <c:pt idx="1402">
                  <c:v>42854.940879629641</c:v>
                </c:pt>
                <c:pt idx="1403">
                  <c:v>42854.941585648172</c:v>
                </c:pt>
                <c:pt idx="1404">
                  <c:v>42854.942291666666</c:v>
                </c:pt>
                <c:pt idx="1405">
                  <c:v>42854.942997685182</c:v>
                </c:pt>
                <c:pt idx="1406">
                  <c:v>42854.943703703677</c:v>
                </c:pt>
                <c:pt idx="1407">
                  <c:v>42854.944409722222</c:v>
                </c:pt>
                <c:pt idx="1408">
                  <c:v>42854.945115740738</c:v>
                </c:pt>
                <c:pt idx="1409">
                  <c:v>42854.945821759255</c:v>
                </c:pt>
                <c:pt idx="1410">
                  <c:v>42854.946527777793</c:v>
                </c:pt>
                <c:pt idx="1411">
                  <c:v>42854.947233796316</c:v>
                </c:pt>
                <c:pt idx="1412">
                  <c:v>42854.947939814818</c:v>
                </c:pt>
                <c:pt idx="1413">
                  <c:v>42854.948645833334</c:v>
                </c:pt>
                <c:pt idx="1414">
                  <c:v>42854.94935185185</c:v>
                </c:pt>
                <c:pt idx="1415">
                  <c:v>42854.950057870403</c:v>
                </c:pt>
                <c:pt idx="1416">
                  <c:v>42854.95076388889</c:v>
                </c:pt>
                <c:pt idx="1417">
                  <c:v>42854.951469907406</c:v>
                </c:pt>
                <c:pt idx="1418">
                  <c:v>42854.952175925944</c:v>
                </c:pt>
                <c:pt idx="1419">
                  <c:v>42854.952881944468</c:v>
                </c:pt>
                <c:pt idx="1420">
                  <c:v>42854.953587962962</c:v>
                </c:pt>
                <c:pt idx="1421">
                  <c:v>42854.954293981493</c:v>
                </c:pt>
                <c:pt idx="1422">
                  <c:v>42854.955000000002</c:v>
                </c:pt>
                <c:pt idx="1423">
                  <c:v>42854.955706018518</c:v>
                </c:pt>
                <c:pt idx="1424">
                  <c:v>42854.956412037041</c:v>
                </c:pt>
                <c:pt idx="1425">
                  <c:v>42854.957118055579</c:v>
                </c:pt>
                <c:pt idx="1426">
                  <c:v>42854.957824074103</c:v>
                </c:pt>
                <c:pt idx="1427">
                  <c:v>42854.958530092626</c:v>
                </c:pt>
                <c:pt idx="1428">
                  <c:v>42854.959236111135</c:v>
                </c:pt>
                <c:pt idx="1429">
                  <c:v>42854.960694444468</c:v>
                </c:pt>
                <c:pt idx="1430">
                  <c:v>42854.961400462955</c:v>
                </c:pt>
                <c:pt idx="1431">
                  <c:v>42854.962106481478</c:v>
                </c:pt>
                <c:pt idx="1432">
                  <c:v>42854.962812500002</c:v>
                </c:pt>
                <c:pt idx="1433">
                  <c:v>42854.963518518518</c:v>
                </c:pt>
                <c:pt idx="1434">
                  <c:v>42854.964224537034</c:v>
                </c:pt>
                <c:pt idx="1435">
                  <c:v>42854.964930555558</c:v>
                </c:pt>
                <c:pt idx="1436">
                  <c:v>42854.965636574081</c:v>
                </c:pt>
                <c:pt idx="1437">
                  <c:v>42854.96634259259</c:v>
                </c:pt>
                <c:pt idx="1438">
                  <c:v>42854.967048611084</c:v>
                </c:pt>
                <c:pt idx="1439">
                  <c:v>42854.967754629608</c:v>
                </c:pt>
                <c:pt idx="1440">
                  <c:v>42854.968460648146</c:v>
                </c:pt>
                <c:pt idx="1441">
                  <c:v>42854.969166666633</c:v>
                </c:pt>
                <c:pt idx="1442">
                  <c:v>42854.969872685186</c:v>
                </c:pt>
                <c:pt idx="1443">
                  <c:v>42854.970578703702</c:v>
                </c:pt>
                <c:pt idx="1444">
                  <c:v>42854.971284722225</c:v>
                </c:pt>
                <c:pt idx="1445">
                  <c:v>42854.971990740734</c:v>
                </c:pt>
                <c:pt idx="1446">
                  <c:v>42854.972696759258</c:v>
                </c:pt>
                <c:pt idx="1447">
                  <c:v>42854.973402777774</c:v>
                </c:pt>
                <c:pt idx="1448">
                  <c:v>42854.974108796298</c:v>
                </c:pt>
                <c:pt idx="1449">
                  <c:v>42854.974814814836</c:v>
                </c:pt>
                <c:pt idx="1450">
                  <c:v>42854.975520833308</c:v>
                </c:pt>
                <c:pt idx="1451">
                  <c:v>42854.976226851853</c:v>
                </c:pt>
                <c:pt idx="1452">
                  <c:v>42854.976932870391</c:v>
                </c:pt>
                <c:pt idx="1453">
                  <c:v>42854.977638888893</c:v>
                </c:pt>
                <c:pt idx="1454">
                  <c:v>42854.978344907409</c:v>
                </c:pt>
                <c:pt idx="1455">
                  <c:v>42854.979050925933</c:v>
                </c:pt>
                <c:pt idx="1456">
                  <c:v>42854.979756944442</c:v>
                </c:pt>
                <c:pt idx="1457">
                  <c:v>42854.981134259258</c:v>
                </c:pt>
                <c:pt idx="1458">
                  <c:v>42854.981840277782</c:v>
                </c:pt>
                <c:pt idx="1459">
                  <c:v>42854.982546296334</c:v>
                </c:pt>
                <c:pt idx="1460">
                  <c:v>42854.983252314836</c:v>
                </c:pt>
                <c:pt idx="1461">
                  <c:v>42854.983958333331</c:v>
                </c:pt>
                <c:pt idx="1462">
                  <c:v>42854.984664351861</c:v>
                </c:pt>
                <c:pt idx="1463">
                  <c:v>42854.985370370392</c:v>
                </c:pt>
                <c:pt idx="1464">
                  <c:v>42854.98607638893</c:v>
                </c:pt>
                <c:pt idx="1465">
                  <c:v>42854.98678240741</c:v>
                </c:pt>
                <c:pt idx="1466">
                  <c:v>42854.987488425933</c:v>
                </c:pt>
                <c:pt idx="1467">
                  <c:v>42854.988194444479</c:v>
                </c:pt>
                <c:pt idx="1468">
                  <c:v>42854.988900462988</c:v>
                </c:pt>
                <c:pt idx="1469">
                  <c:v>42854.989606481482</c:v>
                </c:pt>
                <c:pt idx="1470">
                  <c:v>42854.990312500006</c:v>
                </c:pt>
                <c:pt idx="1471">
                  <c:v>42854.991018518522</c:v>
                </c:pt>
                <c:pt idx="1472">
                  <c:v>42854.991724536994</c:v>
                </c:pt>
                <c:pt idx="1473">
                  <c:v>42854.992430555554</c:v>
                </c:pt>
                <c:pt idx="1474">
                  <c:v>42854.993136574078</c:v>
                </c:pt>
                <c:pt idx="1475">
                  <c:v>42854.993842592594</c:v>
                </c:pt>
                <c:pt idx="1476">
                  <c:v>42854.994548611088</c:v>
                </c:pt>
                <c:pt idx="1477">
                  <c:v>42854.995254629626</c:v>
                </c:pt>
                <c:pt idx="1478">
                  <c:v>42854.99596064815</c:v>
                </c:pt>
                <c:pt idx="1479">
                  <c:v>42854.996666666644</c:v>
                </c:pt>
                <c:pt idx="1480">
                  <c:v>42854.997372685175</c:v>
                </c:pt>
                <c:pt idx="1481">
                  <c:v>42854.998078703706</c:v>
                </c:pt>
                <c:pt idx="1482">
                  <c:v>42854.9987847222</c:v>
                </c:pt>
                <c:pt idx="1483">
                  <c:v>42854.999490740724</c:v>
                </c:pt>
                <c:pt idx="1484">
                  <c:v>42855.000196759254</c:v>
                </c:pt>
                <c:pt idx="1485">
                  <c:v>42855.001643518495</c:v>
                </c:pt>
                <c:pt idx="1486">
                  <c:v>42855.002349537026</c:v>
                </c:pt>
                <c:pt idx="1487">
                  <c:v>42855.003055555557</c:v>
                </c:pt>
                <c:pt idx="1488">
                  <c:v>42855.003761574051</c:v>
                </c:pt>
                <c:pt idx="1489">
                  <c:v>42855.004467592589</c:v>
                </c:pt>
                <c:pt idx="1490">
                  <c:v>42855.005173611076</c:v>
                </c:pt>
                <c:pt idx="1491">
                  <c:v>42855.005879629629</c:v>
                </c:pt>
                <c:pt idx="1492">
                  <c:v>42855.006585648167</c:v>
                </c:pt>
                <c:pt idx="1493">
                  <c:v>42855.007291666654</c:v>
                </c:pt>
                <c:pt idx="1494">
                  <c:v>42855.007997685185</c:v>
                </c:pt>
                <c:pt idx="1495">
                  <c:v>42855.008703703679</c:v>
                </c:pt>
                <c:pt idx="1496">
                  <c:v>42855.009409722225</c:v>
                </c:pt>
                <c:pt idx="1497">
                  <c:v>42855.010115740741</c:v>
                </c:pt>
                <c:pt idx="1498">
                  <c:v>42855.010821759257</c:v>
                </c:pt>
                <c:pt idx="1499">
                  <c:v>42855.01152777778</c:v>
                </c:pt>
                <c:pt idx="1500">
                  <c:v>42855.012233796326</c:v>
                </c:pt>
                <c:pt idx="1501">
                  <c:v>42855.012939814813</c:v>
                </c:pt>
                <c:pt idx="1502">
                  <c:v>42855.013645833315</c:v>
                </c:pt>
                <c:pt idx="1503">
                  <c:v>42855.014351851853</c:v>
                </c:pt>
                <c:pt idx="1504">
                  <c:v>42855.015057870369</c:v>
                </c:pt>
                <c:pt idx="1505">
                  <c:v>42855.015763888885</c:v>
                </c:pt>
                <c:pt idx="1506">
                  <c:v>42855.016469907408</c:v>
                </c:pt>
                <c:pt idx="1507">
                  <c:v>42855.017175925932</c:v>
                </c:pt>
                <c:pt idx="1508">
                  <c:v>42855.017881944441</c:v>
                </c:pt>
                <c:pt idx="1509">
                  <c:v>42855.018587962986</c:v>
                </c:pt>
                <c:pt idx="1510">
                  <c:v>42855.019293981481</c:v>
                </c:pt>
                <c:pt idx="1511">
                  <c:v>42855.02</c:v>
                </c:pt>
                <c:pt idx="1512">
                  <c:v>42855.02070601852</c:v>
                </c:pt>
                <c:pt idx="1513">
                  <c:v>42855.021412037015</c:v>
                </c:pt>
                <c:pt idx="1514">
                  <c:v>42855.022384259239</c:v>
                </c:pt>
                <c:pt idx="1515">
                  <c:v>42855.023090277777</c:v>
                </c:pt>
                <c:pt idx="1516">
                  <c:v>42855.0237962963</c:v>
                </c:pt>
                <c:pt idx="1517">
                  <c:v>42855.024502314816</c:v>
                </c:pt>
                <c:pt idx="1518">
                  <c:v>42855.025208333325</c:v>
                </c:pt>
                <c:pt idx="1519">
                  <c:v>42855.025914351834</c:v>
                </c:pt>
                <c:pt idx="1520">
                  <c:v>42855.026620370372</c:v>
                </c:pt>
                <c:pt idx="1521">
                  <c:v>42855.027326388888</c:v>
                </c:pt>
                <c:pt idx="1522">
                  <c:v>42855.028032407412</c:v>
                </c:pt>
                <c:pt idx="1523">
                  <c:v>42855.028738425943</c:v>
                </c:pt>
                <c:pt idx="1524">
                  <c:v>42855.029444444444</c:v>
                </c:pt>
                <c:pt idx="1525">
                  <c:v>42855.030150462961</c:v>
                </c:pt>
                <c:pt idx="1526">
                  <c:v>42855.030856481491</c:v>
                </c:pt>
                <c:pt idx="1527">
                  <c:v>42855.031562499993</c:v>
                </c:pt>
                <c:pt idx="1528">
                  <c:v>42855.032268518517</c:v>
                </c:pt>
                <c:pt idx="1529">
                  <c:v>42855.032974537025</c:v>
                </c:pt>
                <c:pt idx="1530">
                  <c:v>42855.033680555527</c:v>
                </c:pt>
                <c:pt idx="1531">
                  <c:v>42855.034386574072</c:v>
                </c:pt>
                <c:pt idx="1532">
                  <c:v>42855.035092592596</c:v>
                </c:pt>
                <c:pt idx="1533">
                  <c:v>42855.035798611068</c:v>
                </c:pt>
                <c:pt idx="1534">
                  <c:v>42855.036504629628</c:v>
                </c:pt>
                <c:pt idx="1535">
                  <c:v>42855.037210648174</c:v>
                </c:pt>
                <c:pt idx="1536">
                  <c:v>42855.037916666646</c:v>
                </c:pt>
                <c:pt idx="1537">
                  <c:v>42855.038622685184</c:v>
                </c:pt>
                <c:pt idx="1538">
                  <c:v>42855.039328703671</c:v>
                </c:pt>
                <c:pt idx="1539">
                  <c:v>42855.040034722231</c:v>
                </c:pt>
                <c:pt idx="1540">
                  <c:v>42855.040740740726</c:v>
                </c:pt>
                <c:pt idx="1541">
                  <c:v>42855.041446759227</c:v>
                </c:pt>
                <c:pt idx="1542">
                  <c:v>42855.04215277778</c:v>
                </c:pt>
                <c:pt idx="1543">
                  <c:v>42855.042928240742</c:v>
                </c:pt>
                <c:pt idx="1544">
                  <c:v>42855.043634259258</c:v>
                </c:pt>
                <c:pt idx="1545">
                  <c:v>42855.044340277782</c:v>
                </c:pt>
                <c:pt idx="1546">
                  <c:v>42855.045046296298</c:v>
                </c:pt>
                <c:pt idx="1547">
                  <c:v>42855.045752314814</c:v>
                </c:pt>
                <c:pt idx="1548">
                  <c:v>42855.046458333331</c:v>
                </c:pt>
                <c:pt idx="1549">
                  <c:v>42855.047164351854</c:v>
                </c:pt>
                <c:pt idx="1550">
                  <c:v>42855.047870370392</c:v>
                </c:pt>
                <c:pt idx="1551">
                  <c:v>42855.04857638893</c:v>
                </c:pt>
                <c:pt idx="1552">
                  <c:v>42855.04928240741</c:v>
                </c:pt>
                <c:pt idx="1553">
                  <c:v>42855.049988425933</c:v>
                </c:pt>
                <c:pt idx="1554">
                  <c:v>42855.050694444479</c:v>
                </c:pt>
                <c:pt idx="1555">
                  <c:v>42855.051400462966</c:v>
                </c:pt>
                <c:pt idx="1556">
                  <c:v>42855.052106481482</c:v>
                </c:pt>
                <c:pt idx="1557">
                  <c:v>42855.052812500013</c:v>
                </c:pt>
                <c:pt idx="1558">
                  <c:v>42855.053518518544</c:v>
                </c:pt>
                <c:pt idx="1559">
                  <c:v>42855.054224537038</c:v>
                </c:pt>
                <c:pt idx="1560">
                  <c:v>42855.054930555561</c:v>
                </c:pt>
                <c:pt idx="1561">
                  <c:v>42855.055636574092</c:v>
                </c:pt>
                <c:pt idx="1562">
                  <c:v>42855.056342592601</c:v>
                </c:pt>
                <c:pt idx="1563">
                  <c:v>42855.057048611088</c:v>
                </c:pt>
                <c:pt idx="1564">
                  <c:v>42855.057754629626</c:v>
                </c:pt>
                <c:pt idx="1565">
                  <c:v>42855.058460648172</c:v>
                </c:pt>
                <c:pt idx="1566">
                  <c:v>42855.059166666644</c:v>
                </c:pt>
                <c:pt idx="1567">
                  <c:v>42855.059872685182</c:v>
                </c:pt>
                <c:pt idx="1568">
                  <c:v>42855.060578703706</c:v>
                </c:pt>
                <c:pt idx="1569">
                  <c:v>42855.0612847222</c:v>
                </c:pt>
                <c:pt idx="1570">
                  <c:v>42855.061990740724</c:v>
                </c:pt>
                <c:pt idx="1571">
                  <c:v>42855.063449074078</c:v>
                </c:pt>
                <c:pt idx="1572">
                  <c:v>42855.064155092601</c:v>
                </c:pt>
                <c:pt idx="1573">
                  <c:v>42855.064861111088</c:v>
                </c:pt>
                <c:pt idx="1574">
                  <c:v>42855.065567129626</c:v>
                </c:pt>
                <c:pt idx="1575">
                  <c:v>42855.066273148193</c:v>
                </c:pt>
                <c:pt idx="1576">
                  <c:v>42855.066979166666</c:v>
                </c:pt>
                <c:pt idx="1577">
                  <c:v>42855.067685185175</c:v>
                </c:pt>
                <c:pt idx="1578">
                  <c:v>42855.068391203706</c:v>
                </c:pt>
                <c:pt idx="1579">
                  <c:v>42855.069097222222</c:v>
                </c:pt>
                <c:pt idx="1580">
                  <c:v>42855.069803240738</c:v>
                </c:pt>
                <c:pt idx="1581">
                  <c:v>42855.070509259262</c:v>
                </c:pt>
                <c:pt idx="1582">
                  <c:v>42855.071215277792</c:v>
                </c:pt>
                <c:pt idx="1583">
                  <c:v>42855.071921296294</c:v>
                </c:pt>
                <c:pt idx="1584">
                  <c:v>42855.072627314818</c:v>
                </c:pt>
                <c:pt idx="1585">
                  <c:v>42855.073333333334</c:v>
                </c:pt>
                <c:pt idx="1586">
                  <c:v>42855.074039351872</c:v>
                </c:pt>
                <c:pt idx="1587">
                  <c:v>42855.074745370373</c:v>
                </c:pt>
                <c:pt idx="1588">
                  <c:v>42855.07545138889</c:v>
                </c:pt>
                <c:pt idx="1589">
                  <c:v>42855.076157407413</c:v>
                </c:pt>
                <c:pt idx="1590">
                  <c:v>42855.076863425951</c:v>
                </c:pt>
                <c:pt idx="1591">
                  <c:v>42855.077569444467</c:v>
                </c:pt>
                <c:pt idx="1592">
                  <c:v>42855.078275462991</c:v>
                </c:pt>
                <c:pt idx="1593">
                  <c:v>42855.078981481478</c:v>
                </c:pt>
                <c:pt idx="1594">
                  <c:v>42855.079687499994</c:v>
                </c:pt>
                <c:pt idx="1595">
                  <c:v>42855.080393518518</c:v>
                </c:pt>
                <c:pt idx="1596">
                  <c:v>42855.081099537034</c:v>
                </c:pt>
                <c:pt idx="1597">
                  <c:v>42855.081805555557</c:v>
                </c:pt>
                <c:pt idx="1598">
                  <c:v>42855.082511574103</c:v>
                </c:pt>
                <c:pt idx="1599">
                  <c:v>42855.083217592612</c:v>
                </c:pt>
                <c:pt idx="1600">
                  <c:v>42855.083993055552</c:v>
                </c:pt>
                <c:pt idx="1601">
                  <c:v>42855.084699074105</c:v>
                </c:pt>
                <c:pt idx="1602">
                  <c:v>42855.085405092592</c:v>
                </c:pt>
                <c:pt idx="1603">
                  <c:v>42855.086111111108</c:v>
                </c:pt>
                <c:pt idx="1604">
                  <c:v>42855.086817129653</c:v>
                </c:pt>
                <c:pt idx="1605">
                  <c:v>42855.087523148184</c:v>
                </c:pt>
                <c:pt idx="1606">
                  <c:v>42855.088229166686</c:v>
                </c:pt>
                <c:pt idx="1607">
                  <c:v>42855.088935185202</c:v>
                </c:pt>
                <c:pt idx="1608">
                  <c:v>42855.089641203704</c:v>
                </c:pt>
                <c:pt idx="1609">
                  <c:v>42855.09034722222</c:v>
                </c:pt>
                <c:pt idx="1610">
                  <c:v>42855.091053240736</c:v>
                </c:pt>
                <c:pt idx="1611">
                  <c:v>42855.091759259238</c:v>
                </c:pt>
                <c:pt idx="1612">
                  <c:v>42855.092465277776</c:v>
                </c:pt>
                <c:pt idx="1613">
                  <c:v>42855.093171296285</c:v>
                </c:pt>
                <c:pt idx="1614">
                  <c:v>42855.093877314815</c:v>
                </c:pt>
                <c:pt idx="1615">
                  <c:v>42855.094583333324</c:v>
                </c:pt>
                <c:pt idx="1616">
                  <c:v>42855.095289351855</c:v>
                </c:pt>
                <c:pt idx="1617">
                  <c:v>42855.095995370371</c:v>
                </c:pt>
                <c:pt idx="1618">
                  <c:v>42855.096701388888</c:v>
                </c:pt>
                <c:pt idx="1619">
                  <c:v>42855.097407407404</c:v>
                </c:pt>
                <c:pt idx="1620">
                  <c:v>42855.098113425942</c:v>
                </c:pt>
                <c:pt idx="1621">
                  <c:v>42855.098819444487</c:v>
                </c:pt>
                <c:pt idx="1622">
                  <c:v>42855.09952546296</c:v>
                </c:pt>
                <c:pt idx="1623">
                  <c:v>42855.100231481483</c:v>
                </c:pt>
                <c:pt idx="1624">
                  <c:v>42855.100937500007</c:v>
                </c:pt>
                <c:pt idx="1625">
                  <c:v>42855.101643518494</c:v>
                </c:pt>
                <c:pt idx="1626">
                  <c:v>42855.102349537025</c:v>
                </c:pt>
                <c:pt idx="1627">
                  <c:v>42855.103055555555</c:v>
                </c:pt>
                <c:pt idx="1628">
                  <c:v>42855.10376157405</c:v>
                </c:pt>
                <c:pt idx="1629">
                  <c:v>42855.104629629626</c:v>
                </c:pt>
                <c:pt idx="1630">
                  <c:v>42855.105335648172</c:v>
                </c:pt>
                <c:pt idx="1631">
                  <c:v>42855.106041666644</c:v>
                </c:pt>
                <c:pt idx="1632">
                  <c:v>42855.106747685175</c:v>
                </c:pt>
                <c:pt idx="1633">
                  <c:v>42855.107453703677</c:v>
                </c:pt>
                <c:pt idx="1634">
                  <c:v>42855.108159722222</c:v>
                </c:pt>
                <c:pt idx="1635">
                  <c:v>42855.108865740738</c:v>
                </c:pt>
                <c:pt idx="1636">
                  <c:v>42855.109571759254</c:v>
                </c:pt>
                <c:pt idx="1637">
                  <c:v>42855.110277777792</c:v>
                </c:pt>
                <c:pt idx="1638">
                  <c:v>42855.110983796294</c:v>
                </c:pt>
                <c:pt idx="1639">
                  <c:v>42855.111689814796</c:v>
                </c:pt>
                <c:pt idx="1640">
                  <c:v>42855.112395833334</c:v>
                </c:pt>
                <c:pt idx="1641">
                  <c:v>42855.113101851821</c:v>
                </c:pt>
                <c:pt idx="1642">
                  <c:v>42855.113807870373</c:v>
                </c:pt>
                <c:pt idx="1643">
                  <c:v>42855.114513888919</c:v>
                </c:pt>
                <c:pt idx="1644">
                  <c:v>42855.115219907413</c:v>
                </c:pt>
                <c:pt idx="1645">
                  <c:v>42855.115925925929</c:v>
                </c:pt>
                <c:pt idx="1646">
                  <c:v>42855.116631944467</c:v>
                </c:pt>
                <c:pt idx="1647">
                  <c:v>42855.117337962962</c:v>
                </c:pt>
                <c:pt idx="1648">
                  <c:v>42855.118043981478</c:v>
                </c:pt>
                <c:pt idx="1649">
                  <c:v>42855.118750000001</c:v>
                </c:pt>
                <c:pt idx="1650">
                  <c:v>42855.119456018518</c:v>
                </c:pt>
                <c:pt idx="1651">
                  <c:v>42855.120162037005</c:v>
                </c:pt>
                <c:pt idx="1652">
                  <c:v>42855.120868055557</c:v>
                </c:pt>
                <c:pt idx="1653">
                  <c:v>42855.121574074081</c:v>
                </c:pt>
                <c:pt idx="1654">
                  <c:v>42855.12228009259</c:v>
                </c:pt>
                <c:pt idx="1655">
                  <c:v>42855.122986111077</c:v>
                </c:pt>
                <c:pt idx="1656">
                  <c:v>42855.123692129608</c:v>
                </c:pt>
                <c:pt idx="1657">
                  <c:v>42855.124398148168</c:v>
                </c:pt>
                <c:pt idx="1658">
                  <c:v>42855.125208333324</c:v>
                </c:pt>
                <c:pt idx="1659">
                  <c:v>42855.125914351855</c:v>
                </c:pt>
                <c:pt idx="1660">
                  <c:v>42855.126620370371</c:v>
                </c:pt>
                <c:pt idx="1661">
                  <c:v>42855.127326388887</c:v>
                </c:pt>
                <c:pt idx="1662">
                  <c:v>42855.128032407411</c:v>
                </c:pt>
                <c:pt idx="1663">
                  <c:v>42855.128738425941</c:v>
                </c:pt>
                <c:pt idx="1664">
                  <c:v>42855.129444444436</c:v>
                </c:pt>
                <c:pt idx="1665">
                  <c:v>42855.130150462966</c:v>
                </c:pt>
                <c:pt idx="1666">
                  <c:v>42855.130856481483</c:v>
                </c:pt>
                <c:pt idx="1667">
                  <c:v>42855.131562499999</c:v>
                </c:pt>
                <c:pt idx="1668">
                  <c:v>42855.132268518515</c:v>
                </c:pt>
                <c:pt idx="1669">
                  <c:v>42855.132974537024</c:v>
                </c:pt>
                <c:pt idx="1670">
                  <c:v>42855.133680555518</c:v>
                </c:pt>
                <c:pt idx="1671">
                  <c:v>42855.134386574071</c:v>
                </c:pt>
                <c:pt idx="1672">
                  <c:v>42855.135092592594</c:v>
                </c:pt>
                <c:pt idx="1673">
                  <c:v>42855.135798611067</c:v>
                </c:pt>
                <c:pt idx="1674">
                  <c:v>42855.136504629627</c:v>
                </c:pt>
                <c:pt idx="1675">
                  <c:v>42855.137210648172</c:v>
                </c:pt>
                <c:pt idx="1676">
                  <c:v>42855.137916666645</c:v>
                </c:pt>
                <c:pt idx="1677">
                  <c:v>42855.138622685176</c:v>
                </c:pt>
                <c:pt idx="1678">
                  <c:v>42855.139328703677</c:v>
                </c:pt>
                <c:pt idx="1679">
                  <c:v>42855.140034722222</c:v>
                </c:pt>
                <c:pt idx="1680">
                  <c:v>42855.140740740724</c:v>
                </c:pt>
                <c:pt idx="1681">
                  <c:v>42855.141446759219</c:v>
                </c:pt>
                <c:pt idx="1682">
                  <c:v>42855.142152777778</c:v>
                </c:pt>
                <c:pt idx="1683">
                  <c:v>42855.142858796316</c:v>
                </c:pt>
                <c:pt idx="1684">
                  <c:v>42855.143564814804</c:v>
                </c:pt>
                <c:pt idx="1685">
                  <c:v>42855.144270833334</c:v>
                </c:pt>
                <c:pt idx="1686">
                  <c:v>42855.145694444465</c:v>
                </c:pt>
                <c:pt idx="1687">
                  <c:v>42855.14640046296</c:v>
                </c:pt>
                <c:pt idx="1688">
                  <c:v>42855.147106481476</c:v>
                </c:pt>
                <c:pt idx="1689">
                  <c:v>42855.147812500007</c:v>
                </c:pt>
                <c:pt idx="1690">
                  <c:v>42855.148518518537</c:v>
                </c:pt>
                <c:pt idx="1691">
                  <c:v>42855.149224537025</c:v>
                </c:pt>
                <c:pt idx="1692">
                  <c:v>42855.149930555555</c:v>
                </c:pt>
                <c:pt idx="1693">
                  <c:v>42855.150636574093</c:v>
                </c:pt>
                <c:pt idx="1694">
                  <c:v>42855.151342592595</c:v>
                </c:pt>
                <c:pt idx="1695">
                  <c:v>42855.152048611104</c:v>
                </c:pt>
                <c:pt idx="1696">
                  <c:v>42855.152754629627</c:v>
                </c:pt>
                <c:pt idx="1697">
                  <c:v>42855.153460648151</c:v>
                </c:pt>
                <c:pt idx="1698">
                  <c:v>42855.154166666645</c:v>
                </c:pt>
                <c:pt idx="1699">
                  <c:v>42855.154872685183</c:v>
                </c:pt>
                <c:pt idx="1700">
                  <c:v>42855.155578703707</c:v>
                </c:pt>
                <c:pt idx="1701">
                  <c:v>42855.156284722223</c:v>
                </c:pt>
                <c:pt idx="1702">
                  <c:v>42855.156990740739</c:v>
                </c:pt>
                <c:pt idx="1703">
                  <c:v>42855.157696759255</c:v>
                </c:pt>
                <c:pt idx="1704">
                  <c:v>42855.158402777779</c:v>
                </c:pt>
                <c:pt idx="1705">
                  <c:v>42855.159108796295</c:v>
                </c:pt>
                <c:pt idx="1706">
                  <c:v>42855.159814814819</c:v>
                </c:pt>
                <c:pt idx="1707">
                  <c:v>42855.160520833313</c:v>
                </c:pt>
                <c:pt idx="1708">
                  <c:v>42855.161226851829</c:v>
                </c:pt>
                <c:pt idx="1709">
                  <c:v>42855.161932870345</c:v>
                </c:pt>
                <c:pt idx="1710">
                  <c:v>42855.162638888891</c:v>
                </c:pt>
                <c:pt idx="1711">
                  <c:v>42855.163344907378</c:v>
                </c:pt>
                <c:pt idx="1712">
                  <c:v>42855.164050925923</c:v>
                </c:pt>
                <c:pt idx="1713">
                  <c:v>42855.164756944447</c:v>
                </c:pt>
                <c:pt idx="1714">
                  <c:v>42855.166076388909</c:v>
                </c:pt>
                <c:pt idx="1715">
                  <c:v>42855.166782407388</c:v>
                </c:pt>
                <c:pt idx="1716">
                  <c:v>42855.167488425926</c:v>
                </c:pt>
                <c:pt idx="1717">
                  <c:v>42855.168194444443</c:v>
                </c:pt>
                <c:pt idx="1718">
                  <c:v>42855.168900462966</c:v>
                </c:pt>
                <c:pt idx="1719">
                  <c:v>42855.169606481475</c:v>
                </c:pt>
                <c:pt idx="1720">
                  <c:v>42855.170312500006</c:v>
                </c:pt>
                <c:pt idx="1721">
                  <c:v>42855.171018518522</c:v>
                </c:pt>
                <c:pt idx="1722">
                  <c:v>42855.171724537002</c:v>
                </c:pt>
                <c:pt idx="1723">
                  <c:v>42855.172430555554</c:v>
                </c:pt>
                <c:pt idx="1724">
                  <c:v>42855.173136574071</c:v>
                </c:pt>
                <c:pt idx="1725">
                  <c:v>42855.173842592594</c:v>
                </c:pt>
                <c:pt idx="1726">
                  <c:v>42855.174548611089</c:v>
                </c:pt>
                <c:pt idx="1727">
                  <c:v>42855.175254629627</c:v>
                </c:pt>
                <c:pt idx="1728">
                  <c:v>42855.17596064815</c:v>
                </c:pt>
                <c:pt idx="1729">
                  <c:v>42855.176666666644</c:v>
                </c:pt>
                <c:pt idx="1730">
                  <c:v>42855.177372685175</c:v>
                </c:pt>
                <c:pt idx="1731">
                  <c:v>42855.178078703706</c:v>
                </c:pt>
                <c:pt idx="1732">
                  <c:v>42855.1787847222</c:v>
                </c:pt>
                <c:pt idx="1733">
                  <c:v>42855.179490740724</c:v>
                </c:pt>
                <c:pt idx="1734">
                  <c:v>42855.180196759255</c:v>
                </c:pt>
                <c:pt idx="1735">
                  <c:v>42855.180902777778</c:v>
                </c:pt>
                <c:pt idx="1736">
                  <c:v>42855.181608796294</c:v>
                </c:pt>
                <c:pt idx="1737">
                  <c:v>42855.182314814818</c:v>
                </c:pt>
                <c:pt idx="1738">
                  <c:v>42855.183020833305</c:v>
                </c:pt>
                <c:pt idx="1739">
                  <c:v>42855.183726851821</c:v>
                </c:pt>
                <c:pt idx="1740">
                  <c:v>42855.184432870381</c:v>
                </c:pt>
                <c:pt idx="1741">
                  <c:v>42855.18513888889</c:v>
                </c:pt>
                <c:pt idx="1742">
                  <c:v>42855.186493055553</c:v>
                </c:pt>
                <c:pt idx="1743">
                  <c:v>42855.187199074091</c:v>
                </c:pt>
                <c:pt idx="1744">
                  <c:v>42855.187905092593</c:v>
                </c:pt>
                <c:pt idx="1745">
                  <c:v>42855.188611111109</c:v>
                </c:pt>
                <c:pt idx="1746">
                  <c:v>42855.189317129632</c:v>
                </c:pt>
                <c:pt idx="1747">
                  <c:v>42855.190023148149</c:v>
                </c:pt>
                <c:pt idx="1748">
                  <c:v>42855.190729166643</c:v>
                </c:pt>
                <c:pt idx="1749">
                  <c:v>42855.191435185174</c:v>
                </c:pt>
                <c:pt idx="1750">
                  <c:v>42855.192141203668</c:v>
                </c:pt>
                <c:pt idx="1751">
                  <c:v>42855.192847222221</c:v>
                </c:pt>
                <c:pt idx="1752">
                  <c:v>42855.193553240737</c:v>
                </c:pt>
                <c:pt idx="1753">
                  <c:v>42855.19425925926</c:v>
                </c:pt>
                <c:pt idx="1754">
                  <c:v>42855.194965277777</c:v>
                </c:pt>
                <c:pt idx="1755">
                  <c:v>42855.1956712963</c:v>
                </c:pt>
                <c:pt idx="1756">
                  <c:v>42855.196377314816</c:v>
                </c:pt>
                <c:pt idx="1757">
                  <c:v>42855.197083333289</c:v>
                </c:pt>
                <c:pt idx="1758">
                  <c:v>42855.19778935182</c:v>
                </c:pt>
                <c:pt idx="1759">
                  <c:v>42855.198495370372</c:v>
                </c:pt>
                <c:pt idx="1760">
                  <c:v>42855.199201388888</c:v>
                </c:pt>
                <c:pt idx="1761">
                  <c:v>42855.199907407405</c:v>
                </c:pt>
                <c:pt idx="1762">
                  <c:v>42855.200613425943</c:v>
                </c:pt>
                <c:pt idx="1763">
                  <c:v>42855.201319444466</c:v>
                </c:pt>
                <c:pt idx="1764">
                  <c:v>42855.202025462961</c:v>
                </c:pt>
                <c:pt idx="1765">
                  <c:v>42855.202731481484</c:v>
                </c:pt>
                <c:pt idx="1766">
                  <c:v>42855.203437499993</c:v>
                </c:pt>
                <c:pt idx="1767">
                  <c:v>42855.204143518495</c:v>
                </c:pt>
                <c:pt idx="1768">
                  <c:v>42855.204849537025</c:v>
                </c:pt>
                <c:pt idx="1769">
                  <c:v>42855.205555555556</c:v>
                </c:pt>
                <c:pt idx="1770">
                  <c:v>42855.206944444442</c:v>
                </c:pt>
                <c:pt idx="1771">
                  <c:v>42855.207650462966</c:v>
                </c:pt>
                <c:pt idx="1772">
                  <c:v>42855.208356481482</c:v>
                </c:pt>
                <c:pt idx="1773">
                  <c:v>42855.209062499998</c:v>
                </c:pt>
                <c:pt idx="1774">
                  <c:v>42855.2097685185</c:v>
                </c:pt>
                <c:pt idx="1775">
                  <c:v>42855.210474537016</c:v>
                </c:pt>
                <c:pt idx="1776">
                  <c:v>42855.211180555518</c:v>
                </c:pt>
                <c:pt idx="1777">
                  <c:v>42855.211886574078</c:v>
                </c:pt>
                <c:pt idx="1778">
                  <c:v>42855.212592592601</c:v>
                </c:pt>
                <c:pt idx="1779">
                  <c:v>42855.213298611088</c:v>
                </c:pt>
                <c:pt idx="1780">
                  <c:v>42855.214004629626</c:v>
                </c:pt>
                <c:pt idx="1781">
                  <c:v>42855.214710648172</c:v>
                </c:pt>
                <c:pt idx="1782">
                  <c:v>42855.215416666644</c:v>
                </c:pt>
                <c:pt idx="1783">
                  <c:v>42855.216122685175</c:v>
                </c:pt>
                <c:pt idx="1784">
                  <c:v>42855.216828703706</c:v>
                </c:pt>
                <c:pt idx="1785">
                  <c:v>42855.217534722222</c:v>
                </c:pt>
                <c:pt idx="1786">
                  <c:v>42855.218240740738</c:v>
                </c:pt>
                <c:pt idx="1787">
                  <c:v>42855.218946759254</c:v>
                </c:pt>
                <c:pt idx="1788">
                  <c:v>42855.219652777778</c:v>
                </c:pt>
                <c:pt idx="1789">
                  <c:v>42855.220358796294</c:v>
                </c:pt>
                <c:pt idx="1790">
                  <c:v>42855.221064814774</c:v>
                </c:pt>
                <c:pt idx="1791">
                  <c:v>42855.221770833276</c:v>
                </c:pt>
                <c:pt idx="1792">
                  <c:v>42855.222476851821</c:v>
                </c:pt>
                <c:pt idx="1793">
                  <c:v>42855.22318287033</c:v>
                </c:pt>
                <c:pt idx="1794">
                  <c:v>42855.223888888875</c:v>
                </c:pt>
                <c:pt idx="1795">
                  <c:v>42855.224594907406</c:v>
                </c:pt>
                <c:pt idx="1796">
                  <c:v>42855.225300925908</c:v>
                </c:pt>
                <c:pt idx="1797">
                  <c:v>42855.226006944446</c:v>
                </c:pt>
                <c:pt idx="1798">
                  <c:v>42855.227395833288</c:v>
                </c:pt>
                <c:pt idx="1799">
                  <c:v>42855.228101851819</c:v>
                </c:pt>
                <c:pt idx="1800">
                  <c:v>42855.228807870371</c:v>
                </c:pt>
                <c:pt idx="1801">
                  <c:v>42855.229513888888</c:v>
                </c:pt>
                <c:pt idx="1802">
                  <c:v>42855.230219907411</c:v>
                </c:pt>
                <c:pt idx="1803">
                  <c:v>42855.230925925927</c:v>
                </c:pt>
                <c:pt idx="1804">
                  <c:v>42855.231631944444</c:v>
                </c:pt>
                <c:pt idx="1805">
                  <c:v>42855.23233796296</c:v>
                </c:pt>
                <c:pt idx="1806">
                  <c:v>42855.233043981447</c:v>
                </c:pt>
                <c:pt idx="1807">
                  <c:v>42855.233749999985</c:v>
                </c:pt>
                <c:pt idx="1808">
                  <c:v>42855.234456018516</c:v>
                </c:pt>
                <c:pt idx="1809">
                  <c:v>42855.235162037003</c:v>
                </c:pt>
                <c:pt idx="1810">
                  <c:v>42855.235868055555</c:v>
                </c:pt>
                <c:pt idx="1811">
                  <c:v>42855.236574074093</c:v>
                </c:pt>
                <c:pt idx="1812">
                  <c:v>42855.237280092595</c:v>
                </c:pt>
                <c:pt idx="1813">
                  <c:v>42855.237986111068</c:v>
                </c:pt>
                <c:pt idx="1814">
                  <c:v>42855.238692129627</c:v>
                </c:pt>
                <c:pt idx="1815">
                  <c:v>42855.239398148173</c:v>
                </c:pt>
                <c:pt idx="1816">
                  <c:v>42855.240104166645</c:v>
                </c:pt>
                <c:pt idx="1817">
                  <c:v>42855.240810185183</c:v>
                </c:pt>
                <c:pt idx="1818">
                  <c:v>42855.241516203707</c:v>
                </c:pt>
                <c:pt idx="1819">
                  <c:v>42855.242222222223</c:v>
                </c:pt>
                <c:pt idx="1820">
                  <c:v>42855.242928240739</c:v>
                </c:pt>
                <c:pt idx="1821">
                  <c:v>42855.243634259255</c:v>
                </c:pt>
                <c:pt idx="1822">
                  <c:v>42855.244340277779</c:v>
                </c:pt>
                <c:pt idx="1823">
                  <c:v>42855.245046296295</c:v>
                </c:pt>
                <c:pt idx="1824">
                  <c:v>42855.245752314804</c:v>
                </c:pt>
                <c:pt idx="1825">
                  <c:v>42855.246458333335</c:v>
                </c:pt>
                <c:pt idx="1826">
                  <c:v>42855.247685185175</c:v>
                </c:pt>
                <c:pt idx="1827">
                  <c:v>42855.248391203706</c:v>
                </c:pt>
                <c:pt idx="1828">
                  <c:v>42855.249097222222</c:v>
                </c:pt>
                <c:pt idx="1829">
                  <c:v>42855.249803240738</c:v>
                </c:pt>
                <c:pt idx="1830">
                  <c:v>42855.250509259262</c:v>
                </c:pt>
                <c:pt idx="1831">
                  <c:v>42855.251215277793</c:v>
                </c:pt>
                <c:pt idx="1832">
                  <c:v>42855.251921296294</c:v>
                </c:pt>
                <c:pt idx="1833">
                  <c:v>42855.252627314818</c:v>
                </c:pt>
                <c:pt idx="1834">
                  <c:v>42855.253333333334</c:v>
                </c:pt>
                <c:pt idx="1835">
                  <c:v>42855.254039351872</c:v>
                </c:pt>
                <c:pt idx="1836">
                  <c:v>42855.254745370381</c:v>
                </c:pt>
                <c:pt idx="1837">
                  <c:v>42855.25545138889</c:v>
                </c:pt>
                <c:pt idx="1838">
                  <c:v>42855.256157407413</c:v>
                </c:pt>
                <c:pt idx="1839">
                  <c:v>42855.256863425944</c:v>
                </c:pt>
                <c:pt idx="1840">
                  <c:v>42855.257569444468</c:v>
                </c:pt>
                <c:pt idx="1841">
                  <c:v>42855.258275462991</c:v>
                </c:pt>
                <c:pt idx="1842">
                  <c:v>42855.258981481478</c:v>
                </c:pt>
                <c:pt idx="1843">
                  <c:v>42855.259687499994</c:v>
                </c:pt>
                <c:pt idx="1844">
                  <c:v>42855.260393518496</c:v>
                </c:pt>
                <c:pt idx="1845">
                  <c:v>42855.261099537012</c:v>
                </c:pt>
                <c:pt idx="1846">
                  <c:v>42855.261805555529</c:v>
                </c:pt>
                <c:pt idx="1847">
                  <c:v>42855.262511574081</c:v>
                </c:pt>
                <c:pt idx="1848">
                  <c:v>42855.26321759259</c:v>
                </c:pt>
                <c:pt idx="1849">
                  <c:v>42855.263923611063</c:v>
                </c:pt>
                <c:pt idx="1850">
                  <c:v>42855.264629629608</c:v>
                </c:pt>
                <c:pt idx="1851">
                  <c:v>42855.265335648146</c:v>
                </c:pt>
                <c:pt idx="1852">
                  <c:v>42855.266041666633</c:v>
                </c:pt>
                <c:pt idx="1853">
                  <c:v>42855.266747685164</c:v>
                </c:pt>
                <c:pt idx="1854">
                  <c:v>42855.268020833297</c:v>
                </c:pt>
                <c:pt idx="1855">
                  <c:v>42855.26872685182</c:v>
                </c:pt>
                <c:pt idx="1856">
                  <c:v>42855.269432870351</c:v>
                </c:pt>
                <c:pt idx="1857">
                  <c:v>42855.270138888889</c:v>
                </c:pt>
                <c:pt idx="1858">
                  <c:v>42855.270844907405</c:v>
                </c:pt>
                <c:pt idx="1859">
                  <c:v>42855.271550925929</c:v>
                </c:pt>
                <c:pt idx="1860">
                  <c:v>42855.272256944467</c:v>
                </c:pt>
                <c:pt idx="1861">
                  <c:v>42855.272962962954</c:v>
                </c:pt>
                <c:pt idx="1862">
                  <c:v>42855.273668981463</c:v>
                </c:pt>
                <c:pt idx="1863">
                  <c:v>42855.274375000001</c:v>
                </c:pt>
                <c:pt idx="1864">
                  <c:v>42855.275081018495</c:v>
                </c:pt>
                <c:pt idx="1865">
                  <c:v>42855.275787037004</c:v>
                </c:pt>
                <c:pt idx="1866">
                  <c:v>42855.276493055557</c:v>
                </c:pt>
                <c:pt idx="1867">
                  <c:v>42855.277199074073</c:v>
                </c:pt>
                <c:pt idx="1868">
                  <c:v>42855.277905092589</c:v>
                </c:pt>
                <c:pt idx="1869">
                  <c:v>42855.278611111105</c:v>
                </c:pt>
                <c:pt idx="1870">
                  <c:v>42855.279317129629</c:v>
                </c:pt>
                <c:pt idx="1871">
                  <c:v>42855.280023148167</c:v>
                </c:pt>
                <c:pt idx="1872">
                  <c:v>42855.280729166654</c:v>
                </c:pt>
                <c:pt idx="1873">
                  <c:v>42855.281435185185</c:v>
                </c:pt>
                <c:pt idx="1874">
                  <c:v>42855.282141203679</c:v>
                </c:pt>
                <c:pt idx="1875">
                  <c:v>42855.282847222232</c:v>
                </c:pt>
                <c:pt idx="1876">
                  <c:v>42855.283553240741</c:v>
                </c:pt>
                <c:pt idx="1877">
                  <c:v>42855.284259259279</c:v>
                </c:pt>
                <c:pt idx="1878">
                  <c:v>42855.28496527778</c:v>
                </c:pt>
                <c:pt idx="1879">
                  <c:v>42855.285671296297</c:v>
                </c:pt>
                <c:pt idx="1880">
                  <c:v>42855.286377314813</c:v>
                </c:pt>
                <c:pt idx="1881">
                  <c:v>42855.287083333315</c:v>
                </c:pt>
                <c:pt idx="1882">
                  <c:v>42855.288425925923</c:v>
                </c:pt>
                <c:pt idx="1883">
                  <c:v>42855.289131944446</c:v>
                </c:pt>
                <c:pt idx="1884">
                  <c:v>42855.289837962962</c:v>
                </c:pt>
                <c:pt idx="1885">
                  <c:v>42855.290543981457</c:v>
                </c:pt>
                <c:pt idx="1886">
                  <c:v>42855.291249999995</c:v>
                </c:pt>
                <c:pt idx="1887">
                  <c:v>42855.291956018504</c:v>
                </c:pt>
                <c:pt idx="1888">
                  <c:v>42855.292662037013</c:v>
                </c:pt>
                <c:pt idx="1889">
                  <c:v>42855.293368055529</c:v>
                </c:pt>
                <c:pt idx="1890">
                  <c:v>42855.294074074081</c:v>
                </c:pt>
                <c:pt idx="1891">
                  <c:v>42855.294780092576</c:v>
                </c:pt>
                <c:pt idx="1892">
                  <c:v>42855.295486111063</c:v>
                </c:pt>
                <c:pt idx="1893">
                  <c:v>42855.296192129608</c:v>
                </c:pt>
                <c:pt idx="1894">
                  <c:v>42855.296898148175</c:v>
                </c:pt>
                <c:pt idx="1895">
                  <c:v>42855.297604166633</c:v>
                </c:pt>
                <c:pt idx="1896">
                  <c:v>42855.298310185186</c:v>
                </c:pt>
                <c:pt idx="1897">
                  <c:v>42855.29901620368</c:v>
                </c:pt>
                <c:pt idx="1898">
                  <c:v>42855.299722222189</c:v>
                </c:pt>
                <c:pt idx="1899">
                  <c:v>42855.300428240742</c:v>
                </c:pt>
                <c:pt idx="1900">
                  <c:v>42855.301134259258</c:v>
                </c:pt>
                <c:pt idx="1901">
                  <c:v>42855.301840277782</c:v>
                </c:pt>
                <c:pt idx="1902">
                  <c:v>42855.302546296334</c:v>
                </c:pt>
                <c:pt idx="1903">
                  <c:v>42855.303252314836</c:v>
                </c:pt>
                <c:pt idx="1904">
                  <c:v>42855.30395833333</c:v>
                </c:pt>
                <c:pt idx="1905">
                  <c:v>42855.304664351861</c:v>
                </c:pt>
                <c:pt idx="1906">
                  <c:v>42855.305370370392</c:v>
                </c:pt>
                <c:pt idx="1907">
                  <c:v>42855.30607638893</c:v>
                </c:pt>
                <c:pt idx="1908">
                  <c:v>42855.30678240741</c:v>
                </c:pt>
                <c:pt idx="1909">
                  <c:v>42855.307488425933</c:v>
                </c:pt>
                <c:pt idx="1910">
                  <c:v>42855.308194444471</c:v>
                </c:pt>
                <c:pt idx="1911">
                  <c:v>42855.309039351872</c:v>
                </c:pt>
                <c:pt idx="1912">
                  <c:v>42855.309745370367</c:v>
                </c:pt>
                <c:pt idx="1913">
                  <c:v>42855.310451388919</c:v>
                </c:pt>
                <c:pt idx="1914">
                  <c:v>42855.311157407428</c:v>
                </c:pt>
                <c:pt idx="1915">
                  <c:v>42855.311863425944</c:v>
                </c:pt>
                <c:pt idx="1916">
                  <c:v>42855.312569444497</c:v>
                </c:pt>
                <c:pt idx="1917">
                  <c:v>42855.313275462999</c:v>
                </c:pt>
                <c:pt idx="1918">
                  <c:v>42855.313981481479</c:v>
                </c:pt>
                <c:pt idx="1919">
                  <c:v>42855.314687500002</c:v>
                </c:pt>
                <c:pt idx="1920">
                  <c:v>42855.315393518518</c:v>
                </c:pt>
                <c:pt idx="1921">
                  <c:v>42855.316099537042</c:v>
                </c:pt>
                <c:pt idx="1922">
                  <c:v>42855.31680555558</c:v>
                </c:pt>
                <c:pt idx="1923">
                  <c:v>42855.317511574103</c:v>
                </c:pt>
                <c:pt idx="1924">
                  <c:v>42855.318217592627</c:v>
                </c:pt>
                <c:pt idx="1925">
                  <c:v>42855.318923611114</c:v>
                </c:pt>
                <c:pt idx="1926">
                  <c:v>42855.31962962963</c:v>
                </c:pt>
                <c:pt idx="1927">
                  <c:v>42855.320335648175</c:v>
                </c:pt>
                <c:pt idx="1928">
                  <c:v>42855.321041666633</c:v>
                </c:pt>
                <c:pt idx="1929">
                  <c:v>42855.321747685164</c:v>
                </c:pt>
                <c:pt idx="1930">
                  <c:v>42855.32245370368</c:v>
                </c:pt>
                <c:pt idx="1931">
                  <c:v>42855.323159722204</c:v>
                </c:pt>
                <c:pt idx="1932">
                  <c:v>42855.323865740735</c:v>
                </c:pt>
                <c:pt idx="1933">
                  <c:v>42855.324571759258</c:v>
                </c:pt>
                <c:pt idx="1934">
                  <c:v>42855.325277777782</c:v>
                </c:pt>
                <c:pt idx="1935">
                  <c:v>42855.325983796276</c:v>
                </c:pt>
                <c:pt idx="1936">
                  <c:v>42855.326689814814</c:v>
                </c:pt>
                <c:pt idx="1937">
                  <c:v>42855.327395833308</c:v>
                </c:pt>
                <c:pt idx="1938">
                  <c:v>42855.328101851854</c:v>
                </c:pt>
                <c:pt idx="1939">
                  <c:v>42855.328807870392</c:v>
                </c:pt>
                <c:pt idx="1940">
                  <c:v>42855.329745370371</c:v>
                </c:pt>
                <c:pt idx="1941">
                  <c:v>42855.330451388909</c:v>
                </c:pt>
                <c:pt idx="1942">
                  <c:v>42855.331157407411</c:v>
                </c:pt>
                <c:pt idx="1943">
                  <c:v>42855.331863425941</c:v>
                </c:pt>
                <c:pt idx="1944">
                  <c:v>42855.332569444479</c:v>
                </c:pt>
                <c:pt idx="1945">
                  <c:v>42855.333275462996</c:v>
                </c:pt>
                <c:pt idx="1946">
                  <c:v>42855.333981481475</c:v>
                </c:pt>
                <c:pt idx="1947">
                  <c:v>42855.334687500006</c:v>
                </c:pt>
                <c:pt idx="1948">
                  <c:v>42855.335393518515</c:v>
                </c:pt>
                <c:pt idx="1949">
                  <c:v>42855.336099537039</c:v>
                </c:pt>
                <c:pt idx="1950">
                  <c:v>42855.336805555562</c:v>
                </c:pt>
                <c:pt idx="1951">
                  <c:v>42855.337511574093</c:v>
                </c:pt>
                <c:pt idx="1952">
                  <c:v>42855.338217592624</c:v>
                </c:pt>
                <c:pt idx="1953">
                  <c:v>42855.338923611089</c:v>
                </c:pt>
                <c:pt idx="1954">
                  <c:v>42855.339629629627</c:v>
                </c:pt>
                <c:pt idx="1955">
                  <c:v>42855.340335648194</c:v>
                </c:pt>
                <c:pt idx="1956">
                  <c:v>42855.341041666645</c:v>
                </c:pt>
                <c:pt idx="1957">
                  <c:v>42855.341747685176</c:v>
                </c:pt>
                <c:pt idx="1958">
                  <c:v>42855.342453703706</c:v>
                </c:pt>
                <c:pt idx="1959">
                  <c:v>42855.343159722222</c:v>
                </c:pt>
                <c:pt idx="1960">
                  <c:v>42855.343865740739</c:v>
                </c:pt>
                <c:pt idx="1961">
                  <c:v>42855.344571759262</c:v>
                </c:pt>
                <c:pt idx="1962">
                  <c:v>42855.345277777793</c:v>
                </c:pt>
                <c:pt idx="1963">
                  <c:v>42855.345983796295</c:v>
                </c:pt>
                <c:pt idx="1964">
                  <c:v>42855.346689814818</c:v>
                </c:pt>
                <c:pt idx="1965">
                  <c:v>42855.347395833334</c:v>
                </c:pt>
                <c:pt idx="1966">
                  <c:v>42855.348101851851</c:v>
                </c:pt>
                <c:pt idx="1967">
                  <c:v>42855.348807870396</c:v>
                </c:pt>
                <c:pt idx="1968">
                  <c:v>42855.349513888919</c:v>
                </c:pt>
                <c:pt idx="1969">
                  <c:v>42855.350335648196</c:v>
                </c:pt>
                <c:pt idx="1970">
                  <c:v>42855.351041666654</c:v>
                </c:pt>
                <c:pt idx="1971">
                  <c:v>42855.351747685185</c:v>
                </c:pt>
                <c:pt idx="1972">
                  <c:v>42855.352453703701</c:v>
                </c:pt>
                <c:pt idx="1973">
                  <c:v>42855.353159722232</c:v>
                </c:pt>
                <c:pt idx="1974">
                  <c:v>42855.353865740741</c:v>
                </c:pt>
                <c:pt idx="1975">
                  <c:v>42855.354571759279</c:v>
                </c:pt>
                <c:pt idx="1976">
                  <c:v>42855.355277777802</c:v>
                </c:pt>
                <c:pt idx="1977">
                  <c:v>42855.355983796297</c:v>
                </c:pt>
                <c:pt idx="1978">
                  <c:v>42855.356689814813</c:v>
                </c:pt>
                <c:pt idx="1979">
                  <c:v>42855.357395833336</c:v>
                </c:pt>
                <c:pt idx="1980">
                  <c:v>42855.358101851853</c:v>
                </c:pt>
                <c:pt idx="1981">
                  <c:v>42855.358807870398</c:v>
                </c:pt>
                <c:pt idx="1982">
                  <c:v>42855.359513888929</c:v>
                </c:pt>
                <c:pt idx="1983">
                  <c:v>42855.36021990743</c:v>
                </c:pt>
                <c:pt idx="1984">
                  <c:v>42855.360925925932</c:v>
                </c:pt>
                <c:pt idx="1985">
                  <c:v>42855.361631944441</c:v>
                </c:pt>
                <c:pt idx="1986">
                  <c:v>42855.362337962986</c:v>
                </c:pt>
                <c:pt idx="1987">
                  <c:v>42855.363043981459</c:v>
                </c:pt>
                <c:pt idx="1988">
                  <c:v>42855.363749999997</c:v>
                </c:pt>
                <c:pt idx="1989">
                  <c:v>42855.364456018542</c:v>
                </c:pt>
                <c:pt idx="1990">
                  <c:v>42855.365162037015</c:v>
                </c:pt>
                <c:pt idx="1991">
                  <c:v>42855.365868055553</c:v>
                </c:pt>
                <c:pt idx="1992">
                  <c:v>42855.366574074105</c:v>
                </c:pt>
                <c:pt idx="1993">
                  <c:v>42855.367280092592</c:v>
                </c:pt>
                <c:pt idx="1994">
                  <c:v>42855.367986111087</c:v>
                </c:pt>
                <c:pt idx="1995">
                  <c:v>42855.368692129632</c:v>
                </c:pt>
                <c:pt idx="1996">
                  <c:v>42855.369398148185</c:v>
                </c:pt>
                <c:pt idx="1997">
                  <c:v>42855.370798611104</c:v>
                </c:pt>
                <c:pt idx="1998">
                  <c:v>42855.371504629627</c:v>
                </c:pt>
                <c:pt idx="1999">
                  <c:v>42855.372210648195</c:v>
                </c:pt>
                <c:pt idx="2000">
                  <c:v>42855.372916666667</c:v>
                </c:pt>
                <c:pt idx="2001">
                  <c:v>42855.373622685176</c:v>
                </c:pt>
                <c:pt idx="2002">
                  <c:v>42855.374328703707</c:v>
                </c:pt>
                <c:pt idx="2003">
                  <c:v>42855.375034722223</c:v>
                </c:pt>
                <c:pt idx="2004">
                  <c:v>42855.375740740725</c:v>
                </c:pt>
                <c:pt idx="2005">
                  <c:v>42855.376446759255</c:v>
                </c:pt>
                <c:pt idx="2006">
                  <c:v>42855.377152777779</c:v>
                </c:pt>
                <c:pt idx="2007">
                  <c:v>42855.377858796317</c:v>
                </c:pt>
                <c:pt idx="2008">
                  <c:v>42855.378564814819</c:v>
                </c:pt>
                <c:pt idx="2009">
                  <c:v>42855.379270833335</c:v>
                </c:pt>
                <c:pt idx="2010">
                  <c:v>42855.379976851851</c:v>
                </c:pt>
                <c:pt idx="2011">
                  <c:v>42855.380682870367</c:v>
                </c:pt>
                <c:pt idx="2012">
                  <c:v>42855.381388888891</c:v>
                </c:pt>
                <c:pt idx="2013">
                  <c:v>42855.382094907429</c:v>
                </c:pt>
                <c:pt idx="2014">
                  <c:v>42855.382800925945</c:v>
                </c:pt>
                <c:pt idx="2015">
                  <c:v>42855.383506944476</c:v>
                </c:pt>
                <c:pt idx="2016">
                  <c:v>42855.384212962999</c:v>
                </c:pt>
                <c:pt idx="2017">
                  <c:v>42855.384918981501</c:v>
                </c:pt>
                <c:pt idx="2018">
                  <c:v>42855.385625000003</c:v>
                </c:pt>
                <c:pt idx="2019">
                  <c:v>42855.386331018548</c:v>
                </c:pt>
                <c:pt idx="2020">
                  <c:v>42855.387037037042</c:v>
                </c:pt>
                <c:pt idx="2021">
                  <c:v>42855.387743055559</c:v>
                </c:pt>
                <c:pt idx="2022">
                  <c:v>42855.388449074104</c:v>
                </c:pt>
                <c:pt idx="2023">
                  <c:v>42855.389155092613</c:v>
                </c:pt>
                <c:pt idx="2024">
                  <c:v>42855.389861111114</c:v>
                </c:pt>
                <c:pt idx="2025">
                  <c:v>42855.391192129624</c:v>
                </c:pt>
                <c:pt idx="2026">
                  <c:v>42855.391898148177</c:v>
                </c:pt>
                <c:pt idx="2027">
                  <c:v>42855.392604166664</c:v>
                </c:pt>
                <c:pt idx="2028">
                  <c:v>42855.393310185187</c:v>
                </c:pt>
                <c:pt idx="2029">
                  <c:v>42855.394016203703</c:v>
                </c:pt>
                <c:pt idx="2030">
                  <c:v>42855.39472222222</c:v>
                </c:pt>
                <c:pt idx="2031">
                  <c:v>42855.395428240736</c:v>
                </c:pt>
                <c:pt idx="2032">
                  <c:v>42855.396134259259</c:v>
                </c:pt>
                <c:pt idx="2033">
                  <c:v>42855.396840277783</c:v>
                </c:pt>
                <c:pt idx="2034">
                  <c:v>42855.397546296299</c:v>
                </c:pt>
                <c:pt idx="2035">
                  <c:v>42855.398252314837</c:v>
                </c:pt>
                <c:pt idx="2036">
                  <c:v>42855.398958333331</c:v>
                </c:pt>
                <c:pt idx="2037">
                  <c:v>42855.399664351855</c:v>
                </c:pt>
                <c:pt idx="2038">
                  <c:v>42855.400370370393</c:v>
                </c:pt>
                <c:pt idx="2039">
                  <c:v>42855.401076388909</c:v>
                </c:pt>
                <c:pt idx="2040">
                  <c:v>42855.401782407404</c:v>
                </c:pt>
                <c:pt idx="2041">
                  <c:v>42855.402488425942</c:v>
                </c:pt>
                <c:pt idx="2042">
                  <c:v>42855.403194444443</c:v>
                </c:pt>
                <c:pt idx="2043">
                  <c:v>42855.403900462959</c:v>
                </c:pt>
                <c:pt idx="2044">
                  <c:v>42855.404606481483</c:v>
                </c:pt>
                <c:pt idx="2045">
                  <c:v>42855.405312500006</c:v>
                </c:pt>
                <c:pt idx="2046">
                  <c:v>42855.406018518537</c:v>
                </c:pt>
                <c:pt idx="2047">
                  <c:v>42855.406724537024</c:v>
                </c:pt>
                <c:pt idx="2048">
                  <c:v>42855.407430555555</c:v>
                </c:pt>
                <c:pt idx="2049">
                  <c:v>42855.408136574093</c:v>
                </c:pt>
                <c:pt idx="2050">
                  <c:v>42855.408842592602</c:v>
                </c:pt>
                <c:pt idx="2051">
                  <c:v>42855.409548611104</c:v>
                </c:pt>
                <c:pt idx="2052">
                  <c:v>42855.410254629642</c:v>
                </c:pt>
                <c:pt idx="2053">
                  <c:v>42855.411666666645</c:v>
                </c:pt>
                <c:pt idx="2054">
                  <c:v>42855.412372685183</c:v>
                </c:pt>
                <c:pt idx="2055">
                  <c:v>42855.413078703707</c:v>
                </c:pt>
                <c:pt idx="2056">
                  <c:v>42855.413784722201</c:v>
                </c:pt>
                <c:pt idx="2057">
                  <c:v>42855.414490740739</c:v>
                </c:pt>
                <c:pt idx="2058">
                  <c:v>42855.415196759255</c:v>
                </c:pt>
                <c:pt idx="2059">
                  <c:v>42855.415902777779</c:v>
                </c:pt>
                <c:pt idx="2060">
                  <c:v>42855.416608796317</c:v>
                </c:pt>
                <c:pt idx="2061">
                  <c:v>42855.417314814811</c:v>
                </c:pt>
                <c:pt idx="2062">
                  <c:v>42855.418020833335</c:v>
                </c:pt>
                <c:pt idx="2063">
                  <c:v>42855.418726851851</c:v>
                </c:pt>
                <c:pt idx="2064">
                  <c:v>42855.419432870367</c:v>
                </c:pt>
                <c:pt idx="2065">
                  <c:v>42855.420138888891</c:v>
                </c:pt>
                <c:pt idx="2066">
                  <c:v>42855.420844907407</c:v>
                </c:pt>
                <c:pt idx="2067">
                  <c:v>42855.421550925923</c:v>
                </c:pt>
                <c:pt idx="2068">
                  <c:v>42855.422256944476</c:v>
                </c:pt>
                <c:pt idx="2069">
                  <c:v>42855.422962962955</c:v>
                </c:pt>
                <c:pt idx="2070">
                  <c:v>42855.423668981457</c:v>
                </c:pt>
                <c:pt idx="2071">
                  <c:v>42855.424375000002</c:v>
                </c:pt>
                <c:pt idx="2072">
                  <c:v>42855.425081018504</c:v>
                </c:pt>
                <c:pt idx="2073">
                  <c:v>42855.425787037013</c:v>
                </c:pt>
                <c:pt idx="2074">
                  <c:v>42855.426493055558</c:v>
                </c:pt>
                <c:pt idx="2075">
                  <c:v>42855.427199074082</c:v>
                </c:pt>
                <c:pt idx="2076">
                  <c:v>42855.427905092591</c:v>
                </c:pt>
                <c:pt idx="2077">
                  <c:v>42855.428611111114</c:v>
                </c:pt>
                <c:pt idx="2078">
                  <c:v>42855.42931712963</c:v>
                </c:pt>
                <c:pt idx="2079">
                  <c:v>42855.430023148176</c:v>
                </c:pt>
                <c:pt idx="2080">
                  <c:v>42855.43072916667</c:v>
                </c:pt>
                <c:pt idx="2081">
                  <c:v>42855.432118055563</c:v>
                </c:pt>
                <c:pt idx="2082">
                  <c:v>42855.432824074094</c:v>
                </c:pt>
                <c:pt idx="2083">
                  <c:v>42855.433530092603</c:v>
                </c:pt>
                <c:pt idx="2084">
                  <c:v>42855.434236111112</c:v>
                </c:pt>
                <c:pt idx="2085">
                  <c:v>42855.434942129628</c:v>
                </c:pt>
                <c:pt idx="2086">
                  <c:v>42855.435648148174</c:v>
                </c:pt>
                <c:pt idx="2087">
                  <c:v>42855.436354166668</c:v>
                </c:pt>
                <c:pt idx="2088">
                  <c:v>42855.437060185184</c:v>
                </c:pt>
                <c:pt idx="2089">
                  <c:v>42855.437766203671</c:v>
                </c:pt>
                <c:pt idx="2090">
                  <c:v>42855.438472222231</c:v>
                </c:pt>
                <c:pt idx="2091">
                  <c:v>42855.43917824074</c:v>
                </c:pt>
                <c:pt idx="2092">
                  <c:v>42855.439884259256</c:v>
                </c:pt>
                <c:pt idx="2093">
                  <c:v>42855.440590277802</c:v>
                </c:pt>
                <c:pt idx="2094">
                  <c:v>42855.441296296318</c:v>
                </c:pt>
                <c:pt idx="2095">
                  <c:v>42855.442002314812</c:v>
                </c:pt>
                <c:pt idx="2096">
                  <c:v>42855.442708333336</c:v>
                </c:pt>
                <c:pt idx="2097">
                  <c:v>42855.443414351852</c:v>
                </c:pt>
                <c:pt idx="2098">
                  <c:v>42855.444120370368</c:v>
                </c:pt>
                <c:pt idx="2099">
                  <c:v>42855.444826388921</c:v>
                </c:pt>
                <c:pt idx="2100">
                  <c:v>42855.44553240743</c:v>
                </c:pt>
                <c:pt idx="2101">
                  <c:v>42855.446238425975</c:v>
                </c:pt>
                <c:pt idx="2102">
                  <c:v>42855.446944444477</c:v>
                </c:pt>
                <c:pt idx="2103">
                  <c:v>42855.447650462986</c:v>
                </c:pt>
                <c:pt idx="2104">
                  <c:v>42855.448356481502</c:v>
                </c:pt>
                <c:pt idx="2105">
                  <c:v>42855.449062499996</c:v>
                </c:pt>
                <c:pt idx="2106">
                  <c:v>42855.44976851852</c:v>
                </c:pt>
                <c:pt idx="2107">
                  <c:v>42855.450474537036</c:v>
                </c:pt>
                <c:pt idx="2108">
                  <c:v>42855.45118055553</c:v>
                </c:pt>
                <c:pt idx="2109">
                  <c:v>42855.451886574083</c:v>
                </c:pt>
                <c:pt idx="2110">
                  <c:v>42855.452835648197</c:v>
                </c:pt>
                <c:pt idx="2111">
                  <c:v>42855.453541666655</c:v>
                </c:pt>
                <c:pt idx="2112">
                  <c:v>42855.454247685193</c:v>
                </c:pt>
                <c:pt idx="2113">
                  <c:v>42855.454953703702</c:v>
                </c:pt>
                <c:pt idx="2114">
                  <c:v>42855.455659722233</c:v>
                </c:pt>
                <c:pt idx="2115">
                  <c:v>42855.456365740742</c:v>
                </c:pt>
                <c:pt idx="2116">
                  <c:v>42855.457071759258</c:v>
                </c:pt>
                <c:pt idx="2117">
                  <c:v>42855.457777777781</c:v>
                </c:pt>
                <c:pt idx="2118">
                  <c:v>42855.458483796298</c:v>
                </c:pt>
                <c:pt idx="2119">
                  <c:v>42855.459189814814</c:v>
                </c:pt>
                <c:pt idx="2120">
                  <c:v>42855.45989583333</c:v>
                </c:pt>
                <c:pt idx="2121">
                  <c:v>42855.460601851832</c:v>
                </c:pt>
                <c:pt idx="2122">
                  <c:v>42855.46130787037</c:v>
                </c:pt>
                <c:pt idx="2123">
                  <c:v>42855.462013888893</c:v>
                </c:pt>
                <c:pt idx="2124">
                  <c:v>42855.462719907409</c:v>
                </c:pt>
                <c:pt idx="2125">
                  <c:v>42855.463425925926</c:v>
                </c:pt>
                <c:pt idx="2126">
                  <c:v>42855.464131944442</c:v>
                </c:pt>
                <c:pt idx="2127">
                  <c:v>42855.464837962987</c:v>
                </c:pt>
                <c:pt idx="2128">
                  <c:v>42855.465543981474</c:v>
                </c:pt>
                <c:pt idx="2129">
                  <c:v>42855.466250000012</c:v>
                </c:pt>
                <c:pt idx="2130">
                  <c:v>42855.466956018543</c:v>
                </c:pt>
                <c:pt idx="2131">
                  <c:v>42855.467662037016</c:v>
                </c:pt>
                <c:pt idx="2132">
                  <c:v>42855.468368055561</c:v>
                </c:pt>
                <c:pt idx="2133">
                  <c:v>42855.469074074092</c:v>
                </c:pt>
                <c:pt idx="2134">
                  <c:v>42855.469780092586</c:v>
                </c:pt>
                <c:pt idx="2135">
                  <c:v>42855.470486111088</c:v>
                </c:pt>
                <c:pt idx="2136">
                  <c:v>42855.471192129626</c:v>
                </c:pt>
                <c:pt idx="2137">
                  <c:v>42855.471898148186</c:v>
                </c:pt>
                <c:pt idx="2138">
                  <c:v>42855.472604166665</c:v>
                </c:pt>
                <c:pt idx="2139">
                  <c:v>42855.473807870367</c:v>
                </c:pt>
                <c:pt idx="2140">
                  <c:v>42855.474513888919</c:v>
                </c:pt>
                <c:pt idx="2141">
                  <c:v>42855.475219907428</c:v>
                </c:pt>
                <c:pt idx="2142">
                  <c:v>42855.475925925923</c:v>
                </c:pt>
                <c:pt idx="2143">
                  <c:v>42855.476631944468</c:v>
                </c:pt>
                <c:pt idx="2144">
                  <c:v>42855.477337962962</c:v>
                </c:pt>
                <c:pt idx="2145">
                  <c:v>42855.478043981479</c:v>
                </c:pt>
                <c:pt idx="2146">
                  <c:v>42855.478750000002</c:v>
                </c:pt>
                <c:pt idx="2147">
                  <c:v>42855.479456018518</c:v>
                </c:pt>
                <c:pt idx="2148">
                  <c:v>42855.480162037034</c:v>
                </c:pt>
                <c:pt idx="2149">
                  <c:v>42855.48086805558</c:v>
                </c:pt>
                <c:pt idx="2150">
                  <c:v>42855.481574074103</c:v>
                </c:pt>
                <c:pt idx="2151">
                  <c:v>42855.482280092612</c:v>
                </c:pt>
                <c:pt idx="2152">
                  <c:v>42855.482986111114</c:v>
                </c:pt>
                <c:pt idx="2153">
                  <c:v>42855.48369212963</c:v>
                </c:pt>
                <c:pt idx="2154">
                  <c:v>42855.484398148197</c:v>
                </c:pt>
                <c:pt idx="2155">
                  <c:v>42855.48510416667</c:v>
                </c:pt>
                <c:pt idx="2156">
                  <c:v>42855.485810185193</c:v>
                </c:pt>
                <c:pt idx="2157">
                  <c:v>42855.486516203724</c:v>
                </c:pt>
                <c:pt idx="2158">
                  <c:v>42855.487222222218</c:v>
                </c:pt>
                <c:pt idx="2159">
                  <c:v>42855.487928240742</c:v>
                </c:pt>
                <c:pt idx="2160">
                  <c:v>42855.48863425928</c:v>
                </c:pt>
                <c:pt idx="2161">
                  <c:v>42855.489340277782</c:v>
                </c:pt>
                <c:pt idx="2162">
                  <c:v>42855.490046296298</c:v>
                </c:pt>
                <c:pt idx="2163">
                  <c:v>42855.490752314814</c:v>
                </c:pt>
                <c:pt idx="2164">
                  <c:v>42855.491458333308</c:v>
                </c:pt>
                <c:pt idx="2165">
                  <c:v>42855.492164351854</c:v>
                </c:pt>
                <c:pt idx="2166">
                  <c:v>42855.492870370392</c:v>
                </c:pt>
                <c:pt idx="2167">
                  <c:v>42855.493576388893</c:v>
                </c:pt>
                <c:pt idx="2168">
                  <c:v>42855.494814814818</c:v>
                </c:pt>
                <c:pt idx="2169">
                  <c:v>42855.495520833305</c:v>
                </c:pt>
                <c:pt idx="2170">
                  <c:v>42855.49622685185</c:v>
                </c:pt>
                <c:pt idx="2171">
                  <c:v>42855.496932870381</c:v>
                </c:pt>
                <c:pt idx="2172">
                  <c:v>42855.49763888889</c:v>
                </c:pt>
                <c:pt idx="2173">
                  <c:v>42855.498344907406</c:v>
                </c:pt>
                <c:pt idx="2174">
                  <c:v>42855.499050925922</c:v>
                </c:pt>
                <c:pt idx="2175">
                  <c:v>42855.499756944446</c:v>
                </c:pt>
                <c:pt idx="2176">
                  <c:v>42855.500462962955</c:v>
                </c:pt>
                <c:pt idx="2177">
                  <c:v>42855.501168981456</c:v>
                </c:pt>
                <c:pt idx="2178">
                  <c:v>42855.501875000002</c:v>
                </c:pt>
                <c:pt idx="2179">
                  <c:v>42855.502581018518</c:v>
                </c:pt>
                <c:pt idx="2180">
                  <c:v>42855.503287037034</c:v>
                </c:pt>
                <c:pt idx="2181">
                  <c:v>42855.503993055558</c:v>
                </c:pt>
                <c:pt idx="2182">
                  <c:v>42855.504699074103</c:v>
                </c:pt>
                <c:pt idx="2183">
                  <c:v>42855.50540509259</c:v>
                </c:pt>
                <c:pt idx="2184">
                  <c:v>42855.506111111114</c:v>
                </c:pt>
                <c:pt idx="2185">
                  <c:v>42855.506817129652</c:v>
                </c:pt>
                <c:pt idx="2186">
                  <c:v>42855.507523148168</c:v>
                </c:pt>
                <c:pt idx="2187">
                  <c:v>42855.508229166669</c:v>
                </c:pt>
                <c:pt idx="2188">
                  <c:v>42855.508935185193</c:v>
                </c:pt>
                <c:pt idx="2189">
                  <c:v>42855.50964120368</c:v>
                </c:pt>
                <c:pt idx="2190">
                  <c:v>42855.510347222233</c:v>
                </c:pt>
                <c:pt idx="2191">
                  <c:v>42855.511053240742</c:v>
                </c:pt>
                <c:pt idx="2192">
                  <c:v>42855.511759259258</c:v>
                </c:pt>
                <c:pt idx="2193">
                  <c:v>42855.512465277781</c:v>
                </c:pt>
                <c:pt idx="2194">
                  <c:v>42855.513171296298</c:v>
                </c:pt>
                <c:pt idx="2195">
                  <c:v>42855.513877314836</c:v>
                </c:pt>
                <c:pt idx="2196">
                  <c:v>42855.51458333333</c:v>
                </c:pt>
                <c:pt idx="2197">
                  <c:v>42855.515648148175</c:v>
                </c:pt>
                <c:pt idx="2198">
                  <c:v>42855.516354166692</c:v>
                </c:pt>
                <c:pt idx="2199">
                  <c:v>42855.517060185186</c:v>
                </c:pt>
                <c:pt idx="2200">
                  <c:v>42855.51776620368</c:v>
                </c:pt>
                <c:pt idx="2201">
                  <c:v>42855.518472222218</c:v>
                </c:pt>
                <c:pt idx="2202">
                  <c:v>42855.519178240742</c:v>
                </c:pt>
                <c:pt idx="2203">
                  <c:v>42855.519884259258</c:v>
                </c:pt>
                <c:pt idx="2204">
                  <c:v>42855.520590277782</c:v>
                </c:pt>
                <c:pt idx="2205">
                  <c:v>42855.521296296298</c:v>
                </c:pt>
                <c:pt idx="2206">
                  <c:v>42855.522002314814</c:v>
                </c:pt>
                <c:pt idx="2207">
                  <c:v>42855.522708333308</c:v>
                </c:pt>
                <c:pt idx="2208">
                  <c:v>42855.523414351854</c:v>
                </c:pt>
                <c:pt idx="2209">
                  <c:v>42855.52412037037</c:v>
                </c:pt>
                <c:pt idx="2210">
                  <c:v>42855.524826388893</c:v>
                </c:pt>
                <c:pt idx="2211">
                  <c:v>42855.52553240741</c:v>
                </c:pt>
                <c:pt idx="2212">
                  <c:v>42855.526238425955</c:v>
                </c:pt>
                <c:pt idx="2213">
                  <c:v>42855.526944444442</c:v>
                </c:pt>
                <c:pt idx="2214">
                  <c:v>42855.527650462966</c:v>
                </c:pt>
                <c:pt idx="2215">
                  <c:v>42855.528356481482</c:v>
                </c:pt>
                <c:pt idx="2216">
                  <c:v>42855.529062499998</c:v>
                </c:pt>
                <c:pt idx="2217">
                  <c:v>42855.5297685185</c:v>
                </c:pt>
                <c:pt idx="2218">
                  <c:v>42855.530474537016</c:v>
                </c:pt>
                <c:pt idx="2219">
                  <c:v>42855.531180555517</c:v>
                </c:pt>
                <c:pt idx="2220">
                  <c:v>42855.531886574077</c:v>
                </c:pt>
                <c:pt idx="2221">
                  <c:v>42855.532592592601</c:v>
                </c:pt>
                <c:pt idx="2222">
                  <c:v>42855.533298611088</c:v>
                </c:pt>
                <c:pt idx="2223">
                  <c:v>42855.534004629626</c:v>
                </c:pt>
                <c:pt idx="2224">
                  <c:v>42855.534710648149</c:v>
                </c:pt>
                <c:pt idx="2225">
                  <c:v>42855.535416666644</c:v>
                </c:pt>
                <c:pt idx="2226">
                  <c:v>42855.536574074104</c:v>
                </c:pt>
                <c:pt idx="2227">
                  <c:v>42855.537280092591</c:v>
                </c:pt>
                <c:pt idx="2228">
                  <c:v>42855.537986111092</c:v>
                </c:pt>
                <c:pt idx="2229">
                  <c:v>42855.53869212963</c:v>
                </c:pt>
                <c:pt idx="2230">
                  <c:v>42855.539398148176</c:v>
                </c:pt>
                <c:pt idx="2231">
                  <c:v>42855.54010416667</c:v>
                </c:pt>
                <c:pt idx="2232">
                  <c:v>42855.540810185201</c:v>
                </c:pt>
                <c:pt idx="2233">
                  <c:v>42855.541516203702</c:v>
                </c:pt>
                <c:pt idx="2234">
                  <c:v>42855.542222222233</c:v>
                </c:pt>
                <c:pt idx="2235">
                  <c:v>42855.542928240742</c:v>
                </c:pt>
                <c:pt idx="2236">
                  <c:v>42855.543634259258</c:v>
                </c:pt>
                <c:pt idx="2237">
                  <c:v>42855.544340277782</c:v>
                </c:pt>
                <c:pt idx="2238">
                  <c:v>42855.545046296298</c:v>
                </c:pt>
                <c:pt idx="2239">
                  <c:v>42855.545752314814</c:v>
                </c:pt>
                <c:pt idx="2240">
                  <c:v>42855.546458333331</c:v>
                </c:pt>
                <c:pt idx="2241">
                  <c:v>42855.547164351854</c:v>
                </c:pt>
                <c:pt idx="2242">
                  <c:v>42855.547870370392</c:v>
                </c:pt>
                <c:pt idx="2243">
                  <c:v>42855.54857638893</c:v>
                </c:pt>
                <c:pt idx="2244">
                  <c:v>42855.54928240741</c:v>
                </c:pt>
                <c:pt idx="2245">
                  <c:v>42855.549988425933</c:v>
                </c:pt>
                <c:pt idx="2246">
                  <c:v>42855.550694444479</c:v>
                </c:pt>
                <c:pt idx="2247">
                  <c:v>42855.551400462966</c:v>
                </c:pt>
                <c:pt idx="2248">
                  <c:v>42855.552106481482</c:v>
                </c:pt>
                <c:pt idx="2249">
                  <c:v>42855.552812500013</c:v>
                </c:pt>
                <c:pt idx="2250">
                  <c:v>42855.553518518544</c:v>
                </c:pt>
                <c:pt idx="2251">
                  <c:v>42855.554224537038</c:v>
                </c:pt>
                <c:pt idx="2252">
                  <c:v>42855.554930555561</c:v>
                </c:pt>
                <c:pt idx="2253">
                  <c:v>42855.555636574092</c:v>
                </c:pt>
                <c:pt idx="2254">
                  <c:v>42855.556342592601</c:v>
                </c:pt>
                <c:pt idx="2255">
                  <c:v>42855.557430555556</c:v>
                </c:pt>
                <c:pt idx="2256">
                  <c:v>42855.558136574095</c:v>
                </c:pt>
                <c:pt idx="2257">
                  <c:v>42855.558842592603</c:v>
                </c:pt>
                <c:pt idx="2258">
                  <c:v>42855.559548611105</c:v>
                </c:pt>
                <c:pt idx="2259">
                  <c:v>42855.560254629629</c:v>
                </c:pt>
                <c:pt idx="2260">
                  <c:v>42855.560960648145</c:v>
                </c:pt>
                <c:pt idx="2261">
                  <c:v>42855.561666666632</c:v>
                </c:pt>
                <c:pt idx="2262">
                  <c:v>42855.562372685185</c:v>
                </c:pt>
                <c:pt idx="2263">
                  <c:v>42855.563078703672</c:v>
                </c:pt>
                <c:pt idx="2264">
                  <c:v>42855.563784722188</c:v>
                </c:pt>
                <c:pt idx="2265">
                  <c:v>42855.564490740726</c:v>
                </c:pt>
                <c:pt idx="2266">
                  <c:v>42855.565196759228</c:v>
                </c:pt>
                <c:pt idx="2267">
                  <c:v>42855.565902777758</c:v>
                </c:pt>
                <c:pt idx="2268">
                  <c:v>42855.566608796296</c:v>
                </c:pt>
                <c:pt idx="2269">
                  <c:v>42855.567314814805</c:v>
                </c:pt>
                <c:pt idx="2270">
                  <c:v>42855.568020833314</c:v>
                </c:pt>
                <c:pt idx="2271">
                  <c:v>42855.56872685183</c:v>
                </c:pt>
                <c:pt idx="2272">
                  <c:v>42855.569432870354</c:v>
                </c:pt>
                <c:pt idx="2273">
                  <c:v>42855.570138888892</c:v>
                </c:pt>
                <c:pt idx="2274">
                  <c:v>42855.570844907408</c:v>
                </c:pt>
                <c:pt idx="2275">
                  <c:v>42855.571550925932</c:v>
                </c:pt>
                <c:pt idx="2276">
                  <c:v>42855.572256944484</c:v>
                </c:pt>
                <c:pt idx="2277">
                  <c:v>42855.572962962964</c:v>
                </c:pt>
                <c:pt idx="2278">
                  <c:v>42855.573668981458</c:v>
                </c:pt>
                <c:pt idx="2279">
                  <c:v>42855.574375000011</c:v>
                </c:pt>
                <c:pt idx="2280">
                  <c:v>42855.57508101852</c:v>
                </c:pt>
                <c:pt idx="2281">
                  <c:v>42855.575787037014</c:v>
                </c:pt>
                <c:pt idx="2282">
                  <c:v>42855.576493055552</c:v>
                </c:pt>
                <c:pt idx="2283">
                  <c:v>42855.577199074083</c:v>
                </c:pt>
                <c:pt idx="2284">
                  <c:v>42855.578194444468</c:v>
                </c:pt>
                <c:pt idx="2285">
                  <c:v>42855.578900462962</c:v>
                </c:pt>
                <c:pt idx="2286">
                  <c:v>42855.579606481479</c:v>
                </c:pt>
                <c:pt idx="2287">
                  <c:v>42855.580312500002</c:v>
                </c:pt>
                <c:pt idx="2288">
                  <c:v>42855.581018518518</c:v>
                </c:pt>
                <c:pt idx="2289">
                  <c:v>42855.581724537013</c:v>
                </c:pt>
                <c:pt idx="2290">
                  <c:v>42855.582430555558</c:v>
                </c:pt>
                <c:pt idx="2291">
                  <c:v>42855.583136574081</c:v>
                </c:pt>
                <c:pt idx="2292">
                  <c:v>42855.58384259259</c:v>
                </c:pt>
                <c:pt idx="2293">
                  <c:v>42855.584548611114</c:v>
                </c:pt>
                <c:pt idx="2294">
                  <c:v>42855.58525462963</c:v>
                </c:pt>
                <c:pt idx="2295">
                  <c:v>42855.585960648146</c:v>
                </c:pt>
                <c:pt idx="2296">
                  <c:v>42855.58666666667</c:v>
                </c:pt>
                <c:pt idx="2297">
                  <c:v>42855.587372685186</c:v>
                </c:pt>
                <c:pt idx="2298">
                  <c:v>42855.588078703702</c:v>
                </c:pt>
                <c:pt idx="2299">
                  <c:v>42855.588784722204</c:v>
                </c:pt>
                <c:pt idx="2300">
                  <c:v>42855.589490740735</c:v>
                </c:pt>
                <c:pt idx="2301">
                  <c:v>42855.590196759236</c:v>
                </c:pt>
                <c:pt idx="2302">
                  <c:v>42855.590902777774</c:v>
                </c:pt>
                <c:pt idx="2303">
                  <c:v>42855.591608796276</c:v>
                </c:pt>
                <c:pt idx="2304">
                  <c:v>42855.592314814814</c:v>
                </c:pt>
                <c:pt idx="2305">
                  <c:v>42855.593020833287</c:v>
                </c:pt>
                <c:pt idx="2306">
                  <c:v>42855.593726851817</c:v>
                </c:pt>
                <c:pt idx="2307">
                  <c:v>42855.59443287037</c:v>
                </c:pt>
                <c:pt idx="2308">
                  <c:v>42855.595138888886</c:v>
                </c:pt>
                <c:pt idx="2309">
                  <c:v>42855.595844907388</c:v>
                </c:pt>
                <c:pt idx="2310">
                  <c:v>42855.596550925933</c:v>
                </c:pt>
                <c:pt idx="2311">
                  <c:v>42855.597256944442</c:v>
                </c:pt>
                <c:pt idx="2312">
                  <c:v>42855.598611111105</c:v>
                </c:pt>
                <c:pt idx="2313">
                  <c:v>42855.599317129629</c:v>
                </c:pt>
                <c:pt idx="2314">
                  <c:v>42855.600023148167</c:v>
                </c:pt>
                <c:pt idx="2315">
                  <c:v>42855.600729166654</c:v>
                </c:pt>
                <c:pt idx="2316">
                  <c:v>42855.601435185185</c:v>
                </c:pt>
                <c:pt idx="2317">
                  <c:v>42855.602141203672</c:v>
                </c:pt>
                <c:pt idx="2318">
                  <c:v>42855.602847222232</c:v>
                </c:pt>
                <c:pt idx="2319">
                  <c:v>42855.60355324074</c:v>
                </c:pt>
                <c:pt idx="2320">
                  <c:v>42855.604259259278</c:v>
                </c:pt>
                <c:pt idx="2321">
                  <c:v>42855.60496527778</c:v>
                </c:pt>
                <c:pt idx="2322">
                  <c:v>42855.605671296296</c:v>
                </c:pt>
                <c:pt idx="2323">
                  <c:v>42855.606377314813</c:v>
                </c:pt>
                <c:pt idx="2324">
                  <c:v>42855.607083333314</c:v>
                </c:pt>
                <c:pt idx="2325">
                  <c:v>42855.60778935183</c:v>
                </c:pt>
                <c:pt idx="2326">
                  <c:v>42855.608495370368</c:v>
                </c:pt>
                <c:pt idx="2327">
                  <c:v>42855.609201388892</c:v>
                </c:pt>
                <c:pt idx="2328">
                  <c:v>42855.609907407408</c:v>
                </c:pt>
                <c:pt idx="2329">
                  <c:v>42855.610613425953</c:v>
                </c:pt>
                <c:pt idx="2330">
                  <c:v>42855.611319444484</c:v>
                </c:pt>
                <c:pt idx="2331">
                  <c:v>42855.612025462986</c:v>
                </c:pt>
                <c:pt idx="2332">
                  <c:v>42855.61273148148</c:v>
                </c:pt>
                <c:pt idx="2333">
                  <c:v>42855.613437500004</c:v>
                </c:pt>
                <c:pt idx="2334">
                  <c:v>42855.61414351852</c:v>
                </c:pt>
                <c:pt idx="2335">
                  <c:v>42855.614849537036</c:v>
                </c:pt>
                <c:pt idx="2336">
                  <c:v>42855.615555555552</c:v>
                </c:pt>
                <c:pt idx="2337">
                  <c:v>42855.616261574083</c:v>
                </c:pt>
                <c:pt idx="2338">
                  <c:v>42855.616967592592</c:v>
                </c:pt>
                <c:pt idx="2339">
                  <c:v>42855.617673611087</c:v>
                </c:pt>
                <c:pt idx="2340">
                  <c:v>42855.618668981479</c:v>
                </c:pt>
                <c:pt idx="2341">
                  <c:v>42855.619375000002</c:v>
                </c:pt>
                <c:pt idx="2342">
                  <c:v>42855.620081018504</c:v>
                </c:pt>
                <c:pt idx="2343">
                  <c:v>42855.620787037013</c:v>
                </c:pt>
                <c:pt idx="2344">
                  <c:v>42855.621493055529</c:v>
                </c:pt>
                <c:pt idx="2345">
                  <c:v>42855.622199074081</c:v>
                </c:pt>
                <c:pt idx="2346">
                  <c:v>42855.62290509259</c:v>
                </c:pt>
                <c:pt idx="2347">
                  <c:v>42855.623611111085</c:v>
                </c:pt>
                <c:pt idx="2348">
                  <c:v>42855.62431712963</c:v>
                </c:pt>
                <c:pt idx="2349">
                  <c:v>42855.625023148146</c:v>
                </c:pt>
                <c:pt idx="2350">
                  <c:v>42855.625729166633</c:v>
                </c:pt>
                <c:pt idx="2351">
                  <c:v>42855.626435185186</c:v>
                </c:pt>
                <c:pt idx="2352">
                  <c:v>42855.627141203659</c:v>
                </c:pt>
                <c:pt idx="2353">
                  <c:v>42855.627847222204</c:v>
                </c:pt>
                <c:pt idx="2354">
                  <c:v>42855.628553240742</c:v>
                </c:pt>
                <c:pt idx="2355">
                  <c:v>42855.629259259258</c:v>
                </c:pt>
                <c:pt idx="2356">
                  <c:v>42855.629965277774</c:v>
                </c:pt>
                <c:pt idx="2357">
                  <c:v>42855.630671296298</c:v>
                </c:pt>
                <c:pt idx="2358">
                  <c:v>42855.631377314814</c:v>
                </c:pt>
                <c:pt idx="2359">
                  <c:v>42855.632083333308</c:v>
                </c:pt>
                <c:pt idx="2360">
                  <c:v>42855.632789351854</c:v>
                </c:pt>
                <c:pt idx="2361">
                  <c:v>42855.63349537037</c:v>
                </c:pt>
                <c:pt idx="2362">
                  <c:v>42855.634201388893</c:v>
                </c:pt>
                <c:pt idx="2363">
                  <c:v>42855.63490740741</c:v>
                </c:pt>
                <c:pt idx="2364">
                  <c:v>42855.635613425933</c:v>
                </c:pt>
                <c:pt idx="2365">
                  <c:v>42855.636319444471</c:v>
                </c:pt>
                <c:pt idx="2366">
                  <c:v>42855.637025462966</c:v>
                </c:pt>
                <c:pt idx="2367">
                  <c:v>42855.637731481474</c:v>
                </c:pt>
                <c:pt idx="2368">
                  <c:v>42855.639004629607</c:v>
                </c:pt>
                <c:pt idx="2369">
                  <c:v>42855.639710648145</c:v>
                </c:pt>
                <c:pt idx="2370">
                  <c:v>42855.640416666654</c:v>
                </c:pt>
                <c:pt idx="2371">
                  <c:v>42855.641122685163</c:v>
                </c:pt>
                <c:pt idx="2372">
                  <c:v>42855.641828703679</c:v>
                </c:pt>
                <c:pt idx="2373">
                  <c:v>42855.642534722232</c:v>
                </c:pt>
                <c:pt idx="2374">
                  <c:v>42855.643240740734</c:v>
                </c:pt>
                <c:pt idx="2375">
                  <c:v>42855.643946759228</c:v>
                </c:pt>
                <c:pt idx="2376">
                  <c:v>42855.644652777781</c:v>
                </c:pt>
                <c:pt idx="2377">
                  <c:v>42855.645358796297</c:v>
                </c:pt>
                <c:pt idx="2378">
                  <c:v>42855.646064814806</c:v>
                </c:pt>
                <c:pt idx="2379">
                  <c:v>42855.646770833315</c:v>
                </c:pt>
                <c:pt idx="2380">
                  <c:v>42855.647476851831</c:v>
                </c:pt>
                <c:pt idx="2381">
                  <c:v>42855.648182870355</c:v>
                </c:pt>
                <c:pt idx="2382">
                  <c:v>42855.648888888893</c:v>
                </c:pt>
                <c:pt idx="2383">
                  <c:v>42855.649594907409</c:v>
                </c:pt>
                <c:pt idx="2384">
                  <c:v>42855.650300925932</c:v>
                </c:pt>
                <c:pt idx="2385">
                  <c:v>42855.651006944441</c:v>
                </c:pt>
                <c:pt idx="2386">
                  <c:v>42855.651712962965</c:v>
                </c:pt>
                <c:pt idx="2387">
                  <c:v>42855.652418981481</c:v>
                </c:pt>
                <c:pt idx="2388">
                  <c:v>42855.653124999997</c:v>
                </c:pt>
                <c:pt idx="2389">
                  <c:v>42855.653831018542</c:v>
                </c:pt>
                <c:pt idx="2390">
                  <c:v>42855.654537037059</c:v>
                </c:pt>
                <c:pt idx="2391">
                  <c:v>42855.655243055553</c:v>
                </c:pt>
                <c:pt idx="2392">
                  <c:v>42855.655949074091</c:v>
                </c:pt>
                <c:pt idx="2393">
                  <c:v>42855.656655092615</c:v>
                </c:pt>
                <c:pt idx="2394">
                  <c:v>42855.657361111087</c:v>
                </c:pt>
                <c:pt idx="2395">
                  <c:v>42855.658067129632</c:v>
                </c:pt>
                <c:pt idx="2396">
                  <c:v>42855.659456018519</c:v>
                </c:pt>
                <c:pt idx="2397">
                  <c:v>42855.660162037013</c:v>
                </c:pt>
                <c:pt idx="2398">
                  <c:v>42855.660868055558</c:v>
                </c:pt>
                <c:pt idx="2399">
                  <c:v>42855.661574074082</c:v>
                </c:pt>
                <c:pt idx="2400">
                  <c:v>42855.662280092591</c:v>
                </c:pt>
                <c:pt idx="2401">
                  <c:v>42855.662986111092</c:v>
                </c:pt>
                <c:pt idx="2402">
                  <c:v>42855.663692129609</c:v>
                </c:pt>
                <c:pt idx="2403">
                  <c:v>42855.664398148176</c:v>
                </c:pt>
                <c:pt idx="2404">
                  <c:v>42855.665104166634</c:v>
                </c:pt>
                <c:pt idx="2405">
                  <c:v>42855.665810185186</c:v>
                </c:pt>
                <c:pt idx="2406">
                  <c:v>42855.666516203702</c:v>
                </c:pt>
                <c:pt idx="2407">
                  <c:v>42855.667222222226</c:v>
                </c:pt>
                <c:pt idx="2408">
                  <c:v>42855.667928240735</c:v>
                </c:pt>
                <c:pt idx="2409">
                  <c:v>42855.668634259258</c:v>
                </c:pt>
                <c:pt idx="2410">
                  <c:v>42855.669340277775</c:v>
                </c:pt>
                <c:pt idx="2411">
                  <c:v>42855.670046296298</c:v>
                </c:pt>
                <c:pt idx="2412">
                  <c:v>42855.670752314814</c:v>
                </c:pt>
                <c:pt idx="2413">
                  <c:v>42855.671458333309</c:v>
                </c:pt>
                <c:pt idx="2414">
                  <c:v>42855.672164351854</c:v>
                </c:pt>
                <c:pt idx="2415">
                  <c:v>42855.672870370392</c:v>
                </c:pt>
                <c:pt idx="2416">
                  <c:v>42855.673576388908</c:v>
                </c:pt>
                <c:pt idx="2417">
                  <c:v>42855.67428240741</c:v>
                </c:pt>
                <c:pt idx="2418">
                  <c:v>42855.674988425933</c:v>
                </c:pt>
                <c:pt idx="2419">
                  <c:v>42855.675694444442</c:v>
                </c:pt>
                <c:pt idx="2420">
                  <c:v>42855.676400462966</c:v>
                </c:pt>
                <c:pt idx="2421">
                  <c:v>42855.677106481475</c:v>
                </c:pt>
                <c:pt idx="2422">
                  <c:v>42855.677812500006</c:v>
                </c:pt>
                <c:pt idx="2423">
                  <c:v>42855.678518518544</c:v>
                </c:pt>
                <c:pt idx="2424">
                  <c:v>42855.679224537016</c:v>
                </c:pt>
                <c:pt idx="2425">
                  <c:v>42855.680231481492</c:v>
                </c:pt>
                <c:pt idx="2426">
                  <c:v>42855.680937500001</c:v>
                </c:pt>
                <c:pt idx="2427">
                  <c:v>42855.681643518496</c:v>
                </c:pt>
                <c:pt idx="2428">
                  <c:v>42855.682349537034</c:v>
                </c:pt>
                <c:pt idx="2429">
                  <c:v>42855.683055555557</c:v>
                </c:pt>
                <c:pt idx="2430">
                  <c:v>42855.683761574051</c:v>
                </c:pt>
                <c:pt idx="2431">
                  <c:v>42855.684467592589</c:v>
                </c:pt>
                <c:pt idx="2432">
                  <c:v>42855.685173611077</c:v>
                </c:pt>
                <c:pt idx="2433">
                  <c:v>42855.685879629629</c:v>
                </c:pt>
                <c:pt idx="2434">
                  <c:v>42855.686585648167</c:v>
                </c:pt>
                <c:pt idx="2435">
                  <c:v>42855.687291666654</c:v>
                </c:pt>
                <c:pt idx="2436">
                  <c:v>42855.687997685185</c:v>
                </c:pt>
                <c:pt idx="2437">
                  <c:v>42855.688703703679</c:v>
                </c:pt>
                <c:pt idx="2438">
                  <c:v>42855.689409722225</c:v>
                </c:pt>
                <c:pt idx="2439">
                  <c:v>42855.690115740734</c:v>
                </c:pt>
                <c:pt idx="2440">
                  <c:v>42855.690821759228</c:v>
                </c:pt>
                <c:pt idx="2441">
                  <c:v>42855.691527777759</c:v>
                </c:pt>
                <c:pt idx="2442">
                  <c:v>42855.692233796297</c:v>
                </c:pt>
                <c:pt idx="2443">
                  <c:v>42855.692939814806</c:v>
                </c:pt>
                <c:pt idx="2444">
                  <c:v>42855.693645833293</c:v>
                </c:pt>
                <c:pt idx="2445">
                  <c:v>42855.694351851831</c:v>
                </c:pt>
                <c:pt idx="2446">
                  <c:v>42855.695057870355</c:v>
                </c:pt>
                <c:pt idx="2447">
                  <c:v>42855.695763888863</c:v>
                </c:pt>
                <c:pt idx="2448">
                  <c:v>42855.696469907387</c:v>
                </c:pt>
                <c:pt idx="2449">
                  <c:v>42855.697175925925</c:v>
                </c:pt>
                <c:pt idx="2450">
                  <c:v>42855.697881944434</c:v>
                </c:pt>
                <c:pt idx="2451">
                  <c:v>42855.698587962965</c:v>
                </c:pt>
                <c:pt idx="2452">
                  <c:v>42855.699293981474</c:v>
                </c:pt>
                <c:pt idx="2453">
                  <c:v>42855.700636574082</c:v>
                </c:pt>
                <c:pt idx="2454">
                  <c:v>42855.701342592576</c:v>
                </c:pt>
                <c:pt idx="2455">
                  <c:v>42855.702048611092</c:v>
                </c:pt>
                <c:pt idx="2456">
                  <c:v>42855.702754629609</c:v>
                </c:pt>
                <c:pt idx="2457">
                  <c:v>42855.703460648125</c:v>
                </c:pt>
                <c:pt idx="2458">
                  <c:v>42855.704166666634</c:v>
                </c:pt>
                <c:pt idx="2459">
                  <c:v>42855.704872685186</c:v>
                </c:pt>
                <c:pt idx="2460">
                  <c:v>42855.705578703681</c:v>
                </c:pt>
                <c:pt idx="2461">
                  <c:v>42855.706284722226</c:v>
                </c:pt>
                <c:pt idx="2462">
                  <c:v>42855.706990740735</c:v>
                </c:pt>
                <c:pt idx="2463">
                  <c:v>42855.707696759237</c:v>
                </c:pt>
                <c:pt idx="2464">
                  <c:v>42855.708402777775</c:v>
                </c:pt>
                <c:pt idx="2465">
                  <c:v>42855.709108796284</c:v>
                </c:pt>
                <c:pt idx="2466">
                  <c:v>42855.709814814814</c:v>
                </c:pt>
                <c:pt idx="2467">
                  <c:v>42855.710520833309</c:v>
                </c:pt>
                <c:pt idx="2468">
                  <c:v>42855.711226851854</c:v>
                </c:pt>
                <c:pt idx="2469">
                  <c:v>42855.71193287037</c:v>
                </c:pt>
                <c:pt idx="2470">
                  <c:v>42855.712638888908</c:v>
                </c:pt>
                <c:pt idx="2471">
                  <c:v>42855.713344907388</c:v>
                </c:pt>
                <c:pt idx="2472">
                  <c:v>42855.714050925933</c:v>
                </c:pt>
                <c:pt idx="2473">
                  <c:v>42855.714756944442</c:v>
                </c:pt>
                <c:pt idx="2474">
                  <c:v>42855.715462962944</c:v>
                </c:pt>
                <c:pt idx="2475">
                  <c:v>42855.716168981475</c:v>
                </c:pt>
                <c:pt idx="2476">
                  <c:v>42855.716875000013</c:v>
                </c:pt>
                <c:pt idx="2477">
                  <c:v>42855.717581018522</c:v>
                </c:pt>
                <c:pt idx="2478">
                  <c:v>42855.718287037038</c:v>
                </c:pt>
                <c:pt idx="2479">
                  <c:v>42855.718993055561</c:v>
                </c:pt>
                <c:pt idx="2480">
                  <c:v>42855.719699074092</c:v>
                </c:pt>
                <c:pt idx="2481">
                  <c:v>42855.721087962935</c:v>
                </c:pt>
                <c:pt idx="2482">
                  <c:v>42855.721793981436</c:v>
                </c:pt>
                <c:pt idx="2483">
                  <c:v>42855.722499999996</c:v>
                </c:pt>
                <c:pt idx="2484">
                  <c:v>42855.72320601852</c:v>
                </c:pt>
                <c:pt idx="2485">
                  <c:v>42855.723912037014</c:v>
                </c:pt>
                <c:pt idx="2486">
                  <c:v>42855.724618055552</c:v>
                </c:pt>
                <c:pt idx="2487">
                  <c:v>42855.725324074076</c:v>
                </c:pt>
                <c:pt idx="2488">
                  <c:v>42855.726030092592</c:v>
                </c:pt>
                <c:pt idx="2489">
                  <c:v>42855.726736111079</c:v>
                </c:pt>
                <c:pt idx="2490">
                  <c:v>42855.727442129588</c:v>
                </c:pt>
                <c:pt idx="2491">
                  <c:v>42855.728148148148</c:v>
                </c:pt>
                <c:pt idx="2492">
                  <c:v>42855.728854166664</c:v>
                </c:pt>
                <c:pt idx="2493">
                  <c:v>42855.729560185166</c:v>
                </c:pt>
                <c:pt idx="2494">
                  <c:v>42855.730266203704</c:v>
                </c:pt>
                <c:pt idx="2495">
                  <c:v>42855.73097222222</c:v>
                </c:pt>
                <c:pt idx="2496">
                  <c:v>42855.731678240736</c:v>
                </c:pt>
                <c:pt idx="2497">
                  <c:v>42855.732384259238</c:v>
                </c:pt>
                <c:pt idx="2498">
                  <c:v>42855.733090277776</c:v>
                </c:pt>
                <c:pt idx="2499">
                  <c:v>42855.733796296285</c:v>
                </c:pt>
                <c:pt idx="2500">
                  <c:v>42855.734502314815</c:v>
                </c:pt>
                <c:pt idx="2501">
                  <c:v>42855.735208333324</c:v>
                </c:pt>
                <c:pt idx="2502">
                  <c:v>42855.735914351855</c:v>
                </c:pt>
                <c:pt idx="2503">
                  <c:v>42855.736620370371</c:v>
                </c:pt>
                <c:pt idx="2504">
                  <c:v>42855.737326388888</c:v>
                </c:pt>
                <c:pt idx="2505">
                  <c:v>42855.738032407411</c:v>
                </c:pt>
                <c:pt idx="2506">
                  <c:v>42855.738738425942</c:v>
                </c:pt>
                <c:pt idx="2507">
                  <c:v>42855.739444444444</c:v>
                </c:pt>
                <c:pt idx="2508">
                  <c:v>42855.74015046296</c:v>
                </c:pt>
                <c:pt idx="2509">
                  <c:v>42855.741608796285</c:v>
                </c:pt>
                <c:pt idx="2510">
                  <c:v>42855.742314814815</c:v>
                </c:pt>
                <c:pt idx="2511">
                  <c:v>42855.743020833288</c:v>
                </c:pt>
                <c:pt idx="2512">
                  <c:v>42855.743726851819</c:v>
                </c:pt>
                <c:pt idx="2513">
                  <c:v>42855.744432870371</c:v>
                </c:pt>
                <c:pt idx="2514">
                  <c:v>42855.745138888888</c:v>
                </c:pt>
                <c:pt idx="2515">
                  <c:v>42855.745844907404</c:v>
                </c:pt>
                <c:pt idx="2516">
                  <c:v>42855.746550925942</c:v>
                </c:pt>
                <c:pt idx="2517">
                  <c:v>42855.747256944465</c:v>
                </c:pt>
                <c:pt idx="2518">
                  <c:v>42855.747962962938</c:v>
                </c:pt>
                <c:pt idx="2519">
                  <c:v>42855.748668981476</c:v>
                </c:pt>
                <c:pt idx="2520">
                  <c:v>42855.749374999999</c:v>
                </c:pt>
                <c:pt idx="2521">
                  <c:v>42855.750081018516</c:v>
                </c:pt>
                <c:pt idx="2522">
                  <c:v>42855.750787037025</c:v>
                </c:pt>
                <c:pt idx="2523">
                  <c:v>42855.751493055555</c:v>
                </c:pt>
                <c:pt idx="2524">
                  <c:v>42855.752199074093</c:v>
                </c:pt>
                <c:pt idx="2525">
                  <c:v>42855.752905092602</c:v>
                </c:pt>
                <c:pt idx="2526">
                  <c:v>42855.753611111104</c:v>
                </c:pt>
                <c:pt idx="2527">
                  <c:v>42855.754317129642</c:v>
                </c:pt>
                <c:pt idx="2528">
                  <c:v>42855.755023148173</c:v>
                </c:pt>
                <c:pt idx="2529">
                  <c:v>42855.755729166645</c:v>
                </c:pt>
                <c:pt idx="2530">
                  <c:v>42855.756435185183</c:v>
                </c:pt>
                <c:pt idx="2531">
                  <c:v>42855.757141203678</c:v>
                </c:pt>
                <c:pt idx="2532">
                  <c:v>42855.757847222223</c:v>
                </c:pt>
                <c:pt idx="2533">
                  <c:v>42855.758553240768</c:v>
                </c:pt>
                <c:pt idx="2534">
                  <c:v>42855.759259259263</c:v>
                </c:pt>
                <c:pt idx="2535">
                  <c:v>42855.759965277779</c:v>
                </c:pt>
                <c:pt idx="2536">
                  <c:v>42855.760671296295</c:v>
                </c:pt>
                <c:pt idx="2537">
                  <c:v>42855.761377314804</c:v>
                </c:pt>
                <c:pt idx="2538">
                  <c:v>42855.762175925927</c:v>
                </c:pt>
                <c:pt idx="2539">
                  <c:v>42855.762881944444</c:v>
                </c:pt>
                <c:pt idx="2540">
                  <c:v>42855.763587962938</c:v>
                </c:pt>
                <c:pt idx="2541">
                  <c:v>42855.764293981476</c:v>
                </c:pt>
                <c:pt idx="2542">
                  <c:v>42855.764999999999</c:v>
                </c:pt>
                <c:pt idx="2543">
                  <c:v>42855.765706018494</c:v>
                </c:pt>
                <c:pt idx="2544">
                  <c:v>42855.766412037025</c:v>
                </c:pt>
                <c:pt idx="2545">
                  <c:v>42855.767118055555</c:v>
                </c:pt>
                <c:pt idx="2546">
                  <c:v>42855.767824074072</c:v>
                </c:pt>
                <c:pt idx="2547">
                  <c:v>42855.768530092602</c:v>
                </c:pt>
                <c:pt idx="2548">
                  <c:v>42855.769236111104</c:v>
                </c:pt>
                <c:pt idx="2549">
                  <c:v>42855.769942129598</c:v>
                </c:pt>
                <c:pt idx="2550">
                  <c:v>42855.770648148173</c:v>
                </c:pt>
                <c:pt idx="2551">
                  <c:v>42855.771354166645</c:v>
                </c:pt>
                <c:pt idx="2552">
                  <c:v>42855.772060185176</c:v>
                </c:pt>
                <c:pt idx="2553">
                  <c:v>42855.772766203678</c:v>
                </c:pt>
                <c:pt idx="2554">
                  <c:v>42855.773472222201</c:v>
                </c:pt>
                <c:pt idx="2555">
                  <c:v>42855.774178240739</c:v>
                </c:pt>
                <c:pt idx="2556">
                  <c:v>42855.774884259255</c:v>
                </c:pt>
                <c:pt idx="2557">
                  <c:v>42855.775590277779</c:v>
                </c:pt>
                <c:pt idx="2558">
                  <c:v>42855.776296296317</c:v>
                </c:pt>
                <c:pt idx="2559">
                  <c:v>42855.777002314804</c:v>
                </c:pt>
                <c:pt idx="2560">
                  <c:v>42855.777708333313</c:v>
                </c:pt>
                <c:pt idx="2561">
                  <c:v>42855.778414351851</c:v>
                </c:pt>
                <c:pt idx="2562">
                  <c:v>42855.779120370345</c:v>
                </c:pt>
                <c:pt idx="2563">
                  <c:v>42855.779826388891</c:v>
                </c:pt>
                <c:pt idx="2564">
                  <c:v>42855.780532407429</c:v>
                </c:pt>
                <c:pt idx="2565">
                  <c:v>42855.781238425945</c:v>
                </c:pt>
                <c:pt idx="2566">
                  <c:v>42855.782708333325</c:v>
                </c:pt>
                <c:pt idx="2567">
                  <c:v>42855.783414351834</c:v>
                </c:pt>
                <c:pt idx="2568">
                  <c:v>42855.784120370372</c:v>
                </c:pt>
                <c:pt idx="2569">
                  <c:v>42855.78482638891</c:v>
                </c:pt>
                <c:pt idx="2570">
                  <c:v>42855.785532407412</c:v>
                </c:pt>
                <c:pt idx="2571">
                  <c:v>42855.786238425964</c:v>
                </c:pt>
                <c:pt idx="2572">
                  <c:v>42855.786944444466</c:v>
                </c:pt>
                <c:pt idx="2573">
                  <c:v>42855.78765046296</c:v>
                </c:pt>
                <c:pt idx="2574">
                  <c:v>42855.788356481491</c:v>
                </c:pt>
                <c:pt idx="2575">
                  <c:v>42855.789062499993</c:v>
                </c:pt>
                <c:pt idx="2576">
                  <c:v>42855.789768518494</c:v>
                </c:pt>
                <c:pt idx="2577">
                  <c:v>42855.790474537003</c:v>
                </c:pt>
                <c:pt idx="2578">
                  <c:v>42855.791180555505</c:v>
                </c:pt>
                <c:pt idx="2579">
                  <c:v>42855.79188657405</c:v>
                </c:pt>
                <c:pt idx="2580">
                  <c:v>42855.792592592596</c:v>
                </c:pt>
                <c:pt idx="2581">
                  <c:v>42855.793298611068</c:v>
                </c:pt>
                <c:pt idx="2582">
                  <c:v>42855.794004629599</c:v>
                </c:pt>
                <c:pt idx="2583">
                  <c:v>42855.794710648152</c:v>
                </c:pt>
                <c:pt idx="2584">
                  <c:v>42855.795416666624</c:v>
                </c:pt>
                <c:pt idx="2585">
                  <c:v>42855.796122685155</c:v>
                </c:pt>
                <c:pt idx="2586">
                  <c:v>42855.796828703678</c:v>
                </c:pt>
                <c:pt idx="2587">
                  <c:v>42855.797534722224</c:v>
                </c:pt>
                <c:pt idx="2588">
                  <c:v>42855.798240740725</c:v>
                </c:pt>
                <c:pt idx="2589">
                  <c:v>42855.798946759227</c:v>
                </c:pt>
                <c:pt idx="2590">
                  <c:v>42855.799652777758</c:v>
                </c:pt>
                <c:pt idx="2591">
                  <c:v>42855.800358796318</c:v>
                </c:pt>
                <c:pt idx="2592">
                  <c:v>42855.801064814805</c:v>
                </c:pt>
                <c:pt idx="2593">
                  <c:v>42855.801770833314</c:v>
                </c:pt>
                <c:pt idx="2594">
                  <c:v>42855.802476851852</c:v>
                </c:pt>
                <c:pt idx="2595">
                  <c:v>42855.803344907406</c:v>
                </c:pt>
                <c:pt idx="2596">
                  <c:v>42855.804050925944</c:v>
                </c:pt>
                <c:pt idx="2597">
                  <c:v>42855.804756944468</c:v>
                </c:pt>
                <c:pt idx="2598">
                  <c:v>42855.805462962955</c:v>
                </c:pt>
                <c:pt idx="2599">
                  <c:v>42855.806168981479</c:v>
                </c:pt>
                <c:pt idx="2600">
                  <c:v>42855.806875000024</c:v>
                </c:pt>
                <c:pt idx="2601">
                  <c:v>42855.807581018518</c:v>
                </c:pt>
                <c:pt idx="2602">
                  <c:v>42855.808287037042</c:v>
                </c:pt>
                <c:pt idx="2603">
                  <c:v>42855.80899305558</c:v>
                </c:pt>
                <c:pt idx="2604">
                  <c:v>42855.809699074103</c:v>
                </c:pt>
                <c:pt idx="2605">
                  <c:v>42855.810405092612</c:v>
                </c:pt>
                <c:pt idx="2606">
                  <c:v>42855.811111111114</c:v>
                </c:pt>
                <c:pt idx="2607">
                  <c:v>42855.811817129652</c:v>
                </c:pt>
                <c:pt idx="2608">
                  <c:v>42855.812523148197</c:v>
                </c:pt>
                <c:pt idx="2609">
                  <c:v>42855.813229166692</c:v>
                </c:pt>
                <c:pt idx="2610">
                  <c:v>42855.813935185193</c:v>
                </c:pt>
                <c:pt idx="2611">
                  <c:v>42855.814641203702</c:v>
                </c:pt>
                <c:pt idx="2612">
                  <c:v>42855.815347222218</c:v>
                </c:pt>
                <c:pt idx="2613">
                  <c:v>42855.816053240771</c:v>
                </c:pt>
                <c:pt idx="2614">
                  <c:v>42855.81675925928</c:v>
                </c:pt>
                <c:pt idx="2615">
                  <c:v>42855.817465277782</c:v>
                </c:pt>
                <c:pt idx="2616">
                  <c:v>42855.818171296334</c:v>
                </c:pt>
                <c:pt idx="2617">
                  <c:v>42855.81887731485</c:v>
                </c:pt>
                <c:pt idx="2618">
                  <c:v>42855.81958333333</c:v>
                </c:pt>
                <c:pt idx="2619">
                  <c:v>42855.820289351861</c:v>
                </c:pt>
                <c:pt idx="2620">
                  <c:v>42855.820995370392</c:v>
                </c:pt>
                <c:pt idx="2621">
                  <c:v>42855.821701388886</c:v>
                </c:pt>
                <c:pt idx="2622">
                  <c:v>42855.82240740741</c:v>
                </c:pt>
                <c:pt idx="2623">
                  <c:v>42855.823113425933</c:v>
                </c:pt>
                <c:pt idx="2624">
                  <c:v>42855.824062499996</c:v>
                </c:pt>
                <c:pt idx="2625">
                  <c:v>42855.82476851852</c:v>
                </c:pt>
                <c:pt idx="2626">
                  <c:v>42855.825474537014</c:v>
                </c:pt>
                <c:pt idx="2627">
                  <c:v>42855.82618055553</c:v>
                </c:pt>
                <c:pt idx="2628">
                  <c:v>42855.826886574083</c:v>
                </c:pt>
                <c:pt idx="2629">
                  <c:v>42855.827592592592</c:v>
                </c:pt>
                <c:pt idx="2630">
                  <c:v>42855.828298611108</c:v>
                </c:pt>
                <c:pt idx="2631">
                  <c:v>42855.829004629624</c:v>
                </c:pt>
                <c:pt idx="2632">
                  <c:v>42855.829710648148</c:v>
                </c:pt>
                <c:pt idx="2633">
                  <c:v>42855.830416666664</c:v>
                </c:pt>
                <c:pt idx="2634">
                  <c:v>42855.831122685166</c:v>
                </c:pt>
                <c:pt idx="2635">
                  <c:v>42855.831828703704</c:v>
                </c:pt>
                <c:pt idx="2636">
                  <c:v>42855.832534722242</c:v>
                </c:pt>
                <c:pt idx="2637">
                  <c:v>42855.833240740736</c:v>
                </c:pt>
                <c:pt idx="2638">
                  <c:v>42855.833946759238</c:v>
                </c:pt>
                <c:pt idx="2639">
                  <c:v>42855.834652777783</c:v>
                </c:pt>
                <c:pt idx="2640">
                  <c:v>42855.835358796299</c:v>
                </c:pt>
                <c:pt idx="2641">
                  <c:v>42855.836064814815</c:v>
                </c:pt>
                <c:pt idx="2642">
                  <c:v>42855.836770833324</c:v>
                </c:pt>
                <c:pt idx="2643">
                  <c:v>42855.837476851855</c:v>
                </c:pt>
                <c:pt idx="2644">
                  <c:v>42855.838182870371</c:v>
                </c:pt>
                <c:pt idx="2645">
                  <c:v>42855.838888888909</c:v>
                </c:pt>
                <c:pt idx="2646">
                  <c:v>42855.839594907411</c:v>
                </c:pt>
                <c:pt idx="2647">
                  <c:v>42855.840300925942</c:v>
                </c:pt>
                <c:pt idx="2648">
                  <c:v>42855.841006944465</c:v>
                </c:pt>
                <c:pt idx="2649">
                  <c:v>42855.84171296296</c:v>
                </c:pt>
                <c:pt idx="2650">
                  <c:v>42855.842418981483</c:v>
                </c:pt>
                <c:pt idx="2651">
                  <c:v>42855.843124999999</c:v>
                </c:pt>
                <c:pt idx="2652">
                  <c:v>42855.844444444476</c:v>
                </c:pt>
                <c:pt idx="2653">
                  <c:v>42855.845150462963</c:v>
                </c:pt>
                <c:pt idx="2654">
                  <c:v>42855.845856481501</c:v>
                </c:pt>
                <c:pt idx="2655">
                  <c:v>42855.846562500003</c:v>
                </c:pt>
                <c:pt idx="2656">
                  <c:v>42855.847268518519</c:v>
                </c:pt>
                <c:pt idx="2657">
                  <c:v>42855.847974537035</c:v>
                </c:pt>
                <c:pt idx="2658">
                  <c:v>42855.848680555559</c:v>
                </c:pt>
                <c:pt idx="2659">
                  <c:v>42855.849386574082</c:v>
                </c:pt>
                <c:pt idx="2660">
                  <c:v>42855.850092592613</c:v>
                </c:pt>
                <c:pt idx="2661">
                  <c:v>42855.850798611114</c:v>
                </c:pt>
                <c:pt idx="2662">
                  <c:v>42855.851504629631</c:v>
                </c:pt>
                <c:pt idx="2663">
                  <c:v>42855.852210648198</c:v>
                </c:pt>
                <c:pt idx="2664">
                  <c:v>42855.852916666692</c:v>
                </c:pt>
                <c:pt idx="2665">
                  <c:v>42855.853622685187</c:v>
                </c:pt>
                <c:pt idx="2666">
                  <c:v>42855.854328703703</c:v>
                </c:pt>
                <c:pt idx="2667">
                  <c:v>42855.855034722219</c:v>
                </c:pt>
                <c:pt idx="2668">
                  <c:v>42855.855740740735</c:v>
                </c:pt>
                <c:pt idx="2669">
                  <c:v>42855.856446759259</c:v>
                </c:pt>
                <c:pt idx="2670">
                  <c:v>42855.857152777782</c:v>
                </c:pt>
                <c:pt idx="2671">
                  <c:v>42855.857858796335</c:v>
                </c:pt>
                <c:pt idx="2672">
                  <c:v>42855.858564814836</c:v>
                </c:pt>
                <c:pt idx="2673">
                  <c:v>42855.859270833331</c:v>
                </c:pt>
                <c:pt idx="2674">
                  <c:v>42855.859976851862</c:v>
                </c:pt>
                <c:pt idx="2675">
                  <c:v>42855.860682870371</c:v>
                </c:pt>
                <c:pt idx="2676">
                  <c:v>42855.861388888887</c:v>
                </c:pt>
                <c:pt idx="2677">
                  <c:v>42855.86209490741</c:v>
                </c:pt>
                <c:pt idx="2678">
                  <c:v>42855.862800925941</c:v>
                </c:pt>
                <c:pt idx="2679">
                  <c:v>42855.863506944443</c:v>
                </c:pt>
                <c:pt idx="2680">
                  <c:v>42855.864872685182</c:v>
                </c:pt>
                <c:pt idx="2681">
                  <c:v>42855.865578703706</c:v>
                </c:pt>
                <c:pt idx="2682">
                  <c:v>42855.866284722222</c:v>
                </c:pt>
                <c:pt idx="2683">
                  <c:v>42855.866990740738</c:v>
                </c:pt>
                <c:pt idx="2684">
                  <c:v>42855.867696759255</c:v>
                </c:pt>
                <c:pt idx="2685">
                  <c:v>42855.868402777778</c:v>
                </c:pt>
                <c:pt idx="2686">
                  <c:v>42855.869108796294</c:v>
                </c:pt>
                <c:pt idx="2687">
                  <c:v>42855.869814814818</c:v>
                </c:pt>
                <c:pt idx="2688">
                  <c:v>42855.870520833334</c:v>
                </c:pt>
                <c:pt idx="2689">
                  <c:v>42855.87122685185</c:v>
                </c:pt>
                <c:pt idx="2690">
                  <c:v>42855.871932870381</c:v>
                </c:pt>
                <c:pt idx="2691">
                  <c:v>42855.872638888919</c:v>
                </c:pt>
                <c:pt idx="2692">
                  <c:v>42855.873344907406</c:v>
                </c:pt>
                <c:pt idx="2693">
                  <c:v>42855.874050925944</c:v>
                </c:pt>
                <c:pt idx="2694">
                  <c:v>42855.874756944468</c:v>
                </c:pt>
                <c:pt idx="2695">
                  <c:v>42855.875462962955</c:v>
                </c:pt>
                <c:pt idx="2696">
                  <c:v>42855.876168981478</c:v>
                </c:pt>
                <c:pt idx="2697">
                  <c:v>42855.876875000024</c:v>
                </c:pt>
                <c:pt idx="2698">
                  <c:v>42855.877581018518</c:v>
                </c:pt>
                <c:pt idx="2699">
                  <c:v>42855.878287037041</c:v>
                </c:pt>
                <c:pt idx="2700">
                  <c:v>42855.878993055579</c:v>
                </c:pt>
                <c:pt idx="2701">
                  <c:v>42855.879699074103</c:v>
                </c:pt>
                <c:pt idx="2702">
                  <c:v>42855.880405092612</c:v>
                </c:pt>
                <c:pt idx="2703">
                  <c:v>42855.881111111114</c:v>
                </c:pt>
                <c:pt idx="2704">
                  <c:v>42855.881817129652</c:v>
                </c:pt>
                <c:pt idx="2705">
                  <c:v>42855.882523148197</c:v>
                </c:pt>
                <c:pt idx="2706">
                  <c:v>42855.883229166669</c:v>
                </c:pt>
                <c:pt idx="2707">
                  <c:v>42855.883935185193</c:v>
                </c:pt>
                <c:pt idx="2708">
                  <c:v>42855.885277777801</c:v>
                </c:pt>
                <c:pt idx="2709">
                  <c:v>42855.885983796295</c:v>
                </c:pt>
                <c:pt idx="2710">
                  <c:v>42855.886689814812</c:v>
                </c:pt>
                <c:pt idx="2711">
                  <c:v>42855.887395833335</c:v>
                </c:pt>
                <c:pt idx="2712">
                  <c:v>42855.888101851851</c:v>
                </c:pt>
                <c:pt idx="2713">
                  <c:v>42855.888807870397</c:v>
                </c:pt>
                <c:pt idx="2714">
                  <c:v>42855.88951388892</c:v>
                </c:pt>
                <c:pt idx="2715">
                  <c:v>42855.890219907429</c:v>
                </c:pt>
                <c:pt idx="2716">
                  <c:v>42855.890925925931</c:v>
                </c:pt>
                <c:pt idx="2717">
                  <c:v>42855.891631944447</c:v>
                </c:pt>
                <c:pt idx="2718">
                  <c:v>42855.892337962963</c:v>
                </c:pt>
                <c:pt idx="2719">
                  <c:v>42855.893043981458</c:v>
                </c:pt>
                <c:pt idx="2720">
                  <c:v>42855.893749999996</c:v>
                </c:pt>
                <c:pt idx="2721">
                  <c:v>42855.894456018519</c:v>
                </c:pt>
                <c:pt idx="2722">
                  <c:v>42855.895162037014</c:v>
                </c:pt>
                <c:pt idx="2723">
                  <c:v>42855.895868055559</c:v>
                </c:pt>
                <c:pt idx="2724">
                  <c:v>42855.896574074104</c:v>
                </c:pt>
                <c:pt idx="2725">
                  <c:v>42855.897280092591</c:v>
                </c:pt>
                <c:pt idx="2726">
                  <c:v>42855.897986111093</c:v>
                </c:pt>
                <c:pt idx="2727">
                  <c:v>42855.898692129631</c:v>
                </c:pt>
                <c:pt idx="2728">
                  <c:v>42855.899398148176</c:v>
                </c:pt>
                <c:pt idx="2729">
                  <c:v>42855.900104166656</c:v>
                </c:pt>
                <c:pt idx="2730">
                  <c:v>42855.900810185201</c:v>
                </c:pt>
                <c:pt idx="2731">
                  <c:v>42855.901516203703</c:v>
                </c:pt>
                <c:pt idx="2732">
                  <c:v>42855.902222222219</c:v>
                </c:pt>
                <c:pt idx="2733">
                  <c:v>42855.902928240743</c:v>
                </c:pt>
                <c:pt idx="2734">
                  <c:v>42855.903634259259</c:v>
                </c:pt>
                <c:pt idx="2735">
                  <c:v>42855.904340277782</c:v>
                </c:pt>
                <c:pt idx="2736">
                  <c:v>42855.905752314815</c:v>
                </c:pt>
                <c:pt idx="2737">
                  <c:v>42855.906458333331</c:v>
                </c:pt>
                <c:pt idx="2738">
                  <c:v>42855.907164351855</c:v>
                </c:pt>
                <c:pt idx="2739">
                  <c:v>42855.907870370393</c:v>
                </c:pt>
                <c:pt idx="2740">
                  <c:v>42855.908576388931</c:v>
                </c:pt>
                <c:pt idx="2741">
                  <c:v>42855.909282407411</c:v>
                </c:pt>
                <c:pt idx="2742">
                  <c:v>42855.909988425941</c:v>
                </c:pt>
                <c:pt idx="2743">
                  <c:v>42855.910694444479</c:v>
                </c:pt>
                <c:pt idx="2744">
                  <c:v>42855.911400462966</c:v>
                </c:pt>
                <c:pt idx="2745">
                  <c:v>42855.912106481483</c:v>
                </c:pt>
                <c:pt idx="2746">
                  <c:v>42855.912812500013</c:v>
                </c:pt>
                <c:pt idx="2747">
                  <c:v>42855.913518518537</c:v>
                </c:pt>
                <c:pt idx="2748">
                  <c:v>42855.914224537039</c:v>
                </c:pt>
                <c:pt idx="2749">
                  <c:v>42855.914930555562</c:v>
                </c:pt>
                <c:pt idx="2750">
                  <c:v>42855.915636574093</c:v>
                </c:pt>
                <c:pt idx="2751">
                  <c:v>42855.916342592602</c:v>
                </c:pt>
                <c:pt idx="2752">
                  <c:v>42855.917048611089</c:v>
                </c:pt>
                <c:pt idx="2753">
                  <c:v>42855.917754629627</c:v>
                </c:pt>
                <c:pt idx="2754">
                  <c:v>42855.918460648172</c:v>
                </c:pt>
                <c:pt idx="2755">
                  <c:v>42855.919166666645</c:v>
                </c:pt>
                <c:pt idx="2756">
                  <c:v>42855.919872685183</c:v>
                </c:pt>
                <c:pt idx="2757">
                  <c:v>42855.920578703706</c:v>
                </c:pt>
                <c:pt idx="2758">
                  <c:v>42855.921284722201</c:v>
                </c:pt>
                <c:pt idx="2759">
                  <c:v>42855.921990740724</c:v>
                </c:pt>
                <c:pt idx="2760">
                  <c:v>42855.922696759255</c:v>
                </c:pt>
                <c:pt idx="2761">
                  <c:v>42855.923402777757</c:v>
                </c:pt>
                <c:pt idx="2762">
                  <c:v>42855.924108796295</c:v>
                </c:pt>
                <c:pt idx="2763">
                  <c:v>42855.924814814818</c:v>
                </c:pt>
                <c:pt idx="2764">
                  <c:v>42855.92596064815</c:v>
                </c:pt>
                <c:pt idx="2765">
                  <c:v>42855.926666666644</c:v>
                </c:pt>
                <c:pt idx="2766">
                  <c:v>42855.927372685175</c:v>
                </c:pt>
                <c:pt idx="2767">
                  <c:v>42855.928078703706</c:v>
                </c:pt>
                <c:pt idx="2768">
                  <c:v>42855.9287847222</c:v>
                </c:pt>
                <c:pt idx="2769">
                  <c:v>42855.929490740724</c:v>
                </c:pt>
                <c:pt idx="2770">
                  <c:v>42855.930196759255</c:v>
                </c:pt>
                <c:pt idx="2771">
                  <c:v>42855.930902777778</c:v>
                </c:pt>
                <c:pt idx="2772">
                  <c:v>42855.931608796294</c:v>
                </c:pt>
                <c:pt idx="2773">
                  <c:v>42855.932314814818</c:v>
                </c:pt>
                <c:pt idx="2774">
                  <c:v>42855.933020833305</c:v>
                </c:pt>
                <c:pt idx="2775">
                  <c:v>42855.933726851821</c:v>
                </c:pt>
                <c:pt idx="2776">
                  <c:v>42855.934432870381</c:v>
                </c:pt>
                <c:pt idx="2777">
                  <c:v>42855.93513888889</c:v>
                </c:pt>
                <c:pt idx="2778">
                  <c:v>42855.935844907406</c:v>
                </c:pt>
                <c:pt idx="2779">
                  <c:v>42855.936550925944</c:v>
                </c:pt>
                <c:pt idx="2780">
                  <c:v>42855.937256944468</c:v>
                </c:pt>
                <c:pt idx="2781">
                  <c:v>42855.937962962955</c:v>
                </c:pt>
                <c:pt idx="2782">
                  <c:v>42855.938668981478</c:v>
                </c:pt>
                <c:pt idx="2783">
                  <c:v>42855.939375000002</c:v>
                </c:pt>
                <c:pt idx="2784">
                  <c:v>42855.940081018518</c:v>
                </c:pt>
                <c:pt idx="2785">
                  <c:v>42855.940787037034</c:v>
                </c:pt>
                <c:pt idx="2786">
                  <c:v>42855.941493055558</c:v>
                </c:pt>
                <c:pt idx="2787">
                  <c:v>42855.942199074103</c:v>
                </c:pt>
                <c:pt idx="2788">
                  <c:v>42855.942905092612</c:v>
                </c:pt>
                <c:pt idx="2789">
                  <c:v>42855.943611111114</c:v>
                </c:pt>
                <c:pt idx="2790">
                  <c:v>42855.944317129652</c:v>
                </c:pt>
                <c:pt idx="2791">
                  <c:v>42855.945023148168</c:v>
                </c:pt>
                <c:pt idx="2792">
                  <c:v>42855.946018518538</c:v>
                </c:pt>
                <c:pt idx="2793">
                  <c:v>42855.946724537025</c:v>
                </c:pt>
                <c:pt idx="2794">
                  <c:v>42855.947430555556</c:v>
                </c:pt>
                <c:pt idx="2795">
                  <c:v>42855.948136574094</c:v>
                </c:pt>
                <c:pt idx="2796">
                  <c:v>42855.948842592603</c:v>
                </c:pt>
                <c:pt idx="2797">
                  <c:v>42855.949548611105</c:v>
                </c:pt>
                <c:pt idx="2798">
                  <c:v>42855.950254629643</c:v>
                </c:pt>
                <c:pt idx="2799">
                  <c:v>42855.950960648173</c:v>
                </c:pt>
                <c:pt idx="2800">
                  <c:v>42855.951666666646</c:v>
                </c:pt>
                <c:pt idx="2801">
                  <c:v>42855.952372685191</c:v>
                </c:pt>
                <c:pt idx="2802">
                  <c:v>42855.953078703707</c:v>
                </c:pt>
                <c:pt idx="2803">
                  <c:v>42855.953784722224</c:v>
                </c:pt>
                <c:pt idx="2804">
                  <c:v>42855.95449074074</c:v>
                </c:pt>
                <c:pt idx="2805">
                  <c:v>42855.955196759256</c:v>
                </c:pt>
                <c:pt idx="2806">
                  <c:v>42855.95590277778</c:v>
                </c:pt>
                <c:pt idx="2807">
                  <c:v>42855.956608796318</c:v>
                </c:pt>
                <c:pt idx="2808">
                  <c:v>42855.957314814812</c:v>
                </c:pt>
                <c:pt idx="2809">
                  <c:v>42855.958020833335</c:v>
                </c:pt>
                <c:pt idx="2810">
                  <c:v>42855.958726851852</c:v>
                </c:pt>
                <c:pt idx="2811">
                  <c:v>42855.959432870368</c:v>
                </c:pt>
                <c:pt idx="2812">
                  <c:v>42855.960138888891</c:v>
                </c:pt>
                <c:pt idx="2813">
                  <c:v>42855.960844907408</c:v>
                </c:pt>
                <c:pt idx="2814">
                  <c:v>42855.961550925931</c:v>
                </c:pt>
                <c:pt idx="2815">
                  <c:v>42855.962256944476</c:v>
                </c:pt>
                <c:pt idx="2816">
                  <c:v>42855.962962962964</c:v>
                </c:pt>
                <c:pt idx="2817">
                  <c:v>42855.963668981458</c:v>
                </c:pt>
                <c:pt idx="2818">
                  <c:v>42855.964375000003</c:v>
                </c:pt>
                <c:pt idx="2819">
                  <c:v>42855.965081018505</c:v>
                </c:pt>
                <c:pt idx="2820">
                  <c:v>42855.966261574082</c:v>
                </c:pt>
                <c:pt idx="2821">
                  <c:v>42855.966967592591</c:v>
                </c:pt>
                <c:pt idx="2822">
                  <c:v>42855.967673611092</c:v>
                </c:pt>
                <c:pt idx="2823">
                  <c:v>42855.96837962963</c:v>
                </c:pt>
                <c:pt idx="2824">
                  <c:v>42855.969085648147</c:v>
                </c:pt>
                <c:pt idx="2825">
                  <c:v>42855.969791666634</c:v>
                </c:pt>
                <c:pt idx="2826">
                  <c:v>42855.970497685186</c:v>
                </c:pt>
                <c:pt idx="2827">
                  <c:v>42855.971203703681</c:v>
                </c:pt>
                <c:pt idx="2828">
                  <c:v>42855.971909722226</c:v>
                </c:pt>
                <c:pt idx="2829">
                  <c:v>42855.972615740742</c:v>
                </c:pt>
                <c:pt idx="2830">
                  <c:v>42855.973321759237</c:v>
                </c:pt>
                <c:pt idx="2831">
                  <c:v>42855.974027777782</c:v>
                </c:pt>
                <c:pt idx="2832">
                  <c:v>42855.974733796298</c:v>
                </c:pt>
                <c:pt idx="2833">
                  <c:v>42855.975439814814</c:v>
                </c:pt>
                <c:pt idx="2834">
                  <c:v>42855.976145833309</c:v>
                </c:pt>
                <c:pt idx="2835">
                  <c:v>42855.976851851861</c:v>
                </c:pt>
                <c:pt idx="2836">
                  <c:v>42855.977557870392</c:v>
                </c:pt>
                <c:pt idx="2837">
                  <c:v>42855.978263888908</c:v>
                </c:pt>
                <c:pt idx="2838">
                  <c:v>42855.97896990741</c:v>
                </c:pt>
                <c:pt idx="2839">
                  <c:v>42855.979675925933</c:v>
                </c:pt>
                <c:pt idx="2840">
                  <c:v>42855.980381944442</c:v>
                </c:pt>
                <c:pt idx="2841">
                  <c:v>42855.981087962966</c:v>
                </c:pt>
                <c:pt idx="2842">
                  <c:v>42855.981793981475</c:v>
                </c:pt>
                <c:pt idx="2843">
                  <c:v>42855.982500000013</c:v>
                </c:pt>
                <c:pt idx="2844">
                  <c:v>42855.983206018544</c:v>
                </c:pt>
                <c:pt idx="2845">
                  <c:v>42855.983912037038</c:v>
                </c:pt>
                <c:pt idx="2846">
                  <c:v>42855.984618055591</c:v>
                </c:pt>
                <c:pt idx="2847">
                  <c:v>42855.985324074092</c:v>
                </c:pt>
                <c:pt idx="2848">
                  <c:v>42855.986712962986</c:v>
                </c:pt>
                <c:pt idx="2849">
                  <c:v>42855.98741898148</c:v>
                </c:pt>
                <c:pt idx="2850">
                  <c:v>42855.988125000003</c:v>
                </c:pt>
                <c:pt idx="2851">
                  <c:v>42855.988831018556</c:v>
                </c:pt>
                <c:pt idx="2852">
                  <c:v>42855.989537037043</c:v>
                </c:pt>
                <c:pt idx="2853">
                  <c:v>42855.990243055552</c:v>
                </c:pt>
                <c:pt idx="2854">
                  <c:v>42855.990949074083</c:v>
                </c:pt>
                <c:pt idx="2855">
                  <c:v>42855.991655092592</c:v>
                </c:pt>
                <c:pt idx="2856">
                  <c:v>42855.992361111079</c:v>
                </c:pt>
                <c:pt idx="2857">
                  <c:v>42855.993067129624</c:v>
                </c:pt>
                <c:pt idx="2858">
                  <c:v>42855.993773148148</c:v>
                </c:pt>
                <c:pt idx="2859">
                  <c:v>42855.994479166664</c:v>
                </c:pt>
                <c:pt idx="2860">
                  <c:v>42855.995185185166</c:v>
                </c:pt>
                <c:pt idx="2861">
                  <c:v>42855.995891203704</c:v>
                </c:pt>
                <c:pt idx="2862">
                  <c:v>42855.996597222242</c:v>
                </c:pt>
                <c:pt idx="2863">
                  <c:v>42855.997303240736</c:v>
                </c:pt>
                <c:pt idx="2864">
                  <c:v>42855.99800925926</c:v>
                </c:pt>
                <c:pt idx="2865">
                  <c:v>42855.998715277783</c:v>
                </c:pt>
                <c:pt idx="2866">
                  <c:v>42855.999421296285</c:v>
                </c:pt>
                <c:pt idx="2867">
                  <c:v>42856.000127314815</c:v>
                </c:pt>
                <c:pt idx="2868">
                  <c:v>42856.000833333332</c:v>
                </c:pt>
                <c:pt idx="2869">
                  <c:v>42856.001539351862</c:v>
                </c:pt>
                <c:pt idx="2870">
                  <c:v>42856.002245370393</c:v>
                </c:pt>
                <c:pt idx="2871">
                  <c:v>42856.002951388909</c:v>
                </c:pt>
                <c:pt idx="2872">
                  <c:v>42856.003657407411</c:v>
                </c:pt>
                <c:pt idx="2873">
                  <c:v>42856.004363425942</c:v>
                </c:pt>
                <c:pt idx="2874">
                  <c:v>42856.005069444465</c:v>
                </c:pt>
                <c:pt idx="2875">
                  <c:v>42856.00577546296</c:v>
                </c:pt>
                <c:pt idx="2876">
                  <c:v>42856.007129629608</c:v>
                </c:pt>
                <c:pt idx="2877">
                  <c:v>42856.007835648175</c:v>
                </c:pt>
                <c:pt idx="2878">
                  <c:v>42856.00854166667</c:v>
                </c:pt>
                <c:pt idx="2879">
                  <c:v>42856.009247685186</c:v>
                </c:pt>
                <c:pt idx="2880">
                  <c:v>42856.00995370368</c:v>
                </c:pt>
                <c:pt idx="2881">
                  <c:v>42856.010659722218</c:v>
                </c:pt>
                <c:pt idx="2882">
                  <c:v>42856.011365740735</c:v>
                </c:pt>
                <c:pt idx="2883">
                  <c:v>42856.012071759258</c:v>
                </c:pt>
                <c:pt idx="2884">
                  <c:v>42856.012777777782</c:v>
                </c:pt>
                <c:pt idx="2885">
                  <c:v>42856.013483796276</c:v>
                </c:pt>
                <c:pt idx="2886">
                  <c:v>42856.014189814814</c:v>
                </c:pt>
                <c:pt idx="2887">
                  <c:v>42856.01489583333</c:v>
                </c:pt>
                <c:pt idx="2888">
                  <c:v>42856.015601851854</c:v>
                </c:pt>
                <c:pt idx="2889">
                  <c:v>42856.016307870392</c:v>
                </c:pt>
                <c:pt idx="2890">
                  <c:v>42856.017013888893</c:v>
                </c:pt>
                <c:pt idx="2891">
                  <c:v>42856.01771990741</c:v>
                </c:pt>
                <c:pt idx="2892">
                  <c:v>42856.018425925933</c:v>
                </c:pt>
                <c:pt idx="2893">
                  <c:v>42856.019131944442</c:v>
                </c:pt>
                <c:pt idx="2894">
                  <c:v>42856.019837962987</c:v>
                </c:pt>
                <c:pt idx="2895">
                  <c:v>42856.020543981474</c:v>
                </c:pt>
                <c:pt idx="2896">
                  <c:v>42856.021249999998</c:v>
                </c:pt>
                <c:pt idx="2897">
                  <c:v>42856.021956018521</c:v>
                </c:pt>
                <c:pt idx="2898">
                  <c:v>42856.022662037016</c:v>
                </c:pt>
                <c:pt idx="2899">
                  <c:v>42856.023368055554</c:v>
                </c:pt>
                <c:pt idx="2900">
                  <c:v>42856.024074074092</c:v>
                </c:pt>
                <c:pt idx="2901">
                  <c:v>42856.024780092594</c:v>
                </c:pt>
                <c:pt idx="2902">
                  <c:v>42856.025486111066</c:v>
                </c:pt>
                <c:pt idx="2903">
                  <c:v>42856.026192129626</c:v>
                </c:pt>
                <c:pt idx="2904">
                  <c:v>42856.027546296296</c:v>
                </c:pt>
                <c:pt idx="2905">
                  <c:v>42856.028252314813</c:v>
                </c:pt>
                <c:pt idx="2906">
                  <c:v>42856.028958333336</c:v>
                </c:pt>
                <c:pt idx="2907">
                  <c:v>42856.02966435183</c:v>
                </c:pt>
                <c:pt idx="2908">
                  <c:v>42856.030370370368</c:v>
                </c:pt>
                <c:pt idx="2909">
                  <c:v>42856.031076388892</c:v>
                </c:pt>
                <c:pt idx="2910">
                  <c:v>42856.031782407386</c:v>
                </c:pt>
                <c:pt idx="2911">
                  <c:v>42856.032488425932</c:v>
                </c:pt>
                <c:pt idx="2912">
                  <c:v>42856.033194444448</c:v>
                </c:pt>
                <c:pt idx="2913">
                  <c:v>42856.033900462964</c:v>
                </c:pt>
                <c:pt idx="2914">
                  <c:v>42856.03460648148</c:v>
                </c:pt>
                <c:pt idx="2915">
                  <c:v>42856.035312500004</c:v>
                </c:pt>
                <c:pt idx="2916">
                  <c:v>42856.036018518542</c:v>
                </c:pt>
                <c:pt idx="2917">
                  <c:v>42856.036724537014</c:v>
                </c:pt>
                <c:pt idx="2918">
                  <c:v>42856.037430555531</c:v>
                </c:pt>
                <c:pt idx="2919">
                  <c:v>42856.038136574083</c:v>
                </c:pt>
                <c:pt idx="2920">
                  <c:v>42856.038842592592</c:v>
                </c:pt>
                <c:pt idx="2921">
                  <c:v>42856.039548611087</c:v>
                </c:pt>
                <c:pt idx="2922">
                  <c:v>42856.040254629632</c:v>
                </c:pt>
                <c:pt idx="2923">
                  <c:v>42856.040960648148</c:v>
                </c:pt>
                <c:pt idx="2924">
                  <c:v>42856.041666666642</c:v>
                </c:pt>
                <c:pt idx="2925">
                  <c:v>42856.042372685188</c:v>
                </c:pt>
                <c:pt idx="2926">
                  <c:v>42856.043078703704</c:v>
                </c:pt>
                <c:pt idx="2927">
                  <c:v>42856.043784722191</c:v>
                </c:pt>
                <c:pt idx="2928">
                  <c:v>42856.044490740744</c:v>
                </c:pt>
                <c:pt idx="2929">
                  <c:v>42856.045196759238</c:v>
                </c:pt>
                <c:pt idx="2930">
                  <c:v>42856.045902777776</c:v>
                </c:pt>
                <c:pt idx="2931">
                  <c:v>42856.046608796321</c:v>
                </c:pt>
                <c:pt idx="2932">
                  <c:v>42856.048043981478</c:v>
                </c:pt>
                <c:pt idx="2933">
                  <c:v>42856.048750000002</c:v>
                </c:pt>
                <c:pt idx="2934">
                  <c:v>42856.049456018518</c:v>
                </c:pt>
                <c:pt idx="2935">
                  <c:v>42856.050162037034</c:v>
                </c:pt>
                <c:pt idx="2936">
                  <c:v>42856.050868055579</c:v>
                </c:pt>
                <c:pt idx="2937">
                  <c:v>42856.051574074103</c:v>
                </c:pt>
                <c:pt idx="2938">
                  <c:v>42856.052280092612</c:v>
                </c:pt>
                <c:pt idx="2939">
                  <c:v>42856.052986111114</c:v>
                </c:pt>
                <c:pt idx="2940">
                  <c:v>42856.05369212963</c:v>
                </c:pt>
                <c:pt idx="2941">
                  <c:v>42856.054398148197</c:v>
                </c:pt>
                <c:pt idx="2942">
                  <c:v>42856.055104166655</c:v>
                </c:pt>
                <c:pt idx="2943">
                  <c:v>42856.055810185193</c:v>
                </c:pt>
                <c:pt idx="2944">
                  <c:v>42856.056516203724</c:v>
                </c:pt>
                <c:pt idx="2945">
                  <c:v>42856.057222222233</c:v>
                </c:pt>
                <c:pt idx="2946">
                  <c:v>42856.057928240742</c:v>
                </c:pt>
                <c:pt idx="2947">
                  <c:v>42856.05863425928</c:v>
                </c:pt>
                <c:pt idx="2948">
                  <c:v>42856.059340277781</c:v>
                </c:pt>
                <c:pt idx="2949">
                  <c:v>42856.060046296298</c:v>
                </c:pt>
                <c:pt idx="2950">
                  <c:v>42856.060752314814</c:v>
                </c:pt>
                <c:pt idx="2951">
                  <c:v>42856.061458333308</c:v>
                </c:pt>
                <c:pt idx="2952">
                  <c:v>42856.062164351832</c:v>
                </c:pt>
                <c:pt idx="2953">
                  <c:v>42856.062870370391</c:v>
                </c:pt>
                <c:pt idx="2954">
                  <c:v>42856.063576388893</c:v>
                </c:pt>
                <c:pt idx="2955">
                  <c:v>42856.064282407409</c:v>
                </c:pt>
                <c:pt idx="2956">
                  <c:v>42856.064988425933</c:v>
                </c:pt>
                <c:pt idx="2957">
                  <c:v>42856.065694444442</c:v>
                </c:pt>
                <c:pt idx="2958">
                  <c:v>42856.066400462965</c:v>
                </c:pt>
                <c:pt idx="2959">
                  <c:v>42856.067106481474</c:v>
                </c:pt>
                <c:pt idx="2960">
                  <c:v>42856.068472222221</c:v>
                </c:pt>
                <c:pt idx="2961">
                  <c:v>42856.069178240738</c:v>
                </c:pt>
                <c:pt idx="2962">
                  <c:v>42856.069884259254</c:v>
                </c:pt>
                <c:pt idx="2963">
                  <c:v>42856.070590277792</c:v>
                </c:pt>
                <c:pt idx="2964">
                  <c:v>42856.071296296293</c:v>
                </c:pt>
                <c:pt idx="2965">
                  <c:v>42856.072002314817</c:v>
                </c:pt>
                <c:pt idx="2966">
                  <c:v>42856.072708333326</c:v>
                </c:pt>
                <c:pt idx="2967">
                  <c:v>42856.073414351835</c:v>
                </c:pt>
                <c:pt idx="2968">
                  <c:v>42856.074120370373</c:v>
                </c:pt>
                <c:pt idx="2969">
                  <c:v>42856.074826388918</c:v>
                </c:pt>
                <c:pt idx="2970">
                  <c:v>42856.075532407413</c:v>
                </c:pt>
                <c:pt idx="2971">
                  <c:v>42856.076238425965</c:v>
                </c:pt>
                <c:pt idx="2972">
                  <c:v>42856.076944444467</c:v>
                </c:pt>
                <c:pt idx="2973">
                  <c:v>42856.077650462961</c:v>
                </c:pt>
                <c:pt idx="2974">
                  <c:v>42856.078356481492</c:v>
                </c:pt>
                <c:pt idx="2975">
                  <c:v>42856.079062499994</c:v>
                </c:pt>
                <c:pt idx="2976">
                  <c:v>42856.079768518495</c:v>
                </c:pt>
                <c:pt idx="2977">
                  <c:v>42856.080474537026</c:v>
                </c:pt>
                <c:pt idx="2978">
                  <c:v>42856.081180555528</c:v>
                </c:pt>
                <c:pt idx="2979">
                  <c:v>42856.081886574073</c:v>
                </c:pt>
                <c:pt idx="2980">
                  <c:v>42856.082592592611</c:v>
                </c:pt>
                <c:pt idx="2981">
                  <c:v>42856.083298611105</c:v>
                </c:pt>
                <c:pt idx="2982">
                  <c:v>42856.084004629629</c:v>
                </c:pt>
                <c:pt idx="2983">
                  <c:v>42856.084710648167</c:v>
                </c:pt>
                <c:pt idx="2984">
                  <c:v>42856.085416666654</c:v>
                </c:pt>
                <c:pt idx="2985">
                  <c:v>42856.086122685185</c:v>
                </c:pt>
                <c:pt idx="2986">
                  <c:v>42856.086828703701</c:v>
                </c:pt>
                <c:pt idx="2987">
                  <c:v>42856.087534722232</c:v>
                </c:pt>
                <c:pt idx="2988">
                  <c:v>42856.088726851835</c:v>
                </c:pt>
                <c:pt idx="2989">
                  <c:v>42856.089432870373</c:v>
                </c:pt>
                <c:pt idx="2990">
                  <c:v>42856.090138888889</c:v>
                </c:pt>
                <c:pt idx="2991">
                  <c:v>42856.090844907405</c:v>
                </c:pt>
                <c:pt idx="2992">
                  <c:v>42856.091550925928</c:v>
                </c:pt>
                <c:pt idx="2993">
                  <c:v>42856.092256944466</c:v>
                </c:pt>
                <c:pt idx="2994">
                  <c:v>42856.092962962954</c:v>
                </c:pt>
                <c:pt idx="2995">
                  <c:v>42856.093668981463</c:v>
                </c:pt>
                <c:pt idx="2996">
                  <c:v>42856.094375000001</c:v>
                </c:pt>
                <c:pt idx="2997">
                  <c:v>42856.095081018495</c:v>
                </c:pt>
                <c:pt idx="2998">
                  <c:v>42856.095787037004</c:v>
                </c:pt>
                <c:pt idx="2999">
                  <c:v>42856.096493055556</c:v>
                </c:pt>
                <c:pt idx="3000">
                  <c:v>42856.097199074073</c:v>
                </c:pt>
                <c:pt idx="3001">
                  <c:v>42856.097905092596</c:v>
                </c:pt>
                <c:pt idx="3002">
                  <c:v>42856.098611111105</c:v>
                </c:pt>
                <c:pt idx="3003">
                  <c:v>42856.099317129629</c:v>
                </c:pt>
                <c:pt idx="3004">
                  <c:v>42856.100023148167</c:v>
                </c:pt>
                <c:pt idx="3005">
                  <c:v>42856.100729166654</c:v>
                </c:pt>
                <c:pt idx="3006">
                  <c:v>42856.101435185185</c:v>
                </c:pt>
                <c:pt idx="3007">
                  <c:v>42856.102141203672</c:v>
                </c:pt>
                <c:pt idx="3008">
                  <c:v>42856.102847222232</c:v>
                </c:pt>
                <c:pt idx="3009">
                  <c:v>42856.10355324074</c:v>
                </c:pt>
                <c:pt idx="3010">
                  <c:v>42856.104259259278</c:v>
                </c:pt>
                <c:pt idx="3011">
                  <c:v>42856.10496527778</c:v>
                </c:pt>
                <c:pt idx="3012">
                  <c:v>42856.105671296296</c:v>
                </c:pt>
                <c:pt idx="3013">
                  <c:v>42856.106377314813</c:v>
                </c:pt>
                <c:pt idx="3014">
                  <c:v>42856.107083333314</c:v>
                </c:pt>
                <c:pt idx="3015">
                  <c:v>42856.10778935183</c:v>
                </c:pt>
                <c:pt idx="3016">
                  <c:v>42856.109074074091</c:v>
                </c:pt>
                <c:pt idx="3017">
                  <c:v>42856.109780092585</c:v>
                </c:pt>
                <c:pt idx="3018">
                  <c:v>42856.110486111087</c:v>
                </c:pt>
                <c:pt idx="3019">
                  <c:v>42856.111192129625</c:v>
                </c:pt>
                <c:pt idx="3020">
                  <c:v>42856.111898148185</c:v>
                </c:pt>
                <c:pt idx="3021">
                  <c:v>42856.112604166665</c:v>
                </c:pt>
                <c:pt idx="3022">
                  <c:v>42856.113310185188</c:v>
                </c:pt>
                <c:pt idx="3023">
                  <c:v>42856.114016203712</c:v>
                </c:pt>
                <c:pt idx="3024">
                  <c:v>42856.114722222221</c:v>
                </c:pt>
                <c:pt idx="3025">
                  <c:v>42856.115428240737</c:v>
                </c:pt>
                <c:pt idx="3026">
                  <c:v>42856.11613425926</c:v>
                </c:pt>
                <c:pt idx="3027">
                  <c:v>42856.116840277791</c:v>
                </c:pt>
                <c:pt idx="3028">
                  <c:v>42856.117546296322</c:v>
                </c:pt>
                <c:pt idx="3029">
                  <c:v>42856.118252314845</c:v>
                </c:pt>
                <c:pt idx="3030">
                  <c:v>42856.118958333333</c:v>
                </c:pt>
                <c:pt idx="3031">
                  <c:v>42856.119664351834</c:v>
                </c:pt>
                <c:pt idx="3032">
                  <c:v>42856.120370370372</c:v>
                </c:pt>
                <c:pt idx="3033">
                  <c:v>42856.121076388888</c:v>
                </c:pt>
                <c:pt idx="3034">
                  <c:v>42856.121782407368</c:v>
                </c:pt>
                <c:pt idx="3035">
                  <c:v>42856.122488425928</c:v>
                </c:pt>
                <c:pt idx="3036">
                  <c:v>42856.123194444444</c:v>
                </c:pt>
                <c:pt idx="3037">
                  <c:v>42856.123900462939</c:v>
                </c:pt>
                <c:pt idx="3038">
                  <c:v>42856.124606481484</c:v>
                </c:pt>
                <c:pt idx="3039">
                  <c:v>42856.125312499993</c:v>
                </c:pt>
                <c:pt idx="3040">
                  <c:v>42856.126018518517</c:v>
                </c:pt>
                <c:pt idx="3041">
                  <c:v>42856.126724537004</c:v>
                </c:pt>
                <c:pt idx="3042">
                  <c:v>42856.127430555527</c:v>
                </c:pt>
                <c:pt idx="3043">
                  <c:v>42856.128136574072</c:v>
                </c:pt>
                <c:pt idx="3044">
                  <c:v>42856.129305555529</c:v>
                </c:pt>
                <c:pt idx="3045">
                  <c:v>42856.130011574081</c:v>
                </c:pt>
                <c:pt idx="3046">
                  <c:v>42856.13071759259</c:v>
                </c:pt>
                <c:pt idx="3047">
                  <c:v>42856.131423611063</c:v>
                </c:pt>
                <c:pt idx="3048">
                  <c:v>42856.132129629608</c:v>
                </c:pt>
                <c:pt idx="3049">
                  <c:v>42856.132835648175</c:v>
                </c:pt>
                <c:pt idx="3050">
                  <c:v>42856.133541666633</c:v>
                </c:pt>
                <c:pt idx="3051">
                  <c:v>42856.134247685186</c:v>
                </c:pt>
                <c:pt idx="3052">
                  <c:v>42856.13495370368</c:v>
                </c:pt>
                <c:pt idx="3053">
                  <c:v>42856.135659722204</c:v>
                </c:pt>
                <c:pt idx="3054">
                  <c:v>42856.136365740735</c:v>
                </c:pt>
                <c:pt idx="3055">
                  <c:v>42856.137071759236</c:v>
                </c:pt>
                <c:pt idx="3056">
                  <c:v>42856.137777777774</c:v>
                </c:pt>
                <c:pt idx="3057">
                  <c:v>42856.138483796276</c:v>
                </c:pt>
                <c:pt idx="3058">
                  <c:v>42856.139189814785</c:v>
                </c:pt>
                <c:pt idx="3059">
                  <c:v>42856.139895833308</c:v>
                </c:pt>
                <c:pt idx="3060">
                  <c:v>42856.140601851854</c:v>
                </c:pt>
                <c:pt idx="3061">
                  <c:v>42856.14130787037</c:v>
                </c:pt>
                <c:pt idx="3062">
                  <c:v>42856.142013888893</c:v>
                </c:pt>
                <c:pt idx="3063">
                  <c:v>42856.14271990741</c:v>
                </c:pt>
                <c:pt idx="3064">
                  <c:v>42856.143425925926</c:v>
                </c:pt>
                <c:pt idx="3065">
                  <c:v>42856.144131944442</c:v>
                </c:pt>
                <c:pt idx="3066">
                  <c:v>42856.144837962987</c:v>
                </c:pt>
                <c:pt idx="3067">
                  <c:v>42856.145543981474</c:v>
                </c:pt>
                <c:pt idx="3068">
                  <c:v>42856.146250000013</c:v>
                </c:pt>
                <c:pt idx="3069">
                  <c:v>42856.146956018543</c:v>
                </c:pt>
                <c:pt idx="3070">
                  <c:v>42856.147662037016</c:v>
                </c:pt>
                <c:pt idx="3071">
                  <c:v>42856.148368055561</c:v>
                </c:pt>
                <c:pt idx="3072">
                  <c:v>42856.149502314816</c:v>
                </c:pt>
                <c:pt idx="3073">
                  <c:v>42856.150208333333</c:v>
                </c:pt>
                <c:pt idx="3074">
                  <c:v>42856.150914351849</c:v>
                </c:pt>
                <c:pt idx="3075">
                  <c:v>42856.151620370372</c:v>
                </c:pt>
                <c:pt idx="3076">
                  <c:v>42856.15232638891</c:v>
                </c:pt>
                <c:pt idx="3077">
                  <c:v>42856.153032407412</c:v>
                </c:pt>
                <c:pt idx="3078">
                  <c:v>42856.153738425943</c:v>
                </c:pt>
                <c:pt idx="3079">
                  <c:v>42856.154444444466</c:v>
                </c:pt>
                <c:pt idx="3080">
                  <c:v>42856.155150462961</c:v>
                </c:pt>
                <c:pt idx="3081">
                  <c:v>42856.155856481491</c:v>
                </c:pt>
                <c:pt idx="3082">
                  <c:v>42856.1565625</c:v>
                </c:pt>
                <c:pt idx="3083">
                  <c:v>42856.157268518517</c:v>
                </c:pt>
                <c:pt idx="3084">
                  <c:v>42856.157974537025</c:v>
                </c:pt>
                <c:pt idx="3085">
                  <c:v>42856.158680555556</c:v>
                </c:pt>
                <c:pt idx="3086">
                  <c:v>42856.159386574072</c:v>
                </c:pt>
                <c:pt idx="3087">
                  <c:v>42856.160092592596</c:v>
                </c:pt>
                <c:pt idx="3088">
                  <c:v>42856.160798611068</c:v>
                </c:pt>
                <c:pt idx="3089">
                  <c:v>42856.161504629606</c:v>
                </c:pt>
                <c:pt idx="3090">
                  <c:v>42856.162210648174</c:v>
                </c:pt>
                <c:pt idx="3091">
                  <c:v>42856.162916666646</c:v>
                </c:pt>
                <c:pt idx="3092">
                  <c:v>42856.163622685162</c:v>
                </c:pt>
                <c:pt idx="3093">
                  <c:v>42856.164328703671</c:v>
                </c:pt>
                <c:pt idx="3094">
                  <c:v>42856.165034722224</c:v>
                </c:pt>
                <c:pt idx="3095">
                  <c:v>42856.165740740704</c:v>
                </c:pt>
                <c:pt idx="3096">
                  <c:v>42856.166446759227</c:v>
                </c:pt>
                <c:pt idx="3097">
                  <c:v>42856.167152777758</c:v>
                </c:pt>
                <c:pt idx="3098">
                  <c:v>42856.167858796296</c:v>
                </c:pt>
                <c:pt idx="3099">
                  <c:v>42856.168564814805</c:v>
                </c:pt>
                <c:pt idx="3100">
                  <c:v>42856.169745370345</c:v>
                </c:pt>
                <c:pt idx="3101">
                  <c:v>42856.170451388891</c:v>
                </c:pt>
                <c:pt idx="3102">
                  <c:v>42856.171157407407</c:v>
                </c:pt>
                <c:pt idx="3103">
                  <c:v>42856.171863425923</c:v>
                </c:pt>
                <c:pt idx="3104">
                  <c:v>42856.172569444476</c:v>
                </c:pt>
                <c:pt idx="3105">
                  <c:v>42856.173275462963</c:v>
                </c:pt>
                <c:pt idx="3106">
                  <c:v>42856.173981481457</c:v>
                </c:pt>
                <c:pt idx="3107">
                  <c:v>42856.174687499995</c:v>
                </c:pt>
                <c:pt idx="3108">
                  <c:v>42856.175393518504</c:v>
                </c:pt>
                <c:pt idx="3109">
                  <c:v>42856.176099537035</c:v>
                </c:pt>
                <c:pt idx="3110">
                  <c:v>42856.176805555559</c:v>
                </c:pt>
                <c:pt idx="3111">
                  <c:v>42856.177511574082</c:v>
                </c:pt>
                <c:pt idx="3112">
                  <c:v>42856.178217592613</c:v>
                </c:pt>
                <c:pt idx="3113">
                  <c:v>42856.178923611093</c:v>
                </c:pt>
                <c:pt idx="3114">
                  <c:v>42856.179629629609</c:v>
                </c:pt>
                <c:pt idx="3115">
                  <c:v>42856.180335648176</c:v>
                </c:pt>
                <c:pt idx="3116">
                  <c:v>42856.181041666634</c:v>
                </c:pt>
                <c:pt idx="3117">
                  <c:v>42856.181747685165</c:v>
                </c:pt>
                <c:pt idx="3118">
                  <c:v>42856.182453703681</c:v>
                </c:pt>
                <c:pt idx="3119">
                  <c:v>42856.183159722204</c:v>
                </c:pt>
                <c:pt idx="3120">
                  <c:v>42856.183865740735</c:v>
                </c:pt>
                <c:pt idx="3121">
                  <c:v>42856.184571759259</c:v>
                </c:pt>
                <c:pt idx="3122">
                  <c:v>42856.185277777782</c:v>
                </c:pt>
                <c:pt idx="3123">
                  <c:v>42856.185983796284</c:v>
                </c:pt>
                <c:pt idx="3124">
                  <c:v>42856.186689814815</c:v>
                </c:pt>
                <c:pt idx="3125">
                  <c:v>42856.187395833324</c:v>
                </c:pt>
                <c:pt idx="3126">
                  <c:v>42856.188101851854</c:v>
                </c:pt>
                <c:pt idx="3127">
                  <c:v>42856.188807870392</c:v>
                </c:pt>
                <c:pt idx="3128">
                  <c:v>42856.190023148149</c:v>
                </c:pt>
                <c:pt idx="3129">
                  <c:v>42856.190729166643</c:v>
                </c:pt>
                <c:pt idx="3130">
                  <c:v>42856.191435185174</c:v>
                </c:pt>
                <c:pt idx="3131">
                  <c:v>42856.192141203668</c:v>
                </c:pt>
                <c:pt idx="3132">
                  <c:v>42856.192847222221</c:v>
                </c:pt>
                <c:pt idx="3133">
                  <c:v>42856.193553240737</c:v>
                </c:pt>
                <c:pt idx="3134">
                  <c:v>42856.19425925926</c:v>
                </c:pt>
                <c:pt idx="3135">
                  <c:v>42856.194965277777</c:v>
                </c:pt>
                <c:pt idx="3136">
                  <c:v>42856.1956712963</c:v>
                </c:pt>
                <c:pt idx="3137">
                  <c:v>42856.196377314816</c:v>
                </c:pt>
                <c:pt idx="3138">
                  <c:v>42856.197083333289</c:v>
                </c:pt>
                <c:pt idx="3139">
                  <c:v>42856.19778935182</c:v>
                </c:pt>
                <c:pt idx="3140">
                  <c:v>42856.198495370372</c:v>
                </c:pt>
                <c:pt idx="3141">
                  <c:v>42856.199201388888</c:v>
                </c:pt>
                <c:pt idx="3142">
                  <c:v>42856.199907407405</c:v>
                </c:pt>
                <c:pt idx="3143">
                  <c:v>42856.200613425943</c:v>
                </c:pt>
                <c:pt idx="3144">
                  <c:v>42856.201319444466</c:v>
                </c:pt>
                <c:pt idx="3145">
                  <c:v>42856.202025462961</c:v>
                </c:pt>
                <c:pt idx="3146">
                  <c:v>42856.202731481484</c:v>
                </c:pt>
                <c:pt idx="3147">
                  <c:v>42856.203437499993</c:v>
                </c:pt>
                <c:pt idx="3148">
                  <c:v>42856.204143518495</c:v>
                </c:pt>
                <c:pt idx="3149">
                  <c:v>42856.204849537025</c:v>
                </c:pt>
                <c:pt idx="3150">
                  <c:v>42856.205555555556</c:v>
                </c:pt>
                <c:pt idx="3151">
                  <c:v>42856.206261574072</c:v>
                </c:pt>
                <c:pt idx="3152">
                  <c:v>42856.206967592596</c:v>
                </c:pt>
                <c:pt idx="3153">
                  <c:v>42856.207673611068</c:v>
                </c:pt>
                <c:pt idx="3154">
                  <c:v>42856.208379629628</c:v>
                </c:pt>
                <c:pt idx="3155">
                  <c:v>42856.209085648152</c:v>
                </c:pt>
                <c:pt idx="3156">
                  <c:v>42856.210335648168</c:v>
                </c:pt>
                <c:pt idx="3157">
                  <c:v>42856.211041666633</c:v>
                </c:pt>
                <c:pt idx="3158">
                  <c:v>42856.211747685164</c:v>
                </c:pt>
                <c:pt idx="3159">
                  <c:v>42856.21245370368</c:v>
                </c:pt>
                <c:pt idx="3160">
                  <c:v>42856.213159722225</c:v>
                </c:pt>
                <c:pt idx="3161">
                  <c:v>42856.213865740734</c:v>
                </c:pt>
                <c:pt idx="3162">
                  <c:v>42856.214571759258</c:v>
                </c:pt>
                <c:pt idx="3163">
                  <c:v>42856.215277777781</c:v>
                </c:pt>
                <c:pt idx="3164">
                  <c:v>42856.215983796275</c:v>
                </c:pt>
                <c:pt idx="3165">
                  <c:v>42856.216689814806</c:v>
                </c:pt>
                <c:pt idx="3166">
                  <c:v>42856.217395833308</c:v>
                </c:pt>
                <c:pt idx="3167">
                  <c:v>42856.218101851831</c:v>
                </c:pt>
                <c:pt idx="3168">
                  <c:v>42856.218807870369</c:v>
                </c:pt>
                <c:pt idx="3169">
                  <c:v>42856.219513888893</c:v>
                </c:pt>
                <c:pt idx="3170">
                  <c:v>42856.220219907409</c:v>
                </c:pt>
                <c:pt idx="3171">
                  <c:v>42856.220925925925</c:v>
                </c:pt>
                <c:pt idx="3172">
                  <c:v>42856.221631944434</c:v>
                </c:pt>
                <c:pt idx="3173">
                  <c:v>42856.222337962965</c:v>
                </c:pt>
                <c:pt idx="3174">
                  <c:v>42856.223043981438</c:v>
                </c:pt>
                <c:pt idx="3175">
                  <c:v>42856.223749999976</c:v>
                </c:pt>
                <c:pt idx="3176">
                  <c:v>42856.224456018521</c:v>
                </c:pt>
                <c:pt idx="3177">
                  <c:v>42856.225162036993</c:v>
                </c:pt>
                <c:pt idx="3178">
                  <c:v>42856.225868055531</c:v>
                </c:pt>
                <c:pt idx="3179">
                  <c:v>42856.226574074091</c:v>
                </c:pt>
                <c:pt idx="3180">
                  <c:v>42856.227280092586</c:v>
                </c:pt>
                <c:pt idx="3181">
                  <c:v>42856.227986111066</c:v>
                </c:pt>
                <c:pt idx="3182">
                  <c:v>42856.228692129625</c:v>
                </c:pt>
                <c:pt idx="3183">
                  <c:v>42856.229398148149</c:v>
                </c:pt>
                <c:pt idx="3184">
                  <c:v>42856.230740740713</c:v>
                </c:pt>
                <c:pt idx="3185">
                  <c:v>42856.231446759215</c:v>
                </c:pt>
                <c:pt idx="3186">
                  <c:v>42856.232152777775</c:v>
                </c:pt>
                <c:pt idx="3187">
                  <c:v>42856.232858796298</c:v>
                </c:pt>
                <c:pt idx="3188">
                  <c:v>42856.233564814793</c:v>
                </c:pt>
                <c:pt idx="3189">
                  <c:v>42856.234270833324</c:v>
                </c:pt>
                <c:pt idx="3190">
                  <c:v>42856.234976851854</c:v>
                </c:pt>
                <c:pt idx="3191">
                  <c:v>42856.235682870334</c:v>
                </c:pt>
                <c:pt idx="3192">
                  <c:v>42856.236388888887</c:v>
                </c:pt>
                <c:pt idx="3193">
                  <c:v>42856.237094907388</c:v>
                </c:pt>
                <c:pt idx="3194">
                  <c:v>42856.237800925926</c:v>
                </c:pt>
                <c:pt idx="3195">
                  <c:v>42856.238506944443</c:v>
                </c:pt>
                <c:pt idx="3196">
                  <c:v>42856.239212962966</c:v>
                </c:pt>
                <c:pt idx="3197">
                  <c:v>42856.239918981475</c:v>
                </c:pt>
                <c:pt idx="3198">
                  <c:v>42856.240624999999</c:v>
                </c:pt>
                <c:pt idx="3199">
                  <c:v>42856.241331018522</c:v>
                </c:pt>
                <c:pt idx="3200">
                  <c:v>42856.242037037038</c:v>
                </c:pt>
                <c:pt idx="3201">
                  <c:v>42856.242743055554</c:v>
                </c:pt>
                <c:pt idx="3202">
                  <c:v>42856.243449074071</c:v>
                </c:pt>
                <c:pt idx="3203">
                  <c:v>42856.244155092601</c:v>
                </c:pt>
                <c:pt idx="3204">
                  <c:v>42856.244861111089</c:v>
                </c:pt>
                <c:pt idx="3205">
                  <c:v>42856.245567129627</c:v>
                </c:pt>
                <c:pt idx="3206">
                  <c:v>42856.246273148194</c:v>
                </c:pt>
                <c:pt idx="3207">
                  <c:v>42856.246979166666</c:v>
                </c:pt>
                <c:pt idx="3208">
                  <c:v>42856.247685185175</c:v>
                </c:pt>
                <c:pt idx="3209">
                  <c:v>42856.248391203706</c:v>
                </c:pt>
                <c:pt idx="3210">
                  <c:v>42856.249097222222</c:v>
                </c:pt>
                <c:pt idx="3211">
                  <c:v>42856.249803240738</c:v>
                </c:pt>
                <c:pt idx="3212">
                  <c:v>42856.251122685164</c:v>
                </c:pt>
                <c:pt idx="3213">
                  <c:v>42856.25182870368</c:v>
                </c:pt>
                <c:pt idx="3214">
                  <c:v>42856.252534722233</c:v>
                </c:pt>
                <c:pt idx="3215">
                  <c:v>42856.253240740734</c:v>
                </c:pt>
                <c:pt idx="3216">
                  <c:v>42856.253946759229</c:v>
                </c:pt>
                <c:pt idx="3217">
                  <c:v>42856.254652777781</c:v>
                </c:pt>
                <c:pt idx="3218">
                  <c:v>42856.255358796298</c:v>
                </c:pt>
                <c:pt idx="3219">
                  <c:v>42856.256064814814</c:v>
                </c:pt>
                <c:pt idx="3220">
                  <c:v>42856.256770833308</c:v>
                </c:pt>
                <c:pt idx="3221">
                  <c:v>42856.257476851832</c:v>
                </c:pt>
                <c:pt idx="3222">
                  <c:v>42856.25818287037</c:v>
                </c:pt>
                <c:pt idx="3223">
                  <c:v>42856.258888888893</c:v>
                </c:pt>
                <c:pt idx="3224">
                  <c:v>42856.259594907409</c:v>
                </c:pt>
                <c:pt idx="3225">
                  <c:v>42856.260300925926</c:v>
                </c:pt>
                <c:pt idx="3226">
                  <c:v>42856.261006944434</c:v>
                </c:pt>
                <c:pt idx="3227">
                  <c:v>42856.261712962943</c:v>
                </c:pt>
                <c:pt idx="3228">
                  <c:v>42856.262418981474</c:v>
                </c:pt>
                <c:pt idx="3229">
                  <c:v>42856.263124999976</c:v>
                </c:pt>
                <c:pt idx="3230">
                  <c:v>42856.263831018521</c:v>
                </c:pt>
                <c:pt idx="3231">
                  <c:v>42856.264537037037</c:v>
                </c:pt>
                <c:pt idx="3232">
                  <c:v>42856.265243055554</c:v>
                </c:pt>
                <c:pt idx="3233">
                  <c:v>42856.265949074077</c:v>
                </c:pt>
                <c:pt idx="3234">
                  <c:v>42856.266655092593</c:v>
                </c:pt>
                <c:pt idx="3235">
                  <c:v>42856.267361111066</c:v>
                </c:pt>
                <c:pt idx="3236">
                  <c:v>42856.268067129626</c:v>
                </c:pt>
                <c:pt idx="3237">
                  <c:v>42856.268773148149</c:v>
                </c:pt>
                <c:pt idx="3238">
                  <c:v>42856.269479166644</c:v>
                </c:pt>
                <c:pt idx="3239">
                  <c:v>42856.270185185174</c:v>
                </c:pt>
                <c:pt idx="3240">
                  <c:v>42856.271342592576</c:v>
                </c:pt>
                <c:pt idx="3241">
                  <c:v>42856.272048611085</c:v>
                </c:pt>
                <c:pt idx="3242">
                  <c:v>42856.272754629608</c:v>
                </c:pt>
                <c:pt idx="3243">
                  <c:v>42856.273460648124</c:v>
                </c:pt>
                <c:pt idx="3244">
                  <c:v>42856.274166666633</c:v>
                </c:pt>
                <c:pt idx="3245">
                  <c:v>42856.274872685186</c:v>
                </c:pt>
                <c:pt idx="3246">
                  <c:v>42856.27557870368</c:v>
                </c:pt>
                <c:pt idx="3247">
                  <c:v>42856.276284722204</c:v>
                </c:pt>
                <c:pt idx="3248">
                  <c:v>42856.276990740735</c:v>
                </c:pt>
                <c:pt idx="3249">
                  <c:v>42856.277696759236</c:v>
                </c:pt>
                <c:pt idx="3250">
                  <c:v>42856.278402777774</c:v>
                </c:pt>
                <c:pt idx="3251">
                  <c:v>42856.279108796276</c:v>
                </c:pt>
                <c:pt idx="3252">
                  <c:v>42856.279814814814</c:v>
                </c:pt>
                <c:pt idx="3253">
                  <c:v>42856.280520833308</c:v>
                </c:pt>
                <c:pt idx="3254">
                  <c:v>42856.281226851854</c:v>
                </c:pt>
                <c:pt idx="3255">
                  <c:v>42856.28193287037</c:v>
                </c:pt>
                <c:pt idx="3256">
                  <c:v>42856.282638888893</c:v>
                </c:pt>
                <c:pt idx="3257">
                  <c:v>42856.283344907388</c:v>
                </c:pt>
                <c:pt idx="3258">
                  <c:v>42856.284050925933</c:v>
                </c:pt>
                <c:pt idx="3259">
                  <c:v>42856.284756944442</c:v>
                </c:pt>
                <c:pt idx="3260">
                  <c:v>42856.285462962944</c:v>
                </c:pt>
                <c:pt idx="3261">
                  <c:v>42856.286168981474</c:v>
                </c:pt>
                <c:pt idx="3262">
                  <c:v>42856.286875000013</c:v>
                </c:pt>
                <c:pt idx="3263">
                  <c:v>42856.287581018521</c:v>
                </c:pt>
                <c:pt idx="3264">
                  <c:v>42856.288287037038</c:v>
                </c:pt>
                <c:pt idx="3265">
                  <c:v>42856.288993055561</c:v>
                </c:pt>
                <c:pt idx="3266">
                  <c:v>42856.289699074092</c:v>
                </c:pt>
                <c:pt idx="3267">
                  <c:v>42856.290405092594</c:v>
                </c:pt>
                <c:pt idx="3268">
                  <c:v>42856.291550925926</c:v>
                </c:pt>
                <c:pt idx="3269">
                  <c:v>42856.292256944442</c:v>
                </c:pt>
                <c:pt idx="3270">
                  <c:v>42856.292962962943</c:v>
                </c:pt>
                <c:pt idx="3271">
                  <c:v>42856.293668981438</c:v>
                </c:pt>
                <c:pt idx="3272">
                  <c:v>42856.294374999998</c:v>
                </c:pt>
                <c:pt idx="3273">
                  <c:v>42856.295081018499</c:v>
                </c:pt>
                <c:pt idx="3274">
                  <c:v>42856.295787036994</c:v>
                </c:pt>
                <c:pt idx="3275">
                  <c:v>42856.296493055554</c:v>
                </c:pt>
                <c:pt idx="3276">
                  <c:v>42856.297199074077</c:v>
                </c:pt>
                <c:pt idx="3277">
                  <c:v>42856.297905092586</c:v>
                </c:pt>
                <c:pt idx="3278">
                  <c:v>42856.298611111088</c:v>
                </c:pt>
                <c:pt idx="3279">
                  <c:v>42856.299317129626</c:v>
                </c:pt>
                <c:pt idx="3280">
                  <c:v>42856.300023148186</c:v>
                </c:pt>
                <c:pt idx="3281">
                  <c:v>42856.300729166665</c:v>
                </c:pt>
                <c:pt idx="3282">
                  <c:v>42856.301435185189</c:v>
                </c:pt>
                <c:pt idx="3283">
                  <c:v>42856.302141203705</c:v>
                </c:pt>
                <c:pt idx="3284">
                  <c:v>42856.302847222243</c:v>
                </c:pt>
                <c:pt idx="3285">
                  <c:v>42856.303553240759</c:v>
                </c:pt>
                <c:pt idx="3286">
                  <c:v>42856.30425925929</c:v>
                </c:pt>
                <c:pt idx="3287">
                  <c:v>42856.304965277792</c:v>
                </c:pt>
                <c:pt idx="3288">
                  <c:v>42856.305671296293</c:v>
                </c:pt>
                <c:pt idx="3289">
                  <c:v>42856.306377314846</c:v>
                </c:pt>
                <c:pt idx="3290">
                  <c:v>42856.307083333326</c:v>
                </c:pt>
                <c:pt idx="3291">
                  <c:v>42856.307789351835</c:v>
                </c:pt>
                <c:pt idx="3292">
                  <c:v>42856.308495370395</c:v>
                </c:pt>
                <c:pt idx="3293">
                  <c:v>42856.309201388918</c:v>
                </c:pt>
                <c:pt idx="3294">
                  <c:v>42856.309907407413</c:v>
                </c:pt>
                <c:pt idx="3295">
                  <c:v>42856.310613425965</c:v>
                </c:pt>
                <c:pt idx="3296">
                  <c:v>42856.311828703707</c:v>
                </c:pt>
                <c:pt idx="3297">
                  <c:v>42856.312534722245</c:v>
                </c:pt>
                <c:pt idx="3298">
                  <c:v>42856.313240740739</c:v>
                </c:pt>
                <c:pt idx="3299">
                  <c:v>42856.313946759255</c:v>
                </c:pt>
                <c:pt idx="3300">
                  <c:v>42856.314652777801</c:v>
                </c:pt>
                <c:pt idx="3301">
                  <c:v>42856.315358796317</c:v>
                </c:pt>
                <c:pt idx="3302">
                  <c:v>42856.316064814819</c:v>
                </c:pt>
                <c:pt idx="3303">
                  <c:v>42856.316770833335</c:v>
                </c:pt>
                <c:pt idx="3304">
                  <c:v>42856.317476851851</c:v>
                </c:pt>
                <c:pt idx="3305">
                  <c:v>42856.318182870367</c:v>
                </c:pt>
                <c:pt idx="3306">
                  <c:v>42856.31888888892</c:v>
                </c:pt>
                <c:pt idx="3307">
                  <c:v>42856.319594907429</c:v>
                </c:pt>
                <c:pt idx="3308">
                  <c:v>42856.320300925923</c:v>
                </c:pt>
                <c:pt idx="3309">
                  <c:v>42856.321006944447</c:v>
                </c:pt>
                <c:pt idx="3310">
                  <c:v>42856.321712962956</c:v>
                </c:pt>
                <c:pt idx="3311">
                  <c:v>42856.322418981479</c:v>
                </c:pt>
                <c:pt idx="3312">
                  <c:v>42856.323124999995</c:v>
                </c:pt>
                <c:pt idx="3313">
                  <c:v>42856.323831018519</c:v>
                </c:pt>
                <c:pt idx="3314">
                  <c:v>42856.324537037042</c:v>
                </c:pt>
                <c:pt idx="3315">
                  <c:v>42856.325243055559</c:v>
                </c:pt>
                <c:pt idx="3316">
                  <c:v>42856.325949074082</c:v>
                </c:pt>
                <c:pt idx="3317">
                  <c:v>42856.326655092613</c:v>
                </c:pt>
                <c:pt idx="3318">
                  <c:v>42856.327361111093</c:v>
                </c:pt>
                <c:pt idx="3319">
                  <c:v>42856.328067129631</c:v>
                </c:pt>
                <c:pt idx="3320">
                  <c:v>42856.328773148176</c:v>
                </c:pt>
                <c:pt idx="3321">
                  <c:v>42856.32947916667</c:v>
                </c:pt>
                <c:pt idx="3322">
                  <c:v>42856.330185185187</c:v>
                </c:pt>
                <c:pt idx="3323">
                  <c:v>42856.330891203703</c:v>
                </c:pt>
                <c:pt idx="3324">
                  <c:v>42856.332199074095</c:v>
                </c:pt>
                <c:pt idx="3325">
                  <c:v>42856.332905092611</c:v>
                </c:pt>
                <c:pt idx="3326">
                  <c:v>42856.333611111106</c:v>
                </c:pt>
                <c:pt idx="3327">
                  <c:v>42856.334317129651</c:v>
                </c:pt>
                <c:pt idx="3328">
                  <c:v>42856.335023148167</c:v>
                </c:pt>
                <c:pt idx="3329">
                  <c:v>42856.335729166654</c:v>
                </c:pt>
                <c:pt idx="3330">
                  <c:v>42856.336435185192</c:v>
                </c:pt>
                <c:pt idx="3331">
                  <c:v>42856.337141203679</c:v>
                </c:pt>
                <c:pt idx="3332">
                  <c:v>42856.337847222232</c:v>
                </c:pt>
                <c:pt idx="3333">
                  <c:v>42856.33855324077</c:v>
                </c:pt>
                <c:pt idx="3334">
                  <c:v>42856.339259259279</c:v>
                </c:pt>
                <c:pt idx="3335">
                  <c:v>42856.339965277781</c:v>
                </c:pt>
                <c:pt idx="3336">
                  <c:v>42856.340671296326</c:v>
                </c:pt>
                <c:pt idx="3337">
                  <c:v>42856.341377314813</c:v>
                </c:pt>
                <c:pt idx="3338">
                  <c:v>42856.342083333337</c:v>
                </c:pt>
                <c:pt idx="3339">
                  <c:v>42856.342789351853</c:v>
                </c:pt>
                <c:pt idx="3340">
                  <c:v>42856.343495370369</c:v>
                </c:pt>
                <c:pt idx="3341">
                  <c:v>42856.344201388929</c:v>
                </c:pt>
                <c:pt idx="3342">
                  <c:v>42856.344907407431</c:v>
                </c:pt>
                <c:pt idx="3343">
                  <c:v>42856.345613425954</c:v>
                </c:pt>
                <c:pt idx="3344">
                  <c:v>42856.346319444499</c:v>
                </c:pt>
                <c:pt idx="3345">
                  <c:v>42856.347025462986</c:v>
                </c:pt>
                <c:pt idx="3346">
                  <c:v>42856.347731481481</c:v>
                </c:pt>
                <c:pt idx="3347">
                  <c:v>42856.348437500012</c:v>
                </c:pt>
                <c:pt idx="3348">
                  <c:v>42856.349143518521</c:v>
                </c:pt>
                <c:pt idx="3349">
                  <c:v>42856.349849537037</c:v>
                </c:pt>
                <c:pt idx="3350">
                  <c:v>42856.350555555575</c:v>
                </c:pt>
                <c:pt idx="3351">
                  <c:v>42856.351261574091</c:v>
                </c:pt>
                <c:pt idx="3352">
                  <c:v>42856.352708333332</c:v>
                </c:pt>
                <c:pt idx="3353">
                  <c:v>42856.353414351848</c:v>
                </c:pt>
                <c:pt idx="3354">
                  <c:v>42856.354120370394</c:v>
                </c:pt>
                <c:pt idx="3355">
                  <c:v>42856.354826388932</c:v>
                </c:pt>
                <c:pt idx="3356">
                  <c:v>42856.35553240744</c:v>
                </c:pt>
                <c:pt idx="3357">
                  <c:v>42856.356238425986</c:v>
                </c:pt>
                <c:pt idx="3358">
                  <c:v>42856.356944444487</c:v>
                </c:pt>
                <c:pt idx="3359">
                  <c:v>42856.357650462989</c:v>
                </c:pt>
                <c:pt idx="3360">
                  <c:v>42856.358356481505</c:v>
                </c:pt>
                <c:pt idx="3361">
                  <c:v>42856.3590625</c:v>
                </c:pt>
                <c:pt idx="3362">
                  <c:v>42856.359768518516</c:v>
                </c:pt>
                <c:pt idx="3363">
                  <c:v>42856.360474537025</c:v>
                </c:pt>
                <c:pt idx="3364">
                  <c:v>42856.361180555527</c:v>
                </c:pt>
                <c:pt idx="3365">
                  <c:v>42856.361886574072</c:v>
                </c:pt>
                <c:pt idx="3366">
                  <c:v>42856.362592592603</c:v>
                </c:pt>
                <c:pt idx="3367">
                  <c:v>42856.363298611104</c:v>
                </c:pt>
                <c:pt idx="3368">
                  <c:v>42856.364004629628</c:v>
                </c:pt>
                <c:pt idx="3369">
                  <c:v>42856.364710648173</c:v>
                </c:pt>
                <c:pt idx="3370">
                  <c:v>42856.365416666646</c:v>
                </c:pt>
                <c:pt idx="3371">
                  <c:v>42856.366122685184</c:v>
                </c:pt>
                <c:pt idx="3372">
                  <c:v>42856.3668287037</c:v>
                </c:pt>
                <c:pt idx="3373">
                  <c:v>42856.367534722223</c:v>
                </c:pt>
                <c:pt idx="3374">
                  <c:v>42856.36824074074</c:v>
                </c:pt>
                <c:pt idx="3375">
                  <c:v>42856.368946759256</c:v>
                </c:pt>
                <c:pt idx="3376">
                  <c:v>42856.369652777779</c:v>
                </c:pt>
                <c:pt idx="3377">
                  <c:v>42856.370358796317</c:v>
                </c:pt>
                <c:pt idx="3378">
                  <c:v>42856.371064814804</c:v>
                </c:pt>
                <c:pt idx="3379">
                  <c:v>42856.371770833313</c:v>
                </c:pt>
                <c:pt idx="3380">
                  <c:v>42856.372939814813</c:v>
                </c:pt>
                <c:pt idx="3381">
                  <c:v>42856.373645833308</c:v>
                </c:pt>
                <c:pt idx="3382">
                  <c:v>42856.374351851853</c:v>
                </c:pt>
                <c:pt idx="3383">
                  <c:v>42856.375057870369</c:v>
                </c:pt>
                <c:pt idx="3384">
                  <c:v>42856.375763888886</c:v>
                </c:pt>
                <c:pt idx="3385">
                  <c:v>42856.376469907409</c:v>
                </c:pt>
                <c:pt idx="3386">
                  <c:v>42856.377175925933</c:v>
                </c:pt>
                <c:pt idx="3387">
                  <c:v>42856.377881944441</c:v>
                </c:pt>
                <c:pt idx="3388">
                  <c:v>42856.378587962987</c:v>
                </c:pt>
                <c:pt idx="3389">
                  <c:v>42856.379293981481</c:v>
                </c:pt>
                <c:pt idx="3390">
                  <c:v>42856.380000000012</c:v>
                </c:pt>
                <c:pt idx="3391">
                  <c:v>42856.380706018543</c:v>
                </c:pt>
                <c:pt idx="3392">
                  <c:v>42856.381412037037</c:v>
                </c:pt>
                <c:pt idx="3393">
                  <c:v>42856.382118055575</c:v>
                </c:pt>
                <c:pt idx="3394">
                  <c:v>42856.382824074106</c:v>
                </c:pt>
                <c:pt idx="3395">
                  <c:v>42856.383530092615</c:v>
                </c:pt>
                <c:pt idx="3396">
                  <c:v>42856.384236111138</c:v>
                </c:pt>
                <c:pt idx="3397">
                  <c:v>42856.384942129633</c:v>
                </c:pt>
                <c:pt idx="3398">
                  <c:v>42856.385648148185</c:v>
                </c:pt>
                <c:pt idx="3399">
                  <c:v>42856.386354166687</c:v>
                </c:pt>
                <c:pt idx="3400">
                  <c:v>42856.387060185181</c:v>
                </c:pt>
                <c:pt idx="3401">
                  <c:v>42856.387766203705</c:v>
                </c:pt>
                <c:pt idx="3402">
                  <c:v>42856.388472222243</c:v>
                </c:pt>
                <c:pt idx="3403">
                  <c:v>42856.389178240766</c:v>
                </c:pt>
                <c:pt idx="3404">
                  <c:v>42856.389884259261</c:v>
                </c:pt>
                <c:pt idx="3405">
                  <c:v>42856.390590277791</c:v>
                </c:pt>
                <c:pt idx="3406">
                  <c:v>42856.391296296293</c:v>
                </c:pt>
                <c:pt idx="3407">
                  <c:v>42856.392002314817</c:v>
                </c:pt>
                <c:pt idx="3408">
                  <c:v>42856.393414351835</c:v>
                </c:pt>
                <c:pt idx="3409">
                  <c:v>42856.394120370373</c:v>
                </c:pt>
                <c:pt idx="3410">
                  <c:v>42856.394826388911</c:v>
                </c:pt>
                <c:pt idx="3411">
                  <c:v>42856.395532407412</c:v>
                </c:pt>
                <c:pt idx="3412">
                  <c:v>42856.396238425965</c:v>
                </c:pt>
                <c:pt idx="3413">
                  <c:v>42856.396944444466</c:v>
                </c:pt>
                <c:pt idx="3414">
                  <c:v>42856.397650462961</c:v>
                </c:pt>
                <c:pt idx="3415">
                  <c:v>42856.398356481492</c:v>
                </c:pt>
                <c:pt idx="3416">
                  <c:v>42856.399062499993</c:v>
                </c:pt>
                <c:pt idx="3417">
                  <c:v>42856.399768518495</c:v>
                </c:pt>
                <c:pt idx="3418">
                  <c:v>42856.400474537026</c:v>
                </c:pt>
                <c:pt idx="3419">
                  <c:v>42856.401180555527</c:v>
                </c:pt>
                <c:pt idx="3420">
                  <c:v>42856.401886574073</c:v>
                </c:pt>
                <c:pt idx="3421">
                  <c:v>42856.402592592603</c:v>
                </c:pt>
                <c:pt idx="3422">
                  <c:v>42856.403298611105</c:v>
                </c:pt>
                <c:pt idx="3423">
                  <c:v>42856.404004629629</c:v>
                </c:pt>
                <c:pt idx="3424">
                  <c:v>42856.404710648167</c:v>
                </c:pt>
                <c:pt idx="3425">
                  <c:v>42856.405416666654</c:v>
                </c:pt>
                <c:pt idx="3426">
                  <c:v>42856.406122685185</c:v>
                </c:pt>
                <c:pt idx="3427">
                  <c:v>42856.406828703701</c:v>
                </c:pt>
                <c:pt idx="3428">
                  <c:v>42856.407534722232</c:v>
                </c:pt>
                <c:pt idx="3429">
                  <c:v>42856.40824074074</c:v>
                </c:pt>
                <c:pt idx="3430">
                  <c:v>42856.408946759257</c:v>
                </c:pt>
                <c:pt idx="3431">
                  <c:v>42856.40965277778</c:v>
                </c:pt>
                <c:pt idx="3432">
                  <c:v>42856.410358796325</c:v>
                </c:pt>
                <c:pt idx="3433">
                  <c:v>42856.411064814805</c:v>
                </c:pt>
                <c:pt idx="3434">
                  <c:v>42856.411770833314</c:v>
                </c:pt>
                <c:pt idx="3435">
                  <c:v>42856.412476851852</c:v>
                </c:pt>
                <c:pt idx="3436">
                  <c:v>42856.413819444497</c:v>
                </c:pt>
                <c:pt idx="3437">
                  <c:v>42856.414525462991</c:v>
                </c:pt>
                <c:pt idx="3438">
                  <c:v>42856.415231481493</c:v>
                </c:pt>
                <c:pt idx="3439">
                  <c:v>42856.415937500002</c:v>
                </c:pt>
                <c:pt idx="3440">
                  <c:v>42856.416643518518</c:v>
                </c:pt>
                <c:pt idx="3441">
                  <c:v>42856.417349537034</c:v>
                </c:pt>
                <c:pt idx="3442">
                  <c:v>42856.418055555579</c:v>
                </c:pt>
                <c:pt idx="3443">
                  <c:v>42856.418761574081</c:v>
                </c:pt>
                <c:pt idx="3444">
                  <c:v>42856.41946759259</c:v>
                </c:pt>
                <c:pt idx="3445">
                  <c:v>42856.420173611084</c:v>
                </c:pt>
                <c:pt idx="3446">
                  <c:v>42856.42087962963</c:v>
                </c:pt>
                <c:pt idx="3447">
                  <c:v>42856.421585648146</c:v>
                </c:pt>
                <c:pt idx="3448">
                  <c:v>42856.422291666655</c:v>
                </c:pt>
                <c:pt idx="3449">
                  <c:v>42856.422997685186</c:v>
                </c:pt>
                <c:pt idx="3450">
                  <c:v>42856.423703703658</c:v>
                </c:pt>
                <c:pt idx="3451">
                  <c:v>42856.424409722225</c:v>
                </c:pt>
                <c:pt idx="3452">
                  <c:v>42856.425115740734</c:v>
                </c:pt>
                <c:pt idx="3453">
                  <c:v>42856.425821759229</c:v>
                </c:pt>
                <c:pt idx="3454">
                  <c:v>42856.426527777781</c:v>
                </c:pt>
                <c:pt idx="3455">
                  <c:v>42856.427233796298</c:v>
                </c:pt>
                <c:pt idx="3456">
                  <c:v>42856.427939814814</c:v>
                </c:pt>
                <c:pt idx="3457">
                  <c:v>42856.428645833308</c:v>
                </c:pt>
                <c:pt idx="3458">
                  <c:v>42856.429351851832</c:v>
                </c:pt>
                <c:pt idx="3459">
                  <c:v>42856.430057870391</c:v>
                </c:pt>
                <c:pt idx="3460">
                  <c:v>42856.430763888886</c:v>
                </c:pt>
                <c:pt idx="3461">
                  <c:v>42856.431469907388</c:v>
                </c:pt>
                <c:pt idx="3462">
                  <c:v>42856.432175925933</c:v>
                </c:pt>
                <c:pt idx="3463">
                  <c:v>42856.432881944442</c:v>
                </c:pt>
                <c:pt idx="3464">
                  <c:v>42856.434340277781</c:v>
                </c:pt>
                <c:pt idx="3465">
                  <c:v>42856.435046296298</c:v>
                </c:pt>
                <c:pt idx="3466">
                  <c:v>42856.435752314814</c:v>
                </c:pt>
                <c:pt idx="3467">
                  <c:v>42856.43645833333</c:v>
                </c:pt>
                <c:pt idx="3468">
                  <c:v>42856.437164351832</c:v>
                </c:pt>
                <c:pt idx="3469">
                  <c:v>42856.437870370391</c:v>
                </c:pt>
                <c:pt idx="3470">
                  <c:v>42856.43857638893</c:v>
                </c:pt>
                <c:pt idx="3471">
                  <c:v>42856.439282407409</c:v>
                </c:pt>
                <c:pt idx="3472">
                  <c:v>42856.439988425933</c:v>
                </c:pt>
                <c:pt idx="3473">
                  <c:v>42856.440694444471</c:v>
                </c:pt>
                <c:pt idx="3474">
                  <c:v>42856.441400462965</c:v>
                </c:pt>
                <c:pt idx="3475">
                  <c:v>42856.442106481481</c:v>
                </c:pt>
                <c:pt idx="3476">
                  <c:v>42856.442812500012</c:v>
                </c:pt>
                <c:pt idx="3477">
                  <c:v>42856.443518518543</c:v>
                </c:pt>
                <c:pt idx="3478">
                  <c:v>42856.444224537037</c:v>
                </c:pt>
                <c:pt idx="3479">
                  <c:v>42856.444930555561</c:v>
                </c:pt>
                <c:pt idx="3480">
                  <c:v>42856.445636574092</c:v>
                </c:pt>
                <c:pt idx="3481">
                  <c:v>42856.446342592593</c:v>
                </c:pt>
                <c:pt idx="3482">
                  <c:v>42856.447048611088</c:v>
                </c:pt>
                <c:pt idx="3483">
                  <c:v>42856.447754629626</c:v>
                </c:pt>
                <c:pt idx="3484">
                  <c:v>42856.448460648149</c:v>
                </c:pt>
                <c:pt idx="3485">
                  <c:v>42856.449166666644</c:v>
                </c:pt>
                <c:pt idx="3486">
                  <c:v>42856.449872685189</c:v>
                </c:pt>
                <c:pt idx="3487">
                  <c:v>42856.450578703712</c:v>
                </c:pt>
                <c:pt idx="3488">
                  <c:v>42856.451284722221</c:v>
                </c:pt>
                <c:pt idx="3489">
                  <c:v>42856.451990740738</c:v>
                </c:pt>
                <c:pt idx="3490">
                  <c:v>42856.452696759261</c:v>
                </c:pt>
                <c:pt idx="3491">
                  <c:v>42856.453402777777</c:v>
                </c:pt>
                <c:pt idx="3492">
                  <c:v>42856.454872685201</c:v>
                </c:pt>
                <c:pt idx="3493">
                  <c:v>42856.455578703702</c:v>
                </c:pt>
                <c:pt idx="3494">
                  <c:v>42856.456284722233</c:v>
                </c:pt>
                <c:pt idx="3495">
                  <c:v>42856.456990740742</c:v>
                </c:pt>
                <c:pt idx="3496">
                  <c:v>42856.457696759258</c:v>
                </c:pt>
                <c:pt idx="3497">
                  <c:v>42856.458402777782</c:v>
                </c:pt>
                <c:pt idx="3498">
                  <c:v>42856.459108796298</c:v>
                </c:pt>
                <c:pt idx="3499">
                  <c:v>42856.459814814836</c:v>
                </c:pt>
                <c:pt idx="3500">
                  <c:v>42856.460520833309</c:v>
                </c:pt>
                <c:pt idx="3501">
                  <c:v>42856.461226851854</c:v>
                </c:pt>
                <c:pt idx="3502">
                  <c:v>42856.46193287037</c:v>
                </c:pt>
                <c:pt idx="3503">
                  <c:v>42856.462638888908</c:v>
                </c:pt>
                <c:pt idx="3504">
                  <c:v>42856.463344907388</c:v>
                </c:pt>
                <c:pt idx="3505">
                  <c:v>42856.464050925933</c:v>
                </c:pt>
                <c:pt idx="3506">
                  <c:v>42856.464756944442</c:v>
                </c:pt>
                <c:pt idx="3507">
                  <c:v>42856.465462962944</c:v>
                </c:pt>
                <c:pt idx="3508">
                  <c:v>42856.466168981475</c:v>
                </c:pt>
                <c:pt idx="3509">
                  <c:v>42856.466875000013</c:v>
                </c:pt>
                <c:pt idx="3510">
                  <c:v>42856.467581018522</c:v>
                </c:pt>
                <c:pt idx="3511">
                  <c:v>42856.468287037038</c:v>
                </c:pt>
                <c:pt idx="3512">
                  <c:v>42856.468993055561</c:v>
                </c:pt>
                <c:pt idx="3513">
                  <c:v>42856.469699074092</c:v>
                </c:pt>
                <c:pt idx="3514">
                  <c:v>42856.470405092601</c:v>
                </c:pt>
                <c:pt idx="3515">
                  <c:v>42856.471111111088</c:v>
                </c:pt>
                <c:pt idx="3516">
                  <c:v>42856.471817129641</c:v>
                </c:pt>
                <c:pt idx="3517">
                  <c:v>42856.472523148193</c:v>
                </c:pt>
                <c:pt idx="3518">
                  <c:v>42856.473229166666</c:v>
                </c:pt>
                <c:pt idx="3519">
                  <c:v>42856.473935185182</c:v>
                </c:pt>
                <c:pt idx="3520">
                  <c:v>42856.47520833333</c:v>
                </c:pt>
                <c:pt idx="3521">
                  <c:v>42856.475914351853</c:v>
                </c:pt>
                <c:pt idx="3522">
                  <c:v>42856.476620370369</c:v>
                </c:pt>
                <c:pt idx="3523">
                  <c:v>42856.477326388893</c:v>
                </c:pt>
                <c:pt idx="3524">
                  <c:v>42856.478032407438</c:v>
                </c:pt>
                <c:pt idx="3525">
                  <c:v>42856.478738425954</c:v>
                </c:pt>
                <c:pt idx="3526">
                  <c:v>42856.479444444441</c:v>
                </c:pt>
                <c:pt idx="3527">
                  <c:v>42856.480150462987</c:v>
                </c:pt>
                <c:pt idx="3528">
                  <c:v>42856.480856481503</c:v>
                </c:pt>
                <c:pt idx="3529">
                  <c:v>42856.481562500005</c:v>
                </c:pt>
                <c:pt idx="3530">
                  <c:v>42856.482268518543</c:v>
                </c:pt>
                <c:pt idx="3531">
                  <c:v>42856.482974537037</c:v>
                </c:pt>
                <c:pt idx="3532">
                  <c:v>42856.483680555531</c:v>
                </c:pt>
                <c:pt idx="3533">
                  <c:v>42856.484386574091</c:v>
                </c:pt>
                <c:pt idx="3534">
                  <c:v>42856.485092592593</c:v>
                </c:pt>
                <c:pt idx="3535">
                  <c:v>42856.485798611087</c:v>
                </c:pt>
                <c:pt idx="3536">
                  <c:v>42856.486504629633</c:v>
                </c:pt>
                <c:pt idx="3537">
                  <c:v>42856.487210648185</c:v>
                </c:pt>
                <c:pt idx="3538">
                  <c:v>42856.487916666665</c:v>
                </c:pt>
                <c:pt idx="3539">
                  <c:v>42856.488622685181</c:v>
                </c:pt>
                <c:pt idx="3540">
                  <c:v>42856.489328703705</c:v>
                </c:pt>
                <c:pt idx="3541">
                  <c:v>42856.490034722221</c:v>
                </c:pt>
                <c:pt idx="3542">
                  <c:v>42856.490740740723</c:v>
                </c:pt>
                <c:pt idx="3543">
                  <c:v>42856.491446759217</c:v>
                </c:pt>
                <c:pt idx="3544">
                  <c:v>42856.492152777777</c:v>
                </c:pt>
                <c:pt idx="3545">
                  <c:v>42856.492858796293</c:v>
                </c:pt>
                <c:pt idx="3546">
                  <c:v>42856.493564814795</c:v>
                </c:pt>
                <c:pt idx="3547">
                  <c:v>42856.494270833326</c:v>
                </c:pt>
                <c:pt idx="3548">
                  <c:v>42856.495462962943</c:v>
                </c:pt>
                <c:pt idx="3549">
                  <c:v>42856.496168981474</c:v>
                </c:pt>
                <c:pt idx="3550">
                  <c:v>42856.496875000012</c:v>
                </c:pt>
                <c:pt idx="3551">
                  <c:v>42856.497581018521</c:v>
                </c:pt>
                <c:pt idx="3552">
                  <c:v>42856.498287037037</c:v>
                </c:pt>
                <c:pt idx="3553">
                  <c:v>42856.498993055553</c:v>
                </c:pt>
                <c:pt idx="3554">
                  <c:v>42856.499699074091</c:v>
                </c:pt>
                <c:pt idx="3555">
                  <c:v>42856.500405092593</c:v>
                </c:pt>
                <c:pt idx="3556">
                  <c:v>42856.501111111087</c:v>
                </c:pt>
                <c:pt idx="3557">
                  <c:v>42856.501817129632</c:v>
                </c:pt>
                <c:pt idx="3558">
                  <c:v>42856.502523148185</c:v>
                </c:pt>
                <c:pt idx="3559">
                  <c:v>42856.503229166665</c:v>
                </c:pt>
                <c:pt idx="3560">
                  <c:v>42856.503935185188</c:v>
                </c:pt>
                <c:pt idx="3561">
                  <c:v>42856.504641203705</c:v>
                </c:pt>
                <c:pt idx="3562">
                  <c:v>42856.505347222221</c:v>
                </c:pt>
                <c:pt idx="3563">
                  <c:v>42856.506053240759</c:v>
                </c:pt>
                <c:pt idx="3564">
                  <c:v>42856.50675925926</c:v>
                </c:pt>
                <c:pt idx="3565">
                  <c:v>42856.507465277777</c:v>
                </c:pt>
                <c:pt idx="3566">
                  <c:v>42856.508171296322</c:v>
                </c:pt>
                <c:pt idx="3567">
                  <c:v>42856.508877314845</c:v>
                </c:pt>
                <c:pt idx="3568">
                  <c:v>42856.509583333325</c:v>
                </c:pt>
                <c:pt idx="3569">
                  <c:v>42856.510289351849</c:v>
                </c:pt>
                <c:pt idx="3570">
                  <c:v>42856.510995370394</c:v>
                </c:pt>
                <c:pt idx="3571">
                  <c:v>42856.511701388888</c:v>
                </c:pt>
                <c:pt idx="3572">
                  <c:v>42856.512407407412</c:v>
                </c:pt>
                <c:pt idx="3573">
                  <c:v>42856.513113425943</c:v>
                </c:pt>
                <c:pt idx="3574">
                  <c:v>42856.513819444488</c:v>
                </c:pt>
                <c:pt idx="3575">
                  <c:v>42856.51452546299</c:v>
                </c:pt>
                <c:pt idx="3576">
                  <c:v>42856.515590277791</c:v>
                </c:pt>
                <c:pt idx="3577">
                  <c:v>42856.51629629633</c:v>
                </c:pt>
                <c:pt idx="3578">
                  <c:v>42856.517002314817</c:v>
                </c:pt>
                <c:pt idx="3579">
                  <c:v>42856.517708333326</c:v>
                </c:pt>
                <c:pt idx="3580">
                  <c:v>42856.518414351849</c:v>
                </c:pt>
                <c:pt idx="3581">
                  <c:v>42856.519120370373</c:v>
                </c:pt>
                <c:pt idx="3582">
                  <c:v>42856.519826388911</c:v>
                </c:pt>
                <c:pt idx="3583">
                  <c:v>42856.520532407412</c:v>
                </c:pt>
                <c:pt idx="3584">
                  <c:v>42856.521238425943</c:v>
                </c:pt>
                <c:pt idx="3585">
                  <c:v>42856.521944444445</c:v>
                </c:pt>
                <c:pt idx="3586">
                  <c:v>42856.522650462961</c:v>
                </c:pt>
                <c:pt idx="3587">
                  <c:v>42856.523356481484</c:v>
                </c:pt>
                <c:pt idx="3588">
                  <c:v>42856.524062499993</c:v>
                </c:pt>
                <c:pt idx="3589">
                  <c:v>42856.524768518495</c:v>
                </c:pt>
                <c:pt idx="3590">
                  <c:v>42856.525474537004</c:v>
                </c:pt>
                <c:pt idx="3591">
                  <c:v>42856.526180555527</c:v>
                </c:pt>
                <c:pt idx="3592">
                  <c:v>42856.526886574073</c:v>
                </c:pt>
                <c:pt idx="3593">
                  <c:v>42856.527592592596</c:v>
                </c:pt>
                <c:pt idx="3594">
                  <c:v>42856.528298611105</c:v>
                </c:pt>
                <c:pt idx="3595">
                  <c:v>42856.529004629607</c:v>
                </c:pt>
                <c:pt idx="3596">
                  <c:v>42856.529710648145</c:v>
                </c:pt>
                <c:pt idx="3597">
                  <c:v>42856.530416666654</c:v>
                </c:pt>
                <c:pt idx="3598">
                  <c:v>42856.531122685163</c:v>
                </c:pt>
                <c:pt idx="3599">
                  <c:v>42856.531828703672</c:v>
                </c:pt>
                <c:pt idx="3600">
                  <c:v>42856.535925925928</c:v>
                </c:pt>
                <c:pt idx="3601">
                  <c:v>42856.536631944466</c:v>
                </c:pt>
                <c:pt idx="3602">
                  <c:v>42856.53733796296</c:v>
                </c:pt>
                <c:pt idx="3603">
                  <c:v>42856.538043981476</c:v>
                </c:pt>
                <c:pt idx="3604">
                  <c:v>42856.53875</c:v>
                </c:pt>
                <c:pt idx="3605">
                  <c:v>42856.539456018516</c:v>
                </c:pt>
                <c:pt idx="3606">
                  <c:v>42856.540162037025</c:v>
                </c:pt>
                <c:pt idx="3607">
                  <c:v>42856.540868055563</c:v>
                </c:pt>
                <c:pt idx="3608">
                  <c:v>42856.541574074094</c:v>
                </c:pt>
                <c:pt idx="3609">
                  <c:v>42856.542280092603</c:v>
                </c:pt>
                <c:pt idx="3610">
                  <c:v>42856.542986111104</c:v>
                </c:pt>
                <c:pt idx="3611">
                  <c:v>42856.543692129628</c:v>
                </c:pt>
                <c:pt idx="3612">
                  <c:v>42856.544398148195</c:v>
                </c:pt>
                <c:pt idx="3613">
                  <c:v>42856.545104166646</c:v>
                </c:pt>
                <c:pt idx="3614">
                  <c:v>42856.545810185191</c:v>
                </c:pt>
                <c:pt idx="3615">
                  <c:v>42856.546516203722</c:v>
                </c:pt>
                <c:pt idx="3616">
                  <c:v>42856.547222222223</c:v>
                </c:pt>
                <c:pt idx="3617">
                  <c:v>42856.54792824074</c:v>
                </c:pt>
                <c:pt idx="3618">
                  <c:v>42856.548634259263</c:v>
                </c:pt>
                <c:pt idx="3619">
                  <c:v>42856.549340277779</c:v>
                </c:pt>
                <c:pt idx="3620">
                  <c:v>42856.550046296317</c:v>
                </c:pt>
                <c:pt idx="3621">
                  <c:v>42856.550752314812</c:v>
                </c:pt>
                <c:pt idx="3622">
                  <c:v>42856.551458333335</c:v>
                </c:pt>
                <c:pt idx="3623">
                  <c:v>42856.552164351851</c:v>
                </c:pt>
                <c:pt idx="3624">
                  <c:v>42856.552870370397</c:v>
                </c:pt>
                <c:pt idx="3625">
                  <c:v>42856.55357638892</c:v>
                </c:pt>
                <c:pt idx="3626">
                  <c:v>42856.554282407429</c:v>
                </c:pt>
                <c:pt idx="3627">
                  <c:v>42856.554988425953</c:v>
                </c:pt>
                <c:pt idx="3628">
                  <c:v>42856.556377314846</c:v>
                </c:pt>
                <c:pt idx="3629">
                  <c:v>42856.557083333326</c:v>
                </c:pt>
                <c:pt idx="3630">
                  <c:v>42856.557789351835</c:v>
                </c:pt>
                <c:pt idx="3631">
                  <c:v>42856.558495370395</c:v>
                </c:pt>
                <c:pt idx="3632">
                  <c:v>42856.559201388918</c:v>
                </c:pt>
                <c:pt idx="3633">
                  <c:v>42856.559907407413</c:v>
                </c:pt>
                <c:pt idx="3634">
                  <c:v>42856.560613425943</c:v>
                </c:pt>
                <c:pt idx="3635">
                  <c:v>42856.561319444467</c:v>
                </c:pt>
                <c:pt idx="3636">
                  <c:v>42856.562025462961</c:v>
                </c:pt>
                <c:pt idx="3637">
                  <c:v>42856.562731481485</c:v>
                </c:pt>
                <c:pt idx="3638">
                  <c:v>42856.563437499994</c:v>
                </c:pt>
                <c:pt idx="3639">
                  <c:v>42856.564143518495</c:v>
                </c:pt>
                <c:pt idx="3640">
                  <c:v>42856.564849537026</c:v>
                </c:pt>
                <c:pt idx="3641">
                  <c:v>42856.565555555557</c:v>
                </c:pt>
                <c:pt idx="3642">
                  <c:v>42856.566261574073</c:v>
                </c:pt>
                <c:pt idx="3643">
                  <c:v>42856.566967592589</c:v>
                </c:pt>
                <c:pt idx="3644">
                  <c:v>42856.567673611076</c:v>
                </c:pt>
                <c:pt idx="3645">
                  <c:v>42856.568379629629</c:v>
                </c:pt>
                <c:pt idx="3646">
                  <c:v>42856.569085648145</c:v>
                </c:pt>
                <c:pt idx="3647">
                  <c:v>42856.569791666632</c:v>
                </c:pt>
                <c:pt idx="3648">
                  <c:v>42856.570497685185</c:v>
                </c:pt>
                <c:pt idx="3649">
                  <c:v>42856.571203703679</c:v>
                </c:pt>
                <c:pt idx="3650">
                  <c:v>42856.571909722225</c:v>
                </c:pt>
                <c:pt idx="3651">
                  <c:v>42856.572615740741</c:v>
                </c:pt>
                <c:pt idx="3652">
                  <c:v>42856.573321759228</c:v>
                </c:pt>
                <c:pt idx="3653">
                  <c:v>42856.57402777778</c:v>
                </c:pt>
                <c:pt idx="3654">
                  <c:v>42856.574733796297</c:v>
                </c:pt>
                <c:pt idx="3655">
                  <c:v>42856.575439814806</c:v>
                </c:pt>
                <c:pt idx="3656">
                  <c:v>42856.576840277783</c:v>
                </c:pt>
                <c:pt idx="3657">
                  <c:v>42856.577546296299</c:v>
                </c:pt>
                <c:pt idx="3658">
                  <c:v>42856.578252314837</c:v>
                </c:pt>
                <c:pt idx="3659">
                  <c:v>42856.578958333332</c:v>
                </c:pt>
                <c:pt idx="3660">
                  <c:v>42856.579664351855</c:v>
                </c:pt>
                <c:pt idx="3661">
                  <c:v>42856.580370370393</c:v>
                </c:pt>
                <c:pt idx="3662">
                  <c:v>42856.581076388909</c:v>
                </c:pt>
                <c:pt idx="3663">
                  <c:v>42856.581782407404</c:v>
                </c:pt>
                <c:pt idx="3664">
                  <c:v>42856.582488425942</c:v>
                </c:pt>
                <c:pt idx="3665">
                  <c:v>42856.583194444465</c:v>
                </c:pt>
                <c:pt idx="3666">
                  <c:v>42856.58390046296</c:v>
                </c:pt>
                <c:pt idx="3667">
                  <c:v>42856.584606481483</c:v>
                </c:pt>
                <c:pt idx="3668">
                  <c:v>42856.585312500007</c:v>
                </c:pt>
                <c:pt idx="3669">
                  <c:v>42856.586018518537</c:v>
                </c:pt>
                <c:pt idx="3670">
                  <c:v>42856.586724537025</c:v>
                </c:pt>
                <c:pt idx="3671">
                  <c:v>42856.587430555555</c:v>
                </c:pt>
                <c:pt idx="3672">
                  <c:v>42856.588136574093</c:v>
                </c:pt>
                <c:pt idx="3673">
                  <c:v>42856.588842592602</c:v>
                </c:pt>
                <c:pt idx="3674">
                  <c:v>42856.589548611104</c:v>
                </c:pt>
                <c:pt idx="3675">
                  <c:v>42856.590254629627</c:v>
                </c:pt>
                <c:pt idx="3676">
                  <c:v>42856.590960648151</c:v>
                </c:pt>
                <c:pt idx="3677">
                  <c:v>42856.591666666623</c:v>
                </c:pt>
                <c:pt idx="3678">
                  <c:v>42856.592372685176</c:v>
                </c:pt>
                <c:pt idx="3679">
                  <c:v>42856.593078703678</c:v>
                </c:pt>
                <c:pt idx="3680">
                  <c:v>42856.593784722187</c:v>
                </c:pt>
                <c:pt idx="3681">
                  <c:v>42856.594490740725</c:v>
                </c:pt>
                <c:pt idx="3682">
                  <c:v>42856.595196759226</c:v>
                </c:pt>
                <c:pt idx="3683">
                  <c:v>42856.595902777757</c:v>
                </c:pt>
                <c:pt idx="3684">
                  <c:v>42856.596608796295</c:v>
                </c:pt>
                <c:pt idx="3685">
                  <c:v>42856.597673611068</c:v>
                </c:pt>
                <c:pt idx="3686">
                  <c:v>42856.598379629628</c:v>
                </c:pt>
                <c:pt idx="3687">
                  <c:v>42856.599085648151</c:v>
                </c:pt>
                <c:pt idx="3688">
                  <c:v>42856.599791666624</c:v>
                </c:pt>
                <c:pt idx="3689">
                  <c:v>42856.600497685184</c:v>
                </c:pt>
                <c:pt idx="3690">
                  <c:v>42856.601203703671</c:v>
                </c:pt>
                <c:pt idx="3691">
                  <c:v>42856.601909722202</c:v>
                </c:pt>
                <c:pt idx="3692">
                  <c:v>42856.60261574074</c:v>
                </c:pt>
                <c:pt idx="3693">
                  <c:v>42856.603321759227</c:v>
                </c:pt>
                <c:pt idx="3694">
                  <c:v>42856.604027777779</c:v>
                </c:pt>
                <c:pt idx="3695">
                  <c:v>42856.604733796295</c:v>
                </c:pt>
                <c:pt idx="3696">
                  <c:v>42856.605439814804</c:v>
                </c:pt>
                <c:pt idx="3697">
                  <c:v>42856.606145833313</c:v>
                </c:pt>
                <c:pt idx="3698">
                  <c:v>42856.606851851851</c:v>
                </c:pt>
                <c:pt idx="3699">
                  <c:v>42856.607557870368</c:v>
                </c:pt>
                <c:pt idx="3700">
                  <c:v>42856.608263888891</c:v>
                </c:pt>
                <c:pt idx="3701">
                  <c:v>42856.608969907407</c:v>
                </c:pt>
                <c:pt idx="3702">
                  <c:v>42856.609675925931</c:v>
                </c:pt>
                <c:pt idx="3703">
                  <c:v>42856.610381944447</c:v>
                </c:pt>
                <c:pt idx="3704">
                  <c:v>42856.611087962956</c:v>
                </c:pt>
                <c:pt idx="3705">
                  <c:v>42856.611793981458</c:v>
                </c:pt>
                <c:pt idx="3706">
                  <c:v>42856.612500000003</c:v>
                </c:pt>
                <c:pt idx="3707">
                  <c:v>42856.613206018519</c:v>
                </c:pt>
                <c:pt idx="3708">
                  <c:v>42856.613912037035</c:v>
                </c:pt>
                <c:pt idx="3709">
                  <c:v>42856.614618055581</c:v>
                </c:pt>
                <c:pt idx="3710">
                  <c:v>42856.615324074082</c:v>
                </c:pt>
                <c:pt idx="3711">
                  <c:v>42856.616030092613</c:v>
                </c:pt>
                <c:pt idx="3712">
                  <c:v>42856.616736111115</c:v>
                </c:pt>
                <c:pt idx="3713">
                  <c:v>42856.617442129624</c:v>
                </c:pt>
                <c:pt idx="3714">
                  <c:v>42856.618530092623</c:v>
                </c:pt>
                <c:pt idx="3715">
                  <c:v>42856.61923611111</c:v>
                </c:pt>
                <c:pt idx="3716">
                  <c:v>42856.619942129626</c:v>
                </c:pt>
                <c:pt idx="3717">
                  <c:v>42856.620648148149</c:v>
                </c:pt>
                <c:pt idx="3718">
                  <c:v>42856.621354166644</c:v>
                </c:pt>
                <c:pt idx="3719">
                  <c:v>42856.622060185175</c:v>
                </c:pt>
                <c:pt idx="3720">
                  <c:v>42856.622766203676</c:v>
                </c:pt>
                <c:pt idx="3721">
                  <c:v>42856.6234722222</c:v>
                </c:pt>
                <c:pt idx="3722">
                  <c:v>42856.624178240738</c:v>
                </c:pt>
                <c:pt idx="3723">
                  <c:v>42856.624884259254</c:v>
                </c:pt>
                <c:pt idx="3724">
                  <c:v>42856.625590277778</c:v>
                </c:pt>
                <c:pt idx="3725">
                  <c:v>42856.626296296316</c:v>
                </c:pt>
                <c:pt idx="3726">
                  <c:v>42856.627002314795</c:v>
                </c:pt>
                <c:pt idx="3727">
                  <c:v>42856.627708333297</c:v>
                </c:pt>
                <c:pt idx="3728">
                  <c:v>42856.62841435185</c:v>
                </c:pt>
                <c:pt idx="3729">
                  <c:v>42856.629120370351</c:v>
                </c:pt>
                <c:pt idx="3730">
                  <c:v>42856.629826388889</c:v>
                </c:pt>
                <c:pt idx="3731">
                  <c:v>42856.630532407413</c:v>
                </c:pt>
                <c:pt idx="3732">
                  <c:v>42856.631238425951</c:v>
                </c:pt>
                <c:pt idx="3733">
                  <c:v>42856.631944444445</c:v>
                </c:pt>
                <c:pt idx="3734">
                  <c:v>42856.632650462961</c:v>
                </c:pt>
                <c:pt idx="3735">
                  <c:v>42856.633356481485</c:v>
                </c:pt>
                <c:pt idx="3736">
                  <c:v>42856.634062499994</c:v>
                </c:pt>
                <c:pt idx="3737">
                  <c:v>42856.634768518496</c:v>
                </c:pt>
                <c:pt idx="3738">
                  <c:v>42856.635474537004</c:v>
                </c:pt>
                <c:pt idx="3739">
                  <c:v>42856.636180555528</c:v>
                </c:pt>
                <c:pt idx="3740">
                  <c:v>42856.636886574073</c:v>
                </c:pt>
                <c:pt idx="3741">
                  <c:v>42856.637592592589</c:v>
                </c:pt>
                <c:pt idx="3742">
                  <c:v>42856.638993055552</c:v>
                </c:pt>
                <c:pt idx="3743">
                  <c:v>42856.639699074083</c:v>
                </c:pt>
                <c:pt idx="3744">
                  <c:v>42856.640405092592</c:v>
                </c:pt>
                <c:pt idx="3745">
                  <c:v>42856.641111111087</c:v>
                </c:pt>
                <c:pt idx="3746">
                  <c:v>42856.641817129632</c:v>
                </c:pt>
                <c:pt idx="3747">
                  <c:v>42856.642523148184</c:v>
                </c:pt>
                <c:pt idx="3748">
                  <c:v>42856.643229166664</c:v>
                </c:pt>
                <c:pt idx="3749">
                  <c:v>42856.643935185188</c:v>
                </c:pt>
                <c:pt idx="3750">
                  <c:v>42856.644641203704</c:v>
                </c:pt>
                <c:pt idx="3751">
                  <c:v>42856.64534722222</c:v>
                </c:pt>
                <c:pt idx="3752">
                  <c:v>42856.646053240765</c:v>
                </c:pt>
                <c:pt idx="3753">
                  <c:v>42856.64675925926</c:v>
                </c:pt>
                <c:pt idx="3754">
                  <c:v>42856.647465277776</c:v>
                </c:pt>
                <c:pt idx="3755">
                  <c:v>42856.648171296321</c:v>
                </c:pt>
                <c:pt idx="3756">
                  <c:v>42856.648877314838</c:v>
                </c:pt>
                <c:pt idx="3757">
                  <c:v>42856.649583333325</c:v>
                </c:pt>
                <c:pt idx="3758">
                  <c:v>42856.650289351848</c:v>
                </c:pt>
                <c:pt idx="3759">
                  <c:v>42856.650995370394</c:v>
                </c:pt>
                <c:pt idx="3760">
                  <c:v>42856.651701388888</c:v>
                </c:pt>
                <c:pt idx="3761">
                  <c:v>42856.652407407411</c:v>
                </c:pt>
                <c:pt idx="3762">
                  <c:v>42856.653113425942</c:v>
                </c:pt>
                <c:pt idx="3763">
                  <c:v>42856.653819444487</c:v>
                </c:pt>
                <c:pt idx="3764">
                  <c:v>42856.654525462989</c:v>
                </c:pt>
                <c:pt idx="3765">
                  <c:v>42856.655231481483</c:v>
                </c:pt>
                <c:pt idx="3766">
                  <c:v>42856.6559375</c:v>
                </c:pt>
                <c:pt idx="3767">
                  <c:v>42856.656643518516</c:v>
                </c:pt>
                <c:pt idx="3768">
                  <c:v>42856.657349537025</c:v>
                </c:pt>
                <c:pt idx="3769">
                  <c:v>42856.658055555563</c:v>
                </c:pt>
                <c:pt idx="3770">
                  <c:v>42856.659467592595</c:v>
                </c:pt>
                <c:pt idx="3771">
                  <c:v>42856.660173611068</c:v>
                </c:pt>
                <c:pt idx="3772">
                  <c:v>42856.660879629628</c:v>
                </c:pt>
                <c:pt idx="3773">
                  <c:v>42856.661585648151</c:v>
                </c:pt>
                <c:pt idx="3774">
                  <c:v>42856.662291666646</c:v>
                </c:pt>
                <c:pt idx="3775">
                  <c:v>42856.662997685184</c:v>
                </c:pt>
                <c:pt idx="3776">
                  <c:v>42856.663703703656</c:v>
                </c:pt>
                <c:pt idx="3777">
                  <c:v>42856.664409722202</c:v>
                </c:pt>
                <c:pt idx="3778">
                  <c:v>42856.665115740725</c:v>
                </c:pt>
                <c:pt idx="3779">
                  <c:v>42856.665821759227</c:v>
                </c:pt>
                <c:pt idx="3780">
                  <c:v>42856.666527777779</c:v>
                </c:pt>
                <c:pt idx="3781">
                  <c:v>42856.667233796295</c:v>
                </c:pt>
                <c:pt idx="3782">
                  <c:v>42856.667939814804</c:v>
                </c:pt>
                <c:pt idx="3783">
                  <c:v>42856.668645833313</c:v>
                </c:pt>
                <c:pt idx="3784">
                  <c:v>42856.66935185183</c:v>
                </c:pt>
                <c:pt idx="3785">
                  <c:v>42856.670057870368</c:v>
                </c:pt>
                <c:pt idx="3786">
                  <c:v>42856.670763888884</c:v>
                </c:pt>
                <c:pt idx="3787">
                  <c:v>42856.671469907378</c:v>
                </c:pt>
                <c:pt idx="3788">
                  <c:v>42856.672175925931</c:v>
                </c:pt>
                <c:pt idx="3789">
                  <c:v>42856.672881944447</c:v>
                </c:pt>
                <c:pt idx="3790">
                  <c:v>42856.673587962956</c:v>
                </c:pt>
                <c:pt idx="3791">
                  <c:v>42856.674293981479</c:v>
                </c:pt>
                <c:pt idx="3792">
                  <c:v>42856.674999999996</c:v>
                </c:pt>
                <c:pt idx="3793">
                  <c:v>42856.675706018505</c:v>
                </c:pt>
                <c:pt idx="3794">
                  <c:v>42856.676412037035</c:v>
                </c:pt>
                <c:pt idx="3795">
                  <c:v>42856.677118055559</c:v>
                </c:pt>
                <c:pt idx="3796">
                  <c:v>42856.677824074082</c:v>
                </c:pt>
                <c:pt idx="3797">
                  <c:v>42856.678530092613</c:v>
                </c:pt>
                <c:pt idx="3798">
                  <c:v>42856.679236111115</c:v>
                </c:pt>
                <c:pt idx="3799">
                  <c:v>42856.680057870391</c:v>
                </c:pt>
                <c:pt idx="3800">
                  <c:v>42856.680763888886</c:v>
                </c:pt>
                <c:pt idx="3801">
                  <c:v>42856.681469907388</c:v>
                </c:pt>
                <c:pt idx="3802">
                  <c:v>42856.682175925933</c:v>
                </c:pt>
                <c:pt idx="3803">
                  <c:v>42856.682881944442</c:v>
                </c:pt>
                <c:pt idx="3804">
                  <c:v>42856.683587962965</c:v>
                </c:pt>
                <c:pt idx="3805">
                  <c:v>42856.684293981481</c:v>
                </c:pt>
                <c:pt idx="3806">
                  <c:v>42856.685000000005</c:v>
                </c:pt>
                <c:pt idx="3807">
                  <c:v>42856.685706018521</c:v>
                </c:pt>
                <c:pt idx="3808">
                  <c:v>42856.686412037037</c:v>
                </c:pt>
                <c:pt idx="3809">
                  <c:v>42856.687118055561</c:v>
                </c:pt>
                <c:pt idx="3810">
                  <c:v>42856.687824074092</c:v>
                </c:pt>
                <c:pt idx="3811">
                  <c:v>42856.688530092615</c:v>
                </c:pt>
                <c:pt idx="3812">
                  <c:v>42856.689236111109</c:v>
                </c:pt>
                <c:pt idx="3813">
                  <c:v>42856.689942129626</c:v>
                </c:pt>
                <c:pt idx="3814">
                  <c:v>42856.690648148149</c:v>
                </c:pt>
                <c:pt idx="3815">
                  <c:v>42856.691354166644</c:v>
                </c:pt>
                <c:pt idx="3816">
                  <c:v>42856.692060185174</c:v>
                </c:pt>
                <c:pt idx="3817">
                  <c:v>42856.692766203669</c:v>
                </c:pt>
                <c:pt idx="3818">
                  <c:v>42856.693472222199</c:v>
                </c:pt>
                <c:pt idx="3819">
                  <c:v>42856.694178240738</c:v>
                </c:pt>
                <c:pt idx="3820">
                  <c:v>42856.694884259254</c:v>
                </c:pt>
                <c:pt idx="3821">
                  <c:v>42856.695590277777</c:v>
                </c:pt>
                <c:pt idx="3822">
                  <c:v>42856.696296296293</c:v>
                </c:pt>
                <c:pt idx="3823">
                  <c:v>42856.697002314795</c:v>
                </c:pt>
                <c:pt idx="3824">
                  <c:v>42856.697708333297</c:v>
                </c:pt>
                <c:pt idx="3825">
                  <c:v>42856.698414351835</c:v>
                </c:pt>
                <c:pt idx="3826">
                  <c:v>42856.699120370351</c:v>
                </c:pt>
                <c:pt idx="3827">
                  <c:v>42856.700555555559</c:v>
                </c:pt>
                <c:pt idx="3828">
                  <c:v>42856.701261574075</c:v>
                </c:pt>
                <c:pt idx="3829">
                  <c:v>42856.701967592584</c:v>
                </c:pt>
                <c:pt idx="3830">
                  <c:v>42856.702673611093</c:v>
                </c:pt>
                <c:pt idx="3831">
                  <c:v>42856.703379629624</c:v>
                </c:pt>
                <c:pt idx="3832">
                  <c:v>42856.704085648147</c:v>
                </c:pt>
                <c:pt idx="3833">
                  <c:v>42856.704791666627</c:v>
                </c:pt>
                <c:pt idx="3834">
                  <c:v>42856.705497685165</c:v>
                </c:pt>
                <c:pt idx="3835">
                  <c:v>42856.706203703681</c:v>
                </c:pt>
                <c:pt idx="3836">
                  <c:v>42856.706909722205</c:v>
                </c:pt>
                <c:pt idx="3837">
                  <c:v>42856.707615740735</c:v>
                </c:pt>
                <c:pt idx="3838">
                  <c:v>42856.708321759237</c:v>
                </c:pt>
                <c:pt idx="3839">
                  <c:v>42856.709027777775</c:v>
                </c:pt>
                <c:pt idx="3840">
                  <c:v>42856.709733796284</c:v>
                </c:pt>
                <c:pt idx="3841">
                  <c:v>42856.710439814815</c:v>
                </c:pt>
                <c:pt idx="3842">
                  <c:v>42856.711145833287</c:v>
                </c:pt>
                <c:pt idx="3843">
                  <c:v>42856.711851851855</c:v>
                </c:pt>
                <c:pt idx="3844">
                  <c:v>42856.712557870393</c:v>
                </c:pt>
                <c:pt idx="3845">
                  <c:v>42856.713263888887</c:v>
                </c:pt>
                <c:pt idx="3846">
                  <c:v>42856.713969907389</c:v>
                </c:pt>
                <c:pt idx="3847">
                  <c:v>42856.714675925941</c:v>
                </c:pt>
                <c:pt idx="3848">
                  <c:v>42856.715381944436</c:v>
                </c:pt>
                <c:pt idx="3849">
                  <c:v>42856.716087962966</c:v>
                </c:pt>
                <c:pt idx="3850">
                  <c:v>42856.716793981475</c:v>
                </c:pt>
                <c:pt idx="3851">
                  <c:v>42856.717499999999</c:v>
                </c:pt>
                <c:pt idx="3852">
                  <c:v>42856.718206018537</c:v>
                </c:pt>
                <c:pt idx="3853">
                  <c:v>42856.718912037039</c:v>
                </c:pt>
                <c:pt idx="3854">
                  <c:v>42856.719618055562</c:v>
                </c:pt>
                <c:pt idx="3855">
                  <c:v>42856.721006944434</c:v>
                </c:pt>
                <c:pt idx="3856">
                  <c:v>42856.721712962943</c:v>
                </c:pt>
                <c:pt idx="3857">
                  <c:v>42856.722418981459</c:v>
                </c:pt>
                <c:pt idx="3858">
                  <c:v>42856.723124999975</c:v>
                </c:pt>
                <c:pt idx="3859">
                  <c:v>42856.72383101852</c:v>
                </c:pt>
                <c:pt idx="3860">
                  <c:v>42856.724537037036</c:v>
                </c:pt>
                <c:pt idx="3861">
                  <c:v>42856.725243055531</c:v>
                </c:pt>
                <c:pt idx="3862">
                  <c:v>42856.725949074076</c:v>
                </c:pt>
                <c:pt idx="3863">
                  <c:v>42856.726655092592</c:v>
                </c:pt>
                <c:pt idx="3864">
                  <c:v>42856.727361111065</c:v>
                </c:pt>
                <c:pt idx="3865">
                  <c:v>42856.728067129625</c:v>
                </c:pt>
                <c:pt idx="3866">
                  <c:v>42856.728773148148</c:v>
                </c:pt>
                <c:pt idx="3867">
                  <c:v>42856.729479166643</c:v>
                </c:pt>
                <c:pt idx="3868">
                  <c:v>42856.730185185166</c:v>
                </c:pt>
                <c:pt idx="3869">
                  <c:v>42856.730891203704</c:v>
                </c:pt>
                <c:pt idx="3870">
                  <c:v>42856.73159722222</c:v>
                </c:pt>
                <c:pt idx="3871">
                  <c:v>42856.732303240744</c:v>
                </c:pt>
                <c:pt idx="3872">
                  <c:v>42856.733009259238</c:v>
                </c:pt>
                <c:pt idx="3873">
                  <c:v>42856.733715277776</c:v>
                </c:pt>
                <c:pt idx="3874">
                  <c:v>42856.734421296285</c:v>
                </c:pt>
                <c:pt idx="3875">
                  <c:v>42856.735127314794</c:v>
                </c:pt>
                <c:pt idx="3876">
                  <c:v>42856.735833333325</c:v>
                </c:pt>
                <c:pt idx="3877">
                  <c:v>42856.736539351848</c:v>
                </c:pt>
                <c:pt idx="3878">
                  <c:v>42856.737245370372</c:v>
                </c:pt>
                <c:pt idx="3879">
                  <c:v>42856.737951388888</c:v>
                </c:pt>
                <c:pt idx="3880">
                  <c:v>42856.738657407412</c:v>
                </c:pt>
                <c:pt idx="3881">
                  <c:v>42856.739363425928</c:v>
                </c:pt>
                <c:pt idx="3882">
                  <c:v>42856.740069444466</c:v>
                </c:pt>
                <c:pt idx="3883">
                  <c:v>42856.741238425944</c:v>
                </c:pt>
                <c:pt idx="3884">
                  <c:v>42856.741944444446</c:v>
                </c:pt>
                <c:pt idx="3885">
                  <c:v>42856.742650462962</c:v>
                </c:pt>
                <c:pt idx="3886">
                  <c:v>42856.743356481478</c:v>
                </c:pt>
                <c:pt idx="3887">
                  <c:v>42856.744062499994</c:v>
                </c:pt>
                <c:pt idx="3888">
                  <c:v>42856.744768518496</c:v>
                </c:pt>
                <c:pt idx="3889">
                  <c:v>42856.745474537012</c:v>
                </c:pt>
                <c:pt idx="3890">
                  <c:v>42856.746180555529</c:v>
                </c:pt>
                <c:pt idx="3891">
                  <c:v>42856.746886574081</c:v>
                </c:pt>
                <c:pt idx="3892">
                  <c:v>42856.74759259259</c:v>
                </c:pt>
                <c:pt idx="3893">
                  <c:v>42856.748298611114</c:v>
                </c:pt>
                <c:pt idx="3894">
                  <c:v>42856.749004629608</c:v>
                </c:pt>
                <c:pt idx="3895">
                  <c:v>42856.749710648146</c:v>
                </c:pt>
                <c:pt idx="3896">
                  <c:v>42856.750416666655</c:v>
                </c:pt>
                <c:pt idx="3897">
                  <c:v>42856.751122685164</c:v>
                </c:pt>
                <c:pt idx="3898">
                  <c:v>42856.75182870368</c:v>
                </c:pt>
                <c:pt idx="3899">
                  <c:v>42856.752534722233</c:v>
                </c:pt>
                <c:pt idx="3900">
                  <c:v>42856.753240740734</c:v>
                </c:pt>
                <c:pt idx="3901">
                  <c:v>42856.753946759229</c:v>
                </c:pt>
                <c:pt idx="3902">
                  <c:v>42856.754652777781</c:v>
                </c:pt>
                <c:pt idx="3903">
                  <c:v>42856.755358796298</c:v>
                </c:pt>
                <c:pt idx="3904">
                  <c:v>42856.756064814814</c:v>
                </c:pt>
                <c:pt idx="3905">
                  <c:v>42856.756770833308</c:v>
                </c:pt>
                <c:pt idx="3906">
                  <c:v>42856.757476851832</c:v>
                </c:pt>
                <c:pt idx="3907">
                  <c:v>42856.75818287037</c:v>
                </c:pt>
                <c:pt idx="3908">
                  <c:v>42856.758888888893</c:v>
                </c:pt>
                <c:pt idx="3909">
                  <c:v>42856.759594907409</c:v>
                </c:pt>
                <c:pt idx="3910">
                  <c:v>42856.760300925926</c:v>
                </c:pt>
                <c:pt idx="3911">
                  <c:v>42856.761006944434</c:v>
                </c:pt>
                <c:pt idx="3912">
                  <c:v>42856.761805555529</c:v>
                </c:pt>
                <c:pt idx="3913">
                  <c:v>42856.762511574081</c:v>
                </c:pt>
                <c:pt idx="3914">
                  <c:v>42856.76321759259</c:v>
                </c:pt>
                <c:pt idx="3915">
                  <c:v>42856.763923611063</c:v>
                </c:pt>
                <c:pt idx="3916">
                  <c:v>42856.764629629608</c:v>
                </c:pt>
                <c:pt idx="3917">
                  <c:v>42856.765335648146</c:v>
                </c:pt>
                <c:pt idx="3918">
                  <c:v>42856.766041666633</c:v>
                </c:pt>
                <c:pt idx="3919">
                  <c:v>42856.766747685164</c:v>
                </c:pt>
                <c:pt idx="3920">
                  <c:v>42856.767453703658</c:v>
                </c:pt>
                <c:pt idx="3921">
                  <c:v>42856.768159722225</c:v>
                </c:pt>
                <c:pt idx="3922">
                  <c:v>42856.768865740734</c:v>
                </c:pt>
                <c:pt idx="3923">
                  <c:v>42856.769571759229</c:v>
                </c:pt>
                <c:pt idx="3924">
                  <c:v>42856.770277777781</c:v>
                </c:pt>
                <c:pt idx="3925">
                  <c:v>42856.770983796276</c:v>
                </c:pt>
                <c:pt idx="3926">
                  <c:v>42856.771689814785</c:v>
                </c:pt>
                <c:pt idx="3927">
                  <c:v>42856.772395833308</c:v>
                </c:pt>
                <c:pt idx="3928">
                  <c:v>42856.773101851817</c:v>
                </c:pt>
                <c:pt idx="3929">
                  <c:v>42856.77380787037</c:v>
                </c:pt>
                <c:pt idx="3930">
                  <c:v>42856.774513888893</c:v>
                </c:pt>
                <c:pt idx="3931">
                  <c:v>42856.775219907409</c:v>
                </c:pt>
                <c:pt idx="3932">
                  <c:v>42856.775925925926</c:v>
                </c:pt>
                <c:pt idx="3933">
                  <c:v>42856.776631944442</c:v>
                </c:pt>
                <c:pt idx="3934">
                  <c:v>42856.777337962965</c:v>
                </c:pt>
                <c:pt idx="3935">
                  <c:v>42856.778043981474</c:v>
                </c:pt>
                <c:pt idx="3936">
                  <c:v>42856.778749999998</c:v>
                </c:pt>
                <c:pt idx="3937">
                  <c:v>42856.779456018521</c:v>
                </c:pt>
                <c:pt idx="3938">
                  <c:v>42856.780162037016</c:v>
                </c:pt>
                <c:pt idx="3939">
                  <c:v>42856.780868055561</c:v>
                </c:pt>
                <c:pt idx="3940">
                  <c:v>42856.782199074092</c:v>
                </c:pt>
                <c:pt idx="3941">
                  <c:v>42856.782905092601</c:v>
                </c:pt>
                <c:pt idx="3942">
                  <c:v>42856.783611111088</c:v>
                </c:pt>
                <c:pt idx="3943">
                  <c:v>42856.784317129641</c:v>
                </c:pt>
                <c:pt idx="3944">
                  <c:v>42856.785023148172</c:v>
                </c:pt>
                <c:pt idx="3945">
                  <c:v>42856.785729166644</c:v>
                </c:pt>
                <c:pt idx="3946">
                  <c:v>42856.786435185182</c:v>
                </c:pt>
                <c:pt idx="3947">
                  <c:v>42856.787141203677</c:v>
                </c:pt>
                <c:pt idx="3948">
                  <c:v>42856.787847222222</c:v>
                </c:pt>
                <c:pt idx="3949">
                  <c:v>42856.78855324076</c:v>
                </c:pt>
                <c:pt idx="3950">
                  <c:v>42856.789259259262</c:v>
                </c:pt>
                <c:pt idx="3951">
                  <c:v>42856.789965277778</c:v>
                </c:pt>
                <c:pt idx="3952">
                  <c:v>42856.790671296294</c:v>
                </c:pt>
                <c:pt idx="3953">
                  <c:v>42856.791377314796</c:v>
                </c:pt>
                <c:pt idx="3954">
                  <c:v>42856.792083333305</c:v>
                </c:pt>
                <c:pt idx="3955">
                  <c:v>42856.792789351821</c:v>
                </c:pt>
                <c:pt idx="3956">
                  <c:v>42856.793495370352</c:v>
                </c:pt>
                <c:pt idx="3957">
                  <c:v>42856.79420138889</c:v>
                </c:pt>
                <c:pt idx="3958">
                  <c:v>42856.794907407406</c:v>
                </c:pt>
                <c:pt idx="3959">
                  <c:v>42856.795613425929</c:v>
                </c:pt>
                <c:pt idx="3960">
                  <c:v>42856.796319444467</c:v>
                </c:pt>
                <c:pt idx="3961">
                  <c:v>42856.797025462954</c:v>
                </c:pt>
                <c:pt idx="3962">
                  <c:v>42856.797731481449</c:v>
                </c:pt>
                <c:pt idx="3963">
                  <c:v>42856.798437499994</c:v>
                </c:pt>
                <c:pt idx="3964">
                  <c:v>42856.799143518474</c:v>
                </c:pt>
                <c:pt idx="3965">
                  <c:v>42856.799849537005</c:v>
                </c:pt>
                <c:pt idx="3966">
                  <c:v>42856.800555555579</c:v>
                </c:pt>
                <c:pt idx="3967">
                  <c:v>42856.801261574081</c:v>
                </c:pt>
                <c:pt idx="3968">
                  <c:v>42856.802627314813</c:v>
                </c:pt>
                <c:pt idx="3969">
                  <c:v>42856.80333333333</c:v>
                </c:pt>
                <c:pt idx="3970">
                  <c:v>42856.804039351875</c:v>
                </c:pt>
                <c:pt idx="3971">
                  <c:v>42856.804745370369</c:v>
                </c:pt>
                <c:pt idx="3972">
                  <c:v>42856.805451388893</c:v>
                </c:pt>
                <c:pt idx="3973">
                  <c:v>42856.806157407438</c:v>
                </c:pt>
                <c:pt idx="3974">
                  <c:v>42856.806863425954</c:v>
                </c:pt>
                <c:pt idx="3975">
                  <c:v>42856.807569444471</c:v>
                </c:pt>
                <c:pt idx="3976">
                  <c:v>42856.808275463009</c:v>
                </c:pt>
                <c:pt idx="3977">
                  <c:v>42856.808981481481</c:v>
                </c:pt>
                <c:pt idx="3978">
                  <c:v>42856.809687500005</c:v>
                </c:pt>
                <c:pt idx="3979">
                  <c:v>42856.810393518543</c:v>
                </c:pt>
                <c:pt idx="3980">
                  <c:v>42856.811099537037</c:v>
                </c:pt>
                <c:pt idx="3981">
                  <c:v>42856.811805555553</c:v>
                </c:pt>
                <c:pt idx="3982">
                  <c:v>42856.812511574106</c:v>
                </c:pt>
                <c:pt idx="3983">
                  <c:v>42856.813217592615</c:v>
                </c:pt>
                <c:pt idx="3984">
                  <c:v>42856.813923611087</c:v>
                </c:pt>
                <c:pt idx="3985">
                  <c:v>42856.814629629633</c:v>
                </c:pt>
                <c:pt idx="3986">
                  <c:v>42856.815335648185</c:v>
                </c:pt>
                <c:pt idx="3987">
                  <c:v>42856.816041666665</c:v>
                </c:pt>
                <c:pt idx="3988">
                  <c:v>42856.816747685181</c:v>
                </c:pt>
                <c:pt idx="3989">
                  <c:v>42856.817453703705</c:v>
                </c:pt>
                <c:pt idx="3990">
                  <c:v>42856.818159722243</c:v>
                </c:pt>
                <c:pt idx="3991">
                  <c:v>42856.818865740766</c:v>
                </c:pt>
                <c:pt idx="3992">
                  <c:v>42856.819571759261</c:v>
                </c:pt>
                <c:pt idx="3993">
                  <c:v>42856.820277777791</c:v>
                </c:pt>
                <c:pt idx="3994">
                  <c:v>42856.820983796286</c:v>
                </c:pt>
                <c:pt idx="3995">
                  <c:v>42856.821689814795</c:v>
                </c:pt>
                <c:pt idx="3996">
                  <c:v>42856.822395833326</c:v>
                </c:pt>
                <c:pt idx="3997">
                  <c:v>42856.823217592602</c:v>
                </c:pt>
                <c:pt idx="3998">
                  <c:v>42856.823923611068</c:v>
                </c:pt>
                <c:pt idx="3999">
                  <c:v>42856.824629629627</c:v>
                </c:pt>
                <c:pt idx="4000">
                  <c:v>42856.825335648173</c:v>
                </c:pt>
                <c:pt idx="4001">
                  <c:v>42856.826041666645</c:v>
                </c:pt>
                <c:pt idx="4002">
                  <c:v>42856.826747685176</c:v>
                </c:pt>
                <c:pt idx="4003">
                  <c:v>42856.827453703678</c:v>
                </c:pt>
                <c:pt idx="4004">
                  <c:v>42856.828159722223</c:v>
                </c:pt>
                <c:pt idx="4005">
                  <c:v>42856.828865740739</c:v>
                </c:pt>
                <c:pt idx="4006">
                  <c:v>42856.829571759255</c:v>
                </c:pt>
                <c:pt idx="4007">
                  <c:v>42856.830277777801</c:v>
                </c:pt>
                <c:pt idx="4008">
                  <c:v>42856.830983796295</c:v>
                </c:pt>
                <c:pt idx="4009">
                  <c:v>42856.831689814804</c:v>
                </c:pt>
                <c:pt idx="4010">
                  <c:v>42856.832395833335</c:v>
                </c:pt>
                <c:pt idx="4011">
                  <c:v>42856.833101851829</c:v>
                </c:pt>
                <c:pt idx="4012">
                  <c:v>42856.833807870367</c:v>
                </c:pt>
                <c:pt idx="4013">
                  <c:v>42856.83451388892</c:v>
                </c:pt>
                <c:pt idx="4014">
                  <c:v>42856.835219907429</c:v>
                </c:pt>
                <c:pt idx="4015">
                  <c:v>42856.835925925923</c:v>
                </c:pt>
                <c:pt idx="4016">
                  <c:v>42856.836631944476</c:v>
                </c:pt>
                <c:pt idx="4017">
                  <c:v>42856.837337962963</c:v>
                </c:pt>
                <c:pt idx="4018">
                  <c:v>42856.838043981479</c:v>
                </c:pt>
                <c:pt idx="4019">
                  <c:v>42856.838750000003</c:v>
                </c:pt>
                <c:pt idx="4020">
                  <c:v>42856.839456018519</c:v>
                </c:pt>
                <c:pt idx="4021">
                  <c:v>42856.840162037035</c:v>
                </c:pt>
                <c:pt idx="4022">
                  <c:v>42856.84086805558</c:v>
                </c:pt>
                <c:pt idx="4023">
                  <c:v>42856.841574074104</c:v>
                </c:pt>
                <c:pt idx="4024">
                  <c:v>42856.842280092613</c:v>
                </c:pt>
                <c:pt idx="4025">
                  <c:v>42856.842986111114</c:v>
                </c:pt>
                <c:pt idx="4026">
                  <c:v>42856.844016203722</c:v>
                </c:pt>
                <c:pt idx="4027">
                  <c:v>42856.844722222231</c:v>
                </c:pt>
                <c:pt idx="4028">
                  <c:v>42856.84542824074</c:v>
                </c:pt>
                <c:pt idx="4029">
                  <c:v>42856.846134259278</c:v>
                </c:pt>
                <c:pt idx="4030">
                  <c:v>42856.846840277802</c:v>
                </c:pt>
                <c:pt idx="4031">
                  <c:v>42856.847546296318</c:v>
                </c:pt>
                <c:pt idx="4032">
                  <c:v>42856.848252314849</c:v>
                </c:pt>
                <c:pt idx="4033">
                  <c:v>42856.848958333343</c:v>
                </c:pt>
                <c:pt idx="4034">
                  <c:v>42856.849664351852</c:v>
                </c:pt>
                <c:pt idx="4035">
                  <c:v>42856.850370370397</c:v>
                </c:pt>
                <c:pt idx="4036">
                  <c:v>42856.851076388921</c:v>
                </c:pt>
                <c:pt idx="4037">
                  <c:v>42856.851782407408</c:v>
                </c:pt>
                <c:pt idx="4038">
                  <c:v>42856.852488425953</c:v>
                </c:pt>
                <c:pt idx="4039">
                  <c:v>42856.853194444477</c:v>
                </c:pt>
                <c:pt idx="4040">
                  <c:v>42856.853900462986</c:v>
                </c:pt>
                <c:pt idx="4041">
                  <c:v>42856.854606481502</c:v>
                </c:pt>
                <c:pt idx="4042">
                  <c:v>42856.855312500003</c:v>
                </c:pt>
                <c:pt idx="4043">
                  <c:v>42856.856018518556</c:v>
                </c:pt>
                <c:pt idx="4044">
                  <c:v>42856.856724537036</c:v>
                </c:pt>
                <c:pt idx="4045">
                  <c:v>42856.857430555552</c:v>
                </c:pt>
                <c:pt idx="4046">
                  <c:v>42856.858136574105</c:v>
                </c:pt>
                <c:pt idx="4047">
                  <c:v>42856.858842592614</c:v>
                </c:pt>
                <c:pt idx="4048">
                  <c:v>42856.859548611108</c:v>
                </c:pt>
                <c:pt idx="4049">
                  <c:v>42856.860254629632</c:v>
                </c:pt>
                <c:pt idx="4050">
                  <c:v>42856.860960648148</c:v>
                </c:pt>
                <c:pt idx="4051">
                  <c:v>42856.861666666635</c:v>
                </c:pt>
                <c:pt idx="4052">
                  <c:v>42856.862372685187</c:v>
                </c:pt>
                <c:pt idx="4053">
                  <c:v>42856.863078703704</c:v>
                </c:pt>
                <c:pt idx="4054">
                  <c:v>42856.863784722191</c:v>
                </c:pt>
                <c:pt idx="4055">
                  <c:v>42856.865185185176</c:v>
                </c:pt>
                <c:pt idx="4056">
                  <c:v>42856.865891203706</c:v>
                </c:pt>
                <c:pt idx="4057">
                  <c:v>42856.866597222244</c:v>
                </c:pt>
                <c:pt idx="4058">
                  <c:v>42856.867303240739</c:v>
                </c:pt>
                <c:pt idx="4059">
                  <c:v>42856.868009259262</c:v>
                </c:pt>
                <c:pt idx="4060">
                  <c:v>42856.868715277793</c:v>
                </c:pt>
                <c:pt idx="4061">
                  <c:v>42856.869421296295</c:v>
                </c:pt>
                <c:pt idx="4062">
                  <c:v>42856.870127314818</c:v>
                </c:pt>
                <c:pt idx="4063">
                  <c:v>42856.870833333342</c:v>
                </c:pt>
                <c:pt idx="4064">
                  <c:v>42856.871539351872</c:v>
                </c:pt>
                <c:pt idx="4065">
                  <c:v>42856.872245370396</c:v>
                </c:pt>
                <c:pt idx="4066">
                  <c:v>42856.872951388919</c:v>
                </c:pt>
                <c:pt idx="4067">
                  <c:v>42856.873657407428</c:v>
                </c:pt>
                <c:pt idx="4068">
                  <c:v>42856.874363425944</c:v>
                </c:pt>
                <c:pt idx="4069">
                  <c:v>42856.875069444468</c:v>
                </c:pt>
                <c:pt idx="4070">
                  <c:v>42856.875775462962</c:v>
                </c:pt>
                <c:pt idx="4071">
                  <c:v>42856.876481481479</c:v>
                </c:pt>
                <c:pt idx="4072">
                  <c:v>42856.877187499995</c:v>
                </c:pt>
                <c:pt idx="4073">
                  <c:v>42856.877893518518</c:v>
                </c:pt>
                <c:pt idx="4074">
                  <c:v>42856.878599537042</c:v>
                </c:pt>
                <c:pt idx="4075">
                  <c:v>42856.879305555558</c:v>
                </c:pt>
                <c:pt idx="4076">
                  <c:v>42856.880011574103</c:v>
                </c:pt>
                <c:pt idx="4077">
                  <c:v>42856.880717592612</c:v>
                </c:pt>
                <c:pt idx="4078">
                  <c:v>42856.881423611085</c:v>
                </c:pt>
                <c:pt idx="4079">
                  <c:v>42856.88212962963</c:v>
                </c:pt>
                <c:pt idx="4080">
                  <c:v>42856.882835648197</c:v>
                </c:pt>
                <c:pt idx="4081">
                  <c:v>42856.88354166667</c:v>
                </c:pt>
                <c:pt idx="4082">
                  <c:v>42856.884247685193</c:v>
                </c:pt>
                <c:pt idx="4083">
                  <c:v>42856.884953703702</c:v>
                </c:pt>
                <c:pt idx="4084">
                  <c:v>42856.886284722219</c:v>
                </c:pt>
                <c:pt idx="4085">
                  <c:v>42856.886990740742</c:v>
                </c:pt>
                <c:pt idx="4086">
                  <c:v>42856.887696759259</c:v>
                </c:pt>
                <c:pt idx="4087">
                  <c:v>42856.888402777782</c:v>
                </c:pt>
                <c:pt idx="4088">
                  <c:v>42856.889108796298</c:v>
                </c:pt>
                <c:pt idx="4089">
                  <c:v>42856.889814814836</c:v>
                </c:pt>
                <c:pt idx="4090">
                  <c:v>42856.890520833324</c:v>
                </c:pt>
                <c:pt idx="4091">
                  <c:v>42856.891226851854</c:v>
                </c:pt>
                <c:pt idx="4092">
                  <c:v>42856.891932870371</c:v>
                </c:pt>
                <c:pt idx="4093">
                  <c:v>42856.892638888909</c:v>
                </c:pt>
                <c:pt idx="4094">
                  <c:v>42856.893344907388</c:v>
                </c:pt>
                <c:pt idx="4095">
                  <c:v>42856.894050925941</c:v>
                </c:pt>
                <c:pt idx="4096">
                  <c:v>42856.894756944443</c:v>
                </c:pt>
                <c:pt idx="4097">
                  <c:v>42856.895462962944</c:v>
                </c:pt>
                <c:pt idx="4098">
                  <c:v>42856.896168981475</c:v>
                </c:pt>
                <c:pt idx="4099">
                  <c:v>42856.896875000013</c:v>
                </c:pt>
                <c:pt idx="4100">
                  <c:v>42856.897581018522</c:v>
                </c:pt>
                <c:pt idx="4101">
                  <c:v>42856.898287037038</c:v>
                </c:pt>
                <c:pt idx="4102">
                  <c:v>42856.898993055562</c:v>
                </c:pt>
                <c:pt idx="4103">
                  <c:v>42856.899699074092</c:v>
                </c:pt>
                <c:pt idx="4104">
                  <c:v>42856.900405092601</c:v>
                </c:pt>
                <c:pt idx="4105">
                  <c:v>42856.901111111089</c:v>
                </c:pt>
                <c:pt idx="4106">
                  <c:v>42856.901817129641</c:v>
                </c:pt>
                <c:pt idx="4107">
                  <c:v>42856.902523148194</c:v>
                </c:pt>
                <c:pt idx="4108">
                  <c:v>42856.903229166666</c:v>
                </c:pt>
                <c:pt idx="4109">
                  <c:v>42856.903935185182</c:v>
                </c:pt>
                <c:pt idx="4110">
                  <c:v>42856.904641203706</c:v>
                </c:pt>
                <c:pt idx="4111">
                  <c:v>42856.905347222222</c:v>
                </c:pt>
                <c:pt idx="4112">
                  <c:v>42856.90605324076</c:v>
                </c:pt>
                <c:pt idx="4113">
                  <c:v>42856.907476851855</c:v>
                </c:pt>
                <c:pt idx="4114">
                  <c:v>42856.908182870371</c:v>
                </c:pt>
                <c:pt idx="4115">
                  <c:v>42856.908888888909</c:v>
                </c:pt>
                <c:pt idx="4116">
                  <c:v>42856.909594907411</c:v>
                </c:pt>
                <c:pt idx="4117">
                  <c:v>42856.910300925942</c:v>
                </c:pt>
                <c:pt idx="4118">
                  <c:v>42856.911006944443</c:v>
                </c:pt>
                <c:pt idx="4119">
                  <c:v>42856.911712962959</c:v>
                </c:pt>
                <c:pt idx="4120">
                  <c:v>42856.912418981483</c:v>
                </c:pt>
                <c:pt idx="4121">
                  <c:v>42856.913124999999</c:v>
                </c:pt>
                <c:pt idx="4122">
                  <c:v>42856.913831018537</c:v>
                </c:pt>
                <c:pt idx="4123">
                  <c:v>42856.914537037061</c:v>
                </c:pt>
                <c:pt idx="4124">
                  <c:v>42856.915243055562</c:v>
                </c:pt>
                <c:pt idx="4125">
                  <c:v>42856.915949074093</c:v>
                </c:pt>
                <c:pt idx="4126">
                  <c:v>42856.916655092624</c:v>
                </c:pt>
                <c:pt idx="4127">
                  <c:v>42856.917361111104</c:v>
                </c:pt>
                <c:pt idx="4128">
                  <c:v>42856.918067129642</c:v>
                </c:pt>
                <c:pt idx="4129">
                  <c:v>42856.918773148194</c:v>
                </c:pt>
                <c:pt idx="4130">
                  <c:v>42856.919479166667</c:v>
                </c:pt>
                <c:pt idx="4131">
                  <c:v>42856.920185185176</c:v>
                </c:pt>
                <c:pt idx="4132">
                  <c:v>42856.920891203707</c:v>
                </c:pt>
                <c:pt idx="4133">
                  <c:v>42856.921597222223</c:v>
                </c:pt>
                <c:pt idx="4134">
                  <c:v>42856.922303240739</c:v>
                </c:pt>
                <c:pt idx="4135">
                  <c:v>42856.923009259255</c:v>
                </c:pt>
                <c:pt idx="4136">
                  <c:v>42856.923715277779</c:v>
                </c:pt>
                <c:pt idx="4137">
                  <c:v>42856.924421296295</c:v>
                </c:pt>
                <c:pt idx="4138">
                  <c:v>42856.925127314804</c:v>
                </c:pt>
                <c:pt idx="4139">
                  <c:v>42856.925833333335</c:v>
                </c:pt>
                <c:pt idx="4140">
                  <c:v>42856.926539351873</c:v>
                </c:pt>
                <c:pt idx="4141">
                  <c:v>42856.927245370367</c:v>
                </c:pt>
                <c:pt idx="4142">
                  <c:v>42856.928645833308</c:v>
                </c:pt>
                <c:pt idx="4143">
                  <c:v>42856.929351851832</c:v>
                </c:pt>
                <c:pt idx="4144">
                  <c:v>42856.930057870391</c:v>
                </c:pt>
                <c:pt idx="4145">
                  <c:v>42856.930763888886</c:v>
                </c:pt>
                <c:pt idx="4146">
                  <c:v>42856.931469907388</c:v>
                </c:pt>
                <c:pt idx="4147">
                  <c:v>42856.932175925933</c:v>
                </c:pt>
                <c:pt idx="4148">
                  <c:v>42856.932881944442</c:v>
                </c:pt>
                <c:pt idx="4149">
                  <c:v>42856.933587962965</c:v>
                </c:pt>
                <c:pt idx="4150">
                  <c:v>42856.934293981481</c:v>
                </c:pt>
                <c:pt idx="4151">
                  <c:v>42856.935000000005</c:v>
                </c:pt>
                <c:pt idx="4152">
                  <c:v>42856.935706018521</c:v>
                </c:pt>
                <c:pt idx="4153">
                  <c:v>42856.936412037037</c:v>
                </c:pt>
                <c:pt idx="4154">
                  <c:v>42856.937118055561</c:v>
                </c:pt>
                <c:pt idx="4155">
                  <c:v>42856.937824074092</c:v>
                </c:pt>
                <c:pt idx="4156">
                  <c:v>42856.938530092615</c:v>
                </c:pt>
                <c:pt idx="4157">
                  <c:v>42856.939236111109</c:v>
                </c:pt>
                <c:pt idx="4158">
                  <c:v>42856.939942129626</c:v>
                </c:pt>
                <c:pt idx="4159">
                  <c:v>42856.940648148186</c:v>
                </c:pt>
                <c:pt idx="4160">
                  <c:v>42856.941354166665</c:v>
                </c:pt>
                <c:pt idx="4161">
                  <c:v>42856.942060185189</c:v>
                </c:pt>
                <c:pt idx="4162">
                  <c:v>42856.942766203705</c:v>
                </c:pt>
                <c:pt idx="4163">
                  <c:v>42856.943472222221</c:v>
                </c:pt>
                <c:pt idx="4164">
                  <c:v>42856.944178240759</c:v>
                </c:pt>
                <c:pt idx="4165">
                  <c:v>42856.944884259261</c:v>
                </c:pt>
                <c:pt idx="4166">
                  <c:v>42856.945590277792</c:v>
                </c:pt>
                <c:pt idx="4167">
                  <c:v>42856.94629629633</c:v>
                </c:pt>
                <c:pt idx="4168">
                  <c:v>42856.947002314817</c:v>
                </c:pt>
                <c:pt idx="4169">
                  <c:v>42856.947708333326</c:v>
                </c:pt>
                <c:pt idx="4170">
                  <c:v>42856.948414351849</c:v>
                </c:pt>
                <c:pt idx="4171">
                  <c:v>42856.949791666644</c:v>
                </c:pt>
                <c:pt idx="4172">
                  <c:v>42856.950497685182</c:v>
                </c:pt>
                <c:pt idx="4173">
                  <c:v>42856.951203703706</c:v>
                </c:pt>
                <c:pt idx="4174">
                  <c:v>42856.951909722222</c:v>
                </c:pt>
                <c:pt idx="4175">
                  <c:v>42856.95261574076</c:v>
                </c:pt>
                <c:pt idx="4176">
                  <c:v>42856.953321759254</c:v>
                </c:pt>
                <c:pt idx="4177">
                  <c:v>42856.954027777792</c:v>
                </c:pt>
                <c:pt idx="4178">
                  <c:v>42856.954733796316</c:v>
                </c:pt>
                <c:pt idx="4179">
                  <c:v>42856.955439814818</c:v>
                </c:pt>
                <c:pt idx="4180">
                  <c:v>42856.956145833334</c:v>
                </c:pt>
                <c:pt idx="4181">
                  <c:v>42856.956851851872</c:v>
                </c:pt>
                <c:pt idx="4182">
                  <c:v>42856.957557870395</c:v>
                </c:pt>
                <c:pt idx="4183">
                  <c:v>42856.958263888919</c:v>
                </c:pt>
                <c:pt idx="4184">
                  <c:v>42856.958969907413</c:v>
                </c:pt>
                <c:pt idx="4185">
                  <c:v>42856.959675925951</c:v>
                </c:pt>
                <c:pt idx="4186">
                  <c:v>42856.960381944446</c:v>
                </c:pt>
                <c:pt idx="4187">
                  <c:v>42856.961087962954</c:v>
                </c:pt>
                <c:pt idx="4188">
                  <c:v>42856.961793981449</c:v>
                </c:pt>
                <c:pt idx="4189">
                  <c:v>42856.962500000001</c:v>
                </c:pt>
                <c:pt idx="4190">
                  <c:v>42856.963206018518</c:v>
                </c:pt>
                <c:pt idx="4191">
                  <c:v>42856.963912037034</c:v>
                </c:pt>
                <c:pt idx="4192">
                  <c:v>42856.964618055579</c:v>
                </c:pt>
                <c:pt idx="4193">
                  <c:v>42856.965324074081</c:v>
                </c:pt>
                <c:pt idx="4194">
                  <c:v>42856.966030092612</c:v>
                </c:pt>
                <c:pt idx="4195">
                  <c:v>42856.966736111106</c:v>
                </c:pt>
                <c:pt idx="4196">
                  <c:v>42856.967442129608</c:v>
                </c:pt>
                <c:pt idx="4197">
                  <c:v>42856.968148148168</c:v>
                </c:pt>
                <c:pt idx="4198">
                  <c:v>42856.968854166669</c:v>
                </c:pt>
                <c:pt idx="4199">
                  <c:v>42856.969560185185</c:v>
                </c:pt>
                <c:pt idx="4200">
                  <c:v>42856.970266203702</c:v>
                </c:pt>
                <c:pt idx="4201">
                  <c:v>42856.971192129626</c:v>
                </c:pt>
                <c:pt idx="4202">
                  <c:v>42856.971898148186</c:v>
                </c:pt>
                <c:pt idx="4203">
                  <c:v>42856.972604166665</c:v>
                </c:pt>
                <c:pt idx="4204">
                  <c:v>42856.973310185189</c:v>
                </c:pt>
                <c:pt idx="4205">
                  <c:v>42856.974016203712</c:v>
                </c:pt>
                <c:pt idx="4206">
                  <c:v>42856.974722222221</c:v>
                </c:pt>
                <c:pt idx="4207">
                  <c:v>42856.975428240738</c:v>
                </c:pt>
                <c:pt idx="4208">
                  <c:v>42856.976134259261</c:v>
                </c:pt>
                <c:pt idx="4209">
                  <c:v>42856.976840277792</c:v>
                </c:pt>
                <c:pt idx="4210">
                  <c:v>42856.977546296293</c:v>
                </c:pt>
                <c:pt idx="4211">
                  <c:v>42856.978252314846</c:v>
                </c:pt>
                <c:pt idx="4212">
                  <c:v>42856.978958333333</c:v>
                </c:pt>
                <c:pt idx="4213">
                  <c:v>42856.979664351835</c:v>
                </c:pt>
                <c:pt idx="4214">
                  <c:v>42856.980370370395</c:v>
                </c:pt>
                <c:pt idx="4215">
                  <c:v>42856.981076388918</c:v>
                </c:pt>
                <c:pt idx="4216">
                  <c:v>42856.981782407405</c:v>
                </c:pt>
                <c:pt idx="4217">
                  <c:v>42856.982488425943</c:v>
                </c:pt>
                <c:pt idx="4218">
                  <c:v>42856.983194444467</c:v>
                </c:pt>
                <c:pt idx="4219">
                  <c:v>42856.983900462961</c:v>
                </c:pt>
                <c:pt idx="4220">
                  <c:v>42856.984606481492</c:v>
                </c:pt>
                <c:pt idx="4221">
                  <c:v>42856.985312500001</c:v>
                </c:pt>
                <c:pt idx="4222">
                  <c:v>42856.986018518546</c:v>
                </c:pt>
                <c:pt idx="4223">
                  <c:v>42856.986724537026</c:v>
                </c:pt>
                <c:pt idx="4224">
                  <c:v>42856.987430555557</c:v>
                </c:pt>
                <c:pt idx="4225">
                  <c:v>42856.988136574095</c:v>
                </c:pt>
                <c:pt idx="4226">
                  <c:v>42856.988842592611</c:v>
                </c:pt>
                <c:pt idx="4227">
                  <c:v>42856.989548611105</c:v>
                </c:pt>
                <c:pt idx="4228">
                  <c:v>42856.990254629629</c:v>
                </c:pt>
                <c:pt idx="4229">
                  <c:v>42856.990960648145</c:v>
                </c:pt>
                <c:pt idx="4230">
                  <c:v>42856.992141203678</c:v>
                </c:pt>
                <c:pt idx="4231">
                  <c:v>42856.992847222231</c:v>
                </c:pt>
                <c:pt idx="4232">
                  <c:v>42856.99355324074</c:v>
                </c:pt>
                <c:pt idx="4233">
                  <c:v>42856.994259259263</c:v>
                </c:pt>
                <c:pt idx="4234">
                  <c:v>42856.99496527778</c:v>
                </c:pt>
                <c:pt idx="4235">
                  <c:v>42856.995671296296</c:v>
                </c:pt>
                <c:pt idx="4236">
                  <c:v>42856.996377314812</c:v>
                </c:pt>
                <c:pt idx="4237">
                  <c:v>42856.997083333314</c:v>
                </c:pt>
                <c:pt idx="4238">
                  <c:v>42856.99778935183</c:v>
                </c:pt>
                <c:pt idx="4239">
                  <c:v>42856.998495370368</c:v>
                </c:pt>
                <c:pt idx="4240">
                  <c:v>42856.999201388891</c:v>
                </c:pt>
                <c:pt idx="4241">
                  <c:v>42856.999907407408</c:v>
                </c:pt>
                <c:pt idx="4242">
                  <c:v>42857.000613425953</c:v>
                </c:pt>
                <c:pt idx="4243">
                  <c:v>42857.001319444476</c:v>
                </c:pt>
                <c:pt idx="4244">
                  <c:v>42857.002025462985</c:v>
                </c:pt>
                <c:pt idx="4245">
                  <c:v>42857.00273148148</c:v>
                </c:pt>
                <c:pt idx="4246">
                  <c:v>42857.003437499996</c:v>
                </c:pt>
                <c:pt idx="4247">
                  <c:v>42857.004143518505</c:v>
                </c:pt>
                <c:pt idx="4248">
                  <c:v>42857.004849537036</c:v>
                </c:pt>
                <c:pt idx="4249">
                  <c:v>42857.005555555559</c:v>
                </c:pt>
                <c:pt idx="4250">
                  <c:v>42857.006261574083</c:v>
                </c:pt>
                <c:pt idx="4251">
                  <c:v>42857.006967592592</c:v>
                </c:pt>
                <c:pt idx="4252">
                  <c:v>42857.007673611079</c:v>
                </c:pt>
                <c:pt idx="4253">
                  <c:v>42857.008379629631</c:v>
                </c:pt>
                <c:pt idx="4254">
                  <c:v>42857.009085648147</c:v>
                </c:pt>
                <c:pt idx="4255">
                  <c:v>42857.009791666635</c:v>
                </c:pt>
                <c:pt idx="4256">
                  <c:v>42857.010497685187</c:v>
                </c:pt>
                <c:pt idx="4257">
                  <c:v>42857.011203703682</c:v>
                </c:pt>
                <c:pt idx="4258">
                  <c:v>42857.01190972222</c:v>
                </c:pt>
                <c:pt idx="4259">
                  <c:v>42857.013287037036</c:v>
                </c:pt>
                <c:pt idx="4260">
                  <c:v>42857.013993055552</c:v>
                </c:pt>
                <c:pt idx="4261">
                  <c:v>42857.014699074105</c:v>
                </c:pt>
                <c:pt idx="4262">
                  <c:v>42857.015405092592</c:v>
                </c:pt>
                <c:pt idx="4263">
                  <c:v>42857.016111111108</c:v>
                </c:pt>
                <c:pt idx="4264">
                  <c:v>42857.016817129654</c:v>
                </c:pt>
                <c:pt idx="4265">
                  <c:v>42857.017523148184</c:v>
                </c:pt>
                <c:pt idx="4266">
                  <c:v>42857.018229166686</c:v>
                </c:pt>
                <c:pt idx="4267">
                  <c:v>42857.018935185202</c:v>
                </c:pt>
                <c:pt idx="4268">
                  <c:v>42857.019641203704</c:v>
                </c:pt>
                <c:pt idx="4269">
                  <c:v>42857.02034722222</c:v>
                </c:pt>
                <c:pt idx="4270">
                  <c:v>42857.021053240744</c:v>
                </c:pt>
                <c:pt idx="4271">
                  <c:v>42857.021759259238</c:v>
                </c:pt>
                <c:pt idx="4272">
                  <c:v>42857.022465277776</c:v>
                </c:pt>
                <c:pt idx="4273">
                  <c:v>42857.0231712963</c:v>
                </c:pt>
                <c:pt idx="4274">
                  <c:v>42857.023877314816</c:v>
                </c:pt>
                <c:pt idx="4275">
                  <c:v>42857.024583333325</c:v>
                </c:pt>
                <c:pt idx="4276">
                  <c:v>42857.025289351834</c:v>
                </c:pt>
                <c:pt idx="4277">
                  <c:v>42857.025995370372</c:v>
                </c:pt>
                <c:pt idx="4278">
                  <c:v>42857.026701388888</c:v>
                </c:pt>
                <c:pt idx="4279">
                  <c:v>42857.027407407404</c:v>
                </c:pt>
                <c:pt idx="4280">
                  <c:v>42857.028113425942</c:v>
                </c:pt>
                <c:pt idx="4281">
                  <c:v>42857.028819444487</c:v>
                </c:pt>
                <c:pt idx="4282">
                  <c:v>42857.02952546296</c:v>
                </c:pt>
                <c:pt idx="4283">
                  <c:v>42857.030231481483</c:v>
                </c:pt>
                <c:pt idx="4284">
                  <c:v>42857.0309375</c:v>
                </c:pt>
                <c:pt idx="4285">
                  <c:v>42857.031643518494</c:v>
                </c:pt>
                <c:pt idx="4286">
                  <c:v>42857.032349537025</c:v>
                </c:pt>
                <c:pt idx="4287">
                  <c:v>42857.033055555556</c:v>
                </c:pt>
                <c:pt idx="4288">
                  <c:v>42857.034363425933</c:v>
                </c:pt>
                <c:pt idx="4289">
                  <c:v>42857.035069444442</c:v>
                </c:pt>
                <c:pt idx="4290">
                  <c:v>42857.035775462966</c:v>
                </c:pt>
                <c:pt idx="4291">
                  <c:v>42857.036481481475</c:v>
                </c:pt>
                <c:pt idx="4292">
                  <c:v>42857.037187499998</c:v>
                </c:pt>
                <c:pt idx="4293">
                  <c:v>42857.037893518522</c:v>
                </c:pt>
                <c:pt idx="4294">
                  <c:v>42857.038599537038</c:v>
                </c:pt>
                <c:pt idx="4295">
                  <c:v>42857.039305555554</c:v>
                </c:pt>
                <c:pt idx="4296">
                  <c:v>42857.040011574092</c:v>
                </c:pt>
                <c:pt idx="4297">
                  <c:v>42857.040717592601</c:v>
                </c:pt>
                <c:pt idx="4298">
                  <c:v>42857.041423611066</c:v>
                </c:pt>
                <c:pt idx="4299">
                  <c:v>42857.042129629626</c:v>
                </c:pt>
                <c:pt idx="4300">
                  <c:v>42857.042835648193</c:v>
                </c:pt>
                <c:pt idx="4301">
                  <c:v>42857.043541666644</c:v>
                </c:pt>
                <c:pt idx="4302">
                  <c:v>42857.044247685182</c:v>
                </c:pt>
                <c:pt idx="4303">
                  <c:v>42857.044953703706</c:v>
                </c:pt>
                <c:pt idx="4304">
                  <c:v>42857.045659722222</c:v>
                </c:pt>
                <c:pt idx="4305">
                  <c:v>42857.046365740738</c:v>
                </c:pt>
                <c:pt idx="4306">
                  <c:v>42857.047071759254</c:v>
                </c:pt>
                <c:pt idx="4307">
                  <c:v>42857.047777777778</c:v>
                </c:pt>
                <c:pt idx="4308">
                  <c:v>42857.048483796294</c:v>
                </c:pt>
                <c:pt idx="4309">
                  <c:v>42857.049189814796</c:v>
                </c:pt>
                <c:pt idx="4310">
                  <c:v>42857.049895833334</c:v>
                </c:pt>
                <c:pt idx="4311">
                  <c:v>42857.05060185185</c:v>
                </c:pt>
                <c:pt idx="4312">
                  <c:v>42857.051307870373</c:v>
                </c:pt>
                <c:pt idx="4313">
                  <c:v>42857.052013888919</c:v>
                </c:pt>
                <c:pt idx="4314">
                  <c:v>42857.052719907413</c:v>
                </c:pt>
                <c:pt idx="4315">
                  <c:v>42857.053425925929</c:v>
                </c:pt>
                <c:pt idx="4316">
                  <c:v>42857.054131944467</c:v>
                </c:pt>
                <c:pt idx="4317">
                  <c:v>42857.055439814816</c:v>
                </c:pt>
                <c:pt idx="4318">
                  <c:v>42857.056145833325</c:v>
                </c:pt>
                <c:pt idx="4319">
                  <c:v>42857.056851851848</c:v>
                </c:pt>
                <c:pt idx="4320">
                  <c:v>42857.057557870394</c:v>
                </c:pt>
                <c:pt idx="4321">
                  <c:v>42857.05826388891</c:v>
                </c:pt>
                <c:pt idx="4322">
                  <c:v>42857.058969907412</c:v>
                </c:pt>
                <c:pt idx="4323">
                  <c:v>42857.059675925942</c:v>
                </c:pt>
                <c:pt idx="4324">
                  <c:v>42857.060381944444</c:v>
                </c:pt>
                <c:pt idx="4325">
                  <c:v>42857.061087962938</c:v>
                </c:pt>
                <c:pt idx="4326">
                  <c:v>42857.061793981455</c:v>
                </c:pt>
                <c:pt idx="4327">
                  <c:v>42857.0625</c:v>
                </c:pt>
                <c:pt idx="4328">
                  <c:v>42857.063206018516</c:v>
                </c:pt>
                <c:pt idx="4329">
                  <c:v>42857.063912037025</c:v>
                </c:pt>
                <c:pt idx="4330">
                  <c:v>42857.064618055563</c:v>
                </c:pt>
                <c:pt idx="4331">
                  <c:v>42857.065324074072</c:v>
                </c:pt>
                <c:pt idx="4332">
                  <c:v>42857.066030092603</c:v>
                </c:pt>
                <c:pt idx="4333">
                  <c:v>42857.066736111105</c:v>
                </c:pt>
                <c:pt idx="4334">
                  <c:v>42857.067442129599</c:v>
                </c:pt>
                <c:pt idx="4335">
                  <c:v>42857.068148148173</c:v>
                </c:pt>
                <c:pt idx="4336">
                  <c:v>42857.068854166668</c:v>
                </c:pt>
                <c:pt idx="4337">
                  <c:v>42857.069560185184</c:v>
                </c:pt>
                <c:pt idx="4338">
                  <c:v>42857.070266203707</c:v>
                </c:pt>
                <c:pt idx="4339">
                  <c:v>42857.070972222231</c:v>
                </c:pt>
                <c:pt idx="4340">
                  <c:v>42857.07167824074</c:v>
                </c:pt>
                <c:pt idx="4341">
                  <c:v>42857.072384259256</c:v>
                </c:pt>
                <c:pt idx="4342">
                  <c:v>42857.07309027778</c:v>
                </c:pt>
                <c:pt idx="4343">
                  <c:v>42857.073796296296</c:v>
                </c:pt>
                <c:pt idx="4344">
                  <c:v>42857.074502314812</c:v>
                </c:pt>
                <c:pt idx="4345">
                  <c:v>42857.075208333335</c:v>
                </c:pt>
                <c:pt idx="4346">
                  <c:v>42857.076585648167</c:v>
                </c:pt>
                <c:pt idx="4347">
                  <c:v>42857.077291666654</c:v>
                </c:pt>
                <c:pt idx="4348">
                  <c:v>42857.077997685185</c:v>
                </c:pt>
                <c:pt idx="4349">
                  <c:v>42857.078703703672</c:v>
                </c:pt>
                <c:pt idx="4350">
                  <c:v>42857.079409722224</c:v>
                </c:pt>
                <c:pt idx="4351">
                  <c:v>42857.08011574074</c:v>
                </c:pt>
                <c:pt idx="4352">
                  <c:v>42857.080821759257</c:v>
                </c:pt>
                <c:pt idx="4353">
                  <c:v>42857.08152777778</c:v>
                </c:pt>
                <c:pt idx="4354">
                  <c:v>42857.082233796325</c:v>
                </c:pt>
                <c:pt idx="4355">
                  <c:v>42857.082939814813</c:v>
                </c:pt>
                <c:pt idx="4356">
                  <c:v>42857.083645833314</c:v>
                </c:pt>
                <c:pt idx="4357">
                  <c:v>42857.084351851852</c:v>
                </c:pt>
                <c:pt idx="4358">
                  <c:v>42857.085057870368</c:v>
                </c:pt>
                <c:pt idx="4359">
                  <c:v>42857.085763888885</c:v>
                </c:pt>
                <c:pt idx="4360">
                  <c:v>42857.086469907408</c:v>
                </c:pt>
                <c:pt idx="4361">
                  <c:v>42857.087175925932</c:v>
                </c:pt>
                <c:pt idx="4362">
                  <c:v>42857.087881944448</c:v>
                </c:pt>
                <c:pt idx="4363">
                  <c:v>42857.088587962986</c:v>
                </c:pt>
                <c:pt idx="4364">
                  <c:v>42857.08929398148</c:v>
                </c:pt>
                <c:pt idx="4365">
                  <c:v>42857.09</c:v>
                </c:pt>
                <c:pt idx="4366">
                  <c:v>42857.09070601852</c:v>
                </c:pt>
                <c:pt idx="4367">
                  <c:v>42857.091412037014</c:v>
                </c:pt>
                <c:pt idx="4368">
                  <c:v>42857.092118055552</c:v>
                </c:pt>
                <c:pt idx="4369">
                  <c:v>42857.092824074083</c:v>
                </c:pt>
                <c:pt idx="4370">
                  <c:v>42857.093530092592</c:v>
                </c:pt>
                <c:pt idx="4371">
                  <c:v>42857.094236111108</c:v>
                </c:pt>
                <c:pt idx="4372">
                  <c:v>42857.094942129625</c:v>
                </c:pt>
                <c:pt idx="4373">
                  <c:v>42857.095648148148</c:v>
                </c:pt>
                <c:pt idx="4374">
                  <c:v>42857.096354166664</c:v>
                </c:pt>
                <c:pt idx="4375">
                  <c:v>42857.097789351821</c:v>
                </c:pt>
                <c:pt idx="4376">
                  <c:v>42857.098495370381</c:v>
                </c:pt>
                <c:pt idx="4377">
                  <c:v>42857.09920138889</c:v>
                </c:pt>
                <c:pt idx="4378">
                  <c:v>42857.099907407406</c:v>
                </c:pt>
                <c:pt idx="4379">
                  <c:v>42857.100613425944</c:v>
                </c:pt>
                <c:pt idx="4380">
                  <c:v>42857.101319444468</c:v>
                </c:pt>
                <c:pt idx="4381">
                  <c:v>42857.102025462962</c:v>
                </c:pt>
                <c:pt idx="4382">
                  <c:v>42857.102731481478</c:v>
                </c:pt>
                <c:pt idx="4383">
                  <c:v>42857.103437499994</c:v>
                </c:pt>
                <c:pt idx="4384">
                  <c:v>42857.104143518496</c:v>
                </c:pt>
                <c:pt idx="4385">
                  <c:v>42857.104849537034</c:v>
                </c:pt>
                <c:pt idx="4386">
                  <c:v>42857.105555555558</c:v>
                </c:pt>
                <c:pt idx="4387">
                  <c:v>42857.106261574081</c:v>
                </c:pt>
                <c:pt idx="4388">
                  <c:v>42857.10696759259</c:v>
                </c:pt>
                <c:pt idx="4389">
                  <c:v>42857.107673611084</c:v>
                </c:pt>
                <c:pt idx="4390">
                  <c:v>42857.10837962963</c:v>
                </c:pt>
                <c:pt idx="4391">
                  <c:v>42857.109085648146</c:v>
                </c:pt>
                <c:pt idx="4392">
                  <c:v>42857.109791666633</c:v>
                </c:pt>
                <c:pt idx="4393">
                  <c:v>42857.110497685186</c:v>
                </c:pt>
                <c:pt idx="4394">
                  <c:v>42857.11120370368</c:v>
                </c:pt>
                <c:pt idx="4395">
                  <c:v>42857.111909722225</c:v>
                </c:pt>
                <c:pt idx="4396">
                  <c:v>42857.112615740742</c:v>
                </c:pt>
                <c:pt idx="4397">
                  <c:v>42857.113321759229</c:v>
                </c:pt>
                <c:pt idx="4398">
                  <c:v>42857.114027777781</c:v>
                </c:pt>
                <c:pt idx="4399">
                  <c:v>42857.114733796298</c:v>
                </c:pt>
                <c:pt idx="4400">
                  <c:v>42857.115439814814</c:v>
                </c:pt>
                <c:pt idx="4401">
                  <c:v>42857.116145833308</c:v>
                </c:pt>
                <c:pt idx="4402">
                  <c:v>42857.116851851853</c:v>
                </c:pt>
                <c:pt idx="4403">
                  <c:v>42857.118935185201</c:v>
                </c:pt>
                <c:pt idx="4404">
                  <c:v>42857.119641203681</c:v>
                </c:pt>
                <c:pt idx="4405">
                  <c:v>42857.120347222226</c:v>
                </c:pt>
                <c:pt idx="4406">
                  <c:v>42857.121053240735</c:v>
                </c:pt>
                <c:pt idx="4407">
                  <c:v>42857.121759259237</c:v>
                </c:pt>
                <c:pt idx="4408">
                  <c:v>42857.122465277775</c:v>
                </c:pt>
                <c:pt idx="4409">
                  <c:v>42857.123171296284</c:v>
                </c:pt>
                <c:pt idx="4410">
                  <c:v>42857.123877314814</c:v>
                </c:pt>
                <c:pt idx="4411">
                  <c:v>42857.124583333309</c:v>
                </c:pt>
                <c:pt idx="4412">
                  <c:v>42857.125289351854</c:v>
                </c:pt>
                <c:pt idx="4413">
                  <c:v>42857.12599537037</c:v>
                </c:pt>
                <c:pt idx="4414">
                  <c:v>42857.126701388886</c:v>
                </c:pt>
                <c:pt idx="4415">
                  <c:v>42857.127407407388</c:v>
                </c:pt>
                <c:pt idx="4416">
                  <c:v>42857.128113425933</c:v>
                </c:pt>
                <c:pt idx="4417">
                  <c:v>42857.128819444479</c:v>
                </c:pt>
                <c:pt idx="4418">
                  <c:v>42857.129525462966</c:v>
                </c:pt>
                <c:pt idx="4419">
                  <c:v>42857.130231481482</c:v>
                </c:pt>
                <c:pt idx="4420">
                  <c:v>42857.130937500006</c:v>
                </c:pt>
                <c:pt idx="4421">
                  <c:v>42857.1316435185</c:v>
                </c:pt>
                <c:pt idx="4422">
                  <c:v>42857.132349537016</c:v>
                </c:pt>
                <c:pt idx="4423">
                  <c:v>42857.133055555554</c:v>
                </c:pt>
                <c:pt idx="4424">
                  <c:v>42857.133761574049</c:v>
                </c:pt>
                <c:pt idx="4425">
                  <c:v>42857.134467592594</c:v>
                </c:pt>
                <c:pt idx="4426">
                  <c:v>42857.135173611066</c:v>
                </c:pt>
                <c:pt idx="4427">
                  <c:v>42857.135879629626</c:v>
                </c:pt>
                <c:pt idx="4428">
                  <c:v>42857.136585648172</c:v>
                </c:pt>
                <c:pt idx="4429">
                  <c:v>42857.137291666644</c:v>
                </c:pt>
                <c:pt idx="4430">
                  <c:v>42857.137997685175</c:v>
                </c:pt>
                <c:pt idx="4431">
                  <c:v>42857.138703703677</c:v>
                </c:pt>
                <c:pt idx="4432">
                  <c:v>42857.139965277776</c:v>
                </c:pt>
                <c:pt idx="4433">
                  <c:v>42857.140671296293</c:v>
                </c:pt>
                <c:pt idx="4434">
                  <c:v>42857.141377314816</c:v>
                </c:pt>
                <c:pt idx="4435">
                  <c:v>42857.142083333325</c:v>
                </c:pt>
                <c:pt idx="4436">
                  <c:v>42857.142789351834</c:v>
                </c:pt>
                <c:pt idx="4437">
                  <c:v>42857.143495370372</c:v>
                </c:pt>
                <c:pt idx="4438">
                  <c:v>42857.14420138891</c:v>
                </c:pt>
                <c:pt idx="4439">
                  <c:v>42857.144907407412</c:v>
                </c:pt>
                <c:pt idx="4440">
                  <c:v>42857.145613425942</c:v>
                </c:pt>
                <c:pt idx="4441">
                  <c:v>42857.146319444488</c:v>
                </c:pt>
                <c:pt idx="4442">
                  <c:v>42857.14702546296</c:v>
                </c:pt>
                <c:pt idx="4443">
                  <c:v>42857.147731481484</c:v>
                </c:pt>
                <c:pt idx="4444">
                  <c:v>42857.1484375</c:v>
                </c:pt>
                <c:pt idx="4445">
                  <c:v>42857.149143518494</c:v>
                </c:pt>
                <c:pt idx="4446">
                  <c:v>42857.149849537025</c:v>
                </c:pt>
                <c:pt idx="4447">
                  <c:v>42857.150555555563</c:v>
                </c:pt>
                <c:pt idx="4448">
                  <c:v>42857.151261574072</c:v>
                </c:pt>
                <c:pt idx="4449">
                  <c:v>42857.151967592596</c:v>
                </c:pt>
                <c:pt idx="4450">
                  <c:v>42857.152673611105</c:v>
                </c:pt>
                <c:pt idx="4451">
                  <c:v>42857.153379629628</c:v>
                </c:pt>
                <c:pt idx="4452">
                  <c:v>42857.154085648173</c:v>
                </c:pt>
                <c:pt idx="4453">
                  <c:v>42857.154791666646</c:v>
                </c:pt>
                <c:pt idx="4454">
                  <c:v>42857.155497685184</c:v>
                </c:pt>
                <c:pt idx="4455">
                  <c:v>42857.156203703707</c:v>
                </c:pt>
                <c:pt idx="4456">
                  <c:v>42857.156909722231</c:v>
                </c:pt>
                <c:pt idx="4457">
                  <c:v>42857.15761574074</c:v>
                </c:pt>
                <c:pt idx="4458">
                  <c:v>42857.158321759256</c:v>
                </c:pt>
                <c:pt idx="4459">
                  <c:v>42857.15902777778</c:v>
                </c:pt>
                <c:pt idx="4460">
                  <c:v>42857.159733796296</c:v>
                </c:pt>
                <c:pt idx="4461">
                  <c:v>42857.161053240736</c:v>
                </c:pt>
                <c:pt idx="4462">
                  <c:v>42857.161759259237</c:v>
                </c:pt>
                <c:pt idx="4463">
                  <c:v>42857.162465277775</c:v>
                </c:pt>
                <c:pt idx="4464">
                  <c:v>42857.163171296284</c:v>
                </c:pt>
                <c:pt idx="4465">
                  <c:v>42857.163877314815</c:v>
                </c:pt>
                <c:pt idx="4466">
                  <c:v>42857.164583333324</c:v>
                </c:pt>
                <c:pt idx="4467">
                  <c:v>42857.165289351855</c:v>
                </c:pt>
                <c:pt idx="4468">
                  <c:v>42857.165995370371</c:v>
                </c:pt>
                <c:pt idx="4469">
                  <c:v>42857.166701388887</c:v>
                </c:pt>
                <c:pt idx="4470">
                  <c:v>42857.167407407404</c:v>
                </c:pt>
                <c:pt idx="4471">
                  <c:v>42857.168113425942</c:v>
                </c:pt>
                <c:pt idx="4472">
                  <c:v>42857.16881944448</c:v>
                </c:pt>
                <c:pt idx="4473">
                  <c:v>42857.169525462959</c:v>
                </c:pt>
                <c:pt idx="4474">
                  <c:v>42857.170231481483</c:v>
                </c:pt>
                <c:pt idx="4475">
                  <c:v>42857.170937500006</c:v>
                </c:pt>
                <c:pt idx="4476">
                  <c:v>42857.171643518494</c:v>
                </c:pt>
                <c:pt idx="4477">
                  <c:v>42857.172349537024</c:v>
                </c:pt>
                <c:pt idx="4478">
                  <c:v>42857.173055555555</c:v>
                </c:pt>
                <c:pt idx="4479">
                  <c:v>42857.173761574049</c:v>
                </c:pt>
                <c:pt idx="4480">
                  <c:v>42857.174467592595</c:v>
                </c:pt>
                <c:pt idx="4481">
                  <c:v>42857.175173611067</c:v>
                </c:pt>
                <c:pt idx="4482">
                  <c:v>42857.175879629627</c:v>
                </c:pt>
                <c:pt idx="4483">
                  <c:v>42857.176585648172</c:v>
                </c:pt>
                <c:pt idx="4484">
                  <c:v>42857.177291666645</c:v>
                </c:pt>
                <c:pt idx="4485">
                  <c:v>42857.177997685176</c:v>
                </c:pt>
                <c:pt idx="4486">
                  <c:v>42857.178703703677</c:v>
                </c:pt>
                <c:pt idx="4487">
                  <c:v>42857.179409722201</c:v>
                </c:pt>
                <c:pt idx="4488">
                  <c:v>42857.180115740739</c:v>
                </c:pt>
                <c:pt idx="4489">
                  <c:v>42857.180821759255</c:v>
                </c:pt>
                <c:pt idx="4490">
                  <c:v>42857.181909722225</c:v>
                </c:pt>
                <c:pt idx="4491">
                  <c:v>42857.182615740741</c:v>
                </c:pt>
                <c:pt idx="4492">
                  <c:v>42857.183321759228</c:v>
                </c:pt>
                <c:pt idx="4493">
                  <c:v>42857.184027777781</c:v>
                </c:pt>
                <c:pt idx="4494">
                  <c:v>42857.184733796297</c:v>
                </c:pt>
                <c:pt idx="4495">
                  <c:v>42857.185439814806</c:v>
                </c:pt>
                <c:pt idx="4496">
                  <c:v>42857.186145833308</c:v>
                </c:pt>
                <c:pt idx="4497">
                  <c:v>42857.186851851853</c:v>
                </c:pt>
                <c:pt idx="4498">
                  <c:v>42857.187557870369</c:v>
                </c:pt>
                <c:pt idx="4499">
                  <c:v>42857.188263888893</c:v>
                </c:pt>
                <c:pt idx="4500">
                  <c:v>42857.188969907409</c:v>
                </c:pt>
                <c:pt idx="4501">
                  <c:v>42857.189675925933</c:v>
                </c:pt>
                <c:pt idx="4502">
                  <c:v>42857.190381944434</c:v>
                </c:pt>
                <c:pt idx="4503">
                  <c:v>42857.191087962943</c:v>
                </c:pt>
                <c:pt idx="4504">
                  <c:v>42857.191793981438</c:v>
                </c:pt>
                <c:pt idx="4505">
                  <c:v>42857.192499999997</c:v>
                </c:pt>
                <c:pt idx="4506">
                  <c:v>42857.193206018521</c:v>
                </c:pt>
                <c:pt idx="4507">
                  <c:v>42857.193912037015</c:v>
                </c:pt>
                <c:pt idx="4508">
                  <c:v>42857.194618055553</c:v>
                </c:pt>
                <c:pt idx="4509">
                  <c:v>42857.195324074077</c:v>
                </c:pt>
                <c:pt idx="4510">
                  <c:v>42857.196030092593</c:v>
                </c:pt>
                <c:pt idx="4511">
                  <c:v>42857.196736111087</c:v>
                </c:pt>
                <c:pt idx="4512">
                  <c:v>42857.197442129596</c:v>
                </c:pt>
                <c:pt idx="4513">
                  <c:v>42857.198148148149</c:v>
                </c:pt>
                <c:pt idx="4514">
                  <c:v>42857.198854166665</c:v>
                </c:pt>
                <c:pt idx="4515">
                  <c:v>42857.199560185174</c:v>
                </c:pt>
                <c:pt idx="4516">
                  <c:v>42857.200266203705</c:v>
                </c:pt>
                <c:pt idx="4517">
                  <c:v>42857.200972222221</c:v>
                </c:pt>
                <c:pt idx="4518">
                  <c:v>42857.201678240745</c:v>
                </c:pt>
                <c:pt idx="4519">
                  <c:v>42857.202858796321</c:v>
                </c:pt>
                <c:pt idx="4520">
                  <c:v>42857.203564814794</c:v>
                </c:pt>
                <c:pt idx="4521">
                  <c:v>42857.204270833325</c:v>
                </c:pt>
                <c:pt idx="4522">
                  <c:v>42857.204976851834</c:v>
                </c:pt>
                <c:pt idx="4523">
                  <c:v>42857.20568287035</c:v>
                </c:pt>
                <c:pt idx="4524">
                  <c:v>42857.206388888888</c:v>
                </c:pt>
                <c:pt idx="4525">
                  <c:v>42857.207094907404</c:v>
                </c:pt>
                <c:pt idx="4526">
                  <c:v>42857.207800925928</c:v>
                </c:pt>
                <c:pt idx="4527">
                  <c:v>42857.208506944466</c:v>
                </c:pt>
                <c:pt idx="4528">
                  <c:v>42857.20921296296</c:v>
                </c:pt>
                <c:pt idx="4529">
                  <c:v>42857.209918981476</c:v>
                </c:pt>
                <c:pt idx="4530">
                  <c:v>42857.210625</c:v>
                </c:pt>
                <c:pt idx="4531">
                  <c:v>42857.211331018516</c:v>
                </c:pt>
                <c:pt idx="4532">
                  <c:v>42857.212037037039</c:v>
                </c:pt>
                <c:pt idx="4533">
                  <c:v>42857.212743055556</c:v>
                </c:pt>
                <c:pt idx="4534">
                  <c:v>42857.213449074072</c:v>
                </c:pt>
                <c:pt idx="4535">
                  <c:v>42857.214155092603</c:v>
                </c:pt>
                <c:pt idx="4536">
                  <c:v>42857.214861111104</c:v>
                </c:pt>
                <c:pt idx="4537">
                  <c:v>42857.215567129628</c:v>
                </c:pt>
                <c:pt idx="4538">
                  <c:v>42857.216273148195</c:v>
                </c:pt>
                <c:pt idx="4539">
                  <c:v>42857.216979166667</c:v>
                </c:pt>
                <c:pt idx="4540">
                  <c:v>42857.217685185184</c:v>
                </c:pt>
                <c:pt idx="4541">
                  <c:v>42857.2183912037</c:v>
                </c:pt>
                <c:pt idx="4542">
                  <c:v>42857.219097222223</c:v>
                </c:pt>
                <c:pt idx="4543">
                  <c:v>42857.21980324074</c:v>
                </c:pt>
                <c:pt idx="4544">
                  <c:v>42857.220509259256</c:v>
                </c:pt>
                <c:pt idx="4545">
                  <c:v>42857.221215277779</c:v>
                </c:pt>
                <c:pt idx="4546">
                  <c:v>42857.221921296274</c:v>
                </c:pt>
                <c:pt idx="4547">
                  <c:v>42857.222627314804</c:v>
                </c:pt>
                <c:pt idx="4548">
                  <c:v>42857.223668981438</c:v>
                </c:pt>
                <c:pt idx="4549">
                  <c:v>42857.224374999998</c:v>
                </c:pt>
                <c:pt idx="4550">
                  <c:v>42857.2250810185</c:v>
                </c:pt>
                <c:pt idx="4551">
                  <c:v>42857.225787036994</c:v>
                </c:pt>
                <c:pt idx="4552">
                  <c:v>42857.226493055554</c:v>
                </c:pt>
                <c:pt idx="4553">
                  <c:v>42857.227199074077</c:v>
                </c:pt>
                <c:pt idx="4554">
                  <c:v>42857.227905092594</c:v>
                </c:pt>
                <c:pt idx="4555">
                  <c:v>42857.228611111088</c:v>
                </c:pt>
                <c:pt idx="4556">
                  <c:v>42857.229317129626</c:v>
                </c:pt>
                <c:pt idx="4557">
                  <c:v>42857.230023148149</c:v>
                </c:pt>
                <c:pt idx="4558">
                  <c:v>42857.230729166644</c:v>
                </c:pt>
                <c:pt idx="4559">
                  <c:v>42857.231435185175</c:v>
                </c:pt>
                <c:pt idx="4560">
                  <c:v>42857.232141203676</c:v>
                </c:pt>
                <c:pt idx="4561">
                  <c:v>42857.232847222222</c:v>
                </c:pt>
                <c:pt idx="4562">
                  <c:v>42857.233553240738</c:v>
                </c:pt>
                <c:pt idx="4563">
                  <c:v>42857.234259259261</c:v>
                </c:pt>
                <c:pt idx="4564">
                  <c:v>42857.234965277778</c:v>
                </c:pt>
                <c:pt idx="4565">
                  <c:v>42857.235671296294</c:v>
                </c:pt>
                <c:pt idx="4566">
                  <c:v>42857.236377314817</c:v>
                </c:pt>
                <c:pt idx="4567">
                  <c:v>42857.237083333297</c:v>
                </c:pt>
                <c:pt idx="4568">
                  <c:v>42857.237789351821</c:v>
                </c:pt>
                <c:pt idx="4569">
                  <c:v>42857.238495370373</c:v>
                </c:pt>
                <c:pt idx="4570">
                  <c:v>42857.239201388889</c:v>
                </c:pt>
                <c:pt idx="4571">
                  <c:v>42857.239907407406</c:v>
                </c:pt>
                <c:pt idx="4572">
                  <c:v>42857.240613425951</c:v>
                </c:pt>
                <c:pt idx="4573">
                  <c:v>42857.241319444467</c:v>
                </c:pt>
                <c:pt idx="4574">
                  <c:v>42857.242025462961</c:v>
                </c:pt>
                <c:pt idx="4575">
                  <c:v>42857.242731481485</c:v>
                </c:pt>
                <c:pt idx="4576">
                  <c:v>42857.244131944448</c:v>
                </c:pt>
                <c:pt idx="4577">
                  <c:v>42857.244837962986</c:v>
                </c:pt>
                <c:pt idx="4578">
                  <c:v>42857.245543981458</c:v>
                </c:pt>
                <c:pt idx="4579">
                  <c:v>42857.246250000011</c:v>
                </c:pt>
                <c:pt idx="4580">
                  <c:v>42857.246956018542</c:v>
                </c:pt>
                <c:pt idx="4581">
                  <c:v>42857.247662037014</c:v>
                </c:pt>
                <c:pt idx="4582">
                  <c:v>42857.248368055552</c:v>
                </c:pt>
                <c:pt idx="4583">
                  <c:v>42857.249074074083</c:v>
                </c:pt>
                <c:pt idx="4584">
                  <c:v>42857.249780092585</c:v>
                </c:pt>
                <c:pt idx="4585">
                  <c:v>42857.250486111087</c:v>
                </c:pt>
                <c:pt idx="4586">
                  <c:v>42857.251192129625</c:v>
                </c:pt>
                <c:pt idx="4587">
                  <c:v>42857.251898148184</c:v>
                </c:pt>
                <c:pt idx="4588">
                  <c:v>42857.252604166664</c:v>
                </c:pt>
                <c:pt idx="4589">
                  <c:v>42857.253310185188</c:v>
                </c:pt>
                <c:pt idx="4590">
                  <c:v>42857.254016203711</c:v>
                </c:pt>
                <c:pt idx="4591">
                  <c:v>42857.25472222222</c:v>
                </c:pt>
                <c:pt idx="4592">
                  <c:v>42857.255428240744</c:v>
                </c:pt>
                <c:pt idx="4593">
                  <c:v>42857.25613425926</c:v>
                </c:pt>
                <c:pt idx="4594">
                  <c:v>42857.256840277783</c:v>
                </c:pt>
                <c:pt idx="4595">
                  <c:v>42857.257546296321</c:v>
                </c:pt>
                <c:pt idx="4596">
                  <c:v>42857.258252314838</c:v>
                </c:pt>
                <c:pt idx="4597">
                  <c:v>42857.258958333332</c:v>
                </c:pt>
                <c:pt idx="4598">
                  <c:v>42857.259664351834</c:v>
                </c:pt>
                <c:pt idx="4599">
                  <c:v>42857.260370370372</c:v>
                </c:pt>
                <c:pt idx="4600">
                  <c:v>42857.261076388888</c:v>
                </c:pt>
                <c:pt idx="4601">
                  <c:v>42857.261782407368</c:v>
                </c:pt>
                <c:pt idx="4602">
                  <c:v>42857.262488425928</c:v>
                </c:pt>
                <c:pt idx="4603">
                  <c:v>42857.263194444444</c:v>
                </c:pt>
                <c:pt idx="4604">
                  <c:v>42857.264513888891</c:v>
                </c:pt>
                <c:pt idx="4605">
                  <c:v>42857.265219907407</c:v>
                </c:pt>
                <c:pt idx="4606">
                  <c:v>42857.265925925924</c:v>
                </c:pt>
                <c:pt idx="4607">
                  <c:v>42857.266631944447</c:v>
                </c:pt>
                <c:pt idx="4608">
                  <c:v>42857.267337962956</c:v>
                </c:pt>
                <c:pt idx="4609">
                  <c:v>42857.268043981458</c:v>
                </c:pt>
                <c:pt idx="4610">
                  <c:v>42857.268749999996</c:v>
                </c:pt>
                <c:pt idx="4611">
                  <c:v>42857.269456018505</c:v>
                </c:pt>
                <c:pt idx="4612">
                  <c:v>42857.270162037014</c:v>
                </c:pt>
                <c:pt idx="4613">
                  <c:v>42857.270868055559</c:v>
                </c:pt>
                <c:pt idx="4614">
                  <c:v>42857.271574074082</c:v>
                </c:pt>
                <c:pt idx="4615">
                  <c:v>42857.272280092591</c:v>
                </c:pt>
                <c:pt idx="4616">
                  <c:v>42857.272986111093</c:v>
                </c:pt>
                <c:pt idx="4617">
                  <c:v>42857.273692129624</c:v>
                </c:pt>
                <c:pt idx="4618">
                  <c:v>42857.274398148176</c:v>
                </c:pt>
                <c:pt idx="4619">
                  <c:v>42857.275104166627</c:v>
                </c:pt>
                <c:pt idx="4620">
                  <c:v>42857.275810185187</c:v>
                </c:pt>
                <c:pt idx="4621">
                  <c:v>42857.276516203703</c:v>
                </c:pt>
                <c:pt idx="4622">
                  <c:v>42857.277222222205</c:v>
                </c:pt>
                <c:pt idx="4623">
                  <c:v>42857.277928240735</c:v>
                </c:pt>
                <c:pt idx="4624">
                  <c:v>42857.278634259259</c:v>
                </c:pt>
                <c:pt idx="4625">
                  <c:v>42857.279340277775</c:v>
                </c:pt>
                <c:pt idx="4626">
                  <c:v>42857.280046296299</c:v>
                </c:pt>
                <c:pt idx="4627">
                  <c:v>42857.280752314815</c:v>
                </c:pt>
                <c:pt idx="4628">
                  <c:v>42857.281458333324</c:v>
                </c:pt>
                <c:pt idx="4629">
                  <c:v>42857.282164351855</c:v>
                </c:pt>
                <c:pt idx="4630">
                  <c:v>42857.282870370393</c:v>
                </c:pt>
                <c:pt idx="4631">
                  <c:v>42857.283576388909</c:v>
                </c:pt>
                <c:pt idx="4632">
                  <c:v>42857.284803240742</c:v>
                </c:pt>
                <c:pt idx="4633">
                  <c:v>42857.285509259258</c:v>
                </c:pt>
                <c:pt idx="4634">
                  <c:v>42857.286215277803</c:v>
                </c:pt>
                <c:pt idx="4635">
                  <c:v>42857.286921296298</c:v>
                </c:pt>
                <c:pt idx="4636">
                  <c:v>42857.287627314814</c:v>
                </c:pt>
                <c:pt idx="4637">
                  <c:v>42857.28833333333</c:v>
                </c:pt>
                <c:pt idx="4638">
                  <c:v>42857.289039351861</c:v>
                </c:pt>
                <c:pt idx="4639">
                  <c:v>42857.28974537037</c:v>
                </c:pt>
                <c:pt idx="4640">
                  <c:v>42857.290451388886</c:v>
                </c:pt>
                <c:pt idx="4641">
                  <c:v>42857.291157407388</c:v>
                </c:pt>
                <c:pt idx="4642">
                  <c:v>42857.291863425926</c:v>
                </c:pt>
                <c:pt idx="4643">
                  <c:v>42857.292569444442</c:v>
                </c:pt>
                <c:pt idx="4644">
                  <c:v>42857.293275462966</c:v>
                </c:pt>
                <c:pt idx="4645">
                  <c:v>42857.293981481438</c:v>
                </c:pt>
                <c:pt idx="4646">
                  <c:v>42857.294687499998</c:v>
                </c:pt>
                <c:pt idx="4647">
                  <c:v>42857.2953935185</c:v>
                </c:pt>
                <c:pt idx="4648">
                  <c:v>42857.296099537016</c:v>
                </c:pt>
                <c:pt idx="4649">
                  <c:v>42857.296805555554</c:v>
                </c:pt>
                <c:pt idx="4650">
                  <c:v>42857.297511574077</c:v>
                </c:pt>
                <c:pt idx="4651">
                  <c:v>42857.298217592601</c:v>
                </c:pt>
                <c:pt idx="4652">
                  <c:v>42857.298923611066</c:v>
                </c:pt>
                <c:pt idx="4653">
                  <c:v>42857.299629629597</c:v>
                </c:pt>
                <c:pt idx="4654">
                  <c:v>42857.300335648186</c:v>
                </c:pt>
                <c:pt idx="4655">
                  <c:v>42857.301041666644</c:v>
                </c:pt>
                <c:pt idx="4656">
                  <c:v>42857.301747685175</c:v>
                </c:pt>
                <c:pt idx="4657">
                  <c:v>42857.302453703705</c:v>
                </c:pt>
                <c:pt idx="4658">
                  <c:v>42857.303159722222</c:v>
                </c:pt>
                <c:pt idx="4659">
                  <c:v>42857.303865740738</c:v>
                </c:pt>
                <c:pt idx="4660">
                  <c:v>42857.304942129631</c:v>
                </c:pt>
                <c:pt idx="4661">
                  <c:v>42857.305648148176</c:v>
                </c:pt>
                <c:pt idx="4662">
                  <c:v>42857.306354166663</c:v>
                </c:pt>
                <c:pt idx="4663">
                  <c:v>42857.307060185187</c:v>
                </c:pt>
                <c:pt idx="4664">
                  <c:v>42857.307766203681</c:v>
                </c:pt>
                <c:pt idx="4665">
                  <c:v>42857.308472222219</c:v>
                </c:pt>
                <c:pt idx="4666">
                  <c:v>42857.309178240743</c:v>
                </c:pt>
                <c:pt idx="4667">
                  <c:v>42857.309884259259</c:v>
                </c:pt>
                <c:pt idx="4668">
                  <c:v>42857.310590277804</c:v>
                </c:pt>
                <c:pt idx="4669">
                  <c:v>42857.311296296335</c:v>
                </c:pt>
                <c:pt idx="4670">
                  <c:v>42857.312002314837</c:v>
                </c:pt>
                <c:pt idx="4671">
                  <c:v>42857.312708333331</c:v>
                </c:pt>
                <c:pt idx="4672">
                  <c:v>42857.313414351862</c:v>
                </c:pt>
                <c:pt idx="4673">
                  <c:v>42857.314120370393</c:v>
                </c:pt>
                <c:pt idx="4674">
                  <c:v>42857.314826388931</c:v>
                </c:pt>
                <c:pt idx="4675">
                  <c:v>42857.31553240744</c:v>
                </c:pt>
                <c:pt idx="4676">
                  <c:v>42857.316238425978</c:v>
                </c:pt>
                <c:pt idx="4677">
                  <c:v>42857.316944444479</c:v>
                </c:pt>
                <c:pt idx="4678">
                  <c:v>42857.317650462996</c:v>
                </c:pt>
                <c:pt idx="4679">
                  <c:v>42857.318356481504</c:v>
                </c:pt>
                <c:pt idx="4680">
                  <c:v>42857.319062500006</c:v>
                </c:pt>
                <c:pt idx="4681">
                  <c:v>42857.319768518515</c:v>
                </c:pt>
                <c:pt idx="4682">
                  <c:v>42857.320474537024</c:v>
                </c:pt>
                <c:pt idx="4683">
                  <c:v>42857.321180555518</c:v>
                </c:pt>
                <c:pt idx="4684">
                  <c:v>42857.321886574071</c:v>
                </c:pt>
                <c:pt idx="4685">
                  <c:v>42857.322592592602</c:v>
                </c:pt>
                <c:pt idx="4686">
                  <c:v>42857.323298611089</c:v>
                </c:pt>
                <c:pt idx="4687">
                  <c:v>42857.324004629627</c:v>
                </c:pt>
                <c:pt idx="4688">
                  <c:v>42857.325381944444</c:v>
                </c:pt>
                <c:pt idx="4689">
                  <c:v>42857.32608796296</c:v>
                </c:pt>
                <c:pt idx="4690">
                  <c:v>42857.326793981476</c:v>
                </c:pt>
                <c:pt idx="4691">
                  <c:v>42857.327499999999</c:v>
                </c:pt>
                <c:pt idx="4692">
                  <c:v>42857.328206018537</c:v>
                </c:pt>
                <c:pt idx="4693">
                  <c:v>42857.328912037039</c:v>
                </c:pt>
                <c:pt idx="4694">
                  <c:v>42857.329618055563</c:v>
                </c:pt>
                <c:pt idx="4695">
                  <c:v>42857.330324074093</c:v>
                </c:pt>
                <c:pt idx="4696">
                  <c:v>42857.331030092602</c:v>
                </c:pt>
                <c:pt idx="4697">
                  <c:v>42857.331736111104</c:v>
                </c:pt>
                <c:pt idx="4698">
                  <c:v>42857.332442129627</c:v>
                </c:pt>
                <c:pt idx="4699">
                  <c:v>42857.333148148173</c:v>
                </c:pt>
                <c:pt idx="4700">
                  <c:v>42857.333854166667</c:v>
                </c:pt>
                <c:pt idx="4701">
                  <c:v>42857.334560185183</c:v>
                </c:pt>
                <c:pt idx="4702">
                  <c:v>42857.335266203707</c:v>
                </c:pt>
                <c:pt idx="4703">
                  <c:v>42857.335972222223</c:v>
                </c:pt>
                <c:pt idx="4704">
                  <c:v>42857.336678240768</c:v>
                </c:pt>
                <c:pt idx="4705">
                  <c:v>42857.337384259255</c:v>
                </c:pt>
                <c:pt idx="4706">
                  <c:v>42857.338090277801</c:v>
                </c:pt>
                <c:pt idx="4707">
                  <c:v>42857.338796296317</c:v>
                </c:pt>
                <c:pt idx="4708">
                  <c:v>42857.339502314819</c:v>
                </c:pt>
                <c:pt idx="4709">
                  <c:v>42857.340208333342</c:v>
                </c:pt>
                <c:pt idx="4710">
                  <c:v>42857.340914351873</c:v>
                </c:pt>
                <c:pt idx="4711">
                  <c:v>42857.341620370367</c:v>
                </c:pt>
                <c:pt idx="4712">
                  <c:v>42857.34232638892</c:v>
                </c:pt>
                <c:pt idx="4713">
                  <c:v>42857.343032407429</c:v>
                </c:pt>
                <c:pt idx="4714">
                  <c:v>42857.343738425945</c:v>
                </c:pt>
                <c:pt idx="4715">
                  <c:v>42857.344444444476</c:v>
                </c:pt>
                <c:pt idx="4716">
                  <c:v>42857.345312500001</c:v>
                </c:pt>
                <c:pt idx="4717">
                  <c:v>42857.346018518547</c:v>
                </c:pt>
                <c:pt idx="4718">
                  <c:v>42857.346724537034</c:v>
                </c:pt>
                <c:pt idx="4719">
                  <c:v>42857.347430555557</c:v>
                </c:pt>
                <c:pt idx="4720">
                  <c:v>42857.348136574103</c:v>
                </c:pt>
                <c:pt idx="4721">
                  <c:v>42857.348842592612</c:v>
                </c:pt>
                <c:pt idx="4722">
                  <c:v>42857.349548611106</c:v>
                </c:pt>
                <c:pt idx="4723">
                  <c:v>42857.350254629651</c:v>
                </c:pt>
                <c:pt idx="4724">
                  <c:v>42857.350960648168</c:v>
                </c:pt>
                <c:pt idx="4725">
                  <c:v>42857.351666666655</c:v>
                </c:pt>
                <c:pt idx="4726">
                  <c:v>42857.352372685193</c:v>
                </c:pt>
                <c:pt idx="4727">
                  <c:v>42857.353078703702</c:v>
                </c:pt>
                <c:pt idx="4728">
                  <c:v>42857.353784722225</c:v>
                </c:pt>
                <c:pt idx="4729">
                  <c:v>42857.354490740741</c:v>
                </c:pt>
                <c:pt idx="4730">
                  <c:v>42857.355196759258</c:v>
                </c:pt>
                <c:pt idx="4731">
                  <c:v>42857.355902777781</c:v>
                </c:pt>
                <c:pt idx="4732">
                  <c:v>42857.356608796326</c:v>
                </c:pt>
                <c:pt idx="4733">
                  <c:v>42857.357314814813</c:v>
                </c:pt>
                <c:pt idx="4734">
                  <c:v>42857.35802083333</c:v>
                </c:pt>
                <c:pt idx="4735">
                  <c:v>42857.358726851853</c:v>
                </c:pt>
                <c:pt idx="4736">
                  <c:v>42857.359432870369</c:v>
                </c:pt>
                <c:pt idx="4737">
                  <c:v>42857.360138888893</c:v>
                </c:pt>
                <c:pt idx="4738">
                  <c:v>42857.360844907409</c:v>
                </c:pt>
                <c:pt idx="4739">
                  <c:v>42857.361550925933</c:v>
                </c:pt>
                <c:pt idx="4740">
                  <c:v>42857.362256944471</c:v>
                </c:pt>
                <c:pt idx="4741">
                  <c:v>42857.362962962965</c:v>
                </c:pt>
                <c:pt idx="4742">
                  <c:v>42857.363668981474</c:v>
                </c:pt>
                <c:pt idx="4743">
                  <c:v>42857.364375000012</c:v>
                </c:pt>
                <c:pt idx="4744">
                  <c:v>42857.36515046296</c:v>
                </c:pt>
                <c:pt idx="4745">
                  <c:v>42857.365856481483</c:v>
                </c:pt>
                <c:pt idx="4746">
                  <c:v>42857.366562500007</c:v>
                </c:pt>
                <c:pt idx="4747">
                  <c:v>42857.367268518516</c:v>
                </c:pt>
                <c:pt idx="4748">
                  <c:v>42857.367974537025</c:v>
                </c:pt>
                <c:pt idx="4749">
                  <c:v>42857.368680555555</c:v>
                </c:pt>
                <c:pt idx="4750">
                  <c:v>42857.369386574072</c:v>
                </c:pt>
                <c:pt idx="4751">
                  <c:v>42857.370092592602</c:v>
                </c:pt>
                <c:pt idx="4752">
                  <c:v>42857.370798611104</c:v>
                </c:pt>
                <c:pt idx="4753">
                  <c:v>42857.371504629627</c:v>
                </c:pt>
                <c:pt idx="4754">
                  <c:v>42857.372210648195</c:v>
                </c:pt>
                <c:pt idx="4755">
                  <c:v>42857.372916666667</c:v>
                </c:pt>
                <c:pt idx="4756">
                  <c:v>42857.373622685176</c:v>
                </c:pt>
                <c:pt idx="4757">
                  <c:v>42857.374328703707</c:v>
                </c:pt>
                <c:pt idx="4758">
                  <c:v>42857.375034722223</c:v>
                </c:pt>
                <c:pt idx="4759">
                  <c:v>42857.375740740725</c:v>
                </c:pt>
                <c:pt idx="4760">
                  <c:v>42857.376446759255</c:v>
                </c:pt>
                <c:pt idx="4761">
                  <c:v>42857.377152777779</c:v>
                </c:pt>
                <c:pt idx="4762">
                  <c:v>42857.377858796317</c:v>
                </c:pt>
                <c:pt idx="4763">
                  <c:v>42857.378564814819</c:v>
                </c:pt>
                <c:pt idx="4764">
                  <c:v>42857.379270833335</c:v>
                </c:pt>
                <c:pt idx="4765">
                  <c:v>42857.379976851851</c:v>
                </c:pt>
                <c:pt idx="4766">
                  <c:v>42857.380682870367</c:v>
                </c:pt>
                <c:pt idx="4767">
                  <c:v>42857.381388888891</c:v>
                </c:pt>
                <c:pt idx="4768">
                  <c:v>42857.382094907429</c:v>
                </c:pt>
                <c:pt idx="4769">
                  <c:v>42857.382800925945</c:v>
                </c:pt>
                <c:pt idx="4770">
                  <c:v>42857.383506944476</c:v>
                </c:pt>
                <c:pt idx="4771">
                  <c:v>42857.384212962999</c:v>
                </c:pt>
                <c:pt idx="4772">
                  <c:v>42857.385011574093</c:v>
                </c:pt>
                <c:pt idx="4773">
                  <c:v>42857.385717592602</c:v>
                </c:pt>
                <c:pt idx="4774">
                  <c:v>42857.386423611104</c:v>
                </c:pt>
                <c:pt idx="4775">
                  <c:v>42857.387129629627</c:v>
                </c:pt>
                <c:pt idx="4776">
                  <c:v>42857.387835648195</c:v>
                </c:pt>
                <c:pt idx="4777">
                  <c:v>42857.388541666667</c:v>
                </c:pt>
                <c:pt idx="4778">
                  <c:v>42857.389247685183</c:v>
                </c:pt>
                <c:pt idx="4779">
                  <c:v>42857.389953703707</c:v>
                </c:pt>
                <c:pt idx="4780">
                  <c:v>42857.390659722223</c:v>
                </c:pt>
                <c:pt idx="4781">
                  <c:v>42857.391365740725</c:v>
                </c:pt>
                <c:pt idx="4782">
                  <c:v>42857.392071759255</c:v>
                </c:pt>
                <c:pt idx="4783">
                  <c:v>42857.392777777779</c:v>
                </c:pt>
                <c:pt idx="4784">
                  <c:v>42857.393483796273</c:v>
                </c:pt>
                <c:pt idx="4785">
                  <c:v>42857.394189814804</c:v>
                </c:pt>
                <c:pt idx="4786">
                  <c:v>42857.394895833335</c:v>
                </c:pt>
                <c:pt idx="4787">
                  <c:v>42857.395601851829</c:v>
                </c:pt>
                <c:pt idx="4788">
                  <c:v>42857.396307870367</c:v>
                </c:pt>
                <c:pt idx="4789">
                  <c:v>42857.397013888891</c:v>
                </c:pt>
                <c:pt idx="4790">
                  <c:v>42857.397719907407</c:v>
                </c:pt>
                <c:pt idx="4791">
                  <c:v>42857.398425925923</c:v>
                </c:pt>
                <c:pt idx="4792">
                  <c:v>42857.399131944447</c:v>
                </c:pt>
                <c:pt idx="4793">
                  <c:v>42857.399837962963</c:v>
                </c:pt>
                <c:pt idx="4794">
                  <c:v>42857.400543981479</c:v>
                </c:pt>
                <c:pt idx="4795">
                  <c:v>42857.401250000003</c:v>
                </c:pt>
                <c:pt idx="4796">
                  <c:v>42857.401956018519</c:v>
                </c:pt>
                <c:pt idx="4797">
                  <c:v>42857.402662037035</c:v>
                </c:pt>
                <c:pt idx="4798">
                  <c:v>42857.403368055559</c:v>
                </c:pt>
                <c:pt idx="4799">
                  <c:v>42857.404074074104</c:v>
                </c:pt>
                <c:pt idx="4800">
                  <c:v>42857.405034722222</c:v>
                </c:pt>
                <c:pt idx="4801">
                  <c:v>42857.405740740724</c:v>
                </c:pt>
                <c:pt idx="4802">
                  <c:v>42857.406446759254</c:v>
                </c:pt>
                <c:pt idx="4803">
                  <c:v>42857.407152777778</c:v>
                </c:pt>
                <c:pt idx="4804">
                  <c:v>42857.407858796316</c:v>
                </c:pt>
                <c:pt idx="4805">
                  <c:v>42857.408564814818</c:v>
                </c:pt>
                <c:pt idx="4806">
                  <c:v>42857.409270833334</c:v>
                </c:pt>
                <c:pt idx="4807">
                  <c:v>42857.40997685185</c:v>
                </c:pt>
                <c:pt idx="4808">
                  <c:v>42857.410682870373</c:v>
                </c:pt>
                <c:pt idx="4809">
                  <c:v>42857.41138888889</c:v>
                </c:pt>
                <c:pt idx="4810">
                  <c:v>42857.412094907413</c:v>
                </c:pt>
                <c:pt idx="4811">
                  <c:v>42857.412800925951</c:v>
                </c:pt>
                <c:pt idx="4812">
                  <c:v>42857.413506944467</c:v>
                </c:pt>
                <c:pt idx="4813">
                  <c:v>42857.414212962991</c:v>
                </c:pt>
                <c:pt idx="4814">
                  <c:v>42857.414918981493</c:v>
                </c:pt>
                <c:pt idx="4815">
                  <c:v>42857.415625000001</c:v>
                </c:pt>
                <c:pt idx="4816">
                  <c:v>42857.416331018547</c:v>
                </c:pt>
                <c:pt idx="4817">
                  <c:v>42857.417037037041</c:v>
                </c:pt>
                <c:pt idx="4818">
                  <c:v>42857.417743055557</c:v>
                </c:pt>
                <c:pt idx="4819">
                  <c:v>42857.418449074103</c:v>
                </c:pt>
                <c:pt idx="4820">
                  <c:v>42857.419155092612</c:v>
                </c:pt>
                <c:pt idx="4821">
                  <c:v>42857.419861111106</c:v>
                </c:pt>
                <c:pt idx="4822">
                  <c:v>42857.420567129629</c:v>
                </c:pt>
                <c:pt idx="4823">
                  <c:v>42857.421273148168</c:v>
                </c:pt>
                <c:pt idx="4824">
                  <c:v>42857.421979166655</c:v>
                </c:pt>
                <c:pt idx="4825">
                  <c:v>42857.422685185185</c:v>
                </c:pt>
                <c:pt idx="4826">
                  <c:v>42857.42339120368</c:v>
                </c:pt>
                <c:pt idx="4827">
                  <c:v>42857.424097222232</c:v>
                </c:pt>
                <c:pt idx="4828">
                  <c:v>42857.42523148148</c:v>
                </c:pt>
                <c:pt idx="4829">
                  <c:v>42857.425937500004</c:v>
                </c:pt>
                <c:pt idx="4830">
                  <c:v>42857.42664351852</c:v>
                </c:pt>
                <c:pt idx="4831">
                  <c:v>42857.427349537014</c:v>
                </c:pt>
                <c:pt idx="4832">
                  <c:v>42857.428055555552</c:v>
                </c:pt>
                <c:pt idx="4833">
                  <c:v>42857.428761574076</c:v>
                </c:pt>
                <c:pt idx="4834">
                  <c:v>42857.429467592585</c:v>
                </c:pt>
                <c:pt idx="4835">
                  <c:v>42857.430173611087</c:v>
                </c:pt>
                <c:pt idx="4836">
                  <c:v>42857.430879629632</c:v>
                </c:pt>
                <c:pt idx="4837">
                  <c:v>42857.431585648148</c:v>
                </c:pt>
                <c:pt idx="4838">
                  <c:v>42857.432291666664</c:v>
                </c:pt>
                <c:pt idx="4839">
                  <c:v>42857.432997685188</c:v>
                </c:pt>
                <c:pt idx="4840">
                  <c:v>42857.433703703668</c:v>
                </c:pt>
                <c:pt idx="4841">
                  <c:v>42857.43440972222</c:v>
                </c:pt>
                <c:pt idx="4842">
                  <c:v>42857.435115740744</c:v>
                </c:pt>
                <c:pt idx="4843">
                  <c:v>42857.435821759238</c:v>
                </c:pt>
                <c:pt idx="4844">
                  <c:v>42857.436527777783</c:v>
                </c:pt>
                <c:pt idx="4845">
                  <c:v>42857.437233796321</c:v>
                </c:pt>
                <c:pt idx="4846">
                  <c:v>42857.437939814816</c:v>
                </c:pt>
                <c:pt idx="4847">
                  <c:v>42857.438645833325</c:v>
                </c:pt>
                <c:pt idx="4848">
                  <c:v>42857.439351851834</c:v>
                </c:pt>
                <c:pt idx="4849">
                  <c:v>42857.440057870394</c:v>
                </c:pt>
                <c:pt idx="4850">
                  <c:v>42857.440763888888</c:v>
                </c:pt>
                <c:pt idx="4851">
                  <c:v>42857.441469907404</c:v>
                </c:pt>
                <c:pt idx="4852">
                  <c:v>42857.442175925942</c:v>
                </c:pt>
                <c:pt idx="4853">
                  <c:v>42857.442881944466</c:v>
                </c:pt>
                <c:pt idx="4854">
                  <c:v>42857.44358796296</c:v>
                </c:pt>
                <c:pt idx="4855">
                  <c:v>42857.444293981483</c:v>
                </c:pt>
                <c:pt idx="4856">
                  <c:v>42857.445231481492</c:v>
                </c:pt>
                <c:pt idx="4857">
                  <c:v>42857.445937500001</c:v>
                </c:pt>
                <c:pt idx="4858">
                  <c:v>42857.446643518517</c:v>
                </c:pt>
                <c:pt idx="4859">
                  <c:v>42857.447349537026</c:v>
                </c:pt>
                <c:pt idx="4860">
                  <c:v>42857.448055555578</c:v>
                </c:pt>
                <c:pt idx="4861">
                  <c:v>42857.448761574073</c:v>
                </c:pt>
                <c:pt idx="4862">
                  <c:v>42857.449467592596</c:v>
                </c:pt>
                <c:pt idx="4863">
                  <c:v>42857.450173611105</c:v>
                </c:pt>
                <c:pt idx="4864">
                  <c:v>42857.450879629643</c:v>
                </c:pt>
                <c:pt idx="4865">
                  <c:v>42857.451585648167</c:v>
                </c:pt>
                <c:pt idx="4866">
                  <c:v>42857.452291666668</c:v>
                </c:pt>
                <c:pt idx="4867">
                  <c:v>42857.452997685192</c:v>
                </c:pt>
                <c:pt idx="4868">
                  <c:v>42857.453703703672</c:v>
                </c:pt>
                <c:pt idx="4869">
                  <c:v>42857.454409722232</c:v>
                </c:pt>
                <c:pt idx="4870">
                  <c:v>42857.45511574074</c:v>
                </c:pt>
                <c:pt idx="4871">
                  <c:v>42857.455821759257</c:v>
                </c:pt>
                <c:pt idx="4872">
                  <c:v>42857.456527777802</c:v>
                </c:pt>
                <c:pt idx="4873">
                  <c:v>42857.457233796325</c:v>
                </c:pt>
                <c:pt idx="4874">
                  <c:v>42857.457939814813</c:v>
                </c:pt>
                <c:pt idx="4875">
                  <c:v>42857.458645833336</c:v>
                </c:pt>
                <c:pt idx="4876">
                  <c:v>42857.459351851852</c:v>
                </c:pt>
                <c:pt idx="4877">
                  <c:v>42857.460057870368</c:v>
                </c:pt>
                <c:pt idx="4878">
                  <c:v>42857.460763888885</c:v>
                </c:pt>
                <c:pt idx="4879">
                  <c:v>42857.461469907386</c:v>
                </c:pt>
                <c:pt idx="4880">
                  <c:v>42857.462175925932</c:v>
                </c:pt>
                <c:pt idx="4881">
                  <c:v>42857.462881944448</c:v>
                </c:pt>
                <c:pt idx="4882">
                  <c:v>42857.463587962964</c:v>
                </c:pt>
                <c:pt idx="4883">
                  <c:v>42857.46429398148</c:v>
                </c:pt>
                <c:pt idx="4884">
                  <c:v>42857.46534722222</c:v>
                </c:pt>
                <c:pt idx="4885">
                  <c:v>42857.466053240743</c:v>
                </c:pt>
                <c:pt idx="4886">
                  <c:v>42857.46675925926</c:v>
                </c:pt>
                <c:pt idx="4887">
                  <c:v>42857.467465277776</c:v>
                </c:pt>
                <c:pt idx="4888">
                  <c:v>42857.468171296299</c:v>
                </c:pt>
                <c:pt idx="4889">
                  <c:v>42857.468877314837</c:v>
                </c:pt>
                <c:pt idx="4890">
                  <c:v>42857.469583333324</c:v>
                </c:pt>
                <c:pt idx="4891">
                  <c:v>42857.470289351862</c:v>
                </c:pt>
                <c:pt idx="4892">
                  <c:v>42857.470995370393</c:v>
                </c:pt>
                <c:pt idx="4893">
                  <c:v>42857.471701388888</c:v>
                </c:pt>
                <c:pt idx="4894">
                  <c:v>42857.472407407411</c:v>
                </c:pt>
                <c:pt idx="4895">
                  <c:v>42857.473113425942</c:v>
                </c:pt>
                <c:pt idx="4896">
                  <c:v>42857.473819444487</c:v>
                </c:pt>
                <c:pt idx="4897">
                  <c:v>42857.474525462989</c:v>
                </c:pt>
                <c:pt idx="4898">
                  <c:v>42857.475231481483</c:v>
                </c:pt>
                <c:pt idx="4899">
                  <c:v>42857.475937500007</c:v>
                </c:pt>
                <c:pt idx="4900">
                  <c:v>42857.476643518516</c:v>
                </c:pt>
                <c:pt idx="4901">
                  <c:v>42857.477349537025</c:v>
                </c:pt>
                <c:pt idx="4902">
                  <c:v>42857.478055555563</c:v>
                </c:pt>
                <c:pt idx="4903">
                  <c:v>42857.478761574072</c:v>
                </c:pt>
                <c:pt idx="4904">
                  <c:v>42857.479467592595</c:v>
                </c:pt>
                <c:pt idx="4905">
                  <c:v>42857.480173611104</c:v>
                </c:pt>
                <c:pt idx="4906">
                  <c:v>42857.480879629642</c:v>
                </c:pt>
                <c:pt idx="4907">
                  <c:v>42857.481585648173</c:v>
                </c:pt>
                <c:pt idx="4908">
                  <c:v>42857.482291666667</c:v>
                </c:pt>
                <c:pt idx="4909">
                  <c:v>42857.482997685183</c:v>
                </c:pt>
                <c:pt idx="4910">
                  <c:v>42857.483703703678</c:v>
                </c:pt>
                <c:pt idx="4911">
                  <c:v>42857.484409722223</c:v>
                </c:pt>
                <c:pt idx="4912">
                  <c:v>42857.485324074092</c:v>
                </c:pt>
                <c:pt idx="4913">
                  <c:v>42857.486030092623</c:v>
                </c:pt>
                <c:pt idx="4914">
                  <c:v>42857.48673611111</c:v>
                </c:pt>
                <c:pt idx="4915">
                  <c:v>42857.487442129626</c:v>
                </c:pt>
                <c:pt idx="4916">
                  <c:v>42857.488148148193</c:v>
                </c:pt>
                <c:pt idx="4917">
                  <c:v>42857.488854166688</c:v>
                </c:pt>
                <c:pt idx="4918">
                  <c:v>42857.489560185182</c:v>
                </c:pt>
                <c:pt idx="4919">
                  <c:v>42857.490266203706</c:v>
                </c:pt>
                <c:pt idx="4920">
                  <c:v>42857.490972222222</c:v>
                </c:pt>
                <c:pt idx="4921">
                  <c:v>42857.491678240738</c:v>
                </c:pt>
                <c:pt idx="4922">
                  <c:v>42857.492384259254</c:v>
                </c:pt>
                <c:pt idx="4923">
                  <c:v>42857.493090277778</c:v>
                </c:pt>
                <c:pt idx="4924">
                  <c:v>42857.493796296294</c:v>
                </c:pt>
                <c:pt idx="4925">
                  <c:v>42857.494502314818</c:v>
                </c:pt>
                <c:pt idx="4926">
                  <c:v>42857.495208333334</c:v>
                </c:pt>
                <c:pt idx="4927">
                  <c:v>42857.49591435185</c:v>
                </c:pt>
                <c:pt idx="4928">
                  <c:v>42857.496620370373</c:v>
                </c:pt>
                <c:pt idx="4929">
                  <c:v>42857.49732638889</c:v>
                </c:pt>
                <c:pt idx="4930">
                  <c:v>42857.498032407413</c:v>
                </c:pt>
                <c:pt idx="4931">
                  <c:v>42857.498738425951</c:v>
                </c:pt>
                <c:pt idx="4932">
                  <c:v>42857.499444444446</c:v>
                </c:pt>
                <c:pt idx="4933">
                  <c:v>42857.500150462962</c:v>
                </c:pt>
                <c:pt idx="4934">
                  <c:v>42857.500856481493</c:v>
                </c:pt>
                <c:pt idx="4935">
                  <c:v>42857.501562499994</c:v>
                </c:pt>
                <c:pt idx="4936">
                  <c:v>42857.502268518518</c:v>
                </c:pt>
                <c:pt idx="4937">
                  <c:v>42857.502974537034</c:v>
                </c:pt>
                <c:pt idx="4938">
                  <c:v>42857.503680555528</c:v>
                </c:pt>
                <c:pt idx="4939">
                  <c:v>42857.504386574081</c:v>
                </c:pt>
                <c:pt idx="4940">
                  <c:v>42857.505740740722</c:v>
                </c:pt>
                <c:pt idx="4941">
                  <c:v>42857.506446759238</c:v>
                </c:pt>
                <c:pt idx="4942">
                  <c:v>42857.507152777776</c:v>
                </c:pt>
                <c:pt idx="4943">
                  <c:v>42857.507858796293</c:v>
                </c:pt>
                <c:pt idx="4944">
                  <c:v>42857.508564814816</c:v>
                </c:pt>
                <c:pt idx="4945">
                  <c:v>42857.509270833325</c:v>
                </c:pt>
                <c:pt idx="4946">
                  <c:v>42857.509976851834</c:v>
                </c:pt>
                <c:pt idx="4947">
                  <c:v>42857.510682870372</c:v>
                </c:pt>
                <c:pt idx="4948">
                  <c:v>42857.511388888888</c:v>
                </c:pt>
                <c:pt idx="4949">
                  <c:v>42857.512094907412</c:v>
                </c:pt>
                <c:pt idx="4950">
                  <c:v>42857.512800925942</c:v>
                </c:pt>
                <c:pt idx="4951">
                  <c:v>42857.513506944466</c:v>
                </c:pt>
                <c:pt idx="4952">
                  <c:v>42857.514212962989</c:v>
                </c:pt>
                <c:pt idx="4953">
                  <c:v>42857.514918981491</c:v>
                </c:pt>
                <c:pt idx="4954">
                  <c:v>42857.515625</c:v>
                </c:pt>
                <c:pt idx="4955">
                  <c:v>42857.516331018538</c:v>
                </c:pt>
                <c:pt idx="4956">
                  <c:v>42857.51703703704</c:v>
                </c:pt>
                <c:pt idx="4957">
                  <c:v>42857.517743055556</c:v>
                </c:pt>
                <c:pt idx="4958">
                  <c:v>42857.518449074094</c:v>
                </c:pt>
                <c:pt idx="4959">
                  <c:v>42857.519155092603</c:v>
                </c:pt>
                <c:pt idx="4960">
                  <c:v>42857.519861111105</c:v>
                </c:pt>
                <c:pt idx="4961">
                  <c:v>42857.520567129628</c:v>
                </c:pt>
                <c:pt idx="4962">
                  <c:v>42857.521273148173</c:v>
                </c:pt>
                <c:pt idx="4963">
                  <c:v>42857.521979166646</c:v>
                </c:pt>
                <c:pt idx="4964">
                  <c:v>42857.522685185184</c:v>
                </c:pt>
                <c:pt idx="4965">
                  <c:v>42857.523391203678</c:v>
                </c:pt>
                <c:pt idx="4966">
                  <c:v>42857.524097222231</c:v>
                </c:pt>
                <c:pt idx="4967">
                  <c:v>42857.52480324074</c:v>
                </c:pt>
                <c:pt idx="4968">
                  <c:v>42857.525995370372</c:v>
                </c:pt>
                <c:pt idx="4969">
                  <c:v>42857.526701388888</c:v>
                </c:pt>
                <c:pt idx="4970">
                  <c:v>42857.527407407404</c:v>
                </c:pt>
                <c:pt idx="4971">
                  <c:v>42857.528113425942</c:v>
                </c:pt>
                <c:pt idx="4972">
                  <c:v>42857.528819444487</c:v>
                </c:pt>
                <c:pt idx="4973">
                  <c:v>42857.52952546296</c:v>
                </c:pt>
                <c:pt idx="4974">
                  <c:v>42857.530231481483</c:v>
                </c:pt>
                <c:pt idx="4975">
                  <c:v>42857.5309375</c:v>
                </c:pt>
                <c:pt idx="4976">
                  <c:v>42857.531643518494</c:v>
                </c:pt>
                <c:pt idx="4977">
                  <c:v>42857.532349537025</c:v>
                </c:pt>
                <c:pt idx="4978">
                  <c:v>42857.533055555556</c:v>
                </c:pt>
                <c:pt idx="4979">
                  <c:v>42857.53376157405</c:v>
                </c:pt>
                <c:pt idx="4980">
                  <c:v>42857.534467592595</c:v>
                </c:pt>
                <c:pt idx="4981">
                  <c:v>42857.535173611068</c:v>
                </c:pt>
                <c:pt idx="4982">
                  <c:v>42857.535879629628</c:v>
                </c:pt>
                <c:pt idx="4983">
                  <c:v>42857.536585648173</c:v>
                </c:pt>
                <c:pt idx="4984">
                  <c:v>42857.537291666646</c:v>
                </c:pt>
                <c:pt idx="4985">
                  <c:v>42857.537997685184</c:v>
                </c:pt>
                <c:pt idx="4986">
                  <c:v>42857.538703703671</c:v>
                </c:pt>
                <c:pt idx="4987">
                  <c:v>42857.539409722202</c:v>
                </c:pt>
                <c:pt idx="4988">
                  <c:v>42857.54011574074</c:v>
                </c:pt>
                <c:pt idx="4989">
                  <c:v>42857.540821759256</c:v>
                </c:pt>
                <c:pt idx="4990">
                  <c:v>42857.541527777779</c:v>
                </c:pt>
                <c:pt idx="4991">
                  <c:v>42857.542233796317</c:v>
                </c:pt>
                <c:pt idx="4992">
                  <c:v>42857.542939814812</c:v>
                </c:pt>
                <c:pt idx="4993">
                  <c:v>42857.543645833313</c:v>
                </c:pt>
                <c:pt idx="4994">
                  <c:v>42857.544351851851</c:v>
                </c:pt>
                <c:pt idx="4995">
                  <c:v>42857.545057870368</c:v>
                </c:pt>
                <c:pt idx="4996">
                  <c:v>42857.546215277805</c:v>
                </c:pt>
                <c:pt idx="4997">
                  <c:v>42857.546921296293</c:v>
                </c:pt>
                <c:pt idx="4998">
                  <c:v>42857.547627314816</c:v>
                </c:pt>
                <c:pt idx="4999">
                  <c:v>42857.548333333332</c:v>
                </c:pt>
                <c:pt idx="5000">
                  <c:v>42857.549039351848</c:v>
                </c:pt>
                <c:pt idx="5001">
                  <c:v>42857.549745370372</c:v>
                </c:pt>
                <c:pt idx="5002">
                  <c:v>42857.55045138891</c:v>
                </c:pt>
                <c:pt idx="5003">
                  <c:v>42857.551157407412</c:v>
                </c:pt>
                <c:pt idx="5004">
                  <c:v>42857.551863425942</c:v>
                </c:pt>
                <c:pt idx="5005">
                  <c:v>42857.552569444488</c:v>
                </c:pt>
                <c:pt idx="5006">
                  <c:v>42857.553275462989</c:v>
                </c:pt>
                <c:pt idx="5007">
                  <c:v>42857.553981481484</c:v>
                </c:pt>
                <c:pt idx="5008">
                  <c:v>42857.5546875</c:v>
                </c:pt>
                <c:pt idx="5009">
                  <c:v>42857.555393518516</c:v>
                </c:pt>
                <c:pt idx="5010">
                  <c:v>42857.55609953704</c:v>
                </c:pt>
                <c:pt idx="5011">
                  <c:v>42857.556805555563</c:v>
                </c:pt>
                <c:pt idx="5012">
                  <c:v>42857.557511574094</c:v>
                </c:pt>
                <c:pt idx="5013">
                  <c:v>42857.558217592625</c:v>
                </c:pt>
                <c:pt idx="5014">
                  <c:v>42857.558923611105</c:v>
                </c:pt>
                <c:pt idx="5015">
                  <c:v>42857.559629629628</c:v>
                </c:pt>
                <c:pt idx="5016">
                  <c:v>42857.560335648173</c:v>
                </c:pt>
                <c:pt idx="5017">
                  <c:v>42857.561041666624</c:v>
                </c:pt>
                <c:pt idx="5018">
                  <c:v>42857.561747685155</c:v>
                </c:pt>
                <c:pt idx="5019">
                  <c:v>42857.562453703678</c:v>
                </c:pt>
                <c:pt idx="5020">
                  <c:v>42857.563159722224</c:v>
                </c:pt>
                <c:pt idx="5021">
                  <c:v>42857.563865740725</c:v>
                </c:pt>
                <c:pt idx="5022">
                  <c:v>42857.564571759256</c:v>
                </c:pt>
                <c:pt idx="5023">
                  <c:v>42857.56527777778</c:v>
                </c:pt>
                <c:pt idx="5024">
                  <c:v>42857.566296296318</c:v>
                </c:pt>
                <c:pt idx="5025">
                  <c:v>42857.567002314805</c:v>
                </c:pt>
                <c:pt idx="5026">
                  <c:v>42857.567708333314</c:v>
                </c:pt>
                <c:pt idx="5027">
                  <c:v>42857.568414351852</c:v>
                </c:pt>
                <c:pt idx="5028">
                  <c:v>42857.569120370354</c:v>
                </c:pt>
                <c:pt idx="5029">
                  <c:v>42857.569826388892</c:v>
                </c:pt>
                <c:pt idx="5030">
                  <c:v>42857.57053240743</c:v>
                </c:pt>
                <c:pt idx="5031">
                  <c:v>42857.571238425953</c:v>
                </c:pt>
                <c:pt idx="5032">
                  <c:v>42857.571944444448</c:v>
                </c:pt>
                <c:pt idx="5033">
                  <c:v>42857.572650462986</c:v>
                </c:pt>
                <c:pt idx="5034">
                  <c:v>42857.57335648148</c:v>
                </c:pt>
                <c:pt idx="5035">
                  <c:v>42857.574062499996</c:v>
                </c:pt>
                <c:pt idx="5036">
                  <c:v>42857.57476851852</c:v>
                </c:pt>
                <c:pt idx="5037">
                  <c:v>42857.575474537014</c:v>
                </c:pt>
                <c:pt idx="5038">
                  <c:v>42857.57618055553</c:v>
                </c:pt>
                <c:pt idx="5039">
                  <c:v>42857.576886574083</c:v>
                </c:pt>
                <c:pt idx="5040">
                  <c:v>42857.577592592592</c:v>
                </c:pt>
                <c:pt idx="5041">
                  <c:v>42857.578298611108</c:v>
                </c:pt>
                <c:pt idx="5042">
                  <c:v>42857.579004629624</c:v>
                </c:pt>
                <c:pt idx="5043">
                  <c:v>42857.579710648148</c:v>
                </c:pt>
                <c:pt idx="5044">
                  <c:v>42857.580416666664</c:v>
                </c:pt>
                <c:pt idx="5045">
                  <c:v>42857.581122685166</c:v>
                </c:pt>
                <c:pt idx="5046">
                  <c:v>42857.581828703704</c:v>
                </c:pt>
                <c:pt idx="5047">
                  <c:v>42857.582534722242</c:v>
                </c:pt>
                <c:pt idx="5048">
                  <c:v>42857.583240740736</c:v>
                </c:pt>
                <c:pt idx="5049">
                  <c:v>42857.583946759238</c:v>
                </c:pt>
                <c:pt idx="5050">
                  <c:v>42857.584652777783</c:v>
                </c:pt>
                <c:pt idx="5051">
                  <c:v>42857.585358796299</c:v>
                </c:pt>
                <c:pt idx="5052">
                  <c:v>42857.586469907408</c:v>
                </c:pt>
                <c:pt idx="5053">
                  <c:v>42857.587175925932</c:v>
                </c:pt>
                <c:pt idx="5054">
                  <c:v>42857.587881944448</c:v>
                </c:pt>
                <c:pt idx="5055">
                  <c:v>42857.588587962986</c:v>
                </c:pt>
                <c:pt idx="5056">
                  <c:v>42857.58929398148</c:v>
                </c:pt>
                <c:pt idx="5057">
                  <c:v>42857.59</c:v>
                </c:pt>
                <c:pt idx="5058">
                  <c:v>42857.59070601852</c:v>
                </c:pt>
                <c:pt idx="5059">
                  <c:v>42857.591412037014</c:v>
                </c:pt>
                <c:pt idx="5060">
                  <c:v>42857.592118055552</c:v>
                </c:pt>
                <c:pt idx="5061">
                  <c:v>42857.592824074083</c:v>
                </c:pt>
                <c:pt idx="5062">
                  <c:v>42857.593530092592</c:v>
                </c:pt>
                <c:pt idx="5063">
                  <c:v>42857.594236111108</c:v>
                </c:pt>
                <c:pt idx="5064">
                  <c:v>42857.594942129625</c:v>
                </c:pt>
                <c:pt idx="5065">
                  <c:v>42857.595648148148</c:v>
                </c:pt>
                <c:pt idx="5066">
                  <c:v>42857.596354166664</c:v>
                </c:pt>
                <c:pt idx="5067">
                  <c:v>42857.597060185166</c:v>
                </c:pt>
                <c:pt idx="5068">
                  <c:v>42857.597766203668</c:v>
                </c:pt>
                <c:pt idx="5069">
                  <c:v>42857.59847222222</c:v>
                </c:pt>
                <c:pt idx="5070">
                  <c:v>42857.599178240744</c:v>
                </c:pt>
                <c:pt idx="5071">
                  <c:v>42857.599884259238</c:v>
                </c:pt>
                <c:pt idx="5072">
                  <c:v>42857.600590277783</c:v>
                </c:pt>
                <c:pt idx="5073">
                  <c:v>42857.601296296321</c:v>
                </c:pt>
                <c:pt idx="5074">
                  <c:v>42857.602002314816</c:v>
                </c:pt>
                <c:pt idx="5075">
                  <c:v>42857.602708333325</c:v>
                </c:pt>
                <c:pt idx="5076">
                  <c:v>42857.603414351834</c:v>
                </c:pt>
                <c:pt idx="5077">
                  <c:v>42857.604120370372</c:v>
                </c:pt>
                <c:pt idx="5078">
                  <c:v>42857.60482638891</c:v>
                </c:pt>
                <c:pt idx="5079">
                  <c:v>42857.605532407411</c:v>
                </c:pt>
                <c:pt idx="5080">
                  <c:v>42857.606898148195</c:v>
                </c:pt>
                <c:pt idx="5081">
                  <c:v>42857.607604166646</c:v>
                </c:pt>
                <c:pt idx="5082">
                  <c:v>42857.608310185191</c:v>
                </c:pt>
                <c:pt idx="5083">
                  <c:v>42857.6090162037</c:v>
                </c:pt>
                <c:pt idx="5084">
                  <c:v>42857.609722222202</c:v>
                </c:pt>
                <c:pt idx="5085">
                  <c:v>42857.61042824074</c:v>
                </c:pt>
                <c:pt idx="5086">
                  <c:v>42857.611134259256</c:v>
                </c:pt>
                <c:pt idx="5087">
                  <c:v>42857.611840277779</c:v>
                </c:pt>
                <c:pt idx="5088">
                  <c:v>42857.612546296317</c:v>
                </c:pt>
                <c:pt idx="5089">
                  <c:v>42857.613252314812</c:v>
                </c:pt>
                <c:pt idx="5090">
                  <c:v>42857.613958333335</c:v>
                </c:pt>
                <c:pt idx="5091">
                  <c:v>42857.614664351851</c:v>
                </c:pt>
                <c:pt idx="5092">
                  <c:v>42857.615370370368</c:v>
                </c:pt>
                <c:pt idx="5093">
                  <c:v>42857.61607638892</c:v>
                </c:pt>
                <c:pt idx="5094">
                  <c:v>42857.616782407407</c:v>
                </c:pt>
                <c:pt idx="5095">
                  <c:v>42857.617488425931</c:v>
                </c:pt>
                <c:pt idx="5096">
                  <c:v>42857.618194444476</c:v>
                </c:pt>
                <c:pt idx="5097">
                  <c:v>42857.618900462963</c:v>
                </c:pt>
                <c:pt idx="5098">
                  <c:v>42857.619606481479</c:v>
                </c:pt>
                <c:pt idx="5099">
                  <c:v>42857.620312499996</c:v>
                </c:pt>
                <c:pt idx="5100">
                  <c:v>42857.621018518505</c:v>
                </c:pt>
                <c:pt idx="5101">
                  <c:v>42857.621724536992</c:v>
                </c:pt>
                <c:pt idx="5102">
                  <c:v>42857.622430555537</c:v>
                </c:pt>
                <c:pt idx="5103">
                  <c:v>42857.623136574075</c:v>
                </c:pt>
                <c:pt idx="5104">
                  <c:v>42857.623842592584</c:v>
                </c:pt>
                <c:pt idx="5105">
                  <c:v>42857.624548611093</c:v>
                </c:pt>
                <c:pt idx="5106">
                  <c:v>42857.625254629624</c:v>
                </c:pt>
                <c:pt idx="5107">
                  <c:v>42857.625960648125</c:v>
                </c:pt>
                <c:pt idx="5108">
                  <c:v>42857.626666666627</c:v>
                </c:pt>
                <c:pt idx="5109">
                  <c:v>42857.627442129597</c:v>
                </c:pt>
                <c:pt idx="5110">
                  <c:v>42857.628148148149</c:v>
                </c:pt>
                <c:pt idx="5111">
                  <c:v>42857.628854166665</c:v>
                </c:pt>
                <c:pt idx="5112">
                  <c:v>42857.629560185174</c:v>
                </c:pt>
                <c:pt idx="5113">
                  <c:v>42857.630266203705</c:v>
                </c:pt>
                <c:pt idx="5114">
                  <c:v>42857.630972222221</c:v>
                </c:pt>
                <c:pt idx="5115">
                  <c:v>42857.631678240738</c:v>
                </c:pt>
                <c:pt idx="5116">
                  <c:v>42857.632384259254</c:v>
                </c:pt>
                <c:pt idx="5117">
                  <c:v>42857.633090277777</c:v>
                </c:pt>
                <c:pt idx="5118">
                  <c:v>42857.633796296286</c:v>
                </c:pt>
                <c:pt idx="5119">
                  <c:v>42857.634502314817</c:v>
                </c:pt>
                <c:pt idx="5120">
                  <c:v>42857.635208333326</c:v>
                </c:pt>
                <c:pt idx="5121">
                  <c:v>42857.635914351835</c:v>
                </c:pt>
                <c:pt idx="5122">
                  <c:v>42857.636620370373</c:v>
                </c:pt>
                <c:pt idx="5123">
                  <c:v>42857.637326388889</c:v>
                </c:pt>
                <c:pt idx="5124">
                  <c:v>42857.638032407413</c:v>
                </c:pt>
                <c:pt idx="5125">
                  <c:v>42857.638738425943</c:v>
                </c:pt>
                <c:pt idx="5126">
                  <c:v>42857.639444444445</c:v>
                </c:pt>
                <c:pt idx="5127">
                  <c:v>42857.640150462961</c:v>
                </c:pt>
                <c:pt idx="5128">
                  <c:v>42857.640856481492</c:v>
                </c:pt>
                <c:pt idx="5129">
                  <c:v>42857.641562499994</c:v>
                </c:pt>
                <c:pt idx="5130">
                  <c:v>42857.642268518517</c:v>
                </c:pt>
                <c:pt idx="5131">
                  <c:v>42857.642974537026</c:v>
                </c:pt>
                <c:pt idx="5132">
                  <c:v>42857.643680555528</c:v>
                </c:pt>
                <c:pt idx="5133">
                  <c:v>42857.644386574073</c:v>
                </c:pt>
                <c:pt idx="5134">
                  <c:v>42857.645092592589</c:v>
                </c:pt>
                <c:pt idx="5135">
                  <c:v>42857.645798611076</c:v>
                </c:pt>
                <c:pt idx="5136">
                  <c:v>42857.646504629629</c:v>
                </c:pt>
                <c:pt idx="5137">
                  <c:v>42857.647870370369</c:v>
                </c:pt>
                <c:pt idx="5138">
                  <c:v>42857.648576388929</c:v>
                </c:pt>
                <c:pt idx="5139">
                  <c:v>42857.649282407408</c:v>
                </c:pt>
                <c:pt idx="5140">
                  <c:v>42857.649988425932</c:v>
                </c:pt>
                <c:pt idx="5141">
                  <c:v>42857.65069444447</c:v>
                </c:pt>
                <c:pt idx="5142">
                  <c:v>42857.651400462964</c:v>
                </c:pt>
                <c:pt idx="5143">
                  <c:v>42857.652106481481</c:v>
                </c:pt>
                <c:pt idx="5144">
                  <c:v>42857.652812500011</c:v>
                </c:pt>
                <c:pt idx="5145">
                  <c:v>42857.653518518542</c:v>
                </c:pt>
                <c:pt idx="5146">
                  <c:v>42857.654224537036</c:v>
                </c:pt>
                <c:pt idx="5147">
                  <c:v>42857.654930555553</c:v>
                </c:pt>
                <c:pt idx="5148">
                  <c:v>42857.655636574083</c:v>
                </c:pt>
                <c:pt idx="5149">
                  <c:v>42857.656342592592</c:v>
                </c:pt>
                <c:pt idx="5150">
                  <c:v>42857.657048611087</c:v>
                </c:pt>
                <c:pt idx="5151">
                  <c:v>42857.657754629625</c:v>
                </c:pt>
                <c:pt idx="5152">
                  <c:v>42857.658460648148</c:v>
                </c:pt>
                <c:pt idx="5153">
                  <c:v>42857.659166666643</c:v>
                </c:pt>
                <c:pt idx="5154">
                  <c:v>42857.659872685188</c:v>
                </c:pt>
                <c:pt idx="5155">
                  <c:v>42857.660578703704</c:v>
                </c:pt>
                <c:pt idx="5156">
                  <c:v>42857.661284722191</c:v>
                </c:pt>
                <c:pt idx="5157">
                  <c:v>42857.661990740722</c:v>
                </c:pt>
                <c:pt idx="5158">
                  <c:v>42857.662696759238</c:v>
                </c:pt>
                <c:pt idx="5159">
                  <c:v>42857.663402777747</c:v>
                </c:pt>
                <c:pt idx="5160">
                  <c:v>42857.664108796285</c:v>
                </c:pt>
                <c:pt idx="5161">
                  <c:v>42857.664814814816</c:v>
                </c:pt>
                <c:pt idx="5162">
                  <c:v>42857.665520833289</c:v>
                </c:pt>
                <c:pt idx="5163">
                  <c:v>42857.666226851834</c:v>
                </c:pt>
                <c:pt idx="5164">
                  <c:v>42857.666932870372</c:v>
                </c:pt>
                <c:pt idx="5165">
                  <c:v>42857.668206018519</c:v>
                </c:pt>
                <c:pt idx="5166">
                  <c:v>42857.668912037036</c:v>
                </c:pt>
                <c:pt idx="5167">
                  <c:v>42857.669618055559</c:v>
                </c:pt>
                <c:pt idx="5168">
                  <c:v>42857.670324074083</c:v>
                </c:pt>
                <c:pt idx="5169">
                  <c:v>42857.671030092592</c:v>
                </c:pt>
                <c:pt idx="5170">
                  <c:v>42857.671736111079</c:v>
                </c:pt>
                <c:pt idx="5171">
                  <c:v>42857.672442129624</c:v>
                </c:pt>
                <c:pt idx="5172">
                  <c:v>42857.673148148147</c:v>
                </c:pt>
                <c:pt idx="5173">
                  <c:v>42857.673854166664</c:v>
                </c:pt>
                <c:pt idx="5174">
                  <c:v>42857.674560185187</c:v>
                </c:pt>
                <c:pt idx="5175">
                  <c:v>42857.675266203682</c:v>
                </c:pt>
                <c:pt idx="5176">
                  <c:v>42857.67597222222</c:v>
                </c:pt>
                <c:pt idx="5177">
                  <c:v>42857.676678240743</c:v>
                </c:pt>
                <c:pt idx="5178">
                  <c:v>42857.677384259237</c:v>
                </c:pt>
                <c:pt idx="5179">
                  <c:v>42857.678090277783</c:v>
                </c:pt>
                <c:pt idx="5180">
                  <c:v>42857.678796296299</c:v>
                </c:pt>
                <c:pt idx="5181">
                  <c:v>42857.679502314815</c:v>
                </c:pt>
                <c:pt idx="5182">
                  <c:v>42857.680208333331</c:v>
                </c:pt>
                <c:pt idx="5183">
                  <c:v>42857.680914351862</c:v>
                </c:pt>
                <c:pt idx="5184">
                  <c:v>42857.681620370371</c:v>
                </c:pt>
                <c:pt idx="5185">
                  <c:v>42857.682326388909</c:v>
                </c:pt>
                <c:pt idx="5186">
                  <c:v>42857.683032407411</c:v>
                </c:pt>
                <c:pt idx="5187">
                  <c:v>42857.683738425942</c:v>
                </c:pt>
                <c:pt idx="5188">
                  <c:v>42857.684444444443</c:v>
                </c:pt>
                <c:pt idx="5189">
                  <c:v>42857.685150462959</c:v>
                </c:pt>
                <c:pt idx="5190">
                  <c:v>42857.685856481483</c:v>
                </c:pt>
                <c:pt idx="5191">
                  <c:v>42857.686562500006</c:v>
                </c:pt>
                <c:pt idx="5192">
                  <c:v>42857.687268518515</c:v>
                </c:pt>
                <c:pt idx="5193">
                  <c:v>42857.688587962963</c:v>
                </c:pt>
                <c:pt idx="5194">
                  <c:v>42857.689293981479</c:v>
                </c:pt>
                <c:pt idx="5195">
                  <c:v>42857.689999999995</c:v>
                </c:pt>
                <c:pt idx="5196">
                  <c:v>42857.690706018504</c:v>
                </c:pt>
                <c:pt idx="5197">
                  <c:v>42857.691412037013</c:v>
                </c:pt>
                <c:pt idx="5198">
                  <c:v>42857.692118055558</c:v>
                </c:pt>
                <c:pt idx="5199">
                  <c:v>42857.692824074082</c:v>
                </c:pt>
                <c:pt idx="5200">
                  <c:v>42857.693530092591</c:v>
                </c:pt>
                <c:pt idx="5201">
                  <c:v>42857.694236111114</c:v>
                </c:pt>
                <c:pt idx="5202">
                  <c:v>42857.694942129609</c:v>
                </c:pt>
                <c:pt idx="5203">
                  <c:v>42857.695648148147</c:v>
                </c:pt>
                <c:pt idx="5204">
                  <c:v>42857.69635416667</c:v>
                </c:pt>
                <c:pt idx="5205">
                  <c:v>42857.697060185164</c:v>
                </c:pt>
                <c:pt idx="5206">
                  <c:v>42857.697766203659</c:v>
                </c:pt>
                <c:pt idx="5207">
                  <c:v>42857.698472222226</c:v>
                </c:pt>
                <c:pt idx="5208">
                  <c:v>42857.699178240735</c:v>
                </c:pt>
                <c:pt idx="5209">
                  <c:v>42857.699884259237</c:v>
                </c:pt>
                <c:pt idx="5210">
                  <c:v>42857.700590277782</c:v>
                </c:pt>
                <c:pt idx="5211">
                  <c:v>42857.701296296298</c:v>
                </c:pt>
                <c:pt idx="5212">
                  <c:v>42857.702002314814</c:v>
                </c:pt>
                <c:pt idx="5213">
                  <c:v>42857.702708333309</c:v>
                </c:pt>
                <c:pt idx="5214">
                  <c:v>42857.703414351854</c:v>
                </c:pt>
                <c:pt idx="5215">
                  <c:v>42857.70412037037</c:v>
                </c:pt>
                <c:pt idx="5216">
                  <c:v>42857.704826388908</c:v>
                </c:pt>
                <c:pt idx="5217">
                  <c:v>42857.70553240741</c:v>
                </c:pt>
                <c:pt idx="5218">
                  <c:v>42857.706238425955</c:v>
                </c:pt>
                <c:pt idx="5219">
                  <c:v>42857.706944444442</c:v>
                </c:pt>
                <c:pt idx="5220">
                  <c:v>42857.707650462966</c:v>
                </c:pt>
                <c:pt idx="5221">
                  <c:v>42857.70890046296</c:v>
                </c:pt>
                <c:pt idx="5222">
                  <c:v>42857.709606481476</c:v>
                </c:pt>
                <c:pt idx="5223">
                  <c:v>42857.710312500007</c:v>
                </c:pt>
                <c:pt idx="5224">
                  <c:v>42857.711018518516</c:v>
                </c:pt>
                <c:pt idx="5225">
                  <c:v>42857.711724537003</c:v>
                </c:pt>
                <c:pt idx="5226">
                  <c:v>42857.712430555555</c:v>
                </c:pt>
                <c:pt idx="5227">
                  <c:v>42857.713136574072</c:v>
                </c:pt>
                <c:pt idx="5228">
                  <c:v>42857.713842592595</c:v>
                </c:pt>
                <c:pt idx="5229">
                  <c:v>42857.714548611104</c:v>
                </c:pt>
                <c:pt idx="5230">
                  <c:v>42857.715254629627</c:v>
                </c:pt>
                <c:pt idx="5231">
                  <c:v>42857.715960648151</c:v>
                </c:pt>
                <c:pt idx="5232">
                  <c:v>42857.716666666645</c:v>
                </c:pt>
                <c:pt idx="5233">
                  <c:v>42857.717372685176</c:v>
                </c:pt>
                <c:pt idx="5234">
                  <c:v>42857.718078703707</c:v>
                </c:pt>
                <c:pt idx="5235">
                  <c:v>42857.718784722201</c:v>
                </c:pt>
                <c:pt idx="5236">
                  <c:v>42857.719490740725</c:v>
                </c:pt>
                <c:pt idx="5237">
                  <c:v>42857.720196759226</c:v>
                </c:pt>
                <c:pt idx="5238">
                  <c:v>42857.720902777757</c:v>
                </c:pt>
                <c:pt idx="5239">
                  <c:v>42857.721608796273</c:v>
                </c:pt>
                <c:pt idx="5240">
                  <c:v>42857.722314814804</c:v>
                </c:pt>
                <c:pt idx="5241">
                  <c:v>42857.723020833291</c:v>
                </c:pt>
                <c:pt idx="5242">
                  <c:v>42857.723726851807</c:v>
                </c:pt>
                <c:pt idx="5243">
                  <c:v>42857.724432870345</c:v>
                </c:pt>
                <c:pt idx="5244">
                  <c:v>42857.725138888884</c:v>
                </c:pt>
                <c:pt idx="5245">
                  <c:v>42857.725844907378</c:v>
                </c:pt>
                <c:pt idx="5246">
                  <c:v>42857.726550925923</c:v>
                </c:pt>
                <c:pt idx="5247">
                  <c:v>42857.727256944447</c:v>
                </c:pt>
                <c:pt idx="5248">
                  <c:v>42857.727962962927</c:v>
                </c:pt>
                <c:pt idx="5249">
                  <c:v>42857.729224537004</c:v>
                </c:pt>
                <c:pt idx="5250">
                  <c:v>42857.729930555528</c:v>
                </c:pt>
                <c:pt idx="5251">
                  <c:v>42857.730636574073</c:v>
                </c:pt>
                <c:pt idx="5252">
                  <c:v>42857.731342592575</c:v>
                </c:pt>
                <c:pt idx="5253">
                  <c:v>42857.732048611077</c:v>
                </c:pt>
                <c:pt idx="5254">
                  <c:v>42857.732754629607</c:v>
                </c:pt>
                <c:pt idx="5255">
                  <c:v>42857.733460648124</c:v>
                </c:pt>
                <c:pt idx="5256">
                  <c:v>42857.734166666633</c:v>
                </c:pt>
                <c:pt idx="5257">
                  <c:v>42857.734872685185</c:v>
                </c:pt>
                <c:pt idx="5258">
                  <c:v>42857.735578703679</c:v>
                </c:pt>
                <c:pt idx="5259">
                  <c:v>42857.736284722225</c:v>
                </c:pt>
                <c:pt idx="5260">
                  <c:v>42857.736990740734</c:v>
                </c:pt>
                <c:pt idx="5261">
                  <c:v>42857.737696759228</c:v>
                </c:pt>
                <c:pt idx="5262">
                  <c:v>42857.738402777759</c:v>
                </c:pt>
                <c:pt idx="5263">
                  <c:v>42857.739108796275</c:v>
                </c:pt>
                <c:pt idx="5264">
                  <c:v>42857.739814814806</c:v>
                </c:pt>
                <c:pt idx="5265">
                  <c:v>42857.740520833315</c:v>
                </c:pt>
                <c:pt idx="5266">
                  <c:v>42857.741226851831</c:v>
                </c:pt>
                <c:pt idx="5267">
                  <c:v>42857.741932870355</c:v>
                </c:pt>
                <c:pt idx="5268">
                  <c:v>42857.742638888893</c:v>
                </c:pt>
                <c:pt idx="5269">
                  <c:v>42857.743344907387</c:v>
                </c:pt>
                <c:pt idx="5270">
                  <c:v>42857.744050925932</c:v>
                </c:pt>
                <c:pt idx="5271">
                  <c:v>42857.744756944441</c:v>
                </c:pt>
                <c:pt idx="5272">
                  <c:v>42857.745462962943</c:v>
                </c:pt>
                <c:pt idx="5273">
                  <c:v>42857.746168981474</c:v>
                </c:pt>
                <c:pt idx="5274">
                  <c:v>42857.746875000012</c:v>
                </c:pt>
                <c:pt idx="5275">
                  <c:v>42857.747581018521</c:v>
                </c:pt>
                <c:pt idx="5276">
                  <c:v>42857.748287037037</c:v>
                </c:pt>
                <c:pt idx="5277">
                  <c:v>42857.749386574076</c:v>
                </c:pt>
                <c:pt idx="5278">
                  <c:v>42857.750092592592</c:v>
                </c:pt>
                <c:pt idx="5279">
                  <c:v>42857.750798611087</c:v>
                </c:pt>
                <c:pt idx="5280">
                  <c:v>42857.751504629625</c:v>
                </c:pt>
                <c:pt idx="5281">
                  <c:v>42857.752210648185</c:v>
                </c:pt>
                <c:pt idx="5282">
                  <c:v>42857.752916666665</c:v>
                </c:pt>
                <c:pt idx="5283">
                  <c:v>42857.753622685166</c:v>
                </c:pt>
                <c:pt idx="5284">
                  <c:v>42857.754328703704</c:v>
                </c:pt>
                <c:pt idx="5285">
                  <c:v>42857.75503472222</c:v>
                </c:pt>
                <c:pt idx="5286">
                  <c:v>42857.755740740722</c:v>
                </c:pt>
                <c:pt idx="5287">
                  <c:v>42857.756446759238</c:v>
                </c:pt>
                <c:pt idx="5288">
                  <c:v>42857.757152777776</c:v>
                </c:pt>
                <c:pt idx="5289">
                  <c:v>42857.757858796293</c:v>
                </c:pt>
                <c:pt idx="5290">
                  <c:v>42857.758564814816</c:v>
                </c:pt>
                <c:pt idx="5291">
                  <c:v>42857.759270833325</c:v>
                </c:pt>
                <c:pt idx="5292">
                  <c:v>42857.759976851834</c:v>
                </c:pt>
                <c:pt idx="5293">
                  <c:v>42857.76068287035</c:v>
                </c:pt>
                <c:pt idx="5294">
                  <c:v>42857.761388888874</c:v>
                </c:pt>
                <c:pt idx="5295">
                  <c:v>42857.762094907404</c:v>
                </c:pt>
                <c:pt idx="5296">
                  <c:v>42857.762800925928</c:v>
                </c:pt>
                <c:pt idx="5297">
                  <c:v>42857.763506944444</c:v>
                </c:pt>
                <c:pt idx="5298">
                  <c:v>42857.76421296296</c:v>
                </c:pt>
                <c:pt idx="5299">
                  <c:v>42857.764918981484</c:v>
                </c:pt>
                <c:pt idx="5300">
                  <c:v>42857.765624999985</c:v>
                </c:pt>
                <c:pt idx="5301">
                  <c:v>42857.766331018516</c:v>
                </c:pt>
                <c:pt idx="5302">
                  <c:v>42857.767037037025</c:v>
                </c:pt>
                <c:pt idx="5303">
                  <c:v>42857.767743055527</c:v>
                </c:pt>
                <c:pt idx="5304">
                  <c:v>42857.768449074072</c:v>
                </c:pt>
                <c:pt idx="5305">
                  <c:v>42857.769594907404</c:v>
                </c:pt>
                <c:pt idx="5306">
                  <c:v>42857.770300925928</c:v>
                </c:pt>
                <c:pt idx="5307">
                  <c:v>42857.771006944444</c:v>
                </c:pt>
                <c:pt idx="5308">
                  <c:v>42857.771712962938</c:v>
                </c:pt>
                <c:pt idx="5309">
                  <c:v>42857.772418981476</c:v>
                </c:pt>
                <c:pt idx="5310">
                  <c:v>42857.773124999985</c:v>
                </c:pt>
                <c:pt idx="5311">
                  <c:v>42857.773831018516</c:v>
                </c:pt>
                <c:pt idx="5312">
                  <c:v>42857.774537037039</c:v>
                </c:pt>
                <c:pt idx="5313">
                  <c:v>42857.775243055556</c:v>
                </c:pt>
                <c:pt idx="5314">
                  <c:v>42857.775949074072</c:v>
                </c:pt>
                <c:pt idx="5315">
                  <c:v>42857.776655092603</c:v>
                </c:pt>
                <c:pt idx="5316">
                  <c:v>42857.777361111068</c:v>
                </c:pt>
                <c:pt idx="5317">
                  <c:v>42857.778067129628</c:v>
                </c:pt>
                <c:pt idx="5318">
                  <c:v>42857.778773148173</c:v>
                </c:pt>
                <c:pt idx="5319">
                  <c:v>42857.779479166646</c:v>
                </c:pt>
                <c:pt idx="5320">
                  <c:v>42857.780185185184</c:v>
                </c:pt>
                <c:pt idx="5321">
                  <c:v>42857.7808912037</c:v>
                </c:pt>
                <c:pt idx="5322">
                  <c:v>42857.781597222223</c:v>
                </c:pt>
                <c:pt idx="5323">
                  <c:v>42857.78230324074</c:v>
                </c:pt>
                <c:pt idx="5324">
                  <c:v>42857.783009259256</c:v>
                </c:pt>
                <c:pt idx="5325">
                  <c:v>42857.783715277779</c:v>
                </c:pt>
                <c:pt idx="5326">
                  <c:v>42857.784421296295</c:v>
                </c:pt>
                <c:pt idx="5327">
                  <c:v>42857.785127314804</c:v>
                </c:pt>
                <c:pt idx="5328">
                  <c:v>42857.785833333335</c:v>
                </c:pt>
                <c:pt idx="5329">
                  <c:v>42857.786539351873</c:v>
                </c:pt>
                <c:pt idx="5330">
                  <c:v>42857.787245370368</c:v>
                </c:pt>
                <c:pt idx="5331">
                  <c:v>42857.787951388891</c:v>
                </c:pt>
                <c:pt idx="5332">
                  <c:v>42857.788657407429</c:v>
                </c:pt>
                <c:pt idx="5333">
                  <c:v>42857.789733796286</c:v>
                </c:pt>
                <c:pt idx="5334">
                  <c:v>42857.790439814795</c:v>
                </c:pt>
                <c:pt idx="5335">
                  <c:v>42857.791145833267</c:v>
                </c:pt>
                <c:pt idx="5336">
                  <c:v>42857.79185185182</c:v>
                </c:pt>
                <c:pt idx="5337">
                  <c:v>42857.792557870373</c:v>
                </c:pt>
                <c:pt idx="5338">
                  <c:v>42857.793263888874</c:v>
                </c:pt>
                <c:pt idx="5339">
                  <c:v>42857.793969907369</c:v>
                </c:pt>
                <c:pt idx="5340">
                  <c:v>42857.794675925928</c:v>
                </c:pt>
                <c:pt idx="5341">
                  <c:v>42857.795381944423</c:v>
                </c:pt>
                <c:pt idx="5342">
                  <c:v>42857.796087962954</c:v>
                </c:pt>
                <c:pt idx="5343">
                  <c:v>42857.796793981463</c:v>
                </c:pt>
                <c:pt idx="5344">
                  <c:v>42857.797499999986</c:v>
                </c:pt>
                <c:pt idx="5345">
                  <c:v>42857.798206018517</c:v>
                </c:pt>
                <c:pt idx="5346">
                  <c:v>42857.798912037026</c:v>
                </c:pt>
                <c:pt idx="5347">
                  <c:v>42857.799618055556</c:v>
                </c:pt>
                <c:pt idx="5348">
                  <c:v>42857.800324074095</c:v>
                </c:pt>
                <c:pt idx="5349">
                  <c:v>42857.801030092603</c:v>
                </c:pt>
                <c:pt idx="5350">
                  <c:v>42857.801736111105</c:v>
                </c:pt>
                <c:pt idx="5351">
                  <c:v>42857.802442129629</c:v>
                </c:pt>
                <c:pt idx="5352">
                  <c:v>42857.803148148167</c:v>
                </c:pt>
                <c:pt idx="5353">
                  <c:v>42857.803854166668</c:v>
                </c:pt>
                <c:pt idx="5354">
                  <c:v>42857.804560185192</c:v>
                </c:pt>
                <c:pt idx="5355">
                  <c:v>42857.805266203701</c:v>
                </c:pt>
                <c:pt idx="5356">
                  <c:v>42857.805972222232</c:v>
                </c:pt>
                <c:pt idx="5357">
                  <c:v>42857.80667824077</c:v>
                </c:pt>
                <c:pt idx="5358">
                  <c:v>42857.807384259257</c:v>
                </c:pt>
                <c:pt idx="5359">
                  <c:v>42857.808090277802</c:v>
                </c:pt>
                <c:pt idx="5360">
                  <c:v>42857.808796296325</c:v>
                </c:pt>
                <c:pt idx="5361">
                  <c:v>42857.809872685182</c:v>
                </c:pt>
                <c:pt idx="5362">
                  <c:v>42857.810578703713</c:v>
                </c:pt>
                <c:pt idx="5363">
                  <c:v>42857.811284722222</c:v>
                </c:pt>
                <c:pt idx="5364">
                  <c:v>42857.811990740738</c:v>
                </c:pt>
                <c:pt idx="5365">
                  <c:v>42857.812696759262</c:v>
                </c:pt>
                <c:pt idx="5366">
                  <c:v>42857.813402777778</c:v>
                </c:pt>
                <c:pt idx="5367">
                  <c:v>42857.814108796316</c:v>
                </c:pt>
                <c:pt idx="5368">
                  <c:v>42857.814814814847</c:v>
                </c:pt>
                <c:pt idx="5369">
                  <c:v>42857.815520833334</c:v>
                </c:pt>
                <c:pt idx="5370">
                  <c:v>42857.816226851872</c:v>
                </c:pt>
                <c:pt idx="5371">
                  <c:v>42857.816932870395</c:v>
                </c:pt>
                <c:pt idx="5372">
                  <c:v>42857.817638888919</c:v>
                </c:pt>
                <c:pt idx="5373">
                  <c:v>42857.818344907413</c:v>
                </c:pt>
                <c:pt idx="5374">
                  <c:v>42857.819050925951</c:v>
                </c:pt>
                <c:pt idx="5375">
                  <c:v>42857.819756944467</c:v>
                </c:pt>
                <c:pt idx="5376">
                  <c:v>42857.820462962954</c:v>
                </c:pt>
                <c:pt idx="5377">
                  <c:v>42857.821168981449</c:v>
                </c:pt>
                <c:pt idx="5378">
                  <c:v>42857.821875000001</c:v>
                </c:pt>
                <c:pt idx="5379">
                  <c:v>42857.822581018518</c:v>
                </c:pt>
                <c:pt idx="5380">
                  <c:v>42857.823287037034</c:v>
                </c:pt>
                <c:pt idx="5381">
                  <c:v>42857.823993055557</c:v>
                </c:pt>
                <c:pt idx="5382">
                  <c:v>42857.824699074103</c:v>
                </c:pt>
                <c:pt idx="5383">
                  <c:v>42857.82540509259</c:v>
                </c:pt>
                <c:pt idx="5384">
                  <c:v>42857.826111111106</c:v>
                </c:pt>
                <c:pt idx="5385">
                  <c:v>42857.826817129651</c:v>
                </c:pt>
                <c:pt idx="5386">
                  <c:v>42857.827523148168</c:v>
                </c:pt>
                <c:pt idx="5387">
                  <c:v>42857.828229166669</c:v>
                </c:pt>
                <c:pt idx="5388">
                  <c:v>42857.828935185193</c:v>
                </c:pt>
                <c:pt idx="5389">
                  <c:v>42857.829976851834</c:v>
                </c:pt>
                <c:pt idx="5390">
                  <c:v>42857.830682870372</c:v>
                </c:pt>
                <c:pt idx="5391">
                  <c:v>42857.831388888888</c:v>
                </c:pt>
                <c:pt idx="5392">
                  <c:v>42857.832094907411</c:v>
                </c:pt>
                <c:pt idx="5393">
                  <c:v>42857.832800925942</c:v>
                </c:pt>
                <c:pt idx="5394">
                  <c:v>42857.833506944466</c:v>
                </c:pt>
                <c:pt idx="5395">
                  <c:v>42857.834212962989</c:v>
                </c:pt>
                <c:pt idx="5396">
                  <c:v>42857.834918981483</c:v>
                </c:pt>
                <c:pt idx="5397">
                  <c:v>42857.835625</c:v>
                </c:pt>
                <c:pt idx="5398">
                  <c:v>42857.836331018538</c:v>
                </c:pt>
                <c:pt idx="5399">
                  <c:v>42857.837037037039</c:v>
                </c:pt>
                <c:pt idx="5400">
                  <c:v>42857.837743055556</c:v>
                </c:pt>
                <c:pt idx="5401">
                  <c:v>42857.838449074094</c:v>
                </c:pt>
                <c:pt idx="5402">
                  <c:v>42857.839155092603</c:v>
                </c:pt>
                <c:pt idx="5403">
                  <c:v>42857.839861111104</c:v>
                </c:pt>
                <c:pt idx="5404">
                  <c:v>42857.840567129642</c:v>
                </c:pt>
                <c:pt idx="5405">
                  <c:v>42857.841273148195</c:v>
                </c:pt>
                <c:pt idx="5406">
                  <c:v>42857.841979166667</c:v>
                </c:pt>
                <c:pt idx="5407">
                  <c:v>42857.842685185191</c:v>
                </c:pt>
                <c:pt idx="5408">
                  <c:v>42857.8433912037</c:v>
                </c:pt>
                <c:pt idx="5409">
                  <c:v>42857.844097222245</c:v>
                </c:pt>
                <c:pt idx="5410">
                  <c:v>42857.844803240769</c:v>
                </c:pt>
                <c:pt idx="5411">
                  <c:v>42857.845509259263</c:v>
                </c:pt>
                <c:pt idx="5412">
                  <c:v>42857.846215277823</c:v>
                </c:pt>
                <c:pt idx="5413">
                  <c:v>42857.846921296317</c:v>
                </c:pt>
                <c:pt idx="5414">
                  <c:v>42857.847627314812</c:v>
                </c:pt>
                <c:pt idx="5415">
                  <c:v>42857.848333333342</c:v>
                </c:pt>
                <c:pt idx="5416">
                  <c:v>42857.849039351873</c:v>
                </c:pt>
                <c:pt idx="5417">
                  <c:v>42857.850173611114</c:v>
                </c:pt>
                <c:pt idx="5418">
                  <c:v>42857.850879629652</c:v>
                </c:pt>
                <c:pt idx="5419">
                  <c:v>42857.851585648175</c:v>
                </c:pt>
                <c:pt idx="5420">
                  <c:v>42857.852291666692</c:v>
                </c:pt>
                <c:pt idx="5421">
                  <c:v>42857.852997685193</c:v>
                </c:pt>
                <c:pt idx="5422">
                  <c:v>42857.85370370368</c:v>
                </c:pt>
                <c:pt idx="5423">
                  <c:v>42857.854409722218</c:v>
                </c:pt>
                <c:pt idx="5424">
                  <c:v>42857.855115740742</c:v>
                </c:pt>
                <c:pt idx="5425">
                  <c:v>42857.855821759258</c:v>
                </c:pt>
                <c:pt idx="5426">
                  <c:v>42857.856527777803</c:v>
                </c:pt>
                <c:pt idx="5427">
                  <c:v>42857.857233796334</c:v>
                </c:pt>
                <c:pt idx="5428">
                  <c:v>42857.857939814836</c:v>
                </c:pt>
                <c:pt idx="5429">
                  <c:v>42857.85864583333</c:v>
                </c:pt>
                <c:pt idx="5430">
                  <c:v>42857.859351851861</c:v>
                </c:pt>
                <c:pt idx="5431">
                  <c:v>42857.860057870392</c:v>
                </c:pt>
                <c:pt idx="5432">
                  <c:v>42857.860763888886</c:v>
                </c:pt>
                <c:pt idx="5433">
                  <c:v>42857.861469907388</c:v>
                </c:pt>
                <c:pt idx="5434">
                  <c:v>42857.862175925933</c:v>
                </c:pt>
                <c:pt idx="5435">
                  <c:v>42857.862881944442</c:v>
                </c:pt>
                <c:pt idx="5436">
                  <c:v>42857.863587962966</c:v>
                </c:pt>
                <c:pt idx="5437">
                  <c:v>42857.864293981482</c:v>
                </c:pt>
                <c:pt idx="5438">
                  <c:v>42857.865000000005</c:v>
                </c:pt>
                <c:pt idx="5439">
                  <c:v>42857.865706018521</c:v>
                </c:pt>
                <c:pt idx="5440">
                  <c:v>42857.866412037038</c:v>
                </c:pt>
                <c:pt idx="5441">
                  <c:v>42857.867118055561</c:v>
                </c:pt>
                <c:pt idx="5442">
                  <c:v>42857.867824074092</c:v>
                </c:pt>
                <c:pt idx="5443">
                  <c:v>42857.868530092623</c:v>
                </c:pt>
                <c:pt idx="5444">
                  <c:v>42857.86923611111</c:v>
                </c:pt>
                <c:pt idx="5445">
                  <c:v>42857.87045138891</c:v>
                </c:pt>
                <c:pt idx="5446">
                  <c:v>42857.871157407411</c:v>
                </c:pt>
                <c:pt idx="5447">
                  <c:v>42857.871863425942</c:v>
                </c:pt>
                <c:pt idx="5448">
                  <c:v>42857.872569444487</c:v>
                </c:pt>
                <c:pt idx="5449">
                  <c:v>42857.873275462989</c:v>
                </c:pt>
                <c:pt idx="5450">
                  <c:v>42857.873981481476</c:v>
                </c:pt>
                <c:pt idx="5451">
                  <c:v>42857.8746875</c:v>
                </c:pt>
                <c:pt idx="5452">
                  <c:v>42857.875393518516</c:v>
                </c:pt>
                <c:pt idx="5453">
                  <c:v>42857.876099537039</c:v>
                </c:pt>
                <c:pt idx="5454">
                  <c:v>42857.876805555563</c:v>
                </c:pt>
                <c:pt idx="5455">
                  <c:v>42857.877511574094</c:v>
                </c:pt>
                <c:pt idx="5456">
                  <c:v>42857.878217592624</c:v>
                </c:pt>
                <c:pt idx="5457">
                  <c:v>42857.878923611104</c:v>
                </c:pt>
                <c:pt idx="5458">
                  <c:v>42857.879629629628</c:v>
                </c:pt>
                <c:pt idx="5459">
                  <c:v>42857.880335648195</c:v>
                </c:pt>
                <c:pt idx="5460">
                  <c:v>42857.881041666646</c:v>
                </c:pt>
                <c:pt idx="5461">
                  <c:v>42857.881747685184</c:v>
                </c:pt>
                <c:pt idx="5462">
                  <c:v>42857.8824537037</c:v>
                </c:pt>
                <c:pt idx="5463">
                  <c:v>42857.883159722223</c:v>
                </c:pt>
                <c:pt idx="5464">
                  <c:v>42857.88386574074</c:v>
                </c:pt>
                <c:pt idx="5465">
                  <c:v>42857.884571759263</c:v>
                </c:pt>
                <c:pt idx="5466">
                  <c:v>42857.885277777801</c:v>
                </c:pt>
                <c:pt idx="5467">
                  <c:v>42857.885983796295</c:v>
                </c:pt>
                <c:pt idx="5468">
                  <c:v>42857.886689814812</c:v>
                </c:pt>
                <c:pt idx="5469">
                  <c:v>42857.887395833335</c:v>
                </c:pt>
                <c:pt idx="5470">
                  <c:v>42857.888101851851</c:v>
                </c:pt>
                <c:pt idx="5471">
                  <c:v>42857.888807870397</c:v>
                </c:pt>
                <c:pt idx="5472">
                  <c:v>42857.88951388892</c:v>
                </c:pt>
                <c:pt idx="5473">
                  <c:v>42857.890625</c:v>
                </c:pt>
                <c:pt idx="5474">
                  <c:v>42857.891331018516</c:v>
                </c:pt>
                <c:pt idx="5475">
                  <c:v>42857.89203703704</c:v>
                </c:pt>
                <c:pt idx="5476">
                  <c:v>42857.892743055556</c:v>
                </c:pt>
                <c:pt idx="5477">
                  <c:v>42857.893449074072</c:v>
                </c:pt>
                <c:pt idx="5478">
                  <c:v>42857.894155092603</c:v>
                </c:pt>
                <c:pt idx="5479">
                  <c:v>42857.894861111105</c:v>
                </c:pt>
                <c:pt idx="5480">
                  <c:v>42857.895567129628</c:v>
                </c:pt>
                <c:pt idx="5481">
                  <c:v>42857.896273148195</c:v>
                </c:pt>
                <c:pt idx="5482">
                  <c:v>42857.896979166668</c:v>
                </c:pt>
                <c:pt idx="5483">
                  <c:v>42857.897685185184</c:v>
                </c:pt>
                <c:pt idx="5484">
                  <c:v>42857.898391203707</c:v>
                </c:pt>
                <c:pt idx="5485">
                  <c:v>42857.899097222231</c:v>
                </c:pt>
                <c:pt idx="5486">
                  <c:v>42857.89980324074</c:v>
                </c:pt>
                <c:pt idx="5487">
                  <c:v>42857.900509259263</c:v>
                </c:pt>
                <c:pt idx="5488">
                  <c:v>42857.901215277801</c:v>
                </c:pt>
                <c:pt idx="5489">
                  <c:v>42857.901921296296</c:v>
                </c:pt>
                <c:pt idx="5490">
                  <c:v>42857.902627314812</c:v>
                </c:pt>
                <c:pt idx="5491">
                  <c:v>42857.903333333335</c:v>
                </c:pt>
                <c:pt idx="5492">
                  <c:v>42857.904039351874</c:v>
                </c:pt>
                <c:pt idx="5493">
                  <c:v>42857.904745370368</c:v>
                </c:pt>
                <c:pt idx="5494">
                  <c:v>42857.905451388891</c:v>
                </c:pt>
                <c:pt idx="5495">
                  <c:v>42857.906157407429</c:v>
                </c:pt>
                <c:pt idx="5496">
                  <c:v>42857.906863425953</c:v>
                </c:pt>
                <c:pt idx="5497">
                  <c:v>42857.907569444476</c:v>
                </c:pt>
                <c:pt idx="5498">
                  <c:v>42857.908275463</c:v>
                </c:pt>
                <c:pt idx="5499">
                  <c:v>42857.90898148148</c:v>
                </c:pt>
                <c:pt idx="5500">
                  <c:v>42857.909687499996</c:v>
                </c:pt>
                <c:pt idx="5501">
                  <c:v>42857.911076388918</c:v>
                </c:pt>
                <c:pt idx="5502">
                  <c:v>42857.911782407406</c:v>
                </c:pt>
                <c:pt idx="5503">
                  <c:v>42857.912488425951</c:v>
                </c:pt>
                <c:pt idx="5504">
                  <c:v>42857.913194444467</c:v>
                </c:pt>
                <c:pt idx="5505">
                  <c:v>42857.913900462961</c:v>
                </c:pt>
                <c:pt idx="5506">
                  <c:v>42857.914606481492</c:v>
                </c:pt>
                <c:pt idx="5507">
                  <c:v>42857.915312500001</c:v>
                </c:pt>
                <c:pt idx="5508">
                  <c:v>42857.916018518546</c:v>
                </c:pt>
                <c:pt idx="5509">
                  <c:v>42857.916724537034</c:v>
                </c:pt>
                <c:pt idx="5510">
                  <c:v>42857.917430555557</c:v>
                </c:pt>
                <c:pt idx="5511">
                  <c:v>42857.918136574095</c:v>
                </c:pt>
                <c:pt idx="5512">
                  <c:v>42857.918842592611</c:v>
                </c:pt>
                <c:pt idx="5513">
                  <c:v>42857.919548611106</c:v>
                </c:pt>
                <c:pt idx="5514">
                  <c:v>42857.920254629629</c:v>
                </c:pt>
                <c:pt idx="5515">
                  <c:v>42857.920960648145</c:v>
                </c:pt>
                <c:pt idx="5516">
                  <c:v>42857.921666666633</c:v>
                </c:pt>
                <c:pt idx="5517">
                  <c:v>42857.922372685185</c:v>
                </c:pt>
                <c:pt idx="5518">
                  <c:v>42857.923078703679</c:v>
                </c:pt>
                <c:pt idx="5519">
                  <c:v>42857.923784722188</c:v>
                </c:pt>
                <c:pt idx="5520">
                  <c:v>42857.924490740734</c:v>
                </c:pt>
                <c:pt idx="5521">
                  <c:v>42857.925196759228</c:v>
                </c:pt>
                <c:pt idx="5522">
                  <c:v>42857.925902777759</c:v>
                </c:pt>
                <c:pt idx="5523">
                  <c:v>42857.926608796297</c:v>
                </c:pt>
                <c:pt idx="5524">
                  <c:v>42857.927314814806</c:v>
                </c:pt>
                <c:pt idx="5525">
                  <c:v>42857.928020833315</c:v>
                </c:pt>
                <c:pt idx="5526">
                  <c:v>42857.928726851831</c:v>
                </c:pt>
                <c:pt idx="5527">
                  <c:v>42857.929432870355</c:v>
                </c:pt>
                <c:pt idx="5528">
                  <c:v>42857.930138888893</c:v>
                </c:pt>
                <c:pt idx="5529">
                  <c:v>42857.931446759227</c:v>
                </c:pt>
                <c:pt idx="5530">
                  <c:v>42857.932152777779</c:v>
                </c:pt>
                <c:pt idx="5531">
                  <c:v>42857.932858796317</c:v>
                </c:pt>
                <c:pt idx="5532">
                  <c:v>42857.933564814804</c:v>
                </c:pt>
                <c:pt idx="5533">
                  <c:v>42857.934270833335</c:v>
                </c:pt>
                <c:pt idx="5534">
                  <c:v>42857.934976851851</c:v>
                </c:pt>
                <c:pt idx="5535">
                  <c:v>42857.935682870346</c:v>
                </c:pt>
                <c:pt idx="5536">
                  <c:v>42857.936388888891</c:v>
                </c:pt>
                <c:pt idx="5537">
                  <c:v>42857.937094907407</c:v>
                </c:pt>
                <c:pt idx="5538">
                  <c:v>42857.937800925931</c:v>
                </c:pt>
                <c:pt idx="5539">
                  <c:v>42857.938506944476</c:v>
                </c:pt>
                <c:pt idx="5540">
                  <c:v>42857.939212962963</c:v>
                </c:pt>
                <c:pt idx="5541">
                  <c:v>42857.939918981479</c:v>
                </c:pt>
                <c:pt idx="5542">
                  <c:v>42857.940625000003</c:v>
                </c:pt>
                <c:pt idx="5543">
                  <c:v>42857.941331018519</c:v>
                </c:pt>
                <c:pt idx="5544">
                  <c:v>42857.942037037043</c:v>
                </c:pt>
                <c:pt idx="5545">
                  <c:v>42857.942743055559</c:v>
                </c:pt>
                <c:pt idx="5546">
                  <c:v>42857.943449074082</c:v>
                </c:pt>
                <c:pt idx="5547">
                  <c:v>42857.944155092613</c:v>
                </c:pt>
                <c:pt idx="5548">
                  <c:v>42857.944861111115</c:v>
                </c:pt>
                <c:pt idx="5549">
                  <c:v>42857.945567129631</c:v>
                </c:pt>
                <c:pt idx="5550">
                  <c:v>42857.946273148198</c:v>
                </c:pt>
                <c:pt idx="5551">
                  <c:v>42857.946979166663</c:v>
                </c:pt>
                <c:pt idx="5552">
                  <c:v>42857.947685185187</c:v>
                </c:pt>
                <c:pt idx="5553">
                  <c:v>42857.948391203703</c:v>
                </c:pt>
                <c:pt idx="5554">
                  <c:v>42857.949097222219</c:v>
                </c:pt>
                <c:pt idx="5555">
                  <c:v>42857.949803240743</c:v>
                </c:pt>
                <c:pt idx="5556">
                  <c:v>42857.950509259288</c:v>
                </c:pt>
                <c:pt idx="5557">
                  <c:v>42857.951851851853</c:v>
                </c:pt>
                <c:pt idx="5558">
                  <c:v>42857.952557870398</c:v>
                </c:pt>
                <c:pt idx="5559">
                  <c:v>42857.953263888892</c:v>
                </c:pt>
                <c:pt idx="5560">
                  <c:v>42857.953969907408</c:v>
                </c:pt>
                <c:pt idx="5561">
                  <c:v>42857.954675925954</c:v>
                </c:pt>
                <c:pt idx="5562">
                  <c:v>42857.955381944441</c:v>
                </c:pt>
                <c:pt idx="5563">
                  <c:v>42857.956087962986</c:v>
                </c:pt>
                <c:pt idx="5564">
                  <c:v>42857.956793981481</c:v>
                </c:pt>
                <c:pt idx="5565">
                  <c:v>42857.957500000011</c:v>
                </c:pt>
                <c:pt idx="5566">
                  <c:v>42857.958206018557</c:v>
                </c:pt>
                <c:pt idx="5567">
                  <c:v>42857.958912037058</c:v>
                </c:pt>
                <c:pt idx="5568">
                  <c:v>42857.959618055575</c:v>
                </c:pt>
                <c:pt idx="5569">
                  <c:v>42857.960324074083</c:v>
                </c:pt>
                <c:pt idx="5570">
                  <c:v>42857.961030092592</c:v>
                </c:pt>
                <c:pt idx="5571">
                  <c:v>42857.961736111087</c:v>
                </c:pt>
                <c:pt idx="5572">
                  <c:v>42857.962442129625</c:v>
                </c:pt>
                <c:pt idx="5573">
                  <c:v>42857.963148148148</c:v>
                </c:pt>
                <c:pt idx="5574">
                  <c:v>42857.963854166665</c:v>
                </c:pt>
                <c:pt idx="5575">
                  <c:v>42857.964560185188</c:v>
                </c:pt>
                <c:pt idx="5576">
                  <c:v>42857.965266203704</c:v>
                </c:pt>
                <c:pt idx="5577">
                  <c:v>42857.96597222222</c:v>
                </c:pt>
                <c:pt idx="5578">
                  <c:v>42857.966678240766</c:v>
                </c:pt>
                <c:pt idx="5579">
                  <c:v>42857.967384259238</c:v>
                </c:pt>
                <c:pt idx="5580">
                  <c:v>42857.968090277791</c:v>
                </c:pt>
                <c:pt idx="5581">
                  <c:v>42857.968796296293</c:v>
                </c:pt>
                <c:pt idx="5582">
                  <c:v>42857.969502314816</c:v>
                </c:pt>
                <c:pt idx="5583">
                  <c:v>42857.970208333332</c:v>
                </c:pt>
                <c:pt idx="5584">
                  <c:v>42857.970914351848</c:v>
                </c:pt>
                <c:pt idx="5585">
                  <c:v>42857.972129629627</c:v>
                </c:pt>
                <c:pt idx="5586">
                  <c:v>42857.972835648194</c:v>
                </c:pt>
                <c:pt idx="5587">
                  <c:v>42857.973541666644</c:v>
                </c:pt>
                <c:pt idx="5588">
                  <c:v>42857.974247685182</c:v>
                </c:pt>
                <c:pt idx="5589">
                  <c:v>42857.974953703706</c:v>
                </c:pt>
                <c:pt idx="5590">
                  <c:v>42857.975659722222</c:v>
                </c:pt>
                <c:pt idx="5591">
                  <c:v>42857.976365740738</c:v>
                </c:pt>
                <c:pt idx="5592">
                  <c:v>42857.977071759255</c:v>
                </c:pt>
                <c:pt idx="5593">
                  <c:v>42857.977777777778</c:v>
                </c:pt>
                <c:pt idx="5594">
                  <c:v>42857.978483796294</c:v>
                </c:pt>
                <c:pt idx="5595">
                  <c:v>42857.979189814796</c:v>
                </c:pt>
                <c:pt idx="5596">
                  <c:v>42857.979895833334</c:v>
                </c:pt>
                <c:pt idx="5597">
                  <c:v>42857.98060185185</c:v>
                </c:pt>
                <c:pt idx="5598">
                  <c:v>42857.981307870381</c:v>
                </c:pt>
                <c:pt idx="5599">
                  <c:v>42857.982013888919</c:v>
                </c:pt>
                <c:pt idx="5600">
                  <c:v>42857.982719907413</c:v>
                </c:pt>
                <c:pt idx="5601">
                  <c:v>42857.983425925922</c:v>
                </c:pt>
                <c:pt idx="5602">
                  <c:v>42857.984131944468</c:v>
                </c:pt>
                <c:pt idx="5603">
                  <c:v>42857.984837962991</c:v>
                </c:pt>
                <c:pt idx="5604">
                  <c:v>42857.985543981478</c:v>
                </c:pt>
                <c:pt idx="5605">
                  <c:v>42857.986250000024</c:v>
                </c:pt>
                <c:pt idx="5606">
                  <c:v>42857.986956018547</c:v>
                </c:pt>
                <c:pt idx="5607">
                  <c:v>42857.987662037034</c:v>
                </c:pt>
                <c:pt idx="5608">
                  <c:v>42857.988368055579</c:v>
                </c:pt>
                <c:pt idx="5609">
                  <c:v>42857.989074074103</c:v>
                </c:pt>
                <c:pt idx="5610">
                  <c:v>42857.98978009259</c:v>
                </c:pt>
                <c:pt idx="5611">
                  <c:v>42857.990486111084</c:v>
                </c:pt>
                <c:pt idx="5612">
                  <c:v>42857.991192129608</c:v>
                </c:pt>
                <c:pt idx="5613">
                  <c:v>42857.992407407408</c:v>
                </c:pt>
                <c:pt idx="5614">
                  <c:v>42857.993113425931</c:v>
                </c:pt>
                <c:pt idx="5615">
                  <c:v>42857.993819444477</c:v>
                </c:pt>
                <c:pt idx="5616">
                  <c:v>42857.994525462986</c:v>
                </c:pt>
                <c:pt idx="5617">
                  <c:v>42857.99523148148</c:v>
                </c:pt>
                <c:pt idx="5618">
                  <c:v>42857.995937499996</c:v>
                </c:pt>
                <c:pt idx="5619">
                  <c:v>42857.99664351852</c:v>
                </c:pt>
                <c:pt idx="5620">
                  <c:v>42857.997349537014</c:v>
                </c:pt>
                <c:pt idx="5621">
                  <c:v>42857.998055555552</c:v>
                </c:pt>
                <c:pt idx="5622">
                  <c:v>42857.998761574076</c:v>
                </c:pt>
                <c:pt idx="5623">
                  <c:v>42857.999467592585</c:v>
                </c:pt>
                <c:pt idx="5624">
                  <c:v>42858.000173611079</c:v>
                </c:pt>
                <c:pt idx="5625">
                  <c:v>42858.000879629632</c:v>
                </c:pt>
                <c:pt idx="5626">
                  <c:v>42858.001585648148</c:v>
                </c:pt>
                <c:pt idx="5627">
                  <c:v>42858.002291666664</c:v>
                </c:pt>
                <c:pt idx="5628">
                  <c:v>42858.002997685187</c:v>
                </c:pt>
                <c:pt idx="5629">
                  <c:v>42858.003703703667</c:v>
                </c:pt>
                <c:pt idx="5630">
                  <c:v>42858.00440972222</c:v>
                </c:pt>
                <c:pt idx="5631">
                  <c:v>42858.005115740736</c:v>
                </c:pt>
                <c:pt idx="5632">
                  <c:v>42858.005821759238</c:v>
                </c:pt>
                <c:pt idx="5633">
                  <c:v>42858.006527777783</c:v>
                </c:pt>
                <c:pt idx="5634">
                  <c:v>42858.007233796299</c:v>
                </c:pt>
                <c:pt idx="5635">
                  <c:v>42858.007939814815</c:v>
                </c:pt>
                <c:pt idx="5636">
                  <c:v>42858.008645833324</c:v>
                </c:pt>
                <c:pt idx="5637">
                  <c:v>42858.009351851855</c:v>
                </c:pt>
                <c:pt idx="5638">
                  <c:v>42858.010057870393</c:v>
                </c:pt>
                <c:pt idx="5639">
                  <c:v>42858.010763888888</c:v>
                </c:pt>
                <c:pt idx="5640">
                  <c:v>42858.011469907404</c:v>
                </c:pt>
                <c:pt idx="5641">
                  <c:v>42858.012835648195</c:v>
                </c:pt>
                <c:pt idx="5642">
                  <c:v>42858.013541666645</c:v>
                </c:pt>
                <c:pt idx="5643">
                  <c:v>42858.014247685183</c:v>
                </c:pt>
                <c:pt idx="5644">
                  <c:v>42858.014953703707</c:v>
                </c:pt>
                <c:pt idx="5645">
                  <c:v>42858.015659722223</c:v>
                </c:pt>
                <c:pt idx="5646">
                  <c:v>42858.016365740739</c:v>
                </c:pt>
                <c:pt idx="5647">
                  <c:v>42858.017071759255</c:v>
                </c:pt>
                <c:pt idx="5648">
                  <c:v>42858.017777777779</c:v>
                </c:pt>
                <c:pt idx="5649">
                  <c:v>42858.018483796295</c:v>
                </c:pt>
                <c:pt idx="5650">
                  <c:v>42858.019189814804</c:v>
                </c:pt>
                <c:pt idx="5651">
                  <c:v>42858.019895833335</c:v>
                </c:pt>
                <c:pt idx="5652">
                  <c:v>42858.020601851829</c:v>
                </c:pt>
                <c:pt idx="5653">
                  <c:v>42858.021307870345</c:v>
                </c:pt>
                <c:pt idx="5654">
                  <c:v>42858.022013888891</c:v>
                </c:pt>
                <c:pt idx="5655">
                  <c:v>42858.022719907407</c:v>
                </c:pt>
                <c:pt idx="5656">
                  <c:v>42858.023425925901</c:v>
                </c:pt>
                <c:pt idx="5657">
                  <c:v>42858.024131944447</c:v>
                </c:pt>
                <c:pt idx="5658">
                  <c:v>42858.024837962963</c:v>
                </c:pt>
                <c:pt idx="5659">
                  <c:v>42858.025543981457</c:v>
                </c:pt>
                <c:pt idx="5660">
                  <c:v>42858.026250000003</c:v>
                </c:pt>
                <c:pt idx="5661">
                  <c:v>42858.026956018519</c:v>
                </c:pt>
                <c:pt idx="5662">
                  <c:v>42858.027662037013</c:v>
                </c:pt>
                <c:pt idx="5663">
                  <c:v>42858.028368055559</c:v>
                </c:pt>
                <c:pt idx="5664">
                  <c:v>42858.029074074082</c:v>
                </c:pt>
                <c:pt idx="5665">
                  <c:v>42858.029780092584</c:v>
                </c:pt>
                <c:pt idx="5666">
                  <c:v>42858.030486111093</c:v>
                </c:pt>
                <c:pt idx="5667">
                  <c:v>42858.031192129609</c:v>
                </c:pt>
                <c:pt idx="5668">
                  <c:v>42858.031898148176</c:v>
                </c:pt>
                <c:pt idx="5669">
                  <c:v>42858.033217592601</c:v>
                </c:pt>
                <c:pt idx="5670">
                  <c:v>42858.033923611067</c:v>
                </c:pt>
                <c:pt idx="5671">
                  <c:v>42858.034629629627</c:v>
                </c:pt>
                <c:pt idx="5672">
                  <c:v>42858.035335648172</c:v>
                </c:pt>
                <c:pt idx="5673">
                  <c:v>42858.036041666644</c:v>
                </c:pt>
                <c:pt idx="5674">
                  <c:v>42858.036747685175</c:v>
                </c:pt>
                <c:pt idx="5675">
                  <c:v>42858.037453703677</c:v>
                </c:pt>
                <c:pt idx="5676">
                  <c:v>42858.038159722222</c:v>
                </c:pt>
                <c:pt idx="5677">
                  <c:v>42858.038865740738</c:v>
                </c:pt>
                <c:pt idx="5678">
                  <c:v>42858.039571759255</c:v>
                </c:pt>
                <c:pt idx="5679">
                  <c:v>42858.040277777793</c:v>
                </c:pt>
                <c:pt idx="5680">
                  <c:v>42858.040983796294</c:v>
                </c:pt>
                <c:pt idx="5681">
                  <c:v>42858.041689814796</c:v>
                </c:pt>
                <c:pt idx="5682">
                  <c:v>42858.042395833334</c:v>
                </c:pt>
                <c:pt idx="5683">
                  <c:v>42858.043101851821</c:v>
                </c:pt>
                <c:pt idx="5684">
                  <c:v>42858.043807870381</c:v>
                </c:pt>
                <c:pt idx="5685">
                  <c:v>42858.044513888919</c:v>
                </c:pt>
                <c:pt idx="5686">
                  <c:v>42858.045219907413</c:v>
                </c:pt>
                <c:pt idx="5687">
                  <c:v>42858.045925925922</c:v>
                </c:pt>
                <c:pt idx="5688">
                  <c:v>42858.046631944468</c:v>
                </c:pt>
                <c:pt idx="5689">
                  <c:v>42858.047337962962</c:v>
                </c:pt>
                <c:pt idx="5690">
                  <c:v>42858.048043981478</c:v>
                </c:pt>
                <c:pt idx="5691">
                  <c:v>42858.048750000002</c:v>
                </c:pt>
                <c:pt idx="5692">
                  <c:v>42858.049456018518</c:v>
                </c:pt>
                <c:pt idx="5693">
                  <c:v>42858.050162037034</c:v>
                </c:pt>
                <c:pt idx="5694">
                  <c:v>42858.050868055579</c:v>
                </c:pt>
                <c:pt idx="5695">
                  <c:v>42858.051574074103</c:v>
                </c:pt>
                <c:pt idx="5696">
                  <c:v>42858.052280092612</c:v>
                </c:pt>
                <c:pt idx="5697">
                  <c:v>42858.053622685184</c:v>
                </c:pt>
                <c:pt idx="5698">
                  <c:v>42858.0543287037</c:v>
                </c:pt>
                <c:pt idx="5699">
                  <c:v>42858.055034722223</c:v>
                </c:pt>
                <c:pt idx="5700">
                  <c:v>42858.055740740725</c:v>
                </c:pt>
                <c:pt idx="5701">
                  <c:v>42858.056446759256</c:v>
                </c:pt>
                <c:pt idx="5702">
                  <c:v>42858.057152777779</c:v>
                </c:pt>
                <c:pt idx="5703">
                  <c:v>42858.057858796317</c:v>
                </c:pt>
                <c:pt idx="5704">
                  <c:v>42858.058564814812</c:v>
                </c:pt>
                <c:pt idx="5705">
                  <c:v>42858.059270833335</c:v>
                </c:pt>
                <c:pt idx="5706">
                  <c:v>42858.059976851851</c:v>
                </c:pt>
                <c:pt idx="5707">
                  <c:v>42858.060682870346</c:v>
                </c:pt>
                <c:pt idx="5708">
                  <c:v>42858.061388888884</c:v>
                </c:pt>
                <c:pt idx="5709">
                  <c:v>42858.062094907407</c:v>
                </c:pt>
                <c:pt idx="5710">
                  <c:v>42858.062800925931</c:v>
                </c:pt>
                <c:pt idx="5711">
                  <c:v>42858.063506944447</c:v>
                </c:pt>
                <c:pt idx="5712">
                  <c:v>42858.064212962963</c:v>
                </c:pt>
                <c:pt idx="5713">
                  <c:v>42858.064918981479</c:v>
                </c:pt>
                <c:pt idx="5714">
                  <c:v>42858.065624999996</c:v>
                </c:pt>
                <c:pt idx="5715">
                  <c:v>42858.066331018519</c:v>
                </c:pt>
                <c:pt idx="5716">
                  <c:v>42858.067037037035</c:v>
                </c:pt>
                <c:pt idx="5717">
                  <c:v>42858.067743055537</c:v>
                </c:pt>
                <c:pt idx="5718">
                  <c:v>42858.068449074082</c:v>
                </c:pt>
                <c:pt idx="5719">
                  <c:v>42858.069155092591</c:v>
                </c:pt>
                <c:pt idx="5720">
                  <c:v>42858.069861111093</c:v>
                </c:pt>
                <c:pt idx="5721">
                  <c:v>42858.070567129631</c:v>
                </c:pt>
                <c:pt idx="5722">
                  <c:v>42858.071273148176</c:v>
                </c:pt>
                <c:pt idx="5723">
                  <c:v>42858.071979166656</c:v>
                </c:pt>
                <c:pt idx="5724">
                  <c:v>42858.072685185187</c:v>
                </c:pt>
                <c:pt idx="5725">
                  <c:v>42858.074074074095</c:v>
                </c:pt>
                <c:pt idx="5726">
                  <c:v>42858.074780092589</c:v>
                </c:pt>
                <c:pt idx="5727">
                  <c:v>42858.075486111076</c:v>
                </c:pt>
                <c:pt idx="5728">
                  <c:v>42858.076192129629</c:v>
                </c:pt>
                <c:pt idx="5729">
                  <c:v>42858.076898148196</c:v>
                </c:pt>
                <c:pt idx="5730">
                  <c:v>42858.077604166654</c:v>
                </c:pt>
                <c:pt idx="5731">
                  <c:v>42858.078310185192</c:v>
                </c:pt>
                <c:pt idx="5732">
                  <c:v>42858.079016203701</c:v>
                </c:pt>
                <c:pt idx="5733">
                  <c:v>42858.079722222225</c:v>
                </c:pt>
                <c:pt idx="5734">
                  <c:v>42858.080428240741</c:v>
                </c:pt>
                <c:pt idx="5735">
                  <c:v>42858.081134259257</c:v>
                </c:pt>
                <c:pt idx="5736">
                  <c:v>42858.08184027778</c:v>
                </c:pt>
                <c:pt idx="5737">
                  <c:v>42858.082546296326</c:v>
                </c:pt>
                <c:pt idx="5738">
                  <c:v>42858.083252314813</c:v>
                </c:pt>
                <c:pt idx="5739">
                  <c:v>42858.083958333336</c:v>
                </c:pt>
                <c:pt idx="5740">
                  <c:v>42858.084664351853</c:v>
                </c:pt>
                <c:pt idx="5741">
                  <c:v>42858.085370370369</c:v>
                </c:pt>
                <c:pt idx="5742">
                  <c:v>42858.086076388929</c:v>
                </c:pt>
                <c:pt idx="5743">
                  <c:v>42858.086782407408</c:v>
                </c:pt>
                <c:pt idx="5744">
                  <c:v>42858.087488425932</c:v>
                </c:pt>
                <c:pt idx="5745">
                  <c:v>42858.08819444447</c:v>
                </c:pt>
                <c:pt idx="5746">
                  <c:v>42858.088900462986</c:v>
                </c:pt>
                <c:pt idx="5747">
                  <c:v>42858.089606481481</c:v>
                </c:pt>
                <c:pt idx="5748">
                  <c:v>42858.090312500004</c:v>
                </c:pt>
                <c:pt idx="5749">
                  <c:v>42858.09101851852</c:v>
                </c:pt>
                <c:pt idx="5750">
                  <c:v>42858.091724536993</c:v>
                </c:pt>
                <c:pt idx="5751">
                  <c:v>42858.092430555531</c:v>
                </c:pt>
                <c:pt idx="5752">
                  <c:v>42858.093136574076</c:v>
                </c:pt>
                <c:pt idx="5753">
                  <c:v>42858.094363425931</c:v>
                </c:pt>
                <c:pt idx="5754">
                  <c:v>42858.095069444447</c:v>
                </c:pt>
                <c:pt idx="5755">
                  <c:v>42858.095775462964</c:v>
                </c:pt>
                <c:pt idx="5756">
                  <c:v>42858.096481481458</c:v>
                </c:pt>
                <c:pt idx="5757">
                  <c:v>42858.097187499989</c:v>
                </c:pt>
                <c:pt idx="5758">
                  <c:v>42858.097893518505</c:v>
                </c:pt>
                <c:pt idx="5759">
                  <c:v>42858.098599537036</c:v>
                </c:pt>
                <c:pt idx="5760">
                  <c:v>42858.099305555537</c:v>
                </c:pt>
                <c:pt idx="5761">
                  <c:v>42858.100011574083</c:v>
                </c:pt>
                <c:pt idx="5762">
                  <c:v>42858.100717592592</c:v>
                </c:pt>
                <c:pt idx="5763">
                  <c:v>42858.101423611057</c:v>
                </c:pt>
                <c:pt idx="5764">
                  <c:v>42858.102129629624</c:v>
                </c:pt>
                <c:pt idx="5765">
                  <c:v>42858.102835648177</c:v>
                </c:pt>
                <c:pt idx="5766">
                  <c:v>42858.103541666635</c:v>
                </c:pt>
                <c:pt idx="5767">
                  <c:v>42858.104247685187</c:v>
                </c:pt>
                <c:pt idx="5768">
                  <c:v>42858.104953703682</c:v>
                </c:pt>
                <c:pt idx="5769">
                  <c:v>42858.10565972222</c:v>
                </c:pt>
                <c:pt idx="5770">
                  <c:v>42858.106365740736</c:v>
                </c:pt>
                <c:pt idx="5771">
                  <c:v>42858.107071759237</c:v>
                </c:pt>
                <c:pt idx="5772">
                  <c:v>42858.107777777775</c:v>
                </c:pt>
                <c:pt idx="5773">
                  <c:v>42858.108483796284</c:v>
                </c:pt>
                <c:pt idx="5774">
                  <c:v>42858.109189814793</c:v>
                </c:pt>
                <c:pt idx="5775">
                  <c:v>42858.109895833324</c:v>
                </c:pt>
                <c:pt idx="5776">
                  <c:v>42858.110601851855</c:v>
                </c:pt>
                <c:pt idx="5777">
                  <c:v>42858.111307870371</c:v>
                </c:pt>
                <c:pt idx="5778">
                  <c:v>42858.112013888909</c:v>
                </c:pt>
                <c:pt idx="5779">
                  <c:v>42858.112719907411</c:v>
                </c:pt>
                <c:pt idx="5780">
                  <c:v>42858.113425925927</c:v>
                </c:pt>
                <c:pt idx="5781">
                  <c:v>42858.114537037043</c:v>
                </c:pt>
                <c:pt idx="5782">
                  <c:v>42858.115243055552</c:v>
                </c:pt>
                <c:pt idx="5783">
                  <c:v>42858.115949074083</c:v>
                </c:pt>
                <c:pt idx="5784">
                  <c:v>42858.116655092614</c:v>
                </c:pt>
                <c:pt idx="5785">
                  <c:v>42858.117361111079</c:v>
                </c:pt>
                <c:pt idx="5786">
                  <c:v>42858.118067129632</c:v>
                </c:pt>
                <c:pt idx="5787">
                  <c:v>42858.118773148184</c:v>
                </c:pt>
                <c:pt idx="5788">
                  <c:v>42858.119479166664</c:v>
                </c:pt>
                <c:pt idx="5789">
                  <c:v>42858.120185185166</c:v>
                </c:pt>
                <c:pt idx="5790">
                  <c:v>42858.120891203704</c:v>
                </c:pt>
                <c:pt idx="5791">
                  <c:v>42858.12159722222</c:v>
                </c:pt>
                <c:pt idx="5792">
                  <c:v>42858.122303240736</c:v>
                </c:pt>
                <c:pt idx="5793">
                  <c:v>42858.123009259238</c:v>
                </c:pt>
                <c:pt idx="5794">
                  <c:v>42858.123715277776</c:v>
                </c:pt>
                <c:pt idx="5795">
                  <c:v>42858.124421296285</c:v>
                </c:pt>
                <c:pt idx="5796">
                  <c:v>42858.125127314794</c:v>
                </c:pt>
                <c:pt idx="5797">
                  <c:v>42858.125833333324</c:v>
                </c:pt>
                <c:pt idx="5798">
                  <c:v>42858.126539351862</c:v>
                </c:pt>
                <c:pt idx="5799">
                  <c:v>42858.127245370371</c:v>
                </c:pt>
                <c:pt idx="5800">
                  <c:v>42858.127951388888</c:v>
                </c:pt>
                <c:pt idx="5801">
                  <c:v>42858.128657407411</c:v>
                </c:pt>
                <c:pt idx="5802">
                  <c:v>42858.129363425927</c:v>
                </c:pt>
                <c:pt idx="5803">
                  <c:v>42858.130069444465</c:v>
                </c:pt>
                <c:pt idx="5804">
                  <c:v>42858.13077546296</c:v>
                </c:pt>
                <c:pt idx="5805">
                  <c:v>42858.131481481447</c:v>
                </c:pt>
                <c:pt idx="5806">
                  <c:v>42858.132187499999</c:v>
                </c:pt>
                <c:pt idx="5807">
                  <c:v>42858.132893518516</c:v>
                </c:pt>
                <c:pt idx="5808">
                  <c:v>42858.133599537025</c:v>
                </c:pt>
                <c:pt idx="5809">
                  <c:v>42858.134687499994</c:v>
                </c:pt>
                <c:pt idx="5810">
                  <c:v>42858.135393518496</c:v>
                </c:pt>
                <c:pt idx="5811">
                  <c:v>42858.136099537034</c:v>
                </c:pt>
                <c:pt idx="5812">
                  <c:v>42858.136805555558</c:v>
                </c:pt>
                <c:pt idx="5813">
                  <c:v>42858.137511574081</c:v>
                </c:pt>
                <c:pt idx="5814">
                  <c:v>42858.138217592612</c:v>
                </c:pt>
                <c:pt idx="5815">
                  <c:v>42858.138923611084</c:v>
                </c:pt>
                <c:pt idx="5816">
                  <c:v>42858.139629629608</c:v>
                </c:pt>
                <c:pt idx="5817">
                  <c:v>42858.140335648168</c:v>
                </c:pt>
                <c:pt idx="5818">
                  <c:v>42858.141041666633</c:v>
                </c:pt>
                <c:pt idx="5819">
                  <c:v>42858.141747685164</c:v>
                </c:pt>
                <c:pt idx="5820">
                  <c:v>42858.14245370368</c:v>
                </c:pt>
                <c:pt idx="5821">
                  <c:v>42858.143159722225</c:v>
                </c:pt>
                <c:pt idx="5822">
                  <c:v>42858.143865740734</c:v>
                </c:pt>
                <c:pt idx="5823">
                  <c:v>42858.144571759258</c:v>
                </c:pt>
                <c:pt idx="5824">
                  <c:v>42858.145277777781</c:v>
                </c:pt>
                <c:pt idx="5825">
                  <c:v>42858.145983796276</c:v>
                </c:pt>
                <c:pt idx="5826">
                  <c:v>42858.146689814814</c:v>
                </c:pt>
                <c:pt idx="5827">
                  <c:v>42858.147395833308</c:v>
                </c:pt>
                <c:pt idx="5828">
                  <c:v>42858.148101851832</c:v>
                </c:pt>
                <c:pt idx="5829">
                  <c:v>42858.148807870391</c:v>
                </c:pt>
                <c:pt idx="5830">
                  <c:v>42858.149513888893</c:v>
                </c:pt>
                <c:pt idx="5831">
                  <c:v>42858.150219907438</c:v>
                </c:pt>
                <c:pt idx="5832">
                  <c:v>42858.150925925933</c:v>
                </c:pt>
                <c:pt idx="5833">
                  <c:v>42858.151631944442</c:v>
                </c:pt>
                <c:pt idx="5834">
                  <c:v>42858.152337962987</c:v>
                </c:pt>
                <c:pt idx="5835">
                  <c:v>42858.153043981474</c:v>
                </c:pt>
                <c:pt idx="5836">
                  <c:v>42858.153749999998</c:v>
                </c:pt>
                <c:pt idx="5837">
                  <c:v>42858.15482638892</c:v>
                </c:pt>
                <c:pt idx="5838">
                  <c:v>42858.155532407429</c:v>
                </c:pt>
                <c:pt idx="5839">
                  <c:v>42858.156238425967</c:v>
                </c:pt>
                <c:pt idx="5840">
                  <c:v>42858.156944444476</c:v>
                </c:pt>
                <c:pt idx="5841">
                  <c:v>42858.157650462963</c:v>
                </c:pt>
                <c:pt idx="5842">
                  <c:v>42858.158356481501</c:v>
                </c:pt>
                <c:pt idx="5843">
                  <c:v>42858.159062499995</c:v>
                </c:pt>
                <c:pt idx="5844">
                  <c:v>42858.159768518504</c:v>
                </c:pt>
                <c:pt idx="5845">
                  <c:v>42858.160474537013</c:v>
                </c:pt>
                <c:pt idx="5846">
                  <c:v>42858.161180555515</c:v>
                </c:pt>
                <c:pt idx="5847">
                  <c:v>42858.161886574075</c:v>
                </c:pt>
                <c:pt idx="5848">
                  <c:v>42858.162592592591</c:v>
                </c:pt>
                <c:pt idx="5849">
                  <c:v>42858.163298611093</c:v>
                </c:pt>
                <c:pt idx="5850">
                  <c:v>42858.164004629609</c:v>
                </c:pt>
                <c:pt idx="5851">
                  <c:v>42858.164710648147</c:v>
                </c:pt>
                <c:pt idx="5852">
                  <c:v>42858.165416666634</c:v>
                </c:pt>
                <c:pt idx="5853">
                  <c:v>42858.166122685165</c:v>
                </c:pt>
                <c:pt idx="5854">
                  <c:v>42858.166828703681</c:v>
                </c:pt>
                <c:pt idx="5855">
                  <c:v>42858.167534722204</c:v>
                </c:pt>
                <c:pt idx="5856">
                  <c:v>42858.168240740735</c:v>
                </c:pt>
                <c:pt idx="5857">
                  <c:v>42858.168946759237</c:v>
                </c:pt>
                <c:pt idx="5858">
                  <c:v>42858.169652777775</c:v>
                </c:pt>
                <c:pt idx="5859">
                  <c:v>42858.170358796298</c:v>
                </c:pt>
                <c:pt idx="5860">
                  <c:v>42858.171064814793</c:v>
                </c:pt>
                <c:pt idx="5861">
                  <c:v>42858.171770833287</c:v>
                </c:pt>
                <c:pt idx="5862">
                  <c:v>42858.172476851854</c:v>
                </c:pt>
                <c:pt idx="5863">
                  <c:v>42858.173182870334</c:v>
                </c:pt>
                <c:pt idx="5864">
                  <c:v>42858.173888888887</c:v>
                </c:pt>
                <c:pt idx="5865">
                  <c:v>42858.175092592595</c:v>
                </c:pt>
                <c:pt idx="5866">
                  <c:v>42858.175798611068</c:v>
                </c:pt>
                <c:pt idx="5867">
                  <c:v>42858.176504629628</c:v>
                </c:pt>
                <c:pt idx="5868">
                  <c:v>42858.177210648173</c:v>
                </c:pt>
                <c:pt idx="5869">
                  <c:v>42858.177916666646</c:v>
                </c:pt>
                <c:pt idx="5870">
                  <c:v>42858.178622685184</c:v>
                </c:pt>
                <c:pt idx="5871">
                  <c:v>42858.179328703671</c:v>
                </c:pt>
                <c:pt idx="5872">
                  <c:v>42858.180034722223</c:v>
                </c:pt>
                <c:pt idx="5873">
                  <c:v>42858.180740740725</c:v>
                </c:pt>
                <c:pt idx="5874">
                  <c:v>42858.181446759227</c:v>
                </c:pt>
                <c:pt idx="5875">
                  <c:v>42858.182152777779</c:v>
                </c:pt>
                <c:pt idx="5876">
                  <c:v>42858.182858796317</c:v>
                </c:pt>
                <c:pt idx="5877">
                  <c:v>42858.183564814804</c:v>
                </c:pt>
                <c:pt idx="5878">
                  <c:v>42858.184270833335</c:v>
                </c:pt>
                <c:pt idx="5879">
                  <c:v>42858.184976851851</c:v>
                </c:pt>
                <c:pt idx="5880">
                  <c:v>42858.185682870346</c:v>
                </c:pt>
                <c:pt idx="5881">
                  <c:v>42858.186388888891</c:v>
                </c:pt>
                <c:pt idx="5882">
                  <c:v>42858.187094907407</c:v>
                </c:pt>
                <c:pt idx="5883">
                  <c:v>42858.187800925931</c:v>
                </c:pt>
                <c:pt idx="5884">
                  <c:v>42858.188506944476</c:v>
                </c:pt>
                <c:pt idx="5885">
                  <c:v>42858.189212962963</c:v>
                </c:pt>
                <c:pt idx="5886">
                  <c:v>42858.189918981479</c:v>
                </c:pt>
                <c:pt idx="5887">
                  <c:v>42858.190624999996</c:v>
                </c:pt>
                <c:pt idx="5888">
                  <c:v>42858.191331018505</c:v>
                </c:pt>
                <c:pt idx="5889">
                  <c:v>42858.192037037035</c:v>
                </c:pt>
                <c:pt idx="5890">
                  <c:v>42858.192743055537</c:v>
                </c:pt>
                <c:pt idx="5891">
                  <c:v>42858.193449074075</c:v>
                </c:pt>
                <c:pt idx="5892">
                  <c:v>42858.194155092591</c:v>
                </c:pt>
                <c:pt idx="5893">
                  <c:v>42858.195393518494</c:v>
                </c:pt>
                <c:pt idx="5894">
                  <c:v>42858.196099537025</c:v>
                </c:pt>
                <c:pt idx="5895">
                  <c:v>42858.196805555555</c:v>
                </c:pt>
                <c:pt idx="5896">
                  <c:v>42858.197511574072</c:v>
                </c:pt>
                <c:pt idx="5897">
                  <c:v>42858.198217592602</c:v>
                </c:pt>
                <c:pt idx="5898">
                  <c:v>42858.198923611068</c:v>
                </c:pt>
                <c:pt idx="5899">
                  <c:v>42858.199629629598</c:v>
                </c:pt>
                <c:pt idx="5900">
                  <c:v>42858.200335648173</c:v>
                </c:pt>
                <c:pt idx="5901">
                  <c:v>42858.201041666623</c:v>
                </c:pt>
                <c:pt idx="5902">
                  <c:v>42858.201747685147</c:v>
                </c:pt>
                <c:pt idx="5903">
                  <c:v>42858.202453703678</c:v>
                </c:pt>
                <c:pt idx="5904">
                  <c:v>42858.203159722201</c:v>
                </c:pt>
                <c:pt idx="5905">
                  <c:v>42858.203865740725</c:v>
                </c:pt>
                <c:pt idx="5906">
                  <c:v>42858.204571759255</c:v>
                </c:pt>
                <c:pt idx="5907">
                  <c:v>42858.205277777779</c:v>
                </c:pt>
                <c:pt idx="5908">
                  <c:v>42858.205983796273</c:v>
                </c:pt>
                <c:pt idx="5909">
                  <c:v>42858.206689814804</c:v>
                </c:pt>
                <c:pt idx="5910">
                  <c:v>42858.207395833313</c:v>
                </c:pt>
                <c:pt idx="5911">
                  <c:v>42858.208101851829</c:v>
                </c:pt>
                <c:pt idx="5912">
                  <c:v>42858.208807870367</c:v>
                </c:pt>
                <c:pt idx="5913">
                  <c:v>42858.209513888891</c:v>
                </c:pt>
                <c:pt idx="5914">
                  <c:v>42858.210219907429</c:v>
                </c:pt>
                <c:pt idx="5915">
                  <c:v>42858.210925925923</c:v>
                </c:pt>
                <c:pt idx="5916">
                  <c:v>42858.211631944447</c:v>
                </c:pt>
                <c:pt idx="5917">
                  <c:v>42858.212337962963</c:v>
                </c:pt>
                <c:pt idx="5918">
                  <c:v>42858.213043981457</c:v>
                </c:pt>
                <c:pt idx="5919">
                  <c:v>42858.213749999995</c:v>
                </c:pt>
                <c:pt idx="5920">
                  <c:v>42858.214456018519</c:v>
                </c:pt>
                <c:pt idx="5921">
                  <c:v>42858.215567129628</c:v>
                </c:pt>
                <c:pt idx="5922">
                  <c:v>42858.216273148195</c:v>
                </c:pt>
                <c:pt idx="5923">
                  <c:v>42858.216979166667</c:v>
                </c:pt>
                <c:pt idx="5924">
                  <c:v>42858.217685185184</c:v>
                </c:pt>
                <c:pt idx="5925">
                  <c:v>42858.2183912037</c:v>
                </c:pt>
                <c:pt idx="5926">
                  <c:v>42858.219097222223</c:v>
                </c:pt>
                <c:pt idx="5927">
                  <c:v>42858.21980324074</c:v>
                </c:pt>
                <c:pt idx="5928">
                  <c:v>42858.220509259256</c:v>
                </c:pt>
                <c:pt idx="5929">
                  <c:v>42858.221215277779</c:v>
                </c:pt>
                <c:pt idx="5930">
                  <c:v>42858.221921296274</c:v>
                </c:pt>
                <c:pt idx="5931">
                  <c:v>42858.222627314804</c:v>
                </c:pt>
                <c:pt idx="5932">
                  <c:v>42858.223333333313</c:v>
                </c:pt>
                <c:pt idx="5933">
                  <c:v>42858.224039351851</c:v>
                </c:pt>
                <c:pt idx="5934">
                  <c:v>42858.224745370346</c:v>
                </c:pt>
                <c:pt idx="5935">
                  <c:v>42858.225451388884</c:v>
                </c:pt>
                <c:pt idx="5936">
                  <c:v>42858.226157407407</c:v>
                </c:pt>
                <c:pt idx="5937">
                  <c:v>42858.226863425931</c:v>
                </c:pt>
                <c:pt idx="5938">
                  <c:v>42858.227569444447</c:v>
                </c:pt>
                <c:pt idx="5939">
                  <c:v>42858.228275462963</c:v>
                </c:pt>
                <c:pt idx="5940">
                  <c:v>42858.228981481458</c:v>
                </c:pt>
                <c:pt idx="5941">
                  <c:v>42858.229687499988</c:v>
                </c:pt>
                <c:pt idx="5942">
                  <c:v>42858.230393518505</c:v>
                </c:pt>
                <c:pt idx="5943">
                  <c:v>42858.231099537014</c:v>
                </c:pt>
                <c:pt idx="5944">
                  <c:v>42858.231805555537</c:v>
                </c:pt>
                <c:pt idx="5945">
                  <c:v>42858.232511574082</c:v>
                </c:pt>
                <c:pt idx="5946">
                  <c:v>42858.233217592591</c:v>
                </c:pt>
                <c:pt idx="5947">
                  <c:v>42858.233923611071</c:v>
                </c:pt>
                <c:pt idx="5948">
                  <c:v>42858.234629629624</c:v>
                </c:pt>
                <c:pt idx="5949">
                  <c:v>42858.235335648147</c:v>
                </c:pt>
                <c:pt idx="5950">
                  <c:v>42858.236134259256</c:v>
                </c:pt>
                <c:pt idx="5951">
                  <c:v>42858.236840277779</c:v>
                </c:pt>
                <c:pt idx="5952">
                  <c:v>42858.237546296295</c:v>
                </c:pt>
                <c:pt idx="5953">
                  <c:v>42858.238252314812</c:v>
                </c:pt>
                <c:pt idx="5954">
                  <c:v>42858.238958333335</c:v>
                </c:pt>
                <c:pt idx="5955">
                  <c:v>42858.23966435183</c:v>
                </c:pt>
                <c:pt idx="5956">
                  <c:v>42858.240370370368</c:v>
                </c:pt>
                <c:pt idx="5957">
                  <c:v>42858.241076388891</c:v>
                </c:pt>
                <c:pt idx="5958">
                  <c:v>42858.241782407378</c:v>
                </c:pt>
                <c:pt idx="5959">
                  <c:v>42858.242488425931</c:v>
                </c:pt>
                <c:pt idx="5960">
                  <c:v>42858.243194444447</c:v>
                </c:pt>
                <c:pt idx="5961">
                  <c:v>42858.243900462956</c:v>
                </c:pt>
                <c:pt idx="5962">
                  <c:v>42858.244606481479</c:v>
                </c:pt>
                <c:pt idx="5963">
                  <c:v>42858.245312499996</c:v>
                </c:pt>
                <c:pt idx="5964">
                  <c:v>42858.246018518519</c:v>
                </c:pt>
                <c:pt idx="5965">
                  <c:v>42858.246724537014</c:v>
                </c:pt>
                <c:pt idx="5966">
                  <c:v>42858.247430555537</c:v>
                </c:pt>
                <c:pt idx="5967">
                  <c:v>42858.248136574082</c:v>
                </c:pt>
                <c:pt idx="5968">
                  <c:v>42858.248842592591</c:v>
                </c:pt>
                <c:pt idx="5969">
                  <c:v>42858.249548611093</c:v>
                </c:pt>
                <c:pt idx="5970">
                  <c:v>42858.250254629631</c:v>
                </c:pt>
                <c:pt idx="5971">
                  <c:v>42858.250960648147</c:v>
                </c:pt>
                <c:pt idx="5972">
                  <c:v>42858.251666666627</c:v>
                </c:pt>
                <c:pt idx="5973">
                  <c:v>42858.252372685187</c:v>
                </c:pt>
                <c:pt idx="5974">
                  <c:v>42858.253078703681</c:v>
                </c:pt>
                <c:pt idx="5975">
                  <c:v>42858.25378472219</c:v>
                </c:pt>
                <c:pt idx="5976">
                  <c:v>42858.254490740735</c:v>
                </c:pt>
                <c:pt idx="5977">
                  <c:v>42858.255196759237</c:v>
                </c:pt>
                <c:pt idx="5978">
                  <c:v>42858.256261574083</c:v>
                </c:pt>
                <c:pt idx="5979">
                  <c:v>42858.256967592592</c:v>
                </c:pt>
                <c:pt idx="5980">
                  <c:v>42858.257673611079</c:v>
                </c:pt>
                <c:pt idx="5981">
                  <c:v>42858.258379629631</c:v>
                </c:pt>
                <c:pt idx="5982">
                  <c:v>42858.259085648147</c:v>
                </c:pt>
                <c:pt idx="5983">
                  <c:v>42858.259791666635</c:v>
                </c:pt>
                <c:pt idx="5984">
                  <c:v>42858.260497685165</c:v>
                </c:pt>
                <c:pt idx="5985">
                  <c:v>42858.261203703667</c:v>
                </c:pt>
                <c:pt idx="5986">
                  <c:v>42858.26190972219</c:v>
                </c:pt>
                <c:pt idx="5987">
                  <c:v>42858.262615740736</c:v>
                </c:pt>
                <c:pt idx="5988">
                  <c:v>42858.263321759216</c:v>
                </c:pt>
                <c:pt idx="5989">
                  <c:v>42858.264027777775</c:v>
                </c:pt>
                <c:pt idx="5990">
                  <c:v>42858.264733796284</c:v>
                </c:pt>
                <c:pt idx="5991">
                  <c:v>42858.265439814793</c:v>
                </c:pt>
                <c:pt idx="5992">
                  <c:v>42858.266145833288</c:v>
                </c:pt>
                <c:pt idx="5993">
                  <c:v>42858.266851851855</c:v>
                </c:pt>
                <c:pt idx="5994">
                  <c:v>42858.267557870371</c:v>
                </c:pt>
                <c:pt idx="5995">
                  <c:v>42858.268263888887</c:v>
                </c:pt>
                <c:pt idx="5996">
                  <c:v>42858.268969907404</c:v>
                </c:pt>
                <c:pt idx="5997">
                  <c:v>42858.269675925927</c:v>
                </c:pt>
                <c:pt idx="5998">
                  <c:v>42858.270381944436</c:v>
                </c:pt>
                <c:pt idx="5999">
                  <c:v>42858.271087962938</c:v>
                </c:pt>
                <c:pt idx="6000">
                  <c:v>42858.271793981447</c:v>
                </c:pt>
                <c:pt idx="6001">
                  <c:v>42858.272499999999</c:v>
                </c:pt>
                <c:pt idx="6002">
                  <c:v>42858.273206018515</c:v>
                </c:pt>
                <c:pt idx="6003">
                  <c:v>42858.273912037024</c:v>
                </c:pt>
                <c:pt idx="6004">
                  <c:v>42858.274618055562</c:v>
                </c:pt>
                <c:pt idx="6005">
                  <c:v>42858.275324074071</c:v>
                </c:pt>
                <c:pt idx="6006">
                  <c:v>42858.276493055557</c:v>
                </c:pt>
                <c:pt idx="6007">
                  <c:v>42858.277199074073</c:v>
                </c:pt>
                <c:pt idx="6008">
                  <c:v>42858.277905092589</c:v>
                </c:pt>
                <c:pt idx="6009">
                  <c:v>42858.278611111105</c:v>
                </c:pt>
                <c:pt idx="6010">
                  <c:v>42858.279317129629</c:v>
                </c:pt>
                <c:pt idx="6011">
                  <c:v>42858.280023148167</c:v>
                </c:pt>
                <c:pt idx="6012">
                  <c:v>42858.280729166654</c:v>
                </c:pt>
                <c:pt idx="6013">
                  <c:v>42858.281435185185</c:v>
                </c:pt>
                <c:pt idx="6014">
                  <c:v>42858.282141203679</c:v>
                </c:pt>
                <c:pt idx="6015">
                  <c:v>42858.282847222232</c:v>
                </c:pt>
                <c:pt idx="6016">
                  <c:v>42858.283553240741</c:v>
                </c:pt>
                <c:pt idx="6017">
                  <c:v>42858.284259259279</c:v>
                </c:pt>
                <c:pt idx="6018">
                  <c:v>42858.28496527778</c:v>
                </c:pt>
                <c:pt idx="6019">
                  <c:v>42858.285671296297</c:v>
                </c:pt>
                <c:pt idx="6020">
                  <c:v>42858.286377314813</c:v>
                </c:pt>
                <c:pt idx="6021">
                  <c:v>42858.287083333315</c:v>
                </c:pt>
                <c:pt idx="6022">
                  <c:v>42858.287789351831</c:v>
                </c:pt>
                <c:pt idx="6023">
                  <c:v>42858.288495370369</c:v>
                </c:pt>
                <c:pt idx="6024">
                  <c:v>42858.289201388892</c:v>
                </c:pt>
                <c:pt idx="6025">
                  <c:v>42858.289907407408</c:v>
                </c:pt>
                <c:pt idx="6026">
                  <c:v>42858.290613425932</c:v>
                </c:pt>
                <c:pt idx="6027">
                  <c:v>42858.291319444441</c:v>
                </c:pt>
                <c:pt idx="6028">
                  <c:v>42858.292025462964</c:v>
                </c:pt>
                <c:pt idx="6029">
                  <c:v>42858.292731481459</c:v>
                </c:pt>
                <c:pt idx="6030">
                  <c:v>42858.293437499997</c:v>
                </c:pt>
                <c:pt idx="6031">
                  <c:v>42858.294143518484</c:v>
                </c:pt>
                <c:pt idx="6032">
                  <c:v>42858.294849537015</c:v>
                </c:pt>
                <c:pt idx="6033">
                  <c:v>42858.295555555531</c:v>
                </c:pt>
                <c:pt idx="6034">
                  <c:v>42858.296631944446</c:v>
                </c:pt>
                <c:pt idx="6035">
                  <c:v>42858.297337962955</c:v>
                </c:pt>
                <c:pt idx="6036">
                  <c:v>42858.298043981456</c:v>
                </c:pt>
                <c:pt idx="6037">
                  <c:v>42858.298749999994</c:v>
                </c:pt>
                <c:pt idx="6038">
                  <c:v>42858.299456018496</c:v>
                </c:pt>
                <c:pt idx="6039">
                  <c:v>42858.300162037034</c:v>
                </c:pt>
                <c:pt idx="6040">
                  <c:v>42858.300868055579</c:v>
                </c:pt>
                <c:pt idx="6041">
                  <c:v>42858.301574074103</c:v>
                </c:pt>
                <c:pt idx="6042">
                  <c:v>42858.302280092612</c:v>
                </c:pt>
                <c:pt idx="6043">
                  <c:v>42858.302986111114</c:v>
                </c:pt>
                <c:pt idx="6044">
                  <c:v>42858.30369212963</c:v>
                </c:pt>
                <c:pt idx="6045">
                  <c:v>42858.304398148197</c:v>
                </c:pt>
                <c:pt idx="6046">
                  <c:v>42858.305104166655</c:v>
                </c:pt>
                <c:pt idx="6047">
                  <c:v>42858.305810185193</c:v>
                </c:pt>
                <c:pt idx="6048">
                  <c:v>42858.306516203724</c:v>
                </c:pt>
                <c:pt idx="6049">
                  <c:v>42858.307222222233</c:v>
                </c:pt>
                <c:pt idx="6050">
                  <c:v>42858.307928240742</c:v>
                </c:pt>
                <c:pt idx="6051">
                  <c:v>42858.30863425928</c:v>
                </c:pt>
                <c:pt idx="6052">
                  <c:v>42858.309340277781</c:v>
                </c:pt>
                <c:pt idx="6053">
                  <c:v>42858.310046296327</c:v>
                </c:pt>
                <c:pt idx="6054">
                  <c:v>42858.310752314836</c:v>
                </c:pt>
                <c:pt idx="6055">
                  <c:v>42858.31145833333</c:v>
                </c:pt>
                <c:pt idx="6056">
                  <c:v>42858.312164351853</c:v>
                </c:pt>
                <c:pt idx="6057">
                  <c:v>42858.312870370406</c:v>
                </c:pt>
                <c:pt idx="6058">
                  <c:v>42858.31357638893</c:v>
                </c:pt>
                <c:pt idx="6059">
                  <c:v>42858.314282407438</c:v>
                </c:pt>
                <c:pt idx="6060">
                  <c:v>42858.314988425955</c:v>
                </c:pt>
                <c:pt idx="6061">
                  <c:v>42858.316365740742</c:v>
                </c:pt>
                <c:pt idx="6062">
                  <c:v>42858.317071759258</c:v>
                </c:pt>
                <c:pt idx="6063">
                  <c:v>42858.317777777782</c:v>
                </c:pt>
                <c:pt idx="6064">
                  <c:v>42858.318483796298</c:v>
                </c:pt>
                <c:pt idx="6065">
                  <c:v>42858.319189814814</c:v>
                </c:pt>
                <c:pt idx="6066">
                  <c:v>42858.319895833331</c:v>
                </c:pt>
                <c:pt idx="6067">
                  <c:v>42858.320601851854</c:v>
                </c:pt>
                <c:pt idx="6068">
                  <c:v>42858.32130787037</c:v>
                </c:pt>
                <c:pt idx="6069">
                  <c:v>42858.322013888908</c:v>
                </c:pt>
                <c:pt idx="6070">
                  <c:v>42858.32271990741</c:v>
                </c:pt>
                <c:pt idx="6071">
                  <c:v>42858.323425925926</c:v>
                </c:pt>
                <c:pt idx="6072">
                  <c:v>42858.324131944442</c:v>
                </c:pt>
                <c:pt idx="6073">
                  <c:v>42858.324837962988</c:v>
                </c:pt>
                <c:pt idx="6074">
                  <c:v>42858.325543981475</c:v>
                </c:pt>
                <c:pt idx="6075">
                  <c:v>42858.326250000013</c:v>
                </c:pt>
                <c:pt idx="6076">
                  <c:v>42858.326956018544</c:v>
                </c:pt>
                <c:pt idx="6077">
                  <c:v>42858.327662037016</c:v>
                </c:pt>
                <c:pt idx="6078">
                  <c:v>42858.328368055561</c:v>
                </c:pt>
                <c:pt idx="6079">
                  <c:v>42858.329074074092</c:v>
                </c:pt>
                <c:pt idx="6080">
                  <c:v>42858.329780092594</c:v>
                </c:pt>
                <c:pt idx="6081">
                  <c:v>42858.330486111088</c:v>
                </c:pt>
                <c:pt idx="6082">
                  <c:v>42858.331192129626</c:v>
                </c:pt>
                <c:pt idx="6083">
                  <c:v>42858.331898148193</c:v>
                </c:pt>
                <c:pt idx="6084">
                  <c:v>42858.332604166666</c:v>
                </c:pt>
                <c:pt idx="6085">
                  <c:v>42858.333310185182</c:v>
                </c:pt>
                <c:pt idx="6086">
                  <c:v>42858.334016203713</c:v>
                </c:pt>
                <c:pt idx="6087">
                  <c:v>42858.334722222222</c:v>
                </c:pt>
                <c:pt idx="6088">
                  <c:v>42858.335428240738</c:v>
                </c:pt>
                <c:pt idx="6089">
                  <c:v>42858.336377314838</c:v>
                </c:pt>
                <c:pt idx="6090">
                  <c:v>42858.337083333325</c:v>
                </c:pt>
                <c:pt idx="6091">
                  <c:v>42858.337789351834</c:v>
                </c:pt>
                <c:pt idx="6092">
                  <c:v>42858.338495370394</c:v>
                </c:pt>
                <c:pt idx="6093">
                  <c:v>42858.33920138891</c:v>
                </c:pt>
                <c:pt idx="6094">
                  <c:v>42858.339907407411</c:v>
                </c:pt>
                <c:pt idx="6095">
                  <c:v>42858.340613425957</c:v>
                </c:pt>
                <c:pt idx="6096">
                  <c:v>42858.341319444487</c:v>
                </c:pt>
                <c:pt idx="6097">
                  <c:v>42858.342025462989</c:v>
                </c:pt>
                <c:pt idx="6098">
                  <c:v>42858.342731481483</c:v>
                </c:pt>
                <c:pt idx="6099">
                  <c:v>42858.3434375</c:v>
                </c:pt>
                <c:pt idx="6100">
                  <c:v>42858.344143518516</c:v>
                </c:pt>
                <c:pt idx="6101">
                  <c:v>42858.344849537039</c:v>
                </c:pt>
                <c:pt idx="6102">
                  <c:v>42858.345555555563</c:v>
                </c:pt>
                <c:pt idx="6103">
                  <c:v>42858.346261574094</c:v>
                </c:pt>
                <c:pt idx="6104">
                  <c:v>42858.346967592603</c:v>
                </c:pt>
                <c:pt idx="6105">
                  <c:v>42858.347673611104</c:v>
                </c:pt>
                <c:pt idx="6106">
                  <c:v>42858.348379629642</c:v>
                </c:pt>
                <c:pt idx="6107">
                  <c:v>42858.349085648173</c:v>
                </c:pt>
                <c:pt idx="6108">
                  <c:v>42858.349791666646</c:v>
                </c:pt>
                <c:pt idx="6109">
                  <c:v>42858.350497685191</c:v>
                </c:pt>
                <c:pt idx="6110">
                  <c:v>42858.3512037037</c:v>
                </c:pt>
                <c:pt idx="6111">
                  <c:v>42858.351909722223</c:v>
                </c:pt>
                <c:pt idx="6112">
                  <c:v>42858.352615740769</c:v>
                </c:pt>
                <c:pt idx="6113">
                  <c:v>42858.353321759256</c:v>
                </c:pt>
                <c:pt idx="6114">
                  <c:v>42858.354027777801</c:v>
                </c:pt>
                <c:pt idx="6115">
                  <c:v>42858.354733796317</c:v>
                </c:pt>
                <c:pt idx="6116">
                  <c:v>42858.355439814812</c:v>
                </c:pt>
                <c:pt idx="6117">
                  <c:v>42858.356469907412</c:v>
                </c:pt>
                <c:pt idx="6118">
                  <c:v>42858.357175925943</c:v>
                </c:pt>
                <c:pt idx="6119">
                  <c:v>42858.357881944466</c:v>
                </c:pt>
                <c:pt idx="6120">
                  <c:v>42858.35858796299</c:v>
                </c:pt>
                <c:pt idx="6121">
                  <c:v>42858.359293981492</c:v>
                </c:pt>
                <c:pt idx="6122">
                  <c:v>42858.36</c:v>
                </c:pt>
                <c:pt idx="6123">
                  <c:v>42858.360706018517</c:v>
                </c:pt>
                <c:pt idx="6124">
                  <c:v>42858.361412037026</c:v>
                </c:pt>
                <c:pt idx="6125">
                  <c:v>42858.362118055578</c:v>
                </c:pt>
                <c:pt idx="6126">
                  <c:v>42858.362824074095</c:v>
                </c:pt>
                <c:pt idx="6127">
                  <c:v>42858.363530092603</c:v>
                </c:pt>
                <c:pt idx="6128">
                  <c:v>42858.364236111112</c:v>
                </c:pt>
                <c:pt idx="6129">
                  <c:v>42858.364942129629</c:v>
                </c:pt>
                <c:pt idx="6130">
                  <c:v>42858.365648148167</c:v>
                </c:pt>
                <c:pt idx="6131">
                  <c:v>42858.366354166668</c:v>
                </c:pt>
                <c:pt idx="6132">
                  <c:v>42858.367060185185</c:v>
                </c:pt>
                <c:pt idx="6133">
                  <c:v>42858.367766203672</c:v>
                </c:pt>
                <c:pt idx="6134">
                  <c:v>42858.368472222232</c:v>
                </c:pt>
                <c:pt idx="6135">
                  <c:v>42858.36917824074</c:v>
                </c:pt>
                <c:pt idx="6136">
                  <c:v>42858.369884259257</c:v>
                </c:pt>
                <c:pt idx="6137">
                  <c:v>42858.370590277802</c:v>
                </c:pt>
                <c:pt idx="6138">
                  <c:v>42858.371296296325</c:v>
                </c:pt>
                <c:pt idx="6139">
                  <c:v>42858.372002314813</c:v>
                </c:pt>
                <c:pt idx="6140">
                  <c:v>42858.372708333336</c:v>
                </c:pt>
                <c:pt idx="6141">
                  <c:v>42858.373414351852</c:v>
                </c:pt>
                <c:pt idx="6142">
                  <c:v>42858.374120370368</c:v>
                </c:pt>
                <c:pt idx="6143">
                  <c:v>42858.374826388921</c:v>
                </c:pt>
                <c:pt idx="6144">
                  <c:v>42858.37553240743</c:v>
                </c:pt>
                <c:pt idx="6145">
                  <c:v>42858.376562500001</c:v>
                </c:pt>
                <c:pt idx="6146">
                  <c:v>42858.377268518518</c:v>
                </c:pt>
                <c:pt idx="6147">
                  <c:v>42858.377974537034</c:v>
                </c:pt>
                <c:pt idx="6148">
                  <c:v>42858.378680555557</c:v>
                </c:pt>
                <c:pt idx="6149">
                  <c:v>42858.379386574081</c:v>
                </c:pt>
                <c:pt idx="6150">
                  <c:v>42858.380092592612</c:v>
                </c:pt>
                <c:pt idx="6151">
                  <c:v>42858.380798611106</c:v>
                </c:pt>
                <c:pt idx="6152">
                  <c:v>42858.381504629629</c:v>
                </c:pt>
                <c:pt idx="6153">
                  <c:v>42858.382210648197</c:v>
                </c:pt>
                <c:pt idx="6154">
                  <c:v>42858.382916666669</c:v>
                </c:pt>
                <c:pt idx="6155">
                  <c:v>42858.383622685185</c:v>
                </c:pt>
                <c:pt idx="6156">
                  <c:v>42858.384328703702</c:v>
                </c:pt>
                <c:pt idx="6157">
                  <c:v>42858.385034722232</c:v>
                </c:pt>
                <c:pt idx="6158">
                  <c:v>42858.385740740734</c:v>
                </c:pt>
                <c:pt idx="6159">
                  <c:v>42858.386446759258</c:v>
                </c:pt>
                <c:pt idx="6160">
                  <c:v>42858.387152777781</c:v>
                </c:pt>
                <c:pt idx="6161">
                  <c:v>42858.387858796326</c:v>
                </c:pt>
                <c:pt idx="6162">
                  <c:v>42858.388564814813</c:v>
                </c:pt>
                <c:pt idx="6163">
                  <c:v>42858.38927083333</c:v>
                </c:pt>
                <c:pt idx="6164">
                  <c:v>42858.389976851853</c:v>
                </c:pt>
                <c:pt idx="6165">
                  <c:v>42858.390682870355</c:v>
                </c:pt>
                <c:pt idx="6166">
                  <c:v>42858.391388888886</c:v>
                </c:pt>
                <c:pt idx="6167">
                  <c:v>42858.392094907409</c:v>
                </c:pt>
                <c:pt idx="6168">
                  <c:v>42858.392800925933</c:v>
                </c:pt>
                <c:pt idx="6169">
                  <c:v>42858.393506944441</c:v>
                </c:pt>
                <c:pt idx="6170">
                  <c:v>42858.394212962987</c:v>
                </c:pt>
                <c:pt idx="6171">
                  <c:v>42858.394918981481</c:v>
                </c:pt>
                <c:pt idx="6172">
                  <c:v>42858.395624999997</c:v>
                </c:pt>
                <c:pt idx="6173">
                  <c:v>42858.396574074104</c:v>
                </c:pt>
                <c:pt idx="6174">
                  <c:v>42858.397280092591</c:v>
                </c:pt>
                <c:pt idx="6175">
                  <c:v>42858.397986111093</c:v>
                </c:pt>
                <c:pt idx="6176">
                  <c:v>42858.398692129631</c:v>
                </c:pt>
                <c:pt idx="6177">
                  <c:v>42858.399398148176</c:v>
                </c:pt>
                <c:pt idx="6178">
                  <c:v>42858.400104166656</c:v>
                </c:pt>
                <c:pt idx="6179">
                  <c:v>42858.400810185201</c:v>
                </c:pt>
                <c:pt idx="6180">
                  <c:v>42858.401516203703</c:v>
                </c:pt>
                <c:pt idx="6181">
                  <c:v>42858.402222222219</c:v>
                </c:pt>
                <c:pt idx="6182">
                  <c:v>42858.402928240743</c:v>
                </c:pt>
                <c:pt idx="6183">
                  <c:v>42858.403634259259</c:v>
                </c:pt>
                <c:pt idx="6184">
                  <c:v>42858.404340277782</c:v>
                </c:pt>
                <c:pt idx="6185">
                  <c:v>42858.405046296299</c:v>
                </c:pt>
                <c:pt idx="6186">
                  <c:v>42858.405752314815</c:v>
                </c:pt>
                <c:pt idx="6187">
                  <c:v>42858.406458333331</c:v>
                </c:pt>
                <c:pt idx="6188">
                  <c:v>42858.407164351855</c:v>
                </c:pt>
                <c:pt idx="6189">
                  <c:v>42858.407870370393</c:v>
                </c:pt>
                <c:pt idx="6190">
                  <c:v>42858.408576388931</c:v>
                </c:pt>
                <c:pt idx="6191">
                  <c:v>42858.409282407411</c:v>
                </c:pt>
                <c:pt idx="6192">
                  <c:v>42858.409988425941</c:v>
                </c:pt>
                <c:pt idx="6193">
                  <c:v>42858.410694444479</c:v>
                </c:pt>
                <c:pt idx="6194">
                  <c:v>42858.411400462966</c:v>
                </c:pt>
                <c:pt idx="6195">
                  <c:v>42858.412106481483</c:v>
                </c:pt>
                <c:pt idx="6196">
                  <c:v>42858.412812500013</c:v>
                </c:pt>
                <c:pt idx="6197">
                  <c:v>42858.413518518537</c:v>
                </c:pt>
                <c:pt idx="6198">
                  <c:v>42858.414224537039</c:v>
                </c:pt>
                <c:pt idx="6199">
                  <c:v>42858.414930555562</c:v>
                </c:pt>
                <c:pt idx="6200">
                  <c:v>42858.416319444499</c:v>
                </c:pt>
                <c:pt idx="6201">
                  <c:v>42858.417025462986</c:v>
                </c:pt>
                <c:pt idx="6202">
                  <c:v>42858.417731481481</c:v>
                </c:pt>
                <c:pt idx="6203">
                  <c:v>42858.418437500011</c:v>
                </c:pt>
                <c:pt idx="6204">
                  <c:v>42858.41914351852</c:v>
                </c:pt>
                <c:pt idx="6205">
                  <c:v>42858.419849537036</c:v>
                </c:pt>
                <c:pt idx="6206">
                  <c:v>42858.420555555553</c:v>
                </c:pt>
                <c:pt idx="6207">
                  <c:v>42858.421261574076</c:v>
                </c:pt>
                <c:pt idx="6208">
                  <c:v>42858.421967592585</c:v>
                </c:pt>
                <c:pt idx="6209">
                  <c:v>42858.422673611087</c:v>
                </c:pt>
                <c:pt idx="6210">
                  <c:v>42858.423379629625</c:v>
                </c:pt>
                <c:pt idx="6211">
                  <c:v>42858.424085648148</c:v>
                </c:pt>
                <c:pt idx="6212">
                  <c:v>42858.424791666643</c:v>
                </c:pt>
                <c:pt idx="6213">
                  <c:v>42858.425497685166</c:v>
                </c:pt>
                <c:pt idx="6214">
                  <c:v>42858.426203703704</c:v>
                </c:pt>
                <c:pt idx="6215">
                  <c:v>42858.42690972222</c:v>
                </c:pt>
                <c:pt idx="6216">
                  <c:v>42858.427615740744</c:v>
                </c:pt>
                <c:pt idx="6217">
                  <c:v>42858.428321759238</c:v>
                </c:pt>
                <c:pt idx="6218">
                  <c:v>42858.429027777776</c:v>
                </c:pt>
                <c:pt idx="6219">
                  <c:v>42858.429733796285</c:v>
                </c:pt>
                <c:pt idx="6220">
                  <c:v>42858.430439814816</c:v>
                </c:pt>
                <c:pt idx="6221">
                  <c:v>42858.431145833289</c:v>
                </c:pt>
                <c:pt idx="6222">
                  <c:v>42858.431851851834</c:v>
                </c:pt>
                <c:pt idx="6223">
                  <c:v>42858.432557870394</c:v>
                </c:pt>
                <c:pt idx="6224">
                  <c:v>42858.433263888888</c:v>
                </c:pt>
                <c:pt idx="6225">
                  <c:v>42858.433969907404</c:v>
                </c:pt>
                <c:pt idx="6226">
                  <c:v>42858.434675925942</c:v>
                </c:pt>
                <c:pt idx="6227">
                  <c:v>42858.435983796284</c:v>
                </c:pt>
                <c:pt idx="6228">
                  <c:v>42858.436689814815</c:v>
                </c:pt>
                <c:pt idx="6229">
                  <c:v>42858.437395833324</c:v>
                </c:pt>
                <c:pt idx="6230">
                  <c:v>42858.438101851854</c:v>
                </c:pt>
                <c:pt idx="6231">
                  <c:v>42858.438807870392</c:v>
                </c:pt>
                <c:pt idx="6232">
                  <c:v>42858.439513888909</c:v>
                </c:pt>
                <c:pt idx="6233">
                  <c:v>42858.440219907439</c:v>
                </c:pt>
                <c:pt idx="6234">
                  <c:v>42858.440925925941</c:v>
                </c:pt>
                <c:pt idx="6235">
                  <c:v>42858.441631944443</c:v>
                </c:pt>
                <c:pt idx="6236">
                  <c:v>42858.442337962988</c:v>
                </c:pt>
                <c:pt idx="6237">
                  <c:v>42858.443043981475</c:v>
                </c:pt>
                <c:pt idx="6238">
                  <c:v>42858.443749999999</c:v>
                </c:pt>
                <c:pt idx="6239">
                  <c:v>42858.444456018544</c:v>
                </c:pt>
                <c:pt idx="6240">
                  <c:v>42858.445162037024</c:v>
                </c:pt>
                <c:pt idx="6241">
                  <c:v>42858.445868055562</c:v>
                </c:pt>
                <c:pt idx="6242">
                  <c:v>42858.446574074114</c:v>
                </c:pt>
                <c:pt idx="6243">
                  <c:v>42858.447280092601</c:v>
                </c:pt>
                <c:pt idx="6244">
                  <c:v>42858.447986111089</c:v>
                </c:pt>
                <c:pt idx="6245">
                  <c:v>42858.448692129641</c:v>
                </c:pt>
                <c:pt idx="6246">
                  <c:v>42858.449398148194</c:v>
                </c:pt>
                <c:pt idx="6247">
                  <c:v>42858.450104166666</c:v>
                </c:pt>
                <c:pt idx="6248">
                  <c:v>42858.450810185204</c:v>
                </c:pt>
                <c:pt idx="6249">
                  <c:v>42858.451516203713</c:v>
                </c:pt>
                <c:pt idx="6250">
                  <c:v>42858.452222222244</c:v>
                </c:pt>
                <c:pt idx="6251">
                  <c:v>42858.45292824076</c:v>
                </c:pt>
                <c:pt idx="6252">
                  <c:v>42858.453634259262</c:v>
                </c:pt>
                <c:pt idx="6253">
                  <c:v>42858.454340277793</c:v>
                </c:pt>
                <c:pt idx="6254">
                  <c:v>42858.455543981479</c:v>
                </c:pt>
                <c:pt idx="6255">
                  <c:v>42858.456250000025</c:v>
                </c:pt>
                <c:pt idx="6256">
                  <c:v>42858.456956018548</c:v>
                </c:pt>
                <c:pt idx="6257">
                  <c:v>42858.457662037035</c:v>
                </c:pt>
                <c:pt idx="6258">
                  <c:v>42858.458368055581</c:v>
                </c:pt>
                <c:pt idx="6259">
                  <c:v>42858.459074074104</c:v>
                </c:pt>
                <c:pt idx="6260">
                  <c:v>42858.459780092591</c:v>
                </c:pt>
                <c:pt idx="6261">
                  <c:v>42858.460486111093</c:v>
                </c:pt>
                <c:pt idx="6262">
                  <c:v>42858.461192129624</c:v>
                </c:pt>
                <c:pt idx="6263">
                  <c:v>42858.461898148176</c:v>
                </c:pt>
                <c:pt idx="6264">
                  <c:v>42858.462604166656</c:v>
                </c:pt>
                <c:pt idx="6265">
                  <c:v>42858.463310185187</c:v>
                </c:pt>
                <c:pt idx="6266">
                  <c:v>42858.464016203703</c:v>
                </c:pt>
                <c:pt idx="6267">
                  <c:v>42858.464722222205</c:v>
                </c:pt>
                <c:pt idx="6268">
                  <c:v>42858.465428240735</c:v>
                </c:pt>
                <c:pt idx="6269">
                  <c:v>42858.466134259259</c:v>
                </c:pt>
                <c:pt idx="6270">
                  <c:v>42858.466840277782</c:v>
                </c:pt>
                <c:pt idx="6271">
                  <c:v>42858.467546296299</c:v>
                </c:pt>
                <c:pt idx="6272">
                  <c:v>42858.468252314837</c:v>
                </c:pt>
                <c:pt idx="6273">
                  <c:v>42858.468958333331</c:v>
                </c:pt>
                <c:pt idx="6274">
                  <c:v>42858.469664351855</c:v>
                </c:pt>
                <c:pt idx="6275">
                  <c:v>42858.470370370393</c:v>
                </c:pt>
                <c:pt idx="6276">
                  <c:v>42858.471076388909</c:v>
                </c:pt>
                <c:pt idx="6277">
                  <c:v>42858.471782407389</c:v>
                </c:pt>
                <c:pt idx="6278">
                  <c:v>42858.472488425941</c:v>
                </c:pt>
                <c:pt idx="6279">
                  <c:v>42858.473194444443</c:v>
                </c:pt>
                <c:pt idx="6280">
                  <c:v>42858.473900462966</c:v>
                </c:pt>
                <c:pt idx="6281">
                  <c:v>42858.474606481483</c:v>
                </c:pt>
                <c:pt idx="6282">
                  <c:v>42858.475532407429</c:v>
                </c:pt>
                <c:pt idx="6283">
                  <c:v>42858.476238425967</c:v>
                </c:pt>
                <c:pt idx="6284">
                  <c:v>42858.476944444476</c:v>
                </c:pt>
                <c:pt idx="6285">
                  <c:v>42858.477650462963</c:v>
                </c:pt>
                <c:pt idx="6286">
                  <c:v>42858.478356481493</c:v>
                </c:pt>
                <c:pt idx="6287">
                  <c:v>42858.479062499995</c:v>
                </c:pt>
                <c:pt idx="6288">
                  <c:v>42858.479768518504</c:v>
                </c:pt>
                <c:pt idx="6289">
                  <c:v>42858.480474537035</c:v>
                </c:pt>
                <c:pt idx="6290">
                  <c:v>42858.481180555536</c:v>
                </c:pt>
                <c:pt idx="6291">
                  <c:v>42858.481886574082</c:v>
                </c:pt>
                <c:pt idx="6292">
                  <c:v>42858.482592592612</c:v>
                </c:pt>
                <c:pt idx="6293">
                  <c:v>42858.483298611114</c:v>
                </c:pt>
                <c:pt idx="6294">
                  <c:v>42858.48400462963</c:v>
                </c:pt>
                <c:pt idx="6295">
                  <c:v>42858.484710648176</c:v>
                </c:pt>
                <c:pt idx="6296">
                  <c:v>42858.48541666667</c:v>
                </c:pt>
                <c:pt idx="6297">
                  <c:v>42858.486122685186</c:v>
                </c:pt>
                <c:pt idx="6298">
                  <c:v>42858.486828703702</c:v>
                </c:pt>
                <c:pt idx="6299">
                  <c:v>42858.487534722233</c:v>
                </c:pt>
                <c:pt idx="6300">
                  <c:v>42858.488240740742</c:v>
                </c:pt>
                <c:pt idx="6301">
                  <c:v>42858.488946759258</c:v>
                </c:pt>
                <c:pt idx="6302">
                  <c:v>42858.489652777782</c:v>
                </c:pt>
                <c:pt idx="6303">
                  <c:v>42858.490358796298</c:v>
                </c:pt>
                <c:pt idx="6304">
                  <c:v>42858.491064814792</c:v>
                </c:pt>
                <c:pt idx="6305">
                  <c:v>42858.491770833287</c:v>
                </c:pt>
                <c:pt idx="6306">
                  <c:v>42858.492476851854</c:v>
                </c:pt>
                <c:pt idx="6307">
                  <c:v>42858.493182870334</c:v>
                </c:pt>
                <c:pt idx="6308">
                  <c:v>42858.493888888886</c:v>
                </c:pt>
                <c:pt idx="6309">
                  <c:v>42858.49459490741</c:v>
                </c:pt>
                <c:pt idx="6310">
                  <c:v>42858.495520833305</c:v>
                </c:pt>
                <c:pt idx="6311">
                  <c:v>42858.49622685185</c:v>
                </c:pt>
                <c:pt idx="6312">
                  <c:v>42858.496932870381</c:v>
                </c:pt>
                <c:pt idx="6313">
                  <c:v>42858.49763888889</c:v>
                </c:pt>
                <c:pt idx="6314">
                  <c:v>42858.498344907406</c:v>
                </c:pt>
                <c:pt idx="6315">
                  <c:v>42858.499050925922</c:v>
                </c:pt>
                <c:pt idx="6316">
                  <c:v>42858.499756944446</c:v>
                </c:pt>
                <c:pt idx="6317">
                  <c:v>42858.500462962955</c:v>
                </c:pt>
                <c:pt idx="6318">
                  <c:v>42858.501168981456</c:v>
                </c:pt>
                <c:pt idx="6319">
                  <c:v>42858.501875000002</c:v>
                </c:pt>
                <c:pt idx="6320">
                  <c:v>42858.502581018518</c:v>
                </c:pt>
                <c:pt idx="6321">
                  <c:v>42858.503287037034</c:v>
                </c:pt>
                <c:pt idx="6322">
                  <c:v>42858.503993055558</c:v>
                </c:pt>
                <c:pt idx="6323">
                  <c:v>42858.504699074103</c:v>
                </c:pt>
                <c:pt idx="6324">
                  <c:v>42858.50540509259</c:v>
                </c:pt>
                <c:pt idx="6325">
                  <c:v>42858.506111111114</c:v>
                </c:pt>
                <c:pt idx="6326">
                  <c:v>42858.506817129652</c:v>
                </c:pt>
                <c:pt idx="6327">
                  <c:v>42858.507523148168</c:v>
                </c:pt>
                <c:pt idx="6328">
                  <c:v>42858.508229166669</c:v>
                </c:pt>
                <c:pt idx="6329">
                  <c:v>42858.508935185193</c:v>
                </c:pt>
                <c:pt idx="6330">
                  <c:v>42858.50964120368</c:v>
                </c:pt>
                <c:pt idx="6331">
                  <c:v>42858.510347222233</c:v>
                </c:pt>
                <c:pt idx="6332">
                  <c:v>42858.511053240742</c:v>
                </c:pt>
                <c:pt idx="6333">
                  <c:v>42858.511759259258</c:v>
                </c:pt>
                <c:pt idx="6334">
                  <c:v>42858.512465277781</c:v>
                </c:pt>
                <c:pt idx="6335">
                  <c:v>42858.513171296298</c:v>
                </c:pt>
                <c:pt idx="6336">
                  <c:v>42858.513877314836</c:v>
                </c:pt>
                <c:pt idx="6337">
                  <c:v>42858.51458333333</c:v>
                </c:pt>
                <c:pt idx="6338">
                  <c:v>42858.515370370369</c:v>
                </c:pt>
                <c:pt idx="6339">
                  <c:v>42858.516076388929</c:v>
                </c:pt>
                <c:pt idx="6340">
                  <c:v>42858.516782407409</c:v>
                </c:pt>
                <c:pt idx="6341">
                  <c:v>42858.517488425932</c:v>
                </c:pt>
                <c:pt idx="6342">
                  <c:v>42858.51819444447</c:v>
                </c:pt>
                <c:pt idx="6343">
                  <c:v>42858.518900462986</c:v>
                </c:pt>
                <c:pt idx="6344">
                  <c:v>42858.519606481481</c:v>
                </c:pt>
                <c:pt idx="6345">
                  <c:v>42858.520312500004</c:v>
                </c:pt>
                <c:pt idx="6346">
                  <c:v>42858.521018518521</c:v>
                </c:pt>
                <c:pt idx="6347">
                  <c:v>42858.521724536993</c:v>
                </c:pt>
                <c:pt idx="6348">
                  <c:v>42858.522430555531</c:v>
                </c:pt>
                <c:pt idx="6349">
                  <c:v>42858.523136574076</c:v>
                </c:pt>
                <c:pt idx="6350">
                  <c:v>42858.523842592585</c:v>
                </c:pt>
                <c:pt idx="6351">
                  <c:v>42858.524548611087</c:v>
                </c:pt>
                <c:pt idx="6352">
                  <c:v>42858.525254629625</c:v>
                </c:pt>
                <c:pt idx="6353">
                  <c:v>42858.525960648134</c:v>
                </c:pt>
                <c:pt idx="6354">
                  <c:v>42858.526666666643</c:v>
                </c:pt>
                <c:pt idx="6355">
                  <c:v>42858.527372685174</c:v>
                </c:pt>
                <c:pt idx="6356">
                  <c:v>42858.528078703705</c:v>
                </c:pt>
                <c:pt idx="6357">
                  <c:v>42858.528784722192</c:v>
                </c:pt>
                <c:pt idx="6358">
                  <c:v>42858.529490740715</c:v>
                </c:pt>
                <c:pt idx="6359">
                  <c:v>42858.530196759239</c:v>
                </c:pt>
                <c:pt idx="6360">
                  <c:v>42858.530902777777</c:v>
                </c:pt>
                <c:pt idx="6361">
                  <c:v>42858.5316087963</c:v>
                </c:pt>
                <c:pt idx="6362">
                  <c:v>42858.532314814816</c:v>
                </c:pt>
                <c:pt idx="6363">
                  <c:v>42858.533020833289</c:v>
                </c:pt>
                <c:pt idx="6364">
                  <c:v>42858.53372685182</c:v>
                </c:pt>
                <c:pt idx="6365">
                  <c:v>42858.534432870372</c:v>
                </c:pt>
                <c:pt idx="6366">
                  <c:v>42858.535370370373</c:v>
                </c:pt>
                <c:pt idx="6367">
                  <c:v>42858.536076388918</c:v>
                </c:pt>
                <c:pt idx="6368">
                  <c:v>42858.536782407406</c:v>
                </c:pt>
                <c:pt idx="6369">
                  <c:v>42858.537488425929</c:v>
                </c:pt>
                <c:pt idx="6370">
                  <c:v>42858.538194444467</c:v>
                </c:pt>
                <c:pt idx="6371">
                  <c:v>42858.538900462961</c:v>
                </c:pt>
                <c:pt idx="6372">
                  <c:v>42858.539606481485</c:v>
                </c:pt>
                <c:pt idx="6373">
                  <c:v>42858.540312500001</c:v>
                </c:pt>
                <c:pt idx="6374">
                  <c:v>42858.541018518517</c:v>
                </c:pt>
                <c:pt idx="6375">
                  <c:v>42858.541724537004</c:v>
                </c:pt>
                <c:pt idx="6376">
                  <c:v>42858.542430555557</c:v>
                </c:pt>
                <c:pt idx="6377">
                  <c:v>42858.543136574073</c:v>
                </c:pt>
                <c:pt idx="6378">
                  <c:v>42858.543842592589</c:v>
                </c:pt>
                <c:pt idx="6379">
                  <c:v>42858.544548611106</c:v>
                </c:pt>
                <c:pt idx="6380">
                  <c:v>42858.545254629629</c:v>
                </c:pt>
                <c:pt idx="6381">
                  <c:v>42858.545960648145</c:v>
                </c:pt>
                <c:pt idx="6382">
                  <c:v>42858.546666666654</c:v>
                </c:pt>
                <c:pt idx="6383">
                  <c:v>42858.547372685185</c:v>
                </c:pt>
                <c:pt idx="6384">
                  <c:v>42858.548078703701</c:v>
                </c:pt>
                <c:pt idx="6385">
                  <c:v>42858.548784722225</c:v>
                </c:pt>
                <c:pt idx="6386">
                  <c:v>42858.549490740734</c:v>
                </c:pt>
                <c:pt idx="6387">
                  <c:v>42858.550196759257</c:v>
                </c:pt>
                <c:pt idx="6388">
                  <c:v>42858.550902777781</c:v>
                </c:pt>
                <c:pt idx="6389">
                  <c:v>42858.551608796297</c:v>
                </c:pt>
                <c:pt idx="6390">
                  <c:v>42858.552314814813</c:v>
                </c:pt>
                <c:pt idx="6391">
                  <c:v>42858.553020833315</c:v>
                </c:pt>
                <c:pt idx="6392">
                  <c:v>42858.553726851831</c:v>
                </c:pt>
                <c:pt idx="6393">
                  <c:v>42858.554432870369</c:v>
                </c:pt>
                <c:pt idx="6394">
                  <c:v>42858.555347222231</c:v>
                </c:pt>
                <c:pt idx="6395">
                  <c:v>42858.556053240769</c:v>
                </c:pt>
                <c:pt idx="6396">
                  <c:v>42858.556759259263</c:v>
                </c:pt>
                <c:pt idx="6397">
                  <c:v>42858.55746527778</c:v>
                </c:pt>
                <c:pt idx="6398">
                  <c:v>42858.558171296318</c:v>
                </c:pt>
                <c:pt idx="6399">
                  <c:v>42858.558877314841</c:v>
                </c:pt>
                <c:pt idx="6400">
                  <c:v>42858.559583333335</c:v>
                </c:pt>
                <c:pt idx="6401">
                  <c:v>42858.560289351852</c:v>
                </c:pt>
                <c:pt idx="6402">
                  <c:v>42858.560995370368</c:v>
                </c:pt>
                <c:pt idx="6403">
                  <c:v>42858.561701388884</c:v>
                </c:pt>
                <c:pt idx="6404">
                  <c:v>42858.562407407408</c:v>
                </c:pt>
                <c:pt idx="6405">
                  <c:v>42858.563113425931</c:v>
                </c:pt>
                <c:pt idx="6406">
                  <c:v>42858.563819444476</c:v>
                </c:pt>
                <c:pt idx="6407">
                  <c:v>42858.564525462985</c:v>
                </c:pt>
                <c:pt idx="6408">
                  <c:v>42858.56523148148</c:v>
                </c:pt>
                <c:pt idx="6409">
                  <c:v>42858.565937499996</c:v>
                </c:pt>
                <c:pt idx="6410">
                  <c:v>42858.566643518505</c:v>
                </c:pt>
                <c:pt idx="6411">
                  <c:v>42858.567349537014</c:v>
                </c:pt>
                <c:pt idx="6412">
                  <c:v>42858.568055555559</c:v>
                </c:pt>
                <c:pt idx="6413">
                  <c:v>42858.568761574075</c:v>
                </c:pt>
                <c:pt idx="6414">
                  <c:v>42858.569467592584</c:v>
                </c:pt>
                <c:pt idx="6415">
                  <c:v>42858.570173611079</c:v>
                </c:pt>
                <c:pt idx="6416">
                  <c:v>42858.570879629631</c:v>
                </c:pt>
                <c:pt idx="6417">
                  <c:v>42858.571585648147</c:v>
                </c:pt>
                <c:pt idx="6418">
                  <c:v>42858.572291666664</c:v>
                </c:pt>
                <c:pt idx="6419">
                  <c:v>42858.572997685187</c:v>
                </c:pt>
                <c:pt idx="6420">
                  <c:v>42858.573703703667</c:v>
                </c:pt>
                <c:pt idx="6421">
                  <c:v>42858.57440972222</c:v>
                </c:pt>
                <c:pt idx="6422">
                  <c:v>42858.575474537014</c:v>
                </c:pt>
                <c:pt idx="6423">
                  <c:v>42858.57618055553</c:v>
                </c:pt>
                <c:pt idx="6424">
                  <c:v>42858.576886574083</c:v>
                </c:pt>
                <c:pt idx="6425">
                  <c:v>42858.577592592592</c:v>
                </c:pt>
                <c:pt idx="6426">
                  <c:v>42858.578298611108</c:v>
                </c:pt>
                <c:pt idx="6427">
                  <c:v>42858.579004629624</c:v>
                </c:pt>
                <c:pt idx="6428">
                  <c:v>42858.579710648148</c:v>
                </c:pt>
                <c:pt idx="6429">
                  <c:v>42858.580416666664</c:v>
                </c:pt>
                <c:pt idx="6430">
                  <c:v>42858.581122685166</c:v>
                </c:pt>
                <c:pt idx="6431">
                  <c:v>42858.581828703704</c:v>
                </c:pt>
                <c:pt idx="6432">
                  <c:v>42858.582534722242</c:v>
                </c:pt>
                <c:pt idx="6433">
                  <c:v>42858.583240740736</c:v>
                </c:pt>
                <c:pt idx="6434">
                  <c:v>42858.583946759238</c:v>
                </c:pt>
                <c:pt idx="6435">
                  <c:v>42858.584652777783</c:v>
                </c:pt>
                <c:pt idx="6436">
                  <c:v>42858.585358796299</c:v>
                </c:pt>
                <c:pt idx="6437">
                  <c:v>42858.586064814815</c:v>
                </c:pt>
                <c:pt idx="6438">
                  <c:v>42858.586770833324</c:v>
                </c:pt>
                <c:pt idx="6439">
                  <c:v>42858.587476851855</c:v>
                </c:pt>
                <c:pt idx="6440">
                  <c:v>42858.588182870371</c:v>
                </c:pt>
                <c:pt idx="6441">
                  <c:v>42858.588888888909</c:v>
                </c:pt>
                <c:pt idx="6442">
                  <c:v>42858.589594907411</c:v>
                </c:pt>
                <c:pt idx="6443">
                  <c:v>42858.590300925927</c:v>
                </c:pt>
                <c:pt idx="6444">
                  <c:v>42858.591006944444</c:v>
                </c:pt>
                <c:pt idx="6445">
                  <c:v>42858.591712962938</c:v>
                </c:pt>
                <c:pt idx="6446">
                  <c:v>42858.592418981476</c:v>
                </c:pt>
                <c:pt idx="6447">
                  <c:v>42858.593124999985</c:v>
                </c:pt>
                <c:pt idx="6448">
                  <c:v>42858.593831018516</c:v>
                </c:pt>
                <c:pt idx="6449">
                  <c:v>42858.594537037039</c:v>
                </c:pt>
                <c:pt idx="6450">
                  <c:v>42858.595416666627</c:v>
                </c:pt>
                <c:pt idx="6451">
                  <c:v>42858.596122685165</c:v>
                </c:pt>
                <c:pt idx="6452">
                  <c:v>42858.596828703681</c:v>
                </c:pt>
                <c:pt idx="6453">
                  <c:v>42858.597534722205</c:v>
                </c:pt>
                <c:pt idx="6454">
                  <c:v>42858.598240740735</c:v>
                </c:pt>
                <c:pt idx="6455">
                  <c:v>42858.598946759237</c:v>
                </c:pt>
                <c:pt idx="6456">
                  <c:v>42858.599652777775</c:v>
                </c:pt>
                <c:pt idx="6457">
                  <c:v>42858.600358796299</c:v>
                </c:pt>
                <c:pt idx="6458">
                  <c:v>42858.601064814793</c:v>
                </c:pt>
                <c:pt idx="6459">
                  <c:v>42858.601770833287</c:v>
                </c:pt>
                <c:pt idx="6460">
                  <c:v>42858.602476851855</c:v>
                </c:pt>
                <c:pt idx="6461">
                  <c:v>42858.603182870349</c:v>
                </c:pt>
                <c:pt idx="6462">
                  <c:v>42858.603888888887</c:v>
                </c:pt>
                <c:pt idx="6463">
                  <c:v>42858.604594907411</c:v>
                </c:pt>
                <c:pt idx="6464">
                  <c:v>42858.605300925927</c:v>
                </c:pt>
                <c:pt idx="6465">
                  <c:v>42858.606006944443</c:v>
                </c:pt>
                <c:pt idx="6466">
                  <c:v>42858.606712962966</c:v>
                </c:pt>
                <c:pt idx="6467">
                  <c:v>42858.607418981475</c:v>
                </c:pt>
                <c:pt idx="6468">
                  <c:v>42858.608124999999</c:v>
                </c:pt>
                <c:pt idx="6469">
                  <c:v>42858.608831018537</c:v>
                </c:pt>
                <c:pt idx="6470">
                  <c:v>42858.609537037039</c:v>
                </c:pt>
                <c:pt idx="6471">
                  <c:v>42858.610243055562</c:v>
                </c:pt>
                <c:pt idx="6472">
                  <c:v>42858.610949074093</c:v>
                </c:pt>
                <c:pt idx="6473">
                  <c:v>42858.611655092602</c:v>
                </c:pt>
                <c:pt idx="6474">
                  <c:v>42858.612361111089</c:v>
                </c:pt>
                <c:pt idx="6475">
                  <c:v>42858.613067129627</c:v>
                </c:pt>
                <c:pt idx="6476">
                  <c:v>42858.613773148172</c:v>
                </c:pt>
                <c:pt idx="6477">
                  <c:v>42858.614479166667</c:v>
                </c:pt>
                <c:pt idx="6478">
                  <c:v>42858.615416666646</c:v>
                </c:pt>
                <c:pt idx="6479">
                  <c:v>42858.616122685184</c:v>
                </c:pt>
                <c:pt idx="6480">
                  <c:v>42858.6168287037</c:v>
                </c:pt>
                <c:pt idx="6481">
                  <c:v>42858.617534722223</c:v>
                </c:pt>
                <c:pt idx="6482">
                  <c:v>42858.61824074074</c:v>
                </c:pt>
                <c:pt idx="6483">
                  <c:v>42858.618946759256</c:v>
                </c:pt>
                <c:pt idx="6484">
                  <c:v>42858.619652777779</c:v>
                </c:pt>
                <c:pt idx="6485">
                  <c:v>42858.620358796295</c:v>
                </c:pt>
                <c:pt idx="6486">
                  <c:v>42858.621064814768</c:v>
                </c:pt>
                <c:pt idx="6487">
                  <c:v>42858.621770833292</c:v>
                </c:pt>
                <c:pt idx="6488">
                  <c:v>42858.62247685183</c:v>
                </c:pt>
                <c:pt idx="6489">
                  <c:v>42858.623182870324</c:v>
                </c:pt>
                <c:pt idx="6490">
                  <c:v>42858.623888888884</c:v>
                </c:pt>
                <c:pt idx="6491">
                  <c:v>42858.624594907407</c:v>
                </c:pt>
                <c:pt idx="6492">
                  <c:v>42858.625300925924</c:v>
                </c:pt>
                <c:pt idx="6493">
                  <c:v>42858.626006944447</c:v>
                </c:pt>
                <c:pt idx="6494">
                  <c:v>42858.626712962956</c:v>
                </c:pt>
                <c:pt idx="6495">
                  <c:v>42858.627418981458</c:v>
                </c:pt>
                <c:pt idx="6496">
                  <c:v>42858.628124999996</c:v>
                </c:pt>
                <c:pt idx="6497">
                  <c:v>42858.628831018519</c:v>
                </c:pt>
                <c:pt idx="6498">
                  <c:v>42858.629537037035</c:v>
                </c:pt>
                <c:pt idx="6499">
                  <c:v>42858.630243055559</c:v>
                </c:pt>
                <c:pt idx="6500">
                  <c:v>42858.630949074082</c:v>
                </c:pt>
                <c:pt idx="6501">
                  <c:v>42858.631655092591</c:v>
                </c:pt>
                <c:pt idx="6502">
                  <c:v>42858.632361111093</c:v>
                </c:pt>
                <c:pt idx="6503">
                  <c:v>42858.633067129624</c:v>
                </c:pt>
                <c:pt idx="6504">
                  <c:v>42858.633773148147</c:v>
                </c:pt>
                <c:pt idx="6505">
                  <c:v>42858.634479166656</c:v>
                </c:pt>
                <c:pt idx="6506">
                  <c:v>42858.635567129626</c:v>
                </c:pt>
                <c:pt idx="6507">
                  <c:v>42858.636273148186</c:v>
                </c:pt>
                <c:pt idx="6508">
                  <c:v>42858.636979166666</c:v>
                </c:pt>
                <c:pt idx="6509">
                  <c:v>42858.637685185175</c:v>
                </c:pt>
                <c:pt idx="6510">
                  <c:v>42858.638391203705</c:v>
                </c:pt>
                <c:pt idx="6511">
                  <c:v>42858.639097222222</c:v>
                </c:pt>
                <c:pt idx="6512">
                  <c:v>42858.639803240738</c:v>
                </c:pt>
                <c:pt idx="6513">
                  <c:v>42858.640509259261</c:v>
                </c:pt>
                <c:pt idx="6514">
                  <c:v>42858.641215277792</c:v>
                </c:pt>
                <c:pt idx="6515">
                  <c:v>42858.641921296294</c:v>
                </c:pt>
                <c:pt idx="6516">
                  <c:v>42858.642627314817</c:v>
                </c:pt>
                <c:pt idx="6517">
                  <c:v>42858.643333333326</c:v>
                </c:pt>
                <c:pt idx="6518">
                  <c:v>42858.644039351871</c:v>
                </c:pt>
                <c:pt idx="6519">
                  <c:v>42858.644745370373</c:v>
                </c:pt>
                <c:pt idx="6520">
                  <c:v>42858.645451388889</c:v>
                </c:pt>
                <c:pt idx="6521">
                  <c:v>42858.646157407413</c:v>
                </c:pt>
                <c:pt idx="6522">
                  <c:v>42858.646863425951</c:v>
                </c:pt>
                <c:pt idx="6523">
                  <c:v>42858.647569444467</c:v>
                </c:pt>
                <c:pt idx="6524">
                  <c:v>42858.648275462991</c:v>
                </c:pt>
                <c:pt idx="6525">
                  <c:v>42858.648981481485</c:v>
                </c:pt>
                <c:pt idx="6526">
                  <c:v>42858.649687499994</c:v>
                </c:pt>
                <c:pt idx="6527">
                  <c:v>42858.650393518517</c:v>
                </c:pt>
                <c:pt idx="6528">
                  <c:v>42858.651099537034</c:v>
                </c:pt>
                <c:pt idx="6529">
                  <c:v>42858.651805555557</c:v>
                </c:pt>
                <c:pt idx="6530">
                  <c:v>42858.652511574095</c:v>
                </c:pt>
                <c:pt idx="6531">
                  <c:v>42858.653217592611</c:v>
                </c:pt>
                <c:pt idx="6532">
                  <c:v>42858.653923611077</c:v>
                </c:pt>
                <c:pt idx="6533">
                  <c:v>42858.654629629629</c:v>
                </c:pt>
                <c:pt idx="6534">
                  <c:v>42858.655636574083</c:v>
                </c:pt>
                <c:pt idx="6535">
                  <c:v>42858.656342592592</c:v>
                </c:pt>
                <c:pt idx="6536">
                  <c:v>42858.657048611087</c:v>
                </c:pt>
                <c:pt idx="6537">
                  <c:v>42858.657754629625</c:v>
                </c:pt>
                <c:pt idx="6538">
                  <c:v>42858.658460648148</c:v>
                </c:pt>
                <c:pt idx="6539">
                  <c:v>42858.659166666643</c:v>
                </c:pt>
                <c:pt idx="6540">
                  <c:v>42858.659872685188</c:v>
                </c:pt>
                <c:pt idx="6541">
                  <c:v>42858.660578703704</c:v>
                </c:pt>
                <c:pt idx="6542">
                  <c:v>42858.661284722191</c:v>
                </c:pt>
                <c:pt idx="6543">
                  <c:v>42858.661990740722</c:v>
                </c:pt>
                <c:pt idx="6544">
                  <c:v>42858.662696759238</c:v>
                </c:pt>
                <c:pt idx="6545">
                  <c:v>42858.663402777747</c:v>
                </c:pt>
                <c:pt idx="6546">
                  <c:v>42858.664108796285</c:v>
                </c:pt>
                <c:pt idx="6547">
                  <c:v>42858.664814814816</c:v>
                </c:pt>
                <c:pt idx="6548">
                  <c:v>42858.665520833289</c:v>
                </c:pt>
                <c:pt idx="6549">
                  <c:v>42858.666226851834</c:v>
                </c:pt>
                <c:pt idx="6550">
                  <c:v>42858.666932870372</c:v>
                </c:pt>
                <c:pt idx="6551">
                  <c:v>42858.667638888888</c:v>
                </c:pt>
                <c:pt idx="6552">
                  <c:v>42858.668344907404</c:v>
                </c:pt>
                <c:pt idx="6553">
                  <c:v>42858.669050925928</c:v>
                </c:pt>
                <c:pt idx="6554">
                  <c:v>42858.669756944444</c:v>
                </c:pt>
                <c:pt idx="6555">
                  <c:v>42858.670462962938</c:v>
                </c:pt>
                <c:pt idx="6556">
                  <c:v>42858.671168981455</c:v>
                </c:pt>
                <c:pt idx="6557">
                  <c:v>42858.671875</c:v>
                </c:pt>
                <c:pt idx="6558">
                  <c:v>42858.672581018516</c:v>
                </c:pt>
                <c:pt idx="6559">
                  <c:v>42858.673287037025</c:v>
                </c:pt>
                <c:pt idx="6560">
                  <c:v>42858.673993055556</c:v>
                </c:pt>
                <c:pt idx="6561">
                  <c:v>42858.674699074094</c:v>
                </c:pt>
                <c:pt idx="6562">
                  <c:v>42858.675879629627</c:v>
                </c:pt>
                <c:pt idx="6563">
                  <c:v>42858.676585648172</c:v>
                </c:pt>
                <c:pt idx="6564">
                  <c:v>42858.677291666645</c:v>
                </c:pt>
                <c:pt idx="6565">
                  <c:v>42858.677997685176</c:v>
                </c:pt>
                <c:pt idx="6566">
                  <c:v>42858.678703703677</c:v>
                </c:pt>
                <c:pt idx="6567">
                  <c:v>42858.679409722201</c:v>
                </c:pt>
                <c:pt idx="6568">
                  <c:v>42858.680115740739</c:v>
                </c:pt>
                <c:pt idx="6569">
                  <c:v>42858.680821759255</c:v>
                </c:pt>
                <c:pt idx="6570">
                  <c:v>42858.681527777779</c:v>
                </c:pt>
                <c:pt idx="6571">
                  <c:v>42858.682233796317</c:v>
                </c:pt>
                <c:pt idx="6572">
                  <c:v>42858.682939814811</c:v>
                </c:pt>
                <c:pt idx="6573">
                  <c:v>42858.683645833313</c:v>
                </c:pt>
                <c:pt idx="6574">
                  <c:v>42858.684351851851</c:v>
                </c:pt>
                <c:pt idx="6575">
                  <c:v>42858.685057870367</c:v>
                </c:pt>
                <c:pt idx="6576">
                  <c:v>42858.685763888876</c:v>
                </c:pt>
                <c:pt idx="6577">
                  <c:v>42858.686469907407</c:v>
                </c:pt>
                <c:pt idx="6578">
                  <c:v>42858.687175925923</c:v>
                </c:pt>
                <c:pt idx="6579">
                  <c:v>42858.687881944446</c:v>
                </c:pt>
                <c:pt idx="6580">
                  <c:v>42858.688587962963</c:v>
                </c:pt>
                <c:pt idx="6581">
                  <c:v>42858.689293981479</c:v>
                </c:pt>
                <c:pt idx="6582">
                  <c:v>42858.689999999995</c:v>
                </c:pt>
                <c:pt idx="6583">
                  <c:v>42858.690706018504</c:v>
                </c:pt>
                <c:pt idx="6584">
                  <c:v>42858.691412037013</c:v>
                </c:pt>
                <c:pt idx="6585">
                  <c:v>42858.692118055558</c:v>
                </c:pt>
                <c:pt idx="6586">
                  <c:v>42858.692824074082</c:v>
                </c:pt>
                <c:pt idx="6587">
                  <c:v>42858.693530092591</c:v>
                </c:pt>
                <c:pt idx="6588">
                  <c:v>42858.694236111114</c:v>
                </c:pt>
                <c:pt idx="6589">
                  <c:v>42858.694942129609</c:v>
                </c:pt>
                <c:pt idx="6590">
                  <c:v>42858.695844907386</c:v>
                </c:pt>
                <c:pt idx="6591">
                  <c:v>42858.696550925932</c:v>
                </c:pt>
                <c:pt idx="6592">
                  <c:v>42858.697256944448</c:v>
                </c:pt>
                <c:pt idx="6593">
                  <c:v>42858.697962962942</c:v>
                </c:pt>
                <c:pt idx="6594">
                  <c:v>42858.698668981458</c:v>
                </c:pt>
                <c:pt idx="6595">
                  <c:v>42858.699374999997</c:v>
                </c:pt>
                <c:pt idx="6596">
                  <c:v>42858.70008101852</c:v>
                </c:pt>
                <c:pt idx="6597">
                  <c:v>42858.700787037014</c:v>
                </c:pt>
                <c:pt idx="6598">
                  <c:v>42858.701493055531</c:v>
                </c:pt>
                <c:pt idx="6599">
                  <c:v>42858.702199074083</c:v>
                </c:pt>
                <c:pt idx="6600">
                  <c:v>42858.702905092592</c:v>
                </c:pt>
                <c:pt idx="6601">
                  <c:v>42858.703611111087</c:v>
                </c:pt>
                <c:pt idx="6602">
                  <c:v>42858.704317129632</c:v>
                </c:pt>
                <c:pt idx="6603">
                  <c:v>42858.705023148148</c:v>
                </c:pt>
                <c:pt idx="6604">
                  <c:v>42858.705729166642</c:v>
                </c:pt>
                <c:pt idx="6605">
                  <c:v>42858.706435185188</c:v>
                </c:pt>
                <c:pt idx="6606">
                  <c:v>42858.707141203668</c:v>
                </c:pt>
                <c:pt idx="6607">
                  <c:v>42858.70784722222</c:v>
                </c:pt>
                <c:pt idx="6608">
                  <c:v>42858.708553240765</c:v>
                </c:pt>
                <c:pt idx="6609">
                  <c:v>42858.70925925926</c:v>
                </c:pt>
                <c:pt idx="6610">
                  <c:v>42858.709965277776</c:v>
                </c:pt>
                <c:pt idx="6611">
                  <c:v>42858.710671296321</c:v>
                </c:pt>
                <c:pt idx="6612">
                  <c:v>42858.711377314816</c:v>
                </c:pt>
                <c:pt idx="6613">
                  <c:v>42858.712083333325</c:v>
                </c:pt>
                <c:pt idx="6614">
                  <c:v>42858.712789351834</c:v>
                </c:pt>
                <c:pt idx="6615">
                  <c:v>42858.713495370372</c:v>
                </c:pt>
                <c:pt idx="6616">
                  <c:v>42858.71420138891</c:v>
                </c:pt>
                <c:pt idx="6617">
                  <c:v>42858.714907407411</c:v>
                </c:pt>
                <c:pt idx="6618">
                  <c:v>42858.71597222222</c:v>
                </c:pt>
                <c:pt idx="6619">
                  <c:v>42858.716678240766</c:v>
                </c:pt>
                <c:pt idx="6620">
                  <c:v>42858.717384259238</c:v>
                </c:pt>
                <c:pt idx="6621">
                  <c:v>42858.718090277791</c:v>
                </c:pt>
                <c:pt idx="6622">
                  <c:v>42858.718796296293</c:v>
                </c:pt>
                <c:pt idx="6623">
                  <c:v>42858.719502314816</c:v>
                </c:pt>
                <c:pt idx="6624">
                  <c:v>42858.720208333325</c:v>
                </c:pt>
                <c:pt idx="6625">
                  <c:v>42858.720914351834</c:v>
                </c:pt>
                <c:pt idx="6626">
                  <c:v>42858.72162037035</c:v>
                </c:pt>
                <c:pt idx="6627">
                  <c:v>42858.722326388888</c:v>
                </c:pt>
                <c:pt idx="6628">
                  <c:v>42858.723032407404</c:v>
                </c:pt>
                <c:pt idx="6629">
                  <c:v>42858.723738425928</c:v>
                </c:pt>
                <c:pt idx="6630">
                  <c:v>42858.724444444444</c:v>
                </c:pt>
                <c:pt idx="6631">
                  <c:v>42858.725150462938</c:v>
                </c:pt>
                <c:pt idx="6632">
                  <c:v>42858.725856481484</c:v>
                </c:pt>
                <c:pt idx="6633">
                  <c:v>42858.726562499993</c:v>
                </c:pt>
                <c:pt idx="6634">
                  <c:v>42858.727268518494</c:v>
                </c:pt>
                <c:pt idx="6635">
                  <c:v>42858.727974537003</c:v>
                </c:pt>
                <c:pt idx="6636">
                  <c:v>42858.728680555527</c:v>
                </c:pt>
                <c:pt idx="6637">
                  <c:v>42858.72938657405</c:v>
                </c:pt>
                <c:pt idx="6638">
                  <c:v>42858.730092592596</c:v>
                </c:pt>
                <c:pt idx="6639">
                  <c:v>42858.730798611068</c:v>
                </c:pt>
                <c:pt idx="6640">
                  <c:v>42858.731504629599</c:v>
                </c:pt>
                <c:pt idx="6641">
                  <c:v>42858.732210648173</c:v>
                </c:pt>
                <c:pt idx="6642">
                  <c:v>42858.732916666646</c:v>
                </c:pt>
                <c:pt idx="6643">
                  <c:v>42858.733622685155</c:v>
                </c:pt>
                <c:pt idx="6644">
                  <c:v>42858.734328703678</c:v>
                </c:pt>
                <c:pt idx="6645">
                  <c:v>42858.735034722224</c:v>
                </c:pt>
                <c:pt idx="6646">
                  <c:v>42858.736111111088</c:v>
                </c:pt>
                <c:pt idx="6647">
                  <c:v>42858.736817129633</c:v>
                </c:pt>
                <c:pt idx="6648">
                  <c:v>42858.737523148149</c:v>
                </c:pt>
                <c:pt idx="6649">
                  <c:v>42858.738229166665</c:v>
                </c:pt>
                <c:pt idx="6650">
                  <c:v>42858.738935185189</c:v>
                </c:pt>
                <c:pt idx="6651">
                  <c:v>42858.739641203669</c:v>
                </c:pt>
                <c:pt idx="6652">
                  <c:v>42858.740347222221</c:v>
                </c:pt>
                <c:pt idx="6653">
                  <c:v>42858.741053240738</c:v>
                </c:pt>
                <c:pt idx="6654">
                  <c:v>42858.741759259254</c:v>
                </c:pt>
                <c:pt idx="6655">
                  <c:v>42858.742465277777</c:v>
                </c:pt>
                <c:pt idx="6656">
                  <c:v>42858.743171296286</c:v>
                </c:pt>
                <c:pt idx="6657">
                  <c:v>42858.743877314817</c:v>
                </c:pt>
                <c:pt idx="6658">
                  <c:v>42858.744583333326</c:v>
                </c:pt>
                <c:pt idx="6659">
                  <c:v>42858.745289351835</c:v>
                </c:pt>
                <c:pt idx="6660">
                  <c:v>42858.745995370373</c:v>
                </c:pt>
                <c:pt idx="6661">
                  <c:v>42858.746701388889</c:v>
                </c:pt>
                <c:pt idx="6662">
                  <c:v>42858.747407407405</c:v>
                </c:pt>
                <c:pt idx="6663">
                  <c:v>42858.748113425943</c:v>
                </c:pt>
                <c:pt idx="6664">
                  <c:v>42858.748819444496</c:v>
                </c:pt>
                <c:pt idx="6665">
                  <c:v>42858.749525462961</c:v>
                </c:pt>
                <c:pt idx="6666">
                  <c:v>42858.750231481492</c:v>
                </c:pt>
                <c:pt idx="6667">
                  <c:v>42858.750937500001</c:v>
                </c:pt>
                <c:pt idx="6668">
                  <c:v>42858.751643518495</c:v>
                </c:pt>
                <c:pt idx="6669">
                  <c:v>42858.752349537026</c:v>
                </c:pt>
                <c:pt idx="6670">
                  <c:v>42858.753055555557</c:v>
                </c:pt>
                <c:pt idx="6671">
                  <c:v>42858.753761574051</c:v>
                </c:pt>
                <c:pt idx="6672">
                  <c:v>42858.754467592589</c:v>
                </c:pt>
                <c:pt idx="6673">
                  <c:v>42858.755173611076</c:v>
                </c:pt>
                <c:pt idx="6674">
                  <c:v>42858.756261574083</c:v>
                </c:pt>
                <c:pt idx="6675">
                  <c:v>42858.756967592592</c:v>
                </c:pt>
                <c:pt idx="6676">
                  <c:v>42858.757673611079</c:v>
                </c:pt>
                <c:pt idx="6677">
                  <c:v>42858.758379629631</c:v>
                </c:pt>
                <c:pt idx="6678">
                  <c:v>42858.759085648147</c:v>
                </c:pt>
                <c:pt idx="6679">
                  <c:v>42858.759791666635</c:v>
                </c:pt>
                <c:pt idx="6680">
                  <c:v>42858.760497685165</c:v>
                </c:pt>
                <c:pt idx="6681">
                  <c:v>42858.761203703667</c:v>
                </c:pt>
                <c:pt idx="6682">
                  <c:v>42858.76190972219</c:v>
                </c:pt>
                <c:pt idx="6683">
                  <c:v>42858.762615740736</c:v>
                </c:pt>
                <c:pt idx="6684">
                  <c:v>42858.763321759216</c:v>
                </c:pt>
                <c:pt idx="6685">
                  <c:v>42858.764027777775</c:v>
                </c:pt>
                <c:pt idx="6686">
                  <c:v>42858.764733796284</c:v>
                </c:pt>
                <c:pt idx="6687">
                  <c:v>42858.765439814793</c:v>
                </c:pt>
                <c:pt idx="6688">
                  <c:v>42858.766145833288</c:v>
                </c:pt>
                <c:pt idx="6689">
                  <c:v>42858.766851851855</c:v>
                </c:pt>
                <c:pt idx="6690">
                  <c:v>42858.767557870371</c:v>
                </c:pt>
                <c:pt idx="6691">
                  <c:v>42858.768263888887</c:v>
                </c:pt>
                <c:pt idx="6692">
                  <c:v>42858.768969907404</c:v>
                </c:pt>
                <c:pt idx="6693">
                  <c:v>42858.769675925927</c:v>
                </c:pt>
                <c:pt idx="6694">
                  <c:v>42858.770381944436</c:v>
                </c:pt>
                <c:pt idx="6695">
                  <c:v>42858.771087962938</c:v>
                </c:pt>
                <c:pt idx="6696">
                  <c:v>42858.771793981447</c:v>
                </c:pt>
                <c:pt idx="6697">
                  <c:v>42858.772499999999</c:v>
                </c:pt>
                <c:pt idx="6698">
                  <c:v>42858.773206018515</c:v>
                </c:pt>
                <c:pt idx="6699">
                  <c:v>42858.773912037024</c:v>
                </c:pt>
                <c:pt idx="6700">
                  <c:v>42858.774618055562</c:v>
                </c:pt>
                <c:pt idx="6701">
                  <c:v>42858.775324074071</c:v>
                </c:pt>
                <c:pt idx="6702">
                  <c:v>42858.776296296317</c:v>
                </c:pt>
                <c:pt idx="6703">
                  <c:v>42858.777002314804</c:v>
                </c:pt>
                <c:pt idx="6704">
                  <c:v>42858.777708333313</c:v>
                </c:pt>
                <c:pt idx="6705">
                  <c:v>42858.778414351851</c:v>
                </c:pt>
                <c:pt idx="6706">
                  <c:v>42858.779120370345</c:v>
                </c:pt>
                <c:pt idx="6707">
                  <c:v>42858.779826388891</c:v>
                </c:pt>
                <c:pt idx="6708">
                  <c:v>42858.780532407429</c:v>
                </c:pt>
                <c:pt idx="6709">
                  <c:v>42858.781238425945</c:v>
                </c:pt>
                <c:pt idx="6710">
                  <c:v>42858.781944444447</c:v>
                </c:pt>
                <c:pt idx="6711">
                  <c:v>42858.782650462963</c:v>
                </c:pt>
                <c:pt idx="6712">
                  <c:v>42858.783356481479</c:v>
                </c:pt>
                <c:pt idx="6713">
                  <c:v>42858.784062499995</c:v>
                </c:pt>
                <c:pt idx="6714">
                  <c:v>42858.784768518504</c:v>
                </c:pt>
                <c:pt idx="6715">
                  <c:v>42858.785474537013</c:v>
                </c:pt>
                <c:pt idx="6716">
                  <c:v>42858.786180555537</c:v>
                </c:pt>
                <c:pt idx="6717">
                  <c:v>42858.786886574082</c:v>
                </c:pt>
                <c:pt idx="6718">
                  <c:v>42858.787592592591</c:v>
                </c:pt>
                <c:pt idx="6719">
                  <c:v>42858.788298611114</c:v>
                </c:pt>
                <c:pt idx="6720">
                  <c:v>42858.789004629609</c:v>
                </c:pt>
                <c:pt idx="6721">
                  <c:v>42858.789710648147</c:v>
                </c:pt>
                <c:pt idx="6722">
                  <c:v>42858.790416666634</c:v>
                </c:pt>
                <c:pt idx="6723">
                  <c:v>42858.791122685143</c:v>
                </c:pt>
                <c:pt idx="6724">
                  <c:v>42858.791828703666</c:v>
                </c:pt>
                <c:pt idx="6725">
                  <c:v>42858.792534722204</c:v>
                </c:pt>
                <c:pt idx="6726">
                  <c:v>42858.793240740713</c:v>
                </c:pt>
                <c:pt idx="6727">
                  <c:v>42858.793946759215</c:v>
                </c:pt>
                <c:pt idx="6728">
                  <c:v>42858.794652777775</c:v>
                </c:pt>
                <c:pt idx="6729">
                  <c:v>42858.795358796284</c:v>
                </c:pt>
                <c:pt idx="6730">
                  <c:v>42858.796284722201</c:v>
                </c:pt>
                <c:pt idx="6731">
                  <c:v>42858.796990740724</c:v>
                </c:pt>
                <c:pt idx="6732">
                  <c:v>42858.797696759219</c:v>
                </c:pt>
                <c:pt idx="6733">
                  <c:v>42858.798402777757</c:v>
                </c:pt>
                <c:pt idx="6734">
                  <c:v>42858.799108796273</c:v>
                </c:pt>
                <c:pt idx="6735">
                  <c:v>42858.799814814804</c:v>
                </c:pt>
                <c:pt idx="6736">
                  <c:v>42858.800520833334</c:v>
                </c:pt>
                <c:pt idx="6737">
                  <c:v>42858.801226851851</c:v>
                </c:pt>
                <c:pt idx="6738">
                  <c:v>42858.801932870367</c:v>
                </c:pt>
                <c:pt idx="6739">
                  <c:v>42858.802638888919</c:v>
                </c:pt>
                <c:pt idx="6740">
                  <c:v>42858.803344907406</c:v>
                </c:pt>
                <c:pt idx="6741">
                  <c:v>42858.804050925944</c:v>
                </c:pt>
                <c:pt idx="6742">
                  <c:v>42858.804756944468</c:v>
                </c:pt>
                <c:pt idx="6743">
                  <c:v>42858.805462962955</c:v>
                </c:pt>
                <c:pt idx="6744">
                  <c:v>42858.806168981479</c:v>
                </c:pt>
                <c:pt idx="6745">
                  <c:v>42858.806875000024</c:v>
                </c:pt>
                <c:pt idx="6746">
                  <c:v>42858.807581018518</c:v>
                </c:pt>
                <c:pt idx="6747">
                  <c:v>42858.808287037042</c:v>
                </c:pt>
                <c:pt idx="6748">
                  <c:v>42858.80899305558</c:v>
                </c:pt>
                <c:pt idx="6749">
                  <c:v>42858.809699074103</c:v>
                </c:pt>
                <c:pt idx="6750">
                  <c:v>42858.810405092612</c:v>
                </c:pt>
                <c:pt idx="6751">
                  <c:v>42858.811111111114</c:v>
                </c:pt>
                <c:pt idx="6752">
                  <c:v>42858.811817129652</c:v>
                </c:pt>
                <c:pt idx="6753">
                  <c:v>42858.812523148197</c:v>
                </c:pt>
                <c:pt idx="6754">
                  <c:v>42858.813229166692</c:v>
                </c:pt>
                <c:pt idx="6755">
                  <c:v>42858.813935185193</c:v>
                </c:pt>
                <c:pt idx="6756">
                  <c:v>42858.814641203702</c:v>
                </c:pt>
                <c:pt idx="6757">
                  <c:v>42858.815347222218</c:v>
                </c:pt>
                <c:pt idx="6758">
                  <c:v>42858.816458333342</c:v>
                </c:pt>
                <c:pt idx="6759">
                  <c:v>42858.817164351851</c:v>
                </c:pt>
                <c:pt idx="6760">
                  <c:v>42858.817870370396</c:v>
                </c:pt>
                <c:pt idx="6761">
                  <c:v>42858.818576388949</c:v>
                </c:pt>
                <c:pt idx="6762">
                  <c:v>42858.819282407429</c:v>
                </c:pt>
                <c:pt idx="6763">
                  <c:v>42858.819988425945</c:v>
                </c:pt>
                <c:pt idx="6764">
                  <c:v>42858.820694444476</c:v>
                </c:pt>
                <c:pt idx="6765">
                  <c:v>42858.821400462955</c:v>
                </c:pt>
                <c:pt idx="6766">
                  <c:v>42858.822106481479</c:v>
                </c:pt>
                <c:pt idx="6767">
                  <c:v>42858.822812500002</c:v>
                </c:pt>
                <c:pt idx="6768">
                  <c:v>42858.823518518519</c:v>
                </c:pt>
                <c:pt idx="6769">
                  <c:v>42858.824224537035</c:v>
                </c:pt>
                <c:pt idx="6770">
                  <c:v>42858.824930555558</c:v>
                </c:pt>
                <c:pt idx="6771">
                  <c:v>42858.825636574082</c:v>
                </c:pt>
                <c:pt idx="6772">
                  <c:v>42858.826342592591</c:v>
                </c:pt>
                <c:pt idx="6773">
                  <c:v>42858.827048611092</c:v>
                </c:pt>
                <c:pt idx="6774">
                  <c:v>42858.827754629609</c:v>
                </c:pt>
                <c:pt idx="6775">
                  <c:v>42858.828460648147</c:v>
                </c:pt>
                <c:pt idx="6776">
                  <c:v>42858.829166666634</c:v>
                </c:pt>
                <c:pt idx="6777">
                  <c:v>42858.829872685186</c:v>
                </c:pt>
                <c:pt idx="6778">
                  <c:v>42858.830578703702</c:v>
                </c:pt>
                <c:pt idx="6779">
                  <c:v>42858.831284722226</c:v>
                </c:pt>
                <c:pt idx="6780">
                  <c:v>42858.831990740735</c:v>
                </c:pt>
                <c:pt idx="6781">
                  <c:v>42858.832696759258</c:v>
                </c:pt>
                <c:pt idx="6782">
                  <c:v>42858.833402777775</c:v>
                </c:pt>
                <c:pt idx="6783">
                  <c:v>42858.834108796298</c:v>
                </c:pt>
                <c:pt idx="6784">
                  <c:v>42858.834814814836</c:v>
                </c:pt>
                <c:pt idx="6785">
                  <c:v>42858.835520833309</c:v>
                </c:pt>
                <c:pt idx="6786">
                  <c:v>42858.836504629631</c:v>
                </c:pt>
                <c:pt idx="6787">
                  <c:v>42858.837210648177</c:v>
                </c:pt>
                <c:pt idx="6788">
                  <c:v>42858.837916666664</c:v>
                </c:pt>
                <c:pt idx="6789">
                  <c:v>42858.838622685187</c:v>
                </c:pt>
                <c:pt idx="6790">
                  <c:v>42858.839328703682</c:v>
                </c:pt>
                <c:pt idx="6791">
                  <c:v>42858.840034722241</c:v>
                </c:pt>
                <c:pt idx="6792">
                  <c:v>42858.840740740736</c:v>
                </c:pt>
                <c:pt idx="6793">
                  <c:v>42858.841446759237</c:v>
                </c:pt>
                <c:pt idx="6794">
                  <c:v>42858.842152777783</c:v>
                </c:pt>
                <c:pt idx="6795">
                  <c:v>42858.842858796335</c:v>
                </c:pt>
                <c:pt idx="6796">
                  <c:v>42858.843564814815</c:v>
                </c:pt>
                <c:pt idx="6797">
                  <c:v>42858.844270833331</c:v>
                </c:pt>
                <c:pt idx="6798">
                  <c:v>42858.844976851862</c:v>
                </c:pt>
                <c:pt idx="6799">
                  <c:v>42858.845682870371</c:v>
                </c:pt>
                <c:pt idx="6800">
                  <c:v>42858.846388888909</c:v>
                </c:pt>
                <c:pt idx="6801">
                  <c:v>42858.847094907411</c:v>
                </c:pt>
                <c:pt idx="6802">
                  <c:v>42858.847800925942</c:v>
                </c:pt>
                <c:pt idx="6803">
                  <c:v>42858.84850694448</c:v>
                </c:pt>
                <c:pt idx="6804">
                  <c:v>42858.849212962989</c:v>
                </c:pt>
                <c:pt idx="6805">
                  <c:v>42858.849918981483</c:v>
                </c:pt>
                <c:pt idx="6806">
                  <c:v>42858.850625000021</c:v>
                </c:pt>
                <c:pt idx="6807">
                  <c:v>42858.851331018537</c:v>
                </c:pt>
                <c:pt idx="6808">
                  <c:v>42858.852037037061</c:v>
                </c:pt>
                <c:pt idx="6809">
                  <c:v>42858.852743055562</c:v>
                </c:pt>
                <c:pt idx="6810">
                  <c:v>42858.853449074093</c:v>
                </c:pt>
                <c:pt idx="6811">
                  <c:v>42858.854155092624</c:v>
                </c:pt>
                <c:pt idx="6812">
                  <c:v>42858.854861111111</c:v>
                </c:pt>
                <c:pt idx="6813">
                  <c:v>42858.855567129642</c:v>
                </c:pt>
                <c:pt idx="6814">
                  <c:v>42858.856527777803</c:v>
                </c:pt>
                <c:pt idx="6815">
                  <c:v>42858.857233796334</c:v>
                </c:pt>
                <c:pt idx="6816">
                  <c:v>42858.857939814836</c:v>
                </c:pt>
                <c:pt idx="6817">
                  <c:v>42858.85864583333</c:v>
                </c:pt>
                <c:pt idx="6818">
                  <c:v>42858.859351851861</c:v>
                </c:pt>
                <c:pt idx="6819">
                  <c:v>42858.860057870392</c:v>
                </c:pt>
                <c:pt idx="6820">
                  <c:v>42858.860763888886</c:v>
                </c:pt>
                <c:pt idx="6821">
                  <c:v>42858.861469907388</c:v>
                </c:pt>
                <c:pt idx="6822">
                  <c:v>42858.862175925933</c:v>
                </c:pt>
                <c:pt idx="6823">
                  <c:v>42858.862881944442</c:v>
                </c:pt>
                <c:pt idx="6824">
                  <c:v>42858.863587962966</c:v>
                </c:pt>
                <c:pt idx="6825">
                  <c:v>42858.864293981482</c:v>
                </c:pt>
                <c:pt idx="6826">
                  <c:v>42858.865000000005</c:v>
                </c:pt>
                <c:pt idx="6827">
                  <c:v>42858.865706018521</c:v>
                </c:pt>
                <c:pt idx="6828">
                  <c:v>42858.866412037038</c:v>
                </c:pt>
                <c:pt idx="6829">
                  <c:v>42858.867118055561</c:v>
                </c:pt>
                <c:pt idx="6830">
                  <c:v>42858.867824074092</c:v>
                </c:pt>
                <c:pt idx="6831">
                  <c:v>42858.868530092623</c:v>
                </c:pt>
                <c:pt idx="6832">
                  <c:v>42858.86923611111</c:v>
                </c:pt>
                <c:pt idx="6833">
                  <c:v>42858.869942129626</c:v>
                </c:pt>
                <c:pt idx="6834">
                  <c:v>42858.870648148186</c:v>
                </c:pt>
                <c:pt idx="6835">
                  <c:v>42858.871354166666</c:v>
                </c:pt>
                <c:pt idx="6836">
                  <c:v>42858.872060185182</c:v>
                </c:pt>
                <c:pt idx="6837">
                  <c:v>42858.872766203705</c:v>
                </c:pt>
                <c:pt idx="6838">
                  <c:v>42858.873472222222</c:v>
                </c:pt>
                <c:pt idx="6839">
                  <c:v>42858.87417824076</c:v>
                </c:pt>
                <c:pt idx="6840">
                  <c:v>42858.874884259261</c:v>
                </c:pt>
                <c:pt idx="6841">
                  <c:v>42858.875590277792</c:v>
                </c:pt>
                <c:pt idx="6842">
                  <c:v>42858.876851851848</c:v>
                </c:pt>
                <c:pt idx="6843">
                  <c:v>42858.877557870394</c:v>
                </c:pt>
                <c:pt idx="6844">
                  <c:v>42858.87826388891</c:v>
                </c:pt>
                <c:pt idx="6845">
                  <c:v>42858.878969907411</c:v>
                </c:pt>
                <c:pt idx="6846">
                  <c:v>42858.879675925942</c:v>
                </c:pt>
                <c:pt idx="6847">
                  <c:v>42858.880381944466</c:v>
                </c:pt>
                <c:pt idx="6848">
                  <c:v>42858.88108796296</c:v>
                </c:pt>
                <c:pt idx="6849">
                  <c:v>42858.881793981476</c:v>
                </c:pt>
                <c:pt idx="6850">
                  <c:v>42858.882500000022</c:v>
                </c:pt>
                <c:pt idx="6851">
                  <c:v>42858.883206018538</c:v>
                </c:pt>
                <c:pt idx="6852">
                  <c:v>42858.883912037039</c:v>
                </c:pt>
                <c:pt idx="6853">
                  <c:v>42858.884618055599</c:v>
                </c:pt>
                <c:pt idx="6854">
                  <c:v>42858.885324074094</c:v>
                </c:pt>
                <c:pt idx="6855">
                  <c:v>42858.886030092624</c:v>
                </c:pt>
                <c:pt idx="6856">
                  <c:v>42858.886736111112</c:v>
                </c:pt>
                <c:pt idx="6857">
                  <c:v>42858.887442129628</c:v>
                </c:pt>
                <c:pt idx="6858">
                  <c:v>42858.888148148195</c:v>
                </c:pt>
                <c:pt idx="6859">
                  <c:v>42858.888854166697</c:v>
                </c:pt>
                <c:pt idx="6860">
                  <c:v>42858.889560185191</c:v>
                </c:pt>
                <c:pt idx="6861">
                  <c:v>42858.8902662037</c:v>
                </c:pt>
                <c:pt idx="6862">
                  <c:v>42858.890972222223</c:v>
                </c:pt>
                <c:pt idx="6863">
                  <c:v>42858.89167824074</c:v>
                </c:pt>
                <c:pt idx="6864">
                  <c:v>42858.892384259256</c:v>
                </c:pt>
                <c:pt idx="6865">
                  <c:v>42858.893090277779</c:v>
                </c:pt>
                <c:pt idx="6866">
                  <c:v>42858.893796296295</c:v>
                </c:pt>
                <c:pt idx="6867">
                  <c:v>42858.894502314812</c:v>
                </c:pt>
                <c:pt idx="6868">
                  <c:v>42858.895208333335</c:v>
                </c:pt>
                <c:pt idx="6869">
                  <c:v>42858.895914351851</c:v>
                </c:pt>
                <c:pt idx="6870">
                  <c:v>42858.897118055553</c:v>
                </c:pt>
                <c:pt idx="6871">
                  <c:v>42858.897824074083</c:v>
                </c:pt>
                <c:pt idx="6872">
                  <c:v>42858.898530092614</c:v>
                </c:pt>
                <c:pt idx="6873">
                  <c:v>42858.899236111109</c:v>
                </c:pt>
                <c:pt idx="6874">
                  <c:v>42858.899942129625</c:v>
                </c:pt>
                <c:pt idx="6875">
                  <c:v>42858.900648148185</c:v>
                </c:pt>
                <c:pt idx="6876">
                  <c:v>42858.901354166665</c:v>
                </c:pt>
                <c:pt idx="6877">
                  <c:v>42858.902060185188</c:v>
                </c:pt>
                <c:pt idx="6878">
                  <c:v>42858.902766203704</c:v>
                </c:pt>
                <c:pt idx="6879">
                  <c:v>42858.90347222222</c:v>
                </c:pt>
                <c:pt idx="6880">
                  <c:v>42858.904178240766</c:v>
                </c:pt>
                <c:pt idx="6881">
                  <c:v>42858.90488425926</c:v>
                </c:pt>
                <c:pt idx="6882">
                  <c:v>42858.905590277791</c:v>
                </c:pt>
                <c:pt idx="6883">
                  <c:v>42858.906296296329</c:v>
                </c:pt>
                <c:pt idx="6884">
                  <c:v>42858.907002314816</c:v>
                </c:pt>
                <c:pt idx="6885">
                  <c:v>42858.907708333325</c:v>
                </c:pt>
                <c:pt idx="6886">
                  <c:v>42858.908414351848</c:v>
                </c:pt>
                <c:pt idx="6887">
                  <c:v>42858.909120370372</c:v>
                </c:pt>
                <c:pt idx="6888">
                  <c:v>42858.90982638891</c:v>
                </c:pt>
                <c:pt idx="6889">
                  <c:v>42858.910532407441</c:v>
                </c:pt>
                <c:pt idx="6890">
                  <c:v>42858.911238425964</c:v>
                </c:pt>
                <c:pt idx="6891">
                  <c:v>42858.911944444466</c:v>
                </c:pt>
                <c:pt idx="6892">
                  <c:v>42858.912650462989</c:v>
                </c:pt>
                <c:pt idx="6893">
                  <c:v>42858.913356481491</c:v>
                </c:pt>
                <c:pt idx="6894">
                  <c:v>42858.9140625</c:v>
                </c:pt>
                <c:pt idx="6895">
                  <c:v>42858.914768518516</c:v>
                </c:pt>
                <c:pt idx="6896">
                  <c:v>42858.915474537025</c:v>
                </c:pt>
                <c:pt idx="6897">
                  <c:v>42858.916180555556</c:v>
                </c:pt>
                <c:pt idx="6898">
                  <c:v>42858.91732638891</c:v>
                </c:pt>
                <c:pt idx="6899">
                  <c:v>42858.91803240744</c:v>
                </c:pt>
                <c:pt idx="6900">
                  <c:v>42858.918738425957</c:v>
                </c:pt>
                <c:pt idx="6901">
                  <c:v>42858.919444444466</c:v>
                </c:pt>
                <c:pt idx="6902">
                  <c:v>42858.92015046296</c:v>
                </c:pt>
                <c:pt idx="6903">
                  <c:v>42858.920856481483</c:v>
                </c:pt>
                <c:pt idx="6904">
                  <c:v>42858.921562499992</c:v>
                </c:pt>
                <c:pt idx="6905">
                  <c:v>42858.922268518516</c:v>
                </c:pt>
                <c:pt idx="6906">
                  <c:v>42858.922974537025</c:v>
                </c:pt>
                <c:pt idx="6907">
                  <c:v>42858.923680555527</c:v>
                </c:pt>
                <c:pt idx="6908">
                  <c:v>42858.924386574072</c:v>
                </c:pt>
                <c:pt idx="6909">
                  <c:v>42858.925092592595</c:v>
                </c:pt>
                <c:pt idx="6910">
                  <c:v>42858.925798611068</c:v>
                </c:pt>
                <c:pt idx="6911">
                  <c:v>42858.926504629628</c:v>
                </c:pt>
                <c:pt idx="6912">
                  <c:v>42858.927210648173</c:v>
                </c:pt>
                <c:pt idx="6913">
                  <c:v>42858.927916666646</c:v>
                </c:pt>
                <c:pt idx="6914">
                  <c:v>42858.928622685184</c:v>
                </c:pt>
                <c:pt idx="6915">
                  <c:v>42858.929328703671</c:v>
                </c:pt>
                <c:pt idx="6916">
                  <c:v>42858.930034722223</c:v>
                </c:pt>
                <c:pt idx="6917">
                  <c:v>42858.930740740725</c:v>
                </c:pt>
                <c:pt idx="6918">
                  <c:v>42858.931446759227</c:v>
                </c:pt>
                <c:pt idx="6919">
                  <c:v>42858.932152777779</c:v>
                </c:pt>
                <c:pt idx="6920">
                  <c:v>42858.932858796317</c:v>
                </c:pt>
                <c:pt idx="6921">
                  <c:v>42858.933564814804</c:v>
                </c:pt>
                <c:pt idx="6922">
                  <c:v>42858.934270833335</c:v>
                </c:pt>
                <c:pt idx="6923">
                  <c:v>42858.934976851851</c:v>
                </c:pt>
                <c:pt idx="6924">
                  <c:v>42858.935682870346</c:v>
                </c:pt>
                <c:pt idx="6925">
                  <c:v>42858.936388888891</c:v>
                </c:pt>
                <c:pt idx="6926">
                  <c:v>42858.937546296293</c:v>
                </c:pt>
                <c:pt idx="6927">
                  <c:v>42858.938252314838</c:v>
                </c:pt>
                <c:pt idx="6928">
                  <c:v>42858.938958333332</c:v>
                </c:pt>
                <c:pt idx="6929">
                  <c:v>42858.939664351834</c:v>
                </c:pt>
                <c:pt idx="6930">
                  <c:v>42858.940370370394</c:v>
                </c:pt>
                <c:pt idx="6931">
                  <c:v>42858.94107638891</c:v>
                </c:pt>
                <c:pt idx="6932">
                  <c:v>42858.941782407404</c:v>
                </c:pt>
                <c:pt idx="6933">
                  <c:v>42858.942488425942</c:v>
                </c:pt>
                <c:pt idx="6934">
                  <c:v>42858.943194444466</c:v>
                </c:pt>
                <c:pt idx="6935">
                  <c:v>42858.94390046296</c:v>
                </c:pt>
                <c:pt idx="6936">
                  <c:v>42858.944606481491</c:v>
                </c:pt>
                <c:pt idx="6937">
                  <c:v>42858.9453125</c:v>
                </c:pt>
                <c:pt idx="6938">
                  <c:v>42858.946018518538</c:v>
                </c:pt>
                <c:pt idx="6939">
                  <c:v>42858.946724537025</c:v>
                </c:pt>
                <c:pt idx="6940">
                  <c:v>42858.947430555556</c:v>
                </c:pt>
                <c:pt idx="6941">
                  <c:v>42858.948136574094</c:v>
                </c:pt>
                <c:pt idx="6942">
                  <c:v>42858.948842592603</c:v>
                </c:pt>
                <c:pt idx="6943">
                  <c:v>42858.949548611105</c:v>
                </c:pt>
                <c:pt idx="6944">
                  <c:v>42858.950254629643</c:v>
                </c:pt>
                <c:pt idx="6945">
                  <c:v>42858.950960648173</c:v>
                </c:pt>
                <c:pt idx="6946">
                  <c:v>42858.951666666646</c:v>
                </c:pt>
                <c:pt idx="6947">
                  <c:v>42858.952372685191</c:v>
                </c:pt>
                <c:pt idx="6948">
                  <c:v>42858.953078703707</c:v>
                </c:pt>
                <c:pt idx="6949">
                  <c:v>42858.953784722224</c:v>
                </c:pt>
                <c:pt idx="6950">
                  <c:v>42858.95449074074</c:v>
                </c:pt>
                <c:pt idx="6951">
                  <c:v>42858.955196759256</c:v>
                </c:pt>
                <c:pt idx="6952">
                  <c:v>42858.95590277778</c:v>
                </c:pt>
                <c:pt idx="6953">
                  <c:v>42858.956608796318</c:v>
                </c:pt>
                <c:pt idx="6954">
                  <c:v>42858.957951388918</c:v>
                </c:pt>
                <c:pt idx="6955">
                  <c:v>42858.958657407449</c:v>
                </c:pt>
                <c:pt idx="6956">
                  <c:v>42858.959363425951</c:v>
                </c:pt>
                <c:pt idx="6957">
                  <c:v>42858.960069444467</c:v>
                </c:pt>
                <c:pt idx="6958">
                  <c:v>42858.960775462961</c:v>
                </c:pt>
                <c:pt idx="6959">
                  <c:v>42858.961481481463</c:v>
                </c:pt>
                <c:pt idx="6960">
                  <c:v>42858.962187499994</c:v>
                </c:pt>
                <c:pt idx="6961">
                  <c:v>42858.962893518517</c:v>
                </c:pt>
                <c:pt idx="6962">
                  <c:v>42858.963599537034</c:v>
                </c:pt>
                <c:pt idx="6963">
                  <c:v>42858.964305555557</c:v>
                </c:pt>
                <c:pt idx="6964">
                  <c:v>42858.965011574073</c:v>
                </c:pt>
                <c:pt idx="6965">
                  <c:v>42858.965717592589</c:v>
                </c:pt>
                <c:pt idx="6966">
                  <c:v>42858.966423611077</c:v>
                </c:pt>
                <c:pt idx="6967">
                  <c:v>42858.967129629607</c:v>
                </c:pt>
                <c:pt idx="6968">
                  <c:v>42858.967835648167</c:v>
                </c:pt>
                <c:pt idx="6969">
                  <c:v>42858.968541666654</c:v>
                </c:pt>
                <c:pt idx="6970">
                  <c:v>42858.969247685185</c:v>
                </c:pt>
                <c:pt idx="6971">
                  <c:v>42858.969953703679</c:v>
                </c:pt>
                <c:pt idx="6972">
                  <c:v>42858.970659722232</c:v>
                </c:pt>
                <c:pt idx="6973">
                  <c:v>42858.971365740734</c:v>
                </c:pt>
                <c:pt idx="6974">
                  <c:v>42858.972071759257</c:v>
                </c:pt>
                <c:pt idx="6975">
                  <c:v>42858.972777777781</c:v>
                </c:pt>
                <c:pt idx="6976">
                  <c:v>42858.973483796275</c:v>
                </c:pt>
                <c:pt idx="6977">
                  <c:v>42858.974189814806</c:v>
                </c:pt>
                <c:pt idx="6978">
                  <c:v>42858.974895833337</c:v>
                </c:pt>
                <c:pt idx="6979">
                  <c:v>42858.975601851831</c:v>
                </c:pt>
                <c:pt idx="6980">
                  <c:v>42858.976307870369</c:v>
                </c:pt>
                <c:pt idx="6981">
                  <c:v>42858.977013888893</c:v>
                </c:pt>
                <c:pt idx="6982">
                  <c:v>42858.978055555563</c:v>
                </c:pt>
                <c:pt idx="6983">
                  <c:v>42858.978761574072</c:v>
                </c:pt>
                <c:pt idx="6984">
                  <c:v>42858.979467592595</c:v>
                </c:pt>
                <c:pt idx="6985">
                  <c:v>42858.980173611104</c:v>
                </c:pt>
                <c:pt idx="6986">
                  <c:v>42858.980879629642</c:v>
                </c:pt>
                <c:pt idx="6987">
                  <c:v>42858.981585648173</c:v>
                </c:pt>
                <c:pt idx="6988">
                  <c:v>42858.982291666667</c:v>
                </c:pt>
                <c:pt idx="6989">
                  <c:v>42858.982997685183</c:v>
                </c:pt>
                <c:pt idx="6990">
                  <c:v>42858.983703703678</c:v>
                </c:pt>
                <c:pt idx="6991">
                  <c:v>42858.984409722223</c:v>
                </c:pt>
                <c:pt idx="6992">
                  <c:v>42858.985115740739</c:v>
                </c:pt>
                <c:pt idx="6993">
                  <c:v>42858.985821759255</c:v>
                </c:pt>
                <c:pt idx="6994">
                  <c:v>42858.986527777801</c:v>
                </c:pt>
                <c:pt idx="6995">
                  <c:v>42858.987233796317</c:v>
                </c:pt>
                <c:pt idx="6996">
                  <c:v>42858.987939814819</c:v>
                </c:pt>
                <c:pt idx="6997">
                  <c:v>42858.988645833335</c:v>
                </c:pt>
                <c:pt idx="6998">
                  <c:v>42858.989351851851</c:v>
                </c:pt>
                <c:pt idx="6999">
                  <c:v>42858.990057870367</c:v>
                </c:pt>
                <c:pt idx="7000">
                  <c:v>42858.990763888884</c:v>
                </c:pt>
                <c:pt idx="7001">
                  <c:v>42858.991469907378</c:v>
                </c:pt>
                <c:pt idx="7002">
                  <c:v>42858.992175925923</c:v>
                </c:pt>
                <c:pt idx="7003">
                  <c:v>42858.992881944447</c:v>
                </c:pt>
                <c:pt idx="7004">
                  <c:v>42858.993587962956</c:v>
                </c:pt>
                <c:pt idx="7005">
                  <c:v>42858.994293981479</c:v>
                </c:pt>
                <c:pt idx="7006">
                  <c:v>42858.994999999995</c:v>
                </c:pt>
                <c:pt idx="7007">
                  <c:v>42858.995706018504</c:v>
                </c:pt>
                <c:pt idx="7008">
                  <c:v>42858.996412037035</c:v>
                </c:pt>
                <c:pt idx="7009">
                  <c:v>42858.997118055559</c:v>
                </c:pt>
                <c:pt idx="7010">
                  <c:v>42858.998460648145</c:v>
                </c:pt>
                <c:pt idx="7011">
                  <c:v>42858.999166666632</c:v>
                </c:pt>
                <c:pt idx="7012">
                  <c:v>42858.999872685185</c:v>
                </c:pt>
                <c:pt idx="7013">
                  <c:v>42859.000578703701</c:v>
                </c:pt>
                <c:pt idx="7014">
                  <c:v>42859.001284722224</c:v>
                </c:pt>
                <c:pt idx="7015">
                  <c:v>42859.001990740726</c:v>
                </c:pt>
                <c:pt idx="7016">
                  <c:v>42859.002696759257</c:v>
                </c:pt>
                <c:pt idx="7017">
                  <c:v>42859.003402777758</c:v>
                </c:pt>
                <c:pt idx="7018">
                  <c:v>42859.004108796296</c:v>
                </c:pt>
                <c:pt idx="7019">
                  <c:v>42859.004814814813</c:v>
                </c:pt>
                <c:pt idx="7020">
                  <c:v>42859.005520833314</c:v>
                </c:pt>
                <c:pt idx="7021">
                  <c:v>42859.006226851852</c:v>
                </c:pt>
                <c:pt idx="7022">
                  <c:v>42859.006932870368</c:v>
                </c:pt>
                <c:pt idx="7023">
                  <c:v>42859.007638888892</c:v>
                </c:pt>
                <c:pt idx="7024">
                  <c:v>42859.008344907408</c:v>
                </c:pt>
                <c:pt idx="7025">
                  <c:v>42859.009050925932</c:v>
                </c:pt>
                <c:pt idx="7026">
                  <c:v>42859.009756944448</c:v>
                </c:pt>
                <c:pt idx="7027">
                  <c:v>42859.010462962964</c:v>
                </c:pt>
                <c:pt idx="7028">
                  <c:v>42859.011168981458</c:v>
                </c:pt>
                <c:pt idx="7029">
                  <c:v>42859.011875000011</c:v>
                </c:pt>
                <c:pt idx="7030">
                  <c:v>42859.012581018542</c:v>
                </c:pt>
                <c:pt idx="7031">
                  <c:v>42859.013287037036</c:v>
                </c:pt>
                <c:pt idx="7032">
                  <c:v>42859.013993055552</c:v>
                </c:pt>
                <c:pt idx="7033">
                  <c:v>42859.014699074105</c:v>
                </c:pt>
                <c:pt idx="7034">
                  <c:v>42859.015405092592</c:v>
                </c:pt>
                <c:pt idx="7035">
                  <c:v>42859.016111111108</c:v>
                </c:pt>
                <c:pt idx="7036">
                  <c:v>42859.016817129654</c:v>
                </c:pt>
                <c:pt idx="7037">
                  <c:v>42859.017523148184</c:v>
                </c:pt>
                <c:pt idx="7038">
                  <c:v>42859.018622685187</c:v>
                </c:pt>
                <c:pt idx="7039">
                  <c:v>42859.019328703704</c:v>
                </c:pt>
                <c:pt idx="7040">
                  <c:v>42859.02003472222</c:v>
                </c:pt>
                <c:pt idx="7041">
                  <c:v>42859.020740740714</c:v>
                </c:pt>
                <c:pt idx="7042">
                  <c:v>42859.021446759216</c:v>
                </c:pt>
                <c:pt idx="7043">
                  <c:v>42859.022152777776</c:v>
                </c:pt>
                <c:pt idx="7044">
                  <c:v>42859.022858796299</c:v>
                </c:pt>
                <c:pt idx="7045">
                  <c:v>42859.023564814794</c:v>
                </c:pt>
                <c:pt idx="7046">
                  <c:v>42859.024270833324</c:v>
                </c:pt>
                <c:pt idx="7047">
                  <c:v>42859.024976851855</c:v>
                </c:pt>
                <c:pt idx="7048">
                  <c:v>42859.02568287035</c:v>
                </c:pt>
                <c:pt idx="7049">
                  <c:v>42859.026388888888</c:v>
                </c:pt>
                <c:pt idx="7050">
                  <c:v>42859.027094907404</c:v>
                </c:pt>
                <c:pt idx="7051">
                  <c:v>42859.027800925927</c:v>
                </c:pt>
                <c:pt idx="7052">
                  <c:v>42859.028506944465</c:v>
                </c:pt>
                <c:pt idx="7053">
                  <c:v>42859.02921296296</c:v>
                </c:pt>
                <c:pt idx="7054">
                  <c:v>42859.029918981476</c:v>
                </c:pt>
                <c:pt idx="7055">
                  <c:v>42859.030624999999</c:v>
                </c:pt>
                <c:pt idx="7056">
                  <c:v>42859.031331018516</c:v>
                </c:pt>
                <c:pt idx="7057">
                  <c:v>42859.032037037039</c:v>
                </c:pt>
                <c:pt idx="7058">
                  <c:v>42859.032743055555</c:v>
                </c:pt>
                <c:pt idx="7059">
                  <c:v>42859.033449074072</c:v>
                </c:pt>
                <c:pt idx="7060">
                  <c:v>42859.034155092602</c:v>
                </c:pt>
                <c:pt idx="7061">
                  <c:v>42859.034861111104</c:v>
                </c:pt>
                <c:pt idx="7062">
                  <c:v>42859.035567129627</c:v>
                </c:pt>
                <c:pt idx="7063">
                  <c:v>42859.036273148195</c:v>
                </c:pt>
                <c:pt idx="7064">
                  <c:v>42859.036979166667</c:v>
                </c:pt>
                <c:pt idx="7065">
                  <c:v>42859.037685185176</c:v>
                </c:pt>
                <c:pt idx="7066">
                  <c:v>42859.038865740738</c:v>
                </c:pt>
                <c:pt idx="7067">
                  <c:v>42859.039571759255</c:v>
                </c:pt>
                <c:pt idx="7068">
                  <c:v>42859.040277777793</c:v>
                </c:pt>
                <c:pt idx="7069">
                  <c:v>42859.040983796294</c:v>
                </c:pt>
                <c:pt idx="7070">
                  <c:v>42859.041689814796</c:v>
                </c:pt>
                <c:pt idx="7071">
                  <c:v>42859.042395833334</c:v>
                </c:pt>
                <c:pt idx="7072">
                  <c:v>42859.043101851821</c:v>
                </c:pt>
                <c:pt idx="7073">
                  <c:v>42859.043807870381</c:v>
                </c:pt>
                <c:pt idx="7074">
                  <c:v>42859.044513888919</c:v>
                </c:pt>
                <c:pt idx="7075">
                  <c:v>42859.045219907413</c:v>
                </c:pt>
                <c:pt idx="7076">
                  <c:v>42859.045925925922</c:v>
                </c:pt>
                <c:pt idx="7077">
                  <c:v>42859.046631944468</c:v>
                </c:pt>
                <c:pt idx="7078">
                  <c:v>42859.047337962962</c:v>
                </c:pt>
                <c:pt idx="7079">
                  <c:v>42859.048043981478</c:v>
                </c:pt>
                <c:pt idx="7080">
                  <c:v>42859.048750000002</c:v>
                </c:pt>
                <c:pt idx="7081">
                  <c:v>42859.049456018518</c:v>
                </c:pt>
                <c:pt idx="7082">
                  <c:v>42859.050162037034</c:v>
                </c:pt>
                <c:pt idx="7083">
                  <c:v>42859.050868055579</c:v>
                </c:pt>
                <c:pt idx="7084">
                  <c:v>42859.051574074103</c:v>
                </c:pt>
                <c:pt idx="7085">
                  <c:v>42859.052280092612</c:v>
                </c:pt>
                <c:pt idx="7086">
                  <c:v>42859.052986111114</c:v>
                </c:pt>
                <c:pt idx="7087">
                  <c:v>42859.05369212963</c:v>
                </c:pt>
                <c:pt idx="7088">
                  <c:v>42859.054398148197</c:v>
                </c:pt>
                <c:pt idx="7089">
                  <c:v>42859.055104166655</c:v>
                </c:pt>
                <c:pt idx="7090">
                  <c:v>42859.055810185193</c:v>
                </c:pt>
                <c:pt idx="7091">
                  <c:v>42859.056516203724</c:v>
                </c:pt>
                <c:pt idx="7092">
                  <c:v>42859.057222222233</c:v>
                </c:pt>
                <c:pt idx="7093">
                  <c:v>42859.057928240742</c:v>
                </c:pt>
                <c:pt idx="7094">
                  <c:v>42859.059074074103</c:v>
                </c:pt>
                <c:pt idx="7095">
                  <c:v>42859.05978009259</c:v>
                </c:pt>
                <c:pt idx="7096">
                  <c:v>42859.060486111077</c:v>
                </c:pt>
                <c:pt idx="7097">
                  <c:v>42859.061192129608</c:v>
                </c:pt>
                <c:pt idx="7098">
                  <c:v>42859.061898148168</c:v>
                </c:pt>
                <c:pt idx="7099">
                  <c:v>42859.062604166655</c:v>
                </c:pt>
                <c:pt idx="7100">
                  <c:v>42859.063310185185</c:v>
                </c:pt>
                <c:pt idx="7101">
                  <c:v>42859.064016203702</c:v>
                </c:pt>
                <c:pt idx="7102">
                  <c:v>42859.064722222225</c:v>
                </c:pt>
                <c:pt idx="7103">
                  <c:v>42859.065428240734</c:v>
                </c:pt>
                <c:pt idx="7104">
                  <c:v>42859.066134259258</c:v>
                </c:pt>
                <c:pt idx="7105">
                  <c:v>42859.066840277781</c:v>
                </c:pt>
                <c:pt idx="7106">
                  <c:v>42859.067546296297</c:v>
                </c:pt>
                <c:pt idx="7107">
                  <c:v>42859.068252314813</c:v>
                </c:pt>
                <c:pt idx="7108">
                  <c:v>42859.06895833333</c:v>
                </c:pt>
                <c:pt idx="7109">
                  <c:v>42859.069664351831</c:v>
                </c:pt>
                <c:pt idx="7110">
                  <c:v>42859.070370370369</c:v>
                </c:pt>
                <c:pt idx="7111">
                  <c:v>42859.071076388893</c:v>
                </c:pt>
                <c:pt idx="7112">
                  <c:v>42859.071782407387</c:v>
                </c:pt>
                <c:pt idx="7113">
                  <c:v>42859.072488425933</c:v>
                </c:pt>
                <c:pt idx="7114">
                  <c:v>42859.073194444441</c:v>
                </c:pt>
                <c:pt idx="7115">
                  <c:v>42859.073900462965</c:v>
                </c:pt>
                <c:pt idx="7116">
                  <c:v>42859.074606481481</c:v>
                </c:pt>
                <c:pt idx="7117">
                  <c:v>42859.075312500005</c:v>
                </c:pt>
                <c:pt idx="7118">
                  <c:v>42859.076018518543</c:v>
                </c:pt>
                <c:pt idx="7119">
                  <c:v>42859.076724537015</c:v>
                </c:pt>
                <c:pt idx="7120">
                  <c:v>42859.077430555531</c:v>
                </c:pt>
                <c:pt idx="7121">
                  <c:v>42859.078136574091</c:v>
                </c:pt>
                <c:pt idx="7122">
                  <c:v>42859.079212962963</c:v>
                </c:pt>
                <c:pt idx="7123">
                  <c:v>42859.079918981479</c:v>
                </c:pt>
                <c:pt idx="7124">
                  <c:v>42859.080625000002</c:v>
                </c:pt>
                <c:pt idx="7125">
                  <c:v>42859.081331018519</c:v>
                </c:pt>
                <c:pt idx="7126">
                  <c:v>42859.082037037042</c:v>
                </c:pt>
                <c:pt idx="7127">
                  <c:v>42859.082743055558</c:v>
                </c:pt>
                <c:pt idx="7128">
                  <c:v>42859.083449074082</c:v>
                </c:pt>
                <c:pt idx="7129">
                  <c:v>42859.084155092612</c:v>
                </c:pt>
                <c:pt idx="7130">
                  <c:v>42859.084861111114</c:v>
                </c:pt>
                <c:pt idx="7131">
                  <c:v>42859.08556712963</c:v>
                </c:pt>
                <c:pt idx="7132">
                  <c:v>42859.086273148198</c:v>
                </c:pt>
                <c:pt idx="7133">
                  <c:v>42859.086979166692</c:v>
                </c:pt>
                <c:pt idx="7134">
                  <c:v>42859.087685185186</c:v>
                </c:pt>
                <c:pt idx="7135">
                  <c:v>42859.088391203702</c:v>
                </c:pt>
                <c:pt idx="7136">
                  <c:v>42859.089097222233</c:v>
                </c:pt>
                <c:pt idx="7137">
                  <c:v>42859.089803240742</c:v>
                </c:pt>
                <c:pt idx="7138">
                  <c:v>42859.090509259258</c:v>
                </c:pt>
                <c:pt idx="7139">
                  <c:v>42859.091215277782</c:v>
                </c:pt>
                <c:pt idx="7140">
                  <c:v>42859.091921296284</c:v>
                </c:pt>
                <c:pt idx="7141">
                  <c:v>42859.092627314814</c:v>
                </c:pt>
                <c:pt idx="7142">
                  <c:v>42859.093333333309</c:v>
                </c:pt>
                <c:pt idx="7143">
                  <c:v>42859.094039351861</c:v>
                </c:pt>
                <c:pt idx="7144">
                  <c:v>42859.09474537037</c:v>
                </c:pt>
                <c:pt idx="7145">
                  <c:v>42859.095451388886</c:v>
                </c:pt>
                <c:pt idx="7146">
                  <c:v>42859.09615740741</c:v>
                </c:pt>
                <c:pt idx="7147">
                  <c:v>42859.096863425933</c:v>
                </c:pt>
                <c:pt idx="7148">
                  <c:v>42859.097569444442</c:v>
                </c:pt>
                <c:pt idx="7149">
                  <c:v>42859.098275462988</c:v>
                </c:pt>
                <c:pt idx="7150">
                  <c:v>42859.099560185176</c:v>
                </c:pt>
                <c:pt idx="7151">
                  <c:v>42859.100266203706</c:v>
                </c:pt>
                <c:pt idx="7152">
                  <c:v>42859.100972222222</c:v>
                </c:pt>
                <c:pt idx="7153">
                  <c:v>42859.101678240739</c:v>
                </c:pt>
                <c:pt idx="7154">
                  <c:v>42859.102384259255</c:v>
                </c:pt>
                <c:pt idx="7155">
                  <c:v>42859.103090277778</c:v>
                </c:pt>
                <c:pt idx="7156">
                  <c:v>42859.103796296295</c:v>
                </c:pt>
                <c:pt idx="7157">
                  <c:v>42859.104502314818</c:v>
                </c:pt>
                <c:pt idx="7158">
                  <c:v>42859.105208333334</c:v>
                </c:pt>
                <c:pt idx="7159">
                  <c:v>42859.105914351851</c:v>
                </c:pt>
                <c:pt idx="7160">
                  <c:v>42859.106620370367</c:v>
                </c:pt>
                <c:pt idx="7161">
                  <c:v>42859.10732638889</c:v>
                </c:pt>
                <c:pt idx="7162">
                  <c:v>42859.108032407428</c:v>
                </c:pt>
                <c:pt idx="7163">
                  <c:v>42859.108738425944</c:v>
                </c:pt>
                <c:pt idx="7164">
                  <c:v>42859.109444444446</c:v>
                </c:pt>
                <c:pt idx="7165">
                  <c:v>42859.110150462962</c:v>
                </c:pt>
                <c:pt idx="7166">
                  <c:v>42859.110856481493</c:v>
                </c:pt>
                <c:pt idx="7167">
                  <c:v>42859.111562499995</c:v>
                </c:pt>
                <c:pt idx="7168">
                  <c:v>42859.112268518518</c:v>
                </c:pt>
                <c:pt idx="7169">
                  <c:v>42859.112974537034</c:v>
                </c:pt>
                <c:pt idx="7170">
                  <c:v>42859.113680555529</c:v>
                </c:pt>
                <c:pt idx="7171">
                  <c:v>42859.114386574081</c:v>
                </c:pt>
                <c:pt idx="7172">
                  <c:v>42859.11509259259</c:v>
                </c:pt>
                <c:pt idx="7173">
                  <c:v>42859.115798611085</c:v>
                </c:pt>
                <c:pt idx="7174">
                  <c:v>42859.11650462963</c:v>
                </c:pt>
                <c:pt idx="7175">
                  <c:v>42859.117210648175</c:v>
                </c:pt>
                <c:pt idx="7176">
                  <c:v>42859.11791666667</c:v>
                </c:pt>
                <c:pt idx="7177">
                  <c:v>42859.118622685186</c:v>
                </c:pt>
                <c:pt idx="7178">
                  <c:v>42859.119895833326</c:v>
                </c:pt>
                <c:pt idx="7179">
                  <c:v>42859.120601851821</c:v>
                </c:pt>
                <c:pt idx="7180">
                  <c:v>42859.121307870351</c:v>
                </c:pt>
                <c:pt idx="7181">
                  <c:v>42859.122013888889</c:v>
                </c:pt>
                <c:pt idx="7182">
                  <c:v>42859.122719907406</c:v>
                </c:pt>
                <c:pt idx="7183">
                  <c:v>42859.123425925907</c:v>
                </c:pt>
                <c:pt idx="7184">
                  <c:v>42859.124131944445</c:v>
                </c:pt>
                <c:pt idx="7185">
                  <c:v>42859.124837962961</c:v>
                </c:pt>
                <c:pt idx="7186">
                  <c:v>42859.125543981463</c:v>
                </c:pt>
                <c:pt idx="7187">
                  <c:v>42859.126250000001</c:v>
                </c:pt>
                <c:pt idx="7188">
                  <c:v>42859.126956018517</c:v>
                </c:pt>
                <c:pt idx="7189">
                  <c:v>42859.127662037004</c:v>
                </c:pt>
                <c:pt idx="7190">
                  <c:v>42859.128368055557</c:v>
                </c:pt>
                <c:pt idx="7191">
                  <c:v>42859.129074074073</c:v>
                </c:pt>
                <c:pt idx="7192">
                  <c:v>42859.129780092575</c:v>
                </c:pt>
                <c:pt idx="7193">
                  <c:v>42859.130486111077</c:v>
                </c:pt>
                <c:pt idx="7194">
                  <c:v>42859.131192129607</c:v>
                </c:pt>
                <c:pt idx="7195">
                  <c:v>42859.131898148167</c:v>
                </c:pt>
                <c:pt idx="7196">
                  <c:v>42859.132604166654</c:v>
                </c:pt>
                <c:pt idx="7197">
                  <c:v>42859.133310185185</c:v>
                </c:pt>
                <c:pt idx="7198">
                  <c:v>42859.134016203701</c:v>
                </c:pt>
                <c:pt idx="7199">
                  <c:v>42859.134722222225</c:v>
                </c:pt>
                <c:pt idx="7200">
                  <c:v>42859.135428240734</c:v>
                </c:pt>
                <c:pt idx="7201">
                  <c:v>42859.136134259257</c:v>
                </c:pt>
                <c:pt idx="7202">
                  <c:v>42859.136840277781</c:v>
                </c:pt>
                <c:pt idx="7203">
                  <c:v>42859.137546296297</c:v>
                </c:pt>
                <c:pt idx="7204">
                  <c:v>42859.138252314813</c:v>
                </c:pt>
                <c:pt idx="7205">
                  <c:v>42859.138958333337</c:v>
                </c:pt>
                <c:pt idx="7206">
                  <c:v>42859.140208333331</c:v>
                </c:pt>
                <c:pt idx="7207">
                  <c:v>42859.140914351861</c:v>
                </c:pt>
                <c:pt idx="7208">
                  <c:v>42859.14162037037</c:v>
                </c:pt>
                <c:pt idx="7209">
                  <c:v>42859.142326388908</c:v>
                </c:pt>
                <c:pt idx="7210">
                  <c:v>42859.14303240741</c:v>
                </c:pt>
                <c:pt idx="7211">
                  <c:v>42859.143738425933</c:v>
                </c:pt>
                <c:pt idx="7212">
                  <c:v>42859.144444444442</c:v>
                </c:pt>
                <c:pt idx="7213">
                  <c:v>42859.145150462966</c:v>
                </c:pt>
                <c:pt idx="7214">
                  <c:v>42859.145856481482</c:v>
                </c:pt>
                <c:pt idx="7215">
                  <c:v>42859.146562500006</c:v>
                </c:pt>
                <c:pt idx="7216">
                  <c:v>42859.147268518522</c:v>
                </c:pt>
                <c:pt idx="7217">
                  <c:v>42859.147974537016</c:v>
                </c:pt>
                <c:pt idx="7218">
                  <c:v>42859.148680555554</c:v>
                </c:pt>
                <c:pt idx="7219">
                  <c:v>42859.149386574078</c:v>
                </c:pt>
                <c:pt idx="7220">
                  <c:v>42859.150092592601</c:v>
                </c:pt>
                <c:pt idx="7221">
                  <c:v>42859.150798611088</c:v>
                </c:pt>
                <c:pt idx="7222">
                  <c:v>42859.151504629626</c:v>
                </c:pt>
                <c:pt idx="7223">
                  <c:v>42859.152210648193</c:v>
                </c:pt>
                <c:pt idx="7224">
                  <c:v>42859.152916666666</c:v>
                </c:pt>
                <c:pt idx="7225">
                  <c:v>42859.153622685175</c:v>
                </c:pt>
                <c:pt idx="7226">
                  <c:v>42859.154328703706</c:v>
                </c:pt>
                <c:pt idx="7227">
                  <c:v>42859.155034722222</c:v>
                </c:pt>
                <c:pt idx="7228">
                  <c:v>42859.155740740724</c:v>
                </c:pt>
                <c:pt idx="7229">
                  <c:v>42859.156446759254</c:v>
                </c:pt>
                <c:pt idx="7230">
                  <c:v>42859.157152777778</c:v>
                </c:pt>
                <c:pt idx="7231">
                  <c:v>42859.157858796316</c:v>
                </c:pt>
                <c:pt idx="7232">
                  <c:v>42859.158564814818</c:v>
                </c:pt>
                <c:pt idx="7233">
                  <c:v>42859.159270833334</c:v>
                </c:pt>
                <c:pt idx="7234">
                  <c:v>42859.160543981474</c:v>
                </c:pt>
                <c:pt idx="7235">
                  <c:v>42859.161249999997</c:v>
                </c:pt>
                <c:pt idx="7236">
                  <c:v>42859.161956018521</c:v>
                </c:pt>
                <c:pt idx="7237">
                  <c:v>42859.162662037015</c:v>
                </c:pt>
                <c:pt idx="7238">
                  <c:v>42859.163368055531</c:v>
                </c:pt>
                <c:pt idx="7239">
                  <c:v>42859.164074074091</c:v>
                </c:pt>
                <c:pt idx="7240">
                  <c:v>42859.164780092586</c:v>
                </c:pt>
                <c:pt idx="7241">
                  <c:v>42859.165486111066</c:v>
                </c:pt>
                <c:pt idx="7242">
                  <c:v>42859.166192129625</c:v>
                </c:pt>
                <c:pt idx="7243">
                  <c:v>42859.166898148185</c:v>
                </c:pt>
                <c:pt idx="7244">
                  <c:v>42859.167604166643</c:v>
                </c:pt>
                <c:pt idx="7245">
                  <c:v>42859.168310185181</c:v>
                </c:pt>
                <c:pt idx="7246">
                  <c:v>42859.169016203705</c:v>
                </c:pt>
                <c:pt idx="7247">
                  <c:v>42859.169722222199</c:v>
                </c:pt>
                <c:pt idx="7248">
                  <c:v>42859.170428240745</c:v>
                </c:pt>
                <c:pt idx="7249">
                  <c:v>42859.171134259239</c:v>
                </c:pt>
                <c:pt idx="7250">
                  <c:v>42859.171840277777</c:v>
                </c:pt>
                <c:pt idx="7251">
                  <c:v>42859.172546296293</c:v>
                </c:pt>
                <c:pt idx="7252">
                  <c:v>42859.173252314817</c:v>
                </c:pt>
                <c:pt idx="7253">
                  <c:v>42859.173958333326</c:v>
                </c:pt>
                <c:pt idx="7254">
                  <c:v>42859.174664351835</c:v>
                </c:pt>
                <c:pt idx="7255">
                  <c:v>42859.175370370373</c:v>
                </c:pt>
                <c:pt idx="7256">
                  <c:v>42859.176076388911</c:v>
                </c:pt>
                <c:pt idx="7257">
                  <c:v>42859.176782407405</c:v>
                </c:pt>
                <c:pt idx="7258">
                  <c:v>42859.177488425928</c:v>
                </c:pt>
                <c:pt idx="7259">
                  <c:v>42859.178194444466</c:v>
                </c:pt>
                <c:pt idx="7260">
                  <c:v>42859.178900462961</c:v>
                </c:pt>
                <c:pt idx="7261">
                  <c:v>42859.179606481484</c:v>
                </c:pt>
                <c:pt idx="7262">
                  <c:v>42859.180798611087</c:v>
                </c:pt>
                <c:pt idx="7263">
                  <c:v>42859.181504629625</c:v>
                </c:pt>
                <c:pt idx="7264">
                  <c:v>42859.182210648185</c:v>
                </c:pt>
                <c:pt idx="7265">
                  <c:v>42859.182916666665</c:v>
                </c:pt>
                <c:pt idx="7266">
                  <c:v>42859.183622685174</c:v>
                </c:pt>
                <c:pt idx="7267">
                  <c:v>42859.184328703705</c:v>
                </c:pt>
                <c:pt idx="7268">
                  <c:v>42859.185034722221</c:v>
                </c:pt>
                <c:pt idx="7269">
                  <c:v>42859.185740740715</c:v>
                </c:pt>
                <c:pt idx="7270">
                  <c:v>42859.186446759239</c:v>
                </c:pt>
                <c:pt idx="7271">
                  <c:v>42859.187152777777</c:v>
                </c:pt>
                <c:pt idx="7272">
                  <c:v>42859.187858796322</c:v>
                </c:pt>
                <c:pt idx="7273">
                  <c:v>42859.188564814816</c:v>
                </c:pt>
                <c:pt idx="7274">
                  <c:v>42859.189270833325</c:v>
                </c:pt>
                <c:pt idx="7275">
                  <c:v>42859.189976851834</c:v>
                </c:pt>
                <c:pt idx="7276">
                  <c:v>42859.19068287035</c:v>
                </c:pt>
                <c:pt idx="7277">
                  <c:v>42859.191388888874</c:v>
                </c:pt>
                <c:pt idx="7278">
                  <c:v>42859.192094907405</c:v>
                </c:pt>
                <c:pt idx="7279">
                  <c:v>42859.192800925928</c:v>
                </c:pt>
                <c:pt idx="7280">
                  <c:v>42859.193506944444</c:v>
                </c:pt>
                <c:pt idx="7281">
                  <c:v>42859.194212962961</c:v>
                </c:pt>
                <c:pt idx="7282">
                  <c:v>42859.194918981484</c:v>
                </c:pt>
                <c:pt idx="7283">
                  <c:v>42859.195624999986</c:v>
                </c:pt>
                <c:pt idx="7284">
                  <c:v>42859.196331018517</c:v>
                </c:pt>
                <c:pt idx="7285">
                  <c:v>42859.197037037025</c:v>
                </c:pt>
                <c:pt idx="7286">
                  <c:v>42859.197743055527</c:v>
                </c:pt>
                <c:pt idx="7287">
                  <c:v>42859.198449074072</c:v>
                </c:pt>
                <c:pt idx="7288">
                  <c:v>42859.199155092596</c:v>
                </c:pt>
                <c:pt idx="7289">
                  <c:v>42859.199861111068</c:v>
                </c:pt>
                <c:pt idx="7290">
                  <c:v>42859.20107638889</c:v>
                </c:pt>
                <c:pt idx="7291">
                  <c:v>42859.201782407377</c:v>
                </c:pt>
                <c:pt idx="7292">
                  <c:v>42859.202488425923</c:v>
                </c:pt>
                <c:pt idx="7293">
                  <c:v>42859.203194444446</c:v>
                </c:pt>
                <c:pt idx="7294">
                  <c:v>42859.203900462955</c:v>
                </c:pt>
                <c:pt idx="7295">
                  <c:v>42859.204606481479</c:v>
                </c:pt>
                <c:pt idx="7296">
                  <c:v>42859.205312499995</c:v>
                </c:pt>
                <c:pt idx="7297">
                  <c:v>42859.206018518518</c:v>
                </c:pt>
                <c:pt idx="7298">
                  <c:v>42859.206724537013</c:v>
                </c:pt>
                <c:pt idx="7299">
                  <c:v>42859.207430555529</c:v>
                </c:pt>
                <c:pt idx="7300">
                  <c:v>42859.208136574081</c:v>
                </c:pt>
                <c:pt idx="7301">
                  <c:v>42859.20884259259</c:v>
                </c:pt>
                <c:pt idx="7302">
                  <c:v>42859.209548611085</c:v>
                </c:pt>
                <c:pt idx="7303">
                  <c:v>42859.21025462963</c:v>
                </c:pt>
                <c:pt idx="7304">
                  <c:v>42859.210960648146</c:v>
                </c:pt>
                <c:pt idx="7305">
                  <c:v>42859.211666666633</c:v>
                </c:pt>
                <c:pt idx="7306">
                  <c:v>42859.212372685186</c:v>
                </c:pt>
                <c:pt idx="7307">
                  <c:v>42859.21307870368</c:v>
                </c:pt>
                <c:pt idx="7308">
                  <c:v>42859.213784722189</c:v>
                </c:pt>
                <c:pt idx="7309">
                  <c:v>42859.214490740735</c:v>
                </c:pt>
                <c:pt idx="7310">
                  <c:v>42859.215196759236</c:v>
                </c:pt>
                <c:pt idx="7311">
                  <c:v>42859.215902777774</c:v>
                </c:pt>
                <c:pt idx="7312">
                  <c:v>42859.216608796298</c:v>
                </c:pt>
                <c:pt idx="7313">
                  <c:v>42859.217314814814</c:v>
                </c:pt>
                <c:pt idx="7314">
                  <c:v>42859.218020833308</c:v>
                </c:pt>
                <c:pt idx="7315">
                  <c:v>42859.218726851854</c:v>
                </c:pt>
                <c:pt idx="7316">
                  <c:v>42859.21943287037</c:v>
                </c:pt>
                <c:pt idx="7317">
                  <c:v>42859.220138888886</c:v>
                </c:pt>
                <c:pt idx="7318">
                  <c:v>42859.220844907388</c:v>
                </c:pt>
                <c:pt idx="7319">
                  <c:v>42859.221631944434</c:v>
                </c:pt>
                <c:pt idx="7320">
                  <c:v>42859.222337962965</c:v>
                </c:pt>
                <c:pt idx="7321">
                  <c:v>42859.223043981438</c:v>
                </c:pt>
                <c:pt idx="7322">
                  <c:v>42859.223749999976</c:v>
                </c:pt>
                <c:pt idx="7323">
                  <c:v>42859.224456018521</c:v>
                </c:pt>
                <c:pt idx="7324">
                  <c:v>42859.225162036993</c:v>
                </c:pt>
                <c:pt idx="7325">
                  <c:v>42859.225868055531</c:v>
                </c:pt>
                <c:pt idx="7326">
                  <c:v>42859.226574074091</c:v>
                </c:pt>
                <c:pt idx="7327">
                  <c:v>42859.227280092586</c:v>
                </c:pt>
                <c:pt idx="7328">
                  <c:v>42859.227986111066</c:v>
                </c:pt>
                <c:pt idx="7329">
                  <c:v>42859.228692129625</c:v>
                </c:pt>
                <c:pt idx="7330">
                  <c:v>42859.229398148149</c:v>
                </c:pt>
                <c:pt idx="7331">
                  <c:v>42859.230104166643</c:v>
                </c:pt>
                <c:pt idx="7332">
                  <c:v>42859.230810185181</c:v>
                </c:pt>
                <c:pt idx="7333">
                  <c:v>42859.231516203705</c:v>
                </c:pt>
                <c:pt idx="7334">
                  <c:v>42859.232222222221</c:v>
                </c:pt>
                <c:pt idx="7335">
                  <c:v>42859.232928240745</c:v>
                </c:pt>
                <c:pt idx="7336">
                  <c:v>42859.233634259239</c:v>
                </c:pt>
                <c:pt idx="7337">
                  <c:v>42859.234340277777</c:v>
                </c:pt>
                <c:pt idx="7338">
                  <c:v>42859.235046296286</c:v>
                </c:pt>
                <c:pt idx="7339">
                  <c:v>42859.235752314795</c:v>
                </c:pt>
                <c:pt idx="7340">
                  <c:v>42859.236458333326</c:v>
                </c:pt>
                <c:pt idx="7341">
                  <c:v>42859.23716435182</c:v>
                </c:pt>
                <c:pt idx="7342">
                  <c:v>42859.237870370373</c:v>
                </c:pt>
                <c:pt idx="7343">
                  <c:v>42859.238576388911</c:v>
                </c:pt>
                <c:pt idx="7344">
                  <c:v>42859.239282407405</c:v>
                </c:pt>
                <c:pt idx="7345">
                  <c:v>42859.239988425928</c:v>
                </c:pt>
                <c:pt idx="7346">
                  <c:v>42859.240694444466</c:v>
                </c:pt>
                <c:pt idx="7347">
                  <c:v>42859.242094907408</c:v>
                </c:pt>
                <c:pt idx="7348">
                  <c:v>42859.242800925931</c:v>
                </c:pt>
                <c:pt idx="7349">
                  <c:v>42859.243506944447</c:v>
                </c:pt>
                <c:pt idx="7350">
                  <c:v>42859.244212962985</c:v>
                </c:pt>
                <c:pt idx="7351">
                  <c:v>42859.24491898148</c:v>
                </c:pt>
                <c:pt idx="7352">
                  <c:v>42859.245624999996</c:v>
                </c:pt>
                <c:pt idx="7353">
                  <c:v>42859.246331018519</c:v>
                </c:pt>
                <c:pt idx="7354">
                  <c:v>42859.247037037036</c:v>
                </c:pt>
                <c:pt idx="7355">
                  <c:v>42859.247743055537</c:v>
                </c:pt>
                <c:pt idx="7356">
                  <c:v>42859.248449074083</c:v>
                </c:pt>
                <c:pt idx="7357">
                  <c:v>42859.249155092592</c:v>
                </c:pt>
                <c:pt idx="7358">
                  <c:v>42859.249861111079</c:v>
                </c:pt>
                <c:pt idx="7359">
                  <c:v>42859.250567129631</c:v>
                </c:pt>
                <c:pt idx="7360">
                  <c:v>42859.251273148177</c:v>
                </c:pt>
                <c:pt idx="7361">
                  <c:v>42859.251979166664</c:v>
                </c:pt>
                <c:pt idx="7362">
                  <c:v>42859.252685185187</c:v>
                </c:pt>
                <c:pt idx="7363">
                  <c:v>42859.253391203682</c:v>
                </c:pt>
                <c:pt idx="7364">
                  <c:v>42859.254097222241</c:v>
                </c:pt>
                <c:pt idx="7365">
                  <c:v>42859.254803240743</c:v>
                </c:pt>
                <c:pt idx="7366">
                  <c:v>42859.255509259259</c:v>
                </c:pt>
                <c:pt idx="7367">
                  <c:v>42859.256215277805</c:v>
                </c:pt>
                <c:pt idx="7368">
                  <c:v>42859.256921296299</c:v>
                </c:pt>
                <c:pt idx="7369">
                  <c:v>42859.257627314815</c:v>
                </c:pt>
                <c:pt idx="7370">
                  <c:v>42859.258333333331</c:v>
                </c:pt>
                <c:pt idx="7371">
                  <c:v>42859.259039351862</c:v>
                </c:pt>
                <c:pt idx="7372">
                  <c:v>42859.259745370371</c:v>
                </c:pt>
                <c:pt idx="7373">
                  <c:v>42859.260451388887</c:v>
                </c:pt>
                <c:pt idx="7374">
                  <c:v>42859.261157407404</c:v>
                </c:pt>
                <c:pt idx="7375">
                  <c:v>42859.262430555536</c:v>
                </c:pt>
                <c:pt idx="7376">
                  <c:v>42859.263136574074</c:v>
                </c:pt>
                <c:pt idx="7377">
                  <c:v>42859.263842592576</c:v>
                </c:pt>
                <c:pt idx="7378">
                  <c:v>42859.264548611092</c:v>
                </c:pt>
                <c:pt idx="7379">
                  <c:v>42859.265254629609</c:v>
                </c:pt>
                <c:pt idx="7380">
                  <c:v>42859.265960648125</c:v>
                </c:pt>
                <c:pt idx="7381">
                  <c:v>42859.266666666634</c:v>
                </c:pt>
                <c:pt idx="7382">
                  <c:v>42859.267372685164</c:v>
                </c:pt>
                <c:pt idx="7383">
                  <c:v>42859.268078703681</c:v>
                </c:pt>
                <c:pt idx="7384">
                  <c:v>42859.268784722197</c:v>
                </c:pt>
                <c:pt idx="7385">
                  <c:v>42859.269490740713</c:v>
                </c:pt>
                <c:pt idx="7386">
                  <c:v>42859.270196759237</c:v>
                </c:pt>
                <c:pt idx="7387">
                  <c:v>42859.270902777775</c:v>
                </c:pt>
                <c:pt idx="7388">
                  <c:v>42859.271608796284</c:v>
                </c:pt>
                <c:pt idx="7389">
                  <c:v>42859.272314814814</c:v>
                </c:pt>
                <c:pt idx="7390">
                  <c:v>42859.273020833287</c:v>
                </c:pt>
                <c:pt idx="7391">
                  <c:v>42859.273726851818</c:v>
                </c:pt>
                <c:pt idx="7392">
                  <c:v>42859.27443287037</c:v>
                </c:pt>
                <c:pt idx="7393">
                  <c:v>42859.275138888886</c:v>
                </c:pt>
                <c:pt idx="7394">
                  <c:v>42859.275844907388</c:v>
                </c:pt>
                <c:pt idx="7395">
                  <c:v>42859.276550925933</c:v>
                </c:pt>
                <c:pt idx="7396">
                  <c:v>42859.277256944442</c:v>
                </c:pt>
                <c:pt idx="7397">
                  <c:v>42859.277962962944</c:v>
                </c:pt>
                <c:pt idx="7398">
                  <c:v>42859.278668981475</c:v>
                </c:pt>
                <c:pt idx="7399">
                  <c:v>42859.279374999998</c:v>
                </c:pt>
                <c:pt idx="7400">
                  <c:v>42859.280081018522</c:v>
                </c:pt>
                <c:pt idx="7401">
                  <c:v>42859.280787037016</c:v>
                </c:pt>
                <c:pt idx="7402">
                  <c:v>42859.281493055554</c:v>
                </c:pt>
                <c:pt idx="7403">
                  <c:v>42859.282581018517</c:v>
                </c:pt>
                <c:pt idx="7404">
                  <c:v>42859.283287037026</c:v>
                </c:pt>
                <c:pt idx="7405">
                  <c:v>42859.283993055556</c:v>
                </c:pt>
                <c:pt idx="7406">
                  <c:v>42859.284699074095</c:v>
                </c:pt>
                <c:pt idx="7407">
                  <c:v>42859.285405092596</c:v>
                </c:pt>
                <c:pt idx="7408">
                  <c:v>42859.286111111105</c:v>
                </c:pt>
                <c:pt idx="7409">
                  <c:v>42859.286817129643</c:v>
                </c:pt>
                <c:pt idx="7410">
                  <c:v>42859.287523148167</c:v>
                </c:pt>
                <c:pt idx="7411">
                  <c:v>42859.288229166668</c:v>
                </c:pt>
                <c:pt idx="7412">
                  <c:v>42859.288935185192</c:v>
                </c:pt>
                <c:pt idx="7413">
                  <c:v>42859.289641203672</c:v>
                </c:pt>
                <c:pt idx="7414">
                  <c:v>42859.290347222224</c:v>
                </c:pt>
                <c:pt idx="7415">
                  <c:v>42859.291053240726</c:v>
                </c:pt>
                <c:pt idx="7416">
                  <c:v>42859.291759259228</c:v>
                </c:pt>
                <c:pt idx="7417">
                  <c:v>42859.292465277758</c:v>
                </c:pt>
                <c:pt idx="7418">
                  <c:v>42859.293171296275</c:v>
                </c:pt>
                <c:pt idx="7419">
                  <c:v>42859.293877314805</c:v>
                </c:pt>
                <c:pt idx="7420">
                  <c:v>42859.294583333314</c:v>
                </c:pt>
                <c:pt idx="7421">
                  <c:v>42859.29528935183</c:v>
                </c:pt>
                <c:pt idx="7422">
                  <c:v>42859.295995370354</c:v>
                </c:pt>
                <c:pt idx="7423">
                  <c:v>42859.296701388885</c:v>
                </c:pt>
                <c:pt idx="7424">
                  <c:v>42859.297407407386</c:v>
                </c:pt>
                <c:pt idx="7425">
                  <c:v>42859.298113425932</c:v>
                </c:pt>
                <c:pt idx="7426">
                  <c:v>42859.298819444484</c:v>
                </c:pt>
                <c:pt idx="7427">
                  <c:v>42859.299525462964</c:v>
                </c:pt>
                <c:pt idx="7428">
                  <c:v>42859.300231481502</c:v>
                </c:pt>
                <c:pt idx="7429">
                  <c:v>42859.300937500011</c:v>
                </c:pt>
                <c:pt idx="7430">
                  <c:v>42859.30164351852</c:v>
                </c:pt>
                <c:pt idx="7431">
                  <c:v>42859.302442129629</c:v>
                </c:pt>
                <c:pt idx="7432">
                  <c:v>42859.303148148167</c:v>
                </c:pt>
                <c:pt idx="7433">
                  <c:v>42859.303854166668</c:v>
                </c:pt>
                <c:pt idx="7434">
                  <c:v>42859.304560185192</c:v>
                </c:pt>
                <c:pt idx="7435">
                  <c:v>42859.305266203701</c:v>
                </c:pt>
                <c:pt idx="7436">
                  <c:v>42859.305972222232</c:v>
                </c:pt>
                <c:pt idx="7437">
                  <c:v>42859.30667824077</c:v>
                </c:pt>
                <c:pt idx="7438">
                  <c:v>42859.307384259257</c:v>
                </c:pt>
                <c:pt idx="7439">
                  <c:v>42859.308090277802</c:v>
                </c:pt>
                <c:pt idx="7440">
                  <c:v>42859.308796296325</c:v>
                </c:pt>
                <c:pt idx="7441">
                  <c:v>42859.309502314813</c:v>
                </c:pt>
                <c:pt idx="7442">
                  <c:v>42859.310208333343</c:v>
                </c:pt>
                <c:pt idx="7443">
                  <c:v>42859.310914351874</c:v>
                </c:pt>
                <c:pt idx="7444">
                  <c:v>42859.311620370368</c:v>
                </c:pt>
                <c:pt idx="7445">
                  <c:v>42859.312326388921</c:v>
                </c:pt>
                <c:pt idx="7446">
                  <c:v>42859.31303240743</c:v>
                </c:pt>
                <c:pt idx="7447">
                  <c:v>42859.313738425953</c:v>
                </c:pt>
                <c:pt idx="7448">
                  <c:v>42859.314444444484</c:v>
                </c:pt>
                <c:pt idx="7449">
                  <c:v>42859.315150462986</c:v>
                </c:pt>
                <c:pt idx="7450">
                  <c:v>42859.315856481502</c:v>
                </c:pt>
                <c:pt idx="7451">
                  <c:v>42859.316562500011</c:v>
                </c:pt>
                <c:pt idx="7452">
                  <c:v>42859.317268518542</c:v>
                </c:pt>
                <c:pt idx="7453">
                  <c:v>42859.317974537036</c:v>
                </c:pt>
                <c:pt idx="7454">
                  <c:v>42859.318680555552</c:v>
                </c:pt>
                <c:pt idx="7455">
                  <c:v>42859.319386574083</c:v>
                </c:pt>
                <c:pt idx="7456">
                  <c:v>42859.320092592592</c:v>
                </c:pt>
                <c:pt idx="7457">
                  <c:v>42859.320798611087</c:v>
                </c:pt>
                <c:pt idx="7458">
                  <c:v>42859.321504629625</c:v>
                </c:pt>
                <c:pt idx="7459">
                  <c:v>42859.322500000002</c:v>
                </c:pt>
                <c:pt idx="7460">
                  <c:v>42859.323206018518</c:v>
                </c:pt>
                <c:pt idx="7461">
                  <c:v>42859.323912037034</c:v>
                </c:pt>
                <c:pt idx="7462">
                  <c:v>42859.32461805558</c:v>
                </c:pt>
                <c:pt idx="7463">
                  <c:v>42859.325324074081</c:v>
                </c:pt>
                <c:pt idx="7464">
                  <c:v>42859.326030092612</c:v>
                </c:pt>
                <c:pt idx="7465">
                  <c:v>42859.326736111114</c:v>
                </c:pt>
                <c:pt idx="7466">
                  <c:v>42859.327442129608</c:v>
                </c:pt>
                <c:pt idx="7467">
                  <c:v>42859.328148148175</c:v>
                </c:pt>
                <c:pt idx="7468">
                  <c:v>42859.328854166692</c:v>
                </c:pt>
                <c:pt idx="7469">
                  <c:v>42859.329560185186</c:v>
                </c:pt>
                <c:pt idx="7470">
                  <c:v>42859.330266203702</c:v>
                </c:pt>
                <c:pt idx="7471">
                  <c:v>42859.330972222218</c:v>
                </c:pt>
                <c:pt idx="7472">
                  <c:v>42859.331678240742</c:v>
                </c:pt>
                <c:pt idx="7473">
                  <c:v>42859.332384259258</c:v>
                </c:pt>
                <c:pt idx="7474">
                  <c:v>42859.333090277782</c:v>
                </c:pt>
                <c:pt idx="7475">
                  <c:v>42859.333796296298</c:v>
                </c:pt>
                <c:pt idx="7476">
                  <c:v>42859.334502314836</c:v>
                </c:pt>
                <c:pt idx="7477">
                  <c:v>42859.33520833333</c:v>
                </c:pt>
                <c:pt idx="7478">
                  <c:v>42859.335914351861</c:v>
                </c:pt>
                <c:pt idx="7479">
                  <c:v>42859.336620370392</c:v>
                </c:pt>
                <c:pt idx="7480">
                  <c:v>42859.337326388893</c:v>
                </c:pt>
                <c:pt idx="7481">
                  <c:v>42859.338032407439</c:v>
                </c:pt>
                <c:pt idx="7482">
                  <c:v>42859.338738425955</c:v>
                </c:pt>
                <c:pt idx="7483">
                  <c:v>42859.339444444442</c:v>
                </c:pt>
                <c:pt idx="7484">
                  <c:v>42859.340150462987</c:v>
                </c:pt>
                <c:pt idx="7485">
                  <c:v>42859.340856481504</c:v>
                </c:pt>
                <c:pt idx="7486">
                  <c:v>42859.341562500005</c:v>
                </c:pt>
                <c:pt idx="7487">
                  <c:v>42859.342569444496</c:v>
                </c:pt>
                <c:pt idx="7488">
                  <c:v>42859.34327546299</c:v>
                </c:pt>
                <c:pt idx="7489">
                  <c:v>42859.343981481485</c:v>
                </c:pt>
                <c:pt idx="7490">
                  <c:v>42859.344687500001</c:v>
                </c:pt>
                <c:pt idx="7491">
                  <c:v>42859.345393518517</c:v>
                </c:pt>
                <c:pt idx="7492">
                  <c:v>42859.346099537041</c:v>
                </c:pt>
                <c:pt idx="7493">
                  <c:v>42859.346805555579</c:v>
                </c:pt>
                <c:pt idx="7494">
                  <c:v>42859.347511574095</c:v>
                </c:pt>
                <c:pt idx="7495">
                  <c:v>42859.348217592626</c:v>
                </c:pt>
                <c:pt idx="7496">
                  <c:v>42859.348923611105</c:v>
                </c:pt>
                <c:pt idx="7497">
                  <c:v>42859.349629629629</c:v>
                </c:pt>
                <c:pt idx="7498">
                  <c:v>42859.350335648196</c:v>
                </c:pt>
                <c:pt idx="7499">
                  <c:v>42859.351041666654</c:v>
                </c:pt>
                <c:pt idx="7500">
                  <c:v>42859.351747685185</c:v>
                </c:pt>
                <c:pt idx="7501">
                  <c:v>42859.352453703701</c:v>
                </c:pt>
                <c:pt idx="7502">
                  <c:v>42859.353159722232</c:v>
                </c:pt>
                <c:pt idx="7503">
                  <c:v>42859.353865740741</c:v>
                </c:pt>
                <c:pt idx="7504">
                  <c:v>42859.354571759279</c:v>
                </c:pt>
                <c:pt idx="7505">
                  <c:v>42859.355277777802</c:v>
                </c:pt>
                <c:pt idx="7506">
                  <c:v>42859.355983796297</c:v>
                </c:pt>
                <c:pt idx="7507">
                  <c:v>42859.356689814813</c:v>
                </c:pt>
                <c:pt idx="7508">
                  <c:v>42859.357395833336</c:v>
                </c:pt>
                <c:pt idx="7509">
                  <c:v>42859.358101851853</c:v>
                </c:pt>
                <c:pt idx="7510">
                  <c:v>42859.358807870398</c:v>
                </c:pt>
                <c:pt idx="7511">
                  <c:v>42859.359513888929</c:v>
                </c:pt>
                <c:pt idx="7512">
                  <c:v>42859.36021990743</c:v>
                </c:pt>
                <c:pt idx="7513">
                  <c:v>42859.360925925932</c:v>
                </c:pt>
                <c:pt idx="7514">
                  <c:v>42859.361631944441</c:v>
                </c:pt>
                <c:pt idx="7515">
                  <c:v>42859.362916666665</c:v>
                </c:pt>
                <c:pt idx="7516">
                  <c:v>42859.363622685174</c:v>
                </c:pt>
                <c:pt idx="7517">
                  <c:v>42859.364328703705</c:v>
                </c:pt>
                <c:pt idx="7518">
                  <c:v>42859.365034722221</c:v>
                </c:pt>
                <c:pt idx="7519">
                  <c:v>42859.365740740723</c:v>
                </c:pt>
                <c:pt idx="7520">
                  <c:v>42859.366446759239</c:v>
                </c:pt>
                <c:pt idx="7521">
                  <c:v>42859.367152777777</c:v>
                </c:pt>
                <c:pt idx="7522">
                  <c:v>42859.367858796293</c:v>
                </c:pt>
                <c:pt idx="7523">
                  <c:v>42859.368564814817</c:v>
                </c:pt>
                <c:pt idx="7524">
                  <c:v>42859.369270833326</c:v>
                </c:pt>
                <c:pt idx="7525">
                  <c:v>42859.369976851835</c:v>
                </c:pt>
                <c:pt idx="7526">
                  <c:v>42859.370682870373</c:v>
                </c:pt>
                <c:pt idx="7527">
                  <c:v>42859.371388888889</c:v>
                </c:pt>
                <c:pt idx="7528">
                  <c:v>42859.372094907412</c:v>
                </c:pt>
                <c:pt idx="7529">
                  <c:v>42859.372800925943</c:v>
                </c:pt>
                <c:pt idx="7530">
                  <c:v>42859.373506944466</c:v>
                </c:pt>
                <c:pt idx="7531">
                  <c:v>42859.37421296299</c:v>
                </c:pt>
                <c:pt idx="7532">
                  <c:v>42859.374918981492</c:v>
                </c:pt>
                <c:pt idx="7533">
                  <c:v>42859.375625000001</c:v>
                </c:pt>
                <c:pt idx="7534">
                  <c:v>42859.376331018546</c:v>
                </c:pt>
                <c:pt idx="7535">
                  <c:v>42859.37703703704</c:v>
                </c:pt>
                <c:pt idx="7536">
                  <c:v>42859.377743055556</c:v>
                </c:pt>
                <c:pt idx="7537">
                  <c:v>42859.378449074095</c:v>
                </c:pt>
                <c:pt idx="7538">
                  <c:v>42859.379155092603</c:v>
                </c:pt>
                <c:pt idx="7539">
                  <c:v>42859.379861111105</c:v>
                </c:pt>
                <c:pt idx="7540">
                  <c:v>42859.380567129643</c:v>
                </c:pt>
                <c:pt idx="7541">
                  <c:v>42859.381273148196</c:v>
                </c:pt>
                <c:pt idx="7542">
                  <c:v>42859.381979166668</c:v>
                </c:pt>
                <c:pt idx="7543">
                  <c:v>42859.382835648197</c:v>
                </c:pt>
                <c:pt idx="7544">
                  <c:v>42859.38354166667</c:v>
                </c:pt>
                <c:pt idx="7545">
                  <c:v>42859.384247685193</c:v>
                </c:pt>
                <c:pt idx="7546">
                  <c:v>42859.384953703702</c:v>
                </c:pt>
                <c:pt idx="7547">
                  <c:v>42859.385659722218</c:v>
                </c:pt>
                <c:pt idx="7548">
                  <c:v>42859.386365740742</c:v>
                </c:pt>
                <c:pt idx="7549">
                  <c:v>42859.387071759258</c:v>
                </c:pt>
                <c:pt idx="7550">
                  <c:v>42859.387777777782</c:v>
                </c:pt>
                <c:pt idx="7551">
                  <c:v>42859.388483796298</c:v>
                </c:pt>
                <c:pt idx="7552">
                  <c:v>42859.389189814814</c:v>
                </c:pt>
                <c:pt idx="7553">
                  <c:v>42859.38989583333</c:v>
                </c:pt>
                <c:pt idx="7554">
                  <c:v>42859.390601851854</c:v>
                </c:pt>
                <c:pt idx="7555">
                  <c:v>42859.39130787037</c:v>
                </c:pt>
                <c:pt idx="7556">
                  <c:v>42859.392013888893</c:v>
                </c:pt>
                <c:pt idx="7557">
                  <c:v>42859.39271990741</c:v>
                </c:pt>
                <c:pt idx="7558">
                  <c:v>42859.393425925926</c:v>
                </c:pt>
                <c:pt idx="7559">
                  <c:v>42859.394131944442</c:v>
                </c:pt>
                <c:pt idx="7560">
                  <c:v>42859.394837962987</c:v>
                </c:pt>
                <c:pt idx="7561">
                  <c:v>42859.395543981474</c:v>
                </c:pt>
                <c:pt idx="7562">
                  <c:v>42859.396250000013</c:v>
                </c:pt>
                <c:pt idx="7563">
                  <c:v>42859.396956018543</c:v>
                </c:pt>
                <c:pt idx="7564">
                  <c:v>42859.397662037016</c:v>
                </c:pt>
                <c:pt idx="7565">
                  <c:v>42859.398368055561</c:v>
                </c:pt>
                <c:pt idx="7566">
                  <c:v>42859.399074074092</c:v>
                </c:pt>
                <c:pt idx="7567">
                  <c:v>42859.399780092594</c:v>
                </c:pt>
                <c:pt idx="7568">
                  <c:v>42859.400486111088</c:v>
                </c:pt>
                <c:pt idx="7569">
                  <c:v>42859.401192129626</c:v>
                </c:pt>
                <c:pt idx="7570">
                  <c:v>42859.401898148186</c:v>
                </c:pt>
                <c:pt idx="7571">
                  <c:v>42859.403194444443</c:v>
                </c:pt>
                <c:pt idx="7572">
                  <c:v>42859.403900462959</c:v>
                </c:pt>
                <c:pt idx="7573">
                  <c:v>42859.404606481483</c:v>
                </c:pt>
                <c:pt idx="7574">
                  <c:v>42859.405312500006</c:v>
                </c:pt>
                <c:pt idx="7575">
                  <c:v>42859.406018518537</c:v>
                </c:pt>
                <c:pt idx="7576">
                  <c:v>42859.406724537024</c:v>
                </c:pt>
                <c:pt idx="7577">
                  <c:v>42859.407430555555</c:v>
                </c:pt>
                <c:pt idx="7578">
                  <c:v>42859.408136574093</c:v>
                </c:pt>
                <c:pt idx="7579">
                  <c:v>42859.408842592602</c:v>
                </c:pt>
                <c:pt idx="7580">
                  <c:v>42859.409548611104</c:v>
                </c:pt>
                <c:pt idx="7581">
                  <c:v>42859.410254629642</c:v>
                </c:pt>
                <c:pt idx="7582">
                  <c:v>42859.410960648172</c:v>
                </c:pt>
                <c:pt idx="7583">
                  <c:v>42859.411666666645</c:v>
                </c:pt>
                <c:pt idx="7584">
                  <c:v>42859.412372685183</c:v>
                </c:pt>
                <c:pt idx="7585">
                  <c:v>42859.413078703707</c:v>
                </c:pt>
                <c:pt idx="7586">
                  <c:v>42859.413784722201</c:v>
                </c:pt>
                <c:pt idx="7587">
                  <c:v>42859.414490740739</c:v>
                </c:pt>
                <c:pt idx="7588">
                  <c:v>42859.415196759255</c:v>
                </c:pt>
                <c:pt idx="7589">
                  <c:v>42859.415902777779</c:v>
                </c:pt>
                <c:pt idx="7590">
                  <c:v>42859.416608796317</c:v>
                </c:pt>
                <c:pt idx="7591">
                  <c:v>42859.417314814811</c:v>
                </c:pt>
                <c:pt idx="7592">
                  <c:v>42859.418020833335</c:v>
                </c:pt>
                <c:pt idx="7593">
                  <c:v>42859.418726851851</c:v>
                </c:pt>
                <c:pt idx="7594">
                  <c:v>42859.419432870367</c:v>
                </c:pt>
                <c:pt idx="7595">
                  <c:v>42859.420138888891</c:v>
                </c:pt>
                <c:pt idx="7596">
                  <c:v>42859.420844907407</c:v>
                </c:pt>
                <c:pt idx="7597">
                  <c:v>42859.421550925923</c:v>
                </c:pt>
                <c:pt idx="7598">
                  <c:v>42859.422256944476</c:v>
                </c:pt>
                <c:pt idx="7599">
                  <c:v>42859.423576388908</c:v>
                </c:pt>
                <c:pt idx="7600">
                  <c:v>42859.42428240741</c:v>
                </c:pt>
                <c:pt idx="7601">
                  <c:v>42859.424988425933</c:v>
                </c:pt>
                <c:pt idx="7602">
                  <c:v>42859.425694444442</c:v>
                </c:pt>
                <c:pt idx="7603">
                  <c:v>42859.426400462966</c:v>
                </c:pt>
                <c:pt idx="7604">
                  <c:v>42859.427106481475</c:v>
                </c:pt>
                <c:pt idx="7605">
                  <c:v>42859.427812500006</c:v>
                </c:pt>
                <c:pt idx="7606">
                  <c:v>42859.428518518544</c:v>
                </c:pt>
                <c:pt idx="7607">
                  <c:v>42859.429224537016</c:v>
                </c:pt>
                <c:pt idx="7608">
                  <c:v>42859.429930555554</c:v>
                </c:pt>
                <c:pt idx="7609">
                  <c:v>42859.430636574092</c:v>
                </c:pt>
                <c:pt idx="7610">
                  <c:v>42859.431342592594</c:v>
                </c:pt>
                <c:pt idx="7611">
                  <c:v>42859.432048611088</c:v>
                </c:pt>
                <c:pt idx="7612">
                  <c:v>42859.432754629626</c:v>
                </c:pt>
                <c:pt idx="7613">
                  <c:v>42859.43346064815</c:v>
                </c:pt>
                <c:pt idx="7614">
                  <c:v>42859.434166666644</c:v>
                </c:pt>
                <c:pt idx="7615">
                  <c:v>42859.434872685182</c:v>
                </c:pt>
                <c:pt idx="7616">
                  <c:v>42859.435578703706</c:v>
                </c:pt>
                <c:pt idx="7617">
                  <c:v>42859.436284722222</c:v>
                </c:pt>
                <c:pt idx="7618">
                  <c:v>42859.436990740738</c:v>
                </c:pt>
                <c:pt idx="7619">
                  <c:v>42859.437696759254</c:v>
                </c:pt>
                <c:pt idx="7620">
                  <c:v>42859.438402777778</c:v>
                </c:pt>
                <c:pt idx="7621">
                  <c:v>42859.439108796294</c:v>
                </c:pt>
                <c:pt idx="7622">
                  <c:v>42859.439814814818</c:v>
                </c:pt>
                <c:pt idx="7623">
                  <c:v>42859.440520833334</c:v>
                </c:pt>
                <c:pt idx="7624">
                  <c:v>42859.44122685185</c:v>
                </c:pt>
                <c:pt idx="7625">
                  <c:v>42859.441932870373</c:v>
                </c:pt>
                <c:pt idx="7626">
                  <c:v>42859.442638888919</c:v>
                </c:pt>
                <c:pt idx="7627">
                  <c:v>42859.4437847222</c:v>
                </c:pt>
                <c:pt idx="7628">
                  <c:v>42859.444490740738</c:v>
                </c:pt>
                <c:pt idx="7629">
                  <c:v>42859.445196759254</c:v>
                </c:pt>
                <c:pt idx="7630">
                  <c:v>42859.445902777778</c:v>
                </c:pt>
                <c:pt idx="7631">
                  <c:v>42859.446608796316</c:v>
                </c:pt>
                <c:pt idx="7632">
                  <c:v>42859.447314814817</c:v>
                </c:pt>
                <c:pt idx="7633">
                  <c:v>42859.448020833326</c:v>
                </c:pt>
                <c:pt idx="7634">
                  <c:v>42859.44872685185</c:v>
                </c:pt>
                <c:pt idx="7635">
                  <c:v>42859.449432870373</c:v>
                </c:pt>
                <c:pt idx="7636">
                  <c:v>42859.450138888918</c:v>
                </c:pt>
                <c:pt idx="7637">
                  <c:v>42859.450844907413</c:v>
                </c:pt>
                <c:pt idx="7638">
                  <c:v>42859.451550925951</c:v>
                </c:pt>
                <c:pt idx="7639">
                  <c:v>42859.452256944496</c:v>
                </c:pt>
                <c:pt idx="7640">
                  <c:v>42859.452962962961</c:v>
                </c:pt>
                <c:pt idx="7641">
                  <c:v>42859.453668981485</c:v>
                </c:pt>
                <c:pt idx="7642">
                  <c:v>42859.454375000023</c:v>
                </c:pt>
                <c:pt idx="7643">
                  <c:v>42859.455081018517</c:v>
                </c:pt>
                <c:pt idx="7644">
                  <c:v>42859.455787037034</c:v>
                </c:pt>
                <c:pt idx="7645">
                  <c:v>42859.456493055579</c:v>
                </c:pt>
                <c:pt idx="7646">
                  <c:v>42859.457199074095</c:v>
                </c:pt>
                <c:pt idx="7647">
                  <c:v>42859.457905092611</c:v>
                </c:pt>
                <c:pt idx="7648">
                  <c:v>42859.458611111113</c:v>
                </c:pt>
                <c:pt idx="7649">
                  <c:v>42859.459317129651</c:v>
                </c:pt>
                <c:pt idx="7650">
                  <c:v>42859.460023148167</c:v>
                </c:pt>
                <c:pt idx="7651">
                  <c:v>42859.460729166654</c:v>
                </c:pt>
                <c:pt idx="7652">
                  <c:v>42859.461435185185</c:v>
                </c:pt>
                <c:pt idx="7653">
                  <c:v>42859.462141203679</c:v>
                </c:pt>
                <c:pt idx="7654">
                  <c:v>42859.462847222232</c:v>
                </c:pt>
                <c:pt idx="7655">
                  <c:v>42859.463923611067</c:v>
                </c:pt>
                <c:pt idx="7656">
                  <c:v>42859.464629629627</c:v>
                </c:pt>
                <c:pt idx="7657">
                  <c:v>42859.465335648172</c:v>
                </c:pt>
                <c:pt idx="7658">
                  <c:v>42859.466041666645</c:v>
                </c:pt>
                <c:pt idx="7659">
                  <c:v>42859.466747685176</c:v>
                </c:pt>
                <c:pt idx="7660">
                  <c:v>42859.467453703677</c:v>
                </c:pt>
                <c:pt idx="7661">
                  <c:v>42859.468159722222</c:v>
                </c:pt>
                <c:pt idx="7662">
                  <c:v>42859.468865740739</c:v>
                </c:pt>
                <c:pt idx="7663">
                  <c:v>42859.469571759255</c:v>
                </c:pt>
                <c:pt idx="7664">
                  <c:v>42859.470277777793</c:v>
                </c:pt>
                <c:pt idx="7665">
                  <c:v>42859.470983796295</c:v>
                </c:pt>
                <c:pt idx="7666">
                  <c:v>42859.471689814804</c:v>
                </c:pt>
                <c:pt idx="7667">
                  <c:v>42859.472395833334</c:v>
                </c:pt>
                <c:pt idx="7668">
                  <c:v>42859.473101851821</c:v>
                </c:pt>
                <c:pt idx="7669">
                  <c:v>42859.473807870367</c:v>
                </c:pt>
                <c:pt idx="7670">
                  <c:v>42859.474513888919</c:v>
                </c:pt>
                <c:pt idx="7671">
                  <c:v>42859.475219907428</c:v>
                </c:pt>
                <c:pt idx="7672">
                  <c:v>42859.475925925923</c:v>
                </c:pt>
                <c:pt idx="7673">
                  <c:v>42859.476631944468</c:v>
                </c:pt>
                <c:pt idx="7674">
                  <c:v>42859.477337962962</c:v>
                </c:pt>
                <c:pt idx="7675">
                  <c:v>42859.478043981479</c:v>
                </c:pt>
                <c:pt idx="7676">
                  <c:v>42859.478750000002</c:v>
                </c:pt>
                <c:pt idx="7677">
                  <c:v>42859.479456018518</c:v>
                </c:pt>
                <c:pt idx="7678">
                  <c:v>42859.480162037034</c:v>
                </c:pt>
                <c:pt idx="7679">
                  <c:v>42859.48086805558</c:v>
                </c:pt>
                <c:pt idx="7680">
                  <c:v>42859.481574074103</c:v>
                </c:pt>
                <c:pt idx="7681">
                  <c:v>42859.482280092612</c:v>
                </c:pt>
                <c:pt idx="7682">
                  <c:v>42859.482986111114</c:v>
                </c:pt>
                <c:pt idx="7683">
                  <c:v>42859.48369212963</c:v>
                </c:pt>
                <c:pt idx="7684">
                  <c:v>42859.484571759262</c:v>
                </c:pt>
                <c:pt idx="7685">
                  <c:v>42859.485277777792</c:v>
                </c:pt>
                <c:pt idx="7686">
                  <c:v>42859.485983796294</c:v>
                </c:pt>
                <c:pt idx="7687">
                  <c:v>42859.486689814818</c:v>
                </c:pt>
                <c:pt idx="7688">
                  <c:v>42859.487395833334</c:v>
                </c:pt>
                <c:pt idx="7689">
                  <c:v>42859.48810185185</c:v>
                </c:pt>
                <c:pt idx="7690">
                  <c:v>42859.488807870395</c:v>
                </c:pt>
                <c:pt idx="7691">
                  <c:v>42859.489513888919</c:v>
                </c:pt>
                <c:pt idx="7692">
                  <c:v>42859.490219907413</c:v>
                </c:pt>
                <c:pt idx="7693">
                  <c:v>42859.490925925929</c:v>
                </c:pt>
                <c:pt idx="7694">
                  <c:v>42859.491631944446</c:v>
                </c:pt>
                <c:pt idx="7695">
                  <c:v>42859.492337962962</c:v>
                </c:pt>
                <c:pt idx="7696">
                  <c:v>42859.493043981449</c:v>
                </c:pt>
                <c:pt idx="7697">
                  <c:v>42859.493749999994</c:v>
                </c:pt>
                <c:pt idx="7698">
                  <c:v>42859.494456018518</c:v>
                </c:pt>
                <c:pt idx="7699">
                  <c:v>42859.495162037005</c:v>
                </c:pt>
                <c:pt idx="7700">
                  <c:v>42859.495868055557</c:v>
                </c:pt>
                <c:pt idx="7701">
                  <c:v>42859.496574074103</c:v>
                </c:pt>
                <c:pt idx="7702">
                  <c:v>42859.49728009259</c:v>
                </c:pt>
                <c:pt idx="7703">
                  <c:v>42859.497986111077</c:v>
                </c:pt>
                <c:pt idx="7704">
                  <c:v>42859.498692129629</c:v>
                </c:pt>
                <c:pt idx="7705">
                  <c:v>42859.499398148168</c:v>
                </c:pt>
                <c:pt idx="7706">
                  <c:v>42859.500104166655</c:v>
                </c:pt>
                <c:pt idx="7707">
                  <c:v>42859.500810185193</c:v>
                </c:pt>
                <c:pt idx="7708">
                  <c:v>42859.501516203702</c:v>
                </c:pt>
                <c:pt idx="7709">
                  <c:v>42859.502222222232</c:v>
                </c:pt>
                <c:pt idx="7710">
                  <c:v>42859.502928240741</c:v>
                </c:pt>
                <c:pt idx="7711">
                  <c:v>42859.503634259258</c:v>
                </c:pt>
                <c:pt idx="7712">
                  <c:v>42859.504340277781</c:v>
                </c:pt>
                <c:pt idx="7713">
                  <c:v>42859.505185185175</c:v>
                </c:pt>
                <c:pt idx="7714">
                  <c:v>42859.505891203706</c:v>
                </c:pt>
                <c:pt idx="7715">
                  <c:v>42859.506597222244</c:v>
                </c:pt>
                <c:pt idx="7716">
                  <c:v>42859.507303240738</c:v>
                </c:pt>
                <c:pt idx="7717">
                  <c:v>42859.508009259262</c:v>
                </c:pt>
                <c:pt idx="7718">
                  <c:v>42859.508715277792</c:v>
                </c:pt>
                <c:pt idx="7719">
                  <c:v>42859.509421296294</c:v>
                </c:pt>
                <c:pt idx="7720">
                  <c:v>42859.510127314818</c:v>
                </c:pt>
                <c:pt idx="7721">
                  <c:v>42859.510833333341</c:v>
                </c:pt>
                <c:pt idx="7722">
                  <c:v>42859.511539351872</c:v>
                </c:pt>
                <c:pt idx="7723">
                  <c:v>42859.512245370395</c:v>
                </c:pt>
                <c:pt idx="7724">
                  <c:v>42859.512951388919</c:v>
                </c:pt>
                <c:pt idx="7725">
                  <c:v>42859.513657407413</c:v>
                </c:pt>
                <c:pt idx="7726">
                  <c:v>42859.514363425951</c:v>
                </c:pt>
                <c:pt idx="7727">
                  <c:v>42859.515069444467</c:v>
                </c:pt>
                <c:pt idx="7728">
                  <c:v>42859.515775462962</c:v>
                </c:pt>
                <c:pt idx="7729">
                  <c:v>42859.516481481478</c:v>
                </c:pt>
                <c:pt idx="7730">
                  <c:v>42859.517187499994</c:v>
                </c:pt>
                <c:pt idx="7731">
                  <c:v>42859.517893518518</c:v>
                </c:pt>
                <c:pt idx="7732">
                  <c:v>42859.518599537041</c:v>
                </c:pt>
                <c:pt idx="7733">
                  <c:v>42859.519305555557</c:v>
                </c:pt>
                <c:pt idx="7734">
                  <c:v>42859.520011574081</c:v>
                </c:pt>
                <c:pt idx="7735">
                  <c:v>42859.52071759259</c:v>
                </c:pt>
                <c:pt idx="7736">
                  <c:v>42859.521423611055</c:v>
                </c:pt>
                <c:pt idx="7737">
                  <c:v>42859.522129629608</c:v>
                </c:pt>
                <c:pt idx="7738">
                  <c:v>42859.522835648168</c:v>
                </c:pt>
                <c:pt idx="7739">
                  <c:v>42859.523541666633</c:v>
                </c:pt>
                <c:pt idx="7740">
                  <c:v>42859.524247685185</c:v>
                </c:pt>
                <c:pt idx="7741">
                  <c:v>42859.52495370368</c:v>
                </c:pt>
                <c:pt idx="7742">
                  <c:v>42859.526284722204</c:v>
                </c:pt>
                <c:pt idx="7743">
                  <c:v>42859.526990740735</c:v>
                </c:pt>
                <c:pt idx="7744">
                  <c:v>42859.527696759236</c:v>
                </c:pt>
                <c:pt idx="7745">
                  <c:v>42859.528402777774</c:v>
                </c:pt>
                <c:pt idx="7746">
                  <c:v>42859.529108796276</c:v>
                </c:pt>
                <c:pt idx="7747">
                  <c:v>42859.529814814814</c:v>
                </c:pt>
                <c:pt idx="7748">
                  <c:v>42859.530520833308</c:v>
                </c:pt>
                <c:pt idx="7749">
                  <c:v>42859.531226851854</c:v>
                </c:pt>
                <c:pt idx="7750">
                  <c:v>42859.53193287037</c:v>
                </c:pt>
                <c:pt idx="7751">
                  <c:v>42859.532638888893</c:v>
                </c:pt>
                <c:pt idx="7752">
                  <c:v>42859.533344907388</c:v>
                </c:pt>
                <c:pt idx="7753">
                  <c:v>42859.534050925933</c:v>
                </c:pt>
                <c:pt idx="7754">
                  <c:v>42859.534756944442</c:v>
                </c:pt>
                <c:pt idx="7755">
                  <c:v>42859.535462962944</c:v>
                </c:pt>
                <c:pt idx="7756">
                  <c:v>42859.536168981474</c:v>
                </c:pt>
                <c:pt idx="7757">
                  <c:v>42859.536875000013</c:v>
                </c:pt>
                <c:pt idx="7758">
                  <c:v>42859.537581018521</c:v>
                </c:pt>
                <c:pt idx="7759">
                  <c:v>42859.538287037038</c:v>
                </c:pt>
                <c:pt idx="7760">
                  <c:v>42859.538993055561</c:v>
                </c:pt>
                <c:pt idx="7761">
                  <c:v>42859.539699074092</c:v>
                </c:pt>
                <c:pt idx="7762">
                  <c:v>42859.540405092601</c:v>
                </c:pt>
                <c:pt idx="7763">
                  <c:v>42859.541111111088</c:v>
                </c:pt>
                <c:pt idx="7764">
                  <c:v>42859.541817129633</c:v>
                </c:pt>
                <c:pt idx="7765">
                  <c:v>42859.542523148186</c:v>
                </c:pt>
                <c:pt idx="7766">
                  <c:v>42859.543229166666</c:v>
                </c:pt>
                <c:pt idx="7767">
                  <c:v>42859.543935185182</c:v>
                </c:pt>
                <c:pt idx="7768">
                  <c:v>42859.544641203705</c:v>
                </c:pt>
                <c:pt idx="7769">
                  <c:v>42859.545347222222</c:v>
                </c:pt>
                <c:pt idx="7770">
                  <c:v>42859.54605324076</c:v>
                </c:pt>
                <c:pt idx="7771">
                  <c:v>42859.547245370391</c:v>
                </c:pt>
                <c:pt idx="7772">
                  <c:v>42859.547951388893</c:v>
                </c:pt>
                <c:pt idx="7773">
                  <c:v>42859.548657407438</c:v>
                </c:pt>
                <c:pt idx="7774">
                  <c:v>42859.549363425933</c:v>
                </c:pt>
                <c:pt idx="7775">
                  <c:v>42859.550069444471</c:v>
                </c:pt>
                <c:pt idx="7776">
                  <c:v>42859.550775462987</c:v>
                </c:pt>
                <c:pt idx="7777">
                  <c:v>42859.551481481474</c:v>
                </c:pt>
                <c:pt idx="7778">
                  <c:v>42859.552187500005</c:v>
                </c:pt>
                <c:pt idx="7779">
                  <c:v>42859.552893518543</c:v>
                </c:pt>
                <c:pt idx="7780">
                  <c:v>42859.553599537037</c:v>
                </c:pt>
                <c:pt idx="7781">
                  <c:v>42859.554305555561</c:v>
                </c:pt>
                <c:pt idx="7782">
                  <c:v>42859.555011574092</c:v>
                </c:pt>
                <c:pt idx="7783">
                  <c:v>42859.555717592593</c:v>
                </c:pt>
                <c:pt idx="7784">
                  <c:v>42859.556423611088</c:v>
                </c:pt>
                <c:pt idx="7785">
                  <c:v>42859.557129629626</c:v>
                </c:pt>
                <c:pt idx="7786">
                  <c:v>42859.557835648186</c:v>
                </c:pt>
                <c:pt idx="7787">
                  <c:v>42859.558541666665</c:v>
                </c:pt>
                <c:pt idx="7788">
                  <c:v>42859.559247685189</c:v>
                </c:pt>
                <c:pt idx="7789">
                  <c:v>42859.559953703705</c:v>
                </c:pt>
                <c:pt idx="7790">
                  <c:v>42859.560659722221</c:v>
                </c:pt>
                <c:pt idx="7791">
                  <c:v>42859.561365740716</c:v>
                </c:pt>
                <c:pt idx="7792">
                  <c:v>42859.562071759254</c:v>
                </c:pt>
                <c:pt idx="7793">
                  <c:v>42859.562777777777</c:v>
                </c:pt>
                <c:pt idx="7794">
                  <c:v>42859.563483796264</c:v>
                </c:pt>
                <c:pt idx="7795">
                  <c:v>42859.564189814795</c:v>
                </c:pt>
                <c:pt idx="7796">
                  <c:v>42859.564895833326</c:v>
                </c:pt>
                <c:pt idx="7797">
                  <c:v>42859.56560185182</c:v>
                </c:pt>
                <c:pt idx="7798">
                  <c:v>42859.566307870373</c:v>
                </c:pt>
                <c:pt idx="7799">
                  <c:v>42859.567013888889</c:v>
                </c:pt>
                <c:pt idx="7800">
                  <c:v>42859.568402777775</c:v>
                </c:pt>
                <c:pt idx="7801">
                  <c:v>42859.569108796284</c:v>
                </c:pt>
                <c:pt idx="7802">
                  <c:v>42859.569814814815</c:v>
                </c:pt>
                <c:pt idx="7803">
                  <c:v>42859.570520833324</c:v>
                </c:pt>
                <c:pt idx="7804">
                  <c:v>42859.571226851855</c:v>
                </c:pt>
                <c:pt idx="7805">
                  <c:v>42859.571932870371</c:v>
                </c:pt>
                <c:pt idx="7806">
                  <c:v>42859.572638888909</c:v>
                </c:pt>
                <c:pt idx="7807">
                  <c:v>42859.573344907389</c:v>
                </c:pt>
                <c:pt idx="7808">
                  <c:v>42859.574050925941</c:v>
                </c:pt>
                <c:pt idx="7809">
                  <c:v>42859.574756944443</c:v>
                </c:pt>
                <c:pt idx="7810">
                  <c:v>42859.575462962945</c:v>
                </c:pt>
                <c:pt idx="7811">
                  <c:v>42859.576168981475</c:v>
                </c:pt>
                <c:pt idx="7812">
                  <c:v>42859.576875000013</c:v>
                </c:pt>
                <c:pt idx="7813">
                  <c:v>42859.577581018515</c:v>
                </c:pt>
                <c:pt idx="7814">
                  <c:v>42859.578287037039</c:v>
                </c:pt>
                <c:pt idx="7815">
                  <c:v>42859.578993055562</c:v>
                </c:pt>
                <c:pt idx="7816">
                  <c:v>42859.579699074093</c:v>
                </c:pt>
                <c:pt idx="7817">
                  <c:v>42859.580405092602</c:v>
                </c:pt>
                <c:pt idx="7818">
                  <c:v>42859.581111111089</c:v>
                </c:pt>
                <c:pt idx="7819">
                  <c:v>42859.581817129641</c:v>
                </c:pt>
                <c:pt idx="7820">
                  <c:v>42859.582523148194</c:v>
                </c:pt>
                <c:pt idx="7821">
                  <c:v>42859.583229166667</c:v>
                </c:pt>
                <c:pt idx="7822">
                  <c:v>42859.583935185183</c:v>
                </c:pt>
                <c:pt idx="7823">
                  <c:v>42859.584641203706</c:v>
                </c:pt>
                <c:pt idx="7824">
                  <c:v>42859.585347222222</c:v>
                </c:pt>
                <c:pt idx="7825">
                  <c:v>42859.586053240761</c:v>
                </c:pt>
                <c:pt idx="7826">
                  <c:v>42859.586759259262</c:v>
                </c:pt>
                <c:pt idx="7827">
                  <c:v>42859.587465277778</c:v>
                </c:pt>
                <c:pt idx="7828">
                  <c:v>42859.588171296316</c:v>
                </c:pt>
                <c:pt idx="7829">
                  <c:v>42859.588877314847</c:v>
                </c:pt>
                <c:pt idx="7830">
                  <c:v>42859.589768518505</c:v>
                </c:pt>
                <c:pt idx="7831">
                  <c:v>42859.590474537014</c:v>
                </c:pt>
                <c:pt idx="7832">
                  <c:v>42859.591180555515</c:v>
                </c:pt>
                <c:pt idx="7833">
                  <c:v>42859.591886574075</c:v>
                </c:pt>
                <c:pt idx="7834">
                  <c:v>42859.592592592591</c:v>
                </c:pt>
                <c:pt idx="7835">
                  <c:v>42859.593298611093</c:v>
                </c:pt>
                <c:pt idx="7836">
                  <c:v>42859.594004629624</c:v>
                </c:pt>
                <c:pt idx="7837">
                  <c:v>42859.594710648147</c:v>
                </c:pt>
                <c:pt idx="7838">
                  <c:v>42859.595416666627</c:v>
                </c:pt>
                <c:pt idx="7839">
                  <c:v>42859.596122685165</c:v>
                </c:pt>
                <c:pt idx="7840">
                  <c:v>42859.596828703681</c:v>
                </c:pt>
                <c:pt idx="7841">
                  <c:v>42859.597534722205</c:v>
                </c:pt>
                <c:pt idx="7842">
                  <c:v>42859.598240740735</c:v>
                </c:pt>
                <c:pt idx="7843">
                  <c:v>42859.598946759237</c:v>
                </c:pt>
                <c:pt idx="7844">
                  <c:v>42859.599652777775</c:v>
                </c:pt>
                <c:pt idx="7845">
                  <c:v>42859.600358796299</c:v>
                </c:pt>
                <c:pt idx="7846">
                  <c:v>42859.601064814793</c:v>
                </c:pt>
                <c:pt idx="7847">
                  <c:v>42859.601770833287</c:v>
                </c:pt>
                <c:pt idx="7848">
                  <c:v>42859.602476851855</c:v>
                </c:pt>
                <c:pt idx="7849">
                  <c:v>42859.603182870349</c:v>
                </c:pt>
                <c:pt idx="7850">
                  <c:v>42859.603888888887</c:v>
                </c:pt>
                <c:pt idx="7851">
                  <c:v>42859.604594907411</c:v>
                </c:pt>
                <c:pt idx="7852">
                  <c:v>42859.605300925927</c:v>
                </c:pt>
                <c:pt idx="7853">
                  <c:v>42859.606006944443</c:v>
                </c:pt>
                <c:pt idx="7854">
                  <c:v>42859.606712962966</c:v>
                </c:pt>
                <c:pt idx="7855">
                  <c:v>42859.607418981475</c:v>
                </c:pt>
                <c:pt idx="7856">
                  <c:v>42859.608124999999</c:v>
                </c:pt>
                <c:pt idx="7857">
                  <c:v>42859.608831018537</c:v>
                </c:pt>
                <c:pt idx="7858">
                  <c:v>42859.609537037039</c:v>
                </c:pt>
                <c:pt idx="7859">
                  <c:v>42859.610902777778</c:v>
                </c:pt>
                <c:pt idx="7860">
                  <c:v>42859.611608796295</c:v>
                </c:pt>
                <c:pt idx="7861">
                  <c:v>42859.612314814818</c:v>
                </c:pt>
                <c:pt idx="7862">
                  <c:v>42859.613020833312</c:v>
                </c:pt>
                <c:pt idx="7863">
                  <c:v>42859.613726851821</c:v>
                </c:pt>
                <c:pt idx="7864">
                  <c:v>42859.614432870367</c:v>
                </c:pt>
                <c:pt idx="7865">
                  <c:v>42859.61513888889</c:v>
                </c:pt>
                <c:pt idx="7866">
                  <c:v>42859.615844907406</c:v>
                </c:pt>
                <c:pt idx="7867">
                  <c:v>42859.616550925944</c:v>
                </c:pt>
                <c:pt idx="7868">
                  <c:v>42859.617256944468</c:v>
                </c:pt>
                <c:pt idx="7869">
                  <c:v>42859.617962962955</c:v>
                </c:pt>
                <c:pt idx="7870">
                  <c:v>42859.618668981479</c:v>
                </c:pt>
                <c:pt idx="7871">
                  <c:v>42859.619375000002</c:v>
                </c:pt>
                <c:pt idx="7872">
                  <c:v>42859.620081018504</c:v>
                </c:pt>
                <c:pt idx="7873">
                  <c:v>42859.620787037013</c:v>
                </c:pt>
                <c:pt idx="7874">
                  <c:v>42859.621493055529</c:v>
                </c:pt>
                <c:pt idx="7875">
                  <c:v>42859.622199074081</c:v>
                </c:pt>
                <c:pt idx="7876">
                  <c:v>42859.62290509259</c:v>
                </c:pt>
                <c:pt idx="7877">
                  <c:v>42859.623611111085</c:v>
                </c:pt>
                <c:pt idx="7878">
                  <c:v>42859.62431712963</c:v>
                </c:pt>
                <c:pt idx="7879">
                  <c:v>42859.625023148146</c:v>
                </c:pt>
                <c:pt idx="7880">
                  <c:v>42859.625729166633</c:v>
                </c:pt>
                <c:pt idx="7881">
                  <c:v>42859.626435185186</c:v>
                </c:pt>
                <c:pt idx="7882">
                  <c:v>42859.627141203659</c:v>
                </c:pt>
                <c:pt idx="7883">
                  <c:v>42859.627847222204</c:v>
                </c:pt>
                <c:pt idx="7884">
                  <c:v>42859.628553240742</c:v>
                </c:pt>
                <c:pt idx="7885">
                  <c:v>42859.629259259258</c:v>
                </c:pt>
                <c:pt idx="7886">
                  <c:v>42859.629965277774</c:v>
                </c:pt>
                <c:pt idx="7887">
                  <c:v>42859.630671296298</c:v>
                </c:pt>
                <c:pt idx="7888">
                  <c:v>42859.631666666624</c:v>
                </c:pt>
                <c:pt idx="7889">
                  <c:v>42859.632372685184</c:v>
                </c:pt>
                <c:pt idx="7890">
                  <c:v>42859.633078703671</c:v>
                </c:pt>
                <c:pt idx="7891">
                  <c:v>42859.633784722188</c:v>
                </c:pt>
                <c:pt idx="7892">
                  <c:v>42859.634490740726</c:v>
                </c:pt>
                <c:pt idx="7893">
                  <c:v>42859.635196759227</c:v>
                </c:pt>
                <c:pt idx="7894">
                  <c:v>42859.635902777758</c:v>
                </c:pt>
                <c:pt idx="7895">
                  <c:v>42859.636608796296</c:v>
                </c:pt>
                <c:pt idx="7896">
                  <c:v>42859.637314814805</c:v>
                </c:pt>
                <c:pt idx="7897">
                  <c:v>42859.638020833314</c:v>
                </c:pt>
                <c:pt idx="7898">
                  <c:v>42859.63872685183</c:v>
                </c:pt>
                <c:pt idx="7899">
                  <c:v>42859.639432870354</c:v>
                </c:pt>
                <c:pt idx="7900">
                  <c:v>42859.640138888892</c:v>
                </c:pt>
                <c:pt idx="7901">
                  <c:v>42859.640844907408</c:v>
                </c:pt>
                <c:pt idx="7902">
                  <c:v>42859.641550925931</c:v>
                </c:pt>
                <c:pt idx="7903">
                  <c:v>42859.642256944477</c:v>
                </c:pt>
                <c:pt idx="7904">
                  <c:v>42859.642962962964</c:v>
                </c:pt>
                <c:pt idx="7905">
                  <c:v>42859.643668981458</c:v>
                </c:pt>
                <c:pt idx="7906">
                  <c:v>42859.644375000003</c:v>
                </c:pt>
                <c:pt idx="7907">
                  <c:v>42859.64508101852</c:v>
                </c:pt>
                <c:pt idx="7908">
                  <c:v>42859.645787037014</c:v>
                </c:pt>
                <c:pt idx="7909">
                  <c:v>42859.646493055552</c:v>
                </c:pt>
                <c:pt idx="7910">
                  <c:v>42859.647199074083</c:v>
                </c:pt>
                <c:pt idx="7911">
                  <c:v>42859.647905092592</c:v>
                </c:pt>
                <c:pt idx="7912">
                  <c:v>42859.648611111108</c:v>
                </c:pt>
                <c:pt idx="7913">
                  <c:v>42859.649317129632</c:v>
                </c:pt>
                <c:pt idx="7914">
                  <c:v>42859.650023148184</c:v>
                </c:pt>
                <c:pt idx="7915">
                  <c:v>42859.650729166664</c:v>
                </c:pt>
                <c:pt idx="7916">
                  <c:v>42859.651435185187</c:v>
                </c:pt>
                <c:pt idx="7917">
                  <c:v>42859.652662037035</c:v>
                </c:pt>
                <c:pt idx="7918">
                  <c:v>42859.653368055559</c:v>
                </c:pt>
                <c:pt idx="7919">
                  <c:v>42859.654074074104</c:v>
                </c:pt>
                <c:pt idx="7920">
                  <c:v>42859.654780092591</c:v>
                </c:pt>
                <c:pt idx="7921">
                  <c:v>42859.655486111093</c:v>
                </c:pt>
                <c:pt idx="7922">
                  <c:v>42859.656192129631</c:v>
                </c:pt>
                <c:pt idx="7923">
                  <c:v>42859.656898148198</c:v>
                </c:pt>
                <c:pt idx="7924">
                  <c:v>42859.65760416667</c:v>
                </c:pt>
                <c:pt idx="7925">
                  <c:v>42859.658310185201</c:v>
                </c:pt>
                <c:pt idx="7926">
                  <c:v>42859.659016203703</c:v>
                </c:pt>
                <c:pt idx="7927">
                  <c:v>42859.659722222204</c:v>
                </c:pt>
                <c:pt idx="7928">
                  <c:v>42859.660428240735</c:v>
                </c:pt>
                <c:pt idx="7929">
                  <c:v>42859.661134259237</c:v>
                </c:pt>
                <c:pt idx="7930">
                  <c:v>42859.661840277775</c:v>
                </c:pt>
                <c:pt idx="7931">
                  <c:v>42859.662546296298</c:v>
                </c:pt>
                <c:pt idx="7932">
                  <c:v>42859.663252314815</c:v>
                </c:pt>
                <c:pt idx="7933">
                  <c:v>42859.663958333324</c:v>
                </c:pt>
                <c:pt idx="7934">
                  <c:v>42859.664664351854</c:v>
                </c:pt>
                <c:pt idx="7935">
                  <c:v>42859.665370370371</c:v>
                </c:pt>
                <c:pt idx="7936">
                  <c:v>42859.666076388909</c:v>
                </c:pt>
                <c:pt idx="7937">
                  <c:v>42859.666782407388</c:v>
                </c:pt>
                <c:pt idx="7938">
                  <c:v>42859.667488425926</c:v>
                </c:pt>
                <c:pt idx="7939">
                  <c:v>42859.668194444443</c:v>
                </c:pt>
                <c:pt idx="7940">
                  <c:v>42859.668900462966</c:v>
                </c:pt>
                <c:pt idx="7941">
                  <c:v>42859.669606481475</c:v>
                </c:pt>
                <c:pt idx="7942">
                  <c:v>42859.670312500006</c:v>
                </c:pt>
                <c:pt idx="7943">
                  <c:v>42859.671018518522</c:v>
                </c:pt>
                <c:pt idx="7944">
                  <c:v>42859.671724537002</c:v>
                </c:pt>
                <c:pt idx="7945">
                  <c:v>42859.672430555554</c:v>
                </c:pt>
                <c:pt idx="7946">
                  <c:v>42859.673599537025</c:v>
                </c:pt>
                <c:pt idx="7947">
                  <c:v>42859.674305555556</c:v>
                </c:pt>
                <c:pt idx="7948">
                  <c:v>42859.675011574072</c:v>
                </c:pt>
                <c:pt idx="7949">
                  <c:v>42859.675717592596</c:v>
                </c:pt>
                <c:pt idx="7950">
                  <c:v>42859.676423611068</c:v>
                </c:pt>
                <c:pt idx="7951">
                  <c:v>42859.677129629606</c:v>
                </c:pt>
                <c:pt idx="7952">
                  <c:v>42859.677835648174</c:v>
                </c:pt>
                <c:pt idx="7953">
                  <c:v>42859.678541666646</c:v>
                </c:pt>
                <c:pt idx="7954">
                  <c:v>42859.679247685184</c:v>
                </c:pt>
                <c:pt idx="7955">
                  <c:v>42859.679953703671</c:v>
                </c:pt>
                <c:pt idx="7956">
                  <c:v>42859.680659722231</c:v>
                </c:pt>
                <c:pt idx="7957">
                  <c:v>42859.681365740726</c:v>
                </c:pt>
                <c:pt idx="7958">
                  <c:v>42859.682071759256</c:v>
                </c:pt>
                <c:pt idx="7959">
                  <c:v>42859.68277777778</c:v>
                </c:pt>
                <c:pt idx="7960">
                  <c:v>42859.683483796274</c:v>
                </c:pt>
                <c:pt idx="7961">
                  <c:v>42859.684189814805</c:v>
                </c:pt>
                <c:pt idx="7962">
                  <c:v>42859.684895833336</c:v>
                </c:pt>
                <c:pt idx="7963">
                  <c:v>42859.68560185183</c:v>
                </c:pt>
                <c:pt idx="7964">
                  <c:v>42859.686307870368</c:v>
                </c:pt>
                <c:pt idx="7965">
                  <c:v>42859.687013888892</c:v>
                </c:pt>
                <c:pt idx="7966">
                  <c:v>42859.687719907408</c:v>
                </c:pt>
                <c:pt idx="7967">
                  <c:v>42859.688425925931</c:v>
                </c:pt>
                <c:pt idx="7968">
                  <c:v>42859.689131944448</c:v>
                </c:pt>
                <c:pt idx="7969">
                  <c:v>42859.689837962986</c:v>
                </c:pt>
                <c:pt idx="7970">
                  <c:v>42859.690543981458</c:v>
                </c:pt>
                <c:pt idx="7971">
                  <c:v>42859.691249999996</c:v>
                </c:pt>
                <c:pt idx="7972">
                  <c:v>42859.69195601852</c:v>
                </c:pt>
                <c:pt idx="7973">
                  <c:v>42859.692662037014</c:v>
                </c:pt>
                <c:pt idx="7974">
                  <c:v>42859.69336805553</c:v>
                </c:pt>
                <c:pt idx="7975">
                  <c:v>42859.694074074083</c:v>
                </c:pt>
                <c:pt idx="7976">
                  <c:v>42859.694918981484</c:v>
                </c:pt>
                <c:pt idx="7977">
                  <c:v>42859.695624999986</c:v>
                </c:pt>
                <c:pt idx="7978">
                  <c:v>42859.696331018517</c:v>
                </c:pt>
                <c:pt idx="7979">
                  <c:v>42859.697037037025</c:v>
                </c:pt>
                <c:pt idx="7980">
                  <c:v>42859.697743055527</c:v>
                </c:pt>
                <c:pt idx="7981">
                  <c:v>42859.698449074072</c:v>
                </c:pt>
                <c:pt idx="7982">
                  <c:v>42859.699155092596</c:v>
                </c:pt>
                <c:pt idx="7983">
                  <c:v>42859.699861111068</c:v>
                </c:pt>
                <c:pt idx="7984">
                  <c:v>42859.700567129628</c:v>
                </c:pt>
                <c:pt idx="7985">
                  <c:v>42859.701273148174</c:v>
                </c:pt>
                <c:pt idx="7986">
                  <c:v>42859.701979166646</c:v>
                </c:pt>
                <c:pt idx="7987">
                  <c:v>42859.702685185184</c:v>
                </c:pt>
                <c:pt idx="7988">
                  <c:v>42859.703391203671</c:v>
                </c:pt>
                <c:pt idx="7989">
                  <c:v>42859.704097222231</c:v>
                </c:pt>
                <c:pt idx="7990">
                  <c:v>42859.70480324074</c:v>
                </c:pt>
                <c:pt idx="7991">
                  <c:v>42859.705509259256</c:v>
                </c:pt>
                <c:pt idx="7992">
                  <c:v>42859.706215277802</c:v>
                </c:pt>
                <c:pt idx="7993">
                  <c:v>42859.706921296296</c:v>
                </c:pt>
                <c:pt idx="7994">
                  <c:v>42859.707627314805</c:v>
                </c:pt>
                <c:pt idx="7995">
                  <c:v>42859.708333333336</c:v>
                </c:pt>
                <c:pt idx="7996">
                  <c:v>42859.709039351852</c:v>
                </c:pt>
                <c:pt idx="7997">
                  <c:v>42859.709745370354</c:v>
                </c:pt>
                <c:pt idx="7998">
                  <c:v>42859.710451388892</c:v>
                </c:pt>
                <c:pt idx="7999">
                  <c:v>42859.711157407408</c:v>
                </c:pt>
                <c:pt idx="8000">
                  <c:v>42859.711863425931</c:v>
                </c:pt>
                <c:pt idx="8001">
                  <c:v>42859.712569444477</c:v>
                </c:pt>
                <c:pt idx="8002">
                  <c:v>42859.713275462986</c:v>
                </c:pt>
                <c:pt idx="8003">
                  <c:v>42859.713981481458</c:v>
                </c:pt>
                <c:pt idx="8004">
                  <c:v>42859.714687499996</c:v>
                </c:pt>
                <c:pt idx="8005">
                  <c:v>42859.71539351852</c:v>
                </c:pt>
                <c:pt idx="8006">
                  <c:v>42859.716354166667</c:v>
                </c:pt>
                <c:pt idx="8007">
                  <c:v>42859.717060185176</c:v>
                </c:pt>
                <c:pt idx="8008">
                  <c:v>42859.717766203677</c:v>
                </c:pt>
                <c:pt idx="8009">
                  <c:v>42859.718472222223</c:v>
                </c:pt>
                <c:pt idx="8010">
                  <c:v>42859.719178240739</c:v>
                </c:pt>
                <c:pt idx="8011">
                  <c:v>42859.719884259255</c:v>
                </c:pt>
                <c:pt idx="8012">
                  <c:v>42859.720590277779</c:v>
                </c:pt>
                <c:pt idx="8013">
                  <c:v>42859.721296296295</c:v>
                </c:pt>
                <c:pt idx="8014">
                  <c:v>42859.722002314804</c:v>
                </c:pt>
                <c:pt idx="8015">
                  <c:v>42859.722708333313</c:v>
                </c:pt>
                <c:pt idx="8016">
                  <c:v>42859.723414351829</c:v>
                </c:pt>
                <c:pt idx="8017">
                  <c:v>42859.724120370345</c:v>
                </c:pt>
                <c:pt idx="8018">
                  <c:v>42859.724826388891</c:v>
                </c:pt>
                <c:pt idx="8019">
                  <c:v>42859.725532407407</c:v>
                </c:pt>
                <c:pt idx="8020">
                  <c:v>42859.726238425945</c:v>
                </c:pt>
                <c:pt idx="8021">
                  <c:v>42859.726944444446</c:v>
                </c:pt>
                <c:pt idx="8022">
                  <c:v>42859.727650462955</c:v>
                </c:pt>
                <c:pt idx="8023">
                  <c:v>42859.728356481479</c:v>
                </c:pt>
                <c:pt idx="8024">
                  <c:v>42859.729062499988</c:v>
                </c:pt>
                <c:pt idx="8025">
                  <c:v>42859.729768518482</c:v>
                </c:pt>
                <c:pt idx="8026">
                  <c:v>42859.730474537013</c:v>
                </c:pt>
                <c:pt idx="8027">
                  <c:v>42859.731180555515</c:v>
                </c:pt>
                <c:pt idx="8028">
                  <c:v>42859.731886574074</c:v>
                </c:pt>
                <c:pt idx="8029">
                  <c:v>42859.732592592591</c:v>
                </c:pt>
                <c:pt idx="8030">
                  <c:v>42859.733298611092</c:v>
                </c:pt>
                <c:pt idx="8031">
                  <c:v>42859.734004629609</c:v>
                </c:pt>
                <c:pt idx="8032">
                  <c:v>42859.734710648147</c:v>
                </c:pt>
                <c:pt idx="8033">
                  <c:v>42859.735416666634</c:v>
                </c:pt>
                <c:pt idx="8034">
                  <c:v>42859.736122685164</c:v>
                </c:pt>
                <c:pt idx="8035">
                  <c:v>42859.737465277758</c:v>
                </c:pt>
                <c:pt idx="8036">
                  <c:v>42859.738171296296</c:v>
                </c:pt>
                <c:pt idx="8037">
                  <c:v>42859.738877314812</c:v>
                </c:pt>
                <c:pt idx="8038">
                  <c:v>42859.739583333314</c:v>
                </c:pt>
                <c:pt idx="8039">
                  <c:v>42859.740289351852</c:v>
                </c:pt>
                <c:pt idx="8040">
                  <c:v>42859.740995370368</c:v>
                </c:pt>
                <c:pt idx="8041">
                  <c:v>42859.741701388884</c:v>
                </c:pt>
                <c:pt idx="8042">
                  <c:v>42859.742407407408</c:v>
                </c:pt>
                <c:pt idx="8043">
                  <c:v>42859.743113425931</c:v>
                </c:pt>
                <c:pt idx="8044">
                  <c:v>42859.743819444477</c:v>
                </c:pt>
                <c:pt idx="8045">
                  <c:v>42859.744525462986</c:v>
                </c:pt>
                <c:pt idx="8046">
                  <c:v>42859.74523148148</c:v>
                </c:pt>
                <c:pt idx="8047">
                  <c:v>42859.745937499996</c:v>
                </c:pt>
                <c:pt idx="8048">
                  <c:v>42859.74664351852</c:v>
                </c:pt>
                <c:pt idx="8049">
                  <c:v>42859.747349537014</c:v>
                </c:pt>
                <c:pt idx="8050">
                  <c:v>42859.748055555552</c:v>
                </c:pt>
                <c:pt idx="8051">
                  <c:v>42859.748761574076</c:v>
                </c:pt>
                <c:pt idx="8052">
                  <c:v>42859.749467592585</c:v>
                </c:pt>
                <c:pt idx="8053">
                  <c:v>42859.750173611079</c:v>
                </c:pt>
                <c:pt idx="8054">
                  <c:v>42859.750879629632</c:v>
                </c:pt>
                <c:pt idx="8055">
                  <c:v>42859.751585648148</c:v>
                </c:pt>
                <c:pt idx="8056">
                  <c:v>42859.752291666664</c:v>
                </c:pt>
                <c:pt idx="8057">
                  <c:v>42859.752997685187</c:v>
                </c:pt>
                <c:pt idx="8058">
                  <c:v>42859.753703703667</c:v>
                </c:pt>
                <c:pt idx="8059">
                  <c:v>42859.75440972222</c:v>
                </c:pt>
                <c:pt idx="8060">
                  <c:v>42859.755115740736</c:v>
                </c:pt>
                <c:pt idx="8061">
                  <c:v>42859.755821759238</c:v>
                </c:pt>
                <c:pt idx="8062">
                  <c:v>42859.756527777783</c:v>
                </c:pt>
                <c:pt idx="8063">
                  <c:v>42859.757233796299</c:v>
                </c:pt>
                <c:pt idx="8064">
                  <c:v>42859.757939814815</c:v>
                </c:pt>
                <c:pt idx="8065">
                  <c:v>42859.75886574074</c:v>
                </c:pt>
                <c:pt idx="8066">
                  <c:v>42859.759571759256</c:v>
                </c:pt>
                <c:pt idx="8067">
                  <c:v>42859.760277777779</c:v>
                </c:pt>
                <c:pt idx="8068">
                  <c:v>42859.760983796274</c:v>
                </c:pt>
                <c:pt idx="8069">
                  <c:v>42859.761689814768</c:v>
                </c:pt>
                <c:pt idx="8070">
                  <c:v>42859.762395833313</c:v>
                </c:pt>
                <c:pt idx="8071">
                  <c:v>42859.763101851808</c:v>
                </c:pt>
                <c:pt idx="8072">
                  <c:v>42859.763807870346</c:v>
                </c:pt>
                <c:pt idx="8073">
                  <c:v>42859.764513888891</c:v>
                </c:pt>
                <c:pt idx="8074">
                  <c:v>42859.765219907407</c:v>
                </c:pt>
                <c:pt idx="8075">
                  <c:v>42859.765925925924</c:v>
                </c:pt>
                <c:pt idx="8076">
                  <c:v>42859.766631944447</c:v>
                </c:pt>
                <c:pt idx="8077">
                  <c:v>42859.767337962956</c:v>
                </c:pt>
                <c:pt idx="8078">
                  <c:v>42859.768043981458</c:v>
                </c:pt>
                <c:pt idx="8079">
                  <c:v>42859.768749999996</c:v>
                </c:pt>
                <c:pt idx="8080">
                  <c:v>42859.769456018505</c:v>
                </c:pt>
                <c:pt idx="8081">
                  <c:v>42859.770162037014</c:v>
                </c:pt>
                <c:pt idx="8082">
                  <c:v>42859.770868055559</c:v>
                </c:pt>
                <c:pt idx="8083">
                  <c:v>42859.771574074082</c:v>
                </c:pt>
                <c:pt idx="8084">
                  <c:v>42859.772280092591</c:v>
                </c:pt>
                <c:pt idx="8085">
                  <c:v>42859.772986111093</c:v>
                </c:pt>
                <c:pt idx="8086">
                  <c:v>42859.773692129624</c:v>
                </c:pt>
                <c:pt idx="8087">
                  <c:v>42859.774398148176</c:v>
                </c:pt>
                <c:pt idx="8088">
                  <c:v>42859.775104166627</c:v>
                </c:pt>
                <c:pt idx="8089">
                  <c:v>42859.775810185187</c:v>
                </c:pt>
                <c:pt idx="8090">
                  <c:v>42859.776516203703</c:v>
                </c:pt>
                <c:pt idx="8091">
                  <c:v>42859.777222222205</c:v>
                </c:pt>
                <c:pt idx="8092">
                  <c:v>42859.777928240735</c:v>
                </c:pt>
                <c:pt idx="8093">
                  <c:v>42859.778634259259</c:v>
                </c:pt>
                <c:pt idx="8094">
                  <c:v>42859.780034722222</c:v>
                </c:pt>
                <c:pt idx="8095">
                  <c:v>42859.780740740724</c:v>
                </c:pt>
                <c:pt idx="8096">
                  <c:v>42859.781446759218</c:v>
                </c:pt>
                <c:pt idx="8097">
                  <c:v>42859.782152777778</c:v>
                </c:pt>
                <c:pt idx="8098">
                  <c:v>42859.782858796316</c:v>
                </c:pt>
                <c:pt idx="8099">
                  <c:v>42859.783564814796</c:v>
                </c:pt>
                <c:pt idx="8100">
                  <c:v>42859.784270833334</c:v>
                </c:pt>
                <c:pt idx="8101">
                  <c:v>42859.78497685185</c:v>
                </c:pt>
                <c:pt idx="8102">
                  <c:v>42859.785682870352</c:v>
                </c:pt>
                <c:pt idx="8103">
                  <c:v>42859.78638888889</c:v>
                </c:pt>
                <c:pt idx="8104">
                  <c:v>42859.787094907406</c:v>
                </c:pt>
                <c:pt idx="8105">
                  <c:v>42859.787800925929</c:v>
                </c:pt>
                <c:pt idx="8106">
                  <c:v>42859.788506944467</c:v>
                </c:pt>
                <c:pt idx="8107">
                  <c:v>42859.789212962962</c:v>
                </c:pt>
                <c:pt idx="8108">
                  <c:v>42859.789918981478</c:v>
                </c:pt>
                <c:pt idx="8109">
                  <c:v>42859.790624999994</c:v>
                </c:pt>
                <c:pt idx="8110">
                  <c:v>42859.791331018496</c:v>
                </c:pt>
                <c:pt idx="8111">
                  <c:v>42859.792037037034</c:v>
                </c:pt>
                <c:pt idx="8112">
                  <c:v>42859.792743055528</c:v>
                </c:pt>
                <c:pt idx="8113">
                  <c:v>42859.793449074074</c:v>
                </c:pt>
                <c:pt idx="8114">
                  <c:v>42859.79415509259</c:v>
                </c:pt>
                <c:pt idx="8115">
                  <c:v>42859.794861111077</c:v>
                </c:pt>
                <c:pt idx="8116">
                  <c:v>42859.795567129608</c:v>
                </c:pt>
                <c:pt idx="8117">
                  <c:v>42859.796273148168</c:v>
                </c:pt>
                <c:pt idx="8118">
                  <c:v>42859.796979166655</c:v>
                </c:pt>
                <c:pt idx="8119">
                  <c:v>42859.801574074103</c:v>
                </c:pt>
                <c:pt idx="8120">
                  <c:v>42859.802280092612</c:v>
                </c:pt>
                <c:pt idx="8121">
                  <c:v>42859.802986111114</c:v>
                </c:pt>
                <c:pt idx="8122">
                  <c:v>42859.80369212963</c:v>
                </c:pt>
                <c:pt idx="8123">
                  <c:v>42859.804398148197</c:v>
                </c:pt>
                <c:pt idx="8124">
                  <c:v>42859.805104166655</c:v>
                </c:pt>
                <c:pt idx="8125">
                  <c:v>42859.805810185193</c:v>
                </c:pt>
                <c:pt idx="8126">
                  <c:v>42859.806516203724</c:v>
                </c:pt>
                <c:pt idx="8127">
                  <c:v>42859.807222222233</c:v>
                </c:pt>
                <c:pt idx="8128">
                  <c:v>42859.807928240742</c:v>
                </c:pt>
                <c:pt idx="8129">
                  <c:v>42859.80863425928</c:v>
                </c:pt>
                <c:pt idx="8130">
                  <c:v>42859.809340277781</c:v>
                </c:pt>
                <c:pt idx="8131">
                  <c:v>42859.810046296327</c:v>
                </c:pt>
                <c:pt idx="8132">
                  <c:v>42859.810752314836</c:v>
                </c:pt>
                <c:pt idx="8133">
                  <c:v>42859.81145833333</c:v>
                </c:pt>
                <c:pt idx="8134">
                  <c:v>42859.812164351853</c:v>
                </c:pt>
                <c:pt idx="8135">
                  <c:v>42859.812870370406</c:v>
                </c:pt>
                <c:pt idx="8136">
                  <c:v>42859.81357638893</c:v>
                </c:pt>
                <c:pt idx="8137">
                  <c:v>42859.814282407438</c:v>
                </c:pt>
                <c:pt idx="8138">
                  <c:v>42859.814988425955</c:v>
                </c:pt>
                <c:pt idx="8139">
                  <c:v>42859.815694444471</c:v>
                </c:pt>
                <c:pt idx="8140">
                  <c:v>42859.816400462987</c:v>
                </c:pt>
                <c:pt idx="8141">
                  <c:v>42859.817106481481</c:v>
                </c:pt>
                <c:pt idx="8142">
                  <c:v>42859.817812500012</c:v>
                </c:pt>
                <c:pt idx="8143">
                  <c:v>42859.818518518565</c:v>
                </c:pt>
                <c:pt idx="8144">
                  <c:v>42859.819224537037</c:v>
                </c:pt>
                <c:pt idx="8145">
                  <c:v>42859.819930555561</c:v>
                </c:pt>
                <c:pt idx="8146">
                  <c:v>42859.820636574092</c:v>
                </c:pt>
                <c:pt idx="8147">
                  <c:v>42859.821342592586</c:v>
                </c:pt>
                <c:pt idx="8148">
                  <c:v>42859.822800925933</c:v>
                </c:pt>
                <c:pt idx="8149">
                  <c:v>42859.823506944442</c:v>
                </c:pt>
                <c:pt idx="8150">
                  <c:v>42859.824212962987</c:v>
                </c:pt>
                <c:pt idx="8151">
                  <c:v>42859.824918981481</c:v>
                </c:pt>
                <c:pt idx="8152">
                  <c:v>42859.825624999998</c:v>
                </c:pt>
                <c:pt idx="8153">
                  <c:v>42859.826331018543</c:v>
                </c:pt>
                <c:pt idx="8154">
                  <c:v>42859.827037037037</c:v>
                </c:pt>
                <c:pt idx="8155">
                  <c:v>42859.827743055554</c:v>
                </c:pt>
                <c:pt idx="8156">
                  <c:v>42859.828449074092</c:v>
                </c:pt>
                <c:pt idx="8157">
                  <c:v>42859.829155092593</c:v>
                </c:pt>
                <c:pt idx="8158">
                  <c:v>42859.829861111088</c:v>
                </c:pt>
                <c:pt idx="8159">
                  <c:v>42859.830567129633</c:v>
                </c:pt>
                <c:pt idx="8160">
                  <c:v>42859.831273148186</c:v>
                </c:pt>
                <c:pt idx="8161">
                  <c:v>42859.831979166665</c:v>
                </c:pt>
                <c:pt idx="8162">
                  <c:v>42859.832685185189</c:v>
                </c:pt>
                <c:pt idx="8163">
                  <c:v>42859.833391203705</c:v>
                </c:pt>
                <c:pt idx="8164">
                  <c:v>42859.834097222243</c:v>
                </c:pt>
                <c:pt idx="8165">
                  <c:v>42859.834803240759</c:v>
                </c:pt>
                <c:pt idx="8166">
                  <c:v>42859.835509259261</c:v>
                </c:pt>
                <c:pt idx="8167">
                  <c:v>42859.836215277806</c:v>
                </c:pt>
                <c:pt idx="8168">
                  <c:v>42859.836921296293</c:v>
                </c:pt>
                <c:pt idx="8169">
                  <c:v>42859.837627314817</c:v>
                </c:pt>
                <c:pt idx="8170">
                  <c:v>42859.838333333333</c:v>
                </c:pt>
                <c:pt idx="8171">
                  <c:v>42859.839039351849</c:v>
                </c:pt>
                <c:pt idx="8172">
                  <c:v>42859.839745370373</c:v>
                </c:pt>
                <c:pt idx="8173">
                  <c:v>42859.840451388918</c:v>
                </c:pt>
                <c:pt idx="8174">
                  <c:v>42859.841157407413</c:v>
                </c:pt>
                <c:pt idx="8175">
                  <c:v>42859.841863425943</c:v>
                </c:pt>
                <c:pt idx="8176">
                  <c:v>42859.842569444496</c:v>
                </c:pt>
                <c:pt idx="8177">
                  <c:v>42859.843807870369</c:v>
                </c:pt>
                <c:pt idx="8178">
                  <c:v>42859.844513888929</c:v>
                </c:pt>
                <c:pt idx="8179">
                  <c:v>42859.845219907438</c:v>
                </c:pt>
                <c:pt idx="8180">
                  <c:v>42859.845925925933</c:v>
                </c:pt>
                <c:pt idx="8181">
                  <c:v>42859.846631944471</c:v>
                </c:pt>
                <c:pt idx="8182">
                  <c:v>42859.847337962987</c:v>
                </c:pt>
                <c:pt idx="8183">
                  <c:v>42859.848043981481</c:v>
                </c:pt>
                <c:pt idx="8184">
                  <c:v>42859.848750000012</c:v>
                </c:pt>
                <c:pt idx="8185">
                  <c:v>42859.849456018543</c:v>
                </c:pt>
                <c:pt idx="8186">
                  <c:v>42859.850162037037</c:v>
                </c:pt>
                <c:pt idx="8187">
                  <c:v>42859.850868055575</c:v>
                </c:pt>
                <c:pt idx="8188">
                  <c:v>42859.851574074106</c:v>
                </c:pt>
                <c:pt idx="8189">
                  <c:v>42859.852280092615</c:v>
                </c:pt>
                <c:pt idx="8190">
                  <c:v>42859.852986111109</c:v>
                </c:pt>
                <c:pt idx="8191">
                  <c:v>42859.853692129633</c:v>
                </c:pt>
                <c:pt idx="8192">
                  <c:v>42859.8543981482</c:v>
                </c:pt>
                <c:pt idx="8193">
                  <c:v>42859.855104166665</c:v>
                </c:pt>
                <c:pt idx="8194">
                  <c:v>42859.855810185203</c:v>
                </c:pt>
                <c:pt idx="8195">
                  <c:v>42859.856516203741</c:v>
                </c:pt>
                <c:pt idx="8196">
                  <c:v>42859.857222222243</c:v>
                </c:pt>
                <c:pt idx="8197">
                  <c:v>42859.857928240766</c:v>
                </c:pt>
                <c:pt idx="8198">
                  <c:v>42859.85863425929</c:v>
                </c:pt>
                <c:pt idx="8199">
                  <c:v>42859.859340277791</c:v>
                </c:pt>
                <c:pt idx="8200">
                  <c:v>42859.860046296293</c:v>
                </c:pt>
                <c:pt idx="8201">
                  <c:v>42859.860752314817</c:v>
                </c:pt>
                <c:pt idx="8202">
                  <c:v>42859.861458333326</c:v>
                </c:pt>
                <c:pt idx="8203">
                  <c:v>42859.862164351835</c:v>
                </c:pt>
                <c:pt idx="8204">
                  <c:v>42859.862870370394</c:v>
                </c:pt>
                <c:pt idx="8205">
                  <c:v>42859.863576388911</c:v>
                </c:pt>
                <c:pt idx="8206">
                  <c:v>42859.865000000005</c:v>
                </c:pt>
                <c:pt idx="8207">
                  <c:v>42859.865706018521</c:v>
                </c:pt>
                <c:pt idx="8208">
                  <c:v>42859.866412037038</c:v>
                </c:pt>
                <c:pt idx="8209">
                  <c:v>42859.867118055561</c:v>
                </c:pt>
                <c:pt idx="8210">
                  <c:v>42859.867824074092</c:v>
                </c:pt>
                <c:pt idx="8211">
                  <c:v>42859.868530092623</c:v>
                </c:pt>
                <c:pt idx="8212">
                  <c:v>42859.86923611111</c:v>
                </c:pt>
                <c:pt idx="8213">
                  <c:v>42859.869942129626</c:v>
                </c:pt>
                <c:pt idx="8214">
                  <c:v>42859.870648148186</c:v>
                </c:pt>
                <c:pt idx="8215">
                  <c:v>42859.871354166666</c:v>
                </c:pt>
                <c:pt idx="8216">
                  <c:v>42859.872060185182</c:v>
                </c:pt>
                <c:pt idx="8217">
                  <c:v>42859.872766203705</c:v>
                </c:pt>
                <c:pt idx="8218">
                  <c:v>42859.873472222222</c:v>
                </c:pt>
                <c:pt idx="8219">
                  <c:v>42859.87417824076</c:v>
                </c:pt>
                <c:pt idx="8220">
                  <c:v>42859.874884259261</c:v>
                </c:pt>
                <c:pt idx="8221">
                  <c:v>42859.875590277792</c:v>
                </c:pt>
                <c:pt idx="8222">
                  <c:v>42859.876296296337</c:v>
                </c:pt>
                <c:pt idx="8223">
                  <c:v>42859.877002314817</c:v>
                </c:pt>
                <c:pt idx="8224">
                  <c:v>42859.877708333326</c:v>
                </c:pt>
                <c:pt idx="8225">
                  <c:v>42859.878414351871</c:v>
                </c:pt>
                <c:pt idx="8226">
                  <c:v>42859.879120370373</c:v>
                </c:pt>
                <c:pt idx="8227">
                  <c:v>42859.879826388918</c:v>
                </c:pt>
                <c:pt idx="8228">
                  <c:v>42859.880532407449</c:v>
                </c:pt>
                <c:pt idx="8229">
                  <c:v>42859.881238425973</c:v>
                </c:pt>
                <c:pt idx="8230">
                  <c:v>42859.881944444467</c:v>
                </c:pt>
                <c:pt idx="8231">
                  <c:v>42859.882650462991</c:v>
                </c:pt>
                <c:pt idx="8232">
                  <c:v>42859.883356481492</c:v>
                </c:pt>
                <c:pt idx="8233">
                  <c:v>42859.884062500001</c:v>
                </c:pt>
                <c:pt idx="8234">
                  <c:v>42859.884768518517</c:v>
                </c:pt>
                <c:pt idx="8235">
                  <c:v>42859.885474537034</c:v>
                </c:pt>
                <c:pt idx="8236">
                  <c:v>42859.886481481481</c:v>
                </c:pt>
                <c:pt idx="8237">
                  <c:v>42859.887187500004</c:v>
                </c:pt>
                <c:pt idx="8238">
                  <c:v>42859.887893518542</c:v>
                </c:pt>
                <c:pt idx="8239">
                  <c:v>42859.888599537058</c:v>
                </c:pt>
                <c:pt idx="8240">
                  <c:v>42859.889305555553</c:v>
                </c:pt>
                <c:pt idx="8241">
                  <c:v>42859.890011574083</c:v>
                </c:pt>
                <c:pt idx="8242">
                  <c:v>42859.890717592592</c:v>
                </c:pt>
                <c:pt idx="8243">
                  <c:v>42859.891423611065</c:v>
                </c:pt>
                <c:pt idx="8244">
                  <c:v>42859.892129629625</c:v>
                </c:pt>
                <c:pt idx="8245">
                  <c:v>42859.892835648185</c:v>
                </c:pt>
                <c:pt idx="8246">
                  <c:v>42859.893541666643</c:v>
                </c:pt>
                <c:pt idx="8247">
                  <c:v>42859.894247685188</c:v>
                </c:pt>
                <c:pt idx="8248">
                  <c:v>42859.894953703704</c:v>
                </c:pt>
                <c:pt idx="8249">
                  <c:v>42859.89565972222</c:v>
                </c:pt>
                <c:pt idx="8250">
                  <c:v>42859.896365740744</c:v>
                </c:pt>
                <c:pt idx="8251">
                  <c:v>42859.897071759238</c:v>
                </c:pt>
                <c:pt idx="8252">
                  <c:v>42859.897777777776</c:v>
                </c:pt>
                <c:pt idx="8253">
                  <c:v>42859.898483796285</c:v>
                </c:pt>
                <c:pt idx="8254">
                  <c:v>42859.899189814794</c:v>
                </c:pt>
                <c:pt idx="8255">
                  <c:v>42859.899895833325</c:v>
                </c:pt>
                <c:pt idx="8256">
                  <c:v>42859.900601851834</c:v>
                </c:pt>
                <c:pt idx="8257">
                  <c:v>42859.901307870372</c:v>
                </c:pt>
                <c:pt idx="8258">
                  <c:v>42859.90201388891</c:v>
                </c:pt>
                <c:pt idx="8259">
                  <c:v>42859.902719907412</c:v>
                </c:pt>
                <c:pt idx="8260">
                  <c:v>42859.903425925928</c:v>
                </c:pt>
                <c:pt idx="8261">
                  <c:v>42859.904131944466</c:v>
                </c:pt>
                <c:pt idx="8262">
                  <c:v>42859.904837962989</c:v>
                </c:pt>
                <c:pt idx="8263">
                  <c:v>42859.905543981484</c:v>
                </c:pt>
                <c:pt idx="8264">
                  <c:v>42859.906250000022</c:v>
                </c:pt>
                <c:pt idx="8265">
                  <c:v>42859.906956018538</c:v>
                </c:pt>
                <c:pt idx="8266">
                  <c:v>42859.907939814817</c:v>
                </c:pt>
                <c:pt idx="8267">
                  <c:v>42859.908645833326</c:v>
                </c:pt>
                <c:pt idx="8268">
                  <c:v>42859.909351851835</c:v>
                </c:pt>
                <c:pt idx="8269">
                  <c:v>42859.910057870395</c:v>
                </c:pt>
                <c:pt idx="8270">
                  <c:v>42859.910763888889</c:v>
                </c:pt>
                <c:pt idx="8271">
                  <c:v>42859.911469907405</c:v>
                </c:pt>
                <c:pt idx="8272">
                  <c:v>42859.912175925943</c:v>
                </c:pt>
                <c:pt idx="8273">
                  <c:v>42859.912881944467</c:v>
                </c:pt>
                <c:pt idx="8274">
                  <c:v>42859.913587962961</c:v>
                </c:pt>
                <c:pt idx="8275">
                  <c:v>42859.914293981492</c:v>
                </c:pt>
                <c:pt idx="8276">
                  <c:v>42859.915000000001</c:v>
                </c:pt>
                <c:pt idx="8277">
                  <c:v>42859.915706018517</c:v>
                </c:pt>
                <c:pt idx="8278">
                  <c:v>42859.916412037041</c:v>
                </c:pt>
                <c:pt idx="8279">
                  <c:v>42859.917118055579</c:v>
                </c:pt>
                <c:pt idx="8280">
                  <c:v>42859.917824074095</c:v>
                </c:pt>
                <c:pt idx="8281">
                  <c:v>42859.918530092626</c:v>
                </c:pt>
                <c:pt idx="8282">
                  <c:v>42859.919236111113</c:v>
                </c:pt>
                <c:pt idx="8283">
                  <c:v>42859.919942129629</c:v>
                </c:pt>
                <c:pt idx="8284">
                  <c:v>42859.920648148167</c:v>
                </c:pt>
                <c:pt idx="8285">
                  <c:v>42859.921354166654</c:v>
                </c:pt>
                <c:pt idx="8286">
                  <c:v>42859.922060185185</c:v>
                </c:pt>
                <c:pt idx="8287">
                  <c:v>42859.922766203679</c:v>
                </c:pt>
                <c:pt idx="8288">
                  <c:v>42859.923472222225</c:v>
                </c:pt>
                <c:pt idx="8289">
                  <c:v>42859.924178240741</c:v>
                </c:pt>
                <c:pt idx="8290">
                  <c:v>42859.924884259257</c:v>
                </c:pt>
                <c:pt idx="8291">
                  <c:v>42859.92559027778</c:v>
                </c:pt>
                <c:pt idx="8292">
                  <c:v>42859.926296296326</c:v>
                </c:pt>
                <c:pt idx="8293">
                  <c:v>42859.927002314806</c:v>
                </c:pt>
                <c:pt idx="8294">
                  <c:v>42859.927708333315</c:v>
                </c:pt>
                <c:pt idx="8295">
                  <c:v>42859.928414351853</c:v>
                </c:pt>
                <c:pt idx="8296">
                  <c:v>42859.929340277777</c:v>
                </c:pt>
                <c:pt idx="8297">
                  <c:v>42859.930046296322</c:v>
                </c:pt>
                <c:pt idx="8298">
                  <c:v>42859.930752314816</c:v>
                </c:pt>
                <c:pt idx="8299">
                  <c:v>42859.931458333325</c:v>
                </c:pt>
                <c:pt idx="8300">
                  <c:v>42859.932164351834</c:v>
                </c:pt>
                <c:pt idx="8301">
                  <c:v>42859.932870370394</c:v>
                </c:pt>
                <c:pt idx="8302">
                  <c:v>42859.93357638891</c:v>
                </c:pt>
                <c:pt idx="8303">
                  <c:v>42859.934282407412</c:v>
                </c:pt>
                <c:pt idx="8304">
                  <c:v>42859.934988425943</c:v>
                </c:pt>
                <c:pt idx="8305">
                  <c:v>42859.935694444466</c:v>
                </c:pt>
                <c:pt idx="8306">
                  <c:v>42859.936400462961</c:v>
                </c:pt>
                <c:pt idx="8307">
                  <c:v>42859.937106481484</c:v>
                </c:pt>
                <c:pt idx="8308">
                  <c:v>42859.9378125</c:v>
                </c:pt>
                <c:pt idx="8309">
                  <c:v>42859.938518518546</c:v>
                </c:pt>
                <c:pt idx="8310">
                  <c:v>42859.939224537025</c:v>
                </c:pt>
                <c:pt idx="8311">
                  <c:v>42859.939930555556</c:v>
                </c:pt>
                <c:pt idx="8312">
                  <c:v>42859.940636574094</c:v>
                </c:pt>
                <c:pt idx="8313">
                  <c:v>42859.941342592596</c:v>
                </c:pt>
                <c:pt idx="8314">
                  <c:v>42859.942048611105</c:v>
                </c:pt>
                <c:pt idx="8315">
                  <c:v>42859.942754629628</c:v>
                </c:pt>
                <c:pt idx="8316">
                  <c:v>42859.943460648152</c:v>
                </c:pt>
                <c:pt idx="8317">
                  <c:v>42859.944166666646</c:v>
                </c:pt>
                <c:pt idx="8318">
                  <c:v>42859.944872685192</c:v>
                </c:pt>
                <c:pt idx="8319">
                  <c:v>42859.9455787037</c:v>
                </c:pt>
                <c:pt idx="8320">
                  <c:v>42859.946284722231</c:v>
                </c:pt>
                <c:pt idx="8321">
                  <c:v>42859.94699074074</c:v>
                </c:pt>
                <c:pt idx="8322">
                  <c:v>42859.947696759256</c:v>
                </c:pt>
                <c:pt idx="8323">
                  <c:v>42859.94840277778</c:v>
                </c:pt>
                <c:pt idx="8324">
                  <c:v>42859.949108796296</c:v>
                </c:pt>
                <c:pt idx="8325">
                  <c:v>42859.949814814812</c:v>
                </c:pt>
                <c:pt idx="8326">
                  <c:v>42859.950833333343</c:v>
                </c:pt>
                <c:pt idx="8327">
                  <c:v>42859.951539351874</c:v>
                </c:pt>
                <c:pt idx="8328">
                  <c:v>42859.952245370398</c:v>
                </c:pt>
                <c:pt idx="8329">
                  <c:v>42859.952951388921</c:v>
                </c:pt>
                <c:pt idx="8330">
                  <c:v>42859.95365740743</c:v>
                </c:pt>
                <c:pt idx="8331">
                  <c:v>42859.954363425953</c:v>
                </c:pt>
                <c:pt idx="8332">
                  <c:v>42859.955069444484</c:v>
                </c:pt>
                <c:pt idx="8333">
                  <c:v>42859.955775462986</c:v>
                </c:pt>
                <c:pt idx="8334">
                  <c:v>42859.95648148148</c:v>
                </c:pt>
                <c:pt idx="8335">
                  <c:v>42859.957187500004</c:v>
                </c:pt>
                <c:pt idx="8336">
                  <c:v>42859.957893518542</c:v>
                </c:pt>
                <c:pt idx="8337">
                  <c:v>42859.958599537043</c:v>
                </c:pt>
                <c:pt idx="8338">
                  <c:v>42859.959305555552</c:v>
                </c:pt>
                <c:pt idx="8339">
                  <c:v>42859.960011574083</c:v>
                </c:pt>
                <c:pt idx="8340">
                  <c:v>42859.960717592592</c:v>
                </c:pt>
                <c:pt idx="8341">
                  <c:v>42859.961423611065</c:v>
                </c:pt>
                <c:pt idx="8342">
                  <c:v>42859.962129629625</c:v>
                </c:pt>
                <c:pt idx="8343">
                  <c:v>42859.962835648184</c:v>
                </c:pt>
                <c:pt idx="8344">
                  <c:v>42859.963541666642</c:v>
                </c:pt>
                <c:pt idx="8345">
                  <c:v>42859.964247685188</c:v>
                </c:pt>
                <c:pt idx="8346">
                  <c:v>42859.964953703704</c:v>
                </c:pt>
                <c:pt idx="8347">
                  <c:v>42859.96565972222</c:v>
                </c:pt>
                <c:pt idx="8348">
                  <c:v>42859.966365740744</c:v>
                </c:pt>
                <c:pt idx="8349">
                  <c:v>42859.967071759238</c:v>
                </c:pt>
                <c:pt idx="8350">
                  <c:v>42859.967777777776</c:v>
                </c:pt>
                <c:pt idx="8351">
                  <c:v>42859.9684837963</c:v>
                </c:pt>
                <c:pt idx="8352">
                  <c:v>42859.969189814794</c:v>
                </c:pt>
                <c:pt idx="8353">
                  <c:v>42859.969895833325</c:v>
                </c:pt>
                <c:pt idx="8354">
                  <c:v>42859.970601851834</c:v>
                </c:pt>
                <c:pt idx="8355">
                  <c:v>42859.971307870372</c:v>
                </c:pt>
                <c:pt idx="8356">
                  <c:v>42859.972210648186</c:v>
                </c:pt>
                <c:pt idx="8357">
                  <c:v>42859.972916666666</c:v>
                </c:pt>
                <c:pt idx="8358">
                  <c:v>42859.973622685175</c:v>
                </c:pt>
                <c:pt idx="8359">
                  <c:v>42859.974328703705</c:v>
                </c:pt>
                <c:pt idx="8360">
                  <c:v>42859.975034722222</c:v>
                </c:pt>
                <c:pt idx="8361">
                  <c:v>42859.975740740716</c:v>
                </c:pt>
                <c:pt idx="8362">
                  <c:v>42859.976446759254</c:v>
                </c:pt>
                <c:pt idx="8363">
                  <c:v>42859.977152777778</c:v>
                </c:pt>
                <c:pt idx="8364">
                  <c:v>42859.977858796316</c:v>
                </c:pt>
                <c:pt idx="8365">
                  <c:v>42859.978564814817</c:v>
                </c:pt>
                <c:pt idx="8366">
                  <c:v>42859.979270833326</c:v>
                </c:pt>
                <c:pt idx="8367">
                  <c:v>42859.97997685185</c:v>
                </c:pt>
                <c:pt idx="8368">
                  <c:v>42859.980682870373</c:v>
                </c:pt>
                <c:pt idx="8369">
                  <c:v>42859.981388888889</c:v>
                </c:pt>
                <c:pt idx="8370">
                  <c:v>42859.982094907413</c:v>
                </c:pt>
                <c:pt idx="8371">
                  <c:v>42859.982800925951</c:v>
                </c:pt>
                <c:pt idx="8372">
                  <c:v>42859.983506944467</c:v>
                </c:pt>
                <c:pt idx="8373">
                  <c:v>42859.984212962991</c:v>
                </c:pt>
                <c:pt idx="8374">
                  <c:v>42859.984918981492</c:v>
                </c:pt>
                <c:pt idx="8375">
                  <c:v>42859.985625000001</c:v>
                </c:pt>
                <c:pt idx="8376">
                  <c:v>42859.986331018546</c:v>
                </c:pt>
                <c:pt idx="8377">
                  <c:v>42859.987037037041</c:v>
                </c:pt>
                <c:pt idx="8378">
                  <c:v>42859.987743055557</c:v>
                </c:pt>
                <c:pt idx="8379">
                  <c:v>42859.988449074095</c:v>
                </c:pt>
                <c:pt idx="8380">
                  <c:v>42859.989155092611</c:v>
                </c:pt>
                <c:pt idx="8381">
                  <c:v>42859.989861111106</c:v>
                </c:pt>
                <c:pt idx="8382">
                  <c:v>42859.990567129629</c:v>
                </c:pt>
                <c:pt idx="8383">
                  <c:v>42859.991273148167</c:v>
                </c:pt>
                <c:pt idx="8384">
                  <c:v>42859.991979166654</c:v>
                </c:pt>
                <c:pt idx="8385">
                  <c:v>42859.993321759219</c:v>
                </c:pt>
                <c:pt idx="8386">
                  <c:v>42859.994027777779</c:v>
                </c:pt>
                <c:pt idx="8387">
                  <c:v>42859.994733796295</c:v>
                </c:pt>
                <c:pt idx="8388">
                  <c:v>42859.995439814804</c:v>
                </c:pt>
                <c:pt idx="8389">
                  <c:v>42859.996145833313</c:v>
                </c:pt>
                <c:pt idx="8390">
                  <c:v>42859.996851851851</c:v>
                </c:pt>
                <c:pt idx="8391">
                  <c:v>42859.997557870367</c:v>
                </c:pt>
                <c:pt idx="8392">
                  <c:v>42859.998263888891</c:v>
                </c:pt>
                <c:pt idx="8393">
                  <c:v>42859.998969907407</c:v>
                </c:pt>
                <c:pt idx="8394">
                  <c:v>42859.999675925923</c:v>
                </c:pt>
                <c:pt idx="8395">
                  <c:v>42860.000381944446</c:v>
                </c:pt>
                <c:pt idx="8396">
                  <c:v>42860.001087962955</c:v>
                </c:pt>
                <c:pt idx="8397">
                  <c:v>42860.001793981457</c:v>
                </c:pt>
                <c:pt idx="8398">
                  <c:v>42860.002500000002</c:v>
                </c:pt>
                <c:pt idx="8399">
                  <c:v>42860.003206018519</c:v>
                </c:pt>
                <c:pt idx="8400">
                  <c:v>42860.003912037035</c:v>
                </c:pt>
                <c:pt idx="8401">
                  <c:v>42860.00461805558</c:v>
                </c:pt>
                <c:pt idx="8402">
                  <c:v>42860.005324074082</c:v>
                </c:pt>
                <c:pt idx="8403">
                  <c:v>42860.006030092612</c:v>
                </c:pt>
                <c:pt idx="8404">
                  <c:v>42860.006736111114</c:v>
                </c:pt>
                <c:pt idx="8405">
                  <c:v>42860.007442129609</c:v>
                </c:pt>
                <c:pt idx="8406">
                  <c:v>42860.008148148176</c:v>
                </c:pt>
                <c:pt idx="8407">
                  <c:v>42860.008854166692</c:v>
                </c:pt>
                <c:pt idx="8408">
                  <c:v>42860.009560185186</c:v>
                </c:pt>
                <c:pt idx="8409">
                  <c:v>42860.010266203702</c:v>
                </c:pt>
                <c:pt idx="8410">
                  <c:v>42860.010972222233</c:v>
                </c:pt>
                <c:pt idx="8411">
                  <c:v>42860.011678240742</c:v>
                </c:pt>
                <c:pt idx="8412">
                  <c:v>42860.012384259258</c:v>
                </c:pt>
                <c:pt idx="8413">
                  <c:v>42860.013090277782</c:v>
                </c:pt>
                <c:pt idx="8414">
                  <c:v>42860.013796296298</c:v>
                </c:pt>
                <c:pt idx="8415">
                  <c:v>42860.014652777783</c:v>
                </c:pt>
                <c:pt idx="8416">
                  <c:v>42860.015358796321</c:v>
                </c:pt>
                <c:pt idx="8417">
                  <c:v>42860.016064814816</c:v>
                </c:pt>
                <c:pt idx="8418">
                  <c:v>42860.016770833325</c:v>
                </c:pt>
                <c:pt idx="8419">
                  <c:v>42860.017476851834</c:v>
                </c:pt>
                <c:pt idx="8420">
                  <c:v>42860.018182870372</c:v>
                </c:pt>
                <c:pt idx="8421">
                  <c:v>42860.01888888891</c:v>
                </c:pt>
                <c:pt idx="8422">
                  <c:v>42860.019594907411</c:v>
                </c:pt>
                <c:pt idx="8423">
                  <c:v>42860.020300925928</c:v>
                </c:pt>
                <c:pt idx="8424">
                  <c:v>42860.021006944444</c:v>
                </c:pt>
                <c:pt idx="8425">
                  <c:v>42860.021712962938</c:v>
                </c:pt>
                <c:pt idx="8426">
                  <c:v>42860.022418981476</c:v>
                </c:pt>
                <c:pt idx="8427">
                  <c:v>42860.023124999985</c:v>
                </c:pt>
                <c:pt idx="8428">
                  <c:v>42860.023831018516</c:v>
                </c:pt>
                <c:pt idx="8429">
                  <c:v>42860.024537037039</c:v>
                </c:pt>
                <c:pt idx="8430">
                  <c:v>42860.025243055556</c:v>
                </c:pt>
                <c:pt idx="8431">
                  <c:v>42860.025949074072</c:v>
                </c:pt>
                <c:pt idx="8432">
                  <c:v>42860.026655092603</c:v>
                </c:pt>
                <c:pt idx="8433">
                  <c:v>42860.027361111068</c:v>
                </c:pt>
                <c:pt idx="8434">
                  <c:v>42860.028067129628</c:v>
                </c:pt>
                <c:pt idx="8435">
                  <c:v>42860.028773148173</c:v>
                </c:pt>
                <c:pt idx="8436">
                  <c:v>42860.029479166646</c:v>
                </c:pt>
                <c:pt idx="8437">
                  <c:v>42860.030185185184</c:v>
                </c:pt>
                <c:pt idx="8438">
                  <c:v>42860.0308912037</c:v>
                </c:pt>
                <c:pt idx="8439">
                  <c:v>42860.031597222223</c:v>
                </c:pt>
                <c:pt idx="8440">
                  <c:v>42860.03230324074</c:v>
                </c:pt>
                <c:pt idx="8441">
                  <c:v>42860.033009259256</c:v>
                </c:pt>
                <c:pt idx="8442">
                  <c:v>42860.033715277779</c:v>
                </c:pt>
                <c:pt idx="8443">
                  <c:v>42860.034421296295</c:v>
                </c:pt>
                <c:pt idx="8444">
                  <c:v>42860.035127314804</c:v>
                </c:pt>
                <c:pt idx="8445">
                  <c:v>42860.03597222222</c:v>
                </c:pt>
                <c:pt idx="8446">
                  <c:v>42860.036678240765</c:v>
                </c:pt>
                <c:pt idx="8447">
                  <c:v>42860.037384259238</c:v>
                </c:pt>
                <c:pt idx="8448">
                  <c:v>42860.038090277783</c:v>
                </c:pt>
                <c:pt idx="8449">
                  <c:v>42860.038796296321</c:v>
                </c:pt>
                <c:pt idx="8450">
                  <c:v>42860.039502314816</c:v>
                </c:pt>
                <c:pt idx="8451">
                  <c:v>42860.040208333332</c:v>
                </c:pt>
                <c:pt idx="8452">
                  <c:v>42860.040914351848</c:v>
                </c:pt>
                <c:pt idx="8453">
                  <c:v>42860.041620370372</c:v>
                </c:pt>
                <c:pt idx="8454">
                  <c:v>42860.04232638891</c:v>
                </c:pt>
                <c:pt idx="8455">
                  <c:v>42860.043032407411</c:v>
                </c:pt>
                <c:pt idx="8456">
                  <c:v>42860.043738425942</c:v>
                </c:pt>
                <c:pt idx="8457">
                  <c:v>42860.044444444466</c:v>
                </c:pt>
                <c:pt idx="8458">
                  <c:v>42860.04515046296</c:v>
                </c:pt>
                <c:pt idx="8459">
                  <c:v>42860.045856481483</c:v>
                </c:pt>
                <c:pt idx="8460">
                  <c:v>42860.0465625</c:v>
                </c:pt>
                <c:pt idx="8461">
                  <c:v>42860.047268518516</c:v>
                </c:pt>
                <c:pt idx="8462">
                  <c:v>42860.047974537025</c:v>
                </c:pt>
                <c:pt idx="8463">
                  <c:v>42860.048680555556</c:v>
                </c:pt>
                <c:pt idx="8464">
                  <c:v>42860.049386574072</c:v>
                </c:pt>
                <c:pt idx="8465">
                  <c:v>42860.050092592603</c:v>
                </c:pt>
                <c:pt idx="8466">
                  <c:v>42860.050798611104</c:v>
                </c:pt>
                <c:pt idx="8467">
                  <c:v>42860.051504629628</c:v>
                </c:pt>
                <c:pt idx="8468">
                  <c:v>42860.052210648195</c:v>
                </c:pt>
                <c:pt idx="8469">
                  <c:v>42860.052916666667</c:v>
                </c:pt>
                <c:pt idx="8470">
                  <c:v>42860.053622685184</c:v>
                </c:pt>
                <c:pt idx="8471">
                  <c:v>42860.0543287037</c:v>
                </c:pt>
                <c:pt idx="8472">
                  <c:v>42860.055034722223</c:v>
                </c:pt>
                <c:pt idx="8473">
                  <c:v>42860.055740740725</c:v>
                </c:pt>
                <c:pt idx="8474">
                  <c:v>42860.057048611088</c:v>
                </c:pt>
                <c:pt idx="8475">
                  <c:v>42860.057754629626</c:v>
                </c:pt>
                <c:pt idx="8476">
                  <c:v>42860.058460648172</c:v>
                </c:pt>
                <c:pt idx="8477">
                  <c:v>42860.059166666644</c:v>
                </c:pt>
                <c:pt idx="8478">
                  <c:v>42860.059872685182</c:v>
                </c:pt>
                <c:pt idx="8479">
                  <c:v>42860.060578703706</c:v>
                </c:pt>
                <c:pt idx="8480">
                  <c:v>42860.0612847222</c:v>
                </c:pt>
                <c:pt idx="8481">
                  <c:v>42860.061990740724</c:v>
                </c:pt>
                <c:pt idx="8482">
                  <c:v>42860.062696759254</c:v>
                </c:pt>
                <c:pt idx="8483">
                  <c:v>42860.063402777749</c:v>
                </c:pt>
                <c:pt idx="8484">
                  <c:v>42860.064108796294</c:v>
                </c:pt>
                <c:pt idx="8485">
                  <c:v>42860.064814814818</c:v>
                </c:pt>
                <c:pt idx="8486">
                  <c:v>42860.065520833305</c:v>
                </c:pt>
                <c:pt idx="8487">
                  <c:v>42860.06622685185</c:v>
                </c:pt>
                <c:pt idx="8488">
                  <c:v>42860.066932870373</c:v>
                </c:pt>
                <c:pt idx="8489">
                  <c:v>42860.06763888889</c:v>
                </c:pt>
                <c:pt idx="8490">
                  <c:v>42860.068344907406</c:v>
                </c:pt>
                <c:pt idx="8491">
                  <c:v>42860.069050925929</c:v>
                </c:pt>
                <c:pt idx="8492">
                  <c:v>42860.069756944446</c:v>
                </c:pt>
                <c:pt idx="8493">
                  <c:v>42860.070462962954</c:v>
                </c:pt>
                <c:pt idx="8494">
                  <c:v>42860.071168981449</c:v>
                </c:pt>
                <c:pt idx="8495">
                  <c:v>42860.071875000001</c:v>
                </c:pt>
                <c:pt idx="8496">
                  <c:v>42860.072581018518</c:v>
                </c:pt>
                <c:pt idx="8497">
                  <c:v>42860.073287037034</c:v>
                </c:pt>
                <c:pt idx="8498">
                  <c:v>42860.073993055557</c:v>
                </c:pt>
                <c:pt idx="8499">
                  <c:v>42860.074699074103</c:v>
                </c:pt>
                <c:pt idx="8500">
                  <c:v>42860.07540509259</c:v>
                </c:pt>
                <c:pt idx="8501">
                  <c:v>42860.076111111106</c:v>
                </c:pt>
                <c:pt idx="8502">
                  <c:v>42860.076817129651</c:v>
                </c:pt>
                <c:pt idx="8503">
                  <c:v>42860.078148148175</c:v>
                </c:pt>
                <c:pt idx="8504">
                  <c:v>42860.078854166692</c:v>
                </c:pt>
                <c:pt idx="8505">
                  <c:v>42860.079560185186</c:v>
                </c:pt>
                <c:pt idx="8506">
                  <c:v>42860.080266203702</c:v>
                </c:pt>
                <c:pt idx="8507">
                  <c:v>42860.080972222218</c:v>
                </c:pt>
                <c:pt idx="8508">
                  <c:v>42860.081678240742</c:v>
                </c:pt>
                <c:pt idx="8509">
                  <c:v>42860.082384259258</c:v>
                </c:pt>
                <c:pt idx="8510">
                  <c:v>42860.083090277782</c:v>
                </c:pt>
                <c:pt idx="8511">
                  <c:v>42860.083796296298</c:v>
                </c:pt>
                <c:pt idx="8512">
                  <c:v>42860.084502314836</c:v>
                </c:pt>
                <c:pt idx="8513">
                  <c:v>42860.08520833333</c:v>
                </c:pt>
                <c:pt idx="8514">
                  <c:v>42860.085914351861</c:v>
                </c:pt>
                <c:pt idx="8515">
                  <c:v>42860.086620370392</c:v>
                </c:pt>
                <c:pt idx="8516">
                  <c:v>42860.087326388893</c:v>
                </c:pt>
                <c:pt idx="8517">
                  <c:v>42860.088032407439</c:v>
                </c:pt>
                <c:pt idx="8518">
                  <c:v>42860.088738425955</c:v>
                </c:pt>
                <c:pt idx="8519">
                  <c:v>42860.089444444442</c:v>
                </c:pt>
                <c:pt idx="8520">
                  <c:v>42860.090150462966</c:v>
                </c:pt>
                <c:pt idx="8521">
                  <c:v>42860.090856481482</c:v>
                </c:pt>
                <c:pt idx="8522">
                  <c:v>42860.091562499998</c:v>
                </c:pt>
                <c:pt idx="8523">
                  <c:v>42860.092268518521</c:v>
                </c:pt>
                <c:pt idx="8524">
                  <c:v>42860.092974537016</c:v>
                </c:pt>
                <c:pt idx="8525">
                  <c:v>42860.093680555517</c:v>
                </c:pt>
                <c:pt idx="8526">
                  <c:v>42860.094386574077</c:v>
                </c:pt>
                <c:pt idx="8527">
                  <c:v>42860.095092592594</c:v>
                </c:pt>
                <c:pt idx="8528">
                  <c:v>42860.095798611066</c:v>
                </c:pt>
                <c:pt idx="8529">
                  <c:v>42860.096504629626</c:v>
                </c:pt>
                <c:pt idx="8530">
                  <c:v>42860.097210648149</c:v>
                </c:pt>
                <c:pt idx="8531">
                  <c:v>42860.097916666644</c:v>
                </c:pt>
                <c:pt idx="8532">
                  <c:v>42860.098622685175</c:v>
                </c:pt>
                <c:pt idx="8533">
                  <c:v>42860.099537037036</c:v>
                </c:pt>
                <c:pt idx="8534">
                  <c:v>42860.100243055553</c:v>
                </c:pt>
                <c:pt idx="8535">
                  <c:v>42860.100949074083</c:v>
                </c:pt>
                <c:pt idx="8536">
                  <c:v>42860.101655092592</c:v>
                </c:pt>
                <c:pt idx="8537">
                  <c:v>42860.102361111087</c:v>
                </c:pt>
                <c:pt idx="8538">
                  <c:v>42860.103067129625</c:v>
                </c:pt>
                <c:pt idx="8539">
                  <c:v>42860.103773148148</c:v>
                </c:pt>
                <c:pt idx="8540">
                  <c:v>42860.104479166665</c:v>
                </c:pt>
                <c:pt idx="8541">
                  <c:v>42860.105185185166</c:v>
                </c:pt>
                <c:pt idx="8542">
                  <c:v>42860.105891203704</c:v>
                </c:pt>
                <c:pt idx="8543">
                  <c:v>42860.106597222242</c:v>
                </c:pt>
                <c:pt idx="8544">
                  <c:v>42860.107303240744</c:v>
                </c:pt>
                <c:pt idx="8545">
                  <c:v>42860.10800925926</c:v>
                </c:pt>
                <c:pt idx="8546">
                  <c:v>42860.108715277791</c:v>
                </c:pt>
                <c:pt idx="8547">
                  <c:v>42860.109421296285</c:v>
                </c:pt>
                <c:pt idx="8548">
                  <c:v>42860.110127314816</c:v>
                </c:pt>
                <c:pt idx="8549">
                  <c:v>42860.110833333332</c:v>
                </c:pt>
                <c:pt idx="8550">
                  <c:v>42860.111539351848</c:v>
                </c:pt>
                <c:pt idx="8551">
                  <c:v>42860.112245370394</c:v>
                </c:pt>
                <c:pt idx="8552">
                  <c:v>42860.11295138891</c:v>
                </c:pt>
                <c:pt idx="8553">
                  <c:v>42860.113657407412</c:v>
                </c:pt>
                <c:pt idx="8554">
                  <c:v>42860.114363425942</c:v>
                </c:pt>
                <c:pt idx="8555">
                  <c:v>42860.115069444466</c:v>
                </c:pt>
                <c:pt idx="8556">
                  <c:v>42860.11577546296</c:v>
                </c:pt>
                <c:pt idx="8557">
                  <c:v>42860.116481481484</c:v>
                </c:pt>
                <c:pt idx="8558">
                  <c:v>42860.117187499993</c:v>
                </c:pt>
                <c:pt idx="8559">
                  <c:v>42860.117893518516</c:v>
                </c:pt>
                <c:pt idx="8560">
                  <c:v>42860.11859953704</c:v>
                </c:pt>
                <c:pt idx="8561">
                  <c:v>42860.119305555556</c:v>
                </c:pt>
                <c:pt idx="8562">
                  <c:v>42860.120011574072</c:v>
                </c:pt>
                <c:pt idx="8563">
                  <c:v>42860.120868055557</c:v>
                </c:pt>
                <c:pt idx="8564">
                  <c:v>42860.121574074081</c:v>
                </c:pt>
                <c:pt idx="8565">
                  <c:v>42860.12228009259</c:v>
                </c:pt>
                <c:pt idx="8566">
                  <c:v>42860.122986111077</c:v>
                </c:pt>
                <c:pt idx="8567">
                  <c:v>42860.123692129608</c:v>
                </c:pt>
                <c:pt idx="8568">
                  <c:v>42860.124398148168</c:v>
                </c:pt>
                <c:pt idx="8569">
                  <c:v>42860.125104166633</c:v>
                </c:pt>
                <c:pt idx="8570">
                  <c:v>42860.125810185185</c:v>
                </c:pt>
                <c:pt idx="8571">
                  <c:v>42860.126516203702</c:v>
                </c:pt>
                <c:pt idx="8572">
                  <c:v>42860.127222222225</c:v>
                </c:pt>
                <c:pt idx="8573">
                  <c:v>42860.127928240734</c:v>
                </c:pt>
                <c:pt idx="8574">
                  <c:v>42860.128634259258</c:v>
                </c:pt>
                <c:pt idx="8575">
                  <c:v>42860.129340277774</c:v>
                </c:pt>
                <c:pt idx="8576">
                  <c:v>42860.130046296297</c:v>
                </c:pt>
                <c:pt idx="8577">
                  <c:v>42860.130752314806</c:v>
                </c:pt>
                <c:pt idx="8578">
                  <c:v>42860.131458333308</c:v>
                </c:pt>
                <c:pt idx="8579">
                  <c:v>42860.132164351831</c:v>
                </c:pt>
                <c:pt idx="8580">
                  <c:v>42860.132870370369</c:v>
                </c:pt>
                <c:pt idx="8581">
                  <c:v>42860.133576388893</c:v>
                </c:pt>
                <c:pt idx="8582">
                  <c:v>42860.134282407409</c:v>
                </c:pt>
                <c:pt idx="8583">
                  <c:v>42860.134988425933</c:v>
                </c:pt>
                <c:pt idx="8584">
                  <c:v>42860.135694444441</c:v>
                </c:pt>
                <c:pt idx="8585">
                  <c:v>42860.136400462965</c:v>
                </c:pt>
                <c:pt idx="8586">
                  <c:v>42860.137106481474</c:v>
                </c:pt>
                <c:pt idx="8587">
                  <c:v>42860.137812500005</c:v>
                </c:pt>
                <c:pt idx="8588">
                  <c:v>42860.138518518543</c:v>
                </c:pt>
                <c:pt idx="8589">
                  <c:v>42860.139224537015</c:v>
                </c:pt>
                <c:pt idx="8590">
                  <c:v>42860.139930555531</c:v>
                </c:pt>
                <c:pt idx="8591">
                  <c:v>42860.140636574091</c:v>
                </c:pt>
                <c:pt idx="8592">
                  <c:v>42860.141342592586</c:v>
                </c:pt>
                <c:pt idx="8593">
                  <c:v>42860.142222222232</c:v>
                </c:pt>
                <c:pt idx="8594">
                  <c:v>42860.142928240741</c:v>
                </c:pt>
                <c:pt idx="8595">
                  <c:v>42860.143634259257</c:v>
                </c:pt>
                <c:pt idx="8596">
                  <c:v>42860.14434027778</c:v>
                </c:pt>
                <c:pt idx="8597">
                  <c:v>42860.145046296297</c:v>
                </c:pt>
                <c:pt idx="8598">
                  <c:v>42860.145752314806</c:v>
                </c:pt>
                <c:pt idx="8599">
                  <c:v>42860.146458333336</c:v>
                </c:pt>
                <c:pt idx="8600">
                  <c:v>42860.147164351831</c:v>
                </c:pt>
                <c:pt idx="8601">
                  <c:v>42860.147870370369</c:v>
                </c:pt>
                <c:pt idx="8602">
                  <c:v>42860.148576388929</c:v>
                </c:pt>
                <c:pt idx="8603">
                  <c:v>42860.149282407408</c:v>
                </c:pt>
                <c:pt idx="8604">
                  <c:v>42860.149988425932</c:v>
                </c:pt>
                <c:pt idx="8605">
                  <c:v>42860.15069444447</c:v>
                </c:pt>
                <c:pt idx="8606">
                  <c:v>42860.151400462964</c:v>
                </c:pt>
                <c:pt idx="8607">
                  <c:v>42860.152106481481</c:v>
                </c:pt>
                <c:pt idx="8608">
                  <c:v>42860.152812500011</c:v>
                </c:pt>
                <c:pt idx="8609">
                  <c:v>42860.153518518542</c:v>
                </c:pt>
                <c:pt idx="8610">
                  <c:v>42860.154224537036</c:v>
                </c:pt>
                <c:pt idx="8611">
                  <c:v>42860.154930555553</c:v>
                </c:pt>
                <c:pt idx="8612">
                  <c:v>42860.155636574083</c:v>
                </c:pt>
                <c:pt idx="8613">
                  <c:v>42860.156342592592</c:v>
                </c:pt>
                <c:pt idx="8614">
                  <c:v>42860.157048611087</c:v>
                </c:pt>
                <c:pt idx="8615">
                  <c:v>42860.157754629625</c:v>
                </c:pt>
                <c:pt idx="8616">
                  <c:v>42860.158460648148</c:v>
                </c:pt>
                <c:pt idx="8617">
                  <c:v>42860.159166666643</c:v>
                </c:pt>
                <c:pt idx="8618">
                  <c:v>42860.159872685188</c:v>
                </c:pt>
                <c:pt idx="8619">
                  <c:v>42860.160578703704</c:v>
                </c:pt>
                <c:pt idx="8620">
                  <c:v>42860.161284722191</c:v>
                </c:pt>
                <c:pt idx="8621">
                  <c:v>42860.161990740722</c:v>
                </c:pt>
                <c:pt idx="8622">
                  <c:v>42860.162696759238</c:v>
                </c:pt>
                <c:pt idx="8623">
                  <c:v>42860.163645833287</c:v>
                </c:pt>
                <c:pt idx="8624">
                  <c:v>42860.164351851854</c:v>
                </c:pt>
                <c:pt idx="8625">
                  <c:v>42860.16505787037</c:v>
                </c:pt>
                <c:pt idx="8626">
                  <c:v>42860.165763888865</c:v>
                </c:pt>
                <c:pt idx="8627">
                  <c:v>42860.166469907388</c:v>
                </c:pt>
                <c:pt idx="8628">
                  <c:v>42860.167175925926</c:v>
                </c:pt>
                <c:pt idx="8629">
                  <c:v>42860.167881944435</c:v>
                </c:pt>
                <c:pt idx="8630">
                  <c:v>42860.168587962966</c:v>
                </c:pt>
                <c:pt idx="8631">
                  <c:v>42860.169293981475</c:v>
                </c:pt>
                <c:pt idx="8632">
                  <c:v>42860.17</c:v>
                </c:pt>
                <c:pt idx="8633">
                  <c:v>42860.170706018522</c:v>
                </c:pt>
                <c:pt idx="8634">
                  <c:v>42860.171412037016</c:v>
                </c:pt>
                <c:pt idx="8635">
                  <c:v>42860.172118055561</c:v>
                </c:pt>
                <c:pt idx="8636">
                  <c:v>42860.172824074092</c:v>
                </c:pt>
                <c:pt idx="8637">
                  <c:v>42860.173530092601</c:v>
                </c:pt>
                <c:pt idx="8638">
                  <c:v>42860.17423611111</c:v>
                </c:pt>
                <c:pt idx="8639">
                  <c:v>42860.174942129626</c:v>
                </c:pt>
                <c:pt idx="8640">
                  <c:v>42860.175648148172</c:v>
                </c:pt>
                <c:pt idx="8641">
                  <c:v>42860.176354166666</c:v>
                </c:pt>
                <c:pt idx="8642">
                  <c:v>42860.177060185175</c:v>
                </c:pt>
                <c:pt idx="8643">
                  <c:v>42860.177766203677</c:v>
                </c:pt>
                <c:pt idx="8644">
                  <c:v>42860.178472222222</c:v>
                </c:pt>
                <c:pt idx="8645">
                  <c:v>42860.179178240738</c:v>
                </c:pt>
                <c:pt idx="8646">
                  <c:v>42860.179884259254</c:v>
                </c:pt>
                <c:pt idx="8647">
                  <c:v>42860.180590277792</c:v>
                </c:pt>
                <c:pt idx="8648">
                  <c:v>42860.181296296316</c:v>
                </c:pt>
                <c:pt idx="8649">
                  <c:v>42860.182002314818</c:v>
                </c:pt>
                <c:pt idx="8650">
                  <c:v>42860.182708333334</c:v>
                </c:pt>
                <c:pt idx="8651">
                  <c:v>42860.18341435185</c:v>
                </c:pt>
                <c:pt idx="8652">
                  <c:v>42860.184120370373</c:v>
                </c:pt>
                <c:pt idx="8653">
                  <c:v>42860.185000000005</c:v>
                </c:pt>
                <c:pt idx="8654">
                  <c:v>42860.185706018521</c:v>
                </c:pt>
                <c:pt idx="8655">
                  <c:v>42860.186412037037</c:v>
                </c:pt>
                <c:pt idx="8656">
                  <c:v>42860.187118055561</c:v>
                </c:pt>
                <c:pt idx="8657">
                  <c:v>42860.187824074092</c:v>
                </c:pt>
                <c:pt idx="8658">
                  <c:v>42860.188530092615</c:v>
                </c:pt>
                <c:pt idx="8659">
                  <c:v>42860.189236111109</c:v>
                </c:pt>
                <c:pt idx="8660">
                  <c:v>42860.189942129626</c:v>
                </c:pt>
                <c:pt idx="8661">
                  <c:v>42860.190648148149</c:v>
                </c:pt>
                <c:pt idx="8662">
                  <c:v>42860.191354166644</c:v>
                </c:pt>
                <c:pt idx="8663">
                  <c:v>42860.192060185174</c:v>
                </c:pt>
                <c:pt idx="8664">
                  <c:v>42860.192766203669</c:v>
                </c:pt>
                <c:pt idx="8665">
                  <c:v>42860.193472222199</c:v>
                </c:pt>
                <c:pt idx="8666">
                  <c:v>42860.194178240738</c:v>
                </c:pt>
                <c:pt idx="8667">
                  <c:v>42860.194884259254</c:v>
                </c:pt>
                <c:pt idx="8668">
                  <c:v>42860.195590277777</c:v>
                </c:pt>
                <c:pt idx="8669">
                  <c:v>42860.196296296293</c:v>
                </c:pt>
                <c:pt idx="8670">
                  <c:v>42860.197002314795</c:v>
                </c:pt>
                <c:pt idx="8671">
                  <c:v>42860.197708333297</c:v>
                </c:pt>
                <c:pt idx="8672">
                  <c:v>42860.198414351835</c:v>
                </c:pt>
                <c:pt idx="8673">
                  <c:v>42860.199120370351</c:v>
                </c:pt>
                <c:pt idx="8674">
                  <c:v>42860.199826388889</c:v>
                </c:pt>
                <c:pt idx="8675">
                  <c:v>42860.200532407413</c:v>
                </c:pt>
                <c:pt idx="8676">
                  <c:v>42860.201238425943</c:v>
                </c:pt>
                <c:pt idx="8677">
                  <c:v>42860.201944444445</c:v>
                </c:pt>
                <c:pt idx="8678">
                  <c:v>42860.202650462961</c:v>
                </c:pt>
                <c:pt idx="8679">
                  <c:v>42860.203356481485</c:v>
                </c:pt>
                <c:pt idx="8680">
                  <c:v>42860.204062499994</c:v>
                </c:pt>
                <c:pt idx="8681">
                  <c:v>42860.204768518495</c:v>
                </c:pt>
                <c:pt idx="8682">
                  <c:v>42860.205474537004</c:v>
                </c:pt>
                <c:pt idx="8683">
                  <c:v>42860.206539351871</c:v>
                </c:pt>
                <c:pt idx="8684">
                  <c:v>42860.207245370373</c:v>
                </c:pt>
                <c:pt idx="8685">
                  <c:v>42860.207951388889</c:v>
                </c:pt>
                <c:pt idx="8686">
                  <c:v>42860.208657407413</c:v>
                </c:pt>
                <c:pt idx="8687">
                  <c:v>42860.209363425929</c:v>
                </c:pt>
                <c:pt idx="8688">
                  <c:v>42860.210069444467</c:v>
                </c:pt>
                <c:pt idx="8689">
                  <c:v>42860.210775462961</c:v>
                </c:pt>
                <c:pt idx="8690">
                  <c:v>42860.211481481463</c:v>
                </c:pt>
                <c:pt idx="8691">
                  <c:v>42860.212187499994</c:v>
                </c:pt>
                <c:pt idx="8692">
                  <c:v>42860.212893518517</c:v>
                </c:pt>
                <c:pt idx="8693">
                  <c:v>42860.213599537034</c:v>
                </c:pt>
                <c:pt idx="8694">
                  <c:v>42860.214305555557</c:v>
                </c:pt>
                <c:pt idx="8695">
                  <c:v>42860.215011574073</c:v>
                </c:pt>
                <c:pt idx="8696">
                  <c:v>42860.215717592589</c:v>
                </c:pt>
                <c:pt idx="8697">
                  <c:v>42860.216423611077</c:v>
                </c:pt>
                <c:pt idx="8698">
                  <c:v>42860.217129629607</c:v>
                </c:pt>
                <c:pt idx="8699">
                  <c:v>42860.217835648167</c:v>
                </c:pt>
                <c:pt idx="8700">
                  <c:v>42860.218541666654</c:v>
                </c:pt>
                <c:pt idx="8701">
                  <c:v>42860.219247685185</c:v>
                </c:pt>
                <c:pt idx="8702">
                  <c:v>42860.219953703679</c:v>
                </c:pt>
                <c:pt idx="8703">
                  <c:v>42860.220659722225</c:v>
                </c:pt>
                <c:pt idx="8704">
                  <c:v>42860.221365740705</c:v>
                </c:pt>
                <c:pt idx="8705">
                  <c:v>42860.222071759228</c:v>
                </c:pt>
                <c:pt idx="8706">
                  <c:v>42860.222777777759</c:v>
                </c:pt>
                <c:pt idx="8707">
                  <c:v>42860.223483796253</c:v>
                </c:pt>
                <c:pt idx="8708">
                  <c:v>42860.224189814777</c:v>
                </c:pt>
                <c:pt idx="8709">
                  <c:v>42860.224895833315</c:v>
                </c:pt>
                <c:pt idx="8710">
                  <c:v>42860.225601851816</c:v>
                </c:pt>
                <c:pt idx="8711">
                  <c:v>42860.226307870355</c:v>
                </c:pt>
                <c:pt idx="8712">
                  <c:v>42860.227013888885</c:v>
                </c:pt>
                <c:pt idx="8713">
                  <c:v>42860.228101851819</c:v>
                </c:pt>
                <c:pt idx="8714">
                  <c:v>42860.228807870371</c:v>
                </c:pt>
                <c:pt idx="8715">
                  <c:v>42860.229513888888</c:v>
                </c:pt>
                <c:pt idx="8716">
                  <c:v>42860.230219907411</c:v>
                </c:pt>
                <c:pt idx="8717">
                  <c:v>42860.230925925927</c:v>
                </c:pt>
                <c:pt idx="8718">
                  <c:v>42860.231631944444</c:v>
                </c:pt>
                <c:pt idx="8719">
                  <c:v>42860.23233796296</c:v>
                </c:pt>
                <c:pt idx="8720">
                  <c:v>42860.233043981447</c:v>
                </c:pt>
                <c:pt idx="8721">
                  <c:v>42860.233749999985</c:v>
                </c:pt>
                <c:pt idx="8722">
                  <c:v>42860.234456018516</c:v>
                </c:pt>
                <c:pt idx="8723">
                  <c:v>42860.235162037003</c:v>
                </c:pt>
                <c:pt idx="8724">
                  <c:v>42860.235868055555</c:v>
                </c:pt>
                <c:pt idx="8725">
                  <c:v>42860.236574074093</c:v>
                </c:pt>
                <c:pt idx="8726">
                  <c:v>42860.237280092595</c:v>
                </c:pt>
                <c:pt idx="8727">
                  <c:v>42860.237986111068</c:v>
                </c:pt>
                <c:pt idx="8728">
                  <c:v>42860.238692129627</c:v>
                </c:pt>
                <c:pt idx="8729">
                  <c:v>42860.239398148173</c:v>
                </c:pt>
                <c:pt idx="8730">
                  <c:v>42860.240104166645</c:v>
                </c:pt>
                <c:pt idx="8731">
                  <c:v>42860.240810185183</c:v>
                </c:pt>
                <c:pt idx="8732">
                  <c:v>42860.241516203707</c:v>
                </c:pt>
                <c:pt idx="8733">
                  <c:v>42860.242222222223</c:v>
                </c:pt>
                <c:pt idx="8734">
                  <c:v>42860.242928240739</c:v>
                </c:pt>
                <c:pt idx="8735">
                  <c:v>42860.243634259255</c:v>
                </c:pt>
                <c:pt idx="8736">
                  <c:v>42860.244340277779</c:v>
                </c:pt>
                <c:pt idx="8737">
                  <c:v>42860.245046296295</c:v>
                </c:pt>
                <c:pt idx="8738">
                  <c:v>42860.245752314804</c:v>
                </c:pt>
                <c:pt idx="8739">
                  <c:v>42860.246458333335</c:v>
                </c:pt>
                <c:pt idx="8740">
                  <c:v>42860.247164351829</c:v>
                </c:pt>
                <c:pt idx="8741">
                  <c:v>42860.247870370367</c:v>
                </c:pt>
                <c:pt idx="8742">
                  <c:v>42860.24857638892</c:v>
                </c:pt>
                <c:pt idx="8743">
                  <c:v>42860.249479166654</c:v>
                </c:pt>
                <c:pt idx="8744">
                  <c:v>42860.250185185185</c:v>
                </c:pt>
                <c:pt idx="8745">
                  <c:v>42860.250891203701</c:v>
                </c:pt>
                <c:pt idx="8746">
                  <c:v>42860.251597222232</c:v>
                </c:pt>
                <c:pt idx="8747">
                  <c:v>42860.252303240741</c:v>
                </c:pt>
                <c:pt idx="8748">
                  <c:v>42860.253009259257</c:v>
                </c:pt>
                <c:pt idx="8749">
                  <c:v>42860.25371527778</c:v>
                </c:pt>
                <c:pt idx="8750">
                  <c:v>42860.254421296297</c:v>
                </c:pt>
                <c:pt idx="8751">
                  <c:v>42860.255127314806</c:v>
                </c:pt>
                <c:pt idx="8752">
                  <c:v>42860.255833333336</c:v>
                </c:pt>
                <c:pt idx="8753">
                  <c:v>42860.256539351874</c:v>
                </c:pt>
                <c:pt idx="8754">
                  <c:v>42860.257245370369</c:v>
                </c:pt>
                <c:pt idx="8755">
                  <c:v>42860.257951388892</c:v>
                </c:pt>
                <c:pt idx="8756">
                  <c:v>42860.25865740743</c:v>
                </c:pt>
                <c:pt idx="8757">
                  <c:v>42860.259363425932</c:v>
                </c:pt>
                <c:pt idx="8758">
                  <c:v>42860.260069444441</c:v>
                </c:pt>
                <c:pt idx="8759">
                  <c:v>42860.260775462964</c:v>
                </c:pt>
                <c:pt idx="8760">
                  <c:v>42860.261481481437</c:v>
                </c:pt>
                <c:pt idx="8761">
                  <c:v>42860.262187499997</c:v>
                </c:pt>
                <c:pt idx="8762">
                  <c:v>42860.26289351852</c:v>
                </c:pt>
                <c:pt idx="8763">
                  <c:v>42860.263599537015</c:v>
                </c:pt>
                <c:pt idx="8764">
                  <c:v>42860.264305555531</c:v>
                </c:pt>
                <c:pt idx="8765">
                  <c:v>42860.265011574076</c:v>
                </c:pt>
                <c:pt idx="8766">
                  <c:v>42860.265717592585</c:v>
                </c:pt>
                <c:pt idx="8767">
                  <c:v>42860.266423611065</c:v>
                </c:pt>
                <c:pt idx="8768">
                  <c:v>42860.267129629588</c:v>
                </c:pt>
                <c:pt idx="8769">
                  <c:v>42860.267835648148</c:v>
                </c:pt>
                <c:pt idx="8770">
                  <c:v>42860.268541666643</c:v>
                </c:pt>
                <c:pt idx="8771">
                  <c:v>42860.269247685166</c:v>
                </c:pt>
                <c:pt idx="8772">
                  <c:v>42860.270532407412</c:v>
                </c:pt>
                <c:pt idx="8773">
                  <c:v>42860.271238425943</c:v>
                </c:pt>
                <c:pt idx="8774">
                  <c:v>42860.271944444445</c:v>
                </c:pt>
                <c:pt idx="8775">
                  <c:v>42860.272650462961</c:v>
                </c:pt>
                <c:pt idx="8776">
                  <c:v>42860.273356481484</c:v>
                </c:pt>
                <c:pt idx="8777">
                  <c:v>42860.274062499993</c:v>
                </c:pt>
                <c:pt idx="8778">
                  <c:v>42860.274768518495</c:v>
                </c:pt>
                <c:pt idx="8779">
                  <c:v>42860.275474537004</c:v>
                </c:pt>
                <c:pt idx="8780">
                  <c:v>42860.276180555527</c:v>
                </c:pt>
                <c:pt idx="8781">
                  <c:v>42860.276886574073</c:v>
                </c:pt>
                <c:pt idx="8782">
                  <c:v>42860.277592592596</c:v>
                </c:pt>
                <c:pt idx="8783">
                  <c:v>42860.278298611105</c:v>
                </c:pt>
                <c:pt idx="8784">
                  <c:v>42860.279004629607</c:v>
                </c:pt>
                <c:pt idx="8785">
                  <c:v>42860.279710648145</c:v>
                </c:pt>
                <c:pt idx="8786">
                  <c:v>42860.280416666654</c:v>
                </c:pt>
                <c:pt idx="8787">
                  <c:v>42860.281122685163</c:v>
                </c:pt>
                <c:pt idx="8788">
                  <c:v>42860.281828703672</c:v>
                </c:pt>
                <c:pt idx="8789">
                  <c:v>42860.282534722232</c:v>
                </c:pt>
                <c:pt idx="8790">
                  <c:v>42860.283240740726</c:v>
                </c:pt>
                <c:pt idx="8791">
                  <c:v>42860.283946759228</c:v>
                </c:pt>
                <c:pt idx="8792">
                  <c:v>42860.28465277778</c:v>
                </c:pt>
                <c:pt idx="8793">
                  <c:v>42860.285358796296</c:v>
                </c:pt>
                <c:pt idx="8794">
                  <c:v>42860.286064814805</c:v>
                </c:pt>
                <c:pt idx="8795">
                  <c:v>42860.286770833314</c:v>
                </c:pt>
                <c:pt idx="8796">
                  <c:v>42860.28747685183</c:v>
                </c:pt>
                <c:pt idx="8797">
                  <c:v>42860.288182870354</c:v>
                </c:pt>
                <c:pt idx="8798">
                  <c:v>42860.288888888892</c:v>
                </c:pt>
                <c:pt idx="8799">
                  <c:v>42860.289594907408</c:v>
                </c:pt>
                <c:pt idx="8800">
                  <c:v>42860.290300925924</c:v>
                </c:pt>
                <c:pt idx="8801">
                  <c:v>42860.291493055527</c:v>
                </c:pt>
                <c:pt idx="8802">
                  <c:v>42860.292199074072</c:v>
                </c:pt>
                <c:pt idx="8803">
                  <c:v>42860.292905092596</c:v>
                </c:pt>
                <c:pt idx="8804">
                  <c:v>42860.293611111068</c:v>
                </c:pt>
                <c:pt idx="8805">
                  <c:v>42860.294317129628</c:v>
                </c:pt>
                <c:pt idx="8806">
                  <c:v>42860.295023148152</c:v>
                </c:pt>
                <c:pt idx="8807">
                  <c:v>42860.295729166624</c:v>
                </c:pt>
                <c:pt idx="8808">
                  <c:v>42860.296435185184</c:v>
                </c:pt>
                <c:pt idx="8809">
                  <c:v>42860.297141203657</c:v>
                </c:pt>
                <c:pt idx="8810">
                  <c:v>42860.297847222224</c:v>
                </c:pt>
                <c:pt idx="8811">
                  <c:v>42860.29855324074</c:v>
                </c:pt>
                <c:pt idx="8812">
                  <c:v>42860.299259259256</c:v>
                </c:pt>
                <c:pt idx="8813">
                  <c:v>42860.299965277758</c:v>
                </c:pt>
                <c:pt idx="8814">
                  <c:v>42860.300671296318</c:v>
                </c:pt>
                <c:pt idx="8815">
                  <c:v>42860.301377314812</c:v>
                </c:pt>
                <c:pt idx="8816">
                  <c:v>42860.302083333336</c:v>
                </c:pt>
                <c:pt idx="8817">
                  <c:v>42860.302789351852</c:v>
                </c:pt>
                <c:pt idx="8818">
                  <c:v>42860.303495370368</c:v>
                </c:pt>
                <c:pt idx="8819">
                  <c:v>42860.304201388921</c:v>
                </c:pt>
                <c:pt idx="8820">
                  <c:v>42860.30490740743</c:v>
                </c:pt>
                <c:pt idx="8821">
                  <c:v>42860.305613425953</c:v>
                </c:pt>
                <c:pt idx="8822">
                  <c:v>42860.306319444499</c:v>
                </c:pt>
                <c:pt idx="8823">
                  <c:v>42860.307025462986</c:v>
                </c:pt>
                <c:pt idx="8824">
                  <c:v>42860.30773148148</c:v>
                </c:pt>
                <c:pt idx="8825">
                  <c:v>42860.308437500003</c:v>
                </c:pt>
                <c:pt idx="8826">
                  <c:v>42860.30914351852</c:v>
                </c:pt>
                <c:pt idx="8827">
                  <c:v>42860.309849537036</c:v>
                </c:pt>
                <c:pt idx="8828">
                  <c:v>42860.310555555574</c:v>
                </c:pt>
                <c:pt idx="8829">
                  <c:v>42860.311724537016</c:v>
                </c:pt>
                <c:pt idx="8830">
                  <c:v>42860.312430555561</c:v>
                </c:pt>
                <c:pt idx="8831">
                  <c:v>42860.313136574092</c:v>
                </c:pt>
                <c:pt idx="8832">
                  <c:v>42860.313842592601</c:v>
                </c:pt>
                <c:pt idx="8833">
                  <c:v>42860.31454861111</c:v>
                </c:pt>
                <c:pt idx="8834">
                  <c:v>42860.315254629633</c:v>
                </c:pt>
                <c:pt idx="8835">
                  <c:v>42860.315960648149</c:v>
                </c:pt>
                <c:pt idx="8836">
                  <c:v>42860.316666666666</c:v>
                </c:pt>
                <c:pt idx="8837">
                  <c:v>42860.317372685182</c:v>
                </c:pt>
                <c:pt idx="8838">
                  <c:v>42860.318078703713</c:v>
                </c:pt>
                <c:pt idx="8839">
                  <c:v>42860.318784722222</c:v>
                </c:pt>
                <c:pt idx="8840">
                  <c:v>42860.319490740738</c:v>
                </c:pt>
                <c:pt idx="8841">
                  <c:v>42860.320196759254</c:v>
                </c:pt>
                <c:pt idx="8842">
                  <c:v>42860.320902777778</c:v>
                </c:pt>
                <c:pt idx="8843">
                  <c:v>42860.321608796294</c:v>
                </c:pt>
                <c:pt idx="8844">
                  <c:v>42860.322314814817</c:v>
                </c:pt>
                <c:pt idx="8845">
                  <c:v>42860.323020833297</c:v>
                </c:pt>
                <c:pt idx="8846">
                  <c:v>42860.323726851821</c:v>
                </c:pt>
                <c:pt idx="8847">
                  <c:v>42860.324432870373</c:v>
                </c:pt>
                <c:pt idx="8848">
                  <c:v>42860.325138888889</c:v>
                </c:pt>
                <c:pt idx="8849">
                  <c:v>42860.325844907406</c:v>
                </c:pt>
                <c:pt idx="8850">
                  <c:v>42860.326550925951</c:v>
                </c:pt>
                <c:pt idx="8851">
                  <c:v>42860.327256944467</c:v>
                </c:pt>
                <c:pt idx="8852">
                  <c:v>42860.327962962954</c:v>
                </c:pt>
                <c:pt idx="8853">
                  <c:v>42860.328668981485</c:v>
                </c:pt>
                <c:pt idx="8854">
                  <c:v>42860.329375000001</c:v>
                </c:pt>
                <c:pt idx="8855">
                  <c:v>42860.330081018517</c:v>
                </c:pt>
                <c:pt idx="8856">
                  <c:v>42860.330787037034</c:v>
                </c:pt>
                <c:pt idx="8857">
                  <c:v>42860.331921296296</c:v>
                </c:pt>
                <c:pt idx="8858">
                  <c:v>42860.332627314812</c:v>
                </c:pt>
                <c:pt idx="8859">
                  <c:v>42860.333333333336</c:v>
                </c:pt>
                <c:pt idx="8860">
                  <c:v>42860.334039351874</c:v>
                </c:pt>
                <c:pt idx="8861">
                  <c:v>42860.334745370368</c:v>
                </c:pt>
                <c:pt idx="8862">
                  <c:v>42860.335451388892</c:v>
                </c:pt>
                <c:pt idx="8863">
                  <c:v>42860.33615740743</c:v>
                </c:pt>
                <c:pt idx="8864">
                  <c:v>42860.336863425953</c:v>
                </c:pt>
                <c:pt idx="8865">
                  <c:v>42860.337569444477</c:v>
                </c:pt>
                <c:pt idx="8866">
                  <c:v>42860.338275463</c:v>
                </c:pt>
                <c:pt idx="8867">
                  <c:v>42860.33898148148</c:v>
                </c:pt>
                <c:pt idx="8868">
                  <c:v>42860.339687499996</c:v>
                </c:pt>
                <c:pt idx="8869">
                  <c:v>42860.340393518542</c:v>
                </c:pt>
                <c:pt idx="8870">
                  <c:v>42860.341099537036</c:v>
                </c:pt>
                <c:pt idx="8871">
                  <c:v>42860.341805555552</c:v>
                </c:pt>
                <c:pt idx="8872">
                  <c:v>42860.342511574105</c:v>
                </c:pt>
                <c:pt idx="8873">
                  <c:v>42860.343217592614</c:v>
                </c:pt>
                <c:pt idx="8874">
                  <c:v>42860.343923611079</c:v>
                </c:pt>
                <c:pt idx="8875">
                  <c:v>42860.344629629632</c:v>
                </c:pt>
                <c:pt idx="8876">
                  <c:v>42860.345335648184</c:v>
                </c:pt>
                <c:pt idx="8877">
                  <c:v>42860.346041666664</c:v>
                </c:pt>
                <c:pt idx="8878">
                  <c:v>42860.346747685187</c:v>
                </c:pt>
                <c:pt idx="8879">
                  <c:v>42860.347453703704</c:v>
                </c:pt>
                <c:pt idx="8880">
                  <c:v>42860.348159722242</c:v>
                </c:pt>
                <c:pt idx="8881">
                  <c:v>42860.348865740743</c:v>
                </c:pt>
                <c:pt idx="8882">
                  <c:v>42860.34957175926</c:v>
                </c:pt>
                <c:pt idx="8883">
                  <c:v>42860.350277777805</c:v>
                </c:pt>
                <c:pt idx="8884">
                  <c:v>42860.350983796299</c:v>
                </c:pt>
                <c:pt idx="8885">
                  <c:v>42860.352222222253</c:v>
                </c:pt>
                <c:pt idx="8886">
                  <c:v>42860.352928240769</c:v>
                </c:pt>
                <c:pt idx="8887">
                  <c:v>42860.353634259263</c:v>
                </c:pt>
                <c:pt idx="8888">
                  <c:v>42860.354340277801</c:v>
                </c:pt>
                <c:pt idx="8889">
                  <c:v>42860.355046296318</c:v>
                </c:pt>
                <c:pt idx="8890">
                  <c:v>42860.355752314812</c:v>
                </c:pt>
                <c:pt idx="8891">
                  <c:v>42860.356458333343</c:v>
                </c:pt>
                <c:pt idx="8892">
                  <c:v>42860.357164351852</c:v>
                </c:pt>
                <c:pt idx="8893">
                  <c:v>42860.357870370397</c:v>
                </c:pt>
                <c:pt idx="8894">
                  <c:v>42860.35857638895</c:v>
                </c:pt>
                <c:pt idx="8895">
                  <c:v>42860.359282407429</c:v>
                </c:pt>
                <c:pt idx="8896">
                  <c:v>42860.359988425953</c:v>
                </c:pt>
                <c:pt idx="8897">
                  <c:v>42860.360694444476</c:v>
                </c:pt>
                <c:pt idx="8898">
                  <c:v>42860.361400462964</c:v>
                </c:pt>
                <c:pt idx="8899">
                  <c:v>42860.36210648148</c:v>
                </c:pt>
                <c:pt idx="8900">
                  <c:v>42860.362812500003</c:v>
                </c:pt>
                <c:pt idx="8901">
                  <c:v>42860.363518518519</c:v>
                </c:pt>
                <c:pt idx="8902">
                  <c:v>42860.364224537036</c:v>
                </c:pt>
                <c:pt idx="8903">
                  <c:v>42860.364930555559</c:v>
                </c:pt>
                <c:pt idx="8904">
                  <c:v>42860.365636574083</c:v>
                </c:pt>
                <c:pt idx="8905">
                  <c:v>42860.366342592592</c:v>
                </c:pt>
                <c:pt idx="8906">
                  <c:v>42860.367048611079</c:v>
                </c:pt>
                <c:pt idx="8907">
                  <c:v>42860.367754629624</c:v>
                </c:pt>
                <c:pt idx="8908">
                  <c:v>42860.368460648147</c:v>
                </c:pt>
                <c:pt idx="8909">
                  <c:v>42860.369166666635</c:v>
                </c:pt>
                <c:pt idx="8910">
                  <c:v>42860.369872685187</c:v>
                </c:pt>
                <c:pt idx="8911">
                  <c:v>42860.370578703703</c:v>
                </c:pt>
                <c:pt idx="8912">
                  <c:v>42860.37128472222</c:v>
                </c:pt>
                <c:pt idx="8913">
                  <c:v>42860.372430555559</c:v>
                </c:pt>
                <c:pt idx="8914">
                  <c:v>42860.373136574082</c:v>
                </c:pt>
                <c:pt idx="8915">
                  <c:v>42860.373842592591</c:v>
                </c:pt>
                <c:pt idx="8916">
                  <c:v>42860.374548611115</c:v>
                </c:pt>
                <c:pt idx="8917">
                  <c:v>42860.375254629631</c:v>
                </c:pt>
                <c:pt idx="8918">
                  <c:v>42860.375960648147</c:v>
                </c:pt>
                <c:pt idx="8919">
                  <c:v>42860.376666666656</c:v>
                </c:pt>
                <c:pt idx="8920">
                  <c:v>42860.377372685187</c:v>
                </c:pt>
                <c:pt idx="8921">
                  <c:v>42860.378078703703</c:v>
                </c:pt>
                <c:pt idx="8922">
                  <c:v>42860.378784722205</c:v>
                </c:pt>
                <c:pt idx="8923">
                  <c:v>42860.379490740735</c:v>
                </c:pt>
                <c:pt idx="8924">
                  <c:v>42860.380196759259</c:v>
                </c:pt>
                <c:pt idx="8925">
                  <c:v>42860.380902777782</c:v>
                </c:pt>
                <c:pt idx="8926">
                  <c:v>42860.381608796299</c:v>
                </c:pt>
                <c:pt idx="8927">
                  <c:v>42860.382314814837</c:v>
                </c:pt>
                <c:pt idx="8928">
                  <c:v>42860.383020833324</c:v>
                </c:pt>
                <c:pt idx="8929">
                  <c:v>42860.383726851855</c:v>
                </c:pt>
                <c:pt idx="8930">
                  <c:v>42860.384432870393</c:v>
                </c:pt>
                <c:pt idx="8931">
                  <c:v>42860.385138888909</c:v>
                </c:pt>
                <c:pt idx="8932">
                  <c:v>42860.385844907411</c:v>
                </c:pt>
                <c:pt idx="8933">
                  <c:v>42860.386550925956</c:v>
                </c:pt>
                <c:pt idx="8934">
                  <c:v>42860.387256944479</c:v>
                </c:pt>
                <c:pt idx="8935">
                  <c:v>42860.387962962966</c:v>
                </c:pt>
                <c:pt idx="8936">
                  <c:v>42860.388668981483</c:v>
                </c:pt>
                <c:pt idx="8937">
                  <c:v>42860.389375000013</c:v>
                </c:pt>
                <c:pt idx="8938">
                  <c:v>42860.390081018515</c:v>
                </c:pt>
                <c:pt idx="8939">
                  <c:v>42860.390787037024</c:v>
                </c:pt>
                <c:pt idx="8940">
                  <c:v>42860.391493055555</c:v>
                </c:pt>
                <c:pt idx="8941">
                  <c:v>42860.392592592601</c:v>
                </c:pt>
                <c:pt idx="8942">
                  <c:v>42860.393298611089</c:v>
                </c:pt>
                <c:pt idx="8943">
                  <c:v>42860.394004629627</c:v>
                </c:pt>
                <c:pt idx="8944">
                  <c:v>42860.394710648172</c:v>
                </c:pt>
                <c:pt idx="8945">
                  <c:v>42860.395416666644</c:v>
                </c:pt>
                <c:pt idx="8946">
                  <c:v>42860.396122685175</c:v>
                </c:pt>
                <c:pt idx="8947">
                  <c:v>42860.396828703706</c:v>
                </c:pt>
                <c:pt idx="8948">
                  <c:v>42860.397534722222</c:v>
                </c:pt>
                <c:pt idx="8949">
                  <c:v>42860.398240740738</c:v>
                </c:pt>
                <c:pt idx="8950">
                  <c:v>42860.398946759255</c:v>
                </c:pt>
                <c:pt idx="8951">
                  <c:v>42860.399652777778</c:v>
                </c:pt>
                <c:pt idx="8952">
                  <c:v>42860.400358796316</c:v>
                </c:pt>
                <c:pt idx="8953">
                  <c:v>42860.401064814796</c:v>
                </c:pt>
                <c:pt idx="8954">
                  <c:v>42860.401770833305</c:v>
                </c:pt>
                <c:pt idx="8955">
                  <c:v>42860.40247685185</c:v>
                </c:pt>
                <c:pt idx="8956">
                  <c:v>42860.403182870374</c:v>
                </c:pt>
                <c:pt idx="8957">
                  <c:v>42860.40388888889</c:v>
                </c:pt>
                <c:pt idx="8958">
                  <c:v>42860.404594907413</c:v>
                </c:pt>
                <c:pt idx="8959">
                  <c:v>42860.405300925922</c:v>
                </c:pt>
                <c:pt idx="8960">
                  <c:v>42860.406006944468</c:v>
                </c:pt>
                <c:pt idx="8961">
                  <c:v>42860.406712962962</c:v>
                </c:pt>
                <c:pt idx="8962">
                  <c:v>42860.407418981478</c:v>
                </c:pt>
                <c:pt idx="8963">
                  <c:v>42860.408125000002</c:v>
                </c:pt>
                <c:pt idx="8964">
                  <c:v>42860.408831018547</c:v>
                </c:pt>
                <c:pt idx="8965">
                  <c:v>42860.409537037041</c:v>
                </c:pt>
                <c:pt idx="8966">
                  <c:v>42860.410243055579</c:v>
                </c:pt>
                <c:pt idx="8967">
                  <c:v>42860.410949074103</c:v>
                </c:pt>
                <c:pt idx="8968">
                  <c:v>42860.411655092612</c:v>
                </c:pt>
                <c:pt idx="8969">
                  <c:v>42860.412754629629</c:v>
                </c:pt>
                <c:pt idx="8970">
                  <c:v>42860.413460648146</c:v>
                </c:pt>
                <c:pt idx="8971">
                  <c:v>42860.414166666655</c:v>
                </c:pt>
                <c:pt idx="8972">
                  <c:v>42860.414872685193</c:v>
                </c:pt>
                <c:pt idx="8973">
                  <c:v>42860.415578703702</c:v>
                </c:pt>
                <c:pt idx="8974">
                  <c:v>42860.416284722232</c:v>
                </c:pt>
                <c:pt idx="8975">
                  <c:v>42860.416990740741</c:v>
                </c:pt>
                <c:pt idx="8976">
                  <c:v>42860.417696759258</c:v>
                </c:pt>
                <c:pt idx="8977">
                  <c:v>42860.418402777781</c:v>
                </c:pt>
                <c:pt idx="8978">
                  <c:v>42860.419108796297</c:v>
                </c:pt>
                <c:pt idx="8979">
                  <c:v>42860.419814814813</c:v>
                </c:pt>
                <c:pt idx="8980">
                  <c:v>42860.420520833308</c:v>
                </c:pt>
                <c:pt idx="8981">
                  <c:v>42860.421226851831</c:v>
                </c:pt>
                <c:pt idx="8982">
                  <c:v>42860.421932870355</c:v>
                </c:pt>
                <c:pt idx="8983">
                  <c:v>42860.422638888893</c:v>
                </c:pt>
                <c:pt idx="8984">
                  <c:v>42860.423344907387</c:v>
                </c:pt>
                <c:pt idx="8985">
                  <c:v>42860.424050925933</c:v>
                </c:pt>
                <c:pt idx="8986">
                  <c:v>42860.424756944441</c:v>
                </c:pt>
                <c:pt idx="8987">
                  <c:v>42860.425462962943</c:v>
                </c:pt>
                <c:pt idx="8988">
                  <c:v>42860.426168981474</c:v>
                </c:pt>
                <c:pt idx="8989">
                  <c:v>42860.426875000012</c:v>
                </c:pt>
                <c:pt idx="8990">
                  <c:v>42860.427581018521</c:v>
                </c:pt>
                <c:pt idx="8991">
                  <c:v>42860.428287037037</c:v>
                </c:pt>
                <c:pt idx="8992">
                  <c:v>42860.428993055553</c:v>
                </c:pt>
                <c:pt idx="8993">
                  <c:v>42860.429699074091</c:v>
                </c:pt>
                <c:pt idx="8994">
                  <c:v>42860.430405092593</c:v>
                </c:pt>
                <c:pt idx="8995">
                  <c:v>42860.431111111087</c:v>
                </c:pt>
                <c:pt idx="8996">
                  <c:v>42860.431817129633</c:v>
                </c:pt>
                <c:pt idx="8997">
                  <c:v>42860.433078703682</c:v>
                </c:pt>
                <c:pt idx="8998">
                  <c:v>42860.43378472219</c:v>
                </c:pt>
                <c:pt idx="8999">
                  <c:v>42860.434490740736</c:v>
                </c:pt>
                <c:pt idx="9000">
                  <c:v>42860.435196759237</c:v>
                </c:pt>
                <c:pt idx="9001">
                  <c:v>42860.435902777775</c:v>
                </c:pt>
                <c:pt idx="9002">
                  <c:v>42860.436608796299</c:v>
                </c:pt>
                <c:pt idx="9003">
                  <c:v>42860.437314814815</c:v>
                </c:pt>
                <c:pt idx="9004">
                  <c:v>42860.438020833324</c:v>
                </c:pt>
                <c:pt idx="9005">
                  <c:v>42860.438726851855</c:v>
                </c:pt>
                <c:pt idx="9006">
                  <c:v>42860.439432870371</c:v>
                </c:pt>
                <c:pt idx="9007">
                  <c:v>42860.440138888909</c:v>
                </c:pt>
                <c:pt idx="9008">
                  <c:v>42860.440844907411</c:v>
                </c:pt>
                <c:pt idx="9009">
                  <c:v>42860.441550925942</c:v>
                </c:pt>
                <c:pt idx="9010">
                  <c:v>42860.44225694448</c:v>
                </c:pt>
                <c:pt idx="9011">
                  <c:v>42860.442962962959</c:v>
                </c:pt>
                <c:pt idx="9012">
                  <c:v>42860.443668981476</c:v>
                </c:pt>
                <c:pt idx="9013">
                  <c:v>42860.444375000021</c:v>
                </c:pt>
                <c:pt idx="9014">
                  <c:v>42860.445081018515</c:v>
                </c:pt>
                <c:pt idx="9015">
                  <c:v>42860.445787037024</c:v>
                </c:pt>
                <c:pt idx="9016">
                  <c:v>42860.446493055562</c:v>
                </c:pt>
                <c:pt idx="9017">
                  <c:v>42860.447199074093</c:v>
                </c:pt>
                <c:pt idx="9018">
                  <c:v>42860.447905092602</c:v>
                </c:pt>
                <c:pt idx="9019">
                  <c:v>42860.448611111111</c:v>
                </c:pt>
                <c:pt idx="9020">
                  <c:v>42860.449317129642</c:v>
                </c:pt>
                <c:pt idx="9021">
                  <c:v>42860.450023148194</c:v>
                </c:pt>
                <c:pt idx="9022">
                  <c:v>42860.450729166667</c:v>
                </c:pt>
                <c:pt idx="9023">
                  <c:v>42860.451435185183</c:v>
                </c:pt>
                <c:pt idx="9024">
                  <c:v>42860.452141203707</c:v>
                </c:pt>
                <c:pt idx="9025">
                  <c:v>42860.453321759254</c:v>
                </c:pt>
                <c:pt idx="9026">
                  <c:v>42860.454027777792</c:v>
                </c:pt>
                <c:pt idx="9027">
                  <c:v>42860.454733796316</c:v>
                </c:pt>
                <c:pt idx="9028">
                  <c:v>42860.455439814818</c:v>
                </c:pt>
                <c:pt idx="9029">
                  <c:v>42860.456145833334</c:v>
                </c:pt>
                <c:pt idx="9030">
                  <c:v>42860.456851851872</c:v>
                </c:pt>
                <c:pt idx="9031">
                  <c:v>42860.457557870395</c:v>
                </c:pt>
                <c:pt idx="9032">
                  <c:v>42860.458263888919</c:v>
                </c:pt>
                <c:pt idx="9033">
                  <c:v>42860.458969907413</c:v>
                </c:pt>
                <c:pt idx="9034">
                  <c:v>42860.459675925951</c:v>
                </c:pt>
                <c:pt idx="9035">
                  <c:v>42860.460381944446</c:v>
                </c:pt>
                <c:pt idx="9036">
                  <c:v>42860.461087962954</c:v>
                </c:pt>
                <c:pt idx="9037">
                  <c:v>42860.461793981449</c:v>
                </c:pt>
                <c:pt idx="9038">
                  <c:v>42860.462500000001</c:v>
                </c:pt>
                <c:pt idx="9039">
                  <c:v>42860.463206018518</c:v>
                </c:pt>
                <c:pt idx="9040">
                  <c:v>42860.463912037034</c:v>
                </c:pt>
                <c:pt idx="9041">
                  <c:v>42860.464618055579</c:v>
                </c:pt>
                <c:pt idx="9042">
                  <c:v>42860.465324074081</c:v>
                </c:pt>
                <c:pt idx="9043">
                  <c:v>42860.466030092612</c:v>
                </c:pt>
                <c:pt idx="9044">
                  <c:v>42860.466736111106</c:v>
                </c:pt>
                <c:pt idx="9045">
                  <c:v>42860.467442129608</c:v>
                </c:pt>
                <c:pt idx="9046">
                  <c:v>42860.468148148168</c:v>
                </c:pt>
                <c:pt idx="9047">
                  <c:v>42860.468854166669</c:v>
                </c:pt>
                <c:pt idx="9048">
                  <c:v>42860.469560185185</c:v>
                </c:pt>
                <c:pt idx="9049">
                  <c:v>42860.470266203702</c:v>
                </c:pt>
                <c:pt idx="9050">
                  <c:v>42860.470972222232</c:v>
                </c:pt>
                <c:pt idx="9051">
                  <c:v>42860.471678240741</c:v>
                </c:pt>
                <c:pt idx="9052">
                  <c:v>42860.472384259258</c:v>
                </c:pt>
                <c:pt idx="9053">
                  <c:v>42860.473530092611</c:v>
                </c:pt>
                <c:pt idx="9054">
                  <c:v>42860.474236111113</c:v>
                </c:pt>
                <c:pt idx="9055">
                  <c:v>42860.474942129629</c:v>
                </c:pt>
                <c:pt idx="9056">
                  <c:v>42860.475648148167</c:v>
                </c:pt>
                <c:pt idx="9057">
                  <c:v>42860.476354166669</c:v>
                </c:pt>
                <c:pt idx="9058">
                  <c:v>42860.477060185185</c:v>
                </c:pt>
                <c:pt idx="9059">
                  <c:v>42860.477766203679</c:v>
                </c:pt>
                <c:pt idx="9060">
                  <c:v>42860.478472222232</c:v>
                </c:pt>
                <c:pt idx="9061">
                  <c:v>42860.479178240741</c:v>
                </c:pt>
                <c:pt idx="9062">
                  <c:v>42860.479884259257</c:v>
                </c:pt>
                <c:pt idx="9063">
                  <c:v>42860.480590277803</c:v>
                </c:pt>
                <c:pt idx="9064">
                  <c:v>42860.481296296326</c:v>
                </c:pt>
                <c:pt idx="9065">
                  <c:v>42860.482002314813</c:v>
                </c:pt>
                <c:pt idx="9066">
                  <c:v>42860.482708333337</c:v>
                </c:pt>
                <c:pt idx="9067">
                  <c:v>42860.483414351853</c:v>
                </c:pt>
                <c:pt idx="9068">
                  <c:v>42860.484120370369</c:v>
                </c:pt>
                <c:pt idx="9069">
                  <c:v>42860.484826388929</c:v>
                </c:pt>
                <c:pt idx="9070">
                  <c:v>42860.485532407431</c:v>
                </c:pt>
                <c:pt idx="9071">
                  <c:v>42860.486238425976</c:v>
                </c:pt>
                <c:pt idx="9072">
                  <c:v>42860.48694444447</c:v>
                </c:pt>
                <c:pt idx="9073">
                  <c:v>42860.487650462986</c:v>
                </c:pt>
                <c:pt idx="9074">
                  <c:v>42860.488356481503</c:v>
                </c:pt>
                <c:pt idx="9075">
                  <c:v>42860.489062500004</c:v>
                </c:pt>
                <c:pt idx="9076">
                  <c:v>42860.489768518521</c:v>
                </c:pt>
                <c:pt idx="9077">
                  <c:v>42860.490474537015</c:v>
                </c:pt>
                <c:pt idx="9078">
                  <c:v>42860.491180555517</c:v>
                </c:pt>
                <c:pt idx="9079">
                  <c:v>42860.491886574076</c:v>
                </c:pt>
                <c:pt idx="9080">
                  <c:v>42860.492592592593</c:v>
                </c:pt>
                <c:pt idx="9081">
                  <c:v>42860.493657407409</c:v>
                </c:pt>
                <c:pt idx="9082">
                  <c:v>42860.494363425933</c:v>
                </c:pt>
                <c:pt idx="9083">
                  <c:v>42860.495069444441</c:v>
                </c:pt>
                <c:pt idx="9084">
                  <c:v>42860.495775462965</c:v>
                </c:pt>
                <c:pt idx="9085">
                  <c:v>42860.496481481474</c:v>
                </c:pt>
                <c:pt idx="9086">
                  <c:v>42860.497187499997</c:v>
                </c:pt>
                <c:pt idx="9087">
                  <c:v>42860.497893518521</c:v>
                </c:pt>
                <c:pt idx="9088">
                  <c:v>42860.498599537037</c:v>
                </c:pt>
                <c:pt idx="9089">
                  <c:v>42860.499305555531</c:v>
                </c:pt>
                <c:pt idx="9090">
                  <c:v>42860.500011574091</c:v>
                </c:pt>
                <c:pt idx="9091">
                  <c:v>42860.500717592593</c:v>
                </c:pt>
                <c:pt idx="9092">
                  <c:v>42860.501423611066</c:v>
                </c:pt>
                <c:pt idx="9093">
                  <c:v>42860.502129629625</c:v>
                </c:pt>
                <c:pt idx="9094">
                  <c:v>42860.502835648185</c:v>
                </c:pt>
                <c:pt idx="9095">
                  <c:v>42860.503541666643</c:v>
                </c:pt>
                <c:pt idx="9096">
                  <c:v>42860.504247685181</c:v>
                </c:pt>
                <c:pt idx="9097">
                  <c:v>42860.504953703705</c:v>
                </c:pt>
                <c:pt idx="9098">
                  <c:v>42860.505659722221</c:v>
                </c:pt>
                <c:pt idx="9099">
                  <c:v>42860.506365740745</c:v>
                </c:pt>
                <c:pt idx="9100">
                  <c:v>42860.507071759239</c:v>
                </c:pt>
                <c:pt idx="9101">
                  <c:v>42860.507777777777</c:v>
                </c:pt>
                <c:pt idx="9102">
                  <c:v>42860.508483796286</c:v>
                </c:pt>
                <c:pt idx="9103">
                  <c:v>42860.509189814795</c:v>
                </c:pt>
                <c:pt idx="9104">
                  <c:v>42860.509895833326</c:v>
                </c:pt>
                <c:pt idx="9105">
                  <c:v>42860.510601851835</c:v>
                </c:pt>
                <c:pt idx="9106">
                  <c:v>42860.511307870373</c:v>
                </c:pt>
                <c:pt idx="9107">
                  <c:v>42860.512013888911</c:v>
                </c:pt>
                <c:pt idx="9108">
                  <c:v>42860.512719907412</c:v>
                </c:pt>
                <c:pt idx="9109">
                  <c:v>42860.513888888891</c:v>
                </c:pt>
                <c:pt idx="9110">
                  <c:v>42860.514594907429</c:v>
                </c:pt>
                <c:pt idx="9111">
                  <c:v>42860.515300925923</c:v>
                </c:pt>
                <c:pt idx="9112">
                  <c:v>42860.516006944476</c:v>
                </c:pt>
                <c:pt idx="9113">
                  <c:v>42860.516712962963</c:v>
                </c:pt>
                <c:pt idx="9114">
                  <c:v>42860.517418981479</c:v>
                </c:pt>
                <c:pt idx="9115">
                  <c:v>42860.518125000002</c:v>
                </c:pt>
                <c:pt idx="9116">
                  <c:v>42860.518831018548</c:v>
                </c:pt>
                <c:pt idx="9117">
                  <c:v>42860.519537037042</c:v>
                </c:pt>
                <c:pt idx="9118">
                  <c:v>42860.520243055558</c:v>
                </c:pt>
                <c:pt idx="9119">
                  <c:v>42860.520949074082</c:v>
                </c:pt>
                <c:pt idx="9120">
                  <c:v>42860.521655092591</c:v>
                </c:pt>
                <c:pt idx="9121">
                  <c:v>42860.522361111092</c:v>
                </c:pt>
                <c:pt idx="9122">
                  <c:v>42860.523067129609</c:v>
                </c:pt>
                <c:pt idx="9123">
                  <c:v>42860.523773148147</c:v>
                </c:pt>
                <c:pt idx="9124">
                  <c:v>42860.52447916667</c:v>
                </c:pt>
                <c:pt idx="9125">
                  <c:v>42860.525185185164</c:v>
                </c:pt>
                <c:pt idx="9126">
                  <c:v>42860.525891203681</c:v>
                </c:pt>
                <c:pt idx="9127">
                  <c:v>42860.526597222233</c:v>
                </c:pt>
                <c:pt idx="9128">
                  <c:v>42860.527303240735</c:v>
                </c:pt>
                <c:pt idx="9129">
                  <c:v>42860.528009259258</c:v>
                </c:pt>
                <c:pt idx="9130">
                  <c:v>42860.528715277782</c:v>
                </c:pt>
                <c:pt idx="9131">
                  <c:v>42860.529421296284</c:v>
                </c:pt>
                <c:pt idx="9132">
                  <c:v>42860.530127314814</c:v>
                </c:pt>
                <c:pt idx="9133">
                  <c:v>42860.530833333331</c:v>
                </c:pt>
                <c:pt idx="9134">
                  <c:v>42860.531539351861</c:v>
                </c:pt>
                <c:pt idx="9135">
                  <c:v>42860.532245370392</c:v>
                </c:pt>
                <c:pt idx="9136">
                  <c:v>42860.532951388908</c:v>
                </c:pt>
                <c:pt idx="9137">
                  <c:v>42860.534201388909</c:v>
                </c:pt>
                <c:pt idx="9138">
                  <c:v>42860.534907407411</c:v>
                </c:pt>
                <c:pt idx="9139">
                  <c:v>42860.535613425942</c:v>
                </c:pt>
                <c:pt idx="9140">
                  <c:v>42860.536319444487</c:v>
                </c:pt>
                <c:pt idx="9141">
                  <c:v>42860.53702546296</c:v>
                </c:pt>
                <c:pt idx="9142">
                  <c:v>42860.537731481476</c:v>
                </c:pt>
                <c:pt idx="9143">
                  <c:v>42860.538437500007</c:v>
                </c:pt>
                <c:pt idx="9144">
                  <c:v>42860.539143518494</c:v>
                </c:pt>
                <c:pt idx="9145">
                  <c:v>42860.539849537025</c:v>
                </c:pt>
                <c:pt idx="9146">
                  <c:v>42860.540555555563</c:v>
                </c:pt>
                <c:pt idx="9147">
                  <c:v>42860.541261574072</c:v>
                </c:pt>
                <c:pt idx="9148">
                  <c:v>42860.541967592595</c:v>
                </c:pt>
                <c:pt idx="9149">
                  <c:v>42860.542673611104</c:v>
                </c:pt>
                <c:pt idx="9150">
                  <c:v>42860.543379629627</c:v>
                </c:pt>
                <c:pt idx="9151">
                  <c:v>42860.544085648173</c:v>
                </c:pt>
                <c:pt idx="9152">
                  <c:v>42860.544791666645</c:v>
                </c:pt>
                <c:pt idx="9153">
                  <c:v>42860.545497685176</c:v>
                </c:pt>
                <c:pt idx="9154">
                  <c:v>42860.546203703707</c:v>
                </c:pt>
                <c:pt idx="9155">
                  <c:v>42860.546909722223</c:v>
                </c:pt>
                <c:pt idx="9156">
                  <c:v>42860.547615740739</c:v>
                </c:pt>
                <c:pt idx="9157">
                  <c:v>42860.548321759255</c:v>
                </c:pt>
                <c:pt idx="9158">
                  <c:v>42860.549027777779</c:v>
                </c:pt>
                <c:pt idx="9159">
                  <c:v>42860.549733796295</c:v>
                </c:pt>
                <c:pt idx="9160">
                  <c:v>42860.550439814819</c:v>
                </c:pt>
                <c:pt idx="9161">
                  <c:v>42860.551145833313</c:v>
                </c:pt>
                <c:pt idx="9162">
                  <c:v>42860.551851851851</c:v>
                </c:pt>
                <c:pt idx="9163">
                  <c:v>42860.552557870396</c:v>
                </c:pt>
                <c:pt idx="9164">
                  <c:v>42860.553263888891</c:v>
                </c:pt>
                <c:pt idx="9165">
                  <c:v>42860.553969907407</c:v>
                </c:pt>
                <c:pt idx="9166">
                  <c:v>42860.554861111108</c:v>
                </c:pt>
                <c:pt idx="9167">
                  <c:v>42860.555567129632</c:v>
                </c:pt>
                <c:pt idx="9168">
                  <c:v>42860.556273148199</c:v>
                </c:pt>
                <c:pt idx="9169">
                  <c:v>42860.556979166686</c:v>
                </c:pt>
                <c:pt idx="9170">
                  <c:v>42860.557685185187</c:v>
                </c:pt>
                <c:pt idx="9171">
                  <c:v>42860.558391203711</c:v>
                </c:pt>
                <c:pt idx="9172">
                  <c:v>42860.559097222242</c:v>
                </c:pt>
                <c:pt idx="9173">
                  <c:v>42860.559803240743</c:v>
                </c:pt>
                <c:pt idx="9174">
                  <c:v>42860.56050925926</c:v>
                </c:pt>
                <c:pt idx="9175">
                  <c:v>42860.561215277783</c:v>
                </c:pt>
                <c:pt idx="9176">
                  <c:v>42860.561921296285</c:v>
                </c:pt>
                <c:pt idx="9177">
                  <c:v>42860.562627314815</c:v>
                </c:pt>
                <c:pt idx="9178">
                  <c:v>42860.563333333324</c:v>
                </c:pt>
                <c:pt idx="9179">
                  <c:v>42860.564039351862</c:v>
                </c:pt>
                <c:pt idx="9180">
                  <c:v>42860.564745370371</c:v>
                </c:pt>
                <c:pt idx="9181">
                  <c:v>42860.565451388888</c:v>
                </c:pt>
                <c:pt idx="9182">
                  <c:v>42860.566157407411</c:v>
                </c:pt>
                <c:pt idx="9183">
                  <c:v>42860.566863425942</c:v>
                </c:pt>
                <c:pt idx="9184">
                  <c:v>42860.567569444465</c:v>
                </c:pt>
                <c:pt idx="9185">
                  <c:v>42860.568275462989</c:v>
                </c:pt>
                <c:pt idx="9186">
                  <c:v>42860.568981481476</c:v>
                </c:pt>
                <c:pt idx="9187">
                  <c:v>42860.569687499999</c:v>
                </c:pt>
                <c:pt idx="9188">
                  <c:v>42860.570393518516</c:v>
                </c:pt>
                <c:pt idx="9189">
                  <c:v>42860.571099537025</c:v>
                </c:pt>
                <c:pt idx="9190">
                  <c:v>42860.571805555555</c:v>
                </c:pt>
                <c:pt idx="9191">
                  <c:v>42860.572511574093</c:v>
                </c:pt>
                <c:pt idx="9192">
                  <c:v>42860.573217592602</c:v>
                </c:pt>
                <c:pt idx="9193">
                  <c:v>42860.573923611068</c:v>
                </c:pt>
                <c:pt idx="9194">
                  <c:v>42860.574629629627</c:v>
                </c:pt>
                <c:pt idx="9195">
                  <c:v>42860.57545138889</c:v>
                </c:pt>
                <c:pt idx="9196">
                  <c:v>42860.576157407413</c:v>
                </c:pt>
                <c:pt idx="9197">
                  <c:v>42860.576863425951</c:v>
                </c:pt>
                <c:pt idx="9198">
                  <c:v>42860.577569444467</c:v>
                </c:pt>
                <c:pt idx="9199">
                  <c:v>42860.578275462991</c:v>
                </c:pt>
                <c:pt idx="9200">
                  <c:v>42860.578981481478</c:v>
                </c:pt>
                <c:pt idx="9201">
                  <c:v>42860.579687499994</c:v>
                </c:pt>
                <c:pt idx="9202">
                  <c:v>42860.580393518518</c:v>
                </c:pt>
                <c:pt idx="9203">
                  <c:v>42860.581099537034</c:v>
                </c:pt>
                <c:pt idx="9204">
                  <c:v>42860.581805555557</c:v>
                </c:pt>
                <c:pt idx="9205">
                  <c:v>42860.582511574103</c:v>
                </c:pt>
                <c:pt idx="9206">
                  <c:v>42860.583217592612</c:v>
                </c:pt>
                <c:pt idx="9207">
                  <c:v>42860.583923611077</c:v>
                </c:pt>
                <c:pt idx="9208">
                  <c:v>42860.584629629629</c:v>
                </c:pt>
                <c:pt idx="9209">
                  <c:v>42860.585335648168</c:v>
                </c:pt>
                <c:pt idx="9210">
                  <c:v>42860.586041666655</c:v>
                </c:pt>
                <c:pt idx="9211">
                  <c:v>42860.586747685185</c:v>
                </c:pt>
                <c:pt idx="9212">
                  <c:v>42860.58745370368</c:v>
                </c:pt>
                <c:pt idx="9213">
                  <c:v>42860.588159722232</c:v>
                </c:pt>
                <c:pt idx="9214">
                  <c:v>42860.588865740741</c:v>
                </c:pt>
                <c:pt idx="9215">
                  <c:v>42860.589571759258</c:v>
                </c:pt>
                <c:pt idx="9216">
                  <c:v>42860.590277777781</c:v>
                </c:pt>
                <c:pt idx="9217">
                  <c:v>42860.590983796275</c:v>
                </c:pt>
                <c:pt idx="9218">
                  <c:v>42860.591689814777</c:v>
                </c:pt>
                <c:pt idx="9219">
                  <c:v>42860.592395833308</c:v>
                </c:pt>
                <c:pt idx="9220">
                  <c:v>42860.593101851817</c:v>
                </c:pt>
                <c:pt idx="9221">
                  <c:v>42860.593807870355</c:v>
                </c:pt>
                <c:pt idx="9222">
                  <c:v>42860.594513888893</c:v>
                </c:pt>
                <c:pt idx="9223">
                  <c:v>42860.595219907409</c:v>
                </c:pt>
                <c:pt idx="9224">
                  <c:v>42860.596053240741</c:v>
                </c:pt>
                <c:pt idx="9225">
                  <c:v>42860.596759259257</c:v>
                </c:pt>
                <c:pt idx="9226">
                  <c:v>42860.597465277759</c:v>
                </c:pt>
                <c:pt idx="9227">
                  <c:v>42860.598171296297</c:v>
                </c:pt>
                <c:pt idx="9228">
                  <c:v>42860.598877314813</c:v>
                </c:pt>
                <c:pt idx="9229">
                  <c:v>42860.599583333315</c:v>
                </c:pt>
                <c:pt idx="9230">
                  <c:v>42860.600289351853</c:v>
                </c:pt>
                <c:pt idx="9231">
                  <c:v>42860.600995370369</c:v>
                </c:pt>
                <c:pt idx="9232">
                  <c:v>42860.601701388885</c:v>
                </c:pt>
                <c:pt idx="9233">
                  <c:v>42860.602407407408</c:v>
                </c:pt>
                <c:pt idx="9234">
                  <c:v>42860.603113425932</c:v>
                </c:pt>
                <c:pt idx="9235">
                  <c:v>42860.60381944447</c:v>
                </c:pt>
                <c:pt idx="9236">
                  <c:v>42860.604525462986</c:v>
                </c:pt>
                <c:pt idx="9237">
                  <c:v>42860.605231481481</c:v>
                </c:pt>
                <c:pt idx="9238">
                  <c:v>42860.605937500004</c:v>
                </c:pt>
                <c:pt idx="9239">
                  <c:v>42860.60664351852</c:v>
                </c:pt>
                <c:pt idx="9240">
                  <c:v>42860.607349537015</c:v>
                </c:pt>
                <c:pt idx="9241">
                  <c:v>42860.608055555553</c:v>
                </c:pt>
                <c:pt idx="9242">
                  <c:v>42860.608761574076</c:v>
                </c:pt>
                <c:pt idx="9243">
                  <c:v>42860.609467592585</c:v>
                </c:pt>
                <c:pt idx="9244">
                  <c:v>42860.610173611087</c:v>
                </c:pt>
                <c:pt idx="9245">
                  <c:v>42860.610879629632</c:v>
                </c:pt>
                <c:pt idx="9246">
                  <c:v>42860.611585648148</c:v>
                </c:pt>
                <c:pt idx="9247">
                  <c:v>42860.612291666665</c:v>
                </c:pt>
                <c:pt idx="9248">
                  <c:v>42860.612997685188</c:v>
                </c:pt>
                <c:pt idx="9249">
                  <c:v>42860.613703703668</c:v>
                </c:pt>
                <c:pt idx="9250">
                  <c:v>42860.61440972222</c:v>
                </c:pt>
                <c:pt idx="9251">
                  <c:v>42860.615115740744</c:v>
                </c:pt>
                <c:pt idx="9252">
                  <c:v>42860.615821759238</c:v>
                </c:pt>
                <c:pt idx="9253">
                  <c:v>42860.616724537016</c:v>
                </c:pt>
                <c:pt idx="9254">
                  <c:v>42860.617430555554</c:v>
                </c:pt>
                <c:pt idx="9255">
                  <c:v>42860.618136574092</c:v>
                </c:pt>
                <c:pt idx="9256">
                  <c:v>42860.618842592601</c:v>
                </c:pt>
                <c:pt idx="9257">
                  <c:v>42860.619548611088</c:v>
                </c:pt>
                <c:pt idx="9258">
                  <c:v>42860.620254629626</c:v>
                </c:pt>
                <c:pt idx="9259">
                  <c:v>42860.62096064815</c:v>
                </c:pt>
                <c:pt idx="9260">
                  <c:v>42860.621666666622</c:v>
                </c:pt>
                <c:pt idx="9261">
                  <c:v>42860.622372685175</c:v>
                </c:pt>
                <c:pt idx="9262">
                  <c:v>42860.623078703677</c:v>
                </c:pt>
                <c:pt idx="9263">
                  <c:v>42860.623784722178</c:v>
                </c:pt>
                <c:pt idx="9264">
                  <c:v>42860.624490740724</c:v>
                </c:pt>
                <c:pt idx="9265">
                  <c:v>42860.625196759218</c:v>
                </c:pt>
                <c:pt idx="9266">
                  <c:v>42860.625902777749</c:v>
                </c:pt>
                <c:pt idx="9267">
                  <c:v>42860.626608796294</c:v>
                </c:pt>
                <c:pt idx="9268">
                  <c:v>42860.627314814796</c:v>
                </c:pt>
                <c:pt idx="9269">
                  <c:v>42860.628020833305</c:v>
                </c:pt>
                <c:pt idx="9270">
                  <c:v>42860.628726851821</c:v>
                </c:pt>
                <c:pt idx="9271">
                  <c:v>42860.629432870352</c:v>
                </c:pt>
                <c:pt idx="9272">
                  <c:v>42860.63013888889</c:v>
                </c:pt>
                <c:pt idx="9273">
                  <c:v>42860.630844907406</c:v>
                </c:pt>
                <c:pt idx="9274">
                  <c:v>42860.631550925929</c:v>
                </c:pt>
                <c:pt idx="9275">
                  <c:v>42860.632256944467</c:v>
                </c:pt>
                <c:pt idx="9276">
                  <c:v>42860.632962962954</c:v>
                </c:pt>
                <c:pt idx="9277">
                  <c:v>42860.633668981449</c:v>
                </c:pt>
                <c:pt idx="9278">
                  <c:v>42860.634375000001</c:v>
                </c:pt>
                <c:pt idx="9279">
                  <c:v>42860.635081018496</c:v>
                </c:pt>
                <c:pt idx="9280">
                  <c:v>42860.635787037005</c:v>
                </c:pt>
                <c:pt idx="9281">
                  <c:v>42860.636493055557</c:v>
                </c:pt>
                <c:pt idx="9282">
                  <c:v>42860.637395833313</c:v>
                </c:pt>
                <c:pt idx="9283">
                  <c:v>42860.63810185183</c:v>
                </c:pt>
                <c:pt idx="9284">
                  <c:v>42860.638807870368</c:v>
                </c:pt>
                <c:pt idx="9285">
                  <c:v>42860.639513888891</c:v>
                </c:pt>
                <c:pt idx="9286">
                  <c:v>42860.640219907429</c:v>
                </c:pt>
                <c:pt idx="9287">
                  <c:v>42860.640925925931</c:v>
                </c:pt>
                <c:pt idx="9288">
                  <c:v>42860.641631944447</c:v>
                </c:pt>
                <c:pt idx="9289">
                  <c:v>42860.642337962963</c:v>
                </c:pt>
                <c:pt idx="9290">
                  <c:v>42860.643043981458</c:v>
                </c:pt>
                <c:pt idx="9291">
                  <c:v>42860.643749999996</c:v>
                </c:pt>
                <c:pt idx="9292">
                  <c:v>42860.644456018519</c:v>
                </c:pt>
                <c:pt idx="9293">
                  <c:v>42860.645162037014</c:v>
                </c:pt>
                <c:pt idx="9294">
                  <c:v>42860.645868055559</c:v>
                </c:pt>
                <c:pt idx="9295">
                  <c:v>42860.646574074104</c:v>
                </c:pt>
                <c:pt idx="9296">
                  <c:v>42860.647280092591</c:v>
                </c:pt>
                <c:pt idx="9297">
                  <c:v>42860.647986111093</c:v>
                </c:pt>
                <c:pt idx="9298">
                  <c:v>42860.648692129631</c:v>
                </c:pt>
                <c:pt idx="9299">
                  <c:v>42860.649398148176</c:v>
                </c:pt>
                <c:pt idx="9300">
                  <c:v>42860.650104166656</c:v>
                </c:pt>
                <c:pt idx="9301">
                  <c:v>42860.650810185201</c:v>
                </c:pt>
                <c:pt idx="9302">
                  <c:v>42860.651516203703</c:v>
                </c:pt>
                <c:pt idx="9303">
                  <c:v>42860.652222222219</c:v>
                </c:pt>
                <c:pt idx="9304">
                  <c:v>42860.652928240743</c:v>
                </c:pt>
                <c:pt idx="9305">
                  <c:v>42860.653634259259</c:v>
                </c:pt>
                <c:pt idx="9306">
                  <c:v>42860.654340277782</c:v>
                </c:pt>
                <c:pt idx="9307">
                  <c:v>42860.655046296299</c:v>
                </c:pt>
                <c:pt idx="9308">
                  <c:v>42860.655752314815</c:v>
                </c:pt>
                <c:pt idx="9309">
                  <c:v>42860.656458333331</c:v>
                </c:pt>
                <c:pt idx="9310">
                  <c:v>42860.657164351855</c:v>
                </c:pt>
                <c:pt idx="9311">
                  <c:v>42860.658136574093</c:v>
                </c:pt>
                <c:pt idx="9312">
                  <c:v>42860.658842592602</c:v>
                </c:pt>
                <c:pt idx="9313">
                  <c:v>42860.659548611104</c:v>
                </c:pt>
                <c:pt idx="9314">
                  <c:v>42860.660254629627</c:v>
                </c:pt>
                <c:pt idx="9315">
                  <c:v>42860.660960648151</c:v>
                </c:pt>
                <c:pt idx="9316">
                  <c:v>42860.661666666623</c:v>
                </c:pt>
                <c:pt idx="9317">
                  <c:v>42860.662372685176</c:v>
                </c:pt>
                <c:pt idx="9318">
                  <c:v>42860.663078703677</c:v>
                </c:pt>
                <c:pt idx="9319">
                  <c:v>42860.663784722186</c:v>
                </c:pt>
                <c:pt idx="9320">
                  <c:v>42860.664490740724</c:v>
                </c:pt>
                <c:pt idx="9321">
                  <c:v>42860.665196759219</c:v>
                </c:pt>
                <c:pt idx="9322">
                  <c:v>42860.665902777757</c:v>
                </c:pt>
                <c:pt idx="9323">
                  <c:v>42860.666608796295</c:v>
                </c:pt>
                <c:pt idx="9324">
                  <c:v>42860.667314814804</c:v>
                </c:pt>
                <c:pt idx="9325">
                  <c:v>42860.668020833313</c:v>
                </c:pt>
                <c:pt idx="9326">
                  <c:v>42860.668726851829</c:v>
                </c:pt>
                <c:pt idx="9327">
                  <c:v>42860.669432870345</c:v>
                </c:pt>
                <c:pt idx="9328">
                  <c:v>42860.670138888891</c:v>
                </c:pt>
                <c:pt idx="9329">
                  <c:v>42860.670844907407</c:v>
                </c:pt>
                <c:pt idx="9330">
                  <c:v>42860.671550925923</c:v>
                </c:pt>
                <c:pt idx="9331">
                  <c:v>42860.672256944476</c:v>
                </c:pt>
                <c:pt idx="9332">
                  <c:v>42860.672962962955</c:v>
                </c:pt>
                <c:pt idx="9333">
                  <c:v>42860.673668981457</c:v>
                </c:pt>
                <c:pt idx="9334">
                  <c:v>42860.674375000002</c:v>
                </c:pt>
                <c:pt idx="9335">
                  <c:v>42860.675081018504</c:v>
                </c:pt>
                <c:pt idx="9336">
                  <c:v>42860.675787037013</c:v>
                </c:pt>
                <c:pt idx="9337">
                  <c:v>42860.676493055558</c:v>
                </c:pt>
                <c:pt idx="9338">
                  <c:v>42860.677199074082</c:v>
                </c:pt>
                <c:pt idx="9339">
                  <c:v>42860.677905092591</c:v>
                </c:pt>
                <c:pt idx="9340">
                  <c:v>42860.678842592592</c:v>
                </c:pt>
                <c:pt idx="9341">
                  <c:v>42860.679548611079</c:v>
                </c:pt>
                <c:pt idx="9342">
                  <c:v>42860.680254629631</c:v>
                </c:pt>
                <c:pt idx="9343">
                  <c:v>42860.680960648147</c:v>
                </c:pt>
                <c:pt idx="9344">
                  <c:v>42860.681666666635</c:v>
                </c:pt>
                <c:pt idx="9345">
                  <c:v>42860.682372685187</c:v>
                </c:pt>
                <c:pt idx="9346">
                  <c:v>42860.683078703682</c:v>
                </c:pt>
                <c:pt idx="9347">
                  <c:v>42860.68378472219</c:v>
                </c:pt>
                <c:pt idx="9348">
                  <c:v>42860.684490740736</c:v>
                </c:pt>
                <c:pt idx="9349">
                  <c:v>42860.685196759237</c:v>
                </c:pt>
                <c:pt idx="9350">
                  <c:v>42860.685902777775</c:v>
                </c:pt>
                <c:pt idx="9351">
                  <c:v>42860.686608796299</c:v>
                </c:pt>
                <c:pt idx="9352">
                  <c:v>42860.687314814815</c:v>
                </c:pt>
                <c:pt idx="9353">
                  <c:v>42860.688020833324</c:v>
                </c:pt>
                <c:pt idx="9354">
                  <c:v>42860.688726851855</c:v>
                </c:pt>
                <c:pt idx="9355">
                  <c:v>42860.689432870371</c:v>
                </c:pt>
                <c:pt idx="9356">
                  <c:v>42860.690138888887</c:v>
                </c:pt>
                <c:pt idx="9357">
                  <c:v>42860.690844907404</c:v>
                </c:pt>
                <c:pt idx="9358">
                  <c:v>42860.691550925927</c:v>
                </c:pt>
                <c:pt idx="9359">
                  <c:v>42860.692256944443</c:v>
                </c:pt>
                <c:pt idx="9360">
                  <c:v>42860.692962962938</c:v>
                </c:pt>
                <c:pt idx="9361">
                  <c:v>42860.693668981447</c:v>
                </c:pt>
                <c:pt idx="9362">
                  <c:v>42860.694374999999</c:v>
                </c:pt>
                <c:pt idx="9363">
                  <c:v>42860.695081018494</c:v>
                </c:pt>
                <c:pt idx="9364">
                  <c:v>42860.695787037002</c:v>
                </c:pt>
                <c:pt idx="9365">
                  <c:v>42860.696493055555</c:v>
                </c:pt>
                <c:pt idx="9366">
                  <c:v>42860.697199074071</c:v>
                </c:pt>
                <c:pt idx="9367">
                  <c:v>42860.697905092595</c:v>
                </c:pt>
                <c:pt idx="9368">
                  <c:v>42860.698611111104</c:v>
                </c:pt>
                <c:pt idx="9369">
                  <c:v>42860.699467592574</c:v>
                </c:pt>
                <c:pt idx="9370">
                  <c:v>42860.700173611069</c:v>
                </c:pt>
                <c:pt idx="9371">
                  <c:v>42860.700879629629</c:v>
                </c:pt>
                <c:pt idx="9372">
                  <c:v>42860.701585648145</c:v>
                </c:pt>
                <c:pt idx="9373">
                  <c:v>42860.702291666654</c:v>
                </c:pt>
                <c:pt idx="9374">
                  <c:v>42860.702997685185</c:v>
                </c:pt>
                <c:pt idx="9375">
                  <c:v>42860.703703703657</c:v>
                </c:pt>
                <c:pt idx="9376">
                  <c:v>42860.704409722224</c:v>
                </c:pt>
                <c:pt idx="9377">
                  <c:v>42860.705115740726</c:v>
                </c:pt>
                <c:pt idx="9378">
                  <c:v>42860.705821759228</c:v>
                </c:pt>
                <c:pt idx="9379">
                  <c:v>42860.70652777778</c:v>
                </c:pt>
                <c:pt idx="9380">
                  <c:v>42860.707233796296</c:v>
                </c:pt>
                <c:pt idx="9381">
                  <c:v>42860.707939814805</c:v>
                </c:pt>
                <c:pt idx="9382">
                  <c:v>42860.708645833314</c:v>
                </c:pt>
                <c:pt idx="9383">
                  <c:v>42860.70935185183</c:v>
                </c:pt>
                <c:pt idx="9384">
                  <c:v>42860.710057870368</c:v>
                </c:pt>
                <c:pt idx="9385">
                  <c:v>42860.710763888885</c:v>
                </c:pt>
                <c:pt idx="9386">
                  <c:v>42860.711469907386</c:v>
                </c:pt>
                <c:pt idx="9387">
                  <c:v>42860.712175925932</c:v>
                </c:pt>
                <c:pt idx="9388">
                  <c:v>42860.712881944448</c:v>
                </c:pt>
                <c:pt idx="9389">
                  <c:v>42860.713587962964</c:v>
                </c:pt>
                <c:pt idx="9390">
                  <c:v>42860.71429398148</c:v>
                </c:pt>
                <c:pt idx="9391">
                  <c:v>42860.715000000004</c:v>
                </c:pt>
                <c:pt idx="9392">
                  <c:v>42860.71570601852</c:v>
                </c:pt>
                <c:pt idx="9393">
                  <c:v>42860.716412037036</c:v>
                </c:pt>
                <c:pt idx="9394">
                  <c:v>42860.717118055552</c:v>
                </c:pt>
                <c:pt idx="9395">
                  <c:v>42860.717824074083</c:v>
                </c:pt>
                <c:pt idx="9396">
                  <c:v>42860.718530092614</c:v>
                </c:pt>
                <c:pt idx="9397">
                  <c:v>42860.719236111108</c:v>
                </c:pt>
                <c:pt idx="9398">
                  <c:v>42860.720162037003</c:v>
                </c:pt>
                <c:pt idx="9399">
                  <c:v>42860.720868055556</c:v>
                </c:pt>
                <c:pt idx="9400">
                  <c:v>42860.721574074072</c:v>
                </c:pt>
                <c:pt idx="9401">
                  <c:v>42860.722280092596</c:v>
                </c:pt>
                <c:pt idx="9402">
                  <c:v>42860.722986111068</c:v>
                </c:pt>
                <c:pt idx="9403">
                  <c:v>42860.723692129599</c:v>
                </c:pt>
                <c:pt idx="9404">
                  <c:v>42860.724398148173</c:v>
                </c:pt>
                <c:pt idx="9405">
                  <c:v>42860.725104166624</c:v>
                </c:pt>
                <c:pt idx="9406">
                  <c:v>42860.725810185184</c:v>
                </c:pt>
                <c:pt idx="9407">
                  <c:v>42860.726516203707</c:v>
                </c:pt>
                <c:pt idx="9408">
                  <c:v>42860.727222222224</c:v>
                </c:pt>
                <c:pt idx="9409">
                  <c:v>42860.727928240725</c:v>
                </c:pt>
                <c:pt idx="9410">
                  <c:v>42860.728634259256</c:v>
                </c:pt>
                <c:pt idx="9411">
                  <c:v>42860.729340277758</c:v>
                </c:pt>
                <c:pt idx="9412">
                  <c:v>42860.730046296296</c:v>
                </c:pt>
                <c:pt idx="9413">
                  <c:v>42860.730752314805</c:v>
                </c:pt>
                <c:pt idx="9414">
                  <c:v>42860.731458333314</c:v>
                </c:pt>
                <c:pt idx="9415">
                  <c:v>42860.73216435183</c:v>
                </c:pt>
                <c:pt idx="9416">
                  <c:v>42860.732870370368</c:v>
                </c:pt>
                <c:pt idx="9417">
                  <c:v>42860.733576388891</c:v>
                </c:pt>
                <c:pt idx="9418">
                  <c:v>42860.734282407408</c:v>
                </c:pt>
                <c:pt idx="9419">
                  <c:v>42860.734988425931</c:v>
                </c:pt>
                <c:pt idx="9420">
                  <c:v>42860.735694444447</c:v>
                </c:pt>
                <c:pt idx="9421">
                  <c:v>42860.736400462964</c:v>
                </c:pt>
                <c:pt idx="9422">
                  <c:v>42860.737106481458</c:v>
                </c:pt>
                <c:pt idx="9423">
                  <c:v>42860.737812499996</c:v>
                </c:pt>
                <c:pt idx="9424">
                  <c:v>42860.738518518519</c:v>
                </c:pt>
                <c:pt idx="9425">
                  <c:v>42860.739224537014</c:v>
                </c:pt>
                <c:pt idx="9426">
                  <c:v>42860.739930555537</c:v>
                </c:pt>
                <c:pt idx="9427">
                  <c:v>42860.740925925929</c:v>
                </c:pt>
                <c:pt idx="9428">
                  <c:v>42860.741631944446</c:v>
                </c:pt>
                <c:pt idx="9429">
                  <c:v>42860.742337962962</c:v>
                </c:pt>
                <c:pt idx="9430">
                  <c:v>42860.743043981449</c:v>
                </c:pt>
                <c:pt idx="9431">
                  <c:v>42860.743749999994</c:v>
                </c:pt>
                <c:pt idx="9432">
                  <c:v>42860.744456018518</c:v>
                </c:pt>
                <c:pt idx="9433">
                  <c:v>42860.745162037005</c:v>
                </c:pt>
                <c:pt idx="9434">
                  <c:v>42860.745868055557</c:v>
                </c:pt>
                <c:pt idx="9435">
                  <c:v>42860.746574074103</c:v>
                </c:pt>
                <c:pt idx="9436">
                  <c:v>42860.74728009259</c:v>
                </c:pt>
                <c:pt idx="9437">
                  <c:v>42860.747986111077</c:v>
                </c:pt>
                <c:pt idx="9438">
                  <c:v>42860.748692129629</c:v>
                </c:pt>
                <c:pt idx="9439">
                  <c:v>42860.749398148168</c:v>
                </c:pt>
                <c:pt idx="9440">
                  <c:v>42860.750104166655</c:v>
                </c:pt>
                <c:pt idx="9441">
                  <c:v>42860.750810185193</c:v>
                </c:pt>
                <c:pt idx="9442">
                  <c:v>42860.751516203702</c:v>
                </c:pt>
                <c:pt idx="9443">
                  <c:v>42860.752222222232</c:v>
                </c:pt>
                <c:pt idx="9444">
                  <c:v>42860.752928240741</c:v>
                </c:pt>
                <c:pt idx="9445">
                  <c:v>42860.753634259258</c:v>
                </c:pt>
                <c:pt idx="9446">
                  <c:v>42860.754340277781</c:v>
                </c:pt>
                <c:pt idx="9447">
                  <c:v>42860.755046296297</c:v>
                </c:pt>
                <c:pt idx="9448">
                  <c:v>42860.755752314806</c:v>
                </c:pt>
                <c:pt idx="9449">
                  <c:v>42860.75645833333</c:v>
                </c:pt>
                <c:pt idx="9450">
                  <c:v>42860.757164351831</c:v>
                </c:pt>
                <c:pt idx="9451">
                  <c:v>42860.757870370369</c:v>
                </c:pt>
                <c:pt idx="9452">
                  <c:v>42860.758576388929</c:v>
                </c:pt>
                <c:pt idx="9453">
                  <c:v>42860.759282407409</c:v>
                </c:pt>
                <c:pt idx="9454">
                  <c:v>42860.759988425933</c:v>
                </c:pt>
                <c:pt idx="9455">
                  <c:v>42860.760694444441</c:v>
                </c:pt>
                <c:pt idx="9456">
                  <c:v>42860.76158564815</c:v>
                </c:pt>
                <c:pt idx="9457">
                  <c:v>42860.762291666644</c:v>
                </c:pt>
                <c:pt idx="9458">
                  <c:v>42860.762997685175</c:v>
                </c:pt>
                <c:pt idx="9459">
                  <c:v>42860.763703703647</c:v>
                </c:pt>
                <c:pt idx="9460">
                  <c:v>42860.7644097222</c:v>
                </c:pt>
                <c:pt idx="9461">
                  <c:v>42860.765115740724</c:v>
                </c:pt>
                <c:pt idx="9462">
                  <c:v>42860.765821759218</c:v>
                </c:pt>
                <c:pt idx="9463">
                  <c:v>42860.766527777778</c:v>
                </c:pt>
                <c:pt idx="9464">
                  <c:v>42860.767233796294</c:v>
                </c:pt>
                <c:pt idx="9465">
                  <c:v>42860.767939814796</c:v>
                </c:pt>
                <c:pt idx="9466">
                  <c:v>42860.768645833305</c:v>
                </c:pt>
                <c:pt idx="9467">
                  <c:v>42860.769351851821</c:v>
                </c:pt>
                <c:pt idx="9468">
                  <c:v>42860.770057870373</c:v>
                </c:pt>
                <c:pt idx="9469">
                  <c:v>42860.770763888875</c:v>
                </c:pt>
                <c:pt idx="9470">
                  <c:v>42860.771469907377</c:v>
                </c:pt>
                <c:pt idx="9471">
                  <c:v>42860.772175925929</c:v>
                </c:pt>
                <c:pt idx="9472">
                  <c:v>42860.772881944446</c:v>
                </c:pt>
                <c:pt idx="9473">
                  <c:v>42860.773587962954</c:v>
                </c:pt>
                <c:pt idx="9474">
                  <c:v>42860.774293981478</c:v>
                </c:pt>
                <c:pt idx="9475">
                  <c:v>42860.774999999994</c:v>
                </c:pt>
                <c:pt idx="9476">
                  <c:v>42860.775706018496</c:v>
                </c:pt>
                <c:pt idx="9477">
                  <c:v>42860.776412037034</c:v>
                </c:pt>
                <c:pt idx="9478">
                  <c:v>42860.777118055557</c:v>
                </c:pt>
                <c:pt idx="9479">
                  <c:v>42860.777824074081</c:v>
                </c:pt>
                <c:pt idx="9480">
                  <c:v>42860.778530092612</c:v>
                </c:pt>
                <c:pt idx="9481">
                  <c:v>42860.779236111106</c:v>
                </c:pt>
                <c:pt idx="9482">
                  <c:v>42860.779942129608</c:v>
                </c:pt>
                <c:pt idx="9483">
                  <c:v>42860.780648148168</c:v>
                </c:pt>
                <c:pt idx="9484">
                  <c:v>42860.781354166655</c:v>
                </c:pt>
                <c:pt idx="9485">
                  <c:v>42860.782581018517</c:v>
                </c:pt>
                <c:pt idx="9486">
                  <c:v>42860.783287037026</c:v>
                </c:pt>
                <c:pt idx="9487">
                  <c:v>42860.783993055556</c:v>
                </c:pt>
                <c:pt idx="9488">
                  <c:v>42860.784699074095</c:v>
                </c:pt>
                <c:pt idx="9489">
                  <c:v>42860.785405092596</c:v>
                </c:pt>
                <c:pt idx="9490">
                  <c:v>42860.786111111105</c:v>
                </c:pt>
                <c:pt idx="9491">
                  <c:v>42860.786817129643</c:v>
                </c:pt>
                <c:pt idx="9492">
                  <c:v>42860.787523148167</c:v>
                </c:pt>
                <c:pt idx="9493">
                  <c:v>42860.788229166668</c:v>
                </c:pt>
                <c:pt idx="9494">
                  <c:v>42860.788935185192</c:v>
                </c:pt>
                <c:pt idx="9495">
                  <c:v>42860.789641203672</c:v>
                </c:pt>
                <c:pt idx="9496">
                  <c:v>42860.790347222224</c:v>
                </c:pt>
                <c:pt idx="9497">
                  <c:v>42860.791053240726</c:v>
                </c:pt>
                <c:pt idx="9498">
                  <c:v>42860.791759259228</c:v>
                </c:pt>
                <c:pt idx="9499">
                  <c:v>42860.792465277758</c:v>
                </c:pt>
                <c:pt idx="9500">
                  <c:v>42860.793171296275</c:v>
                </c:pt>
                <c:pt idx="9501">
                  <c:v>42860.793877314805</c:v>
                </c:pt>
                <c:pt idx="9502">
                  <c:v>42860.794583333314</c:v>
                </c:pt>
                <c:pt idx="9503">
                  <c:v>42860.79528935183</c:v>
                </c:pt>
                <c:pt idx="9504">
                  <c:v>42860.795995370354</c:v>
                </c:pt>
                <c:pt idx="9505">
                  <c:v>42860.796701388885</c:v>
                </c:pt>
                <c:pt idx="9506">
                  <c:v>42860.797407407386</c:v>
                </c:pt>
                <c:pt idx="9507">
                  <c:v>42860.798113425932</c:v>
                </c:pt>
                <c:pt idx="9508">
                  <c:v>42860.798819444484</c:v>
                </c:pt>
                <c:pt idx="9509">
                  <c:v>42860.799525462964</c:v>
                </c:pt>
                <c:pt idx="9510">
                  <c:v>42860.800231481502</c:v>
                </c:pt>
                <c:pt idx="9511">
                  <c:v>42860.800937500011</c:v>
                </c:pt>
                <c:pt idx="9512">
                  <c:v>42860.80164351852</c:v>
                </c:pt>
                <c:pt idx="9513">
                  <c:v>42860.802349537036</c:v>
                </c:pt>
                <c:pt idx="9514">
                  <c:v>42860.803449074083</c:v>
                </c:pt>
                <c:pt idx="9515">
                  <c:v>42860.804155092614</c:v>
                </c:pt>
                <c:pt idx="9516">
                  <c:v>42860.804861111108</c:v>
                </c:pt>
                <c:pt idx="9517">
                  <c:v>42860.805567129632</c:v>
                </c:pt>
                <c:pt idx="9518">
                  <c:v>42860.806273148199</c:v>
                </c:pt>
                <c:pt idx="9519">
                  <c:v>42860.806979166686</c:v>
                </c:pt>
                <c:pt idx="9520">
                  <c:v>42860.807685185187</c:v>
                </c:pt>
                <c:pt idx="9521">
                  <c:v>42860.808391203711</c:v>
                </c:pt>
                <c:pt idx="9522">
                  <c:v>42860.809097222242</c:v>
                </c:pt>
                <c:pt idx="9523">
                  <c:v>42860.809803240743</c:v>
                </c:pt>
                <c:pt idx="9524">
                  <c:v>42860.810509259289</c:v>
                </c:pt>
                <c:pt idx="9525">
                  <c:v>42860.811215277805</c:v>
                </c:pt>
                <c:pt idx="9526">
                  <c:v>42860.811921296299</c:v>
                </c:pt>
                <c:pt idx="9527">
                  <c:v>42860.812627314837</c:v>
                </c:pt>
                <c:pt idx="9528">
                  <c:v>42860.813333333332</c:v>
                </c:pt>
                <c:pt idx="9529">
                  <c:v>42860.814039351899</c:v>
                </c:pt>
                <c:pt idx="9530">
                  <c:v>42860.814745370393</c:v>
                </c:pt>
                <c:pt idx="9531">
                  <c:v>42860.815451388909</c:v>
                </c:pt>
                <c:pt idx="9532">
                  <c:v>42860.81615740744</c:v>
                </c:pt>
                <c:pt idx="9533">
                  <c:v>42860.816863425956</c:v>
                </c:pt>
                <c:pt idx="9534">
                  <c:v>42860.817569444487</c:v>
                </c:pt>
                <c:pt idx="9535">
                  <c:v>42860.818275463011</c:v>
                </c:pt>
                <c:pt idx="9536">
                  <c:v>42860.818981481483</c:v>
                </c:pt>
                <c:pt idx="9537">
                  <c:v>42860.819687500007</c:v>
                </c:pt>
                <c:pt idx="9538">
                  <c:v>42860.820393518516</c:v>
                </c:pt>
                <c:pt idx="9539">
                  <c:v>42860.821099537025</c:v>
                </c:pt>
                <c:pt idx="9540">
                  <c:v>42860.821805555555</c:v>
                </c:pt>
                <c:pt idx="9541">
                  <c:v>42860.822511574093</c:v>
                </c:pt>
                <c:pt idx="9542">
                  <c:v>42860.823217592602</c:v>
                </c:pt>
                <c:pt idx="9543">
                  <c:v>42860.824236111112</c:v>
                </c:pt>
                <c:pt idx="9544">
                  <c:v>42860.824942129628</c:v>
                </c:pt>
                <c:pt idx="9545">
                  <c:v>42860.825648148173</c:v>
                </c:pt>
                <c:pt idx="9546">
                  <c:v>42860.826354166667</c:v>
                </c:pt>
                <c:pt idx="9547">
                  <c:v>42860.827060185184</c:v>
                </c:pt>
                <c:pt idx="9548">
                  <c:v>42860.827766203671</c:v>
                </c:pt>
                <c:pt idx="9549">
                  <c:v>42860.828472222223</c:v>
                </c:pt>
                <c:pt idx="9550">
                  <c:v>42860.82917824074</c:v>
                </c:pt>
                <c:pt idx="9551">
                  <c:v>42860.829884259256</c:v>
                </c:pt>
                <c:pt idx="9552">
                  <c:v>42860.830590277801</c:v>
                </c:pt>
                <c:pt idx="9553">
                  <c:v>42860.831296296317</c:v>
                </c:pt>
                <c:pt idx="9554">
                  <c:v>42860.832002314812</c:v>
                </c:pt>
                <c:pt idx="9555">
                  <c:v>42860.832708333335</c:v>
                </c:pt>
                <c:pt idx="9556">
                  <c:v>42860.833414351851</c:v>
                </c:pt>
                <c:pt idx="9557">
                  <c:v>42860.834120370368</c:v>
                </c:pt>
                <c:pt idx="9558">
                  <c:v>42860.83482638892</c:v>
                </c:pt>
                <c:pt idx="9559">
                  <c:v>42860.835532407429</c:v>
                </c:pt>
                <c:pt idx="9560">
                  <c:v>42860.836238425974</c:v>
                </c:pt>
                <c:pt idx="9561">
                  <c:v>42860.836944444476</c:v>
                </c:pt>
                <c:pt idx="9562">
                  <c:v>42860.837650462963</c:v>
                </c:pt>
                <c:pt idx="9563">
                  <c:v>42860.838356481501</c:v>
                </c:pt>
                <c:pt idx="9564">
                  <c:v>42860.839062499996</c:v>
                </c:pt>
                <c:pt idx="9565">
                  <c:v>42860.839768518505</c:v>
                </c:pt>
                <c:pt idx="9566">
                  <c:v>42860.840474537035</c:v>
                </c:pt>
                <c:pt idx="9567">
                  <c:v>42860.841180555537</c:v>
                </c:pt>
                <c:pt idx="9568">
                  <c:v>42860.841886574082</c:v>
                </c:pt>
                <c:pt idx="9569">
                  <c:v>42860.842592592613</c:v>
                </c:pt>
                <c:pt idx="9570">
                  <c:v>42860.843298611115</c:v>
                </c:pt>
                <c:pt idx="9571">
                  <c:v>42860.844004629631</c:v>
                </c:pt>
                <c:pt idx="9572">
                  <c:v>42860.845069444476</c:v>
                </c:pt>
                <c:pt idx="9573">
                  <c:v>42860.845775462985</c:v>
                </c:pt>
                <c:pt idx="9574">
                  <c:v>42860.84648148148</c:v>
                </c:pt>
                <c:pt idx="9575">
                  <c:v>42860.847187499996</c:v>
                </c:pt>
                <c:pt idx="9576">
                  <c:v>42860.847893518519</c:v>
                </c:pt>
                <c:pt idx="9577">
                  <c:v>42860.848599537043</c:v>
                </c:pt>
                <c:pt idx="9578">
                  <c:v>42860.849305555559</c:v>
                </c:pt>
                <c:pt idx="9579">
                  <c:v>42860.850011574104</c:v>
                </c:pt>
                <c:pt idx="9580">
                  <c:v>42860.850717592613</c:v>
                </c:pt>
                <c:pt idx="9581">
                  <c:v>42860.851423611079</c:v>
                </c:pt>
                <c:pt idx="9582">
                  <c:v>42860.852129629631</c:v>
                </c:pt>
                <c:pt idx="9583">
                  <c:v>42860.852835648198</c:v>
                </c:pt>
                <c:pt idx="9584">
                  <c:v>42860.853541666664</c:v>
                </c:pt>
                <c:pt idx="9585">
                  <c:v>42860.854247685202</c:v>
                </c:pt>
                <c:pt idx="9586">
                  <c:v>42860.854953703703</c:v>
                </c:pt>
                <c:pt idx="9587">
                  <c:v>42860.855659722241</c:v>
                </c:pt>
                <c:pt idx="9588">
                  <c:v>42860.856365740743</c:v>
                </c:pt>
                <c:pt idx="9589">
                  <c:v>42860.857071759259</c:v>
                </c:pt>
                <c:pt idx="9590">
                  <c:v>42860.857777777783</c:v>
                </c:pt>
                <c:pt idx="9591">
                  <c:v>42860.858483796299</c:v>
                </c:pt>
                <c:pt idx="9592">
                  <c:v>42860.859189814815</c:v>
                </c:pt>
                <c:pt idx="9593">
                  <c:v>42860.859895833331</c:v>
                </c:pt>
                <c:pt idx="9594">
                  <c:v>42860.860601851855</c:v>
                </c:pt>
                <c:pt idx="9595">
                  <c:v>42860.861307870371</c:v>
                </c:pt>
                <c:pt idx="9596">
                  <c:v>42860.862013888909</c:v>
                </c:pt>
                <c:pt idx="9597">
                  <c:v>42860.862719907411</c:v>
                </c:pt>
                <c:pt idx="9598">
                  <c:v>42860.863425925927</c:v>
                </c:pt>
                <c:pt idx="9599">
                  <c:v>42860.864131944443</c:v>
                </c:pt>
                <c:pt idx="9600">
                  <c:v>42860.864837962989</c:v>
                </c:pt>
                <c:pt idx="9601">
                  <c:v>42860.866168981476</c:v>
                </c:pt>
                <c:pt idx="9602">
                  <c:v>42860.866875000022</c:v>
                </c:pt>
                <c:pt idx="9603">
                  <c:v>42860.867581018516</c:v>
                </c:pt>
                <c:pt idx="9604">
                  <c:v>42860.868287037039</c:v>
                </c:pt>
                <c:pt idx="9605">
                  <c:v>42860.868993055563</c:v>
                </c:pt>
                <c:pt idx="9606">
                  <c:v>42860.869699074094</c:v>
                </c:pt>
                <c:pt idx="9607">
                  <c:v>42860.870405092603</c:v>
                </c:pt>
                <c:pt idx="9608">
                  <c:v>42860.871111111104</c:v>
                </c:pt>
                <c:pt idx="9609">
                  <c:v>42860.871817129642</c:v>
                </c:pt>
                <c:pt idx="9610">
                  <c:v>42860.872523148195</c:v>
                </c:pt>
                <c:pt idx="9611">
                  <c:v>42860.873229166667</c:v>
                </c:pt>
                <c:pt idx="9612">
                  <c:v>42860.873935185191</c:v>
                </c:pt>
                <c:pt idx="9613">
                  <c:v>42860.8746412037</c:v>
                </c:pt>
                <c:pt idx="9614">
                  <c:v>42860.875347222223</c:v>
                </c:pt>
                <c:pt idx="9615">
                  <c:v>42860.876053240769</c:v>
                </c:pt>
                <c:pt idx="9616">
                  <c:v>42860.876759259263</c:v>
                </c:pt>
                <c:pt idx="9617">
                  <c:v>42860.877465277779</c:v>
                </c:pt>
                <c:pt idx="9618">
                  <c:v>42860.878171296317</c:v>
                </c:pt>
                <c:pt idx="9619">
                  <c:v>42860.878877314841</c:v>
                </c:pt>
                <c:pt idx="9620">
                  <c:v>42860.879583333335</c:v>
                </c:pt>
                <c:pt idx="9621">
                  <c:v>42860.880289351873</c:v>
                </c:pt>
                <c:pt idx="9622">
                  <c:v>42860.880995370397</c:v>
                </c:pt>
                <c:pt idx="9623">
                  <c:v>42860.881701388891</c:v>
                </c:pt>
                <c:pt idx="9624">
                  <c:v>42860.882407407429</c:v>
                </c:pt>
                <c:pt idx="9625">
                  <c:v>42860.883113425953</c:v>
                </c:pt>
                <c:pt idx="9626">
                  <c:v>42860.883819444498</c:v>
                </c:pt>
                <c:pt idx="9627">
                  <c:v>42860.884525463</c:v>
                </c:pt>
                <c:pt idx="9628">
                  <c:v>42860.885231481501</c:v>
                </c:pt>
                <c:pt idx="9629">
                  <c:v>42860.885937500003</c:v>
                </c:pt>
                <c:pt idx="9630">
                  <c:v>42860.887175925942</c:v>
                </c:pt>
                <c:pt idx="9631">
                  <c:v>42860.887881944465</c:v>
                </c:pt>
                <c:pt idx="9632">
                  <c:v>42860.888587962989</c:v>
                </c:pt>
                <c:pt idx="9633">
                  <c:v>42860.889293981483</c:v>
                </c:pt>
                <c:pt idx="9634">
                  <c:v>42860.89</c:v>
                </c:pt>
                <c:pt idx="9635">
                  <c:v>42860.890706018516</c:v>
                </c:pt>
                <c:pt idx="9636">
                  <c:v>42860.891412037025</c:v>
                </c:pt>
                <c:pt idx="9637">
                  <c:v>42860.892118055563</c:v>
                </c:pt>
                <c:pt idx="9638">
                  <c:v>42860.892824074093</c:v>
                </c:pt>
                <c:pt idx="9639">
                  <c:v>42860.893530092602</c:v>
                </c:pt>
                <c:pt idx="9640">
                  <c:v>42860.894236111111</c:v>
                </c:pt>
                <c:pt idx="9641">
                  <c:v>42860.894942129627</c:v>
                </c:pt>
                <c:pt idx="9642">
                  <c:v>42860.895648148173</c:v>
                </c:pt>
                <c:pt idx="9643">
                  <c:v>42860.896354166667</c:v>
                </c:pt>
                <c:pt idx="9644">
                  <c:v>42860.897060185176</c:v>
                </c:pt>
                <c:pt idx="9645">
                  <c:v>42860.897766203678</c:v>
                </c:pt>
                <c:pt idx="9646">
                  <c:v>42860.898472222223</c:v>
                </c:pt>
                <c:pt idx="9647">
                  <c:v>42860.899178240739</c:v>
                </c:pt>
                <c:pt idx="9648">
                  <c:v>42860.899884259255</c:v>
                </c:pt>
                <c:pt idx="9649">
                  <c:v>42860.900590277801</c:v>
                </c:pt>
                <c:pt idx="9650">
                  <c:v>42860.901296296317</c:v>
                </c:pt>
                <c:pt idx="9651">
                  <c:v>42860.902002314819</c:v>
                </c:pt>
                <c:pt idx="9652">
                  <c:v>42860.902708333335</c:v>
                </c:pt>
                <c:pt idx="9653">
                  <c:v>42860.903414351851</c:v>
                </c:pt>
                <c:pt idx="9654">
                  <c:v>42860.904120370367</c:v>
                </c:pt>
                <c:pt idx="9655">
                  <c:v>42860.90482638892</c:v>
                </c:pt>
                <c:pt idx="9656">
                  <c:v>42860.905532407429</c:v>
                </c:pt>
                <c:pt idx="9657">
                  <c:v>42860.906238425967</c:v>
                </c:pt>
                <c:pt idx="9658">
                  <c:v>42860.906944444476</c:v>
                </c:pt>
                <c:pt idx="9659">
                  <c:v>42860.908055555563</c:v>
                </c:pt>
                <c:pt idx="9660">
                  <c:v>42860.908761574072</c:v>
                </c:pt>
                <c:pt idx="9661">
                  <c:v>42860.909467592595</c:v>
                </c:pt>
                <c:pt idx="9662">
                  <c:v>42860.910173611104</c:v>
                </c:pt>
                <c:pt idx="9663">
                  <c:v>42860.910879629642</c:v>
                </c:pt>
                <c:pt idx="9664">
                  <c:v>42860.911585648173</c:v>
                </c:pt>
                <c:pt idx="9665">
                  <c:v>42860.912291666667</c:v>
                </c:pt>
                <c:pt idx="9666">
                  <c:v>42860.912997685191</c:v>
                </c:pt>
                <c:pt idx="9667">
                  <c:v>42860.913703703671</c:v>
                </c:pt>
                <c:pt idx="9668">
                  <c:v>42860.914409722223</c:v>
                </c:pt>
                <c:pt idx="9669">
                  <c:v>42860.91511574074</c:v>
                </c:pt>
                <c:pt idx="9670">
                  <c:v>42860.915821759256</c:v>
                </c:pt>
                <c:pt idx="9671">
                  <c:v>42860.916527777801</c:v>
                </c:pt>
                <c:pt idx="9672">
                  <c:v>42860.917233796317</c:v>
                </c:pt>
                <c:pt idx="9673">
                  <c:v>42860.917939814812</c:v>
                </c:pt>
                <c:pt idx="9674">
                  <c:v>42860.918645833335</c:v>
                </c:pt>
                <c:pt idx="9675">
                  <c:v>42860.919351851851</c:v>
                </c:pt>
                <c:pt idx="9676">
                  <c:v>42860.920057870368</c:v>
                </c:pt>
                <c:pt idx="9677">
                  <c:v>42860.920763888884</c:v>
                </c:pt>
                <c:pt idx="9678">
                  <c:v>42860.921469907378</c:v>
                </c:pt>
                <c:pt idx="9679">
                  <c:v>42860.922175925931</c:v>
                </c:pt>
                <c:pt idx="9680">
                  <c:v>42860.922881944447</c:v>
                </c:pt>
                <c:pt idx="9681">
                  <c:v>42860.923587962956</c:v>
                </c:pt>
                <c:pt idx="9682">
                  <c:v>42860.924293981479</c:v>
                </c:pt>
                <c:pt idx="9683">
                  <c:v>42860.924999999996</c:v>
                </c:pt>
                <c:pt idx="9684">
                  <c:v>42860.925706018505</c:v>
                </c:pt>
                <c:pt idx="9685">
                  <c:v>42860.926412037035</c:v>
                </c:pt>
                <c:pt idx="9686">
                  <c:v>42860.927118055559</c:v>
                </c:pt>
                <c:pt idx="9687">
                  <c:v>42860.927824074082</c:v>
                </c:pt>
                <c:pt idx="9688">
                  <c:v>42860.928773148167</c:v>
                </c:pt>
                <c:pt idx="9689">
                  <c:v>42860.929479166654</c:v>
                </c:pt>
                <c:pt idx="9690">
                  <c:v>42860.930185185185</c:v>
                </c:pt>
                <c:pt idx="9691">
                  <c:v>42860.930891203701</c:v>
                </c:pt>
                <c:pt idx="9692">
                  <c:v>42860.931597222232</c:v>
                </c:pt>
                <c:pt idx="9693">
                  <c:v>42860.932303240741</c:v>
                </c:pt>
                <c:pt idx="9694">
                  <c:v>42860.933009259257</c:v>
                </c:pt>
                <c:pt idx="9695">
                  <c:v>42860.933715277781</c:v>
                </c:pt>
                <c:pt idx="9696">
                  <c:v>42860.934421296297</c:v>
                </c:pt>
                <c:pt idx="9697">
                  <c:v>42860.935127314806</c:v>
                </c:pt>
                <c:pt idx="9698">
                  <c:v>42860.935833333337</c:v>
                </c:pt>
                <c:pt idx="9699">
                  <c:v>42860.936539351875</c:v>
                </c:pt>
                <c:pt idx="9700">
                  <c:v>42860.937245370369</c:v>
                </c:pt>
                <c:pt idx="9701">
                  <c:v>42860.937951388893</c:v>
                </c:pt>
                <c:pt idx="9702">
                  <c:v>42860.938657407431</c:v>
                </c:pt>
                <c:pt idx="9703">
                  <c:v>42860.939363425932</c:v>
                </c:pt>
                <c:pt idx="9704">
                  <c:v>42860.94006944447</c:v>
                </c:pt>
                <c:pt idx="9705">
                  <c:v>42860.940775462986</c:v>
                </c:pt>
                <c:pt idx="9706">
                  <c:v>42860.941481481474</c:v>
                </c:pt>
                <c:pt idx="9707">
                  <c:v>42860.942187500004</c:v>
                </c:pt>
                <c:pt idx="9708">
                  <c:v>42860.942893518542</c:v>
                </c:pt>
                <c:pt idx="9709">
                  <c:v>42860.943599537037</c:v>
                </c:pt>
                <c:pt idx="9710">
                  <c:v>42860.944305555553</c:v>
                </c:pt>
                <c:pt idx="9711">
                  <c:v>42860.945011574091</c:v>
                </c:pt>
                <c:pt idx="9712">
                  <c:v>42860.945717592593</c:v>
                </c:pt>
                <c:pt idx="9713">
                  <c:v>42860.946423611087</c:v>
                </c:pt>
                <c:pt idx="9714">
                  <c:v>42860.947129629625</c:v>
                </c:pt>
                <c:pt idx="9715">
                  <c:v>42860.947835648185</c:v>
                </c:pt>
                <c:pt idx="9716">
                  <c:v>42860.948541666665</c:v>
                </c:pt>
                <c:pt idx="9717">
                  <c:v>42860.949502314812</c:v>
                </c:pt>
                <c:pt idx="9718">
                  <c:v>42860.950208333343</c:v>
                </c:pt>
                <c:pt idx="9719">
                  <c:v>42860.950914351874</c:v>
                </c:pt>
                <c:pt idx="9720">
                  <c:v>42860.951620370368</c:v>
                </c:pt>
                <c:pt idx="9721">
                  <c:v>42860.95232638892</c:v>
                </c:pt>
                <c:pt idx="9722">
                  <c:v>42860.953032407429</c:v>
                </c:pt>
                <c:pt idx="9723">
                  <c:v>42860.953738425953</c:v>
                </c:pt>
                <c:pt idx="9724">
                  <c:v>42860.954444444476</c:v>
                </c:pt>
                <c:pt idx="9725">
                  <c:v>42860.955150462985</c:v>
                </c:pt>
                <c:pt idx="9726">
                  <c:v>42860.955856481502</c:v>
                </c:pt>
                <c:pt idx="9727">
                  <c:v>42860.956562500003</c:v>
                </c:pt>
                <c:pt idx="9728">
                  <c:v>42860.957268518519</c:v>
                </c:pt>
                <c:pt idx="9729">
                  <c:v>42860.957974537036</c:v>
                </c:pt>
                <c:pt idx="9730">
                  <c:v>42860.958680555559</c:v>
                </c:pt>
                <c:pt idx="9731">
                  <c:v>42860.959386574083</c:v>
                </c:pt>
                <c:pt idx="9732">
                  <c:v>42860.960092592592</c:v>
                </c:pt>
                <c:pt idx="9733">
                  <c:v>42860.960798611079</c:v>
                </c:pt>
                <c:pt idx="9734">
                  <c:v>42860.961504629624</c:v>
                </c:pt>
                <c:pt idx="9735">
                  <c:v>42860.962210648177</c:v>
                </c:pt>
                <c:pt idx="9736">
                  <c:v>42860.962916666664</c:v>
                </c:pt>
                <c:pt idx="9737">
                  <c:v>42860.963622685165</c:v>
                </c:pt>
                <c:pt idx="9738">
                  <c:v>42860.964328703682</c:v>
                </c:pt>
                <c:pt idx="9739">
                  <c:v>42860.96503472222</c:v>
                </c:pt>
                <c:pt idx="9740">
                  <c:v>42860.965740740714</c:v>
                </c:pt>
                <c:pt idx="9741">
                  <c:v>42860.966446759237</c:v>
                </c:pt>
                <c:pt idx="9742">
                  <c:v>42860.967152777775</c:v>
                </c:pt>
                <c:pt idx="9743">
                  <c:v>42860.967858796299</c:v>
                </c:pt>
                <c:pt idx="9744">
                  <c:v>42860.968564814815</c:v>
                </c:pt>
                <c:pt idx="9745">
                  <c:v>42860.969884259255</c:v>
                </c:pt>
                <c:pt idx="9746">
                  <c:v>42860.970590277793</c:v>
                </c:pt>
                <c:pt idx="9747">
                  <c:v>42860.971296296317</c:v>
                </c:pt>
                <c:pt idx="9748">
                  <c:v>42860.972002314811</c:v>
                </c:pt>
                <c:pt idx="9749">
                  <c:v>42860.972708333335</c:v>
                </c:pt>
                <c:pt idx="9750">
                  <c:v>42860.973414351851</c:v>
                </c:pt>
                <c:pt idx="9751">
                  <c:v>42860.974120370367</c:v>
                </c:pt>
                <c:pt idx="9752">
                  <c:v>42860.97482638892</c:v>
                </c:pt>
                <c:pt idx="9753">
                  <c:v>42860.975532407429</c:v>
                </c:pt>
                <c:pt idx="9754">
                  <c:v>42860.976238425967</c:v>
                </c:pt>
                <c:pt idx="9755">
                  <c:v>42860.976944444476</c:v>
                </c:pt>
                <c:pt idx="9756">
                  <c:v>42860.977650462963</c:v>
                </c:pt>
                <c:pt idx="9757">
                  <c:v>42860.978356481493</c:v>
                </c:pt>
                <c:pt idx="9758">
                  <c:v>42860.979062499995</c:v>
                </c:pt>
                <c:pt idx="9759">
                  <c:v>42860.979768518504</c:v>
                </c:pt>
                <c:pt idx="9760">
                  <c:v>42860.980474537035</c:v>
                </c:pt>
                <c:pt idx="9761">
                  <c:v>42860.981180555536</c:v>
                </c:pt>
                <c:pt idx="9762">
                  <c:v>42860.981886574082</c:v>
                </c:pt>
                <c:pt idx="9763">
                  <c:v>42860.982592592612</c:v>
                </c:pt>
                <c:pt idx="9764">
                  <c:v>42860.983298611114</c:v>
                </c:pt>
                <c:pt idx="9765">
                  <c:v>42860.98400462963</c:v>
                </c:pt>
                <c:pt idx="9766">
                  <c:v>42860.984710648176</c:v>
                </c:pt>
                <c:pt idx="9767">
                  <c:v>42860.98541666667</c:v>
                </c:pt>
                <c:pt idx="9768">
                  <c:v>42860.986122685186</c:v>
                </c:pt>
                <c:pt idx="9769">
                  <c:v>42860.986828703702</c:v>
                </c:pt>
                <c:pt idx="9770">
                  <c:v>42860.987534722233</c:v>
                </c:pt>
                <c:pt idx="9771">
                  <c:v>42860.988240740742</c:v>
                </c:pt>
                <c:pt idx="9772">
                  <c:v>42860.988946759258</c:v>
                </c:pt>
                <c:pt idx="9773">
                  <c:v>42860.990393518521</c:v>
                </c:pt>
                <c:pt idx="9774">
                  <c:v>42860.991099537016</c:v>
                </c:pt>
                <c:pt idx="9775">
                  <c:v>42860.991805555554</c:v>
                </c:pt>
                <c:pt idx="9776">
                  <c:v>42860.992511574092</c:v>
                </c:pt>
                <c:pt idx="9777">
                  <c:v>42860.993217592593</c:v>
                </c:pt>
                <c:pt idx="9778">
                  <c:v>42860.993923611066</c:v>
                </c:pt>
                <c:pt idx="9779">
                  <c:v>42860.994629629626</c:v>
                </c:pt>
                <c:pt idx="9780">
                  <c:v>42860.995335648149</c:v>
                </c:pt>
                <c:pt idx="9781">
                  <c:v>42860.996041666644</c:v>
                </c:pt>
                <c:pt idx="9782">
                  <c:v>42860.996747685174</c:v>
                </c:pt>
                <c:pt idx="9783">
                  <c:v>42860.997453703669</c:v>
                </c:pt>
                <c:pt idx="9784">
                  <c:v>42860.998159722221</c:v>
                </c:pt>
                <c:pt idx="9785">
                  <c:v>42860.998865740738</c:v>
                </c:pt>
                <c:pt idx="9786">
                  <c:v>42860.999571759254</c:v>
                </c:pt>
                <c:pt idx="9787">
                  <c:v>42861.000277777792</c:v>
                </c:pt>
                <c:pt idx="9788">
                  <c:v>42861.000983796286</c:v>
                </c:pt>
                <c:pt idx="9789">
                  <c:v>42861.001689814795</c:v>
                </c:pt>
                <c:pt idx="9790">
                  <c:v>42861.002395833326</c:v>
                </c:pt>
                <c:pt idx="9791">
                  <c:v>42861.00310185182</c:v>
                </c:pt>
                <c:pt idx="9792">
                  <c:v>42861.003807870373</c:v>
                </c:pt>
                <c:pt idx="9793">
                  <c:v>42861.004513888918</c:v>
                </c:pt>
                <c:pt idx="9794">
                  <c:v>42861.005219907413</c:v>
                </c:pt>
                <c:pt idx="9795">
                  <c:v>42861.005925925929</c:v>
                </c:pt>
                <c:pt idx="9796">
                  <c:v>42861.006631944467</c:v>
                </c:pt>
                <c:pt idx="9797">
                  <c:v>42861.007337962961</c:v>
                </c:pt>
                <c:pt idx="9798">
                  <c:v>42861.008043981485</c:v>
                </c:pt>
                <c:pt idx="9799">
                  <c:v>42861.008750000001</c:v>
                </c:pt>
                <c:pt idx="9800">
                  <c:v>42861.009456018517</c:v>
                </c:pt>
                <c:pt idx="9801">
                  <c:v>42861.010162037026</c:v>
                </c:pt>
                <c:pt idx="9802">
                  <c:v>42861.010983796295</c:v>
                </c:pt>
                <c:pt idx="9803">
                  <c:v>42861.011689814804</c:v>
                </c:pt>
                <c:pt idx="9804">
                  <c:v>42861.012395833335</c:v>
                </c:pt>
                <c:pt idx="9805">
                  <c:v>42861.01310185183</c:v>
                </c:pt>
                <c:pt idx="9806">
                  <c:v>42861.013807870368</c:v>
                </c:pt>
                <c:pt idx="9807">
                  <c:v>42861.01451388892</c:v>
                </c:pt>
                <c:pt idx="9808">
                  <c:v>42861.015219907429</c:v>
                </c:pt>
                <c:pt idx="9809">
                  <c:v>42861.015925925931</c:v>
                </c:pt>
                <c:pt idx="9810">
                  <c:v>42861.016631944476</c:v>
                </c:pt>
                <c:pt idx="9811">
                  <c:v>42861.017337962963</c:v>
                </c:pt>
                <c:pt idx="9812">
                  <c:v>42861.018043981479</c:v>
                </c:pt>
                <c:pt idx="9813">
                  <c:v>42861.018750000003</c:v>
                </c:pt>
                <c:pt idx="9814">
                  <c:v>42861.019456018519</c:v>
                </c:pt>
                <c:pt idx="9815">
                  <c:v>42861.020162037014</c:v>
                </c:pt>
                <c:pt idx="9816">
                  <c:v>42861.020868055559</c:v>
                </c:pt>
                <c:pt idx="9817">
                  <c:v>42861.021574074082</c:v>
                </c:pt>
                <c:pt idx="9818">
                  <c:v>42861.022280092591</c:v>
                </c:pt>
                <c:pt idx="9819">
                  <c:v>42861.022986111093</c:v>
                </c:pt>
                <c:pt idx="9820">
                  <c:v>42861.023692129624</c:v>
                </c:pt>
                <c:pt idx="9821">
                  <c:v>42861.024398148176</c:v>
                </c:pt>
                <c:pt idx="9822">
                  <c:v>42861.025104166627</c:v>
                </c:pt>
                <c:pt idx="9823">
                  <c:v>42861.025810185187</c:v>
                </c:pt>
                <c:pt idx="9824">
                  <c:v>42861.026516203703</c:v>
                </c:pt>
                <c:pt idx="9825">
                  <c:v>42861.027222222205</c:v>
                </c:pt>
                <c:pt idx="9826">
                  <c:v>42861.027928240735</c:v>
                </c:pt>
                <c:pt idx="9827">
                  <c:v>42861.028634259259</c:v>
                </c:pt>
                <c:pt idx="9828">
                  <c:v>42861.029340277775</c:v>
                </c:pt>
                <c:pt idx="9829">
                  <c:v>42861.030046296299</c:v>
                </c:pt>
                <c:pt idx="9830">
                  <c:v>42861.030752314815</c:v>
                </c:pt>
                <c:pt idx="9831">
                  <c:v>42861.031655092593</c:v>
                </c:pt>
                <c:pt idx="9832">
                  <c:v>42861.032361111087</c:v>
                </c:pt>
                <c:pt idx="9833">
                  <c:v>42861.033067129625</c:v>
                </c:pt>
                <c:pt idx="9834">
                  <c:v>42861.033773148149</c:v>
                </c:pt>
                <c:pt idx="9835">
                  <c:v>42861.034479166665</c:v>
                </c:pt>
                <c:pt idx="9836">
                  <c:v>42861.035185185174</c:v>
                </c:pt>
                <c:pt idx="9837">
                  <c:v>42861.035891203705</c:v>
                </c:pt>
                <c:pt idx="9838">
                  <c:v>42861.036597222243</c:v>
                </c:pt>
                <c:pt idx="9839">
                  <c:v>42861.037303240737</c:v>
                </c:pt>
                <c:pt idx="9840">
                  <c:v>42861.03800925926</c:v>
                </c:pt>
                <c:pt idx="9841">
                  <c:v>42861.038715277791</c:v>
                </c:pt>
                <c:pt idx="9842">
                  <c:v>42861.0394212963</c:v>
                </c:pt>
                <c:pt idx="9843">
                  <c:v>42861.040127314816</c:v>
                </c:pt>
                <c:pt idx="9844">
                  <c:v>42861.040833333333</c:v>
                </c:pt>
                <c:pt idx="9845">
                  <c:v>42861.041539351849</c:v>
                </c:pt>
                <c:pt idx="9846">
                  <c:v>42861.042245370394</c:v>
                </c:pt>
                <c:pt idx="9847">
                  <c:v>42861.04295138891</c:v>
                </c:pt>
                <c:pt idx="9848">
                  <c:v>42861.043657407412</c:v>
                </c:pt>
                <c:pt idx="9849">
                  <c:v>42861.044363425943</c:v>
                </c:pt>
                <c:pt idx="9850">
                  <c:v>42861.045069444466</c:v>
                </c:pt>
                <c:pt idx="9851">
                  <c:v>42861.045775462961</c:v>
                </c:pt>
                <c:pt idx="9852">
                  <c:v>42861.046481481484</c:v>
                </c:pt>
                <c:pt idx="9853">
                  <c:v>42861.047187499993</c:v>
                </c:pt>
                <c:pt idx="9854">
                  <c:v>42861.047893518517</c:v>
                </c:pt>
                <c:pt idx="9855">
                  <c:v>42861.04859953704</c:v>
                </c:pt>
                <c:pt idx="9856">
                  <c:v>42861.049305555556</c:v>
                </c:pt>
                <c:pt idx="9857">
                  <c:v>42861.050011574094</c:v>
                </c:pt>
                <c:pt idx="9858">
                  <c:v>42861.050717592603</c:v>
                </c:pt>
                <c:pt idx="9859">
                  <c:v>42861.051423611068</c:v>
                </c:pt>
                <c:pt idx="9860">
                  <c:v>42861.052604166667</c:v>
                </c:pt>
                <c:pt idx="9861">
                  <c:v>42861.053310185183</c:v>
                </c:pt>
                <c:pt idx="9862">
                  <c:v>42861.054016203729</c:v>
                </c:pt>
                <c:pt idx="9863">
                  <c:v>42861.054722222223</c:v>
                </c:pt>
                <c:pt idx="9864">
                  <c:v>42861.055428240739</c:v>
                </c:pt>
                <c:pt idx="9865">
                  <c:v>42861.056134259263</c:v>
                </c:pt>
                <c:pt idx="9866">
                  <c:v>42861.056840277801</c:v>
                </c:pt>
                <c:pt idx="9867">
                  <c:v>42861.057546296317</c:v>
                </c:pt>
                <c:pt idx="9868">
                  <c:v>42861.058252314848</c:v>
                </c:pt>
                <c:pt idx="9869">
                  <c:v>42861.058958333342</c:v>
                </c:pt>
                <c:pt idx="9870">
                  <c:v>42861.059664351851</c:v>
                </c:pt>
                <c:pt idx="9871">
                  <c:v>42861.060370370367</c:v>
                </c:pt>
                <c:pt idx="9872">
                  <c:v>42861.061076388891</c:v>
                </c:pt>
                <c:pt idx="9873">
                  <c:v>42861.061782407378</c:v>
                </c:pt>
                <c:pt idx="9874">
                  <c:v>42861.062488425923</c:v>
                </c:pt>
                <c:pt idx="9875">
                  <c:v>42861.063194444447</c:v>
                </c:pt>
                <c:pt idx="9876">
                  <c:v>42861.063900462956</c:v>
                </c:pt>
                <c:pt idx="9877">
                  <c:v>42861.064606481479</c:v>
                </c:pt>
                <c:pt idx="9878">
                  <c:v>42861.065312499995</c:v>
                </c:pt>
                <c:pt idx="9879">
                  <c:v>42861.066018518519</c:v>
                </c:pt>
                <c:pt idx="9880">
                  <c:v>42861.066724537013</c:v>
                </c:pt>
                <c:pt idx="9881">
                  <c:v>42861.067430555537</c:v>
                </c:pt>
                <c:pt idx="9882">
                  <c:v>42861.068136574082</c:v>
                </c:pt>
                <c:pt idx="9883">
                  <c:v>42861.068842592591</c:v>
                </c:pt>
                <c:pt idx="9884">
                  <c:v>42861.069548611093</c:v>
                </c:pt>
                <c:pt idx="9885">
                  <c:v>42861.070254629631</c:v>
                </c:pt>
                <c:pt idx="9886">
                  <c:v>42861.070960648147</c:v>
                </c:pt>
                <c:pt idx="9887">
                  <c:v>42861.071666666634</c:v>
                </c:pt>
                <c:pt idx="9888">
                  <c:v>42861.072372685187</c:v>
                </c:pt>
                <c:pt idx="9889">
                  <c:v>42861.073275462986</c:v>
                </c:pt>
                <c:pt idx="9890">
                  <c:v>42861.073981481459</c:v>
                </c:pt>
                <c:pt idx="9891">
                  <c:v>42861.074687500004</c:v>
                </c:pt>
                <c:pt idx="9892">
                  <c:v>42861.07539351852</c:v>
                </c:pt>
                <c:pt idx="9893">
                  <c:v>42861.076099537036</c:v>
                </c:pt>
                <c:pt idx="9894">
                  <c:v>42861.076805555553</c:v>
                </c:pt>
                <c:pt idx="9895">
                  <c:v>42861.077511574083</c:v>
                </c:pt>
                <c:pt idx="9896">
                  <c:v>42861.078217592614</c:v>
                </c:pt>
                <c:pt idx="9897">
                  <c:v>42861.078923611087</c:v>
                </c:pt>
                <c:pt idx="9898">
                  <c:v>42861.079629629625</c:v>
                </c:pt>
                <c:pt idx="9899">
                  <c:v>42861.080335648185</c:v>
                </c:pt>
                <c:pt idx="9900">
                  <c:v>42861.081041666643</c:v>
                </c:pt>
                <c:pt idx="9901">
                  <c:v>42861.081747685166</c:v>
                </c:pt>
                <c:pt idx="9902">
                  <c:v>42861.082453703704</c:v>
                </c:pt>
                <c:pt idx="9903">
                  <c:v>42861.08315972222</c:v>
                </c:pt>
                <c:pt idx="9904">
                  <c:v>42861.083865740744</c:v>
                </c:pt>
                <c:pt idx="9905">
                  <c:v>42861.08457175926</c:v>
                </c:pt>
                <c:pt idx="9906">
                  <c:v>42861.085277777791</c:v>
                </c:pt>
                <c:pt idx="9907">
                  <c:v>42861.085983796285</c:v>
                </c:pt>
                <c:pt idx="9908">
                  <c:v>42861.086689814816</c:v>
                </c:pt>
                <c:pt idx="9909">
                  <c:v>42861.087395833325</c:v>
                </c:pt>
                <c:pt idx="9910">
                  <c:v>42861.088101851834</c:v>
                </c:pt>
                <c:pt idx="9911">
                  <c:v>42861.088807870394</c:v>
                </c:pt>
                <c:pt idx="9912">
                  <c:v>42861.08951388891</c:v>
                </c:pt>
                <c:pt idx="9913">
                  <c:v>42861.090219907412</c:v>
                </c:pt>
                <c:pt idx="9914">
                  <c:v>42861.090925925928</c:v>
                </c:pt>
                <c:pt idx="9915">
                  <c:v>42861.091631944444</c:v>
                </c:pt>
                <c:pt idx="9916">
                  <c:v>42861.09233796296</c:v>
                </c:pt>
                <c:pt idx="9917">
                  <c:v>42861.093043981455</c:v>
                </c:pt>
                <c:pt idx="9918">
                  <c:v>42861.094074074092</c:v>
                </c:pt>
                <c:pt idx="9919">
                  <c:v>42861.094780092586</c:v>
                </c:pt>
                <c:pt idx="9920">
                  <c:v>42861.095486111066</c:v>
                </c:pt>
                <c:pt idx="9921">
                  <c:v>42861.096192129626</c:v>
                </c:pt>
                <c:pt idx="9922">
                  <c:v>42861.096898148186</c:v>
                </c:pt>
                <c:pt idx="9923">
                  <c:v>42861.097604166644</c:v>
                </c:pt>
                <c:pt idx="9924">
                  <c:v>42861.098310185189</c:v>
                </c:pt>
                <c:pt idx="9925">
                  <c:v>42861.099016203705</c:v>
                </c:pt>
                <c:pt idx="9926">
                  <c:v>42861.099722222199</c:v>
                </c:pt>
                <c:pt idx="9927">
                  <c:v>42861.100428240738</c:v>
                </c:pt>
                <c:pt idx="9928">
                  <c:v>42861.101134259254</c:v>
                </c:pt>
                <c:pt idx="9929">
                  <c:v>42861.101840277777</c:v>
                </c:pt>
                <c:pt idx="9930">
                  <c:v>42861.102546296293</c:v>
                </c:pt>
                <c:pt idx="9931">
                  <c:v>42861.103252314817</c:v>
                </c:pt>
                <c:pt idx="9932">
                  <c:v>42861.103958333326</c:v>
                </c:pt>
                <c:pt idx="9933">
                  <c:v>42861.104664351835</c:v>
                </c:pt>
                <c:pt idx="9934">
                  <c:v>42861.105370370373</c:v>
                </c:pt>
                <c:pt idx="9935">
                  <c:v>42861.106076388918</c:v>
                </c:pt>
                <c:pt idx="9936">
                  <c:v>42861.106782407405</c:v>
                </c:pt>
                <c:pt idx="9937">
                  <c:v>42861.107488425929</c:v>
                </c:pt>
                <c:pt idx="9938">
                  <c:v>42861.108194444467</c:v>
                </c:pt>
                <c:pt idx="9939">
                  <c:v>42861.108900462961</c:v>
                </c:pt>
                <c:pt idx="9940">
                  <c:v>42861.109606481485</c:v>
                </c:pt>
                <c:pt idx="9941">
                  <c:v>42861.110312500001</c:v>
                </c:pt>
                <c:pt idx="9942">
                  <c:v>42861.111018518517</c:v>
                </c:pt>
                <c:pt idx="9943">
                  <c:v>42861.111724537004</c:v>
                </c:pt>
                <c:pt idx="9944">
                  <c:v>42861.112430555557</c:v>
                </c:pt>
                <c:pt idx="9945">
                  <c:v>42861.113136574073</c:v>
                </c:pt>
                <c:pt idx="9946">
                  <c:v>42861.113842592589</c:v>
                </c:pt>
                <c:pt idx="9947">
                  <c:v>42861.115057870367</c:v>
                </c:pt>
                <c:pt idx="9948">
                  <c:v>42861.115763888884</c:v>
                </c:pt>
                <c:pt idx="9949">
                  <c:v>42861.116469907407</c:v>
                </c:pt>
                <c:pt idx="9950">
                  <c:v>42861.117175925923</c:v>
                </c:pt>
                <c:pt idx="9951">
                  <c:v>42861.117881944447</c:v>
                </c:pt>
                <c:pt idx="9952">
                  <c:v>42861.118587962963</c:v>
                </c:pt>
                <c:pt idx="9953">
                  <c:v>42861.119293981479</c:v>
                </c:pt>
                <c:pt idx="9954">
                  <c:v>42861.119999999995</c:v>
                </c:pt>
                <c:pt idx="9955">
                  <c:v>42861.120706018504</c:v>
                </c:pt>
                <c:pt idx="9956">
                  <c:v>42861.121412037013</c:v>
                </c:pt>
                <c:pt idx="9957">
                  <c:v>42861.122118055559</c:v>
                </c:pt>
                <c:pt idx="9958">
                  <c:v>42861.122824074082</c:v>
                </c:pt>
                <c:pt idx="9959">
                  <c:v>42861.123530092591</c:v>
                </c:pt>
                <c:pt idx="9960">
                  <c:v>42861.124236111114</c:v>
                </c:pt>
                <c:pt idx="9961">
                  <c:v>42861.124942129609</c:v>
                </c:pt>
                <c:pt idx="9962">
                  <c:v>42861.125648148147</c:v>
                </c:pt>
                <c:pt idx="9963">
                  <c:v>42861.12635416667</c:v>
                </c:pt>
                <c:pt idx="9964">
                  <c:v>42861.127060185165</c:v>
                </c:pt>
                <c:pt idx="9965">
                  <c:v>42861.127766203666</c:v>
                </c:pt>
                <c:pt idx="9966">
                  <c:v>42861.128472222204</c:v>
                </c:pt>
                <c:pt idx="9967">
                  <c:v>42861.129178240735</c:v>
                </c:pt>
                <c:pt idx="9968">
                  <c:v>42861.129884259237</c:v>
                </c:pt>
                <c:pt idx="9969">
                  <c:v>42861.130590277782</c:v>
                </c:pt>
                <c:pt idx="9970">
                  <c:v>42861.131296296298</c:v>
                </c:pt>
                <c:pt idx="9971">
                  <c:v>42861.132002314815</c:v>
                </c:pt>
                <c:pt idx="9972">
                  <c:v>42861.132708333324</c:v>
                </c:pt>
                <c:pt idx="9973">
                  <c:v>42861.133414351854</c:v>
                </c:pt>
                <c:pt idx="9974">
                  <c:v>42861.134120370371</c:v>
                </c:pt>
                <c:pt idx="9975">
                  <c:v>42861.134826388909</c:v>
                </c:pt>
                <c:pt idx="9976">
                  <c:v>42861.135833333334</c:v>
                </c:pt>
                <c:pt idx="9977">
                  <c:v>42861.136539351872</c:v>
                </c:pt>
                <c:pt idx="9978">
                  <c:v>42861.137245370373</c:v>
                </c:pt>
                <c:pt idx="9979">
                  <c:v>42861.13795138889</c:v>
                </c:pt>
                <c:pt idx="9980">
                  <c:v>42861.138657407413</c:v>
                </c:pt>
                <c:pt idx="9981">
                  <c:v>42861.139363425929</c:v>
                </c:pt>
                <c:pt idx="9982">
                  <c:v>42861.140069444467</c:v>
                </c:pt>
                <c:pt idx="9983">
                  <c:v>42861.140775462962</c:v>
                </c:pt>
                <c:pt idx="9984">
                  <c:v>42861.141481481449</c:v>
                </c:pt>
                <c:pt idx="9985">
                  <c:v>42861.142187499994</c:v>
                </c:pt>
                <c:pt idx="9986">
                  <c:v>42861.142893518518</c:v>
                </c:pt>
                <c:pt idx="9987">
                  <c:v>42861.143599537034</c:v>
                </c:pt>
                <c:pt idx="9988">
                  <c:v>42861.144305555557</c:v>
                </c:pt>
                <c:pt idx="9989">
                  <c:v>42861.145011574081</c:v>
                </c:pt>
                <c:pt idx="9990">
                  <c:v>42861.14571759259</c:v>
                </c:pt>
                <c:pt idx="9991">
                  <c:v>42861.146423611077</c:v>
                </c:pt>
                <c:pt idx="9992">
                  <c:v>42861.147129629608</c:v>
                </c:pt>
                <c:pt idx="9993">
                  <c:v>42861.147835648168</c:v>
                </c:pt>
                <c:pt idx="9994">
                  <c:v>42861.148541666655</c:v>
                </c:pt>
                <c:pt idx="9995">
                  <c:v>42861.149247685185</c:v>
                </c:pt>
                <c:pt idx="9996">
                  <c:v>42861.14995370368</c:v>
                </c:pt>
                <c:pt idx="9997">
                  <c:v>42861.150659722232</c:v>
                </c:pt>
                <c:pt idx="9998">
                  <c:v>42861.151365740734</c:v>
                </c:pt>
                <c:pt idx="9999">
                  <c:v>42861.152071759258</c:v>
                </c:pt>
                <c:pt idx="10000">
                  <c:v>42861.152777777781</c:v>
                </c:pt>
                <c:pt idx="10001">
                  <c:v>42861.153483796275</c:v>
                </c:pt>
                <c:pt idx="10002">
                  <c:v>42861.154189814806</c:v>
                </c:pt>
                <c:pt idx="10003">
                  <c:v>42861.15489583333</c:v>
                </c:pt>
                <c:pt idx="10004">
                  <c:v>42861.155601851831</c:v>
                </c:pt>
                <c:pt idx="10005">
                  <c:v>42861.156793981485</c:v>
                </c:pt>
                <c:pt idx="10006">
                  <c:v>42861.157500000001</c:v>
                </c:pt>
                <c:pt idx="10007">
                  <c:v>42861.158206018546</c:v>
                </c:pt>
                <c:pt idx="10008">
                  <c:v>42861.158912037041</c:v>
                </c:pt>
                <c:pt idx="10009">
                  <c:v>42861.159618055579</c:v>
                </c:pt>
                <c:pt idx="10010">
                  <c:v>42861.160324074073</c:v>
                </c:pt>
                <c:pt idx="10011">
                  <c:v>42861.161030092589</c:v>
                </c:pt>
                <c:pt idx="10012">
                  <c:v>42861.161736111077</c:v>
                </c:pt>
                <c:pt idx="10013">
                  <c:v>42861.162442129607</c:v>
                </c:pt>
                <c:pt idx="10014">
                  <c:v>42861.163148148145</c:v>
                </c:pt>
                <c:pt idx="10015">
                  <c:v>42861.163854166654</c:v>
                </c:pt>
                <c:pt idx="10016">
                  <c:v>42861.164560185185</c:v>
                </c:pt>
                <c:pt idx="10017">
                  <c:v>42861.165266203679</c:v>
                </c:pt>
                <c:pt idx="10018">
                  <c:v>42861.165972222225</c:v>
                </c:pt>
                <c:pt idx="10019">
                  <c:v>42861.166678240741</c:v>
                </c:pt>
                <c:pt idx="10020">
                  <c:v>42861.167384259228</c:v>
                </c:pt>
                <c:pt idx="10021">
                  <c:v>42861.168090277781</c:v>
                </c:pt>
                <c:pt idx="10022">
                  <c:v>42861.168796296297</c:v>
                </c:pt>
                <c:pt idx="10023">
                  <c:v>42861.169502314806</c:v>
                </c:pt>
                <c:pt idx="10024">
                  <c:v>42861.170208333337</c:v>
                </c:pt>
                <c:pt idx="10025">
                  <c:v>42861.170914351853</c:v>
                </c:pt>
                <c:pt idx="10026">
                  <c:v>42861.171620370355</c:v>
                </c:pt>
                <c:pt idx="10027">
                  <c:v>42861.172326388893</c:v>
                </c:pt>
                <c:pt idx="10028">
                  <c:v>42861.173032407409</c:v>
                </c:pt>
                <c:pt idx="10029">
                  <c:v>42861.173738425932</c:v>
                </c:pt>
                <c:pt idx="10030">
                  <c:v>42861.174444444441</c:v>
                </c:pt>
                <c:pt idx="10031">
                  <c:v>42861.175150462965</c:v>
                </c:pt>
                <c:pt idx="10032">
                  <c:v>42861.175856481481</c:v>
                </c:pt>
                <c:pt idx="10033">
                  <c:v>42861.176562500004</c:v>
                </c:pt>
                <c:pt idx="10034">
                  <c:v>42861.17774305553</c:v>
                </c:pt>
                <c:pt idx="10035">
                  <c:v>42861.178449074083</c:v>
                </c:pt>
                <c:pt idx="10036">
                  <c:v>42861.179155092592</c:v>
                </c:pt>
                <c:pt idx="10037">
                  <c:v>42861.179861111079</c:v>
                </c:pt>
                <c:pt idx="10038">
                  <c:v>42861.180567129632</c:v>
                </c:pt>
                <c:pt idx="10039">
                  <c:v>42861.181273148184</c:v>
                </c:pt>
                <c:pt idx="10040">
                  <c:v>42861.181979166664</c:v>
                </c:pt>
                <c:pt idx="10041">
                  <c:v>42861.182685185187</c:v>
                </c:pt>
                <c:pt idx="10042">
                  <c:v>42861.183391203704</c:v>
                </c:pt>
                <c:pt idx="10043">
                  <c:v>42861.184097222242</c:v>
                </c:pt>
                <c:pt idx="10044">
                  <c:v>42861.184803240743</c:v>
                </c:pt>
                <c:pt idx="10045">
                  <c:v>42861.18550925926</c:v>
                </c:pt>
                <c:pt idx="10046">
                  <c:v>42861.186215277805</c:v>
                </c:pt>
                <c:pt idx="10047">
                  <c:v>42861.186921296299</c:v>
                </c:pt>
                <c:pt idx="10048">
                  <c:v>42861.187627314815</c:v>
                </c:pt>
                <c:pt idx="10049">
                  <c:v>42861.188333333332</c:v>
                </c:pt>
                <c:pt idx="10050">
                  <c:v>42861.189039351862</c:v>
                </c:pt>
                <c:pt idx="10051">
                  <c:v>42861.189745370371</c:v>
                </c:pt>
                <c:pt idx="10052">
                  <c:v>42861.190451388888</c:v>
                </c:pt>
                <c:pt idx="10053">
                  <c:v>42861.191157407404</c:v>
                </c:pt>
                <c:pt idx="10054">
                  <c:v>42861.191863425927</c:v>
                </c:pt>
                <c:pt idx="10055">
                  <c:v>42861.192569444465</c:v>
                </c:pt>
                <c:pt idx="10056">
                  <c:v>42861.19327546296</c:v>
                </c:pt>
                <c:pt idx="10057">
                  <c:v>42861.193981481447</c:v>
                </c:pt>
                <c:pt idx="10058">
                  <c:v>42861.194687499999</c:v>
                </c:pt>
                <c:pt idx="10059">
                  <c:v>42861.195393518494</c:v>
                </c:pt>
                <c:pt idx="10060">
                  <c:v>42861.196099537025</c:v>
                </c:pt>
                <c:pt idx="10061">
                  <c:v>42861.196805555555</c:v>
                </c:pt>
                <c:pt idx="10062">
                  <c:v>42861.197511574072</c:v>
                </c:pt>
                <c:pt idx="10063">
                  <c:v>42861.198611111104</c:v>
                </c:pt>
                <c:pt idx="10064">
                  <c:v>42861.199317129627</c:v>
                </c:pt>
                <c:pt idx="10065">
                  <c:v>42861.200023148172</c:v>
                </c:pt>
                <c:pt idx="10066">
                  <c:v>42861.200729166645</c:v>
                </c:pt>
                <c:pt idx="10067">
                  <c:v>42861.201435185176</c:v>
                </c:pt>
                <c:pt idx="10068">
                  <c:v>42861.202141203677</c:v>
                </c:pt>
                <c:pt idx="10069">
                  <c:v>42861.202847222223</c:v>
                </c:pt>
                <c:pt idx="10070">
                  <c:v>42861.203553240739</c:v>
                </c:pt>
                <c:pt idx="10071">
                  <c:v>42861.204259259262</c:v>
                </c:pt>
                <c:pt idx="10072">
                  <c:v>42861.204965277779</c:v>
                </c:pt>
                <c:pt idx="10073">
                  <c:v>42861.205671296295</c:v>
                </c:pt>
                <c:pt idx="10074">
                  <c:v>42861.206377314811</c:v>
                </c:pt>
                <c:pt idx="10075">
                  <c:v>42861.207083333313</c:v>
                </c:pt>
                <c:pt idx="10076">
                  <c:v>42861.207789351829</c:v>
                </c:pt>
                <c:pt idx="10077">
                  <c:v>42861.208495370367</c:v>
                </c:pt>
                <c:pt idx="10078">
                  <c:v>42861.209201388891</c:v>
                </c:pt>
                <c:pt idx="10079">
                  <c:v>42861.209907407407</c:v>
                </c:pt>
                <c:pt idx="10080">
                  <c:v>42861.210613425945</c:v>
                </c:pt>
                <c:pt idx="10081">
                  <c:v>42861.211319444476</c:v>
                </c:pt>
                <c:pt idx="10082">
                  <c:v>42861.212025462963</c:v>
                </c:pt>
                <c:pt idx="10083">
                  <c:v>42861.212731481479</c:v>
                </c:pt>
                <c:pt idx="10084">
                  <c:v>42861.213437499995</c:v>
                </c:pt>
                <c:pt idx="10085">
                  <c:v>42861.214143518504</c:v>
                </c:pt>
                <c:pt idx="10086">
                  <c:v>42861.214849537035</c:v>
                </c:pt>
                <c:pt idx="10087">
                  <c:v>42861.215555555558</c:v>
                </c:pt>
                <c:pt idx="10088">
                  <c:v>42861.216261574082</c:v>
                </c:pt>
                <c:pt idx="10089">
                  <c:v>42861.216967592591</c:v>
                </c:pt>
                <c:pt idx="10090">
                  <c:v>42861.217673611092</c:v>
                </c:pt>
                <c:pt idx="10091">
                  <c:v>42861.21837962963</c:v>
                </c:pt>
                <c:pt idx="10092">
                  <c:v>42861.219664351855</c:v>
                </c:pt>
                <c:pt idx="10093">
                  <c:v>42861.220370370371</c:v>
                </c:pt>
                <c:pt idx="10094">
                  <c:v>42861.221076388887</c:v>
                </c:pt>
                <c:pt idx="10095">
                  <c:v>42861.221782407367</c:v>
                </c:pt>
                <c:pt idx="10096">
                  <c:v>42861.222488425927</c:v>
                </c:pt>
                <c:pt idx="10097">
                  <c:v>42861.223194444436</c:v>
                </c:pt>
                <c:pt idx="10098">
                  <c:v>42861.223900462945</c:v>
                </c:pt>
                <c:pt idx="10099">
                  <c:v>42861.224606481475</c:v>
                </c:pt>
                <c:pt idx="10100">
                  <c:v>42861.225312499999</c:v>
                </c:pt>
                <c:pt idx="10101">
                  <c:v>42861.226018518515</c:v>
                </c:pt>
                <c:pt idx="10102">
                  <c:v>42861.226724537002</c:v>
                </c:pt>
                <c:pt idx="10103">
                  <c:v>42861.227430555518</c:v>
                </c:pt>
                <c:pt idx="10104">
                  <c:v>42861.228136574071</c:v>
                </c:pt>
                <c:pt idx="10105">
                  <c:v>42861.228842592594</c:v>
                </c:pt>
                <c:pt idx="10106">
                  <c:v>42861.229548611067</c:v>
                </c:pt>
                <c:pt idx="10107">
                  <c:v>42861.230254629627</c:v>
                </c:pt>
                <c:pt idx="10108">
                  <c:v>42861.23096064815</c:v>
                </c:pt>
                <c:pt idx="10109">
                  <c:v>42861.231666666623</c:v>
                </c:pt>
                <c:pt idx="10110">
                  <c:v>42861.232372685176</c:v>
                </c:pt>
                <c:pt idx="10111">
                  <c:v>42861.233078703677</c:v>
                </c:pt>
                <c:pt idx="10112">
                  <c:v>42861.233784722179</c:v>
                </c:pt>
                <c:pt idx="10113">
                  <c:v>42861.234490740724</c:v>
                </c:pt>
                <c:pt idx="10114">
                  <c:v>42861.235196759219</c:v>
                </c:pt>
                <c:pt idx="10115">
                  <c:v>42861.235902777757</c:v>
                </c:pt>
                <c:pt idx="10116">
                  <c:v>42861.236608796295</c:v>
                </c:pt>
                <c:pt idx="10117">
                  <c:v>42861.237314814804</c:v>
                </c:pt>
                <c:pt idx="10118">
                  <c:v>42861.238020833312</c:v>
                </c:pt>
                <c:pt idx="10119">
                  <c:v>42861.238726851821</c:v>
                </c:pt>
                <c:pt idx="10120">
                  <c:v>42861.239432870345</c:v>
                </c:pt>
                <c:pt idx="10121">
                  <c:v>42861.24013888889</c:v>
                </c:pt>
                <c:pt idx="10122">
                  <c:v>42861.241099537016</c:v>
                </c:pt>
                <c:pt idx="10123">
                  <c:v>42861.241805555554</c:v>
                </c:pt>
                <c:pt idx="10124">
                  <c:v>42861.242511574092</c:v>
                </c:pt>
                <c:pt idx="10125">
                  <c:v>42861.243217592593</c:v>
                </c:pt>
                <c:pt idx="10126">
                  <c:v>42861.243923611066</c:v>
                </c:pt>
                <c:pt idx="10127">
                  <c:v>42861.244629629626</c:v>
                </c:pt>
                <c:pt idx="10128">
                  <c:v>42861.245335648149</c:v>
                </c:pt>
                <c:pt idx="10129">
                  <c:v>42861.246041666644</c:v>
                </c:pt>
                <c:pt idx="10130">
                  <c:v>42861.246747685174</c:v>
                </c:pt>
              </c:numCache>
            </c:numRef>
          </c:xVal>
          <c:yVal>
            <c:numRef>
              <c:f>'BARI-01_2017-04-29_2017-04-30_s'!$F$2:$F$10132</c:f>
              <c:numCache>
                <c:formatCode>0.0000000</c:formatCode>
                <c:ptCount val="10131"/>
                <c:pt idx="0">
                  <c:v>24.996994833333304</c:v>
                </c:pt>
                <c:pt idx="1">
                  <c:v>24.998907499999987</c:v>
                </c:pt>
                <c:pt idx="2">
                  <c:v>24.994808999999997</c:v>
                </c:pt>
                <c:pt idx="3">
                  <c:v>24.998360999999989</c:v>
                </c:pt>
                <c:pt idx="4">
                  <c:v>24.990984000000001</c:v>
                </c:pt>
                <c:pt idx="5">
                  <c:v>25.001093333333319</c:v>
                </c:pt>
                <c:pt idx="6">
                  <c:v>25.00355233333331</c:v>
                </c:pt>
                <c:pt idx="7">
                  <c:v>24.972677999999981</c:v>
                </c:pt>
                <c:pt idx="8">
                  <c:v>24.944262666666667</c:v>
                </c:pt>
                <c:pt idx="9">
                  <c:v>24.935792666666661</c:v>
                </c:pt>
                <c:pt idx="10">
                  <c:v>24.91939933333331</c:v>
                </c:pt>
                <c:pt idx="11">
                  <c:v>24.942896499999989</c:v>
                </c:pt>
                <c:pt idx="12">
                  <c:v>24.949453833333305</c:v>
                </c:pt>
                <c:pt idx="13">
                  <c:v>24.939891000000014</c:v>
                </c:pt>
                <c:pt idx="14">
                  <c:v>24.940983833333313</c:v>
                </c:pt>
                <c:pt idx="15">
                  <c:v>24.95382533333332</c:v>
                </c:pt>
                <c:pt idx="16">
                  <c:v>24.957377333333319</c:v>
                </c:pt>
                <c:pt idx="17">
                  <c:v>24.944535833333312</c:v>
                </c:pt>
                <c:pt idx="18">
                  <c:v>24.926776333333311</c:v>
                </c:pt>
                <c:pt idx="19">
                  <c:v>24.9254103333333</c:v>
                </c:pt>
                <c:pt idx="20">
                  <c:v>24.919672666666671</c:v>
                </c:pt>
                <c:pt idx="21">
                  <c:v>24.922404833333307</c:v>
                </c:pt>
                <c:pt idx="22">
                  <c:v>24.938798166666675</c:v>
                </c:pt>
                <c:pt idx="23">
                  <c:v>24.941803666666679</c:v>
                </c:pt>
                <c:pt idx="24">
                  <c:v>24.972404833333314</c:v>
                </c:pt>
                <c:pt idx="25">
                  <c:v>24.945902166666674</c:v>
                </c:pt>
                <c:pt idx="26">
                  <c:v>24.964208166666683</c:v>
                </c:pt>
                <c:pt idx="27">
                  <c:v>24.938251833333325</c:v>
                </c:pt>
                <c:pt idx="28">
                  <c:v>24.937432166666675</c:v>
                </c:pt>
                <c:pt idx="29">
                  <c:v>24.9232245</c:v>
                </c:pt>
                <c:pt idx="30">
                  <c:v>24.932787333333316</c:v>
                </c:pt>
                <c:pt idx="31">
                  <c:v>24.911202500000009</c:v>
                </c:pt>
                <c:pt idx="32">
                  <c:v>24.904918333333324</c:v>
                </c:pt>
                <c:pt idx="33">
                  <c:v>24.914208000000023</c:v>
                </c:pt>
                <c:pt idx="34">
                  <c:v>24.89289650000001</c:v>
                </c:pt>
                <c:pt idx="35">
                  <c:v>24.889071333333323</c:v>
                </c:pt>
                <c:pt idx="36">
                  <c:v>24.867213500000002</c:v>
                </c:pt>
                <c:pt idx="37">
                  <c:v>24.850546833333315</c:v>
                </c:pt>
                <c:pt idx="38">
                  <c:v>24.86857966666668</c:v>
                </c:pt>
                <c:pt idx="39">
                  <c:v>24.873770833333317</c:v>
                </c:pt>
                <c:pt idx="40">
                  <c:v>24.863661500000013</c:v>
                </c:pt>
                <c:pt idx="41">
                  <c:v>24.856557666666685</c:v>
                </c:pt>
                <c:pt idx="42">
                  <c:v>24.836339000000006</c:v>
                </c:pt>
                <c:pt idx="43">
                  <c:v>24.823497500000006</c:v>
                </c:pt>
                <c:pt idx="44">
                  <c:v>24.829781666666683</c:v>
                </c:pt>
                <c:pt idx="45">
                  <c:v>24.826503000000006</c:v>
                </c:pt>
                <c:pt idx="46">
                  <c:v>24.815574000000019</c:v>
                </c:pt>
                <c:pt idx="47">
                  <c:v>24.831967333333328</c:v>
                </c:pt>
                <c:pt idx="48">
                  <c:v>24.843989166666681</c:v>
                </c:pt>
                <c:pt idx="49">
                  <c:v>24.841803333333321</c:v>
                </c:pt>
                <c:pt idx="50">
                  <c:v>24.826502833333304</c:v>
                </c:pt>
                <c:pt idx="51">
                  <c:v>24.833606666666665</c:v>
                </c:pt>
                <c:pt idx="52">
                  <c:v>24.846721333333306</c:v>
                </c:pt>
                <c:pt idx="53">
                  <c:v>24.841803333333317</c:v>
                </c:pt>
                <c:pt idx="54">
                  <c:v>24.84535533333332</c:v>
                </c:pt>
                <c:pt idx="55">
                  <c:v>24.828688666666668</c:v>
                </c:pt>
                <c:pt idx="56">
                  <c:v>24.809836333333319</c:v>
                </c:pt>
                <c:pt idx="57">
                  <c:v>24.81420783333332</c:v>
                </c:pt>
                <c:pt idx="58">
                  <c:v>24.818852666666679</c:v>
                </c:pt>
                <c:pt idx="59">
                  <c:v>24.831967500000012</c:v>
                </c:pt>
                <c:pt idx="60">
                  <c:v>24.819672333333319</c:v>
                </c:pt>
                <c:pt idx="61">
                  <c:v>24.812021999999999</c:v>
                </c:pt>
                <c:pt idx="62">
                  <c:v>24.819672333333319</c:v>
                </c:pt>
                <c:pt idx="63">
                  <c:v>24.816939999999999</c:v>
                </c:pt>
                <c:pt idx="64">
                  <c:v>24.803278666666674</c:v>
                </c:pt>
                <c:pt idx="65">
                  <c:v>24.787704833333315</c:v>
                </c:pt>
                <c:pt idx="66">
                  <c:v>24.803278666666678</c:v>
                </c:pt>
                <c:pt idx="67">
                  <c:v>24.812568166666694</c:v>
                </c:pt>
                <c:pt idx="68">
                  <c:v>24.829234833333313</c:v>
                </c:pt>
                <c:pt idx="69">
                  <c:v>24.826502666666677</c:v>
                </c:pt>
                <c:pt idx="70">
                  <c:v>24.84289600000001</c:v>
                </c:pt>
                <c:pt idx="71">
                  <c:v>24.837431666666689</c:v>
                </c:pt>
                <c:pt idx="72">
                  <c:v>24.809016333333325</c:v>
                </c:pt>
                <c:pt idx="73">
                  <c:v>24.813934333333332</c:v>
                </c:pt>
                <c:pt idx="74">
                  <c:v>24.80437150000002</c:v>
                </c:pt>
                <c:pt idx="75">
                  <c:v>24.79590166666669</c:v>
                </c:pt>
                <c:pt idx="76">
                  <c:v>24.815847000000023</c:v>
                </c:pt>
                <c:pt idx="77">
                  <c:v>24.811202166666696</c:v>
                </c:pt>
                <c:pt idx="78">
                  <c:v>24.818032666666674</c:v>
                </c:pt>
                <c:pt idx="79">
                  <c:v>24.799180166666687</c:v>
                </c:pt>
                <c:pt idx="80">
                  <c:v>24.786885166666693</c:v>
                </c:pt>
                <c:pt idx="81">
                  <c:v>24.779235000000014</c:v>
                </c:pt>
                <c:pt idx="82">
                  <c:v>24.752732333333302</c:v>
                </c:pt>
                <c:pt idx="83">
                  <c:v>24.733879833333322</c:v>
                </c:pt>
                <c:pt idx="84">
                  <c:v>24.707377000000005</c:v>
                </c:pt>
                <c:pt idx="85">
                  <c:v>24.750819666666668</c:v>
                </c:pt>
                <c:pt idx="86">
                  <c:v>24.718579166666668</c:v>
                </c:pt>
                <c:pt idx="87">
                  <c:v>24.715300499999991</c:v>
                </c:pt>
                <c:pt idx="88">
                  <c:v>24.687431666666679</c:v>
                </c:pt>
                <c:pt idx="89">
                  <c:v>24.682786833333296</c:v>
                </c:pt>
                <c:pt idx="90">
                  <c:v>24.667759499999992</c:v>
                </c:pt>
                <c:pt idx="91">
                  <c:v>24.657376999999997</c:v>
                </c:pt>
                <c:pt idx="92">
                  <c:v>24.627049166666669</c:v>
                </c:pt>
                <c:pt idx="93">
                  <c:v>24.629781333333316</c:v>
                </c:pt>
                <c:pt idx="94">
                  <c:v>24.631967166666691</c:v>
                </c:pt>
                <c:pt idx="95">
                  <c:v>24.634426166666671</c:v>
                </c:pt>
                <c:pt idx="96">
                  <c:v>24.635792166666658</c:v>
                </c:pt>
                <c:pt idx="97">
                  <c:v>24.627048999999992</c:v>
                </c:pt>
                <c:pt idx="98">
                  <c:v>24.610108999999991</c:v>
                </c:pt>
                <c:pt idx="99">
                  <c:v>24.592622666666642</c:v>
                </c:pt>
                <c:pt idx="100">
                  <c:v>24.573497166666655</c:v>
                </c:pt>
                <c:pt idx="101">
                  <c:v>24.552185666666666</c:v>
                </c:pt>
                <c:pt idx="102">
                  <c:v>24.570218499999992</c:v>
                </c:pt>
                <c:pt idx="103">
                  <c:v>24.565027166666656</c:v>
                </c:pt>
                <c:pt idx="104">
                  <c:v>24.575409666666648</c:v>
                </c:pt>
                <c:pt idx="105">
                  <c:v>24.545901499999992</c:v>
                </c:pt>
                <c:pt idx="106">
                  <c:v>24.519398666666667</c:v>
                </c:pt>
                <c:pt idx="107">
                  <c:v>24.488524333333295</c:v>
                </c:pt>
                <c:pt idx="108">
                  <c:v>24.471311166666677</c:v>
                </c:pt>
                <c:pt idx="109">
                  <c:v>24.435518833333305</c:v>
                </c:pt>
                <c:pt idx="110">
                  <c:v>24.444262000000002</c:v>
                </c:pt>
                <c:pt idx="111">
                  <c:v>24.416119833333312</c:v>
                </c:pt>
                <c:pt idx="112">
                  <c:v>24.415027000000006</c:v>
                </c:pt>
                <c:pt idx="113">
                  <c:v>24.414207333333323</c:v>
                </c:pt>
                <c:pt idx="114">
                  <c:v>24.394262000000008</c:v>
                </c:pt>
                <c:pt idx="115">
                  <c:v>24.385245499999996</c:v>
                </c:pt>
                <c:pt idx="116">
                  <c:v>24.367212666666671</c:v>
                </c:pt>
                <c:pt idx="117">
                  <c:v>24.354098000000018</c:v>
                </c:pt>
                <c:pt idx="118">
                  <c:v>24.346447833333304</c:v>
                </c:pt>
                <c:pt idx="119">
                  <c:v>24.310109000000001</c:v>
                </c:pt>
                <c:pt idx="120">
                  <c:v>24.30683033333332</c:v>
                </c:pt>
                <c:pt idx="121">
                  <c:v>24.310109000000001</c:v>
                </c:pt>
                <c:pt idx="122">
                  <c:v>24.307649999999985</c:v>
                </c:pt>
                <c:pt idx="123">
                  <c:v>24.28879766666665</c:v>
                </c:pt>
                <c:pt idx="124">
                  <c:v>24.290710333333305</c:v>
                </c:pt>
                <c:pt idx="125">
                  <c:v>24.281967166666671</c:v>
                </c:pt>
                <c:pt idx="126">
                  <c:v>24.236065499999995</c:v>
                </c:pt>
                <c:pt idx="127">
                  <c:v>24.228415333333302</c:v>
                </c:pt>
                <c:pt idx="128">
                  <c:v>24.193169499999993</c:v>
                </c:pt>
                <c:pt idx="129">
                  <c:v>24.170491833333308</c:v>
                </c:pt>
                <c:pt idx="130">
                  <c:v>24.150546499999987</c:v>
                </c:pt>
                <c:pt idx="131">
                  <c:v>24.139070999999991</c:v>
                </c:pt>
                <c:pt idx="132">
                  <c:v>24.150546499999987</c:v>
                </c:pt>
                <c:pt idx="133">
                  <c:v>24.149180333333309</c:v>
                </c:pt>
                <c:pt idx="134">
                  <c:v>24.125683166666654</c:v>
                </c:pt>
                <c:pt idx="135">
                  <c:v>24.113114833333309</c:v>
                </c:pt>
                <c:pt idx="136">
                  <c:v>24.075683166666654</c:v>
                </c:pt>
                <c:pt idx="137">
                  <c:v>24.07322416666667</c:v>
                </c:pt>
                <c:pt idx="138">
                  <c:v>24.050819833333307</c:v>
                </c:pt>
                <c:pt idx="139">
                  <c:v>24.060655833333307</c:v>
                </c:pt>
                <c:pt idx="140">
                  <c:v>24.064207666666668</c:v>
                </c:pt>
                <c:pt idx="141">
                  <c:v>24.053278666666674</c:v>
                </c:pt>
                <c:pt idx="142">
                  <c:v>24.0519125</c:v>
                </c:pt>
                <c:pt idx="143">
                  <c:v>24.075682999999984</c:v>
                </c:pt>
                <c:pt idx="144">
                  <c:v>24.0860655</c:v>
                </c:pt>
                <c:pt idx="145">
                  <c:v>24.041256666666673</c:v>
                </c:pt>
                <c:pt idx="146">
                  <c:v>24.034425999999996</c:v>
                </c:pt>
                <c:pt idx="147">
                  <c:v>24.032240333333306</c:v>
                </c:pt>
                <c:pt idx="148">
                  <c:v>24.04781416666669</c:v>
                </c:pt>
                <c:pt idx="149">
                  <c:v>24.040164000000001</c:v>
                </c:pt>
                <c:pt idx="150">
                  <c:v>24.047814333333321</c:v>
                </c:pt>
                <c:pt idx="151">
                  <c:v>24.04672149999999</c:v>
                </c:pt>
                <c:pt idx="152">
                  <c:v>24.061748833333315</c:v>
                </c:pt>
                <c:pt idx="153">
                  <c:v>24.049726999999983</c:v>
                </c:pt>
                <c:pt idx="154">
                  <c:v>24.035519333333305</c:v>
                </c:pt>
                <c:pt idx="155">
                  <c:v>24.027049333333306</c:v>
                </c:pt>
                <c:pt idx="156">
                  <c:v>24.030601333333315</c:v>
                </c:pt>
                <c:pt idx="157">
                  <c:v>24.045355499999992</c:v>
                </c:pt>
                <c:pt idx="158">
                  <c:v>24.026776333333306</c:v>
                </c:pt>
                <c:pt idx="159">
                  <c:v>24.04535566666668</c:v>
                </c:pt>
                <c:pt idx="160">
                  <c:v>24.045082333333305</c:v>
                </c:pt>
                <c:pt idx="161">
                  <c:v>24.060382833333296</c:v>
                </c:pt>
                <c:pt idx="162">
                  <c:v>24.034699666666661</c:v>
                </c:pt>
                <c:pt idx="163">
                  <c:v>24.028961999999993</c:v>
                </c:pt>
                <c:pt idx="164">
                  <c:v>23.995355499999999</c:v>
                </c:pt>
                <c:pt idx="165">
                  <c:v>23.979235333333307</c:v>
                </c:pt>
                <c:pt idx="166">
                  <c:v>23.970218999999986</c:v>
                </c:pt>
                <c:pt idx="167">
                  <c:v>23.968033333333292</c:v>
                </c:pt>
                <c:pt idx="168">
                  <c:v>23.974317499999987</c:v>
                </c:pt>
                <c:pt idx="169">
                  <c:v>24.003552499999987</c:v>
                </c:pt>
                <c:pt idx="170">
                  <c:v>23.993443166666644</c:v>
                </c:pt>
                <c:pt idx="171">
                  <c:v>23.982514333333288</c:v>
                </c:pt>
                <c:pt idx="172">
                  <c:v>23.975683666666647</c:v>
                </c:pt>
                <c:pt idx="173">
                  <c:v>23.962568999999977</c:v>
                </c:pt>
                <c:pt idx="174">
                  <c:v>23.970219166666659</c:v>
                </c:pt>
                <c:pt idx="175">
                  <c:v>23.966667333333302</c:v>
                </c:pt>
                <c:pt idx="176">
                  <c:v>23.981967833333304</c:v>
                </c:pt>
                <c:pt idx="177">
                  <c:v>23.982240999999966</c:v>
                </c:pt>
                <c:pt idx="178">
                  <c:v>23.97349766666666</c:v>
                </c:pt>
                <c:pt idx="179">
                  <c:v>23.977049499999989</c:v>
                </c:pt>
                <c:pt idx="180">
                  <c:v>23.987978499999997</c:v>
                </c:pt>
                <c:pt idx="181">
                  <c:v>23.979781833333305</c:v>
                </c:pt>
                <c:pt idx="182">
                  <c:v>23.971858333333326</c:v>
                </c:pt>
                <c:pt idx="183">
                  <c:v>23.970765333333311</c:v>
                </c:pt>
                <c:pt idx="184">
                  <c:v>23.98415333333331</c:v>
                </c:pt>
                <c:pt idx="185">
                  <c:v>23.97486383333332</c:v>
                </c:pt>
                <c:pt idx="186">
                  <c:v>23.995628833333296</c:v>
                </c:pt>
                <c:pt idx="187">
                  <c:v>23.996721666666666</c:v>
                </c:pt>
                <c:pt idx="188">
                  <c:v>24.019945666666686</c:v>
                </c:pt>
                <c:pt idx="189">
                  <c:v>24.041530333333313</c:v>
                </c:pt>
                <c:pt idx="190">
                  <c:v>24.031421000000019</c:v>
                </c:pt>
                <c:pt idx="191">
                  <c:v>24.017759833333322</c:v>
                </c:pt>
                <c:pt idx="192">
                  <c:v>24.023770833333312</c:v>
                </c:pt>
                <c:pt idx="193">
                  <c:v>24.004372</c:v>
                </c:pt>
                <c:pt idx="194">
                  <c:v>24.040983999999987</c:v>
                </c:pt>
                <c:pt idx="195">
                  <c:v>24.039344666666668</c:v>
                </c:pt>
                <c:pt idx="196">
                  <c:v>24.051093166666675</c:v>
                </c:pt>
                <c:pt idx="197">
                  <c:v>24.045082333333305</c:v>
                </c:pt>
                <c:pt idx="198">
                  <c:v>24.075410166666664</c:v>
                </c:pt>
                <c:pt idx="199">
                  <c:v>24.080601499999986</c:v>
                </c:pt>
                <c:pt idx="200">
                  <c:v>24.061748999999988</c:v>
                </c:pt>
                <c:pt idx="201">
                  <c:v>24.04644849999999</c:v>
                </c:pt>
                <c:pt idx="202">
                  <c:v>24.045082333333312</c:v>
                </c:pt>
                <c:pt idx="203">
                  <c:v>24.039891000000015</c:v>
                </c:pt>
                <c:pt idx="204">
                  <c:v>24.046994833333322</c:v>
                </c:pt>
                <c:pt idx="205">
                  <c:v>24.037158833333329</c:v>
                </c:pt>
                <c:pt idx="206">
                  <c:v>24.028688999999993</c:v>
                </c:pt>
                <c:pt idx="207">
                  <c:v>24.029508666666668</c:v>
                </c:pt>
                <c:pt idx="208">
                  <c:v>24.040437499999989</c:v>
                </c:pt>
                <c:pt idx="209">
                  <c:v>24.033880166666684</c:v>
                </c:pt>
                <c:pt idx="210">
                  <c:v>24.036065833333321</c:v>
                </c:pt>
                <c:pt idx="211">
                  <c:v>24.042350000000003</c:v>
                </c:pt>
                <c:pt idx="212">
                  <c:v>24.040710666666669</c:v>
                </c:pt>
                <c:pt idx="213">
                  <c:v>24.025956500000007</c:v>
                </c:pt>
                <c:pt idx="214">
                  <c:v>24.029508333333325</c:v>
                </c:pt>
                <c:pt idx="215">
                  <c:v>24.00819700000001</c:v>
                </c:pt>
                <c:pt idx="216">
                  <c:v>24.013934666666689</c:v>
                </c:pt>
                <c:pt idx="217">
                  <c:v>24.01311500000002</c:v>
                </c:pt>
                <c:pt idx="218">
                  <c:v>24.016393666666684</c:v>
                </c:pt>
                <c:pt idx="219">
                  <c:v>23.995082166666673</c:v>
                </c:pt>
                <c:pt idx="220">
                  <c:v>24.022131333333306</c:v>
                </c:pt>
                <c:pt idx="221">
                  <c:v>24.004644999999989</c:v>
                </c:pt>
                <c:pt idx="222">
                  <c:v>23.990710666666651</c:v>
                </c:pt>
                <c:pt idx="223">
                  <c:v>23.990710666666651</c:v>
                </c:pt>
                <c:pt idx="224">
                  <c:v>23.98442649999998</c:v>
                </c:pt>
                <c:pt idx="225">
                  <c:v>23.986612166666649</c:v>
                </c:pt>
                <c:pt idx="226">
                  <c:v>23.989617666666653</c:v>
                </c:pt>
                <c:pt idx="227">
                  <c:v>23.990983833333303</c:v>
                </c:pt>
                <c:pt idx="228">
                  <c:v>23.974317166666658</c:v>
                </c:pt>
                <c:pt idx="229">
                  <c:v>23.967213333333302</c:v>
                </c:pt>
                <c:pt idx="230">
                  <c:v>23.969399166666648</c:v>
                </c:pt>
                <c:pt idx="231">
                  <c:v>23.980054833333302</c:v>
                </c:pt>
                <c:pt idx="232">
                  <c:v>23.964207833333283</c:v>
                </c:pt>
                <c:pt idx="233">
                  <c:v>23.964754166666655</c:v>
                </c:pt>
                <c:pt idx="234">
                  <c:v>23.978688666666649</c:v>
                </c:pt>
                <c:pt idx="235">
                  <c:v>23.97185799999999</c:v>
                </c:pt>
                <c:pt idx="236">
                  <c:v>23.980054833333302</c:v>
                </c:pt>
                <c:pt idx="237">
                  <c:v>23.976229666666644</c:v>
                </c:pt>
                <c:pt idx="238">
                  <c:v>23.975410166666659</c:v>
                </c:pt>
                <c:pt idx="239">
                  <c:v>23.982240833333289</c:v>
                </c:pt>
                <c:pt idx="240">
                  <c:v>23.955464833333306</c:v>
                </c:pt>
                <c:pt idx="241">
                  <c:v>23.98551949999997</c:v>
                </c:pt>
                <c:pt idx="242">
                  <c:v>23.9773228333333</c:v>
                </c:pt>
                <c:pt idx="243">
                  <c:v>23.975956666666661</c:v>
                </c:pt>
                <c:pt idx="244">
                  <c:v>23.942076833333296</c:v>
                </c:pt>
                <c:pt idx="245">
                  <c:v>23.935792666666657</c:v>
                </c:pt>
                <c:pt idx="246">
                  <c:v>23.921038500000002</c:v>
                </c:pt>
                <c:pt idx="247">
                  <c:v>23.898907500000004</c:v>
                </c:pt>
                <c:pt idx="248">
                  <c:v>23.924044166666675</c:v>
                </c:pt>
                <c:pt idx="249">
                  <c:v>23.898634333333312</c:v>
                </c:pt>
                <c:pt idx="250">
                  <c:v>23.91448133333332</c:v>
                </c:pt>
                <c:pt idx="251">
                  <c:v>23.949727166666669</c:v>
                </c:pt>
                <c:pt idx="252">
                  <c:v>23.941803666666683</c:v>
                </c:pt>
                <c:pt idx="253">
                  <c:v>23.968306333333302</c:v>
                </c:pt>
                <c:pt idx="254">
                  <c:v>23.959563166666683</c:v>
                </c:pt>
                <c:pt idx="255">
                  <c:v>23.948361000000009</c:v>
                </c:pt>
                <c:pt idx="256">
                  <c:v>23.963115166666675</c:v>
                </c:pt>
                <c:pt idx="257">
                  <c:v>23.957650666666684</c:v>
                </c:pt>
                <c:pt idx="258">
                  <c:v>23.935519499999991</c:v>
                </c:pt>
                <c:pt idx="259">
                  <c:v>23.948361000000013</c:v>
                </c:pt>
                <c:pt idx="260">
                  <c:v>23.969672666666664</c:v>
                </c:pt>
                <c:pt idx="261">
                  <c:v>24.003552333333317</c:v>
                </c:pt>
                <c:pt idx="262">
                  <c:v>24.010383000000008</c:v>
                </c:pt>
                <c:pt idx="263">
                  <c:v>23.996721833333311</c:v>
                </c:pt>
                <c:pt idx="264">
                  <c:v>23.977323000000009</c:v>
                </c:pt>
                <c:pt idx="265">
                  <c:v>23.98879833333331</c:v>
                </c:pt>
                <c:pt idx="266">
                  <c:v>23.986612499999989</c:v>
                </c:pt>
                <c:pt idx="267">
                  <c:v>23.990984000000008</c:v>
                </c:pt>
                <c:pt idx="268">
                  <c:v>23.985792833333292</c:v>
                </c:pt>
                <c:pt idx="269">
                  <c:v>24.015574166666681</c:v>
                </c:pt>
                <c:pt idx="270">
                  <c:v>24.015301000000008</c:v>
                </c:pt>
                <c:pt idx="271">
                  <c:v>24.023770833333316</c:v>
                </c:pt>
                <c:pt idx="272">
                  <c:v>24.033606833333316</c:v>
                </c:pt>
                <c:pt idx="273">
                  <c:v>24.049726999999997</c:v>
                </c:pt>
                <c:pt idx="274">
                  <c:v>24.055191499999999</c:v>
                </c:pt>
                <c:pt idx="275">
                  <c:v>24.0759565</c:v>
                </c:pt>
                <c:pt idx="276">
                  <c:v>24.066940166666665</c:v>
                </c:pt>
                <c:pt idx="277">
                  <c:v>24.07295100000001</c:v>
                </c:pt>
                <c:pt idx="278">
                  <c:v>24.0751368333333</c:v>
                </c:pt>
                <c:pt idx="279">
                  <c:v>24.087158666666674</c:v>
                </c:pt>
                <c:pt idx="280">
                  <c:v>24.079235166666678</c:v>
                </c:pt>
                <c:pt idx="281">
                  <c:v>24.08224066666666</c:v>
                </c:pt>
                <c:pt idx="282">
                  <c:v>24.094809000000005</c:v>
                </c:pt>
                <c:pt idx="283">
                  <c:v>24.08879799999999</c:v>
                </c:pt>
                <c:pt idx="284">
                  <c:v>24.10928983333331</c:v>
                </c:pt>
                <c:pt idx="285">
                  <c:v>24.127322666666668</c:v>
                </c:pt>
                <c:pt idx="286">
                  <c:v>24.149453833333318</c:v>
                </c:pt>
                <c:pt idx="287">
                  <c:v>24.159289833333318</c:v>
                </c:pt>
                <c:pt idx="288">
                  <c:v>24.191803500000013</c:v>
                </c:pt>
                <c:pt idx="289">
                  <c:v>24.177322666666679</c:v>
                </c:pt>
                <c:pt idx="290">
                  <c:v>24.164207833333318</c:v>
                </c:pt>
                <c:pt idx="291">
                  <c:v>24.172951000000019</c:v>
                </c:pt>
                <c:pt idx="292">
                  <c:v>24.184426499999997</c:v>
                </c:pt>
                <c:pt idx="293">
                  <c:v>24.175683333333318</c:v>
                </c:pt>
                <c:pt idx="294">
                  <c:v>24.16065600000001</c:v>
                </c:pt>
                <c:pt idx="295">
                  <c:v>24.171311833333323</c:v>
                </c:pt>
                <c:pt idx="296">
                  <c:v>24.161475666666686</c:v>
                </c:pt>
                <c:pt idx="297">
                  <c:v>24.155738000000003</c:v>
                </c:pt>
                <c:pt idx="298">
                  <c:v>24.159016666666684</c:v>
                </c:pt>
                <c:pt idx="299">
                  <c:v>24.163661500000003</c:v>
                </c:pt>
                <c:pt idx="300">
                  <c:v>24.179508500000001</c:v>
                </c:pt>
                <c:pt idx="301">
                  <c:v>24.178962000000013</c:v>
                </c:pt>
                <c:pt idx="302">
                  <c:v>24.196175166666691</c:v>
                </c:pt>
                <c:pt idx="303">
                  <c:v>24.216120499999999</c:v>
                </c:pt>
                <c:pt idx="304">
                  <c:v>24.265300833333299</c:v>
                </c:pt>
                <c:pt idx="305">
                  <c:v>24.29672149999999</c:v>
                </c:pt>
                <c:pt idx="306">
                  <c:v>24.304918333333326</c:v>
                </c:pt>
                <c:pt idx="307">
                  <c:v>24.313661333333329</c:v>
                </c:pt>
                <c:pt idx="308">
                  <c:v>24.307923500000005</c:v>
                </c:pt>
                <c:pt idx="309">
                  <c:v>24.329508333333319</c:v>
                </c:pt>
                <c:pt idx="310">
                  <c:v>24.317486499999998</c:v>
                </c:pt>
                <c:pt idx="311">
                  <c:v>24.31612033333332</c:v>
                </c:pt>
                <c:pt idx="312">
                  <c:v>24.307377166666683</c:v>
                </c:pt>
                <c:pt idx="313">
                  <c:v>24.310382666666676</c:v>
                </c:pt>
                <c:pt idx="314">
                  <c:v>24.292622999999971</c:v>
                </c:pt>
                <c:pt idx="315">
                  <c:v>24.31366116666668</c:v>
                </c:pt>
                <c:pt idx="316">
                  <c:v>24.304917999999994</c:v>
                </c:pt>
                <c:pt idx="317">
                  <c:v>24.336885166666683</c:v>
                </c:pt>
                <c:pt idx="318">
                  <c:v>24.337704833333316</c:v>
                </c:pt>
                <c:pt idx="319">
                  <c:v>24.328141999999989</c:v>
                </c:pt>
                <c:pt idx="320">
                  <c:v>24.359289499999996</c:v>
                </c:pt>
                <c:pt idx="321">
                  <c:v>24.34918016666667</c:v>
                </c:pt>
                <c:pt idx="322">
                  <c:v>24.337158333333324</c:v>
                </c:pt>
                <c:pt idx="323">
                  <c:v>24.331693999999992</c:v>
                </c:pt>
                <c:pt idx="324">
                  <c:v>24.342349666666649</c:v>
                </c:pt>
                <c:pt idx="325">
                  <c:v>24.332513666666657</c:v>
                </c:pt>
                <c:pt idx="326">
                  <c:v>24.340163999999987</c:v>
                </c:pt>
                <c:pt idx="327">
                  <c:v>24.337431833333312</c:v>
                </c:pt>
                <c:pt idx="328">
                  <c:v>24.337158500000001</c:v>
                </c:pt>
                <c:pt idx="329">
                  <c:v>24.318305999999993</c:v>
                </c:pt>
                <c:pt idx="330">
                  <c:v>24.317759666666667</c:v>
                </c:pt>
                <c:pt idx="331">
                  <c:v>24.315027499999992</c:v>
                </c:pt>
                <c:pt idx="332">
                  <c:v>24.292896333333299</c:v>
                </c:pt>
                <c:pt idx="333">
                  <c:v>24.285246166666646</c:v>
                </c:pt>
                <c:pt idx="334">
                  <c:v>24.274863666666668</c:v>
                </c:pt>
                <c:pt idx="335">
                  <c:v>24.272950999999992</c:v>
                </c:pt>
                <c:pt idx="336">
                  <c:v>24.262841666666656</c:v>
                </c:pt>
                <c:pt idx="337">
                  <c:v>24.240983833333303</c:v>
                </c:pt>
                <c:pt idx="338">
                  <c:v>24.225683166666656</c:v>
                </c:pt>
                <c:pt idx="339">
                  <c:v>24.201639499999981</c:v>
                </c:pt>
                <c:pt idx="340">
                  <c:v>24.178961999999995</c:v>
                </c:pt>
                <c:pt idx="341">
                  <c:v>24.182513833333296</c:v>
                </c:pt>
                <c:pt idx="342">
                  <c:v>24.188524666666659</c:v>
                </c:pt>
                <c:pt idx="343">
                  <c:v>24.193169499999996</c:v>
                </c:pt>
                <c:pt idx="344">
                  <c:v>24.207103833333306</c:v>
                </c:pt>
                <c:pt idx="345">
                  <c:v>24.19918033333332</c:v>
                </c:pt>
                <c:pt idx="346">
                  <c:v>24.166939833333309</c:v>
                </c:pt>
                <c:pt idx="347">
                  <c:v>24.157103833333316</c:v>
                </c:pt>
                <c:pt idx="348">
                  <c:v>24.125683166666665</c:v>
                </c:pt>
                <c:pt idx="349">
                  <c:v>24.153005500000013</c:v>
                </c:pt>
                <c:pt idx="350">
                  <c:v>24.163661333333319</c:v>
                </c:pt>
                <c:pt idx="351">
                  <c:v>24.159289833333318</c:v>
                </c:pt>
                <c:pt idx="352">
                  <c:v>24.169945500000001</c:v>
                </c:pt>
                <c:pt idx="353">
                  <c:v>24.185246166666669</c:v>
                </c:pt>
                <c:pt idx="354">
                  <c:v>24.192076833333314</c:v>
                </c:pt>
                <c:pt idx="355">
                  <c:v>24.190437500000009</c:v>
                </c:pt>
                <c:pt idx="356">
                  <c:v>24.205737999999997</c:v>
                </c:pt>
                <c:pt idx="357">
                  <c:v>24.204918333333325</c:v>
                </c:pt>
                <c:pt idx="358">
                  <c:v>24.214481166666694</c:v>
                </c:pt>
                <c:pt idx="359">
                  <c:v>24.215027500000009</c:v>
                </c:pt>
                <c:pt idx="360">
                  <c:v>24.241803500000007</c:v>
                </c:pt>
                <c:pt idx="361">
                  <c:v>24.246994833333318</c:v>
                </c:pt>
                <c:pt idx="362">
                  <c:v>24.261475666666684</c:v>
                </c:pt>
                <c:pt idx="363">
                  <c:v>24.273224333333317</c:v>
                </c:pt>
                <c:pt idx="364">
                  <c:v>24.259289833333312</c:v>
                </c:pt>
                <c:pt idx="365">
                  <c:v>24.27021883333331</c:v>
                </c:pt>
                <c:pt idx="366">
                  <c:v>24.264481</c:v>
                </c:pt>
                <c:pt idx="367">
                  <c:v>24.262841666666667</c:v>
                </c:pt>
                <c:pt idx="368">
                  <c:v>24.270491999999994</c:v>
                </c:pt>
                <c:pt idx="369">
                  <c:v>24.278415499999991</c:v>
                </c:pt>
                <c:pt idx="370">
                  <c:v>24.280054833333306</c:v>
                </c:pt>
                <c:pt idx="371">
                  <c:v>24.275956499999996</c:v>
                </c:pt>
                <c:pt idx="372">
                  <c:v>24.296448166666664</c:v>
                </c:pt>
                <c:pt idx="373">
                  <c:v>24.293989166666677</c:v>
                </c:pt>
                <c:pt idx="374">
                  <c:v>24.309016499999988</c:v>
                </c:pt>
                <c:pt idx="375">
                  <c:v>24.309289666666665</c:v>
                </c:pt>
                <c:pt idx="376">
                  <c:v>24.309836166666678</c:v>
                </c:pt>
                <c:pt idx="377">
                  <c:v>24.323224166666673</c:v>
                </c:pt>
                <c:pt idx="378">
                  <c:v>24.335245999999987</c:v>
                </c:pt>
                <c:pt idx="379">
                  <c:v>24.348360666666665</c:v>
                </c:pt>
                <c:pt idx="380">
                  <c:v>24.333606499999988</c:v>
                </c:pt>
                <c:pt idx="381">
                  <c:v>24.357650333333314</c:v>
                </c:pt>
                <c:pt idx="382">
                  <c:v>24.371584666666671</c:v>
                </c:pt>
                <c:pt idx="383">
                  <c:v>24.377595499999995</c:v>
                </c:pt>
                <c:pt idx="384">
                  <c:v>24.385245833333304</c:v>
                </c:pt>
                <c:pt idx="385">
                  <c:v>24.422677499999981</c:v>
                </c:pt>
                <c:pt idx="386">
                  <c:v>24.440710166666648</c:v>
                </c:pt>
                <c:pt idx="387">
                  <c:v>24.448633666666641</c:v>
                </c:pt>
                <c:pt idx="388">
                  <c:v>24.465027166666662</c:v>
                </c:pt>
                <c:pt idx="389">
                  <c:v>24.471038166666666</c:v>
                </c:pt>
                <c:pt idx="390">
                  <c:v>24.464207499999986</c:v>
                </c:pt>
                <c:pt idx="391">
                  <c:v>24.456830500000002</c:v>
                </c:pt>
                <c:pt idx="392">
                  <c:v>24.457650166666678</c:v>
                </c:pt>
                <c:pt idx="393">
                  <c:v>24.478961666666677</c:v>
                </c:pt>
                <c:pt idx="394">
                  <c:v>24.479234833333305</c:v>
                </c:pt>
                <c:pt idx="395">
                  <c:v>24.492895999999988</c:v>
                </c:pt>
                <c:pt idx="396">
                  <c:v>24.49726766666668</c:v>
                </c:pt>
                <c:pt idx="397">
                  <c:v>24.530054500000013</c:v>
                </c:pt>
                <c:pt idx="398">
                  <c:v>24.550273166666681</c:v>
                </c:pt>
                <c:pt idx="399">
                  <c:v>24.556830500000007</c:v>
                </c:pt>
                <c:pt idx="400">
                  <c:v>24.577049000000002</c:v>
                </c:pt>
                <c:pt idx="401">
                  <c:v>24.591803166666693</c:v>
                </c:pt>
                <c:pt idx="402">
                  <c:v>24.593989000000004</c:v>
                </c:pt>
                <c:pt idx="403">
                  <c:v>24.596174833333318</c:v>
                </c:pt>
                <c:pt idx="404">
                  <c:v>24.569672166666674</c:v>
                </c:pt>
                <c:pt idx="405">
                  <c:v>24.59289616666668</c:v>
                </c:pt>
                <c:pt idx="406">
                  <c:v>24.614480833333324</c:v>
                </c:pt>
                <c:pt idx="407">
                  <c:v>24.631147500000004</c:v>
                </c:pt>
                <c:pt idx="408">
                  <c:v>24.652185666666693</c:v>
                </c:pt>
                <c:pt idx="409">
                  <c:v>24.649726666666666</c:v>
                </c:pt>
                <c:pt idx="410">
                  <c:v>24.663114666666679</c:v>
                </c:pt>
                <c:pt idx="411">
                  <c:v>24.676502666666668</c:v>
                </c:pt>
                <c:pt idx="412">
                  <c:v>24.686338666666664</c:v>
                </c:pt>
                <c:pt idx="413">
                  <c:v>24.687704666666665</c:v>
                </c:pt>
                <c:pt idx="414">
                  <c:v>24.680327499999986</c:v>
                </c:pt>
                <c:pt idx="415">
                  <c:v>24.688250999999987</c:v>
                </c:pt>
                <c:pt idx="416">
                  <c:v>24.700272999999989</c:v>
                </c:pt>
                <c:pt idx="417">
                  <c:v>24.719671833333319</c:v>
                </c:pt>
                <c:pt idx="418">
                  <c:v>24.7193985</c:v>
                </c:pt>
                <c:pt idx="419">
                  <c:v>24.715846666666664</c:v>
                </c:pt>
                <c:pt idx="420">
                  <c:v>24.682513333333308</c:v>
                </c:pt>
                <c:pt idx="421">
                  <c:v>24.68524549999999</c:v>
                </c:pt>
                <c:pt idx="422">
                  <c:v>24.673770000000001</c:v>
                </c:pt>
                <c:pt idx="423">
                  <c:v>24.643715333333322</c:v>
                </c:pt>
                <c:pt idx="424">
                  <c:v>24.639343833333314</c:v>
                </c:pt>
                <c:pt idx="425">
                  <c:v>24.61557333333332</c:v>
                </c:pt>
                <c:pt idx="426">
                  <c:v>24.639890333333327</c:v>
                </c:pt>
                <c:pt idx="427">
                  <c:v>24.653551666666694</c:v>
                </c:pt>
                <c:pt idx="428">
                  <c:v>24.623497</c:v>
                </c:pt>
                <c:pt idx="429">
                  <c:v>24.6010925</c:v>
                </c:pt>
                <c:pt idx="430">
                  <c:v>24.602458666666681</c:v>
                </c:pt>
                <c:pt idx="431">
                  <c:v>24.589617166666674</c:v>
                </c:pt>
                <c:pt idx="432">
                  <c:v>24.573770166666684</c:v>
                </c:pt>
                <c:pt idx="433">
                  <c:v>24.569125333333318</c:v>
                </c:pt>
                <c:pt idx="434">
                  <c:v>24.567212833333315</c:v>
                </c:pt>
                <c:pt idx="435">
                  <c:v>24.562841333333317</c:v>
                </c:pt>
                <c:pt idx="436">
                  <c:v>24.567486166666686</c:v>
                </c:pt>
                <c:pt idx="437">
                  <c:v>24.542622833333301</c:v>
                </c:pt>
                <c:pt idx="438">
                  <c:v>24.529781333333325</c:v>
                </c:pt>
                <c:pt idx="439">
                  <c:v>24.505191166666688</c:v>
                </c:pt>
                <c:pt idx="440">
                  <c:v>24.485245833333305</c:v>
                </c:pt>
                <c:pt idx="441">
                  <c:v>24.471038166666688</c:v>
                </c:pt>
                <c:pt idx="442">
                  <c:v>24.471311500000009</c:v>
                </c:pt>
                <c:pt idx="443">
                  <c:v>24.496994500000007</c:v>
                </c:pt>
                <c:pt idx="444">
                  <c:v>24.490983500000006</c:v>
                </c:pt>
                <c:pt idx="445">
                  <c:v>24.473224000000002</c:v>
                </c:pt>
                <c:pt idx="446">
                  <c:v>24.473497333333313</c:v>
                </c:pt>
                <c:pt idx="447">
                  <c:v>24.460655833333316</c:v>
                </c:pt>
                <c:pt idx="448">
                  <c:v>24.447814333333323</c:v>
                </c:pt>
                <c:pt idx="449">
                  <c:v>24.454918166666694</c:v>
                </c:pt>
                <c:pt idx="450">
                  <c:v>24.477595666666687</c:v>
                </c:pt>
                <c:pt idx="451">
                  <c:v>24.499726833333305</c:v>
                </c:pt>
                <c:pt idx="452">
                  <c:v>24.526229499999992</c:v>
                </c:pt>
                <c:pt idx="453">
                  <c:v>24.511475333333326</c:v>
                </c:pt>
                <c:pt idx="454">
                  <c:v>24.519398833333319</c:v>
                </c:pt>
                <c:pt idx="455">
                  <c:v>24.506011000000001</c:v>
                </c:pt>
                <c:pt idx="456">
                  <c:v>24.518032833333304</c:v>
                </c:pt>
                <c:pt idx="457">
                  <c:v>24.512568333333316</c:v>
                </c:pt>
                <c:pt idx="458">
                  <c:v>24.531694000000005</c:v>
                </c:pt>
                <c:pt idx="459">
                  <c:v>24.555191166666678</c:v>
                </c:pt>
                <c:pt idx="460">
                  <c:v>24.555191166666674</c:v>
                </c:pt>
                <c:pt idx="461">
                  <c:v>24.564480833333306</c:v>
                </c:pt>
                <c:pt idx="462">
                  <c:v>24.578415333333311</c:v>
                </c:pt>
                <c:pt idx="463">
                  <c:v>24.581693999999981</c:v>
                </c:pt>
                <c:pt idx="464">
                  <c:v>24.593715833333306</c:v>
                </c:pt>
                <c:pt idx="465">
                  <c:v>24.594808833333317</c:v>
                </c:pt>
                <c:pt idx="466">
                  <c:v>24.619945500000004</c:v>
                </c:pt>
                <c:pt idx="467">
                  <c:v>24.63005466666668</c:v>
                </c:pt>
                <c:pt idx="468">
                  <c:v>24.621858000000007</c:v>
                </c:pt>
                <c:pt idx="469">
                  <c:v>24.640437166666661</c:v>
                </c:pt>
                <c:pt idx="470">
                  <c:v>24.620491833333311</c:v>
                </c:pt>
                <c:pt idx="471">
                  <c:v>24.631693999999996</c:v>
                </c:pt>
                <c:pt idx="472">
                  <c:v>24.633606666666665</c:v>
                </c:pt>
                <c:pt idx="473">
                  <c:v>24.654645000000013</c:v>
                </c:pt>
                <c:pt idx="474">
                  <c:v>24.705464666666664</c:v>
                </c:pt>
                <c:pt idx="475">
                  <c:v>24.73442633333331</c:v>
                </c:pt>
                <c:pt idx="476">
                  <c:v>24.73852466666667</c:v>
                </c:pt>
                <c:pt idx="477">
                  <c:v>24.730328</c:v>
                </c:pt>
                <c:pt idx="478">
                  <c:v>24.730874500000013</c:v>
                </c:pt>
                <c:pt idx="479">
                  <c:v>24.765300666666658</c:v>
                </c:pt>
                <c:pt idx="480">
                  <c:v>24.782240499999983</c:v>
                </c:pt>
                <c:pt idx="481">
                  <c:v>24.763114833333312</c:v>
                </c:pt>
                <c:pt idx="482">
                  <c:v>24.769125833333312</c:v>
                </c:pt>
                <c:pt idx="483">
                  <c:v>24.786612333333302</c:v>
                </c:pt>
                <c:pt idx="484">
                  <c:v>24.801093166666679</c:v>
                </c:pt>
                <c:pt idx="485">
                  <c:v>24.790164166666681</c:v>
                </c:pt>
                <c:pt idx="486">
                  <c:v>24.791803500000007</c:v>
                </c:pt>
                <c:pt idx="487">
                  <c:v>24.785245999999983</c:v>
                </c:pt>
                <c:pt idx="488">
                  <c:v>24.804371666666693</c:v>
                </c:pt>
                <c:pt idx="489">
                  <c:v>24.820765166666678</c:v>
                </c:pt>
                <c:pt idx="490">
                  <c:v>24.832513833333309</c:v>
                </c:pt>
                <c:pt idx="491">
                  <c:v>24.81530083333331</c:v>
                </c:pt>
                <c:pt idx="492">
                  <c:v>24.806284500000004</c:v>
                </c:pt>
                <c:pt idx="493">
                  <c:v>24.831694333333321</c:v>
                </c:pt>
                <c:pt idx="494">
                  <c:v>24.837978500000027</c:v>
                </c:pt>
                <c:pt idx="495">
                  <c:v>24.854372000000005</c:v>
                </c:pt>
                <c:pt idx="496">
                  <c:v>24.836339166666683</c:v>
                </c:pt>
                <c:pt idx="497">
                  <c:v>24.845355500000007</c:v>
                </c:pt>
                <c:pt idx="498">
                  <c:v>24.870765333333324</c:v>
                </c:pt>
                <c:pt idx="499">
                  <c:v>24.894262666666684</c:v>
                </c:pt>
                <c:pt idx="500">
                  <c:v>24.922677999999991</c:v>
                </c:pt>
                <c:pt idx="501">
                  <c:v>24.925410166666669</c:v>
                </c:pt>
                <c:pt idx="502">
                  <c:v>24.933606833333304</c:v>
                </c:pt>
                <c:pt idx="503">
                  <c:v>24.910929333333318</c:v>
                </c:pt>
                <c:pt idx="504">
                  <c:v>24.924590499999994</c:v>
                </c:pt>
                <c:pt idx="505">
                  <c:v>24.955191666666668</c:v>
                </c:pt>
                <c:pt idx="506">
                  <c:v>24.9693993333333</c:v>
                </c:pt>
                <c:pt idx="507">
                  <c:v>24.987978500000001</c:v>
                </c:pt>
                <c:pt idx="508">
                  <c:v>24.9819675</c:v>
                </c:pt>
                <c:pt idx="509">
                  <c:v>24.974043999999989</c:v>
                </c:pt>
                <c:pt idx="510">
                  <c:v>24.966120666666662</c:v>
                </c:pt>
                <c:pt idx="511">
                  <c:v>24.971311833333306</c:v>
                </c:pt>
                <c:pt idx="512">
                  <c:v>24.959290166666676</c:v>
                </c:pt>
                <c:pt idx="513">
                  <c:v>24.978688999999989</c:v>
                </c:pt>
                <c:pt idx="514">
                  <c:v>25.009563333333311</c:v>
                </c:pt>
                <c:pt idx="515">
                  <c:v>25.016667166666672</c:v>
                </c:pt>
                <c:pt idx="516">
                  <c:v>25.004371999999993</c:v>
                </c:pt>
                <c:pt idx="517">
                  <c:v>24.992896666666656</c:v>
                </c:pt>
                <c:pt idx="518">
                  <c:v>24.992623499999976</c:v>
                </c:pt>
                <c:pt idx="519">
                  <c:v>25.003825833333313</c:v>
                </c:pt>
                <c:pt idx="520">
                  <c:v>25.00409916666667</c:v>
                </c:pt>
                <c:pt idx="521">
                  <c:v>24.989891499999992</c:v>
                </c:pt>
                <c:pt idx="522">
                  <c:v>24.979508833333306</c:v>
                </c:pt>
                <c:pt idx="523">
                  <c:v>24.996721999999977</c:v>
                </c:pt>
                <c:pt idx="524">
                  <c:v>25.017213833333315</c:v>
                </c:pt>
                <c:pt idx="525">
                  <c:v>25.025410499999989</c:v>
                </c:pt>
                <c:pt idx="526">
                  <c:v>25.029235666666668</c:v>
                </c:pt>
                <c:pt idx="527">
                  <c:v>25.038252</c:v>
                </c:pt>
                <c:pt idx="528">
                  <c:v>25.046995166666683</c:v>
                </c:pt>
                <c:pt idx="529">
                  <c:v>25.030055333333326</c:v>
                </c:pt>
                <c:pt idx="530">
                  <c:v>25.033880333333329</c:v>
                </c:pt>
                <c:pt idx="531">
                  <c:v>25.030874833333321</c:v>
                </c:pt>
                <c:pt idx="532">
                  <c:v>25.017760000000013</c:v>
                </c:pt>
                <c:pt idx="533">
                  <c:v>24.986339166666657</c:v>
                </c:pt>
                <c:pt idx="534">
                  <c:v>24.948907499999994</c:v>
                </c:pt>
                <c:pt idx="535">
                  <c:v>24.917213500000006</c:v>
                </c:pt>
                <c:pt idx="536">
                  <c:v>24.878415666666687</c:v>
                </c:pt>
                <c:pt idx="537">
                  <c:v>24.890437499999994</c:v>
                </c:pt>
                <c:pt idx="538">
                  <c:v>24.922131500000003</c:v>
                </c:pt>
                <c:pt idx="539">
                  <c:v>24.908470333333316</c:v>
                </c:pt>
                <c:pt idx="540">
                  <c:v>24.911475833333323</c:v>
                </c:pt>
                <c:pt idx="541">
                  <c:v>24.916940333333322</c:v>
                </c:pt>
                <c:pt idx="542">
                  <c:v>24.922404833333307</c:v>
                </c:pt>
                <c:pt idx="543">
                  <c:v>24.909836499999994</c:v>
                </c:pt>
                <c:pt idx="544">
                  <c:v>24.896721833333313</c:v>
                </c:pt>
                <c:pt idx="545">
                  <c:v>24.918033333333309</c:v>
                </c:pt>
                <c:pt idx="546">
                  <c:v>24.928415833333304</c:v>
                </c:pt>
                <c:pt idx="547">
                  <c:v>24.939344833333305</c:v>
                </c:pt>
                <c:pt idx="548">
                  <c:v>24.951913166666678</c:v>
                </c:pt>
                <c:pt idx="549">
                  <c:v>24.95136683333331</c:v>
                </c:pt>
                <c:pt idx="550">
                  <c:v>24.936339499999985</c:v>
                </c:pt>
                <c:pt idx="551">
                  <c:v>24.958470666666663</c:v>
                </c:pt>
                <c:pt idx="552">
                  <c:v>24.970219333333304</c:v>
                </c:pt>
                <c:pt idx="553">
                  <c:v>24.941803999999987</c:v>
                </c:pt>
                <c:pt idx="554">
                  <c:v>24.949454333333303</c:v>
                </c:pt>
                <c:pt idx="555">
                  <c:v>24.937159166666671</c:v>
                </c:pt>
                <c:pt idx="556">
                  <c:v>24.956284833333303</c:v>
                </c:pt>
                <c:pt idx="557">
                  <c:v>24.963115499999986</c:v>
                </c:pt>
                <c:pt idx="558">
                  <c:v>24.961749499999978</c:v>
                </c:pt>
                <c:pt idx="559">
                  <c:v>24.99699549999999</c:v>
                </c:pt>
                <c:pt idx="560">
                  <c:v>24.981694999999977</c:v>
                </c:pt>
                <c:pt idx="561">
                  <c:v>24.995902666666652</c:v>
                </c:pt>
                <c:pt idx="562">
                  <c:v>25.006285166666665</c:v>
                </c:pt>
                <c:pt idx="563">
                  <c:v>25.033060999999993</c:v>
                </c:pt>
                <c:pt idx="564">
                  <c:v>25.034427166666667</c:v>
                </c:pt>
                <c:pt idx="565">
                  <c:v>25.013935333333322</c:v>
                </c:pt>
                <c:pt idx="566">
                  <c:v>25.000000833333303</c:v>
                </c:pt>
                <c:pt idx="567">
                  <c:v>25.007104666666667</c:v>
                </c:pt>
                <c:pt idx="568">
                  <c:v>25.030601999999988</c:v>
                </c:pt>
                <c:pt idx="569">
                  <c:v>25.039071833333313</c:v>
                </c:pt>
                <c:pt idx="570">
                  <c:v>25.029508999999987</c:v>
                </c:pt>
                <c:pt idx="571">
                  <c:v>25.030328666666669</c:v>
                </c:pt>
                <c:pt idx="572">
                  <c:v>25.054372333333315</c:v>
                </c:pt>
                <c:pt idx="573">
                  <c:v>25.047814999999996</c:v>
                </c:pt>
                <c:pt idx="574">
                  <c:v>25.055465333333316</c:v>
                </c:pt>
                <c:pt idx="575">
                  <c:v>25.080055499999997</c:v>
                </c:pt>
                <c:pt idx="576">
                  <c:v>25.104918999999995</c:v>
                </c:pt>
                <c:pt idx="577">
                  <c:v>25.12213199999999</c:v>
                </c:pt>
                <c:pt idx="578">
                  <c:v>25.110929833333319</c:v>
                </c:pt>
                <c:pt idx="579">
                  <c:v>25.096995333333329</c:v>
                </c:pt>
                <c:pt idx="580">
                  <c:v>25.08934499999998</c:v>
                </c:pt>
                <c:pt idx="581">
                  <c:v>25.106831333333329</c:v>
                </c:pt>
                <c:pt idx="582">
                  <c:v>25.118033499999992</c:v>
                </c:pt>
                <c:pt idx="583">
                  <c:v>25.110656333333317</c:v>
                </c:pt>
                <c:pt idx="584">
                  <c:v>25.113661833333317</c:v>
                </c:pt>
                <c:pt idx="585">
                  <c:v>25.121312166666677</c:v>
                </c:pt>
                <c:pt idx="586">
                  <c:v>25.130601833333319</c:v>
                </c:pt>
                <c:pt idx="587">
                  <c:v>25.129508999999992</c:v>
                </c:pt>
                <c:pt idx="588">
                  <c:v>25.134153833333329</c:v>
                </c:pt>
                <c:pt idx="589">
                  <c:v>25.138798666666673</c:v>
                </c:pt>
                <c:pt idx="590">
                  <c:v>25.160656666666664</c:v>
                </c:pt>
                <c:pt idx="591">
                  <c:v>25.166121166666674</c:v>
                </c:pt>
                <c:pt idx="592">
                  <c:v>25.176230499999992</c:v>
                </c:pt>
                <c:pt idx="593">
                  <c:v>25.203552999999989</c:v>
                </c:pt>
                <c:pt idx="594">
                  <c:v>25.199727833333306</c:v>
                </c:pt>
                <c:pt idx="595">
                  <c:v>25.22868966666665</c:v>
                </c:pt>
                <c:pt idx="596">
                  <c:v>25.253826333333311</c:v>
                </c:pt>
                <c:pt idx="597">
                  <c:v>25.245356333333305</c:v>
                </c:pt>
                <c:pt idx="598">
                  <c:v>25.232787999999989</c:v>
                </c:pt>
                <c:pt idx="599">
                  <c:v>25.250001166666671</c:v>
                </c:pt>
                <c:pt idx="600">
                  <c:v>25.250820833333311</c:v>
                </c:pt>
                <c:pt idx="601">
                  <c:v>25.268580333333304</c:v>
                </c:pt>
                <c:pt idx="602">
                  <c:v>25.2527333333333</c:v>
                </c:pt>
                <c:pt idx="603">
                  <c:v>25.265847999999981</c:v>
                </c:pt>
                <c:pt idx="604">
                  <c:v>25.273498166666677</c:v>
                </c:pt>
                <c:pt idx="605">
                  <c:v>25.278416166666663</c:v>
                </c:pt>
                <c:pt idx="606">
                  <c:v>25.263388833333309</c:v>
                </c:pt>
                <c:pt idx="607">
                  <c:v>25.268853333333311</c:v>
                </c:pt>
                <c:pt idx="608">
                  <c:v>25.266121000000002</c:v>
                </c:pt>
                <c:pt idx="609">
                  <c:v>25.279508833333313</c:v>
                </c:pt>
                <c:pt idx="610">
                  <c:v>25.297541499999991</c:v>
                </c:pt>
                <c:pt idx="611">
                  <c:v>25.310383000000005</c:v>
                </c:pt>
                <c:pt idx="612">
                  <c:v>25.319945833333321</c:v>
                </c:pt>
                <c:pt idx="613">
                  <c:v>25.333880333333326</c:v>
                </c:pt>
                <c:pt idx="614">
                  <c:v>25.336612499999987</c:v>
                </c:pt>
                <c:pt idx="615">
                  <c:v>25.338798333333315</c:v>
                </c:pt>
                <c:pt idx="616">
                  <c:v>25.340984166666683</c:v>
                </c:pt>
                <c:pt idx="617">
                  <c:v>25.335246333333306</c:v>
                </c:pt>
                <c:pt idx="618">
                  <c:v>25.349727166666664</c:v>
                </c:pt>
                <c:pt idx="619">
                  <c:v>25.327869166666691</c:v>
                </c:pt>
                <c:pt idx="620">
                  <c:v>25.351912833333319</c:v>
                </c:pt>
                <c:pt idx="621">
                  <c:v>25.362295333333318</c:v>
                </c:pt>
                <c:pt idx="622">
                  <c:v>25.366393666666671</c:v>
                </c:pt>
                <c:pt idx="623">
                  <c:v>25.349180666666683</c:v>
                </c:pt>
                <c:pt idx="624">
                  <c:v>25.356011333333321</c:v>
                </c:pt>
                <c:pt idx="625">
                  <c:v>25.361475833333319</c:v>
                </c:pt>
                <c:pt idx="626">
                  <c:v>25.371038666666674</c:v>
                </c:pt>
                <c:pt idx="627">
                  <c:v>25.360929333333306</c:v>
                </c:pt>
                <c:pt idx="628">
                  <c:v>25.368852833333307</c:v>
                </c:pt>
                <c:pt idx="629">
                  <c:v>25.357104333333329</c:v>
                </c:pt>
                <c:pt idx="630">
                  <c:v>25.374863833333329</c:v>
                </c:pt>
                <c:pt idx="631">
                  <c:v>25.380055166666672</c:v>
                </c:pt>
                <c:pt idx="632">
                  <c:v>25.358470333333322</c:v>
                </c:pt>
                <c:pt idx="633">
                  <c:v>25.391803666666686</c:v>
                </c:pt>
                <c:pt idx="634">
                  <c:v>25.365847333333317</c:v>
                </c:pt>
                <c:pt idx="635">
                  <c:v>25.351639666666674</c:v>
                </c:pt>
                <c:pt idx="636">
                  <c:v>25.353279000000008</c:v>
                </c:pt>
                <c:pt idx="637">
                  <c:v>25.373224333333322</c:v>
                </c:pt>
                <c:pt idx="638">
                  <c:v>25.376229666666674</c:v>
                </c:pt>
                <c:pt idx="639">
                  <c:v>25.398633999999998</c:v>
                </c:pt>
                <c:pt idx="640">
                  <c:v>25.425956333333318</c:v>
                </c:pt>
                <c:pt idx="641">
                  <c:v>25.415300499999997</c:v>
                </c:pt>
                <c:pt idx="642">
                  <c:v>25.394262333333323</c:v>
                </c:pt>
                <c:pt idx="643">
                  <c:v>25.416393500000012</c:v>
                </c:pt>
                <c:pt idx="644">
                  <c:v>25.4237705</c:v>
                </c:pt>
                <c:pt idx="645">
                  <c:v>25.377322333333321</c:v>
                </c:pt>
                <c:pt idx="646">
                  <c:v>25.360655666666688</c:v>
                </c:pt>
                <c:pt idx="647">
                  <c:v>25.361202166666686</c:v>
                </c:pt>
                <c:pt idx="648">
                  <c:v>25.353551833333324</c:v>
                </c:pt>
                <c:pt idx="649">
                  <c:v>25.359016333333326</c:v>
                </c:pt>
                <c:pt idx="650">
                  <c:v>25.343442500000005</c:v>
                </c:pt>
                <c:pt idx="651">
                  <c:v>25.347267500000005</c:v>
                </c:pt>
                <c:pt idx="652">
                  <c:v>25.343715666666689</c:v>
                </c:pt>
                <c:pt idx="653">
                  <c:v>25.335245666666687</c:v>
                </c:pt>
                <c:pt idx="654">
                  <c:v>25.343715666666689</c:v>
                </c:pt>
                <c:pt idx="655">
                  <c:v>25.33087400000003</c:v>
                </c:pt>
                <c:pt idx="656">
                  <c:v>25.336611666666688</c:v>
                </c:pt>
                <c:pt idx="657">
                  <c:v>25.361475166666693</c:v>
                </c:pt>
                <c:pt idx="658">
                  <c:v>25.354917833333328</c:v>
                </c:pt>
                <c:pt idx="659">
                  <c:v>25.331967000000031</c:v>
                </c:pt>
                <c:pt idx="660">
                  <c:v>25.362294833333316</c:v>
                </c:pt>
                <c:pt idx="661">
                  <c:v>25.329781166666685</c:v>
                </c:pt>
                <c:pt idx="662">
                  <c:v>25.34535483333331</c:v>
                </c:pt>
                <c:pt idx="663">
                  <c:v>25.36174833333331</c:v>
                </c:pt>
                <c:pt idx="664">
                  <c:v>25.358469666666668</c:v>
                </c:pt>
                <c:pt idx="665">
                  <c:v>25.345628166666664</c:v>
                </c:pt>
                <c:pt idx="666">
                  <c:v>25.362841333333314</c:v>
                </c:pt>
                <c:pt idx="667">
                  <c:v>25.33989050000001</c:v>
                </c:pt>
                <c:pt idx="668">
                  <c:v>25.325956166666678</c:v>
                </c:pt>
                <c:pt idx="669">
                  <c:v>25.344262166666674</c:v>
                </c:pt>
                <c:pt idx="670">
                  <c:v>25.345355166666671</c:v>
                </c:pt>
                <c:pt idx="671">
                  <c:v>25.343988999999997</c:v>
                </c:pt>
                <c:pt idx="672">
                  <c:v>25.345355166666671</c:v>
                </c:pt>
                <c:pt idx="673">
                  <c:v>25.351092833333311</c:v>
                </c:pt>
                <c:pt idx="674">
                  <c:v>25.34016383333331</c:v>
                </c:pt>
                <c:pt idx="675">
                  <c:v>25.355464333333316</c:v>
                </c:pt>
                <c:pt idx="676">
                  <c:v>25.374863166666685</c:v>
                </c:pt>
                <c:pt idx="677">
                  <c:v>25.368579166666667</c:v>
                </c:pt>
                <c:pt idx="678">
                  <c:v>25.340983499999997</c:v>
                </c:pt>
                <c:pt idx="679">
                  <c:v>25.345081833333307</c:v>
                </c:pt>
                <c:pt idx="680">
                  <c:v>25.322404166666665</c:v>
                </c:pt>
                <c:pt idx="681">
                  <c:v>25.299726666666658</c:v>
                </c:pt>
                <c:pt idx="682">
                  <c:v>25.28661199999998</c:v>
                </c:pt>
                <c:pt idx="683">
                  <c:v>25.29808733333331</c:v>
                </c:pt>
                <c:pt idx="684">
                  <c:v>25.309562666666675</c:v>
                </c:pt>
                <c:pt idx="685">
                  <c:v>25.301092666666676</c:v>
                </c:pt>
                <c:pt idx="686">
                  <c:v>25.274316666666667</c:v>
                </c:pt>
                <c:pt idx="687">
                  <c:v>25.273223833333311</c:v>
                </c:pt>
                <c:pt idx="688">
                  <c:v>25.285518999999983</c:v>
                </c:pt>
                <c:pt idx="689">
                  <c:v>25.286065333333319</c:v>
                </c:pt>
                <c:pt idx="690">
                  <c:v>25.281147333333305</c:v>
                </c:pt>
                <c:pt idx="691">
                  <c:v>25.253551666666677</c:v>
                </c:pt>
                <c:pt idx="692">
                  <c:v>25.256010833333306</c:v>
                </c:pt>
                <c:pt idx="693">
                  <c:v>25.21502733333331</c:v>
                </c:pt>
                <c:pt idx="694">
                  <c:v>25.204918166666683</c:v>
                </c:pt>
                <c:pt idx="695">
                  <c:v>25.175409999999989</c:v>
                </c:pt>
                <c:pt idx="696">
                  <c:v>25.146721333333311</c:v>
                </c:pt>
                <c:pt idx="697">
                  <c:v>25.113661333333326</c:v>
                </c:pt>
                <c:pt idx="698">
                  <c:v>25.115027499999997</c:v>
                </c:pt>
                <c:pt idx="699">
                  <c:v>25.097814499999995</c:v>
                </c:pt>
                <c:pt idx="700">
                  <c:v>25.069125999999986</c:v>
                </c:pt>
                <c:pt idx="701">
                  <c:v>25.06311516666667</c:v>
                </c:pt>
                <c:pt idx="702">
                  <c:v>25.07295116666668</c:v>
                </c:pt>
                <c:pt idx="703">
                  <c:v>25.027595999999996</c:v>
                </c:pt>
                <c:pt idx="704">
                  <c:v>24.995355499999992</c:v>
                </c:pt>
                <c:pt idx="705">
                  <c:v>25.010382833333306</c:v>
                </c:pt>
                <c:pt idx="706">
                  <c:v>24.995082166666659</c:v>
                </c:pt>
                <c:pt idx="707">
                  <c:v>24.985245999999982</c:v>
                </c:pt>
                <c:pt idx="708">
                  <c:v>24.999726833333291</c:v>
                </c:pt>
                <c:pt idx="709">
                  <c:v>24.981967166666671</c:v>
                </c:pt>
                <c:pt idx="710">
                  <c:v>24.980054666666664</c:v>
                </c:pt>
                <c:pt idx="711">
                  <c:v>24.953825166666668</c:v>
                </c:pt>
                <c:pt idx="712">
                  <c:v>24.936885166666688</c:v>
                </c:pt>
                <c:pt idx="713">
                  <c:v>24.919125499999996</c:v>
                </c:pt>
                <c:pt idx="714">
                  <c:v>24.925956166666673</c:v>
                </c:pt>
                <c:pt idx="715">
                  <c:v>24.909835999999988</c:v>
                </c:pt>
                <c:pt idx="716">
                  <c:v>24.883606499999985</c:v>
                </c:pt>
                <c:pt idx="717">
                  <c:v>24.863661166666674</c:v>
                </c:pt>
                <c:pt idx="718">
                  <c:v>24.848087333333311</c:v>
                </c:pt>
                <c:pt idx="719">
                  <c:v>24.853005333333329</c:v>
                </c:pt>
                <c:pt idx="720">
                  <c:v>24.81967199999999</c:v>
                </c:pt>
                <c:pt idx="721">
                  <c:v>24.816939833333318</c:v>
                </c:pt>
                <c:pt idx="722">
                  <c:v>24.80027316666667</c:v>
                </c:pt>
                <c:pt idx="723">
                  <c:v>24.775136499999977</c:v>
                </c:pt>
                <c:pt idx="724">
                  <c:v>24.757376999999988</c:v>
                </c:pt>
                <c:pt idx="725">
                  <c:v>24.788797833333291</c:v>
                </c:pt>
                <c:pt idx="726">
                  <c:v>24.78060116666666</c:v>
                </c:pt>
                <c:pt idx="727">
                  <c:v>24.784153166666673</c:v>
                </c:pt>
                <c:pt idx="728">
                  <c:v>24.780601333333305</c:v>
                </c:pt>
                <c:pt idx="729">
                  <c:v>24.753552166666665</c:v>
                </c:pt>
                <c:pt idx="730">
                  <c:v>24.741530333333305</c:v>
                </c:pt>
                <c:pt idx="731">
                  <c:v>24.703005666666677</c:v>
                </c:pt>
                <c:pt idx="732">
                  <c:v>24.686612166666666</c:v>
                </c:pt>
                <c:pt idx="733">
                  <c:v>24.655737833333305</c:v>
                </c:pt>
                <c:pt idx="734">
                  <c:v>24.64071049999999</c:v>
                </c:pt>
                <c:pt idx="735">
                  <c:v>24.625136666666666</c:v>
                </c:pt>
                <c:pt idx="736">
                  <c:v>24.593169500000002</c:v>
                </c:pt>
                <c:pt idx="737">
                  <c:v>24.580601166666671</c:v>
                </c:pt>
                <c:pt idx="738">
                  <c:v>24.576502833333315</c:v>
                </c:pt>
                <c:pt idx="739">
                  <c:v>24.551366333333323</c:v>
                </c:pt>
                <c:pt idx="740">
                  <c:v>24.555738000000002</c:v>
                </c:pt>
                <c:pt idx="741">
                  <c:v>24.560929166666671</c:v>
                </c:pt>
                <c:pt idx="742">
                  <c:v>24.567213333333321</c:v>
                </c:pt>
                <c:pt idx="743">
                  <c:v>24.564754333333322</c:v>
                </c:pt>
                <c:pt idx="744">
                  <c:v>24.534699666666675</c:v>
                </c:pt>
                <c:pt idx="745">
                  <c:v>24.537978333333342</c:v>
                </c:pt>
                <c:pt idx="746">
                  <c:v>24.557923666666682</c:v>
                </c:pt>
                <c:pt idx="747">
                  <c:v>24.540983833333311</c:v>
                </c:pt>
                <c:pt idx="748">
                  <c:v>24.512841666666677</c:v>
                </c:pt>
                <c:pt idx="749">
                  <c:v>24.52240449999999</c:v>
                </c:pt>
                <c:pt idx="750">
                  <c:v>24.515027333333311</c:v>
                </c:pt>
                <c:pt idx="751">
                  <c:v>24.499453499999991</c:v>
                </c:pt>
                <c:pt idx="752">
                  <c:v>24.487977999999988</c:v>
                </c:pt>
                <c:pt idx="753">
                  <c:v>24.489890499999987</c:v>
                </c:pt>
                <c:pt idx="754">
                  <c:v>24.516119833333306</c:v>
                </c:pt>
                <c:pt idx="755">
                  <c:v>24.512021333333315</c:v>
                </c:pt>
                <c:pt idx="756">
                  <c:v>24.545627999999983</c:v>
                </c:pt>
                <c:pt idx="757">
                  <c:v>24.539890166666687</c:v>
                </c:pt>
                <c:pt idx="758">
                  <c:v>24.526228999999994</c:v>
                </c:pt>
                <c:pt idx="759">
                  <c:v>24.532786333333309</c:v>
                </c:pt>
                <c:pt idx="760">
                  <c:v>24.539343666666671</c:v>
                </c:pt>
                <c:pt idx="761">
                  <c:v>24.529507666666667</c:v>
                </c:pt>
                <c:pt idx="762">
                  <c:v>24.504097833333319</c:v>
                </c:pt>
                <c:pt idx="763">
                  <c:v>24.518578666666674</c:v>
                </c:pt>
                <c:pt idx="764">
                  <c:v>24.538524166666665</c:v>
                </c:pt>
                <c:pt idx="765">
                  <c:v>24.540709999999979</c:v>
                </c:pt>
                <c:pt idx="766">
                  <c:v>24.530054333333329</c:v>
                </c:pt>
                <c:pt idx="767">
                  <c:v>24.524589999999989</c:v>
                </c:pt>
                <c:pt idx="768">
                  <c:v>24.514480666666675</c:v>
                </c:pt>
                <c:pt idx="769">
                  <c:v>24.527048999999987</c:v>
                </c:pt>
                <c:pt idx="770">
                  <c:v>24.531966999999998</c:v>
                </c:pt>
                <c:pt idx="771">
                  <c:v>24.553278500000001</c:v>
                </c:pt>
                <c:pt idx="772">
                  <c:v>24.564754000000001</c:v>
                </c:pt>
                <c:pt idx="773">
                  <c:v>24.597267833333316</c:v>
                </c:pt>
                <c:pt idx="774">
                  <c:v>24.593988999999997</c:v>
                </c:pt>
                <c:pt idx="775">
                  <c:v>24.594535499999999</c:v>
                </c:pt>
                <c:pt idx="776">
                  <c:v>24.598087333333311</c:v>
                </c:pt>
                <c:pt idx="777">
                  <c:v>24.592622833333291</c:v>
                </c:pt>
                <c:pt idx="778">
                  <c:v>24.581693833333293</c:v>
                </c:pt>
                <c:pt idx="779">
                  <c:v>24.561475333333313</c:v>
                </c:pt>
                <c:pt idx="780">
                  <c:v>24.563934333333311</c:v>
                </c:pt>
                <c:pt idx="781">
                  <c:v>24.586065499999993</c:v>
                </c:pt>
                <c:pt idx="782">
                  <c:v>24.581967166666676</c:v>
                </c:pt>
                <c:pt idx="783">
                  <c:v>24.599453499999996</c:v>
                </c:pt>
                <c:pt idx="784">
                  <c:v>24.626775833333316</c:v>
                </c:pt>
                <c:pt idx="785">
                  <c:v>24.591803166666669</c:v>
                </c:pt>
                <c:pt idx="786">
                  <c:v>24.567212999999981</c:v>
                </c:pt>
                <c:pt idx="787">
                  <c:v>24.585245666666662</c:v>
                </c:pt>
                <c:pt idx="788">
                  <c:v>24.596720999999985</c:v>
                </c:pt>
                <c:pt idx="789">
                  <c:v>24.59754066666666</c:v>
                </c:pt>
                <c:pt idx="790">
                  <c:v>24.626229166666658</c:v>
                </c:pt>
                <c:pt idx="791">
                  <c:v>24.663934166666671</c:v>
                </c:pt>
                <c:pt idx="792">
                  <c:v>24.676502499999987</c:v>
                </c:pt>
                <c:pt idx="793">
                  <c:v>24.677049</c:v>
                </c:pt>
                <c:pt idx="794">
                  <c:v>24.688797666666662</c:v>
                </c:pt>
                <c:pt idx="795">
                  <c:v>24.683060000000001</c:v>
                </c:pt>
                <c:pt idx="796">
                  <c:v>24.685518999999992</c:v>
                </c:pt>
                <c:pt idx="797">
                  <c:v>24.707923333333319</c:v>
                </c:pt>
                <c:pt idx="798">
                  <c:v>24.713387833333318</c:v>
                </c:pt>
                <c:pt idx="799">
                  <c:v>24.719125500000004</c:v>
                </c:pt>
                <c:pt idx="800">
                  <c:v>24.710928666666682</c:v>
                </c:pt>
                <c:pt idx="801">
                  <c:v>24.709835833333322</c:v>
                </c:pt>
                <c:pt idx="802">
                  <c:v>24.702458666666679</c:v>
                </c:pt>
                <c:pt idx="803">
                  <c:v>24.68032749999999</c:v>
                </c:pt>
                <c:pt idx="804">
                  <c:v>24.682786499999988</c:v>
                </c:pt>
                <c:pt idx="805">
                  <c:v>24.681693666666668</c:v>
                </c:pt>
                <c:pt idx="806">
                  <c:v>24.672950666666694</c:v>
                </c:pt>
                <c:pt idx="807">
                  <c:v>24.686611833333313</c:v>
                </c:pt>
                <c:pt idx="808">
                  <c:v>24.694808500000015</c:v>
                </c:pt>
                <c:pt idx="809">
                  <c:v>24.67595616666669</c:v>
                </c:pt>
                <c:pt idx="810">
                  <c:v>24.663661166666678</c:v>
                </c:pt>
                <c:pt idx="811">
                  <c:v>24.68934433333331</c:v>
                </c:pt>
                <c:pt idx="812">
                  <c:v>24.702732333333302</c:v>
                </c:pt>
                <c:pt idx="813">
                  <c:v>24.692076666666679</c:v>
                </c:pt>
                <c:pt idx="814">
                  <c:v>24.667213333333319</c:v>
                </c:pt>
                <c:pt idx="815">
                  <c:v>24.68797850000001</c:v>
                </c:pt>
                <c:pt idx="816">
                  <c:v>24.671858333333333</c:v>
                </c:pt>
                <c:pt idx="817">
                  <c:v>24.662022333333312</c:v>
                </c:pt>
                <c:pt idx="818">
                  <c:v>24.680601500000002</c:v>
                </c:pt>
                <c:pt idx="819">
                  <c:v>24.655191666666685</c:v>
                </c:pt>
                <c:pt idx="820">
                  <c:v>24.65464533333332</c:v>
                </c:pt>
                <c:pt idx="821">
                  <c:v>24.676776333333322</c:v>
                </c:pt>
                <c:pt idx="822">
                  <c:v>24.713934833333322</c:v>
                </c:pt>
                <c:pt idx="823">
                  <c:v>24.713661666666685</c:v>
                </c:pt>
                <c:pt idx="824">
                  <c:v>24.691530500000006</c:v>
                </c:pt>
                <c:pt idx="825">
                  <c:v>24.692623333333312</c:v>
                </c:pt>
                <c:pt idx="826">
                  <c:v>24.728688833333305</c:v>
                </c:pt>
                <c:pt idx="827">
                  <c:v>24.732240666666666</c:v>
                </c:pt>
                <c:pt idx="828">
                  <c:v>24.727869166666693</c:v>
                </c:pt>
                <c:pt idx="829">
                  <c:v>24.721585000000008</c:v>
                </c:pt>
                <c:pt idx="830">
                  <c:v>24.745628666666676</c:v>
                </c:pt>
                <c:pt idx="831">
                  <c:v>24.741530333333312</c:v>
                </c:pt>
                <c:pt idx="832">
                  <c:v>24.737432000000009</c:v>
                </c:pt>
                <c:pt idx="833">
                  <c:v>24.701366333333322</c:v>
                </c:pt>
                <c:pt idx="834">
                  <c:v>24.709563166666687</c:v>
                </c:pt>
                <c:pt idx="835">
                  <c:v>24.712841833333325</c:v>
                </c:pt>
                <c:pt idx="836">
                  <c:v>24.714481166666694</c:v>
                </c:pt>
                <c:pt idx="837">
                  <c:v>24.713388166666693</c:v>
                </c:pt>
                <c:pt idx="838">
                  <c:v>24.725956500000006</c:v>
                </c:pt>
                <c:pt idx="839">
                  <c:v>24.736338999999994</c:v>
                </c:pt>
                <c:pt idx="840">
                  <c:v>24.73005483333332</c:v>
                </c:pt>
                <c:pt idx="841">
                  <c:v>24.721311666666679</c:v>
                </c:pt>
                <c:pt idx="842">
                  <c:v>24.718033000000002</c:v>
                </c:pt>
                <c:pt idx="843">
                  <c:v>24.712841833333318</c:v>
                </c:pt>
                <c:pt idx="844">
                  <c:v>24.70983633333331</c:v>
                </c:pt>
                <c:pt idx="845">
                  <c:v>24.7125685</c:v>
                </c:pt>
                <c:pt idx="846">
                  <c:v>24.718852666666677</c:v>
                </c:pt>
                <c:pt idx="847">
                  <c:v>24.713388166666686</c:v>
                </c:pt>
                <c:pt idx="848">
                  <c:v>24.688524833333293</c:v>
                </c:pt>
                <c:pt idx="849">
                  <c:v>24.702459333333305</c:v>
                </c:pt>
                <c:pt idx="850">
                  <c:v>24.677595833333317</c:v>
                </c:pt>
                <c:pt idx="851">
                  <c:v>24.66202199999999</c:v>
                </c:pt>
                <c:pt idx="852">
                  <c:v>24.652459166666677</c:v>
                </c:pt>
                <c:pt idx="853">
                  <c:v>24.665573833333305</c:v>
                </c:pt>
                <c:pt idx="854">
                  <c:v>24.679234999999988</c:v>
                </c:pt>
                <c:pt idx="855">
                  <c:v>24.677049333333319</c:v>
                </c:pt>
                <c:pt idx="856">
                  <c:v>24.668579333333309</c:v>
                </c:pt>
                <c:pt idx="857">
                  <c:v>24.646448166666676</c:v>
                </c:pt>
                <c:pt idx="858">
                  <c:v>24.61694000000001</c:v>
                </c:pt>
                <c:pt idx="859">
                  <c:v>24.609289666666665</c:v>
                </c:pt>
                <c:pt idx="860">
                  <c:v>24.606830666666678</c:v>
                </c:pt>
                <c:pt idx="861">
                  <c:v>24.6054645</c:v>
                </c:pt>
                <c:pt idx="862">
                  <c:v>24.604918166666693</c:v>
                </c:pt>
                <c:pt idx="863">
                  <c:v>24.616120500000005</c:v>
                </c:pt>
                <c:pt idx="864">
                  <c:v>24.59918066666668</c:v>
                </c:pt>
                <c:pt idx="865">
                  <c:v>24.587978333333329</c:v>
                </c:pt>
                <c:pt idx="866">
                  <c:v>24.552732333333296</c:v>
                </c:pt>
                <c:pt idx="867">
                  <c:v>24.536338833333311</c:v>
                </c:pt>
                <c:pt idx="868">
                  <c:v>24.524590333333311</c:v>
                </c:pt>
                <c:pt idx="869">
                  <c:v>24.540164000000001</c:v>
                </c:pt>
                <c:pt idx="870">
                  <c:v>24.546994666666674</c:v>
                </c:pt>
                <c:pt idx="871">
                  <c:v>24.554098499999995</c:v>
                </c:pt>
                <c:pt idx="872">
                  <c:v>24.537704999999992</c:v>
                </c:pt>
                <c:pt idx="873">
                  <c:v>24.54344266666665</c:v>
                </c:pt>
                <c:pt idx="874">
                  <c:v>24.534699499999988</c:v>
                </c:pt>
                <c:pt idx="875">
                  <c:v>24.533060166666683</c:v>
                </c:pt>
                <c:pt idx="876">
                  <c:v>24.548360666666664</c:v>
                </c:pt>
                <c:pt idx="877">
                  <c:v>24.591529999999985</c:v>
                </c:pt>
                <c:pt idx="878">
                  <c:v>24.563387999999989</c:v>
                </c:pt>
                <c:pt idx="879">
                  <c:v>24.592622999999985</c:v>
                </c:pt>
                <c:pt idx="880">
                  <c:v>24.578688499999988</c:v>
                </c:pt>
                <c:pt idx="881">
                  <c:v>24.567486333333306</c:v>
                </c:pt>
                <c:pt idx="882">
                  <c:v>24.546721333333309</c:v>
                </c:pt>
                <c:pt idx="883">
                  <c:v>24.5469945</c:v>
                </c:pt>
                <c:pt idx="884">
                  <c:v>24.551639166666671</c:v>
                </c:pt>
                <c:pt idx="885">
                  <c:v>24.542622833333297</c:v>
                </c:pt>
                <c:pt idx="886">
                  <c:v>24.517213000000005</c:v>
                </c:pt>
                <c:pt idx="887">
                  <c:v>24.502185666666676</c:v>
                </c:pt>
                <c:pt idx="888">
                  <c:v>24.488524499999979</c:v>
                </c:pt>
                <c:pt idx="889">
                  <c:v>24.480327833333298</c:v>
                </c:pt>
                <c:pt idx="890">
                  <c:v>24.467759666666666</c:v>
                </c:pt>
                <c:pt idx="891">
                  <c:v>24.467213166666667</c:v>
                </c:pt>
                <c:pt idx="892">
                  <c:v>24.481967166666671</c:v>
                </c:pt>
                <c:pt idx="893">
                  <c:v>24.500819666666658</c:v>
                </c:pt>
                <c:pt idx="894">
                  <c:v>24.478141999999977</c:v>
                </c:pt>
                <c:pt idx="895">
                  <c:v>24.464207499999986</c:v>
                </c:pt>
                <c:pt idx="896">
                  <c:v>24.477048999999987</c:v>
                </c:pt>
                <c:pt idx="897">
                  <c:v>24.481147499999985</c:v>
                </c:pt>
                <c:pt idx="898">
                  <c:v>24.463934499999986</c:v>
                </c:pt>
                <c:pt idx="899">
                  <c:v>24.46530066666665</c:v>
                </c:pt>
                <c:pt idx="900">
                  <c:v>24.469399166666662</c:v>
                </c:pt>
                <c:pt idx="901">
                  <c:v>24.45901666666666</c:v>
                </c:pt>
                <c:pt idx="902">
                  <c:v>24.44918066666666</c:v>
                </c:pt>
                <c:pt idx="903">
                  <c:v>24.453005666666673</c:v>
                </c:pt>
                <c:pt idx="904">
                  <c:v>24.430874499999991</c:v>
                </c:pt>
                <c:pt idx="905">
                  <c:v>24.439344499999986</c:v>
                </c:pt>
                <c:pt idx="906">
                  <c:v>24.447267833333306</c:v>
                </c:pt>
                <c:pt idx="907">
                  <c:v>24.424316999999977</c:v>
                </c:pt>
                <c:pt idx="908">
                  <c:v>24.43497266666667</c:v>
                </c:pt>
                <c:pt idx="909">
                  <c:v>24.404098333333312</c:v>
                </c:pt>
                <c:pt idx="910">
                  <c:v>24.425683166666659</c:v>
                </c:pt>
                <c:pt idx="911">
                  <c:v>24.428415499999989</c:v>
                </c:pt>
                <c:pt idx="912">
                  <c:v>24.425956333333307</c:v>
                </c:pt>
                <c:pt idx="913">
                  <c:v>24.426502833333299</c:v>
                </c:pt>
                <c:pt idx="914">
                  <c:v>24.406284333333307</c:v>
                </c:pt>
                <c:pt idx="915">
                  <c:v>24.412295166666674</c:v>
                </c:pt>
                <c:pt idx="916">
                  <c:v>24.416939999999986</c:v>
                </c:pt>
                <c:pt idx="917">
                  <c:v>24.427868999999991</c:v>
                </c:pt>
                <c:pt idx="918">
                  <c:v>24.469945333333303</c:v>
                </c:pt>
                <c:pt idx="919">
                  <c:v>24.48169399999998</c:v>
                </c:pt>
                <c:pt idx="920">
                  <c:v>24.474043833333305</c:v>
                </c:pt>
                <c:pt idx="921">
                  <c:v>24.436065666666671</c:v>
                </c:pt>
                <c:pt idx="922">
                  <c:v>24.430327999999989</c:v>
                </c:pt>
                <c:pt idx="923">
                  <c:v>24.425136666666649</c:v>
                </c:pt>
                <c:pt idx="924">
                  <c:v>24.422677666666662</c:v>
                </c:pt>
                <c:pt idx="925">
                  <c:v>24.417486499999992</c:v>
                </c:pt>
                <c:pt idx="926">
                  <c:v>24.47950833333331</c:v>
                </c:pt>
                <c:pt idx="927">
                  <c:v>24.46038266666665</c:v>
                </c:pt>
                <c:pt idx="928">
                  <c:v>24.462841666666666</c:v>
                </c:pt>
                <c:pt idx="929">
                  <c:v>24.443989166666665</c:v>
                </c:pt>
                <c:pt idx="930">
                  <c:v>24.421857999999997</c:v>
                </c:pt>
                <c:pt idx="931">
                  <c:v>24.406830666666664</c:v>
                </c:pt>
                <c:pt idx="932">
                  <c:v>24.407377166666674</c:v>
                </c:pt>
                <c:pt idx="933">
                  <c:v>24.390710499999987</c:v>
                </c:pt>
                <c:pt idx="934">
                  <c:v>24.375136833333304</c:v>
                </c:pt>
                <c:pt idx="935">
                  <c:v>24.374317000000001</c:v>
                </c:pt>
                <c:pt idx="936">
                  <c:v>24.358743166666667</c:v>
                </c:pt>
                <c:pt idx="937">
                  <c:v>24.321584833333322</c:v>
                </c:pt>
                <c:pt idx="938">
                  <c:v>24.330601166666675</c:v>
                </c:pt>
                <c:pt idx="939">
                  <c:v>24.304644833333306</c:v>
                </c:pt>
                <c:pt idx="940">
                  <c:v>24.317213166666683</c:v>
                </c:pt>
                <c:pt idx="941">
                  <c:v>24.304371666666686</c:v>
                </c:pt>
                <c:pt idx="942">
                  <c:v>24.303825166666691</c:v>
                </c:pt>
                <c:pt idx="943">
                  <c:v>24.29590166666668</c:v>
                </c:pt>
                <c:pt idx="944">
                  <c:v>24.282513666666656</c:v>
                </c:pt>
                <c:pt idx="945">
                  <c:v>24.2863388333333</c:v>
                </c:pt>
                <c:pt idx="946">
                  <c:v>24.274043833333312</c:v>
                </c:pt>
                <c:pt idx="947">
                  <c:v>24.283333499999983</c:v>
                </c:pt>
                <c:pt idx="948">
                  <c:v>24.301912666666677</c:v>
                </c:pt>
                <c:pt idx="949">
                  <c:v>24.306830666666674</c:v>
                </c:pt>
                <c:pt idx="950">
                  <c:v>24.296994499999997</c:v>
                </c:pt>
                <c:pt idx="951">
                  <c:v>24.266666666666662</c:v>
                </c:pt>
                <c:pt idx="952">
                  <c:v>24.263661166666665</c:v>
                </c:pt>
                <c:pt idx="953">
                  <c:v>24.259562833333309</c:v>
                </c:pt>
                <c:pt idx="954">
                  <c:v>24.247267833333311</c:v>
                </c:pt>
                <c:pt idx="955">
                  <c:v>24.240164</c:v>
                </c:pt>
                <c:pt idx="956">
                  <c:v>24.242623166666657</c:v>
                </c:pt>
                <c:pt idx="957">
                  <c:v>24.242076666666662</c:v>
                </c:pt>
                <c:pt idx="958">
                  <c:v>24.246721333333305</c:v>
                </c:pt>
                <c:pt idx="959">
                  <c:v>24.231693999999987</c:v>
                </c:pt>
                <c:pt idx="960">
                  <c:v>24.192076499999992</c:v>
                </c:pt>
                <c:pt idx="961">
                  <c:v>24.200273166666673</c:v>
                </c:pt>
                <c:pt idx="962">
                  <c:v>24.208196666666659</c:v>
                </c:pt>
                <c:pt idx="963">
                  <c:v>24.194262333333317</c:v>
                </c:pt>
                <c:pt idx="964">
                  <c:v>24.18961766666666</c:v>
                </c:pt>
                <c:pt idx="965">
                  <c:v>24.188797999999981</c:v>
                </c:pt>
                <c:pt idx="966">
                  <c:v>24.182787166666667</c:v>
                </c:pt>
                <c:pt idx="967">
                  <c:v>24.189890999999999</c:v>
                </c:pt>
                <c:pt idx="968">
                  <c:v>24.196994833333317</c:v>
                </c:pt>
                <c:pt idx="969">
                  <c:v>24.207104166666674</c:v>
                </c:pt>
                <c:pt idx="970">
                  <c:v>24.182240666666662</c:v>
                </c:pt>
                <c:pt idx="971">
                  <c:v>24.177049333333319</c:v>
                </c:pt>
                <c:pt idx="972">
                  <c:v>24.187978333333326</c:v>
                </c:pt>
                <c:pt idx="973">
                  <c:v>24.169125833333311</c:v>
                </c:pt>
                <c:pt idx="974">
                  <c:v>24.168032833333296</c:v>
                </c:pt>
                <c:pt idx="975">
                  <c:v>24.1688525</c:v>
                </c:pt>
                <c:pt idx="976">
                  <c:v>24.167486333333319</c:v>
                </c:pt>
                <c:pt idx="977">
                  <c:v>24.167486333333319</c:v>
                </c:pt>
                <c:pt idx="978">
                  <c:v>24.144262333333316</c:v>
                </c:pt>
                <c:pt idx="979">
                  <c:v>24.133333333333319</c:v>
                </c:pt>
                <c:pt idx="980">
                  <c:v>24.151639333333303</c:v>
                </c:pt>
                <c:pt idx="981">
                  <c:v>24.180327999999989</c:v>
                </c:pt>
                <c:pt idx="982">
                  <c:v>24.181147499999987</c:v>
                </c:pt>
                <c:pt idx="983">
                  <c:v>24.188251333333312</c:v>
                </c:pt>
                <c:pt idx="984">
                  <c:v>24.200819666666657</c:v>
                </c:pt>
                <c:pt idx="985">
                  <c:v>24.207103833333306</c:v>
                </c:pt>
                <c:pt idx="986">
                  <c:v>24.190710333333303</c:v>
                </c:pt>
                <c:pt idx="987">
                  <c:v>24.202732166666646</c:v>
                </c:pt>
                <c:pt idx="988">
                  <c:v>24.194262166666672</c:v>
                </c:pt>
                <c:pt idx="989">
                  <c:v>24.209016333333306</c:v>
                </c:pt>
                <c:pt idx="990">
                  <c:v>24.241256666666665</c:v>
                </c:pt>
                <c:pt idx="991">
                  <c:v>24.268305833333304</c:v>
                </c:pt>
                <c:pt idx="992">
                  <c:v>24.273770333333307</c:v>
                </c:pt>
                <c:pt idx="993">
                  <c:v>24.297813999999999</c:v>
                </c:pt>
                <c:pt idx="994">
                  <c:v>24.3412565</c:v>
                </c:pt>
                <c:pt idx="995">
                  <c:v>24.358742999999983</c:v>
                </c:pt>
                <c:pt idx="996">
                  <c:v>24.357376833333319</c:v>
                </c:pt>
                <c:pt idx="997">
                  <c:v>24.365026999999984</c:v>
                </c:pt>
                <c:pt idx="998">
                  <c:v>24.365300166666668</c:v>
                </c:pt>
                <c:pt idx="999">
                  <c:v>24.387158166666691</c:v>
                </c:pt>
                <c:pt idx="1000">
                  <c:v>24.37568266666667</c:v>
                </c:pt>
                <c:pt idx="1001">
                  <c:v>24.399726333333309</c:v>
                </c:pt>
                <c:pt idx="1002">
                  <c:v>24.419125333333319</c:v>
                </c:pt>
                <c:pt idx="1003">
                  <c:v>24.419125333333316</c:v>
                </c:pt>
                <c:pt idx="1004">
                  <c:v>24.448633666666641</c:v>
                </c:pt>
                <c:pt idx="1005">
                  <c:v>24.457103499999999</c:v>
                </c:pt>
                <c:pt idx="1006">
                  <c:v>24.475682666666657</c:v>
                </c:pt>
                <c:pt idx="1007">
                  <c:v>24.464207166666668</c:v>
                </c:pt>
                <c:pt idx="1008">
                  <c:v>24.473770000000002</c:v>
                </c:pt>
                <c:pt idx="1009">
                  <c:v>24.462021333333304</c:v>
                </c:pt>
                <c:pt idx="1010">
                  <c:v>24.474589666666667</c:v>
                </c:pt>
                <c:pt idx="1011">
                  <c:v>24.493169000000002</c:v>
                </c:pt>
                <c:pt idx="1012">
                  <c:v>24.486884999999987</c:v>
                </c:pt>
                <c:pt idx="1013">
                  <c:v>24.48907066666667</c:v>
                </c:pt>
                <c:pt idx="1014">
                  <c:v>24.516393000000004</c:v>
                </c:pt>
                <c:pt idx="1015">
                  <c:v>24.544262000000003</c:v>
                </c:pt>
                <c:pt idx="1016">
                  <c:v>24.543988666666682</c:v>
                </c:pt>
                <c:pt idx="1017">
                  <c:v>24.550272833333313</c:v>
                </c:pt>
                <c:pt idx="1018">
                  <c:v>24.578961500000005</c:v>
                </c:pt>
                <c:pt idx="1019">
                  <c:v>24.589070666666675</c:v>
                </c:pt>
                <c:pt idx="1020">
                  <c:v>24.630327500000011</c:v>
                </c:pt>
                <c:pt idx="1021">
                  <c:v>24.639343833333314</c:v>
                </c:pt>
                <c:pt idx="1022">
                  <c:v>24.654097833333331</c:v>
                </c:pt>
                <c:pt idx="1023">
                  <c:v>24.660928333333324</c:v>
                </c:pt>
                <c:pt idx="1024">
                  <c:v>24.677321666666689</c:v>
                </c:pt>
                <c:pt idx="1025">
                  <c:v>24.687157666666689</c:v>
                </c:pt>
                <c:pt idx="1026">
                  <c:v>24.695081166666693</c:v>
                </c:pt>
                <c:pt idx="1027">
                  <c:v>24.695081166666693</c:v>
                </c:pt>
                <c:pt idx="1028">
                  <c:v>24.687977333333329</c:v>
                </c:pt>
                <c:pt idx="1029">
                  <c:v>24.680873500000004</c:v>
                </c:pt>
                <c:pt idx="1030">
                  <c:v>24.694534833333325</c:v>
                </c:pt>
                <c:pt idx="1031">
                  <c:v>24.707376333333325</c:v>
                </c:pt>
                <c:pt idx="1032">
                  <c:v>24.711474666666682</c:v>
                </c:pt>
                <c:pt idx="1033">
                  <c:v>24.708742499999985</c:v>
                </c:pt>
                <c:pt idx="1034">
                  <c:v>24.708469333333309</c:v>
                </c:pt>
                <c:pt idx="1035">
                  <c:v>24.70109233333331</c:v>
                </c:pt>
                <c:pt idx="1036">
                  <c:v>24.7133875</c:v>
                </c:pt>
                <c:pt idx="1037">
                  <c:v>24.711201666666678</c:v>
                </c:pt>
                <c:pt idx="1038">
                  <c:v>24.732513166666664</c:v>
                </c:pt>
                <c:pt idx="1039">
                  <c:v>24.733606166666664</c:v>
                </c:pt>
                <c:pt idx="1040">
                  <c:v>24.718032333333305</c:v>
                </c:pt>
                <c:pt idx="1041">
                  <c:v>24.713933833333307</c:v>
                </c:pt>
                <c:pt idx="1042">
                  <c:v>24.722130666666654</c:v>
                </c:pt>
                <c:pt idx="1043">
                  <c:v>24.715573166666665</c:v>
                </c:pt>
                <c:pt idx="1044">
                  <c:v>24.704917499999997</c:v>
                </c:pt>
                <c:pt idx="1045">
                  <c:v>24.695627833333305</c:v>
                </c:pt>
                <c:pt idx="1046">
                  <c:v>24.671310999999999</c:v>
                </c:pt>
                <c:pt idx="1047">
                  <c:v>24.678141666666665</c:v>
                </c:pt>
                <c:pt idx="1048">
                  <c:v>24.692622499999981</c:v>
                </c:pt>
                <c:pt idx="1049">
                  <c:v>24.68551866666666</c:v>
                </c:pt>
                <c:pt idx="1050">
                  <c:v>24.674316499999993</c:v>
                </c:pt>
                <c:pt idx="1051">
                  <c:v>24.657103333333321</c:v>
                </c:pt>
                <c:pt idx="1052">
                  <c:v>24.661748166666673</c:v>
                </c:pt>
                <c:pt idx="1053">
                  <c:v>24.657376666666671</c:v>
                </c:pt>
                <c:pt idx="1054">
                  <c:v>24.642349333333293</c:v>
                </c:pt>
                <c:pt idx="1055">
                  <c:v>24.607649833333298</c:v>
                </c:pt>
                <c:pt idx="1056">
                  <c:v>24.604644333333319</c:v>
                </c:pt>
                <c:pt idx="1057">
                  <c:v>24.607922999999996</c:v>
                </c:pt>
                <c:pt idx="1058">
                  <c:v>24.615846666666677</c:v>
                </c:pt>
                <c:pt idx="1059">
                  <c:v>24.601365666666691</c:v>
                </c:pt>
                <c:pt idx="1060">
                  <c:v>24.616119833333318</c:v>
                </c:pt>
                <c:pt idx="1061">
                  <c:v>24.608469666666664</c:v>
                </c:pt>
                <c:pt idx="1062">
                  <c:v>24.601365833333329</c:v>
                </c:pt>
                <c:pt idx="1063">
                  <c:v>24.604644666666665</c:v>
                </c:pt>
                <c:pt idx="1064">
                  <c:v>24.582513499999983</c:v>
                </c:pt>
                <c:pt idx="1065">
                  <c:v>24.57841516666668</c:v>
                </c:pt>
                <c:pt idx="1066">
                  <c:v>24.557103666666677</c:v>
                </c:pt>
                <c:pt idx="1067">
                  <c:v>24.56857916666667</c:v>
                </c:pt>
                <c:pt idx="1068">
                  <c:v>24.574043666666668</c:v>
                </c:pt>
                <c:pt idx="1069">
                  <c:v>24.5833333333333</c:v>
                </c:pt>
                <c:pt idx="1070">
                  <c:v>24.552458999999999</c:v>
                </c:pt>
                <c:pt idx="1071">
                  <c:v>24.54781416666669</c:v>
                </c:pt>
                <c:pt idx="1072">
                  <c:v>24.561475333333316</c:v>
                </c:pt>
                <c:pt idx="1073">
                  <c:v>24.57650266666667</c:v>
                </c:pt>
                <c:pt idx="1074">
                  <c:v>24.533879833333319</c:v>
                </c:pt>
                <c:pt idx="1075">
                  <c:v>24.51366116666669</c:v>
                </c:pt>
                <c:pt idx="1076">
                  <c:v>24.51857933333331</c:v>
                </c:pt>
                <c:pt idx="1077">
                  <c:v>24.509289666666664</c:v>
                </c:pt>
                <c:pt idx="1078">
                  <c:v>24.509835999999996</c:v>
                </c:pt>
                <c:pt idx="1079">
                  <c:v>24.501639333333305</c:v>
                </c:pt>
                <c:pt idx="1080">
                  <c:v>24.493169333333306</c:v>
                </c:pt>
                <c:pt idx="1081">
                  <c:v>24.484972666666661</c:v>
                </c:pt>
                <c:pt idx="1082">
                  <c:v>24.475682999999982</c:v>
                </c:pt>
                <c:pt idx="1083">
                  <c:v>24.456284166666673</c:v>
                </c:pt>
                <c:pt idx="1084">
                  <c:v>24.46202199999998</c:v>
                </c:pt>
                <c:pt idx="1085">
                  <c:v>24.455191333333307</c:v>
                </c:pt>
                <c:pt idx="1086">
                  <c:v>24.440163999999989</c:v>
                </c:pt>
                <c:pt idx="1087">
                  <c:v>24.445082166666662</c:v>
                </c:pt>
                <c:pt idx="1088">
                  <c:v>24.461202333333304</c:v>
                </c:pt>
                <c:pt idx="1089">
                  <c:v>24.473497333333306</c:v>
                </c:pt>
                <c:pt idx="1090">
                  <c:v>24.448360666666666</c:v>
                </c:pt>
                <c:pt idx="1091">
                  <c:v>24.417486333333319</c:v>
                </c:pt>
                <c:pt idx="1092">
                  <c:v>24.395901666666674</c:v>
                </c:pt>
                <c:pt idx="1093">
                  <c:v>24.421311499999987</c:v>
                </c:pt>
                <c:pt idx="1094">
                  <c:v>24.433060166666682</c:v>
                </c:pt>
                <c:pt idx="1095">
                  <c:v>24.423770499999993</c:v>
                </c:pt>
                <c:pt idx="1096">
                  <c:v>24.415300499999994</c:v>
                </c:pt>
                <c:pt idx="1097">
                  <c:v>24.41120216666668</c:v>
                </c:pt>
                <c:pt idx="1098">
                  <c:v>24.40874316666666</c:v>
                </c:pt>
                <c:pt idx="1099">
                  <c:v>24.404918000000013</c:v>
                </c:pt>
                <c:pt idx="1100">
                  <c:v>24.407923499999999</c:v>
                </c:pt>
                <c:pt idx="1101">
                  <c:v>24.409562833333304</c:v>
                </c:pt>
                <c:pt idx="1102">
                  <c:v>24.41994533333332</c:v>
                </c:pt>
                <c:pt idx="1103">
                  <c:v>24.421038333333318</c:v>
                </c:pt>
                <c:pt idx="1104">
                  <c:v>24.441529999999997</c:v>
                </c:pt>
                <c:pt idx="1105">
                  <c:v>24.452185833333314</c:v>
                </c:pt>
                <c:pt idx="1106">
                  <c:v>24.478688500000001</c:v>
                </c:pt>
                <c:pt idx="1107">
                  <c:v>24.475136499999998</c:v>
                </c:pt>
                <c:pt idx="1108">
                  <c:v>24.460655666666678</c:v>
                </c:pt>
                <c:pt idx="1109">
                  <c:v>24.460109166666676</c:v>
                </c:pt>
                <c:pt idx="1110">
                  <c:v>24.473770333333313</c:v>
                </c:pt>
                <c:pt idx="1111">
                  <c:v>24.453551833333318</c:v>
                </c:pt>
                <c:pt idx="1112">
                  <c:v>24.45245899999999</c:v>
                </c:pt>
                <c:pt idx="1113">
                  <c:v>24.459836000000006</c:v>
                </c:pt>
                <c:pt idx="1114">
                  <c:v>24.46420766666667</c:v>
                </c:pt>
                <c:pt idx="1115">
                  <c:v>24.486885166666681</c:v>
                </c:pt>
                <c:pt idx="1116">
                  <c:v>24.475409833333298</c:v>
                </c:pt>
                <c:pt idx="1117">
                  <c:v>24.462568333333309</c:v>
                </c:pt>
                <c:pt idx="1118">
                  <c:v>24.458743166666657</c:v>
                </c:pt>
                <c:pt idx="1119">
                  <c:v>24.448907166666668</c:v>
                </c:pt>
                <c:pt idx="1120">
                  <c:v>24.458469999999981</c:v>
                </c:pt>
                <c:pt idx="1121">
                  <c:v>24.434152999999988</c:v>
                </c:pt>
                <c:pt idx="1122">
                  <c:v>24.424316833333304</c:v>
                </c:pt>
                <c:pt idx="1123">
                  <c:v>24.422404166666663</c:v>
                </c:pt>
                <c:pt idx="1124">
                  <c:v>24.420491499999986</c:v>
                </c:pt>
                <c:pt idx="1125">
                  <c:v>24.420764833333305</c:v>
                </c:pt>
                <c:pt idx="1126">
                  <c:v>24.435245833333305</c:v>
                </c:pt>
                <c:pt idx="1127">
                  <c:v>24.433606499999989</c:v>
                </c:pt>
                <c:pt idx="1128">
                  <c:v>24.404371499999993</c:v>
                </c:pt>
                <c:pt idx="1129">
                  <c:v>24.385518999999981</c:v>
                </c:pt>
                <c:pt idx="1130">
                  <c:v>24.399999833333304</c:v>
                </c:pt>
                <c:pt idx="1131">
                  <c:v>24.398633666666662</c:v>
                </c:pt>
                <c:pt idx="1132">
                  <c:v>24.381966999999996</c:v>
                </c:pt>
                <c:pt idx="1133">
                  <c:v>24.363660999999986</c:v>
                </c:pt>
                <c:pt idx="1134">
                  <c:v>24.379507833333307</c:v>
                </c:pt>
                <c:pt idx="1135">
                  <c:v>24.377048833333319</c:v>
                </c:pt>
                <c:pt idx="1136">
                  <c:v>24.382239999999985</c:v>
                </c:pt>
                <c:pt idx="1137">
                  <c:v>24.389890333333316</c:v>
                </c:pt>
                <c:pt idx="1138">
                  <c:v>24.379781166666675</c:v>
                </c:pt>
                <c:pt idx="1139">
                  <c:v>24.375956000000016</c:v>
                </c:pt>
                <c:pt idx="1140">
                  <c:v>24.36967183333331</c:v>
                </c:pt>
                <c:pt idx="1141">
                  <c:v>24.373770166666677</c:v>
                </c:pt>
                <c:pt idx="1142">
                  <c:v>24.356284000000013</c:v>
                </c:pt>
                <c:pt idx="1143">
                  <c:v>24.378961666666694</c:v>
                </c:pt>
                <c:pt idx="1144">
                  <c:v>24.373497166666677</c:v>
                </c:pt>
                <c:pt idx="1145">
                  <c:v>24.37185783333333</c:v>
                </c:pt>
                <c:pt idx="1146">
                  <c:v>24.376502666666671</c:v>
                </c:pt>
                <c:pt idx="1147">
                  <c:v>24.3849725</c:v>
                </c:pt>
                <c:pt idx="1148">
                  <c:v>24.360655666666677</c:v>
                </c:pt>
                <c:pt idx="1149">
                  <c:v>24.3497268333333</c:v>
                </c:pt>
                <c:pt idx="1150">
                  <c:v>24.337704999999996</c:v>
                </c:pt>
                <c:pt idx="1151">
                  <c:v>24.379235166666675</c:v>
                </c:pt>
                <c:pt idx="1152">
                  <c:v>24.383060333333319</c:v>
                </c:pt>
                <c:pt idx="1153">
                  <c:v>24.365573999999981</c:v>
                </c:pt>
                <c:pt idx="1154">
                  <c:v>24.379781666666673</c:v>
                </c:pt>
                <c:pt idx="1155">
                  <c:v>24.389344499999989</c:v>
                </c:pt>
                <c:pt idx="1156">
                  <c:v>24.389071333333316</c:v>
                </c:pt>
                <c:pt idx="1157">
                  <c:v>24.380601333333306</c:v>
                </c:pt>
                <c:pt idx="1158">
                  <c:v>24.377049333333311</c:v>
                </c:pt>
                <c:pt idx="1159">
                  <c:v>24.374043833333303</c:v>
                </c:pt>
                <c:pt idx="1160">
                  <c:v>24.361748666666657</c:v>
                </c:pt>
                <c:pt idx="1161">
                  <c:v>24.390437333333299</c:v>
                </c:pt>
                <c:pt idx="1162">
                  <c:v>24.362568499999988</c:v>
                </c:pt>
                <c:pt idx="1163">
                  <c:v>24.370491999999988</c:v>
                </c:pt>
                <c:pt idx="1164">
                  <c:v>24.360109499999986</c:v>
                </c:pt>
                <c:pt idx="1165">
                  <c:v>24.354371666666676</c:v>
                </c:pt>
                <c:pt idx="1166">
                  <c:v>24.338251499999991</c:v>
                </c:pt>
                <c:pt idx="1167">
                  <c:v>24.382240666666654</c:v>
                </c:pt>
                <c:pt idx="1168">
                  <c:v>24.381967333333318</c:v>
                </c:pt>
                <c:pt idx="1169">
                  <c:v>24.380874499999997</c:v>
                </c:pt>
                <c:pt idx="1170">
                  <c:v>24.373497499999999</c:v>
                </c:pt>
                <c:pt idx="1171">
                  <c:v>24.41092916666668</c:v>
                </c:pt>
                <c:pt idx="1172">
                  <c:v>24.420765166666676</c:v>
                </c:pt>
                <c:pt idx="1173">
                  <c:v>24.426502833333299</c:v>
                </c:pt>
                <c:pt idx="1174">
                  <c:v>24.439890833333319</c:v>
                </c:pt>
                <c:pt idx="1175">
                  <c:v>24.425409999999978</c:v>
                </c:pt>
                <c:pt idx="1176">
                  <c:v>24.457377166666674</c:v>
                </c:pt>
                <c:pt idx="1177">
                  <c:v>24.472951000000005</c:v>
                </c:pt>
                <c:pt idx="1178">
                  <c:v>24.475683166666666</c:v>
                </c:pt>
                <c:pt idx="1179">
                  <c:v>24.483879833333305</c:v>
                </c:pt>
                <c:pt idx="1180">
                  <c:v>24.474863500000001</c:v>
                </c:pt>
                <c:pt idx="1181">
                  <c:v>24.502459166666664</c:v>
                </c:pt>
                <c:pt idx="1182">
                  <c:v>24.50737733333332</c:v>
                </c:pt>
                <c:pt idx="1183">
                  <c:v>24.529508500000002</c:v>
                </c:pt>
                <c:pt idx="1184">
                  <c:v>24.542076833333311</c:v>
                </c:pt>
                <c:pt idx="1185">
                  <c:v>24.545355500000003</c:v>
                </c:pt>
                <c:pt idx="1186">
                  <c:v>24.545355500000003</c:v>
                </c:pt>
                <c:pt idx="1187">
                  <c:v>24.559563166666681</c:v>
                </c:pt>
                <c:pt idx="1188">
                  <c:v>24.579508499999996</c:v>
                </c:pt>
                <c:pt idx="1189">
                  <c:v>24.608196999999986</c:v>
                </c:pt>
                <c:pt idx="1190">
                  <c:v>24.621311833333316</c:v>
                </c:pt>
                <c:pt idx="1191">
                  <c:v>24.627322833333306</c:v>
                </c:pt>
                <c:pt idx="1192">
                  <c:v>24.632787166666674</c:v>
                </c:pt>
                <c:pt idx="1193">
                  <c:v>24.646175166666684</c:v>
                </c:pt>
                <c:pt idx="1194">
                  <c:v>24.648634333333309</c:v>
                </c:pt>
                <c:pt idx="1195">
                  <c:v>24.672677999999987</c:v>
                </c:pt>
                <c:pt idx="1196">
                  <c:v>24.652732666666669</c:v>
                </c:pt>
                <c:pt idx="1197">
                  <c:v>24.651093333333325</c:v>
                </c:pt>
                <c:pt idx="1198">
                  <c:v>24.62923533333332</c:v>
                </c:pt>
                <c:pt idx="1199">
                  <c:v>24.639344666666677</c:v>
                </c:pt>
                <c:pt idx="1200">
                  <c:v>24.642896500000003</c:v>
                </c:pt>
                <c:pt idx="1201">
                  <c:v>24.637158833333327</c:v>
                </c:pt>
                <c:pt idx="1202">
                  <c:v>24.650273500000004</c:v>
                </c:pt>
                <c:pt idx="1203">
                  <c:v>24.648633999999991</c:v>
                </c:pt>
                <c:pt idx="1204">
                  <c:v>24.660382499999997</c:v>
                </c:pt>
                <c:pt idx="1205">
                  <c:v>24.659836166666686</c:v>
                </c:pt>
                <c:pt idx="1206">
                  <c:v>24.684972666666681</c:v>
                </c:pt>
                <c:pt idx="1207">
                  <c:v>24.664754166666686</c:v>
                </c:pt>
                <c:pt idx="1208">
                  <c:v>24.683060166666682</c:v>
                </c:pt>
                <c:pt idx="1209">
                  <c:v>24.70409833333332</c:v>
                </c:pt>
                <c:pt idx="1210">
                  <c:v>24.736338666666668</c:v>
                </c:pt>
                <c:pt idx="1211">
                  <c:v>24.743169166666675</c:v>
                </c:pt>
                <c:pt idx="1212">
                  <c:v>24.724863166666694</c:v>
                </c:pt>
                <c:pt idx="1213">
                  <c:v>24.732786666666673</c:v>
                </c:pt>
                <c:pt idx="1214">
                  <c:v>24.730054333333321</c:v>
                </c:pt>
                <c:pt idx="1215">
                  <c:v>24.7622948333333</c:v>
                </c:pt>
                <c:pt idx="1216">
                  <c:v>24.766666333333305</c:v>
                </c:pt>
                <c:pt idx="1217">
                  <c:v>24.78961716666667</c:v>
                </c:pt>
                <c:pt idx="1218">
                  <c:v>24.777322166666668</c:v>
                </c:pt>
                <c:pt idx="1219">
                  <c:v>24.780600833333295</c:v>
                </c:pt>
                <c:pt idx="1220">
                  <c:v>24.785792166666656</c:v>
                </c:pt>
                <c:pt idx="1221">
                  <c:v>24.771857666666687</c:v>
                </c:pt>
                <c:pt idx="1222">
                  <c:v>24.795081666666665</c:v>
                </c:pt>
                <c:pt idx="1223">
                  <c:v>24.800272999999986</c:v>
                </c:pt>
                <c:pt idx="1224">
                  <c:v>24.80710366666667</c:v>
                </c:pt>
                <c:pt idx="1225">
                  <c:v>24.810655666666687</c:v>
                </c:pt>
                <c:pt idx="1226">
                  <c:v>24.82568299999998</c:v>
                </c:pt>
                <c:pt idx="1227">
                  <c:v>24.818579166666673</c:v>
                </c:pt>
                <c:pt idx="1228">
                  <c:v>24.808743166666666</c:v>
                </c:pt>
                <c:pt idx="1229">
                  <c:v>24.832513666666664</c:v>
                </c:pt>
                <c:pt idx="1230">
                  <c:v>24.840983666666677</c:v>
                </c:pt>
                <c:pt idx="1231">
                  <c:v>24.827595666666674</c:v>
                </c:pt>
                <c:pt idx="1232">
                  <c:v>24.813934499999998</c:v>
                </c:pt>
                <c:pt idx="1233">
                  <c:v>24.822131166666679</c:v>
                </c:pt>
                <c:pt idx="1234">
                  <c:v>24.806284166666678</c:v>
                </c:pt>
                <c:pt idx="1235">
                  <c:v>24.83005466666669</c:v>
                </c:pt>
                <c:pt idx="1236">
                  <c:v>24.828688666666668</c:v>
                </c:pt>
                <c:pt idx="1237">
                  <c:v>24.833606666666665</c:v>
                </c:pt>
                <c:pt idx="1238">
                  <c:v>24.816393666666674</c:v>
                </c:pt>
                <c:pt idx="1239">
                  <c:v>24.823497499999988</c:v>
                </c:pt>
                <c:pt idx="1240">
                  <c:v>24.829235166666678</c:v>
                </c:pt>
                <c:pt idx="1241">
                  <c:v>24.822951000000014</c:v>
                </c:pt>
                <c:pt idx="1242">
                  <c:v>24.826776000000006</c:v>
                </c:pt>
                <c:pt idx="1243">
                  <c:v>24.82103833333332</c:v>
                </c:pt>
                <c:pt idx="1244">
                  <c:v>24.842896333333318</c:v>
                </c:pt>
                <c:pt idx="1245">
                  <c:v>24.851093000000017</c:v>
                </c:pt>
                <c:pt idx="1246">
                  <c:v>24.85136616666669</c:v>
                </c:pt>
                <c:pt idx="1247">
                  <c:v>24.84480866666669</c:v>
                </c:pt>
                <c:pt idx="1248">
                  <c:v>24.830874333333327</c:v>
                </c:pt>
                <c:pt idx="1249">
                  <c:v>24.811748666666681</c:v>
                </c:pt>
                <c:pt idx="1250">
                  <c:v>24.811202166666675</c:v>
                </c:pt>
                <c:pt idx="1251">
                  <c:v>24.814480833333317</c:v>
                </c:pt>
                <c:pt idx="1252">
                  <c:v>24.831694000000013</c:v>
                </c:pt>
                <c:pt idx="1253">
                  <c:v>24.818852500000013</c:v>
                </c:pt>
                <c:pt idx="1254">
                  <c:v>24.821857833333329</c:v>
                </c:pt>
                <c:pt idx="1255">
                  <c:v>24.818306000000003</c:v>
                </c:pt>
                <c:pt idx="1256">
                  <c:v>24.832240333333313</c:v>
                </c:pt>
                <c:pt idx="1257">
                  <c:v>24.836065333333327</c:v>
                </c:pt>
                <c:pt idx="1258">
                  <c:v>24.859835833333321</c:v>
                </c:pt>
                <c:pt idx="1259">
                  <c:v>24.869398666666665</c:v>
                </c:pt>
                <c:pt idx="1260">
                  <c:v>24.888524499999985</c:v>
                </c:pt>
                <c:pt idx="1261">
                  <c:v>24.89071033333331</c:v>
                </c:pt>
                <c:pt idx="1262">
                  <c:v>24.92622949999998</c:v>
                </c:pt>
                <c:pt idx="1263">
                  <c:v>24.919945499999997</c:v>
                </c:pt>
                <c:pt idx="1264">
                  <c:v>24.897267999999997</c:v>
                </c:pt>
                <c:pt idx="1265">
                  <c:v>24.894535666666677</c:v>
                </c:pt>
                <c:pt idx="1266">
                  <c:v>24.886065833333316</c:v>
                </c:pt>
                <c:pt idx="1267">
                  <c:v>24.919125833333311</c:v>
                </c:pt>
                <c:pt idx="1268">
                  <c:v>24.925683166666662</c:v>
                </c:pt>
                <c:pt idx="1269">
                  <c:v>24.902459166666667</c:v>
                </c:pt>
                <c:pt idx="1270">
                  <c:v>24.916393666666668</c:v>
                </c:pt>
                <c:pt idx="1271">
                  <c:v>24.887158666666672</c:v>
                </c:pt>
                <c:pt idx="1272">
                  <c:v>24.925409999999978</c:v>
                </c:pt>
                <c:pt idx="1273">
                  <c:v>24.925683166666659</c:v>
                </c:pt>
                <c:pt idx="1274">
                  <c:v>24.927049333333304</c:v>
                </c:pt>
                <c:pt idx="1275">
                  <c:v>24.922951000000001</c:v>
                </c:pt>
                <c:pt idx="1276">
                  <c:v>24.913114999999987</c:v>
                </c:pt>
                <c:pt idx="1277">
                  <c:v>24.911748833333306</c:v>
                </c:pt>
                <c:pt idx="1278">
                  <c:v>24.914754333333317</c:v>
                </c:pt>
                <c:pt idx="1279">
                  <c:v>24.915573999999989</c:v>
                </c:pt>
                <c:pt idx="1280">
                  <c:v>24.920491999999989</c:v>
                </c:pt>
                <c:pt idx="1281">
                  <c:v>24.902185999999986</c:v>
                </c:pt>
                <c:pt idx="1282">
                  <c:v>24.894535833333311</c:v>
                </c:pt>
                <c:pt idx="1283">
                  <c:v>24.884699666666659</c:v>
                </c:pt>
                <c:pt idx="1284">
                  <c:v>24.880874499999994</c:v>
                </c:pt>
                <c:pt idx="1285">
                  <c:v>24.898087666666665</c:v>
                </c:pt>
                <c:pt idx="1286">
                  <c:v>24.908743333333291</c:v>
                </c:pt>
                <c:pt idx="1287">
                  <c:v>24.891530166666676</c:v>
                </c:pt>
                <c:pt idx="1288">
                  <c:v>24.899726833333304</c:v>
                </c:pt>
                <c:pt idx="1289">
                  <c:v>24.893442666666648</c:v>
                </c:pt>
                <c:pt idx="1290">
                  <c:v>24.892076499999988</c:v>
                </c:pt>
                <c:pt idx="1291">
                  <c:v>24.88306016666667</c:v>
                </c:pt>
                <c:pt idx="1292">
                  <c:v>24.882240333333293</c:v>
                </c:pt>
                <c:pt idx="1293">
                  <c:v>24.860382499999989</c:v>
                </c:pt>
                <c:pt idx="1294">
                  <c:v>24.881693999999989</c:v>
                </c:pt>
                <c:pt idx="1295">
                  <c:v>24.871858000000007</c:v>
                </c:pt>
                <c:pt idx="1296">
                  <c:v>24.846174833333311</c:v>
                </c:pt>
                <c:pt idx="1297">
                  <c:v>24.847267833333316</c:v>
                </c:pt>
                <c:pt idx="1298">
                  <c:v>24.859289500000003</c:v>
                </c:pt>
                <c:pt idx="1299">
                  <c:v>24.86748616666668</c:v>
                </c:pt>
                <c:pt idx="1300">
                  <c:v>24.873770333333322</c:v>
                </c:pt>
                <c:pt idx="1301">
                  <c:v>24.889890500000003</c:v>
                </c:pt>
                <c:pt idx="1302">
                  <c:v>24.889617333333312</c:v>
                </c:pt>
                <c:pt idx="1303">
                  <c:v>24.898087166666684</c:v>
                </c:pt>
                <c:pt idx="1304">
                  <c:v>24.872950500000005</c:v>
                </c:pt>
                <c:pt idx="1305">
                  <c:v>24.875409499999993</c:v>
                </c:pt>
                <c:pt idx="1306">
                  <c:v>24.878141833333309</c:v>
                </c:pt>
                <c:pt idx="1307">
                  <c:v>24.880874166666679</c:v>
                </c:pt>
                <c:pt idx="1308">
                  <c:v>24.877595499999998</c:v>
                </c:pt>
                <c:pt idx="1309">
                  <c:v>24.862021833333309</c:v>
                </c:pt>
                <c:pt idx="1310">
                  <c:v>24.863387999999986</c:v>
                </c:pt>
                <c:pt idx="1311">
                  <c:v>24.840983499999993</c:v>
                </c:pt>
                <c:pt idx="1312">
                  <c:v>24.823497166666673</c:v>
                </c:pt>
                <c:pt idx="1313">
                  <c:v>24.835792333333305</c:v>
                </c:pt>
                <c:pt idx="1314">
                  <c:v>24.832513666666664</c:v>
                </c:pt>
                <c:pt idx="1315">
                  <c:v>24.836611999999992</c:v>
                </c:pt>
                <c:pt idx="1316">
                  <c:v>24.839890666666676</c:v>
                </c:pt>
                <c:pt idx="1317">
                  <c:v>24.834972666666683</c:v>
                </c:pt>
                <c:pt idx="1318">
                  <c:v>24.830600999999987</c:v>
                </c:pt>
                <c:pt idx="1319">
                  <c:v>24.826229333333306</c:v>
                </c:pt>
                <c:pt idx="1320">
                  <c:v>24.822677333333306</c:v>
                </c:pt>
                <c:pt idx="1321">
                  <c:v>24.822677333333306</c:v>
                </c:pt>
                <c:pt idx="1322">
                  <c:v>24.795628166666656</c:v>
                </c:pt>
                <c:pt idx="1323">
                  <c:v>24.78114716666666</c:v>
                </c:pt>
                <c:pt idx="1324">
                  <c:v>24.803278333333314</c:v>
                </c:pt>
                <c:pt idx="1325">
                  <c:v>24.80628383333331</c:v>
                </c:pt>
                <c:pt idx="1326">
                  <c:v>24.794808333333329</c:v>
                </c:pt>
                <c:pt idx="1327">
                  <c:v>24.782240166666654</c:v>
                </c:pt>
                <c:pt idx="1328">
                  <c:v>24.779508</c:v>
                </c:pt>
                <c:pt idx="1329">
                  <c:v>24.797814000000013</c:v>
                </c:pt>
                <c:pt idx="1330">
                  <c:v>24.783879499999991</c:v>
                </c:pt>
                <c:pt idx="1331">
                  <c:v>24.792076333333313</c:v>
                </c:pt>
                <c:pt idx="1332">
                  <c:v>24.78715833333332</c:v>
                </c:pt>
                <c:pt idx="1333">
                  <c:v>24.78579216666666</c:v>
                </c:pt>
                <c:pt idx="1334">
                  <c:v>24.771038166666674</c:v>
                </c:pt>
                <c:pt idx="1335">
                  <c:v>24.733059999999988</c:v>
                </c:pt>
                <c:pt idx="1336">
                  <c:v>24.750546333333304</c:v>
                </c:pt>
                <c:pt idx="1337">
                  <c:v>24.742622833333286</c:v>
                </c:pt>
                <c:pt idx="1338">
                  <c:v>24.749180166666658</c:v>
                </c:pt>
                <c:pt idx="1339">
                  <c:v>24.74972666666665</c:v>
                </c:pt>
                <c:pt idx="1340">
                  <c:v>24.760655666666661</c:v>
                </c:pt>
                <c:pt idx="1341">
                  <c:v>24.803551833333316</c:v>
                </c:pt>
                <c:pt idx="1342">
                  <c:v>24.795901499999996</c:v>
                </c:pt>
                <c:pt idx="1343">
                  <c:v>24.819125499999991</c:v>
                </c:pt>
                <c:pt idx="1344">
                  <c:v>24.822950666666671</c:v>
                </c:pt>
                <c:pt idx="1345">
                  <c:v>24.816666499999993</c:v>
                </c:pt>
                <c:pt idx="1346">
                  <c:v>24.800546333333305</c:v>
                </c:pt>
                <c:pt idx="1347">
                  <c:v>24.813114666666671</c:v>
                </c:pt>
                <c:pt idx="1348">
                  <c:v>24.828688499999988</c:v>
                </c:pt>
                <c:pt idx="1349">
                  <c:v>24.822404333333303</c:v>
                </c:pt>
                <c:pt idx="1350">
                  <c:v>24.820218499999992</c:v>
                </c:pt>
                <c:pt idx="1351">
                  <c:v>24.829234833333299</c:v>
                </c:pt>
                <c:pt idx="1352">
                  <c:v>24.838251333333311</c:v>
                </c:pt>
                <c:pt idx="1353">
                  <c:v>24.825956333333316</c:v>
                </c:pt>
                <c:pt idx="1354">
                  <c:v>24.812021833333318</c:v>
                </c:pt>
                <c:pt idx="1355">
                  <c:v>24.801639166666664</c:v>
                </c:pt>
                <c:pt idx="1356">
                  <c:v>24.806830499999997</c:v>
                </c:pt>
                <c:pt idx="1357">
                  <c:v>24.786611833333296</c:v>
                </c:pt>
                <c:pt idx="1358">
                  <c:v>24.786338666666666</c:v>
                </c:pt>
                <c:pt idx="1359">
                  <c:v>24.778688499999987</c:v>
                </c:pt>
                <c:pt idx="1360">
                  <c:v>24.774863333333329</c:v>
                </c:pt>
                <c:pt idx="1361">
                  <c:v>24.777595666666677</c:v>
                </c:pt>
                <c:pt idx="1362">
                  <c:v>24.768032833333294</c:v>
                </c:pt>
                <c:pt idx="1363">
                  <c:v>24.754644833333309</c:v>
                </c:pt>
                <c:pt idx="1364">
                  <c:v>24.782513666666659</c:v>
                </c:pt>
                <c:pt idx="1365">
                  <c:v>24.792896166666679</c:v>
                </c:pt>
                <c:pt idx="1366">
                  <c:v>24.786338666666669</c:v>
                </c:pt>
                <c:pt idx="1367">
                  <c:v>24.777048999999987</c:v>
                </c:pt>
                <c:pt idx="1368">
                  <c:v>24.79071016666667</c:v>
                </c:pt>
                <c:pt idx="1369">
                  <c:v>24.812294833333322</c:v>
                </c:pt>
                <c:pt idx="1370">
                  <c:v>24.800546166666674</c:v>
                </c:pt>
                <c:pt idx="1371">
                  <c:v>24.830054500000017</c:v>
                </c:pt>
                <c:pt idx="1372">
                  <c:v>24.845901500000007</c:v>
                </c:pt>
                <c:pt idx="1373">
                  <c:v>24.829507999999986</c:v>
                </c:pt>
                <c:pt idx="1374">
                  <c:v>24.835792166666661</c:v>
                </c:pt>
                <c:pt idx="1375">
                  <c:v>24.835792166666661</c:v>
                </c:pt>
                <c:pt idx="1376">
                  <c:v>24.819945333333326</c:v>
                </c:pt>
                <c:pt idx="1377">
                  <c:v>24.825136666666648</c:v>
                </c:pt>
                <c:pt idx="1378">
                  <c:v>24.834972833333314</c:v>
                </c:pt>
                <c:pt idx="1379">
                  <c:v>24.830327999999987</c:v>
                </c:pt>
                <c:pt idx="1380">
                  <c:v>24.823497499999988</c:v>
                </c:pt>
                <c:pt idx="1381">
                  <c:v>24.81256849999999</c:v>
                </c:pt>
                <c:pt idx="1382">
                  <c:v>24.828415499999988</c:v>
                </c:pt>
                <c:pt idx="1383">
                  <c:v>24.840710666666656</c:v>
                </c:pt>
                <c:pt idx="1384">
                  <c:v>24.821858166666683</c:v>
                </c:pt>
                <c:pt idx="1385">
                  <c:v>24.827869166666684</c:v>
                </c:pt>
                <c:pt idx="1386">
                  <c:v>24.830054999999994</c:v>
                </c:pt>
                <c:pt idx="1387">
                  <c:v>24.818579499999988</c:v>
                </c:pt>
                <c:pt idx="1388">
                  <c:v>24.809836333333315</c:v>
                </c:pt>
                <c:pt idx="1389">
                  <c:v>24.827595833333309</c:v>
                </c:pt>
                <c:pt idx="1390">
                  <c:v>24.824317166666667</c:v>
                </c:pt>
                <c:pt idx="1391">
                  <c:v>24.832513833333302</c:v>
                </c:pt>
                <c:pt idx="1392">
                  <c:v>24.846721499999987</c:v>
                </c:pt>
                <c:pt idx="1393">
                  <c:v>24.873770666666658</c:v>
                </c:pt>
                <c:pt idx="1394">
                  <c:v>24.883333499999978</c:v>
                </c:pt>
                <c:pt idx="1395">
                  <c:v>24.89945366666667</c:v>
                </c:pt>
                <c:pt idx="1396">
                  <c:v>24.888251499999992</c:v>
                </c:pt>
                <c:pt idx="1397">
                  <c:v>24.915573999999989</c:v>
                </c:pt>
                <c:pt idx="1398">
                  <c:v>24.932240666666662</c:v>
                </c:pt>
                <c:pt idx="1399">
                  <c:v>24.949726999999978</c:v>
                </c:pt>
                <c:pt idx="1400">
                  <c:v>24.920491999999989</c:v>
                </c:pt>
                <c:pt idx="1401">
                  <c:v>24.881694166666673</c:v>
                </c:pt>
                <c:pt idx="1402">
                  <c:v>24.887431833333306</c:v>
                </c:pt>
                <c:pt idx="1403">
                  <c:v>24.865300666666659</c:v>
                </c:pt>
                <c:pt idx="1404">
                  <c:v>24.881420833333305</c:v>
                </c:pt>
                <c:pt idx="1405">
                  <c:v>24.885519166666647</c:v>
                </c:pt>
                <c:pt idx="1406">
                  <c:v>24.884699499999989</c:v>
                </c:pt>
                <c:pt idx="1407">
                  <c:v>24.85874316666666</c:v>
                </c:pt>
                <c:pt idx="1408">
                  <c:v>24.842076499999987</c:v>
                </c:pt>
                <c:pt idx="1409">
                  <c:v>24.827868833333323</c:v>
                </c:pt>
                <c:pt idx="1410">
                  <c:v>24.842349666666646</c:v>
                </c:pt>
                <c:pt idx="1411">
                  <c:v>24.824043666666658</c:v>
                </c:pt>
                <c:pt idx="1412">
                  <c:v>24.809835999999994</c:v>
                </c:pt>
                <c:pt idx="1413">
                  <c:v>24.817486166666669</c:v>
                </c:pt>
                <c:pt idx="1414">
                  <c:v>24.817486166666669</c:v>
                </c:pt>
                <c:pt idx="1415">
                  <c:v>24.824043666666658</c:v>
                </c:pt>
                <c:pt idx="1416">
                  <c:v>24.86065566666667</c:v>
                </c:pt>
                <c:pt idx="1417">
                  <c:v>24.885792333333292</c:v>
                </c:pt>
                <c:pt idx="1418">
                  <c:v>24.881420833333298</c:v>
                </c:pt>
                <c:pt idx="1419">
                  <c:v>24.880601166666661</c:v>
                </c:pt>
                <c:pt idx="1420">
                  <c:v>24.876775999999992</c:v>
                </c:pt>
                <c:pt idx="1421">
                  <c:v>24.867486333333304</c:v>
                </c:pt>
                <c:pt idx="1422">
                  <c:v>24.887704999999986</c:v>
                </c:pt>
                <c:pt idx="1423">
                  <c:v>24.877322499999988</c:v>
                </c:pt>
                <c:pt idx="1424">
                  <c:v>24.851912666666678</c:v>
                </c:pt>
                <c:pt idx="1425">
                  <c:v>24.825683166666668</c:v>
                </c:pt>
                <c:pt idx="1426">
                  <c:v>24.839071166666688</c:v>
                </c:pt>
                <c:pt idx="1427">
                  <c:v>24.829781500000003</c:v>
                </c:pt>
                <c:pt idx="1428">
                  <c:v>24.824590166666678</c:v>
                </c:pt>
                <c:pt idx="1429">
                  <c:v>24.814480833333317</c:v>
                </c:pt>
                <c:pt idx="1430">
                  <c:v>24.826502666666663</c:v>
                </c:pt>
                <c:pt idx="1431">
                  <c:v>24.813660999999993</c:v>
                </c:pt>
                <c:pt idx="1432">
                  <c:v>24.78852449999998</c:v>
                </c:pt>
                <c:pt idx="1433">
                  <c:v>24.796721166666657</c:v>
                </c:pt>
                <c:pt idx="1434">
                  <c:v>24.808469833333305</c:v>
                </c:pt>
                <c:pt idx="1435">
                  <c:v>24.78879766666665</c:v>
                </c:pt>
                <c:pt idx="1436">
                  <c:v>24.80710366666667</c:v>
                </c:pt>
                <c:pt idx="1437">
                  <c:v>24.79863366666665</c:v>
                </c:pt>
                <c:pt idx="1438">
                  <c:v>24.817759333333314</c:v>
                </c:pt>
                <c:pt idx="1439">
                  <c:v>24.815300333333315</c:v>
                </c:pt>
                <c:pt idx="1440">
                  <c:v>24.789617166666662</c:v>
                </c:pt>
                <c:pt idx="1441">
                  <c:v>24.802185499999993</c:v>
                </c:pt>
                <c:pt idx="1442">
                  <c:v>24.785245499999977</c:v>
                </c:pt>
                <c:pt idx="1443">
                  <c:v>24.791256499999992</c:v>
                </c:pt>
                <c:pt idx="1444">
                  <c:v>24.780600666666647</c:v>
                </c:pt>
                <c:pt idx="1445">
                  <c:v>24.762021333333305</c:v>
                </c:pt>
                <c:pt idx="1446">
                  <c:v>24.755463999999989</c:v>
                </c:pt>
                <c:pt idx="1447">
                  <c:v>24.775682666666651</c:v>
                </c:pt>
                <c:pt idx="1448">
                  <c:v>24.773769999999985</c:v>
                </c:pt>
                <c:pt idx="1449">
                  <c:v>24.747813666666676</c:v>
                </c:pt>
                <c:pt idx="1450">
                  <c:v>24.739070500000004</c:v>
                </c:pt>
                <c:pt idx="1451">
                  <c:v>24.716939333333318</c:v>
                </c:pt>
                <c:pt idx="1452">
                  <c:v>24.689617000000002</c:v>
                </c:pt>
                <c:pt idx="1453">
                  <c:v>24.644535000000008</c:v>
                </c:pt>
                <c:pt idx="1454">
                  <c:v>24.645901000000023</c:v>
                </c:pt>
                <c:pt idx="1455">
                  <c:v>24.654644166666689</c:v>
                </c:pt>
                <c:pt idx="1456">
                  <c:v>24.65792283333332</c:v>
                </c:pt>
                <c:pt idx="1457">
                  <c:v>24.63797750000003</c:v>
                </c:pt>
                <c:pt idx="1458">
                  <c:v>24.611474833333329</c:v>
                </c:pt>
                <c:pt idx="1459">
                  <c:v>24.603004833333319</c:v>
                </c:pt>
                <c:pt idx="1460">
                  <c:v>24.609562166666681</c:v>
                </c:pt>
                <c:pt idx="1461">
                  <c:v>24.634152333333329</c:v>
                </c:pt>
                <c:pt idx="1462">
                  <c:v>24.613660500000005</c:v>
                </c:pt>
                <c:pt idx="1463">
                  <c:v>24.619125000000015</c:v>
                </c:pt>
                <c:pt idx="1464">
                  <c:v>24.622403666666674</c:v>
                </c:pt>
                <c:pt idx="1465">
                  <c:v>24.611474666666691</c:v>
                </c:pt>
                <c:pt idx="1466">
                  <c:v>24.598906333333318</c:v>
                </c:pt>
                <c:pt idx="1467">
                  <c:v>24.620217833333317</c:v>
                </c:pt>
                <c:pt idx="1468">
                  <c:v>24.628961000000015</c:v>
                </c:pt>
                <c:pt idx="1469">
                  <c:v>24.636338166666693</c:v>
                </c:pt>
                <c:pt idx="1470">
                  <c:v>24.622403833333312</c:v>
                </c:pt>
                <c:pt idx="1471">
                  <c:v>24.648633333333311</c:v>
                </c:pt>
                <c:pt idx="1472">
                  <c:v>24.655737166666668</c:v>
                </c:pt>
                <c:pt idx="1473">
                  <c:v>24.660108833333311</c:v>
                </c:pt>
                <c:pt idx="1474">
                  <c:v>24.665026833333304</c:v>
                </c:pt>
                <c:pt idx="1475">
                  <c:v>24.670218000000013</c:v>
                </c:pt>
                <c:pt idx="1476">
                  <c:v>24.64316883333332</c:v>
                </c:pt>
                <c:pt idx="1477">
                  <c:v>24.613387333333328</c:v>
                </c:pt>
                <c:pt idx="1478">
                  <c:v>24.613387333333325</c:v>
                </c:pt>
                <c:pt idx="1479">
                  <c:v>24.617212500000008</c:v>
                </c:pt>
                <c:pt idx="1480">
                  <c:v>24.633879166666691</c:v>
                </c:pt>
                <c:pt idx="1481">
                  <c:v>24.628141500000002</c:v>
                </c:pt>
                <c:pt idx="1482">
                  <c:v>24.620764333333319</c:v>
                </c:pt>
                <c:pt idx="1483">
                  <c:v>24.623769833333313</c:v>
                </c:pt>
                <c:pt idx="1484">
                  <c:v>24.639343666666683</c:v>
                </c:pt>
                <c:pt idx="1485">
                  <c:v>24.658196166666684</c:v>
                </c:pt>
                <c:pt idx="1486">
                  <c:v>24.659562333333319</c:v>
                </c:pt>
                <c:pt idx="1487">
                  <c:v>24.674043333333319</c:v>
                </c:pt>
                <c:pt idx="1488">
                  <c:v>24.669945000000013</c:v>
                </c:pt>
                <c:pt idx="1489">
                  <c:v>24.687431333333318</c:v>
                </c:pt>
                <c:pt idx="1490">
                  <c:v>24.671584333333321</c:v>
                </c:pt>
                <c:pt idx="1491">
                  <c:v>24.66530033333331</c:v>
                </c:pt>
                <c:pt idx="1492">
                  <c:v>24.665846666666667</c:v>
                </c:pt>
                <c:pt idx="1493">
                  <c:v>24.67131116666669</c:v>
                </c:pt>
                <c:pt idx="1494">
                  <c:v>24.656283833333319</c:v>
                </c:pt>
                <c:pt idx="1495">
                  <c:v>24.670764833333319</c:v>
                </c:pt>
                <c:pt idx="1496">
                  <c:v>24.646994333333321</c:v>
                </c:pt>
                <c:pt idx="1497">
                  <c:v>24.631693833333316</c:v>
                </c:pt>
                <c:pt idx="1498">
                  <c:v>24.597540833333309</c:v>
                </c:pt>
                <c:pt idx="1499">
                  <c:v>24.621038166666679</c:v>
                </c:pt>
                <c:pt idx="1500">
                  <c:v>24.659562833333311</c:v>
                </c:pt>
                <c:pt idx="1501">
                  <c:v>24.647267666666675</c:v>
                </c:pt>
                <c:pt idx="1502">
                  <c:v>24.648087333333308</c:v>
                </c:pt>
                <c:pt idx="1503">
                  <c:v>24.643715666666658</c:v>
                </c:pt>
                <c:pt idx="1504">
                  <c:v>24.666393333333303</c:v>
                </c:pt>
                <c:pt idx="1505">
                  <c:v>24.69453549999999</c:v>
                </c:pt>
                <c:pt idx="1506">
                  <c:v>24.704644833333294</c:v>
                </c:pt>
                <c:pt idx="1507">
                  <c:v>24.693715833333304</c:v>
                </c:pt>
                <c:pt idx="1508">
                  <c:v>24.691803333333326</c:v>
                </c:pt>
                <c:pt idx="1509">
                  <c:v>24.696721499999992</c:v>
                </c:pt>
                <c:pt idx="1510">
                  <c:v>24.716666833333303</c:v>
                </c:pt>
                <c:pt idx="1511">
                  <c:v>24.733879999999992</c:v>
                </c:pt>
                <c:pt idx="1512">
                  <c:v>24.743715999999988</c:v>
                </c:pt>
                <c:pt idx="1513">
                  <c:v>24.770491999999987</c:v>
                </c:pt>
                <c:pt idx="1514">
                  <c:v>24.756011166666674</c:v>
                </c:pt>
                <c:pt idx="1515">
                  <c:v>24.750819833333306</c:v>
                </c:pt>
                <c:pt idx="1516">
                  <c:v>24.76366133333331</c:v>
                </c:pt>
                <c:pt idx="1517">
                  <c:v>24.76366133333331</c:v>
                </c:pt>
                <c:pt idx="1518">
                  <c:v>24.771858000000023</c:v>
                </c:pt>
                <c:pt idx="1519">
                  <c:v>24.762841666666667</c:v>
                </c:pt>
                <c:pt idx="1520">
                  <c:v>24.765300666666672</c:v>
                </c:pt>
                <c:pt idx="1521">
                  <c:v>24.753552000000003</c:v>
                </c:pt>
                <c:pt idx="1522">
                  <c:v>24.790164000000008</c:v>
                </c:pt>
                <c:pt idx="1523">
                  <c:v>24.807650333333331</c:v>
                </c:pt>
                <c:pt idx="1524">
                  <c:v>24.772404499999997</c:v>
                </c:pt>
                <c:pt idx="1525">
                  <c:v>24.778142166666672</c:v>
                </c:pt>
                <c:pt idx="1526">
                  <c:v>24.792622999999992</c:v>
                </c:pt>
                <c:pt idx="1527">
                  <c:v>24.796994500000004</c:v>
                </c:pt>
                <c:pt idx="1528">
                  <c:v>24.809289666666668</c:v>
                </c:pt>
                <c:pt idx="1529">
                  <c:v>24.815847000000005</c:v>
                </c:pt>
                <c:pt idx="1530">
                  <c:v>24.802732166666669</c:v>
                </c:pt>
                <c:pt idx="1531">
                  <c:v>24.795628333333305</c:v>
                </c:pt>
                <c:pt idx="1532">
                  <c:v>24.807103666666674</c:v>
                </c:pt>
                <c:pt idx="1533">
                  <c:v>24.81366100000001</c:v>
                </c:pt>
                <c:pt idx="1534">
                  <c:v>24.808196499999987</c:v>
                </c:pt>
                <c:pt idx="1535">
                  <c:v>24.792622833333294</c:v>
                </c:pt>
                <c:pt idx="1536">
                  <c:v>24.776502666666662</c:v>
                </c:pt>
                <c:pt idx="1537">
                  <c:v>24.794262333333311</c:v>
                </c:pt>
                <c:pt idx="1538">
                  <c:v>24.816939833333318</c:v>
                </c:pt>
                <c:pt idx="1539">
                  <c:v>24.814207499999998</c:v>
                </c:pt>
                <c:pt idx="1540">
                  <c:v>24.792076333333306</c:v>
                </c:pt>
                <c:pt idx="1541">
                  <c:v>24.801092666666673</c:v>
                </c:pt>
                <c:pt idx="1542">
                  <c:v>24.799999833333306</c:v>
                </c:pt>
                <c:pt idx="1543">
                  <c:v>24.799726666666654</c:v>
                </c:pt>
                <c:pt idx="1544">
                  <c:v>24.800546333333305</c:v>
                </c:pt>
                <c:pt idx="1545">
                  <c:v>24.76775949999999</c:v>
                </c:pt>
                <c:pt idx="1546">
                  <c:v>24.75710366666668</c:v>
                </c:pt>
                <c:pt idx="1547">
                  <c:v>24.749999833333309</c:v>
                </c:pt>
                <c:pt idx="1548">
                  <c:v>24.768032666666659</c:v>
                </c:pt>
                <c:pt idx="1549">
                  <c:v>24.753825000000017</c:v>
                </c:pt>
                <c:pt idx="1550">
                  <c:v>24.754917833333323</c:v>
                </c:pt>
                <c:pt idx="1551">
                  <c:v>24.769125500000012</c:v>
                </c:pt>
                <c:pt idx="1552">
                  <c:v>24.761475166666688</c:v>
                </c:pt>
                <c:pt idx="1553">
                  <c:v>24.736338500000009</c:v>
                </c:pt>
                <c:pt idx="1554">
                  <c:v>24.736885000000033</c:v>
                </c:pt>
                <c:pt idx="1555">
                  <c:v>24.73934400000001</c:v>
                </c:pt>
                <c:pt idx="1556">
                  <c:v>24.751912333333323</c:v>
                </c:pt>
                <c:pt idx="1557">
                  <c:v>24.787431500000004</c:v>
                </c:pt>
                <c:pt idx="1558">
                  <c:v>24.771311333333326</c:v>
                </c:pt>
                <c:pt idx="1559">
                  <c:v>24.761475333333326</c:v>
                </c:pt>
                <c:pt idx="1560">
                  <c:v>24.74316933333332</c:v>
                </c:pt>
                <c:pt idx="1561">
                  <c:v>24.774043666666678</c:v>
                </c:pt>
                <c:pt idx="1562">
                  <c:v>24.768032833333308</c:v>
                </c:pt>
                <c:pt idx="1563">
                  <c:v>24.783606666666667</c:v>
                </c:pt>
                <c:pt idx="1564">
                  <c:v>24.766940000000012</c:v>
                </c:pt>
                <c:pt idx="1565">
                  <c:v>24.743715833333315</c:v>
                </c:pt>
                <c:pt idx="1566">
                  <c:v>24.739890666666689</c:v>
                </c:pt>
                <c:pt idx="1567">
                  <c:v>24.73606550000002</c:v>
                </c:pt>
                <c:pt idx="1568">
                  <c:v>24.749180166666683</c:v>
                </c:pt>
                <c:pt idx="1569">
                  <c:v>24.749999833333312</c:v>
                </c:pt>
                <c:pt idx="1570">
                  <c:v>24.748087333333309</c:v>
                </c:pt>
                <c:pt idx="1571">
                  <c:v>24.720218499999991</c:v>
                </c:pt>
                <c:pt idx="1572">
                  <c:v>24.706010833333313</c:v>
                </c:pt>
                <c:pt idx="1573">
                  <c:v>24.687704833333314</c:v>
                </c:pt>
                <c:pt idx="1574">
                  <c:v>24.709562833333315</c:v>
                </c:pt>
                <c:pt idx="1575">
                  <c:v>24.715300666666668</c:v>
                </c:pt>
                <c:pt idx="1576">
                  <c:v>24.712021999999987</c:v>
                </c:pt>
                <c:pt idx="1577">
                  <c:v>24.712841666666669</c:v>
                </c:pt>
                <c:pt idx="1578">
                  <c:v>24.705737833333295</c:v>
                </c:pt>
                <c:pt idx="1579">
                  <c:v>24.72213116666666</c:v>
                </c:pt>
                <c:pt idx="1580">
                  <c:v>24.730327999999989</c:v>
                </c:pt>
                <c:pt idx="1581">
                  <c:v>24.710109499999987</c:v>
                </c:pt>
                <c:pt idx="1582">
                  <c:v>24.69808766666667</c:v>
                </c:pt>
                <c:pt idx="1583">
                  <c:v>24.683606833333304</c:v>
                </c:pt>
                <c:pt idx="1584">
                  <c:v>24.700273499999987</c:v>
                </c:pt>
                <c:pt idx="1585">
                  <c:v>24.70218616666666</c:v>
                </c:pt>
                <c:pt idx="1586">
                  <c:v>24.692076999999987</c:v>
                </c:pt>
                <c:pt idx="1587">
                  <c:v>24.678689166666661</c:v>
                </c:pt>
                <c:pt idx="1588">
                  <c:v>24.67486400000001</c:v>
                </c:pt>
                <c:pt idx="1589">
                  <c:v>24.661475999999993</c:v>
                </c:pt>
                <c:pt idx="1590">
                  <c:v>24.674044333333317</c:v>
                </c:pt>
                <c:pt idx="1591">
                  <c:v>24.677322999999987</c:v>
                </c:pt>
                <c:pt idx="1592">
                  <c:v>24.677322999999987</c:v>
                </c:pt>
                <c:pt idx="1593">
                  <c:v>24.677049833333303</c:v>
                </c:pt>
                <c:pt idx="1594">
                  <c:v>24.670492499999988</c:v>
                </c:pt>
                <c:pt idx="1595">
                  <c:v>24.681967833333317</c:v>
                </c:pt>
                <c:pt idx="1596">
                  <c:v>24.688251833333304</c:v>
                </c:pt>
                <c:pt idx="1597">
                  <c:v>24.687978500000003</c:v>
                </c:pt>
                <c:pt idx="1598">
                  <c:v>24.670218999999996</c:v>
                </c:pt>
                <c:pt idx="1599">
                  <c:v>24.665847499999987</c:v>
                </c:pt>
                <c:pt idx="1600">
                  <c:v>24.661749166666663</c:v>
                </c:pt>
                <c:pt idx="1601">
                  <c:v>24.657923999999998</c:v>
                </c:pt>
                <c:pt idx="1602">
                  <c:v>24.651912999999997</c:v>
                </c:pt>
                <c:pt idx="1603">
                  <c:v>24.653279166666678</c:v>
                </c:pt>
                <c:pt idx="1604">
                  <c:v>24.648087833333317</c:v>
                </c:pt>
                <c:pt idx="1605">
                  <c:v>24.66967249999999</c:v>
                </c:pt>
                <c:pt idx="1606">
                  <c:v>24.687432166666671</c:v>
                </c:pt>
                <c:pt idx="1607">
                  <c:v>24.686885666666694</c:v>
                </c:pt>
                <c:pt idx="1608">
                  <c:v>24.674590666666681</c:v>
                </c:pt>
                <c:pt idx="1609">
                  <c:v>24.68388033333332</c:v>
                </c:pt>
                <c:pt idx="1610">
                  <c:v>24.704918666666678</c:v>
                </c:pt>
                <c:pt idx="1611">
                  <c:v>24.692623499999993</c:v>
                </c:pt>
                <c:pt idx="1612">
                  <c:v>24.694262999999999</c:v>
                </c:pt>
                <c:pt idx="1613">
                  <c:v>24.723498000000003</c:v>
                </c:pt>
                <c:pt idx="1614">
                  <c:v>24.722131833333304</c:v>
                </c:pt>
                <c:pt idx="1615">
                  <c:v>24.722131833333304</c:v>
                </c:pt>
                <c:pt idx="1616">
                  <c:v>24.718306666666663</c:v>
                </c:pt>
                <c:pt idx="1617">
                  <c:v>24.707377666666677</c:v>
                </c:pt>
                <c:pt idx="1618">
                  <c:v>24.72404433333331</c:v>
                </c:pt>
                <c:pt idx="1619">
                  <c:v>24.72131199999999</c:v>
                </c:pt>
                <c:pt idx="1620">
                  <c:v>24.755464999999987</c:v>
                </c:pt>
                <c:pt idx="1621">
                  <c:v>24.744262833333305</c:v>
                </c:pt>
                <c:pt idx="1622">
                  <c:v>24.745902166666667</c:v>
                </c:pt>
                <c:pt idx="1623">
                  <c:v>24.734699999999989</c:v>
                </c:pt>
                <c:pt idx="1624">
                  <c:v>24.769126333333304</c:v>
                </c:pt>
                <c:pt idx="1625">
                  <c:v>24.785792999999973</c:v>
                </c:pt>
                <c:pt idx="1626">
                  <c:v>24.787705499999987</c:v>
                </c:pt>
                <c:pt idx="1627">
                  <c:v>24.796448666666659</c:v>
                </c:pt>
                <c:pt idx="1628">
                  <c:v>24.798634499999981</c:v>
                </c:pt>
                <c:pt idx="1629">
                  <c:v>24.796995166666676</c:v>
                </c:pt>
                <c:pt idx="1630">
                  <c:v>24.793989666666661</c:v>
                </c:pt>
                <c:pt idx="1631">
                  <c:v>24.819399499999996</c:v>
                </c:pt>
                <c:pt idx="1632">
                  <c:v>24.841257333333317</c:v>
                </c:pt>
                <c:pt idx="1633">
                  <c:v>24.852459499999988</c:v>
                </c:pt>
                <c:pt idx="1634">
                  <c:v>24.831421166666683</c:v>
                </c:pt>
                <c:pt idx="1635">
                  <c:v>24.822951166666684</c:v>
                </c:pt>
                <c:pt idx="1636">
                  <c:v>24.816940166666683</c:v>
                </c:pt>
                <c:pt idx="1637">
                  <c:v>24.829235166666674</c:v>
                </c:pt>
                <c:pt idx="1638">
                  <c:v>24.844535666666665</c:v>
                </c:pt>
                <c:pt idx="1639">
                  <c:v>24.838251500000005</c:v>
                </c:pt>
                <c:pt idx="1640">
                  <c:v>24.848360833333306</c:v>
                </c:pt>
                <c:pt idx="1641">
                  <c:v>24.86420783333331</c:v>
                </c:pt>
                <c:pt idx="1642">
                  <c:v>24.847541166666673</c:v>
                </c:pt>
                <c:pt idx="1643">
                  <c:v>24.846994666666678</c:v>
                </c:pt>
                <c:pt idx="1644">
                  <c:v>24.842622999999989</c:v>
                </c:pt>
                <c:pt idx="1645">
                  <c:v>24.82049183333331</c:v>
                </c:pt>
                <c:pt idx="1646">
                  <c:v>24.833060166666691</c:v>
                </c:pt>
                <c:pt idx="1647">
                  <c:v>24.828141999999993</c:v>
                </c:pt>
                <c:pt idx="1648">
                  <c:v>24.825136499999992</c:v>
                </c:pt>
                <c:pt idx="1649">
                  <c:v>24.836065500000014</c:v>
                </c:pt>
                <c:pt idx="1650">
                  <c:v>24.818306</c:v>
                </c:pt>
                <c:pt idx="1651">
                  <c:v>24.797267833333319</c:v>
                </c:pt>
                <c:pt idx="1652">
                  <c:v>24.790710499999989</c:v>
                </c:pt>
                <c:pt idx="1653">
                  <c:v>24.788797833333291</c:v>
                </c:pt>
                <c:pt idx="1654">
                  <c:v>24.799453666666668</c:v>
                </c:pt>
                <c:pt idx="1655">
                  <c:v>24.795628499999989</c:v>
                </c:pt>
                <c:pt idx="1656">
                  <c:v>24.809016499999988</c:v>
                </c:pt>
                <c:pt idx="1657">
                  <c:v>24.818579333333304</c:v>
                </c:pt>
                <c:pt idx="1658">
                  <c:v>24.837704999999993</c:v>
                </c:pt>
                <c:pt idx="1659">
                  <c:v>24.839617499999996</c:v>
                </c:pt>
                <c:pt idx="1660">
                  <c:v>24.840437166666664</c:v>
                </c:pt>
                <c:pt idx="1661">
                  <c:v>24.834699499999996</c:v>
                </c:pt>
                <c:pt idx="1662">
                  <c:v>24.847267833333316</c:v>
                </c:pt>
                <c:pt idx="1663">
                  <c:v>24.860382499999989</c:v>
                </c:pt>
                <c:pt idx="1664">
                  <c:v>24.847814333333329</c:v>
                </c:pt>
                <c:pt idx="1665">
                  <c:v>24.866939999999989</c:v>
                </c:pt>
                <c:pt idx="1666">
                  <c:v>24.857103833333316</c:v>
                </c:pt>
                <c:pt idx="1667">
                  <c:v>24.861202166666665</c:v>
                </c:pt>
                <c:pt idx="1668">
                  <c:v>24.870491666666677</c:v>
                </c:pt>
                <c:pt idx="1669">
                  <c:v>24.867759333333307</c:v>
                </c:pt>
                <c:pt idx="1670">
                  <c:v>24.854371333333329</c:v>
                </c:pt>
                <c:pt idx="1671">
                  <c:v>24.868305833333309</c:v>
                </c:pt>
                <c:pt idx="1672">
                  <c:v>24.866393166666668</c:v>
                </c:pt>
                <c:pt idx="1673">
                  <c:v>24.833333166666677</c:v>
                </c:pt>
                <c:pt idx="1674">
                  <c:v>24.849453333333322</c:v>
                </c:pt>
                <c:pt idx="1675">
                  <c:v>24.85683033333332</c:v>
                </c:pt>
                <c:pt idx="1676">
                  <c:v>24.873223666666675</c:v>
                </c:pt>
                <c:pt idx="1677">
                  <c:v>24.856830166666686</c:v>
                </c:pt>
                <c:pt idx="1678">
                  <c:v>24.89125633333332</c:v>
                </c:pt>
                <c:pt idx="1679">
                  <c:v>24.905737333333299</c:v>
                </c:pt>
                <c:pt idx="1680">
                  <c:v>24.871037833333318</c:v>
                </c:pt>
                <c:pt idx="1681">
                  <c:v>24.869125333333322</c:v>
                </c:pt>
                <c:pt idx="1682">
                  <c:v>24.880054333333323</c:v>
                </c:pt>
                <c:pt idx="1683">
                  <c:v>24.88060066666667</c:v>
                </c:pt>
                <c:pt idx="1684">
                  <c:v>24.857649833333308</c:v>
                </c:pt>
                <c:pt idx="1685">
                  <c:v>24.862568000000003</c:v>
                </c:pt>
                <c:pt idx="1686">
                  <c:v>24.846721000000002</c:v>
                </c:pt>
                <c:pt idx="1687">
                  <c:v>24.820491500000006</c:v>
                </c:pt>
                <c:pt idx="1688">
                  <c:v>24.812021666666681</c:v>
                </c:pt>
                <c:pt idx="1689">
                  <c:v>24.783606333333299</c:v>
                </c:pt>
                <c:pt idx="1690">
                  <c:v>24.753824999999999</c:v>
                </c:pt>
                <c:pt idx="1691">
                  <c:v>24.760655666666661</c:v>
                </c:pt>
                <c:pt idx="1692">
                  <c:v>24.737158500000007</c:v>
                </c:pt>
                <c:pt idx="1693">
                  <c:v>24.746174999999987</c:v>
                </c:pt>
                <c:pt idx="1694">
                  <c:v>24.762568499999986</c:v>
                </c:pt>
                <c:pt idx="1695">
                  <c:v>24.773770666666664</c:v>
                </c:pt>
                <c:pt idx="1696">
                  <c:v>24.79945383333331</c:v>
                </c:pt>
                <c:pt idx="1697">
                  <c:v>24.784699833333299</c:v>
                </c:pt>
                <c:pt idx="1698">
                  <c:v>24.775410333333312</c:v>
                </c:pt>
                <c:pt idx="1699">
                  <c:v>24.772405000000003</c:v>
                </c:pt>
                <c:pt idx="1700">
                  <c:v>24.786885833333319</c:v>
                </c:pt>
                <c:pt idx="1701">
                  <c:v>24.778962333333311</c:v>
                </c:pt>
                <c:pt idx="1702">
                  <c:v>24.79317</c:v>
                </c:pt>
                <c:pt idx="1703">
                  <c:v>24.775683666666666</c:v>
                </c:pt>
                <c:pt idx="1704">
                  <c:v>24.785246499999978</c:v>
                </c:pt>
                <c:pt idx="1705">
                  <c:v>24.80136666666667</c:v>
                </c:pt>
                <c:pt idx="1706">
                  <c:v>24.811475833333329</c:v>
                </c:pt>
                <c:pt idx="1707">
                  <c:v>24.823497833333306</c:v>
                </c:pt>
                <c:pt idx="1708">
                  <c:v>24.812568833333319</c:v>
                </c:pt>
                <c:pt idx="1709">
                  <c:v>24.828962166666678</c:v>
                </c:pt>
                <c:pt idx="1710">
                  <c:v>24.864754500000004</c:v>
                </c:pt>
                <c:pt idx="1711">
                  <c:v>24.881147833333312</c:v>
                </c:pt>
                <c:pt idx="1712">
                  <c:v>24.887978500000017</c:v>
                </c:pt>
                <c:pt idx="1713">
                  <c:v>24.89426266666668</c:v>
                </c:pt>
                <c:pt idx="1714">
                  <c:v>24.87923533333332</c:v>
                </c:pt>
                <c:pt idx="1715">
                  <c:v>24.865847333333313</c:v>
                </c:pt>
                <c:pt idx="1716">
                  <c:v>24.853552333333319</c:v>
                </c:pt>
                <c:pt idx="1717">
                  <c:v>24.83661249999999</c:v>
                </c:pt>
                <c:pt idx="1718">
                  <c:v>24.848361166666677</c:v>
                </c:pt>
                <c:pt idx="1719">
                  <c:v>24.84781483333332</c:v>
                </c:pt>
                <c:pt idx="1720">
                  <c:v>24.857924166666692</c:v>
                </c:pt>
                <c:pt idx="1721">
                  <c:v>24.856011666666681</c:v>
                </c:pt>
                <c:pt idx="1722">
                  <c:v>24.86065649999999</c:v>
                </c:pt>
                <c:pt idx="1723">
                  <c:v>24.843170166666678</c:v>
                </c:pt>
                <c:pt idx="1724">
                  <c:v>24.848361333333319</c:v>
                </c:pt>
                <c:pt idx="1725">
                  <c:v>24.835792999999985</c:v>
                </c:pt>
                <c:pt idx="1726">
                  <c:v>24.843443333333305</c:v>
                </c:pt>
                <c:pt idx="1727">
                  <c:v>24.827596333333318</c:v>
                </c:pt>
                <c:pt idx="1728">
                  <c:v>24.836339499999987</c:v>
                </c:pt>
                <c:pt idx="1729">
                  <c:v>24.847541833333306</c:v>
                </c:pt>
                <c:pt idx="1730">
                  <c:v>24.845355999999992</c:v>
                </c:pt>
                <c:pt idx="1731">
                  <c:v>24.861476166666673</c:v>
                </c:pt>
                <c:pt idx="1732">
                  <c:v>24.892077333333319</c:v>
                </c:pt>
                <c:pt idx="1733">
                  <c:v>24.919126333333306</c:v>
                </c:pt>
                <c:pt idx="1734">
                  <c:v>24.909017166666665</c:v>
                </c:pt>
                <c:pt idx="1735">
                  <c:v>24.911476166666674</c:v>
                </c:pt>
                <c:pt idx="1736">
                  <c:v>24.888525499999989</c:v>
                </c:pt>
                <c:pt idx="1737">
                  <c:v>24.90901733333331</c:v>
                </c:pt>
                <c:pt idx="1738">
                  <c:v>24.886886166666677</c:v>
                </c:pt>
                <c:pt idx="1739">
                  <c:v>24.864481666666681</c:v>
                </c:pt>
                <c:pt idx="1740">
                  <c:v>24.87295166666669</c:v>
                </c:pt>
                <c:pt idx="1741">
                  <c:v>24.855192000000002</c:v>
                </c:pt>
                <c:pt idx="1742">
                  <c:v>24.853006166666688</c:v>
                </c:pt>
                <c:pt idx="1743">
                  <c:v>24.867213833333313</c:v>
                </c:pt>
                <c:pt idx="1744">
                  <c:v>24.872951500000017</c:v>
                </c:pt>
                <c:pt idx="1745">
                  <c:v>24.868579833333307</c:v>
                </c:pt>
                <c:pt idx="1746">
                  <c:v>24.88688583333332</c:v>
                </c:pt>
                <c:pt idx="1747">
                  <c:v>24.923771166666675</c:v>
                </c:pt>
                <c:pt idx="1748">
                  <c:v>24.915301166666683</c:v>
                </c:pt>
                <c:pt idx="1749">
                  <c:v>24.93388033333332</c:v>
                </c:pt>
                <c:pt idx="1750">
                  <c:v>24.979508666666675</c:v>
                </c:pt>
                <c:pt idx="1751">
                  <c:v>24.970218999999993</c:v>
                </c:pt>
                <c:pt idx="1752">
                  <c:v>25.001366500000007</c:v>
                </c:pt>
                <c:pt idx="1753">
                  <c:v>25.007923833333322</c:v>
                </c:pt>
                <c:pt idx="1754">
                  <c:v>25.015027666666683</c:v>
                </c:pt>
                <c:pt idx="1755">
                  <c:v>25.010929333333319</c:v>
                </c:pt>
                <c:pt idx="1756">
                  <c:v>25.013934833333323</c:v>
                </c:pt>
                <c:pt idx="1757">
                  <c:v>25.030874666666691</c:v>
                </c:pt>
                <c:pt idx="1758">
                  <c:v>25.047268000000017</c:v>
                </c:pt>
                <c:pt idx="1759">
                  <c:v>25.060382666666666</c:v>
                </c:pt>
                <c:pt idx="1760">
                  <c:v>25.052732333333296</c:v>
                </c:pt>
                <c:pt idx="1761">
                  <c:v>25.055464499999996</c:v>
                </c:pt>
                <c:pt idx="1762">
                  <c:v>25.056557333333316</c:v>
                </c:pt>
                <c:pt idx="1763">
                  <c:v>25.057376999999992</c:v>
                </c:pt>
                <c:pt idx="1764">
                  <c:v>25.056830666666674</c:v>
                </c:pt>
                <c:pt idx="1765">
                  <c:v>25.050546499999989</c:v>
                </c:pt>
                <c:pt idx="1766">
                  <c:v>25.035245999999987</c:v>
                </c:pt>
                <c:pt idx="1767">
                  <c:v>25.033606499999987</c:v>
                </c:pt>
                <c:pt idx="1768">
                  <c:v>25.034699499999988</c:v>
                </c:pt>
                <c:pt idx="1769">
                  <c:v>25.030601166666674</c:v>
                </c:pt>
                <c:pt idx="1770">
                  <c:v>25.010109333333311</c:v>
                </c:pt>
                <c:pt idx="1771">
                  <c:v>25.026229666666662</c:v>
                </c:pt>
                <c:pt idx="1772">
                  <c:v>25.029508333333311</c:v>
                </c:pt>
                <c:pt idx="1773">
                  <c:v>25.043169499999987</c:v>
                </c:pt>
                <c:pt idx="1774">
                  <c:v>25.061475499999997</c:v>
                </c:pt>
                <c:pt idx="1775">
                  <c:v>25.087431833333309</c:v>
                </c:pt>
                <c:pt idx="1776">
                  <c:v>25.086612166666669</c:v>
                </c:pt>
                <c:pt idx="1777">
                  <c:v>25.110655833333329</c:v>
                </c:pt>
                <c:pt idx="1778">
                  <c:v>25.07595633333332</c:v>
                </c:pt>
                <c:pt idx="1779">
                  <c:v>25.08934416666667</c:v>
                </c:pt>
                <c:pt idx="1780">
                  <c:v>25.074590000000004</c:v>
                </c:pt>
                <c:pt idx="1781">
                  <c:v>25.072950666666681</c:v>
                </c:pt>
                <c:pt idx="1782">
                  <c:v>25.056010833333318</c:v>
                </c:pt>
                <c:pt idx="1783">
                  <c:v>25.068852333333325</c:v>
                </c:pt>
                <c:pt idx="1784">
                  <c:v>25.055191166666692</c:v>
                </c:pt>
                <c:pt idx="1785">
                  <c:v>25.055191166666692</c:v>
                </c:pt>
                <c:pt idx="1786">
                  <c:v>25.057103666666691</c:v>
                </c:pt>
                <c:pt idx="1787">
                  <c:v>25.093989000000011</c:v>
                </c:pt>
                <c:pt idx="1788">
                  <c:v>25.093989000000011</c:v>
                </c:pt>
                <c:pt idx="1789">
                  <c:v>25.079781333333326</c:v>
                </c:pt>
                <c:pt idx="1790">
                  <c:v>25.087978166666694</c:v>
                </c:pt>
                <c:pt idx="1791">
                  <c:v>25.086338833333315</c:v>
                </c:pt>
                <c:pt idx="1792">
                  <c:v>25.08306016666668</c:v>
                </c:pt>
                <c:pt idx="1793">
                  <c:v>25.059563000000008</c:v>
                </c:pt>
                <c:pt idx="1794">
                  <c:v>25.070765166666682</c:v>
                </c:pt>
                <c:pt idx="1795">
                  <c:v>25.053825333333329</c:v>
                </c:pt>
                <c:pt idx="1796">
                  <c:v>25.073224166666677</c:v>
                </c:pt>
                <c:pt idx="1797">
                  <c:v>25.066666833333304</c:v>
                </c:pt>
                <c:pt idx="1798">
                  <c:v>25.071311666666677</c:v>
                </c:pt>
                <c:pt idx="1799">
                  <c:v>25.067759833333312</c:v>
                </c:pt>
                <c:pt idx="1800">
                  <c:v>25.0653008333333</c:v>
                </c:pt>
                <c:pt idx="1801">
                  <c:v>25.090710666666666</c:v>
                </c:pt>
                <c:pt idx="1802">
                  <c:v>25.100546666666666</c:v>
                </c:pt>
                <c:pt idx="1803">
                  <c:v>25.093715999999986</c:v>
                </c:pt>
                <c:pt idx="1804">
                  <c:v>25.107103999999996</c:v>
                </c:pt>
                <c:pt idx="1805">
                  <c:v>25.115027499999997</c:v>
                </c:pt>
                <c:pt idx="1806">
                  <c:v>25.122677833333306</c:v>
                </c:pt>
                <c:pt idx="1807">
                  <c:v>25.091803500000001</c:v>
                </c:pt>
                <c:pt idx="1808">
                  <c:v>25.113661333333329</c:v>
                </c:pt>
                <c:pt idx="1809">
                  <c:v>25.126502833333308</c:v>
                </c:pt>
                <c:pt idx="1810">
                  <c:v>25.111475500000012</c:v>
                </c:pt>
                <c:pt idx="1811">
                  <c:v>25.098360666666668</c:v>
                </c:pt>
                <c:pt idx="1812">
                  <c:v>25.071584833333322</c:v>
                </c:pt>
                <c:pt idx="1813">
                  <c:v>25.065027499999989</c:v>
                </c:pt>
                <c:pt idx="1814">
                  <c:v>25.035519166666667</c:v>
                </c:pt>
                <c:pt idx="1815">
                  <c:v>25.046721333333306</c:v>
                </c:pt>
                <c:pt idx="1816">
                  <c:v>25.028688499999987</c:v>
                </c:pt>
                <c:pt idx="1817">
                  <c:v>25.019125666666675</c:v>
                </c:pt>
                <c:pt idx="1818">
                  <c:v>25.024590166666677</c:v>
                </c:pt>
                <c:pt idx="1819">
                  <c:v>25.018579166666665</c:v>
                </c:pt>
                <c:pt idx="1820">
                  <c:v>25.002732166666654</c:v>
                </c:pt>
                <c:pt idx="1821">
                  <c:v>24.998906999999985</c:v>
                </c:pt>
                <c:pt idx="1822">
                  <c:v>24.99918033333331</c:v>
                </c:pt>
                <c:pt idx="1823">
                  <c:v>25.025956333333319</c:v>
                </c:pt>
                <c:pt idx="1824">
                  <c:v>25.026229499999989</c:v>
                </c:pt>
                <c:pt idx="1825">
                  <c:v>25.043442666666657</c:v>
                </c:pt>
                <c:pt idx="1826">
                  <c:v>25.045628499999989</c:v>
                </c:pt>
                <c:pt idx="1827">
                  <c:v>25.036885333333327</c:v>
                </c:pt>
                <c:pt idx="1828">
                  <c:v>25.037431666666677</c:v>
                </c:pt>
                <c:pt idx="1829">
                  <c:v>25.042622999999971</c:v>
                </c:pt>
                <c:pt idx="1830">
                  <c:v>25.034699499999988</c:v>
                </c:pt>
                <c:pt idx="1831">
                  <c:v>25.012841499999993</c:v>
                </c:pt>
                <c:pt idx="1832">
                  <c:v>25.001092833333306</c:v>
                </c:pt>
                <c:pt idx="1833">
                  <c:v>24.983333333333295</c:v>
                </c:pt>
                <c:pt idx="1834">
                  <c:v>24.983606499999979</c:v>
                </c:pt>
                <c:pt idx="1835">
                  <c:v>24.979508166666665</c:v>
                </c:pt>
                <c:pt idx="1836">
                  <c:v>24.979508166666665</c:v>
                </c:pt>
                <c:pt idx="1837">
                  <c:v>24.976502666666651</c:v>
                </c:pt>
                <c:pt idx="1838">
                  <c:v>24.987431666666662</c:v>
                </c:pt>
                <c:pt idx="1839">
                  <c:v>24.981147499999985</c:v>
                </c:pt>
                <c:pt idx="1840">
                  <c:v>24.991803333333316</c:v>
                </c:pt>
                <c:pt idx="1841">
                  <c:v>24.982513666666648</c:v>
                </c:pt>
                <c:pt idx="1842">
                  <c:v>24.990163833333305</c:v>
                </c:pt>
                <c:pt idx="1843">
                  <c:v>24.980600999999982</c:v>
                </c:pt>
                <c:pt idx="1844">
                  <c:v>24.994535499999987</c:v>
                </c:pt>
                <c:pt idx="1845">
                  <c:v>24.974863333333317</c:v>
                </c:pt>
                <c:pt idx="1846">
                  <c:v>24.962841499999989</c:v>
                </c:pt>
                <c:pt idx="1847">
                  <c:v>24.934972500000001</c:v>
                </c:pt>
                <c:pt idx="1848">
                  <c:v>24.91338783333331</c:v>
                </c:pt>
                <c:pt idx="1849">
                  <c:v>24.91939866666668</c:v>
                </c:pt>
                <c:pt idx="1850">
                  <c:v>24.885518833333304</c:v>
                </c:pt>
                <c:pt idx="1851">
                  <c:v>24.850546166666671</c:v>
                </c:pt>
                <c:pt idx="1852">
                  <c:v>24.837158166666701</c:v>
                </c:pt>
                <c:pt idx="1853">
                  <c:v>24.837431333333321</c:v>
                </c:pt>
                <c:pt idx="1854">
                  <c:v>24.836611666666684</c:v>
                </c:pt>
                <c:pt idx="1855">
                  <c:v>24.835791999999994</c:v>
                </c:pt>
                <c:pt idx="1856">
                  <c:v>24.816393166666678</c:v>
                </c:pt>
                <c:pt idx="1857">
                  <c:v>24.790436833333299</c:v>
                </c:pt>
                <c:pt idx="1858">
                  <c:v>24.770218166666677</c:v>
                </c:pt>
                <c:pt idx="1859">
                  <c:v>24.780327333333304</c:v>
                </c:pt>
                <c:pt idx="1860">
                  <c:v>24.759015833333319</c:v>
                </c:pt>
                <c:pt idx="1861">
                  <c:v>24.737157999999997</c:v>
                </c:pt>
                <c:pt idx="1862">
                  <c:v>24.712841166666678</c:v>
                </c:pt>
                <c:pt idx="1863">
                  <c:v>24.716119999999989</c:v>
                </c:pt>
                <c:pt idx="1864">
                  <c:v>24.706830333333311</c:v>
                </c:pt>
                <c:pt idx="1865">
                  <c:v>24.711475166666684</c:v>
                </c:pt>
                <c:pt idx="1866">
                  <c:v>24.69207616666667</c:v>
                </c:pt>
                <c:pt idx="1867">
                  <c:v>24.694808333333324</c:v>
                </c:pt>
                <c:pt idx="1868">
                  <c:v>24.67049149999999</c:v>
                </c:pt>
                <c:pt idx="1869">
                  <c:v>24.659016166666675</c:v>
                </c:pt>
                <c:pt idx="1870">
                  <c:v>24.642076333333303</c:v>
                </c:pt>
                <c:pt idx="1871">
                  <c:v>24.663934333333316</c:v>
                </c:pt>
                <c:pt idx="1872">
                  <c:v>24.669671999999988</c:v>
                </c:pt>
                <c:pt idx="1873">
                  <c:v>24.656010666666667</c:v>
                </c:pt>
                <c:pt idx="1874">
                  <c:v>24.66939866666667</c:v>
                </c:pt>
                <c:pt idx="1875">
                  <c:v>24.644808500000003</c:v>
                </c:pt>
                <c:pt idx="1876">
                  <c:v>24.625682833333304</c:v>
                </c:pt>
                <c:pt idx="1877">
                  <c:v>24.615027166666675</c:v>
                </c:pt>
                <c:pt idx="1878">
                  <c:v>24.596721166666661</c:v>
                </c:pt>
                <c:pt idx="1879">
                  <c:v>24.599726666666662</c:v>
                </c:pt>
                <c:pt idx="1880">
                  <c:v>24.595901499999993</c:v>
                </c:pt>
                <c:pt idx="1881">
                  <c:v>24.596994499999997</c:v>
                </c:pt>
                <c:pt idx="1882">
                  <c:v>24.600273166666675</c:v>
                </c:pt>
                <c:pt idx="1883">
                  <c:v>24.586338833333304</c:v>
                </c:pt>
                <c:pt idx="1884">
                  <c:v>24.585792333333298</c:v>
                </c:pt>
                <c:pt idx="1885">
                  <c:v>24.578141999999993</c:v>
                </c:pt>
                <c:pt idx="1886">
                  <c:v>24.574863333333326</c:v>
                </c:pt>
                <c:pt idx="1887">
                  <c:v>24.587431666666664</c:v>
                </c:pt>
                <c:pt idx="1888">
                  <c:v>24.586338833333304</c:v>
                </c:pt>
                <c:pt idx="1889">
                  <c:v>24.576229499999993</c:v>
                </c:pt>
                <c:pt idx="1890">
                  <c:v>24.577595666666685</c:v>
                </c:pt>
                <c:pt idx="1891">
                  <c:v>24.561202166666671</c:v>
                </c:pt>
                <c:pt idx="1892">
                  <c:v>24.556830666666681</c:v>
                </c:pt>
                <c:pt idx="1893">
                  <c:v>24.554098333333329</c:v>
                </c:pt>
                <c:pt idx="1894">
                  <c:v>24.546174833333311</c:v>
                </c:pt>
                <c:pt idx="1895">
                  <c:v>24.534972666666686</c:v>
                </c:pt>
                <c:pt idx="1896">
                  <c:v>24.548907</c:v>
                </c:pt>
                <c:pt idx="1897">
                  <c:v>24.53934416666668</c:v>
                </c:pt>
                <c:pt idx="1898">
                  <c:v>24.527868666666691</c:v>
                </c:pt>
                <c:pt idx="1899">
                  <c:v>24.529234833333312</c:v>
                </c:pt>
                <c:pt idx="1900">
                  <c:v>24.52459</c:v>
                </c:pt>
                <c:pt idx="1901">
                  <c:v>24.543442499999983</c:v>
                </c:pt>
                <c:pt idx="1902">
                  <c:v>24.537158333333327</c:v>
                </c:pt>
                <c:pt idx="1903">
                  <c:v>24.545081833333306</c:v>
                </c:pt>
                <c:pt idx="1904">
                  <c:v>24.532786666666663</c:v>
                </c:pt>
                <c:pt idx="1905">
                  <c:v>24.519945166666687</c:v>
                </c:pt>
                <c:pt idx="1906">
                  <c:v>24.492622833333289</c:v>
                </c:pt>
                <c:pt idx="1907">
                  <c:v>24.493169333333309</c:v>
                </c:pt>
                <c:pt idx="1908">
                  <c:v>24.50109283333331</c:v>
                </c:pt>
                <c:pt idx="1909">
                  <c:v>24.50819666666667</c:v>
                </c:pt>
                <c:pt idx="1910">
                  <c:v>24.540983500000003</c:v>
                </c:pt>
                <c:pt idx="1911">
                  <c:v>24.571038166666682</c:v>
                </c:pt>
                <c:pt idx="1912">
                  <c:v>24.578415166666684</c:v>
                </c:pt>
                <c:pt idx="1913">
                  <c:v>24.599999833333317</c:v>
                </c:pt>
                <c:pt idx="1914">
                  <c:v>24.59262266666666</c:v>
                </c:pt>
                <c:pt idx="1915">
                  <c:v>24.596721000000006</c:v>
                </c:pt>
                <c:pt idx="1916">
                  <c:v>24.596994166666686</c:v>
                </c:pt>
                <c:pt idx="1917">
                  <c:v>24.607923166666691</c:v>
                </c:pt>
                <c:pt idx="1918">
                  <c:v>24.628688166666681</c:v>
                </c:pt>
                <c:pt idx="1919">
                  <c:v>24.629234666666679</c:v>
                </c:pt>
                <c:pt idx="1920">
                  <c:v>24.645354833333318</c:v>
                </c:pt>
                <c:pt idx="1921">
                  <c:v>24.676229166666676</c:v>
                </c:pt>
                <c:pt idx="1922">
                  <c:v>24.7057373333333</c:v>
                </c:pt>
                <c:pt idx="1923">
                  <c:v>24.699999499999997</c:v>
                </c:pt>
                <c:pt idx="1924">
                  <c:v>24.687977666666683</c:v>
                </c:pt>
                <c:pt idx="1925">
                  <c:v>24.664207166666674</c:v>
                </c:pt>
                <c:pt idx="1926">
                  <c:v>24.664207166666674</c:v>
                </c:pt>
                <c:pt idx="1927">
                  <c:v>24.680873833333319</c:v>
                </c:pt>
                <c:pt idx="1928">
                  <c:v>24.698360166666671</c:v>
                </c:pt>
                <c:pt idx="1929">
                  <c:v>24.700272666666656</c:v>
                </c:pt>
                <c:pt idx="1930">
                  <c:v>24.719124999999988</c:v>
                </c:pt>
                <c:pt idx="1931">
                  <c:v>24.720217833333304</c:v>
                </c:pt>
                <c:pt idx="1932">
                  <c:v>24.72677516666667</c:v>
                </c:pt>
                <c:pt idx="1933">
                  <c:v>24.720764333333303</c:v>
                </c:pt>
                <c:pt idx="1934">
                  <c:v>24.717485666666672</c:v>
                </c:pt>
                <c:pt idx="1935">
                  <c:v>24.724316333333306</c:v>
                </c:pt>
                <c:pt idx="1936">
                  <c:v>24.73579166666666</c:v>
                </c:pt>
                <c:pt idx="1937">
                  <c:v>24.754643999999981</c:v>
                </c:pt>
                <c:pt idx="1938">
                  <c:v>24.744807999999999</c:v>
                </c:pt>
                <c:pt idx="1939">
                  <c:v>24.744534833333304</c:v>
                </c:pt>
                <c:pt idx="1940">
                  <c:v>24.75409766666667</c:v>
                </c:pt>
                <c:pt idx="1941">
                  <c:v>24.765846166666662</c:v>
                </c:pt>
                <c:pt idx="1942">
                  <c:v>24.757376166666674</c:v>
                </c:pt>
                <c:pt idx="1943">
                  <c:v>24.753550999999987</c:v>
                </c:pt>
                <c:pt idx="1944">
                  <c:v>24.760381666666664</c:v>
                </c:pt>
                <c:pt idx="1945">
                  <c:v>24.763387166666664</c:v>
                </c:pt>
                <c:pt idx="1946">
                  <c:v>24.769124833333304</c:v>
                </c:pt>
                <c:pt idx="1947">
                  <c:v>24.775955500000013</c:v>
                </c:pt>
                <c:pt idx="1948">
                  <c:v>24.771037499999988</c:v>
                </c:pt>
                <c:pt idx="1949">
                  <c:v>24.760654999999989</c:v>
                </c:pt>
                <c:pt idx="1950">
                  <c:v>24.770764333333311</c:v>
                </c:pt>
                <c:pt idx="1951">
                  <c:v>24.779780833333309</c:v>
                </c:pt>
                <c:pt idx="1952">
                  <c:v>24.796447499999989</c:v>
                </c:pt>
                <c:pt idx="1953">
                  <c:v>24.806556833333318</c:v>
                </c:pt>
                <c:pt idx="1954">
                  <c:v>24.799179833333312</c:v>
                </c:pt>
                <c:pt idx="1955">
                  <c:v>24.797813666666681</c:v>
                </c:pt>
                <c:pt idx="1956">
                  <c:v>24.80874266666666</c:v>
                </c:pt>
                <c:pt idx="1957">
                  <c:v>24.808469499999994</c:v>
                </c:pt>
                <c:pt idx="1958">
                  <c:v>24.831966833333329</c:v>
                </c:pt>
                <c:pt idx="1959">
                  <c:v>24.828961333333329</c:v>
                </c:pt>
                <c:pt idx="1960">
                  <c:v>24.838251000000017</c:v>
                </c:pt>
                <c:pt idx="1961">
                  <c:v>24.842076000000006</c:v>
                </c:pt>
                <c:pt idx="1962">
                  <c:v>24.84152966666667</c:v>
                </c:pt>
                <c:pt idx="1963">
                  <c:v>24.846174500000007</c:v>
                </c:pt>
                <c:pt idx="1964">
                  <c:v>24.863660833333313</c:v>
                </c:pt>
                <c:pt idx="1965">
                  <c:v>24.907650000000004</c:v>
                </c:pt>
                <c:pt idx="1966">
                  <c:v>24.931967000000014</c:v>
                </c:pt>
                <c:pt idx="1967">
                  <c:v>24.934699333333313</c:v>
                </c:pt>
                <c:pt idx="1968">
                  <c:v>24.93087416666669</c:v>
                </c:pt>
                <c:pt idx="1969">
                  <c:v>24.919945333333317</c:v>
                </c:pt>
                <c:pt idx="1970">
                  <c:v>24.917759666666665</c:v>
                </c:pt>
                <c:pt idx="1971">
                  <c:v>24.938524666666662</c:v>
                </c:pt>
                <c:pt idx="1972">
                  <c:v>24.933879833333311</c:v>
                </c:pt>
                <c:pt idx="1973">
                  <c:v>24.938797999999981</c:v>
                </c:pt>
                <c:pt idx="1974">
                  <c:v>24.941530333333297</c:v>
                </c:pt>
                <c:pt idx="1975">
                  <c:v>24.954644999999989</c:v>
                </c:pt>
                <c:pt idx="1976">
                  <c:v>24.966393666666647</c:v>
                </c:pt>
                <c:pt idx="1977">
                  <c:v>24.989890833333305</c:v>
                </c:pt>
                <c:pt idx="1978">
                  <c:v>24.961202499999981</c:v>
                </c:pt>
                <c:pt idx="1979">
                  <c:v>24.937431999999987</c:v>
                </c:pt>
                <c:pt idx="1980">
                  <c:v>24.950000333333307</c:v>
                </c:pt>
                <c:pt idx="1981">
                  <c:v>24.928688833333304</c:v>
                </c:pt>
                <c:pt idx="1982">
                  <c:v>24.906557666666664</c:v>
                </c:pt>
                <c:pt idx="1983">
                  <c:v>24.896448333333311</c:v>
                </c:pt>
                <c:pt idx="1984">
                  <c:v>24.879781666666673</c:v>
                </c:pt>
                <c:pt idx="1985">
                  <c:v>24.886065833333319</c:v>
                </c:pt>
                <c:pt idx="1986">
                  <c:v>24.905464833333308</c:v>
                </c:pt>
                <c:pt idx="1987">
                  <c:v>24.900000333333306</c:v>
                </c:pt>
                <c:pt idx="1988">
                  <c:v>24.896994833333316</c:v>
                </c:pt>
                <c:pt idx="1989">
                  <c:v>24.904098666666677</c:v>
                </c:pt>
                <c:pt idx="1990">
                  <c:v>24.905738166666666</c:v>
                </c:pt>
                <c:pt idx="1991">
                  <c:v>24.907104333333322</c:v>
                </c:pt>
                <c:pt idx="1992">
                  <c:v>24.918306499999993</c:v>
                </c:pt>
                <c:pt idx="1993">
                  <c:v>24.933060500000003</c:v>
                </c:pt>
                <c:pt idx="1994">
                  <c:v>24.942350166666674</c:v>
                </c:pt>
                <c:pt idx="1995">
                  <c:v>24.944535833333312</c:v>
                </c:pt>
                <c:pt idx="1996">
                  <c:v>24.9428965</c:v>
                </c:pt>
                <c:pt idx="1997">
                  <c:v>24.928142499999993</c:v>
                </c:pt>
                <c:pt idx="1998">
                  <c:v>24.953825500000008</c:v>
                </c:pt>
                <c:pt idx="1999">
                  <c:v>24.92404416666669</c:v>
                </c:pt>
                <c:pt idx="2000">
                  <c:v>24.931148000000011</c:v>
                </c:pt>
                <c:pt idx="2001">
                  <c:v>24.909836666666681</c:v>
                </c:pt>
                <c:pt idx="2002">
                  <c:v>24.912842166666678</c:v>
                </c:pt>
                <c:pt idx="2003">
                  <c:v>24.923771000000013</c:v>
                </c:pt>
                <c:pt idx="2004">
                  <c:v>24.920765500000009</c:v>
                </c:pt>
                <c:pt idx="2005">
                  <c:v>24.928415833333315</c:v>
                </c:pt>
                <c:pt idx="2006">
                  <c:v>24.913935000000023</c:v>
                </c:pt>
                <c:pt idx="2007">
                  <c:v>24.915574333333318</c:v>
                </c:pt>
                <c:pt idx="2008">
                  <c:v>24.927049666666676</c:v>
                </c:pt>
                <c:pt idx="2009">
                  <c:v>24.958743666666667</c:v>
                </c:pt>
                <c:pt idx="2010">
                  <c:v>24.965027666666664</c:v>
                </c:pt>
                <c:pt idx="2011">
                  <c:v>24.98032816666667</c:v>
                </c:pt>
                <c:pt idx="2012">
                  <c:v>24.971311666666683</c:v>
                </c:pt>
                <c:pt idx="2013">
                  <c:v>24.978688833333315</c:v>
                </c:pt>
                <c:pt idx="2014">
                  <c:v>24.979781666666668</c:v>
                </c:pt>
                <c:pt idx="2015">
                  <c:v>24.981420999999983</c:v>
                </c:pt>
                <c:pt idx="2016">
                  <c:v>24.96448116666668</c:v>
                </c:pt>
                <c:pt idx="2017">
                  <c:v>24.944535833333312</c:v>
                </c:pt>
                <c:pt idx="2018">
                  <c:v>24.922951166666675</c:v>
                </c:pt>
                <c:pt idx="2019">
                  <c:v>24.922404833333296</c:v>
                </c:pt>
                <c:pt idx="2020">
                  <c:v>24.912022166666667</c:v>
                </c:pt>
                <c:pt idx="2021">
                  <c:v>24.88852499999998</c:v>
                </c:pt>
                <c:pt idx="2022">
                  <c:v>24.885246333333296</c:v>
                </c:pt>
                <c:pt idx="2023">
                  <c:v>24.872131666666668</c:v>
                </c:pt>
                <c:pt idx="2024">
                  <c:v>24.860656166666665</c:v>
                </c:pt>
                <c:pt idx="2025">
                  <c:v>24.830328166666678</c:v>
                </c:pt>
                <c:pt idx="2026">
                  <c:v>24.817759833333319</c:v>
                </c:pt>
                <c:pt idx="2027">
                  <c:v>24.8210385</c:v>
                </c:pt>
                <c:pt idx="2028">
                  <c:v>24.830874500000011</c:v>
                </c:pt>
                <c:pt idx="2029">
                  <c:v>24.834699500000003</c:v>
                </c:pt>
                <c:pt idx="2030">
                  <c:v>24.827595666666681</c:v>
                </c:pt>
                <c:pt idx="2031">
                  <c:v>24.784153</c:v>
                </c:pt>
                <c:pt idx="2032">
                  <c:v>24.777322333333313</c:v>
                </c:pt>
                <c:pt idx="2033">
                  <c:v>24.786065500000003</c:v>
                </c:pt>
                <c:pt idx="2034">
                  <c:v>24.779508</c:v>
                </c:pt>
                <c:pt idx="2035">
                  <c:v>24.76120199999999</c:v>
                </c:pt>
                <c:pt idx="2036">
                  <c:v>24.768032499999983</c:v>
                </c:pt>
                <c:pt idx="2037">
                  <c:v>24.759289333333314</c:v>
                </c:pt>
                <c:pt idx="2038">
                  <c:v>24.783332999999992</c:v>
                </c:pt>
                <c:pt idx="2039">
                  <c:v>24.80191233333332</c:v>
                </c:pt>
                <c:pt idx="2040">
                  <c:v>24.780600833333299</c:v>
                </c:pt>
                <c:pt idx="2041">
                  <c:v>24.80191233333332</c:v>
                </c:pt>
                <c:pt idx="2042">
                  <c:v>24.813387666666674</c:v>
                </c:pt>
                <c:pt idx="2043">
                  <c:v>24.830054333333329</c:v>
                </c:pt>
                <c:pt idx="2044">
                  <c:v>24.832786499999994</c:v>
                </c:pt>
                <c:pt idx="2045">
                  <c:v>24.810928500000013</c:v>
                </c:pt>
                <c:pt idx="2046">
                  <c:v>24.794261833333319</c:v>
                </c:pt>
                <c:pt idx="2047">
                  <c:v>24.782513166666661</c:v>
                </c:pt>
                <c:pt idx="2048">
                  <c:v>24.774862833333323</c:v>
                </c:pt>
                <c:pt idx="2049">
                  <c:v>24.763660666666674</c:v>
                </c:pt>
                <c:pt idx="2050">
                  <c:v>24.741256166666684</c:v>
                </c:pt>
                <c:pt idx="2051">
                  <c:v>24.715026666666674</c:v>
                </c:pt>
                <c:pt idx="2052">
                  <c:v>24.704644166666675</c:v>
                </c:pt>
                <c:pt idx="2053">
                  <c:v>24.686611499999994</c:v>
                </c:pt>
                <c:pt idx="2054">
                  <c:v>24.666119666666667</c:v>
                </c:pt>
                <c:pt idx="2055">
                  <c:v>24.648086999999986</c:v>
                </c:pt>
                <c:pt idx="2056">
                  <c:v>24.647540666666668</c:v>
                </c:pt>
                <c:pt idx="2057">
                  <c:v>24.629234666666665</c:v>
                </c:pt>
                <c:pt idx="2058">
                  <c:v>24.614753833333321</c:v>
                </c:pt>
                <c:pt idx="2059">
                  <c:v>24.635245500000003</c:v>
                </c:pt>
                <c:pt idx="2060">
                  <c:v>24.607649833333312</c:v>
                </c:pt>
                <c:pt idx="2061">
                  <c:v>24.614207166666695</c:v>
                </c:pt>
                <c:pt idx="2062">
                  <c:v>24.612567833333323</c:v>
                </c:pt>
                <c:pt idx="2063">
                  <c:v>24.581147166666671</c:v>
                </c:pt>
                <c:pt idx="2064">
                  <c:v>24.563387666666667</c:v>
                </c:pt>
                <c:pt idx="2065">
                  <c:v>24.519671833333319</c:v>
                </c:pt>
                <c:pt idx="2066">
                  <c:v>24.529234666666671</c:v>
                </c:pt>
                <c:pt idx="2067">
                  <c:v>24.496447833333296</c:v>
                </c:pt>
                <c:pt idx="2068">
                  <c:v>24.488524333333299</c:v>
                </c:pt>
                <c:pt idx="2069">
                  <c:v>24.453551666666673</c:v>
                </c:pt>
                <c:pt idx="2070">
                  <c:v>24.416119999999989</c:v>
                </c:pt>
                <c:pt idx="2071">
                  <c:v>24.403278499999999</c:v>
                </c:pt>
                <c:pt idx="2072">
                  <c:v>24.408196499999985</c:v>
                </c:pt>
                <c:pt idx="2073">
                  <c:v>24.388797499999985</c:v>
                </c:pt>
                <c:pt idx="2074">
                  <c:v>24.373770166666677</c:v>
                </c:pt>
                <c:pt idx="2075">
                  <c:v>24.376229166666668</c:v>
                </c:pt>
                <c:pt idx="2076">
                  <c:v>24.363933999999986</c:v>
                </c:pt>
                <c:pt idx="2077">
                  <c:v>24.375409333333309</c:v>
                </c:pt>
                <c:pt idx="2078">
                  <c:v>24.379780833333307</c:v>
                </c:pt>
                <c:pt idx="2079">
                  <c:v>24.382239833333287</c:v>
                </c:pt>
                <c:pt idx="2080">
                  <c:v>24.368032333333293</c:v>
                </c:pt>
                <c:pt idx="2081">
                  <c:v>24.378414833333306</c:v>
                </c:pt>
                <c:pt idx="2082">
                  <c:v>24.3650268333333</c:v>
                </c:pt>
                <c:pt idx="2083">
                  <c:v>24.363114166666676</c:v>
                </c:pt>
                <c:pt idx="2084">
                  <c:v>24.361748166666665</c:v>
                </c:pt>
                <c:pt idx="2085">
                  <c:v>24.375136166666667</c:v>
                </c:pt>
                <c:pt idx="2086">
                  <c:v>24.379780833333307</c:v>
                </c:pt>
                <c:pt idx="2087">
                  <c:v>24.370491166666671</c:v>
                </c:pt>
                <c:pt idx="2088">
                  <c:v>24.325135999999986</c:v>
                </c:pt>
                <c:pt idx="2089">
                  <c:v>24.320491166666674</c:v>
                </c:pt>
                <c:pt idx="2090">
                  <c:v>24.333605833333319</c:v>
                </c:pt>
                <c:pt idx="2091">
                  <c:v>24.33387900000001</c:v>
                </c:pt>
                <c:pt idx="2092">
                  <c:v>24.331146833333307</c:v>
                </c:pt>
                <c:pt idx="2093">
                  <c:v>24.306010166666674</c:v>
                </c:pt>
                <c:pt idx="2094">
                  <c:v>24.299452833333305</c:v>
                </c:pt>
                <c:pt idx="2095">
                  <c:v>24.301638666666658</c:v>
                </c:pt>
                <c:pt idx="2096">
                  <c:v>24.299999333333311</c:v>
                </c:pt>
                <c:pt idx="2097">
                  <c:v>24.277868166666682</c:v>
                </c:pt>
                <c:pt idx="2098">
                  <c:v>24.265572999999979</c:v>
                </c:pt>
                <c:pt idx="2099">
                  <c:v>24.265572999999979</c:v>
                </c:pt>
                <c:pt idx="2100">
                  <c:v>24.268851666666666</c:v>
                </c:pt>
                <c:pt idx="2101">
                  <c:v>24.242622166666649</c:v>
                </c:pt>
                <c:pt idx="2102">
                  <c:v>24.242622166666649</c:v>
                </c:pt>
                <c:pt idx="2103">
                  <c:v>24.206829999999989</c:v>
                </c:pt>
                <c:pt idx="2104">
                  <c:v>24.217485833333317</c:v>
                </c:pt>
                <c:pt idx="2105">
                  <c:v>24.215846499999987</c:v>
                </c:pt>
                <c:pt idx="2106">
                  <c:v>24.204917499999997</c:v>
                </c:pt>
                <c:pt idx="2107">
                  <c:v>24.196447666666661</c:v>
                </c:pt>
                <c:pt idx="2108">
                  <c:v>24.201365666666675</c:v>
                </c:pt>
                <c:pt idx="2109">
                  <c:v>24.204917666666674</c:v>
                </c:pt>
                <c:pt idx="2110">
                  <c:v>24.217212833333306</c:v>
                </c:pt>
                <c:pt idx="2111">
                  <c:v>24.219944999999996</c:v>
                </c:pt>
                <c:pt idx="2112">
                  <c:v>24.200546166666662</c:v>
                </c:pt>
                <c:pt idx="2113">
                  <c:v>24.224316666666663</c:v>
                </c:pt>
                <c:pt idx="2114">
                  <c:v>24.229507833333304</c:v>
                </c:pt>
                <c:pt idx="2115">
                  <c:v>24.228141666666666</c:v>
                </c:pt>
                <c:pt idx="2116">
                  <c:v>24.222950333333319</c:v>
                </c:pt>
                <c:pt idx="2117">
                  <c:v>24.205463999999989</c:v>
                </c:pt>
                <c:pt idx="2118">
                  <c:v>24.182239833333298</c:v>
                </c:pt>
                <c:pt idx="2119">
                  <c:v>24.164480333333323</c:v>
                </c:pt>
                <c:pt idx="2120">
                  <c:v>24.18223999999999</c:v>
                </c:pt>
                <c:pt idx="2121">
                  <c:v>24.166666166666687</c:v>
                </c:pt>
                <c:pt idx="2122">
                  <c:v>24.17732183333332</c:v>
                </c:pt>
                <c:pt idx="2123">
                  <c:v>24.207649666666676</c:v>
                </c:pt>
                <c:pt idx="2124">
                  <c:v>24.219125000000023</c:v>
                </c:pt>
                <c:pt idx="2125">
                  <c:v>24.260108500000012</c:v>
                </c:pt>
                <c:pt idx="2126">
                  <c:v>24.237157666666697</c:v>
                </c:pt>
                <c:pt idx="2127">
                  <c:v>24.242895333333323</c:v>
                </c:pt>
                <c:pt idx="2128">
                  <c:v>24.234698666666688</c:v>
                </c:pt>
                <c:pt idx="2129">
                  <c:v>24.240163166666687</c:v>
                </c:pt>
                <c:pt idx="2130">
                  <c:v>24.241529333333315</c:v>
                </c:pt>
                <c:pt idx="2131">
                  <c:v>24.228687833333311</c:v>
                </c:pt>
                <c:pt idx="2132">
                  <c:v>24.236065000000018</c:v>
                </c:pt>
                <c:pt idx="2133">
                  <c:v>24.227595000000008</c:v>
                </c:pt>
                <c:pt idx="2134">
                  <c:v>24.236611500000006</c:v>
                </c:pt>
                <c:pt idx="2135">
                  <c:v>24.237704500000007</c:v>
                </c:pt>
                <c:pt idx="2136">
                  <c:v>24.23879749999999</c:v>
                </c:pt>
                <c:pt idx="2137">
                  <c:v>24.23770466666668</c:v>
                </c:pt>
                <c:pt idx="2138">
                  <c:v>24.249999833333305</c:v>
                </c:pt>
                <c:pt idx="2139">
                  <c:v>24.239890499999998</c:v>
                </c:pt>
                <c:pt idx="2140">
                  <c:v>24.237977833333321</c:v>
                </c:pt>
                <c:pt idx="2141">
                  <c:v>24.245627999999986</c:v>
                </c:pt>
                <c:pt idx="2142">
                  <c:v>24.253551499999997</c:v>
                </c:pt>
                <c:pt idx="2143">
                  <c:v>24.250819333333311</c:v>
                </c:pt>
                <c:pt idx="2144">
                  <c:v>24.242622499999971</c:v>
                </c:pt>
                <c:pt idx="2145">
                  <c:v>24.23797766666668</c:v>
                </c:pt>
                <c:pt idx="2146">
                  <c:v>24.243168999999988</c:v>
                </c:pt>
                <c:pt idx="2147">
                  <c:v>24.226775666666654</c:v>
                </c:pt>
                <c:pt idx="2148">
                  <c:v>24.265573499999977</c:v>
                </c:pt>
                <c:pt idx="2149">
                  <c:v>24.262841333333302</c:v>
                </c:pt>
                <c:pt idx="2150">
                  <c:v>24.236338666666658</c:v>
                </c:pt>
                <c:pt idx="2151">
                  <c:v>24.238251333333313</c:v>
                </c:pt>
                <c:pt idx="2152">
                  <c:v>24.211748666666658</c:v>
                </c:pt>
                <c:pt idx="2153">
                  <c:v>24.21120216666667</c:v>
                </c:pt>
                <c:pt idx="2154">
                  <c:v>24.234426166666655</c:v>
                </c:pt>
                <c:pt idx="2155">
                  <c:v>24.245628333333293</c:v>
                </c:pt>
                <c:pt idx="2156">
                  <c:v>24.242349666666641</c:v>
                </c:pt>
                <c:pt idx="2157">
                  <c:v>24.260655666666658</c:v>
                </c:pt>
                <c:pt idx="2158">
                  <c:v>24.268305999999981</c:v>
                </c:pt>
                <c:pt idx="2159">
                  <c:v>24.249726666666653</c:v>
                </c:pt>
                <c:pt idx="2160">
                  <c:v>24.249453499999987</c:v>
                </c:pt>
                <c:pt idx="2161">
                  <c:v>24.253551833333319</c:v>
                </c:pt>
                <c:pt idx="2162">
                  <c:v>24.236065499999995</c:v>
                </c:pt>
                <c:pt idx="2163">
                  <c:v>24.260655499999988</c:v>
                </c:pt>
                <c:pt idx="2164">
                  <c:v>24.262021499999989</c:v>
                </c:pt>
                <c:pt idx="2165">
                  <c:v>24.260382166666663</c:v>
                </c:pt>
                <c:pt idx="2166">
                  <c:v>24.2778685</c:v>
                </c:pt>
                <c:pt idx="2167">
                  <c:v>24.307923166666676</c:v>
                </c:pt>
                <c:pt idx="2168">
                  <c:v>24.289890499999988</c:v>
                </c:pt>
                <c:pt idx="2169">
                  <c:v>24.29672099999998</c:v>
                </c:pt>
                <c:pt idx="2170">
                  <c:v>24.287977833333319</c:v>
                </c:pt>
                <c:pt idx="2171">
                  <c:v>24.303551666666678</c:v>
                </c:pt>
                <c:pt idx="2172">
                  <c:v>24.327321999999999</c:v>
                </c:pt>
                <c:pt idx="2173">
                  <c:v>24.306557000000005</c:v>
                </c:pt>
                <c:pt idx="2174">
                  <c:v>24.323223666666671</c:v>
                </c:pt>
                <c:pt idx="2175">
                  <c:v>24.348087000000003</c:v>
                </c:pt>
                <c:pt idx="2176">
                  <c:v>24.354644333333319</c:v>
                </c:pt>
                <c:pt idx="2177">
                  <c:v>24.38852399999999</c:v>
                </c:pt>
                <c:pt idx="2178">
                  <c:v>24.40409783333331</c:v>
                </c:pt>
                <c:pt idx="2179">
                  <c:v>24.420764499999997</c:v>
                </c:pt>
                <c:pt idx="2180">
                  <c:v>24.402458500000009</c:v>
                </c:pt>
                <c:pt idx="2181">
                  <c:v>24.399726333333312</c:v>
                </c:pt>
                <c:pt idx="2182">
                  <c:v>24.387431333333318</c:v>
                </c:pt>
                <c:pt idx="2183">
                  <c:v>24.393169166666684</c:v>
                </c:pt>
                <c:pt idx="2184">
                  <c:v>24.376502500000012</c:v>
                </c:pt>
                <c:pt idx="2185">
                  <c:v>24.35956266666669</c:v>
                </c:pt>
                <c:pt idx="2186">
                  <c:v>24.375409666666677</c:v>
                </c:pt>
                <c:pt idx="2187">
                  <c:v>24.372950666666696</c:v>
                </c:pt>
                <c:pt idx="2188">
                  <c:v>24.394535333333323</c:v>
                </c:pt>
                <c:pt idx="2189">
                  <c:v>24.370764833333318</c:v>
                </c:pt>
                <c:pt idx="2190">
                  <c:v>24.368032499999991</c:v>
                </c:pt>
                <c:pt idx="2191">
                  <c:v>24.365573499999996</c:v>
                </c:pt>
                <c:pt idx="2192">
                  <c:v>24.355464166666689</c:v>
                </c:pt>
                <c:pt idx="2193">
                  <c:v>24.355464166666689</c:v>
                </c:pt>
                <c:pt idx="2194">
                  <c:v>24.365573333333312</c:v>
                </c:pt>
                <c:pt idx="2195">
                  <c:v>24.367759000000014</c:v>
                </c:pt>
                <c:pt idx="2196">
                  <c:v>24.357922833333323</c:v>
                </c:pt>
                <c:pt idx="2197">
                  <c:v>24.343441999999996</c:v>
                </c:pt>
                <c:pt idx="2198">
                  <c:v>24.349179666666675</c:v>
                </c:pt>
                <c:pt idx="2199">
                  <c:v>24.353551333333325</c:v>
                </c:pt>
                <c:pt idx="2200">
                  <c:v>24.371311000000013</c:v>
                </c:pt>
                <c:pt idx="2201">
                  <c:v>24.378415</c:v>
                </c:pt>
                <c:pt idx="2202">
                  <c:v>24.370218166666678</c:v>
                </c:pt>
                <c:pt idx="2203">
                  <c:v>24.375955833333329</c:v>
                </c:pt>
                <c:pt idx="2204">
                  <c:v>24.40683016666668</c:v>
                </c:pt>
                <c:pt idx="2205">
                  <c:v>24.401912166666676</c:v>
                </c:pt>
                <c:pt idx="2206">
                  <c:v>24.402731833333302</c:v>
                </c:pt>
                <c:pt idx="2207">
                  <c:v>24.434699000000002</c:v>
                </c:pt>
                <c:pt idx="2208">
                  <c:v>24.421857499999998</c:v>
                </c:pt>
                <c:pt idx="2209">
                  <c:v>24.427595166666681</c:v>
                </c:pt>
                <c:pt idx="2210">
                  <c:v>24.433059666666679</c:v>
                </c:pt>
                <c:pt idx="2211">
                  <c:v>24.44344216666666</c:v>
                </c:pt>
                <c:pt idx="2212">
                  <c:v>24.470218166666665</c:v>
                </c:pt>
                <c:pt idx="2213">
                  <c:v>24.47786850000001</c:v>
                </c:pt>
                <c:pt idx="2214">
                  <c:v>24.442076166666663</c:v>
                </c:pt>
                <c:pt idx="2215">
                  <c:v>24.42841499999998</c:v>
                </c:pt>
                <c:pt idx="2216">
                  <c:v>24.415027000000002</c:v>
                </c:pt>
                <c:pt idx="2217">
                  <c:v>24.40655716666668</c:v>
                </c:pt>
                <c:pt idx="2218">
                  <c:v>24.397814000000011</c:v>
                </c:pt>
                <c:pt idx="2219">
                  <c:v>24.430054499999997</c:v>
                </c:pt>
                <c:pt idx="2220">
                  <c:v>24.430327666666663</c:v>
                </c:pt>
                <c:pt idx="2221">
                  <c:v>24.437977833333317</c:v>
                </c:pt>
                <c:pt idx="2222">
                  <c:v>24.455464166666665</c:v>
                </c:pt>
                <c:pt idx="2223">
                  <c:v>24.470491499999987</c:v>
                </c:pt>
                <c:pt idx="2224">
                  <c:v>24.482513499999971</c:v>
                </c:pt>
                <c:pt idx="2225">
                  <c:v>24.508196666666663</c:v>
                </c:pt>
                <c:pt idx="2226">
                  <c:v>24.491803333333319</c:v>
                </c:pt>
                <c:pt idx="2227">
                  <c:v>24.490710333333304</c:v>
                </c:pt>
                <c:pt idx="2228">
                  <c:v>24.510928833333317</c:v>
                </c:pt>
                <c:pt idx="2229">
                  <c:v>24.509562833333309</c:v>
                </c:pt>
                <c:pt idx="2230">
                  <c:v>24.52158466666668</c:v>
                </c:pt>
                <c:pt idx="2231">
                  <c:v>24.52158466666668</c:v>
                </c:pt>
                <c:pt idx="2232">
                  <c:v>24.502732333333295</c:v>
                </c:pt>
                <c:pt idx="2233">
                  <c:v>24.54781416666669</c:v>
                </c:pt>
                <c:pt idx="2234">
                  <c:v>24.540983666666676</c:v>
                </c:pt>
                <c:pt idx="2235">
                  <c:v>24.511748666666676</c:v>
                </c:pt>
                <c:pt idx="2236">
                  <c:v>24.493715999999988</c:v>
                </c:pt>
                <c:pt idx="2237">
                  <c:v>24.494262499999991</c:v>
                </c:pt>
                <c:pt idx="2238">
                  <c:v>24.501639666666669</c:v>
                </c:pt>
                <c:pt idx="2239">
                  <c:v>24.50573799999999</c:v>
                </c:pt>
                <c:pt idx="2240">
                  <c:v>24.552732499999983</c:v>
                </c:pt>
                <c:pt idx="2241">
                  <c:v>24.563661500000002</c:v>
                </c:pt>
                <c:pt idx="2242">
                  <c:v>24.598361000000004</c:v>
                </c:pt>
                <c:pt idx="2243">
                  <c:v>24.602459333333311</c:v>
                </c:pt>
                <c:pt idx="2244">
                  <c:v>24.633880166666685</c:v>
                </c:pt>
                <c:pt idx="2245">
                  <c:v>24.639891166666686</c:v>
                </c:pt>
                <c:pt idx="2246">
                  <c:v>24.664754499999997</c:v>
                </c:pt>
                <c:pt idx="2247">
                  <c:v>24.67841566666667</c:v>
                </c:pt>
                <c:pt idx="2248">
                  <c:v>24.675683499999987</c:v>
                </c:pt>
                <c:pt idx="2249">
                  <c:v>24.687158833333317</c:v>
                </c:pt>
                <c:pt idx="2250">
                  <c:v>24.731147999999987</c:v>
                </c:pt>
                <c:pt idx="2251">
                  <c:v>24.757104166666686</c:v>
                </c:pt>
                <c:pt idx="2252">
                  <c:v>24.765300833333296</c:v>
                </c:pt>
                <c:pt idx="2253">
                  <c:v>24.785246166666649</c:v>
                </c:pt>
                <c:pt idx="2254">
                  <c:v>24.80655766666667</c:v>
                </c:pt>
                <c:pt idx="2255">
                  <c:v>24.821858333333321</c:v>
                </c:pt>
                <c:pt idx="2256">
                  <c:v>24.85409883333331</c:v>
                </c:pt>
                <c:pt idx="2257">
                  <c:v>24.882787333333305</c:v>
                </c:pt>
                <c:pt idx="2258">
                  <c:v>24.888251833333303</c:v>
                </c:pt>
                <c:pt idx="2259">
                  <c:v>24.900273666666656</c:v>
                </c:pt>
                <c:pt idx="2260">
                  <c:v>24.914754499999994</c:v>
                </c:pt>
                <c:pt idx="2261">
                  <c:v>24.932240666666647</c:v>
                </c:pt>
                <c:pt idx="2262">
                  <c:v>24.963388166666665</c:v>
                </c:pt>
                <c:pt idx="2263">
                  <c:v>25.003552000000003</c:v>
                </c:pt>
                <c:pt idx="2264">
                  <c:v>24.998360833333304</c:v>
                </c:pt>
                <c:pt idx="2265">
                  <c:v>25.01420783333332</c:v>
                </c:pt>
                <c:pt idx="2266">
                  <c:v>25.032513833333304</c:v>
                </c:pt>
                <c:pt idx="2267">
                  <c:v>25.057650500000001</c:v>
                </c:pt>
                <c:pt idx="2268">
                  <c:v>25.088251666666668</c:v>
                </c:pt>
                <c:pt idx="2269">
                  <c:v>25.084972999999987</c:v>
                </c:pt>
                <c:pt idx="2270">
                  <c:v>25.095355499999997</c:v>
                </c:pt>
                <c:pt idx="2271">
                  <c:v>25.112295333333329</c:v>
                </c:pt>
                <c:pt idx="2272">
                  <c:v>25.140983833333319</c:v>
                </c:pt>
                <c:pt idx="2273">
                  <c:v>25.134153166666692</c:v>
                </c:pt>
                <c:pt idx="2274">
                  <c:v>25.178688666666684</c:v>
                </c:pt>
                <c:pt idx="2275">
                  <c:v>25.187158666666694</c:v>
                </c:pt>
                <c:pt idx="2276">
                  <c:v>25.218852666666685</c:v>
                </c:pt>
                <c:pt idx="2277">
                  <c:v>25.220491999999993</c:v>
                </c:pt>
                <c:pt idx="2278">
                  <c:v>25.228415499999993</c:v>
                </c:pt>
                <c:pt idx="2279">
                  <c:v>25.227869000000005</c:v>
                </c:pt>
                <c:pt idx="2280">
                  <c:v>25.243442833333301</c:v>
                </c:pt>
                <c:pt idx="2281">
                  <c:v>25.242076833333311</c:v>
                </c:pt>
                <c:pt idx="2282">
                  <c:v>25.22349766666667</c:v>
                </c:pt>
                <c:pt idx="2283">
                  <c:v>25.223497666666667</c:v>
                </c:pt>
                <c:pt idx="2284">
                  <c:v>25.233606833333305</c:v>
                </c:pt>
                <c:pt idx="2285">
                  <c:v>25.23306033333332</c:v>
                </c:pt>
                <c:pt idx="2286">
                  <c:v>25.262021999999984</c:v>
                </c:pt>
                <c:pt idx="2287">
                  <c:v>25.252732333333299</c:v>
                </c:pt>
                <c:pt idx="2288">
                  <c:v>25.264481000000004</c:v>
                </c:pt>
                <c:pt idx="2289">
                  <c:v>25.262568333333309</c:v>
                </c:pt>
                <c:pt idx="2290">
                  <c:v>25.256830666666676</c:v>
                </c:pt>
                <c:pt idx="2291">
                  <c:v>25.251912666666676</c:v>
                </c:pt>
                <c:pt idx="2292">
                  <c:v>25.262568333333309</c:v>
                </c:pt>
                <c:pt idx="2293">
                  <c:v>25.228415333333306</c:v>
                </c:pt>
                <c:pt idx="2294">
                  <c:v>25.235519166666666</c:v>
                </c:pt>
                <c:pt idx="2295">
                  <c:v>25.272677666666667</c:v>
                </c:pt>
                <c:pt idx="2296">
                  <c:v>25.307103833333318</c:v>
                </c:pt>
                <c:pt idx="2297">
                  <c:v>25.306010999999987</c:v>
                </c:pt>
                <c:pt idx="2298">
                  <c:v>25.29644799999998</c:v>
                </c:pt>
                <c:pt idx="2299">
                  <c:v>25.30765016666669</c:v>
                </c:pt>
                <c:pt idx="2300">
                  <c:v>25.287704833333311</c:v>
                </c:pt>
                <c:pt idx="2301">
                  <c:v>25.30983583333332</c:v>
                </c:pt>
                <c:pt idx="2302">
                  <c:v>25.29562816666667</c:v>
                </c:pt>
                <c:pt idx="2303">
                  <c:v>25.276775666666676</c:v>
                </c:pt>
                <c:pt idx="2304">
                  <c:v>25.268305666666667</c:v>
                </c:pt>
                <c:pt idx="2305">
                  <c:v>25.281693499999989</c:v>
                </c:pt>
                <c:pt idx="2306">
                  <c:v>25.244535000000003</c:v>
                </c:pt>
                <c:pt idx="2307">
                  <c:v>25.239890166666694</c:v>
                </c:pt>
                <c:pt idx="2308">
                  <c:v>25.232786333333312</c:v>
                </c:pt>
                <c:pt idx="2309">
                  <c:v>25.242075999999997</c:v>
                </c:pt>
                <c:pt idx="2310">
                  <c:v>25.223770000000009</c:v>
                </c:pt>
                <c:pt idx="2311">
                  <c:v>25.221037833333316</c:v>
                </c:pt>
                <c:pt idx="2312">
                  <c:v>25.201365833333323</c:v>
                </c:pt>
                <c:pt idx="2313">
                  <c:v>25.181420500000009</c:v>
                </c:pt>
                <c:pt idx="2314">
                  <c:v>25.158196500000013</c:v>
                </c:pt>
                <c:pt idx="2315">
                  <c:v>25.143988833333335</c:v>
                </c:pt>
                <c:pt idx="2316">
                  <c:v>25.139890500000021</c:v>
                </c:pt>
                <c:pt idx="2317">
                  <c:v>25.146447833333315</c:v>
                </c:pt>
                <c:pt idx="2318">
                  <c:v>25.138524333333326</c:v>
                </c:pt>
                <c:pt idx="2319">
                  <c:v>25.12595600000002</c:v>
                </c:pt>
                <c:pt idx="2320">
                  <c:v>25.123497000000008</c:v>
                </c:pt>
                <c:pt idx="2321">
                  <c:v>25.101912333333324</c:v>
                </c:pt>
                <c:pt idx="2322">
                  <c:v>25.098087333333325</c:v>
                </c:pt>
                <c:pt idx="2323">
                  <c:v>25.053005500000005</c:v>
                </c:pt>
                <c:pt idx="2324">
                  <c:v>25.046721333333313</c:v>
                </c:pt>
                <c:pt idx="2325">
                  <c:v>25.025956333333323</c:v>
                </c:pt>
                <c:pt idx="2326">
                  <c:v>25.009563000000004</c:v>
                </c:pt>
                <c:pt idx="2327">
                  <c:v>24.995628499999995</c:v>
                </c:pt>
                <c:pt idx="2328">
                  <c:v>24.990983666666683</c:v>
                </c:pt>
                <c:pt idx="2329">
                  <c:v>24.994808833333316</c:v>
                </c:pt>
                <c:pt idx="2330">
                  <c:v>24.999726833333298</c:v>
                </c:pt>
                <c:pt idx="2331">
                  <c:v>24.983060166666675</c:v>
                </c:pt>
                <c:pt idx="2332">
                  <c:v>24.975682999999986</c:v>
                </c:pt>
                <c:pt idx="2333">
                  <c:v>24.970218499999987</c:v>
                </c:pt>
                <c:pt idx="2334">
                  <c:v>24.960109333333296</c:v>
                </c:pt>
                <c:pt idx="2335">
                  <c:v>24.952185666666661</c:v>
                </c:pt>
                <c:pt idx="2336">
                  <c:v>24.937158333333326</c:v>
                </c:pt>
                <c:pt idx="2337">
                  <c:v>24.924043499999989</c:v>
                </c:pt>
                <c:pt idx="2338">
                  <c:v>24.919671833333311</c:v>
                </c:pt>
                <c:pt idx="2339">
                  <c:v>24.915300333333306</c:v>
                </c:pt>
                <c:pt idx="2340">
                  <c:v>24.901638999999989</c:v>
                </c:pt>
                <c:pt idx="2341">
                  <c:v>24.897813833333316</c:v>
                </c:pt>
                <c:pt idx="2342">
                  <c:v>24.900819333333306</c:v>
                </c:pt>
                <c:pt idx="2343">
                  <c:v>24.891256499999997</c:v>
                </c:pt>
                <c:pt idx="2344">
                  <c:v>24.849179999999986</c:v>
                </c:pt>
                <c:pt idx="2345">
                  <c:v>24.846994166666672</c:v>
                </c:pt>
                <c:pt idx="2346">
                  <c:v>24.823496833333305</c:v>
                </c:pt>
                <c:pt idx="2347">
                  <c:v>24.830054333333329</c:v>
                </c:pt>
                <c:pt idx="2348">
                  <c:v>24.796994166666671</c:v>
                </c:pt>
                <c:pt idx="2349">
                  <c:v>24.794261999999996</c:v>
                </c:pt>
                <c:pt idx="2350">
                  <c:v>24.793988666666671</c:v>
                </c:pt>
                <c:pt idx="2351">
                  <c:v>24.787704499999986</c:v>
                </c:pt>
                <c:pt idx="2352">
                  <c:v>24.798086999999985</c:v>
                </c:pt>
                <c:pt idx="2353">
                  <c:v>24.798906666666664</c:v>
                </c:pt>
                <c:pt idx="2354">
                  <c:v>24.777595166666675</c:v>
                </c:pt>
                <c:pt idx="2355">
                  <c:v>24.747540499999989</c:v>
                </c:pt>
                <c:pt idx="2356">
                  <c:v>24.712294500000002</c:v>
                </c:pt>
                <c:pt idx="2357">
                  <c:v>24.721037499999991</c:v>
                </c:pt>
                <c:pt idx="2358">
                  <c:v>24.70819599999999</c:v>
                </c:pt>
                <c:pt idx="2359">
                  <c:v>24.706830000000004</c:v>
                </c:pt>
                <c:pt idx="2360">
                  <c:v>24.691802666666678</c:v>
                </c:pt>
                <c:pt idx="2361">
                  <c:v>24.66584649999999</c:v>
                </c:pt>
                <c:pt idx="2362">
                  <c:v>24.656010333333317</c:v>
                </c:pt>
                <c:pt idx="2363">
                  <c:v>24.640163333333319</c:v>
                </c:pt>
                <c:pt idx="2364">
                  <c:v>24.631147000000016</c:v>
                </c:pt>
                <c:pt idx="2365">
                  <c:v>24.628688000000007</c:v>
                </c:pt>
                <c:pt idx="2366">
                  <c:v>24.642622499999984</c:v>
                </c:pt>
                <c:pt idx="2367">
                  <c:v>24.653824666666694</c:v>
                </c:pt>
                <c:pt idx="2368">
                  <c:v>24.66611966666667</c:v>
                </c:pt>
                <c:pt idx="2369">
                  <c:v>24.683879166666681</c:v>
                </c:pt>
                <c:pt idx="2370">
                  <c:v>24.66611966666667</c:v>
                </c:pt>
                <c:pt idx="2371">
                  <c:v>24.671857333333339</c:v>
                </c:pt>
                <c:pt idx="2372">
                  <c:v>24.703278000000005</c:v>
                </c:pt>
                <c:pt idx="2373">
                  <c:v>24.732239833333303</c:v>
                </c:pt>
                <c:pt idx="2374">
                  <c:v>24.721584</c:v>
                </c:pt>
                <c:pt idx="2375">
                  <c:v>24.728687833333304</c:v>
                </c:pt>
                <c:pt idx="2376">
                  <c:v>24.730873666666682</c:v>
                </c:pt>
                <c:pt idx="2377">
                  <c:v>24.734972000000013</c:v>
                </c:pt>
                <c:pt idx="2378">
                  <c:v>24.727868166666688</c:v>
                </c:pt>
                <c:pt idx="2379">
                  <c:v>24.734972000000013</c:v>
                </c:pt>
                <c:pt idx="2380">
                  <c:v>24.718851833333325</c:v>
                </c:pt>
                <c:pt idx="2381">
                  <c:v>24.715026833333312</c:v>
                </c:pt>
                <c:pt idx="2382">
                  <c:v>24.704371000000005</c:v>
                </c:pt>
                <c:pt idx="2383">
                  <c:v>24.728687833333304</c:v>
                </c:pt>
                <c:pt idx="2384">
                  <c:v>24.731693333333318</c:v>
                </c:pt>
                <c:pt idx="2385">
                  <c:v>24.743441999999984</c:v>
                </c:pt>
                <c:pt idx="2386">
                  <c:v>24.757376333333323</c:v>
                </c:pt>
                <c:pt idx="2387">
                  <c:v>24.747267000000001</c:v>
                </c:pt>
                <c:pt idx="2388">
                  <c:v>24.72294999999998</c:v>
                </c:pt>
                <c:pt idx="2389">
                  <c:v>24.737430833333306</c:v>
                </c:pt>
                <c:pt idx="2390">
                  <c:v>24.731146666666657</c:v>
                </c:pt>
                <c:pt idx="2391">
                  <c:v>24.729234166666661</c:v>
                </c:pt>
                <c:pt idx="2392">
                  <c:v>24.71202116666667</c:v>
                </c:pt>
                <c:pt idx="2393">
                  <c:v>24.724316333333306</c:v>
                </c:pt>
                <c:pt idx="2394">
                  <c:v>24.705463833333305</c:v>
                </c:pt>
                <c:pt idx="2395">
                  <c:v>24.706556833333302</c:v>
                </c:pt>
                <c:pt idx="2396">
                  <c:v>24.689616999999977</c:v>
                </c:pt>
                <c:pt idx="2397">
                  <c:v>24.702185333333311</c:v>
                </c:pt>
                <c:pt idx="2398">
                  <c:v>24.705737333333296</c:v>
                </c:pt>
                <c:pt idx="2399">
                  <c:v>24.697540499999992</c:v>
                </c:pt>
                <c:pt idx="2400">
                  <c:v>24.713387666666673</c:v>
                </c:pt>
                <c:pt idx="2401">
                  <c:v>24.704917666666677</c:v>
                </c:pt>
                <c:pt idx="2402">
                  <c:v>24.718851999999995</c:v>
                </c:pt>
                <c:pt idx="2403">
                  <c:v>24.689890333333317</c:v>
                </c:pt>
                <c:pt idx="2404">
                  <c:v>24.713660833333311</c:v>
                </c:pt>
                <c:pt idx="2405">
                  <c:v>24.721311166666677</c:v>
                </c:pt>
                <c:pt idx="2406">
                  <c:v>24.746447833333296</c:v>
                </c:pt>
                <c:pt idx="2407">
                  <c:v>24.748087166666664</c:v>
                </c:pt>
                <c:pt idx="2408">
                  <c:v>24.765300333333304</c:v>
                </c:pt>
                <c:pt idx="2409">
                  <c:v>24.785518833333303</c:v>
                </c:pt>
                <c:pt idx="2410">
                  <c:v>24.783879499999991</c:v>
                </c:pt>
                <c:pt idx="2411">
                  <c:v>24.79453516666668</c:v>
                </c:pt>
                <c:pt idx="2412">
                  <c:v>24.791803000000005</c:v>
                </c:pt>
                <c:pt idx="2413">
                  <c:v>24.807376833333318</c:v>
                </c:pt>
                <c:pt idx="2414">
                  <c:v>24.819945166666692</c:v>
                </c:pt>
                <c:pt idx="2415">
                  <c:v>24.842896000000003</c:v>
                </c:pt>
                <c:pt idx="2416">
                  <c:v>24.86939883333331</c:v>
                </c:pt>
                <c:pt idx="2417">
                  <c:v>24.876229499999997</c:v>
                </c:pt>
                <c:pt idx="2418">
                  <c:v>24.910382499999997</c:v>
                </c:pt>
                <c:pt idx="2419">
                  <c:v>24.882513499999984</c:v>
                </c:pt>
                <c:pt idx="2420">
                  <c:v>24.898907000000001</c:v>
                </c:pt>
                <c:pt idx="2421">
                  <c:v>24.926775833333309</c:v>
                </c:pt>
                <c:pt idx="2422">
                  <c:v>24.922950666666679</c:v>
                </c:pt>
                <c:pt idx="2423">
                  <c:v>24.937704666666679</c:v>
                </c:pt>
                <c:pt idx="2424">
                  <c:v>24.932513333333315</c:v>
                </c:pt>
                <c:pt idx="2425">
                  <c:v>24.932513333333315</c:v>
                </c:pt>
                <c:pt idx="2426">
                  <c:v>24.961475000000011</c:v>
                </c:pt>
                <c:pt idx="2427">
                  <c:v>24.937704500000006</c:v>
                </c:pt>
                <c:pt idx="2428">
                  <c:v>24.928688166666678</c:v>
                </c:pt>
                <c:pt idx="2429">
                  <c:v>24.928414999999998</c:v>
                </c:pt>
                <c:pt idx="2430">
                  <c:v>24.949180000000009</c:v>
                </c:pt>
                <c:pt idx="2431">
                  <c:v>24.927322166666677</c:v>
                </c:pt>
                <c:pt idx="2432">
                  <c:v>24.901639166666673</c:v>
                </c:pt>
                <c:pt idx="2433">
                  <c:v>24.913661000000008</c:v>
                </c:pt>
                <c:pt idx="2434">
                  <c:v>24.927048999999997</c:v>
                </c:pt>
                <c:pt idx="2435">
                  <c:v>24.906010666666671</c:v>
                </c:pt>
                <c:pt idx="2436">
                  <c:v>24.897267333333325</c:v>
                </c:pt>
                <c:pt idx="2437">
                  <c:v>24.86448050000001</c:v>
                </c:pt>
                <c:pt idx="2438">
                  <c:v>24.845354833333317</c:v>
                </c:pt>
                <c:pt idx="2439">
                  <c:v>24.824863000000018</c:v>
                </c:pt>
                <c:pt idx="2440">
                  <c:v>24.838250833333323</c:v>
                </c:pt>
                <c:pt idx="2441">
                  <c:v>24.839616833333316</c:v>
                </c:pt>
                <c:pt idx="2442">
                  <c:v>24.846174333333323</c:v>
                </c:pt>
                <c:pt idx="2443">
                  <c:v>24.840709999999991</c:v>
                </c:pt>
                <c:pt idx="2444">
                  <c:v>24.833059666666681</c:v>
                </c:pt>
                <c:pt idx="2445">
                  <c:v>24.82404316666668</c:v>
                </c:pt>
                <c:pt idx="2446">
                  <c:v>24.819398333333329</c:v>
                </c:pt>
                <c:pt idx="2447">
                  <c:v>24.816119666666665</c:v>
                </c:pt>
                <c:pt idx="2448">
                  <c:v>24.836884666666691</c:v>
                </c:pt>
                <c:pt idx="2449">
                  <c:v>24.8172125</c:v>
                </c:pt>
                <c:pt idx="2450">
                  <c:v>24.804917500000016</c:v>
                </c:pt>
                <c:pt idx="2451">
                  <c:v>24.817212500000004</c:v>
                </c:pt>
                <c:pt idx="2452">
                  <c:v>24.840983000000005</c:v>
                </c:pt>
                <c:pt idx="2453">
                  <c:v>24.836611500000007</c:v>
                </c:pt>
                <c:pt idx="2454">
                  <c:v>24.837977666666696</c:v>
                </c:pt>
                <c:pt idx="2455">
                  <c:v>24.830327333333322</c:v>
                </c:pt>
                <c:pt idx="2456">
                  <c:v>24.823223499999994</c:v>
                </c:pt>
                <c:pt idx="2457">
                  <c:v>24.83142033333332</c:v>
                </c:pt>
                <c:pt idx="2458">
                  <c:v>24.832786333333313</c:v>
                </c:pt>
                <c:pt idx="2459">
                  <c:v>24.845627999999984</c:v>
                </c:pt>
                <c:pt idx="2460">
                  <c:v>24.837704499999997</c:v>
                </c:pt>
                <c:pt idx="2461">
                  <c:v>24.852458666666681</c:v>
                </c:pt>
                <c:pt idx="2462">
                  <c:v>24.863934166666674</c:v>
                </c:pt>
                <c:pt idx="2463">
                  <c:v>24.901638999999989</c:v>
                </c:pt>
                <c:pt idx="2464">
                  <c:v>24.896447833333312</c:v>
                </c:pt>
                <c:pt idx="2465">
                  <c:v>24.909562499999993</c:v>
                </c:pt>
                <c:pt idx="2466">
                  <c:v>24.888524333333315</c:v>
                </c:pt>
                <c:pt idx="2467">
                  <c:v>24.890436833333315</c:v>
                </c:pt>
                <c:pt idx="2468">
                  <c:v>24.879234666666683</c:v>
                </c:pt>
                <c:pt idx="2469">
                  <c:v>24.853278500000005</c:v>
                </c:pt>
                <c:pt idx="2470">
                  <c:v>24.836885166666701</c:v>
                </c:pt>
                <c:pt idx="2471">
                  <c:v>24.840437166666671</c:v>
                </c:pt>
                <c:pt idx="2472">
                  <c:v>24.82267749999999</c:v>
                </c:pt>
                <c:pt idx="2473">
                  <c:v>24.819672000000004</c:v>
                </c:pt>
                <c:pt idx="2474">
                  <c:v>24.817759500000005</c:v>
                </c:pt>
                <c:pt idx="2475">
                  <c:v>24.811748666666684</c:v>
                </c:pt>
                <c:pt idx="2476">
                  <c:v>24.791256833333311</c:v>
                </c:pt>
                <c:pt idx="2477">
                  <c:v>24.766393499999992</c:v>
                </c:pt>
                <c:pt idx="2478">
                  <c:v>24.766393499999992</c:v>
                </c:pt>
                <c:pt idx="2479">
                  <c:v>24.796448166666671</c:v>
                </c:pt>
                <c:pt idx="2480">
                  <c:v>24.797814166666694</c:v>
                </c:pt>
                <c:pt idx="2481">
                  <c:v>24.785519166666663</c:v>
                </c:pt>
                <c:pt idx="2482">
                  <c:v>24.808196833333312</c:v>
                </c:pt>
                <c:pt idx="2483">
                  <c:v>24.835246166666671</c:v>
                </c:pt>
                <c:pt idx="2484">
                  <c:v>24.839891000000023</c:v>
                </c:pt>
                <c:pt idx="2485">
                  <c:v>24.858743499999992</c:v>
                </c:pt>
                <c:pt idx="2486">
                  <c:v>24.83142116666669</c:v>
                </c:pt>
                <c:pt idx="2487">
                  <c:v>24.836885666666692</c:v>
                </c:pt>
                <c:pt idx="2488">
                  <c:v>24.824590500000006</c:v>
                </c:pt>
                <c:pt idx="2489">
                  <c:v>24.822677833333312</c:v>
                </c:pt>
                <c:pt idx="2490">
                  <c:v>24.825956500000007</c:v>
                </c:pt>
                <c:pt idx="2491">
                  <c:v>24.843442833333302</c:v>
                </c:pt>
                <c:pt idx="2492">
                  <c:v>24.837158666666692</c:v>
                </c:pt>
                <c:pt idx="2493">
                  <c:v>24.809836333333319</c:v>
                </c:pt>
                <c:pt idx="2494">
                  <c:v>24.81885283333332</c:v>
                </c:pt>
                <c:pt idx="2495">
                  <c:v>24.825137000000002</c:v>
                </c:pt>
                <c:pt idx="2496">
                  <c:v>24.807924000000018</c:v>
                </c:pt>
                <c:pt idx="2497">
                  <c:v>24.823771000000008</c:v>
                </c:pt>
                <c:pt idx="2498">
                  <c:v>24.823771000000008</c:v>
                </c:pt>
                <c:pt idx="2499">
                  <c:v>24.826776499999998</c:v>
                </c:pt>
                <c:pt idx="2500">
                  <c:v>24.829235500000006</c:v>
                </c:pt>
                <c:pt idx="2501">
                  <c:v>24.82786950000002</c:v>
                </c:pt>
                <c:pt idx="2502">
                  <c:v>24.823771166666688</c:v>
                </c:pt>
                <c:pt idx="2503">
                  <c:v>24.808197333333325</c:v>
                </c:pt>
                <c:pt idx="2504">
                  <c:v>24.793170000000011</c:v>
                </c:pt>
                <c:pt idx="2505">
                  <c:v>24.799454333333319</c:v>
                </c:pt>
                <c:pt idx="2506">
                  <c:v>24.787705666666671</c:v>
                </c:pt>
                <c:pt idx="2507">
                  <c:v>24.774864166666688</c:v>
                </c:pt>
                <c:pt idx="2508">
                  <c:v>24.75300633333331</c:v>
                </c:pt>
                <c:pt idx="2509">
                  <c:v>24.759017333333318</c:v>
                </c:pt>
                <c:pt idx="2510">
                  <c:v>24.770219499999989</c:v>
                </c:pt>
                <c:pt idx="2511">
                  <c:v>24.770765999999988</c:v>
                </c:pt>
                <c:pt idx="2512">
                  <c:v>24.747815166666683</c:v>
                </c:pt>
                <c:pt idx="2513">
                  <c:v>24.737705833333315</c:v>
                </c:pt>
                <c:pt idx="2514">
                  <c:v>24.750000833333306</c:v>
                </c:pt>
                <c:pt idx="2515">
                  <c:v>24.778689333333304</c:v>
                </c:pt>
                <c:pt idx="2516">
                  <c:v>24.797814999999993</c:v>
                </c:pt>
                <c:pt idx="2517">
                  <c:v>24.800547166666657</c:v>
                </c:pt>
                <c:pt idx="2518">
                  <c:v>24.783607333333304</c:v>
                </c:pt>
                <c:pt idx="2519">
                  <c:v>24.776776666666663</c:v>
                </c:pt>
                <c:pt idx="2520">
                  <c:v>24.781148166666657</c:v>
                </c:pt>
                <c:pt idx="2521">
                  <c:v>24.775683666666662</c:v>
                </c:pt>
                <c:pt idx="2522">
                  <c:v>24.74071099999998</c:v>
                </c:pt>
                <c:pt idx="2523">
                  <c:v>24.732241166666665</c:v>
                </c:pt>
                <c:pt idx="2524">
                  <c:v>24.744809333333311</c:v>
                </c:pt>
                <c:pt idx="2525">
                  <c:v>24.717213833333311</c:v>
                </c:pt>
                <c:pt idx="2526">
                  <c:v>24.727049833333304</c:v>
                </c:pt>
                <c:pt idx="2527">
                  <c:v>24.740437833333299</c:v>
                </c:pt>
                <c:pt idx="2528">
                  <c:v>24.74754166666667</c:v>
                </c:pt>
                <c:pt idx="2529">
                  <c:v>24.740984166666685</c:v>
                </c:pt>
                <c:pt idx="2530">
                  <c:v>24.746448666666669</c:v>
                </c:pt>
                <c:pt idx="2531">
                  <c:v>24.744809333333325</c:v>
                </c:pt>
                <c:pt idx="2532">
                  <c:v>24.738798500000009</c:v>
                </c:pt>
                <c:pt idx="2533">
                  <c:v>24.731421500000007</c:v>
                </c:pt>
                <c:pt idx="2534">
                  <c:v>24.735519833333306</c:v>
                </c:pt>
                <c:pt idx="2535">
                  <c:v>24.720492500000002</c:v>
                </c:pt>
                <c:pt idx="2536">
                  <c:v>24.727049833333314</c:v>
                </c:pt>
                <c:pt idx="2537">
                  <c:v>24.738252000000006</c:v>
                </c:pt>
                <c:pt idx="2538">
                  <c:v>24.711749333333312</c:v>
                </c:pt>
                <c:pt idx="2539">
                  <c:v>24.672678333333323</c:v>
                </c:pt>
                <c:pt idx="2540">
                  <c:v>24.649727499999994</c:v>
                </c:pt>
                <c:pt idx="2541">
                  <c:v>24.643989666666688</c:v>
                </c:pt>
                <c:pt idx="2542">
                  <c:v>24.611202833333323</c:v>
                </c:pt>
                <c:pt idx="2543">
                  <c:v>24.604099000000019</c:v>
                </c:pt>
                <c:pt idx="2544">
                  <c:v>24.586066166666683</c:v>
                </c:pt>
                <c:pt idx="2545">
                  <c:v>24.571038833333322</c:v>
                </c:pt>
                <c:pt idx="2546">
                  <c:v>24.562841999999989</c:v>
                </c:pt>
                <c:pt idx="2547">
                  <c:v>24.581147999999985</c:v>
                </c:pt>
                <c:pt idx="2548">
                  <c:v>24.597541499999988</c:v>
                </c:pt>
                <c:pt idx="2549">
                  <c:v>24.5893448333333</c:v>
                </c:pt>
                <c:pt idx="2550">
                  <c:v>24.573771000000001</c:v>
                </c:pt>
                <c:pt idx="2551">
                  <c:v>24.547268166666683</c:v>
                </c:pt>
                <c:pt idx="2552">
                  <c:v>24.554098666666679</c:v>
                </c:pt>
                <c:pt idx="2553">
                  <c:v>24.531420999999987</c:v>
                </c:pt>
                <c:pt idx="2554">
                  <c:v>24.513934666666682</c:v>
                </c:pt>
                <c:pt idx="2555">
                  <c:v>24.528142333333296</c:v>
                </c:pt>
                <c:pt idx="2556">
                  <c:v>24.546175166666675</c:v>
                </c:pt>
                <c:pt idx="2557">
                  <c:v>24.534153333333329</c:v>
                </c:pt>
                <c:pt idx="2558">
                  <c:v>24.529781666666668</c:v>
                </c:pt>
                <c:pt idx="2559">
                  <c:v>24.541256999999987</c:v>
                </c:pt>
                <c:pt idx="2560">
                  <c:v>24.522950999999999</c:v>
                </c:pt>
                <c:pt idx="2561">
                  <c:v>24.544535666666668</c:v>
                </c:pt>
                <c:pt idx="2562">
                  <c:v>24.549726833333306</c:v>
                </c:pt>
                <c:pt idx="2563">
                  <c:v>24.563934500000002</c:v>
                </c:pt>
                <c:pt idx="2564">
                  <c:v>24.566393499999997</c:v>
                </c:pt>
                <c:pt idx="2565">
                  <c:v>24.568579166666673</c:v>
                </c:pt>
                <c:pt idx="2566">
                  <c:v>24.597267833333323</c:v>
                </c:pt>
                <c:pt idx="2567">
                  <c:v>24.59972683333331</c:v>
                </c:pt>
                <c:pt idx="2568">
                  <c:v>24.612568333333332</c:v>
                </c:pt>
                <c:pt idx="2569">
                  <c:v>24.631694000000014</c:v>
                </c:pt>
                <c:pt idx="2570">
                  <c:v>24.636338833333323</c:v>
                </c:pt>
                <c:pt idx="2571">
                  <c:v>24.634153000000026</c:v>
                </c:pt>
                <c:pt idx="2572">
                  <c:v>24.623497166666684</c:v>
                </c:pt>
                <c:pt idx="2573">
                  <c:v>24.637431500000019</c:v>
                </c:pt>
                <c:pt idx="2574">
                  <c:v>24.639344166666689</c:v>
                </c:pt>
                <c:pt idx="2575">
                  <c:v>24.631420833333319</c:v>
                </c:pt>
                <c:pt idx="2576">
                  <c:v>24.648360666666683</c:v>
                </c:pt>
                <c:pt idx="2577">
                  <c:v>24.65218583333332</c:v>
                </c:pt>
                <c:pt idx="2578">
                  <c:v>24.671311500000005</c:v>
                </c:pt>
                <c:pt idx="2579">
                  <c:v>24.677322333333322</c:v>
                </c:pt>
                <c:pt idx="2580">
                  <c:v>24.672677500000002</c:v>
                </c:pt>
                <c:pt idx="2581">
                  <c:v>24.669945166666679</c:v>
                </c:pt>
                <c:pt idx="2582">
                  <c:v>24.694808500000011</c:v>
                </c:pt>
                <c:pt idx="2583">
                  <c:v>24.687704666666665</c:v>
                </c:pt>
                <c:pt idx="2584">
                  <c:v>24.692895999999998</c:v>
                </c:pt>
                <c:pt idx="2585">
                  <c:v>24.698087166666671</c:v>
                </c:pt>
                <c:pt idx="2586">
                  <c:v>24.704097999999988</c:v>
                </c:pt>
                <c:pt idx="2587">
                  <c:v>24.689343999999977</c:v>
                </c:pt>
                <c:pt idx="2588">
                  <c:v>24.686611666666657</c:v>
                </c:pt>
                <c:pt idx="2589">
                  <c:v>24.709835833333308</c:v>
                </c:pt>
                <c:pt idx="2590">
                  <c:v>24.72896149999999</c:v>
                </c:pt>
                <c:pt idx="2591">
                  <c:v>24.727048833333296</c:v>
                </c:pt>
                <c:pt idx="2592">
                  <c:v>24.746994166666664</c:v>
                </c:pt>
                <c:pt idx="2593">
                  <c:v>24.737977666666673</c:v>
                </c:pt>
                <c:pt idx="2594">
                  <c:v>24.745081499999987</c:v>
                </c:pt>
                <c:pt idx="2595">
                  <c:v>24.763933999999981</c:v>
                </c:pt>
                <c:pt idx="2596">
                  <c:v>24.769398499999987</c:v>
                </c:pt>
                <c:pt idx="2597">
                  <c:v>24.770764666666658</c:v>
                </c:pt>
                <c:pt idx="2598">
                  <c:v>24.785245499999977</c:v>
                </c:pt>
                <c:pt idx="2599">
                  <c:v>24.80245866666667</c:v>
                </c:pt>
                <c:pt idx="2600">
                  <c:v>24.812021666666674</c:v>
                </c:pt>
                <c:pt idx="2601">
                  <c:v>24.825956166666671</c:v>
                </c:pt>
                <c:pt idx="2602">
                  <c:v>24.835518999999987</c:v>
                </c:pt>
                <c:pt idx="2603">
                  <c:v>24.826775666666673</c:v>
                </c:pt>
                <c:pt idx="2604">
                  <c:v>24.857103499999997</c:v>
                </c:pt>
                <c:pt idx="2605">
                  <c:v>24.8314205</c:v>
                </c:pt>
                <c:pt idx="2606">
                  <c:v>24.852185666666681</c:v>
                </c:pt>
                <c:pt idx="2607">
                  <c:v>24.856830500000001</c:v>
                </c:pt>
                <c:pt idx="2608">
                  <c:v>24.851092833333311</c:v>
                </c:pt>
                <c:pt idx="2609">
                  <c:v>24.83524583333331</c:v>
                </c:pt>
                <c:pt idx="2610">
                  <c:v>24.845355166666678</c:v>
                </c:pt>
                <c:pt idx="2611">
                  <c:v>24.878688500000003</c:v>
                </c:pt>
                <c:pt idx="2612">
                  <c:v>24.878688500000003</c:v>
                </c:pt>
                <c:pt idx="2613">
                  <c:v>24.898087333333319</c:v>
                </c:pt>
                <c:pt idx="2614">
                  <c:v>24.903278500000003</c:v>
                </c:pt>
                <c:pt idx="2615">
                  <c:v>24.906010833333305</c:v>
                </c:pt>
                <c:pt idx="2616">
                  <c:v>24.896174666666681</c:v>
                </c:pt>
                <c:pt idx="2617">
                  <c:v>24.908196499999985</c:v>
                </c:pt>
                <c:pt idx="2618">
                  <c:v>24.952458833333306</c:v>
                </c:pt>
                <c:pt idx="2619">
                  <c:v>24.947813999999987</c:v>
                </c:pt>
                <c:pt idx="2620">
                  <c:v>24.95546433333331</c:v>
                </c:pt>
                <c:pt idx="2621">
                  <c:v>24.932513499999981</c:v>
                </c:pt>
                <c:pt idx="2622">
                  <c:v>24.939070833333311</c:v>
                </c:pt>
                <c:pt idx="2623">
                  <c:v>24.939343999999981</c:v>
                </c:pt>
                <c:pt idx="2624">
                  <c:v>24.968305833333293</c:v>
                </c:pt>
                <c:pt idx="2625">
                  <c:v>24.963934333333302</c:v>
                </c:pt>
                <c:pt idx="2626">
                  <c:v>24.946174666666657</c:v>
                </c:pt>
                <c:pt idx="2627">
                  <c:v>24.95764999999998</c:v>
                </c:pt>
                <c:pt idx="2628">
                  <c:v>24.943169166666657</c:v>
                </c:pt>
                <c:pt idx="2629">
                  <c:v>24.942076333333294</c:v>
                </c:pt>
                <c:pt idx="2630">
                  <c:v>24.94508166666666</c:v>
                </c:pt>
                <c:pt idx="2631">
                  <c:v>24.959289333333306</c:v>
                </c:pt>
                <c:pt idx="2632">
                  <c:v>24.981966999999987</c:v>
                </c:pt>
                <c:pt idx="2633">
                  <c:v>24.977595499999993</c:v>
                </c:pt>
                <c:pt idx="2634">
                  <c:v>24.977322166666656</c:v>
                </c:pt>
                <c:pt idx="2635">
                  <c:v>24.965846666666646</c:v>
                </c:pt>
                <c:pt idx="2636">
                  <c:v>24.963387666666659</c:v>
                </c:pt>
                <c:pt idx="2637">
                  <c:v>24.945901333333303</c:v>
                </c:pt>
                <c:pt idx="2638">
                  <c:v>24.945354999999989</c:v>
                </c:pt>
                <c:pt idx="2639">
                  <c:v>24.951639166666663</c:v>
                </c:pt>
                <c:pt idx="2640">
                  <c:v>24.966393333333293</c:v>
                </c:pt>
                <c:pt idx="2641">
                  <c:v>24.969125666666663</c:v>
                </c:pt>
                <c:pt idx="2642">
                  <c:v>24.973223999999981</c:v>
                </c:pt>
                <c:pt idx="2643">
                  <c:v>24.988524499999979</c:v>
                </c:pt>
                <c:pt idx="2644">
                  <c:v>24.971584666666665</c:v>
                </c:pt>
                <c:pt idx="2645">
                  <c:v>24.966393499999985</c:v>
                </c:pt>
                <c:pt idx="2646">
                  <c:v>24.94453566666667</c:v>
                </c:pt>
                <c:pt idx="2647">
                  <c:v>24.931147666666668</c:v>
                </c:pt>
                <c:pt idx="2648">
                  <c:v>24.942623166666657</c:v>
                </c:pt>
                <c:pt idx="2649">
                  <c:v>24.933333499999989</c:v>
                </c:pt>
                <c:pt idx="2650">
                  <c:v>24.935792499999984</c:v>
                </c:pt>
                <c:pt idx="2651">
                  <c:v>24.921584833333309</c:v>
                </c:pt>
                <c:pt idx="2652">
                  <c:v>24.927869000000001</c:v>
                </c:pt>
                <c:pt idx="2653">
                  <c:v>24.931967500000013</c:v>
                </c:pt>
                <c:pt idx="2654">
                  <c:v>24.925409999999978</c:v>
                </c:pt>
                <c:pt idx="2655">
                  <c:v>24.921311500000002</c:v>
                </c:pt>
                <c:pt idx="2656">
                  <c:v>24.940437166666666</c:v>
                </c:pt>
                <c:pt idx="2657">
                  <c:v>24.928688499999996</c:v>
                </c:pt>
                <c:pt idx="2658">
                  <c:v>24.949180333333313</c:v>
                </c:pt>
                <c:pt idx="2659">
                  <c:v>24.960655666666671</c:v>
                </c:pt>
                <c:pt idx="2660">
                  <c:v>24.965846833333302</c:v>
                </c:pt>
                <c:pt idx="2661">
                  <c:v>24.938524333333312</c:v>
                </c:pt>
                <c:pt idx="2662">
                  <c:v>24.935791999999989</c:v>
                </c:pt>
                <c:pt idx="2663">
                  <c:v>24.932786666666669</c:v>
                </c:pt>
                <c:pt idx="2664">
                  <c:v>24.924863333333317</c:v>
                </c:pt>
                <c:pt idx="2665">
                  <c:v>24.934972499999997</c:v>
                </c:pt>
                <c:pt idx="2666">
                  <c:v>24.928688333333305</c:v>
                </c:pt>
                <c:pt idx="2667">
                  <c:v>24.938251166666674</c:v>
                </c:pt>
                <c:pt idx="2668">
                  <c:v>24.932240166666666</c:v>
                </c:pt>
                <c:pt idx="2669">
                  <c:v>24.950546166666662</c:v>
                </c:pt>
                <c:pt idx="2670">
                  <c:v>24.946994333333318</c:v>
                </c:pt>
                <c:pt idx="2671">
                  <c:v>24.942622833333292</c:v>
                </c:pt>
                <c:pt idx="2672">
                  <c:v>24.951092833333313</c:v>
                </c:pt>
                <c:pt idx="2673">
                  <c:v>24.96038249999998</c:v>
                </c:pt>
                <c:pt idx="2674">
                  <c:v>24.958469999999981</c:v>
                </c:pt>
                <c:pt idx="2675">
                  <c:v>24.940163999999989</c:v>
                </c:pt>
                <c:pt idx="2676">
                  <c:v>24.955737833333295</c:v>
                </c:pt>
                <c:pt idx="2677">
                  <c:v>24.955464666666661</c:v>
                </c:pt>
                <c:pt idx="2678">
                  <c:v>24.942076666666662</c:v>
                </c:pt>
                <c:pt idx="2679">
                  <c:v>24.962568499999989</c:v>
                </c:pt>
                <c:pt idx="2680">
                  <c:v>24.980327999999982</c:v>
                </c:pt>
                <c:pt idx="2681">
                  <c:v>24.983060166666668</c:v>
                </c:pt>
                <c:pt idx="2682">
                  <c:v>24.98169399999998</c:v>
                </c:pt>
                <c:pt idx="2683">
                  <c:v>24.980601166666663</c:v>
                </c:pt>
                <c:pt idx="2684">
                  <c:v>24.96994533333331</c:v>
                </c:pt>
                <c:pt idx="2685">
                  <c:v>24.981420666666654</c:v>
                </c:pt>
                <c:pt idx="2686">
                  <c:v>25.000546333333304</c:v>
                </c:pt>
                <c:pt idx="2687">
                  <c:v>25.008469833333304</c:v>
                </c:pt>
                <c:pt idx="2688">
                  <c:v>25.015846833333306</c:v>
                </c:pt>
                <c:pt idx="2689">
                  <c:v>25.010108999999993</c:v>
                </c:pt>
                <c:pt idx="2690">
                  <c:v>25.03743149999999</c:v>
                </c:pt>
                <c:pt idx="2691">
                  <c:v>25.025956166666674</c:v>
                </c:pt>
                <c:pt idx="2692">
                  <c:v>25.037704833333319</c:v>
                </c:pt>
                <c:pt idx="2693">
                  <c:v>25.049453499999988</c:v>
                </c:pt>
                <c:pt idx="2694">
                  <c:v>25.045901666666676</c:v>
                </c:pt>
                <c:pt idx="2695">
                  <c:v>25.043169333333307</c:v>
                </c:pt>
                <c:pt idx="2696">
                  <c:v>25.009836</c:v>
                </c:pt>
                <c:pt idx="2697">
                  <c:v>25.024316833333309</c:v>
                </c:pt>
                <c:pt idx="2698">
                  <c:v>25.030874166666692</c:v>
                </c:pt>
                <c:pt idx="2699">
                  <c:v>25.013661166666694</c:v>
                </c:pt>
                <c:pt idx="2700">
                  <c:v>25.01748633333332</c:v>
                </c:pt>
                <c:pt idx="2701">
                  <c:v>25.026502666666673</c:v>
                </c:pt>
                <c:pt idx="2702">
                  <c:v>25.01147533333333</c:v>
                </c:pt>
                <c:pt idx="2703">
                  <c:v>25.021038166666688</c:v>
                </c:pt>
                <c:pt idx="2704">
                  <c:v>25.039617333333325</c:v>
                </c:pt>
                <c:pt idx="2705">
                  <c:v>25.071584500000007</c:v>
                </c:pt>
                <c:pt idx="2706">
                  <c:v>25.093442333333304</c:v>
                </c:pt>
                <c:pt idx="2707">
                  <c:v>25.110928666666688</c:v>
                </c:pt>
                <c:pt idx="2708">
                  <c:v>25.130600833333318</c:v>
                </c:pt>
                <c:pt idx="2709">
                  <c:v>25.153005166666691</c:v>
                </c:pt>
                <c:pt idx="2710">
                  <c:v>25.149726499999993</c:v>
                </c:pt>
                <c:pt idx="2711">
                  <c:v>25.159289333333319</c:v>
                </c:pt>
                <c:pt idx="2712">
                  <c:v>25.157103500000005</c:v>
                </c:pt>
                <c:pt idx="2713">
                  <c:v>25.17622916666668</c:v>
                </c:pt>
                <c:pt idx="2714">
                  <c:v>25.167486</c:v>
                </c:pt>
                <c:pt idx="2715">
                  <c:v>25.187158166666688</c:v>
                </c:pt>
                <c:pt idx="2716">
                  <c:v>25.183606333333309</c:v>
                </c:pt>
                <c:pt idx="2717">
                  <c:v>25.2032785</c:v>
                </c:pt>
                <c:pt idx="2718">
                  <c:v>25.203278499999996</c:v>
                </c:pt>
                <c:pt idx="2719">
                  <c:v>25.182513499999981</c:v>
                </c:pt>
                <c:pt idx="2720">
                  <c:v>25.191529833333306</c:v>
                </c:pt>
                <c:pt idx="2721">
                  <c:v>25.22213099999998</c:v>
                </c:pt>
                <c:pt idx="2722">
                  <c:v>25.242896166666664</c:v>
                </c:pt>
                <c:pt idx="2723">
                  <c:v>25.266120166666667</c:v>
                </c:pt>
                <c:pt idx="2724">
                  <c:v>25.26311466666667</c:v>
                </c:pt>
                <c:pt idx="2725">
                  <c:v>25.255464499999999</c:v>
                </c:pt>
                <c:pt idx="2726">
                  <c:v>25.251639333333308</c:v>
                </c:pt>
                <c:pt idx="2727">
                  <c:v>25.255737666666658</c:v>
                </c:pt>
                <c:pt idx="2728">
                  <c:v>25.259836</c:v>
                </c:pt>
                <c:pt idx="2729">
                  <c:v>25.273497333333314</c:v>
                </c:pt>
                <c:pt idx="2730">
                  <c:v>25.282240333333299</c:v>
                </c:pt>
                <c:pt idx="2731">
                  <c:v>25.304644666666668</c:v>
                </c:pt>
                <c:pt idx="2732">
                  <c:v>25.313114666666674</c:v>
                </c:pt>
                <c:pt idx="2733">
                  <c:v>25.309289499999988</c:v>
                </c:pt>
                <c:pt idx="2734">
                  <c:v>25.322677499999987</c:v>
                </c:pt>
                <c:pt idx="2735">
                  <c:v>25.320491666666673</c:v>
                </c:pt>
                <c:pt idx="2736">
                  <c:v>25.327322166666661</c:v>
                </c:pt>
                <c:pt idx="2737">
                  <c:v>25.334425999999997</c:v>
                </c:pt>
                <c:pt idx="2738">
                  <c:v>25.314207499999995</c:v>
                </c:pt>
                <c:pt idx="2739">
                  <c:v>25.302458833333311</c:v>
                </c:pt>
                <c:pt idx="2740">
                  <c:v>25.308742999999978</c:v>
                </c:pt>
                <c:pt idx="2741">
                  <c:v>25.298087333333303</c:v>
                </c:pt>
                <c:pt idx="2742">
                  <c:v>25.290163833333303</c:v>
                </c:pt>
                <c:pt idx="2743">
                  <c:v>25.291803166666668</c:v>
                </c:pt>
                <c:pt idx="2744">
                  <c:v>25.303278666666667</c:v>
                </c:pt>
                <c:pt idx="2745">
                  <c:v>25.321857999999995</c:v>
                </c:pt>
                <c:pt idx="2746">
                  <c:v>25.28907116666667</c:v>
                </c:pt>
                <c:pt idx="2747">
                  <c:v>25.305191499999996</c:v>
                </c:pt>
                <c:pt idx="2748">
                  <c:v>25.312841833333316</c:v>
                </c:pt>
                <c:pt idx="2749">
                  <c:v>25.33879816666667</c:v>
                </c:pt>
                <c:pt idx="2750">
                  <c:v>25.305464833333303</c:v>
                </c:pt>
                <c:pt idx="2751">
                  <c:v>25.304098666666672</c:v>
                </c:pt>
                <c:pt idx="2752">
                  <c:v>25.307650499999991</c:v>
                </c:pt>
                <c:pt idx="2753">
                  <c:v>25.305191333333308</c:v>
                </c:pt>
                <c:pt idx="2754">
                  <c:v>25.314480999999994</c:v>
                </c:pt>
                <c:pt idx="2755">
                  <c:v>25.330601333333316</c:v>
                </c:pt>
                <c:pt idx="2756">
                  <c:v>25.342623166666662</c:v>
                </c:pt>
                <c:pt idx="2757">
                  <c:v>25.333880000000011</c:v>
                </c:pt>
                <c:pt idx="2758">
                  <c:v>25.339891000000016</c:v>
                </c:pt>
                <c:pt idx="2759">
                  <c:v>25.335792499999986</c:v>
                </c:pt>
                <c:pt idx="2760">
                  <c:v>25.321584833333318</c:v>
                </c:pt>
                <c:pt idx="2761">
                  <c:v>25.318579499999988</c:v>
                </c:pt>
                <c:pt idx="2762">
                  <c:v>25.332514</c:v>
                </c:pt>
                <c:pt idx="2763">
                  <c:v>25.319672500000003</c:v>
                </c:pt>
                <c:pt idx="2764">
                  <c:v>25.318306333333318</c:v>
                </c:pt>
                <c:pt idx="2765">
                  <c:v>25.291530333333306</c:v>
                </c:pt>
                <c:pt idx="2766">
                  <c:v>25.297541333333307</c:v>
                </c:pt>
                <c:pt idx="2767">
                  <c:v>25.286612333333295</c:v>
                </c:pt>
                <c:pt idx="2768">
                  <c:v>25.270218833333306</c:v>
                </c:pt>
                <c:pt idx="2769">
                  <c:v>25.256557666666673</c:v>
                </c:pt>
                <c:pt idx="2770">
                  <c:v>25.236338999999987</c:v>
                </c:pt>
                <c:pt idx="2771">
                  <c:v>25.238797999999989</c:v>
                </c:pt>
                <c:pt idx="2772">
                  <c:v>25.216120499999999</c:v>
                </c:pt>
                <c:pt idx="2773">
                  <c:v>25.195901833333316</c:v>
                </c:pt>
                <c:pt idx="2774">
                  <c:v>25.226229833333296</c:v>
                </c:pt>
                <c:pt idx="2775">
                  <c:v>25.187158833333317</c:v>
                </c:pt>
                <c:pt idx="2776">
                  <c:v>25.180328166666673</c:v>
                </c:pt>
                <c:pt idx="2777">
                  <c:v>25.170491999999999</c:v>
                </c:pt>
                <c:pt idx="2778">
                  <c:v>25.138251500000013</c:v>
                </c:pt>
                <c:pt idx="2779">
                  <c:v>25.16311483333331</c:v>
                </c:pt>
                <c:pt idx="2780">
                  <c:v>25.12595633333332</c:v>
                </c:pt>
                <c:pt idx="2781">
                  <c:v>25.130874333333328</c:v>
                </c:pt>
                <c:pt idx="2782">
                  <c:v>25.122677500000002</c:v>
                </c:pt>
                <c:pt idx="2783">
                  <c:v>25.112295000000017</c:v>
                </c:pt>
                <c:pt idx="2784">
                  <c:v>25.110109166666682</c:v>
                </c:pt>
                <c:pt idx="2785">
                  <c:v>25.128415166666681</c:v>
                </c:pt>
                <c:pt idx="2786">
                  <c:v>25.132513500000002</c:v>
                </c:pt>
                <c:pt idx="2787">
                  <c:v>25.121857833333326</c:v>
                </c:pt>
                <c:pt idx="2788">
                  <c:v>25.129508166666675</c:v>
                </c:pt>
                <c:pt idx="2789">
                  <c:v>25.108196666666668</c:v>
                </c:pt>
                <c:pt idx="2790">
                  <c:v>25.092622999999985</c:v>
                </c:pt>
                <c:pt idx="2791">
                  <c:v>25.074590166666678</c:v>
                </c:pt>
                <c:pt idx="2792">
                  <c:v>25.057376999999999</c:v>
                </c:pt>
                <c:pt idx="2793">
                  <c:v>25.055464499999996</c:v>
                </c:pt>
                <c:pt idx="2794">
                  <c:v>25.05</c:v>
                </c:pt>
                <c:pt idx="2795">
                  <c:v>25.044535499999999</c:v>
                </c:pt>
                <c:pt idx="2796">
                  <c:v>25.013934500000001</c:v>
                </c:pt>
                <c:pt idx="2797">
                  <c:v>24.996994499999996</c:v>
                </c:pt>
                <c:pt idx="2798">
                  <c:v>25.001366000000001</c:v>
                </c:pt>
                <c:pt idx="2799">
                  <c:v>25.012294999999988</c:v>
                </c:pt>
                <c:pt idx="2800">
                  <c:v>24.992349666666655</c:v>
                </c:pt>
                <c:pt idx="2801">
                  <c:v>24.995901499999999</c:v>
                </c:pt>
                <c:pt idx="2802">
                  <c:v>25.002458999999988</c:v>
                </c:pt>
                <c:pt idx="2803">
                  <c:v>25.00601083333331</c:v>
                </c:pt>
                <c:pt idx="2804">
                  <c:v>24.995901499999999</c:v>
                </c:pt>
                <c:pt idx="2805">
                  <c:v>24.958742999999981</c:v>
                </c:pt>
                <c:pt idx="2806">
                  <c:v>24.969125499999997</c:v>
                </c:pt>
                <c:pt idx="2807">
                  <c:v>24.94508166666667</c:v>
                </c:pt>
                <c:pt idx="2808">
                  <c:v>24.949726499999983</c:v>
                </c:pt>
                <c:pt idx="2809">
                  <c:v>24.92841499999998</c:v>
                </c:pt>
                <c:pt idx="2810">
                  <c:v>24.929234666666666</c:v>
                </c:pt>
                <c:pt idx="2811">
                  <c:v>24.916393166666673</c:v>
                </c:pt>
                <c:pt idx="2812">
                  <c:v>24.919671833333311</c:v>
                </c:pt>
                <c:pt idx="2813">
                  <c:v>24.915846833333305</c:v>
                </c:pt>
                <c:pt idx="2814">
                  <c:v>24.905737499999979</c:v>
                </c:pt>
                <c:pt idx="2815">
                  <c:v>24.912841333333319</c:v>
                </c:pt>
                <c:pt idx="2816">
                  <c:v>24.917486166666674</c:v>
                </c:pt>
                <c:pt idx="2817">
                  <c:v>24.930600999999989</c:v>
                </c:pt>
                <c:pt idx="2818">
                  <c:v>24.922404166666663</c:v>
                </c:pt>
                <c:pt idx="2819">
                  <c:v>24.943169333333309</c:v>
                </c:pt>
                <c:pt idx="2820">
                  <c:v>24.951092833333309</c:v>
                </c:pt>
                <c:pt idx="2821">
                  <c:v>24.935518999999992</c:v>
                </c:pt>
                <c:pt idx="2822">
                  <c:v>24.928141999999983</c:v>
                </c:pt>
                <c:pt idx="2823">
                  <c:v>24.913387833333314</c:v>
                </c:pt>
                <c:pt idx="2824">
                  <c:v>24.906830500000002</c:v>
                </c:pt>
                <c:pt idx="2825">
                  <c:v>24.911475333333321</c:v>
                </c:pt>
                <c:pt idx="2826">
                  <c:v>24.885518999999988</c:v>
                </c:pt>
                <c:pt idx="2827">
                  <c:v>24.899726666666666</c:v>
                </c:pt>
                <c:pt idx="2828">
                  <c:v>24.892349666666661</c:v>
                </c:pt>
                <c:pt idx="2829">
                  <c:v>24.898360500000006</c:v>
                </c:pt>
                <c:pt idx="2830">
                  <c:v>24.90464466666667</c:v>
                </c:pt>
                <c:pt idx="2831">
                  <c:v>24.920491833333312</c:v>
                </c:pt>
                <c:pt idx="2832">
                  <c:v>24.927868833333321</c:v>
                </c:pt>
                <c:pt idx="2833">
                  <c:v>24.945355166666676</c:v>
                </c:pt>
                <c:pt idx="2834">
                  <c:v>24.928688499999989</c:v>
                </c:pt>
                <c:pt idx="2835">
                  <c:v>24.956284166666673</c:v>
                </c:pt>
                <c:pt idx="2836">
                  <c:v>24.944808833333315</c:v>
                </c:pt>
                <c:pt idx="2837">
                  <c:v>24.941803499999999</c:v>
                </c:pt>
                <c:pt idx="2838">
                  <c:v>24.94699483333331</c:v>
                </c:pt>
                <c:pt idx="2839">
                  <c:v>24.916120666666661</c:v>
                </c:pt>
                <c:pt idx="2840">
                  <c:v>24.979508666666664</c:v>
                </c:pt>
                <c:pt idx="2841">
                  <c:v>24.960109833333295</c:v>
                </c:pt>
                <c:pt idx="2842">
                  <c:v>24.959836666666664</c:v>
                </c:pt>
                <c:pt idx="2843">
                  <c:v>24.949180999999989</c:v>
                </c:pt>
                <c:pt idx="2844">
                  <c:v>24.933333999999984</c:v>
                </c:pt>
                <c:pt idx="2845">
                  <c:v>24.929235666666667</c:v>
                </c:pt>
                <c:pt idx="2846">
                  <c:v>24.926776666666669</c:v>
                </c:pt>
                <c:pt idx="2847">
                  <c:v>24.926230166666667</c:v>
                </c:pt>
                <c:pt idx="2848">
                  <c:v>24.943716499999983</c:v>
                </c:pt>
                <c:pt idx="2849">
                  <c:v>24.947814833333318</c:v>
                </c:pt>
                <c:pt idx="2850">
                  <c:v>24.946448666666672</c:v>
                </c:pt>
                <c:pt idx="2851">
                  <c:v>24.943716499999983</c:v>
                </c:pt>
                <c:pt idx="2852">
                  <c:v>24.941257499999999</c:v>
                </c:pt>
                <c:pt idx="2853">
                  <c:v>24.926230166666663</c:v>
                </c:pt>
                <c:pt idx="2854">
                  <c:v>24.911202833333306</c:v>
                </c:pt>
                <c:pt idx="2855">
                  <c:v>24.929781999999989</c:v>
                </c:pt>
                <c:pt idx="2856">
                  <c:v>24.963934999999989</c:v>
                </c:pt>
                <c:pt idx="2857">
                  <c:v>24.962295666666662</c:v>
                </c:pt>
                <c:pt idx="2858">
                  <c:v>24.958197333333306</c:v>
                </c:pt>
                <c:pt idx="2859">
                  <c:v>24.944262999999989</c:v>
                </c:pt>
                <c:pt idx="2860">
                  <c:v>24.954645500000002</c:v>
                </c:pt>
                <c:pt idx="2861">
                  <c:v>24.95929033333331</c:v>
                </c:pt>
                <c:pt idx="2862">
                  <c:v>24.945902333333304</c:v>
                </c:pt>
                <c:pt idx="2863">
                  <c:v>24.909290333333306</c:v>
                </c:pt>
                <c:pt idx="2864">
                  <c:v>24.891530833333306</c:v>
                </c:pt>
                <c:pt idx="2865">
                  <c:v>24.897268500000006</c:v>
                </c:pt>
                <c:pt idx="2866">
                  <c:v>24.897541666666658</c:v>
                </c:pt>
                <c:pt idx="2867">
                  <c:v>24.880874999999993</c:v>
                </c:pt>
                <c:pt idx="2868">
                  <c:v>24.896448666666661</c:v>
                </c:pt>
                <c:pt idx="2869">
                  <c:v>24.905738333333293</c:v>
                </c:pt>
                <c:pt idx="2870">
                  <c:v>24.916940499999992</c:v>
                </c:pt>
                <c:pt idx="2871">
                  <c:v>24.908743666666656</c:v>
                </c:pt>
                <c:pt idx="2872">
                  <c:v>24.887158999999997</c:v>
                </c:pt>
                <c:pt idx="2873">
                  <c:v>24.874863833333329</c:v>
                </c:pt>
                <c:pt idx="2874">
                  <c:v>24.870219000000002</c:v>
                </c:pt>
                <c:pt idx="2875">
                  <c:v>24.853279166666677</c:v>
                </c:pt>
                <c:pt idx="2876">
                  <c:v>24.834699999999987</c:v>
                </c:pt>
                <c:pt idx="2877">
                  <c:v>24.823224499999988</c:v>
                </c:pt>
                <c:pt idx="2878">
                  <c:v>24.820218999999987</c:v>
                </c:pt>
                <c:pt idx="2879">
                  <c:v>24.812841833333316</c:v>
                </c:pt>
                <c:pt idx="2880">
                  <c:v>24.824590333333315</c:v>
                </c:pt>
                <c:pt idx="2881">
                  <c:v>24.831147666666677</c:v>
                </c:pt>
                <c:pt idx="2882">
                  <c:v>24.840437166666668</c:v>
                </c:pt>
                <c:pt idx="2883">
                  <c:v>24.854098333333329</c:v>
                </c:pt>
                <c:pt idx="2884">
                  <c:v>24.848360666666668</c:v>
                </c:pt>
                <c:pt idx="2885">
                  <c:v>24.858743166666667</c:v>
                </c:pt>
                <c:pt idx="2886">
                  <c:v>24.863388</c:v>
                </c:pt>
                <c:pt idx="2887">
                  <c:v>24.856557333333321</c:v>
                </c:pt>
                <c:pt idx="2888">
                  <c:v>24.873497166666674</c:v>
                </c:pt>
                <c:pt idx="2889">
                  <c:v>24.866666666666667</c:v>
                </c:pt>
                <c:pt idx="2890">
                  <c:v>24.877595666666686</c:v>
                </c:pt>
                <c:pt idx="2891">
                  <c:v>24.874316833333317</c:v>
                </c:pt>
                <c:pt idx="2892">
                  <c:v>24.893988999999998</c:v>
                </c:pt>
                <c:pt idx="2893">
                  <c:v>24.879781499999996</c:v>
                </c:pt>
                <c:pt idx="2894">
                  <c:v>24.869125666666665</c:v>
                </c:pt>
                <c:pt idx="2895">
                  <c:v>24.859289499999999</c:v>
                </c:pt>
                <c:pt idx="2896">
                  <c:v>24.869125499999999</c:v>
                </c:pt>
                <c:pt idx="2897">
                  <c:v>24.877868500000016</c:v>
                </c:pt>
                <c:pt idx="2898">
                  <c:v>24.87950783333331</c:v>
                </c:pt>
                <c:pt idx="2899">
                  <c:v>24.891802833333319</c:v>
                </c:pt>
                <c:pt idx="2900">
                  <c:v>24.851639000000009</c:v>
                </c:pt>
                <c:pt idx="2901">
                  <c:v>24.832240000000006</c:v>
                </c:pt>
                <c:pt idx="2902">
                  <c:v>24.824863000000015</c:v>
                </c:pt>
                <c:pt idx="2903">
                  <c:v>24.825682499999999</c:v>
                </c:pt>
                <c:pt idx="2904">
                  <c:v>24.844535000000008</c:v>
                </c:pt>
                <c:pt idx="2905">
                  <c:v>24.851638833333325</c:v>
                </c:pt>
                <c:pt idx="2906">
                  <c:v>24.841802833333325</c:v>
                </c:pt>
                <c:pt idx="2907">
                  <c:v>24.816666333333323</c:v>
                </c:pt>
                <c:pt idx="2908">
                  <c:v>24.803551500000008</c:v>
                </c:pt>
                <c:pt idx="2909">
                  <c:v>24.802731833333315</c:v>
                </c:pt>
                <c:pt idx="2910">
                  <c:v>24.826502333333313</c:v>
                </c:pt>
                <c:pt idx="2911">
                  <c:v>24.818032333333313</c:v>
                </c:pt>
                <c:pt idx="2912">
                  <c:v>24.812294666666677</c:v>
                </c:pt>
                <c:pt idx="2913">
                  <c:v>24.839343833333306</c:v>
                </c:pt>
                <c:pt idx="2914">
                  <c:v>24.843169</c:v>
                </c:pt>
                <c:pt idx="2915">
                  <c:v>24.844261999999997</c:v>
                </c:pt>
                <c:pt idx="2916">
                  <c:v>24.834152666666679</c:v>
                </c:pt>
                <c:pt idx="2917">
                  <c:v>24.868852166666677</c:v>
                </c:pt>
                <c:pt idx="2918">
                  <c:v>24.8704915</c:v>
                </c:pt>
                <c:pt idx="2919">
                  <c:v>24.884425833333307</c:v>
                </c:pt>
                <c:pt idx="2920">
                  <c:v>24.899179999999987</c:v>
                </c:pt>
                <c:pt idx="2921">
                  <c:v>24.900546166666654</c:v>
                </c:pt>
                <c:pt idx="2922">
                  <c:v>24.915026999999981</c:v>
                </c:pt>
                <c:pt idx="2923">
                  <c:v>24.953824833333311</c:v>
                </c:pt>
                <c:pt idx="2924">
                  <c:v>24.96256799999998</c:v>
                </c:pt>
                <c:pt idx="2925">
                  <c:v>24.982513333333291</c:v>
                </c:pt>
                <c:pt idx="2926">
                  <c:v>24.981693666666654</c:v>
                </c:pt>
                <c:pt idx="2927">
                  <c:v>25.022404166666664</c:v>
                </c:pt>
                <c:pt idx="2928">
                  <c:v>24.990710166666666</c:v>
                </c:pt>
                <c:pt idx="2929">
                  <c:v>24.959289333333309</c:v>
                </c:pt>
                <c:pt idx="2930">
                  <c:v>24.973497000000002</c:v>
                </c:pt>
                <c:pt idx="2931">
                  <c:v>24.973223833333304</c:v>
                </c:pt>
                <c:pt idx="2932">
                  <c:v>24.97486316666669</c:v>
                </c:pt>
                <c:pt idx="2933">
                  <c:v>25.009562666666667</c:v>
                </c:pt>
                <c:pt idx="2934">
                  <c:v>25.018852333333317</c:v>
                </c:pt>
                <c:pt idx="2935">
                  <c:v>25.019945166666691</c:v>
                </c:pt>
                <c:pt idx="2936">
                  <c:v>25.030327666666668</c:v>
                </c:pt>
                <c:pt idx="2937">
                  <c:v>25.033333166666679</c:v>
                </c:pt>
                <c:pt idx="2938">
                  <c:v>25.019672</c:v>
                </c:pt>
                <c:pt idx="2939">
                  <c:v>25.025136499999984</c:v>
                </c:pt>
                <c:pt idx="2940">
                  <c:v>24.992896166666664</c:v>
                </c:pt>
                <c:pt idx="2941">
                  <c:v>25.003005500000004</c:v>
                </c:pt>
                <c:pt idx="2942">
                  <c:v>24.994262333333317</c:v>
                </c:pt>
                <c:pt idx="2943">
                  <c:v>24.987158666666684</c:v>
                </c:pt>
                <c:pt idx="2944">
                  <c:v>24.982786999999988</c:v>
                </c:pt>
                <c:pt idx="2945">
                  <c:v>24.974863500000005</c:v>
                </c:pt>
                <c:pt idx="2946">
                  <c:v>24.995082166666673</c:v>
                </c:pt>
                <c:pt idx="2947">
                  <c:v>25.00000016666668</c:v>
                </c:pt>
                <c:pt idx="2948">
                  <c:v>24.991530166666671</c:v>
                </c:pt>
                <c:pt idx="2949">
                  <c:v>24.993989166666683</c:v>
                </c:pt>
                <c:pt idx="2950">
                  <c:v>25.007377166666693</c:v>
                </c:pt>
                <c:pt idx="2951">
                  <c:v>24.997814333333324</c:v>
                </c:pt>
                <c:pt idx="2952">
                  <c:v>24.998633999999992</c:v>
                </c:pt>
                <c:pt idx="2953">
                  <c:v>25.005191333333325</c:v>
                </c:pt>
                <c:pt idx="2954">
                  <c:v>25.032513833333315</c:v>
                </c:pt>
                <c:pt idx="2955">
                  <c:v>25.039071333333329</c:v>
                </c:pt>
                <c:pt idx="2956">
                  <c:v>25.002732499999983</c:v>
                </c:pt>
                <c:pt idx="2957">
                  <c:v>24.996721666666669</c:v>
                </c:pt>
                <c:pt idx="2958">
                  <c:v>25.010656000000001</c:v>
                </c:pt>
                <c:pt idx="2959">
                  <c:v>25.02131166666668</c:v>
                </c:pt>
                <c:pt idx="2960">
                  <c:v>25.032240666666667</c:v>
                </c:pt>
                <c:pt idx="2961">
                  <c:v>25.061475666666674</c:v>
                </c:pt>
                <c:pt idx="2962">
                  <c:v>25.060382666666666</c:v>
                </c:pt>
                <c:pt idx="2963">
                  <c:v>25.055191499999992</c:v>
                </c:pt>
                <c:pt idx="2964">
                  <c:v>25.067759833333305</c:v>
                </c:pt>
                <c:pt idx="2965">
                  <c:v>25.066393666666663</c:v>
                </c:pt>
                <c:pt idx="2966">
                  <c:v>25.079235166666674</c:v>
                </c:pt>
                <c:pt idx="2967">
                  <c:v>25.093169499999988</c:v>
                </c:pt>
                <c:pt idx="2968">
                  <c:v>25.102459166666673</c:v>
                </c:pt>
                <c:pt idx="2969">
                  <c:v>25.110655833333329</c:v>
                </c:pt>
                <c:pt idx="2970">
                  <c:v>25.099726833333296</c:v>
                </c:pt>
                <c:pt idx="2971">
                  <c:v>25.125409999999981</c:v>
                </c:pt>
                <c:pt idx="2972">
                  <c:v>25.158469999999987</c:v>
                </c:pt>
                <c:pt idx="2973">
                  <c:v>25.149726833333293</c:v>
                </c:pt>
                <c:pt idx="2974">
                  <c:v>25.164480833333304</c:v>
                </c:pt>
                <c:pt idx="2975">
                  <c:v>25.158742999999976</c:v>
                </c:pt>
                <c:pt idx="2976">
                  <c:v>25.14590149999999</c:v>
                </c:pt>
                <c:pt idx="2977">
                  <c:v>25.128688333333319</c:v>
                </c:pt>
                <c:pt idx="2978">
                  <c:v>25.130327666666666</c:v>
                </c:pt>
                <c:pt idx="2979">
                  <c:v>25.117212999999992</c:v>
                </c:pt>
                <c:pt idx="2980">
                  <c:v>25.086611833333304</c:v>
                </c:pt>
                <c:pt idx="2981">
                  <c:v>25.096447833333304</c:v>
                </c:pt>
                <c:pt idx="2982">
                  <c:v>25.113387666666672</c:v>
                </c:pt>
                <c:pt idx="2983">
                  <c:v>25.099999666666658</c:v>
                </c:pt>
                <c:pt idx="2984">
                  <c:v>25.122677166666673</c:v>
                </c:pt>
                <c:pt idx="2985">
                  <c:v>25.130600666666673</c:v>
                </c:pt>
                <c:pt idx="2986">
                  <c:v>25.116392999999999</c:v>
                </c:pt>
                <c:pt idx="2987">
                  <c:v>25.086338333333305</c:v>
                </c:pt>
                <c:pt idx="2988">
                  <c:v>25.098633499999981</c:v>
                </c:pt>
                <c:pt idx="2989">
                  <c:v>25.110655500000007</c:v>
                </c:pt>
                <c:pt idx="2990">
                  <c:v>25.09234949999998</c:v>
                </c:pt>
                <c:pt idx="2991">
                  <c:v>25.104371333333329</c:v>
                </c:pt>
                <c:pt idx="2992">
                  <c:v>25.114207500000017</c:v>
                </c:pt>
                <c:pt idx="2993">
                  <c:v>25.077322166666665</c:v>
                </c:pt>
                <c:pt idx="2994">
                  <c:v>25.069125333333318</c:v>
                </c:pt>
                <c:pt idx="2995">
                  <c:v>25.062841166666679</c:v>
                </c:pt>
                <c:pt idx="2996">
                  <c:v>25.099726333333304</c:v>
                </c:pt>
                <c:pt idx="2997">
                  <c:v>25.10901583333332</c:v>
                </c:pt>
                <c:pt idx="2998">
                  <c:v>25.111201666666691</c:v>
                </c:pt>
                <c:pt idx="2999">
                  <c:v>25.119944833333324</c:v>
                </c:pt>
                <c:pt idx="3000">
                  <c:v>25.133059500000005</c:v>
                </c:pt>
                <c:pt idx="3001">
                  <c:v>25.138797166666681</c:v>
                </c:pt>
                <c:pt idx="3002">
                  <c:v>25.142622333333307</c:v>
                </c:pt>
                <c:pt idx="3003">
                  <c:v>25.134972000000019</c:v>
                </c:pt>
                <c:pt idx="3004">
                  <c:v>25.146994000000014</c:v>
                </c:pt>
                <c:pt idx="3005">
                  <c:v>25.150545833333318</c:v>
                </c:pt>
                <c:pt idx="3006">
                  <c:v>25.158742499999988</c:v>
                </c:pt>
                <c:pt idx="3007">
                  <c:v>25.145627833333304</c:v>
                </c:pt>
                <c:pt idx="3008">
                  <c:v>25.151365666666692</c:v>
                </c:pt>
                <c:pt idx="3009">
                  <c:v>25.147267333333321</c:v>
                </c:pt>
                <c:pt idx="3010">
                  <c:v>25.138524166666681</c:v>
                </c:pt>
                <c:pt idx="3011">
                  <c:v>25.162568000000004</c:v>
                </c:pt>
                <c:pt idx="3012">
                  <c:v>25.169398500000003</c:v>
                </c:pt>
                <c:pt idx="3013">
                  <c:v>25.166119833333312</c:v>
                </c:pt>
                <c:pt idx="3014">
                  <c:v>25.14781383333332</c:v>
                </c:pt>
                <c:pt idx="3015">
                  <c:v>25.134425833333324</c:v>
                </c:pt>
                <c:pt idx="3016">
                  <c:v>25.172130833333309</c:v>
                </c:pt>
                <c:pt idx="3017">
                  <c:v>25.177595333333329</c:v>
                </c:pt>
                <c:pt idx="3018">
                  <c:v>25.178415166666674</c:v>
                </c:pt>
                <c:pt idx="3019">
                  <c:v>25.181693999999986</c:v>
                </c:pt>
                <c:pt idx="3020">
                  <c:v>25.192349666666662</c:v>
                </c:pt>
                <c:pt idx="3021">
                  <c:v>25.191529999999986</c:v>
                </c:pt>
                <c:pt idx="3022">
                  <c:v>25.194262333333317</c:v>
                </c:pt>
                <c:pt idx="3023">
                  <c:v>25.199999999999996</c:v>
                </c:pt>
                <c:pt idx="3024">
                  <c:v>25.192896166666674</c:v>
                </c:pt>
                <c:pt idx="3025">
                  <c:v>25.18661199999999</c:v>
                </c:pt>
                <c:pt idx="3026">
                  <c:v>25.193442499999989</c:v>
                </c:pt>
                <c:pt idx="3027">
                  <c:v>25.205191166666665</c:v>
                </c:pt>
                <c:pt idx="3028">
                  <c:v>25.200273166666676</c:v>
                </c:pt>
                <c:pt idx="3029">
                  <c:v>25.188251333333316</c:v>
                </c:pt>
                <c:pt idx="3030">
                  <c:v>25.194535499999997</c:v>
                </c:pt>
                <c:pt idx="3031">
                  <c:v>25.19153</c:v>
                </c:pt>
                <c:pt idx="3032">
                  <c:v>25.164754166666679</c:v>
                </c:pt>
                <c:pt idx="3033">
                  <c:v>25.171584833333316</c:v>
                </c:pt>
                <c:pt idx="3034">
                  <c:v>25.177869000000005</c:v>
                </c:pt>
                <c:pt idx="3035">
                  <c:v>25.182240666666662</c:v>
                </c:pt>
                <c:pt idx="3036">
                  <c:v>25.196721499999999</c:v>
                </c:pt>
                <c:pt idx="3037">
                  <c:v>25.19781450000001</c:v>
                </c:pt>
                <c:pt idx="3038">
                  <c:v>25.18907133333332</c:v>
                </c:pt>
                <c:pt idx="3039">
                  <c:v>25.207104000000001</c:v>
                </c:pt>
                <c:pt idx="3040">
                  <c:v>25.218579499999986</c:v>
                </c:pt>
                <c:pt idx="3041">
                  <c:v>25.216940166666678</c:v>
                </c:pt>
                <c:pt idx="3042">
                  <c:v>25.196175166666684</c:v>
                </c:pt>
                <c:pt idx="3043">
                  <c:v>25.194262666666674</c:v>
                </c:pt>
                <c:pt idx="3044">
                  <c:v>25.186339166666663</c:v>
                </c:pt>
                <c:pt idx="3045">
                  <c:v>25.180054999999999</c:v>
                </c:pt>
                <c:pt idx="3046">
                  <c:v>25.191803666666683</c:v>
                </c:pt>
                <c:pt idx="3047">
                  <c:v>25.198634166666668</c:v>
                </c:pt>
                <c:pt idx="3048">
                  <c:v>25.193715999999988</c:v>
                </c:pt>
                <c:pt idx="3049">
                  <c:v>25.213661333333317</c:v>
                </c:pt>
                <c:pt idx="3050">
                  <c:v>25.206557499999992</c:v>
                </c:pt>
                <c:pt idx="3051">
                  <c:v>25.204644999999989</c:v>
                </c:pt>
                <c:pt idx="3052">
                  <c:v>25.174863500000011</c:v>
                </c:pt>
                <c:pt idx="3053">
                  <c:v>25.190983833333316</c:v>
                </c:pt>
                <c:pt idx="3054">
                  <c:v>25.187705166666674</c:v>
                </c:pt>
                <c:pt idx="3055">
                  <c:v>25.206011166666674</c:v>
                </c:pt>
                <c:pt idx="3056">
                  <c:v>25.184699666666663</c:v>
                </c:pt>
                <c:pt idx="3057">
                  <c:v>25.189617833333305</c:v>
                </c:pt>
                <c:pt idx="3058">
                  <c:v>25.203825499999994</c:v>
                </c:pt>
                <c:pt idx="3059">
                  <c:v>25.205464833333306</c:v>
                </c:pt>
                <c:pt idx="3060">
                  <c:v>25.189344666666663</c:v>
                </c:pt>
                <c:pt idx="3061">
                  <c:v>25.172131499999992</c:v>
                </c:pt>
                <c:pt idx="3062">
                  <c:v>25.182513999999976</c:v>
                </c:pt>
                <c:pt idx="3063">
                  <c:v>25.198907333333317</c:v>
                </c:pt>
                <c:pt idx="3064">
                  <c:v>25.212568499999993</c:v>
                </c:pt>
                <c:pt idx="3065">
                  <c:v>25.2226778333333</c:v>
                </c:pt>
                <c:pt idx="3066">
                  <c:v>25.20054666666665</c:v>
                </c:pt>
                <c:pt idx="3067">
                  <c:v>25.218579499999986</c:v>
                </c:pt>
                <c:pt idx="3068">
                  <c:v>25.19808766666667</c:v>
                </c:pt>
                <c:pt idx="3069">
                  <c:v>25.213661333333317</c:v>
                </c:pt>
                <c:pt idx="3070">
                  <c:v>25.197267833333317</c:v>
                </c:pt>
                <c:pt idx="3071">
                  <c:v>25.168579166666657</c:v>
                </c:pt>
                <c:pt idx="3072">
                  <c:v>25.142896166666674</c:v>
                </c:pt>
                <c:pt idx="3073">
                  <c:v>25.137978166666688</c:v>
                </c:pt>
                <c:pt idx="3074">
                  <c:v>25.146721333333307</c:v>
                </c:pt>
                <c:pt idx="3075">
                  <c:v>25.146174833333308</c:v>
                </c:pt>
                <c:pt idx="3076">
                  <c:v>25.137704833333316</c:v>
                </c:pt>
                <c:pt idx="3077">
                  <c:v>25.127868833333327</c:v>
                </c:pt>
                <c:pt idx="3078">
                  <c:v>25.124863333333327</c:v>
                </c:pt>
                <c:pt idx="3079">
                  <c:v>25.136885166666694</c:v>
                </c:pt>
                <c:pt idx="3080">
                  <c:v>25.138524499999992</c:v>
                </c:pt>
                <c:pt idx="3081">
                  <c:v>25.137978000000007</c:v>
                </c:pt>
                <c:pt idx="3082">
                  <c:v>25.123496999999986</c:v>
                </c:pt>
                <c:pt idx="3083">
                  <c:v>25.113660999999997</c:v>
                </c:pt>
                <c:pt idx="3084">
                  <c:v>25.119671833333321</c:v>
                </c:pt>
                <c:pt idx="3085">
                  <c:v>25.101638999999999</c:v>
                </c:pt>
                <c:pt idx="3086">
                  <c:v>25.079507833333306</c:v>
                </c:pt>
                <c:pt idx="3087">
                  <c:v>25.076229166666664</c:v>
                </c:pt>
                <c:pt idx="3088">
                  <c:v>25.080873999999987</c:v>
                </c:pt>
                <c:pt idx="3089">
                  <c:v>25.102458666666678</c:v>
                </c:pt>
                <c:pt idx="3090">
                  <c:v>25.097813833333316</c:v>
                </c:pt>
                <c:pt idx="3091">
                  <c:v>25.092895833333319</c:v>
                </c:pt>
                <c:pt idx="3092">
                  <c:v>25.102731833333308</c:v>
                </c:pt>
                <c:pt idx="3093">
                  <c:v>25.084425833333309</c:v>
                </c:pt>
                <c:pt idx="3094">
                  <c:v>25.084152666666665</c:v>
                </c:pt>
                <c:pt idx="3095">
                  <c:v>25.083606166666662</c:v>
                </c:pt>
                <c:pt idx="3096">
                  <c:v>25.08579199999998</c:v>
                </c:pt>
                <c:pt idx="3097">
                  <c:v>25.086338333333309</c:v>
                </c:pt>
                <c:pt idx="3098">
                  <c:v>25.087977666666678</c:v>
                </c:pt>
                <c:pt idx="3099">
                  <c:v>25.06338749999999</c:v>
                </c:pt>
                <c:pt idx="3100">
                  <c:v>25.045081499999988</c:v>
                </c:pt>
                <c:pt idx="3101">
                  <c:v>25.047540499999993</c:v>
                </c:pt>
                <c:pt idx="3102">
                  <c:v>25.038524166666679</c:v>
                </c:pt>
                <c:pt idx="3103">
                  <c:v>25.047813666666677</c:v>
                </c:pt>
                <c:pt idx="3104">
                  <c:v>25.050272666666668</c:v>
                </c:pt>
                <c:pt idx="3105">
                  <c:v>25.046174333333319</c:v>
                </c:pt>
                <c:pt idx="3106">
                  <c:v>25.046174333333319</c:v>
                </c:pt>
                <c:pt idx="3107">
                  <c:v>25.044261833333319</c:v>
                </c:pt>
                <c:pt idx="3108">
                  <c:v>25.033333000000006</c:v>
                </c:pt>
                <c:pt idx="3109">
                  <c:v>25.002458666666683</c:v>
                </c:pt>
                <c:pt idx="3110">
                  <c:v>25.001638999999994</c:v>
                </c:pt>
                <c:pt idx="3111">
                  <c:v>25.024316499999991</c:v>
                </c:pt>
                <c:pt idx="3112">
                  <c:v>25.032240000000002</c:v>
                </c:pt>
                <c:pt idx="3113">
                  <c:v>25.025682666666672</c:v>
                </c:pt>
                <c:pt idx="3114">
                  <c:v>25.028415000000003</c:v>
                </c:pt>
                <c:pt idx="3115">
                  <c:v>25.021857666666691</c:v>
                </c:pt>
                <c:pt idx="3116">
                  <c:v>25.022131000000002</c:v>
                </c:pt>
                <c:pt idx="3117">
                  <c:v>25.010655500000016</c:v>
                </c:pt>
                <c:pt idx="3118">
                  <c:v>25.019671833333319</c:v>
                </c:pt>
                <c:pt idx="3119">
                  <c:v>25.009016166666683</c:v>
                </c:pt>
                <c:pt idx="3120">
                  <c:v>25.003551666666681</c:v>
                </c:pt>
                <c:pt idx="3121">
                  <c:v>25.015846833333313</c:v>
                </c:pt>
                <c:pt idx="3122">
                  <c:v>24.980874166666684</c:v>
                </c:pt>
                <c:pt idx="3123">
                  <c:v>24.977049166666671</c:v>
                </c:pt>
                <c:pt idx="3124">
                  <c:v>24.956557333333318</c:v>
                </c:pt>
                <c:pt idx="3125">
                  <c:v>24.957923500000003</c:v>
                </c:pt>
                <c:pt idx="3126">
                  <c:v>24.965027333333307</c:v>
                </c:pt>
                <c:pt idx="3127">
                  <c:v>24.95245899999999</c:v>
                </c:pt>
                <c:pt idx="3128">
                  <c:v>24.959016333333313</c:v>
                </c:pt>
                <c:pt idx="3129">
                  <c:v>24.941256833333313</c:v>
                </c:pt>
                <c:pt idx="3130">
                  <c:v>24.942349833333299</c:v>
                </c:pt>
                <c:pt idx="3131">
                  <c:v>24.948907333333313</c:v>
                </c:pt>
                <c:pt idx="3132">
                  <c:v>24.954645000000003</c:v>
                </c:pt>
                <c:pt idx="3133">
                  <c:v>24.980874500000006</c:v>
                </c:pt>
                <c:pt idx="3134">
                  <c:v>24.956830666666683</c:v>
                </c:pt>
                <c:pt idx="3135">
                  <c:v>24.959836166666683</c:v>
                </c:pt>
                <c:pt idx="3136">
                  <c:v>24.946174999999986</c:v>
                </c:pt>
                <c:pt idx="3137">
                  <c:v>24.965846999999989</c:v>
                </c:pt>
                <c:pt idx="3138">
                  <c:v>24.959289666666674</c:v>
                </c:pt>
                <c:pt idx="3139">
                  <c:v>24.962294999999983</c:v>
                </c:pt>
                <c:pt idx="3140">
                  <c:v>24.957377000000005</c:v>
                </c:pt>
                <c:pt idx="3141">
                  <c:v>24.96912566666667</c:v>
                </c:pt>
                <c:pt idx="3142">
                  <c:v>24.984972666666668</c:v>
                </c:pt>
                <c:pt idx="3143">
                  <c:v>24.985519166666659</c:v>
                </c:pt>
                <c:pt idx="3144">
                  <c:v>24.98825149999999</c:v>
                </c:pt>
                <c:pt idx="3145">
                  <c:v>24.982240666666659</c:v>
                </c:pt>
                <c:pt idx="3146">
                  <c:v>24.999180666666675</c:v>
                </c:pt>
                <c:pt idx="3147">
                  <c:v>24.989617833333305</c:v>
                </c:pt>
                <c:pt idx="3148">
                  <c:v>24.978962000000006</c:v>
                </c:pt>
                <c:pt idx="3149">
                  <c:v>24.963388166666675</c:v>
                </c:pt>
                <c:pt idx="3150">
                  <c:v>24.951639666666672</c:v>
                </c:pt>
                <c:pt idx="3151">
                  <c:v>24.949180499999997</c:v>
                </c:pt>
                <c:pt idx="3152">
                  <c:v>24.940710666666664</c:v>
                </c:pt>
                <c:pt idx="3153">
                  <c:v>24.941530333333308</c:v>
                </c:pt>
                <c:pt idx="3154">
                  <c:v>24.945355500000002</c:v>
                </c:pt>
                <c:pt idx="3155">
                  <c:v>24.953552333333313</c:v>
                </c:pt>
                <c:pt idx="3156">
                  <c:v>24.941257166666677</c:v>
                </c:pt>
                <c:pt idx="3157">
                  <c:v>24.944262666666663</c:v>
                </c:pt>
                <c:pt idx="3158">
                  <c:v>24.959836499999987</c:v>
                </c:pt>
                <c:pt idx="3159">
                  <c:v>24.979508666666661</c:v>
                </c:pt>
                <c:pt idx="3160">
                  <c:v>25.005191666666658</c:v>
                </c:pt>
                <c:pt idx="3161">
                  <c:v>24.997268166666679</c:v>
                </c:pt>
                <c:pt idx="3162">
                  <c:v>25.0016398333333</c:v>
                </c:pt>
                <c:pt idx="3163">
                  <c:v>24.995082499999985</c:v>
                </c:pt>
                <c:pt idx="3164">
                  <c:v>24.974864000000011</c:v>
                </c:pt>
                <c:pt idx="3165">
                  <c:v>24.960109833333295</c:v>
                </c:pt>
                <c:pt idx="3166">
                  <c:v>24.9691263333333</c:v>
                </c:pt>
                <c:pt idx="3167">
                  <c:v>24.966394166666667</c:v>
                </c:pt>
                <c:pt idx="3168">
                  <c:v>25.00327933333331</c:v>
                </c:pt>
                <c:pt idx="3169">
                  <c:v>25.015574333333319</c:v>
                </c:pt>
                <c:pt idx="3170">
                  <c:v>25.016393999999988</c:v>
                </c:pt>
                <c:pt idx="3171">
                  <c:v>25.009563499999999</c:v>
                </c:pt>
                <c:pt idx="3172">
                  <c:v>25.030601666666673</c:v>
                </c:pt>
                <c:pt idx="3173">
                  <c:v>25.045355666666673</c:v>
                </c:pt>
                <c:pt idx="3174">
                  <c:v>25.040437499999989</c:v>
                </c:pt>
                <c:pt idx="3175">
                  <c:v>25.038251666666675</c:v>
                </c:pt>
                <c:pt idx="3176">
                  <c:v>25.030601333333315</c:v>
                </c:pt>
                <c:pt idx="3177">
                  <c:v>25.045902000000002</c:v>
                </c:pt>
                <c:pt idx="3178">
                  <c:v>25.050000333333319</c:v>
                </c:pt>
                <c:pt idx="3179">
                  <c:v>25.044262666666675</c:v>
                </c:pt>
                <c:pt idx="3180">
                  <c:v>25.066120666666666</c:v>
                </c:pt>
                <c:pt idx="3181">
                  <c:v>25.071311999999999</c:v>
                </c:pt>
                <c:pt idx="3182">
                  <c:v>25.103005999999997</c:v>
                </c:pt>
                <c:pt idx="3183">
                  <c:v>25.094535999999987</c:v>
                </c:pt>
                <c:pt idx="3184">
                  <c:v>25.099180833333307</c:v>
                </c:pt>
                <c:pt idx="3185">
                  <c:v>25.069945833333307</c:v>
                </c:pt>
                <c:pt idx="3186">
                  <c:v>25.062295499999987</c:v>
                </c:pt>
                <c:pt idx="3187">
                  <c:v>25.05437199999999</c:v>
                </c:pt>
                <c:pt idx="3188">
                  <c:v>25.087978666666661</c:v>
                </c:pt>
                <c:pt idx="3189">
                  <c:v>25.090710833333286</c:v>
                </c:pt>
                <c:pt idx="3190">
                  <c:v>25.100273499999993</c:v>
                </c:pt>
                <c:pt idx="3191">
                  <c:v>25.100546666666659</c:v>
                </c:pt>
                <c:pt idx="3192">
                  <c:v>25.107103999999993</c:v>
                </c:pt>
                <c:pt idx="3193">
                  <c:v>25.08087449999999</c:v>
                </c:pt>
                <c:pt idx="3194">
                  <c:v>25.092896333333304</c:v>
                </c:pt>
                <c:pt idx="3195">
                  <c:v>25.092349833333291</c:v>
                </c:pt>
                <c:pt idx="3196">
                  <c:v>25.132786999999986</c:v>
                </c:pt>
                <c:pt idx="3197">
                  <c:v>25.125409999999981</c:v>
                </c:pt>
                <c:pt idx="3198">
                  <c:v>25.146174999999992</c:v>
                </c:pt>
                <c:pt idx="3199">
                  <c:v>25.140437333333306</c:v>
                </c:pt>
                <c:pt idx="3200">
                  <c:v>25.137431833333316</c:v>
                </c:pt>
                <c:pt idx="3201">
                  <c:v>25.131147666666674</c:v>
                </c:pt>
                <c:pt idx="3202">
                  <c:v>25.140710666666664</c:v>
                </c:pt>
                <c:pt idx="3203">
                  <c:v>25.152185999999997</c:v>
                </c:pt>
                <c:pt idx="3204">
                  <c:v>25.136065833333326</c:v>
                </c:pt>
                <c:pt idx="3205">
                  <c:v>25.163388166666678</c:v>
                </c:pt>
                <c:pt idx="3206">
                  <c:v>25.169125833333318</c:v>
                </c:pt>
                <c:pt idx="3207">
                  <c:v>25.165027499999994</c:v>
                </c:pt>
                <c:pt idx="3208">
                  <c:v>25.163661500000003</c:v>
                </c:pt>
                <c:pt idx="3209">
                  <c:v>25.17049216666668</c:v>
                </c:pt>
                <c:pt idx="3210">
                  <c:v>25.16967233333331</c:v>
                </c:pt>
                <c:pt idx="3211">
                  <c:v>25.155737999999989</c:v>
                </c:pt>
                <c:pt idx="3212">
                  <c:v>25.162568500000006</c:v>
                </c:pt>
                <c:pt idx="3213">
                  <c:v>25.186885333333329</c:v>
                </c:pt>
                <c:pt idx="3214">
                  <c:v>25.156284166666694</c:v>
                </c:pt>
                <c:pt idx="3215">
                  <c:v>25.13770483333332</c:v>
                </c:pt>
                <c:pt idx="3216">
                  <c:v>25.153552000000005</c:v>
                </c:pt>
                <c:pt idx="3217">
                  <c:v>25.159016500000003</c:v>
                </c:pt>
                <c:pt idx="3218">
                  <c:v>25.159016500000003</c:v>
                </c:pt>
                <c:pt idx="3219">
                  <c:v>25.151912666666679</c:v>
                </c:pt>
                <c:pt idx="3220">
                  <c:v>25.157104000000011</c:v>
                </c:pt>
                <c:pt idx="3221">
                  <c:v>25.171858166666699</c:v>
                </c:pt>
                <c:pt idx="3222">
                  <c:v>25.183880000000013</c:v>
                </c:pt>
                <c:pt idx="3223">
                  <c:v>25.183880000000016</c:v>
                </c:pt>
                <c:pt idx="3224">
                  <c:v>25.192076666666686</c:v>
                </c:pt>
                <c:pt idx="3225">
                  <c:v>25.190710666666678</c:v>
                </c:pt>
                <c:pt idx="3226">
                  <c:v>25.192896333333323</c:v>
                </c:pt>
                <c:pt idx="3227">
                  <c:v>25.191257000000022</c:v>
                </c:pt>
                <c:pt idx="3228">
                  <c:v>25.179781666666688</c:v>
                </c:pt>
                <c:pt idx="3229">
                  <c:v>25.196448333333326</c:v>
                </c:pt>
                <c:pt idx="3230">
                  <c:v>25.203278833333325</c:v>
                </c:pt>
                <c:pt idx="3231">
                  <c:v>25.189617666666678</c:v>
                </c:pt>
                <c:pt idx="3232">
                  <c:v>25.178415500000007</c:v>
                </c:pt>
                <c:pt idx="3233">
                  <c:v>25.160382666666678</c:v>
                </c:pt>
                <c:pt idx="3234">
                  <c:v>25.193442833333314</c:v>
                </c:pt>
                <c:pt idx="3235">
                  <c:v>25.19398933333332</c:v>
                </c:pt>
                <c:pt idx="3236">
                  <c:v>25.215300833333313</c:v>
                </c:pt>
                <c:pt idx="3237">
                  <c:v>25.19508216666668</c:v>
                </c:pt>
                <c:pt idx="3238">
                  <c:v>25.184699666666674</c:v>
                </c:pt>
                <c:pt idx="3239">
                  <c:v>25.182240666666676</c:v>
                </c:pt>
                <c:pt idx="3240">
                  <c:v>25.201366333333326</c:v>
                </c:pt>
                <c:pt idx="3241">
                  <c:v>25.185792499999984</c:v>
                </c:pt>
                <c:pt idx="3242">
                  <c:v>25.177869000000012</c:v>
                </c:pt>
                <c:pt idx="3243">
                  <c:v>25.193989166666686</c:v>
                </c:pt>
                <c:pt idx="3244">
                  <c:v>25.193442666666666</c:v>
                </c:pt>
                <c:pt idx="3245">
                  <c:v>25.2180328333333</c:v>
                </c:pt>
                <c:pt idx="3246">
                  <c:v>25.215300666666664</c:v>
                </c:pt>
                <c:pt idx="3247">
                  <c:v>25.220491833333305</c:v>
                </c:pt>
                <c:pt idx="3248">
                  <c:v>25.204098333333317</c:v>
                </c:pt>
                <c:pt idx="3249">
                  <c:v>25.203551999999988</c:v>
                </c:pt>
                <c:pt idx="3250">
                  <c:v>25.204098499999997</c:v>
                </c:pt>
                <c:pt idx="3251">
                  <c:v>25.1931695</c:v>
                </c:pt>
                <c:pt idx="3252">
                  <c:v>25.196175000000011</c:v>
                </c:pt>
                <c:pt idx="3253">
                  <c:v>25.205737833333295</c:v>
                </c:pt>
                <c:pt idx="3254">
                  <c:v>25.196448333333318</c:v>
                </c:pt>
                <c:pt idx="3255">
                  <c:v>25.212022166666667</c:v>
                </c:pt>
                <c:pt idx="3256">
                  <c:v>25.192623333333312</c:v>
                </c:pt>
                <c:pt idx="3257">
                  <c:v>25.19480916666669</c:v>
                </c:pt>
                <c:pt idx="3258">
                  <c:v>25.163388333333319</c:v>
                </c:pt>
                <c:pt idx="3259">
                  <c:v>25.146721666666668</c:v>
                </c:pt>
                <c:pt idx="3260">
                  <c:v>25.130328166666686</c:v>
                </c:pt>
                <c:pt idx="3261">
                  <c:v>25.111475666666689</c:v>
                </c:pt>
                <c:pt idx="3262">
                  <c:v>25.100819833333318</c:v>
                </c:pt>
                <c:pt idx="3263">
                  <c:v>25.090437333333309</c:v>
                </c:pt>
                <c:pt idx="3264">
                  <c:v>25.110655833333329</c:v>
                </c:pt>
                <c:pt idx="3265">
                  <c:v>25.102186000000007</c:v>
                </c:pt>
                <c:pt idx="3266">
                  <c:v>25.096448333333313</c:v>
                </c:pt>
                <c:pt idx="3267">
                  <c:v>25.105737833333315</c:v>
                </c:pt>
                <c:pt idx="3268">
                  <c:v>25.092076499999997</c:v>
                </c:pt>
                <c:pt idx="3269">
                  <c:v>25.08087433333332</c:v>
                </c:pt>
                <c:pt idx="3270">
                  <c:v>25.088524666666672</c:v>
                </c:pt>
                <c:pt idx="3271">
                  <c:v>25.084426333333312</c:v>
                </c:pt>
                <c:pt idx="3272">
                  <c:v>25.083333499999984</c:v>
                </c:pt>
                <c:pt idx="3273">
                  <c:v>25.054645000000001</c:v>
                </c:pt>
                <c:pt idx="3274">
                  <c:v>25.069945500000003</c:v>
                </c:pt>
                <c:pt idx="3275">
                  <c:v>25.059289833333306</c:v>
                </c:pt>
                <c:pt idx="3276">
                  <c:v>25.050273333333315</c:v>
                </c:pt>
                <c:pt idx="3277">
                  <c:v>25.039344333333311</c:v>
                </c:pt>
                <c:pt idx="3278">
                  <c:v>25.036611999999987</c:v>
                </c:pt>
                <c:pt idx="3279">
                  <c:v>25.043169499999987</c:v>
                </c:pt>
                <c:pt idx="3280">
                  <c:v>25.014207666666675</c:v>
                </c:pt>
                <c:pt idx="3281">
                  <c:v>25.028142166666662</c:v>
                </c:pt>
                <c:pt idx="3282">
                  <c:v>25.022404333333306</c:v>
                </c:pt>
                <c:pt idx="3283">
                  <c:v>25.036885333333327</c:v>
                </c:pt>
                <c:pt idx="3284">
                  <c:v>25.033060166666676</c:v>
                </c:pt>
                <c:pt idx="3285">
                  <c:v>25.027322333333302</c:v>
                </c:pt>
                <c:pt idx="3286">
                  <c:v>25.015573833333303</c:v>
                </c:pt>
                <c:pt idx="3287">
                  <c:v>25.022950833333308</c:v>
                </c:pt>
                <c:pt idx="3288">
                  <c:v>25.001912499999996</c:v>
                </c:pt>
                <c:pt idx="3289">
                  <c:v>24.99152999999998</c:v>
                </c:pt>
                <c:pt idx="3290">
                  <c:v>24.984972666666657</c:v>
                </c:pt>
                <c:pt idx="3291">
                  <c:v>24.975409833333291</c:v>
                </c:pt>
                <c:pt idx="3292">
                  <c:v>24.973770499999986</c:v>
                </c:pt>
                <c:pt idx="3293">
                  <c:v>24.976502833333296</c:v>
                </c:pt>
                <c:pt idx="3294">
                  <c:v>24.942622999999976</c:v>
                </c:pt>
                <c:pt idx="3295">
                  <c:v>24.953825166666672</c:v>
                </c:pt>
                <c:pt idx="3296">
                  <c:v>24.923770499999989</c:v>
                </c:pt>
                <c:pt idx="3297">
                  <c:v>24.95054649999998</c:v>
                </c:pt>
                <c:pt idx="3298">
                  <c:v>24.95491816666669</c:v>
                </c:pt>
                <c:pt idx="3299">
                  <c:v>24.966120333333304</c:v>
                </c:pt>
                <c:pt idx="3300">
                  <c:v>24.94453566666667</c:v>
                </c:pt>
                <c:pt idx="3301">
                  <c:v>24.971038333333318</c:v>
                </c:pt>
                <c:pt idx="3302">
                  <c:v>24.975136666666664</c:v>
                </c:pt>
                <c:pt idx="3303">
                  <c:v>24.972131333333312</c:v>
                </c:pt>
                <c:pt idx="3304">
                  <c:v>24.97377066666667</c:v>
                </c:pt>
                <c:pt idx="3305">
                  <c:v>24.958743333333306</c:v>
                </c:pt>
                <c:pt idx="3306">
                  <c:v>24.97896200000001</c:v>
                </c:pt>
                <c:pt idx="3307">
                  <c:v>24.987705166666675</c:v>
                </c:pt>
                <c:pt idx="3308">
                  <c:v>24.988251499999993</c:v>
                </c:pt>
                <c:pt idx="3309">
                  <c:v>24.980874333333318</c:v>
                </c:pt>
                <c:pt idx="3310">
                  <c:v>24.971584666666679</c:v>
                </c:pt>
                <c:pt idx="3311">
                  <c:v>24.989071000000006</c:v>
                </c:pt>
                <c:pt idx="3312">
                  <c:v>24.963388000000009</c:v>
                </c:pt>
                <c:pt idx="3313">
                  <c:v>24.976775833333317</c:v>
                </c:pt>
                <c:pt idx="3314">
                  <c:v>24.983333166666672</c:v>
                </c:pt>
                <c:pt idx="3315">
                  <c:v>24.995355000000007</c:v>
                </c:pt>
                <c:pt idx="3316">
                  <c:v>24.999726499999987</c:v>
                </c:pt>
                <c:pt idx="3317">
                  <c:v>24.980054333333317</c:v>
                </c:pt>
                <c:pt idx="3318">
                  <c:v>24.990983333333325</c:v>
                </c:pt>
                <c:pt idx="3319">
                  <c:v>25.009562666666675</c:v>
                </c:pt>
                <c:pt idx="3320">
                  <c:v>25.044262166666684</c:v>
                </c:pt>
                <c:pt idx="3321">
                  <c:v>25.072677499999994</c:v>
                </c:pt>
                <c:pt idx="3322">
                  <c:v>25.064207500000006</c:v>
                </c:pt>
                <c:pt idx="3323">
                  <c:v>25.060928833333318</c:v>
                </c:pt>
                <c:pt idx="3324">
                  <c:v>25.039890500000013</c:v>
                </c:pt>
                <c:pt idx="3325">
                  <c:v>25.041803000000005</c:v>
                </c:pt>
                <c:pt idx="3326">
                  <c:v>25.039890333333329</c:v>
                </c:pt>
                <c:pt idx="3327">
                  <c:v>25.028961500000001</c:v>
                </c:pt>
                <c:pt idx="3328">
                  <c:v>25.05109266666668</c:v>
                </c:pt>
                <c:pt idx="3329">
                  <c:v>25.069125500000002</c:v>
                </c:pt>
                <c:pt idx="3330">
                  <c:v>25.065573666666673</c:v>
                </c:pt>
                <c:pt idx="3331">
                  <c:v>25.084152833333313</c:v>
                </c:pt>
                <c:pt idx="3332">
                  <c:v>25.073497000000007</c:v>
                </c:pt>
                <c:pt idx="3333">
                  <c:v>25.072950500000001</c:v>
                </c:pt>
                <c:pt idx="3334">
                  <c:v>25.07076483333331</c:v>
                </c:pt>
                <c:pt idx="3335">
                  <c:v>25.096721166666679</c:v>
                </c:pt>
                <c:pt idx="3336">
                  <c:v>25.084152833333309</c:v>
                </c:pt>
                <c:pt idx="3337">
                  <c:v>25.068578999999989</c:v>
                </c:pt>
                <c:pt idx="3338">
                  <c:v>25.061748499999993</c:v>
                </c:pt>
                <c:pt idx="3339">
                  <c:v>25.050819499999999</c:v>
                </c:pt>
                <c:pt idx="3340">
                  <c:v>25.05601083333331</c:v>
                </c:pt>
                <c:pt idx="3341">
                  <c:v>25.034152833333319</c:v>
                </c:pt>
                <c:pt idx="3342">
                  <c:v>25.033059999999992</c:v>
                </c:pt>
                <c:pt idx="3343">
                  <c:v>25.025409666666658</c:v>
                </c:pt>
                <c:pt idx="3344">
                  <c:v>25.036065500000007</c:v>
                </c:pt>
                <c:pt idx="3345">
                  <c:v>25.041803333333316</c:v>
                </c:pt>
                <c:pt idx="3346">
                  <c:v>25.015846999999987</c:v>
                </c:pt>
                <c:pt idx="3347">
                  <c:v>25.018032833333304</c:v>
                </c:pt>
                <c:pt idx="3348">
                  <c:v>25.043169499999987</c:v>
                </c:pt>
                <c:pt idx="3349">
                  <c:v>25.052732333333296</c:v>
                </c:pt>
                <c:pt idx="3350">
                  <c:v>25.056284333333316</c:v>
                </c:pt>
                <c:pt idx="3351">
                  <c:v>25.063661333333311</c:v>
                </c:pt>
                <c:pt idx="3352">
                  <c:v>25.077595833333319</c:v>
                </c:pt>
                <c:pt idx="3353">
                  <c:v>25.063661333333318</c:v>
                </c:pt>
                <c:pt idx="3354">
                  <c:v>25.081967500000005</c:v>
                </c:pt>
                <c:pt idx="3355">
                  <c:v>25.081967500000001</c:v>
                </c:pt>
                <c:pt idx="3356">
                  <c:v>25.097268166666687</c:v>
                </c:pt>
                <c:pt idx="3357">
                  <c:v>25.097541333333311</c:v>
                </c:pt>
                <c:pt idx="3358">
                  <c:v>25.091257166666683</c:v>
                </c:pt>
                <c:pt idx="3359">
                  <c:v>25.083060333333311</c:v>
                </c:pt>
                <c:pt idx="3360">
                  <c:v>25.073497499999988</c:v>
                </c:pt>
                <c:pt idx="3361">
                  <c:v>25.050546666666662</c:v>
                </c:pt>
                <c:pt idx="3362">
                  <c:v>25.023770666666664</c:v>
                </c:pt>
                <c:pt idx="3363">
                  <c:v>25.020491999999987</c:v>
                </c:pt>
                <c:pt idx="3364">
                  <c:v>25.006557666666676</c:v>
                </c:pt>
                <c:pt idx="3365">
                  <c:v>25.004645166666673</c:v>
                </c:pt>
                <c:pt idx="3366">
                  <c:v>24.987158666666677</c:v>
                </c:pt>
                <c:pt idx="3367">
                  <c:v>24.973770833333305</c:v>
                </c:pt>
                <c:pt idx="3368">
                  <c:v>24.964481333333303</c:v>
                </c:pt>
                <c:pt idx="3369">
                  <c:v>24.962841999999977</c:v>
                </c:pt>
                <c:pt idx="3370">
                  <c:v>24.990164499999992</c:v>
                </c:pt>
                <c:pt idx="3371">
                  <c:v>24.990164499999992</c:v>
                </c:pt>
                <c:pt idx="3372">
                  <c:v>24.996175333333312</c:v>
                </c:pt>
                <c:pt idx="3373">
                  <c:v>24.950820166666666</c:v>
                </c:pt>
                <c:pt idx="3374">
                  <c:v>24.936339333333301</c:v>
                </c:pt>
                <c:pt idx="3375">
                  <c:v>24.924590666666663</c:v>
                </c:pt>
                <c:pt idx="3376">
                  <c:v>24.904098833333311</c:v>
                </c:pt>
                <c:pt idx="3377">
                  <c:v>24.918852999999988</c:v>
                </c:pt>
                <c:pt idx="3378">
                  <c:v>24.924863833333315</c:v>
                </c:pt>
                <c:pt idx="3379">
                  <c:v>24.890164333333317</c:v>
                </c:pt>
                <c:pt idx="3380">
                  <c:v>24.858743666666662</c:v>
                </c:pt>
                <c:pt idx="3381">
                  <c:v>24.83715900000001</c:v>
                </c:pt>
                <c:pt idx="3382">
                  <c:v>24.862568833333309</c:v>
                </c:pt>
                <c:pt idx="3383">
                  <c:v>24.861749166666666</c:v>
                </c:pt>
                <c:pt idx="3384">
                  <c:v>24.882514333333312</c:v>
                </c:pt>
                <c:pt idx="3385">
                  <c:v>24.883333999999991</c:v>
                </c:pt>
                <c:pt idx="3386">
                  <c:v>24.890437833333312</c:v>
                </c:pt>
                <c:pt idx="3387">
                  <c:v>24.886885833333324</c:v>
                </c:pt>
                <c:pt idx="3388">
                  <c:v>24.876776666666675</c:v>
                </c:pt>
                <c:pt idx="3389">
                  <c:v>24.863388666666683</c:v>
                </c:pt>
                <c:pt idx="3390">
                  <c:v>24.874044333333323</c:v>
                </c:pt>
                <c:pt idx="3391">
                  <c:v>24.880055333333324</c:v>
                </c:pt>
                <c:pt idx="3392">
                  <c:v>24.896448833333316</c:v>
                </c:pt>
                <c:pt idx="3393">
                  <c:v>24.905192</c:v>
                </c:pt>
                <c:pt idx="3394">
                  <c:v>24.898907833333318</c:v>
                </c:pt>
                <c:pt idx="3395">
                  <c:v>24.895082666666671</c:v>
                </c:pt>
                <c:pt idx="3396">
                  <c:v>24.901093666666675</c:v>
                </c:pt>
                <c:pt idx="3397">
                  <c:v>24.886886166666681</c:v>
                </c:pt>
                <c:pt idx="3398">
                  <c:v>24.89125783333332</c:v>
                </c:pt>
                <c:pt idx="3399">
                  <c:v>24.89617583333332</c:v>
                </c:pt>
                <c:pt idx="3400">
                  <c:v>24.906831500000003</c:v>
                </c:pt>
                <c:pt idx="3401">
                  <c:v>24.897815000000012</c:v>
                </c:pt>
                <c:pt idx="3402">
                  <c:v>24.88306083333331</c:v>
                </c:pt>
                <c:pt idx="3403">
                  <c:v>24.869946000000002</c:v>
                </c:pt>
                <c:pt idx="3404">
                  <c:v>24.838525166666678</c:v>
                </c:pt>
                <c:pt idx="3405">
                  <c:v>24.831694500000001</c:v>
                </c:pt>
                <c:pt idx="3406">
                  <c:v>24.843716333333305</c:v>
                </c:pt>
                <c:pt idx="3407">
                  <c:v>24.846448499999987</c:v>
                </c:pt>
                <c:pt idx="3408">
                  <c:v>24.827869166666673</c:v>
                </c:pt>
                <c:pt idx="3409">
                  <c:v>24.821858333333328</c:v>
                </c:pt>
                <c:pt idx="3410">
                  <c:v>24.818579666666661</c:v>
                </c:pt>
                <c:pt idx="3411">
                  <c:v>24.822677999999989</c:v>
                </c:pt>
                <c:pt idx="3412">
                  <c:v>24.811202499999997</c:v>
                </c:pt>
                <c:pt idx="3413">
                  <c:v>24.842076833333305</c:v>
                </c:pt>
                <c:pt idx="3414">
                  <c:v>24.825956499999997</c:v>
                </c:pt>
                <c:pt idx="3415">
                  <c:v>24.823497499999988</c:v>
                </c:pt>
                <c:pt idx="3416">
                  <c:v>24.800000166666678</c:v>
                </c:pt>
                <c:pt idx="3417">
                  <c:v>24.787431833333304</c:v>
                </c:pt>
                <c:pt idx="3418">
                  <c:v>24.7666668333333</c:v>
                </c:pt>
                <c:pt idx="3419">
                  <c:v>24.760929166666664</c:v>
                </c:pt>
                <c:pt idx="3420">
                  <c:v>24.759016499999987</c:v>
                </c:pt>
                <c:pt idx="3421">
                  <c:v>24.760929166666664</c:v>
                </c:pt>
                <c:pt idx="3422">
                  <c:v>24.782240666666656</c:v>
                </c:pt>
                <c:pt idx="3423">
                  <c:v>24.791530166666668</c:v>
                </c:pt>
                <c:pt idx="3424">
                  <c:v>24.821038333333316</c:v>
                </c:pt>
                <c:pt idx="3425">
                  <c:v>24.833606666666661</c:v>
                </c:pt>
                <c:pt idx="3426">
                  <c:v>24.81038266666668</c:v>
                </c:pt>
                <c:pt idx="3427">
                  <c:v>24.819945500000014</c:v>
                </c:pt>
                <c:pt idx="3428">
                  <c:v>24.823224166666677</c:v>
                </c:pt>
                <c:pt idx="3429">
                  <c:v>24.816939999999999</c:v>
                </c:pt>
                <c:pt idx="3430">
                  <c:v>24.798087499999994</c:v>
                </c:pt>
                <c:pt idx="3431">
                  <c:v>24.76967216666667</c:v>
                </c:pt>
                <c:pt idx="3432">
                  <c:v>24.781694166666671</c:v>
                </c:pt>
                <c:pt idx="3433">
                  <c:v>24.793442833333305</c:v>
                </c:pt>
                <c:pt idx="3434">
                  <c:v>24.815027500000003</c:v>
                </c:pt>
                <c:pt idx="3435">
                  <c:v>24.815027500000003</c:v>
                </c:pt>
                <c:pt idx="3436">
                  <c:v>24.822951000000018</c:v>
                </c:pt>
                <c:pt idx="3437">
                  <c:v>24.810929000000005</c:v>
                </c:pt>
                <c:pt idx="3438">
                  <c:v>24.813114833333319</c:v>
                </c:pt>
                <c:pt idx="3439">
                  <c:v>24.833333333333318</c:v>
                </c:pt>
                <c:pt idx="3440">
                  <c:v>24.845081833333317</c:v>
                </c:pt>
                <c:pt idx="3441">
                  <c:v>24.865300333333312</c:v>
                </c:pt>
                <c:pt idx="3442">
                  <c:v>24.844808500000017</c:v>
                </c:pt>
                <c:pt idx="3443">
                  <c:v>24.836611666666684</c:v>
                </c:pt>
                <c:pt idx="3444">
                  <c:v>24.815573333333322</c:v>
                </c:pt>
                <c:pt idx="3445">
                  <c:v>24.821857500000014</c:v>
                </c:pt>
                <c:pt idx="3446">
                  <c:v>24.81967183333332</c:v>
                </c:pt>
                <c:pt idx="3447">
                  <c:v>24.84262266666666</c:v>
                </c:pt>
                <c:pt idx="3448">
                  <c:v>24.861201833333311</c:v>
                </c:pt>
                <c:pt idx="3449">
                  <c:v>24.863934000000004</c:v>
                </c:pt>
                <c:pt idx="3450">
                  <c:v>24.850545999999991</c:v>
                </c:pt>
                <c:pt idx="3451">
                  <c:v>24.845901166666682</c:v>
                </c:pt>
                <c:pt idx="3452">
                  <c:v>24.827595166666676</c:v>
                </c:pt>
                <c:pt idx="3453">
                  <c:v>24.827595166666676</c:v>
                </c:pt>
                <c:pt idx="3454">
                  <c:v>24.831146999999987</c:v>
                </c:pt>
                <c:pt idx="3455">
                  <c:v>24.824589499999988</c:v>
                </c:pt>
                <c:pt idx="3456">
                  <c:v>24.822130499999989</c:v>
                </c:pt>
                <c:pt idx="3457">
                  <c:v>24.849452833333306</c:v>
                </c:pt>
                <c:pt idx="3458">
                  <c:v>24.874589333333315</c:v>
                </c:pt>
                <c:pt idx="3459">
                  <c:v>24.863933666666654</c:v>
                </c:pt>
                <c:pt idx="3460">
                  <c:v>24.866665833333304</c:v>
                </c:pt>
                <c:pt idx="3461">
                  <c:v>24.891255999999991</c:v>
                </c:pt>
                <c:pt idx="3462">
                  <c:v>24.899725999999983</c:v>
                </c:pt>
                <c:pt idx="3463">
                  <c:v>24.928141333333283</c:v>
                </c:pt>
                <c:pt idx="3464">
                  <c:v>24.947540333333286</c:v>
                </c:pt>
                <c:pt idx="3465">
                  <c:v>24.956829999999982</c:v>
                </c:pt>
                <c:pt idx="3466">
                  <c:v>24.960928333333293</c:v>
                </c:pt>
                <c:pt idx="3467">
                  <c:v>24.961474833333295</c:v>
                </c:pt>
                <c:pt idx="3468">
                  <c:v>24.975136166666633</c:v>
                </c:pt>
                <c:pt idx="3469">
                  <c:v>24.95628366666665</c:v>
                </c:pt>
                <c:pt idx="3470">
                  <c:v>24.976775333333297</c:v>
                </c:pt>
                <c:pt idx="3471">
                  <c:v>24.979780833333294</c:v>
                </c:pt>
                <c:pt idx="3472">
                  <c:v>24.967758999999987</c:v>
                </c:pt>
                <c:pt idx="3473">
                  <c:v>24.954370999999988</c:v>
                </c:pt>
                <c:pt idx="3474">
                  <c:v>24.95491749999999</c:v>
                </c:pt>
                <c:pt idx="3475">
                  <c:v>24.937157833333316</c:v>
                </c:pt>
                <c:pt idx="3476">
                  <c:v>24.965026666666652</c:v>
                </c:pt>
                <c:pt idx="3477">
                  <c:v>24.951638833333309</c:v>
                </c:pt>
                <c:pt idx="3478">
                  <c:v>24.980054166666665</c:v>
                </c:pt>
                <c:pt idx="3479">
                  <c:v>24.982239999999976</c:v>
                </c:pt>
                <c:pt idx="3480">
                  <c:v>24.979781000000003</c:v>
                </c:pt>
                <c:pt idx="3481">
                  <c:v>24.969671666666674</c:v>
                </c:pt>
                <c:pt idx="3482">
                  <c:v>24.98223999999998</c:v>
                </c:pt>
                <c:pt idx="3483">
                  <c:v>24.98333299999998</c:v>
                </c:pt>
                <c:pt idx="3484">
                  <c:v>24.965300166666676</c:v>
                </c:pt>
                <c:pt idx="3485">
                  <c:v>24.966119833333305</c:v>
                </c:pt>
                <c:pt idx="3486">
                  <c:v>25.006557000000008</c:v>
                </c:pt>
                <c:pt idx="3487">
                  <c:v>25.003278166666693</c:v>
                </c:pt>
                <c:pt idx="3488">
                  <c:v>25.016666166666681</c:v>
                </c:pt>
                <c:pt idx="3489">
                  <c:v>25.055190833333313</c:v>
                </c:pt>
                <c:pt idx="3490">
                  <c:v>25.070218166666685</c:v>
                </c:pt>
                <c:pt idx="3491">
                  <c:v>25.098087000000007</c:v>
                </c:pt>
                <c:pt idx="3492">
                  <c:v>25.109289166666681</c:v>
                </c:pt>
                <c:pt idx="3493">
                  <c:v>25.120764500000003</c:v>
                </c:pt>
                <c:pt idx="3494">
                  <c:v>25.133606</c:v>
                </c:pt>
                <c:pt idx="3495">
                  <c:v>25.13442566666669</c:v>
                </c:pt>
                <c:pt idx="3496">
                  <c:v>25.152731666666671</c:v>
                </c:pt>
                <c:pt idx="3497">
                  <c:v>25.15109233333332</c:v>
                </c:pt>
                <c:pt idx="3498">
                  <c:v>25.153551333333329</c:v>
                </c:pt>
                <c:pt idx="3499">
                  <c:v>25.174862833333329</c:v>
                </c:pt>
                <c:pt idx="3500">
                  <c:v>25.16557333333331</c:v>
                </c:pt>
                <c:pt idx="3501">
                  <c:v>25.152731833333313</c:v>
                </c:pt>
                <c:pt idx="3502">
                  <c:v>25.174589833333318</c:v>
                </c:pt>
                <c:pt idx="3503">
                  <c:v>25.194535166666693</c:v>
                </c:pt>
                <c:pt idx="3504">
                  <c:v>25.206283833333313</c:v>
                </c:pt>
                <c:pt idx="3505">
                  <c:v>25.220764666666671</c:v>
                </c:pt>
                <c:pt idx="3506">
                  <c:v>25.212841166666681</c:v>
                </c:pt>
                <c:pt idx="3507">
                  <c:v>25.197267333333329</c:v>
                </c:pt>
                <c:pt idx="3508">
                  <c:v>25.196174500000005</c:v>
                </c:pt>
                <c:pt idx="3509">
                  <c:v>25.208196333333312</c:v>
                </c:pt>
                <c:pt idx="3510">
                  <c:v>25.218578833333318</c:v>
                </c:pt>
                <c:pt idx="3511">
                  <c:v>25.207649833333303</c:v>
                </c:pt>
                <c:pt idx="3512">
                  <c:v>25.235518666666675</c:v>
                </c:pt>
                <c:pt idx="3513">
                  <c:v>25.242349333333305</c:v>
                </c:pt>
                <c:pt idx="3514">
                  <c:v>25.251912166666685</c:v>
                </c:pt>
                <c:pt idx="3515">
                  <c:v>25.264480499999998</c:v>
                </c:pt>
                <c:pt idx="3516">
                  <c:v>25.282239999999987</c:v>
                </c:pt>
                <c:pt idx="3517">
                  <c:v>25.283879333333314</c:v>
                </c:pt>
                <c:pt idx="3518">
                  <c:v>25.270218166666684</c:v>
                </c:pt>
                <c:pt idx="3519">
                  <c:v>25.281693499999996</c:v>
                </c:pt>
                <c:pt idx="3520">
                  <c:v>25.293168999999999</c:v>
                </c:pt>
                <c:pt idx="3521">
                  <c:v>25.260655500000006</c:v>
                </c:pt>
                <c:pt idx="3522">
                  <c:v>25.257376833333318</c:v>
                </c:pt>
                <c:pt idx="3523">
                  <c:v>25.246447833333303</c:v>
                </c:pt>
                <c:pt idx="3524">
                  <c:v>25.261475000000008</c:v>
                </c:pt>
                <c:pt idx="3525">
                  <c:v>25.291529666666669</c:v>
                </c:pt>
                <c:pt idx="3526">
                  <c:v>25.296994166666689</c:v>
                </c:pt>
                <c:pt idx="3527">
                  <c:v>25.277595166666689</c:v>
                </c:pt>
                <c:pt idx="3528">
                  <c:v>25.261748166666674</c:v>
                </c:pt>
                <c:pt idx="3529">
                  <c:v>25.273496833333315</c:v>
                </c:pt>
                <c:pt idx="3530">
                  <c:v>25.272404000000002</c:v>
                </c:pt>
                <c:pt idx="3531">
                  <c:v>25.277322000000009</c:v>
                </c:pt>
                <c:pt idx="3532">
                  <c:v>25.279781000000007</c:v>
                </c:pt>
                <c:pt idx="3533">
                  <c:v>25.284425833333312</c:v>
                </c:pt>
                <c:pt idx="3534">
                  <c:v>25.306557000000005</c:v>
                </c:pt>
                <c:pt idx="3535">
                  <c:v>25.325955999999998</c:v>
                </c:pt>
                <c:pt idx="3536">
                  <c:v>25.292349499999979</c:v>
                </c:pt>
                <c:pt idx="3537">
                  <c:v>25.298360333333306</c:v>
                </c:pt>
                <c:pt idx="3538">
                  <c:v>25.280600666666651</c:v>
                </c:pt>
                <c:pt idx="3539">
                  <c:v>25.288250999999981</c:v>
                </c:pt>
                <c:pt idx="3540">
                  <c:v>25.306556999999987</c:v>
                </c:pt>
                <c:pt idx="3541">
                  <c:v>25.340436833333293</c:v>
                </c:pt>
                <c:pt idx="3542">
                  <c:v>25.322130833333294</c:v>
                </c:pt>
                <c:pt idx="3543">
                  <c:v>25.310655333333326</c:v>
                </c:pt>
                <c:pt idx="3544">
                  <c:v>25.312567999999988</c:v>
                </c:pt>
                <c:pt idx="3545">
                  <c:v>25.2868848333333</c:v>
                </c:pt>
                <c:pt idx="3546">
                  <c:v>25.253824833333315</c:v>
                </c:pt>
                <c:pt idx="3547">
                  <c:v>25.222130833333292</c:v>
                </c:pt>
                <c:pt idx="3548">
                  <c:v>25.214753666666663</c:v>
                </c:pt>
                <c:pt idx="3549">
                  <c:v>25.187977666666665</c:v>
                </c:pt>
                <c:pt idx="3550">
                  <c:v>25.184425833333304</c:v>
                </c:pt>
                <c:pt idx="3551">
                  <c:v>25.180327499999986</c:v>
                </c:pt>
                <c:pt idx="3552">
                  <c:v>25.167759166666666</c:v>
                </c:pt>
                <c:pt idx="3553">
                  <c:v>25.181147166666658</c:v>
                </c:pt>
                <c:pt idx="3554">
                  <c:v>25.166119833333294</c:v>
                </c:pt>
                <c:pt idx="3555">
                  <c:v>25.162294666666657</c:v>
                </c:pt>
                <c:pt idx="3556">
                  <c:v>25.142622666666654</c:v>
                </c:pt>
                <c:pt idx="3557">
                  <c:v>25.15245883333332</c:v>
                </c:pt>
                <c:pt idx="3558">
                  <c:v>25.153278499999995</c:v>
                </c:pt>
                <c:pt idx="3559">
                  <c:v>25.136885166666698</c:v>
                </c:pt>
                <c:pt idx="3560">
                  <c:v>25.140983500000001</c:v>
                </c:pt>
                <c:pt idx="3561">
                  <c:v>25.126775833333319</c:v>
                </c:pt>
                <c:pt idx="3562">
                  <c:v>25.088797666666672</c:v>
                </c:pt>
                <c:pt idx="3563">
                  <c:v>25.079508166666685</c:v>
                </c:pt>
                <c:pt idx="3564">
                  <c:v>25.070765000000019</c:v>
                </c:pt>
                <c:pt idx="3565">
                  <c:v>25.048087333333314</c:v>
                </c:pt>
                <c:pt idx="3566">
                  <c:v>25.068852333333318</c:v>
                </c:pt>
                <c:pt idx="3567">
                  <c:v>25.078141999999996</c:v>
                </c:pt>
                <c:pt idx="3568">
                  <c:v>25.04699433333332</c:v>
                </c:pt>
                <c:pt idx="3569">
                  <c:v>25.037158333333327</c:v>
                </c:pt>
                <c:pt idx="3570">
                  <c:v>25.027322333333313</c:v>
                </c:pt>
                <c:pt idx="3571">
                  <c:v>25.012295000000005</c:v>
                </c:pt>
                <c:pt idx="3572">
                  <c:v>24.999999833333305</c:v>
                </c:pt>
                <c:pt idx="3573">
                  <c:v>24.960109166666662</c:v>
                </c:pt>
                <c:pt idx="3574">
                  <c:v>24.946174833333306</c:v>
                </c:pt>
                <c:pt idx="3575">
                  <c:v>24.928415333333312</c:v>
                </c:pt>
                <c:pt idx="3576">
                  <c:v>24.918305999999987</c:v>
                </c:pt>
                <c:pt idx="3577">
                  <c:v>24.911748666666668</c:v>
                </c:pt>
                <c:pt idx="3578">
                  <c:v>24.903005500000003</c:v>
                </c:pt>
                <c:pt idx="3579">
                  <c:v>24.89426233333332</c:v>
                </c:pt>
                <c:pt idx="3580">
                  <c:v>24.87021866666668</c:v>
                </c:pt>
                <c:pt idx="3581">
                  <c:v>24.873770499999999</c:v>
                </c:pt>
                <c:pt idx="3582">
                  <c:v>24.912295000000004</c:v>
                </c:pt>
                <c:pt idx="3583">
                  <c:v>24.904371500000003</c:v>
                </c:pt>
                <c:pt idx="3584">
                  <c:v>24.895082000000006</c:v>
                </c:pt>
                <c:pt idx="3585">
                  <c:v>24.865300499999993</c:v>
                </c:pt>
                <c:pt idx="3586">
                  <c:v>24.85956283333331</c:v>
                </c:pt>
                <c:pt idx="3587">
                  <c:v>24.869398999999994</c:v>
                </c:pt>
                <c:pt idx="3588">
                  <c:v>24.875409833333304</c:v>
                </c:pt>
                <c:pt idx="3589">
                  <c:v>24.874316833333317</c:v>
                </c:pt>
                <c:pt idx="3590">
                  <c:v>24.850546333333313</c:v>
                </c:pt>
                <c:pt idx="3591">
                  <c:v>24.850546333333316</c:v>
                </c:pt>
                <c:pt idx="3592">
                  <c:v>24.874863333333334</c:v>
                </c:pt>
                <c:pt idx="3593">
                  <c:v>24.868032666666679</c:v>
                </c:pt>
                <c:pt idx="3594">
                  <c:v>24.852185666666688</c:v>
                </c:pt>
                <c:pt idx="3595">
                  <c:v>24.834972500000017</c:v>
                </c:pt>
                <c:pt idx="3596">
                  <c:v>24.849453333333322</c:v>
                </c:pt>
                <c:pt idx="3597">
                  <c:v>24.866393166666683</c:v>
                </c:pt>
                <c:pt idx="3598">
                  <c:v>24.863661000000004</c:v>
                </c:pt>
                <c:pt idx="3599">
                  <c:v>24.858469666666675</c:v>
                </c:pt>
                <c:pt idx="3600">
                  <c:v>24.834426000000004</c:v>
                </c:pt>
                <c:pt idx="3601">
                  <c:v>24.810382166666681</c:v>
                </c:pt>
                <c:pt idx="3602">
                  <c:v>24.79918</c:v>
                </c:pt>
                <c:pt idx="3603">
                  <c:v>24.792895833333322</c:v>
                </c:pt>
                <c:pt idx="3604">
                  <c:v>24.769945000000007</c:v>
                </c:pt>
                <c:pt idx="3605">
                  <c:v>24.768852166666683</c:v>
                </c:pt>
                <c:pt idx="3606">
                  <c:v>24.775955833333324</c:v>
                </c:pt>
                <c:pt idx="3607">
                  <c:v>24.794535166666684</c:v>
                </c:pt>
                <c:pt idx="3608">
                  <c:v>24.762841166666671</c:v>
                </c:pt>
                <c:pt idx="3609">
                  <c:v>24.748633499999983</c:v>
                </c:pt>
                <c:pt idx="3610">
                  <c:v>24.716393000000007</c:v>
                </c:pt>
                <c:pt idx="3611">
                  <c:v>24.691529666666671</c:v>
                </c:pt>
                <c:pt idx="3612">
                  <c:v>24.681693666666668</c:v>
                </c:pt>
                <c:pt idx="3613">
                  <c:v>24.638251166666695</c:v>
                </c:pt>
                <c:pt idx="3614">
                  <c:v>24.621857666666688</c:v>
                </c:pt>
                <c:pt idx="3615">
                  <c:v>24.616120000000016</c:v>
                </c:pt>
                <c:pt idx="3616">
                  <c:v>24.609835666666694</c:v>
                </c:pt>
                <c:pt idx="3617">
                  <c:v>24.613387500000005</c:v>
                </c:pt>
                <c:pt idx="3618">
                  <c:v>24.600545999999991</c:v>
                </c:pt>
                <c:pt idx="3619">
                  <c:v>24.585791833333307</c:v>
                </c:pt>
                <c:pt idx="3620">
                  <c:v>24.5907098333333</c:v>
                </c:pt>
                <c:pt idx="3621">
                  <c:v>24.61202133333332</c:v>
                </c:pt>
                <c:pt idx="3622">
                  <c:v>24.632513166666676</c:v>
                </c:pt>
                <c:pt idx="3623">
                  <c:v>24.626228999999999</c:v>
                </c:pt>
                <c:pt idx="3624">
                  <c:v>24.601092333333316</c:v>
                </c:pt>
                <c:pt idx="3625">
                  <c:v>24.612840999999996</c:v>
                </c:pt>
                <c:pt idx="3626">
                  <c:v>24.603004999999996</c:v>
                </c:pt>
                <c:pt idx="3627">
                  <c:v>24.603004999999992</c:v>
                </c:pt>
                <c:pt idx="3628">
                  <c:v>24.604371166666681</c:v>
                </c:pt>
                <c:pt idx="3629">
                  <c:v>24.57513616666666</c:v>
                </c:pt>
                <c:pt idx="3630">
                  <c:v>24.550545999999986</c:v>
                </c:pt>
                <c:pt idx="3631">
                  <c:v>24.545081499999988</c:v>
                </c:pt>
                <c:pt idx="3632">
                  <c:v>24.516392999999987</c:v>
                </c:pt>
                <c:pt idx="3633">
                  <c:v>24.54043666666665</c:v>
                </c:pt>
                <c:pt idx="3634">
                  <c:v>24.539890166666684</c:v>
                </c:pt>
                <c:pt idx="3635">
                  <c:v>24.543715333333306</c:v>
                </c:pt>
                <c:pt idx="3636">
                  <c:v>24.518578833333319</c:v>
                </c:pt>
                <c:pt idx="3637">
                  <c:v>24.523769999999985</c:v>
                </c:pt>
                <c:pt idx="3638">
                  <c:v>24.510928500000009</c:v>
                </c:pt>
                <c:pt idx="3639">
                  <c:v>24.501911999999997</c:v>
                </c:pt>
                <c:pt idx="3640">
                  <c:v>24.503824499999997</c:v>
                </c:pt>
                <c:pt idx="3641">
                  <c:v>24.486064999999989</c:v>
                </c:pt>
                <c:pt idx="3642">
                  <c:v>24.428141666666662</c:v>
                </c:pt>
                <c:pt idx="3643">
                  <c:v>24.413660833333306</c:v>
                </c:pt>
                <c:pt idx="3644">
                  <c:v>24.397813833333316</c:v>
                </c:pt>
                <c:pt idx="3645">
                  <c:v>24.377322000000003</c:v>
                </c:pt>
                <c:pt idx="3646">
                  <c:v>24.369125333333319</c:v>
                </c:pt>
                <c:pt idx="3647">
                  <c:v>24.356557000000013</c:v>
                </c:pt>
                <c:pt idx="3648">
                  <c:v>24.335245666666665</c:v>
                </c:pt>
                <c:pt idx="3649">
                  <c:v>24.330327666666665</c:v>
                </c:pt>
                <c:pt idx="3650">
                  <c:v>24.324863166666681</c:v>
                </c:pt>
                <c:pt idx="3651">
                  <c:v>24.316119999999987</c:v>
                </c:pt>
                <c:pt idx="3652">
                  <c:v>24.313114499999998</c:v>
                </c:pt>
                <c:pt idx="3653">
                  <c:v>24.328415166666673</c:v>
                </c:pt>
                <c:pt idx="3654">
                  <c:v>24.345628166666661</c:v>
                </c:pt>
                <c:pt idx="3655">
                  <c:v>24.362841333333307</c:v>
                </c:pt>
                <c:pt idx="3656">
                  <c:v>24.376502499999987</c:v>
                </c:pt>
                <c:pt idx="3657">
                  <c:v>24.355191166666671</c:v>
                </c:pt>
                <c:pt idx="3658">
                  <c:v>24.363660999999986</c:v>
                </c:pt>
                <c:pt idx="3659">
                  <c:v>24.379234833333303</c:v>
                </c:pt>
                <c:pt idx="3660">
                  <c:v>24.424043499999989</c:v>
                </c:pt>
                <c:pt idx="3661">
                  <c:v>24.430874166666683</c:v>
                </c:pt>
                <c:pt idx="3662">
                  <c:v>24.437158333333322</c:v>
                </c:pt>
                <c:pt idx="3663">
                  <c:v>24.427322333333297</c:v>
                </c:pt>
                <c:pt idx="3664">
                  <c:v>24.462841333333305</c:v>
                </c:pt>
                <c:pt idx="3665">
                  <c:v>24.475682833333291</c:v>
                </c:pt>
                <c:pt idx="3666">
                  <c:v>24.46721299999998</c:v>
                </c:pt>
                <c:pt idx="3667">
                  <c:v>24.482513499999978</c:v>
                </c:pt>
                <c:pt idx="3668">
                  <c:v>24.491803166666674</c:v>
                </c:pt>
                <c:pt idx="3669">
                  <c:v>24.530874333333326</c:v>
                </c:pt>
                <c:pt idx="3670">
                  <c:v>24.545628499999992</c:v>
                </c:pt>
                <c:pt idx="3671">
                  <c:v>24.558743333333304</c:v>
                </c:pt>
                <c:pt idx="3672">
                  <c:v>24.582240499999983</c:v>
                </c:pt>
                <c:pt idx="3673">
                  <c:v>24.59289616666668</c:v>
                </c:pt>
                <c:pt idx="3674">
                  <c:v>24.604098500000017</c:v>
                </c:pt>
                <c:pt idx="3675">
                  <c:v>24.58879799999999</c:v>
                </c:pt>
                <c:pt idx="3676">
                  <c:v>24.59071066666667</c:v>
                </c:pt>
                <c:pt idx="3677">
                  <c:v>24.592623333333314</c:v>
                </c:pt>
                <c:pt idx="3678">
                  <c:v>24.590984000000013</c:v>
                </c:pt>
                <c:pt idx="3679">
                  <c:v>24.595902000000002</c:v>
                </c:pt>
                <c:pt idx="3680">
                  <c:v>24.579508499999999</c:v>
                </c:pt>
                <c:pt idx="3681">
                  <c:v>24.568579499999991</c:v>
                </c:pt>
                <c:pt idx="3682">
                  <c:v>24.557923833333323</c:v>
                </c:pt>
                <c:pt idx="3683">
                  <c:v>24.565847333333316</c:v>
                </c:pt>
                <c:pt idx="3684">
                  <c:v>24.597541333333325</c:v>
                </c:pt>
                <c:pt idx="3685">
                  <c:v>24.584426666666676</c:v>
                </c:pt>
                <c:pt idx="3686">
                  <c:v>24.562295499999998</c:v>
                </c:pt>
                <c:pt idx="3687">
                  <c:v>24.56912616666667</c:v>
                </c:pt>
                <c:pt idx="3688">
                  <c:v>24.579782000000002</c:v>
                </c:pt>
                <c:pt idx="3689">
                  <c:v>24.586339499999987</c:v>
                </c:pt>
                <c:pt idx="3690">
                  <c:v>24.618580000000019</c:v>
                </c:pt>
                <c:pt idx="3691">
                  <c:v>24.646448833333316</c:v>
                </c:pt>
                <c:pt idx="3692">
                  <c:v>24.665301333333318</c:v>
                </c:pt>
                <c:pt idx="3693">
                  <c:v>24.684153833333319</c:v>
                </c:pt>
                <c:pt idx="3694">
                  <c:v>24.678962500000004</c:v>
                </c:pt>
                <c:pt idx="3695">
                  <c:v>24.675137333333318</c:v>
                </c:pt>
                <c:pt idx="3696">
                  <c:v>24.69535583333332</c:v>
                </c:pt>
                <c:pt idx="3697">
                  <c:v>24.690164666666686</c:v>
                </c:pt>
                <c:pt idx="3698">
                  <c:v>24.701366833333314</c:v>
                </c:pt>
                <c:pt idx="3699">
                  <c:v>24.715028166666681</c:v>
                </c:pt>
                <c:pt idx="3700">
                  <c:v>24.727323166666668</c:v>
                </c:pt>
                <c:pt idx="3701">
                  <c:v>24.761476166666668</c:v>
                </c:pt>
                <c:pt idx="3702">
                  <c:v>24.786886000000003</c:v>
                </c:pt>
                <c:pt idx="3703">
                  <c:v>24.814208500000017</c:v>
                </c:pt>
                <c:pt idx="3704">
                  <c:v>24.850547333333317</c:v>
                </c:pt>
                <c:pt idx="3705">
                  <c:v>24.870219499999997</c:v>
                </c:pt>
                <c:pt idx="3706">
                  <c:v>24.886612833333299</c:v>
                </c:pt>
                <c:pt idx="3707">
                  <c:v>24.885519833333298</c:v>
                </c:pt>
                <c:pt idx="3708">
                  <c:v>24.91830666666667</c:v>
                </c:pt>
                <c:pt idx="3709">
                  <c:v>24.922131833333296</c:v>
                </c:pt>
                <c:pt idx="3710">
                  <c:v>24.945902333333304</c:v>
                </c:pt>
                <c:pt idx="3711">
                  <c:v>24.95136683333331</c:v>
                </c:pt>
                <c:pt idx="3712">
                  <c:v>24.931694666666679</c:v>
                </c:pt>
                <c:pt idx="3713">
                  <c:v>24.910656333333311</c:v>
                </c:pt>
                <c:pt idx="3714">
                  <c:v>24.907377666666665</c:v>
                </c:pt>
                <c:pt idx="3715">
                  <c:v>24.899180833333311</c:v>
                </c:pt>
                <c:pt idx="3716">
                  <c:v>24.902459499999988</c:v>
                </c:pt>
                <c:pt idx="3717">
                  <c:v>24.886885666666693</c:v>
                </c:pt>
                <c:pt idx="3718">
                  <c:v>24.891257333333321</c:v>
                </c:pt>
                <c:pt idx="3719">
                  <c:v>24.859289999999987</c:v>
                </c:pt>
                <c:pt idx="3720">
                  <c:v>24.817486833333319</c:v>
                </c:pt>
                <c:pt idx="3721">
                  <c:v>24.808197166666673</c:v>
                </c:pt>
                <c:pt idx="3722">
                  <c:v>24.8005468333333</c:v>
                </c:pt>
                <c:pt idx="3723">
                  <c:v>24.806830999999992</c:v>
                </c:pt>
                <c:pt idx="3724">
                  <c:v>24.785246333333291</c:v>
                </c:pt>
                <c:pt idx="3725">
                  <c:v>24.800546833333296</c:v>
                </c:pt>
                <c:pt idx="3726">
                  <c:v>24.842349999999978</c:v>
                </c:pt>
                <c:pt idx="3727">
                  <c:v>24.83224066666666</c:v>
                </c:pt>
                <c:pt idx="3728">
                  <c:v>24.843989333333319</c:v>
                </c:pt>
                <c:pt idx="3729">
                  <c:v>24.817759833333312</c:v>
                </c:pt>
                <c:pt idx="3730">
                  <c:v>24.821584999999992</c:v>
                </c:pt>
                <c:pt idx="3731">
                  <c:v>24.837978333333325</c:v>
                </c:pt>
                <c:pt idx="3732">
                  <c:v>24.815573999999987</c:v>
                </c:pt>
                <c:pt idx="3733">
                  <c:v>24.850273499999997</c:v>
                </c:pt>
                <c:pt idx="3734">
                  <c:v>24.846721499999987</c:v>
                </c:pt>
                <c:pt idx="3735">
                  <c:v>24.838524833333306</c:v>
                </c:pt>
                <c:pt idx="3736">
                  <c:v>24.846175166666683</c:v>
                </c:pt>
                <c:pt idx="3737">
                  <c:v>24.826229666666663</c:v>
                </c:pt>
                <c:pt idx="3738">
                  <c:v>24.841530166666661</c:v>
                </c:pt>
                <c:pt idx="3739">
                  <c:v>24.837158666666685</c:v>
                </c:pt>
                <c:pt idx="3740">
                  <c:v>24.831420999999992</c:v>
                </c:pt>
                <c:pt idx="3741">
                  <c:v>24.83879816666667</c:v>
                </c:pt>
                <c:pt idx="3742">
                  <c:v>24.852459333333304</c:v>
                </c:pt>
                <c:pt idx="3743">
                  <c:v>24.859289999999987</c:v>
                </c:pt>
                <c:pt idx="3744">
                  <c:v>24.85163966666666</c:v>
                </c:pt>
                <c:pt idx="3745">
                  <c:v>24.835792666666659</c:v>
                </c:pt>
                <c:pt idx="3746">
                  <c:v>24.834153333333326</c:v>
                </c:pt>
                <c:pt idx="3747">
                  <c:v>24.811748833333304</c:v>
                </c:pt>
                <c:pt idx="3748">
                  <c:v>24.836065666666681</c:v>
                </c:pt>
                <c:pt idx="3749">
                  <c:v>24.841803333333313</c:v>
                </c:pt>
                <c:pt idx="3750">
                  <c:v>24.832240333333306</c:v>
                </c:pt>
                <c:pt idx="3751">
                  <c:v>24.815027333333315</c:v>
                </c:pt>
                <c:pt idx="3752">
                  <c:v>24.819945333333326</c:v>
                </c:pt>
                <c:pt idx="3753">
                  <c:v>24.82349716666667</c:v>
                </c:pt>
                <c:pt idx="3754">
                  <c:v>24.825136666666648</c:v>
                </c:pt>
                <c:pt idx="3755">
                  <c:v>24.827049166666665</c:v>
                </c:pt>
                <c:pt idx="3756">
                  <c:v>24.821311499999993</c:v>
                </c:pt>
                <c:pt idx="3757">
                  <c:v>24.837158500000005</c:v>
                </c:pt>
                <c:pt idx="3758">
                  <c:v>24.823497333333311</c:v>
                </c:pt>
                <c:pt idx="3759">
                  <c:v>24.827049166666679</c:v>
                </c:pt>
                <c:pt idx="3760">
                  <c:v>24.824590333333319</c:v>
                </c:pt>
                <c:pt idx="3761">
                  <c:v>24.819672333333319</c:v>
                </c:pt>
                <c:pt idx="3762">
                  <c:v>24.80847</c:v>
                </c:pt>
                <c:pt idx="3763">
                  <c:v>24.795628333333312</c:v>
                </c:pt>
                <c:pt idx="3764">
                  <c:v>24.767213000000002</c:v>
                </c:pt>
                <c:pt idx="3765">
                  <c:v>24.773497166666687</c:v>
                </c:pt>
                <c:pt idx="3766">
                  <c:v>24.768032666666663</c:v>
                </c:pt>
                <c:pt idx="3767">
                  <c:v>24.803005500000005</c:v>
                </c:pt>
                <c:pt idx="3768">
                  <c:v>24.808470000000003</c:v>
                </c:pt>
                <c:pt idx="3769">
                  <c:v>24.82021866666668</c:v>
                </c:pt>
                <c:pt idx="3770">
                  <c:v>24.803278833333316</c:v>
                </c:pt>
                <c:pt idx="3771">
                  <c:v>24.796174999999987</c:v>
                </c:pt>
                <c:pt idx="3772">
                  <c:v>24.798634166666666</c:v>
                </c:pt>
                <c:pt idx="3773">
                  <c:v>24.801093166666675</c:v>
                </c:pt>
                <c:pt idx="3774">
                  <c:v>24.792623333333299</c:v>
                </c:pt>
                <c:pt idx="3775">
                  <c:v>24.810929333333316</c:v>
                </c:pt>
                <c:pt idx="3776">
                  <c:v>24.811748999999999</c:v>
                </c:pt>
                <c:pt idx="3777">
                  <c:v>24.824863666666683</c:v>
                </c:pt>
                <c:pt idx="3778">
                  <c:v>24.82431716666667</c:v>
                </c:pt>
                <c:pt idx="3779">
                  <c:v>24.843989333333319</c:v>
                </c:pt>
                <c:pt idx="3780">
                  <c:v>24.856011166666683</c:v>
                </c:pt>
                <c:pt idx="3781">
                  <c:v>24.850273499999997</c:v>
                </c:pt>
                <c:pt idx="3782">
                  <c:v>24.860929333333306</c:v>
                </c:pt>
                <c:pt idx="3783">
                  <c:v>24.88770516666667</c:v>
                </c:pt>
                <c:pt idx="3784">
                  <c:v>24.902459333333304</c:v>
                </c:pt>
                <c:pt idx="3785">
                  <c:v>24.882787166666663</c:v>
                </c:pt>
                <c:pt idx="3786">
                  <c:v>24.870492166666661</c:v>
                </c:pt>
                <c:pt idx="3787">
                  <c:v>24.866940333333311</c:v>
                </c:pt>
                <c:pt idx="3788">
                  <c:v>24.854372000000001</c:v>
                </c:pt>
                <c:pt idx="3789">
                  <c:v>24.858743499999989</c:v>
                </c:pt>
                <c:pt idx="3790">
                  <c:v>24.84453566666668</c:v>
                </c:pt>
                <c:pt idx="3791">
                  <c:v>24.837158666666689</c:v>
                </c:pt>
                <c:pt idx="3792">
                  <c:v>24.821038499999997</c:v>
                </c:pt>
                <c:pt idx="3793">
                  <c:v>24.790710499999992</c:v>
                </c:pt>
                <c:pt idx="3794">
                  <c:v>24.805464666666683</c:v>
                </c:pt>
                <c:pt idx="3795">
                  <c:v>24.811748666666684</c:v>
                </c:pt>
                <c:pt idx="3796">
                  <c:v>24.806557333333323</c:v>
                </c:pt>
                <c:pt idx="3797">
                  <c:v>24.834426166666688</c:v>
                </c:pt>
                <c:pt idx="3798">
                  <c:v>24.82704916666669</c:v>
                </c:pt>
                <c:pt idx="3799">
                  <c:v>24.854644666666687</c:v>
                </c:pt>
                <c:pt idx="3800">
                  <c:v>24.890437000000009</c:v>
                </c:pt>
                <c:pt idx="3801">
                  <c:v>24.904917833333325</c:v>
                </c:pt>
                <c:pt idx="3802">
                  <c:v>24.910928666666692</c:v>
                </c:pt>
                <c:pt idx="3803">
                  <c:v>24.888524166666677</c:v>
                </c:pt>
                <c:pt idx="3804">
                  <c:v>24.908196333333319</c:v>
                </c:pt>
                <c:pt idx="3805">
                  <c:v>24.934425833333325</c:v>
                </c:pt>
                <c:pt idx="3806">
                  <c:v>24.956010499999994</c:v>
                </c:pt>
                <c:pt idx="3807">
                  <c:v>24.964207333333313</c:v>
                </c:pt>
                <c:pt idx="3808">
                  <c:v>24.924316666666673</c:v>
                </c:pt>
                <c:pt idx="3809">
                  <c:v>24.9557373333333</c:v>
                </c:pt>
                <c:pt idx="3810">
                  <c:v>24.965026999999985</c:v>
                </c:pt>
                <c:pt idx="3811">
                  <c:v>24.972677166666674</c:v>
                </c:pt>
                <c:pt idx="3812">
                  <c:v>24.984425833333312</c:v>
                </c:pt>
                <c:pt idx="3813">
                  <c:v>24.986611666666654</c:v>
                </c:pt>
                <c:pt idx="3814">
                  <c:v>24.997540499999989</c:v>
                </c:pt>
                <c:pt idx="3815">
                  <c:v>24.995081499999991</c:v>
                </c:pt>
                <c:pt idx="3816">
                  <c:v>25.005464</c:v>
                </c:pt>
                <c:pt idx="3817">
                  <c:v>24.994261833333319</c:v>
                </c:pt>
                <c:pt idx="3818">
                  <c:v>25.020217999999989</c:v>
                </c:pt>
                <c:pt idx="3819">
                  <c:v>25.012567833333307</c:v>
                </c:pt>
                <c:pt idx="3820">
                  <c:v>24.998086833333296</c:v>
                </c:pt>
                <c:pt idx="3821">
                  <c:v>25.012840833333307</c:v>
                </c:pt>
                <c:pt idx="3822">
                  <c:v>25.044534833333305</c:v>
                </c:pt>
                <c:pt idx="3823">
                  <c:v>25.036064999999994</c:v>
                </c:pt>
                <c:pt idx="3824">
                  <c:v>25.053824499999997</c:v>
                </c:pt>
                <c:pt idx="3825">
                  <c:v>25.036884666666683</c:v>
                </c:pt>
                <c:pt idx="3826">
                  <c:v>25.054370999999996</c:v>
                </c:pt>
                <c:pt idx="3827">
                  <c:v>25.027594999999987</c:v>
                </c:pt>
                <c:pt idx="3828">
                  <c:v>25.007922833333311</c:v>
                </c:pt>
                <c:pt idx="3829">
                  <c:v>25.004644166666665</c:v>
                </c:pt>
                <c:pt idx="3830">
                  <c:v>24.996447333333304</c:v>
                </c:pt>
                <c:pt idx="3831">
                  <c:v>24.978414499999992</c:v>
                </c:pt>
                <c:pt idx="3832">
                  <c:v>24.968031833333303</c:v>
                </c:pt>
                <c:pt idx="3833">
                  <c:v>24.965026499999983</c:v>
                </c:pt>
                <c:pt idx="3834">
                  <c:v>24.963113833333299</c:v>
                </c:pt>
                <c:pt idx="3835">
                  <c:v>24.94562766666666</c:v>
                </c:pt>
                <c:pt idx="3836">
                  <c:v>24.94070966666666</c:v>
                </c:pt>
                <c:pt idx="3837">
                  <c:v>24.951092333333317</c:v>
                </c:pt>
                <c:pt idx="3838">
                  <c:v>24.940983000000006</c:v>
                </c:pt>
                <c:pt idx="3839">
                  <c:v>24.931966666666678</c:v>
                </c:pt>
                <c:pt idx="3840">
                  <c:v>24.930054000000005</c:v>
                </c:pt>
                <c:pt idx="3841">
                  <c:v>24.908742499999978</c:v>
                </c:pt>
                <c:pt idx="3842">
                  <c:v>24.909562166666664</c:v>
                </c:pt>
                <c:pt idx="3843">
                  <c:v>24.900272666666663</c:v>
                </c:pt>
                <c:pt idx="3844">
                  <c:v>24.898633333333304</c:v>
                </c:pt>
                <c:pt idx="3845">
                  <c:v>24.906830166666676</c:v>
                </c:pt>
                <c:pt idx="3846">
                  <c:v>24.910382166666661</c:v>
                </c:pt>
                <c:pt idx="3847">
                  <c:v>24.917486</c:v>
                </c:pt>
                <c:pt idx="3848">
                  <c:v>24.928961499999996</c:v>
                </c:pt>
                <c:pt idx="3849">
                  <c:v>24.918852166666678</c:v>
                </c:pt>
                <c:pt idx="3850">
                  <c:v>24.929234833333304</c:v>
                </c:pt>
                <c:pt idx="3851">
                  <c:v>24.928688333333305</c:v>
                </c:pt>
                <c:pt idx="3852">
                  <c:v>24.951912333333311</c:v>
                </c:pt>
                <c:pt idx="3853">
                  <c:v>24.976502499999981</c:v>
                </c:pt>
                <c:pt idx="3854">
                  <c:v>24.976229166666659</c:v>
                </c:pt>
                <c:pt idx="3855">
                  <c:v>24.996174666666661</c:v>
                </c:pt>
                <c:pt idx="3856">
                  <c:v>24.996174666666661</c:v>
                </c:pt>
                <c:pt idx="3857">
                  <c:v>24.980327833333291</c:v>
                </c:pt>
                <c:pt idx="3858">
                  <c:v>24.961748666666651</c:v>
                </c:pt>
                <c:pt idx="3859">
                  <c:v>24.933333499999989</c:v>
                </c:pt>
                <c:pt idx="3860">
                  <c:v>24.903825333333316</c:v>
                </c:pt>
                <c:pt idx="3861">
                  <c:v>24.885246166666654</c:v>
                </c:pt>
                <c:pt idx="3862">
                  <c:v>24.88060149999999</c:v>
                </c:pt>
                <c:pt idx="3863">
                  <c:v>24.892076999999986</c:v>
                </c:pt>
                <c:pt idx="3864">
                  <c:v>24.859290166666675</c:v>
                </c:pt>
                <c:pt idx="3865">
                  <c:v>24.852459500000002</c:v>
                </c:pt>
                <c:pt idx="3866">
                  <c:v>24.845355666666673</c:v>
                </c:pt>
                <c:pt idx="3867">
                  <c:v>24.85327916666667</c:v>
                </c:pt>
                <c:pt idx="3868">
                  <c:v>24.866393999999989</c:v>
                </c:pt>
                <c:pt idx="3869">
                  <c:v>24.843716499999989</c:v>
                </c:pt>
                <c:pt idx="3870">
                  <c:v>24.860929666666664</c:v>
                </c:pt>
                <c:pt idx="3871">
                  <c:v>24.887159166666677</c:v>
                </c:pt>
                <c:pt idx="3872">
                  <c:v>24.88224116666667</c:v>
                </c:pt>
                <c:pt idx="3873">
                  <c:v>24.853279500000003</c:v>
                </c:pt>
                <c:pt idx="3874">
                  <c:v>24.872131999999993</c:v>
                </c:pt>
                <c:pt idx="3875">
                  <c:v>24.877869666666694</c:v>
                </c:pt>
                <c:pt idx="3876">
                  <c:v>24.871312333333311</c:v>
                </c:pt>
                <c:pt idx="3877">
                  <c:v>24.883607333333309</c:v>
                </c:pt>
                <c:pt idx="3878">
                  <c:v>24.889071833333318</c:v>
                </c:pt>
                <c:pt idx="3879">
                  <c:v>24.894536166666683</c:v>
                </c:pt>
                <c:pt idx="3880">
                  <c:v>24.909836666666664</c:v>
                </c:pt>
                <c:pt idx="3881">
                  <c:v>24.896995166666688</c:v>
                </c:pt>
                <c:pt idx="3882">
                  <c:v>24.874317666666681</c:v>
                </c:pt>
                <c:pt idx="3883">
                  <c:v>24.898907833333318</c:v>
                </c:pt>
                <c:pt idx="3884">
                  <c:v>24.882787666666669</c:v>
                </c:pt>
                <c:pt idx="3885">
                  <c:v>24.891257500000005</c:v>
                </c:pt>
                <c:pt idx="3886">
                  <c:v>24.894809500000001</c:v>
                </c:pt>
                <c:pt idx="3887">
                  <c:v>24.90437233333331</c:v>
                </c:pt>
                <c:pt idx="3888">
                  <c:v>24.907651000000001</c:v>
                </c:pt>
                <c:pt idx="3889">
                  <c:v>24.901366833333309</c:v>
                </c:pt>
                <c:pt idx="3890">
                  <c:v>24.925956999999986</c:v>
                </c:pt>
                <c:pt idx="3891">
                  <c:v>24.930055333333314</c:v>
                </c:pt>
                <c:pt idx="3892">
                  <c:v>24.960929666666662</c:v>
                </c:pt>
                <c:pt idx="3893">
                  <c:v>24.962568999999981</c:v>
                </c:pt>
                <c:pt idx="3894">
                  <c:v>24.952186499999989</c:v>
                </c:pt>
                <c:pt idx="3895">
                  <c:v>24.969945999999986</c:v>
                </c:pt>
                <c:pt idx="3896">
                  <c:v>24.978142666666653</c:v>
                </c:pt>
                <c:pt idx="3897">
                  <c:v>24.973497833333305</c:v>
                </c:pt>
                <c:pt idx="3898">
                  <c:v>24.988251999999989</c:v>
                </c:pt>
                <c:pt idx="3899">
                  <c:v>24.98388033333331</c:v>
                </c:pt>
                <c:pt idx="3900">
                  <c:v>24.982514333333299</c:v>
                </c:pt>
                <c:pt idx="3901">
                  <c:v>25.024317666666668</c:v>
                </c:pt>
                <c:pt idx="3902">
                  <c:v>25.036339499999993</c:v>
                </c:pt>
                <c:pt idx="3903">
                  <c:v>25.024864000000019</c:v>
                </c:pt>
                <c:pt idx="3904">
                  <c:v>24.993716333333307</c:v>
                </c:pt>
                <c:pt idx="3905">
                  <c:v>24.98306066666667</c:v>
                </c:pt>
                <c:pt idx="3906">
                  <c:v>24.97021899999999</c:v>
                </c:pt>
                <c:pt idx="3907">
                  <c:v>24.979781833333313</c:v>
                </c:pt>
                <c:pt idx="3908">
                  <c:v>24.972678000000009</c:v>
                </c:pt>
                <c:pt idx="3909">
                  <c:v>24.984153499999994</c:v>
                </c:pt>
                <c:pt idx="3910">
                  <c:v>24.983606999999985</c:v>
                </c:pt>
                <c:pt idx="3911">
                  <c:v>24.99836116666668</c:v>
                </c:pt>
                <c:pt idx="3912">
                  <c:v>25.008197166666683</c:v>
                </c:pt>
                <c:pt idx="3913">
                  <c:v>24.994535999999997</c:v>
                </c:pt>
                <c:pt idx="3914">
                  <c:v>24.969672666666664</c:v>
                </c:pt>
                <c:pt idx="3915">
                  <c:v>24.971038666666686</c:v>
                </c:pt>
                <c:pt idx="3916">
                  <c:v>24.980328333333315</c:v>
                </c:pt>
                <c:pt idx="3917">
                  <c:v>24.974317333333317</c:v>
                </c:pt>
                <c:pt idx="3918">
                  <c:v>24.98633916666666</c:v>
                </c:pt>
                <c:pt idx="3919">
                  <c:v>24.974590499999991</c:v>
                </c:pt>
                <c:pt idx="3920">
                  <c:v>24.979781833333313</c:v>
                </c:pt>
                <c:pt idx="3921">
                  <c:v>24.964754500000002</c:v>
                </c:pt>
                <c:pt idx="3922">
                  <c:v>24.946721666666662</c:v>
                </c:pt>
                <c:pt idx="3923">
                  <c:v>24.948360999999981</c:v>
                </c:pt>
                <c:pt idx="3924">
                  <c:v>24.957650666666677</c:v>
                </c:pt>
                <c:pt idx="3925">
                  <c:v>24.9573775</c:v>
                </c:pt>
                <c:pt idx="3926">
                  <c:v>24.956011333333318</c:v>
                </c:pt>
                <c:pt idx="3927">
                  <c:v>24.954098666666678</c:v>
                </c:pt>
                <c:pt idx="3928">
                  <c:v>24.957650500000003</c:v>
                </c:pt>
                <c:pt idx="3929">
                  <c:v>24.94071049999998</c:v>
                </c:pt>
                <c:pt idx="3930">
                  <c:v>24.916120333333311</c:v>
                </c:pt>
                <c:pt idx="3931">
                  <c:v>24.899180499999996</c:v>
                </c:pt>
                <c:pt idx="3932">
                  <c:v>24.890437333333306</c:v>
                </c:pt>
                <c:pt idx="3933">
                  <c:v>24.887978333333329</c:v>
                </c:pt>
                <c:pt idx="3934">
                  <c:v>24.87459033333332</c:v>
                </c:pt>
                <c:pt idx="3935">
                  <c:v>24.860929166666679</c:v>
                </c:pt>
                <c:pt idx="3936">
                  <c:v>24.85327883333332</c:v>
                </c:pt>
                <c:pt idx="3937">
                  <c:v>24.834153166666688</c:v>
                </c:pt>
                <c:pt idx="3938">
                  <c:v>24.809016499999988</c:v>
                </c:pt>
                <c:pt idx="3939">
                  <c:v>24.797267999999999</c:v>
                </c:pt>
                <c:pt idx="3940">
                  <c:v>24.776503000000002</c:v>
                </c:pt>
                <c:pt idx="3941">
                  <c:v>24.772404666666667</c:v>
                </c:pt>
                <c:pt idx="3942">
                  <c:v>24.7819675</c:v>
                </c:pt>
                <c:pt idx="3943">
                  <c:v>24.741530333333309</c:v>
                </c:pt>
                <c:pt idx="3944">
                  <c:v>24.748087666666667</c:v>
                </c:pt>
                <c:pt idx="3945">
                  <c:v>24.74098383333331</c:v>
                </c:pt>
                <c:pt idx="3946">
                  <c:v>24.736065666666683</c:v>
                </c:pt>
                <c:pt idx="3947">
                  <c:v>24.755464500000002</c:v>
                </c:pt>
                <c:pt idx="3948">
                  <c:v>24.738797833333305</c:v>
                </c:pt>
                <c:pt idx="3949">
                  <c:v>24.737704833333314</c:v>
                </c:pt>
                <c:pt idx="3950">
                  <c:v>24.704918000000013</c:v>
                </c:pt>
                <c:pt idx="3951">
                  <c:v>24.725682999999982</c:v>
                </c:pt>
                <c:pt idx="3952">
                  <c:v>24.692896166666678</c:v>
                </c:pt>
                <c:pt idx="3953">
                  <c:v>24.696174833333316</c:v>
                </c:pt>
                <c:pt idx="3954">
                  <c:v>24.673770499999996</c:v>
                </c:pt>
                <c:pt idx="3955">
                  <c:v>24.662568333333319</c:v>
                </c:pt>
                <c:pt idx="3956">
                  <c:v>24.642076499999988</c:v>
                </c:pt>
                <c:pt idx="3957">
                  <c:v>24.62978133333332</c:v>
                </c:pt>
                <c:pt idx="3958">
                  <c:v>24.623497166666677</c:v>
                </c:pt>
                <c:pt idx="3959">
                  <c:v>24.630054500000014</c:v>
                </c:pt>
                <c:pt idx="3960">
                  <c:v>24.624590000000001</c:v>
                </c:pt>
                <c:pt idx="3961">
                  <c:v>24.584425999999993</c:v>
                </c:pt>
                <c:pt idx="3962">
                  <c:v>24.557376833333318</c:v>
                </c:pt>
                <c:pt idx="3963">
                  <c:v>24.562021666666666</c:v>
                </c:pt>
                <c:pt idx="3964">
                  <c:v>24.558742999999986</c:v>
                </c:pt>
                <c:pt idx="3965">
                  <c:v>24.548087166666665</c:v>
                </c:pt>
                <c:pt idx="3966">
                  <c:v>24.537431499999993</c:v>
                </c:pt>
                <c:pt idx="3967">
                  <c:v>24.516666499999996</c:v>
                </c:pt>
                <c:pt idx="3968">
                  <c:v>24.50273199999998</c:v>
                </c:pt>
                <c:pt idx="3969">
                  <c:v>24.481420499999984</c:v>
                </c:pt>
                <c:pt idx="3970">
                  <c:v>24.469125499999986</c:v>
                </c:pt>
                <c:pt idx="3971">
                  <c:v>24.414207499999996</c:v>
                </c:pt>
                <c:pt idx="3972">
                  <c:v>24.403005333333319</c:v>
                </c:pt>
                <c:pt idx="3973">
                  <c:v>24.409835999999999</c:v>
                </c:pt>
                <c:pt idx="3974">
                  <c:v>24.407650166666677</c:v>
                </c:pt>
                <c:pt idx="3975">
                  <c:v>24.396721333333311</c:v>
                </c:pt>
                <c:pt idx="3976">
                  <c:v>24.376775999999996</c:v>
                </c:pt>
                <c:pt idx="3977">
                  <c:v>24.366939999999989</c:v>
                </c:pt>
                <c:pt idx="3978">
                  <c:v>24.345628499999989</c:v>
                </c:pt>
                <c:pt idx="3979">
                  <c:v>24.345355166666671</c:v>
                </c:pt>
                <c:pt idx="3980">
                  <c:v>24.325409833333296</c:v>
                </c:pt>
                <c:pt idx="3981">
                  <c:v>24.34016383333331</c:v>
                </c:pt>
                <c:pt idx="3982">
                  <c:v>24.337704833333316</c:v>
                </c:pt>
                <c:pt idx="3983">
                  <c:v>24.314753999999997</c:v>
                </c:pt>
                <c:pt idx="3984">
                  <c:v>24.2915298333333</c:v>
                </c:pt>
                <c:pt idx="3985">
                  <c:v>24.278688333333307</c:v>
                </c:pt>
                <c:pt idx="3986">
                  <c:v>24.26885233333331</c:v>
                </c:pt>
                <c:pt idx="3987">
                  <c:v>24.259016333333317</c:v>
                </c:pt>
                <c:pt idx="3988">
                  <c:v>24.257103833333318</c:v>
                </c:pt>
                <c:pt idx="3989">
                  <c:v>24.256011000000004</c:v>
                </c:pt>
                <c:pt idx="3990">
                  <c:v>24.236065666666693</c:v>
                </c:pt>
                <c:pt idx="3991">
                  <c:v>24.224043833333312</c:v>
                </c:pt>
                <c:pt idx="3992">
                  <c:v>24.196721333333322</c:v>
                </c:pt>
                <c:pt idx="3993">
                  <c:v>24.193989000000013</c:v>
                </c:pt>
                <c:pt idx="3994">
                  <c:v>24.172950833333321</c:v>
                </c:pt>
                <c:pt idx="3995">
                  <c:v>24.17759566666669</c:v>
                </c:pt>
                <c:pt idx="3996">
                  <c:v>24.166120333333311</c:v>
                </c:pt>
                <c:pt idx="3997">
                  <c:v>24.163388166666682</c:v>
                </c:pt>
                <c:pt idx="3998">
                  <c:v>24.16475433333332</c:v>
                </c:pt>
                <c:pt idx="3999">
                  <c:v>24.160656000000003</c:v>
                </c:pt>
                <c:pt idx="4000">
                  <c:v>24.149727000000002</c:v>
                </c:pt>
                <c:pt idx="4001">
                  <c:v>24.128962000000005</c:v>
                </c:pt>
                <c:pt idx="4002">
                  <c:v>24.102186000000003</c:v>
                </c:pt>
                <c:pt idx="4003">
                  <c:v>24.106557500000005</c:v>
                </c:pt>
                <c:pt idx="4004">
                  <c:v>24.107377166666694</c:v>
                </c:pt>
                <c:pt idx="4005">
                  <c:v>24.098907333333322</c:v>
                </c:pt>
                <c:pt idx="4006">
                  <c:v>24.073497666666675</c:v>
                </c:pt>
                <c:pt idx="4007">
                  <c:v>24.037158833333329</c:v>
                </c:pt>
                <c:pt idx="4008">
                  <c:v>24.037158833333329</c:v>
                </c:pt>
                <c:pt idx="4009">
                  <c:v>24.015847500000007</c:v>
                </c:pt>
                <c:pt idx="4010">
                  <c:v>24.016667166666693</c:v>
                </c:pt>
                <c:pt idx="4011">
                  <c:v>24.001366666666684</c:v>
                </c:pt>
                <c:pt idx="4012">
                  <c:v>24.008197333333317</c:v>
                </c:pt>
                <c:pt idx="4013">
                  <c:v>23.985519666666665</c:v>
                </c:pt>
                <c:pt idx="4014">
                  <c:v>24.004372166666684</c:v>
                </c:pt>
                <c:pt idx="4015">
                  <c:v>23.971038833333314</c:v>
                </c:pt>
                <c:pt idx="4016">
                  <c:v>23.977323166666675</c:v>
                </c:pt>
                <c:pt idx="4017">
                  <c:v>23.970765833333314</c:v>
                </c:pt>
                <c:pt idx="4018">
                  <c:v>23.954372333333311</c:v>
                </c:pt>
                <c:pt idx="4019">
                  <c:v>23.931968000000012</c:v>
                </c:pt>
                <c:pt idx="4020">
                  <c:v>23.950547166666674</c:v>
                </c:pt>
                <c:pt idx="4021">
                  <c:v>23.967487000000006</c:v>
                </c:pt>
                <c:pt idx="4022">
                  <c:v>23.966120833333299</c:v>
                </c:pt>
                <c:pt idx="4023">
                  <c:v>23.945902333333311</c:v>
                </c:pt>
                <c:pt idx="4024">
                  <c:v>23.956558166666682</c:v>
                </c:pt>
                <c:pt idx="4025">
                  <c:v>23.944809500000002</c:v>
                </c:pt>
                <c:pt idx="4026">
                  <c:v>23.930601833333313</c:v>
                </c:pt>
                <c:pt idx="4027">
                  <c:v>23.907924166666678</c:v>
                </c:pt>
                <c:pt idx="4028">
                  <c:v>23.888525333333309</c:v>
                </c:pt>
                <c:pt idx="4029">
                  <c:v>23.901913333333319</c:v>
                </c:pt>
                <c:pt idx="4030">
                  <c:v>23.915301166666673</c:v>
                </c:pt>
                <c:pt idx="4031">
                  <c:v>23.953006000000002</c:v>
                </c:pt>
                <c:pt idx="4032">
                  <c:v>23.951093499999999</c:v>
                </c:pt>
                <c:pt idx="4033">
                  <c:v>23.94289666666667</c:v>
                </c:pt>
                <c:pt idx="4034">
                  <c:v>23.938525166666661</c:v>
                </c:pt>
                <c:pt idx="4035">
                  <c:v>23.940710833333302</c:v>
                </c:pt>
                <c:pt idx="4036">
                  <c:v>23.951912999999987</c:v>
                </c:pt>
                <c:pt idx="4037">
                  <c:v>23.926229833333295</c:v>
                </c:pt>
                <c:pt idx="4038">
                  <c:v>23.915847333333311</c:v>
                </c:pt>
                <c:pt idx="4039">
                  <c:v>23.904918500000004</c:v>
                </c:pt>
                <c:pt idx="4040">
                  <c:v>23.909016833333304</c:v>
                </c:pt>
                <c:pt idx="4041">
                  <c:v>23.887705333333319</c:v>
                </c:pt>
                <c:pt idx="4042">
                  <c:v>23.876776333333311</c:v>
                </c:pt>
                <c:pt idx="4043">
                  <c:v>23.893989499999996</c:v>
                </c:pt>
                <c:pt idx="4044">
                  <c:v>23.926503166666667</c:v>
                </c:pt>
                <c:pt idx="4045">
                  <c:v>23.934973000000014</c:v>
                </c:pt>
                <c:pt idx="4046">
                  <c:v>23.931694333333319</c:v>
                </c:pt>
                <c:pt idx="4047">
                  <c:v>23.92923533333331</c:v>
                </c:pt>
                <c:pt idx="4048">
                  <c:v>23.921311666666671</c:v>
                </c:pt>
                <c:pt idx="4049">
                  <c:v>23.934426499999997</c:v>
                </c:pt>
                <c:pt idx="4050">
                  <c:v>23.941257</c:v>
                </c:pt>
                <c:pt idx="4051">
                  <c:v>23.936885333333329</c:v>
                </c:pt>
                <c:pt idx="4052">
                  <c:v>23.948087499999993</c:v>
                </c:pt>
                <c:pt idx="4053">
                  <c:v>23.956011</c:v>
                </c:pt>
                <c:pt idx="4054">
                  <c:v>23.951093</c:v>
                </c:pt>
                <c:pt idx="4055">
                  <c:v>23.962295166666664</c:v>
                </c:pt>
                <c:pt idx="4056">
                  <c:v>23.974316999999989</c:v>
                </c:pt>
                <c:pt idx="4057">
                  <c:v>23.958743166666647</c:v>
                </c:pt>
                <c:pt idx="4058">
                  <c:v>23.95628416666667</c:v>
                </c:pt>
                <c:pt idx="4059">
                  <c:v>23.960928833333302</c:v>
                </c:pt>
                <c:pt idx="4060">
                  <c:v>23.969398833333305</c:v>
                </c:pt>
                <c:pt idx="4061">
                  <c:v>23.974863166666676</c:v>
                </c:pt>
                <c:pt idx="4062">
                  <c:v>23.981420499999981</c:v>
                </c:pt>
                <c:pt idx="4063">
                  <c:v>23.971037999999989</c:v>
                </c:pt>
                <c:pt idx="4064">
                  <c:v>23.951092666666661</c:v>
                </c:pt>
                <c:pt idx="4065">
                  <c:v>23.974863166666676</c:v>
                </c:pt>
                <c:pt idx="4066">
                  <c:v>23.9849723333333</c:v>
                </c:pt>
                <c:pt idx="4067">
                  <c:v>23.980873999999989</c:v>
                </c:pt>
                <c:pt idx="4068">
                  <c:v>23.975136333333296</c:v>
                </c:pt>
                <c:pt idx="4069">
                  <c:v>23.97568266666665</c:v>
                </c:pt>
                <c:pt idx="4070">
                  <c:v>23.971584333333311</c:v>
                </c:pt>
                <c:pt idx="4071">
                  <c:v>23.94999966666666</c:v>
                </c:pt>
                <c:pt idx="4072">
                  <c:v>23.934152666666673</c:v>
                </c:pt>
                <c:pt idx="4073">
                  <c:v>23.946720999999986</c:v>
                </c:pt>
                <c:pt idx="4074">
                  <c:v>23.956556999999989</c:v>
                </c:pt>
                <c:pt idx="4075">
                  <c:v>23.9636608333333</c:v>
                </c:pt>
                <c:pt idx="4076">
                  <c:v>23.94125633333331</c:v>
                </c:pt>
                <c:pt idx="4077">
                  <c:v>23.932786333333308</c:v>
                </c:pt>
                <c:pt idx="4078">
                  <c:v>23.937158000000011</c:v>
                </c:pt>
                <c:pt idx="4079">
                  <c:v>23.943168999999994</c:v>
                </c:pt>
                <c:pt idx="4080">
                  <c:v>23.915027000000002</c:v>
                </c:pt>
                <c:pt idx="4081">
                  <c:v>23.92786866666669</c:v>
                </c:pt>
                <c:pt idx="4082">
                  <c:v>23.92595616666668</c:v>
                </c:pt>
                <c:pt idx="4083">
                  <c:v>23.932513499999995</c:v>
                </c:pt>
                <c:pt idx="4084">
                  <c:v>23.952458833333306</c:v>
                </c:pt>
                <c:pt idx="4085">
                  <c:v>23.969125499999993</c:v>
                </c:pt>
                <c:pt idx="4086">
                  <c:v>23.979234833333312</c:v>
                </c:pt>
                <c:pt idx="4087">
                  <c:v>24.006557166666678</c:v>
                </c:pt>
                <c:pt idx="4088">
                  <c:v>24.033059833333322</c:v>
                </c:pt>
                <c:pt idx="4089">
                  <c:v>24.033879500000001</c:v>
                </c:pt>
                <c:pt idx="4090">
                  <c:v>24.005464333333318</c:v>
                </c:pt>
                <c:pt idx="4091">
                  <c:v>23.988251333333313</c:v>
                </c:pt>
                <c:pt idx="4092">
                  <c:v>23.981693833333303</c:v>
                </c:pt>
                <c:pt idx="4093">
                  <c:v>23.981147499999995</c:v>
                </c:pt>
                <c:pt idx="4094">
                  <c:v>23.995628333333304</c:v>
                </c:pt>
                <c:pt idx="4095">
                  <c:v>23.970765000000007</c:v>
                </c:pt>
                <c:pt idx="4096">
                  <c:v>23.954644666666663</c:v>
                </c:pt>
                <c:pt idx="4097">
                  <c:v>23.959016333333309</c:v>
                </c:pt>
                <c:pt idx="4098">
                  <c:v>23.979234833333305</c:v>
                </c:pt>
                <c:pt idx="4099">
                  <c:v>23.979507999999988</c:v>
                </c:pt>
                <c:pt idx="4100">
                  <c:v>23.995355</c:v>
                </c:pt>
                <c:pt idx="4101">
                  <c:v>24.000546333333304</c:v>
                </c:pt>
                <c:pt idx="4102">
                  <c:v>24.016393333333319</c:v>
                </c:pt>
                <c:pt idx="4103">
                  <c:v>24.007376833333318</c:v>
                </c:pt>
                <c:pt idx="4104">
                  <c:v>23.981420666666658</c:v>
                </c:pt>
                <c:pt idx="4105">
                  <c:v>23.974043666666663</c:v>
                </c:pt>
                <c:pt idx="4106">
                  <c:v>23.965027166666669</c:v>
                </c:pt>
                <c:pt idx="4107">
                  <c:v>23.977595500000003</c:v>
                </c:pt>
                <c:pt idx="4108">
                  <c:v>23.970491833333305</c:v>
                </c:pt>
                <c:pt idx="4109">
                  <c:v>23.951092833333306</c:v>
                </c:pt>
                <c:pt idx="4110">
                  <c:v>23.974316999999989</c:v>
                </c:pt>
                <c:pt idx="4111">
                  <c:v>23.974043833333305</c:v>
                </c:pt>
                <c:pt idx="4112">
                  <c:v>23.992349999999973</c:v>
                </c:pt>
                <c:pt idx="4113">
                  <c:v>23.983333666666656</c:v>
                </c:pt>
                <c:pt idx="4114">
                  <c:v>23.986885499999996</c:v>
                </c:pt>
                <c:pt idx="4115">
                  <c:v>23.9576505</c:v>
                </c:pt>
                <c:pt idx="4116">
                  <c:v>23.950546666666661</c:v>
                </c:pt>
                <c:pt idx="4117">
                  <c:v>23.964754333333318</c:v>
                </c:pt>
                <c:pt idx="4118">
                  <c:v>23.949726999999985</c:v>
                </c:pt>
                <c:pt idx="4119">
                  <c:v>23.931147833333313</c:v>
                </c:pt>
                <c:pt idx="4120">
                  <c:v>23.915027666666674</c:v>
                </c:pt>
                <c:pt idx="4121">
                  <c:v>23.904918500000001</c:v>
                </c:pt>
                <c:pt idx="4122">
                  <c:v>23.897541500000003</c:v>
                </c:pt>
                <c:pt idx="4123">
                  <c:v>23.931421333333322</c:v>
                </c:pt>
                <c:pt idx="4124">
                  <c:v>23.939891333333321</c:v>
                </c:pt>
                <c:pt idx="4125">
                  <c:v>23.905191833333312</c:v>
                </c:pt>
                <c:pt idx="4126">
                  <c:v>23.893170000000001</c:v>
                </c:pt>
                <c:pt idx="4127">
                  <c:v>23.890984166666694</c:v>
                </c:pt>
                <c:pt idx="4128">
                  <c:v>23.889618000000002</c:v>
                </c:pt>
                <c:pt idx="4129">
                  <c:v>23.893443166666668</c:v>
                </c:pt>
                <c:pt idx="4130">
                  <c:v>23.909563333333317</c:v>
                </c:pt>
                <c:pt idx="4131">
                  <c:v>23.917213666666683</c:v>
                </c:pt>
                <c:pt idx="4132">
                  <c:v>23.925137166666673</c:v>
                </c:pt>
                <c:pt idx="4133">
                  <c:v>23.919399499999997</c:v>
                </c:pt>
                <c:pt idx="4134">
                  <c:v>23.901366666666668</c:v>
                </c:pt>
                <c:pt idx="4135">
                  <c:v>23.892350166666681</c:v>
                </c:pt>
                <c:pt idx="4136">
                  <c:v>23.904372000000002</c:v>
                </c:pt>
                <c:pt idx="4137">
                  <c:v>23.886066000000003</c:v>
                </c:pt>
                <c:pt idx="4138">
                  <c:v>23.87568349999999</c:v>
                </c:pt>
                <c:pt idx="4139">
                  <c:v>23.862022333333304</c:v>
                </c:pt>
                <c:pt idx="4140">
                  <c:v>23.846721666666667</c:v>
                </c:pt>
                <c:pt idx="4141">
                  <c:v>23.834426500000003</c:v>
                </c:pt>
                <c:pt idx="4142">
                  <c:v>23.856830833333319</c:v>
                </c:pt>
                <c:pt idx="4143">
                  <c:v>23.855464666666684</c:v>
                </c:pt>
                <c:pt idx="4144">
                  <c:v>23.84535533333332</c:v>
                </c:pt>
                <c:pt idx="4145">
                  <c:v>23.850819833333318</c:v>
                </c:pt>
                <c:pt idx="4146">
                  <c:v>23.851093000000017</c:v>
                </c:pt>
                <c:pt idx="4147">
                  <c:v>23.856284333333321</c:v>
                </c:pt>
                <c:pt idx="4148">
                  <c:v>23.866940000000003</c:v>
                </c:pt>
                <c:pt idx="4149">
                  <c:v>23.847541</c:v>
                </c:pt>
                <c:pt idx="4150">
                  <c:v>23.857377000000014</c:v>
                </c:pt>
                <c:pt idx="4151">
                  <c:v>23.834699333333322</c:v>
                </c:pt>
                <c:pt idx="4152">
                  <c:v>23.837158333333328</c:v>
                </c:pt>
                <c:pt idx="4153">
                  <c:v>23.833606333333311</c:v>
                </c:pt>
                <c:pt idx="4154">
                  <c:v>23.823770333333318</c:v>
                </c:pt>
                <c:pt idx="4155">
                  <c:v>23.860382333333309</c:v>
                </c:pt>
                <c:pt idx="4156">
                  <c:v>23.879508166666678</c:v>
                </c:pt>
                <c:pt idx="4157">
                  <c:v>23.896994500000005</c:v>
                </c:pt>
                <c:pt idx="4158">
                  <c:v>23.912021833333306</c:v>
                </c:pt>
                <c:pt idx="4159">
                  <c:v>23.946447999999979</c:v>
                </c:pt>
                <c:pt idx="4160">
                  <c:v>23.921584499999987</c:v>
                </c:pt>
                <c:pt idx="4161">
                  <c:v>23.909289333333305</c:v>
                </c:pt>
                <c:pt idx="4162">
                  <c:v>23.924043333333305</c:v>
                </c:pt>
                <c:pt idx="4163">
                  <c:v>23.931420499999987</c:v>
                </c:pt>
                <c:pt idx="4164">
                  <c:v>23.959015999999988</c:v>
                </c:pt>
                <c:pt idx="4165">
                  <c:v>23.959289166666665</c:v>
                </c:pt>
                <c:pt idx="4166">
                  <c:v>23.964480499999986</c:v>
                </c:pt>
                <c:pt idx="4167">
                  <c:v>23.954097999999988</c:v>
                </c:pt>
                <c:pt idx="4168">
                  <c:v>23.956556999999989</c:v>
                </c:pt>
                <c:pt idx="4169">
                  <c:v>23.973223666666662</c:v>
                </c:pt>
                <c:pt idx="4170">
                  <c:v>23.946720833333291</c:v>
                </c:pt>
                <c:pt idx="4171">
                  <c:v>23.933605999999987</c:v>
                </c:pt>
                <c:pt idx="4172">
                  <c:v>23.896993833333315</c:v>
                </c:pt>
                <c:pt idx="4173">
                  <c:v>23.924316166666657</c:v>
                </c:pt>
                <c:pt idx="4174">
                  <c:v>23.936337999999989</c:v>
                </c:pt>
                <c:pt idx="4175">
                  <c:v>23.974042999999977</c:v>
                </c:pt>
                <c:pt idx="4176">
                  <c:v>23.974316166666657</c:v>
                </c:pt>
                <c:pt idx="4177">
                  <c:v>23.950272499999986</c:v>
                </c:pt>
                <c:pt idx="4178">
                  <c:v>23.948633166666646</c:v>
                </c:pt>
                <c:pt idx="4179">
                  <c:v>23.957649499999981</c:v>
                </c:pt>
                <c:pt idx="4180">
                  <c:v>23.97786799999999</c:v>
                </c:pt>
                <c:pt idx="4181">
                  <c:v>23.996720333333293</c:v>
                </c:pt>
                <c:pt idx="4182">
                  <c:v>23.995080999999978</c:v>
                </c:pt>
                <c:pt idx="4183">
                  <c:v>23.960927999999978</c:v>
                </c:pt>
                <c:pt idx="4184">
                  <c:v>23.939889666666655</c:v>
                </c:pt>
                <c:pt idx="4185">
                  <c:v>23.961747666666643</c:v>
                </c:pt>
                <c:pt idx="4186">
                  <c:v>23.960654833333294</c:v>
                </c:pt>
                <c:pt idx="4187">
                  <c:v>23.971037499999984</c:v>
                </c:pt>
                <c:pt idx="4188">
                  <c:v>23.998633166666643</c:v>
                </c:pt>
                <c:pt idx="4189">
                  <c:v>24.003824499999993</c:v>
                </c:pt>
                <c:pt idx="4190">
                  <c:v>23.994534833333301</c:v>
                </c:pt>
                <c:pt idx="4191">
                  <c:v>24.005463666666664</c:v>
                </c:pt>
                <c:pt idx="4192">
                  <c:v>24.000272333333307</c:v>
                </c:pt>
                <c:pt idx="4193">
                  <c:v>24.005463499999987</c:v>
                </c:pt>
                <c:pt idx="4194">
                  <c:v>24.007376166666674</c:v>
                </c:pt>
                <c:pt idx="4195">
                  <c:v>23.999725999999981</c:v>
                </c:pt>
                <c:pt idx="4196">
                  <c:v>24.005190499999987</c:v>
                </c:pt>
                <c:pt idx="4197">
                  <c:v>24.03989000000001</c:v>
                </c:pt>
                <c:pt idx="4198">
                  <c:v>24.043168666666674</c:v>
                </c:pt>
                <c:pt idx="4199">
                  <c:v>24.058742333333299</c:v>
                </c:pt>
                <c:pt idx="4200">
                  <c:v>24.0819665</c:v>
                </c:pt>
                <c:pt idx="4201">
                  <c:v>24.069398333333311</c:v>
                </c:pt>
                <c:pt idx="4202">
                  <c:v>24.062294499999993</c:v>
                </c:pt>
                <c:pt idx="4203">
                  <c:v>24.050272666666675</c:v>
                </c:pt>
                <c:pt idx="4204">
                  <c:v>24.040163333333318</c:v>
                </c:pt>
                <c:pt idx="4205">
                  <c:v>24.037977500000014</c:v>
                </c:pt>
                <c:pt idx="4206">
                  <c:v>24.030600500000002</c:v>
                </c:pt>
                <c:pt idx="4207">
                  <c:v>24.025682499999984</c:v>
                </c:pt>
                <c:pt idx="4208">
                  <c:v>24.02103783333331</c:v>
                </c:pt>
                <c:pt idx="4209">
                  <c:v>24.046174500000003</c:v>
                </c:pt>
                <c:pt idx="4210">
                  <c:v>24.0467208333333</c:v>
                </c:pt>
                <c:pt idx="4211">
                  <c:v>24.059835500000005</c:v>
                </c:pt>
                <c:pt idx="4212">
                  <c:v>24.035791833333313</c:v>
                </c:pt>
                <c:pt idx="4213">
                  <c:v>24.045901166666681</c:v>
                </c:pt>
                <c:pt idx="4214">
                  <c:v>24.059289</c:v>
                </c:pt>
                <c:pt idx="4215">
                  <c:v>24.038523999999985</c:v>
                </c:pt>
                <c:pt idx="4216">
                  <c:v>24.034698833333319</c:v>
                </c:pt>
                <c:pt idx="4217">
                  <c:v>24.051092333333319</c:v>
                </c:pt>
                <c:pt idx="4218">
                  <c:v>24.023223499999986</c:v>
                </c:pt>
                <c:pt idx="4219">
                  <c:v>24.024316499999987</c:v>
                </c:pt>
                <c:pt idx="4220">
                  <c:v>24.021584333333319</c:v>
                </c:pt>
                <c:pt idx="4221">
                  <c:v>24.028141833333304</c:v>
                </c:pt>
                <c:pt idx="4222">
                  <c:v>24.008742999999974</c:v>
                </c:pt>
                <c:pt idx="4223">
                  <c:v>24.015846833333306</c:v>
                </c:pt>
                <c:pt idx="4224">
                  <c:v>23.992622833333286</c:v>
                </c:pt>
                <c:pt idx="4225">
                  <c:v>23.982513666666648</c:v>
                </c:pt>
                <c:pt idx="4226">
                  <c:v>24.004371499999998</c:v>
                </c:pt>
                <c:pt idx="4227">
                  <c:v>24.006283999999987</c:v>
                </c:pt>
                <c:pt idx="4228">
                  <c:v>23.998633666666652</c:v>
                </c:pt>
                <c:pt idx="4229">
                  <c:v>24.001912333333316</c:v>
                </c:pt>
                <c:pt idx="4230">
                  <c:v>24.016666499999996</c:v>
                </c:pt>
                <c:pt idx="4231">
                  <c:v>24.02377033333331</c:v>
                </c:pt>
                <c:pt idx="4232">
                  <c:v>24.062021833333308</c:v>
                </c:pt>
                <c:pt idx="4233">
                  <c:v>24.054918000000011</c:v>
                </c:pt>
                <c:pt idx="4234">
                  <c:v>24.043715833333309</c:v>
                </c:pt>
                <c:pt idx="4235">
                  <c:v>24.003551833333322</c:v>
                </c:pt>
                <c:pt idx="4236">
                  <c:v>23.99535516666668</c:v>
                </c:pt>
                <c:pt idx="4237">
                  <c:v>24.004918000000011</c:v>
                </c:pt>
                <c:pt idx="4238">
                  <c:v>24.02459016666668</c:v>
                </c:pt>
                <c:pt idx="4239">
                  <c:v>24.023770499999998</c:v>
                </c:pt>
                <c:pt idx="4240">
                  <c:v>24.006830666666676</c:v>
                </c:pt>
                <c:pt idx="4241">
                  <c:v>23.992076666666669</c:v>
                </c:pt>
                <c:pt idx="4242">
                  <c:v>24.015300666666686</c:v>
                </c:pt>
                <c:pt idx="4243">
                  <c:v>24.022950833333322</c:v>
                </c:pt>
                <c:pt idx="4244">
                  <c:v>24.045628499999999</c:v>
                </c:pt>
                <c:pt idx="4245">
                  <c:v>24.049726833333306</c:v>
                </c:pt>
                <c:pt idx="4246">
                  <c:v>24.073224000000007</c:v>
                </c:pt>
                <c:pt idx="4247">
                  <c:v>24.061748499999993</c:v>
                </c:pt>
                <c:pt idx="4248">
                  <c:v>24.054098166666694</c:v>
                </c:pt>
                <c:pt idx="4249">
                  <c:v>24.055737499999992</c:v>
                </c:pt>
                <c:pt idx="4250">
                  <c:v>24.042622833333301</c:v>
                </c:pt>
                <c:pt idx="4251">
                  <c:v>24.036338666666683</c:v>
                </c:pt>
                <c:pt idx="4252">
                  <c:v>24.046448000000002</c:v>
                </c:pt>
                <c:pt idx="4253">
                  <c:v>24.036338833333311</c:v>
                </c:pt>
                <c:pt idx="4254">
                  <c:v>24.051639333333309</c:v>
                </c:pt>
                <c:pt idx="4255">
                  <c:v>24.05956283333331</c:v>
                </c:pt>
                <c:pt idx="4256">
                  <c:v>24.05847</c:v>
                </c:pt>
                <c:pt idx="4257">
                  <c:v>24.061748666666666</c:v>
                </c:pt>
                <c:pt idx="4258">
                  <c:v>24.070764999999987</c:v>
                </c:pt>
                <c:pt idx="4259">
                  <c:v>24.082786999999982</c:v>
                </c:pt>
                <c:pt idx="4260">
                  <c:v>24.0833333333333</c:v>
                </c:pt>
                <c:pt idx="4261">
                  <c:v>24.086611999999981</c:v>
                </c:pt>
                <c:pt idx="4262">
                  <c:v>24.082240333333292</c:v>
                </c:pt>
                <c:pt idx="4263">
                  <c:v>24.083059999999989</c:v>
                </c:pt>
                <c:pt idx="4264">
                  <c:v>24.091256833333311</c:v>
                </c:pt>
                <c:pt idx="4265">
                  <c:v>24.096174833333311</c:v>
                </c:pt>
                <c:pt idx="4266">
                  <c:v>24.098087333333311</c:v>
                </c:pt>
                <c:pt idx="4267">
                  <c:v>24.061475333333316</c:v>
                </c:pt>
                <c:pt idx="4268">
                  <c:v>24.061201999999987</c:v>
                </c:pt>
                <c:pt idx="4269">
                  <c:v>24.04863366666665</c:v>
                </c:pt>
                <c:pt idx="4270">
                  <c:v>24.050819499999996</c:v>
                </c:pt>
                <c:pt idx="4271">
                  <c:v>24.067212999999981</c:v>
                </c:pt>
                <c:pt idx="4272">
                  <c:v>24.075409833333296</c:v>
                </c:pt>
                <c:pt idx="4273">
                  <c:v>24.06967216666666</c:v>
                </c:pt>
                <c:pt idx="4274">
                  <c:v>24.047267833333319</c:v>
                </c:pt>
                <c:pt idx="4275">
                  <c:v>24.055191333333315</c:v>
                </c:pt>
                <c:pt idx="4276">
                  <c:v>24.037158500000007</c:v>
                </c:pt>
                <c:pt idx="4277">
                  <c:v>24.028141999999985</c:v>
                </c:pt>
                <c:pt idx="4278">
                  <c:v>24.047540833333304</c:v>
                </c:pt>
                <c:pt idx="4279">
                  <c:v>24.042622833333294</c:v>
                </c:pt>
                <c:pt idx="4280">
                  <c:v>24.048633833333298</c:v>
                </c:pt>
                <c:pt idx="4281">
                  <c:v>24.074863333333326</c:v>
                </c:pt>
                <c:pt idx="4282">
                  <c:v>24.073223999999989</c:v>
                </c:pt>
                <c:pt idx="4283">
                  <c:v>24.064207499999988</c:v>
                </c:pt>
                <c:pt idx="4284">
                  <c:v>24.06311466666666</c:v>
                </c:pt>
                <c:pt idx="4285">
                  <c:v>24.08579216666665</c:v>
                </c:pt>
                <c:pt idx="4286">
                  <c:v>24.041803166666675</c:v>
                </c:pt>
                <c:pt idx="4287">
                  <c:v>24.034699333333311</c:v>
                </c:pt>
                <c:pt idx="4288">
                  <c:v>24.060109166666663</c:v>
                </c:pt>
                <c:pt idx="4289">
                  <c:v>24.050819499999999</c:v>
                </c:pt>
                <c:pt idx="4290">
                  <c:v>24.044808499999995</c:v>
                </c:pt>
                <c:pt idx="4291">
                  <c:v>24.036065333333326</c:v>
                </c:pt>
                <c:pt idx="4292">
                  <c:v>24.027048833333307</c:v>
                </c:pt>
                <c:pt idx="4293">
                  <c:v>24.025682833333295</c:v>
                </c:pt>
                <c:pt idx="4294">
                  <c:v>24.025136333333304</c:v>
                </c:pt>
                <c:pt idx="4295">
                  <c:v>24.030327666666661</c:v>
                </c:pt>
                <c:pt idx="4296">
                  <c:v>24.027322166666654</c:v>
                </c:pt>
                <c:pt idx="4297">
                  <c:v>24.01912533333331</c:v>
                </c:pt>
                <c:pt idx="4298">
                  <c:v>24.001638999999987</c:v>
                </c:pt>
                <c:pt idx="4299">
                  <c:v>24.008742833333294</c:v>
                </c:pt>
                <c:pt idx="4300">
                  <c:v>24.018852166666683</c:v>
                </c:pt>
                <c:pt idx="4301">
                  <c:v>24.033879499999998</c:v>
                </c:pt>
                <c:pt idx="4302">
                  <c:v>24.010109</c:v>
                </c:pt>
                <c:pt idx="4303">
                  <c:v>24.0032785</c:v>
                </c:pt>
                <c:pt idx="4304">
                  <c:v>24.009289499999991</c:v>
                </c:pt>
                <c:pt idx="4305">
                  <c:v>24.008196499999986</c:v>
                </c:pt>
                <c:pt idx="4306">
                  <c:v>23.982513499999978</c:v>
                </c:pt>
                <c:pt idx="4307">
                  <c:v>23.986885166666671</c:v>
                </c:pt>
                <c:pt idx="4308">
                  <c:v>23.963661166666668</c:v>
                </c:pt>
                <c:pt idx="4309">
                  <c:v>23.96530049999998</c:v>
                </c:pt>
                <c:pt idx="4310">
                  <c:v>23.986338666666654</c:v>
                </c:pt>
                <c:pt idx="4311">
                  <c:v>23.9650273333333</c:v>
                </c:pt>
                <c:pt idx="4312">
                  <c:v>23.952458999999987</c:v>
                </c:pt>
                <c:pt idx="4313">
                  <c:v>23.944808666666678</c:v>
                </c:pt>
                <c:pt idx="4314">
                  <c:v>23.941803166666677</c:v>
                </c:pt>
                <c:pt idx="4315">
                  <c:v>23.9603823333333</c:v>
                </c:pt>
                <c:pt idx="4316">
                  <c:v>23.939070833333311</c:v>
                </c:pt>
                <c:pt idx="4317">
                  <c:v>23.933606333333305</c:v>
                </c:pt>
                <c:pt idx="4318">
                  <c:v>23.927048999999986</c:v>
                </c:pt>
                <c:pt idx="4319">
                  <c:v>23.930054333333317</c:v>
                </c:pt>
                <c:pt idx="4320">
                  <c:v>23.939617166666665</c:v>
                </c:pt>
                <c:pt idx="4321">
                  <c:v>23.957649833333296</c:v>
                </c:pt>
                <c:pt idx="4322">
                  <c:v>23.960928666666668</c:v>
                </c:pt>
                <c:pt idx="4323">
                  <c:v>23.962021499999985</c:v>
                </c:pt>
                <c:pt idx="4324">
                  <c:v>23.951638999999989</c:v>
                </c:pt>
                <c:pt idx="4325">
                  <c:v>23.964753833333305</c:v>
                </c:pt>
                <c:pt idx="4326">
                  <c:v>23.966393166666666</c:v>
                </c:pt>
                <c:pt idx="4327">
                  <c:v>23.990163666666664</c:v>
                </c:pt>
                <c:pt idx="4328">
                  <c:v>23.981966999999987</c:v>
                </c:pt>
                <c:pt idx="4329">
                  <c:v>23.978415166666665</c:v>
                </c:pt>
                <c:pt idx="4330">
                  <c:v>23.994535499999987</c:v>
                </c:pt>
                <c:pt idx="4331">
                  <c:v>23.996721333333305</c:v>
                </c:pt>
                <c:pt idx="4332">
                  <c:v>24.01748633333332</c:v>
                </c:pt>
                <c:pt idx="4333">
                  <c:v>23.99754099999998</c:v>
                </c:pt>
                <c:pt idx="4334">
                  <c:v>24.010382499999992</c:v>
                </c:pt>
                <c:pt idx="4335">
                  <c:v>23.99726766666668</c:v>
                </c:pt>
                <c:pt idx="4336">
                  <c:v>24.009289499999987</c:v>
                </c:pt>
                <c:pt idx="4337">
                  <c:v>24.004371499999998</c:v>
                </c:pt>
                <c:pt idx="4338">
                  <c:v>23.987431666666666</c:v>
                </c:pt>
                <c:pt idx="4339">
                  <c:v>23.981967166666674</c:v>
                </c:pt>
                <c:pt idx="4340">
                  <c:v>23.982786666666648</c:v>
                </c:pt>
                <c:pt idx="4341">
                  <c:v>23.966393166666659</c:v>
                </c:pt>
                <c:pt idx="4342">
                  <c:v>23.954917833333319</c:v>
                </c:pt>
                <c:pt idx="4343">
                  <c:v>23.959016166666668</c:v>
                </c:pt>
                <c:pt idx="4344">
                  <c:v>23.957376833333306</c:v>
                </c:pt>
                <c:pt idx="4345">
                  <c:v>23.950272999999989</c:v>
                </c:pt>
                <c:pt idx="4346">
                  <c:v>23.977048833333306</c:v>
                </c:pt>
                <c:pt idx="4347">
                  <c:v>23.976775666666661</c:v>
                </c:pt>
                <c:pt idx="4348">
                  <c:v>23.963114499999989</c:v>
                </c:pt>
                <c:pt idx="4349">
                  <c:v>23.972950666666677</c:v>
                </c:pt>
                <c:pt idx="4350">
                  <c:v>23.986885166666674</c:v>
                </c:pt>
                <c:pt idx="4351">
                  <c:v>23.985519166666656</c:v>
                </c:pt>
                <c:pt idx="4352">
                  <c:v>23.976502833333296</c:v>
                </c:pt>
                <c:pt idx="4353">
                  <c:v>23.969398999999992</c:v>
                </c:pt>
                <c:pt idx="4354">
                  <c:v>23.975136833333298</c:v>
                </c:pt>
                <c:pt idx="4355">
                  <c:v>23.979781666666664</c:v>
                </c:pt>
                <c:pt idx="4356">
                  <c:v>24.003552166666665</c:v>
                </c:pt>
                <c:pt idx="4357">
                  <c:v>24.020765333333316</c:v>
                </c:pt>
                <c:pt idx="4358">
                  <c:v>24.04453583333331</c:v>
                </c:pt>
                <c:pt idx="4359">
                  <c:v>24.040983999999987</c:v>
                </c:pt>
                <c:pt idx="4360">
                  <c:v>24.038251666666675</c:v>
                </c:pt>
                <c:pt idx="4361">
                  <c:v>24.027595833333319</c:v>
                </c:pt>
                <c:pt idx="4362">
                  <c:v>24.018579499999987</c:v>
                </c:pt>
                <c:pt idx="4363">
                  <c:v>24.049180499999988</c:v>
                </c:pt>
                <c:pt idx="4364">
                  <c:v>24.049180499999988</c:v>
                </c:pt>
                <c:pt idx="4365">
                  <c:v>24.045628666666662</c:v>
                </c:pt>
                <c:pt idx="4366">
                  <c:v>24.039071333333322</c:v>
                </c:pt>
                <c:pt idx="4367">
                  <c:v>24.060109499999989</c:v>
                </c:pt>
                <c:pt idx="4368">
                  <c:v>24.073497499999988</c:v>
                </c:pt>
                <c:pt idx="4369">
                  <c:v>24.071038333333309</c:v>
                </c:pt>
                <c:pt idx="4370">
                  <c:v>24.053552166666655</c:v>
                </c:pt>
                <c:pt idx="4371">
                  <c:v>24.090710666666659</c:v>
                </c:pt>
                <c:pt idx="4372">
                  <c:v>24.108743499999989</c:v>
                </c:pt>
                <c:pt idx="4373">
                  <c:v>24.131420999999996</c:v>
                </c:pt>
                <c:pt idx="4374">
                  <c:v>24.124590499999996</c:v>
                </c:pt>
                <c:pt idx="4375">
                  <c:v>24.099727166666661</c:v>
                </c:pt>
                <c:pt idx="4376">
                  <c:v>24.130054999999995</c:v>
                </c:pt>
                <c:pt idx="4377">
                  <c:v>24.119125999999998</c:v>
                </c:pt>
                <c:pt idx="4378">
                  <c:v>24.12377083333331</c:v>
                </c:pt>
                <c:pt idx="4379">
                  <c:v>24.103825500000003</c:v>
                </c:pt>
                <c:pt idx="4380">
                  <c:v>24.099453999999987</c:v>
                </c:pt>
                <c:pt idx="4381">
                  <c:v>24.081421333333306</c:v>
                </c:pt>
                <c:pt idx="4382">
                  <c:v>24.079782000000002</c:v>
                </c:pt>
                <c:pt idx="4383">
                  <c:v>24.076230166666679</c:v>
                </c:pt>
                <c:pt idx="4384">
                  <c:v>24.103279333333319</c:v>
                </c:pt>
                <c:pt idx="4385">
                  <c:v>24.08306083333331</c:v>
                </c:pt>
                <c:pt idx="4386">
                  <c:v>24.089618166666671</c:v>
                </c:pt>
                <c:pt idx="4387">
                  <c:v>24.093170000000004</c:v>
                </c:pt>
                <c:pt idx="4388">
                  <c:v>24.091257500000001</c:v>
                </c:pt>
                <c:pt idx="4389">
                  <c:v>24.094263000000005</c:v>
                </c:pt>
                <c:pt idx="4390">
                  <c:v>24.0844268333333</c:v>
                </c:pt>
                <c:pt idx="4391">
                  <c:v>24.075956833333322</c:v>
                </c:pt>
                <c:pt idx="4392">
                  <c:v>24.057377500000005</c:v>
                </c:pt>
                <c:pt idx="4393">
                  <c:v>24.073497666666675</c:v>
                </c:pt>
                <c:pt idx="4394">
                  <c:v>24.044809166666681</c:v>
                </c:pt>
                <c:pt idx="4395">
                  <c:v>24.055738166666671</c:v>
                </c:pt>
                <c:pt idx="4396">
                  <c:v>24.053006</c:v>
                </c:pt>
                <c:pt idx="4397">
                  <c:v>24.059290166666674</c:v>
                </c:pt>
                <c:pt idx="4398">
                  <c:v>24.082514333333304</c:v>
                </c:pt>
                <c:pt idx="4399">
                  <c:v>24.0844268333333</c:v>
                </c:pt>
                <c:pt idx="4400">
                  <c:v>24.089618166666664</c:v>
                </c:pt>
                <c:pt idx="4401">
                  <c:v>24.10929033333332</c:v>
                </c:pt>
                <c:pt idx="4402">
                  <c:v>24.121585333333329</c:v>
                </c:pt>
                <c:pt idx="4403">
                  <c:v>24.116940499999998</c:v>
                </c:pt>
                <c:pt idx="4404">
                  <c:v>24.116667166666687</c:v>
                </c:pt>
                <c:pt idx="4405">
                  <c:v>24.115027833333311</c:v>
                </c:pt>
                <c:pt idx="4406">
                  <c:v>24.120219166666679</c:v>
                </c:pt>
                <c:pt idx="4407">
                  <c:v>24.09508249999999</c:v>
                </c:pt>
                <c:pt idx="4408">
                  <c:v>24.082514166666666</c:v>
                </c:pt>
                <c:pt idx="4409">
                  <c:v>24.091530499999987</c:v>
                </c:pt>
                <c:pt idx="4410">
                  <c:v>24.07513699999998</c:v>
                </c:pt>
                <c:pt idx="4411">
                  <c:v>24.080601499999993</c:v>
                </c:pt>
                <c:pt idx="4412">
                  <c:v>24.083880166666681</c:v>
                </c:pt>
                <c:pt idx="4413">
                  <c:v>24.090710666666666</c:v>
                </c:pt>
                <c:pt idx="4414">
                  <c:v>24.082513833333298</c:v>
                </c:pt>
                <c:pt idx="4415">
                  <c:v>24.085519166666653</c:v>
                </c:pt>
                <c:pt idx="4416">
                  <c:v>24.082513666666657</c:v>
                </c:pt>
                <c:pt idx="4417">
                  <c:v>24.08196716666669</c:v>
                </c:pt>
                <c:pt idx="4418">
                  <c:v>24.0909835</c:v>
                </c:pt>
                <c:pt idx="4419">
                  <c:v>24.103825000000015</c:v>
                </c:pt>
                <c:pt idx="4420">
                  <c:v>24.124043666666683</c:v>
                </c:pt>
                <c:pt idx="4421">
                  <c:v>24.128415333333326</c:v>
                </c:pt>
                <c:pt idx="4422">
                  <c:v>24.171858000000025</c:v>
                </c:pt>
                <c:pt idx="4423">
                  <c:v>24.155464666666681</c:v>
                </c:pt>
                <c:pt idx="4424">
                  <c:v>24.160382666666674</c:v>
                </c:pt>
                <c:pt idx="4425">
                  <c:v>24.170765166666694</c:v>
                </c:pt>
                <c:pt idx="4426">
                  <c:v>24.210109333333317</c:v>
                </c:pt>
                <c:pt idx="4427">
                  <c:v>24.207650333333319</c:v>
                </c:pt>
                <c:pt idx="4428">
                  <c:v>24.221038333333318</c:v>
                </c:pt>
                <c:pt idx="4429">
                  <c:v>24.24781433333332</c:v>
                </c:pt>
                <c:pt idx="4430">
                  <c:v>24.237705000000005</c:v>
                </c:pt>
                <c:pt idx="4431">
                  <c:v>24.219672166666665</c:v>
                </c:pt>
                <c:pt idx="4432">
                  <c:v>24.217759500000003</c:v>
                </c:pt>
                <c:pt idx="4433">
                  <c:v>24.207923500000003</c:v>
                </c:pt>
                <c:pt idx="4434">
                  <c:v>24.205737666666661</c:v>
                </c:pt>
                <c:pt idx="4435">
                  <c:v>24.210382499999991</c:v>
                </c:pt>
                <c:pt idx="4436">
                  <c:v>24.204371666666677</c:v>
                </c:pt>
                <c:pt idx="4437">
                  <c:v>24.213114833333311</c:v>
                </c:pt>
                <c:pt idx="4438">
                  <c:v>24.196448166666674</c:v>
                </c:pt>
                <c:pt idx="4439">
                  <c:v>24.191257000000011</c:v>
                </c:pt>
                <c:pt idx="4440">
                  <c:v>24.180874500000005</c:v>
                </c:pt>
                <c:pt idx="4441">
                  <c:v>24.195355333333318</c:v>
                </c:pt>
                <c:pt idx="4442">
                  <c:v>24.194535499999994</c:v>
                </c:pt>
                <c:pt idx="4443">
                  <c:v>24.20437149999999</c:v>
                </c:pt>
                <c:pt idx="4444">
                  <c:v>24.177048999999997</c:v>
                </c:pt>
                <c:pt idx="4445">
                  <c:v>24.182240166666659</c:v>
                </c:pt>
                <c:pt idx="4446">
                  <c:v>24.193169166666674</c:v>
                </c:pt>
                <c:pt idx="4447">
                  <c:v>24.183879499999993</c:v>
                </c:pt>
                <c:pt idx="4448">
                  <c:v>24.203824833333304</c:v>
                </c:pt>
                <c:pt idx="4449">
                  <c:v>24.193168999999994</c:v>
                </c:pt>
                <c:pt idx="4450">
                  <c:v>24.223496833333297</c:v>
                </c:pt>
                <c:pt idx="4451">
                  <c:v>24.219944999999996</c:v>
                </c:pt>
                <c:pt idx="4452">
                  <c:v>24.213660833333304</c:v>
                </c:pt>
                <c:pt idx="4453">
                  <c:v>24.230054333333317</c:v>
                </c:pt>
                <c:pt idx="4454">
                  <c:v>24.256010666666661</c:v>
                </c:pt>
                <c:pt idx="4455">
                  <c:v>24.252731999999977</c:v>
                </c:pt>
                <c:pt idx="4456">
                  <c:v>24.256830333333316</c:v>
                </c:pt>
                <c:pt idx="4457">
                  <c:v>24.262021499999989</c:v>
                </c:pt>
                <c:pt idx="4458">
                  <c:v>24.262021499999989</c:v>
                </c:pt>
                <c:pt idx="4459">
                  <c:v>24.242076166666664</c:v>
                </c:pt>
                <c:pt idx="4460">
                  <c:v>24.254644499999987</c:v>
                </c:pt>
                <c:pt idx="4461">
                  <c:v>24.230600833333305</c:v>
                </c:pt>
                <c:pt idx="4462">
                  <c:v>24.2232238333333</c:v>
                </c:pt>
                <c:pt idx="4463">
                  <c:v>24.231420666666665</c:v>
                </c:pt>
                <c:pt idx="4464">
                  <c:v>24.242896166666657</c:v>
                </c:pt>
                <c:pt idx="4465">
                  <c:v>24.256010999999987</c:v>
                </c:pt>
                <c:pt idx="4466">
                  <c:v>24.250546499999981</c:v>
                </c:pt>
                <c:pt idx="4467">
                  <c:v>24.274043833333305</c:v>
                </c:pt>
                <c:pt idx="4468">
                  <c:v>24.27732249999999</c:v>
                </c:pt>
                <c:pt idx="4469">
                  <c:v>24.263114833333304</c:v>
                </c:pt>
                <c:pt idx="4470">
                  <c:v>24.274863499999995</c:v>
                </c:pt>
                <c:pt idx="4471">
                  <c:v>24.285245999999979</c:v>
                </c:pt>
                <c:pt idx="4472">
                  <c:v>24.293989166666673</c:v>
                </c:pt>
                <c:pt idx="4473">
                  <c:v>24.29344266666665</c:v>
                </c:pt>
                <c:pt idx="4474">
                  <c:v>24.300546499999989</c:v>
                </c:pt>
                <c:pt idx="4475">
                  <c:v>24.310382666666658</c:v>
                </c:pt>
                <c:pt idx="4476">
                  <c:v>24.306011166666668</c:v>
                </c:pt>
                <c:pt idx="4477">
                  <c:v>24.315847333333309</c:v>
                </c:pt>
                <c:pt idx="4478">
                  <c:v>24.299727166666653</c:v>
                </c:pt>
                <c:pt idx="4479">
                  <c:v>24.292350166666658</c:v>
                </c:pt>
                <c:pt idx="4480">
                  <c:v>24.30628449999999</c:v>
                </c:pt>
                <c:pt idx="4481">
                  <c:v>24.313115166666684</c:v>
                </c:pt>
                <c:pt idx="4482">
                  <c:v>24.305191666666673</c:v>
                </c:pt>
                <c:pt idx="4483">
                  <c:v>24.305738000000002</c:v>
                </c:pt>
                <c:pt idx="4484">
                  <c:v>24.280328166666667</c:v>
                </c:pt>
                <c:pt idx="4485">
                  <c:v>24.275956499999999</c:v>
                </c:pt>
                <c:pt idx="4486">
                  <c:v>24.272951166666683</c:v>
                </c:pt>
                <c:pt idx="4487">
                  <c:v>24.24590199999999</c:v>
                </c:pt>
                <c:pt idx="4488">
                  <c:v>24.251912833333307</c:v>
                </c:pt>
                <c:pt idx="4489">
                  <c:v>24.236885500000007</c:v>
                </c:pt>
                <c:pt idx="4490">
                  <c:v>24.260109499999984</c:v>
                </c:pt>
                <c:pt idx="4491">
                  <c:v>24.280601333333305</c:v>
                </c:pt>
                <c:pt idx="4492">
                  <c:v>24.292349999999978</c:v>
                </c:pt>
                <c:pt idx="4493">
                  <c:v>24.321585000000013</c:v>
                </c:pt>
                <c:pt idx="4494">
                  <c:v>24.34453583333331</c:v>
                </c:pt>
                <c:pt idx="4495">
                  <c:v>24.340710666666666</c:v>
                </c:pt>
                <c:pt idx="4496">
                  <c:v>24.348360833333306</c:v>
                </c:pt>
                <c:pt idx="4497">
                  <c:v>24.370218833333318</c:v>
                </c:pt>
                <c:pt idx="4498">
                  <c:v>24.399180499999996</c:v>
                </c:pt>
                <c:pt idx="4499">
                  <c:v>24.422677666666662</c:v>
                </c:pt>
                <c:pt idx="4500">
                  <c:v>24.431693999999986</c:v>
                </c:pt>
                <c:pt idx="4501">
                  <c:v>24.423497333333305</c:v>
                </c:pt>
                <c:pt idx="4502">
                  <c:v>24.425136666666649</c:v>
                </c:pt>
                <c:pt idx="4503">
                  <c:v>24.435245999999989</c:v>
                </c:pt>
                <c:pt idx="4504">
                  <c:v>24.483879833333294</c:v>
                </c:pt>
                <c:pt idx="4505">
                  <c:v>24.518306166666658</c:v>
                </c:pt>
                <c:pt idx="4506">
                  <c:v>24.513661333333314</c:v>
                </c:pt>
                <c:pt idx="4507">
                  <c:v>24.533879999999993</c:v>
                </c:pt>
                <c:pt idx="4508">
                  <c:v>24.532513833333294</c:v>
                </c:pt>
                <c:pt idx="4509">
                  <c:v>24.573497499999988</c:v>
                </c:pt>
                <c:pt idx="4510">
                  <c:v>24.568306333333304</c:v>
                </c:pt>
                <c:pt idx="4511">
                  <c:v>24.589617833333296</c:v>
                </c:pt>
                <c:pt idx="4512">
                  <c:v>24.627869166666684</c:v>
                </c:pt>
                <c:pt idx="4513">
                  <c:v>24.619125999999998</c:v>
                </c:pt>
                <c:pt idx="4514">
                  <c:v>24.612568666666686</c:v>
                </c:pt>
                <c:pt idx="4515">
                  <c:v>24.60901683333331</c:v>
                </c:pt>
                <c:pt idx="4516">
                  <c:v>24.610383000000017</c:v>
                </c:pt>
                <c:pt idx="4517">
                  <c:v>24.620765500000005</c:v>
                </c:pt>
                <c:pt idx="4518">
                  <c:v>24.626776333333314</c:v>
                </c:pt>
                <c:pt idx="4519">
                  <c:v>24.658197000000005</c:v>
                </c:pt>
                <c:pt idx="4520">
                  <c:v>24.652186000000007</c:v>
                </c:pt>
                <c:pt idx="4521">
                  <c:v>24.663661333333323</c:v>
                </c:pt>
                <c:pt idx="4522">
                  <c:v>24.694535666666688</c:v>
                </c:pt>
                <c:pt idx="4523">
                  <c:v>24.720765166666684</c:v>
                </c:pt>
                <c:pt idx="4524">
                  <c:v>24.731694166666681</c:v>
                </c:pt>
                <c:pt idx="4525">
                  <c:v>24.732786999999981</c:v>
                </c:pt>
                <c:pt idx="4526">
                  <c:v>24.752185999999988</c:v>
                </c:pt>
                <c:pt idx="4527">
                  <c:v>24.76366133333331</c:v>
                </c:pt>
                <c:pt idx="4528">
                  <c:v>24.78989083333331</c:v>
                </c:pt>
                <c:pt idx="4529">
                  <c:v>24.796175000000005</c:v>
                </c:pt>
                <c:pt idx="4530">
                  <c:v>24.809563000000001</c:v>
                </c:pt>
                <c:pt idx="4531">
                  <c:v>24.82540999999998</c:v>
                </c:pt>
                <c:pt idx="4532">
                  <c:v>24.821858166666694</c:v>
                </c:pt>
                <c:pt idx="4533">
                  <c:v>24.818033</c:v>
                </c:pt>
                <c:pt idx="4534">
                  <c:v>24.816393666666677</c:v>
                </c:pt>
                <c:pt idx="4535">
                  <c:v>24.821584833333322</c:v>
                </c:pt>
                <c:pt idx="4536">
                  <c:v>24.836338833333311</c:v>
                </c:pt>
                <c:pt idx="4537">
                  <c:v>24.836338833333311</c:v>
                </c:pt>
                <c:pt idx="4538">
                  <c:v>24.860382499999989</c:v>
                </c:pt>
                <c:pt idx="4539">
                  <c:v>24.873497166666674</c:v>
                </c:pt>
                <c:pt idx="4540">
                  <c:v>24.872677499999988</c:v>
                </c:pt>
                <c:pt idx="4541">
                  <c:v>24.874043500000003</c:v>
                </c:pt>
                <c:pt idx="4542">
                  <c:v>24.873223833333309</c:v>
                </c:pt>
                <c:pt idx="4543">
                  <c:v>24.897267666666679</c:v>
                </c:pt>
                <c:pt idx="4544">
                  <c:v>24.927595499999999</c:v>
                </c:pt>
                <c:pt idx="4545">
                  <c:v>24.942896166666671</c:v>
                </c:pt>
                <c:pt idx="4546">
                  <c:v>24.9456283333333</c:v>
                </c:pt>
                <c:pt idx="4547">
                  <c:v>24.981147499999985</c:v>
                </c:pt>
                <c:pt idx="4548">
                  <c:v>24.96885249999999</c:v>
                </c:pt>
                <c:pt idx="4549">
                  <c:v>24.982240499999978</c:v>
                </c:pt>
                <c:pt idx="4550">
                  <c:v>24.992896333333306</c:v>
                </c:pt>
                <c:pt idx="4551">
                  <c:v>25.003005499999997</c:v>
                </c:pt>
                <c:pt idx="4552">
                  <c:v>24.999453666666668</c:v>
                </c:pt>
                <c:pt idx="4553">
                  <c:v>24.980054666666668</c:v>
                </c:pt>
                <c:pt idx="4554">
                  <c:v>24.984426166666669</c:v>
                </c:pt>
                <c:pt idx="4555">
                  <c:v>25.020218500000006</c:v>
                </c:pt>
                <c:pt idx="4556">
                  <c:v>25.036338833333311</c:v>
                </c:pt>
                <c:pt idx="4557">
                  <c:v>25.027868833333329</c:v>
                </c:pt>
                <c:pt idx="4558">
                  <c:v>25.014754166666698</c:v>
                </c:pt>
                <c:pt idx="4559">
                  <c:v>25.011748666666687</c:v>
                </c:pt>
                <c:pt idx="4560">
                  <c:v>25.029235000000011</c:v>
                </c:pt>
                <c:pt idx="4561">
                  <c:v>25.050273166666685</c:v>
                </c:pt>
                <c:pt idx="4562">
                  <c:v>25.065847000000009</c:v>
                </c:pt>
                <c:pt idx="4563">
                  <c:v>25.076229499999997</c:v>
                </c:pt>
                <c:pt idx="4564">
                  <c:v>25.066666833333315</c:v>
                </c:pt>
                <c:pt idx="4565">
                  <c:v>25.038251500000005</c:v>
                </c:pt>
                <c:pt idx="4566">
                  <c:v>25.035519333333312</c:v>
                </c:pt>
                <c:pt idx="4567">
                  <c:v>25.060929166666671</c:v>
                </c:pt>
                <c:pt idx="4568">
                  <c:v>25.063661333333318</c:v>
                </c:pt>
                <c:pt idx="4569">
                  <c:v>25.040437333333312</c:v>
                </c:pt>
                <c:pt idx="4570">
                  <c:v>25.033333499999994</c:v>
                </c:pt>
                <c:pt idx="4571">
                  <c:v>25.0265028333333</c:v>
                </c:pt>
                <c:pt idx="4572">
                  <c:v>25.023497499999987</c:v>
                </c:pt>
                <c:pt idx="4573">
                  <c:v>25.028688666666664</c:v>
                </c:pt>
                <c:pt idx="4574">
                  <c:v>25.052459166666665</c:v>
                </c:pt>
                <c:pt idx="4575">
                  <c:v>25.080054666666665</c:v>
                </c:pt>
                <c:pt idx="4576">
                  <c:v>25.083879833333306</c:v>
                </c:pt>
                <c:pt idx="4577">
                  <c:v>25.078415333333311</c:v>
                </c:pt>
                <c:pt idx="4578">
                  <c:v>25.078961833333317</c:v>
                </c:pt>
                <c:pt idx="4579">
                  <c:v>25.059289833333303</c:v>
                </c:pt>
                <c:pt idx="4580">
                  <c:v>25.074863666666676</c:v>
                </c:pt>
                <c:pt idx="4581">
                  <c:v>25.096994833333316</c:v>
                </c:pt>
                <c:pt idx="4582">
                  <c:v>25.07240466666666</c:v>
                </c:pt>
                <c:pt idx="4583">
                  <c:v>25.043989333333311</c:v>
                </c:pt>
                <c:pt idx="4584">
                  <c:v>25.044535666666665</c:v>
                </c:pt>
                <c:pt idx="4585">
                  <c:v>25.044535666666665</c:v>
                </c:pt>
                <c:pt idx="4586">
                  <c:v>25.049726833333295</c:v>
                </c:pt>
                <c:pt idx="4587">
                  <c:v>25.048633999999979</c:v>
                </c:pt>
                <c:pt idx="4588">
                  <c:v>25.043715999999989</c:v>
                </c:pt>
                <c:pt idx="4589">
                  <c:v>25.033606833333309</c:v>
                </c:pt>
                <c:pt idx="4590">
                  <c:v>25.030874666666683</c:v>
                </c:pt>
                <c:pt idx="4591">
                  <c:v>25.050546666666662</c:v>
                </c:pt>
                <c:pt idx="4592">
                  <c:v>25.068579333333304</c:v>
                </c:pt>
                <c:pt idx="4593">
                  <c:v>25.092896333333318</c:v>
                </c:pt>
                <c:pt idx="4594">
                  <c:v>25.111475500000012</c:v>
                </c:pt>
                <c:pt idx="4595">
                  <c:v>25.1297815</c:v>
                </c:pt>
                <c:pt idx="4596">
                  <c:v>25.12759583333332</c:v>
                </c:pt>
                <c:pt idx="4597">
                  <c:v>25.139344500000004</c:v>
                </c:pt>
                <c:pt idx="4598">
                  <c:v>25.134426500000004</c:v>
                </c:pt>
                <c:pt idx="4599">
                  <c:v>25.145355500000004</c:v>
                </c:pt>
                <c:pt idx="4600">
                  <c:v>25.140984000000017</c:v>
                </c:pt>
                <c:pt idx="4601">
                  <c:v>25.1338801666667</c:v>
                </c:pt>
                <c:pt idx="4602">
                  <c:v>25.13196750000003</c:v>
                </c:pt>
                <c:pt idx="4603">
                  <c:v>25.112022166666684</c:v>
                </c:pt>
                <c:pt idx="4604">
                  <c:v>25.096175166666693</c:v>
                </c:pt>
                <c:pt idx="4605">
                  <c:v>25.090164166666689</c:v>
                </c:pt>
                <c:pt idx="4606">
                  <c:v>25.06994550000001</c:v>
                </c:pt>
                <c:pt idx="4607">
                  <c:v>25.061475500000011</c:v>
                </c:pt>
                <c:pt idx="4608">
                  <c:v>25.053825166666694</c:v>
                </c:pt>
                <c:pt idx="4609">
                  <c:v>25.059016500000006</c:v>
                </c:pt>
                <c:pt idx="4610">
                  <c:v>25.076776000000002</c:v>
                </c:pt>
                <c:pt idx="4611">
                  <c:v>25.072677666666667</c:v>
                </c:pt>
                <c:pt idx="4612">
                  <c:v>25.07049183333331</c:v>
                </c:pt>
                <c:pt idx="4613">
                  <c:v>25.072951000000014</c:v>
                </c:pt>
                <c:pt idx="4614">
                  <c:v>25.047268000000017</c:v>
                </c:pt>
                <c:pt idx="4615">
                  <c:v>25.045082166666667</c:v>
                </c:pt>
                <c:pt idx="4616">
                  <c:v>25.022131333333306</c:v>
                </c:pt>
                <c:pt idx="4617">
                  <c:v>25.025956499999996</c:v>
                </c:pt>
                <c:pt idx="4618">
                  <c:v>25.041256999999987</c:v>
                </c:pt>
                <c:pt idx="4619">
                  <c:v>25.052185999999992</c:v>
                </c:pt>
                <c:pt idx="4620">
                  <c:v>25.040437333333294</c:v>
                </c:pt>
                <c:pt idx="4621">
                  <c:v>25.022131333333302</c:v>
                </c:pt>
                <c:pt idx="4622">
                  <c:v>25.033333499999987</c:v>
                </c:pt>
                <c:pt idx="4623">
                  <c:v>25.03251383333329</c:v>
                </c:pt>
                <c:pt idx="4624">
                  <c:v>25.012568333333306</c:v>
                </c:pt>
                <c:pt idx="4625">
                  <c:v>24.992076499999982</c:v>
                </c:pt>
                <c:pt idx="4626">
                  <c:v>24.992896166666654</c:v>
                </c:pt>
                <c:pt idx="4627">
                  <c:v>24.995355166666663</c:v>
                </c:pt>
                <c:pt idx="4628">
                  <c:v>24.995901666666654</c:v>
                </c:pt>
                <c:pt idx="4629">
                  <c:v>25.019125666666664</c:v>
                </c:pt>
                <c:pt idx="4630">
                  <c:v>25.038251333333314</c:v>
                </c:pt>
                <c:pt idx="4631">
                  <c:v>25.048906999999989</c:v>
                </c:pt>
                <c:pt idx="4632">
                  <c:v>25.041529999999977</c:v>
                </c:pt>
                <c:pt idx="4633">
                  <c:v>25.0461748333333</c:v>
                </c:pt>
                <c:pt idx="4634">
                  <c:v>25.05683049999999</c:v>
                </c:pt>
                <c:pt idx="4635">
                  <c:v>25.05683049999999</c:v>
                </c:pt>
                <c:pt idx="4636">
                  <c:v>25.059289333333304</c:v>
                </c:pt>
                <c:pt idx="4637">
                  <c:v>25.068578999999989</c:v>
                </c:pt>
                <c:pt idx="4638">
                  <c:v>25.076502499999989</c:v>
                </c:pt>
                <c:pt idx="4639">
                  <c:v>25.103551666666686</c:v>
                </c:pt>
                <c:pt idx="4640">
                  <c:v>25.08715816666669</c:v>
                </c:pt>
                <c:pt idx="4641">
                  <c:v>25.086338499999993</c:v>
                </c:pt>
                <c:pt idx="4642">
                  <c:v>25.101639000000002</c:v>
                </c:pt>
                <c:pt idx="4643">
                  <c:v>25.109562500000003</c:v>
                </c:pt>
                <c:pt idx="4644">
                  <c:v>25.129781166666678</c:v>
                </c:pt>
                <c:pt idx="4645">
                  <c:v>25.128961500000013</c:v>
                </c:pt>
                <c:pt idx="4646">
                  <c:v>25.12540966666667</c:v>
                </c:pt>
                <c:pt idx="4647">
                  <c:v>25.149453333333323</c:v>
                </c:pt>
                <c:pt idx="4648">
                  <c:v>25.178415000000008</c:v>
                </c:pt>
                <c:pt idx="4649">
                  <c:v>25.225955833333323</c:v>
                </c:pt>
                <c:pt idx="4650">
                  <c:v>25.228414666666676</c:v>
                </c:pt>
                <c:pt idx="4651">
                  <c:v>25.219944833333326</c:v>
                </c:pt>
                <c:pt idx="4652">
                  <c:v>25.219398500000011</c:v>
                </c:pt>
                <c:pt idx="4653">
                  <c:v>25.213387666666687</c:v>
                </c:pt>
                <c:pt idx="4654">
                  <c:v>25.223770166666689</c:v>
                </c:pt>
                <c:pt idx="4655">
                  <c:v>25.215846666666675</c:v>
                </c:pt>
                <c:pt idx="4656">
                  <c:v>25.215846666666675</c:v>
                </c:pt>
                <c:pt idx="4657">
                  <c:v>25.230600666666678</c:v>
                </c:pt>
                <c:pt idx="4658">
                  <c:v>25.2327865</c:v>
                </c:pt>
                <c:pt idx="4659">
                  <c:v>25.248633499999983</c:v>
                </c:pt>
                <c:pt idx="4660">
                  <c:v>25.248633499999983</c:v>
                </c:pt>
                <c:pt idx="4661">
                  <c:v>25.259289333333314</c:v>
                </c:pt>
                <c:pt idx="4662">
                  <c:v>25.275956000000004</c:v>
                </c:pt>
                <c:pt idx="4663">
                  <c:v>25.30792316666669</c:v>
                </c:pt>
                <c:pt idx="4664">
                  <c:v>25.335245500000006</c:v>
                </c:pt>
                <c:pt idx="4665">
                  <c:v>25.336611666666681</c:v>
                </c:pt>
                <c:pt idx="4666">
                  <c:v>25.365300333333312</c:v>
                </c:pt>
                <c:pt idx="4667">
                  <c:v>25.368852333333322</c:v>
                </c:pt>
                <c:pt idx="4668">
                  <c:v>25.383879666666679</c:v>
                </c:pt>
                <c:pt idx="4669">
                  <c:v>25.372131000000007</c:v>
                </c:pt>
                <c:pt idx="4670">
                  <c:v>25.361475166666693</c:v>
                </c:pt>
                <c:pt idx="4671">
                  <c:v>25.374863166666692</c:v>
                </c:pt>
                <c:pt idx="4672">
                  <c:v>25.382240166666666</c:v>
                </c:pt>
                <c:pt idx="4673">
                  <c:v>25.410108999999988</c:v>
                </c:pt>
                <c:pt idx="4674">
                  <c:v>25.443715499999989</c:v>
                </c:pt>
                <c:pt idx="4675">
                  <c:v>25.446720999999989</c:v>
                </c:pt>
                <c:pt idx="4676">
                  <c:v>25.454917666666674</c:v>
                </c:pt>
                <c:pt idx="4677">
                  <c:v>25.4734968333333</c:v>
                </c:pt>
                <c:pt idx="4678">
                  <c:v>25.490163499999987</c:v>
                </c:pt>
                <c:pt idx="4679">
                  <c:v>25.495627999999979</c:v>
                </c:pt>
                <c:pt idx="4680">
                  <c:v>25.526502333333305</c:v>
                </c:pt>
                <c:pt idx="4681">
                  <c:v>25.546174499999992</c:v>
                </c:pt>
                <c:pt idx="4682">
                  <c:v>25.543168999999988</c:v>
                </c:pt>
                <c:pt idx="4683">
                  <c:v>25.559289333333304</c:v>
                </c:pt>
                <c:pt idx="4684">
                  <c:v>25.575136333333294</c:v>
                </c:pt>
                <c:pt idx="4685">
                  <c:v>25.608742833333295</c:v>
                </c:pt>
                <c:pt idx="4686">
                  <c:v>25.634425833333317</c:v>
                </c:pt>
                <c:pt idx="4687">
                  <c:v>25.619671666666669</c:v>
                </c:pt>
                <c:pt idx="4688">
                  <c:v>25.630054166666675</c:v>
                </c:pt>
                <c:pt idx="4689">
                  <c:v>25.63360599999999</c:v>
                </c:pt>
                <c:pt idx="4690">
                  <c:v>25.616119666666666</c:v>
                </c:pt>
                <c:pt idx="4691">
                  <c:v>25.628141499999987</c:v>
                </c:pt>
                <c:pt idx="4692">
                  <c:v>25.636884500000001</c:v>
                </c:pt>
                <c:pt idx="4693">
                  <c:v>25.656556666666667</c:v>
                </c:pt>
                <c:pt idx="4694">
                  <c:v>25.670764333333317</c:v>
                </c:pt>
                <c:pt idx="4695">
                  <c:v>25.677868166666695</c:v>
                </c:pt>
                <c:pt idx="4696">
                  <c:v>25.694808166666693</c:v>
                </c:pt>
                <c:pt idx="4697">
                  <c:v>25.725135999999988</c:v>
                </c:pt>
                <c:pt idx="4698">
                  <c:v>25.717758833333317</c:v>
                </c:pt>
                <c:pt idx="4699">
                  <c:v>25.708742333333291</c:v>
                </c:pt>
                <c:pt idx="4700">
                  <c:v>25.747266999999987</c:v>
                </c:pt>
                <c:pt idx="4701">
                  <c:v>25.761201333333311</c:v>
                </c:pt>
                <c:pt idx="4702">
                  <c:v>25.766665833333306</c:v>
                </c:pt>
                <c:pt idx="4703">
                  <c:v>25.772403499999989</c:v>
                </c:pt>
                <c:pt idx="4704">
                  <c:v>25.774315999999992</c:v>
                </c:pt>
                <c:pt idx="4705">
                  <c:v>25.769944499999987</c:v>
                </c:pt>
                <c:pt idx="4706">
                  <c:v>25.764479999999981</c:v>
                </c:pt>
                <c:pt idx="4707">
                  <c:v>25.756829666666661</c:v>
                </c:pt>
                <c:pt idx="4708">
                  <c:v>25.728414499999989</c:v>
                </c:pt>
                <c:pt idx="4709">
                  <c:v>25.720217833333304</c:v>
                </c:pt>
                <c:pt idx="4710">
                  <c:v>25.73442566666667</c:v>
                </c:pt>
                <c:pt idx="4711">
                  <c:v>25.7207643333333</c:v>
                </c:pt>
                <c:pt idx="4712">
                  <c:v>25.719398166666668</c:v>
                </c:pt>
                <c:pt idx="4713">
                  <c:v>25.714753333333309</c:v>
                </c:pt>
                <c:pt idx="4714">
                  <c:v>25.729507499999986</c:v>
                </c:pt>
                <c:pt idx="4715">
                  <c:v>25.739616833333294</c:v>
                </c:pt>
                <c:pt idx="4716">
                  <c:v>25.749999333333299</c:v>
                </c:pt>
                <c:pt idx="4717">
                  <c:v>25.737704333333308</c:v>
                </c:pt>
                <c:pt idx="4718">
                  <c:v>25.726228833333302</c:v>
                </c:pt>
                <c:pt idx="4719">
                  <c:v>25.697540333333304</c:v>
                </c:pt>
                <c:pt idx="4720">
                  <c:v>25.702731499999981</c:v>
                </c:pt>
                <c:pt idx="4721">
                  <c:v>25.708742333333291</c:v>
                </c:pt>
                <c:pt idx="4722">
                  <c:v>25.714479999999988</c:v>
                </c:pt>
                <c:pt idx="4723">
                  <c:v>25.699179499999993</c:v>
                </c:pt>
                <c:pt idx="4724">
                  <c:v>25.710928166666669</c:v>
                </c:pt>
                <c:pt idx="4725">
                  <c:v>25.695081166666668</c:v>
                </c:pt>
                <c:pt idx="4726">
                  <c:v>25.672676666666653</c:v>
                </c:pt>
                <c:pt idx="4727">
                  <c:v>25.685244833333293</c:v>
                </c:pt>
                <c:pt idx="4728">
                  <c:v>25.683605499999992</c:v>
                </c:pt>
                <c:pt idx="4729">
                  <c:v>25.682785833333302</c:v>
                </c:pt>
                <c:pt idx="4730">
                  <c:v>25.678960833333317</c:v>
                </c:pt>
                <c:pt idx="4731">
                  <c:v>25.674042833333306</c:v>
                </c:pt>
                <c:pt idx="4732">
                  <c:v>25.678141166666673</c:v>
                </c:pt>
                <c:pt idx="4733">
                  <c:v>25.66256733333331</c:v>
                </c:pt>
                <c:pt idx="4734">
                  <c:v>25.645900666666677</c:v>
                </c:pt>
                <c:pt idx="4735">
                  <c:v>25.642621999999992</c:v>
                </c:pt>
                <c:pt idx="4736">
                  <c:v>25.640163000000005</c:v>
                </c:pt>
                <c:pt idx="4737">
                  <c:v>25.630600166666682</c:v>
                </c:pt>
                <c:pt idx="4738">
                  <c:v>25.621856999999995</c:v>
                </c:pt>
                <c:pt idx="4739">
                  <c:v>25.631419833333311</c:v>
                </c:pt>
                <c:pt idx="4740">
                  <c:v>25.616939000000009</c:v>
                </c:pt>
                <c:pt idx="4741">
                  <c:v>25.613386999999996</c:v>
                </c:pt>
                <c:pt idx="4742">
                  <c:v>25.612840666666671</c:v>
                </c:pt>
                <c:pt idx="4743">
                  <c:v>25.624589166666674</c:v>
                </c:pt>
                <c:pt idx="4744">
                  <c:v>25.613933499999995</c:v>
                </c:pt>
                <c:pt idx="4745">
                  <c:v>25.607649333333306</c:v>
                </c:pt>
                <c:pt idx="4746">
                  <c:v>25.591802333333316</c:v>
                </c:pt>
                <c:pt idx="4747">
                  <c:v>25.589070166666676</c:v>
                </c:pt>
                <c:pt idx="4748">
                  <c:v>25.57650183333331</c:v>
                </c:pt>
                <c:pt idx="4749">
                  <c:v>25.566665833333307</c:v>
                </c:pt>
                <c:pt idx="4750">
                  <c:v>25.563113999999981</c:v>
                </c:pt>
                <c:pt idx="4751">
                  <c:v>25.573496666666664</c:v>
                </c:pt>
                <c:pt idx="4752">
                  <c:v>25.576775499999993</c:v>
                </c:pt>
                <c:pt idx="4753">
                  <c:v>25.553004999999992</c:v>
                </c:pt>
                <c:pt idx="4754">
                  <c:v>25.523496833333304</c:v>
                </c:pt>
                <c:pt idx="4755">
                  <c:v>25.519944999999996</c:v>
                </c:pt>
                <c:pt idx="4756">
                  <c:v>25.499453166666665</c:v>
                </c:pt>
                <c:pt idx="4757">
                  <c:v>25.466119833333291</c:v>
                </c:pt>
                <c:pt idx="4758">
                  <c:v>25.448906833333304</c:v>
                </c:pt>
                <c:pt idx="4759">
                  <c:v>25.431420666666664</c:v>
                </c:pt>
                <c:pt idx="4760">
                  <c:v>25.4043715</c:v>
                </c:pt>
                <c:pt idx="4761">
                  <c:v>25.37622949999999</c:v>
                </c:pt>
                <c:pt idx="4762">
                  <c:v>25.362841499999988</c:v>
                </c:pt>
                <c:pt idx="4763">
                  <c:v>25.370765000000013</c:v>
                </c:pt>
                <c:pt idx="4764">
                  <c:v>25.361202166666665</c:v>
                </c:pt>
                <c:pt idx="4765">
                  <c:v>25.36448083333331</c:v>
                </c:pt>
                <c:pt idx="4766">
                  <c:v>25.350546333333309</c:v>
                </c:pt>
                <c:pt idx="4767">
                  <c:v>25.336885166666697</c:v>
                </c:pt>
                <c:pt idx="4768">
                  <c:v>25.336885166666693</c:v>
                </c:pt>
                <c:pt idx="4769">
                  <c:v>25.32267749999999</c:v>
                </c:pt>
                <c:pt idx="4770">
                  <c:v>25.2866118333333</c:v>
                </c:pt>
                <c:pt idx="4771">
                  <c:v>25.279781333333311</c:v>
                </c:pt>
                <c:pt idx="4772">
                  <c:v>25.278415166666665</c:v>
                </c:pt>
                <c:pt idx="4773">
                  <c:v>25.289617333333304</c:v>
                </c:pt>
                <c:pt idx="4774">
                  <c:v>25.271857833333321</c:v>
                </c:pt>
                <c:pt idx="4775">
                  <c:v>25.259562833333312</c:v>
                </c:pt>
                <c:pt idx="4776">
                  <c:v>25.265300499999995</c:v>
                </c:pt>
                <c:pt idx="4777">
                  <c:v>25.254371500000005</c:v>
                </c:pt>
                <c:pt idx="4778">
                  <c:v>25.272404333333313</c:v>
                </c:pt>
                <c:pt idx="4779">
                  <c:v>25.278688499999998</c:v>
                </c:pt>
                <c:pt idx="4780">
                  <c:v>25.275136666666679</c:v>
                </c:pt>
                <c:pt idx="4781">
                  <c:v>25.293716</c:v>
                </c:pt>
                <c:pt idx="4782">
                  <c:v>25.298634166666673</c:v>
                </c:pt>
                <c:pt idx="4783">
                  <c:v>25.301093166666686</c:v>
                </c:pt>
                <c:pt idx="4784">
                  <c:v>25.282787166666676</c:v>
                </c:pt>
                <c:pt idx="4785">
                  <c:v>25.312841833333319</c:v>
                </c:pt>
                <c:pt idx="4786">
                  <c:v>25.322404666666671</c:v>
                </c:pt>
                <c:pt idx="4787">
                  <c:v>25.315301000000005</c:v>
                </c:pt>
                <c:pt idx="4788">
                  <c:v>25.336885666666692</c:v>
                </c:pt>
                <c:pt idx="4789">
                  <c:v>25.33907150000001</c:v>
                </c:pt>
                <c:pt idx="4790">
                  <c:v>25.362568666666665</c:v>
                </c:pt>
                <c:pt idx="4791">
                  <c:v>25.363661499999992</c:v>
                </c:pt>
                <c:pt idx="4792">
                  <c:v>25.374317333333316</c:v>
                </c:pt>
                <c:pt idx="4793">
                  <c:v>25.354371999999994</c:v>
                </c:pt>
                <c:pt idx="4794">
                  <c:v>25.356284666666671</c:v>
                </c:pt>
                <c:pt idx="4795">
                  <c:v>25.339891166666675</c:v>
                </c:pt>
                <c:pt idx="4796">
                  <c:v>25.359016833333296</c:v>
                </c:pt>
                <c:pt idx="4797">
                  <c:v>25.365847499999987</c:v>
                </c:pt>
                <c:pt idx="4798">
                  <c:v>25.374317499999989</c:v>
                </c:pt>
                <c:pt idx="4799">
                  <c:v>25.35300599999999</c:v>
                </c:pt>
                <c:pt idx="4800">
                  <c:v>25.345355833333304</c:v>
                </c:pt>
                <c:pt idx="4801">
                  <c:v>25.346721999999989</c:v>
                </c:pt>
                <c:pt idx="4802">
                  <c:v>25.351913166666673</c:v>
                </c:pt>
                <c:pt idx="4803">
                  <c:v>25.315027999999984</c:v>
                </c:pt>
                <c:pt idx="4804">
                  <c:v>25.316120833333301</c:v>
                </c:pt>
                <c:pt idx="4805">
                  <c:v>25.313115499999991</c:v>
                </c:pt>
                <c:pt idx="4806">
                  <c:v>25.298634666666644</c:v>
                </c:pt>
                <c:pt idx="4807">
                  <c:v>25.302459833333302</c:v>
                </c:pt>
                <c:pt idx="4808">
                  <c:v>25.296722166666648</c:v>
                </c:pt>
                <c:pt idx="4809">
                  <c:v>25.29125766666667</c:v>
                </c:pt>
                <c:pt idx="4810">
                  <c:v>25.280055333333316</c:v>
                </c:pt>
                <c:pt idx="4811">
                  <c:v>25.288798499999981</c:v>
                </c:pt>
                <c:pt idx="4812">
                  <c:v>25.296448666666663</c:v>
                </c:pt>
                <c:pt idx="4813">
                  <c:v>25.318852999999997</c:v>
                </c:pt>
                <c:pt idx="4814">
                  <c:v>25.321038833333319</c:v>
                </c:pt>
                <c:pt idx="4815">
                  <c:v>25.316394000000013</c:v>
                </c:pt>
                <c:pt idx="4816">
                  <c:v>25.318033333333318</c:v>
                </c:pt>
                <c:pt idx="4817">
                  <c:v>25.307924166666687</c:v>
                </c:pt>
                <c:pt idx="4818">
                  <c:v>25.323497833333306</c:v>
                </c:pt>
                <c:pt idx="4819">
                  <c:v>25.354918500000007</c:v>
                </c:pt>
                <c:pt idx="4820">
                  <c:v>25.363388333333319</c:v>
                </c:pt>
                <c:pt idx="4821">
                  <c:v>25.366940333333311</c:v>
                </c:pt>
                <c:pt idx="4822">
                  <c:v>25.384426666666666</c:v>
                </c:pt>
                <c:pt idx="4823">
                  <c:v>25.375956833333319</c:v>
                </c:pt>
                <c:pt idx="4824">
                  <c:v>25.360383166666683</c:v>
                </c:pt>
                <c:pt idx="4825">
                  <c:v>25.358470500000006</c:v>
                </c:pt>
                <c:pt idx="4826">
                  <c:v>25.395082499999994</c:v>
                </c:pt>
                <c:pt idx="4827">
                  <c:v>25.39289683333331</c:v>
                </c:pt>
                <c:pt idx="4828">
                  <c:v>25.402459666666669</c:v>
                </c:pt>
                <c:pt idx="4829">
                  <c:v>25.412022499999988</c:v>
                </c:pt>
                <c:pt idx="4830">
                  <c:v>25.432514333333312</c:v>
                </c:pt>
                <c:pt idx="4831">
                  <c:v>25.432787499999996</c:v>
                </c:pt>
                <c:pt idx="4832">
                  <c:v>25.436339499999995</c:v>
                </c:pt>
                <c:pt idx="4833">
                  <c:v>25.419945999999999</c:v>
                </c:pt>
                <c:pt idx="4834">
                  <c:v>25.41530116666668</c:v>
                </c:pt>
                <c:pt idx="4835">
                  <c:v>25.421858500000013</c:v>
                </c:pt>
                <c:pt idx="4836">
                  <c:v>25.392896666666687</c:v>
                </c:pt>
                <c:pt idx="4837">
                  <c:v>25.398088000000008</c:v>
                </c:pt>
                <c:pt idx="4838">
                  <c:v>25.390984166666694</c:v>
                </c:pt>
                <c:pt idx="4839">
                  <c:v>25.383333833333307</c:v>
                </c:pt>
                <c:pt idx="4840">
                  <c:v>25.370219000000002</c:v>
                </c:pt>
                <c:pt idx="4841">
                  <c:v>25.35792383333332</c:v>
                </c:pt>
                <c:pt idx="4842">
                  <c:v>25.359290000000001</c:v>
                </c:pt>
                <c:pt idx="4843">
                  <c:v>25.361202499999987</c:v>
                </c:pt>
                <c:pt idx="4844">
                  <c:v>25.364207999999987</c:v>
                </c:pt>
                <c:pt idx="4845">
                  <c:v>25.346175166666683</c:v>
                </c:pt>
                <c:pt idx="4846">
                  <c:v>25.345355499999997</c:v>
                </c:pt>
                <c:pt idx="4847">
                  <c:v>25.348634166666667</c:v>
                </c:pt>
                <c:pt idx="4848">
                  <c:v>25.336065833333329</c:v>
                </c:pt>
                <c:pt idx="4849">
                  <c:v>25.337158666666689</c:v>
                </c:pt>
                <c:pt idx="4850">
                  <c:v>25.340164166666678</c:v>
                </c:pt>
                <c:pt idx="4851">
                  <c:v>25.348634166666667</c:v>
                </c:pt>
                <c:pt idx="4852">
                  <c:v>25.347267999999996</c:v>
                </c:pt>
                <c:pt idx="4853">
                  <c:v>25.377869166666684</c:v>
                </c:pt>
                <c:pt idx="4854">
                  <c:v>25.38770516666667</c:v>
                </c:pt>
                <c:pt idx="4855">
                  <c:v>25.412841833333307</c:v>
                </c:pt>
                <c:pt idx="4856">
                  <c:v>25.392076833333306</c:v>
                </c:pt>
                <c:pt idx="4857">
                  <c:v>25.372404666666664</c:v>
                </c:pt>
                <c:pt idx="4858">
                  <c:v>25.340983833333311</c:v>
                </c:pt>
                <c:pt idx="4859">
                  <c:v>25.346994833333316</c:v>
                </c:pt>
                <c:pt idx="4860">
                  <c:v>25.355191499999993</c:v>
                </c:pt>
                <c:pt idx="4861">
                  <c:v>25.366666833333305</c:v>
                </c:pt>
                <c:pt idx="4862">
                  <c:v>25.342349999999978</c:v>
                </c:pt>
                <c:pt idx="4863">
                  <c:v>25.340983833333311</c:v>
                </c:pt>
                <c:pt idx="4864">
                  <c:v>25.339890999999998</c:v>
                </c:pt>
                <c:pt idx="4865">
                  <c:v>25.326776166666665</c:v>
                </c:pt>
                <c:pt idx="4866">
                  <c:v>25.332240666666664</c:v>
                </c:pt>
                <c:pt idx="4867">
                  <c:v>25.319125833333317</c:v>
                </c:pt>
                <c:pt idx="4868">
                  <c:v>25.310382666666673</c:v>
                </c:pt>
                <c:pt idx="4869">
                  <c:v>25.32267766666666</c:v>
                </c:pt>
                <c:pt idx="4870">
                  <c:v>25.330327999999987</c:v>
                </c:pt>
                <c:pt idx="4871">
                  <c:v>25.275409999999976</c:v>
                </c:pt>
                <c:pt idx="4872">
                  <c:v>25.249726999999979</c:v>
                </c:pt>
                <c:pt idx="4873">
                  <c:v>25.203552166666658</c:v>
                </c:pt>
                <c:pt idx="4874">
                  <c:v>25.205191499999987</c:v>
                </c:pt>
                <c:pt idx="4875">
                  <c:v>25.201093166666674</c:v>
                </c:pt>
                <c:pt idx="4876">
                  <c:v>25.204645166666658</c:v>
                </c:pt>
                <c:pt idx="4877">
                  <c:v>25.215847333333311</c:v>
                </c:pt>
                <c:pt idx="4878">
                  <c:v>25.206830999999987</c:v>
                </c:pt>
                <c:pt idx="4879">
                  <c:v>25.175683499999987</c:v>
                </c:pt>
                <c:pt idx="4880">
                  <c:v>25.165027833333305</c:v>
                </c:pt>
                <c:pt idx="4881">
                  <c:v>25.158743666666666</c:v>
                </c:pt>
                <c:pt idx="4882">
                  <c:v>25.144262833333311</c:v>
                </c:pt>
                <c:pt idx="4883">
                  <c:v>25.137159000000008</c:v>
                </c:pt>
                <c:pt idx="4884">
                  <c:v>25.151639833333306</c:v>
                </c:pt>
                <c:pt idx="4885">
                  <c:v>25.164208166666668</c:v>
                </c:pt>
                <c:pt idx="4886">
                  <c:v>25.118033333333315</c:v>
                </c:pt>
                <c:pt idx="4887">
                  <c:v>25.098634333333305</c:v>
                </c:pt>
                <c:pt idx="4888">
                  <c:v>25.088524999999979</c:v>
                </c:pt>
                <c:pt idx="4889">
                  <c:v>25.073497666666661</c:v>
                </c:pt>
                <c:pt idx="4890">
                  <c:v>25.053825500000009</c:v>
                </c:pt>
                <c:pt idx="4891">
                  <c:v>25.054098833333317</c:v>
                </c:pt>
                <c:pt idx="4892">
                  <c:v>25.059563333333319</c:v>
                </c:pt>
                <c:pt idx="4893">
                  <c:v>25.048907666666661</c:v>
                </c:pt>
                <c:pt idx="4894">
                  <c:v>25.054372166666671</c:v>
                </c:pt>
                <c:pt idx="4895">
                  <c:v>25.042350333333303</c:v>
                </c:pt>
                <c:pt idx="4896">
                  <c:v>25.058743833333292</c:v>
                </c:pt>
                <c:pt idx="4897">
                  <c:v>25.047268333333314</c:v>
                </c:pt>
                <c:pt idx="4898">
                  <c:v>25.051639999999981</c:v>
                </c:pt>
                <c:pt idx="4899">
                  <c:v>25.05245966666666</c:v>
                </c:pt>
                <c:pt idx="4900">
                  <c:v>25.058470666666661</c:v>
                </c:pt>
                <c:pt idx="4901">
                  <c:v>25.048634666666654</c:v>
                </c:pt>
                <c:pt idx="4902">
                  <c:v>25.027322999999988</c:v>
                </c:pt>
                <c:pt idx="4903">
                  <c:v>25.011749333333306</c:v>
                </c:pt>
                <c:pt idx="4904">
                  <c:v>24.986066166666664</c:v>
                </c:pt>
                <c:pt idx="4905">
                  <c:v>24.999454166666677</c:v>
                </c:pt>
                <c:pt idx="4906">
                  <c:v>25.007924166666683</c:v>
                </c:pt>
                <c:pt idx="4907">
                  <c:v>25.003552499999987</c:v>
                </c:pt>
                <c:pt idx="4908">
                  <c:v>24.999454166666673</c:v>
                </c:pt>
                <c:pt idx="4909">
                  <c:v>24.970219166666663</c:v>
                </c:pt>
                <c:pt idx="4910">
                  <c:v>24.964754666666661</c:v>
                </c:pt>
                <c:pt idx="4911">
                  <c:v>24.946994999999987</c:v>
                </c:pt>
                <c:pt idx="4912">
                  <c:v>24.934153499999994</c:v>
                </c:pt>
                <c:pt idx="4913">
                  <c:v>24.957650666666677</c:v>
                </c:pt>
                <c:pt idx="4914">
                  <c:v>24.936339166666667</c:v>
                </c:pt>
                <c:pt idx="4915">
                  <c:v>24.924043999999984</c:v>
                </c:pt>
                <c:pt idx="4916">
                  <c:v>24.927322666666669</c:v>
                </c:pt>
                <c:pt idx="4917">
                  <c:v>24.93743199999999</c:v>
                </c:pt>
                <c:pt idx="4918">
                  <c:v>24.964207999999989</c:v>
                </c:pt>
                <c:pt idx="4919">
                  <c:v>24.957104166666682</c:v>
                </c:pt>
                <c:pt idx="4920">
                  <c:v>24.935246166666669</c:v>
                </c:pt>
                <c:pt idx="4921">
                  <c:v>24.930601500000002</c:v>
                </c:pt>
                <c:pt idx="4922">
                  <c:v>24.94426266666667</c:v>
                </c:pt>
                <c:pt idx="4923">
                  <c:v>24.954372000000003</c:v>
                </c:pt>
                <c:pt idx="4924">
                  <c:v>24.93333366666667</c:v>
                </c:pt>
                <c:pt idx="4925">
                  <c:v>24.950273500000002</c:v>
                </c:pt>
                <c:pt idx="4926">
                  <c:v>24.966940166666671</c:v>
                </c:pt>
                <c:pt idx="4927">
                  <c:v>24.978688833333305</c:v>
                </c:pt>
                <c:pt idx="4928">
                  <c:v>24.98388016666668</c:v>
                </c:pt>
                <c:pt idx="4929">
                  <c:v>24.960929333333308</c:v>
                </c:pt>
                <c:pt idx="4930">
                  <c:v>24.983606999999985</c:v>
                </c:pt>
                <c:pt idx="4931">
                  <c:v>24.99398933333331</c:v>
                </c:pt>
                <c:pt idx="4932">
                  <c:v>25.016666999999988</c:v>
                </c:pt>
                <c:pt idx="4933">
                  <c:v>25.028415666666664</c:v>
                </c:pt>
                <c:pt idx="4934">
                  <c:v>25.029235333333311</c:v>
                </c:pt>
                <c:pt idx="4935">
                  <c:v>25.041257166666671</c:v>
                </c:pt>
                <c:pt idx="4936">
                  <c:v>25.05273249999998</c:v>
                </c:pt>
                <c:pt idx="4937">
                  <c:v>25.080328166666664</c:v>
                </c:pt>
                <c:pt idx="4938">
                  <c:v>25.092076833333305</c:v>
                </c:pt>
                <c:pt idx="4939">
                  <c:v>25.1092898333333</c:v>
                </c:pt>
                <c:pt idx="4940">
                  <c:v>25.1199455</c:v>
                </c:pt>
                <c:pt idx="4941">
                  <c:v>25.116120333333306</c:v>
                </c:pt>
                <c:pt idx="4942">
                  <c:v>25.12267766666665</c:v>
                </c:pt>
                <c:pt idx="4943">
                  <c:v>25.129234999999987</c:v>
                </c:pt>
                <c:pt idx="4944">
                  <c:v>25.12595633333331</c:v>
                </c:pt>
                <c:pt idx="4945">
                  <c:v>25.120765166666665</c:v>
                </c:pt>
                <c:pt idx="4946">
                  <c:v>25.131967333333325</c:v>
                </c:pt>
                <c:pt idx="4947">
                  <c:v>25.168306166666657</c:v>
                </c:pt>
                <c:pt idx="4948">
                  <c:v>25.162841666666658</c:v>
                </c:pt>
                <c:pt idx="4949">
                  <c:v>25.169672333333306</c:v>
                </c:pt>
                <c:pt idx="4950">
                  <c:v>25.163388166666671</c:v>
                </c:pt>
                <c:pt idx="4951">
                  <c:v>25.174043833333304</c:v>
                </c:pt>
                <c:pt idx="4952">
                  <c:v>25.173770499999993</c:v>
                </c:pt>
                <c:pt idx="4953">
                  <c:v>25.190710333333303</c:v>
                </c:pt>
                <c:pt idx="4954">
                  <c:v>25.190710333333303</c:v>
                </c:pt>
                <c:pt idx="4955">
                  <c:v>25.19672116666667</c:v>
                </c:pt>
                <c:pt idx="4956">
                  <c:v>25.198906999999988</c:v>
                </c:pt>
                <c:pt idx="4957">
                  <c:v>25.217212999999987</c:v>
                </c:pt>
                <c:pt idx="4958">
                  <c:v>25.22540966666665</c:v>
                </c:pt>
                <c:pt idx="4959">
                  <c:v>25.24672116666666</c:v>
                </c:pt>
                <c:pt idx="4960">
                  <c:v>25.265573666666651</c:v>
                </c:pt>
                <c:pt idx="4961">
                  <c:v>25.256283999999987</c:v>
                </c:pt>
                <c:pt idx="4962">
                  <c:v>25.24754099999998</c:v>
                </c:pt>
                <c:pt idx="4963">
                  <c:v>25.26721299999998</c:v>
                </c:pt>
                <c:pt idx="4964">
                  <c:v>25.287431666666667</c:v>
                </c:pt>
                <c:pt idx="4965">
                  <c:v>25.278141999999981</c:v>
                </c:pt>
                <c:pt idx="4966">
                  <c:v>25.288251333333307</c:v>
                </c:pt>
                <c:pt idx="4967">
                  <c:v>25.285245833333295</c:v>
                </c:pt>
                <c:pt idx="4968">
                  <c:v>25.295628333333305</c:v>
                </c:pt>
                <c:pt idx="4969">
                  <c:v>25.347814166666691</c:v>
                </c:pt>
                <c:pt idx="4970">
                  <c:v>25.317486333333321</c:v>
                </c:pt>
                <c:pt idx="4971">
                  <c:v>25.310109333333322</c:v>
                </c:pt>
                <c:pt idx="4972">
                  <c:v>25.315027333333319</c:v>
                </c:pt>
                <c:pt idx="4973">
                  <c:v>25.279781500000006</c:v>
                </c:pt>
                <c:pt idx="4974">
                  <c:v>25.28360666666666</c:v>
                </c:pt>
                <c:pt idx="4975">
                  <c:v>25.281421000000009</c:v>
                </c:pt>
                <c:pt idx="4976">
                  <c:v>25.278962000000011</c:v>
                </c:pt>
                <c:pt idx="4977">
                  <c:v>25.272677833333315</c:v>
                </c:pt>
                <c:pt idx="4978">
                  <c:v>25.26448116666668</c:v>
                </c:pt>
                <c:pt idx="4979">
                  <c:v>25.278688833333312</c:v>
                </c:pt>
                <c:pt idx="4980">
                  <c:v>25.311475666666695</c:v>
                </c:pt>
                <c:pt idx="4981">
                  <c:v>25.30628433333332</c:v>
                </c:pt>
                <c:pt idx="4982">
                  <c:v>25.295355333333319</c:v>
                </c:pt>
                <c:pt idx="4983">
                  <c:v>25.289071166666677</c:v>
                </c:pt>
                <c:pt idx="4984">
                  <c:v>25.267213333333313</c:v>
                </c:pt>
                <c:pt idx="4985">
                  <c:v>25.28087466666668</c:v>
                </c:pt>
                <c:pt idx="4986">
                  <c:v>25.266940333333309</c:v>
                </c:pt>
                <c:pt idx="4987">
                  <c:v>25.250000499999999</c:v>
                </c:pt>
                <c:pt idx="4988">
                  <c:v>25.266667166666661</c:v>
                </c:pt>
                <c:pt idx="4989">
                  <c:v>25.27814266666665</c:v>
                </c:pt>
                <c:pt idx="4990">
                  <c:v>25.269672666666654</c:v>
                </c:pt>
                <c:pt idx="4991">
                  <c:v>25.274590833333306</c:v>
                </c:pt>
                <c:pt idx="4992">
                  <c:v>25.277596166666665</c:v>
                </c:pt>
                <c:pt idx="4993">
                  <c:v>25.284153499999992</c:v>
                </c:pt>
                <c:pt idx="4994">
                  <c:v>25.284426666666651</c:v>
                </c:pt>
                <c:pt idx="4995">
                  <c:v>25.273770833333305</c:v>
                </c:pt>
                <c:pt idx="4996">
                  <c:v>25.264207999999989</c:v>
                </c:pt>
                <c:pt idx="4997">
                  <c:v>25.240710666666654</c:v>
                </c:pt>
                <c:pt idx="4998">
                  <c:v>25.239071333333321</c:v>
                </c:pt>
                <c:pt idx="4999">
                  <c:v>25.222677999999981</c:v>
                </c:pt>
                <c:pt idx="5000">
                  <c:v>25.207650833333311</c:v>
                </c:pt>
                <c:pt idx="5001">
                  <c:v>25.214481333333321</c:v>
                </c:pt>
                <c:pt idx="5002">
                  <c:v>25.199180833333319</c:v>
                </c:pt>
                <c:pt idx="5003">
                  <c:v>25.197541499999996</c:v>
                </c:pt>
                <c:pt idx="5004">
                  <c:v>25.178688999999999</c:v>
                </c:pt>
                <c:pt idx="5005">
                  <c:v>25.179781833333315</c:v>
                </c:pt>
                <c:pt idx="5006">
                  <c:v>25.181421166666677</c:v>
                </c:pt>
                <c:pt idx="5007">
                  <c:v>25.180054999999999</c:v>
                </c:pt>
                <c:pt idx="5008">
                  <c:v>25.197541333333319</c:v>
                </c:pt>
                <c:pt idx="5009">
                  <c:v>25.189344666666667</c:v>
                </c:pt>
                <c:pt idx="5010">
                  <c:v>25.215847500000002</c:v>
                </c:pt>
                <c:pt idx="5011">
                  <c:v>25.198907666666681</c:v>
                </c:pt>
                <c:pt idx="5012">
                  <c:v>25.182514333333312</c:v>
                </c:pt>
                <c:pt idx="5013">
                  <c:v>25.187159166666682</c:v>
                </c:pt>
                <c:pt idx="5014">
                  <c:v>25.17103883333332</c:v>
                </c:pt>
                <c:pt idx="5015">
                  <c:v>25.164754833333319</c:v>
                </c:pt>
                <c:pt idx="5016">
                  <c:v>25.140984333333321</c:v>
                </c:pt>
                <c:pt idx="5017">
                  <c:v>25.117760333333329</c:v>
                </c:pt>
                <c:pt idx="5018">
                  <c:v>25.078962499999999</c:v>
                </c:pt>
                <c:pt idx="5019">
                  <c:v>25.059017166666674</c:v>
                </c:pt>
                <c:pt idx="5020">
                  <c:v>25.04890783333331</c:v>
                </c:pt>
                <c:pt idx="5021">
                  <c:v>25.046175666666677</c:v>
                </c:pt>
                <c:pt idx="5022">
                  <c:v>25.03306083333332</c:v>
                </c:pt>
                <c:pt idx="5023">
                  <c:v>25.004645499999999</c:v>
                </c:pt>
                <c:pt idx="5024">
                  <c:v>25.000547166666664</c:v>
                </c:pt>
                <c:pt idx="5025">
                  <c:v>24.975683833333296</c:v>
                </c:pt>
                <c:pt idx="5026">
                  <c:v>24.942896999999981</c:v>
                </c:pt>
                <c:pt idx="5027">
                  <c:v>24.940984499999992</c:v>
                </c:pt>
                <c:pt idx="5028">
                  <c:v>24.92868949999998</c:v>
                </c:pt>
                <c:pt idx="5029">
                  <c:v>24.892897166666668</c:v>
                </c:pt>
                <c:pt idx="5030">
                  <c:v>24.920219499999977</c:v>
                </c:pt>
                <c:pt idx="5031">
                  <c:v>24.909290499999987</c:v>
                </c:pt>
                <c:pt idx="5032">
                  <c:v>24.90464566666666</c:v>
                </c:pt>
                <c:pt idx="5033">
                  <c:v>24.885519999999971</c:v>
                </c:pt>
                <c:pt idx="5034">
                  <c:v>24.871039166666673</c:v>
                </c:pt>
                <c:pt idx="5035">
                  <c:v>24.869672999999985</c:v>
                </c:pt>
                <c:pt idx="5036">
                  <c:v>24.877869666666683</c:v>
                </c:pt>
                <c:pt idx="5037">
                  <c:v>24.884153833333318</c:v>
                </c:pt>
                <c:pt idx="5038">
                  <c:v>24.866940666666668</c:v>
                </c:pt>
                <c:pt idx="5039">
                  <c:v>24.84890783333331</c:v>
                </c:pt>
                <c:pt idx="5040">
                  <c:v>24.81038333333332</c:v>
                </c:pt>
                <c:pt idx="5041">
                  <c:v>24.810110166666686</c:v>
                </c:pt>
                <c:pt idx="5042">
                  <c:v>24.807651166666691</c:v>
                </c:pt>
                <c:pt idx="5043">
                  <c:v>24.816940833333319</c:v>
                </c:pt>
                <c:pt idx="5044">
                  <c:v>24.848361666666683</c:v>
                </c:pt>
                <c:pt idx="5045">
                  <c:v>24.810656666666681</c:v>
                </c:pt>
                <c:pt idx="5046">
                  <c:v>24.795629333333306</c:v>
                </c:pt>
                <c:pt idx="5047">
                  <c:v>24.827050000000014</c:v>
                </c:pt>
                <c:pt idx="5048">
                  <c:v>24.829782166666671</c:v>
                </c:pt>
                <c:pt idx="5049">
                  <c:v>24.813388666666693</c:v>
                </c:pt>
                <c:pt idx="5050">
                  <c:v>24.807924166666695</c:v>
                </c:pt>
                <c:pt idx="5051">
                  <c:v>24.816120833333322</c:v>
                </c:pt>
                <c:pt idx="5052">
                  <c:v>24.814481500000017</c:v>
                </c:pt>
                <c:pt idx="5053">
                  <c:v>24.807651000000014</c:v>
                </c:pt>
                <c:pt idx="5054">
                  <c:v>24.8155745</c:v>
                </c:pt>
                <c:pt idx="5055">
                  <c:v>24.817213999999996</c:v>
                </c:pt>
                <c:pt idx="5056">
                  <c:v>24.80546533333332</c:v>
                </c:pt>
                <c:pt idx="5057">
                  <c:v>24.783607333333304</c:v>
                </c:pt>
                <c:pt idx="5058">
                  <c:v>24.793716666666654</c:v>
                </c:pt>
                <c:pt idx="5059">
                  <c:v>24.781694833333304</c:v>
                </c:pt>
                <c:pt idx="5060">
                  <c:v>24.774864166666681</c:v>
                </c:pt>
                <c:pt idx="5061">
                  <c:v>24.777323166666658</c:v>
                </c:pt>
                <c:pt idx="5062">
                  <c:v>24.797541666666664</c:v>
                </c:pt>
                <c:pt idx="5063">
                  <c:v>24.790437833333304</c:v>
                </c:pt>
                <c:pt idx="5064">
                  <c:v>24.794536166666663</c:v>
                </c:pt>
                <c:pt idx="5065">
                  <c:v>24.773497999999989</c:v>
                </c:pt>
                <c:pt idx="5066">
                  <c:v>24.78251449999998</c:v>
                </c:pt>
                <c:pt idx="5067">
                  <c:v>24.774864166666681</c:v>
                </c:pt>
                <c:pt idx="5068">
                  <c:v>24.763388833333305</c:v>
                </c:pt>
                <c:pt idx="5069">
                  <c:v>24.760929666666666</c:v>
                </c:pt>
                <c:pt idx="5070">
                  <c:v>24.731694666666673</c:v>
                </c:pt>
                <c:pt idx="5071">
                  <c:v>24.759290166666673</c:v>
                </c:pt>
                <c:pt idx="5072">
                  <c:v>24.774863833333317</c:v>
                </c:pt>
                <c:pt idx="5073">
                  <c:v>24.753005999999992</c:v>
                </c:pt>
                <c:pt idx="5074">
                  <c:v>24.738525166666665</c:v>
                </c:pt>
                <c:pt idx="5075">
                  <c:v>24.741530499999989</c:v>
                </c:pt>
                <c:pt idx="5076">
                  <c:v>24.756284666666673</c:v>
                </c:pt>
                <c:pt idx="5077">
                  <c:v>24.766667166666664</c:v>
                </c:pt>
                <c:pt idx="5078">
                  <c:v>24.791803833333319</c:v>
                </c:pt>
                <c:pt idx="5079">
                  <c:v>24.786339333333299</c:v>
                </c:pt>
                <c:pt idx="5080">
                  <c:v>24.774590666666668</c:v>
                </c:pt>
                <c:pt idx="5081">
                  <c:v>24.797541499999991</c:v>
                </c:pt>
                <c:pt idx="5082">
                  <c:v>24.816667166666683</c:v>
                </c:pt>
                <c:pt idx="5083">
                  <c:v>24.816393999999999</c:v>
                </c:pt>
                <c:pt idx="5084">
                  <c:v>24.823497833333313</c:v>
                </c:pt>
                <c:pt idx="5085">
                  <c:v>24.84426283333331</c:v>
                </c:pt>
                <c:pt idx="5086">
                  <c:v>24.853825500000017</c:v>
                </c:pt>
                <c:pt idx="5087">
                  <c:v>24.845902000000002</c:v>
                </c:pt>
                <c:pt idx="5088">
                  <c:v>24.84453583333331</c:v>
                </c:pt>
                <c:pt idx="5089">
                  <c:v>24.844809000000001</c:v>
                </c:pt>
                <c:pt idx="5090">
                  <c:v>24.828688833333313</c:v>
                </c:pt>
                <c:pt idx="5091">
                  <c:v>24.854645166666682</c:v>
                </c:pt>
                <c:pt idx="5092">
                  <c:v>24.854372000000005</c:v>
                </c:pt>
                <c:pt idx="5093">
                  <c:v>24.87568349999999</c:v>
                </c:pt>
                <c:pt idx="5094">
                  <c:v>24.893169833333317</c:v>
                </c:pt>
                <c:pt idx="5095">
                  <c:v>24.884973000000016</c:v>
                </c:pt>
                <c:pt idx="5096">
                  <c:v>24.865847333333313</c:v>
                </c:pt>
                <c:pt idx="5097">
                  <c:v>24.864208000000001</c:v>
                </c:pt>
                <c:pt idx="5098">
                  <c:v>24.882240833333299</c:v>
                </c:pt>
                <c:pt idx="5099">
                  <c:v>24.906284499999988</c:v>
                </c:pt>
                <c:pt idx="5100">
                  <c:v>24.925136999999978</c:v>
                </c:pt>
                <c:pt idx="5101">
                  <c:v>24.908470333333309</c:v>
                </c:pt>
                <c:pt idx="5102">
                  <c:v>24.886339166666666</c:v>
                </c:pt>
                <c:pt idx="5103">
                  <c:v>24.886065833333316</c:v>
                </c:pt>
                <c:pt idx="5104">
                  <c:v>24.89863399999998</c:v>
                </c:pt>
                <c:pt idx="5105">
                  <c:v>24.925956333333307</c:v>
                </c:pt>
                <c:pt idx="5106">
                  <c:v>24.938797833333304</c:v>
                </c:pt>
                <c:pt idx="5107">
                  <c:v>24.919672166666661</c:v>
                </c:pt>
                <c:pt idx="5108">
                  <c:v>24.889071166666671</c:v>
                </c:pt>
                <c:pt idx="5109">
                  <c:v>24.911475666666675</c:v>
                </c:pt>
                <c:pt idx="5110">
                  <c:v>24.919125999999999</c:v>
                </c:pt>
                <c:pt idx="5111">
                  <c:v>24.919399166666661</c:v>
                </c:pt>
                <c:pt idx="5112">
                  <c:v>24.927595999999987</c:v>
                </c:pt>
                <c:pt idx="5113">
                  <c:v>24.937431999999987</c:v>
                </c:pt>
                <c:pt idx="5114">
                  <c:v>24.937705166666674</c:v>
                </c:pt>
                <c:pt idx="5115">
                  <c:v>24.928688666666666</c:v>
                </c:pt>
                <c:pt idx="5116">
                  <c:v>24.927595833333307</c:v>
                </c:pt>
                <c:pt idx="5117">
                  <c:v>24.944808999999996</c:v>
                </c:pt>
                <c:pt idx="5118">
                  <c:v>24.932240666666662</c:v>
                </c:pt>
                <c:pt idx="5119">
                  <c:v>24.95191283333331</c:v>
                </c:pt>
                <c:pt idx="5120">
                  <c:v>24.950819833333309</c:v>
                </c:pt>
                <c:pt idx="5121">
                  <c:v>24.937978333333326</c:v>
                </c:pt>
                <c:pt idx="5122">
                  <c:v>24.948634166666658</c:v>
                </c:pt>
                <c:pt idx="5123">
                  <c:v>24.95901666666667</c:v>
                </c:pt>
                <c:pt idx="5124">
                  <c:v>24.977869166666693</c:v>
                </c:pt>
                <c:pt idx="5125">
                  <c:v>24.978142333333299</c:v>
                </c:pt>
                <c:pt idx="5126">
                  <c:v>24.985246166666656</c:v>
                </c:pt>
                <c:pt idx="5127">
                  <c:v>24.991803666666677</c:v>
                </c:pt>
                <c:pt idx="5128">
                  <c:v>24.973770833333305</c:v>
                </c:pt>
                <c:pt idx="5129">
                  <c:v>24.977596000000002</c:v>
                </c:pt>
                <c:pt idx="5130">
                  <c:v>24.99808766666667</c:v>
                </c:pt>
                <c:pt idx="5131">
                  <c:v>24.978962000000006</c:v>
                </c:pt>
                <c:pt idx="5132">
                  <c:v>24.969399166666662</c:v>
                </c:pt>
                <c:pt idx="5133">
                  <c:v>24.975136833333298</c:v>
                </c:pt>
                <c:pt idx="5134">
                  <c:v>24.978961999999999</c:v>
                </c:pt>
                <c:pt idx="5135">
                  <c:v>24.98579266666664</c:v>
                </c:pt>
                <c:pt idx="5136">
                  <c:v>24.982513833333289</c:v>
                </c:pt>
                <c:pt idx="5137">
                  <c:v>24.984699666666653</c:v>
                </c:pt>
                <c:pt idx="5138">
                  <c:v>24.996174999999987</c:v>
                </c:pt>
                <c:pt idx="5139">
                  <c:v>24.980874499999992</c:v>
                </c:pt>
                <c:pt idx="5140">
                  <c:v>25.008196999999988</c:v>
                </c:pt>
                <c:pt idx="5141">
                  <c:v>24.98442649999998</c:v>
                </c:pt>
                <c:pt idx="5142">
                  <c:v>24.992349999999973</c:v>
                </c:pt>
                <c:pt idx="5143">
                  <c:v>25.003278999999999</c:v>
                </c:pt>
                <c:pt idx="5144">
                  <c:v>24.990164166666681</c:v>
                </c:pt>
                <c:pt idx="5145">
                  <c:v>25.001639666666669</c:v>
                </c:pt>
                <c:pt idx="5146">
                  <c:v>25.002186166666668</c:v>
                </c:pt>
                <c:pt idx="5147">
                  <c:v>25.004918333333329</c:v>
                </c:pt>
                <c:pt idx="5148">
                  <c:v>24.999180666666671</c:v>
                </c:pt>
                <c:pt idx="5149">
                  <c:v>25.000546833333299</c:v>
                </c:pt>
                <c:pt idx="5150">
                  <c:v>25.029235333333318</c:v>
                </c:pt>
                <c:pt idx="5151">
                  <c:v>25.030601500000003</c:v>
                </c:pt>
                <c:pt idx="5152">
                  <c:v>25.036885666666691</c:v>
                </c:pt>
                <c:pt idx="5153">
                  <c:v>25.035792666666669</c:v>
                </c:pt>
                <c:pt idx="5154">
                  <c:v>25.044262666666668</c:v>
                </c:pt>
                <c:pt idx="5155">
                  <c:v>25.054645333333319</c:v>
                </c:pt>
                <c:pt idx="5156">
                  <c:v>25.045628999999984</c:v>
                </c:pt>
                <c:pt idx="5157">
                  <c:v>25.040984166666679</c:v>
                </c:pt>
                <c:pt idx="5158">
                  <c:v>25.018306499999991</c:v>
                </c:pt>
                <c:pt idx="5159">
                  <c:v>25.005465000000001</c:v>
                </c:pt>
                <c:pt idx="5160">
                  <c:v>25.001912999999988</c:v>
                </c:pt>
                <c:pt idx="5161">
                  <c:v>25.023497666666671</c:v>
                </c:pt>
                <c:pt idx="5162">
                  <c:v>25.05601133333332</c:v>
                </c:pt>
                <c:pt idx="5163">
                  <c:v>25.052459499999987</c:v>
                </c:pt>
                <c:pt idx="5164">
                  <c:v>25.052459499999987</c:v>
                </c:pt>
                <c:pt idx="5165">
                  <c:v>25.055738333333309</c:v>
                </c:pt>
                <c:pt idx="5166">
                  <c:v>25.070219166666664</c:v>
                </c:pt>
                <c:pt idx="5167">
                  <c:v>25.087705500000002</c:v>
                </c:pt>
                <c:pt idx="5168">
                  <c:v>25.111202666666674</c:v>
                </c:pt>
                <c:pt idx="5169">
                  <c:v>25.107650666666679</c:v>
                </c:pt>
                <c:pt idx="5170">
                  <c:v>25.104918333333327</c:v>
                </c:pt>
                <c:pt idx="5171">
                  <c:v>25.101639666666664</c:v>
                </c:pt>
                <c:pt idx="5172">
                  <c:v>25.085519333333298</c:v>
                </c:pt>
                <c:pt idx="5173">
                  <c:v>25.087431833333312</c:v>
                </c:pt>
                <c:pt idx="5174">
                  <c:v>25.07021883333331</c:v>
                </c:pt>
                <c:pt idx="5175">
                  <c:v>25.076776333333314</c:v>
                </c:pt>
                <c:pt idx="5176">
                  <c:v>25.067213499999994</c:v>
                </c:pt>
                <c:pt idx="5177">
                  <c:v>25.066393833333315</c:v>
                </c:pt>
                <c:pt idx="5178">
                  <c:v>25.052732499999983</c:v>
                </c:pt>
                <c:pt idx="5179">
                  <c:v>25.071038500000004</c:v>
                </c:pt>
                <c:pt idx="5180">
                  <c:v>25.085519499999986</c:v>
                </c:pt>
                <c:pt idx="5181">
                  <c:v>25.086885666666678</c:v>
                </c:pt>
                <c:pt idx="5182">
                  <c:v>25.086612333333303</c:v>
                </c:pt>
                <c:pt idx="5183">
                  <c:v>25.095355500000004</c:v>
                </c:pt>
                <c:pt idx="5184">
                  <c:v>25.066120499999997</c:v>
                </c:pt>
                <c:pt idx="5185">
                  <c:v>25.091257166666693</c:v>
                </c:pt>
                <c:pt idx="5186">
                  <c:v>25.066120499999997</c:v>
                </c:pt>
                <c:pt idx="5187">
                  <c:v>25.058743333333314</c:v>
                </c:pt>
                <c:pt idx="5188">
                  <c:v>25.095901833333325</c:v>
                </c:pt>
                <c:pt idx="5189">
                  <c:v>25.069399166666674</c:v>
                </c:pt>
                <c:pt idx="5190">
                  <c:v>25.089071333333319</c:v>
                </c:pt>
                <c:pt idx="5191">
                  <c:v>25.074590500000003</c:v>
                </c:pt>
                <c:pt idx="5192">
                  <c:v>25.085792666666659</c:v>
                </c:pt>
                <c:pt idx="5193">
                  <c:v>25.092350000000003</c:v>
                </c:pt>
                <c:pt idx="5194">
                  <c:v>25.121585000000014</c:v>
                </c:pt>
                <c:pt idx="5195">
                  <c:v>25.112568500000005</c:v>
                </c:pt>
                <c:pt idx="5196">
                  <c:v>25.128415500000006</c:v>
                </c:pt>
                <c:pt idx="5197">
                  <c:v>25.115847166666693</c:v>
                </c:pt>
                <c:pt idx="5198">
                  <c:v>25.091530333333317</c:v>
                </c:pt>
                <c:pt idx="5199">
                  <c:v>25.09535533333332</c:v>
                </c:pt>
                <c:pt idx="5200">
                  <c:v>25.076229499999993</c:v>
                </c:pt>
                <c:pt idx="5201">
                  <c:v>25.088524499999984</c:v>
                </c:pt>
                <c:pt idx="5202">
                  <c:v>25.07732233333331</c:v>
                </c:pt>
                <c:pt idx="5203">
                  <c:v>25.077049166666679</c:v>
                </c:pt>
                <c:pt idx="5204">
                  <c:v>25.07103833333332</c:v>
                </c:pt>
                <c:pt idx="5205">
                  <c:v>25.083879833333313</c:v>
                </c:pt>
                <c:pt idx="5206">
                  <c:v>25.091803333333321</c:v>
                </c:pt>
                <c:pt idx="5207">
                  <c:v>25.097814333333329</c:v>
                </c:pt>
                <c:pt idx="5208">
                  <c:v>25.101093000000017</c:v>
                </c:pt>
                <c:pt idx="5209">
                  <c:v>25.112841666666693</c:v>
                </c:pt>
                <c:pt idx="5210">
                  <c:v>25.098633999999997</c:v>
                </c:pt>
                <c:pt idx="5211">
                  <c:v>25.08770500000001</c:v>
                </c:pt>
                <c:pt idx="5212">
                  <c:v>25.095355166666682</c:v>
                </c:pt>
                <c:pt idx="5213">
                  <c:v>25.104371500000017</c:v>
                </c:pt>
                <c:pt idx="5214">
                  <c:v>25.10437150000002</c:v>
                </c:pt>
                <c:pt idx="5215">
                  <c:v>25.121584500000008</c:v>
                </c:pt>
                <c:pt idx="5216">
                  <c:v>25.137704666666686</c:v>
                </c:pt>
                <c:pt idx="5217">
                  <c:v>25.149999833333325</c:v>
                </c:pt>
                <c:pt idx="5218">
                  <c:v>25.167213000000004</c:v>
                </c:pt>
                <c:pt idx="5219">
                  <c:v>25.164754000000016</c:v>
                </c:pt>
                <c:pt idx="5220">
                  <c:v>25.180327833333315</c:v>
                </c:pt>
                <c:pt idx="5221">
                  <c:v>25.171584666666696</c:v>
                </c:pt>
                <c:pt idx="5222">
                  <c:v>25.182240333333318</c:v>
                </c:pt>
                <c:pt idx="5223">
                  <c:v>25.16912550000001</c:v>
                </c:pt>
                <c:pt idx="5224">
                  <c:v>25.152458833333323</c:v>
                </c:pt>
                <c:pt idx="5225">
                  <c:v>25.154371333333334</c:v>
                </c:pt>
                <c:pt idx="5226">
                  <c:v>25.167212833333313</c:v>
                </c:pt>
                <c:pt idx="5227">
                  <c:v>25.149999833333318</c:v>
                </c:pt>
                <c:pt idx="5228">
                  <c:v>25.136338666666681</c:v>
                </c:pt>
                <c:pt idx="5229">
                  <c:v>25.134426166666682</c:v>
                </c:pt>
                <c:pt idx="5230">
                  <c:v>25.126229499999994</c:v>
                </c:pt>
                <c:pt idx="5231">
                  <c:v>25.116120166666693</c:v>
                </c:pt>
                <c:pt idx="5232">
                  <c:v>25.116120166666693</c:v>
                </c:pt>
                <c:pt idx="5233">
                  <c:v>25.126229499999994</c:v>
                </c:pt>
                <c:pt idx="5234">
                  <c:v>25.135792333333306</c:v>
                </c:pt>
                <c:pt idx="5235">
                  <c:v>25.133333166666677</c:v>
                </c:pt>
                <c:pt idx="5236">
                  <c:v>25.159562666666677</c:v>
                </c:pt>
                <c:pt idx="5237">
                  <c:v>25.171311333333321</c:v>
                </c:pt>
                <c:pt idx="5238">
                  <c:v>25.178415166666689</c:v>
                </c:pt>
                <c:pt idx="5239">
                  <c:v>25.165573499999994</c:v>
                </c:pt>
                <c:pt idx="5240">
                  <c:v>25.160382166666668</c:v>
                </c:pt>
                <c:pt idx="5241">
                  <c:v>25.165846666666667</c:v>
                </c:pt>
                <c:pt idx="5242">
                  <c:v>25.172130833333306</c:v>
                </c:pt>
                <c:pt idx="5243">
                  <c:v>25.161748333333311</c:v>
                </c:pt>
                <c:pt idx="5244">
                  <c:v>25.193442333333309</c:v>
                </c:pt>
                <c:pt idx="5245">
                  <c:v>25.178961333333326</c:v>
                </c:pt>
                <c:pt idx="5246">
                  <c:v>25.194808333333327</c:v>
                </c:pt>
                <c:pt idx="5247">
                  <c:v>25.198633499999996</c:v>
                </c:pt>
                <c:pt idx="5248">
                  <c:v>25.17568266666667</c:v>
                </c:pt>
                <c:pt idx="5249">
                  <c:v>25.211748166666684</c:v>
                </c:pt>
                <c:pt idx="5250">
                  <c:v>25.200272833333315</c:v>
                </c:pt>
                <c:pt idx="5251">
                  <c:v>25.228415000000009</c:v>
                </c:pt>
                <c:pt idx="5252">
                  <c:v>25.223497000000012</c:v>
                </c:pt>
                <c:pt idx="5253">
                  <c:v>25.22677566666669</c:v>
                </c:pt>
                <c:pt idx="5254">
                  <c:v>25.229234666666677</c:v>
                </c:pt>
                <c:pt idx="5255">
                  <c:v>25.249726499999994</c:v>
                </c:pt>
                <c:pt idx="5256">
                  <c:v>25.23961716666669</c:v>
                </c:pt>
                <c:pt idx="5257">
                  <c:v>25.264480499999998</c:v>
                </c:pt>
                <c:pt idx="5258">
                  <c:v>25.249179833333319</c:v>
                </c:pt>
                <c:pt idx="5259">
                  <c:v>25.269398500000012</c:v>
                </c:pt>
                <c:pt idx="5260">
                  <c:v>25.259562500000012</c:v>
                </c:pt>
                <c:pt idx="5261">
                  <c:v>25.275136333333315</c:v>
                </c:pt>
                <c:pt idx="5262">
                  <c:v>25.270491500000006</c:v>
                </c:pt>
                <c:pt idx="5263">
                  <c:v>25.290983166666681</c:v>
                </c:pt>
                <c:pt idx="5264">
                  <c:v>25.311475000000023</c:v>
                </c:pt>
                <c:pt idx="5265">
                  <c:v>25.289890166666677</c:v>
                </c:pt>
                <c:pt idx="5266">
                  <c:v>25.273770000000003</c:v>
                </c:pt>
                <c:pt idx="5267">
                  <c:v>25.259015833333319</c:v>
                </c:pt>
                <c:pt idx="5268">
                  <c:v>25.263660666666667</c:v>
                </c:pt>
                <c:pt idx="5269">
                  <c:v>25.265573166666666</c:v>
                </c:pt>
                <c:pt idx="5270">
                  <c:v>25.253824499999997</c:v>
                </c:pt>
                <c:pt idx="5271">
                  <c:v>25.254917499999994</c:v>
                </c:pt>
                <c:pt idx="5272">
                  <c:v>25.233606166666661</c:v>
                </c:pt>
                <c:pt idx="5273">
                  <c:v>25.221584333333311</c:v>
                </c:pt>
                <c:pt idx="5274">
                  <c:v>25.22376999999998</c:v>
                </c:pt>
                <c:pt idx="5275">
                  <c:v>25.213933999999988</c:v>
                </c:pt>
                <c:pt idx="5276">
                  <c:v>25.237157999999997</c:v>
                </c:pt>
                <c:pt idx="5277">
                  <c:v>25.23524533333331</c:v>
                </c:pt>
                <c:pt idx="5278">
                  <c:v>25.224862833333319</c:v>
                </c:pt>
                <c:pt idx="5279">
                  <c:v>25.215026833333305</c:v>
                </c:pt>
                <c:pt idx="5280">
                  <c:v>25.211201666666675</c:v>
                </c:pt>
                <c:pt idx="5281">
                  <c:v>25.221584166666677</c:v>
                </c:pt>
                <c:pt idx="5282">
                  <c:v>25.232513166666664</c:v>
                </c:pt>
                <c:pt idx="5283">
                  <c:v>25.247267333333319</c:v>
                </c:pt>
                <c:pt idx="5284">
                  <c:v>25.279781000000007</c:v>
                </c:pt>
                <c:pt idx="5285">
                  <c:v>25.276228999999994</c:v>
                </c:pt>
                <c:pt idx="5286">
                  <c:v>25.263114166666675</c:v>
                </c:pt>
                <c:pt idx="5287">
                  <c:v>25.276775333333322</c:v>
                </c:pt>
                <c:pt idx="5288">
                  <c:v>25.293715166666686</c:v>
                </c:pt>
                <c:pt idx="5289">
                  <c:v>25.268031999999998</c:v>
                </c:pt>
                <c:pt idx="5290">
                  <c:v>25.274043000000013</c:v>
                </c:pt>
                <c:pt idx="5291">
                  <c:v>25.292895500000018</c:v>
                </c:pt>
                <c:pt idx="5292">
                  <c:v>25.286338166666681</c:v>
                </c:pt>
                <c:pt idx="5293">
                  <c:v>25.273223500000004</c:v>
                </c:pt>
                <c:pt idx="5294">
                  <c:v>25.288524000000002</c:v>
                </c:pt>
                <c:pt idx="5295">
                  <c:v>25.275682500000006</c:v>
                </c:pt>
                <c:pt idx="5296">
                  <c:v>25.268851833333329</c:v>
                </c:pt>
                <c:pt idx="5297">
                  <c:v>25.25655666666669</c:v>
                </c:pt>
                <c:pt idx="5298">
                  <c:v>25.265299833333309</c:v>
                </c:pt>
                <c:pt idx="5299">
                  <c:v>25.274862833333327</c:v>
                </c:pt>
                <c:pt idx="5300">
                  <c:v>25.293715333333324</c:v>
                </c:pt>
                <c:pt idx="5301">
                  <c:v>25.291529500000006</c:v>
                </c:pt>
                <c:pt idx="5302">
                  <c:v>25.265026833333309</c:v>
                </c:pt>
                <c:pt idx="5303">
                  <c:v>25.266392833333306</c:v>
                </c:pt>
                <c:pt idx="5304">
                  <c:v>25.272403666666676</c:v>
                </c:pt>
                <c:pt idx="5305">
                  <c:v>25.26912500000001</c:v>
                </c:pt>
                <c:pt idx="5306">
                  <c:v>25.277048500000003</c:v>
                </c:pt>
                <c:pt idx="5307">
                  <c:v>25.269125000000006</c:v>
                </c:pt>
                <c:pt idx="5308">
                  <c:v>25.293715166666683</c:v>
                </c:pt>
                <c:pt idx="5309">
                  <c:v>25.307103166666682</c:v>
                </c:pt>
                <c:pt idx="5310">
                  <c:v>25.314480166666691</c:v>
                </c:pt>
                <c:pt idx="5311">
                  <c:v>25.32841449999999</c:v>
                </c:pt>
                <c:pt idx="5312">
                  <c:v>25.320491000000001</c:v>
                </c:pt>
                <c:pt idx="5313">
                  <c:v>25.317485500000007</c:v>
                </c:pt>
                <c:pt idx="5314">
                  <c:v>25.30682983333331</c:v>
                </c:pt>
                <c:pt idx="5315">
                  <c:v>25.310381833333317</c:v>
                </c:pt>
                <c:pt idx="5316">
                  <c:v>25.318305333333317</c:v>
                </c:pt>
                <c:pt idx="5317">
                  <c:v>25.320217999999986</c:v>
                </c:pt>
                <c:pt idx="5318">
                  <c:v>25.346993999999992</c:v>
                </c:pt>
                <c:pt idx="5319">
                  <c:v>25.352458499999997</c:v>
                </c:pt>
                <c:pt idx="5320">
                  <c:v>25.348360166666669</c:v>
                </c:pt>
                <c:pt idx="5321">
                  <c:v>25.334152499999991</c:v>
                </c:pt>
                <c:pt idx="5322">
                  <c:v>25.365299999999976</c:v>
                </c:pt>
                <c:pt idx="5323">
                  <c:v>25.339343833333302</c:v>
                </c:pt>
                <c:pt idx="5324">
                  <c:v>25.331693499999993</c:v>
                </c:pt>
                <c:pt idx="5325">
                  <c:v>25.326502333333305</c:v>
                </c:pt>
                <c:pt idx="5326">
                  <c:v>25.354917666666683</c:v>
                </c:pt>
                <c:pt idx="5327">
                  <c:v>25.372403999999989</c:v>
                </c:pt>
                <c:pt idx="5328">
                  <c:v>25.363933999999986</c:v>
                </c:pt>
                <c:pt idx="5329">
                  <c:v>25.344261833333317</c:v>
                </c:pt>
                <c:pt idx="5330">
                  <c:v>25.341529666666663</c:v>
                </c:pt>
                <c:pt idx="5331">
                  <c:v>25.348087</c:v>
                </c:pt>
                <c:pt idx="5332">
                  <c:v>25.350819166666675</c:v>
                </c:pt>
                <c:pt idx="5333">
                  <c:v>25.348087</c:v>
                </c:pt>
                <c:pt idx="5334">
                  <c:v>25.343715499999988</c:v>
                </c:pt>
                <c:pt idx="5335">
                  <c:v>25.340436833333296</c:v>
                </c:pt>
                <c:pt idx="5336">
                  <c:v>25.321037999999987</c:v>
                </c:pt>
                <c:pt idx="5337">
                  <c:v>25.321857666666688</c:v>
                </c:pt>
                <c:pt idx="5338">
                  <c:v>25.341802999999992</c:v>
                </c:pt>
                <c:pt idx="5339">
                  <c:v>25.352185499999997</c:v>
                </c:pt>
                <c:pt idx="5340">
                  <c:v>25.357923166666684</c:v>
                </c:pt>
                <c:pt idx="5341">
                  <c:v>25.343168999999996</c:v>
                </c:pt>
                <c:pt idx="5342">
                  <c:v>25.330600666666665</c:v>
                </c:pt>
                <c:pt idx="5343">
                  <c:v>25.311201666666683</c:v>
                </c:pt>
                <c:pt idx="5344">
                  <c:v>25.319671666666672</c:v>
                </c:pt>
                <c:pt idx="5345">
                  <c:v>25.322403999999981</c:v>
                </c:pt>
                <c:pt idx="5346">
                  <c:v>25.334699166666674</c:v>
                </c:pt>
                <c:pt idx="5347">
                  <c:v>25.312294833333318</c:v>
                </c:pt>
                <c:pt idx="5348">
                  <c:v>25.299999833333306</c:v>
                </c:pt>
                <c:pt idx="5349">
                  <c:v>25.30710366666667</c:v>
                </c:pt>
                <c:pt idx="5350">
                  <c:v>25.306557166666675</c:v>
                </c:pt>
                <c:pt idx="5351">
                  <c:v>25.297540833333304</c:v>
                </c:pt>
                <c:pt idx="5352">
                  <c:v>25.305737499999989</c:v>
                </c:pt>
                <c:pt idx="5353">
                  <c:v>25.303005166666683</c:v>
                </c:pt>
                <c:pt idx="5354">
                  <c:v>25.290163666666668</c:v>
                </c:pt>
                <c:pt idx="5355">
                  <c:v>25.298087166666679</c:v>
                </c:pt>
                <c:pt idx="5356">
                  <c:v>25.31967183333332</c:v>
                </c:pt>
                <c:pt idx="5357">
                  <c:v>25.33114733333332</c:v>
                </c:pt>
                <c:pt idx="5358">
                  <c:v>25.338524500000002</c:v>
                </c:pt>
                <c:pt idx="5359">
                  <c:v>25.348360500000002</c:v>
                </c:pt>
                <c:pt idx="5360">
                  <c:v>25.32431683333331</c:v>
                </c:pt>
                <c:pt idx="5361">
                  <c:v>25.327049166666665</c:v>
                </c:pt>
                <c:pt idx="5362">
                  <c:v>25.345901666666684</c:v>
                </c:pt>
                <c:pt idx="5363">
                  <c:v>25.335519333333309</c:v>
                </c:pt>
                <c:pt idx="5364">
                  <c:v>25.316120500000004</c:v>
                </c:pt>
                <c:pt idx="5365">
                  <c:v>25.328962000000001</c:v>
                </c:pt>
                <c:pt idx="5366">
                  <c:v>25.3251368333333</c:v>
                </c:pt>
                <c:pt idx="5367">
                  <c:v>25.344809000000001</c:v>
                </c:pt>
                <c:pt idx="5368">
                  <c:v>25.304645000000004</c:v>
                </c:pt>
                <c:pt idx="5369">
                  <c:v>25.281967500000004</c:v>
                </c:pt>
                <c:pt idx="5370">
                  <c:v>25.266120499999992</c:v>
                </c:pt>
                <c:pt idx="5371">
                  <c:v>25.236885500000017</c:v>
                </c:pt>
                <c:pt idx="5372">
                  <c:v>25.22650299999999</c:v>
                </c:pt>
                <c:pt idx="5373">
                  <c:v>25.207923833333318</c:v>
                </c:pt>
                <c:pt idx="5374">
                  <c:v>25.222131333333312</c:v>
                </c:pt>
                <c:pt idx="5375">
                  <c:v>25.210929166666681</c:v>
                </c:pt>
                <c:pt idx="5376">
                  <c:v>25.202459333333309</c:v>
                </c:pt>
                <c:pt idx="5377">
                  <c:v>25.198087666666677</c:v>
                </c:pt>
                <c:pt idx="5378">
                  <c:v>25.196448333333322</c:v>
                </c:pt>
                <c:pt idx="5379">
                  <c:v>25.18743183333331</c:v>
                </c:pt>
                <c:pt idx="5380">
                  <c:v>25.194262500000001</c:v>
                </c:pt>
                <c:pt idx="5381">
                  <c:v>25.208743333333302</c:v>
                </c:pt>
                <c:pt idx="5382">
                  <c:v>25.19590183333332</c:v>
                </c:pt>
                <c:pt idx="5383">
                  <c:v>25.190163999999999</c:v>
                </c:pt>
                <c:pt idx="5384">
                  <c:v>25.21065583333332</c:v>
                </c:pt>
                <c:pt idx="5385">
                  <c:v>25.20928966666667</c:v>
                </c:pt>
                <c:pt idx="5386">
                  <c:v>25.19125683333332</c:v>
                </c:pt>
                <c:pt idx="5387">
                  <c:v>25.191530166666681</c:v>
                </c:pt>
                <c:pt idx="5388">
                  <c:v>25.213934500000004</c:v>
                </c:pt>
                <c:pt idx="5389">
                  <c:v>25.227869000000005</c:v>
                </c:pt>
                <c:pt idx="5390">
                  <c:v>25.240164</c:v>
                </c:pt>
                <c:pt idx="5391">
                  <c:v>25.240710499999985</c:v>
                </c:pt>
                <c:pt idx="5392">
                  <c:v>25.234699666666664</c:v>
                </c:pt>
                <c:pt idx="5393">
                  <c:v>25.230874499999995</c:v>
                </c:pt>
                <c:pt idx="5394">
                  <c:v>25.231420999999987</c:v>
                </c:pt>
                <c:pt idx="5395">
                  <c:v>25.248633999999974</c:v>
                </c:pt>
                <c:pt idx="5396">
                  <c:v>25.252732333333295</c:v>
                </c:pt>
                <c:pt idx="5397">
                  <c:v>25.241803333333316</c:v>
                </c:pt>
                <c:pt idx="5398">
                  <c:v>25.233333333333306</c:v>
                </c:pt>
                <c:pt idx="5399">
                  <c:v>25.242349666666634</c:v>
                </c:pt>
                <c:pt idx="5400">
                  <c:v>25.230054666666668</c:v>
                </c:pt>
                <c:pt idx="5401">
                  <c:v>25.225409999999979</c:v>
                </c:pt>
                <c:pt idx="5402">
                  <c:v>25.212568499999993</c:v>
                </c:pt>
                <c:pt idx="5403">
                  <c:v>25.217213333333316</c:v>
                </c:pt>
                <c:pt idx="5404">
                  <c:v>25.178961999999991</c:v>
                </c:pt>
                <c:pt idx="5405">
                  <c:v>25.163661499999993</c:v>
                </c:pt>
                <c:pt idx="5406">
                  <c:v>25.175410166666669</c:v>
                </c:pt>
                <c:pt idx="5407">
                  <c:v>25.191257166666681</c:v>
                </c:pt>
                <c:pt idx="5408">
                  <c:v>25.199180666666667</c:v>
                </c:pt>
                <c:pt idx="5409">
                  <c:v>25.194262666666667</c:v>
                </c:pt>
                <c:pt idx="5410">
                  <c:v>25.19426266666667</c:v>
                </c:pt>
                <c:pt idx="5411">
                  <c:v>25.20218616666666</c:v>
                </c:pt>
                <c:pt idx="5412">
                  <c:v>25.201093333333318</c:v>
                </c:pt>
                <c:pt idx="5413">
                  <c:v>25.208197166666665</c:v>
                </c:pt>
                <c:pt idx="5414">
                  <c:v>25.21639383333331</c:v>
                </c:pt>
                <c:pt idx="5415">
                  <c:v>25.222951166666686</c:v>
                </c:pt>
                <c:pt idx="5416">
                  <c:v>25.202186166666671</c:v>
                </c:pt>
                <c:pt idx="5417">
                  <c:v>25.212022166666674</c:v>
                </c:pt>
                <c:pt idx="5418">
                  <c:v>25.203279000000013</c:v>
                </c:pt>
                <c:pt idx="5419">
                  <c:v>25.196448333333326</c:v>
                </c:pt>
                <c:pt idx="5420">
                  <c:v>25.217213333333323</c:v>
                </c:pt>
                <c:pt idx="5421">
                  <c:v>25.207923666666687</c:v>
                </c:pt>
                <c:pt idx="5422">
                  <c:v>25.197267833333324</c:v>
                </c:pt>
                <c:pt idx="5423">
                  <c:v>25.221858000000019</c:v>
                </c:pt>
                <c:pt idx="5424">
                  <c:v>25.230601166666681</c:v>
                </c:pt>
                <c:pt idx="5425">
                  <c:v>25.23360666666667</c:v>
                </c:pt>
                <c:pt idx="5426">
                  <c:v>25.203552000000002</c:v>
                </c:pt>
                <c:pt idx="5427">
                  <c:v>25.187158500000017</c:v>
                </c:pt>
                <c:pt idx="5428">
                  <c:v>25.203552000000006</c:v>
                </c:pt>
                <c:pt idx="5429">
                  <c:v>25.181147500000002</c:v>
                </c:pt>
                <c:pt idx="5430">
                  <c:v>25.171858000000014</c:v>
                </c:pt>
                <c:pt idx="5431">
                  <c:v>25.155464666666674</c:v>
                </c:pt>
                <c:pt idx="5432">
                  <c:v>25.161748833333306</c:v>
                </c:pt>
                <c:pt idx="5433">
                  <c:v>25.165300666666663</c:v>
                </c:pt>
                <c:pt idx="5434">
                  <c:v>25.128142333333304</c:v>
                </c:pt>
                <c:pt idx="5435">
                  <c:v>25.121858166666694</c:v>
                </c:pt>
                <c:pt idx="5436">
                  <c:v>25.122131333333304</c:v>
                </c:pt>
                <c:pt idx="5437">
                  <c:v>25.102459166666673</c:v>
                </c:pt>
                <c:pt idx="5438">
                  <c:v>25.100819833333304</c:v>
                </c:pt>
                <c:pt idx="5439">
                  <c:v>25.094262499999992</c:v>
                </c:pt>
                <c:pt idx="5440">
                  <c:v>25.094535666666665</c:v>
                </c:pt>
                <c:pt idx="5441">
                  <c:v>25.068579333333293</c:v>
                </c:pt>
                <c:pt idx="5442">
                  <c:v>25.045082166666663</c:v>
                </c:pt>
                <c:pt idx="5443">
                  <c:v>25.058197</c:v>
                </c:pt>
                <c:pt idx="5444">
                  <c:v>25.0281423333333</c:v>
                </c:pt>
                <c:pt idx="5445">
                  <c:v>25.029235166666684</c:v>
                </c:pt>
                <c:pt idx="5446">
                  <c:v>25.019125833333323</c:v>
                </c:pt>
                <c:pt idx="5447">
                  <c:v>25.02841533333331</c:v>
                </c:pt>
                <c:pt idx="5448">
                  <c:v>25.00191266666668</c:v>
                </c:pt>
                <c:pt idx="5449">
                  <c:v>25.005191333333325</c:v>
                </c:pt>
                <c:pt idx="5450">
                  <c:v>25.006284333333323</c:v>
                </c:pt>
                <c:pt idx="5451">
                  <c:v>24.986612166666667</c:v>
                </c:pt>
                <c:pt idx="5452">
                  <c:v>24.983606666666663</c:v>
                </c:pt>
                <c:pt idx="5453">
                  <c:v>24.997267833333318</c:v>
                </c:pt>
                <c:pt idx="5454">
                  <c:v>25.004918000000018</c:v>
                </c:pt>
                <c:pt idx="5455">
                  <c:v>24.988524666666656</c:v>
                </c:pt>
                <c:pt idx="5456">
                  <c:v>24.972677666666666</c:v>
                </c:pt>
                <c:pt idx="5457">
                  <c:v>24.99808749999999</c:v>
                </c:pt>
                <c:pt idx="5458">
                  <c:v>25.008196833333312</c:v>
                </c:pt>
                <c:pt idx="5459">
                  <c:v>24.986065666666683</c:v>
                </c:pt>
                <c:pt idx="5460">
                  <c:v>24.996721333333308</c:v>
                </c:pt>
                <c:pt idx="5461">
                  <c:v>25.012021833333311</c:v>
                </c:pt>
                <c:pt idx="5462">
                  <c:v>25.030874333333326</c:v>
                </c:pt>
                <c:pt idx="5463">
                  <c:v>25.048087499999991</c:v>
                </c:pt>
                <c:pt idx="5464">
                  <c:v>25.040710333333305</c:v>
                </c:pt>
                <c:pt idx="5465">
                  <c:v>25.047814166666683</c:v>
                </c:pt>
                <c:pt idx="5466">
                  <c:v>24.991803166666674</c:v>
                </c:pt>
                <c:pt idx="5467">
                  <c:v>24.969671999999989</c:v>
                </c:pt>
                <c:pt idx="5468">
                  <c:v>24.951639166666659</c:v>
                </c:pt>
                <c:pt idx="5469">
                  <c:v>24.971037999999986</c:v>
                </c:pt>
                <c:pt idx="5470">
                  <c:v>24.969671833333294</c:v>
                </c:pt>
                <c:pt idx="5471">
                  <c:v>24.953005166666664</c:v>
                </c:pt>
                <c:pt idx="5472">
                  <c:v>24.967212833333292</c:v>
                </c:pt>
                <c:pt idx="5473">
                  <c:v>24.980327499999976</c:v>
                </c:pt>
                <c:pt idx="5474">
                  <c:v>24.963114499999989</c:v>
                </c:pt>
                <c:pt idx="5475">
                  <c:v>24.957103666666665</c:v>
                </c:pt>
                <c:pt idx="5476">
                  <c:v>24.962841499999989</c:v>
                </c:pt>
                <c:pt idx="5477">
                  <c:v>24.957650333333316</c:v>
                </c:pt>
                <c:pt idx="5478">
                  <c:v>24.93005466666667</c:v>
                </c:pt>
                <c:pt idx="5479">
                  <c:v>24.905737666666653</c:v>
                </c:pt>
                <c:pt idx="5480">
                  <c:v>24.87923483333331</c:v>
                </c:pt>
                <c:pt idx="5481">
                  <c:v>24.898360499999999</c:v>
                </c:pt>
                <c:pt idx="5482">
                  <c:v>24.907377</c:v>
                </c:pt>
                <c:pt idx="5483">
                  <c:v>24.890163833333311</c:v>
                </c:pt>
                <c:pt idx="5484">
                  <c:v>24.873497166666674</c:v>
                </c:pt>
                <c:pt idx="5485">
                  <c:v>24.863387833333306</c:v>
                </c:pt>
                <c:pt idx="5486">
                  <c:v>24.886065500000004</c:v>
                </c:pt>
                <c:pt idx="5487">
                  <c:v>24.886885166666691</c:v>
                </c:pt>
                <c:pt idx="5488">
                  <c:v>24.874590000000001</c:v>
                </c:pt>
                <c:pt idx="5489">
                  <c:v>24.906830500000002</c:v>
                </c:pt>
                <c:pt idx="5490">
                  <c:v>24.915846833333305</c:v>
                </c:pt>
                <c:pt idx="5491">
                  <c:v>24.931147333333318</c:v>
                </c:pt>
                <c:pt idx="5492">
                  <c:v>24.925956000000003</c:v>
                </c:pt>
                <c:pt idx="5493">
                  <c:v>24.938251166666682</c:v>
                </c:pt>
                <c:pt idx="5494">
                  <c:v>24.957650000000005</c:v>
                </c:pt>
                <c:pt idx="5495">
                  <c:v>24.956010666666671</c:v>
                </c:pt>
                <c:pt idx="5496">
                  <c:v>24.965573499999991</c:v>
                </c:pt>
                <c:pt idx="5497">
                  <c:v>24.979781166666683</c:v>
                </c:pt>
                <c:pt idx="5498">
                  <c:v>24.975682833333302</c:v>
                </c:pt>
                <c:pt idx="5499">
                  <c:v>24.966666499999995</c:v>
                </c:pt>
                <c:pt idx="5500">
                  <c:v>24.973496999999981</c:v>
                </c:pt>
                <c:pt idx="5501">
                  <c:v>24.998087166666664</c:v>
                </c:pt>
                <c:pt idx="5502">
                  <c:v>25.015846666666665</c:v>
                </c:pt>
                <c:pt idx="5503">
                  <c:v>25.041256499999999</c:v>
                </c:pt>
                <c:pt idx="5504">
                  <c:v>25.04754066666667</c:v>
                </c:pt>
                <c:pt idx="5505">
                  <c:v>25.040710166666667</c:v>
                </c:pt>
                <c:pt idx="5506">
                  <c:v>25.050819499999999</c:v>
                </c:pt>
                <c:pt idx="5507">
                  <c:v>25.045081833333306</c:v>
                </c:pt>
                <c:pt idx="5508">
                  <c:v>25.0658468333333</c:v>
                </c:pt>
                <c:pt idx="5509">
                  <c:v>25.054917833333317</c:v>
                </c:pt>
                <c:pt idx="5510">
                  <c:v>25.038797499999987</c:v>
                </c:pt>
                <c:pt idx="5511">
                  <c:v>25.045901333333319</c:v>
                </c:pt>
                <c:pt idx="5512">
                  <c:v>25.057649833333304</c:v>
                </c:pt>
                <c:pt idx="5513">
                  <c:v>25.049726333333304</c:v>
                </c:pt>
                <c:pt idx="5514">
                  <c:v>25.029234499999987</c:v>
                </c:pt>
                <c:pt idx="5515">
                  <c:v>25.054644333333304</c:v>
                </c:pt>
                <c:pt idx="5516">
                  <c:v>25.06639299999998</c:v>
                </c:pt>
                <c:pt idx="5517">
                  <c:v>25.039617166666673</c:v>
                </c:pt>
                <c:pt idx="5518">
                  <c:v>25.012841166666671</c:v>
                </c:pt>
                <c:pt idx="5519">
                  <c:v>25.021857666666687</c:v>
                </c:pt>
                <c:pt idx="5520">
                  <c:v>24.998906833333304</c:v>
                </c:pt>
                <c:pt idx="5521">
                  <c:v>24.99999966666666</c:v>
                </c:pt>
                <c:pt idx="5522">
                  <c:v>24.972677333333305</c:v>
                </c:pt>
                <c:pt idx="5523">
                  <c:v>24.969944999999989</c:v>
                </c:pt>
                <c:pt idx="5524">
                  <c:v>24.966666333333293</c:v>
                </c:pt>
                <c:pt idx="5525">
                  <c:v>24.981147166666666</c:v>
                </c:pt>
                <c:pt idx="5526">
                  <c:v>25.004097999999999</c:v>
                </c:pt>
                <c:pt idx="5527">
                  <c:v>25.01530016666668</c:v>
                </c:pt>
                <c:pt idx="5528">
                  <c:v>25.039070666666674</c:v>
                </c:pt>
                <c:pt idx="5529">
                  <c:v>25.050819333333319</c:v>
                </c:pt>
                <c:pt idx="5530">
                  <c:v>25.034972333333329</c:v>
                </c:pt>
                <c:pt idx="5531">
                  <c:v>25.028688166666679</c:v>
                </c:pt>
                <c:pt idx="5532">
                  <c:v>25.010382166666677</c:v>
                </c:pt>
                <c:pt idx="5533">
                  <c:v>25.005737499999984</c:v>
                </c:pt>
                <c:pt idx="5534">
                  <c:v>25.007103500000003</c:v>
                </c:pt>
                <c:pt idx="5535">
                  <c:v>25.00928933333331</c:v>
                </c:pt>
                <c:pt idx="5536">
                  <c:v>25.013387666666681</c:v>
                </c:pt>
                <c:pt idx="5537">
                  <c:v>25.003551500000004</c:v>
                </c:pt>
                <c:pt idx="5538">
                  <c:v>25.021857500000014</c:v>
                </c:pt>
                <c:pt idx="5539">
                  <c:v>25.049999666666675</c:v>
                </c:pt>
                <c:pt idx="5540">
                  <c:v>25.062294833333315</c:v>
                </c:pt>
                <c:pt idx="5541">
                  <c:v>25.04071016666667</c:v>
                </c:pt>
                <c:pt idx="5542">
                  <c:v>25.019671833333323</c:v>
                </c:pt>
                <c:pt idx="5543">
                  <c:v>25.021311166666685</c:v>
                </c:pt>
                <c:pt idx="5544">
                  <c:v>25.022677333333313</c:v>
                </c:pt>
                <c:pt idx="5545">
                  <c:v>25.010928833333324</c:v>
                </c:pt>
                <c:pt idx="5546">
                  <c:v>25.005464333333318</c:v>
                </c:pt>
                <c:pt idx="5547">
                  <c:v>25.023770333333314</c:v>
                </c:pt>
                <c:pt idx="5548">
                  <c:v>25.04808733333331</c:v>
                </c:pt>
                <c:pt idx="5549">
                  <c:v>25.044808666666686</c:v>
                </c:pt>
                <c:pt idx="5550">
                  <c:v>25.041530000000002</c:v>
                </c:pt>
                <c:pt idx="5551">
                  <c:v>25.031420666666676</c:v>
                </c:pt>
                <c:pt idx="5552">
                  <c:v>25.018306000000003</c:v>
                </c:pt>
                <c:pt idx="5553">
                  <c:v>25.014754000000011</c:v>
                </c:pt>
                <c:pt idx="5554">
                  <c:v>24.997540833333304</c:v>
                </c:pt>
                <c:pt idx="5555">
                  <c:v>24.987978000000005</c:v>
                </c:pt>
                <c:pt idx="5556">
                  <c:v>24.976775833333306</c:v>
                </c:pt>
                <c:pt idx="5557">
                  <c:v>24.990163833333305</c:v>
                </c:pt>
                <c:pt idx="5558">
                  <c:v>24.989890499999991</c:v>
                </c:pt>
                <c:pt idx="5559">
                  <c:v>25.006010666666665</c:v>
                </c:pt>
                <c:pt idx="5560">
                  <c:v>24.994535333333307</c:v>
                </c:pt>
                <c:pt idx="5561">
                  <c:v>24.977048999999987</c:v>
                </c:pt>
                <c:pt idx="5562">
                  <c:v>24.971584499999992</c:v>
                </c:pt>
                <c:pt idx="5563">
                  <c:v>24.953824999999988</c:v>
                </c:pt>
                <c:pt idx="5564">
                  <c:v>24.925956166666673</c:v>
                </c:pt>
                <c:pt idx="5565">
                  <c:v>24.924316833333293</c:v>
                </c:pt>
                <c:pt idx="5566">
                  <c:v>24.930601000000003</c:v>
                </c:pt>
                <c:pt idx="5567">
                  <c:v>24.931147500000002</c:v>
                </c:pt>
                <c:pt idx="5568">
                  <c:v>24.912295000000004</c:v>
                </c:pt>
                <c:pt idx="5569">
                  <c:v>24.901092833333312</c:v>
                </c:pt>
                <c:pt idx="5570">
                  <c:v>24.916666666666671</c:v>
                </c:pt>
                <c:pt idx="5571">
                  <c:v>24.908196666666672</c:v>
                </c:pt>
                <c:pt idx="5572">
                  <c:v>24.906011000000003</c:v>
                </c:pt>
                <c:pt idx="5573">
                  <c:v>24.884153166666678</c:v>
                </c:pt>
                <c:pt idx="5574">
                  <c:v>24.896175000000014</c:v>
                </c:pt>
                <c:pt idx="5575">
                  <c:v>24.890437166666675</c:v>
                </c:pt>
                <c:pt idx="5576">
                  <c:v>24.879235000000001</c:v>
                </c:pt>
                <c:pt idx="5577">
                  <c:v>24.891803333333325</c:v>
                </c:pt>
                <c:pt idx="5578">
                  <c:v>24.895901666666681</c:v>
                </c:pt>
                <c:pt idx="5579">
                  <c:v>24.892349666666661</c:v>
                </c:pt>
                <c:pt idx="5580">
                  <c:v>24.91120216666668</c:v>
                </c:pt>
                <c:pt idx="5581">
                  <c:v>24.880054666666684</c:v>
                </c:pt>
                <c:pt idx="5582">
                  <c:v>24.885519166666672</c:v>
                </c:pt>
                <c:pt idx="5583">
                  <c:v>24.877869000000011</c:v>
                </c:pt>
                <c:pt idx="5584">
                  <c:v>24.903825333333319</c:v>
                </c:pt>
                <c:pt idx="5585">
                  <c:v>24.875136833333304</c:v>
                </c:pt>
                <c:pt idx="5586">
                  <c:v>24.862022166666666</c:v>
                </c:pt>
                <c:pt idx="5587">
                  <c:v>24.871038499999997</c:v>
                </c:pt>
                <c:pt idx="5588">
                  <c:v>24.847814499999995</c:v>
                </c:pt>
                <c:pt idx="5589">
                  <c:v>24.848361000000001</c:v>
                </c:pt>
                <c:pt idx="5590">
                  <c:v>24.870765333333321</c:v>
                </c:pt>
                <c:pt idx="5591">
                  <c:v>24.889344499999989</c:v>
                </c:pt>
                <c:pt idx="5592">
                  <c:v>24.87677616666668</c:v>
                </c:pt>
                <c:pt idx="5593">
                  <c:v>24.855464666666681</c:v>
                </c:pt>
                <c:pt idx="5594">
                  <c:v>24.871584833333319</c:v>
                </c:pt>
                <c:pt idx="5595">
                  <c:v>24.87295083333332</c:v>
                </c:pt>
                <c:pt idx="5596">
                  <c:v>24.857923499999995</c:v>
                </c:pt>
                <c:pt idx="5597">
                  <c:v>24.845628499999989</c:v>
                </c:pt>
                <c:pt idx="5598">
                  <c:v>24.855191333333316</c:v>
                </c:pt>
                <c:pt idx="5599">
                  <c:v>24.844262333333319</c:v>
                </c:pt>
                <c:pt idx="5600">
                  <c:v>24.844808833333321</c:v>
                </c:pt>
                <c:pt idx="5601">
                  <c:v>24.859836166666671</c:v>
                </c:pt>
                <c:pt idx="5602">
                  <c:v>24.855737833333293</c:v>
                </c:pt>
                <c:pt idx="5603">
                  <c:v>24.839617666666665</c:v>
                </c:pt>
                <c:pt idx="5604">
                  <c:v>24.862841666666668</c:v>
                </c:pt>
                <c:pt idx="5605">
                  <c:v>24.876229499999987</c:v>
                </c:pt>
                <c:pt idx="5606">
                  <c:v>24.878961666666683</c:v>
                </c:pt>
                <c:pt idx="5607">
                  <c:v>24.843988999999997</c:v>
                </c:pt>
                <c:pt idx="5608">
                  <c:v>24.831967166666697</c:v>
                </c:pt>
                <c:pt idx="5609">
                  <c:v>24.816120166666678</c:v>
                </c:pt>
                <c:pt idx="5610">
                  <c:v>24.812021833333318</c:v>
                </c:pt>
                <c:pt idx="5611">
                  <c:v>24.813114833333319</c:v>
                </c:pt>
                <c:pt idx="5612">
                  <c:v>24.832787</c:v>
                </c:pt>
                <c:pt idx="5613">
                  <c:v>24.848087666666675</c:v>
                </c:pt>
                <c:pt idx="5614">
                  <c:v>24.875956666666685</c:v>
                </c:pt>
                <c:pt idx="5615">
                  <c:v>24.886339166666669</c:v>
                </c:pt>
                <c:pt idx="5616">
                  <c:v>24.881694333333314</c:v>
                </c:pt>
                <c:pt idx="5617">
                  <c:v>24.85792383333332</c:v>
                </c:pt>
                <c:pt idx="5618">
                  <c:v>24.853825500000013</c:v>
                </c:pt>
                <c:pt idx="5619">
                  <c:v>24.85000033333332</c:v>
                </c:pt>
                <c:pt idx="5620">
                  <c:v>24.862022166666669</c:v>
                </c:pt>
                <c:pt idx="5621">
                  <c:v>24.866393833333312</c:v>
                </c:pt>
                <c:pt idx="5622">
                  <c:v>24.869126166666671</c:v>
                </c:pt>
                <c:pt idx="5623">
                  <c:v>24.865574166666679</c:v>
                </c:pt>
                <c:pt idx="5624">
                  <c:v>24.886885500000005</c:v>
                </c:pt>
                <c:pt idx="5625">
                  <c:v>24.891803499999998</c:v>
                </c:pt>
                <c:pt idx="5626">
                  <c:v>24.884426499999993</c:v>
                </c:pt>
                <c:pt idx="5627">
                  <c:v>24.855737999999985</c:v>
                </c:pt>
                <c:pt idx="5628">
                  <c:v>24.83961783333331</c:v>
                </c:pt>
                <c:pt idx="5629">
                  <c:v>24.842623333333304</c:v>
                </c:pt>
                <c:pt idx="5630">
                  <c:v>24.830874666666688</c:v>
                </c:pt>
                <c:pt idx="5631">
                  <c:v>24.832240833333305</c:v>
                </c:pt>
                <c:pt idx="5632">
                  <c:v>24.821858333333328</c:v>
                </c:pt>
                <c:pt idx="5633">
                  <c:v>24.836885666666685</c:v>
                </c:pt>
                <c:pt idx="5634">
                  <c:v>24.839344833333303</c:v>
                </c:pt>
                <c:pt idx="5635">
                  <c:v>24.830055333333327</c:v>
                </c:pt>
                <c:pt idx="5636">
                  <c:v>24.842896833333306</c:v>
                </c:pt>
                <c:pt idx="5637">
                  <c:v>24.816393999999992</c:v>
                </c:pt>
                <c:pt idx="5638">
                  <c:v>24.84344316666666</c:v>
                </c:pt>
                <c:pt idx="5639">
                  <c:v>24.847541499999988</c:v>
                </c:pt>
                <c:pt idx="5640">
                  <c:v>24.835246499999986</c:v>
                </c:pt>
                <c:pt idx="5641">
                  <c:v>24.872404999999986</c:v>
                </c:pt>
                <c:pt idx="5642">
                  <c:v>24.854372166666675</c:v>
                </c:pt>
                <c:pt idx="5643">
                  <c:v>24.857104333333329</c:v>
                </c:pt>
                <c:pt idx="5644">
                  <c:v>24.843989499999996</c:v>
                </c:pt>
                <c:pt idx="5645">
                  <c:v>24.849727166666661</c:v>
                </c:pt>
                <c:pt idx="5646">
                  <c:v>24.867759833333306</c:v>
                </c:pt>
                <c:pt idx="5647">
                  <c:v>24.84235</c:v>
                </c:pt>
                <c:pt idx="5648">
                  <c:v>24.863661499999996</c:v>
                </c:pt>
                <c:pt idx="5649">
                  <c:v>24.834426499999996</c:v>
                </c:pt>
                <c:pt idx="5650">
                  <c:v>24.825683333333309</c:v>
                </c:pt>
                <c:pt idx="5651">
                  <c:v>24.841803666666671</c:v>
                </c:pt>
                <c:pt idx="5652">
                  <c:v>24.857377499999998</c:v>
                </c:pt>
                <c:pt idx="5653">
                  <c:v>24.854371999999994</c:v>
                </c:pt>
                <c:pt idx="5654">
                  <c:v>24.835792833333297</c:v>
                </c:pt>
                <c:pt idx="5655">
                  <c:v>24.825956833333318</c:v>
                </c:pt>
                <c:pt idx="5656">
                  <c:v>24.83606600000001</c:v>
                </c:pt>
                <c:pt idx="5657">
                  <c:v>24.852186166666669</c:v>
                </c:pt>
                <c:pt idx="5658">
                  <c:v>24.82595666666667</c:v>
                </c:pt>
                <c:pt idx="5659">
                  <c:v>24.802186166666665</c:v>
                </c:pt>
                <c:pt idx="5660">
                  <c:v>24.798087666666657</c:v>
                </c:pt>
                <c:pt idx="5661">
                  <c:v>24.792349833333287</c:v>
                </c:pt>
                <c:pt idx="5662">
                  <c:v>24.793442666666657</c:v>
                </c:pt>
                <c:pt idx="5663">
                  <c:v>24.807103833333318</c:v>
                </c:pt>
                <c:pt idx="5664">
                  <c:v>24.820218500000003</c:v>
                </c:pt>
                <c:pt idx="5665">
                  <c:v>24.804918000000011</c:v>
                </c:pt>
                <c:pt idx="5666">
                  <c:v>24.812568333333317</c:v>
                </c:pt>
                <c:pt idx="5667">
                  <c:v>24.804644833333306</c:v>
                </c:pt>
                <c:pt idx="5668">
                  <c:v>24.801912666666681</c:v>
                </c:pt>
                <c:pt idx="5669">
                  <c:v>24.814481000000011</c:v>
                </c:pt>
                <c:pt idx="5670">
                  <c:v>24.81557383333331</c:v>
                </c:pt>
                <c:pt idx="5671">
                  <c:v>24.817213166666683</c:v>
                </c:pt>
                <c:pt idx="5672">
                  <c:v>24.834426166666677</c:v>
                </c:pt>
                <c:pt idx="5673">
                  <c:v>24.804098166666687</c:v>
                </c:pt>
                <c:pt idx="5674">
                  <c:v>24.807103499999997</c:v>
                </c:pt>
                <c:pt idx="5675">
                  <c:v>24.80846949999999</c:v>
                </c:pt>
                <c:pt idx="5676">
                  <c:v>24.817486000000009</c:v>
                </c:pt>
                <c:pt idx="5677">
                  <c:v>24.811201833333321</c:v>
                </c:pt>
                <c:pt idx="5678">
                  <c:v>24.823497</c:v>
                </c:pt>
                <c:pt idx="5679">
                  <c:v>24.829508000000001</c:v>
                </c:pt>
                <c:pt idx="5680">
                  <c:v>24.838797666666668</c:v>
                </c:pt>
                <c:pt idx="5681">
                  <c:v>24.853551666666686</c:v>
                </c:pt>
                <c:pt idx="5682">
                  <c:v>24.85382483333332</c:v>
                </c:pt>
                <c:pt idx="5683">
                  <c:v>24.834699166666677</c:v>
                </c:pt>
                <c:pt idx="5684">
                  <c:v>24.832513499999994</c:v>
                </c:pt>
                <c:pt idx="5685">
                  <c:v>24.857923333333328</c:v>
                </c:pt>
                <c:pt idx="5686">
                  <c:v>24.872677333333314</c:v>
                </c:pt>
                <c:pt idx="5687">
                  <c:v>24.883606166666667</c:v>
                </c:pt>
                <c:pt idx="5688">
                  <c:v>24.904098000000001</c:v>
                </c:pt>
                <c:pt idx="5689">
                  <c:v>24.919398500000003</c:v>
                </c:pt>
                <c:pt idx="5690">
                  <c:v>24.931420500000002</c:v>
                </c:pt>
                <c:pt idx="5691">
                  <c:v>24.951092666666671</c:v>
                </c:pt>
                <c:pt idx="5692">
                  <c:v>24.944535166666675</c:v>
                </c:pt>
                <c:pt idx="5693">
                  <c:v>24.955464000000006</c:v>
                </c:pt>
                <c:pt idx="5694">
                  <c:v>24.939343666666673</c:v>
                </c:pt>
                <c:pt idx="5695">
                  <c:v>24.934698833333325</c:v>
                </c:pt>
                <c:pt idx="5696">
                  <c:v>24.945081333333313</c:v>
                </c:pt>
                <c:pt idx="5697">
                  <c:v>24.954371000000005</c:v>
                </c:pt>
                <c:pt idx="5698">
                  <c:v>24.939343666666673</c:v>
                </c:pt>
                <c:pt idx="5699">
                  <c:v>24.944535000000002</c:v>
                </c:pt>
                <c:pt idx="5700">
                  <c:v>24.959562333333313</c:v>
                </c:pt>
                <c:pt idx="5701">
                  <c:v>24.954917500000008</c:v>
                </c:pt>
                <c:pt idx="5702">
                  <c:v>24.97950766666667</c:v>
                </c:pt>
                <c:pt idx="5703">
                  <c:v>24.978961333333324</c:v>
                </c:pt>
                <c:pt idx="5704">
                  <c:v>24.978688166666664</c:v>
                </c:pt>
                <c:pt idx="5705">
                  <c:v>25.00163899999999</c:v>
                </c:pt>
                <c:pt idx="5706">
                  <c:v>25.002458666666676</c:v>
                </c:pt>
                <c:pt idx="5707">
                  <c:v>25.028414999999985</c:v>
                </c:pt>
                <c:pt idx="5708">
                  <c:v>25.016939499999996</c:v>
                </c:pt>
                <c:pt idx="5709">
                  <c:v>25.030600666666665</c:v>
                </c:pt>
                <c:pt idx="5710">
                  <c:v>25.03579199999999</c:v>
                </c:pt>
                <c:pt idx="5711">
                  <c:v>25.037157999999994</c:v>
                </c:pt>
                <c:pt idx="5712">
                  <c:v>25.046447499999989</c:v>
                </c:pt>
                <c:pt idx="5713">
                  <c:v>25.101911999999995</c:v>
                </c:pt>
                <c:pt idx="5714">
                  <c:v>25.127321833333315</c:v>
                </c:pt>
                <c:pt idx="5715">
                  <c:v>25.138250833333316</c:v>
                </c:pt>
                <c:pt idx="5716">
                  <c:v>25.116666166666679</c:v>
                </c:pt>
                <c:pt idx="5717">
                  <c:v>25.114753666666683</c:v>
                </c:pt>
                <c:pt idx="5718">
                  <c:v>25.131147166666679</c:v>
                </c:pt>
                <c:pt idx="5719">
                  <c:v>25.153278333333329</c:v>
                </c:pt>
                <c:pt idx="5720">
                  <c:v>25.163934166666674</c:v>
                </c:pt>
                <c:pt idx="5721">
                  <c:v>25.158742999999983</c:v>
                </c:pt>
                <c:pt idx="5722">
                  <c:v>25.166939666666668</c:v>
                </c:pt>
                <c:pt idx="5723">
                  <c:v>25.176775666666678</c:v>
                </c:pt>
                <c:pt idx="5724">
                  <c:v>25.146174666666681</c:v>
                </c:pt>
                <c:pt idx="5725">
                  <c:v>25.177322166666684</c:v>
                </c:pt>
                <c:pt idx="5726">
                  <c:v>25.163114500000002</c:v>
                </c:pt>
                <c:pt idx="5727">
                  <c:v>25.193169166666681</c:v>
                </c:pt>
                <c:pt idx="5728">
                  <c:v>25.194535166666693</c:v>
                </c:pt>
                <c:pt idx="5729">
                  <c:v>25.193169000000005</c:v>
                </c:pt>
                <c:pt idx="5730">
                  <c:v>25.213934000000005</c:v>
                </c:pt>
                <c:pt idx="5731">
                  <c:v>25.219398500000004</c:v>
                </c:pt>
                <c:pt idx="5732">
                  <c:v>25.20081933333331</c:v>
                </c:pt>
                <c:pt idx="5733">
                  <c:v>25.230600833333309</c:v>
                </c:pt>
                <c:pt idx="5734">
                  <c:v>25.222950666666684</c:v>
                </c:pt>
                <c:pt idx="5735">
                  <c:v>25.236338666666668</c:v>
                </c:pt>
                <c:pt idx="5736">
                  <c:v>25.262021666666673</c:v>
                </c:pt>
                <c:pt idx="5737">
                  <c:v>25.283879666666675</c:v>
                </c:pt>
                <c:pt idx="5738">
                  <c:v>25.256830500000003</c:v>
                </c:pt>
                <c:pt idx="5739">
                  <c:v>25.244535333333317</c:v>
                </c:pt>
                <c:pt idx="5740">
                  <c:v>25.246721166666671</c:v>
                </c:pt>
                <c:pt idx="5741">
                  <c:v>25.236065500000016</c:v>
                </c:pt>
                <c:pt idx="5742">
                  <c:v>25.251639166666671</c:v>
                </c:pt>
                <c:pt idx="5743">
                  <c:v>25.269398666666671</c:v>
                </c:pt>
                <c:pt idx="5744">
                  <c:v>25.280054333333318</c:v>
                </c:pt>
                <c:pt idx="5745">
                  <c:v>25.261748333333305</c:v>
                </c:pt>
                <c:pt idx="5746">
                  <c:v>25.260928666666665</c:v>
                </c:pt>
                <c:pt idx="5747">
                  <c:v>25.272677333333309</c:v>
                </c:pt>
                <c:pt idx="5748">
                  <c:v>25.275409499999988</c:v>
                </c:pt>
                <c:pt idx="5749">
                  <c:v>25.266666333333305</c:v>
                </c:pt>
                <c:pt idx="5750">
                  <c:v>25.268578833333311</c:v>
                </c:pt>
                <c:pt idx="5751">
                  <c:v>25.265299999999989</c:v>
                </c:pt>
                <c:pt idx="5752">
                  <c:v>25.301912166666678</c:v>
                </c:pt>
                <c:pt idx="5753">
                  <c:v>25.324043333333311</c:v>
                </c:pt>
                <c:pt idx="5754">
                  <c:v>25.34999966666668</c:v>
                </c:pt>
                <c:pt idx="5755">
                  <c:v>25.3363385</c:v>
                </c:pt>
                <c:pt idx="5756">
                  <c:v>25.334699166666677</c:v>
                </c:pt>
                <c:pt idx="5757">
                  <c:v>25.354917666666683</c:v>
                </c:pt>
                <c:pt idx="5758">
                  <c:v>25.374863000000012</c:v>
                </c:pt>
                <c:pt idx="5759">
                  <c:v>25.377048833333319</c:v>
                </c:pt>
                <c:pt idx="5760">
                  <c:v>25.358196333333307</c:v>
                </c:pt>
                <c:pt idx="5761">
                  <c:v>25.341529666666666</c:v>
                </c:pt>
                <c:pt idx="5762">
                  <c:v>25.32158433333332</c:v>
                </c:pt>
                <c:pt idx="5763">
                  <c:v>25.310655333333326</c:v>
                </c:pt>
                <c:pt idx="5764">
                  <c:v>25.313387666666685</c:v>
                </c:pt>
                <c:pt idx="5765">
                  <c:v>25.282786499999983</c:v>
                </c:pt>
                <c:pt idx="5766">
                  <c:v>25.290436833333299</c:v>
                </c:pt>
                <c:pt idx="5767">
                  <c:v>25.292622666666659</c:v>
                </c:pt>
                <c:pt idx="5768">
                  <c:v>25.289070833333309</c:v>
                </c:pt>
                <c:pt idx="5769">
                  <c:v>25.283879666666664</c:v>
                </c:pt>
                <c:pt idx="5770">
                  <c:v>25.269398833333309</c:v>
                </c:pt>
                <c:pt idx="5771">
                  <c:v>25.257377000000005</c:v>
                </c:pt>
                <c:pt idx="5772">
                  <c:v>25.262568333333309</c:v>
                </c:pt>
                <c:pt idx="5773">
                  <c:v>25.215300499999987</c:v>
                </c:pt>
                <c:pt idx="5774">
                  <c:v>25.19918033333332</c:v>
                </c:pt>
                <c:pt idx="5775">
                  <c:v>25.190437166666673</c:v>
                </c:pt>
                <c:pt idx="5776">
                  <c:v>25.224043833333305</c:v>
                </c:pt>
                <c:pt idx="5777">
                  <c:v>25.223497333333309</c:v>
                </c:pt>
                <c:pt idx="5778">
                  <c:v>25.234972666666671</c:v>
                </c:pt>
                <c:pt idx="5779">
                  <c:v>25.215846999999989</c:v>
                </c:pt>
                <c:pt idx="5780">
                  <c:v>25.204371499999993</c:v>
                </c:pt>
                <c:pt idx="5781">
                  <c:v>25.201092833333306</c:v>
                </c:pt>
                <c:pt idx="5782">
                  <c:v>25.20437166666667</c:v>
                </c:pt>
                <c:pt idx="5783">
                  <c:v>25.193169499999993</c:v>
                </c:pt>
                <c:pt idx="5784">
                  <c:v>25.19153016666667</c:v>
                </c:pt>
                <c:pt idx="5785">
                  <c:v>25.180601333333303</c:v>
                </c:pt>
                <c:pt idx="5786">
                  <c:v>25.199726999999989</c:v>
                </c:pt>
                <c:pt idx="5787">
                  <c:v>25.209289833333305</c:v>
                </c:pt>
                <c:pt idx="5788">
                  <c:v>25.231694166666674</c:v>
                </c:pt>
                <c:pt idx="5789">
                  <c:v>25.246174999999987</c:v>
                </c:pt>
                <c:pt idx="5790">
                  <c:v>25.231147666666661</c:v>
                </c:pt>
                <c:pt idx="5791">
                  <c:v>25.242896166666657</c:v>
                </c:pt>
                <c:pt idx="5792">
                  <c:v>25.235792333333304</c:v>
                </c:pt>
                <c:pt idx="5793">
                  <c:v>25.243715833333304</c:v>
                </c:pt>
                <c:pt idx="5794">
                  <c:v>25.232513499999989</c:v>
                </c:pt>
                <c:pt idx="5795">
                  <c:v>25.211748499999999</c:v>
                </c:pt>
                <c:pt idx="5796">
                  <c:v>25.17595616666669</c:v>
                </c:pt>
                <c:pt idx="5797">
                  <c:v>25.169125500000003</c:v>
                </c:pt>
                <c:pt idx="5798">
                  <c:v>25.189344000000006</c:v>
                </c:pt>
                <c:pt idx="5799">
                  <c:v>25.202458833333317</c:v>
                </c:pt>
                <c:pt idx="5800">
                  <c:v>25.203824833333318</c:v>
                </c:pt>
                <c:pt idx="5801">
                  <c:v>25.177048833333323</c:v>
                </c:pt>
                <c:pt idx="5802">
                  <c:v>25.155464166666693</c:v>
                </c:pt>
                <c:pt idx="5803">
                  <c:v>25.154644500000007</c:v>
                </c:pt>
                <c:pt idx="5804">
                  <c:v>25.149180000000008</c:v>
                </c:pt>
                <c:pt idx="5805">
                  <c:v>25.156557000000021</c:v>
                </c:pt>
                <c:pt idx="5806">
                  <c:v>25.148906666666683</c:v>
                </c:pt>
                <c:pt idx="5807">
                  <c:v>25.142076166666683</c:v>
                </c:pt>
                <c:pt idx="5808">
                  <c:v>25.128688166666684</c:v>
                </c:pt>
                <c:pt idx="5809">
                  <c:v>25.129234666666687</c:v>
                </c:pt>
                <c:pt idx="5810">
                  <c:v>25.106283833333318</c:v>
                </c:pt>
                <c:pt idx="5811">
                  <c:v>25.093715500000002</c:v>
                </c:pt>
                <c:pt idx="5812">
                  <c:v>25.080054166666685</c:v>
                </c:pt>
                <c:pt idx="5813">
                  <c:v>25.049453166666687</c:v>
                </c:pt>
                <c:pt idx="5814">
                  <c:v>25.018305666666684</c:v>
                </c:pt>
                <c:pt idx="5815">
                  <c:v>25.036884833333325</c:v>
                </c:pt>
                <c:pt idx="5816">
                  <c:v>25.018032333333313</c:v>
                </c:pt>
                <c:pt idx="5817">
                  <c:v>25.014753666666699</c:v>
                </c:pt>
                <c:pt idx="5818">
                  <c:v>25.001912166666685</c:v>
                </c:pt>
                <c:pt idx="5819">
                  <c:v>24.991256333333325</c:v>
                </c:pt>
                <c:pt idx="5820">
                  <c:v>24.998086833333307</c:v>
                </c:pt>
                <c:pt idx="5821">
                  <c:v>25.004644166666679</c:v>
                </c:pt>
                <c:pt idx="5822">
                  <c:v>25.028961000000013</c:v>
                </c:pt>
                <c:pt idx="5823">
                  <c:v>25.049452833333312</c:v>
                </c:pt>
                <c:pt idx="5824">
                  <c:v>25.043168666666677</c:v>
                </c:pt>
                <c:pt idx="5825">
                  <c:v>25.078687833333309</c:v>
                </c:pt>
                <c:pt idx="5826">
                  <c:v>25.06557316666667</c:v>
                </c:pt>
                <c:pt idx="5827">
                  <c:v>25.047267000000019</c:v>
                </c:pt>
                <c:pt idx="5828">
                  <c:v>25.060108500000002</c:v>
                </c:pt>
                <c:pt idx="5829">
                  <c:v>25.072676833333315</c:v>
                </c:pt>
                <c:pt idx="5830">
                  <c:v>25.069671333333325</c:v>
                </c:pt>
                <c:pt idx="5831">
                  <c:v>25.061201500000006</c:v>
                </c:pt>
                <c:pt idx="5832">
                  <c:v>25.039616833333312</c:v>
                </c:pt>
                <c:pt idx="5833">
                  <c:v>25.042075833333318</c:v>
                </c:pt>
                <c:pt idx="5834">
                  <c:v>25.043168666666677</c:v>
                </c:pt>
                <c:pt idx="5835">
                  <c:v>25.063933666666671</c:v>
                </c:pt>
                <c:pt idx="5836">
                  <c:v>25.02868766666667</c:v>
                </c:pt>
                <c:pt idx="5837">
                  <c:v>25.05081883333332</c:v>
                </c:pt>
                <c:pt idx="5838">
                  <c:v>25.061201333333322</c:v>
                </c:pt>
                <c:pt idx="5839">
                  <c:v>25.083605666666674</c:v>
                </c:pt>
                <c:pt idx="5840">
                  <c:v>25.091529166666671</c:v>
                </c:pt>
                <c:pt idx="5841">
                  <c:v>25.106283166666689</c:v>
                </c:pt>
                <c:pt idx="5842">
                  <c:v>25.101911500000018</c:v>
                </c:pt>
                <c:pt idx="5843">
                  <c:v>25.120490666666683</c:v>
                </c:pt>
                <c:pt idx="5844">
                  <c:v>25.124862166666691</c:v>
                </c:pt>
                <c:pt idx="5845">
                  <c:v>25.121856666666687</c:v>
                </c:pt>
                <c:pt idx="5846">
                  <c:v>25.119124499999998</c:v>
                </c:pt>
                <c:pt idx="5847">
                  <c:v>25.104643666666664</c:v>
                </c:pt>
                <c:pt idx="5848">
                  <c:v>25.095627333333304</c:v>
                </c:pt>
                <c:pt idx="5849">
                  <c:v>25.090162833333306</c:v>
                </c:pt>
                <c:pt idx="5850">
                  <c:v>25.110108166666677</c:v>
                </c:pt>
                <c:pt idx="5851">
                  <c:v>25.120763999999987</c:v>
                </c:pt>
                <c:pt idx="5852">
                  <c:v>25.125955333333327</c:v>
                </c:pt>
                <c:pt idx="5853">
                  <c:v>25.09644716666666</c:v>
                </c:pt>
                <c:pt idx="5854">
                  <c:v>25.092895333333313</c:v>
                </c:pt>
                <c:pt idx="5855">
                  <c:v>25.099452666666657</c:v>
                </c:pt>
                <c:pt idx="5856">
                  <c:v>25.104917166666681</c:v>
                </c:pt>
                <c:pt idx="5857">
                  <c:v>25.104643999999986</c:v>
                </c:pt>
                <c:pt idx="5858">
                  <c:v>25.109835166666674</c:v>
                </c:pt>
                <c:pt idx="5859">
                  <c:v>25.106009999999987</c:v>
                </c:pt>
                <c:pt idx="5860">
                  <c:v>25.081966333333309</c:v>
                </c:pt>
                <c:pt idx="5861">
                  <c:v>25.107922666666667</c:v>
                </c:pt>
                <c:pt idx="5862">
                  <c:v>25.09999916666667</c:v>
                </c:pt>
                <c:pt idx="5863">
                  <c:v>25.084152166666673</c:v>
                </c:pt>
                <c:pt idx="5864">
                  <c:v>25.086884499999996</c:v>
                </c:pt>
                <c:pt idx="5865">
                  <c:v>25.069124999999989</c:v>
                </c:pt>
                <c:pt idx="5866">
                  <c:v>25.084152333333314</c:v>
                </c:pt>
                <c:pt idx="5867">
                  <c:v>25.089616833333299</c:v>
                </c:pt>
                <c:pt idx="5868">
                  <c:v>25.086611499999993</c:v>
                </c:pt>
                <c:pt idx="5869">
                  <c:v>25.092622333333299</c:v>
                </c:pt>
                <c:pt idx="5870">
                  <c:v>25.093168833333319</c:v>
                </c:pt>
                <c:pt idx="5871">
                  <c:v>25.098087</c:v>
                </c:pt>
                <c:pt idx="5872">
                  <c:v>25.077595166666683</c:v>
                </c:pt>
                <c:pt idx="5873">
                  <c:v>25.090436666666662</c:v>
                </c:pt>
                <c:pt idx="5874">
                  <c:v>25.10601033333332</c:v>
                </c:pt>
                <c:pt idx="5875">
                  <c:v>25.096720666666663</c:v>
                </c:pt>
                <c:pt idx="5876">
                  <c:v>25.099726166666663</c:v>
                </c:pt>
                <c:pt idx="5877">
                  <c:v>25.085518499999989</c:v>
                </c:pt>
                <c:pt idx="5878">
                  <c:v>25.089616999999979</c:v>
                </c:pt>
                <c:pt idx="5879">
                  <c:v>25.086884833333311</c:v>
                </c:pt>
                <c:pt idx="5880">
                  <c:v>25.08278649999998</c:v>
                </c:pt>
                <c:pt idx="5881">
                  <c:v>25.08579199999998</c:v>
                </c:pt>
                <c:pt idx="5882">
                  <c:v>25.077868500000008</c:v>
                </c:pt>
                <c:pt idx="5883">
                  <c:v>25.061474999999987</c:v>
                </c:pt>
                <c:pt idx="5884">
                  <c:v>25.078141666666667</c:v>
                </c:pt>
                <c:pt idx="5885">
                  <c:v>25.047813833333322</c:v>
                </c:pt>
                <c:pt idx="5886">
                  <c:v>25.028141666666667</c:v>
                </c:pt>
                <c:pt idx="5887">
                  <c:v>25.025136333333304</c:v>
                </c:pt>
                <c:pt idx="5888">
                  <c:v>25.007103499999996</c:v>
                </c:pt>
                <c:pt idx="5889">
                  <c:v>24.995081499999991</c:v>
                </c:pt>
                <c:pt idx="5890">
                  <c:v>24.976502333333304</c:v>
                </c:pt>
                <c:pt idx="5891">
                  <c:v>24.966939499999985</c:v>
                </c:pt>
                <c:pt idx="5892">
                  <c:v>24.966666166666666</c:v>
                </c:pt>
                <c:pt idx="5893">
                  <c:v>24.964480499999986</c:v>
                </c:pt>
                <c:pt idx="5894">
                  <c:v>24.974863000000013</c:v>
                </c:pt>
                <c:pt idx="5895">
                  <c:v>24.97021816666668</c:v>
                </c:pt>
                <c:pt idx="5896">
                  <c:v>24.98524549999998</c:v>
                </c:pt>
                <c:pt idx="5897">
                  <c:v>24.962294666666654</c:v>
                </c:pt>
                <c:pt idx="5898">
                  <c:v>24.941802833333309</c:v>
                </c:pt>
                <c:pt idx="5899">
                  <c:v>24.93907066666668</c:v>
                </c:pt>
                <c:pt idx="5900">
                  <c:v>24.954917666666677</c:v>
                </c:pt>
                <c:pt idx="5901">
                  <c:v>24.966119999999986</c:v>
                </c:pt>
                <c:pt idx="5902">
                  <c:v>24.973497000000002</c:v>
                </c:pt>
                <c:pt idx="5903">
                  <c:v>24.9603823333333</c:v>
                </c:pt>
                <c:pt idx="5904">
                  <c:v>24.969398833333305</c:v>
                </c:pt>
                <c:pt idx="5905">
                  <c:v>24.956284</c:v>
                </c:pt>
                <c:pt idx="5906">
                  <c:v>24.957650000000001</c:v>
                </c:pt>
                <c:pt idx="5907">
                  <c:v>24.960928666666671</c:v>
                </c:pt>
                <c:pt idx="5908">
                  <c:v>24.933879500000003</c:v>
                </c:pt>
                <c:pt idx="5909">
                  <c:v>24.928414999999998</c:v>
                </c:pt>
                <c:pt idx="5910">
                  <c:v>24.920491499999997</c:v>
                </c:pt>
                <c:pt idx="5911">
                  <c:v>24.905190833333304</c:v>
                </c:pt>
                <c:pt idx="5912">
                  <c:v>24.91748583333332</c:v>
                </c:pt>
                <c:pt idx="5913">
                  <c:v>24.920764499999994</c:v>
                </c:pt>
                <c:pt idx="5914">
                  <c:v>24.933879166666681</c:v>
                </c:pt>
                <c:pt idx="5915">
                  <c:v>24.922950333333322</c:v>
                </c:pt>
                <c:pt idx="5916">
                  <c:v>24.946720833333305</c:v>
                </c:pt>
                <c:pt idx="5917">
                  <c:v>24.958196166666671</c:v>
                </c:pt>
                <c:pt idx="5918">
                  <c:v>24.973770000000002</c:v>
                </c:pt>
                <c:pt idx="5919">
                  <c:v>24.974862833333322</c:v>
                </c:pt>
                <c:pt idx="5920">
                  <c:v>24.983879166666675</c:v>
                </c:pt>
                <c:pt idx="5921">
                  <c:v>24.979234333333313</c:v>
                </c:pt>
                <c:pt idx="5922">
                  <c:v>25.000545833333312</c:v>
                </c:pt>
                <c:pt idx="5923">
                  <c:v>24.994261833333322</c:v>
                </c:pt>
                <c:pt idx="5924">
                  <c:v>25.002458500000007</c:v>
                </c:pt>
                <c:pt idx="5925">
                  <c:v>25.020491333333318</c:v>
                </c:pt>
                <c:pt idx="5926">
                  <c:v>25.016393000000004</c:v>
                </c:pt>
                <c:pt idx="5927">
                  <c:v>24.99590116666668</c:v>
                </c:pt>
                <c:pt idx="5928">
                  <c:v>25.006010333333311</c:v>
                </c:pt>
                <c:pt idx="5929">
                  <c:v>24.998360166666668</c:v>
                </c:pt>
                <c:pt idx="5930">
                  <c:v>25.015026833333309</c:v>
                </c:pt>
                <c:pt idx="5931">
                  <c:v>25.021037666666668</c:v>
                </c:pt>
                <c:pt idx="5932">
                  <c:v>25.036611500000006</c:v>
                </c:pt>
                <c:pt idx="5933">
                  <c:v>25.049726333333314</c:v>
                </c:pt>
                <c:pt idx="5934">
                  <c:v>25.056283666666687</c:v>
                </c:pt>
                <c:pt idx="5935">
                  <c:v>25.047540666666677</c:v>
                </c:pt>
                <c:pt idx="5936">
                  <c:v>25.047813833333326</c:v>
                </c:pt>
                <c:pt idx="5937">
                  <c:v>25.054644500000006</c:v>
                </c:pt>
                <c:pt idx="5938">
                  <c:v>25.04316900000001</c:v>
                </c:pt>
                <c:pt idx="5939">
                  <c:v>25.036338333333322</c:v>
                </c:pt>
                <c:pt idx="5940">
                  <c:v>25.066666166666675</c:v>
                </c:pt>
                <c:pt idx="5941">
                  <c:v>25.072130666666673</c:v>
                </c:pt>
                <c:pt idx="5942">
                  <c:v>25.065026833333302</c:v>
                </c:pt>
                <c:pt idx="5943">
                  <c:v>25.072403833333315</c:v>
                </c:pt>
                <c:pt idx="5944">
                  <c:v>25.069398333333325</c:v>
                </c:pt>
                <c:pt idx="5945">
                  <c:v>25.073770000000007</c:v>
                </c:pt>
                <c:pt idx="5946">
                  <c:v>25.098086833333312</c:v>
                </c:pt>
                <c:pt idx="5947">
                  <c:v>25.10983550000002</c:v>
                </c:pt>
                <c:pt idx="5948">
                  <c:v>25.120764500000007</c:v>
                </c:pt>
                <c:pt idx="5949">
                  <c:v>25.142076000000007</c:v>
                </c:pt>
                <c:pt idx="5950">
                  <c:v>25.170764500000004</c:v>
                </c:pt>
                <c:pt idx="5951">
                  <c:v>25.18524533333331</c:v>
                </c:pt>
                <c:pt idx="5952">
                  <c:v>25.199726333333309</c:v>
                </c:pt>
                <c:pt idx="5953">
                  <c:v>25.210655333333321</c:v>
                </c:pt>
                <c:pt idx="5954">
                  <c:v>25.20081933333331</c:v>
                </c:pt>
                <c:pt idx="5955">
                  <c:v>25.195901333333317</c:v>
                </c:pt>
                <c:pt idx="5956">
                  <c:v>25.210655499999994</c:v>
                </c:pt>
                <c:pt idx="5957">
                  <c:v>25.189343999999981</c:v>
                </c:pt>
                <c:pt idx="5958">
                  <c:v>25.211475166666684</c:v>
                </c:pt>
                <c:pt idx="5959">
                  <c:v>25.203005166666678</c:v>
                </c:pt>
                <c:pt idx="5960">
                  <c:v>25.177868666666694</c:v>
                </c:pt>
                <c:pt idx="5961">
                  <c:v>25.178141833333306</c:v>
                </c:pt>
                <c:pt idx="5962">
                  <c:v>25.1740435</c:v>
                </c:pt>
                <c:pt idx="5963">
                  <c:v>25.171311333333321</c:v>
                </c:pt>
                <c:pt idx="5964">
                  <c:v>25.156010833333315</c:v>
                </c:pt>
                <c:pt idx="5965">
                  <c:v>25.162568333333322</c:v>
                </c:pt>
                <c:pt idx="5966">
                  <c:v>25.157650333333329</c:v>
                </c:pt>
                <c:pt idx="5967">
                  <c:v>25.134972833333329</c:v>
                </c:pt>
                <c:pt idx="5968">
                  <c:v>25.172404499999992</c:v>
                </c:pt>
                <c:pt idx="5969">
                  <c:v>25.178415499999993</c:v>
                </c:pt>
                <c:pt idx="5970">
                  <c:v>25.187158666666683</c:v>
                </c:pt>
                <c:pt idx="5971">
                  <c:v>25.199453833333319</c:v>
                </c:pt>
                <c:pt idx="5972">
                  <c:v>25.202186166666664</c:v>
                </c:pt>
                <c:pt idx="5973">
                  <c:v>25.22431733333331</c:v>
                </c:pt>
                <c:pt idx="5974">
                  <c:v>25.230874833333321</c:v>
                </c:pt>
                <c:pt idx="5975">
                  <c:v>25.259836500000002</c:v>
                </c:pt>
                <c:pt idx="5976">
                  <c:v>25.271858333333327</c:v>
                </c:pt>
                <c:pt idx="5977">
                  <c:v>25.26038299999999</c:v>
                </c:pt>
                <c:pt idx="5978">
                  <c:v>25.247541499999993</c:v>
                </c:pt>
                <c:pt idx="5979">
                  <c:v>25.267486833333312</c:v>
                </c:pt>
                <c:pt idx="5980">
                  <c:v>25.270219166666667</c:v>
                </c:pt>
                <c:pt idx="5981">
                  <c:v>25.279781999999987</c:v>
                </c:pt>
                <c:pt idx="5982">
                  <c:v>25.287159166666665</c:v>
                </c:pt>
                <c:pt idx="5983">
                  <c:v>25.319399499999996</c:v>
                </c:pt>
                <c:pt idx="5984">
                  <c:v>25.30491866666668</c:v>
                </c:pt>
                <c:pt idx="5985">
                  <c:v>25.312022499999987</c:v>
                </c:pt>
                <c:pt idx="5986">
                  <c:v>25.292350499999987</c:v>
                </c:pt>
                <c:pt idx="5987">
                  <c:v>25.318033499999988</c:v>
                </c:pt>
                <c:pt idx="5988">
                  <c:v>25.320219333333306</c:v>
                </c:pt>
                <c:pt idx="5989">
                  <c:v>25.339344999999987</c:v>
                </c:pt>
                <c:pt idx="5990">
                  <c:v>25.357650999999994</c:v>
                </c:pt>
                <c:pt idx="5991">
                  <c:v>25.358470666666665</c:v>
                </c:pt>
                <c:pt idx="5992">
                  <c:v>25.390711166666676</c:v>
                </c:pt>
                <c:pt idx="5993">
                  <c:v>25.386066333333311</c:v>
                </c:pt>
                <c:pt idx="5994">
                  <c:v>25.392077333333319</c:v>
                </c:pt>
                <c:pt idx="5995">
                  <c:v>25.426230166666667</c:v>
                </c:pt>
                <c:pt idx="5996">
                  <c:v>25.434427000000003</c:v>
                </c:pt>
                <c:pt idx="5997">
                  <c:v>25.460929666666672</c:v>
                </c:pt>
                <c:pt idx="5998">
                  <c:v>25.470492499999985</c:v>
                </c:pt>
                <c:pt idx="5999">
                  <c:v>25.515847666666676</c:v>
                </c:pt>
                <c:pt idx="6000">
                  <c:v>25.514208333333329</c:v>
                </c:pt>
                <c:pt idx="6001">
                  <c:v>25.504645499999999</c:v>
                </c:pt>
                <c:pt idx="6002">
                  <c:v>25.522951499999998</c:v>
                </c:pt>
                <c:pt idx="6003">
                  <c:v>25.537978833333327</c:v>
                </c:pt>
                <c:pt idx="6004">
                  <c:v>25.534700166666674</c:v>
                </c:pt>
                <c:pt idx="6005">
                  <c:v>25.545355833333311</c:v>
                </c:pt>
                <c:pt idx="6006">
                  <c:v>25.562568999999989</c:v>
                </c:pt>
                <c:pt idx="6007">
                  <c:v>25.580601666666666</c:v>
                </c:pt>
                <c:pt idx="6008">
                  <c:v>25.576229999999985</c:v>
                </c:pt>
                <c:pt idx="6009">
                  <c:v>25.550000500000003</c:v>
                </c:pt>
                <c:pt idx="6010">
                  <c:v>25.568306499999984</c:v>
                </c:pt>
                <c:pt idx="6011">
                  <c:v>25.572404833333309</c:v>
                </c:pt>
                <c:pt idx="6012">
                  <c:v>25.57677633333331</c:v>
                </c:pt>
                <c:pt idx="6013">
                  <c:v>25.577869166666691</c:v>
                </c:pt>
                <c:pt idx="6014">
                  <c:v>25.572677833333309</c:v>
                </c:pt>
                <c:pt idx="6015">
                  <c:v>25.565574000000002</c:v>
                </c:pt>
                <c:pt idx="6016">
                  <c:v>25.5751368333333</c:v>
                </c:pt>
                <c:pt idx="6017">
                  <c:v>25.589617666666662</c:v>
                </c:pt>
                <c:pt idx="6018">
                  <c:v>25.571311666666677</c:v>
                </c:pt>
                <c:pt idx="6019">
                  <c:v>25.582787166666666</c:v>
                </c:pt>
                <c:pt idx="6020">
                  <c:v>25.581694166666679</c:v>
                </c:pt>
                <c:pt idx="6021">
                  <c:v>25.593989166666681</c:v>
                </c:pt>
                <c:pt idx="6022">
                  <c:v>25.593442833333302</c:v>
                </c:pt>
                <c:pt idx="6023">
                  <c:v>25.577595666666681</c:v>
                </c:pt>
                <c:pt idx="6024">
                  <c:v>25.593715833333313</c:v>
                </c:pt>
                <c:pt idx="6025">
                  <c:v>25.636338666666681</c:v>
                </c:pt>
                <c:pt idx="6026">
                  <c:v>25.64972666666667</c:v>
                </c:pt>
                <c:pt idx="6027">
                  <c:v>25.659835833333329</c:v>
                </c:pt>
                <c:pt idx="6028">
                  <c:v>25.653005333333329</c:v>
                </c:pt>
                <c:pt idx="6029">
                  <c:v>25.645355000000013</c:v>
                </c:pt>
                <c:pt idx="6030">
                  <c:v>25.638797666666679</c:v>
                </c:pt>
                <c:pt idx="6031">
                  <c:v>25.631693833333319</c:v>
                </c:pt>
                <c:pt idx="6032">
                  <c:v>25.648906833333307</c:v>
                </c:pt>
                <c:pt idx="6033">
                  <c:v>25.627868500000016</c:v>
                </c:pt>
                <c:pt idx="6034">
                  <c:v>25.621584333333317</c:v>
                </c:pt>
                <c:pt idx="6035">
                  <c:v>25.605464166666671</c:v>
                </c:pt>
                <c:pt idx="6036">
                  <c:v>25.559289333333311</c:v>
                </c:pt>
                <c:pt idx="6037">
                  <c:v>25.5661198333333</c:v>
                </c:pt>
                <c:pt idx="6038">
                  <c:v>25.56803249999998</c:v>
                </c:pt>
                <c:pt idx="6039">
                  <c:v>25.54999983333331</c:v>
                </c:pt>
                <c:pt idx="6040">
                  <c:v>25.556830499999997</c:v>
                </c:pt>
                <c:pt idx="6041">
                  <c:v>25.558196666666667</c:v>
                </c:pt>
                <c:pt idx="6042">
                  <c:v>25.55382500000001</c:v>
                </c:pt>
                <c:pt idx="6043">
                  <c:v>25.554371500000016</c:v>
                </c:pt>
                <c:pt idx="6044">
                  <c:v>25.569945166666685</c:v>
                </c:pt>
                <c:pt idx="6045">
                  <c:v>25.564753833333313</c:v>
                </c:pt>
                <c:pt idx="6046">
                  <c:v>25.585245499999992</c:v>
                </c:pt>
                <c:pt idx="6047">
                  <c:v>25.583059666666671</c:v>
                </c:pt>
                <c:pt idx="6048">
                  <c:v>25.607922999999996</c:v>
                </c:pt>
                <c:pt idx="6049">
                  <c:v>25.59754049999999</c:v>
                </c:pt>
                <c:pt idx="6050">
                  <c:v>25.568578666666674</c:v>
                </c:pt>
                <c:pt idx="6051">
                  <c:v>25.57213066666667</c:v>
                </c:pt>
                <c:pt idx="6052">
                  <c:v>25.534425666666682</c:v>
                </c:pt>
                <c:pt idx="6053">
                  <c:v>25.486884666666683</c:v>
                </c:pt>
                <c:pt idx="6054">
                  <c:v>25.490163333333317</c:v>
                </c:pt>
                <c:pt idx="6055">
                  <c:v>25.459289166666675</c:v>
                </c:pt>
                <c:pt idx="6056">
                  <c:v>25.457376500000009</c:v>
                </c:pt>
                <c:pt idx="6057">
                  <c:v>25.422403833333306</c:v>
                </c:pt>
                <c:pt idx="6058">
                  <c:v>25.419398333333323</c:v>
                </c:pt>
                <c:pt idx="6059">
                  <c:v>25.39125633333332</c:v>
                </c:pt>
                <c:pt idx="6060">
                  <c:v>25.363387500000002</c:v>
                </c:pt>
                <c:pt idx="6061">
                  <c:v>25.378414833333309</c:v>
                </c:pt>
                <c:pt idx="6062">
                  <c:v>25.360108833333317</c:v>
                </c:pt>
                <c:pt idx="6063">
                  <c:v>25.354098000000015</c:v>
                </c:pt>
                <c:pt idx="6064">
                  <c:v>25.356830166666686</c:v>
                </c:pt>
                <c:pt idx="6065">
                  <c:v>25.362294666666671</c:v>
                </c:pt>
                <c:pt idx="6066">
                  <c:v>25.346447666666666</c:v>
                </c:pt>
                <c:pt idx="6067">
                  <c:v>25.331420333333316</c:v>
                </c:pt>
                <c:pt idx="6068">
                  <c:v>25.331693666666673</c:v>
                </c:pt>
                <c:pt idx="6069">
                  <c:v>25.355191000000001</c:v>
                </c:pt>
                <c:pt idx="6070">
                  <c:v>25.33442583333332</c:v>
                </c:pt>
                <c:pt idx="6071">
                  <c:v>25.342622499999983</c:v>
                </c:pt>
                <c:pt idx="6072">
                  <c:v>25.34426183333332</c:v>
                </c:pt>
                <c:pt idx="6073">
                  <c:v>25.336611500000004</c:v>
                </c:pt>
                <c:pt idx="6074">
                  <c:v>25.33278633333331</c:v>
                </c:pt>
                <c:pt idx="6075">
                  <c:v>25.335518499999999</c:v>
                </c:pt>
                <c:pt idx="6076">
                  <c:v>25.31912500000001</c:v>
                </c:pt>
                <c:pt idx="6077">
                  <c:v>25.325955666666683</c:v>
                </c:pt>
                <c:pt idx="6078">
                  <c:v>25.344535</c:v>
                </c:pt>
                <c:pt idx="6079">
                  <c:v>25.331966666666691</c:v>
                </c:pt>
                <c:pt idx="6080">
                  <c:v>25.34754049999999</c:v>
                </c:pt>
                <c:pt idx="6081">
                  <c:v>25.327048666666681</c:v>
                </c:pt>
                <c:pt idx="6082">
                  <c:v>25.339617000000001</c:v>
                </c:pt>
                <c:pt idx="6083">
                  <c:v>25.34999966666668</c:v>
                </c:pt>
                <c:pt idx="6084">
                  <c:v>25.354371166666695</c:v>
                </c:pt>
                <c:pt idx="6085">
                  <c:v>25.330874000000023</c:v>
                </c:pt>
                <c:pt idx="6086">
                  <c:v>25.335518833333325</c:v>
                </c:pt>
                <c:pt idx="6087">
                  <c:v>25.348633666666679</c:v>
                </c:pt>
                <c:pt idx="6088">
                  <c:v>25.342622666666667</c:v>
                </c:pt>
                <c:pt idx="6089">
                  <c:v>25.336065333333334</c:v>
                </c:pt>
                <c:pt idx="6090">
                  <c:v>25.346721166666686</c:v>
                </c:pt>
                <c:pt idx="6091">
                  <c:v>25.354917833333328</c:v>
                </c:pt>
                <c:pt idx="6092">
                  <c:v>25.345081833333317</c:v>
                </c:pt>
                <c:pt idx="6093">
                  <c:v>25.362021833333312</c:v>
                </c:pt>
                <c:pt idx="6094">
                  <c:v>25.345355166666682</c:v>
                </c:pt>
                <c:pt idx="6095">
                  <c:v>25.356557333333324</c:v>
                </c:pt>
                <c:pt idx="6096">
                  <c:v>25.373770333333326</c:v>
                </c:pt>
                <c:pt idx="6097">
                  <c:v>25.37486333333333</c:v>
                </c:pt>
                <c:pt idx="6098">
                  <c:v>25.359016166666684</c:v>
                </c:pt>
                <c:pt idx="6099">
                  <c:v>25.35683033333332</c:v>
                </c:pt>
                <c:pt idx="6100">
                  <c:v>25.327595333333317</c:v>
                </c:pt>
                <c:pt idx="6101">
                  <c:v>25.310382166666678</c:v>
                </c:pt>
                <c:pt idx="6102">
                  <c:v>25.28688483333331</c:v>
                </c:pt>
                <c:pt idx="6103">
                  <c:v>25.294808333333329</c:v>
                </c:pt>
                <c:pt idx="6104">
                  <c:v>25.296721000000002</c:v>
                </c:pt>
                <c:pt idx="6105">
                  <c:v>25.289070666666664</c:v>
                </c:pt>
                <c:pt idx="6106">
                  <c:v>25.28415266666666</c:v>
                </c:pt>
                <c:pt idx="6107">
                  <c:v>25.268032499999979</c:v>
                </c:pt>
                <c:pt idx="6108">
                  <c:v>25.259835833333316</c:v>
                </c:pt>
                <c:pt idx="6109">
                  <c:v>25.272677333333306</c:v>
                </c:pt>
                <c:pt idx="6110">
                  <c:v>25.288251166666665</c:v>
                </c:pt>
                <c:pt idx="6111">
                  <c:v>25.292622666666652</c:v>
                </c:pt>
                <c:pt idx="6112">
                  <c:v>25.311748333333316</c:v>
                </c:pt>
                <c:pt idx="6113">
                  <c:v>25.353551499999995</c:v>
                </c:pt>
                <c:pt idx="6114">
                  <c:v>25.366119833333293</c:v>
                </c:pt>
                <c:pt idx="6115">
                  <c:v>25.380054166666671</c:v>
                </c:pt>
                <c:pt idx="6116">
                  <c:v>25.389343833333296</c:v>
                </c:pt>
                <c:pt idx="6117">
                  <c:v>25.383606166666659</c:v>
                </c:pt>
                <c:pt idx="6118">
                  <c:v>25.378961333333329</c:v>
                </c:pt>
                <c:pt idx="6119">
                  <c:v>25.404097999999987</c:v>
                </c:pt>
                <c:pt idx="6120">
                  <c:v>25.409562499999989</c:v>
                </c:pt>
                <c:pt idx="6121">
                  <c:v>25.387431333333303</c:v>
                </c:pt>
                <c:pt idx="6122">
                  <c:v>25.401638999999989</c:v>
                </c:pt>
                <c:pt idx="6123">
                  <c:v>25.398633499999981</c:v>
                </c:pt>
                <c:pt idx="6124">
                  <c:v>25.414480499999993</c:v>
                </c:pt>
                <c:pt idx="6125">
                  <c:v>25.401638999999989</c:v>
                </c:pt>
                <c:pt idx="6126">
                  <c:v>25.410382166666661</c:v>
                </c:pt>
                <c:pt idx="6127">
                  <c:v>25.425409499999979</c:v>
                </c:pt>
                <c:pt idx="6128">
                  <c:v>25.455190833333305</c:v>
                </c:pt>
                <c:pt idx="6129">
                  <c:v>25.457103333333311</c:v>
                </c:pt>
                <c:pt idx="6130">
                  <c:v>25.474589833333305</c:v>
                </c:pt>
                <c:pt idx="6131">
                  <c:v>25.489890499999987</c:v>
                </c:pt>
                <c:pt idx="6132">
                  <c:v>25.473770333333306</c:v>
                </c:pt>
                <c:pt idx="6133">
                  <c:v>25.493442499999983</c:v>
                </c:pt>
                <c:pt idx="6134">
                  <c:v>25.513934333333321</c:v>
                </c:pt>
                <c:pt idx="6135">
                  <c:v>25.515847000000001</c:v>
                </c:pt>
                <c:pt idx="6136">
                  <c:v>25.515300500000002</c:v>
                </c:pt>
                <c:pt idx="6137">
                  <c:v>25.526502666666662</c:v>
                </c:pt>
                <c:pt idx="6138">
                  <c:v>25.521584499999996</c:v>
                </c:pt>
                <c:pt idx="6139">
                  <c:v>25.540710166666667</c:v>
                </c:pt>
                <c:pt idx="6140">
                  <c:v>25.549180166666677</c:v>
                </c:pt>
                <c:pt idx="6141">
                  <c:v>25.542622833333294</c:v>
                </c:pt>
                <c:pt idx="6142">
                  <c:v>25.54999983333331</c:v>
                </c:pt>
                <c:pt idx="6143">
                  <c:v>25.582240166666669</c:v>
                </c:pt>
                <c:pt idx="6144">
                  <c:v>25.589890500000003</c:v>
                </c:pt>
                <c:pt idx="6145">
                  <c:v>25.580054333333322</c:v>
                </c:pt>
                <c:pt idx="6146">
                  <c:v>25.572404000000002</c:v>
                </c:pt>
                <c:pt idx="6147">
                  <c:v>25.565846666666669</c:v>
                </c:pt>
                <c:pt idx="6148">
                  <c:v>25.558742833333298</c:v>
                </c:pt>
                <c:pt idx="6149">
                  <c:v>25.5855188333333</c:v>
                </c:pt>
                <c:pt idx="6150">
                  <c:v>25.571584333333316</c:v>
                </c:pt>
                <c:pt idx="6151">
                  <c:v>25.58606533333332</c:v>
                </c:pt>
                <c:pt idx="6152">
                  <c:v>25.590436833333307</c:v>
                </c:pt>
                <c:pt idx="6153">
                  <c:v>25.591802833333318</c:v>
                </c:pt>
                <c:pt idx="6154">
                  <c:v>25.603551500000005</c:v>
                </c:pt>
                <c:pt idx="6155">
                  <c:v>25.590709999999984</c:v>
                </c:pt>
                <c:pt idx="6156">
                  <c:v>25.60491766666669</c:v>
                </c:pt>
                <c:pt idx="6157">
                  <c:v>25.622950333333325</c:v>
                </c:pt>
                <c:pt idx="6158">
                  <c:v>25.632240000000003</c:v>
                </c:pt>
                <c:pt idx="6159">
                  <c:v>25.656283666666674</c:v>
                </c:pt>
                <c:pt idx="6160">
                  <c:v>25.702458499999999</c:v>
                </c:pt>
                <c:pt idx="6161">
                  <c:v>25.72158416666668</c:v>
                </c:pt>
                <c:pt idx="6162">
                  <c:v>25.743169000000002</c:v>
                </c:pt>
                <c:pt idx="6163">
                  <c:v>25.749179833333315</c:v>
                </c:pt>
                <c:pt idx="6164">
                  <c:v>25.765846499999988</c:v>
                </c:pt>
                <c:pt idx="6165">
                  <c:v>25.788797333333299</c:v>
                </c:pt>
                <c:pt idx="6166">
                  <c:v>25.788797333333296</c:v>
                </c:pt>
                <c:pt idx="6167">
                  <c:v>25.842075999999999</c:v>
                </c:pt>
                <c:pt idx="6168">
                  <c:v>25.833879333333329</c:v>
                </c:pt>
                <c:pt idx="6169">
                  <c:v>25.835518666666665</c:v>
                </c:pt>
                <c:pt idx="6170">
                  <c:v>25.83633833333332</c:v>
                </c:pt>
                <c:pt idx="6171">
                  <c:v>25.837158000000017</c:v>
                </c:pt>
                <c:pt idx="6172">
                  <c:v>25.827048833333311</c:v>
                </c:pt>
                <c:pt idx="6173">
                  <c:v>25.824863166666685</c:v>
                </c:pt>
                <c:pt idx="6174">
                  <c:v>25.800546333333305</c:v>
                </c:pt>
                <c:pt idx="6175">
                  <c:v>25.803824999999993</c:v>
                </c:pt>
                <c:pt idx="6176">
                  <c:v>25.777048999999987</c:v>
                </c:pt>
                <c:pt idx="6177">
                  <c:v>25.806557166666671</c:v>
                </c:pt>
                <c:pt idx="6178">
                  <c:v>25.810655666666687</c:v>
                </c:pt>
                <c:pt idx="6179">
                  <c:v>25.825409666666662</c:v>
                </c:pt>
                <c:pt idx="6180">
                  <c:v>25.844262166666677</c:v>
                </c:pt>
                <c:pt idx="6181">
                  <c:v>25.868305833333306</c:v>
                </c:pt>
                <c:pt idx="6182">
                  <c:v>25.878415166666677</c:v>
                </c:pt>
                <c:pt idx="6183">
                  <c:v>25.907650166666674</c:v>
                </c:pt>
                <c:pt idx="6184">
                  <c:v>25.918579166666664</c:v>
                </c:pt>
                <c:pt idx="6185">
                  <c:v>25.949999833333305</c:v>
                </c:pt>
                <c:pt idx="6186">
                  <c:v>25.985518999999982</c:v>
                </c:pt>
                <c:pt idx="6187">
                  <c:v>25.977868833333329</c:v>
                </c:pt>
                <c:pt idx="6188">
                  <c:v>25.970491833333309</c:v>
                </c:pt>
                <c:pt idx="6189">
                  <c:v>25.954918166666694</c:v>
                </c:pt>
                <c:pt idx="6190">
                  <c:v>25.954918166666694</c:v>
                </c:pt>
                <c:pt idx="6191">
                  <c:v>25.931694</c:v>
                </c:pt>
                <c:pt idx="6192">
                  <c:v>25.942622833333292</c:v>
                </c:pt>
                <c:pt idx="6193">
                  <c:v>25.956830500000006</c:v>
                </c:pt>
                <c:pt idx="6194">
                  <c:v>25.966666666666676</c:v>
                </c:pt>
                <c:pt idx="6195">
                  <c:v>25.9628415</c:v>
                </c:pt>
                <c:pt idx="6196">
                  <c:v>25.979781499999994</c:v>
                </c:pt>
                <c:pt idx="6197">
                  <c:v>25.961748666666672</c:v>
                </c:pt>
                <c:pt idx="6198">
                  <c:v>25.956830666666683</c:v>
                </c:pt>
                <c:pt idx="6199">
                  <c:v>25.960382499999984</c:v>
                </c:pt>
                <c:pt idx="6200">
                  <c:v>25.963661166666675</c:v>
                </c:pt>
                <c:pt idx="6201">
                  <c:v>25.956557333333318</c:v>
                </c:pt>
                <c:pt idx="6202">
                  <c:v>25.958469833333304</c:v>
                </c:pt>
                <c:pt idx="6203">
                  <c:v>25.939617333333313</c:v>
                </c:pt>
                <c:pt idx="6204">
                  <c:v>25.925956166666676</c:v>
                </c:pt>
                <c:pt idx="6205">
                  <c:v>25.924316833333304</c:v>
                </c:pt>
                <c:pt idx="6206">
                  <c:v>25.917213</c:v>
                </c:pt>
                <c:pt idx="6207">
                  <c:v>25.942622833333289</c:v>
                </c:pt>
                <c:pt idx="6208">
                  <c:v>25.95546433333331</c:v>
                </c:pt>
                <c:pt idx="6209">
                  <c:v>25.942622833333289</c:v>
                </c:pt>
                <c:pt idx="6210">
                  <c:v>25.942622833333289</c:v>
                </c:pt>
                <c:pt idx="6211">
                  <c:v>25.901365833333319</c:v>
                </c:pt>
                <c:pt idx="6212">
                  <c:v>25.886611833333308</c:v>
                </c:pt>
                <c:pt idx="6213">
                  <c:v>25.883606333333304</c:v>
                </c:pt>
                <c:pt idx="6214">
                  <c:v>25.897267500000005</c:v>
                </c:pt>
                <c:pt idx="6215">
                  <c:v>25.910108999999999</c:v>
                </c:pt>
                <c:pt idx="6216">
                  <c:v>25.905737499999983</c:v>
                </c:pt>
                <c:pt idx="6217">
                  <c:v>25.882786833333302</c:v>
                </c:pt>
                <c:pt idx="6218">
                  <c:v>25.892896166666681</c:v>
                </c:pt>
                <c:pt idx="6219">
                  <c:v>25.853005500000005</c:v>
                </c:pt>
                <c:pt idx="6220">
                  <c:v>25.831420833333318</c:v>
                </c:pt>
                <c:pt idx="6221">
                  <c:v>25.822131166666679</c:v>
                </c:pt>
                <c:pt idx="6222">
                  <c:v>25.816666666666677</c:v>
                </c:pt>
                <c:pt idx="6223">
                  <c:v>25.802185833333322</c:v>
                </c:pt>
                <c:pt idx="6224">
                  <c:v>25.78442616666667</c:v>
                </c:pt>
                <c:pt idx="6225">
                  <c:v>25.76284149999999</c:v>
                </c:pt>
                <c:pt idx="6226">
                  <c:v>25.781694000000002</c:v>
                </c:pt>
                <c:pt idx="6227">
                  <c:v>25.753825166666694</c:v>
                </c:pt>
                <c:pt idx="6228">
                  <c:v>25.761475500000003</c:v>
                </c:pt>
                <c:pt idx="6229">
                  <c:v>25.752732333333299</c:v>
                </c:pt>
                <c:pt idx="6230">
                  <c:v>25.737431833333318</c:v>
                </c:pt>
                <c:pt idx="6231">
                  <c:v>25.73415316666669</c:v>
                </c:pt>
                <c:pt idx="6232">
                  <c:v>25.725136666666657</c:v>
                </c:pt>
                <c:pt idx="6233">
                  <c:v>25.729235000000003</c:v>
                </c:pt>
                <c:pt idx="6234">
                  <c:v>25.74535516666668</c:v>
                </c:pt>
                <c:pt idx="6235">
                  <c:v>25.737704999999988</c:v>
                </c:pt>
                <c:pt idx="6236">
                  <c:v>25.763114833333304</c:v>
                </c:pt>
                <c:pt idx="6237">
                  <c:v>25.745082166666666</c:v>
                </c:pt>
                <c:pt idx="6238">
                  <c:v>25.756284333333316</c:v>
                </c:pt>
                <c:pt idx="6239">
                  <c:v>25.715573999999989</c:v>
                </c:pt>
                <c:pt idx="6240">
                  <c:v>25.70792366666667</c:v>
                </c:pt>
                <c:pt idx="6241">
                  <c:v>25.703278833333311</c:v>
                </c:pt>
                <c:pt idx="6242">
                  <c:v>25.703551999999988</c:v>
                </c:pt>
                <c:pt idx="6243">
                  <c:v>25.685519166666662</c:v>
                </c:pt>
                <c:pt idx="6244">
                  <c:v>25.639344333333316</c:v>
                </c:pt>
                <c:pt idx="6245">
                  <c:v>25.612568333333318</c:v>
                </c:pt>
                <c:pt idx="6246">
                  <c:v>25.580874333333316</c:v>
                </c:pt>
                <c:pt idx="6247">
                  <c:v>25.58715849999999</c:v>
                </c:pt>
                <c:pt idx="6248">
                  <c:v>25.568852499999988</c:v>
                </c:pt>
                <c:pt idx="6249">
                  <c:v>25.577049166666665</c:v>
                </c:pt>
                <c:pt idx="6250">
                  <c:v>25.566666666666663</c:v>
                </c:pt>
                <c:pt idx="6251">
                  <c:v>25.567213166666665</c:v>
                </c:pt>
                <c:pt idx="6252">
                  <c:v>25.56338816666667</c:v>
                </c:pt>
                <c:pt idx="6253">
                  <c:v>25.543442833333291</c:v>
                </c:pt>
                <c:pt idx="6254">
                  <c:v>25.525956499999996</c:v>
                </c:pt>
                <c:pt idx="6255">
                  <c:v>25.540710666666662</c:v>
                </c:pt>
                <c:pt idx="6256">
                  <c:v>25.538797999999989</c:v>
                </c:pt>
                <c:pt idx="6257">
                  <c:v>25.553005666666678</c:v>
                </c:pt>
                <c:pt idx="6258">
                  <c:v>25.583060333333318</c:v>
                </c:pt>
                <c:pt idx="6259">
                  <c:v>25.568306333333304</c:v>
                </c:pt>
                <c:pt idx="6260">
                  <c:v>25.548361</c:v>
                </c:pt>
                <c:pt idx="6261">
                  <c:v>25.568306499999984</c:v>
                </c:pt>
                <c:pt idx="6262">
                  <c:v>25.573224500000002</c:v>
                </c:pt>
                <c:pt idx="6263">
                  <c:v>25.557377666666682</c:v>
                </c:pt>
                <c:pt idx="6264">
                  <c:v>25.557650833333319</c:v>
                </c:pt>
                <c:pt idx="6265">
                  <c:v>25.55191316666669</c:v>
                </c:pt>
                <c:pt idx="6266">
                  <c:v>25.580601833333308</c:v>
                </c:pt>
                <c:pt idx="6267">
                  <c:v>25.56584766666667</c:v>
                </c:pt>
                <c:pt idx="6268">
                  <c:v>25.554098999999997</c:v>
                </c:pt>
                <c:pt idx="6269">
                  <c:v>25.552459666666664</c:v>
                </c:pt>
                <c:pt idx="6270">
                  <c:v>25.553825833333317</c:v>
                </c:pt>
                <c:pt idx="6271">
                  <c:v>25.567760333333311</c:v>
                </c:pt>
                <c:pt idx="6272">
                  <c:v>25.574864166666686</c:v>
                </c:pt>
                <c:pt idx="6273">
                  <c:v>25.5898915</c:v>
                </c:pt>
                <c:pt idx="6274">
                  <c:v>25.594809499999997</c:v>
                </c:pt>
                <c:pt idx="6275">
                  <c:v>25.604645499999997</c:v>
                </c:pt>
                <c:pt idx="6276">
                  <c:v>25.593169999999986</c:v>
                </c:pt>
                <c:pt idx="6277">
                  <c:v>25.590984166666683</c:v>
                </c:pt>
                <c:pt idx="6278">
                  <c:v>25.58661249999998</c:v>
                </c:pt>
                <c:pt idx="6279">
                  <c:v>25.612295666666686</c:v>
                </c:pt>
                <c:pt idx="6280">
                  <c:v>25.624317499999997</c:v>
                </c:pt>
                <c:pt idx="6281">
                  <c:v>25.622404999999986</c:v>
                </c:pt>
                <c:pt idx="6282">
                  <c:v>25.637705500000003</c:v>
                </c:pt>
                <c:pt idx="6283">
                  <c:v>25.633333999999987</c:v>
                </c:pt>
                <c:pt idx="6284">
                  <c:v>25.659017166666672</c:v>
                </c:pt>
                <c:pt idx="6285">
                  <c:v>25.671312333333315</c:v>
                </c:pt>
                <c:pt idx="6286">
                  <c:v>25.653825999999995</c:v>
                </c:pt>
                <c:pt idx="6287">
                  <c:v>25.623224999999987</c:v>
                </c:pt>
                <c:pt idx="6288">
                  <c:v>25.60464566666667</c:v>
                </c:pt>
                <c:pt idx="6289">
                  <c:v>25.593716666666648</c:v>
                </c:pt>
                <c:pt idx="6290">
                  <c:v>25.604645499999993</c:v>
                </c:pt>
                <c:pt idx="6291">
                  <c:v>25.602186499999988</c:v>
                </c:pt>
                <c:pt idx="6292">
                  <c:v>25.62240516666667</c:v>
                </c:pt>
                <c:pt idx="6293">
                  <c:v>25.627596333333319</c:v>
                </c:pt>
                <c:pt idx="6294">
                  <c:v>25.606284833333316</c:v>
                </c:pt>
                <c:pt idx="6295">
                  <c:v>25.607924166666681</c:v>
                </c:pt>
                <c:pt idx="6296">
                  <c:v>25.615847666666671</c:v>
                </c:pt>
                <c:pt idx="6297">
                  <c:v>25.62896233333332</c:v>
                </c:pt>
                <c:pt idx="6298">
                  <c:v>25.610109833333318</c:v>
                </c:pt>
                <c:pt idx="6299">
                  <c:v>25.634973166666693</c:v>
                </c:pt>
                <c:pt idx="6300">
                  <c:v>25.62349783333331</c:v>
                </c:pt>
                <c:pt idx="6301">
                  <c:v>25.617486999999997</c:v>
                </c:pt>
                <c:pt idx="6302">
                  <c:v>25.600820333333317</c:v>
                </c:pt>
                <c:pt idx="6303">
                  <c:v>25.58989133333332</c:v>
                </c:pt>
                <c:pt idx="6304">
                  <c:v>25.630601666666678</c:v>
                </c:pt>
                <c:pt idx="6305">
                  <c:v>25.635519833333309</c:v>
                </c:pt>
                <c:pt idx="6306">
                  <c:v>25.60929033333332</c:v>
                </c:pt>
                <c:pt idx="6307">
                  <c:v>25.6046455</c:v>
                </c:pt>
                <c:pt idx="6308">
                  <c:v>25.61229583333332</c:v>
                </c:pt>
                <c:pt idx="6309">
                  <c:v>25.611203000000014</c:v>
                </c:pt>
                <c:pt idx="6310">
                  <c:v>25.622678333333322</c:v>
                </c:pt>
                <c:pt idx="6311">
                  <c:v>25.635246666666667</c:v>
                </c:pt>
                <c:pt idx="6312">
                  <c:v>25.640984333333325</c:v>
                </c:pt>
                <c:pt idx="6313">
                  <c:v>25.642350500000003</c:v>
                </c:pt>
                <c:pt idx="6314">
                  <c:v>25.649181000000013</c:v>
                </c:pt>
                <c:pt idx="6315">
                  <c:v>25.636339333333318</c:v>
                </c:pt>
                <c:pt idx="6316">
                  <c:v>25.630328500000001</c:v>
                </c:pt>
                <c:pt idx="6317">
                  <c:v>25.625410499999987</c:v>
                </c:pt>
                <c:pt idx="6318">
                  <c:v>25.587705666666668</c:v>
                </c:pt>
                <c:pt idx="6319">
                  <c:v>25.593716499999992</c:v>
                </c:pt>
                <c:pt idx="6320">
                  <c:v>25.60464533333332</c:v>
                </c:pt>
                <c:pt idx="6321">
                  <c:v>25.603552333333322</c:v>
                </c:pt>
                <c:pt idx="6322">
                  <c:v>25.56092949999999</c:v>
                </c:pt>
                <c:pt idx="6323">
                  <c:v>25.574590666666676</c:v>
                </c:pt>
                <c:pt idx="6324">
                  <c:v>25.580601666666666</c:v>
                </c:pt>
                <c:pt idx="6325">
                  <c:v>25.586885833333319</c:v>
                </c:pt>
                <c:pt idx="6326">
                  <c:v>25.56912616666667</c:v>
                </c:pt>
                <c:pt idx="6327">
                  <c:v>25.568853000000001</c:v>
                </c:pt>
                <c:pt idx="6328">
                  <c:v>25.581967833333319</c:v>
                </c:pt>
                <c:pt idx="6329">
                  <c:v>25.573497833333306</c:v>
                </c:pt>
                <c:pt idx="6330">
                  <c:v>25.572131666666667</c:v>
                </c:pt>
                <c:pt idx="6331">
                  <c:v>25.597814833333324</c:v>
                </c:pt>
                <c:pt idx="6332">
                  <c:v>25.610109833333318</c:v>
                </c:pt>
                <c:pt idx="6333">
                  <c:v>25.589071666666683</c:v>
                </c:pt>
                <c:pt idx="6334">
                  <c:v>25.578962333333319</c:v>
                </c:pt>
                <c:pt idx="6335">
                  <c:v>25.55382583333332</c:v>
                </c:pt>
                <c:pt idx="6336">
                  <c:v>25.559290333333323</c:v>
                </c:pt>
                <c:pt idx="6337">
                  <c:v>25.584426833333307</c:v>
                </c:pt>
                <c:pt idx="6338">
                  <c:v>25.554099000000008</c:v>
                </c:pt>
                <c:pt idx="6339">
                  <c:v>25.555465000000005</c:v>
                </c:pt>
                <c:pt idx="6340">
                  <c:v>25.54207700000001</c:v>
                </c:pt>
                <c:pt idx="6341">
                  <c:v>25.54016450000001</c:v>
                </c:pt>
                <c:pt idx="6342">
                  <c:v>25.530874833333336</c:v>
                </c:pt>
                <c:pt idx="6343">
                  <c:v>25.5221315</c:v>
                </c:pt>
                <c:pt idx="6344">
                  <c:v>25.480601333333315</c:v>
                </c:pt>
                <c:pt idx="6345">
                  <c:v>25.479508333333317</c:v>
                </c:pt>
                <c:pt idx="6346">
                  <c:v>25.472677666666677</c:v>
                </c:pt>
                <c:pt idx="6347">
                  <c:v>25.496994500000007</c:v>
                </c:pt>
                <c:pt idx="6348">
                  <c:v>25.510109333333325</c:v>
                </c:pt>
                <c:pt idx="6349">
                  <c:v>25.528415333333314</c:v>
                </c:pt>
                <c:pt idx="6350">
                  <c:v>25.52267766666667</c:v>
                </c:pt>
                <c:pt idx="6351">
                  <c:v>25.513114833333322</c:v>
                </c:pt>
                <c:pt idx="6352">
                  <c:v>25.519398833333319</c:v>
                </c:pt>
                <c:pt idx="6353">
                  <c:v>25.505737666666672</c:v>
                </c:pt>
                <c:pt idx="6354">
                  <c:v>25.506010833333313</c:v>
                </c:pt>
                <c:pt idx="6355">
                  <c:v>25.514207500000005</c:v>
                </c:pt>
                <c:pt idx="6356">
                  <c:v>25.481967166666681</c:v>
                </c:pt>
                <c:pt idx="6357">
                  <c:v>25.45928966666667</c:v>
                </c:pt>
                <c:pt idx="6358">
                  <c:v>25.441803333333318</c:v>
                </c:pt>
                <c:pt idx="6359">
                  <c:v>25.419398999999999</c:v>
                </c:pt>
                <c:pt idx="6360">
                  <c:v>25.425409833333294</c:v>
                </c:pt>
                <c:pt idx="6361">
                  <c:v>25.416939833333309</c:v>
                </c:pt>
                <c:pt idx="6362">
                  <c:v>25.421038333333311</c:v>
                </c:pt>
                <c:pt idx="6363">
                  <c:v>25.395628499999987</c:v>
                </c:pt>
                <c:pt idx="6364">
                  <c:v>25.386612166666666</c:v>
                </c:pt>
                <c:pt idx="6365">
                  <c:v>25.409016499999989</c:v>
                </c:pt>
                <c:pt idx="6366">
                  <c:v>25.421584833333306</c:v>
                </c:pt>
                <c:pt idx="6367">
                  <c:v>25.416120333333311</c:v>
                </c:pt>
                <c:pt idx="6368">
                  <c:v>25.441256833333309</c:v>
                </c:pt>
                <c:pt idx="6369">
                  <c:v>25.4407103333333</c:v>
                </c:pt>
                <c:pt idx="6370">
                  <c:v>25.442349666666644</c:v>
                </c:pt>
                <c:pt idx="6371">
                  <c:v>25.431147500000002</c:v>
                </c:pt>
                <c:pt idx="6372">
                  <c:v>25.416666666666668</c:v>
                </c:pt>
                <c:pt idx="6373">
                  <c:v>25.438797666666662</c:v>
                </c:pt>
                <c:pt idx="6374">
                  <c:v>25.433333166666664</c:v>
                </c:pt>
                <c:pt idx="6375">
                  <c:v>25.445081833333305</c:v>
                </c:pt>
                <c:pt idx="6376">
                  <c:v>25.443988833333311</c:v>
                </c:pt>
                <c:pt idx="6377">
                  <c:v>25.42049149999999</c:v>
                </c:pt>
                <c:pt idx="6378">
                  <c:v>25.440163499999986</c:v>
                </c:pt>
                <c:pt idx="6379">
                  <c:v>25.439070666666677</c:v>
                </c:pt>
                <c:pt idx="6380">
                  <c:v>25.421037999999989</c:v>
                </c:pt>
                <c:pt idx="6381">
                  <c:v>25.424043499999989</c:v>
                </c:pt>
                <c:pt idx="6382">
                  <c:v>25.455737499999984</c:v>
                </c:pt>
                <c:pt idx="6383">
                  <c:v>25.47021833333331</c:v>
                </c:pt>
                <c:pt idx="6384">
                  <c:v>25.467212833333303</c:v>
                </c:pt>
                <c:pt idx="6385">
                  <c:v>25.475956000000004</c:v>
                </c:pt>
                <c:pt idx="6386">
                  <c:v>25.466939666666676</c:v>
                </c:pt>
                <c:pt idx="6387">
                  <c:v>25.463934166666675</c:v>
                </c:pt>
                <c:pt idx="6388">
                  <c:v>25.479234666666674</c:v>
                </c:pt>
                <c:pt idx="6389">
                  <c:v>25.47240399999999</c:v>
                </c:pt>
                <c:pt idx="6390">
                  <c:v>25.456830166666688</c:v>
                </c:pt>
                <c:pt idx="6391">
                  <c:v>25.440163499999997</c:v>
                </c:pt>
                <c:pt idx="6392">
                  <c:v>25.423496833333306</c:v>
                </c:pt>
                <c:pt idx="6393">
                  <c:v>25.441529666666664</c:v>
                </c:pt>
                <c:pt idx="6394">
                  <c:v>25.43606516666669</c:v>
                </c:pt>
                <c:pt idx="6395">
                  <c:v>25.441256333333317</c:v>
                </c:pt>
                <c:pt idx="6396">
                  <c:v>25.456010499999991</c:v>
                </c:pt>
                <c:pt idx="6397">
                  <c:v>25.457923166666681</c:v>
                </c:pt>
                <c:pt idx="6398">
                  <c:v>25.497813833333314</c:v>
                </c:pt>
                <c:pt idx="6399">
                  <c:v>25.489617166666669</c:v>
                </c:pt>
                <c:pt idx="6400">
                  <c:v>25.499180000000006</c:v>
                </c:pt>
                <c:pt idx="6401">
                  <c:v>25.496447666666658</c:v>
                </c:pt>
                <c:pt idx="6402">
                  <c:v>25.494262000000003</c:v>
                </c:pt>
                <c:pt idx="6403">
                  <c:v>25.516666499999999</c:v>
                </c:pt>
                <c:pt idx="6404">
                  <c:v>25.532786833333304</c:v>
                </c:pt>
                <c:pt idx="6405">
                  <c:v>25.544535499999988</c:v>
                </c:pt>
                <c:pt idx="6406">
                  <c:v>25.531147499999992</c:v>
                </c:pt>
                <c:pt idx="6407">
                  <c:v>25.523223999999981</c:v>
                </c:pt>
                <c:pt idx="6408">
                  <c:v>25.529234833333302</c:v>
                </c:pt>
                <c:pt idx="6409">
                  <c:v>25.514207666666664</c:v>
                </c:pt>
                <c:pt idx="6410">
                  <c:v>25.518852499999991</c:v>
                </c:pt>
                <c:pt idx="6411">
                  <c:v>25.518852499999991</c:v>
                </c:pt>
                <c:pt idx="6412">
                  <c:v>25.500000166666666</c:v>
                </c:pt>
                <c:pt idx="6413">
                  <c:v>25.512021999999988</c:v>
                </c:pt>
                <c:pt idx="6414">
                  <c:v>25.522131333333302</c:v>
                </c:pt>
                <c:pt idx="6415">
                  <c:v>25.48579249999997</c:v>
                </c:pt>
                <c:pt idx="6416">
                  <c:v>25.511202333333312</c:v>
                </c:pt>
                <c:pt idx="6417">
                  <c:v>25.513114833333315</c:v>
                </c:pt>
                <c:pt idx="6418">
                  <c:v>25.527595666666674</c:v>
                </c:pt>
                <c:pt idx="6419">
                  <c:v>25.538251333333317</c:v>
                </c:pt>
                <c:pt idx="6420">
                  <c:v>25.530601166666671</c:v>
                </c:pt>
                <c:pt idx="6421">
                  <c:v>25.524316999999989</c:v>
                </c:pt>
                <c:pt idx="6422">
                  <c:v>25.512568333333316</c:v>
                </c:pt>
                <c:pt idx="6423">
                  <c:v>25.539617499999988</c:v>
                </c:pt>
                <c:pt idx="6424">
                  <c:v>25.530327833333306</c:v>
                </c:pt>
                <c:pt idx="6425">
                  <c:v>25.515300499999999</c:v>
                </c:pt>
                <c:pt idx="6426">
                  <c:v>25.523770499999987</c:v>
                </c:pt>
                <c:pt idx="6427">
                  <c:v>25.519672166666673</c:v>
                </c:pt>
                <c:pt idx="6428">
                  <c:v>25.493715833333304</c:v>
                </c:pt>
                <c:pt idx="6429">
                  <c:v>25.49152999999998</c:v>
                </c:pt>
                <c:pt idx="6430">
                  <c:v>25.489070999999988</c:v>
                </c:pt>
                <c:pt idx="6431">
                  <c:v>25.493442499999983</c:v>
                </c:pt>
                <c:pt idx="6432">
                  <c:v>25.498906833333304</c:v>
                </c:pt>
                <c:pt idx="6433">
                  <c:v>25.462841333333312</c:v>
                </c:pt>
                <c:pt idx="6434">
                  <c:v>25.472677499999989</c:v>
                </c:pt>
                <c:pt idx="6435">
                  <c:v>25.44535516666668</c:v>
                </c:pt>
                <c:pt idx="6436">
                  <c:v>25.421311500000002</c:v>
                </c:pt>
                <c:pt idx="6437">
                  <c:v>25.4404373333333</c:v>
                </c:pt>
                <c:pt idx="6438">
                  <c:v>25.444808999999999</c:v>
                </c:pt>
                <c:pt idx="6439">
                  <c:v>25.436065833333316</c:v>
                </c:pt>
                <c:pt idx="6440">
                  <c:v>25.458743333333302</c:v>
                </c:pt>
                <c:pt idx="6441">
                  <c:v>25.455191500000002</c:v>
                </c:pt>
                <c:pt idx="6442">
                  <c:v>25.412841666666679</c:v>
                </c:pt>
                <c:pt idx="6443">
                  <c:v>25.393989166666678</c:v>
                </c:pt>
                <c:pt idx="6444">
                  <c:v>25.379781500000004</c:v>
                </c:pt>
                <c:pt idx="6445">
                  <c:v>25.369398999999991</c:v>
                </c:pt>
                <c:pt idx="6446">
                  <c:v>25.374863500000014</c:v>
                </c:pt>
                <c:pt idx="6447">
                  <c:v>25.378961833333321</c:v>
                </c:pt>
                <c:pt idx="6448">
                  <c:v>25.354644833333317</c:v>
                </c:pt>
                <c:pt idx="6449">
                  <c:v>25.356557500000005</c:v>
                </c:pt>
                <c:pt idx="6450">
                  <c:v>25.39262316666667</c:v>
                </c:pt>
                <c:pt idx="6451">
                  <c:v>25.377322499999988</c:v>
                </c:pt>
                <c:pt idx="6452">
                  <c:v>25.359562999999987</c:v>
                </c:pt>
                <c:pt idx="6453">
                  <c:v>25.331147666666681</c:v>
                </c:pt>
                <c:pt idx="6454">
                  <c:v>25.360929166666679</c:v>
                </c:pt>
                <c:pt idx="6455">
                  <c:v>25.350273500000004</c:v>
                </c:pt>
                <c:pt idx="6456">
                  <c:v>25.34153033333331</c:v>
                </c:pt>
                <c:pt idx="6457">
                  <c:v>25.324590333333319</c:v>
                </c:pt>
                <c:pt idx="6458">
                  <c:v>25.30628433333332</c:v>
                </c:pt>
                <c:pt idx="6459">
                  <c:v>25.298360833333312</c:v>
                </c:pt>
                <c:pt idx="6460">
                  <c:v>25.301093000000005</c:v>
                </c:pt>
                <c:pt idx="6461">
                  <c:v>25.318033000000003</c:v>
                </c:pt>
                <c:pt idx="6462">
                  <c:v>25.313114833333319</c:v>
                </c:pt>
                <c:pt idx="6463">
                  <c:v>25.287158499999997</c:v>
                </c:pt>
                <c:pt idx="6464">
                  <c:v>25.284699499999988</c:v>
                </c:pt>
                <c:pt idx="6465">
                  <c:v>25.27841533333331</c:v>
                </c:pt>
                <c:pt idx="6466">
                  <c:v>25.269945500000002</c:v>
                </c:pt>
                <c:pt idx="6467">
                  <c:v>25.292623166666662</c:v>
                </c:pt>
                <c:pt idx="6468">
                  <c:v>25.266666833333296</c:v>
                </c:pt>
                <c:pt idx="6469">
                  <c:v>25.290437333333305</c:v>
                </c:pt>
                <c:pt idx="6470">
                  <c:v>25.283606666666653</c:v>
                </c:pt>
                <c:pt idx="6471">
                  <c:v>25.284153166666673</c:v>
                </c:pt>
                <c:pt idx="6472">
                  <c:v>25.287978333333317</c:v>
                </c:pt>
                <c:pt idx="6473">
                  <c:v>25.268306333333296</c:v>
                </c:pt>
                <c:pt idx="6474">
                  <c:v>25.260655999999987</c:v>
                </c:pt>
                <c:pt idx="6475">
                  <c:v>25.289617833333295</c:v>
                </c:pt>
                <c:pt idx="6476">
                  <c:v>25.289071333333304</c:v>
                </c:pt>
                <c:pt idx="6477">
                  <c:v>25.301366333333316</c:v>
                </c:pt>
                <c:pt idx="6478">
                  <c:v>25.320218833333307</c:v>
                </c:pt>
                <c:pt idx="6479">
                  <c:v>25.301912833333319</c:v>
                </c:pt>
                <c:pt idx="6480">
                  <c:v>25.307650499999998</c:v>
                </c:pt>
                <c:pt idx="6481">
                  <c:v>25.322131333333303</c:v>
                </c:pt>
                <c:pt idx="6482">
                  <c:v>25.342349833333291</c:v>
                </c:pt>
                <c:pt idx="6483">
                  <c:v>25.327869</c:v>
                </c:pt>
                <c:pt idx="6484">
                  <c:v>25.322404499999987</c:v>
                </c:pt>
                <c:pt idx="6485">
                  <c:v>25.318032833333305</c:v>
                </c:pt>
                <c:pt idx="6486">
                  <c:v>25.315300499999992</c:v>
                </c:pt>
                <c:pt idx="6487">
                  <c:v>25.317486166666676</c:v>
                </c:pt>
                <c:pt idx="6488">
                  <c:v>25.317759499999998</c:v>
                </c:pt>
                <c:pt idx="6489">
                  <c:v>25.311202166666678</c:v>
                </c:pt>
                <c:pt idx="6490">
                  <c:v>25.288797833333298</c:v>
                </c:pt>
                <c:pt idx="6491">
                  <c:v>25.271584666666676</c:v>
                </c:pt>
                <c:pt idx="6492">
                  <c:v>25.278688499999991</c:v>
                </c:pt>
                <c:pt idx="6493">
                  <c:v>25.280874333333319</c:v>
                </c:pt>
                <c:pt idx="6494">
                  <c:v>25.269398833333309</c:v>
                </c:pt>
                <c:pt idx="6495">
                  <c:v>25.282786833333294</c:v>
                </c:pt>
                <c:pt idx="6496">
                  <c:v>25.281147499999989</c:v>
                </c:pt>
                <c:pt idx="6497">
                  <c:v>25.284152833333309</c:v>
                </c:pt>
                <c:pt idx="6498">
                  <c:v>25.256010666666665</c:v>
                </c:pt>
                <c:pt idx="6499">
                  <c:v>25.268305833333304</c:v>
                </c:pt>
                <c:pt idx="6500">
                  <c:v>25.251912333333319</c:v>
                </c:pt>
                <c:pt idx="6501">
                  <c:v>25.248906833333315</c:v>
                </c:pt>
                <c:pt idx="6502">
                  <c:v>25.259289333333317</c:v>
                </c:pt>
                <c:pt idx="6503">
                  <c:v>25.275136333333315</c:v>
                </c:pt>
                <c:pt idx="6504">
                  <c:v>25.294262000000003</c:v>
                </c:pt>
                <c:pt idx="6505">
                  <c:v>25.290709999999983</c:v>
                </c:pt>
                <c:pt idx="6506">
                  <c:v>25.281693499999992</c:v>
                </c:pt>
                <c:pt idx="6507">
                  <c:v>25.284425666666674</c:v>
                </c:pt>
                <c:pt idx="6508">
                  <c:v>25.295627999999997</c:v>
                </c:pt>
                <c:pt idx="6509">
                  <c:v>25.309562500000006</c:v>
                </c:pt>
                <c:pt idx="6510">
                  <c:v>25.290709999999983</c:v>
                </c:pt>
                <c:pt idx="6511">
                  <c:v>25.308742833333298</c:v>
                </c:pt>
                <c:pt idx="6512">
                  <c:v>25.34535483333331</c:v>
                </c:pt>
                <c:pt idx="6513">
                  <c:v>25.375956000000009</c:v>
                </c:pt>
                <c:pt idx="6514">
                  <c:v>25.359016166666677</c:v>
                </c:pt>
                <c:pt idx="6515">
                  <c:v>25.381693666666667</c:v>
                </c:pt>
                <c:pt idx="6516">
                  <c:v>25.36693949999999</c:v>
                </c:pt>
                <c:pt idx="6517">
                  <c:v>25.368032499999984</c:v>
                </c:pt>
                <c:pt idx="6518">
                  <c:v>25.368852166666677</c:v>
                </c:pt>
                <c:pt idx="6519">
                  <c:v>25.369398666666665</c:v>
                </c:pt>
                <c:pt idx="6520">
                  <c:v>25.360655499999996</c:v>
                </c:pt>
                <c:pt idx="6521">
                  <c:v>25.343988833333317</c:v>
                </c:pt>
                <c:pt idx="6522">
                  <c:v>25.351639166666665</c:v>
                </c:pt>
                <c:pt idx="6523">
                  <c:v>25.361202000000002</c:v>
                </c:pt>
                <c:pt idx="6524">
                  <c:v>25.366666499999994</c:v>
                </c:pt>
                <c:pt idx="6525">
                  <c:v>25.353005333333329</c:v>
                </c:pt>
                <c:pt idx="6526">
                  <c:v>25.37240416666668</c:v>
                </c:pt>
                <c:pt idx="6527">
                  <c:v>25.346447833333304</c:v>
                </c:pt>
                <c:pt idx="6528">
                  <c:v>25.363387833333309</c:v>
                </c:pt>
                <c:pt idx="6529">
                  <c:v>25.350273000000005</c:v>
                </c:pt>
                <c:pt idx="6530">
                  <c:v>25.346448000000006</c:v>
                </c:pt>
                <c:pt idx="6531">
                  <c:v>25.368032666666672</c:v>
                </c:pt>
                <c:pt idx="6532">
                  <c:v>25.382513499999984</c:v>
                </c:pt>
                <c:pt idx="6533">
                  <c:v>25.393442333333315</c:v>
                </c:pt>
                <c:pt idx="6534">
                  <c:v>25.362841333333314</c:v>
                </c:pt>
                <c:pt idx="6535">
                  <c:v>25.335792166666671</c:v>
                </c:pt>
                <c:pt idx="6536">
                  <c:v>25.33060083333331</c:v>
                </c:pt>
                <c:pt idx="6537">
                  <c:v>25.338524333333318</c:v>
                </c:pt>
                <c:pt idx="6538">
                  <c:v>25.333606333333311</c:v>
                </c:pt>
                <c:pt idx="6539">
                  <c:v>25.328688333333318</c:v>
                </c:pt>
                <c:pt idx="6540">
                  <c:v>25.333879500000005</c:v>
                </c:pt>
                <c:pt idx="6541">
                  <c:v>25.337431499999997</c:v>
                </c:pt>
                <c:pt idx="6542">
                  <c:v>25.341529833333304</c:v>
                </c:pt>
                <c:pt idx="6543">
                  <c:v>25.359835833333321</c:v>
                </c:pt>
                <c:pt idx="6544">
                  <c:v>25.348360499999988</c:v>
                </c:pt>
                <c:pt idx="6545">
                  <c:v>25.34207649999999</c:v>
                </c:pt>
                <c:pt idx="6546">
                  <c:v>25.319945333333326</c:v>
                </c:pt>
                <c:pt idx="6547">
                  <c:v>25.335792333333309</c:v>
                </c:pt>
                <c:pt idx="6548">
                  <c:v>25.322950833333316</c:v>
                </c:pt>
                <c:pt idx="6549">
                  <c:v>25.334152999999997</c:v>
                </c:pt>
                <c:pt idx="6550">
                  <c:v>25.346721166666661</c:v>
                </c:pt>
                <c:pt idx="6551">
                  <c:v>25.339890666666676</c:v>
                </c:pt>
                <c:pt idx="6552">
                  <c:v>25.3333333333333</c:v>
                </c:pt>
                <c:pt idx="6553">
                  <c:v>25.352185666666671</c:v>
                </c:pt>
                <c:pt idx="6554">
                  <c:v>25.337158333333324</c:v>
                </c:pt>
                <c:pt idx="6555">
                  <c:v>25.342622666666649</c:v>
                </c:pt>
                <c:pt idx="6556">
                  <c:v>25.377595333333314</c:v>
                </c:pt>
                <c:pt idx="6557">
                  <c:v>25.36393416666667</c:v>
                </c:pt>
                <c:pt idx="6558">
                  <c:v>25.384425999999987</c:v>
                </c:pt>
                <c:pt idx="6559">
                  <c:v>25.342076166666665</c:v>
                </c:pt>
                <c:pt idx="6560">
                  <c:v>25.347813999999996</c:v>
                </c:pt>
                <c:pt idx="6561">
                  <c:v>25.354644499999999</c:v>
                </c:pt>
                <c:pt idx="6562">
                  <c:v>25.367485999999996</c:v>
                </c:pt>
                <c:pt idx="6563">
                  <c:v>25.336611666666673</c:v>
                </c:pt>
                <c:pt idx="6564">
                  <c:v>25.330327499999999</c:v>
                </c:pt>
                <c:pt idx="6565">
                  <c:v>25.350546166666664</c:v>
                </c:pt>
                <c:pt idx="6566">
                  <c:v>25.335792166666661</c:v>
                </c:pt>
                <c:pt idx="6567">
                  <c:v>25.327322333333306</c:v>
                </c:pt>
                <c:pt idx="6568">
                  <c:v>25.304917833333317</c:v>
                </c:pt>
                <c:pt idx="6569">
                  <c:v>25.300546166666663</c:v>
                </c:pt>
                <c:pt idx="6570">
                  <c:v>25.282513333333295</c:v>
                </c:pt>
                <c:pt idx="6571">
                  <c:v>25.286065166666674</c:v>
                </c:pt>
                <c:pt idx="6572">
                  <c:v>25.26338749999999</c:v>
                </c:pt>
                <c:pt idx="6573">
                  <c:v>25.258742666666656</c:v>
                </c:pt>
                <c:pt idx="6574">
                  <c:v>25.248633333333302</c:v>
                </c:pt>
                <c:pt idx="6575">
                  <c:v>25.239343833333312</c:v>
                </c:pt>
                <c:pt idx="6576">
                  <c:v>25.253005000000005</c:v>
                </c:pt>
                <c:pt idx="6577">
                  <c:v>25.240163499999991</c:v>
                </c:pt>
                <c:pt idx="6578">
                  <c:v>25.280327499999988</c:v>
                </c:pt>
                <c:pt idx="6579">
                  <c:v>25.294808333333329</c:v>
                </c:pt>
                <c:pt idx="6580">
                  <c:v>25.293169000000002</c:v>
                </c:pt>
                <c:pt idx="6581">
                  <c:v>25.281966833333318</c:v>
                </c:pt>
                <c:pt idx="6582">
                  <c:v>25.261748166666671</c:v>
                </c:pt>
                <c:pt idx="6583">
                  <c:v>25.272677166666668</c:v>
                </c:pt>
                <c:pt idx="6584">
                  <c:v>25.2732235</c:v>
                </c:pt>
                <c:pt idx="6585">
                  <c:v>25.268578666666674</c:v>
                </c:pt>
                <c:pt idx="6586">
                  <c:v>25.271857333333333</c:v>
                </c:pt>
                <c:pt idx="6587">
                  <c:v>25.285791833333306</c:v>
                </c:pt>
                <c:pt idx="6588">
                  <c:v>25.292349166666664</c:v>
                </c:pt>
                <c:pt idx="6589">
                  <c:v>25.300819000000008</c:v>
                </c:pt>
                <c:pt idx="6590">
                  <c:v>25.314206833333323</c:v>
                </c:pt>
                <c:pt idx="6591">
                  <c:v>25.290163166666687</c:v>
                </c:pt>
                <c:pt idx="6592">
                  <c:v>25.285791499999998</c:v>
                </c:pt>
                <c:pt idx="6593">
                  <c:v>25.271584000000008</c:v>
                </c:pt>
                <c:pt idx="6594">
                  <c:v>25.31229433333332</c:v>
                </c:pt>
                <c:pt idx="6595">
                  <c:v>25.321310666666683</c:v>
                </c:pt>
                <c:pt idx="6596">
                  <c:v>25.325682333333315</c:v>
                </c:pt>
                <c:pt idx="6597">
                  <c:v>25.296447499999992</c:v>
                </c:pt>
                <c:pt idx="6598">
                  <c:v>25.285518499999984</c:v>
                </c:pt>
                <c:pt idx="6599">
                  <c:v>25.298086833333304</c:v>
                </c:pt>
                <c:pt idx="6600">
                  <c:v>25.304917499999995</c:v>
                </c:pt>
                <c:pt idx="6601">
                  <c:v>25.287157999999987</c:v>
                </c:pt>
                <c:pt idx="6602">
                  <c:v>25.285245499999981</c:v>
                </c:pt>
                <c:pt idx="6603">
                  <c:v>25.289617166666666</c:v>
                </c:pt>
                <c:pt idx="6604">
                  <c:v>25.299999666666665</c:v>
                </c:pt>
                <c:pt idx="6605">
                  <c:v>25.296447666666648</c:v>
                </c:pt>
                <c:pt idx="6606">
                  <c:v>25.324043333333311</c:v>
                </c:pt>
                <c:pt idx="6607">
                  <c:v>25.311748333333316</c:v>
                </c:pt>
                <c:pt idx="6608">
                  <c:v>25.323770166666655</c:v>
                </c:pt>
                <c:pt idx="6609">
                  <c:v>25.320491499999992</c:v>
                </c:pt>
                <c:pt idx="6610">
                  <c:v>25.334152833333313</c:v>
                </c:pt>
                <c:pt idx="6611">
                  <c:v>25.353278499999991</c:v>
                </c:pt>
                <c:pt idx="6612">
                  <c:v>25.35683049999999</c:v>
                </c:pt>
                <c:pt idx="6613">
                  <c:v>25.325136499999989</c:v>
                </c:pt>
                <c:pt idx="6614">
                  <c:v>25.330054666666683</c:v>
                </c:pt>
                <c:pt idx="6615">
                  <c:v>25.314754166666678</c:v>
                </c:pt>
                <c:pt idx="6616">
                  <c:v>25.28060116666666</c:v>
                </c:pt>
                <c:pt idx="6617">
                  <c:v>25.267213166666661</c:v>
                </c:pt>
                <c:pt idx="6618">
                  <c:v>25.267213166666668</c:v>
                </c:pt>
                <c:pt idx="6619">
                  <c:v>25.319945333333326</c:v>
                </c:pt>
                <c:pt idx="6620">
                  <c:v>25.316939833333322</c:v>
                </c:pt>
                <c:pt idx="6621">
                  <c:v>25.308196666666671</c:v>
                </c:pt>
                <c:pt idx="6622">
                  <c:v>25.336065500000018</c:v>
                </c:pt>
                <c:pt idx="6623">
                  <c:v>25.340710333333313</c:v>
                </c:pt>
                <c:pt idx="6624">
                  <c:v>25.351639333333317</c:v>
                </c:pt>
                <c:pt idx="6625">
                  <c:v>25.337158333333328</c:v>
                </c:pt>
                <c:pt idx="6626">
                  <c:v>25.357376833333319</c:v>
                </c:pt>
                <c:pt idx="6627">
                  <c:v>25.377322166666687</c:v>
                </c:pt>
                <c:pt idx="6628">
                  <c:v>25.381967000000021</c:v>
                </c:pt>
                <c:pt idx="6629">
                  <c:v>25.377322166666687</c:v>
                </c:pt>
                <c:pt idx="6630">
                  <c:v>25.419398666666687</c:v>
                </c:pt>
                <c:pt idx="6631">
                  <c:v>25.413114666666687</c:v>
                </c:pt>
                <c:pt idx="6632">
                  <c:v>25.423770499999996</c:v>
                </c:pt>
                <c:pt idx="6633">
                  <c:v>25.425682999999992</c:v>
                </c:pt>
                <c:pt idx="6634">
                  <c:v>25.431147500000009</c:v>
                </c:pt>
                <c:pt idx="6635">
                  <c:v>25.428415166666674</c:v>
                </c:pt>
                <c:pt idx="6636">
                  <c:v>25.426502666666661</c:v>
                </c:pt>
                <c:pt idx="6637">
                  <c:v>25.42185783333332</c:v>
                </c:pt>
                <c:pt idx="6638">
                  <c:v>25.371584666666681</c:v>
                </c:pt>
                <c:pt idx="6639">
                  <c:v>25.382513666666657</c:v>
                </c:pt>
                <c:pt idx="6640">
                  <c:v>25.383606666666662</c:v>
                </c:pt>
                <c:pt idx="6641">
                  <c:v>25.393169500000003</c:v>
                </c:pt>
                <c:pt idx="6642">
                  <c:v>25.403005666666679</c:v>
                </c:pt>
                <c:pt idx="6643">
                  <c:v>25.388797999999991</c:v>
                </c:pt>
                <c:pt idx="6644">
                  <c:v>25.399180500000003</c:v>
                </c:pt>
                <c:pt idx="6645">
                  <c:v>25.408470166666667</c:v>
                </c:pt>
                <c:pt idx="6646">
                  <c:v>25.417213333333319</c:v>
                </c:pt>
                <c:pt idx="6647">
                  <c:v>25.418306166666664</c:v>
                </c:pt>
                <c:pt idx="6648">
                  <c:v>25.428961833333318</c:v>
                </c:pt>
                <c:pt idx="6649">
                  <c:v>25.411202333333311</c:v>
                </c:pt>
                <c:pt idx="6650">
                  <c:v>25.415574000000003</c:v>
                </c:pt>
                <c:pt idx="6651">
                  <c:v>25.433333499999996</c:v>
                </c:pt>
                <c:pt idx="6652">
                  <c:v>25.421584833333313</c:v>
                </c:pt>
                <c:pt idx="6653">
                  <c:v>25.418305999999994</c:v>
                </c:pt>
                <c:pt idx="6654">
                  <c:v>25.413934500000003</c:v>
                </c:pt>
                <c:pt idx="6655">
                  <c:v>25.416393500000002</c:v>
                </c:pt>
                <c:pt idx="6656">
                  <c:v>25.409289666666673</c:v>
                </c:pt>
                <c:pt idx="6657">
                  <c:v>25.406830500000002</c:v>
                </c:pt>
                <c:pt idx="6658">
                  <c:v>25.412021666666671</c:v>
                </c:pt>
                <c:pt idx="6659">
                  <c:v>25.421857666666689</c:v>
                </c:pt>
                <c:pt idx="6660">
                  <c:v>25.428414999999998</c:v>
                </c:pt>
                <c:pt idx="6661">
                  <c:v>25.444261833333318</c:v>
                </c:pt>
                <c:pt idx="6662">
                  <c:v>25.434152500000003</c:v>
                </c:pt>
                <c:pt idx="6663">
                  <c:v>25.413660666666665</c:v>
                </c:pt>
                <c:pt idx="6664">
                  <c:v>25.418851833333321</c:v>
                </c:pt>
                <c:pt idx="6665">
                  <c:v>25.420217999999981</c:v>
                </c:pt>
                <c:pt idx="6666">
                  <c:v>25.41584633333331</c:v>
                </c:pt>
                <c:pt idx="6667">
                  <c:v>25.407649666666661</c:v>
                </c:pt>
                <c:pt idx="6668">
                  <c:v>25.433605833333317</c:v>
                </c:pt>
                <c:pt idx="6669">
                  <c:v>25.431420000000003</c:v>
                </c:pt>
                <c:pt idx="6670">
                  <c:v>25.397267000000014</c:v>
                </c:pt>
                <c:pt idx="6671">
                  <c:v>25.403004666666671</c:v>
                </c:pt>
                <c:pt idx="6672">
                  <c:v>25.38196633333332</c:v>
                </c:pt>
                <c:pt idx="6673">
                  <c:v>25.395900833333318</c:v>
                </c:pt>
                <c:pt idx="6674">
                  <c:v>25.408195833333309</c:v>
                </c:pt>
                <c:pt idx="6675">
                  <c:v>25.417485500000005</c:v>
                </c:pt>
                <c:pt idx="6676">
                  <c:v>25.444261500000003</c:v>
                </c:pt>
                <c:pt idx="6677">
                  <c:v>25.475409166666669</c:v>
                </c:pt>
                <c:pt idx="6678">
                  <c:v>25.461747999999989</c:v>
                </c:pt>
                <c:pt idx="6679">
                  <c:v>25.42158416666668</c:v>
                </c:pt>
                <c:pt idx="6680">
                  <c:v>25.426228999999989</c:v>
                </c:pt>
                <c:pt idx="6681">
                  <c:v>25.425136166666658</c:v>
                </c:pt>
                <c:pt idx="6682">
                  <c:v>25.420764666666667</c:v>
                </c:pt>
                <c:pt idx="6683">
                  <c:v>25.439070666666684</c:v>
                </c:pt>
                <c:pt idx="6684">
                  <c:v>25.423223666666672</c:v>
                </c:pt>
                <c:pt idx="6685">
                  <c:v>25.425682833333301</c:v>
                </c:pt>
                <c:pt idx="6686">
                  <c:v>25.43114733333331</c:v>
                </c:pt>
                <c:pt idx="6687">
                  <c:v>25.403551666666665</c:v>
                </c:pt>
                <c:pt idx="6688">
                  <c:v>25.408469666666662</c:v>
                </c:pt>
                <c:pt idx="6689">
                  <c:v>25.409016166666667</c:v>
                </c:pt>
                <c:pt idx="6690">
                  <c:v>25.377595499999995</c:v>
                </c:pt>
                <c:pt idx="6691">
                  <c:v>25.363387833333306</c:v>
                </c:pt>
                <c:pt idx="6692">
                  <c:v>25.335518833333307</c:v>
                </c:pt>
                <c:pt idx="6693">
                  <c:v>25.333332999999989</c:v>
                </c:pt>
                <c:pt idx="6694">
                  <c:v>25.327868500000008</c:v>
                </c:pt>
                <c:pt idx="6695">
                  <c:v>25.318305666666674</c:v>
                </c:pt>
                <c:pt idx="6696">
                  <c:v>25.327595333333317</c:v>
                </c:pt>
                <c:pt idx="6697">
                  <c:v>25.319944999999997</c:v>
                </c:pt>
                <c:pt idx="6698">
                  <c:v>25.321584333333316</c:v>
                </c:pt>
                <c:pt idx="6699">
                  <c:v>25.315026833333306</c:v>
                </c:pt>
                <c:pt idx="6700">
                  <c:v>25.314753499999998</c:v>
                </c:pt>
                <c:pt idx="6701">
                  <c:v>25.317212499999997</c:v>
                </c:pt>
                <c:pt idx="6702">
                  <c:v>25.324042999999989</c:v>
                </c:pt>
                <c:pt idx="6703">
                  <c:v>25.343441833333305</c:v>
                </c:pt>
                <c:pt idx="6704">
                  <c:v>25.326501999999987</c:v>
                </c:pt>
                <c:pt idx="6705">
                  <c:v>25.300272499999988</c:v>
                </c:pt>
                <c:pt idx="6706">
                  <c:v>25.294261666666674</c:v>
                </c:pt>
                <c:pt idx="6707">
                  <c:v>25.286338166666663</c:v>
                </c:pt>
                <c:pt idx="6708">
                  <c:v>25.269125166666665</c:v>
                </c:pt>
                <c:pt idx="6709">
                  <c:v>25.273496833333304</c:v>
                </c:pt>
                <c:pt idx="6710">
                  <c:v>25.281693499999989</c:v>
                </c:pt>
                <c:pt idx="6711">
                  <c:v>25.271857333333326</c:v>
                </c:pt>
                <c:pt idx="6712">
                  <c:v>25.279507666666667</c:v>
                </c:pt>
                <c:pt idx="6713">
                  <c:v>25.302731833333304</c:v>
                </c:pt>
                <c:pt idx="6714">
                  <c:v>25.286338333333312</c:v>
                </c:pt>
                <c:pt idx="6715">
                  <c:v>25.285518666666658</c:v>
                </c:pt>
                <c:pt idx="6716">
                  <c:v>25.273496833333311</c:v>
                </c:pt>
                <c:pt idx="6717">
                  <c:v>25.31611983333331</c:v>
                </c:pt>
                <c:pt idx="6718">
                  <c:v>25.333879500000005</c:v>
                </c:pt>
                <c:pt idx="6719">
                  <c:v>25.308742999999989</c:v>
                </c:pt>
                <c:pt idx="6720">
                  <c:v>25.289071000000003</c:v>
                </c:pt>
                <c:pt idx="6721">
                  <c:v>25.283333333333307</c:v>
                </c:pt>
                <c:pt idx="6722">
                  <c:v>25.272131166666675</c:v>
                </c:pt>
                <c:pt idx="6723">
                  <c:v>25.297541000000002</c:v>
                </c:pt>
                <c:pt idx="6724">
                  <c:v>25.301639333333313</c:v>
                </c:pt>
                <c:pt idx="6725">
                  <c:v>25.304644666666668</c:v>
                </c:pt>
                <c:pt idx="6726">
                  <c:v>25.284153</c:v>
                </c:pt>
                <c:pt idx="6727">
                  <c:v>25.297267666666677</c:v>
                </c:pt>
                <c:pt idx="6728">
                  <c:v>25.292896166666665</c:v>
                </c:pt>
                <c:pt idx="6729">
                  <c:v>25.29180333333332</c:v>
                </c:pt>
                <c:pt idx="6730">
                  <c:v>25.321858000000024</c:v>
                </c:pt>
                <c:pt idx="6731">
                  <c:v>25.334426333333319</c:v>
                </c:pt>
                <c:pt idx="6732">
                  <c:v>25.357103999999993</c:v>
                </c:pt>
                <c:pt idx="6733">
                  <c:v>25.373224166666667</c:v>
                </c:pt>
                <c:pt idx="6734">
                  <c:v>25.363661333333315</c:v>
                </c:pt>
                <c:pt idx="6735">
                  <c:v>25.364754166666668</c:v>
                </c:pt>
                <c:pt idx="6736">
                  <c:v>25.366393499999987</c:v>
                </c:pt>
                <c:pt idx="6737">
                  <c:v>25.356010999999988</c:v>
                </c:pt>
                <c:pt idx="6738">
                  <c:v>25.360655833333304</c:v>
                </c:pt>
                <c:pt idx="6739">
                  <c:v>25.369125833333303</c:v>
                </c:pt>
                <c:pt idx="6740">
                  <c:v>25.379508333333316</c:v>
                </c:pt>
                <c:pt idx="6741">
                  <c:v>25.396994666666671</c:v>
                </c:pt>
                <c:pt idx="6742">
                  <c:v>25.390983833333316</c:v>
                </c:pt>
                <c:pt idx="6743">
                  <c:v>25.386885499999998</c:v>
                </c:pt>
                <c:pt idx="6744">
                  <c:v>25.406284333333311</c:v>
                </c:pt>
                <c:pt idx="6745">
                  <c:v>25.390983666666678</c:v>
                </c:pt>
                <c:pt idx="6746">
                  <c:v>25.375409833333304</c:v>
                </c:pt>
                <c:pt idx="6747">
                  <c:v>25.391803333333325</c:v>
                </c:pt>
                <c:pt idx="6748">
                  <c:v>25.386885333333328</c:v>
                </c:pt>
                <c:pt idx="6749">
                  <c:v>25.409562833333304</c:v>
                </c:pt>
                <c:pt idx="6750">
                  <c:v>25.414754000000016</c:v>
                </c:pt>
                <c:pt idx="6751">
                  <c:v>25.419945166666693</c:v>
                </c:pt>
                <c:pt idx="6752">
                  <c:v>25.44071033333331</c:v>
                </c:pt>
                <c:pt idx="6753">
                  <c:v>25.415300499999994</c:v>
                </c:pt>
                <c:pt idx="6754">
                  <c:v>25.383879666666679</c:v>
                </c:pt>
                <c:pt idx="6755">
                  <c:v>25.388797666666672</c:v>
                </c:pt>
                <c:pt idx="6756">
                  <c:v>25.381147333333313</c:v>
                </c:pt>
                <c:pt idx="6757">
                  <c:v>25.393715666666679</c:v>
                </c:pt>
                <c:pt idx="6758">
                  <c:v>25.399453333333319</c:v>
                </c:pt>
                <c:pt idx="6759">
                  <c:v>25.378688333333322</c:v>
                </c:pt>
                <c:pt idx="6760">
                  <c:v>25.376502666666667</c:v>
                </c:pt>
                <c:pt idx="6761">
                  <c:v>25.356557333333321</c:v>
                </c:pt>
                <c:pt idx="6762">
                  <c:v>25.353278666666686</c:v>
                </c:pt>
                <c:pt idx="6763">
                  <c:v>25.342349833333301</c:v>
                </c:pt>
                <c:pt idx="6764">
                  <c:v>25.35437166666669</c:v>
                </c:pt>
                <c:pt idx="6765">
                  <c:v>25.370765000000013</c:v>
                </c:pt>
                <c:pt idx="6766">
                  <c:v>25.360109166666668</c:v>
                </c:pt>
                <c:pt idx="6767">
                  <c:v>25.351366000000009</c:v>
                </c:pt>
                <c:pt idx="6768">
                  <c:v>25.34999983333331</c:v>
                </c:pt>
                <c:pt idx="6769">
                  <c:v>25.337978000000021</c:v>
                </c:pt>
                <c:pt idx="6770">
                  <c:v>25.301365999999998</c:v>
                </c:pt>
                <c:pt idx="6771">
                  <c:v>25.29207649999999</c:v>
                </c:pt>
                <c:pt idx="6772">
                  <c:v>25.276229499999992</c:v>
                </c:pt>
                <c:pt idx="6773">
                  <c:v>25.248906999999988</c:v>
                </c:pt>
                <c:pt idx="6774">
                  <c:v>25.258742999999978</c:v>
                </c:pt>
                <c:pt idx="6775">
                  <c:v>25.26010916666667</c:v>
                </c:pt>
                <c:pt idx="6776">
                  <c:v>25.28579216666666</c:v>
                </c:pt>
                <c:pt idx="6777">
                  <c:v>25.256557166666681</c:v>
                </c:pt>
                <c:pt idx="6778">
                  <c:v>25.250819500000002</c:v>
                </c:pt>
                <c:pt idx="6779">
                  <c:v>25.25491783333332</c:v>
                </c:pt>
                <c:pt idx="6780">
                  <c:v>25.250819333333311</c:v>
                </c:pt>
                <c:pt idx="6781">
                  <c:v>25.239890333333321</c:v>
                </c:pt>
                <c:pt idx="6782">
                  <c:v>25.266392999999983</c:v>
                </c:pt>
                <c:pt idx="6783">
                  <c:v>25.246993999999987</c:v>
                </c:pt>
                <c:pt idx="6784">
                  <c:v>25.240709999999986</c:v>
                </c:pt>
                <c:pt idx="6785">
                  <c:v>25.244535166666665</c:v>
                </c:pt>
                <c:pt idx="6786">
                  <c:v>25.257922999999987</c:v>
                </c:pt>
                <c:pt idx="6787">
                  <c:v>25.23223999999998</c:v>
                </c:pt>
                <c:pt idx="6788">
                  <c:v>25.228688166666664</c:v>
                </c:pt>
                <c:pt idx="6789">
                  <c:v>25.235245499999991</c:v>
                </c:pt>
                <c:pt idx="6790">
                  <c:v>25.227595166666678</c:v>
                </c:pt>
                <c:pt idx="6791">
                  <c:v>25.213114333333319</c:v>
                </c:pt>
                <c:pt idx="6792">
                  <c:v>25.19289566666669</c:v>
                </c:pt>
                <c:pt idx="6793">
                  <c:v>25.180327499999986</c:v>
                </c:pt>
                <c:pt idx="6794">
                  <c:v>25.17704883333332</c:v>
                </c:pt>
                <c:pt idx="6795">
                  <c:v>25.179234666666677</c:v>
                </c:pt>
                <c:pt idx="6796">
                  <c:v>25.154097999999998</c:v>
                </c:pt>
                <c:pt idx="6797">
                  <c:v>25.160928500000001</c:v>
                </c:pt>
                <c:pt idx="6798">
                  <c:v>25.158742666666662</c:v>
                </c:pt>
                <c:pt idx="6799">
                  <c:v>25.172403833333306</c:v>
                </c:pt>
                <c:pt idx="6800">
                  <c:v>25.15382466666669</c:v>
                </c:pt>
                <c:pt idx="6801">
                  <c:v>25.140163500000003</c:v>
                </c:pt>
                <c:pt idx="6802">
                  <c:v>25.118305500000005</c:v>
                </c:pt>
                <c:pt idx="6803">
                  <c:v>25.111201666666691</c:v>
                </c:pt>
                <c:pt idx="6804">
                  <c:v>25.077048666666681</c:v>
                </c:pt>
                <c:pt idx="6805">
                  <c:v>25.085518666666669</c:v>
                </c:pt>
                <c:pt idx="6806">
                  <c:v>25.081966833333318</c:v>
                </c:pt>
                <c:pt idx="6807">
                  <c:v>25.077595166666693</c:v>
                </c:pt>
                <c:pt idx="6808">
                  <c:v>25.087158000000013</c:v>
                </c:pt>
                <c:pt idx="6809">
                  <c:v>25.038250999999999</c:v>
                </c:pt>
                <c:pt idx="6810">
                  <c:v>25.020491500000002</c:v>
                </c:pt>
                <c:pt idx="6811">
                  <c:v>25.03579199999999</c:v>
                </c:pt>
                <c:pt idx="6812">
                  <c:v>25.030600666666668</c:v>
                </c:pt>
                <c:pt idx="6813">
                  <c:v>25.052731833333304</c:v>
                </c:pt>
                <c:pt idx="6814">
                  <c:v>25.089617166666667</c:v>
                </c:pt>
                <c:pt idx="6815">
                  <c:v>25.105190999999987</c:v>
                </c:pt>
                <c:pt idx="6816">
                  <c:v>25.088251166666677</c:v>
                </c:pt>
                <c:pt idx="6817">
                  <c:v>25.109289333333319</c:v>
                </c:pt>
                <c:pt idx="6818">
                  <c:v>25.116119833333318</c:v>
                </c:pt>
                <c:pt idx="6819">
                  <c:v>25.116939500000001</c:v>
                </c:pt>
                <c:pt idx="6820">
                  <c:v>25.093442166666669</c:v>
                </c:pt>
                <c:pt idx="6821">
                  <c:v>25.104371000000015</c:v>
                </c:pt>
                <c:pt idx="6822">
                  <c:v>25.083332833333298</c:v>
                </c:pt>
                <c:pt idx="6823">
                  <c:v>25.086338333333309</c:v>
                </c:pt>
                <c:pt idx="6824">
                  <c:v>25.066392999999984</c:v>
                </c:pt>
                <c:pt idx="6825">
                  <c:v>25.052458666666677</c:v>
                </c:pt>
                <c:pt idx="6826">
                  <c:v>25.038797499999987</c:v>
                </c:pt>
                <c:pt idx="6827">
                  <c:v>25.053005166666683</c:v>
                </c:pt>
                <c:pt idx="6828">
                  <c:v>25.052731999999988</c:v>
                </c:pt>
                <c:pt idx="6829">
                  <c:v>25.078688166666677</c:v>
                </c:pt>
                <c:pt idx="6830">
                  <c:v>25.092895833333316</c:v>
                </c:pt>
                <c:pt idx="6831">
                  <c:v>25.104917666666683</c:v>
                </c:pt>
                <c:pt idx="6832">
                  <c:v>25.127868500000009</c:v>
                </c:pt>
                <c:pt idx="6833">
                  <c:v>25.154097999999994</c:v>
                </c:pt>
                <c:pt idx="6834">
                  <c:v>25.149726499999989</c:v>
                </c:pt>
                <c:pt idx="6835">
                  <c:v>25.146994166666687</c:v>
                </c:pt>
                <c:pt idx="6836">
                  <c:v>25.139617166666675</c:v>
                </c:pt>
                <c:pt idx="6837">
                  <c:v>25.123770166666674</c:v>
                </c:pt>
                <c:pt idx="6838">
                  <c:v>25.107103499999997</c:v>
                </c:pt>
                <c:pt idx="6839">
                  <c:v>25.121584333333317</c:v>
                </c:pt>
                <c:pt idx="6840">
                  <c:v>25.124862999999994</c:v>
                </c:pt>
                <c:pt idx="6841">
                  <c:v>25.131420499999994</c:v>
                </c:pt>
                <c:pt idx="6842">
                  <c:v>25.09999983333331</c:v>
                </c:pt>
                <c:pt idx="6843">
                  <c:v>25.1153005</c:v>
                </c:pt>
                <c:pt idx="6844">
                  <c:v>25.11448066666669</c:v>
                </c:pt>
                <c:pt idx="6845">
                  <c:v>25.10355183333332</c:v>
                </c:pt>
                <c:pt idx="6846">
                  <c:v>25.125683000000002</c:v>
                </c:pt>
                <c:pt idx="6847">
                  <c:v>25.134426166666682</c:v>
                </c:pt>
                <c:pt idx="6848">
                  <c:v>25.131967000000021</c:v>
                </c:pt>
                <c:pt idx="6849">
                  <c:v>25.111748500000001</c:v>
                </c:pt>
                <c:pt idx="6850">
                  <c:v>25.11830583333332</c:v>
                </c:pt>
                <c:pt idx="6851">
                  <c:v>25.122677333333318</c:v>
                </c:pt>
                <c:pt idx="6852">
                  <c:v>25.132786666666671</c:v>
                </c:pt>
                <c:pt idx="6853">
                  <c:v>25.130054333333327</c:v>
                </c:pt>
                <c:pt idx="6854">
                  <c:v>25.140436833333315</c:v>
                </c:pt>
                <c:pt idx="6855">
                  <c:v>25.129781166666675</c:v>
                </c:pt>
                <c:pt idx="6856">
                  <c:v>25.147540666666668</c:v>
                </c:pt>
                <c:pt idx="6857">
                  <c:v>25.142622666666664</c:v>
                </c:pt>
                <c:pt idx="6858">
                  <c:v>25.133879500000013</c:v>
                </c:pt>
                <c:pt idx="6859">
                  <c:v>25.12732216666668</c:v>
                </c:pt>
                <c:pt idx="6860">
                  <c:v>25.14999966666668</c:v>
                </c:pt>
                <c:pt idx="6861">
                  <c:v>25.147267333333325</c:v>
                </c:pt>
                <c:pt idx="6862">
                  <c:v>25.166119833333312</c:v>
                </c:pt>
                <c:pt idx="6863">
                  <c:v>25.14289583333332</c:v>
                </c:pt>
                <c:pt idx="6864">
                  <c:v>25.154371333333327</c:v>
                </c:pt>
                <c:pt idx="6865">
                  <c:v>25.146447833333305</c:v>
                </c:pt>
                <c:pt idx="6866">
                  <c:v>25.148360333333319</c:v>
                </c:pt>
                <c:pt idx="6867">
                  <c:v>25.118579</c:v>
                </c:pt>
                <c:pt idx="6868">
                  <c:v>25.118032666666668</c:v>
                </c:pt>
                <c:pt idx="6869">
                  <c:v>25.138524333333319</c:v>
                </c:pt>
                <c:pt idx="6870">
                  <c:v>25.155464166666686</c:v>
                </c:pt>
                <c:pt idx="6871">
                  <c:v>25.117759333333325</c:v>
                </c:pt>
                <c:pt idx="6872">
                  <c:v>25.126502499999994</c:v>
                </c:pt>
                <c:pt idx="6873">
                  <c:v>25.123223833333313</c:v>
                </c:pt>
                <c:pt idx="6874">
                  <c:v>25.122404166666684</c:v>
                </c:pt>
                <c:pt idx="6875">
                  <c:v>25.11530033333332</c:v>
                </c:pt>
                <c:pt idx="6876">
                  <c:v>25.12458983333331</c:v>
                </c:pt>
                <c:pt idx="6877">
                  <c:v>25.09808716666668</c:v>
                </c:pt>
                <c:pt idx="6878">
                  <c:v>25.100273000000001</c:v>
                </c:pt>
                <c:pt idx="6879">
                  <c:v>25.09098333333332</c:v>
                </c:pt>
                <c:pt idx="6880">
                  <c:v>25.11530033333332</c:v>
                </c:pt>
                <c:pt idx="6881">
                  <c:v>25.12240416666668</c:v>
                </c:pt>
                <c:pt idx="6882">
                  <c:v>25.139890500000011</c:v>
                </c:pt>
                <c:pt idx="6883">
                  <c:v>25.109016000000004</c:v>
                </c:pt>
                <c:pt idx="6884">
                  <c:v>25.098633499999991</c:v>
                </c:pt>
                <c:pt idx="6885">
                  <c:v>25.111475000000027</c:v>
                </c:pt>
                <c:pt idx="6886">
                  <c:v>25.119671666666694</c:v>
                </c:pt>
                <c:pt idx="6887">
                  <c:v>25.090983166666682</c:v>
                </c:pt>
                <c:pt idx="6888">
                  <c:v>25.078688000000007</c:v>
                </c:pt>
                <c:pt idx="6889">
                  <c:v>25.056283666666683</c:v>
                </c:pt>
                <c:pt idx="6890">
                  <c:v>25.050545999999994</c:v>
                </c:pt>
                <c:pt idx="6891">
                  <c:v>25.059835666666686</c:v>
                </c:pt>
                <c:pt idx="6892">
                  <c:v>25.035245500000006</c:v>
                </c:pt>
                <c:pt idx="6893">
                  <c:v>25.03278649999999</c:v>
                </c:pt>
                <c:pt idx="6894">
                  <c:v>25.028688166666665</c:v>
                </c:pt>
                <c:pt idx="6895">
                  <c:v>25.06120183333331</c:v>
                </c:pt>
                <c:pt idx="6896">
                  <c:v>25.080874000000001</c:v>
                </c:pt>
                <c:pt idx="6897">
                  <c:v>25.109016166666677</c:v>
                </c:pt>
                <c:pt idx="6898">
                  <c:v>25.103278500000005</c:v>
                </c:pt>
                <c:pt idx="6899">
                  <c:v>25.097540833333312</c:v>
                </c:pt>
                <c:pt idx="6900">
                  <c:v>25.119672000000001</c:v>
                </c:pt>
                <c:pt idx="6901">
                  <c:v>25.116939666666681</c:v>
                </c:pt>
                <c:pt idx="6902">
                  <c:v>25.129508000000001</c:v>
                </c:pt>
                <c:pt idx="6903">
                  <c:v>25.120491500000004</c:v>
                </c:pt>
                <c:pt idx="6904">
                  <c:v>25.143715666666679</c:v>
                </c:pt>
                <c:pt idx="6905">
                  <c:v>25.13415266666669</c:v>
                </c:pt>
                <c:pt idx="6906">
                  <c:v>25.108742833333299</c:v>
                </c:pt>
                <c:pt idx="6907">
                  <c:v>25.11256800000001</c:v>
                </c:pt>
                <c:pt idx="6908">
                  <c:v>25.097813999999996</c:v>
                </c:pt>
                <c:pt idx="6909">
                  <c:v>25.09918</c:v>
                </c:pt>
                <c:pt idx="6910">
                  <c:v>25.094535166666677</c:v>
                </c:pt>
                <c:pt idx="6911">
                  <c:v>25.06967183333331</c:v>
                </c:pt>
                <c:pt idx="6912">
                  <c:v>25.0756828333333</c:v>
                </c:pt>
                <c:pt idx="6913">
                  <c:v>25.069945166666677</c:v>
                </c:pt>
                <c:pt idx="6914">
                  <c:v>25.085792166666657</c:v>
                </c:pt>
                <c:pt idx="6915">
                  <c:v>25.104371333333329</c:v>
                </c:pt>
                <c:pt idx="6916">
                  <c:v>25.115846833333311</c:v>
                </c:pt>
                <c:pt idx="6917">
                  <c:v>25.112294833333319</c:v>
                </c:pt>
                <c:pt idx="6918">
                  <c:v>25.11912550000001</c:v>
                </c:pt>
                <c:pt idx="6919">
                  <c:v>25.132513333333311</c:v>
                </c:pt>
                <c:pt idx="6920">
                  <c:v>25.102185500000001</c:v>
                </c:pt>
                <c:pt idx="6921">
                  <c:v>25.113114499999998</c:v>
                </c:pt>
                <c:pt idx="6922">
                  <c:v>25.114753833333317</c:v>
                </c:pt>
                <c:pt idx="6923">
                  <c:v>25.141529833333305</c:v>
                </c:pt>
                <c:pt idx="6924">
                  <c:v>25.140983333333317</c:v>
                </c:pt>
                <c:pt idx="6925">
                  <c:v>25.17295050000001</c:v>
                </c:pt>
                <c:pt idx="6926">
                  <c:v>25.196174666666675</c:v>
                </c:pt>
                <c:pt idx="6927">
                  <c:v>25.207103666666679</c:v>
                </c:pt>
                <c:pt idx="6928">
                  <c:v>25.195901499999994</c:v>
                </c:pt>
                <c:pt idx="6929">
                  <c:v>25.188797666666666</c:v>
                </c:pt>
                <c:pt idx="6930">
                  <c:v>25.172950666666683</c:v>
                </c:pt>
                <c:pt idx="6931">
                  <c:v>25.199726666666667</c:v>
                </c:pt>
                <c:pt idx="6932">
                  <c:v>25.193989000000013</c:v>
                </c:pt>
                <c:pt idx="6933">
                  <c:v>25.170491666666678</c:v>
                </c:pt>
                <c:pt idx="6934">
                  <c:v>25.166393333333311</c:v>
                </c:pt>
                <c:pt idx="6935">
                  <c:v>25.153551833333317</c:v>
                </c:pt>
                <c:pt idx="6936">
                  <c:v>25.151366166666687</c:v>
                </c:pt>
                <c:pt idx="6937">
                  <c:v>25.150000000000009</c:v>
                </c:pt>
                <c:pt idx="6938">
                  <c:v>25.133333333333319</c:v>
                </c:pt>
                <c:pt idx="6939">
                  <c:v>25.142896333333322</c:v>
                </c:pt>
                <c:pt idx="6940">
                  <c:v>25.13661216666668</c:v>
                </c:pt>
                <c:pt idx="6941">
                  <c:v>25.13442633333332</c:v>
                </c:pt>
                <c:pt idx="6942">
                  <c:v>25.136338833333319</c:v>
                </c:pt>
                <c:pt idx="6943">
                  <c:v>25.170492000000003</c:v>
                </c:pt>
                <c:pt idx="6944">
                  <c:v>25.179235166666693</c:v>
                </c:pt>
                <c:pt idx="6945">
                  <c:v>25.175136833333312</c:v>
                </c:pt>
                <c:pt idx="6946">
                  <c:v>25.173497500000003</c:v>
                </c:pt>
                <c:pt idx="6947">
                  <c:v>25.197541166666682</c:v>
                </c:pt>
                <c:pt idx="6948">
                  <c:v>25.200546666666661</c:v>
                </c:pt>
                <c:pt idx="6949">
                  <c:v>25.169672333333306</c:v>
                </c:pt>
                <c:pt idx="6950">
                  <c:v>25.1734975</c:v>
                </c:pt>
                <c:pt idx="6951">
                  <c:v>25.176776166666677</c:v>
                </c:pt>
                <c:pt idx="6952">
                  <c:v>25.183880000000013</c:v>
                </c:pt>
                <c:pt idx="6953">
                  <c:v>25.150000166666679</c:v>
                </c:pt>
                <c:pt idx="6954">
                  <c:v>25.17513666666667</c:v>
                </c:pt>
                <c:pt idx="6955">
                  <c:v>25.157377166666688</c:v>
                </c:pt>
                <c:pt idx="6956">
                  <c:v>25.134972833333329</c:v>
                </c:pt>
                <c:pt idx="6957">
                  <c:v>25.121311500000004</c:v>
                </c:pt>
                <c:pt idx="6958">
                  <c:v>25.143442499999988</c:v>
                </c:pt>
                <c:pt idx="6959">
                  <c:v>25.139070833333324</c:v>
                </c:pt>
                <c:pt idx="6960">
                  <c:v>25.100273000000005</c:v>
                </c:pt>
                <c:pt idx="6961">
                  <c:v>25.109016166666681</c:v>
                </c:pt>
                <c:pt idx="6962">
                  <c:v>25.11174833333332</c:v>
                </c:pt>
                <c:pt idx="6963">
                  <c:v>25.112021666666678</c:v>
                </c:pt>
                <c:pt idx="6964">
                  <c:v>25.086884999999999</c:v>
                </c:pt>
                <c:pt idx="6965">
                  <c:v>25.107103666666671</c:v>
                </c:pt>
                <c:pt idx="6966">
                  <c:v>25.101092833333304</c:v>
                </c:pt>
                <c:pt idx="6967">
                  <c:v>25.091529999999981</c:v>
                </c:pt>
                <c:pt idx="6968">
                  <c:v>25.106830500000001</c:v>
                </c:pt>
                <c:pt idx="6969">
                  <c:v>25.106557333333321</c:v>
                </c:pt>
                <c:pt idx="6970">
                  <c:v>25.111475333333328</c:v>
                </c:pt>
                <c:pt idx="6971">
                  <c:v>25.134972666666691</c:v>
                </c:pt>
                <c:pt idx="6972">
                  <c:v>25.131967166666705</c:v>
                </c:pt>
                <c:pt idx="6973">
                  <c:v>25.150546333333317</c:v>
                </c:pt>
                <c:pt idx="6974">
                  <c:v>25.138251333333329</c:v>
                </c:pt>
                <c:pt idx="6975">
                  <c:v>25.138251333333329</c:v>
                </c:pt>
                <c:pt idx="6976">
                  <c:v>25.114754166666692</c:v>
                </c:pt>
                <c:pt idx="6977">
                  <c:v>25.12103833333332</c:v>
                </c:pt>
                <c:pt idx="6978">
                  <c:v>25.136338833333319</c:v>
                </c:pt>
                <c:pt idx="6979">
                  <c:v>25.115847166666679</c:v>
                </c:pt>
                <c:pt idx="6980">
                  <c:v>25.118033000000004</c:v>
                </c:pt>
                <c:pt idx="6981">
                  <c:v>25.092350000000003</c:v>
                </c:pt>
                <c:pt idx="6982">
                  <c:v>25.091530333333306</c:v>
                </c:pt>
                <c:pt idx="6983">
                  <c:v>25.088524833333299</c:v>
                </c:pt>
                <c:pt idx="6984">
                  <c:v>25.074863666666687</c:v>
                </c:pt>
                <c:pt idx="6985">
                  <c:v>25.052186166666679</c:v>
                </c:pt>
                <c:pt idx="6986">
                  <c:v>25.050273499999999</c:v>
                </c:pt>
                <c:pt idx="6987">
                  <c:v>25.065027499999989</c:v>
                </c:pt>
                <c:pt idx="6988">
                  <c:v>25.060109333333305</c:v>
                </c:pt>
                <c:pt idx="6989">
                  <c:v>25.071584833333322</c:v>
                </c:pt>
                <c:pt idx="6990">
                  <c:v>25.068852666666665</c:v>
                </c:pt>
                <c:pt idx="6991">
                  <c:v>25.0751368333333</c:v>
                </c:pt>
                <c:pt idx="6992">
                  <c:v>25.062021999999981</c:v>
                </c:pt>
                <c:pt idx="6993">
                  <c:v>25.081694166666665</c:v>
                </c:pt>
                <c:pt idx="6994">
                  <c:v>25.08005466666668</c:v>
                </c:pt>
                <c:pt idx="6995">
                  <c:v>25.075136666666666</c:v>
                </c:pt>
                <c:pt idx="6996">
                  <c:v>25.06666666666667</c:v>
                </c:pt>
                <c:pt idx="6997">
                  <c:v>25.069125833333313</c:v>
                </c:pt>
                <c:pt idx="6998">
                  <c:v>25.09535533333332</c:v>
                </c:pt>
                <c:pt idx="6999">
                  <c:v>25.102732333333311</c:v>
                </c:pt>
                <c:pt idx="7000">
                  <c:v>25.103278666666693</c:v>
                </c:pt>
                <c:pt idx="7001">
                  <c:v>25.10300550000002</c:v>
                </c:pt>
                <c:pt idx="7002">
                  <c:v>25.101912666666689</c:v>
                </c:pt>
                <c:pt idx="7003">
                  <c:v>25.087158500000008</c:v>
                </c:pt>
                <c:pt idx="7004">
                  <c:v>25.093169333333325</c:v>
                </c:pt>
                <c:pt idx="7005">
                  <c:v>25.089071000000011</c:v>
                </c:pt>
                <c:pt idx="7006">
                  <c:v>25.105464500000018</c:v>
                </c:pt>
                <c:pt idx="7007">
                  <c:v>25.094262333333329</c:v>
                </c:pt>
                <c:pt idx="7008">
                  <c:v>25.094808833333339</c:v>
                </c:pt>
                <c:pt idx="7009">
                  <c:v>25.123224166666692</c:v>
                </c:pt>
                <c:pt idx="7010">
                  <c:v>25.13360666666669</c:v>
                </c:pt>
                <c:pt idx="7011">
                  <c:v>25.12568316666669</c:v>
                </c:pt>
                <c:pt idx="7012">
                  <c:v>25.121038333333324</c:v>
                </c:pt>
                <c:pt idx="7013">
                  <c:v>25.137705000000018</c:v>
                </c:pt>
                <c:pt idx="7014">
                  <c:v>25.116120333333324</c:v>
                </c:pt>
                <c:pt idx="7015">
                  <c:v>25.110382666666688</c:v>
                </c:pt>
                <c:pt idx="7016">
                  <c:v>25.114754166666692</c:v>
                </c:pt>
                <c:pt idx="7017">
                  <c:v>25.139890833333332</c:v>
                </c:pt>
                <c:pt idx="7018">
                  <c:v>25.110929166666693</c:v>
                </c:pt>
                <c:pt idx="7019">
                  <c:v>25.113388166666692</c:v>
                </c:pt>
                <c:pt idx="7020">
                  <c:v>25.127596</c:v>
                </c:pt>
                <c:pt idx="7021">
                  <c:v>25.148361000000001</c:v>
                </c:pt>
                <c:pt idx="7022">
                  <c:v>25.142076833333306</c:v>
                </c:pt>
                <c:pt idx="7023">
                  <c:v>25.118306333333319</c:v>
                </c:pt>
                <c:pt idx="7024">
                  <c:v>25.12841566666668</c:v>
                </c:pt>
                <c:pt idx="7025">
                  <c:v>25.104645166666675</c:v>
                </c:pt>
                <c:pt idx="7026">
                  <c:v>25.119945666666684</c:v>
                </c:pt>
                <c:pt idx="7027">
                  <c:v>25.157377333333329</c:v>
                </c:pt>
                <c:pt idx="7028">
                  <c:v>25.122404666666664</c:v>
                </c:pt>
                <c:pt idx="7029">
                  <c:v>25.152459333333319</c:v>
                </c:pt>
                <c:pt idx="7030">
                  <c:v>25.148634333333305</c:v>
                </c:pt>
                <c:pt idx="7031">
                  <c:v>25.143989499999993</c:v>
                </c:pt>
                <c:pt idx="7032">
                  <c:v>25.129781833333311</c:v>
                </c:pt>
                <c:pt idx="7033">
                  <c:v>25.114208166666685</c:v>
                </c:pt>
                <c:pt idx="7034">
                  <c:v>25.10519166666667</c:v>
                </c:pt>
                <c:pt idx="7035">
                  <c:v>25.126229999999989</c:v>
                </c:pt>
                <c:pt idx="7036">
                  <c:v>25.131694333333318</c:v>
                </c:pt>
                <c:pt idx="7037">
                  <c:v>25.119945666666684</c:v>
                </c:pt>
                <c:pt idx="7038">
                  <c:v>25.109289999999987</c:v>
                </c:pt>
                <c:pt idx="7039">
                  <c:v>25.136339166666676</c:v>
                </c:pt>
                <c:pt idx="7040">
                  <c:v>25.148087666666665</c:v>
                </c:pt>
                <c:pt idx="7041">
                  <c:v>25.149726999999984</c:v>
                </c:pt>
                <c:pt idx="7042">
                  <c:v>25.13743183333332</c:v>
                </c:pt>
                <c:pt idx="7043">
                  <c:v>25.1346995</c:v>
                </c:pt>
                <c:pt idx="7044">
                  <c:v>25.145081999999999</c:v>
                </c:pt>
                <c:pt idx="7045">
                  <c:v>25.142896166666677</c:v>
                </c:pt>
                <c:pt idx="7046">
                  <c:v>25.121038333333317</c:v>
                </c:pt>
                <c:pt idx="7047">
                  <c:v>25.117486499999998</c:v>
                </c:pt>
                <c:pt idx="7048">
                  <c:v>25.140710666666667</c:v>
                </c:pt>
                <c:pt idx="7049">
                  <c:v>25.154371833333329</c:v>
                </c:pt>
                <c:pt idx="7050">
                  <c:v>25.168306166666671</c:v>
                </c:pt>
                <c:pt idx="7051">
                  <c:v>25.16202199999999</c:v>
                </c:pt>
                <c:pt idx="7052">
                  <c:v>25.178688666666677</c:v>
                </c:pt>
                <c:pt idx="7053">
                  <c:v>25.173770666666677</c:v>
                </c:pt>
                <c:pt idx="7054">
                  <c:v>25.163114999999987</c:v>
                </c:pt>
                <c:pt idx="7055">
                  <c:v>25.193715999999988</c:v>
                </c:pt>
                <c:pt idx="7056">
                  <c:v>25.232786999999981</c:v>
                </c:pt>
                <c:pt idx="7057">
                  <c:v>25.245628499999981</c:v>
                </c:pt>
                <c:pt idx="7058">
                  <c:v>25.232240499999989</c:v>
                </c:pt>
                <c:pt idx="7059">
                  <c:v>25.222404333333301</c:v>
                </c:pt>
                <c:pt idx="7060">
                  <c:v>25.224590166666655</c:v>
                </c:pt>
                <c:pt idx="7061">
                  <c:v>25.220764999999986</c:v>
                </c:pt>
                <c:pt idx="7062">
                  <c:v>25.212294999999987</c:v>
                </c:pt>
                <c:pt idx="7063">
                  <c:v>25.206557333333297</c:v>
                </c:pt>
                <c:pt idx="7064">
                  <c:v>25.208196666666652</c:v>
                </c:pt>
                <c:pt idx="7065">
                  <c:v>25.225409666666643</c:v>
                </c:pt>
                <c:pt idx="7066">
                  <c:v>25.218578999999988</c:v>
                </c:pt>
                <c:pt idx="7067">
                  <c:v>25.205190999999989</c:v>
                </c:pt>
                <c:pt idx="7068">
                  <c:v>25.209835666666663</c:v>
                </c:pt>
                <c:pt idx="7069">
                  <c:v>25.201912166666666</c:v>
                </c:pt>
                <c:pt idx="7070">
                  <c:v>25.187704499999988</c:v>
                </c:pt>
                <c:pt idx="7071">
                  <c:v>25.189616999999977</c:v>
                </c:pt>
                <c:pt idx="7072">
                  <c:v>25.190709999999989</c:v>
                </c:pt>
                <c:pt idx="7073">
                  <c:v>25.195081666666674</c:v>
                </c:pt>
                <c:pt idx="7074">
                  <c:v>25.209562499999986</c:v>
                </c:pt>
                <c:pt idx="7075">
                  <c:v>25.219944999999999</c:v>
                </c:pt>
                <c:pt idx="7076">
                  <c:v>25.1838795</c:v>
                </c:pt>
                <c:pt idx="7077">
                  <c:v>25.162568</c:v>
                </c:pt>
                <c:pt idx="7078">
                  <c:v>25.165027000000006</c:v>
                </c:pt>
                <c:pt idx="7079">
                  <c:v>25.160655500000004</c:v>
                </c:pt>
                <c:pt idx="7080">
                  <c:v>25.166666333333318</c:v>
                </c:pt>
                <c:pt idx="7081">
                  <c:v>25.150546166666675</c:v>
                </c:pt>
                <c:pt idx="7082">
                  <c:v>25.147814000000011</c:v>
                </c:pt>
                <c:pt idx="7083">
                  <c:v>25.16557349999999</c:v>
                </c:pt>
                <c:pt idx="7084">
                  <c:v>25.172404000000007</c:v>
                </c:pt>
                <c:pt idx="7085">
                  <c:v>25.202458666666686</c:v>
                </c:pt>
                <c:pt idx="7086">
                  <c:v>25.178688166666689</c:v>
                </c:pt>
                <c:pt idx="7087">
                  <c:v>25.15355150000001</c:v>
                </c:pt>
                <c:pt idx="7088">
                  <c:v>25.172404000000004</c:v>
                </c:pt>
                <c:pt idx="7089">
                  <c:v>25.155463999999988</c:v>
                </c:pt>
                <c:pt idx="7090">
                  <c:v>25.143168833333316</c:v>
                </c:pt>
                <c:pt idx="7091">
                  <c:v>25.120491166666675</c:v>
                </c:pt>
                <c:pt idx="7092">
                  <c:v>25.114206999999997</c:v>
                </c:pt>
                <c:pt idx="7093">
                  <c:v>25.119944666666683</c:v>
                </c:pt>
                <c:pt idx="7094">
                  <c:v>25.111747999999992</c:v>
                </c:pt>
                <c:pt idx="7095">
                  <c:v>25.089070333333307</c:v>
                </c:pt>
                <c:pt idx="7096">
                  <c:v>25.103551333333318</c:v>
                </c:pt>
                <c:pt idx="7097">
                  <c:v>25.107922999999992</c:v>
                </c:pt>
                <c:pt idx="7098">
                  <c:v>25.094808166666681</c:v>
                </c:pt>
                <c:pt idx="7099">
                  <c:v>25.071583999999987</c:v>
                </c:pt>
                <c:pt idx="7100">
                  <c:v>25.080053999999986</c:v>
                </c:pt>
                <c:pt idx="7101">
                  <c:v>25.093988333333321</c:v>
                </c:pt>
                <c:pt idx="7102">
                  <c:v>25.103277999999996</c:v>
                </c:pt>
                <c:pt idx="7103">
                  <c:v>25.101638666666673</c:v>
                </c:pt>
                <c:pt idx="7104">
                  <c:v>25.088797166666662</c:v>
                </c:pt>
                <c:pt idx="7105">
                  <c:v>25.094261666666679</c:v>
                </c:pt>
                <c:pt idx="7106">
                  <c:v>25.090982999999987</c:v>
                </c:pt>
                <c:pt idx="7107">
                  <c:v>25.105463833333307</c:v>
                </c:pt>
                <c:pt idx="7108">
                  <c:v>25.108196</c:v>
                </c:pt>
                <c:pt idx="7109">
                  <c:v>25.095081333333319</c:v>
                </c:pt>
                <c:pt idx="7110">
                  <c:v>25.093441999999989</c:v>
                </c:pt>
                <c:pt idx="7111">
                  <c:v>25.080600333333305</c:v>
                </c:pt>
                <c:pt idx="7112">
                  <c:v>25.072403666666659</c:v>
                </c:pt>
                <c:pt idx="7113">
                  <c:v>25.087430999999981</c:v>
                </c:pt>
                <c:pt idx="7114">
                  <c:v>25.096993833333311</c:v>
                </c:pt>
                <c:pt idx="7115">
                  <c:v>25.053551333333314</c:v>
                </c:pt>
                <c:pt idx="7116">
                  <c:v>25.012021333333315</c:v>
                </c:pt>
                <c:pt idx="7117">
                  <c:v>24.988797333333295</c:v>
                </c:pt>
                <c:pt idx="7118">
                  <c:v>25.007376666666673</c:v>
                </c:pt>
                <c:pt idx="7119">
                  <c:v>25.016666333333315</c:v>
                </c:pt>
                <c:pt idx="7120">
                  <c:v>25.019671833333316</c:v>
                </c:pt>
                <c:pt idx="7121">
                  <c:v>25.004098166666683</c:v>
                </c:pt>
                <c:pt idx="7122">
                  <c:v>25.008196499999986</c:v>
                </c:pt>
                <c:pt idx="7123">
                  <c:v>25.009835833333316</c:v>
                </c:pt>
                <c:pt idx="7124">
                  <c:v>24.995901499999992</c:v>
                </c:pt>
                <c:pt idx="7125">
                  <c:v>24.984972666666661</c:v>
                </c:pt>
                <c:pt idx="7126">
                  <c:v>24.999453666666664</c:v>
                </c:pt>
                <c:pt idx="7127">
                  <c:v>25.025409999999976</c:v>
                </c:pt>
                <c:pt idx="7128">
                  <c:v>25.022131333333306</c:v>
                </c:pt>
                <c:pt idx="7129">
                  <c:v>25.038524833333305</c:v>
                </c:pt>
                <c:pt idx="7130">
                  <c:v>25.035519333333294</c:v>
                </c:pt>
                <c:pt idx="7131">
                  <c:v>25.0161205</c:v>
                </c:pt>
                <c:pt idx="7132">
                  <c:v>25.0087433333333</c:v>
                </c:pt>
                <c:pt idx="7133">
                  <c:v>25.017759666666677</c:v>
                </c:pt>
                <c:pt idx="7134">
                  <c:v>25.028961833333316</c:v>
                </c:pt>
                <c:pt idx="7135">
                  <c:v>25.014481000000011</c:v>
                </c:pt>
                <c:pt idx="7136">
                  <c:v>25.048633833333298</c:v>
                </c:pt>
                <c:pt idx="7137">
                  <c:v>25.057650333333321</c:v>
                </c:pt>
                <c:pt idx="7138">
                  <c:v>25.070218666666676</c:v>
                </c:pt>
                <c:pt idx="7139">
                  <c:v>25.080601166666668</c:v>
                </c:pt>
                <c:pt idx="7140">
                  <c:v>25.093715833333313</c:v>
                </c:pt>
                <c:pt idx="7141">
                  <c:v>25.095628499999997</c:v>
                </c:pt>
                <c:pt idx="7142">
                  <c:v>25.100000000000019</c:v>
                </c:pt>
                <c:pt idx="7143">
                  <c:v>25.093715833333313</c:v>
                </c:pt>
                <c:pt idx="7144">
                  <c:v>25.057103833333322</c:v>
                </c:pt>
                <c:pt idx="7145">
                  <c:v>25.043715833333312</c:v>
                </c:pt>
                <c:pt idx="7146">
                  <c:v>25.058196666666674</c:v>
                </c:pt>
                <c:pt idx="7147">
                  <c:v>25.065847000000012</c:v>
                </c:pt>
                <c:pt idx="7148">
                  <c:v>25.060655666666687</c:v>
                </c:pt>
                <c:pt idx="7149">
                  <c:v>25.05928966666669</c:v>
                </c:pt>
                <c:pt idx="7150">
                  <c:v>25.074043833333313</c:v>
                </c:pt>
                <c:pt idx="7151">
                  <c:v>25.078415500000006</c:v>
                </c:pt>
                <c:pt idx="7152">
                  <c:v>25.103005666666693</c:v>
                </c:pt>
                <c:pt idx="7153">
                  <c:v>25.092896333333318</c:v>
                </c:pt>
                <c:pt idx="7154">
                  <c:v>25.089617666666662</c:v>
                </c:pt>
                <c:pt idx="7155">
                  <c:v>25.107650499999998</c:v>
                </c:pt>
                <c:pt idx="7156">
                  <c:v>25.081694166666679</c:v>
                </c:pt>
                <c:pt idx="7157">
                  <c:v>25.0808745</c:v>
                </c:pt>
                <c:pt idx="7158">
                  <c:v>25.087978333333329</c:v>
                </c:pt>
                <c:pt idx="7159">
                  <c:v>25.081967500000005</c:v>
                </c:pt>
                <c:pt idx="7160">
                  <c:v>25.081420999999981</c:v>
                </c:pt>
                <c:pt idx="7161">
                  <c:v>25.064754333333315</c:v>
                </c:pt>
                <c:pt idx="7162">
                  <c:v>25.042896333333307</c:v>
                </c:pt>
                <c:pt idx="7163">
                  <c:v>25.062841666666664</c:v>
                </c:pt>
                <c:pt idx="7164">
                  <c:v>25.08032799999998</c:v>
                </c:pt>
                <c:pt idx="7165">
                  <c:v>25.071311666666674</c:v>
                </c:pt>
                <c:pt idx="7166">
                  <c:v>25.067486499999987</c:v>
                </c:pt>
                <c:pt idx="7167">
                  <c:v>25.05628433333332</c:v>
                </c:pt>
                <c:pt idx="7168">
                  <c:v>25.036885500000007</c:v>
                </c:pt>
                <c:pt idx="7169">
                  <c:v>25.028415499999987</c:v>
                </c:pt>
                <c:pt idx="7170">
                  <c:v>25.046994833333322</c:v>
                </c:pt>
                <c:pt idx="7171">
                  <c:v>25.054918333333326</c:v>
                </c:pt>
                <c:pt idx="7172">
                  <c:v>25.04863416666667</c:v>
                </c:pt>
                <c:pt idx="7173">
                  <c:v>25.04453583333331</c:v>
                </c:pt>
                <c:pt idx="7174">
                  <c:v>25.039071333333329</c:v>
                </c:pt>
                <c:pt idx="7175">
                  <c:v>25.080328000000002</c:v>
                </c:pt>
                <c:pt idx="7176">
                  <c:v>25.093442666666657</c:v>
                </c:pt>
                <c:pt idx="7177">
                  <c:v>25.124863333333327</c:v>
                </c:pt>
                <c:pt idx="7178">
                  <c:v>25.084426166666667</c:v>
                </c:pt>
                <c:pt idx="7179">
                  <c:v>25.06775949999999</c:v>
                </c:pt>
                <c:pt idx="7180">
                  <c:v>25.067486333333306</c:v>
                </c:pt>
                <c:pt idx="7181">
                  <c:v>25.119398833333317</c:v>
                </c:pt>
                <c:pt idx="7182">
                  <c:v>25.119125666666683</c:v>
                </c:pt>
                <c:pt idx="7183">
                  <c:v>25.127049166666669</c:v>
                </c:pt>
                <c:pt idx="7184">
                  <c:v>25.148360666666655</c:v>
                </c:pt>
                <c:pt idx="7185">
                  <c:v>25.139344166666667</c:v>
                </c:pt>
                <c:pt idx="7186">
                  <c:v>25.132786666666657</c:v>
                </c:pt>
                <c:pt idx="7187">
                  <c:v>25.119944999999991</c:v>
                </c:pt>
                <c:pt idx="7188">
                  <c:v>25.126502499999987</c:v>
                </c:pt>
                <c:pt idx="7189">
                  <c:v>25.120491499999993</c:v>
                </c:pt>
                <c:pt idx="7190">
                  <c:v>25.115846666666666</c:v>
                </c:pt>
                <c:pt idx="7191">
                  <c:v>25.134425833333317</c:v>
                </c:pt>
                <c:pt idx="7192">
                  <c:v>25.139890333333327</c:v>
                </c:pt>
                <c:pt idx="7193">
                  <c:v>25.148360333333315</c:v>
                </c:pt>
                <c:pt idx="7194">
                  <c:v>25.134699166666678</c:v>
                </c:pt>
                <c:pt idx="7195">
                  <c:v>25.143715499999999</c:v>
                </c:pt>
                <c:pt idx="7196">
                  <c:v>25.133059833333316</c:v>
                </c:pt>
                <c:pt idx="7197">
                  <c:v>25.126229166666658</c:v>
                </c:pt>
                <c:pt idx="7198">
                  <c:v>25.134972333333327</c:v>
                </c:pt>
                <c:pt idx="7199">
                  <c:v>25.110928666666688</c:v>
                </c:pt>
                <c:pt idx="7200">
                  <c:v>25.084152833333313</c:v>
                </c:pt>
                <c:pt idx="7201">
                  <c:v>25.067759333333317</c:v>
                </c:pt>
                <c:pt idx="7202">
                  <c:v>25.093442499999998</c:v>
                </c:pt>
                <c:pt idx="7203">
                  <c:v>25.097814166666698</c:v>
                </c:pt>
                <c:pt idx="7204">
                  <c:v>25.117486333333332</c:v>
                </c:pt>
                <c:pt idx="7205">
                  <c:v>25.144535500000011</c:v>
                </c:pt>
                <c:pt idx="7206">
                  <c:v>25.148633833333307</c:v>
                </c:pt>
                <c:pt idx="7207">
                  <c:v>25.131967166666701</c:v>
                </c:pt>
                <c:pt idx="7208">
                  <c:v>25.121584666666685</c:v>
                </c:pt>
                <c:pt idx="7209">
                  <c:v>25.135792333333313</c:v>
                </c:pt>
                <c:pt idx="7210">
                  <c:v>25.137431666666693</c:v>
                </c:pt>
                <c:pt idx="7211">
                  <c:v>25.156557333333321</c:v>
                </c:pt>
                <c:pt idx="7212">
                  <c:v>25.154918000000016</c:v>
                </c:pt>
                <c:pt idx="7213">
                  <c:v>25.166120166666676</c:v>
                </c:pt>
                <c:pt idx="7214">
                  <c:v>25.168032666666669</c:v>
                </c:pt>
                <c:pt idx="7215">
                  <c:v>25.129508000000001</c:v>
                </c:pt>
                <c:pt idx="7216">
                  <c:v>25.145628166666668</c:v>
                </c:pt>
                <c:pt idx="7217">
                  <c:v>25.149453333333319</c:v>
                </c:pt>
                <c:pt idx="7218">
                  <c:v>25.12896150000001</c:v>
                </c:pt>
                <c:pt idx="7219">
                  <c:v>25.130054333333327</c:v>
                </c:pt>
                <c:pt idx="7220">
                  <c:v>25.124863166666685</c:v>
                </c:pt>
                <c:pt idx="7221">
                  <c:v>25.140436999999984</c:v>
                </c:pt>
                <c:pt idx="7222">
                  <c:v>25.159016333333316</c:v>
                </c:pt>
                <c:pt idx="7223">
                  <c:v>25.153005499999995</c:v>
                </c:pt>
                <c:pt idx="7224">
                  <c:v>25.152458999999997</c:v>
                </c:pt>
                <c:pt idx="7225">
                  <c:v>25.152732166666667</c:v>
                </c:pt>
                <c:pt idx="7226">
                  <c:v>25.153551833333321</c:v>
                </c:pt>
                <c:pt idx="7227">
                  <c:v>25.130601000000013</c:v>
                </c:pt>
                <c:pt idx="7228">
                  <c:v>25.127868666666693</c:v>
                </c:pt>
                <c:pt idx="7229">
                  <c:v>25.140437000000002</c:v>
                </c:pt>
                <c:pt idx="7230">
                  <c:v>25.116939666666678</c:v>
                </c:pt>
                <c:pt idx="7231">
                  <c:v>25.125956166666679</c:v>
                </c:pt>
                <c:pt idx="7232">
                  <c:v>25.138524499999999</c:v>
                </c:pt>
                <c:pt idx="7233">
                  <c:v>25.111748499999997</c:v>
                </c:pt>
                <c:pt idx="7234">
                  <c:v>25.107923500000005</c:v>
                </c:pt>
                <c:pt idx="7235">
                  <c:v>25.07896183333332</c:v>
                </c:pt>
                <c:pt idx="7236">
                  <c:v>25.071311666666677</c:v>
                </c:pt>
                <c:pt idx="7237">
                  <c:v>25.054645000000001</c:v>
                </c:pt>
                <c:pt idx="7238">
                  <c:v>25.053552166666684</c:v>
                </c:pt>
                <c:pt idx="7239">
                  <c:v>25.047814500000005</c:v>
                </c:pt>
                <c:pt idx="7240">
                  <c:v>25.03770516666669</c:v>
                </c:pt>
                <c:pt idx="7241">
                  <c:v>25.002186000000002</c:v>
                </c:pt>
                <c:pt idx="7242">
                  <c:v>24.990164166666684</c:v>
                </c:pt>
                <c:pt idx="7243">
                  <c:v>24.981967333333319</c:v>
                </c:pt>
                <c:pt idx="7244">
                  <c:v>24.942622999999983</c:v>
                </c:pt>
                <c:pt idx="7245">
                  <c:v>24.952459166666674</c:v>
                </c:pt>
                <c:pt idx="7246">
                  <c:v>24.940437333333307</c:v>
                </c:pt>
                <c:pt idx="7247">
                  <c:v>24.93934449999999</c:v>
                </c:pt>
                <c:pt idx="7248">
                  <c:v>24.930874500000005</c:v>
                </c:pt>
                <c:pt idx="7249">
                  <c:v>24.92076516666668</c:v>
                </c:pt>
                <c:pt idx="7250">
                  <c:v>24.937978333333326</c:v>
                </c:pt>
                <c:pt idx="7251">
                  <c:v>24.90983633333331</c:v>
                </c:pt>
                <c:pt idx="7252">
                  <c:v>24.904371833333318</c:v>
                </c:pt>
                <c:pt idx="7253">
                  <c:v>24.881147833333308</c:v>
                </c:pt>
                <c:pt idx="7254">
                  <c:v>24.869125999999987</c:v>
                </c:pt>
                <c:pt idx="7255">
                  <c:v>24.871858166666698</c:v>
                </c:pt>
                <c:pt idx="7256">
                  <c:v>24.889344499999989</c:v>
                </c:pt>
                <c:pt idx="7257">
                  <c:v>24.88278716666667</c:v>
                </c:pt>
                <c:pt idx="7258">
                  <c:v>24.86885266666668</c:v>
                </c:pt>
                <c:pt idx="7259">
                  <c:v>24.894262500000004</c:v>
                </c:pt>
                <c:pt idx="7260">
                  <c:v>24.882240666666657</c:v>
                </c:pt>
                <c:pt idx="7261">
                  <c:v>24.893715999999991</c:v>
                </c:pt>
                <c:pt idx="7262">
                  <c:v>24.856557500000001</c:v>
                </c:pt>
                <c:pt idx="7263">
                  <c:v>24.858196833333309</c:v>
                </c:pt>
                <c:pt idx="7264">
                  <c:v>24.856011000000013</c:v>
                </c:pt>
                <c:pt idx="7265">
                  <c:v>24.820765166666675</c:v>
                </c:pt>
                <c:pt idx="7266">
                  <c:v>24.828142333333304</c:v>
                </c:pt>
                <c:pt idx="7267">
                  <c:v>24.850819833333311</c:v>
                </c:pt>
                <c:pt idx="7268">
                  <c:v>24.855737833333304</c:v>
                </c:pt>
                <c:pt idx="7269">
                  <c:v>24.829781500000003</c:v>
                </c:pt>
                <c:pt idx="7270">
                  <c:v>24.831147666666681</c:v>
                </c:pt>
                <c:pt idx="7271">
                  <c:v>24.807650333333321</c:v>
                </c:pt>
                <c:pt idx="7272">
                  <c:v>24.803825166666694</c:v>
                </c:pt>
                <c:pt idx="7273">
                  <c:v>24.799180333333325</c:v>
                </c:pt>
                <c:pt idx="7274">
                  <c:v>24.802732333333303</c:v>
                </c:pt>
                <c:pt idx="7275">
                  <c:v>24.810109333333319</c:v>
                </c:pt>
                <c:pt idx="7276">
                  <c:v>24.788251499999991</c:v>
                </c:pt>
                <c:pt idx="7277">
                  <c:v>24.759016499999987</c:v>
                </c:pt>
                <c:pt idx="7278">
                  <c:v>24.813661333333329</c:v>
                </c:pt>
                <c:pt idx="7279">
                  <c:v>24.801366333333316</c:v>
                </c:pt>
                <c:pt idx="7280">
                  <c:v>24.784972833333306</c:v>
                </c:pt>
                <c:pt idx="7281">
                  <c:v>24.792076666666674</c:v>
                </c:pt>
                <c:pt idx="7282">
                  <c:v>24.79207666666667</c:v>
                </c:pt>
                <c:pt idx="7283">
                  <c:v>24.780874500000003</c:v>
                </c:pt>
                <c:pt idx="7284">
                  <c:v>24.787158666666677</c:v>
                </c:pt>
                <c:pt idx="7285">
                  <c:v>24.786612166666661</c:v>
                </c:pt>
                <c:pt idx="7286">
                  <c:v>24.782240499999983</c:v>
                </c:pt>
                <c:pt idx="7287">
                  <c:v>24.784699499999984</c:v>
                </c:pt>
                <c:pt idx="7288">
                  <c:v>24.790164000000001</c:v>
                </c:pt>
                <c:pt idx="7289">
                  <c:v>24.767759666666667</c:v>
                </c:pt>
                <c:pt idx="7290">
                  <c:v>24.757923666666677</c:v>
                </c:pt>
                <c:pt idx="7291">
                  <c:v>24.748360833333304</c:v>
                </c:pt>
                <c:pt idx="7292">
                  <c:v>24.748087666666663</c:v>
                </c:pt>
                <c:pt idx="7293">
                  <c:v>24.760382666666654</c:v>
                </c:pt>
                <c:pt idx="7294">
                  <c:v>24.773224166666679</c:v>
                </c:pt>
                <c:pt idx="7295">
                  <c:v>24.768032833333294</c:v>
                </c:pt>
                <c:pt idx="7296">
                  <c:v>24.771311500000003</c:v>
                </c:pt>
                <c:pt idx="7297">
                  <c:v>24.78551916666666</c:v>
                </c:pt>
                <c:pt idx="7298">
                  <c:v>24.792349666666659</c:v>
                </c:pt>
                <c:pt idx="7299">
                  <c:v>24.816120166666678</c:v>
                </c:pt>
                <c:pt idx="7300">
                  <c:v>24.80109283333331</c:v>
                </c:pt>
                <c:pt idx="7301">
                  <c:v>24.776502666666669</c:v>
                </c:pt>
                <c:pt idx="7302">
                  <c:v>24.795901500000006</c:v>
                </c:pt>
                <c:pt idx="7303">
                  <c:v>24.794262166666677</c:v>
                </c:pt>
                <c:pt idx="7304">
                  <c:v>24.832513666666664</c:v>
                </c:pt>
                <c:pt idx="7305">
                  <c:v>24.842349666666657</c:v>
                </c:pt>
                <c:pt idx="7306">
                  <c:v>24.844535500000003</c:v>
                </c:pt>
                <c:pt idx="7307">
                  <c:v>24.873770499999999</c:v>
                </c:pt>
                <c:pt idx="7308">
                  <c:v>24.89726783333332</c:v>
                </c:pt>
                <c:pt idx="7309">
                  <c:v>24.890437333333313</c:v>
                </c:pt>
                <c:pt idx="7310">
                  <c:v>24.894535666666684</c:v>
                </c:pt>
                <c:pt idx="7311">
                  <c:v>24.89071049999999</c:v>
                </c:pt>
                <c:pt idx="7312">
                  <c:v>24.907104</c:v>
                </c:pt>
                <c:pt idx="7313">
                  <c:v>24.914481000000016</c:v>
                </c:pt>
                <c:pt idx="7314">
                  <c:v>24.941257</c:v>
                </c:pt>
                <c:pt idx="7315">
                  <c:v>24.936612333333311</c:v>
                </c:pt>
                <c:pt idx="7316">
                  <c:v>24.938251666666677</c:v>
                </c:pt>
                <c:pt idx="7317">
                  <c:v>24.970218833333305</c:v>
                </c:pt>
                <c:pt idx="7318">
                  <c:v>24.980601333333304</c:v>
                </c:pt>
                <c:pt idx="7319">
                  <c:v>24.990437333333304</c:v>
                </c:pt>
                <c:pt idx="7320">
                  <c:v>24.98278699999997</c:v>
                </c:pt>
                <c:pt idx="7321">
                  <c:v>24.972950999999988</c:v>
                </c:pt>
                <c:pt idx="7322">
                  <c:v>24.986885333333316</c:v>
                </c:pt>
                <c:pt idx="7323">
                  <c:v>24.983879833333305</c:v>
                </c:pt>
                <c:pt idx="7324">
                  <c:v>24.9874318333333</c:v>
                </c:pt>
                <c:pt idx="7325">
                  <c:v>24.996721333333305</c:v>
                </c:pt>
                <c:pt idx="7326">
                  <c:v>24.990983499999992</c:v>
                </c:pt>
                <c:pt idx="7327">
                  <c:v>24.961202166666663</c:v>
                </c:pt>
                <c:pt idx="7328">
                  <c:v>24.967213166666664</c:v>
                </c:pt>
                <c:pt idx="7329">
                  <c:v>24.978688499999986</c:v>
                </c:pt>
                <c:pt idx="7330">
                  <c:v>24.959289499999986</c:v>
                </c:pt>
                <c:pt idx="7331">
                  <c:v>24.977595499999996</c:v>
                </c:pt>
                <c:pt idx="7332">
                  <c:v>24.983059999999981</c:v>
                </c:pt>
                <c:pt idx="7333">
                  <c:v>24.980600999999979</c:v>
                </c:pt>
                <c:pt idx="7334">
                  <c:v>24.987977999999988</c:v>
                </c:pt>
                <c:pt idx="7335">
                  <c:v>24.995628333333293</c:v>
                </c:pt>
                <c:pt idx="7336">
                  <c:v>25.018305833333315</c:v>
                </c:pt>
                <c:pt idx="7337">
                  <c:v>25.048360499999987</c:v>
                </c:pt>
                <c:pt idx="7338">
                  <c:v>25.02213099999998</c:v>
                </c:pt>
                <c:pt idx="7339">
                  <c:v>25.049453333333311</c:v>
                </c:pt>
                <c:pt idx="7340">
                  <c:v>25.057103666666677</c:v>
                </c:pt>
                <c:pt idx="7341">
                  <c:v>25.062294833333304</c:v>
                </c:pt>
                <c:pt idx="7342">
                  <c:v>25.075955999999998</c:v>
                </c:pt>
                <c:pt idx="7343">
                  <c:v>25.098360333333314</c:v>
                </c:pt>
                <c:pt idx="7344">
                  <c:v>25.09808716666668</c:v>
                </c:pt>
                <c:pt idx="7345">
                  <c:v>25.106557166666686</c:v>
                </c:pt>
                <c:pt idx="7346">
                  <c:v>25.119672000000005</c:v>
                </c:pt>
                <c:pt idx="7347">
                  <c:v>25.153278500000013</c:v>
                </c:pt>
                <c:pt idx="7348">
                  <c:v>25.151092666666681</c:v>
                </c:pt>
                <c:pt idx="7349">
                  <c:v>25.196447833333309</c:v>
                </c:pt>
                <c:pt idx="7350">
                  <c:v>25.222130833333299</c:v>
                </c:pt>
                <c:pt idx="7351">
                  <c:v>25.231420333333318</c:v>
                </c:pt>
                <c:pt idx="7352">
                  <c:v>25.242622499999978</c:v>
                </c:pt>
                <c:pt idx="7353">
                  <c:v>25.260655333333311</c:v>
                </c:pt>
                <c:pt idx="7354">
                  <c:v>25.260655333333318</c:v>
                </c:pt>
                <c:pt idx="7355">
                  <c:v>25.284425833333312</c:v>
                </c:pt>
                <c:pt idx="7356">
                  <c:v>25.312294666666681</c:v>
                </c:pt>
                <c:pt idx="7357">
                  <c:v>25.311475000000023</c:v>
                </c:pt>
                <c:pt idx="7358">
                  <c:v>25.331966833333329</c:v>
                </c:pt>
                <c:pt idx="7359">
                  <c:v>25.322404000000002</c:v>
                </c:pt>
                <c:pt idx="7360">
                  <c:v>25.3404368333333</c:v>
                </c:pt>
                <c:pt idx="7361">
                  <c:v>25.387704666666668</c:v>
                </c:pt>
                <c:pt idx="7362">
                  <c:v>25.381693833333308</c:v>
                </c:pt>
                <c:pt idx="7363">
                  <c:v>25.40245899999999</c:v>
                </c:pt>
                <c:pt idx="7364">
                  <c:v>25.397267666666679</c:v>
                </c:pt>
                <c:pt idx="7365">
                  <c:v>25.428961666666677</c:v>
                </c:pt>
                <c:pt idx="7366">
                  <c:v>25.43469933333331</c:v>
                </c:pt>
                <c:pt idx="7367">
                  <c:v>25.42185783333332</c:v>
                </c:pt>
                <c:pt idx="7368">
                  <c:v>25.443169166666667</c:v>
                </c:pt>
                <c:pt idx="7369">
                  <c:v>25.459562499999993</c:v>
                </c:pt>
                <c:pt idx="7370">
                  <c:v>25.468578833333304</c:v>
                </c:pt>
                <c:pt idx="7371">
                  <c:v>25.468305666666669</c:v>
                </c:pt>
                <c:pt idx="7372">
                  <c:v>25.474589833333312</c:v>
                </c:pt>
                <c:pt idx="7373">
                  <c:v>25.488797499999986</c:v>
                </c:pt>
                <c:pt idx="7374">
                  <c:v>25.465300166666673</c:v>
                </c:pt>
                <c:pt idx="7375">
                  <c:v>25.469125166666675</c:v>
                </c:pt>
                <c:pt idx="7376">
                  <c:v>25.438524166666674</c:v>
                </c:pt>
                <c:pt idx="7377">
                  <c:v>25.420218166666668</c:v>
                </c:pt>
                <c:pt idx="7378">
                  <c:v>25.419671833333318</c:v>
                </c:pt>
                <c:pt idx="7379">
                  <c:v>25.424589833333314</c:v>
                </c:pt>
                <c:pt idx="7380">
                  <c:v>25.459289333333309</c:v>
                </c:pt>
                <c:pt idx="7381">
                  <c:v>25.471584333333318</c:v>
                </c:pt>
                <c:pt idx="7382">
                  <c:v>25.492076166666671</c:v>
                </c:pt>
                <c:pt idx="7383">
                  <c:v>25.503005166666675</c:v>
                </c:pt>
                <c:pt idx="7384">
                  <c:v>25.526502333333305</c:v>
                </c:pt>
                <c:pt idx="7385">
                  <c:v>25.510108999999996</c:v>
                </c:pt>
                <c:pt idx="7386">
                  <c:v>25.517759333333316</c:v>
                </c:pt>
                <c:pt idx="7387">
                  <c:v>25.533059833333319</c:v>
                </c:pt>
                <c:pt idx="7388">
                  <c:v>25.534426</c:v>
                </c:pt>
                <c:pt idx="7389">
                  <c:v>25.551365999999998</c:v>
                </c:pt>
                <c:pt idx="7390">
                  <c:v>25.550546333333305</c:v>
                </c:pt>
                <c:pt idx="7391">
                  <c:v>25.542622833333294</c:v>
                </c:pt>
                <c:pt idx="7392">
                  <c:v>25.533879666666678</c:v>
                </c:pt>
                <c:pt idx="7393">
                  <c:v>25.54781416666669</c:v>
                </c:pt>
                <c:pt idx="7394">
                  <c:v>25.550819499999999</c:v>
                </c:pt>
                <c:pt idx="7395">
                  <c:v>25.564480666666668</c:v>
                </c:pt>
                <c:pt idx="7396">
                  <c:v>25.55491783333332</c:v>
                </c:pt>
                <c:pt idx="7397">
                  <c:v>25.5472675</c:v>
                </c:pt>
                <c:pt idx="7398">
                  <c:v>25.551092666666676</c:v>
                </c:pt>
                <c:pt idx="7399">
                  <c:v>25.560382333333305</c:v>
                </c:pt>
                <c:pt idx="7400">
                  <c:v>25.551639166666664</c:v>
                </c:pt>
                <c:pt idx="7401">
                  <c:v>25.532240333333309</c:v>
                </c:pt>
                <c:pt idx="7402">
                  <c:v>25.505737666666654</c:v>
                </c:pt>
                <c:pt idx="7403">
                  <c:v>25.499453499999987</c:v>
                </c:pt>
                <c:pt idx="7404">
                  <c:v>25.506830499999996</c:v>
                </c:pt>
                <c:pt idx="7405">
                  <c:v>25.50273216666665</c:v>
                </c:pt>
                <c:pt idx="7406">
                  <c:v>25.511475333333326</c:v>
                </c:pt>
                <c:pt idx="7407">
                  <c:v>25.498907166666665</c:v>
                </c:pt>
                <c:pt idx="7408">
                  <c:v>25.504098500000005</c:v>
                </c:pt>
                <c:pt idx="7409">
                  <c:v>25.469125833333312</c:v>
                </c:pt>
                <c:pt idx="7410">
                  <c:v>25.45983616666668</c:v>
                </c:pt>
                <c:pt idx="7411">
                  <c:v>25.451366333333322</c:v>
                </c:pt>
                <c:pt idx="7412">
                  <c:v>25.436885333333329</c:v>
                </c:pt>
                <c:pt idx="7413">
                  <c:v>25.42950833333331</c:v>
                </c:pt>
                <c:pt idx="7414">
                  <c:v>25.434426333333306</c:v>
                </c:pt>
                <c:pt idx="7415">
                  <c:v>25.457104000000005</c:v>
                </c:pt>
                <c:pt idx="7416">
                  <c:v>25.437158666666694</c:v>
                </c:pt>
                <c:pt idx="7417">
                  <c:v>25.432240666666669</c:v>
                </c:pt>
                <c:pt idx="7418">
                  <c:v>25.440710666666661</c:v>
                </c:pt>
                <c:pt idx="7419">
                  <c:v>25.450546666666664</c:v>
                </c:pt>
                <c:pt idx="7420">
                  <c:v>25.449453666666674</c:v>
                </c:pt>
                <c:pt idx="7421">
                  <c:v>25.451366166666684</c:v>
                </c:pt>
                <c:pt idx="7422">
                  <c:v>25.456830666666686</c:v>
                </c:pt>
                <c:pt idx="7423">
                  <c:v>25.437978166666692</c:v>
                </c:pt>
                <c:pt idx="7424">
                  <c:v>25.450273166666683</c:v>
                </c:pt>
                <c:pt idx="7425">
                  <c:v>25.415027333333313</c:v>
                </c:pt>
                <c:pt idx="7426">
                  <c:v>25.419672166666668</c:v>
                </c:pt>
                <c:pt idx="7427">
                  <c:v>25.410928999999999</c:v>
                </c:pt>
                <c:pt idx="7428">
                  <c:v>25.369672166666664</c:v>
                </c:pt>
                <c:pt idx="7429">
                  <c:v>25.361475499999997</c:v>
                </c:pt>
                <c:pt idx="7430">
                  <c:v>25.330601166666675</c:v>
                </c:pt>
                <c:pt idx="7431">
                  <c:v>25.349999999999987</c:v>
                </c:pt>
                <c:pt idx="7432">
                  <c:v>25.336065500000007</c:v>
                </c:pt>
                <c:pt idx="7433">
                  <c:v>25.320218499999996</c:v>
                </c:pt>
                <c:pt idx="7434">
                  <c:v>25.316939833333311</c:v>
                </c:pt>
                <c:pt idx="7435">
                  <c:v>25.290437166666656</c:v>
                </c:pt>
                <c:pt idx="7436">
                  <c:v>25.306284166666671</c:v>
                </c:pt>
                <c:pt idx="7437">
                  <c:v>25.30491799999999</c:v>
                </c:pt>
                <c:pt idx="7438">
                  <c:v>25.302458833333311</c:v>
                </c:pt>
                <c:pt idx="7439">
                  <c:v>25.279507999999989</c:v>
                </c:pt>
                <c:pt idx="7440">
                  <c:v>25.281147333333305</c:v>
                </c:pt>
                <c:pt idx="7441">
                  <c:v>25.277322166666657</c:v>
                </c:pt>
                <c:pt idx="7442">
                  <c:v>25.266393333333305</c:v>
                </c:pt>
                <c:pt idx="7443">
                  <c:v>25.245901499999999</c:v>
                </c:pt>
                <c:pt idx="7444">
                  <c:v>25.245081833333309</c:v>
                </c:pt>
                <c:pt idx="7445">
                  <c:v>25.259835833333316</c:v>
                </c:pt>
                <c:pt idx="7446">
                  <c:v>25.244808499999998</c:v>
                </c:pt>
                <c:pt idx="7447">
                  <c:v>25.226502499999985</c:v>
                </c:pt>
                <c:pt idx="7448">
                  <c:v>25.227048833333313</c:v>
                </c:pt>
                <c:pt idx="7449">
                  <c:v>25.217486000000005</c:v>
                </c:pt>
                <c:pt idx="7450">
                  <c:v>25.217486000000005</c:v>
                </c:pt>
                <c:pt idx="7451">
                  <c:v>25.214753833333322</c:v>
                </c:pt>
                <c:pt idx="7452">
                  <c:v>25.209835833333322</c:v>
                </c:pt>
                <c:pt idx="7453">
                  <c:v>25.181420500000002</c:v>
                </c:pt>
                <c:pt idx="7454">
                  <c:v>25.180054500000004</c:v>
                </c:pt>
                <c:pt idx="7455">
                  <c:v>25.159289500000003</c:v>
                </c:pt>
                <c:pt idx="7456">
                  <c:v>25.176775833333323</c:v>
                </c:pt>
                <c:pt idx="7457">
                  <c:v>25.198087333333319</c:v>
                </c:pt>
                <c:pt idx="7458">
                  <c:v>25.194808666666692</c:v>
                </c:pt>
                <c:pt idx="7459">
                  <c:v>25.211202166666681</c:v>
                </c:pt>
                <c:pt idx="7460">
                  <c:v>25.233879666666681</c:v>
                </c:pt>
                <c:pt idx="7461">
                  <c:v>25.254371499999998</c:v>
                </c:pt>
                <c:pt idx="7462">
                  <c:v>25.255464333333311</c:v>
                </c:pt>
                <c:pt idx="7463">
                  <c:v>25.260382333333304</c:v>
                </c:pt>
                <c:pt idx="7464">
                  <c:v>25.266393333333305</c:v>
                </c:pt>
                <c:pt idx="7465">
                  <c:v>25.286885166666679</c:v>
                </c:pt>
                <c:pt idx="7466">
                  <c:v>25.306284000000005</c:v>
                </c:pt>
                <c:pt idx="7467">
                  <c:v>25.301365833333325</c:v>
                </c:pt>
                <c:pt idx="7468">
                  <c:v>25.305464166666681</c:v>
                </c:pt>
                <c:pt idx="7469">
                  <c:v>25.310109000000004</c:v>
                </c:pt>
                <c:pt idx="7470">
                  <c:v>25.312021666666681</c:v>
                </c:pt>
                <c:pt idx="7471">
                  <c:v>25.303278500000001</c:v>
                </c:pt>
                <c:pt idx="7472">
                  <c:v>25.302459000000006</c:v>
                </c:pt>
                <c:pt idx="7473">
                  <c:v>25.287704833333311</c:v>
                </c:pt>
                <c:pt idx="7474">
                  <c:v>25.288251333333314</c:v>
                </c:pt>
                <c:pt idx="7475">
                  <c:v>25.280327833333303</c:v>
                </c:pt>
                <c:pt idx="7476">
                  <c:v>25.277049166666668</c:v>
                </c:pt>
                <c:pt idx="7477">
                  <c:v>25.28934416666667</c:v>
                </c:pt>
                <c:pt idx="7478">
                  <c:v>25.2866118333333</c:v>
                </c:pt>
                <c:pt idx="7479">
                  <c:v>25.298907000000003</c:v>
                </c:pt>
                <c:pt idx="7480">
                  <c:v>25.313387833333323</c:v>
                </c:pt>
                <c:pt idx="7481">
                  <c:v>25.279234833333312</c:v>
                </c:pt>
                <c:pt idx="7482">
                  <c:v>25.273497000000006</c:v>
                </c:pt>
                <c:pt idx="7483">
                  <c:v>25.275409499999995</c:v>
                </c:pt>
                <c:pt idx="7484">
                  <c:v>25.255464166666684</c:v>
                </c:pt>
                <c:pt idx="7485">
                  <c:v>25.261748166666671</c:v>
                </c:pt>
                <c:pt idx="7486">
                  <c:v>25.243715333333313</c:v>
                </c:pt>
                <c:pt idx="7487">
                  <c:v>25.229234499999993</c:v>
                </c:pt>
                <c:pt idx="7488">
                  <c:v>25.22568266666666</c:v>
                </c:pt>
                <c:pt idx="7489">
                  <c:v>25.239890333333324</c:v>
                </c:pt>
                <c:pt idx="7490">
                  <c:v>25.252458666666683</c:v>
                </c:pt>
                <c:pt idx="7491">
                  <c:v>25.26038216666667</c:v>
                </c:pt>
                <c:pt idx="7492">
                  <c:v>25.24918000000001</c:v>
                </c:pt>
                <c:pt idx="7493">
                  <c:v>25.25054616666667</c:v>
                </c:pt>
                <c:pt idx="7494">
                  <c:v>25.25628383333331</c:v>
                </c:pt>
                <c:pt idx="7495">
                  <c:v>25.280874000000004</c:v>
                </c:pt>
                <c:pt idx="7496">
                  <c:v>25.270218166666684</c:v>
                </c:pt>
                <c:pt idx="7497">
                  <c:v>25.268305666666674</c:v>
                </c:pt>
                <c:pt idx="7498">
                  <c:v>25.272130833333311</c:v>
                </c:pt>
                <c:pt idx="7499">
                  <c:v>25.276775666666683</c:v>
                </c:pt>
                <c:pt idx="7500">
                  <c:v>25.268032499999983</c:v>
                </c:pt>
                <c:pt idx="7501">
                  <c:v>25.267759333333313</c:v>
                </c:pt>
                <c:pt idx="7502">
                  <c:v>25.25245866666668</c:v>
                </c:pt>
                <c:pt idx="7503">
                  <c:v>25.263387666666667</c:v>
                </c:pt>
                <c:pt idx="7504">
                  <c:v>25.233606333333306</c:v>
                </c:pt>
                <c:pt idx="7505">
                  <c:v>25.227868666666684</c:v>
                </c:pt>
                <c:pt idx="7506">
                  <c:v>25.240983499999992</c:v>
                </c:pt>
                <c:pt idx="7507">
                  <c:v>25.257376999999988</c:v>
                </c:pt>
                <c:pt idx="7508">
                  <c:v>25.246994499999992</c:v>
                </c:pt>
                <c:pt idx="7509">
                  <c:v>25.227868666666684</c:v>
                </c:pt>
                <c:pt idx="7510">
                  <c:v>25.213660999999988</c:v>
                </c:pt>
                <c:pt idx="7511">
                  <c:v>25.219125499999997</c:v>
                </c:pt>
                <c:pt idx="7512">
                  <c:v>25.231966999999994</c:v>
                </c:pt>
                <c:pt idx="7513">
                  <c:v>25.243169166666664</c:v>
                </c:pt>
                <c:pt idx="7514">
                  <c:v>25.245081666666668</c:v>
                </c:pt>
                <c:pt idx="7515">
                  <c:v>25.244535166666665</c:v>
                </c:pt>
                <c:pt idx="7516">
                  <c:v>25.212841166666667</c:v>
                </c:pt>
                <c:pt idx="7517">
                  <c:v>25.198906666666673</c:v>
                </c:pt>
                <c:pt idx="7518">
                  <c:v>25.194808333333327</c:v>
                </c:pt>
                <c:pt idx="7519">
                  <c:v>25.151912000000003</c:v>
                </c:pt>
                <c:pt idx="7520">
                  <c:v>25.141529499999987</c:v>
                </c:pt>
                <c:pt idx="7521">
                  <c:v>25.132512999999989</c:v>
                </c:pt>
                <c:pt idx="7522">
                  <c:v>25.123496666666661</c:v>
                </c:pt>
                <c:pt idx="7523">
                  <c:v>25.091256166666678</c:v>
                </c:pt>
                <c:pt idx="7524">
                  <c:v>25.07322333333331</c:v>
                </c:pt>
                <c:pt idx="7525">
                  <c:v>25.039616666666674</c:v>
                </c:pt>
                <c:pt idx="7526">
                  <c:v>25.007376333333323</c:v>
                </c:pt>
                <c:pt idx="7527">
                  <c:v>25.003824500000007</c:v>
                </c:pt>
                <c:pt idx="7528">
                  <c:v>24.982239833333292</c:v>
                </c:pt>
                <c:pt idx="7529">
                  <c:v>24.980054000000003</c:v>
                </c:pt>
                <c:pt idx="7530">
                  <c:v>24.978414666666669</c:v>
                </c:pt>
                <c:pt idx="7531">
                  <c:v>24.995354499999994</c:v>
                </c:pt>
                <c:pt idx="7532">
                  <c:v>24.991256000000003</c:v>
                </c:pt>
                <c:pt idx="7533">
                  <c:v>25.009562166666665</c:v>
                </c:pt>
                <c:pt idx="7534">
                  <c:v>24.995900833333305</c:v>
                </c:pt>
                <c:pt idx="7535">
                  <c:v>24.960654833333304</c:v>
                </c:pt>
                <c:pt idx="7536">
                  <c:v>24.96666566666666</c:v>
                </c:pt>
                <c:pt idx="7537">
                  <c:v>24.951911666666675</c:v>
                </c:pt>
                <c:pt idx="7538">
                  <c:v>24.942622166666659</c:v>
                </c:pt>
                <c:pt idx="7539">
                  <c:v>24.929234166666671</c:v>
                </c:pt>
                <c:pt idx="7540">
                  <c:v>24.913387333333322</c:v>
                </c:pt>
                <c:pt idx="7541">
                  <c:v>24.912841000000004</c:v>
                </c:pt>
                <c:pt idx="7542">
                  <c:v>24.901912166666676</c:v>
                </c:pt>
                <c:pt idx="7543">
                  <c:v>24.92158433333331</c:v>
                </c:pt>
                <c:pt idx="7544">
                  <c:v>24.933879499999996</c:v>
                </c:pt>
                <c:pt idx="7545">
                  <c:v>24.914207499999996</c:v>
                </c:pt>
                <c:pt idx="7546">
                  <c:v>24.92650266666665</c:v>
                </c:pt>
                <c:pt idx="7547">
                  <c:v>24.927048999999986</c:v>
                </c:pt>
                <c:pt idx="7548">
                  <c:v>24.921584499999987</c:v>
                </c:pt>
                <c:pt idx="7549">
                  <c:v>24.907923333333315</c:v>
                </c:pt>
                <c:pt idx="7550">
                  <c:v>24.913660999999987</c:v>
                </c:pt>
                <c:pt idx="7551">
                  <c:v>24.916939666666664</c:v>
                </c:pt>
                <c:pt idx="7552">
                  <c:v>24.914480666666677</c:v>
                </c:pt>
                <c:pt idx="7553">
                  <c:v>24.928141833333296</c:v>
                </c:pt>
                <c:pt idx="7554">
                  <c:v>24.926502499999984</c:v>
                </c:pt>
                <c:pt idx="7555">
                  <c:v>24.922404166666663</c:v>
                </c:pt>
                <c:pt idx="7556">
                  <c:v>24.9584698333333</c:v>
                </c:pt>
                <c:pt idx="7557">
                  <c:v>24.954917833333319</c:v>
                </c:pt>
                <c:pt idx="7558">
                  <c:v>24.964753999999989</c:v>
                </c:pt>
                <c:pt idx="7559">
                  <c:v>24.981147499999981</c:v>
                </c:pt>
                <c:pt idx="7560">
                  <c:v>24.984152999999989</c:v>
                </c:pt>
                <c:pt idx="7561">
                  <c:v>24.972131166666657</c:v>
                </c:pt>
                <c:pt idx="7562">
                  <c:v>24.963387999999977</c:v>
                </c:pt>
                <c:pt idx="7563">
                  <c:v>24.969671999999989</c:v>
                </c:pt>
                <c:pt idx="7564">
                  <c:v>24.97978133333331</c:v>
                </c:pt>
                <c:pt idx="7565">
                  <c:v>24.984972666666661</c:v>
                </c:pt>
                <c:pt idx="7566">
                  <c:v>24.971857833333317</c:v>
                </c:pt>
                <c:pt idx="7567">
                  <c:v>24.970764833333313</c:v>
                </c:pt>
                <c:pt idx="7568">
                  <c:v>24.982786666666655</c:v>
                </c:pt>
                <c:pt idx="7569">
                  <c:v>25.010382333333311</c:v>
                </c:pt>
                <c:pt idx="7570">
                  <c:v>25.028961666666675</c:v>
                </c:pt>
                <c:pt idx="7571">
                  <c:v>25.03606550000001</c:v>
                </c:pt>
                <c:pt idx="7572">
                  <c:v>25.027595499999993</c:v>
                </c:pt>
                <c:pt idx="7573">
                  <c:v>25.039344166666673</c:v>
                </c:pt>
                <c:pt idx="7574">
                  <c:v>25.036611999999987</c:v>
                </c:pt>
                <c:pt idx="7575">
                  <c:v>25.034426333333311</c:v>
                </c:pt>
                <c:pt idx="7576">
                  <c:v>25.055191333333315</c:v>
                </c:pt>
                <c:pt idx="7577">
                  <c:v>25.063934499999988</c:v>
                </c:pt>
                <c:pt idx="7578">
                  <c:v>25.063387999999989</c:v>
                </c:pt>
                <c:pt idx="7579">
                  <c:v>25.068306166666666</c:v>
                </c:pt>
                <c:pt idx="7580">
                  <c:v>25.073224166666677</c:v>
                </c:pt>
                <c:pt idx="7581">
                  <c:v>25.06420783333331</c:v>
                </c:pt>
                <c:pt idx="7582">
                  <c:v>25.092349833333298</c:v>
                </c:pt>
                <c:pt idx="7583">
                  <c:v>25.114207833333321</c:v>
                </c:pt>
                <c:pt idx="7584">
                  <c:v>25.113388166666684</c:v>
                </c:pt>
                <c:pt idx="7585">
                  <c:v>25.124043999999987</c:v>
                </c:pt>
                <c:pt idx="7586">
                  <c:v>25.124863666666684</c:v>
                </c:pt>
                <c:pt idx="7587">
                  <c:v>25.154918333333327</c:v>
                </c:pt>
                <c:pt idx="7588">
                  <c:v>25.18579266666665</c:v>
                </c:pt>
                <c:pt idx="7589">
                  <c:v>25.181147833333306</c:v>
                </c:pt>
                <c:pt idx="7590">
                  <c:v>25.194262499999997</c:v>
                </c:pt>
                <c:pt idx="7591">
                  <c:v>25.167213333333319</c:v>
                </c:pt>
                <c:pt idx="7592">
                  <c:v>25.173224333333316</c:v>
                </c:pt>
                <c:pt idx="7593">
                  <c:v>25.185245999999989</c:v>
                </c:pt>
                <c:pt idx="7594">
                  <c:v>25.176776166666677</c:v>
                </c:pt>
                <c:pt idx="7595">
                  <c:v>25.194535833333319</c:v>
                </c:pt>
                <c:pt idx="7596">
                  <c:v>25.188251666666673</c:v>
                </c:pt>
                <c:pt idx="7597">
                  <c:v>25.19234999999998</c:v>
                </c:pt>
                <c:pt idx="7598">
                  <c:v>25.181420999999986</c:v>
                </c:pt>
                <c:pt idx="7599">
                  <c:v>25.163114999999987</c:v>
                </c:pt>
                <c:pt idx="7600">
                  <c:v>25.171858000000014</c:v>
                </c:pt>
                <c:pt idx="7601">
                  <c:v>25.183606499999989</c:v>
                </c:pt>
                <c:pt idx="7602">
                  <c:v>25.175682999999989</c:v>
                </c:pt>
                <c:pt idx="7603">
                  <c:v>25.163934333333319</c:v>
                </c:pt>
                <c:pt idx="7604">
                  <c:v>25.140436999999984</c:v>
                </c:pt>
                <c:pt idx="7605">
                  <c:v>25.159289499999996</c:v>
                </c:pt>
                <c:pt idx="7606">
                  <c:v>25.15245883333332</c:v>
                </c:pt>
                <c:pt idx="7607">
                  <c:v>25.157376999999997</c:v>
                </c:pt>
                <c:pt idx="7608">
                  <c:v>25.158743166666664</c:v>
                </c:pt>
                <c:pt idx="7609">
                  <c:v>25.154371500000003</c:v>
                </c:pt>
                <c:pt idx="7610">
                  <c:v>25.13879783333331</c:v>
                </c:pt>
                <c:pt idx="7611">
                  <c:v>25.135792333333303</c:v>
                </c:pt>
                <c:pt idx="7612">
                  <c:v>25.152732166666659</c:v>
                </c:pt>
                <c:pt idx="7613">
                  <c:v>25.111475333333324</c:v>
                </c:pt>
                <c:pt idx="7614">
                  <c:v>25.100546499999989</c:v>
                </c:pt>
                <c:pt idx="7615">
                  <c:v>25.087158499999994</c:v>
                </c:pt>
                <c:pt idx="7616">
                  <c:v>25.049453499999988</c:v>
                </c:pt>
                <c:pt idx="7617">
                  <c:v>25.042622999999971</c:v>
                </c:pt>
                <c:pt idx="7618">
                  <c:v>24.99918033333331</c:v>
                </c:pt>
                <c:pt idx="7619">
                  <c:v>24.956010833333309</c:v>
                </c:pt>
                <c:pt idx="7620">
                  <c:v>24.91448066666668</c:v>
                </c:pt>
                <c:pt idx="7621">
                  <c:v>24.913934166666674</c:v>
                </c:pt>
                <c:pt idx="7622">
                  <c:v>24.913114499999999</c:v>
                </c:pt>
                <c:pt idx="7623">
                  <c:v>24.897540833333306</c:v>
                </c:pt>
                <c:pt idx="7624">
                  <c:v>24.913387666666665</c:v>
                </c:pt>
                <c:pt idx="7625">
                  <c:v>24.901912166666673</c:v>
                </c:pt>
                <c:pt idx="7626">
                  <c:v>24.881966833333315</c:v>
                </c:pt>
                <c:pt idx="7627">
                  <c:v>24.855190999999987</c:v>
                </c:pt>
                <c:pt idx="7628">
                  <c:v>24.863114666666661</c:v>
                </c:pt>
                <c:pt idx="7629">
                  <c:v>24.842349666666653</c:v>
                </c:pt>
                <c:pt idx="7630">
                  <c:v>24.849453333333319</c:v>
                </c:pt>
                <c:pt idx="7631">
                  <c:v>24.84398883333332</c:v>
                </c:pt>
                <c:pt idx="7632">
                  <c:v>24.843442499999981</c:v>
                </c:pt>
                <c:pt idx="7633">
                  <c:v>24.837158333333328</c:v>
                </c:pt>
                <c:pt idx="7634">
                  <c:v>24.816119999999987</c:v>
                </c:pt>
                <c:pt idx="7635">
                  <c:v>24.807923166666683</c:v>
                </c:pt>
                <c:pt idx="7636">
                  <c:v>24.789890499999988</c:v>
                </c:pt>
                <c:pt idx="7637">
                  <c:v>24.7816938333333</c:v>
                </c:pt>
                <c:pt idx="7638">
                  <c:v>24.781693833333296</c:v>
                </c:pt>
                <c:pt idx="7639">
                  <c:v>24.788524333333296</c:v>
                </c:pt>
                <c:pt idx="7640">
                  <c:v>24.772404166666668</c:v>
                </c:pt>
                <c:pt idx="7641">
                  <c:v>24.773223833333304</c:v>
                </c:pt>
                <c:pt idx="7642">
                  <c:v>24.776229333333312</c:v>
                </c:pt>
                <c:pt idx="7643">
                  <c:v>24.738797666666667</c:v>
                </c:pt>
                <c:pt idx="7644">
                  <c:v>24.731693833333313</c:v>
                </c:pt>
                <c:pt idx="7645">
                  <c:v>24.730054500000005</c:v>
                </c:pt>
                <c:pt idx="7646">
                  <c:v>24.742076333333312</c:v>
                </c:pt>
                <c:pt idx="7647">
                  <c:v>24.709289499999993</c:v>
                </c:pt>
                <c:pt idx="7648">
                  <c:v>24.683606333333309</c:v>
                </c:pt>
                <c:pt idx="7649">
                  <c:v>24.675956000000014</c:v>
                </c:pt>
                <c:pt idx="7650">
                  <c:v>24.656284000000014</c:v>
                </c:pt>
                <c:pt idx="7651">
                  <c:v>24.66147516666669</c:v>
                </c:pt>
                <c:pt idx="7652">
                  <c:v>24.649726499999989</c:v>
                </c:pt>
                <c:pt idx="7653">
                  <c:v>24.618579000000004</c:v>
                </c:pt>
                <c:pt idx="7654">
                  <c:v>24.632240166666683</c:v>
                </c:pt>
                <c:pt idx="7655">
                  <c:v>24.614753833333324</c:v>
                </c:pt>
                <c:pt idx="7656">
                  <c:v>24.585792166666664</c:v>
                </c:pt>
                <c:pt idx="7657">
                  <c:v>24.557103666666681</c:v>
                </c:pt>
                <c:pt idx="7658">
                  <c:v>24.54918016666668</c:v>
                </c:pt>
                <c:pt idx="7659">
                  <c:v>24.523497166666683</c:v>
                </c:pt>
                <c:pt idx="7660">
                  <c:v>24.512021833333314</c:v>
                </c:pt>
                <c:pt idx="7661">
                  <c:v>24.503278666666677</c:v>
                </c:pt>
                <c:pt idx="7662">
                  <c:v>24.486338666666654</c:v>
                </c:pt>
                <c:pt idx="7663">
                  <c:v>24.461475333333311</c:v>
                </c:pt>
                <c:pt idx="7664">
                  <c:v>24.457923499999996</c:v>
                </c:pt>
                <c:pt idx="7665">
                  <c:v>24.42322399999998</c:v>
                </c:pt>
                <c:pt idx="7666">
                  <c:v>24.408743166666653</c:v>
                </c:pt>
                <c:pt idx="7667">
                  <c:v>24.397540833333306</c:v>
                </c:pt>
                <c:pt idx="7668">
                  <c:v>24.394535333333316</c:v>
                </c:pt>
                <c:pt idx="7669">
                  <c:v>24.369398666666665</c:v>
                </c:pt>
                <c:pt idx="7670">
                  <c:v>24.373496999999986</c:v>
                </c:pt>
                <c:pt idx="7671">
                  <c:v>24.3434423333333</c:v>
                </c:pt>
                <c:pt idx="7672">
                  <c:v>24.325136333333305</c:v>
                </c:pt>
                <c:pt idx="7673">
                  <c:v>24.347267499999994</c:v>
                </c:pt>
                <c:pt idx="7674">
                  <c:v>24.34754066666666</c:v>
                </c:pt>
                <c:pt idx="7675">
                  <c:v>24.347540666666664</c:v>
                </c:pt>
                <c:pt idx="7676">
                  <c:v>24.346994333333317</c:v>
                </c:pt>
                <c:pt idx="7677">
                  <c:v>24.333059833333319</c:v>
                </c:pt>
                <c:pt idx="7678">
                  <c:v>24.332240166666679</c:v>
                </c:pt>
                <c:pt idx="7679">
                  <c:v>24.325409666666669</c:v>
                </c:pt>
                <c:pt idx="7680">
                  <c:v>24.337431666666678</c:v>
                </c:pt>
                <c:pt idx="7681">
                  <c:v>24.33032783333331</c:v>
                </c:pt>
                <c:pt idx="7682">
                  <c:v>24.313661166666687</c:v>
                </c:pt>
                <c:pt idx="7683">
                  <c:v>24.301639333333306</c:v>
                </c:pt>
                <c:pt idx="7684">
                  <c:v>24.260655833333306</c:v>
                </c:pt>
                <c:pt idx="7685">
                  <c:v>24.261202333333308</c:v>
                </c:pt>
                <c:pt idx="7686">
                  <c:v>24.281694166666671</c:v>
                </c:pt>
                <c:pt idx="7687">
                  <c:v>24.289617499999988</c:v>
                </c:pt>
                <c:pt idx="7688">
                  <c:v>24.287158333333316</c:v>
                </c:pt>
                <c:pt idx="7689">
                  <c:v>24.289071</c:v>
                </c:pt>
                <c:pt idx="7690">
                  <c:v>24.2765028333333</c:v>
                </c:pt>
                <c:pt idx="7691">
                  <c:v>24.253552000000003</c:v>
                </c:pt>
                <c:pt idx="7692">
                  <c:v>24.24918033333331</c:v>
                </c:pt>
                <c:pt idx="7693">
                  <c:v>24.21967216666668</c:v>
                </c:pt>
                <c:pt idx="7694">
                  <c:v>24.223770666666667</c:v>
                </c:pt>
                <c:pt idx="7695">
                  <c:v>24.24590183333331</c:v>
                </c:pt>
                <c:pt idx="7696">
                  <c:v>24.260929166666667</c:v>
                </c:pt>
                <c:pt idx="7697">
                  <c:v>24.243989333333317</c:v>
                </c:pt>
                <c:pt idx="7698">
                  <c:v>24.232513833333311</c:v>
                </c:pt>
                <c:pt idx="7699">
                  <c:v>24.223497500000001</c:v>
                </c:pt>
                <c:pt idx="7700">
                  <c:v>24.231147833333317</c:v>
                </c:pt>
                <c:pt idx="7701">
                  <c:v>24.20655766666669</c:v>
                </c:pt>
                <c:pt idx="7702">
                  <c:v>24.18551933333331</c:v>
                </c:pt>
                <c:pt idx="7703">
                  <c:v>24.185246166666673</c:v>
                </c:pt>
                <c:pt idx="7704">
                  <c:v>24.172131333333322</c:v>
                </c:pt>
                <c:pt idx="7705">
                  <c:v>24.137978166666709</c:v>
                </c:pt>
                <c:pt idx="7706">
                  <c:v>24.104098333333333</c:v>
                </c:pt>
                <c:pt idx="7707">
                  <c:v>24.067759500000012</c:v>
                </c:pt>
                <c:pt idx="7708">
                  <c:v>24.08005466666669</c:v>
                </c:pt>
                <c:pt idx="7709">
                  <c:v>24.089890833333325</c:v>
                </c:pt>
                <c:pt idx="7710">
                  <c:v>24.084153000000015</c:v>
                </c:pt>
                <c:pt idx="7711">
                  <c:v>24.081420833333318</c:v>
                </c:pt>
                <c:pt idx="7712">
                  <c:v>24.062841666666678</c:v>
                </c:pt>
                <c:pt idx="7713">
                  <c:v>24.051093000000026</c:v>
                </c:pt>
                <c:pt idx="7714">
                  <c:v>24.050000000000011</c:v>
                </c:pt>
                <c:pt idx="7715">
                  <c:v>24.049726666666672</c:v>
                </c:pt>
                <c:pt idx="7716">
                  <c:v>24.075409666666669</c:v>
                </c:pt>
                <c:pt idx="7717">
                  <c:v>24.074043500000002</c:v>
                </c:pt>
                <c:pt idx="7718">
                  <c:v>24.058469666666671</c:v>
                </c:pt>
                <c:pt idx="7719">
                  <c:v>24.065573333333312</c:v>
                </c:pt>
                <c:pt idx="7720">
                  <c:v>24.052731833333308</c:v>
                </c:pt>
                <c:pt idx="7721">
                  <c:v>24.046174500000003</c:v>
                </c:pt>
                <c:pt idx="7722">
                  <c:v>24.051639000000002</c:v>
                </c:pt>
                <c:pt idx="7723">
                  <c:v>24.047813833333322</c:v>
                </c:pt>
                <c:pt idx="7724">
                  <c:v>24.037431166666682</c:v>
                </c:pt>
                <c:pt idx="7725">
                  <c:v>24.039343666666671</c:v>
                </c:pt>
                <c:pt idx="7726">
                  <c:v>24.031420166666681</c:v>
                </c:pt>
                <c:pt idx="7727">
                  <c:v>24.03688466666669</c:v>
                </c:pt>
                <c:pt idx="7728">
                  <c:v>24.024043166666683</c:v>
                </c:pt>
                <c:pt idx="7729">
                  <c:v>24.040436666666672</c:v>
                </c:pt>
                <c:pt idx="7730">
                  <c:v>24.046720833333307</c:v>
                </c:pt>
                <c:pt idx="7731">
                  <c:v>24.062568000000006</c:v>
                </c:pt>
                <c:pt idx="7732">
                  <c:v>24.04781400000002</c:v>
                </c:pt>
                <c:pt idx="7733">
                  <c:v>24.050546166666678</c:v>
                </c:pt>
                <c:pt idx="7734">
                  <c:v>24.045081666666675</c:v>
                </c:pt>
                <c:pt idx="7735">
                  <c:v>24.028961500000015</c:v>
                </c:pt>
                <c:pt idx="7736">
                  <c:v>24.025409500000002</c:v>
                </c:pt>
                <c:pt idx="7737">
                  <c:v>24.030054333333332</c:v>
                </c:pt>
                <c:pt idx="7738">
                  <c:v>24.057376666666688</c:v>
                </c:pt>
                <c:pt idx="7739">
                  <c:v>24.073496833333312</c:v>
                </c:pt>
                <c:pt idx="7740">
                  <c:v>24.068851833333323</c:v>
                </c:pt>
                <c:pt idx="7741">
                  <c:v>24.046174333333322</c:v>
                </c:pt>
                <c:pt idx="7742">
                  <c:v>24.046174333333322</c:v>
                </c:pt>
                <c:pt idx="7743">
                  <c:v>24.040436499999998</c:v>
                </c:pt>
                <c:pt idx="7744">
                  <c:v>24.042895500000007</c:v>
                </c:pt>
                <c:pt idx="7745">
                  <c:v>24.041256166666685</c:v>
                </c:pt>
                <c:pt idx="7746">
                  <c:v>24.022950166666682</c:v>
                </c:pt>
                <c:pt idx="7747">
                  <c:v>24.025136</c:v>
                </c:pt>
                <c:pt idx="7748">
                  <c:v>23.995627833333302</c:v>
                </c:pt>
                <c:pt idx="7749">
                  <c:v>23.971857333333329</c:v>
                </c:pt>
                <c:pt idx="7750">
                  <c:v>23.96611949999998</c:v>
                </c:pt>
                <c:pt idx="7751">
                  <c:v>23.952458333333311</c:v>
                </c:pt>
                <c:pt idx="7752">
                  <c:v>23.928414666666647</c:v>
                </c:pt>
                <c:pt idx="7753">
                  <c:v>23.948633166666649</c:v>
                </c:pt>
                <c:pt idx="7754">
                  <c:v>23.937977333333329</c:v>
                </c:pt>
                <c:pt idx="7755">
                  <c:v>23.895900833333311</c:v>
                </c:pt>
                <c:pt idx="7756">
                  <c:v>23.895081166666678</c:v>
                </c:pt>
                <c:pt idx="7757">
                  <c:v>23.875408999999991</c:v>
                </c:pt>
                <c:pt idx="7758">
                  <c:v>23.866119499999989</c:v>
                </c:pt>
                <c:pt idx="7759">
                  <c:v>23.873496499999987</c:v>
                </c:pt>
                <c:pt idx="7760">
                  <c:v>23.85273149999999</c:v>
                </c:pt>
                <c:pt idx="7761">
                  <c:v>23.857922833333316</c:v>
                </c:pt>
                <c:pt idx="7762">
                  <c:v>23.858469333333311</c:v>
                </c:pt>
                <c:pt idx="7763">
                  <c:v>23.836611333333316</c:v>
                </c:pt>
                <c:pt idx="7764">
                  <c:v>23.819944666666679</c:v>
                </c:pt>
                <c:pt idx="7765">
                  <c:v>23.818032166666661</c:v>
                </c:pt>
                <c:pt idx="7766">
                  <c:v>23.820217999999986</c:v>
                </c:pt>
                <c:pt idx="7767">
                  <c:v>23.829234333333311</c:v>
                </c:pt>
                <c:pt idx="7768">
                  <c:v>23.821857333333327</c:v>
                </c:pt>
                <c:pt idx="7769">
                  <c:v>23.81912500000001</c:v>
                </c:pt>
                <c:pt idx="7770">
                  <c:v>23.816666000000001</c:v>
                </c:pt>
                <c:pt idx="7771">
                  <c:v>23.781693333333312</c:v>
                </c:pt>
                <c:pt idx="7772">
                  <c:v>23.775135999999989</c:v>
                </c:pt>
                <c:pt idx="7773">
                  <c:v>23.769398333333307</c:v>
                </c:pt>
                <c:pt idx="7774">
                  <c:v>23.75027266666666</c:v>
                </c:pt>
                <c:pt idx="7775">
                  <c:v>23.745081499999987</c:v>
                </c:pt>
                <c:pt idx="7776">
                  <c:v>23.733059666666669</c:v>
                </c:pt>
                <c:pt idx="7777">
                  <c:v>23.731420333333304</c:v>
                </c:pt>
                <c:pt idx="7778">
                  <c:v>23.746447666666647</c:v>
                </c:pt>
                <c:pt idx="7779">
                  <c:v>23.761201833333306</c:v>
                </c:pt>
                <c:pt idx="7780">
                  <c:v>23.757376666666673</c:v>
                </c:pt>
                <c:pt idx="7781">
                  <c:v>23.774043333333307</c:v>
                </c:pt>
                <c:pt idx="7782">
                  <c:v>23.79180283333331</c:v>
                </c:pt>
                <c:pt idx="7783">
                  <c:v>23.775955833333317</c:v>
                </c:pt>
                <c:pt idx="7784">
                  <c:v>23.760928666666661</c:v>
                </c:pt>
                <c:pt idx="7785">
                  <c:v>23.764207333333307</c:v>
                </c:pt>
                <c:pt idx="7786">
                  <c:v>23.7521855</c:v>
                </c:pt>
                <c:pt idx="7787">
                  <c:v>23.75928933333331</c:v>
                </c:pt>
                <c:pt idx="7788">
                  <c:v>23.754097999999999</c:v>
                </c:pt>
                <c:pt idx="7789">
                  <c:v>23.763660833333304</c:v>
                </c:pt>
                <c:pt idx="7790">
                  <c:v>23.735518666666671</c:v>
                </c:pt>
                <c:pt idx="7791">
                  <c:v>23.744535000000003</c:v>
                </c:pt>
                <c:pt idx="7792">
                  <c:v>23.766939333333312</c:v>
                </c:pt>
                <c:pt idx="7793">
                  <c:v>23.761748166666671</c:v>
                </c:pt>
                <c:pt idx="7794">
                  <c:v>23.768305499999993</c:v>
                </c:pt>
                <c:pt idx="7795">
                  <c:v>23.780600499999991</c:v>
                </c:pt>
                <c:pt idx="7796">
                  <c:v>23.795627833333306</c:v>
                </c:pt>
                <c:pt idx="7797">
                  <c:v>23.798086833333315</c:v>
                </c:pt>
                <c:pt idx="7798">
                  <c:v>23.780600499999991</c:v>
                </c:pt>
                <c:pt idx="7799">
                  <c:v>23.774589499999998</c:v>
                </c:pt>
                <c:pt idx="7800">
                  <c:v>23.791529499999999</c:v>
                </c:pt>
                <c:pt idx="7801">
                  <c:v>23.837977500000033</c:v>
                </c:pt>
                <c:pt idx="7802">
                  <c:v>23.850545833333317</c:v>
                </c:pt>
                <c:pt idx="7803">
                  <c:v>23.867212499999997</c:v>
                </c:pt>
                <c:pt idx="7804">
                  <c:v>23.85382450000002</c:v>
                </c:pt>
                <c:pt idx="7805">
                  <c:v>23.855463833333317</c:v>
                </c:pt>
                <c:pt idx="7806">
                  <c:v>23.850545833333317</c:v>
                </c:pt>
                <c:pt idx="7807">
                  <c:v>23.859562166666681</c:v>
                </c:pt>
                <c:pt idx="7808">
                  <c:v>23.874043000000007</c:v>
                </c:pt>
                <c:pt idx="7809">
                  <c:v>23.893441833333309</c:v>
                </c:pt>
                <c:pt idx="7810">
                  <c:v>23.89152933333331</c:v>
                </c:pt>
                <c:pt idx="7811">
                  <c:v>23.92076433333331</c:v>
                </c:pt>
                <c:pt idx="7812">
                  <c:v>23.9445348333333</c:v>
                </c:pt>
                <c:pt idx="7813">
                  <c:v>23.930873666666677</c:v>
                </c:pt>
                <c:pt idx="7814">
                  <c:v>23.953278000000001</c:v>
                </c:pt>
                <c:pt idx="7815">
                  <c:v>23.991256166666677</c:v>
                </c:pt>
                <c:pt idx="7816">
                  <c:v>23.977868166666688</c:v>
                </c:pt>
                <c:pt idx="7817">
                  <c:v>23.979234333333306</c:v>
                </c:pt>
                <c:pt idx="7818">
                  <c:v>23.982512999999969</c:v>
                </c:pt>
                <c:pt idx="7819">
                  <c:v>23.981420166666663</c:v>
                </c:pt>
                <c:pt idx="7820">
                  <c:v>23.990163333333303</c:v>
                </c:pt>
                <c:pt idx="7821">
                  <c:v>23.993168666666669</c:v>
                </c:pt>
                <c:pt idx="7822">
                  <c:v>24.004370833333319</c:v>
                </c:pt>
                <c:pt idx="7823">
                  <c:v>24.034698666666671</c:v>
                </c:pt>
                <c:pt idx="7824">
                  <c:v>24.055190499999988</c:v>
                </c:pt>
                <c:pt idx="7825">
                  <c:v>24.087977499999997</c:v>
                </c:pt>
                <c:pt idx="7826">
                  <c:v>24.107922833333316</c:v>
                </c:pt>
                <c:pt idx="7827">
                  <c:v>24.128414666666664</c:v>
                </c:pt>
                <c:pt idx="7828">
                  <c:v>24.115572999999987</c:v>
                </c:pt>
                <c:pt idx="7829">
                  <c:v>24.127868166666691</c:v>
                </c:pt>
                <c:pt idx="7830">
                  <c:v>24.124589499999992</c:v>
                </c:pt>
                <c:pt idx="7831">
                  <c:v>24.161474833333315</c:v>
                </c:pt>
                <c:pt idx="7832">
                  <c:v>24.154917333333326</c:v>
                </c:pt>
                <c:pt idx="7833">
                  <c:v>24.159835500000014</c:v>
                </c:pt>
                <c:pt idx="7834">
                  <c:v>24.155737166666668</c:v>
                </c:pt>
                <c:pt idx="7835">
                  <c:v>24.140709833333315</c:v>
                </c:pt>
                <c:pt idx="7836">
                  <c:v>24.152731666666675</c:v>
                </c:pt>
                <c:pt idx="7837">
                  <c:v>24.155463833333318</c:v>
                </c:pt>
                <c:pt idx="7838">
                  <c:v>24.155190666666684</c:v>
                </c:pt>
                <c:pt idx="7839">
                  <c:v>24.169944833333318</c:v>
                </c:pt>
                <c:pt idx="7840">
                  <c:v>24.185518666666667</c:v>
                </c:pt>
                <c:pt idx="7841">
                  <c:v>24.179781000000013</c:v>
                </c:pt>
                <c:pt idx="7842">
                  <c:v>24.167759333333318</c:v>
                </c:pt>
                <c:pt idx="7843">
                  <c:v>24.181967000000014</c:v>
                </c:pt>
                <c:pt idx="7844">
                  <c:v>24.206830333333318</c:v>
                </c:pt>
                <c:pt idx="7845">
                  <c:v>24.212568166666685</c:v>
                </c:pt>
                <c:pt idx="7846">
                  <c:v>24.233060000000005</c:v>
                </c:pt>
                <c:pt idx="7847">
                  <c:v>24.219945333333325</c:v>
                </c:pt>
                <c:pt idx="7848">
                  <c:v>24.231967166666692</c:v>
                </c:pt>
                <c:pt idx="7849">
                  <c:v>24.220765000000004</c:v>
                </c:pt>
                <c:pt idx="7850">
                  <c:v>24.255191333333311</c:v>
                </c:pt>
                <c:pt idx="7851">
                  <c:v>24.235245999999989</c:v>
                </c:pt>
                <c:pt idx="7852">
                  <c:v>24.242076666666662</c:v>
                </c:pt>
                <c:pt idx="7853">
                  <c:v>24.228142166666647</c:v>
                </c:pt>
                <c:pt idx="7854">
                  <c:v>24.216939999999987</c:v>
                </c:pt>
                <c:pt idx="7855">
                  <c:v>24.214480999999992</c:v>
                </c:pt>
                <c:pt idx="7856">
                  <c:v>24.210928999999993</c:v>
                </c:pt>
                <c:pt idx="7857">
                  <c:v>24.224316999999989</c:v>
                </c:pt>
                <c:pt idx="7858">
                  <c:v>24.216120333333304</c:v>
                </c:pt>
                <c:pt idx="7859">
                  <c:v>24.218306166666654</c:v>
                </c:pt>
                <c:pt idx="7860">
                  <c:v>24.210109499999987</c:v>
                </c:pt>
                <c:pt idx="7861">
                  <c:v>24.198634166666654</c:v>
                </c:pt>
                <c:pt idx="7862">
                  <c:v>24.207104166666674</c:v>
                </c:pt>
                <c:pt idx="7863">
                  <c:v>24.220492166666659</c:v>
                </c:pt>
                <c:pt idx="7864">
                  <c:v>24.241257166666674</c:v>
                </c:pt>
                <c:pt idx="7865">
                  <c:v>24.249453833333305</c:v>
                </c:pt>
                <c:pt idx="7866">
                  <c:v>24.265300833333299</c:v>
                </c:pt>
                <c:pt idx="7867">
                  <c:v>24.259836499999999</c:v>
                </c:pt>
                <c:pt idx="7868">
                  <c:v>24.2467218333333</c:v>
                </c:pt>
                <c:pt idx="7869">
                  <c:v>24.255738166666667</c:v>
                </c:pt>
                <c:pt idx="7870">
                  <c:v>24.293169833333309</c:v>
                </c:pt>
                <c:pt idx="7871">
                  <c:v>24.289344666666672</c:v>
                </c:pt>
                <c:pt idx="7872">
                  <c:v>24.266940333333309</c:v>
                </c:pt>
                <c:pt idx="7873">
                  <c:v>24.260382999999997</c:v>
                </c:pt>
                <c:pt idx="7874">
                  <c:v>24.230874833333324</c:v>
                </c:pt>
                <c:pt idx="7875">
                  <c:v>24.228415833333315</c:v>
                </c:pt>
                <c:pt idx="7876">
                  <c:v>24.236066000000005</c:v>
                </c:pt>
                <c:pt idx="7877">
                  <c:v>24.251093333333323</c:v>
                </c:pt>
                <c:pt idx="7878">
                  <c:v>24.262022166666672</c:v>
                </c:pt>
                <c:pt idx="7879">
                  <c:v>24.243989333333317</c:v>
                </c:pt>
                <c:pt idx="7880">
                  <c:v>24.235792499999995</c:v>
                </c:pt>
                <c:pt idx="7881">
                  <c:v>24.247814500000008</c:v>
                </c:pt>
                <c:pt idx="7882">
                  <c:v>24.207923833333325</c:v>
                </c:pt>
                <c:pt idx="7883">
                  <c:v>24.191257166666695</c:v>
                </c:pt>
                <c:pt idx="7884">
                  <c:v>24.186885666666694</c:v>
                </c:pt>
                <c:pt idx="7885">
                  <c:v>24.205737999999997</c:v>
                </c:pt>
                <c:pt idx="7886">
                  <c:v>24.198907500000008</c:v>
                </c:pt>
                <c:pt idx="7887">
                  <c:v>24.196175166666691</c:v>
                </c:pt>
                <c:pt idx="7888">
                  <c:v>24.180054999999999</c:v>
                </c:pt>
                <c:pt idx="7889">
                  <c:v>24.16557416666668</c:v>
                </c:pt>
                <c:pt idx="7890">
                  <c:v>24.163934833333318</c:v>
                </c:pt>
                <c:pt idx="7891">
                  <c:v>24.162295500000003</c:v>
                </c:pt>
                <c:pt idx="7892">
                  <c:v>24.175137000000003</c:v>
                </c:pt>
                <c:pt idx="7893">
                  <c:v>24.181694333333322</c:v>
                </c:pt>
                <c:pt idx="7894">
                  <c:v>24.190984000000014</c:v>
                </c:pt>
                <c:pt idx="7895">
                  <c:v>24.21912616666668</c:v>
                </c:pt>
                <c:pt idx="7896">
                  <c:v>24.199180833333319</c:v>
                </c:pt>
                <c:pt idx="7897">
                  <c:v>24.212022499999993</c:v>
                </c:pt>
                <c:pt idx="7898">
                  <c:v>24.215301166666677</c:v>
                </c:pt>
                <c:pt idx="7899">
                  <c:v>24.191803833333321</c:v>
                </c:pt>
                <c:pt idx="7900">
                  <c:v>24.18879833333331</c:v>
                </c:pt>
                <c:pt idx="7901">
                  <c:v>24.175683666666664</c:v>
                </c:pt>
                <c:pt idx="7902">
                  <c:v>24.166667166666677</c:v>
                </c:pt>
                <c:pt idx="7903">
                  <c:v>24.196448499999992</c:v>
                </c:pt>
                <c:pt idx="7904">
                  <c:v>24.197268166666685</c:v>
                </c:pt>
                <c:pt idx="7905">
                  <c:v>24.166666999999986</c:v>
                </c:pt>
                <c:pt idx="7906">
                  <c:v>24.162841833333307</c:v>
                </c:pt>
                <c:pt idx="7907">
                  <c:v>24.157923833333314</c:v>
                </c:pt>
                <c:pt idx="7908">
                  <c:v>24.153005833333317</c:v>
                </c:pt>
                <c:pt idx="7909">
                  <c:v>24.142623333333304</c:v>
                </c:pt>
                <c:pt idx="7910">
                  <c:v>24.110929333333317</c:v>
                </c:pt>
                <c:pt idx="7911">
                  <c:v>24.094262666666665</c:v>
                </c:pt>
                <c:pt idx="7912">
                  <c:v>24.059563166666678</c:v>
                </c:pt>
                <c:pt idx="7913">
                  <c:v>24.049727166666663</c:v>
                </c:pt>
                <c:pt idx="7914">
                  <c:v>24.054098833333317</c:v>
                </c:pt>
                <c:pt idx="7915">
                  <c:v>24.028688999999989</c:v>
                </c:pt>
                <c:pt idx="7916">
                  <c:v>24.010929499999992</c:v>
                </c:pt>
                <c:pt idx="7917">
                  <c:v>24.003552499999987</c:v>
                </c:pt>
                <c:pt idx="7918">
                  <c:v>23.985246499999977</c:v>
                </c:pt>
                <c:pt idx="7919">
                  <c:v>23.977869499999997</c:v>
                </c:pt>
                <c:pt idx="7920">
                  <c:v>23.966120833333296</c:v>
                </c:pt>
                <c:pt idx="7921">
                  <c:v>23.937705499999993</c:v>
                </c:pt>
                <c:pt idx="7922">
                  <c:v>23.923497833333293</c:v>
                </c:pt>
                <c:pt idx="7923">
                  <c:v>23.888251999999987</c:v>
                </c:pt>
                <c:pt idx="7924">
                  <c:v>23.862295833333306</c:v>
                </c:pt>
                <c:pt idx="7925">
                  <c:v>23.823224833333306</c:v>
                </c:pt>
                <c:pt idx="7926">
                  <c:v>23.81092966666667</c:v>
                </c:pt>
                <c:pt idx="7927">
                  <c:v>23.798907833333306</c:v>
                </c:pt>
                <c:pt idx="7928">
                  <c:v>23.792623666666653</c:v>
                </c:pt>
                <c:pt idx="7929">
                  <c:v>23.766394166666661</c:v>
                </c:pt>
                <c:pt idx="7930">
                  <c:v>23.707650999999988</c:v>
                </c:pt>
                <c:pt idx="7931">
                  <c:v>23.692077166666675</c:v>
                </c:pt>
                <c:pt idx="7932">
                  <c:v>23.687705499999996</c:v>
                </c:pt>
                <c:pt idx="7933">
                  <c:v>23.677322999999987</c:v>
                </c:pt>
                <c:pt idx="7934">
                  <c:v>23.670765666666675</c:v>
                </c:pt>
                <c:pt idx="7935">
                  <c:v>23.64972749999999</c:v>
                </c:pt>
                <c:pt idx="7936">
                  <c:v>23.615574500000001</c:v>
                </c:pt>
                <c:pt idx="7937">
                  <c:v>23.611749333333318</c:v>
                </c:pt>
                <c:pt idx="7938">
                  <c:v>23.60737783333332</c:v>
                </c:pt>
                <c:pt idx="7939">
                  <c:v>23.62377133333332</c:v>
                </c:pt>
                <c:pt idx="7940">
                  <c:v>23.637705833333321</c:v>
                </c:pt>
                <c:pt idx="7941">
                  <c:v>23.630602</c:v>
                </c:pt>
                <c:pt idx="7942">
                  <c:v>23.661476333333322</c:v>
                </c:pt>
                <c:pt idx="7943">
                  <c:v>23.673225000000013</c:v>
                </c:pt>
                <c:pt idx="7944">
                  <c:v>23.684700333333311</c:v>
                </c:pt>
                <c:pt idx="7945">
                  <c:v>23.636339666666668</c:v>
                </c:pt>
                <c:pt idx="7946">
                  <c:v>23.637705666666683</c:v>
                </c:pt>
                <c:pt idx="7947">
                  <c:v>23.640164833333319</c:v>
                </c:pt>
                <c:pt idx="7948">
                  <c:v>23.648634833333304</c:v>
                </c:pt>
                <c:pt idx="7949">
                  <c:v>23.640711333333311</c:v>
                </c:pt>
                <c:pt idx="7950">
                  <c:v>23.64808833333332</c:v>
                </c:pt>
                <c:pt idx="7951">
                  <c:v>23.66885333333332</c:v>
                </c:pt>
                <c:pt idx="7952">
                  <c:v>23.69098450000001</c:v>
                </c:pt>
                <c:pt idx="7953">
                  <c:v>23.696448999999987</c:v>
                </c:pt>
                <c:pt idx="7954">
                  <c:v>23.699181166666687</c:v>
                </c:pt>
                <c:pt idx="7955">
                  <c:v>23.70054716666667</c:v>
                </c:pt>
                <c:pt idx="7956">
                  <c:v>23.699181166666691</c:v>
                </c:pt>
                <c:pt idx="7957">
                  <c:v>23.686339499999985</c:v>
                </c:pt>
                <c:pt idx="7958">
                  <c:v>23.668853166666686</c:v>
                </c:pt>
                <c:pt idx="7959">
                  <c:v>23.67213183333331</c:v>
                </c:pt>
                <c:pt idx="7960">
                  <c:v>23.684426833333312</c:v>
                </c:pt>
                <c:pt idx="7961">
                  <c:v>23.692077000000001</c:v>
                </c:pt>
                <c:pt idx="7962">
                  <c:v>23.709290166666676</c:v>
                </c:pt>
                <c:pt idx="7963">
                  <c:v>23.680875000000011</c:v>
                </c:pt>
                <c:pt idx="7964">
                  <c:v>23.66912633333331</c:v>
                </c:pt>
                <c:pt idx="7965">
                  <c:v>23.668853000000013</c:v>
                </c:pt>
                <c:pt idx="7966">
                  <c:v>23.667213666666665</c:v>
                </c:pt>
                <c:pt idx="7967">
                  <c:v>23.681967666666683</c:v>
                </c:pt>
                <c:pt idx="7968">
                  <c:v>23.690437666666664</c:v>
                </c:pt>
                <c:pt idx="7969">
                  <c:v>23.711476000000001</c:v>
                </c:pt>
                <c:pt idx="7970">
                  <c:v>23.689891333333321</c:v>
                </c:pt>
                <c:pt idx="7971">
                  <c:v>23.704372166666676</c:v>
                </c:pt>
                <c:pt idx="7972">
                  <c:v>23.710656333333322</c:v>
                </c:pt>
                <c:pt idx="7973">
                  <c:v>23.734426833333305</c:v>
                </c:pt>
                <c:pt idx="7974">
                  <c:v>23.730601666666679</c:v>
                </c:pt>
                <c:pt idx="7975">
                  <c:v>23.770219166666671</c:v>
                </c:pt>
                <c:pt idx="7976">
                  <c:v>23.772951333333328</c:v>
                </c:pt>
                <c:pt idx="7977">
                  <c:v>23.751639833333311</c:v>
                </c:pt>
                <c:pt idx="7978">
                  <c:v>23.777596166666683</c:v>
                </c:pt>
                <c:pt idx="7979">
                  <c:v>23.7857928333333</c:v>
                </c:pt>
                <c:pt idx="7980">
                  <c:v>23.790710833333307</c:v>
                </c:pt>
                <c:pt idx="7981">
                  <c:v>23.792350166666683</c:v>
                </c:pt>
                <c:pt idx="7982">
                  <c:v>23.807650666666689</c:v>
                </c:pt>
                <c:pt idx="7983">
                  <c:v>23.809016833333313</c:v>
                </c:pt>
                <c:pt idx="7984">
                  <c:v>23.84016433333332</c:v>
                </c:pt>
                <c:pt idx="7985">
                  <c:v>23.856284500000005</c:v>
                </c:pt>
                <c:pt idx="7986">
                  <c:v>23.847541333333318</c:v>
                </c:pt>
                <c:pt idx="7987">
                  <c:v>23.832240666666671</c:v>
                </c:pt>
                <c:pt idx="7988">
                  <c:v>23.848634166666674</c:v>
                </c:pt>
                <c:pt idx="7989">
                  <c:v>23.829235333333319</c:v>
                </c:pt>
                <c:pt idx="7990">
                  <c:v>23.840984000000013</c:v>
                </c:pt>
                <c:pt idx="7991">
                  <c:v>23.845082333333313</c:v>
                </c:pt>
                <c:pt idx="7992">
                  <c:v>23.855737999999985</c:v>
                </c:pt>
                <c:pt idx="7993">
                  <c:v>23.87759583333332</c:v>
                </c:pt>
                <c:pt idx="7994">
                  <c:v>23.883060333333319</c:v>
                </c:pt>
                <c:pt idx="7995">
                  <c:v>23.868306166666667</c:v>
                </c:pt>
                <c:pt idx="7996">
                  <c:v>23.857923666666686</c:v>
                </c:pt>
                <c:pt idx="7997">
                  <c:v>23.845355333333316</c:v>
                </c:pt>
                <c:pt idx="7998">
                  <c:v>23.819398999999997</c:v>
                </c:pt>
                <c:pt idx="7999">
                  <c:v>23.816666666666674</c:v>
                </c:pt>
                <c:pt idx="8000">
                  <c:v>23.803551833333319</c:v>
                </c:pt>
                <c:pt idx="8001">
                  <c:v>23.79808733333331</c:v>
                </c:pt>
                <c:pt idx="8002">
                  <c:v>23.778141999999985</c:v>
                </c:pt>
                <c:pt idx="8003">
                  <c:v>23.777049166666668</c:v>
                </c:pt>
                <c:pt idx="8004">
                  <c:v>23.765027333333304</c:v>
                </c:pt>
                <c:pt idx="8005">
                  <c:v>23.794808833333317</c:v>
                </c:pt>
                <c:pt idx="8006">
                  <c:v>23.792622999999978</c:v>
                </c:pt>
                <c:pt idx="8007">
                  <c:v>23.783333333333296</c:v>
                </c:pt>
                <c:pt idx="8008">
                  <c:v>23.78169399999998</c:v>
                </c:pt>
                <c:pt idx="8009">
                  <c:v>23.781967166666675</c:v>
                </c:pt>
                <c:pt idx="8010">
                  <c:v>23.780874333333315</c:v>
                </c:pt>
                <c:pt idx="8011">
                  <c:v>23.768305999999981</c:v>
                </c:pt>
                <c:pt idx="8012">
                  <c:v>23.750273333333304</c:v>
                </c:pt>
                <c:pt idx="8013">
                  <c:v>23.740710499999981</c:v>
                </c:pt>
                <c:pt idx="8014">
                  <c:v>23.732786999999981</c:v>
                </c:pt>
                <c:pt idx="8015">
                  <c:v>23.709289833333305</c:v>
                </c:pt>
                <c:pt idx="8016">
                  <c:v>23.721038333333311</c:v>
                </c:pt>
                <c:pt idx="8017">
                  <c:v>23.72814216666665</c:v>
                </c:pt>
                <c:pt idx="8018">
                  <c:v>23.744808833333316</c:v>
                </c:pt>
                <c:pt idx="8019">
                  <c:v>23.759016499999987</c:v>
                </c:pt>
                <c:pt idx="8020">
                  <c:v>23.743442833333294</c:v>
                </c:pt>
                <c:pt idx="8021">
                  <c:v>23.729235166666665</c:v>
                </c:pt>
                <c:pt idx="8022">
                  <c:v>23.710109499999987</c:v>
                </c:pt>
                <c:pt idx="8023">
                  <c:v>23.699726999999989</c:v>
                </c:pt>
                <c:pt idx="8024">
                  <c:v>23.714207833333319</c:v>
                </c:pt>
                <c:pt idx="8025">
                  <c:v>23.746721666666662</c:v>
                </c:pt>
                <c:pt idx="8026">
                  <c:v>23.761202499999989</c:v>
                </c:pt>
                <c:pt idx="8027">
                  <c:v>23.774863666666679</c:v>
                </c:pt>
                <c:pt idx="8028">
                  <c:v>23.777869166666683</c:v>
                </c:pt>
                <c:pt idx="8029">
                  <c:v>23.766120499999989</c:v>
                </c:pt>
                <c:pt idx="8030">
                  <c:v>23.785792666666655</c:v>
                </c:pt>
                <c:pt idx="8031">
                  <c:v>23.791803666666674</c:v>
                </c:pt>
                <c:pt idx="8032">
                  <c:v>23.796448499999986</c:v>
                </c:pt>
                <c:pt idx="8033">
                  <c:v>23.797268166666676</c:v>
                </c:pt>
                <c:pt idx="8034">
                  <c:v>23.792896499999987</c:v>
                </c:pt>
                <c:pt idx="8035">
                  <c:v>23.752459333333306</c:v>
                </c:pt>
                <c:pt idx="8036">
                  <c:v>23.739891166666684</c:v>
                </c:pt>
                <c:pt idx="8037">
                  <c:v>23.72622999999998</c:v>
                </c:pt>
                <c:pt idx="8038">
                  <c:v>23.687432166666671</c:v>
                </c:pt>
                <c:pt idx="8039">
                  <c:v>23.667760000000001</c:v>
                </c:pt>
                <c:pt idx="8040">
                  <c:v>23.666940333333322</c:v>
                </c:pt>
                <c:pt idx="8041">
                  <c:v>23.667213666666687</c:v>
                </c:pt>
                <c:pt idx="8042">
                  <c:v>23.655465000000021</c:v>
                </c:pt>
                <c:pt idx="8043">
                  <c:v>23.657650666666694</c:v>
                </c:pt>
                <c:pt idx="8044">
                  <c:v>23.629508500000004</c:v>
                </c:pt>
                <c:pt idx="8045">
                  <c:v>23.629781833333318</c:v>
                </c:pt>
                <c:pt idx="8046">
                  <c:v>23.62923533333332</c:v>
                </c:pt>
                <c:pt idx="8047">
                  <c:v>23.632240833333313</c:v>
                </c:pt>
                <c:pt idx="8048">
                  <c:v>23.599727166666671</c:v>
                </c:pt>
                <c:pt idx="8049">
                  <c:v>23.612842000000001</c:v>
                </c:pt>
                <c:pt idx="8050">
                  <c:v>23.603279166666677</c:v>
                </c:pt>
                <c:pt idx="8051">
                  <c:v>23.606831166666687</c:v>
                </c:pt>
                <c:pt idx="8052">
                  <c:v>23.621038833333319</c:v>
                </c:pt>
                <c:pt idx="8053">
                  <c:v>23.637159166666688</c:v>
                </c:pt>
                <c:pt idx="8054">
                  <c:v>23.643443333333309</c:v>
                </c:pt>
                <c:pt idx="8055">
                  <c:v>23.644262999999999</c:v>
                </c:pt>
                <c:pt idx="8056">
                  <c:v>23.672405166666678</c:v>
                </c:pt>
                <c:pt idx="8057">
                  <c:v>23.669126499999987</c:v>
                </c:pt>
                <c:pt idx="8058">
                  <c:v>23.688525499999987</c:v>
                </c:pt>
                <c:pt idx="8059">
                  <c:v>23.678416333333303</c:v>
                </c:pt>
                <c:pt idx="8060">
                  <c:v>23.684700499999987</c:v>
                </c:pt>
                <c:pt idx="8061">
                  <c:v>23.670219666666657</c:v>
                </c:pt>
                <c:pt idx="8062">
                  <c:v>23.671585833333317</c:v>
                </c:pt>
                <c:pt idx="8063">
                  <c:v>23.685520166666663</c:v>
                </c:pt>
                <c:pt idx="8064">
                  <c:v>23.689618499999987</c:v>
                </c:pt>
                <c:pt idx="8065">
                  <c:v>23.681421666666665</c:v>
                </c:pt>
                <c:pt idx="8066">
                  <c:v>23.669673166666673</c:v>
                </c:pt>
                <c:pt idx="8067">
                  <c:v>23.661749666666648</c:v>
                </c:pt>
                <c:pt idx="8068">
                  <c:v>23.686066499999992</c:v>
                </c:pt>
                <c:pt idx="8069">
                  <c:v>23.688252333333303</c:v>
                </c:pt>
                <c:pt idx="8070">
                  <c:v>23.690437999999986</c:v>
                </c:pt>
                <c:pt idx="8071">
                  <c:v>23.673771333333317</c:v>
                </c:pt>
                <c:pt idx="8072">
                  <c:v>23.690711166666674</c:v>
                </c:pt>
                <c:pt idx="8073">
                  <c:v>23.691257499999995</c:v>
                </c:pt>
                <c:pt idx="8074">
                  <c:v>23.675683833333306</c:v>
                </c:pt>
                <c:pt idx="8075">
                  <c:v>23.672951500000003</c:v>
                </c:pt>
                <c:pt idx="8076">
                  <c:v>23.667760333333312</c:v>
                </c:pt>
                <c:pt idx="8077">
                  <c:v>23.660929833333306</c:v>
                </c:pt>
                <c:pt idx="8078">
                  <c:v>23.653552833333311</c:v>
                </c:pt>
                <c:pt idx="8079">
                  <c:v>23.644536499999987</c:v>
                </c:pt>
                <c:pt idx="8080">
                  <c:v>23.623771499999997</c:v>
                </c:pt>
                <c:pt idx="8081">
                  <c:v>23.628416333333309</c:v>
                </c:pt>
                <c:pt idx="8082">
                  <c:v>23.65191350000001</c:v>
                </c:pt>
                <c:pt idx="8083">
                  <c:v>23.674864333333336</c:v>
                </c:pt>
                <c:pt idx="8084">
                  <c:v>23.6620228333333</c:v>
                </c:pt>
                <c:pt idx="8085">
                  <c:v>23.653279500000011</c:v>
                </c:pt>
                <c:pt idx="8086">
                  <c:v>23.622405166666685</c:v>
                </c:pt>
                <c:pt idx="8087">
                  <c:v>23.604099166666682</c:v>
                </c:pt>
                <c:pt idx="8088">
                  <c:v>23.584153833333318</c:v>
                </c:pt>
                <c:pt idx="8089">
                  <c:v>23.593989833333318</c:v>
                </c:pt>
                <c:pt idx="8090">
                  <c:v>23.612569000000004</c:v>
                </c:pt>
                <c:pt idx="8091">
                  <c:v>23.633607166666682</c:v>
                </c:pt>
                <c:pt idx="8092">
                  <c:v>23.643989666666684</c:v>
                </c:pt>
                <c:pt idx="8093">
                  <c:v>23.630874833333326</c:v>
                </c:pt>
                <c:pt idx="8094">
                  <c:v>23.647541500000003</c:v>
                </c:pt>
                <c:pt idx="8095">
                  <c:v>23.682514166666667</c:v>
                </c:pt>
                <c:pt idx="8096">
                  <c:v>23.710656166666674</c:v>
                </c:pt>
                <c:pt idx="8097">
                  <c:v>23.722951166666686</c:v>
                </c:pt>
                <c:pt idx="8098">
                  <c:v>23.759016666666664</c:v>
                </c:pt>
                <c:pt idx="8099">
                  <c:v>23.793442999999986</c:v>
                </c:pt>
                <c:pt idx="8100">
                  <c:v>23.818579666666661</c:v>
                </c:pt>
                <c:pt idx="8101">
                  <c:v>23.822951166666684</c:v>
                </c:pt>
                <c:pt idx="8102">
                  <c:v>23.826776333333306</c:v>
                </c:pt>
                <c:pt idx="8103">
                  <c:v>23.842896666666658</c:v>
                </c:pt>
                <c:pt idx="8104">
                  <c:v>23.856284666666671</c:v>
                </c:pt>
                <c:pt idx="8105">
                  <c:v>23.868579666666662</c:v>
                </c:pt>
                <c:pt idx="8106">
                  <c:v>23.871858500000009</c:v>
                </c:pt>
                <c:pt idx="8107">
                  <c:v>23.907377666666665</c:v>
                </c:pt>
                <c:pt idx="8108">
                  <c:v>23.935792833333295</c:v>
                </c:pt>
                <c:pt idx="8109">
                  <c:v>23.96502766666665</c:v>
                </c:pt>
                <c:pt idx="8110">
                  <c:v>23.977596000000002</c:v>
                </c:pt>
                <c:pt idx="8111">
                  <c:v>23.986885500000003</c:v>
                </c:pt>
                <c:pt idx="8112">
                  <c:v>23.966393833333299</c:v>
                </c:pt>
                <c:pt idx="8113">
                  <c:v>23.957650666666677</c:v>
                </c:pt>
                <c:pt idx="8114">
                  <c:v>23.966120499999988</c:v>
                </c:pt>
                <c:pt idx="8115">
                  <c:v>23.973497499999993</c:v>
                </c:pt>
                <c:pt idx="8116">
                  <c:v>23.958197000000002</c:v>
                </c:pt>
                <c:pt idx="8117">
                  <c:v>23.961202499999985</c:v>
                </c:pt>
                <c:pt idx="8118">
                  <c:v>23.95956316666668</c:v>
                </c:pt>
                <c:pt idx="8119">
                  <c:v>23.960382833333295</c:v>
                </c:pt>
                <c:pt idx="8120">
                  <c:v>23.958743499999983</c:v>
                </c:pt>
                <c:pt idx="8121">
                  <c:v>23.959836333333318</c:v>
                </c:pt>
                <c:pt idx="8122">
                  <c:v>23.984972833333313</c:v>
                </c:pt>
                <c:pt idx="8123">
                  <c:v>23.981147666666669</c:v>
                </c:pt>
                <c:pt idx="8124">
                  <c:v>23.974317166666665</c:v>
                </c:pt>
                <c:pt idx="8125">
                  <c:v>23.95901666666667</c:v>
                </c:pt>
                <c:pt idx="8126">
                  <c:v>23.96885266666667</c:v>
                </c:pt>
                <c:pt idx="8127">
                  <c:v>23.97841549999999</c:v>
                </c:pt>
                <c:pt idx="8128">
                  <c:v>23.97349749999999</c:v>
                </c:pt>
                <c:pt idx="8129">
                  <c:v>23.974863500000001</c:v>
                </c:pt>
                <c:pt idx="8130">
                  <c:v>23.973224166666665</c:v>
                </c:pt>
                <c:pt idx="8131">
                  <c:v>23.976775999999987</c:v>
                </c:pt>
                <c:pt idx="8132">
                  <c:v>23.947267833333306</c:v>
                </c:pt>
                <c:pt idx="8133">
                  <c:v>23.952185999999987</c:v>
                </c:pt>
                <c:pt idx="8134">
                  <c:v>23.957377166666671</c:v>
                </c:pt>
                <c:pt idx="8135">
                  <c:v>23.965300666666653</c:v>
                </c:pt>
                <c:pt idx="8136">
                  <c:v>23.960655833333306</c:v>
                </c:pt>
                <c:pt idx="8137">
                  <c:v>23.966939833333296</c:v>
                </c:pt>
                <c:pt idx="8138">
                  <c:v>23.974863333333317</c:v>
                </c:pt>
                <c:pt idx="8139">
                  <c:v>23.956830499999999</c:v>
                </c:pt>
                <c:pt idx="8140">
                  <c:v>23.978688333333309</c:v>
                </c:pt>
                <c:pt idx="8141">
                  <c:v>23.982786666666655</c:v>
                </c:pt>
                <c:pt idx="8142">
                  <c:v>23.980054499999991</c:v>
                </c:pt>
                <c:pt idx="8143">
                  <c:v>23.977595333333319</c:v>
                </c:pt>
                <c:pt idx="8144">
                  <c:v>23.975682833333298</c:v>
                </c:pt>
                <c:pt idx="8145">
                  <c:v>23.992622833333293</c:v>
                </c:pt>
                <c:pt idx="8146">
                  <c:v>24.008469833333312</c:v>
                </c:pt>
                <c:pt idx="8147">
                  <c:v>24.001639333333312</c:v>
                </c:pt>
                <c:pt idx="8148">
                  <c:v>24.028961666666678</c:v>
                </c:pt>
                <c:pt idx="8149">
                  <c:v>24.015847000000008</c:v>
                </c:pt>
                <c:pt idx="8150">
                  <c:v>24.007103833333321</c:v>
                </c:pt>
                <c:pt idx="8151">
                  <c:v>23.983333333333306</c:v>
                </c:pt>
                <c:pt idx="8152">
                  <c:v>23.976502666666679</c:v>
                </c:pt>
                <c:pt idx="8153">
                  <c:v>23.989617499999987</c:v>
                </c:pt>
                <c:pt idx="8154">
                  <c:v>23.9773225</c:v>
                </c:pt>
                <c:pt idx="8155">
                  <c:v>23.932513833333307</c:v>
                </c:pt>
                <c:pt idx="8156">
                  <c:v>23.910929166666687</c:v>
                </c:pt>
                <c:pt idx="8157">
                  <c:v>23.923497499999993</c:v>
                </c:pt>
                <c:pt idx="8158">
                  <c:v>23.920765333333318</c:v>
                </c:pt>
                <c:pt idx="8159">
                  <c:v>23.906011166666687</c:v>
                </c:pt>
                <c:pt idx="8160">
                  <c:v>23.877869000000018</c:v>
                </c:pt>
                <c:pt idx="8161">
                  <c:v>23.886065666666681</c:v>
                </c:pt>
                <c:pt idx="8162">
                  <c:v>23.872951000000011</c:v>
                </c:pt>
                <c:pt idx="8163">
                  <c:v>23.854644999999987</c:v>
                </c:pt>
                <c:pt idx="8164">
                  <c:v>23.839617666666665</c:v>
                </c:pt>
                <c:pt idx="8165">
                  <c:v>23.82021883333331</c:v>
                </c:pt>
                <c:pt idx="8166">
                  <c:v>23.81994550000001</c:v>
                </c:pt>
                <c:pt idx="8167">
                  <c:v>23.789344333333304</c:v>
                </c:pt>
                <c:pt idx="8168">
                  <c:v>23.771311666666676</c:v>
                </c:pt>
                <c:pt idx="8169">
                  <c:v>23.750819999999987</c:v>
                </c:pt>
                <c:pt idx="8170">
                  <c:v>23.739071333333321</c:v>
                </c:pt>
                <c:pt idx="8171">
                  <c:v>23.724043999999989</c:v>
                </c:pt>
                <c:pt idx="8172">
                  <c:v>23.738524833333305</c:v>
                </c:pt>
                <c:pt idx="8173">
                  <c:v>23.724043833333305</c:v>
                </c:pt>
                <c:pt idx="8174">
                  <c:v>23.725136833333291</c:v>
                </c:pt>
                <c:pt idx="8175">
                  <c:v>23.708470166666658</c:v>
                </c:pt>
                <c:pt idx="8176">
                  <c:v>23.701092999999986</c:v>
                </c:pt>
                <c:pt idx="8177">
                  <c:v>23.691803333333326</c:v>
                </c:pt>
                <c:pt idx="8178">
                  <c:v>23.693715833333311</c:v>
                </c:pt>
                <c:pt idx="8179">
                  <c:v>23.684972666666674</c:v>
                </c:pt>
                <c:pt idx="8180">
                  <c:v>23.683606499999989</c:v>
                </c:pt>
                <c:pt idx="8181">
                  <c:v>23.668305833333307</c:v>
                </c:pt>
                <c:pt idx="8182">
                  <c:v>23.635792166666665</c:v>
                </c:pt>
                <c:pt idx="8183">
                  <c:v>23.631147499999997</c:v>
                </c:pt>
                <c:pt idx="8184">
                  <c:v>23.613660999999997</c:v>
                </c:pt>
                <c:pt idx="8185">
                  <c:v>23.625409666666666</c:v>
                </c:pt>
                <c:pt idx="8186">
                  <c:v>23.624043500000003</c:v>
                </c:pt>
                <c:pt idx="8187">
                  <c:v>23.609289333333319</c:v>
                </c:pt>
                <c:pt idx="8188">
                  <c:v>23.586884999999999</c:v>
                </c:pt>
                <c:pt idx="8189">
                  <c:v>23.572950666666678</c:v>
                </c:pt>
                <c:pt idx="8190">
                  <c:v>23.567486333333314</c:v>
                </c:pt>
                <c:pt idx="8191">
                  <c:v>23.569672166666667</c:v>
                </c:pt>
                <c:pt idx="8192">
                  <c:v>23.578415333333311</c:v>
                </c:pt>
                <c:pt idx="8193">
                  <c:v>23.574043666666668</c:v>
                </c:pt>
                <c:pt idx="8194">
                  <c:v>23.579235000000001</c:v>
                </c:pt>
                <c:pt idx="8195">
                  <c:v>23.571858000000027</c:v>
                </c:pt>
                <c:pt idx="8196">
                  <c:v>23.568852500000006</c:v>
                </c:pt>
                <c:pt idx="8197">
                  <c:v>23.563388166666677</c:v>
                </c:pt>
                <c:pt idx="8198">
                  <c:v>23.551093000000005</c:v>
                </c:pt>
                <c:pt idx="8199">
                  <c:v>23.560382666666669</c:v>
                </c:pt>
                <c:pt idx="8200">
                  <c:v>23.571311666666677</c:v>
                </c:pt>
                <c:pt idx="8201">
                  <c:v>23.577049333333306</c:v>
                </c:pt>
                <c:pt idx="8202">
                  <c:v>23.543715999999989</c:v>
                </c:pt>
                <c:pt idx="8203">
                  <c:v>23.52650299999998</c:v>
                </c:pt>
                <c:pt idx="8204">
                  <c:v>23.547814499999994</c:v>
                </c:pt>
                <c:pt idx="8205">
                  <c:v>23.517213333333316</c:v>
                </c:pt>
                <c:pt idx="8206">
                  <c:v>23.504371833333316</c:v>
                </c:pt>
                <c:pt idx="8207">
                  <c:v>23.503825333333321</c:v>
                </c:pt>
                <c:pt idx="8208">
                  <c:v>23.477322666666669</c:v>
                </c:pt>
                <c:pt idx="8209">
                  <c:v>23.484699666666657</c:v>
                </c:pt>
                <c:pt idx="8210">
                  <c:v>23.461475666666679</c:v>
                </c:pt>
                <c:pt idx="8211">
                  <c:v>23.477322666666666</c:v>
                </c:pt>
                <c:pt idx="8212">
                  <c:v>23.459289999999989</c:v>
                </c:pt>
                <c:pt idx="8213">
                  <c:v>23.452459333333305</c:v>
                </c:pt>
                <c:pt idx="8214">
                  <c:v>23.442623166666657</c:v>
                </c:pt>
                <c:pt idx="8215">
                  <c:v>23.481694166666664</c:v>
                </c:pt>
                <c:pt idx="8216">
                  <c:v>23.49262316666665</c:v>
                </c:pt>
                <c:pt idx="8217">
                  <c:v>23.466120499999981</c:v>
                </c:pt>
                <c:pt idx="8218">
                  <c:v>23.478688833333305</c:v>
                </c:pt>
                <c:pt idx="8219">
                  <c:v>23.468033166666658</c:v>
                </c:pt>
                <c:pt idx="8220">
                  <c:v>23.460382833333298</c:v>
                </c:pt>
                <c:pt idx="8221">
                  <c:v>23.451913000000001</c:v>
                </c:pt>
                <c:pt idx="8222">
                  <c:v>23.456557666666665</c:v>
                </c:pt>
                <c:pt idx="8223">
                  <c:v>23.470218833333305</c:v>
                </c:pt>
                <c:pt idx="8224">
                  <c:v>23.478688833333305</c:v>
                </c:pt>
                <c:pt idx="8225">
                  <c:v>23.48934449999998</c:v>
                </c:pt>
                <c:pt idx="8226">
                  <c:v>23.481420999999983</c:v>
                </c:pt>
                <c:pt idx="8227">
                  <c:v>23.493169666666667</c:v>
                </c:pt>
                <c:pt idx="8228">
                  <c:v>23.501093166666678</c:v>
                </c:pt>
                <c:pt idx="8229">
                  <c:v>23.509289833333309</c:v>
                </c:pt>
                <c:pt idx="8230">
                  <c:v>23.512022166666661</c:v>
                </c:pt>
                <c:pt idx="8231">
                  <c:v>23.509563166666673</c:v>
                </c:pt>
                <c:pt idx="8232">
                  <c:v>23.49590183333331</c:v>
                </c:pt>
                <c:pt idx="8233">
                  <c:v>23.505191499999999</c:v>
                </c:pt>
                <c:pt idx="8234">
                  <c:v>23.506284333333316</c:v>
                </c:pt>
                <c:pt idx="8235">
                  <c:v>23.531420999999987</c:v>
                </c:pt>
                <c:pt idx="8236">
                  <c:v>23.563114999999989</c:v>
                </c:pt>
                <c:pt idx="8237">
                  <c:v>23.570218833333307</c:v>
                </c:pt>
                <c:pt idx="8238">
                  <c:v>23.561202499999986</c:v>
                </c:pt>
                <c:pt idx="8239">
                  <c:v>23.551912833333315</c:v>
                </c:pt>
                <c:pt idx="8240">
                  <c:v>23.543716166666663</c:v>
                </c:pt>
                <c:pt idx="8241">
                  <c:v>23.562841999999989</c:v>
                </c:pt>
                <c:pt idx="8242">
                  <c:v>23.562841999999989</c:v>
                </c:pt>
                <c:pt idx="8243">
                  <c:v>23.536339166666664</c:v>
                </c:pt>
                <c:pt idx="8244">
                  <c:v>23.540437666666662</c:v>
                </c:pt>
                <c:pt idx="8245">
                  <c:v>23.539891166666688</c:v>
                </c:pt>
                <c:pt idx="8246">
                  <c:v>23.544535999999987</c:v>
                </c:pt>
                <c:pt idx="8247">
                  <c:v>23.568033333333304</c:v>
                </c:pt>
                <c:pt idx="8248">
                  <c:v>23.572131666666667</c:v>
                </c:pt>
                <c:pt idx="8249">
                  <c:v>23.589071499999996</c:v>
                </c:pt>
                <c:pt idx="8250">
                  <c:v>23.573224499999988</c:v>
                </c:pt>
                <c:pt idx="8251">
                  <c:v>23.573771000000001</c:v>
                </c:pt>
                <c:pt idx="8252">
                  <c:v>23.558197166666677</c:v>
                </c:pt>
                <c:pt idx="8253">
                  <c:v>23.550546833333296</c:v>
                </c:pt>
                <c:pt idx="8254">
                  <c:v>23.553005833333316</c:v>
                </c:pt>
                <c:pt idx="8255">
                  <c:v>23.547814499999998</c:v>
                </c:pt>
                <c:pt idx="8256">
                  <c:v>23.540164166666674</c:v>
                </c:pt>
                <c:pt idx="8257">
                  <c:v>23.528415499999987</c:v>
                </c:pt>
                <c:pt idx="8258">
                  <c:v>23.537158666666684</c:v>
                </c:pt>
                <c:pt idx="8259">
                  <c:v>23.534699499999988</c:v>
                </c:pt>
                <c:pt idx="8260">
                  <c:v>23.516666666666673</c:v>
                </c:pt>
                <c:pt idx="8261">
                  <c:v>23.505464499999992</c:v>
                </c:pt>
                <c:pt idx="8262">
                  <c:v>23.528415333333307</c:v>
                </c:pt>
                <c:pt idx="8263">
                  <c:v>23.543988999999996</c:v>
                </c:pt>
                <c:pt idx="8264">
                  <c:v>23.519945166666684</c:v>
                </c:pt>
                <c:pt idx="8265">
                  <c:v>23.546174666666673</c:v>
                </c:pt>
                <c:pt idx="8266">
                  <c:v>23.543442333333292</c:v>
                </c:pt>
                <c:pt idx="8267">
                  <c:v>23.535791999999987</c:v>
                </c:pt>
                <c:pt idx="8268">
                  <c:v>23.563933999999989</c:v>
                </c:pt>
                <c:pt idx="8269">
                  <c:v>23.547267333333316</c:v>
                </c:pt>
                <c:pt idx="8270">
                  <c:v>23.565846499999989</c:v>
                </c:pt>
                <c:pt idx="8271">
                  <c:v>23.530327333333311</c:v>
                </c:pt>
                <c:pt idx="8272">
                  <c:v>23.535791666666665</c:v>
                </c:pt>
                <c:pt idx="8273">
                  <c:v>23.520764333333304</c:v>
                </c:pt>
                <c:pt idx="8274">
                  <c:v>23.543988499999994</c:v>
                </c:pt>
                <c:pt idx="8275">
                  <c:v>23.524862833333316</c:v>
                </c:pt>
                <c:pt idx="8276">
                  <c:v>23.519125166666683</c:v>
                </c:pt>
                <c:pt idx="8277">
                  <c:v>23.532786333333306</c:v>
                </c:pt>
                <c:pt idx="8278">
                  <c:v>23.503278166666679</c:v>
                </c:pt>
                <c:pt idx="8279">
                  <c:v>23.505737166666666</c:v>
                </c:pt>
                <c:pt idx="8280">
                  <c:v>23.516939499999996</c:v>
                </c:pt>
                <c:pt idx="8281">
                  <c:v>23.517759166666675</c:v>
                </c:pt>
                <c:pt idx="8282">
                  <c:v>23.517212833333307</c:v>
                </c:pt>
                <c:pt idx="8283">
                  <c:v>23.484152666666663</c:v>
                </c:pt>
                <c:pt idx="8284">
                  <c:v>23.477595333333316</c:v>
                </c:pt>
                <c:pt idx="8285">
                  <c:v>23.490436833333291</c:v>
                </c:pt>
                <c:pt idx="8286">
                  <c:v>23.51611983333331</c:v>
                </c:pt>
                <c:pt idx="8287">
                  <c:v>23.524862999999996</c:v>
                </c:pt>
                <c:pt idx="8288">
                  <c:v>23.529507833333309</c:v>
                </c:pt>
                <c:pt idx="8289">
                  <c:v>23.527322000000002</c:v>
                </c:pt>
                <c:pt idx="8290">
                  <c:v>23.540709833333299</c:v>
                </c:pt>
                <c:pt idx="8291">
                  <c:v>23.546174333333319</c:v>
                </c:pt>
                <c:pt idx="8292">
                  <c:v>23.568305499999987</c:v>
                </c:pt>
                <c:pt idx="8293">
                  <c:v>23.567485833333311</c:v>
                </c:pt>
                <c:pt idx="8294">
                  <c:v>23.567212666666663</c:v>
                </c:pt>
                <c:pt idx="8295">
                  <c:v>23.559015833333316</c:v>
                </c:pt>
                <c:pt idx="8296">
                  <c:v>23.542622333333295</c:v>
                </c:pt>
                <c:pt idx="8297">
                  <c:v>23.561474833333307</c:v>
                </c:pt>
                <c:pt idx="8298">
                  <c:v>23.557376333333316</c:v>
                </c:pt>
                <c:pt idx="8299">
                  <c:v>23.574043</c:v>
                </c:pt>
                <c:pt idx="8300">
                  <c:v>23.601638666666677</c:v>
                </c:pt>
                <c:pt idx="8301">
                  <c:v>23.608742499999984</c:v>
                </c:pt>
                <c:pt idx="8302">
                  <c:v>23.620764333333319</c:v>
                </c:pt>
                <c:pt idx="8303">
                  <c:v>23.655190500000003</c:v>
                </c:pt>
                <c:pt idx="8304">
                  <c:v>23.675682166666665</c:v>
                </c:pt>
                <c:pt idx="8305">
                  <c:v>23.668305166666674</c:v>
                </c:pt>
                <c:pt idx="8306">
                  <c:v>23.688250499999999</c:v>
                </c:pt>
                <c:pt idx="8307">
                  <c:v>23.707922666666665</c:v>
                </c:pt>
                <c:pt idx="8308">
                  <c:v>23.717212333333311</c:v>
                </c:pt>
                <c:pt idx="8309">
                  <c:v>23.714753333333316</c:v>
                </c:pt>
                <c:pt idx="8310">
                  <c:v>23.725955499999998</c:v>
                </c:pt>
                <c:pt idx="8311">
                  <c:v>23.722130333333304</c:v>
                </c:pt>
                <c:pt idx="8312">
                  <c:v>23.727594833333306</c:v>
                </c:pt>
                <c:pt idx="8313">
                  <c:v>23.732512833333299</c:v>
                </c:pt>
                <c:pt idx="8314">
                  <c:v>23.72978049999999</c:v>
                </c:pt>
                <c:pt idx="8315">
                  <c:v>23.741529166666666</c:v>
                </c:pt>
                <c:pt idx="8316">
                  <c:v>23.767212333333305</c:v>
                </c:pt>
                <c:pt idx="8317">
                  <c:v>23.784152166666665</c:v>
                </c:pt>
                <c:pt idx="8318">
                  <c:v>23.777867999999998</c:v>
                </c:pt>
                <c:pt idx="8319">
                  <c:v>23.788250666666663</c:v>
                </c:pt>
                <c:pt idx="8320">
                  <c:v>23.790436499999981</c:v>
                </c:pt>
                <c:pt idx="8321">
                  <c:v>23.78633816666666</c:v>
                </c:pt>
                <c:pt idx="8322">
                  <c:v>23.778960999999992</c:v>
                </c:pt>
                <c:pt idx="8323">
                  <c:v>23.775955666666672</c:v>
                </c:pt>
                <c:pt idx="8324">
                  <c:v>23.793715333333306</c:v>
                </c:pt>
                <c:pt idx="8325">
                  <c:v>23.788250999999981</c:v>
                </c:pt>
                <c:pt idx="8326">
                  <c:v>23.813114499999994</c:v>
                </c:pt>
                <c:pt idx="8327">
                  <c:v>23.81693966666667</c:v>
                </c:pt>
                <c:pt idx="8328">
                  <c:v>23.784699166666652</c:v>
                </c:pt>
                <c:pt idx="8329">
                  <c:v>23.801638999999987</c:v>
                </c:pt>
                <c:pt idx="8330">
                  <c:v>23.792076166666657</c:v>
                </c:pt>
                <c:pt idx="8331">
                  <c:v>23.798633499999976</c:v>
                </c:pt>
                <c:pt idx="8332">
                  <c:v>23.80136583333331</c:v>
                </c:pt>
                <c:pt idx="8333">
                  <c:v>23.809289333333304</c:v>
                </c:pt>
                <c:pt idx="8334">
                  <c:v>23.775682666666651</c:v>
                </c:pt>
                <c:pt idx="8335">
                  <c:v>23.79590116666667</c:v>
                </c:pt>
                <c:pt idx="8336">
                  <c:v>23.804917499999995</c:v>
                </c:pt>
                <c:pt idx="8337">
                  <c:v>23.810928333333326</c:v>
                </c:pt>
                <c:pt idx="8338">
                  <c:v>23.814480166666684</c:v>
                </c:pt>
                <c:pt idx="8339">
                  <c:v>23.817758833333322</c:v>
                </c:pt>
                <c:pt idx="8340">
                  <c:v>23.818851666666681</c:v>
                </c:pt>
                <c:pt idx="8341">
                  <c:v>23.830327</c:v>
                </c:pt>
                <c:pt idx="8342">
                  <c:v>23.820764166666677</c:v>
                </c:pt>
                <c:pt idx="8343">
                  <c:v>23.831966500000014</c:v>
                </c:pt>
                <c:pt idx="8344">
                  <c:v>23.85764949999999</c:v>
                </c:pt>
                <c:pt idx="8345">
                  <c:v>23.855190500000003</c:v>
                </c:pt>
                <c:pt idx="8346">
                  <c:v>23.842075833333318</c:v>
                </c:pt>
                <c:pt idx="8347">
                  <c:v>23.859562166666677</c:v>
                </c:pt>
                <c:pt idx="8348">
                  <c:v>23.845627666666662</c:v>
                </c:pt>
                <c:pt idx="8349">
                  <c:v>23.83579166666668</c:v>
                </c:pt>
                <c:pt idx="8350">
                  <c:v>23.827321833333311</c:v>
                </c:pt>
                <c:pt idx="8351">
                  <c:v>23.831147000000001</c:v>
                </c:pt>
                <c:pt idx="8352">
                  <c:v>23.831693500000004</c:v>
                </c:pt>
                <c:pt idx="8353">
                  <c:v>23.818578833333319</c:v>
                </c:pt>
                <c:pt idx="8354">
                  <c:v>23.81284116666669</c:v>
                </c:pt>
                <c:pt idx="8355">
                  <c:v>23.828141833333312</c:v>
                </c:pt>
                <c:pt idx="8356">
                  <c:v>23.848906833333313</c:v>
                </c:pt>
                <c:pt idx="8357">
                  <c:v>23.838524333333325</c:v>
                </c:pt>
                <c:pt idx="8358">
                  <c:v>23.840437000000009</c:v>
                </c:pt>
                <c:pt idx="8359">
                  <c:v>23.819125500000013</c:v>
                </c:pt>
                <c:pt idx="8360">
                  <c:v>23.795901500000006</c:v>
                </c:pt>
                <c:pt idx="8361">
                  <c:v>23.805464333333322</c:v>
                </c:pt>
                <c:pt idx="8362">
                  <c:v>23.809016333333318</c:v>
                </c:pt>
                <c:pt idx="8363">
                  <c:v>23.808196833333312</c:v>
                </c:pt>
                <c:pt idx="8364">
                  <c:v>23.793169499999998</c:v>
                </c:pt>
                <c:pt idx="8365">
                  <c:v>23.810929000000005</c:v>
                </c:pt>
                <c:pt idx="8366">
                  <c:v>23.782786999999992</c:v>
                </c:pt>
                <c:pt idx="8367">
                  <c:v>23.760655833333313</c:v>
                </c:pt>
                <c:pt idx="8368">
                  <c:v>23.753552000000006</c:v>
                </c:pt>
                <c:pt idx="8369">
                  <c:v>23.735792499999995</c:v>
                </c:pt>
                <c:pt idx="8370">
                  <c:v>23.748360833333312</c:v>
                </c:pt>
                <c:pt idx="8371">
                  <c:v>23.75847016666668</c:v>
                </c:pt>
                <c:pt idx="8372">
                  <c:v>23.774590333333311</c:v>
                </c:pt>
                <c:pt idx="8373">
                  <c:v>23.778415499999987</c:v>
                </c:pt>
                <c:pt idx="8374">
                  <c:v>23.754098666666678</c:v>
                </c:pt>
                <c:pt idx="8375">
                  <c:v>23.747268000000005</c:v>
                </c:pt>
                <c:pt idx="8376">
                  <c:v>23.732786999999981</c:v>
                </c:pt>
                <c:pt idx="8377">
                  <c:v>23.710655833333316</c:v>
                </c:pt>
                <c:pt idx="8378">
                  <c:v>23.699726833333305</c:v>
                </c:pt>
                <c:pt idx="8379">
                  <c:v>23.701366166666677</c:v>
                </c:pt>
                <c:pt idx="8380">
                  <c:v>23.689344333333306</c:v>
                </c:pt>
                <c:pt idx="8381">
                  <c:v>23.691803333333329</c:v>
                </c:pt>
                <c:pt idx="8382">
                  <c:v>23.71967233333331</c:v>
                </c:pt>
                <c:pt idx="8383">
                  <c:v>23.711202333333311</c:v>
                </c:pt>
                <c:pt idx="8384">
                  <c:v>23.713388166666686</c:v>
                </c:pt>
                <c:pt idx="8385">
                  <c:v>23.698634000000009</c:v>
                </c:pt>
                <c:pt idx="8386">
                  <c:v>23.691803333333329</c:v>
                </c:pt>
                <c:pt idx="8387">
                  <c:v>23.709289666666674</c:v>
                </c:pt>
                <c:pt idx="8388">
                  <c:v>23.741257000000004</c:v>
                </c:pt>
                <c:pt idx="8389">
                  <c:v>23.732240666666673</c:v>
                </c:pt>
                <c:pt idx="8390">
                  <c:v>23.757104166666693</c:v>
                </c:pt>
                <c:pt idx="8391">
                  <c:v>23.781148000000009</c:v>
                </c:pt>
                <c:pt idx="8392">
                  <c:v>23.797541499999998</c:v>
                </c:pt>
                <c:pt idx="8393">
                  <c:v>23.794809333333319</c:v>
                </c:pt>
                <c:pt idx="8394">
                  <c:v>23.805191833333311</c:v>
                </c:pt>
                <c:pt idx="8395">
                  <c:v>23.796995166666694</c:v>
                </c:pt>
                <c:pt idx="8396">
                  <c:v>23.77814266666666</c:v>
                </c:pt>
                <c:pt idx="8397">
                  <c:v>23.784426833333299</c:v>
                </c:pt>
                <c:pt idx="8398">
                  <c:v>23.818853000000011</c:v>
                </c:pt>
                <c:pt idx="8399">
                  <c:v>23.83114816666669</c:v>
                </c:pt>
                <c:pt idx="8400">
                  <c:v>23.82841583333331</c:v>
                </c:pt>
                <c:pt idx="8401">
                  <c:v>23.824590666666676</c:v>
                </c:pt>
                <c:pt idx="8402">
                  <c:v>23.832514</c:v>
                </c:pt>
                <c:pt idx="8403">
                  <c:v>23.856284333333321</c:v>
                </c:pt>
                <c:pt idx="8404">
                  <c:v>23.854098500000013</c:v>
                </c:pt>
                <c:pt idx="8405">
                  <c:v>23.842349833333298</c:v>
                </c:pt>
                <c:pt idx="8406">
                  <c:v>23.854918166666685</c:v>
                </c:pt>
                <c:pt idx="8407">
                  <c:v>23.843442833333295</c:v>
                </c:pt>
                <c:pt idx="8408">
                  <c:v>23.860382666666666</c:v>
                </c:pt>
                <c:pt idx="8409">
                  <c:v>23.864754166666678</c:v>
                </c:pt>
                <c:pt idx="8410">
                  <c:v>23.873497333333319</c:v>
                </c:pt>
                <c:pt idx="8411">
                  <c:v>23.864754166666678</c:v>
                </c:pt>
                <c:pt idx="8412">
                  <c:v>23.845081999999987</c:v>
                </c:pt>
                <c:pt idx="8413">
                  <c:v>23.868852500000003</c:v>
                </c:pt>
                <c:pt idx="8414">
                  <c:v>23.872677500000002</c:v>
                </c:pt>
                <c:pt idx="8415">
                  <c:v>23.886885166666687</c:v>
                </c:pt>
                <c:pt idx="8416">
                  <c:v>23.886338833333312</c:v>
                </c:pt>
                <c:pt idx="8417">
                  <c:v>23.91120216666668</c:v>
                </c:pt>
                <c:pt idx="8418">
                  <c:v>23.91010933333331</c:v>
                </c:pt>
                <c:pt idx="8419">
                  <c:v>23.934153000000013</c:v>
                </c:pt>
                <c:pt idx="8420">
                  <c:v>23.92185783333332</c:v>
                </c:pt>
                <c:pt idx="8421">
                  <c:v>23.90464466666667</c:v>
                </c:pt>
                <c:pt idx="8422">
                  <c:v>23.902458833333313</c:v>
                </c:pt>
                <c:pt idx="8423">
                  <c:v>23.900273000000002</c:v>
                </c:pt>
                <c:pt idx="8424">
                  <c:v>23.910928833333319</c:v>
                </c:pt>
                <c:pt idx="8425">
                  <c:v>23.908469833333307</c:v>
                </c:pt>
                <c:pt idx="8426">
                  <c:v>23.904371500000003</c:v>
                </c:pt>
                <c:pt idx="8427">
                  <c:v>23.917213000000004</c:v>
                </c:pt>
                <c:pt idx="8428">
                  <c:v>23.917486166666681</c:v>
                </c:pt>
                <c:pt idx="8429">
                  <c:v>23.927595500000002</c:v>
                </c:pt>
                <c:pt idx="8430">
                  <c:v>23.913660999999987</c:v>
                </c:pt>
                <c:pt idx="8431">
                  <c:v>23.929507999999981</c:v>
                </c:pt>
                <c:pt idx="8432">
                  <c:v>23.942622833333289</c:v>
                </c:pt>
                <c:pt idx="8433">
                  <c:v>23.95546433333331</c:v>
                </c:pt>
                <c:pt idx="8434">
                  <c:v>23.999999833333309</c:v>
                </c:pt>
                <c:pt idx="8435">
                  <c:v>23.989070999999988</c:v>
                </c:pt>
                <c:pt idx="8436">
                  <c:v>23.996994499999996</c:v>
                </c:pt>
                <c:pt idx="8437">
                  <c:v>24.007377166666672</c:v>
                </c:pt>
                <c:pt idx="8438">
                  <c:v>24.002732333333295</c:v>
                </c:pt>
                <c:pt idx="8439">
                  <c:v>24.007103833333304</c:v>
                </c:pt>
                <c:pt idx="8440">
                  <c:v>24.015573666666665</c:v>
                </c:pt>
                <c:pt idx="8441">
                  <c:v>24.020218499999999</c:v>
                </c:pt>
                <c:pt idx="8442">
                  <c:v>23.988251166666664</c:v>
                </c:pt>
                <c:pt idx="8443">
                  <c:v>23.995081666666668</c:v>
                </c:pt>
                <c:pt idx="8444">
                  <c:v>23.980327499999984</c:v>
                </c:pt>
                <c:pt idx="8445">
                  <c:v>23.978141666666666</c:v>
                </c:pt>
                <c:pt idx="8446">
                  <c:v>23.992349333333301</c:v>
                </c:pt>
                <c:pt idx="8447">
                  <c:v>23.967759166666667</c:v>
                </c:pt>
                <c:pt idx="8448">
                  <c:v>23.954097833333318</c:v>
                </c:pt>
                <c:pt idx="8449">
                  <c:v>23.977321833333313</c:v>
                </c:pt>
                <c:pt idx="8450">
                  <c:v>23.963933833333304</c:v>
                </c:pt>
                <c:pt idx="8451">
                  <c:v>23.950819000000003</c:v>
                </c:pt>
                <c:pt idx="8452">
                  <c:v>23.933059333333311</c:v>
                </c:pt>
                <c:pt idx="8453">
                  <c:v>23.926775166666665</c:v>
                </c:pt>
                <c:pt idx="8454">
                  <c:v>23.931146833333312</c:v>
                </c:pt>
                <c:pt idx="8455">
                  <c:v>23.935791666666667</c:v>
                </c:pt>
                <c:pt idx="8456">
                  <c:v>23.938797166666671</c:v>
                </c:pt>
                <c:pt idx="8457">
                  <c:v>23.93825083333331</c:v>
                </c:pt>
                <c:pt idx="8458">
                  <c:v>23.924043166666667</c:v>
                </c:pt>
                <c:pt idx="8459">
                  <c:v>23.912294499999987</c:v>
                </c:pt>
                <c:pt idx="8460">
                  <c:v>23.903824666666665</c:v>
                </c:pt>
                <c:pt idx="8461">
                  <c:v>23.903004999999986</c:v>
                </c:pt>
                <c:pt idx="8462">
                  <c:v>23.908469499999985</c:v>
                </c:pt>
                <c:pt idx="8463">
                  <c:v>23.899179999999987</c:v>
                </c:pt>
                <c:pt idx="8464">
                  <c:v>23.911201833333319</c:v>
                </c:pt>
                <c:pt idx="8465">
                  <c:v>23.908742833333285</c:v>
                </c:pt>
                <c:pt idx="8466">
                  <c:v>23.913114333333318</c:v>
                </c:pt>
                <c:pt idx="8467">
                  <c:v>23.889070499999992</c:v>
                </c:pt>
                <c:pt idx="8468">
                  <c:v>23.882239999999978</c:v>
                </c:pt>
                <c:pt idx="8469">
                  <c:v>23.872950499999995</c:v>
                </c:pt>
                <c:pt idx="8470">
                  <c:v>23.856283833333311</c:v>
                </c:pt>
                <c:pt idx="8471">
                  <c:v>23.850272999999987</c:v>
                </c:pt>
                <c:pt idx="8472">
                  <c:v>23.851912499999994</c:v>
                </c:pt>
                <c:pt idx="8473">
                  <c:v>23.851092666666666</c:v>
                </c:pt>
                <c:pt idx="8474">
                  <c:v>23.843442499999977</c:v>
                </c:pt>
                <c:pt idx="8475">
                  <c:v>23.817212999999988</c:v>
                </c:pt>
                <c:pt idx="8476">
                  <c:v>23.809289499999988</c:v>
                </c:pt>
                <c:pt idx="8477">
                  <c:v>23.808469833333302</c:v>
                </c:pt>
                <c:pt idx="8478">
                  <c:v>23.810655500000003</c:v>
                </c:pt>
                <c:pt idx="8479">
                  <c:v>23.804917833333313</c:v>
                </c:pt>
                <c:pt idx="8480">
                  <c:v>23.800819499999992</c:v>
                </c:pt>
                <c:pt idx="8481">
                  <c:v>23.804371333333322</c:v>
                </c:pt>
                <c:pt idx="8482">
                  <c:v>23.796994333333313</c:v>
                </c:pt>
                <c:pt idx="8483">
                  <c:v>23.778961499999991</c:v>
                </c:pt>
                <c:pt idx="8484">
                  <c:v>23.767486166666661</c:v>
                </c:pt>
                <c:pt idx="8485">
                  <c:v>23.756283999999987</c:v>
                </c:pt>
                <c:pt idx="8486">
                  <c:v>23.770491499999988</c:v>
                </c:pt>
                <c:pt idx="8487">
                  <c:v>23.742622666666641</c:v>
                </c:pt>
                <c:pt idx="8488">
                  <c:v>23.757923333333316</c:v>
                </c:pt>
                <c:pt idx="8489">
                  <c:v>23.756010666666665</c:v>
                </c:pt>
                <c:pt idx="8490">
                  <c:v>23.746174666666661</c:v>
                </c:pt>
                <c:pt idx="8491">
                  <c:v>23.724589833333305</c:v>
                </c:pt>
                <c:pt idx="8492">
                  <c:v>23.704097999999988</c:v>
                </c:pt>
                <c:pt idx="8493">
                  <c:v>23.689617166666658</c:v>
                </c:pt>
                <c:pt idx="8494">
                  <c:v>23.662021499999987</c:v>
                </c:pt>
                <c:pt idx="8495">
                  <c:v>23.684698999999988</c:v>
                </c:pt>
                <c:pt idx="8496">
                  <c:v>23.689890333333317</c:v>
                </c:pt>
                <c:pt idx="8497">
                  <c:v>23.696720833333305</c:v>
                </c:pt>
                <c:pt idx="8498">
                  <c:v>23.712021499999999</c:v>
                </c:pt>
                <c:pt idx="8499">
                  <c:v>23.709835666666674</c:v>
                </c:pt>
                <c:pt idx="8500">
                  <c:v>23.695081666666674</c:v>
                </c:pt>
                <c:pt idx="8501">
                  <c:v>23.701365833333316</c:v>
                </c:pt>
                <c:pt idx="8502">
                  <c:v>23.714207333333313</c:v>
                </c:pt>
                <c:pt idx="8503">
                  <c:v>23.700546166666648</c:v>
                </c:pt>
                <c:pt idx="8504">
                  <c:v>23.697813833333317</c:v>
                </c:pt>
                <c:pt idx="8505">
                  <c:v>23.695627999999989</c:v>
                </c:pt>
                <c:pt idx="8506">
                  <c:v>23.671310999999996</c:v>
                </c:pt>
                <c:pt idx="8507">
                  <c:v>23.683332833333296</c:v>
                </c:pt>
                <c:pt idx="8508">
                  <c:v>23.694535166666672</c:v>
                </c:pt>
                <c:pt idx="8509">
                  <c:v>23.687704666666665</c:v>
                </c:pt>
                <c:pt idx="8510">
                  <c:v>23.683879499999993</c:v>
                </c:pt>
                <c:pt idx="8511">
                  <c:v>23.675956000000003</c:v>
                </c:pt>
                <c:pt idx="8512">
                  <c:v>23.687704666666665</c:v>
                </c:pt>
                <c:pt idx="8513">
                  <c:v>23.699179999999988</c:v>
                </c:pt>
                <c:pt idx="8514">
                  <c:v>23.706830333333311</c:v>
                </c:pt>
                <c:pt idx="8515">
                  <c:v>23.696447833333306</c:v>
                </c:pt>
                <c:pt idx="8516">
                  <c:v>23.687977833333317</c:v>
                </c:pt>
                <c:pt idx="8517">
                  <c:v>23.677322</c:v>
                </c:pt>
                <c:pt idx="8518">
                  <c:v>23.667486</c:v>
                </c:pt>
                <c:pt idx="8519">
                  <c:v>23.663387666666679</c:v>
                </c:pt>
                <c:pt idx="8520">
                  <c:v>23.663114500000006</c:v>
                </c:pt>
                <c:pt idx="8521">
                  <c:v>23.65546433333332</c:v>
                </c:pt>
                <c:pt idx="8522">
                  <c:v>23.641256833333323</c:v>
                </c:pt>
                <c:pt idx="8523">
                  <c:v>23.656284166666698</c:v>
                </c:pt>
                <c:pt idx="8524">
                  <c:v>23.626229500000012</c:v>
                </c:pt>
                <c:pt idx="8525">
                  <c:v>23.632787000000011</c:v>
                </c:pt>
                <c:pt idx="8526">
                  <c:v>23.62568316666669</c:v>
                </c:pt>
                <c:pt idx="8527">
                  <c:v>23.634972833333332</c:v>
                </c:pt>
                <c:pt idx="8528">
                  <c:v>23.652732333333315</c:v>
                </c:pt>
                <c:pt idx="8529">
                  <c:v>23.648907166666682</c:v>
                </c:pt>
                <c:pt idx="8530">
                  <c:v>23.660655833333323</c:v>
                </c:pt>
                <c:pt idx="8531">
                  <c:v>23.67814199999999</c:v>
                </c:pt>
                <c:pt idx="8532">
                  <c:v>23.672950666666694</c:v>
                </c:pt>
                <c:pt idx="8533">
                  <c:v>23.652459000000004</c:v>
                </c:pt>
                <c:pt idx="8534">
                  <c:v>23.637158333333332</c:v>
                </c:pt>
                <c:pt idx="8535">
                  <c:v>23.626775833333319</c:v>
                </c:pt>
                <c:pt idx="8536">
                  <c:v>23.635792166666665</c:v>
                </c:pt>
                <c:pt idx="8537">
                  <c:v>23.626229333333313</c:v>
                </c:pt>
                <c:pt idx="8538">
                  <c:v>23.625956166666679</c:v>
                </c:pt>
                <c:pt idx="8539">
                  <c:v>23.622404333333314</c:v>
                </c:pt>
                <c:pt idx="8540">
                  <c:v>23.629508166666675</c:v>
                </c:pt>
                <c:pt idx="8541">
                  <c:v>23.616120333333317</c:v>
                </c:pt>
                <c:pt idx="8542">
                  <c:v>23.622677666666664</c:v>
                </c:pt>
                <c:pt idx="8543">
                  <c:v>23.633333500000003</c:v>
                </c:pt>
                <c:pt idx="8544">
                  <c:v>23.623497333333319</c:v>
                </c:pt>
                <c:pt idx="8545">
                  <c:v>23.620491833333311</c:v>
                </c:pt>
                <c:pt idx="8546">
                  <c:v>23.601092999999999</c:v>
                </c:pt>
                <c:pt idx="8547">
                  <c:v>23.612568333333321</c:v>
                </c:pt>
                <c:pt idx="8548">
                  <c:v>23.599180333333319</c:v>
                </c:pt>
                <c:pt idx="8549">
                  <c:v>23.584426333333305</c:v>
                </c:pt>
                <c:pt idx="8550">
                  <c:v>23.570764999999987</c:v>
                </c:pt>
                <c:pt idx="8551">
                  <c:v>23.585792333333291</c:v>
                </c:pt>
                <c:pt idx="8552">
                  <c:v>23.575956333333316</c:v>
                </c:pt>
                <c:pt idx="8553">
                  <c:v>23.574863500000006</c:v>
                </c:pt>
                <c:pt idx="8554">
                  <c:v>23.585792499999979</c:v>
                </c:pt>
                <c:pt idx="8555">
                  <c:v>23.57540999999998</c:v>
                </c:pt>
                <c:pt idx="8556">
                  <c:v>23.559016499999988</c:v>
                </c:pt>
                <c:pt idx="8557">
                  <c:v>23.553551999999993</c:v>
                </c:pt>
                <c:pt idx="8558">
                  <c:v>23.549453666666658</c:v>
                </c:pt>
                <c:pt idx="8559">
                  <c:v>23.554098499999995</c:v>
                </c:pt>
                <c:pt idx="8560">
                  <c:v>23.561202333333306</c:v>
                </c:pt>
                <c:pt idx="8561">
                  <c:v>23.563934500000002</c:v>
                </c:pt>
                <c:pt idx="8562">
                  <c:v>23.559563000000001</c:v>
                </c:pt>
                <c:pt idx="8563">
                  <c:v>23.566940166666679</c:v>
                </c:pt>
                <c:pt idx="8564">
                  <c:v>23.585792666666663</c:v>
                </c:pt>
                <c:pt idx="8565">
                  <c:v>23.605191666666681</c:v>
                </c:pt>
                <c:pt idx="8566">
                  <c:v>23.606011500000001</c:v>
                </c:pt>
                <c:pt idx="8567">
                  <c:v>23.613935000000016</c:v>
                </c:pt>
                <c:pt idx="8568">
                  <c:v>23.58852516666667</c:v>
                </c:pt>
                <c:pt idx="8569">
                  <c:v>23.579235500000003</c:v>
                </c:pt>
                <c:pt idx="8570">
                  <c:v>23.595355666666681</c:v>
                </c:pt>
                <c:pt idx="8571">
                  <c:v>23.589071499999999</c:v>
                </c:pt>
                <c:pt idx="8572">
                  <c:v>23.585519666666656</c:v>
                </c:pt>
                <c:pt idx="8573">
                  <c:v>23.564481499999999</c:v>
                </c:pt>
                <c:pt idx="8574">
                  <c:v>23.568579833333295</c:v>
                </c:pt>
                <c:pt idx="8575">
                  <c:v>23.565301166666664</c:v>
                </c:pt>
                <c:pt idx="8576">
                  <c:v>23.572678166666673</c:v>
                </c:pt>
                <c:pt idx="8577">
                  <c:v>23.57677666666666</c:v>
                </c:pt>
                <c:pt idx="8578">
                  <c:v>23.57732316666667</c:v>
                </c:pt>
                <c:pt idx="8579">
                  <c:v>23.583333999999979</c:v>
                </c:pt>
                <c:pt idx="8580">
                  <c:v>23.578415833333306</c:v>
                </c:pt>
                <c:pt idx="8581">
                  <c:v>23.59535566666667</c:v>
                </c:pt>
                <c:pt idx="8582">
                  <c:v>23.611202499999997</c:v>
                </c:pt>
                <c:pt idx="8583">
                  <c:v>23.595355499999997</c:v>
                </c:pt>
                <c:pt idx="8584">
                  <c:v>23.594809166666675</c:v>
                </c:pt>
                <c:pt idx="8585">
                  <c:v>23.589617833333296</c:v>
                </c:pt>
                <c:pt idx="8586">
                  <c:v>23.588524999999979</c:v>
                </c:pt>
                <c:pt idx="8587">
                  <c:v>23.602459499999988</c:v>
                </c:pt>
                <c:pt idx="8588">
                  <c:v>23.586339333333296</c:v>
                </c:pt>
                <c:pt idx="8589">
                  <c:v>23.610382999999992</c:v>
                </c:pt>
                <c:pt idx="8590">
                  <c:v>23.601912999999993</c:v>
                </c:pt>
                <c:pt idx="8591">
                  <c:v>23.588251833333306</c:v>
                </c:pt>
                <c:pt idx="8592">
                  <c:v>23.58661249999998</c:v>
                </c:pt>
                <c:pt idx="8593">
                  <c:v>23.590983999999999</c:v>
                </c:pt>
                <c:pt idx="8594">
                  <c:v>23.60464533333332</c:v>
                </c:pt>
                <c:pt idx="8595">
                  <c:v>23.62841566666668</c:v>
                </c:pt>
                <c:pt idx="8596">
                  <c:v>23.620219000000006</c:v>
                </c:pt>
                <c:pt idx="8597">
                  <c:v>23.616940333333329</c:v>
                </c:pt>
                <c:pt idx="8598">
                  <c:v>23.627595999999997</c:v>
                </c:pt>
                <c:pt idx="8599">
                  <c:v>23.61666700000001</c:v>
                </c:pt>
                <c:pt idx="8600">
                  <c:v>23.646175166666691</c:v>
                </c:pt>
                <c:pt idx="8601">
                  <c:v>23.6491805</c:v>
                </c:pt>
                <c:pt idx="8602">
                  <c:v>23.642623166666667</c:v>
                </c:pt>
                <c:pt idx="8603">
                  <c:v>23.619945500000004</c:v>
                </c:pt>
                <c:pt idx="8604">
                  <c:v>23.628415499999999</c:v>
                </c:pt>
                <c:pt idx="8605">
                  <c:v>23.627049499999988</c:v>
                </c:pt>
                <c:pt idx="8606">
                  <c:v>23.621038666666674</c:v>
                </c:pt>
                <c:pt idx="8607">
                  <c:v>23.614754500000011</c:v>
                </c:pt>
                <c:pt idx="8608">
                  <c:v>23.585246166666657</c:v>
                </c:pt>
                <c:pt idx="8609">
                  <c:v>23.600000166666682</c:v>
                </c:pt>
                <c:pt idx="8610">
                  <c:v>23.615300833333311</c:v>
                </c:pt>
                <c:pt idx="8611">
                  <c:v>23.601093166666683</c:v>
                </c:pt>
                <c:pt idx="8612">
                  <c:v>23.600819833333311</c:v>
                </c:pt>
                <c:pt idx="8613">
                  <c:v>23.582786999999989</c:v>
                </c:pt>
                <c:pt idx="8614">
                  <c:v>23.582786999999989</c:v>
                </c:pt>
                <c:pt idx="8615">
                  <c:v>23.579235166666681</c:v>
                </c:pt>
                <c:pt idx="8616">
                  <c:v>23.568032999999989</c:v>
                </c:pt>
                <c:pt idx="8617">
                  <c:v>23.57213133333331</c:v>
                </c:pt>
                <c:pt idx="8618">
                  <c:v>23.56256849999999</c:v>
                </c:pt>
                <c:pt idx="8619">
                  <c:v>23.535792499999992</c:v>
                </c:pt>
                <c:pt idx="8620">
                  <c:v>23.536338833333318</c:v>
                </c:pt>
                <c:pt idx="8621">
                  <c:v>23.531967333333331</c:v>
                </c:pt>
                <c:pt idx="8622">
                  <c:v>23.541530166666675</c:v>
                </c:pt>
                <c:pt idx="8623">
                  <c:v>23.528142166666672</c:v>
                </c:pt>
                <c:pt idx="8624">
                  <c:v>23.490983666666683</c:v>
                </c:pt>
                <c:pt idx="8625">
                  <c:v>23.472677666666673</c:v>
                </c:pt>
                <c:pt idx="8626">
                  <c:v>23.501366166666681</c:v>
                </c:pt>
                <c:pt idx="8627">
                  <c:v>23.466393499999988</c:v>
                </c:pt>
                <c:pt idx="8628">
                  <c:v>23.475409833333302</c:v>
                </c:pt>
                <c:pt idx="8629">
                  <c:v>23.45519116666668</c:v>
                </c:pt>
                <c:pt idx="8630">
                  <c:v>23.428961666666677</c:v>
                </c:pt>
                <c:pt idx="8631">
                  <c:v>23.443442666666659</c:v>
                </c:pt>
                <c:pt idx="8632">
                  <c:v>23.441529999999982</c:v>
                </c:pt>
                <c:pt idx="8633">
                  <c:v>23.450819499999991</c:v>
                </c:pt>
                <c:pt idx="8634">
                  <c:v>23.434425999999988</c:v>
                </c:pt>
                <c:pt idx="8635">
                  <c:v>23.441256499999987</c:v>
                </c:pt>
                <c:pt idx="8636">
                  <c:v>23.444261999999988</c:v>
                </c:pt>
                <c:pt idx="8637">
                  <c:v>23.43060066666666</c:v>
                </c:pt>
                <c:pt idx="8638">
                  <c:v>23.449726333333295</c:v>
                </c:pt>
                <c:pt idx="8639">
                  <c:v>23.441256499999991</c:v>
                </c:pt>
                <c:pt idx="8640">
                  <c:v>23.453278333333319</c:v>
                </c:pt>
                <c:pt idx="8641">
                  <c:v>23.428961333333319</c:v>
                </c:pt>
                <c:pt idx="8642">
                  <c:v>23.423770166666667</c:v>
                </c:pt>
                <c:pt idx="8643">
                  <c:v>23.412021500000002</c:v>
                </c:pt>
                <c:pt idx="8644">
                  <c:v>23.403824833333314</c:v>
                </c:pt>
                <c:pt idx="8645">
                  <c:v>23.385792000000002</c:v>
                </c:pt>
                <c:pt idx="8646">
                  <c:v>23.387431333333318</c:v>
                </c:pt>
                <c:pt idx="8647">
                  <c:v>23.383332833333306</c:v>
                </c:pt>
                <c:pt idx="8648">
                  <c:v>23.392895666666693</c:v>
                </c:pt>
                <c:pt idx="8649">
                  <c:v>23.385518666666673</c:v>
                </c:pt>
                <c:pt idx="8650">
                  <c:v>23.381420333333317</c:v>
                </c:pt>
                <c:pt idx="8651">
                  <c:v>23.381147166666675</c:v>
                </c:pt>
                <c:pt idx="8652">
                  <c:v>23.397267333333328</c:v>
                </c:pt>
                <c:pt idx="8653">
                  <c:v>23.375682666666673</c:v>
                </c:pt>
                <c:pt idx="8654">
                  <c:v>23.381966666666685</c:v>
                </c:pt>
                <c:pt idx="8655">
                  <c:v>23.356557000000016</c:v>
                </c:pt>
                <c:pt idx="8656">
                  <c:v>23.366119833333315</c:v>
                </c:pt>
                <c:pt idx="8657">
                  <c:v>23.342622499999983</c:v>
                </c:pt>
                <c:pt idx="8658">
                  <c:v>23.341802833333318</c:v>
                </c:pt>
                <c:pt idx="8659">
                  <c:v>23.348087000000003</c:v>
                </c:pt>
                <c:pt idx="8660">
                  <c:v>23.336065166666685</c:v>
                </c:pt>
                <c:pt idx="8661">
                  <c:v>23.339343833333306</c:v>
                </c:pt>
                <c:pt idx="8662">
                  <c:v>23.344261833333317</c:v>
                </c:pt>
                <c:pt idx="8663">
                  <c:v>23.374862999999994</c:v>
                </c:pt>
                <c:pt idx="8664">
                  <c:v>23.362567833333305</c:v>
                </c:pt>
                <c:pt idx="8665">
                  <c:v>23.369125166666674</c:v>
                </c:pt>
                <c:pt idx="8666">
                  <c:v>23.38387916666667</c:v>
                </c:pt>
                <c:pt idx="8667">
                  <c:v>23.386338166666658</c:v>
                </c:pt>
                <c:pt idx="8668">
                  <c:v>23.414480333333316</c:v>
                </c:pt>
                <c:pt idx="8669">
                  <c:v>23.421857333333318</c:v>
                </c:pt>
                <c:pt idx="8670">
                  <c:v>23.440163333333306</c:v>
                </c:pt>
                <c:pt idx="8671">
                  <c:v>23.430600499999986</c:v>
                </c:pt>
                <c:pt idx="8672">
                  <c:v>23.429234499999989</c:v>
                </c:pt>
                <c:pt idx="8673">
                  <c:v>23.442349333333283</c:v>
                </c:pt>
                <c:pt idx="8674">
                  <c:v>23.427868499999995</c:v>
                </c:pt>
                <c:pt idx="8675">
                  <c:v>23.435245499999986</c:v>
                </c:pt>
                <c:pt idx="8676">
                  <c:v>23.4393438333333</c:v>
                </c:pt>
                <c:pt idx="8677">
                  <c:v>23.421037833333305</c:v>
                </c:pt>
                <c:pt idx="8678">
                  <c:v>23.430054166666672</c:v>
                </c:pt>
                <c:pt idx="8679">
                  <c:v>23.459289166666665</c:v>
                </c:pt>
                <c:pt idx="8680">
                  <c:v>23.464480499999986</c:v>
                </c:pt>
                <c:pt idx="8681">
                  <c:v>23.469398499999986</c:v>
                </c:pt>
                <c:pt idx="8682">
                  <c:v>23.448360333333305</c:v>
                </c:pt>
                <c:pt idx="8683">
                  <c:v>23.46939849999999</c:v>
                </c:pt>
                <c:pt idx="8684">
                  <c:v>23.4729505</c:v>
                </c:pt>
                <c:pt idx="8685">
                  <c:v>23.483059833333304</c:v>
                </c:pt>
                <c:pt idx="8686">
                  <c:v>23.460928666666668</c:v>
                </c:pt>
                <c:pt idx="8687">
                  <c:v>23.500819500000002</c:v>
                </c:pt>
                <c:pt idx="8688">
                  <c:v>23.502458833333307</c:v>
                </c:pt>
                <c:pt idx="8689">
                  <c:v>23.527868666666684</c:v>
                </c:pt>
                <c:pt idx="8690">
                  <c:v>23.555737499999989</c:v>
                </c:pt>
                <c:pt idx="8691">
                  <c:v>23.543442333333299</c:v>
                </c:pt>
                <c:pt idx="8692">
                  <c:v>23.55409800000001</c:v>
                </c:pt>
                <c:pt idx="8693">
                  <c:v>23.571311166666671</c:v>
                </c:pt>
                <c:pt idx="8694">
                  <c:v>23.578961499999995</c:v>
                </c:pt>
                <c:pt idx="8695">
                  <c:v>23.593988833333317</c:v>
                </c:pt>
                <c:pt idx="8696">
                  <c:v>23.621584499999994</c:v>
                </c:pt>
                <c:pt idx="8697">
                  <c:v>23.648360499999999</c:v>
                </c:pt>
                <c:pt idx="8698">
                  <c:v>23.642076333333311</c:v>
                </c:pt>
                <c:pt idx="8699">
                  <c:v>23.656830333333318</c:v>
                </c:pt>
                <c:pt idx="8700">
                  <c:v>23.664753999999999</c:v>
                </c:pt>
                <c:pt idx="8701">
                  <c:v>23.686885166666688</c:v>
                </c:pt>
                <c:pt idx="8702">
                  <c:v>23.695355166666687</c:v>
                </c:pt>
                <c:pt idx="8703">
                  <c:v>23.701912499999999</c:v>
                </c:pt>
                <c:pt idx="8704">
                  <c:v>23.725409666666657</c:v>
                </c:pt>
                <c:pt idx="8705">
                  <c:v>23.754098166666683</c:v>
                </c:pt>
                <c:pt idx="8706">
                  <c:v>23.740710166666666</c:v>
                </c:pt>
                <c:pt idx="8707">
                  <c:v>23.738251166666679</c:v>
                </c:pt>
                <c:pt idx="8708">
                  <c:v>23.750272999999989</c:v>
                </c:pt>
                <c:pt idx="8709">
                  <c:v>23.730600833333309</c:v>
                </c:pt>
                <c:pt idx="8710">
                  <c:v>23.747267500000007</c:v>
                </c:pt>
                <c:pt idx="8711">
                  <c:v>23.761201833333313</c:v>
                </c:pt>
                <c:pt idx="8712">
                  <c:v>23.777868500000015</c:v>
                </c:pt>
                <c:pt idx="8713">
                  <c:v>23.825136166666667</c:v>
                </c:pt>
                <c:pt idx="8714">
                  <c:v>23.833606166666677</c:v>
                </c:pt>
                <c:pt idx="8715">
                  <c:v>23.841802833333318</c:v>
                </c:pt>
                <c:pt idx="8716">
                  <c:v>23.826775500000004</c:v>
                </c:pt>
                <c:pt idx="8717">
                  <c:v>23.8510925</c:v>
                </c:pt>
                <c:pt idx="8718">
                  <c:v>23.862568000000003</c:v>
                </c:pt>
                <c:pt idx="8719">
                  <c:v>23.879780999999987</c:v>
                </c:pt>
                <c:pt idx="8720">
                  <c:v>23.890983166666686</c:v>
                </c:pt>
                <c:pt idx="8721">
                  <c:v>23.912568</c:v>
                </c:pt>
                <c:pt idx="8722">
                  <c:v>23.922403999999979</c:v>
                </c:pt>
                <c:pt idx="8723">
                  <c:v>23.916119833333305</c:v>
                </c:pt>
                <c:pt idx="8724">
                  <c:v>23.946720999999989</c:v>
                </c:pt>
                <c:pt idx="8725">
                  <c:v>23.951912166666677</c:v>
                </c:pt>
                <c:pt idx="8726">
                  <c:v>23.953005000000001</c:v>
                </c:pt>
                <c:pt idx="8727">
                  <c:v>23.957649833333299</c:v>
                </c:pt>
                <c:pt idx="8728">
                  <c:v>23.971037833333309</c:v>
                </c:pt>
                <c:pt idx="8729">
                  <c:v>23.974589833333305</c:v>
                </c:pt>
                <c:pt idx="8730">
                  <c:v>23.98005433333331</c:v>
                </c:pt>
                <c:pt idx="8731">
                  <c:v>23.978961500000004</c:v>
                </c:pt>
                <c:pt idx="8732">
                  <c:v>23.97540949999998</c:v>
                </c:pt>
                <c:pt idx="8733">
                  <c:v>23.98524549999998</c:v>
                </c:pt>
                <c:pt idx="8734">
                  <c:v>24.009562333333307</c:v>
                </c:pt>
                <c:pt idx="8735">
                  <c:v>24.012294666666676</c:v>
                </c:pt>
                <c:pt idx="8736">
                  <c:v>24.024043333333307</c:v>
                </c:pt>
                <c:pt idx="8737">
                  <c:v>24.046174499999999</c:v>
                </c:pt>
                <c:pt idx="8738">
                  <c:v>24.0661198333333</c:v>
                </c:pt>
                <c:pt idx="8739">
                  <c:v>24.067212833333304</c:v>
                </c:pt>
                <c:pt idx="8740">
                  <c:v>24.084152666666665</c:v>
                </c:pt>
                <c:pt idx="8741">
                  <c:v>24.106283833333304</c:v>
                </c:pt>
                <c:pt idx="8742">
                  <c:v>24.133059666666671</c:v>
                </c:pt>
                <c:pt idx="8743">
                  <c:v>24.147813833333316</c:v>
                </c:pt>
                <c:pt idx="8744">
                  <c:v>24.189617166666661</c:v>
                </c:pt>
                <c:pt idx="8745">
                  <c:v>24.192622499999981</c:v>
                </c:pt>
                <c:pt idx="8746">
                  <c:v>24.191256333333321</c:v>
                </c:pt>
                <c:pt idx="8747">
                  <c:v>24.183332666666654</c:v>
                </c:pt>
                <c:pt idx="8748">
                  <c:v>24.223223333333308</c:v>
                </c:pt>
                <c:pt idx="8749">
                  <c:v>24.22568249999998</c:v>
                </c:pt>
                <c:pt idx="8750">
                  <c:v>24.221037666666668</c:v>
                </c:pt>
                <c:pt idx="8751">
                  <c:v>24.271037666666668</c:v>
                </c:pt>
                <c:pt idx="8752">
                  <c:v>24.279780833333309</c:v>
                </c:pt>
                <c:pt idx="8753">
                  <c:v>24.30655683333331</c:v>
                </c:pt>
                <c:pt idx="8754">
                  <c:v>24.338250833333319</c:v>
                </c:pt>
                <c:pt idx="8755">
                  <c:v>24.3407098333333</c:v>
                </c:pt>
                <c:pt idx="8756">
                  <c:v>24.352731666666667</c:v>
                </c:pt>
                <c:pt idx="8757">
                  <c:v>24.374862833333324</c:v>
                </c:pt>
                <c:pt idx="8758">
                  <c:v>24.394261666666694</c:v>
                </c:pt>
                <c:pt idx="8759">
                  <c:v>24.421310833333312</c:v>
                </c:pt>
                <c:pt idx="8760">
                  <c:v>24.45983533333332</c:v>
                </c:pt>
                <c:pt idx="8761">
                  <c:v>24.480327166666662</c:v>
                </c:pt>
                <c:pt idx="8762">
                  <c:v>24.514206833333322</c:v>
                </c:pt>
                <c:pt idx="8763">
                  <c:v>24.565026499999984</c:v>
                </c:pt>
                <c:pt idx="8764">
                  <c:v>24.586611166666671</c:v>
                </c:pt>
                <c:pt idx="8765">
                  <c:v>24.592348999999988</c:v>
                </c:pt>
                <c:pt idx="8766">
                  <c:v>24.621857166666693</c:v>
                </c:pt>
                <c:pt idx="8767">
                  <c:v>24.629234333333319</c:v>
                </c:pt>
                <c:pt idx="8768">
                  <c:v>24.645627833333304</c:v>
                </c:pt>
                <c:pt idx="8769">
                  <c:v>24.69398850000001</c:v>
                </c:pt>
                <c:pt idx="8770">
                  <c:v>24.71693916666668</c:v>
                </c:pt>
                <c:pt idx="8771">
                  <c:v>24.727595000000001</c:v>
                </c:pt>
                <c:pt idx="8772">
                  <c:v>24.704644166666675</c:v>
                </c:pt>
                <c:pt idx="8773">
                  <c:v>24.697540500000006</c:v>
                </c:pt>
                <c:pt idx="8774">
                  <c:v>24.711748166666681</c:v>
                </c:pt>
                <c:pt idx="8775">
                  <c:v>24.751092333333318</c:v>
                </c:pt>
                <c:pt idx="8776">
                  <c:v>24.771857333333326</c:v>
                </c:pt>
                <c:pt idx="8777">
                  <c:v>24.773769833333311</c:v>
                </c:pt>
                <c:pt idx="8778">
                  <c:v>24.785518499999991</c:v>
                </c:pt>
                <c:pt idx="8779">
                  <c:v>24.809562333333318</c:v>
                </c:pt>
                <c:pt idx="8780">
                  <c:v>24.828961333333329</c:v>
                </c:pt>
                <c:pt idx="8781">
                  <c:v>24.851365666666688</c:v>
                </c:pt>
                <c:pt idx="8782">
                  <c:v>24.852458666666685</c:v>
                </c:pt>
                <c:pt idx="8783">
                  <c:v>24.886611666666671</c:v>
                </c:pt>
                <c:pt idx="8784">
                  <c:v>24.901092499999994</c:v>
                </c:pt>
                <c:pt idx="8785">
                  <c:v>24.946447833333298</c:v>
                </c:pt>
                <c:pt idx="8786">
                  <c:v>24.968032666666659</c:v>
                </c:pt>
                <c:pt idx="8787">
                  <c:v>25.003278666666681</c:v>
                </c:pt>
                <c:pt idx="8788">
                  <c:v>25.005464333333318</c:v>
                </c:pt>
                <c:pt idx="8789">
                  <c:v>25.012841333333316</c:v>
                </c:pt>
                <c:pt idx="8790">
                  <c:v>25.014480666666675</c:v>
                </c:pt>
                <c:pt idx="8791">
                  <c:v>25.045901499999996</c:v>
                </c:pt>
                <c:pt idx="8792">
                  <c:v>25.097814166666684</c:v>
                </c:pt>
                <c:pt idx="8793">
                  <c:v>25.093989000000001</c:v>
                </c:pt>
                <c:pt idx="8794">
                  <c:v>25.101092833333311</c:v>
                </c:pt>
                <c:pt idx="8795">
                  <c:v>25.113387833333316</c:v>
                </c:pt>
                <c:pt idx="8796">
                  <c:v>25.138251166666688</c:v>
                </c:pt>
                <c:pt idx="8797">
                  <c:v>25.165573666666667</c:v>
                </c:pt>
                <c:pt idx="8798">
                  <c:v>25.155191166666679</c:v>
                </c:pt>
                <c:pt idx="8799">
                  <c:v>25.154644666666677</c:v>
                </c:pt>
                <c:pt idx="8800">
                  <c:v>25.161475333333321</c:v>
                </c:pt>
                <c:pt idx="8801">
                  <c:v>25.170491666666678</c:v>
                </c:pt>
                <c:pt idx="8802">
                  <c:v>25.182513499999981</c:v>
                </c:pt>
                <c:pt idx="8803">
                  <c:v>25.182513499999988</c:v>
                </c:pt>
                <c:pt idx="8804">
                  <c:v>25.17622933333331</c:v>
                </c:pt>
                <c:pt idx="8805">
                  <c:v>25.225136499999984</c:v>
                </c:pt>
                <c:pt idx="8806">
                  <c:v>25.239890666666682</c:v>
                </c:pt>
                <c:pt idx="8807">
                  <c:v>25.251639333333312</c:v>
                </c:pt>
                <c:pt idx="8808">
                  <c:v>25.236611999999994</c:v>
                </c:pt>
                <c:pt idx="8809">
                  <c:v>25.239890666666689</c:v>
                </c:pt>
                <c:pt idx="8810">
                  <c:v>25.268032833333308</c:v>
                </c:pt>
                <c:pt idx="8811">
                  <c:v>25.242622999999998</c:v>
                </c:pt>
                <c:pt idx="8812">
                  <c:v>25.235245999999997</c:v>
                </c:pt>
                <c:pt idx="8813">
                  <c:v>25.220218666666671</c:v>
                </c:pt>
                <c:pt idx="8814">
                  <c:v>25.218306000000002</c:v>
                </c:pt>
                <c:pt idx="8815">
                  <c:v>25.220218500000009</c:v>
                </c:pt>
                <c:pt idx="8816">
                  <c:v>25.19890700000002</c:v>
                </c:pt>
                <c:pt idx="8817">
                  <c:v>25.199999833333322</c:v>
                </c:pt>
                <c:pt idx="8818">
                  <c:v>25.180874166666694</c:v>
                </c:pt>
                <c:pt idx="8819">
                  <c:v>25.170218500000008</c:v>
                </c:pt>
                <c:pt idx="8820">
                  <c:v>25.170218500000008</c:v>
                </c:pt>
                <c:pt idx="8821">
                  <c:v>25.151912500000005</c:v>
                </c:pt>
                <c:pt idx="8822">
                  <c:v>25.14426233333332</c:v>
                </c:pt>
                <c:pt idx="8823">
                  <c:v>25.10956283333331</c:v>
                </c:pt>
                <c:pt idx="8824">
                  <c:v>25.101092999999999</c:v>
                </c:pt>
                <c:pt idx="8825">
                  <c:v>25.113387999999993</c:v>
                </c:pt>
                <c:pt idx="8826">
                  <c:v>25.122950999999997</c:v>
                </c:pt>
                <c:pt idx="8827">
                  <c:v>25.140163999999992</c:v>
                </c:pt>
                <c:pt idx="8828">
                  <c:v>25.139617499999996</c:v>
                </c:pt>
                <c:pt idx="8829">
                  <c:v>25.128688499999999</c:v>
                </c:pt>
                <c:pt idx="8830">
                  <c:v>25.13879783333331</c:v>
                </c:pt>
                <c:pt idx="8831">
                  <c:v>25.162841499999999</c:v>
                </c:pt>
                <c:pt idx="8832">
                  <c:v>25.198360666666673</c:v>
                </c:pt>
                <c:pt idx="8833">
                  <c:v>25.210655666666671</c:v>
                </c:pt>
                <c:pt idx="8834">
                  <c:v>25.203278666666669</c:v>
                </c:pt>
                <c:pt idx="8835">
                  <c:v>25.205464499999987</c:v>
                </c:pt>
                <c:pt idx="8836">
                  <c:v>25.217486333333316</c:v>
                </c:pt>
                <c:pt idx="8837">
                  <c:v>25.209289666666663</c:v>
                </c:pt>
                <c:pt idx="8838">
                  <c:v>25.191256833333316</c:v>
                </c:pt>
                <c:pt idx="8839">
                  <c:v>25.165846999999989</c:v>
                </c:pt>
                <c:pt idx="8840">
                  <c:v>25.151092833333319</c:v>
                </c:pt>
                <c:pt idx="8841">
                  <c:v>25.12622949999999</c:v>
                </c:pt>
                <c:pt idx="8842">
                  <c:v>25.145628333333306</c:v>
                </c:pt>
                <c:pt idx="8843">
                  <c:v>25.124589999999987</c:v>
                </c:pt>
                <c:pt idx="8844">
                  <c:v>25.154917833333329</c:v>
                </c:pt>
                <c:pt idx="8845">
                  <c:v>25.131967000000014</c:v>
                </c:pt>
                <c:pt idx="8846">
                  <c:v>25.140436833333304</c:v>
                </c:pt>
                <c:pt idx="8847">
                  <c:v>25.118305666666679</c:v>
                </c:pt>
                <c:pt idx="8848">
                  <c:v>25.133879499999995</c:v>
                </c:pt>
                <c:pt idx="8849">
                  <c:v>25.141529833333305</c:v>
                </c:pt>
                <c:pt idx="8850">
                  <c:v>25.146174666666671</c:v>
                </c:pt>
                <c:pt idx="8851">
                  <c:v>25.136338499999997</c:v>
                </c:pt>
                <c:pt idx="8852">
                  <c:v>25.116666333333317</c:v>
                </c:pt>
                <c:pt idx="8853">
                  <c:v>25.130874000000016</c:v>
                </c:pt>
                <c:pt idx="8854">
                  <c:v>25.136885000000017</c:v>
                </c:pt>
                <c:pt idx="8855">
                  <c:v>25.157103499999998</c:v>
                </c:pt>
                <c:pt idx="8856">
                  <c:v>25.168305833333307</c:v>
                </c:pt>
                <c:pt idx="8857">
                  <c:v>25.160108999999988</c:v>
                </c:pt>
                <c:pt idx="8858">
                  <c:v>25.190436833333305</c:v>
                </c:pt>
                <c:pt idx="8859">
                  <c:v>25.213660833333318</c:v>
                </c:pt>
                <c:pt idx="8860">
                  <c:v>25.196447666666664</c:v>
                </c:pt>
                <c:pt idx="8861">
                  <c:v>25.183879500000003</c:v>
                </c:pt>
                <c:pt idx="8862">
                  <c:v>25.204098166666693</c:v>
                </c:pt>
                <c:pt idx="8863">
                  <c:v>25.213934166666693</c:v>
                </c:pt>
                <c:pt idx="8864">
                  <c:v>25.211475000000021</c:v>
                </c:pt>
                <c:pt idx="8865">
                  <c:v>25.19672083333332</c:v>
                </c:pt>
                <c:pt idx="8866">
                  <c:v>25.202185333333325</c:v>
                </c:pt>
                <c:pt idx="8867">
                  <c:v>25.203824666666687</c:v>
                </c:pt>
                <c:pt idx="8868">
                  <c:v>25.203824666666687</c:v>
                </c:pt>
                <c:pt idx="8869">
                  <c:v>25.236338166666687</c:v>
                </c:pt>
                <c:pt idx="8870">
                  <c:v>25.218305333333323</c:v>
                </c:pt>
                <c:pt idx="8871">
                  <c:v>25.2295075</c:v>
                </c:pt>
                <c:pt idx="8872">
                  <c:v>25.237704333333326</c:v>
                </c:pt>
                <c:pt idx="8873">
                  <c:v>25.227868166666696</c:v>
                </c:pt>
                <c:pt idx="8874">
                  <c:v>25.22021800000001</c:v>
                </c:pt>
                <c:pt idx="8875">
                  <c:v>25.233059666666691</c:v>
                </c:pt>
                <c:pt idx="8876">
                  <c:v>25.262568000000012</c:v>
                </c:pt>
                <c:pt idx="8877">
                  <c:v>25.255191000000014</c:v>
                </c:pt>
                <c:pt idx="8878">
                  <c:v>25.260928833333317</c:v>
                </c:pt>
                <c:pt idx="8879">
                  <c:v>25.255191166666691</c:v>
                </c:pt>
                <c:pt idx="8880">
                  <c:v>25.233333333333317</c:v>
                </c:pt>
                <c:pt idx="8881">
                  <c:v>25.248087499999997</c:v>
                </c:pt>
                <c:pt idx="8882">
                  <c:v>25.242076499999996</c:v>
                </c:pt>
                <c:pt idx="8883">
                  <c:v>25.27459016666668</c:v>
                </c:pt>
                <c:pt idx="8884">
                  <c:v>25.28934416666667</c:v>
                </c:pt>
                <c:pt idx="8885">
                  <c:v>25.287978000000013</c:v>
                </c:pt>
                <c:pt idx="8886">
                  <c:v>25.257103666666683</c:v>
                </c:pt>
                <c:pt idx="8887">
                  <c:v>25.255191166666684</c:v>
                </c:pt>
                <c:pt idx="8888">
                  <c:v>25.247267666666684</c:v>
                </c:pt>
                <c:pt idx="8889">
                  <c:v>25.261202166666671</c:v>
                </c:pt>
                <c:pt idx="8890">
                  <c:v>25.246721333333308</c:v>
                </c:pt>
                <c:pt idx="8891">
                  <c:v>25.240164000000004</c:v>
                </c:pt>
                <c:pt idx="8892">
                  <c:v>25.235792333333304</c:v>
                </c:pt>
                <c:pt idx="8893">
                  <c:v>25.242349666666659</c:v>
                </c:pt>
                <c:pt idx="8894">
                  <c:v>25.254918000000018</c:v>
                </c:pt>
                <c:pt idx="8895">
                  <c:v>25.231967166666688</c:v>
                </c:pt>
                <c:pt idx="8896">
                  <c:v>25.222404333333309</c:v>
                </c:pt>
                <c:pt idx="8897">
                  <c:v>25.251639333333308</c:v>
                </c:pt>
                <c:pt idx="8898">
                  <c:v>25.27349733333331</c:v>
                </c:pt>
                <c:pt idx="8899">
                  <c:v>25.286065666666676</c:v>
                </c:pt>
                <c:pt idx="8900">
                  <c:v>25.289617666666654</c:v>
                </c:pt>
                <c:pt idx="8901">
                  <c:v>25.30847</c:v>
                </c:pt>
                <c:pt idx="8902">
                  <c:v>25.29480883333332</c:v>
                </c:pt>
                <c:pt idx="8903">
                  <c:v>25.305464499999996</c:v>
                </c:pt>
                <c:pt idx="8904">
                  <c:v>25.295628499999992</c:v>
                </c:pt>
                <c:pt idx="8905">
                  <c:v>25.282240499999983</c:v>
                </c:pt>
                <c:pt idx="8906">
                  <c:v>25.268852499999991</c:v>
                </c:pt>
                <c:pt idx="8907">
                  <c:v>25.27568299999999</c:v>
                </c:pt>
                <c:pt idx="8908">
                  <c:v>25.261202166666671</c:v>
                </c:pt>
                <c:pt idx="8909">
                  <c:v>25.262841499999993</c:v>
                </c:pt>
                <c:pt idx="8910">
                  <c:v>25.256284000000001</c:v>
                </c:pt>
                <c:pt idx="8911">
                  <c:v>25.255464333333318</c:v>
                </c:pt>
                <c:pt idx="8912">
                  <c:v>25.25054616666667</c:v>
                </c:pt>
                <c:pt idx="8913">
                  <c:v>25.25819649999999</c:v>
                </c:pt>
                <c:pt idx="8914">
                  <c:v>25.261201999999994</c:v>
                </c:pt>
                <c:pt idx="8915">
                  <c:v>25.245901500000002</c:v>
                </c:pt>
                <c:pt idx="8916">
                  <c:v>25.236338666666683</c:v>
                </c:pt>
                <c:pt idx="8917">
                  <c:v>25.249180166666683</c:v>
                </c:pt>
                <c:pt idx="8918">
                  <c:v>25.230874166666684</c:v>
                </c:pt>
                <c:pt idx="8919">
                  <c:v>25.21311466666668</c:v>
                </c:pt>
                <c:pt idx="8920">
                  <c:v>25.24152999999999</c:v>
                </c:pt>
                <c:pt idx="8921">
                  <c:v>25.242349499999985</c:v>
                </c:pt>
                <c:pt idx="8922">
                  <c:v>25.226502499999995</c:v>
                </c:pt>
                <c:pt idx="8923">
                  <c:v>25.212568166666685</c:v>
                </c:pt>
                <c:pt idx="8924">
                  <c:v>25.239890666666682</c:v>
                </c:pt>
                <c:pt idx="8925">
                  <c:v>25.204918000000017</c:v>
                </c:pt>
                <c:pt idx="8926">
                  <c:v>25.214480833333322</c:v>
                </c:pt>
                <c:pt idx="8927">
                  <c:v>25.205737666666661</c:v>
                </c:pt>
                <c:pt idx="8928">
                  <c:v>25.209562833333315</c:v>
                </c:pt>
                <c:pt idx="8929">
                  <c:v>25.178415333333323</c:v>
                </c:pt>
                <c:pt idx="8930">
                  <c:v>25.186612</c:v>
                </c:pt>
                <c:pt idx="8931">
                  <c:v>25.186065666666689</c:v>
                </c:pt>
                <c:pt idx="8932">
                  <c:v>25.197814166666699</c:v>
                </c:pt>
                <c:pt idx="8933">
                  <c:v>25.20983616666669</c:v>
                </c:pt>
                <c:pt idx="8934">
                  <c:v>25.199180333333324</c:v>
                </c:pt>
                <c:pt idx="8935">
                  <c:v>25.179508166666693</c:v>
                </c:pt>
                <c:pt idx="8936">
                  <c:v>25.147814166666699</c:v>
                </c:pt>
                <c:pt idx="8937">
                  <c:v>25.150546333333324</c:v>
                </c:pt>
                <c:pt idx="8938">
                  <c:v>25.158469833333321</c:v>
                </c:pt>
                <c:pt idx="8939">
                  <c:v>25.164207500000014</c:v>
                </c:pt>
                <c:pt idx="8940">
                  <c:v>25.156557166666698</c:v>
                </c:pt>
                <c:pt idx="8941">
                  <c:v>25.143169166666684</c:v>
                </c:pt>
                <c:pt idx="8942">
                  <c:v>25.134426000000008</c:v>
                </c:pt>
                <c:pt idx="8943">
                  <c:v>25.136338666666681</c:v>
                </c:pt>
                <c:pt idx="8944">
                  <c:v>25.111202166666686</c:v>
                </c:pt>
                <c:pt idx="8945">
                  <c:v>25.107923500000005</c:v>
                </c:pt>
                <c:pt idx="8946">
                  <c:v>25.12622949999999</c:v>
                </c:pt>
                <c:pt idx="8947">
                  <c:v>25.114480833333321</c:v>
                </c:pt>
                <c:pt idx="8948">
                  <c:v>25.099453499999992</c:v>
                </c:pt>
                <c:pt idx="8949">
                  <c:v>25.107923333333314</c:v>
                </c:pt>
                <c:pt idx="8950">
                  <c:v>25.131967000000014</c:v>
                </c:pt>
                <c:pt idx="8951">
                  <c:v>25.091802999999992</c:v>
                </c:pt>
                <c:pt idx="8952">
                  <c:v>25.075409666666648</c:v>
                </c:pt>
                <c:pt idx="8953">
                  <c:v>25.07349716666667</c:v>
                </c:pt>
                <c:pt idx="8954">
                  <c:v>25.078141999999989</c:v>
                </c:pt>
                <c:pt idx="8955">
                  <c:v>25.068305999999989</c:v>
                </c:pt>
                <c:pt idx="8956">
                  <c:v>25.078415333333311</c:v>
                </c:pt>
                <c:pt idx="8957">
                  <c:v>25.076502666666666</c:v>
                </c:pt>
                <c:pt idx="8958">
                  <c:v>25.062568166666679</c:v>
                </c:pt>
                <c:pt idx="8959">
                  <c:v>25.06666649999999</c:v>
                </c:pt>
                <c:pt idx="8960">
                  <c:v>25.0756828333333</c:v>
                </c:pt>
                <c:pt idx="8961">
                  <c:v>25.074863166666692</c:v>
                </c:pt>
                <c:pt idx="8962">
                  <c:v>25.086611833333315</c:v>
                </c:pt>
                <c:pt idx="8963">
                  <c:v>25.104098333333333</c:v>
                </c:pt>
                <c:pt idx="8964">
                  <c:v>25.093169333333325</c:v>
                </c:pt>
                <c:pt idx="8965">
                  <c:v>25.085792166666668</c:v>
                </c:pt>
                <c:pt idx="8966">
                  <c:v>25.087704833333316</c:v>
                </c:pt>
                <c:pt idx="8967">
                  <c:v>25.075956333333327</c:v>
                </c:pt>
                <c:pt idx="8968">
                  <c:v>25.088524666666672</c:v>
                </c:pt>
                <c:pt idx="8969">
                  <c:v>25.074043833333317</c:v>
                </c:pt>
                <c:pt idx="8970">
                  <c:v>25.081147666666677</c:v>
                </c:pt>
                <c:pt idx="8971">
                  <c:v>25.078962000000008</c:v>
                </c:pt>
                <c:pt idx="8972">
                  <c:v>25.104371833333328</c:v>
                </c:pt>
                <c:pt idx="8973">
                  <c:v>25.09235000000001</c:v>
                </c:pt>
                <c:pt idx="8974">
                  <c:v>25.084699666666669</c:v>
                </c:pt>
                <c:pt idx="8975">
                  <c:v>25.087978333333329</c:v>
                </c:pt>
                <c:pt idx="8976">
                  <c:v>25.070492000000002</c:v>
                </c:pt>
                <c:pt idx="8977">
                  <c:v>25.066393666666674</c:v>
                </c:pt>
                <c:pt idx="8978">
                  <c:v>25.075956500000007</c:v>
                </c:pt>
                <c:pt idx="8979">
                  <c:v>25.082787166666677</c:v>
                </c:pt>
                <c:pt idx="8980">
                  <c:v>25.086885500000008</c:v>
                </c:pt>
                <c:pt idx="8981">
                  <c:v>25.103005833333324</c:v>
                </c:pt>
                <c:pt idx="8982">
                  <c:v>25.11147583333333</c:v>
                </c:pt>
                <c:pt idx="8983">
                  <c:v>25.114754500000014</c:v>
                </c:pt>
                <c:pt idx="8984">
                  <c:v>25.092077000000003</c:v>
                </c:pt>
                <c:pt idx="8985">
                  <c:v>25.113935000000016</c:v>
                </c:pt>
                <c:pt idx="8986">
                  <c:v>25.108470500000003</c:v>
                </c:pt>
                <c:pt idx="8987">
                  <c:v>25.12131216666668</c:v>
                </c:pt>
                <c:pt idx="8988">
                  <c:v>25.106558166666687</c:v>
                </c:pt>
                <c:pt idx="8989">
                  <c:v>25.126230333333311</c:v>
                </c:pt>
                <c:pt idx="8990">
                  <c:v>25.12021949999999</c:v>
                </c:pt>
                <c:pt idx="8991">
                  <c:v>25.124864166666693</c:v>
                </c:pt>
                <c:pt idx="8992">
                  <c:v>25.129508999999992</c:v>
                </c:pt>
                <c:pt idx="8993">
                  <c:v>25.13470016666669</c:v>
                </c:pt>
                <c:pt idx="8994">
                  <c:v>25.168579999999984</c:v>
                </c:pt>
                <c:pt idx="8995">
                  <c:v>25.178142833333304</c:v>
                </c:pt>
                <c:pt idx="8996">
                  <c:v>25.192896833333318</c:v>
                </c:pt>
                <c:pt idx="8997">
                  <c:v>25.198634666666667</c:v>
                </c:pt>
                <c:pt idx="8998">
                  <c:v>25.194262999999996</c:v>
                </c:pt>
                <c:pt idx="8999">
                  <c:v>25.203552666666667</c:v>
                </c:pt>
                <c:pt idx="9000">
                  <c:v>25.212295833333311</c:v>
                </c:pt>
                <c:pt idx="9001">
                  <c:v>25.246175499999996</c:v>
                </c:pt>
                <c:pt idx="9002">
                  <c:v>25.261749333333295</c:v>
                </c:pt>
                <c:pt idx="9003">
                  <c:v>25.225137333333304</c:v>
                </c:pt>
                <c:pt idx="9004">
                  <c:v>25.237159166666679</c:v>
                </c:pt>
                <c:pt idx="9005">
                  <c:v>25.222951500000001</c:v>
                </c:pt>
                <c:pt idx="9006">
                  <c:v>25.244262833333305</c:v>
                </c:pt>
                <c:pt idx="9007">
                  <c:v>25.252459499999986</c:v>
                </c:pt>
                <c:pt idx="9008">
                  <c:v>25.258197166666665</c:v>
                </c:pt>
                <c:pt idx="9009">
                  <c:v>25.235246333333304</c:v>
                </c:pt>
                <c:pt idx="9010">
                  <c:v>25.20956333333331</c:v>
                </c:pt>
                <c:pt idx="9011">
                  <c:v>25.240984166666681</c:v>
                </c:pt>
                <c:pt idx="9012">
                  <c:v>25.262841999999992</c:v>
                </c:pt>
                <c:pt idx="9013">
                  <c:v>25.255738166666671</c:v>
                </c:pt>
                <c:pt idx="9014">
                  <c:v>25.252732666666656</c:v>
                </c:pt>
                <c:pt idx="9015">
                  <c:v>25.267486833333312</c:v>
                </c:pt>
                <c:pt idx="9016">
                  <c:v>25.279508666666668</c:v>
                </c:pt>
                <c:pt idx="9017">
                  <c:v>25.286066166666675</c:v>
                </c:pt>
                <c:pt idx="9018">
                  <c:v>25.289344833333303</c:v>
                </c:pt>
                <c:pt idx="9019">
                  <c:v>25.28114799999998</c:v>
                </c:pt>
                <c:pt idx="9020">
                  <c:v>25.293442999999989</c:v>
                </c:pt>
                <c:pt idx="9021">
                  <c:v>25.290437666666673</c:v>
                </c:pt>
                <c:pt idx="9022">
                  <c:v>25.30027366666668</c:v>
                </c:pt>
                <c:pt idx="9023">
                  <c:v>25.289617833333303</c:v>
                </c:pt>
                <c:pt idx="9024">
                  <c:v>25.269399333333315</c:v>
                </c:pt>
                <c:pt idx="9025">
                  <c:v>25.270492333333312</c:v>
                </c:pt>
                <c:pt idx="9026">
                  <c:v>25.288251833333312</c:v>
                </c:pt>
                <c:pt idx="9027">
                  <c:v>25.282513999999992</c:v>
                </c:pt>
                <c:pt idx="9028">
                  <c:v>25.282787166666672</c:v>
                </c:pt>
                <c:pt idx="9029">
                  <c:v>25.288251666666667</c:v>
                </c:pt>
                <c:pt idx="9030">
                  <c:v>25.303005833333319</c:v>
                </c:pt>
                <c:pt idx="9031">
                  <c:v>25.310656000000005</c:v>
                </c:pt>
                <c:pt idx="9032">
                  <c:v>25.274863833333317</c:v>
                </c:pt>
                <c:pt idx="9033">
                  <c:v>25.274317333333318</c:v>
                </c:pt>
                <c:pt idx="9034">
                  <c:v>25.276776333333306</c:v>
                </c:pt>
                <c:pt idx="9035">
                  <c:v>25.284973166666678</c:v>
                </c:pt>
                <c:pt idx="9036">
                  <c:v>25.302186166666665</c:v>
                </c:pt>
                <c:pt idx="9037">
                  <c:v>25.287158833333315</c:v>
                </c:pt>
                <c:pt idx="9038">
                  <c:v>25.289071499999988</c:v>
                </c:pt>
                <c:pt idx="9039">
                  <c:v>25.288251666666664</c:v>
                </c:pt>
                <c:pt idx="9040">
                  <c:v>25.283606999999986</c:v>
                </c:pt>
                <c:pt idx="9041">
                  <c:v>25.25355233333331</c:v>
                </c:pt>
                <c:pt idx="9042">
                  <c:v>25.238251666666677</c:v>
                </c:pt>
                <c:pt idx="9043">
                  <c:v>25.250546666666658</c:v>
                </c:pt>
                <c:pt idx="9044">
                  <c:v>25.260928999999987</c:v>
                </c:pt>
                <c:pt idx="9045">
                  <c:v>25.260109333333304</c:v>
                </c:pt>
                <c:pt idx="9046">
                  <c:v>25.276502666666662</c:v>
                </c:pt>
                <c:pt idx="9047">
                  <c:v>25.286611833333296</c:v>
                </c:pt>
                <c:pt idx="9048">
                  <c:v>25.293169166666665</c:v>
                </c:pt>
                <c:pt idx="9049">
                  <c:v>25.2866118333333</c:v>
                </c:pt>
                <c:pt idx="9050">
                  <c:v>25.295901333333319</c:v>
                </c:pt>
                <c:pt idx="9051">
                  <c:v>25.304098166666684</c:v>
                </c:pt>
                <c:pt idx="9052">
                  <c:v>25.304098166666684</c:v>
                </c:pt>
                <c:pt idx="9053">
                  <c:v>25.309835999999997</c:v>
                </c:pt>
                <c:pt idx="9054">
                  <c:v>25.292896166666665</c:v>
                </c:pt>
                <c:pt idx="9055">
                  <c:v>25.30109283333331</c:v>
                </c:pt>
                <c:pt idx="9056">
                  <c:v>25.298360666666664</c:v>
                </c:pt>
                <c:pt idx="9057">
                  <c:v>25.271038166666671</c:v>
                </c:pt>
                <c:pt idx="9058">
                  <c:v>25.271584666666676</c:v>
                </c:pt>
                <c:pt idx="9059">
                  <c:v>25.245081833333305</c:v>
                </c:pt>
                <c:pt idx="9060">
                  <c:v>25.2232238333333</c:v>
                </c:pt>
                <c:pt idx="9061">
                  <c:v>25.19672116666667</c:v>
                </c:pt>
                <c:pt idx="9062">
                  <c:v>25.179781166666672</c:v>
                </c:pt>
                <c:pt idx="9063">
                  <c:v>25.183059833333306</c:v>
                </c:pt>
                <c:pt idx="9064">
                  <c:v>25.199453166666679</c:v>
                </c:pt>
                <c:pt idx="9065">
                  <c:v>25.219671833333319</c:v>
                </c:pt>
                <c:pt idx="9066">
                  <c:v>25.185792166666662</c:v>
                </c:pt>
                <c:pt idx="9067">
                  <c:v>25.200819499999987</c:v>
                </c:pt>
                <c:pt idx="9068">
                  <c:v>25.174863166666682</c:v>
                </c:pt>
                <c:pt idx="9069">
                  <c:v>25.180874166666683</c:v>
                </c:pt>
                <c:pt idx="9070">
                  <c:v>25.204371499999997</c:v>
                </c:pt>
                <c:pt idx="9071">
                  <c:v>25.193988999999998</c:v>
                </c:pt>
                <c:pt idx="9072">
                  <c:v>25.171857833333327</c:v>
                </c:pt>
                <c:pt idx="9073">
                  <c:v>25.185792166666666</c:v>
                </c:pt>
                <c:pt idx="9074">
                  <c:v>25.169671833333311</c:v>
                </c:pt>
                <c:pt idx="9075">
                  <c:v>25.180873999999999</c:v>
                </c:pt>
                <c:pt idx="9076">
                  <c:v>25.156010666666674</c:v>
                </c:pt>
                <c:pt idx="9077">
                  <c:v>25.14890683333331</c:v>
                </c:pt>
                <c:pt idx="9078">
                  <c:v>25.137158166666698</c:v>
                </c:pt>
                <c:pt idx="9079">
                  <c:v>25.149453333333319</c:v>
                </c:pt>
                <c:pt idx="9080">
                  <c:v>25.126229333333317</c:v>
                </c:pt>
                <c:pt idx="9081">
                  <c:v>25.130874000000027</c:v>
                </c:pt>
                <c:pt idx="9082">
                  <c:v>25.114753833333321</c:v>
                </c:pt>
                <c:pt idx="9083">
                  <c:v>25.10874299999999</c:v>
                </c:pt>
                <c:pt idx="9084">
                  <c:v>25.08743149999999</c:v>
                </c:pt>
                <c:pt idx="9085">
                  <c:v>25.086885000000017</c:v>
                </c:pt>
                <c:pt idx="9086">
                  <c:v>25.061475166666689</c:v>
                </c:pt>
                <c:pt idx="9087">
                  <c:v>25.065300333333315</c:v>
                </c:pt>
                <c:pt idx="9088">
                  <c:v>25.045081833333313</c:v>
                </c:pt>
                <c:pt idx="9089">
                  <c:v>25.050546166666674</c:v>
                </c:pt>
                <c:pt idx="9090">
                  <c:v>25.021857666666694</c:v>
                </c:pt>
                <c:pt idx="9091">
                  <c:v>25.015573500000006</c:v>
                </c:pt>
                <c:pt idx="9092">
                  <c:v>25.04070999999999</c:v>
                </c:pt>
                <c:pt idx="9093">
                  <c:v>25.035518666666675</c:v>
                </c:pt>
                <c:pt idx="9094">
                  <c:v>25.011201666666693</c:v>
                </c:pt>
                <c:pt idx="9095">
                  <c:v>25.006283500000002</c:v>
                </c:pt>
                <c:pt idx="9096">
                  <c:v>25.000545833333309</c:v>
                </c:pt>
                <c:pt idx="9097">
                  <c:v>24.972403833333299</c:v>
                </c:pt>
                <c:pt idx="9098">
                  <c:v>24.960381833333305</c:v>
                </c:pt>
                <c:pt idx="9099">
                  <c:v>24.951365499999998</c:v>
                </c:pt>
                <c:pt idx="9100">
                  <c:v>24.934152333333316</c:v>
                </c:pt>
                <c:pt idx="9101">
                  <c:v>24.9415293333333</c:v>
                </c:pt>
                <c:pt idx="9102">
                  <c:v>24.936338166666665</c:v>
                </c:pt>
                <c:pt idx="9103">
                  <c:v>24.9147535</c:v>
                </c:pt>
                <c:pt idx="9104">
                  <c:v>24.889343833333296</c:v>
                </c:pt>
                <c:pt idx="9105">
                  <c:v>24.873223499999987</c:v>
                </c:pt>
                <c:pt idx="9106">
                  <c:v>24.831146999999987</c:v>
                </c:pt>
                <c:pt idx="9107">
                  <c:v>24.811474999999991</c:v>
                </c:pt>
                <c:pt idx="9108">
                  <c:v>24.813660833333316</c:v>
                </c:pt>
                <c:pt idx="9109">
                  <c:v>24.81530016666667</c:v>
                </c:pt>
                <c:pt idx="9110">
                  <c:v>24.786611666666662</c:v>
                </c:pt>
                <c:pt idx="9111">
                  <c:v>24.766119833333295</c:v>
                </c:pt>
                <c:pt idx="9112">
                  <c:v>24.748633499999979</c:v>
                </c:pt>
                <c:pt idx="9113">
                  <c:v>24.72568249999998</c:v>
                </c:pt>
                <c:pt idx="9114">
                  <c:v>24.706829999999989</c:v>
                </c:pt>
                <c:pt idx="9115">
                  <c:v>24.690163333333313</c:v>
                </c:pt>
                <c:pt idx="9116">
                  <c:v>24.664206999999987</c:v>
                </c:pt>
                <c:pt idx="9117">
                  <c:v>24.661747999999989</c:v>
                </c:pt>
                <c:pt idx="9118">
                  <c:v>24.665846333333302</c:v>
                </c:pt>
                <c:pt idx="9119">
                  <c:v>24.693988500000003</c:v>
                </c:pt>
                <c:pt idx="9120">
                  <c:v>24.718578666666673</c:v>
                </c:pt>
                <c:pt idx="9121">
                  <c:v>24.703004833333306</c:v>
                </c:pt>
                <c:pt idx="9122">
                  <c:v>24.703551333333316</c:v>
                </c:pt>
                <c:pt idx="9123">
                  <c:v>24.723496666666666</c:v>
                </c:pt>
                <c:pt idx="9124">
                  <c:v>24.704644333333306</c:v>
                </c:pt>
                <c:pt idx="9125">
                  <c:v>24.696720833333313</c:v>
                </c:pt>
                <c:pt idx="9126">
                  <c:v>24.71557316666668</c:v>
                </c:pt>
                <c:pt idx="9127">
                  <c:v>24.691529499999991</c:v>
                </c:pt>
                <c:pt idx="9128">
                  <c:v>24.715300000000006</c:v>
                </c:pt>
                <c:pt idx="9129">
                  <c:v>24.692895666666693</c:v>
                </c:pt>
                <c:pt idx="9130">
                  <c:v>24.651912000000014</c:v>
                </c:pt>
                <c:pt idx="9131">
                  <c:v>24.635245333333323</c:v>
                </c:pt>
                <c:pt idx="9132">
                  <c:v>24.645901166666697</c:v>
                </c:pt>
                <c:pt idx="9133">
                  <c:v>24.626502333333317</c:v>
                </c:pt>
                <c:pt idx="9134">
                  <c:v>24.612021500000015</c:v>
                </c:pt>
                <c:pt idx="9135">
                  <c:v>24.612567833333323</c:v>
                </c:pt>
                <c:pt idx="9136">
                  <c:v>24.617759000000024</c:v>
                </c:pt>
                <c:pt idx="9137">
                  <c:v>24.639616833333317</c:v>
                </c:pt>
                <c:pt idx="9138">
                  <c:v>24.644261666666694</c:v>
                </c:pt>
                <c:pt idx="9139">
                  <c:v>24.639890000000019</c:v>
                </c:pt>
                <c:pt idx="9140">
                  <c:v>24.632239833333312</c:v>
                </c:pt>
                <c:pt idx="9141">
                  <c:v>24.632239833333312</c:v>
                </c:pt>
                <c:pt idx="9142">
                  <c:v>24.630600500000003</c:v>
                </c:pt>
                <c:pt idx="9143">
                  <c:v>24.625135999999991</c:v>
                </c:pt>
                <c:pt idx="9144">
                  <c:v>24.629507499999999</c:v>
                </c:pt>
                <c:pt idx="9145">
                  <c:v>24.638250666666679</c:v>
                </c:pt>
                <c:pt idx="9146">
                  <c:v>24.642622333333296</c:v>
                </c:pt>
                <c:pt idx="9147">
                  <c:v>24.656829999999996</c:v>
                </c:pt>
                <c:pt idx="9148">
                  <c:v>24.659835333333323</c:v>
                </c:pt>
                <c:pt idx="9149">
                  <c:v>24.652185166666669</c:v>
                </c:pt>
                <c:pt idx="9150">
                  <c:v>24.666939166666655</c:v>
                </c:pt>
                <c:pt idx="9151">
                  <c:v>24.6816933333333</c:v>
                </c:pt>
                <c:pt idx="9152">
                  <c:v>24.66256766666665</c:v>
                </c:pt>
                <c:pt idx="9153">
                  <c:v>24.663387499999985</c:v>
                </c:pt>
                <c:pt idx="9154">
                  <c:v>24.669944999999984</c:v>
                </c:pt>
                <c:pt idx="9155">
                  <c:v>24.64863366666664</c:v>
                </c:pt>
                <c:pt idx="9156">
                  <c:v>24.644535333333309</c:v>
                </c:pt>
                <c:pt idx="9157">
                  <c:v>24.66147516666668</c:v>
                </c:pt>
                <c:pt idx="9158">
                  <c:v>24.645628333333306</c:v>
                </c:pt>
                <c:pt idx="9159">
                  <c:v>24.642349666666657</c:v>
                </c:pt>
                <c:pt idx="9160">
                  <c:v>24.648087333333319</c:v>
                </c:pt>
                <c:pt idx="9161">
                  <c:v>24.637431666666679</c:v>
                </c:pt>
                <c:pt idx="9162">
                  <c:v>24.633333166666677</c:v>
                </c:pt>
                <c:pt idx="9163">
                  <c:v>24.632513499999988</c:v>
                </c:pt>
                <c:pt idx="9164">
                  <c:v>24.640983333333317</c:v>
                </c:pt>
                <c:pt idx="9165">
                  <c:v>24.644808500000011</c:v>
                </c:pt>
                <c:pt idx="9166">
                  <c:v>24.65546433333332</c:v>
                </c:pt>
                <c:pt idx="9167">
                  <c:v>24.64590133333332</c:v>
                </c:pt>
                <c:pt idx="9168">
                  <c:v>24.647540666666668</c:v>
                </c:pt>
                <c:pt idx="9169">
                  <c:v>24.63060066666668</c:v>
                </c:pt>
                <c:pt idx="9170">
                  <c:v>24.632513333333311</c:v>
                </c:pt>
                <c:pt idx="9171">
                  <c:v>24.618305666666686</c:v>
                </c:pt>
                <c:pt idx="9172">
                  <c:v>24.612841166666694</c:v>
                </c:pt>
                <c:pt idx="9173">
                  <c:v>24.623497000000008</c:v>
                </c:pt>
                <c:pt idx="9174">
                  <c:v>24.653824833333328</c:v>
                </c:pt>
                <c:pt idx="9175">
                  <c:v>24.664207333333323</c:v>
                </c:pt>
                <c:pt idx="9176">
                  <c:v>24.67704883333332</c:v>
                </c:pt>
                <c:pt idx="9177">
                  <c:v>24.677595333333329</c:v>
                </c:pt>
                <c:pt idx="9178">
                  <c:v>24.672404000000004</c:v>
                </c:pt>
                <c:pt idx="9179">
                  <c:v>24.63251316666668</c:v>
                </c:pt>
                <c:pt idx="9180">
                  <c:v>24.628688166666681</c:v>
                </c:pt>
                <c:pt idx="9181">
                  <c:v>24.64508166666668</c:v>
                </c:pt>
                <c:pt idx="9182">
                  <c:v>24.649999666666677</c:v>
                </c:pt>
                <c:pt idx="9183">
                  <c:v>24.630600833333318</c:v>
                </c:pt>
                <c:pt idx="9184">
                  <c:v>24.617212833333319</c:v>
                </c:pt>
                <c:pt idx="9185">
                  <c:v>24.609016</c:v>
                </c:pt>
                <c:pt idx="9186">
                  <c:v>24.582513333333299</c:v>
                </c:pt>
                <c:pt idx="9187">
                  <c:v>24.597267500000001</c:v>
                </c:pt>
                <c:pt idx="9188">
                  <c:v>24.60683033333332</c:v>
                </c:pt>
                <c:pt idx="9189">
                  <c:v>24.629781166666678</c:v>
                </c:pt>
                <c:pt idx="9190">
                  <c:v>24.630327666666677</c:v>
                </c:pt>
                <c:pt idx="9191">
                  <c:v>24.642622666666657</c:v>
                </c:pt>
                <c:pt idx="9192">
                  <c:v>24.63387950000001</c:v>
                </c:pt>
                <c:pt idx="9193">
                  <c:v>24.623770166666674</c:v>
                </c:pt>
                <c:pt idx="9194">
                  <c:v>24.644262000000001</c:v>
                </c:pt>
                <c:pt idx="9195">
                  <c:v>24.61420750000001</c:v>
                </c:pt>
                <c:pt idx="9196">
                  <c:v>24.606557333333317</c:v>
                </c:pt>
                <c:pt idx="9197">
                  <c:v>24.575136666666666</c:v>
                </c:pt>
                <c:pt idx="9198">
                  <c:v>24.568305999999989</c:v>
                </c:pt>
                <c:pt idx="9199">
                  <c:v>24.558196833333305</c:v>
                </c:pt>
                <c:pt idx="9200">
                  <c:v>24.545355166666674</c:v>
                </c:pt>
                <c:pt idx="9201">
                  <c:v>24.518305999999999</c:v>
                </c:pt>
                <c:pt idx="9202">
                  <c:v>24.51010916666668</c:v>
                </c:pt>
                <c:pt idx="9203">
                  <c:v>24.508196499999993</c:v>
                </c:pt>
                <c:pt idx="9204">
                  <c:v>24.531147333333319</c:v>
                </c:pt>
                <c:pt idx="9205">
                  <c:v>24.520491666666668</c:v>
                </c:pt>
                <c:pt idx="9206">
                  <c:v>24.514480666666678</c:v>
                </c:pt>
                <c:pt idx="9207">
                  <c:v>24.50792333333332</c:v>
                </c:pt>
                <c:pt idx="9208">
                  <c:v>24.512295000000005</c:v>
                </c:pt>
                <c:pt idx="9209">
                  <c:v>24.498907000000006</c:v>
                </c:pt>
                <c:pt idx="9210">
                  <c:v>24.495081999999996</c:v>
                </c:pt>
                <c:pt idx="9211">
                  <c:v>24.477049166666671</c:v>
                </c:pt>
                <c:pt idx="9212">
                  <c:v>24.494808666666678</c:v>
                </c:pt>
                <c:pt idx="9213">
                  <c:v>24.509016166666683</c:v>
                </c:pt>
                <c:pt idx="9214">
                  <c:v>24.510928666666693</c:v>
                </c:pt>
                <c:pt idx="9215">
                  <c:v>24.528688166666686</c:v>
                </c:pt>
                <c:pt idx="9216">
                  <c:v>24.522950500000011</c:v>
                </c:pt>
                <c:pt idx="9217">
                  <c:v>24.5180325</c:v>
                </c:pt>
                <c:pt idx="9218">
                  <c:v>24.543169000000002</c:v>
                </c:pt>
                <c:pt idx="9219">
                  <c:v>24.533059666666681</c:v>
                </c:pt>
                <c:pt idx="9220">
                  <c:v>24.517485833333325</c:v>
                </c:pt>
                <c:pt idx="9221">
                  <c:v>24.522130666666666</c:v>
                </c:pt>
                <c:pt idx="9222">
                  <c:v>24.513933999999999</c:v>
                </c:pt>
                <c:pt idx="9223">
                  <c:v>24.518032333333309</c:v>
                </c:pt>
                <c:pt idx="9224">
                  <c:v>24.528414833333311</c:v>
                </c:pt>
                <c:pt idx="9225">
                  <c:v>24.528961333333321</c:v>
                </c:pt>
                <c:pt idx="9226">
                  <c:v>24.536884833333321</c:v>
                </c:pt>
                <c:pt idx="9227">
                  <c:v>24.541529666666669</c:v>
                </c:pt>
                <c:pt idx="9228">
                  <c:v>24.531147166666678</c:v>
                </c:pt>
                <c:pt idx="9229">
                  <c:v>24.536885000000023</c:v>
                </c:pt>
                <c:pt idx="9230">
                  <c:v>24.544808500000013</c:v>
                </c:pt>
                <c:pt idx="9231">
                  <c:v>24.544808499999998</c:v>
                </c:pt>
                <c:pt idx="9232">
                  <c:v>24.547267499999997</c:v>
                </c:pt>
                <c:pt idx="9233">
                  <c:v>24.555190999999986</c:v>
                </c:pt>
                <c:pt idx="9234">
                  <c:v>24.538524333333307</c:v>
                </c:pt>
                <c:pt idx="9235">
                  <c:v>24.531147333333315</c:v>
                </c:pt>
                <c:pt idx="9236">
                  <c:v>24.544808499999995</c:v>
                </c:pt>
                <c:pt idx="9237">
                  <c:v>24.549726499999981</c:v>
                </c:pt>
                <c:pt idx="9238">
                  <c:v>24.535792166666667</c:v>
                </c:pt>
                <c:pt idx="9239">
                  <c:v>24.544262166666677</c:v>
                </c:pt>
                <c:pt idx="9240">
                  <c:v>24.539344000000003</c:v>
                </c:pt>
                <c:pt idx="9241">
                  <c:v>24.525682833333299</c:v>
                </c:pt>
                <c:pt idx="9242">
                  <c:v>24.508742999999978</c:v>
                </c:pt>
                <c:pt idx="9243">
                  <c:v>24.507376833333311</c:v>
                </c:pt>
                <c:pt idx="9244">
                  <c:v>24.49453533333331</c:v>
                </c:pt>
                <c:pt idx="9245">
                  <c:v>24.483879666666663</c:v>
                </c:pt>
                <c:pt idx="9246">
                  <c:v>24.499180166666658</c:v>
                </c:pt>
                <c:pt idx="9247">
                  <c:v>24.481147333333304</c:v>
                </c:pt>
                <c:pt idx="9248">
                  <c:v>24.471038166666681</c:v>
                </c:pt>
                <c:pt idx="9249">
                  <c:v>24.466393333333304</c:v>
                </c:pt>
                <c:pt idx="9250">
                  <c:v>24.474863166666683</c:v>
                </c:pt>
                <c:pt idx="9251">
                  <c:v>24.474863166666683</c:v>
                </c:pt>
                <c:pt idx="9252">
                  <c:v>24.47213099999998</c:v>
                </c:pt>
                <c:pt idx="9253">
                  <c:v>24.459289499999986</c:v>
                </c:pt>
                <c:pt idx="9254">
                  <c:v>24.457103666666665</c:v>
                </c:pt>
                <c:pt idx="9255">
                  <c:v>24.45573749999998</c:v>
                </c:pt>
                <c:pt idx="9256">
                  <c:v>24.447267499999992</c:v>
                </c:pt>
                <c:pt idx="9257">
                  <c:v>24.446994166666673</c:v>
                </c:pt>
                <c:pt idx="9258">
                  <c:v>24.451912333333311</c:v>
                </c:pt>
                <c:pt idx="9259">
                  <c:v>24.44234949999997</c:v>
                </c:pt>
                <c:pt idx="9260">
                  <c:v>24.439617333333302</c:v>
                </c:pt>
                <c:pt idx="9261">
                  <c:v>24.450546333333293</c:v>
                </c:pt>
                <c:pt idx="9262">
                  <c:v>24.430874333333318</c:v>
                </c:pt>
                <c:pt idx="9263">
                  <c:v>24.42814216666665</c:v>
                </c:pt>
                <c:pt idx="9264">
                  <c:v>24.422131333333304</c:v>
                </c:pt>
                <c:pt idx="9265">
                  <c:v>24.437978333333326</c:v>
                </c:pt>
                <c:pt idx="9266">
                  <c:v>24.462295333333305</c:v>
                </c:pt>
                <c:pt idx="9267">
                  <c:v>24.465300833333295</c:v>
                </c:pt>
                <c:pt idx="9268">
                  <c:v>24.458196999999981</c:v>
                </c:pt>
                <c:pt idx="9269">
                  <c:v>24.47923516666668</c:v>
                </c:pt>
                <c:pt idx="9270">
                  <c:v>24.470218666666668</c:v>
                </c:pt>
                <c:pt idx="9271">
                  <c:v>24.461202333333304</c:v>
                </c:pt>
                <c:pt idx="9272">
                  <c:v>24.460109499999984</c:v>
                </c:pt>
                <c:pt idx="9273">
                  <c:v>24.463388166666668</c:v>
                </c:pt>
                <c:pt idx="9274">
                  <c:v>24.465027499999984</c:v>
                </c:pt>
                <c:pt idx="9275">
                  <c:v>24.469945499999991</c:v>
                </c:pt>
                <c:pt idx="9276">
                  <c:v>24.458196833333304</c:v>
                </c:pt>
                <c:pt idx="9277">
                  <c:v>24.4530055</c:v>
                </c:pt>
                <c:pt idx="9278">
                  <c:v>24.435245999999989</c:v>
                </c:pt>
                <c:pt idx="9279">
                  <c:v>24.441257</c:v>
                </c:pt>
                <c:pt idx="9280">
                  <c:v>24.426229833333295</c:v>
                </c:pt>
                <c:pt idx="9281">
                  <c:v>24.436065833333316</c:v>
                </c:pt>
                <c:pt idx="9282">
                  <c:v>24.440164166666673</c:v>
                </c:pt>
                <c:pt idx="9283">
                  <c:v>24.429235166666661</c:v>
                </c:pt>
                <c:pt idx="9284">
                  <c:v>24.421038499999987</c:v>
                </c:pt>
                <c:pt idx="9285">
                  <c:v>24.422677833333296</c:v>
                </c:pt>
                <c:pt idx="9286">
                  <c:v>24.446174999999986</c:v>
                </c:pt>
                <c:pt idx="9287">
                  <c:v>24.440164166666658</c:v>
                </c:pt>
                <c:pt idx="9288">
                  <c:v>24.436338999999986</c:v>
                </c:pt>
                <c:pt idx="9289">
                  <c:v>24.449726999999971</c:v>
                </c:pt>
                <c:pt idx="9290">
                  <c:v>24.462568499999989</c:v>
                </c:pt>
                <c:pt idx="9291">
                  <c:v>24.487431833333293</c:v>
                </c:pt>
                <c:pt idx="9292">
                  <c:v>24.488251499999986</c:v>
                </c:pt>
                <c:pt idx="9293">
                  <c:v>24.476775999999987</c:v>
                </c:pt>
                <c:pt idx="9294">
                  <c:v>24.480874333333304</c:v>
                </c:pt>
                <c:pt idx="9295">
                  <c:v>24.467759666666652</c:v>
                </c:pt>
                <c:pt idx="9296">
                  <c:v>24.448907333333306</c:v>
                </c:pt>
                <c:pt idx="9297">
                  <c:v>24.467486499999989</c:v>
                </c:pt>
                <c:pt idx="9298">
                  <c:v>24.47213116666666</c:v>
                </c:pt>
                <c:pt idx="9299">
                  <c:v>24.490710333333304</c:v>
                </c:pt>
                <c:pt idx="9300">
                  <c:v>24.496447999999983</c:v>
                </c:pt>
                <c:pt idx="9301">
                  <c:v>24.5128415</c:v>
                </c:pt>
                <c:pt idx="9302">
                  <c:v>24.534426166666677</c:v>
                </c:pt>
                <c:pt idx="9303">
                  <c:v>24.534699333333311</c:v>
                </c:pt>
                <c:pt idx="9304">
                  <c:v>24.554917833333317</c:v>
                </c:pt>
                <c:pt idx="9305">
                  <c:v>24.5568305</c:v>
                </c:pt>
                <c:pt idx="9306">
                  <c:v>24.54781416666669</c:v>
                </c:pt>
                <c:pt idx="9307">
                  <c:v>24.565300499999992</c:v>
                </c:pt>
                <c:pt idx="9308">
                  <c:v>24.563661166666677</c:v>
                </c:pt>
                <c:pt idx="9309">
                  <c:v>24.560382499999989</c:v>
                </c:pt>
                <c:pt idx="9310">
                  <c:v>24.559836166666678</c:v>
                </c:pt>
                <c:pt idx="9311">
                  <c:v>24.553278833333316</c:v>
                </c:pt>
                <c:pt idx="9312">
                  <c:v>24.564481000000004</c:v>
                </c:pt>
                <c:pt idx="9313">
                  <c:v>24.588524666666657</c:v>
                </c:pt>
                <c:pt idx="9314">
                  <c:v>24.578142166666666</c:v>
                </c:pt>
                <c:pt idx="9315">
                  <c:v>24.593442666666654</c:v>
                </c:pt>
                <c:pt idx="9316">
                  <c:v>24.6103825</c:v>
                </c:pt>
                <c:pt idx="9317">
                  <c:v>24.616120166666668</c:v>
                </c:pt>
                <c:pt idx="9318">
                  <c:v>24.60765016666668</c:v>
                </c:pt>
                <c:pt idx="9319">
                  <c:v>24.607103666666667</c:v>
                </c:pt>
                <c:pt idx="9320">
                  <c:v>24.619398666666676</c:v>
                </c:pt>
                <c:pt idx="9321">
                  <c:v>24.638797499999992</c:v>
                </c:pt>
                <c:pt idx="9322">
                  <c:v>24.646720999999989</c:v>
                </c:pt>
                <c:pt idx="9323">
                  <c:v>24.628961500000006</c:v>
                </c:pt>
                <c:pt idx="9324">
                  <c:v>24.62076466666667</c:v>
                </c:pt>
                <c:pt idx="9325">
                  <c:v>24.61584666666667</c:v>
                </c:pt>
                <c:pt idx="9326">
                  <c:v>24.580873999999987</c:v>
                </c:pt>
                <c:pt idx="9327">
                  <c:v>24.568851999999993</c:v>
                </c:pt>
                <c:pt idx="9328">
                  <c:v>24.587704499999987</c:v>
                </c:pt>
                <c:pt idx="9329">
                  <c:v>24.569671833333306</c:v>
                </c:pt>
                <c:pt idx="9330">
                  <c:v>24.56803249999998</c:v>
                </c:pt>
                <c:pt idx="9331">
                  <c:v>24.564753666666665</c:v>
                </c:pt>
                <c:pt idx="9332">
                  <c:v>24.554917666666679</c:v>
                </c:pt>
                <c:pt idx="9333">
                  <c:v>24.541256499999999</c:v>
                </c:pt>
                <c:pt idx="9334">
                  <c:v>24.535791999999994</c:v>
                </c:pt>
                <c:pt idx="9335">
                  <c:v>24.52677566666668</c:v>
                </c:pt>
                <c:pt idx="9336">
                  <c:v>24.534699166666684</c:v>
                </c:pt>
                <c:pt idx="9337">
                  <c:v>24.558469666666671</c:v>
                </c:pt>
                <c:pt idx="9338">
                  <c:v>24.572950500000005</c:v>
                </c:pt>
                <c:pt idx="9339">
                  <c:v>24.581966833333318</c:v>
                </c:pt>
                <c:pt idx="9340">
                  <c:v>24.602731833333312</c:v>
                </c:pt>
                <c:pt idx="9341">
                  <c:v>24.569398500000002</c:v>
                </c:pt>
                <c:pt idx="9342">
                  <c:v>24.573496833333312</c:v>
                </c:pt>
                <c:pt idx="9343">
                  <c:v>24.602458666666685</c:v>
                </c:pt>
                <c:pt idx="9344">
                  <c:v>24.592349333333306</c:v>
                </c:pt>
                <c:pt idx="9345">
                  <c:v>24.585791999999998</c:v>
                </c:pt>
                <c:pt idx="9346">
                  <c:v>24.566393166666678</c:v>
                </c:pt>
                <c:pt idx="9347">
                  <c:v>24.59207616666669</c:v>
                </c:pt>
                <c:pt idx="9348">
                  <c:v>24.600545999999998</c:v>
                </c:pt>
                <c:pt idx="9349">
                  <c:v>24.599179833333313</c:v>
                </c:pt>
                <c:pt idx="9350">
                  <c:v>24.590436666666672</c:v>
                </c:pt>
                <c:pt idx="9351">
                  <c:v>24.553005000000017</c:v>
                </c:pt>
                <c:pt idx="9352">
                  <c:v>24.548633499999994</c:v>
                </c:pt>
                <c:pt idx="9353">
                  <c:v>24.537977833333333</c:v>
                </c:pt>
                <c:pt idx="9354">
                  <c:v>24.518305666666688</c:v>
                </c:pt>
                <c:pt idx="9355">
                  <c:v>24.52704866666669</c:v>
                </c:pt>
                <c:pt idx="9356">
                  <c:v>24.539616833333316</c:v>
                </c:pt>
                <c:pt idx="9357">
                  <c:v>24.5281415</c:v>
                </c:pt>
                <c:pt idx="9358">
                  <c:v>24.530054166666694</c:v>
                </c:pt>
                <c:pt idx="9359">
                  <c:v>24.514753666666689</c:v>
                </c:pt>
                <c:pt idx="9360">
                  <c:v>24.516666333333323</c:v>
                </c:pt>
                <c:pt idx="9361">
                  <c:v>24.505190833333312</c:v>
                </c:pt>
                <c:pt idx="9362">
                  <c:v>24.47896133333332</c:v>
                </c:pt>
                <c:pt idx="9363">
                  <c:v>24.472130833333303</c:v>
                </c:pt>
                <c:pt idx="9364">
                  <c:v>24.484425833333315</c:v>
                </c:pt>
                <c:pt idx="9365">
                  <c:v>24.499453166666687</c:v>
                </c:pt>
                <c:pt idx="9366">
                  <c:v>24.505464166666687</c:v>
                </c:pt>
                <c:pt idx="9367">
                  <c:v>24.478961500000011</c:v>
                </c:pt>
                <c:pt idx="9368">
                  <c:v>24.477868500000021</c:v>
                </c:pt>
                <c:pt idx="9369">
                  <c:v>24.465846666666661</c:v>
                </c:pt>
                <c:pt idx="9370">
                  <c:v>24.462841166666674</c:v>
                </c:pt>
                <c:pt idx="9371">
                  <c:v>24.490163499999998</c:v>
                </c:pt>
                <c:pt idx="9372">
                  <c:v>24.478688000000009</c:v>
                </c:pt>
                <c:pt idx="9373">
                  <c:v>24.46967166666667</c:v>
                </c:pt>
                <c:pt idx="9374">
                  <c:v>24.473770000000002</c:v>
                </c:pt>
                <c:pt idx="9375">
                  <c:v>24.47431649999999</c:v>
                </c:pt>
                <c:pt idx="9376">
                  <c:v>24.455464166666665</c:v>
                </c:pt>
                <c:pt idx="9377">
                  <c:v>24.460655499999987</c:v>
                </c:pt>
                <c:pt idx="9378">
                  <c:v>24.45737683333331</c:v>
                </c:pt>
                <c:pt idx="9379">
                  <c:v>24.462841333333312</c:v>
                </c:pt>
                <c:pt idx="9380">
                  <c:v>24.46721299999999</c:v>
                </c:pt>
                <c:pt idx="9381">
                  <c:v>24.471857833333321</c:v>
                </c:pt>
                <c:pt idx="9382">
                  <c:v>24.488524499999983</c:v>
                </c:pt>
                <c:pt idx="9383">
                  <c:v>24.494262166666665</c:v>
                </c:pt>
                <c:pt idx="9384">
                  <c:v>24.499453499999991</c:v>
                </c:pt>
                <c:pt idx="9385">
                  <c:v>24.482240333333298</c:v>
                </c:pt>
                <c:pt idx="9386">
                  <c:v>24.489070833333312</c:v>
                </c:pt>
                <c:pt idx="9387">
                  <c:v>24.512841333333316</c:v>
                </c:pt>
                <c:pt idx="9388">
                  <c:v>24.504644499999987</c:v>
                </c:pt>
                <c:pt idx="9389">
                  <c:v>24.516392999999987</c:v>
                </c:pt>
                <c:pt idx="9390">
                  <c:v>24.530054166666684</c:v>
                </c:pt>
                <c:pt idx="9391">
                  <c:v>24.533879333333317</c:v>
                </c:pt>
                <c:pt idx="9392">
                  <c:v>24.539617</c:v>
                </c:pt>
                <c:pt idx="9393">
                  <c:v>24.538524166666679</c:v>
                </c:pt>
                <c:pt idx="9394">
                  <c:v>24.540436833333295</c:v>
                </c:pt>
                <c:pt idx="9395">
                  <c:v>24.534152666666674</c:v>
                </c:pt>
                <c:pt idx="9396">
                  <c:v>24.525409499999988</c:v>
                </c:pt>
                <c:pt idx="9397">
                  <c:v>24.509562499999987</c:v>
                </c:pt>
                <c:pt idx="9398">
                  <c:v>24.485518833333291</c:v>
                </c:pt>
                <c:pt idx="9399">
                  <c:v>24.479781166666665</c:v>
                </c:pt>
                <c:pt idx="9400">
                  <c:v>24.452185499999999</c:v>
                </c:pt>
                <c:pt idx="9401">
                  <c:v>24.45355166666668</c:v>
                </c:pt>
                <c:pt idx="9402">
                  <c:v>24.430054500000001</c:v>
                </c:pt>
                <c:pt idx="9403">
                  <c:v>24.413114666666683</c:v>
                </c:pt>
                <c:pt idx="9404">
                  <c:v>24.402732166666659</c:v>
                </c:pt>
                <c:pt idx="9405">
                  <c:v>24.409836000000002</c:v>
                </c:pt>
                <c:pt idx="9406">
                  <c:v>24.39562833333331</c:v>
                </c:pt>
                <c:pt idx="9407">
                  <c:v>24.382240333333304</c:v>
                </c:pt>
                <c:pt idx="9408">
                  <c:v>24.357923500000005</c:v>
                </c:pt>
                <c:pt idx="9409">
                  <c:v>24.350546499999989</c:v>
                </c:pt>
                <c:pt idx="9410">
                  <c:v>24.34289616666668</c:v>
                </c:pt>
                <c:pt idx="9411">
                  <c:v>24.360109333333309</c:v>
                </c:pt>
                <c:pt idx="9412">
                  <c:v>24.36147533333332</c:v>
                </c:pt>
                <c:pt idx="9413">
                  <c:v>24.375136499999993</c:v>
                </c:pt>
                <c:pt idx="9414">
                  <c:v>24.37185783333333</c:v>
                </c:pt>
                <c:pt idx="9415">
                  <c:v>24.382513666666672</c:v>
                </c:pt>
                <c:pt idx="9416">
                  <c:v>24.380601166666683</c:v>
                </c:pt>
                <c:pt idx="9417">
                  <c:v>24.37295083333332</c:v>
                </c:pt>
                <c:pt idx="9418">
                  <c:v>24.359016500000003</c:v>
                </c:pt>
                <c:pt idx="9419">
                  <c:v>24.358743333333305</c:v>
                </c:pt>
                <c:pt idx="9420">
                  <c:v>24.357650500000005</c:v>
                </c:pt>
                <c:pt idx="9421">
                  <c:v>24.365300833333304</c:v>
                </c:pt>
                <c:pt idx="9422">
                  <c:v>24.391530333333314</c:v>
                </c:pt>
                <c:pt idx="9423">
                  <c:v>24.40109316666668</c:v>
                </c:pt>
                <c:pt idx="9424">
                  <c:v>24.38278716666667</c:v>
                </c:pt>
                <c:pt idx="9425">
                  <c:v>24.367213333333318</c:v>
                </c:pt>
                <c:pt idx="9426">
                  <c:v>24.368852666666683</c:v>
                </c:pt>
                <c:pt idx="9427">
                  <c:v>24.386612166666669</c:v>
                </c:pt>
                <c:pt idx="9428">
                  <c:v>24.365847166666683</c:v>
                </c:pt>
                <c:pt idx="9429">
                  <c:v>24.366940000000007</c:v>
                </c:pt>
                <c:pt idx="9430">
                  <c:v>24.367759666666668</c:v>
                </c:pt>
                <c:pt idx="9431">
                  <c:v>24.338251500000005</c:v>
                </c:pt>
                <c:pt idx="9432">
                  <c:v>24.327049333333314</c:v>
                </c:pt>
                <c:pt idx="9433">
                  <c:v>24.308743333333304</c:v>
                </c:pt>
                <c:pt idx="9434">
                  <c:v>24.309836333333319</c:v>
                </c:pt>
                <c:pt idx="9435">
                  <c:v>24.293715999999993</c:v>
                </c:pt>
                <c:pt idx="9436">
                  <c:v>24.296175000000005</c:v>
                </c:pt>
                <c:pt idx="9437">
                  <c:v>24.284972833333313</c:v>
                </c:pt>
                <c:pt idx="9438">
                  <c:v>24.295628499999996</c:v>
                </c:pt>
                <c:pt idx="9439">
                  <c:v>24.290164000000008</c:v>
                </c:pt>
                <c:pt idx="9440">
                  <c:v>24.286338833333307</c:v>
                </c:pt>
                <c:pt idx="9441">
                  <c:v>24.264754166666684</c:v>
                </c:pt>
                <c:pt idx="9442">
                  <c:v>24.262021833333307</c:v>
                </c:pt>
                <c:pt idx="9443">
                  <c:v>24.278415166666683</c:v>
                </c:pt>
                <c:pt idx="9444">
                  <c:v>24.274316833333312</c:v>
                </c:pt>
                <c:pt idx="9445">
                  <c:v>24.272404166666668</c:v>
                </c:pt>
                <c:pt idx="9446">
                  <c:v>24.28852449999998</c:v>
                </c:pt>
                <c:pt idx="9447">
                  <c:v>24.262568333333306</c:v>
                </c:pt>
                <c:pt idx="9448">
                  <c:v>24.266666833333296</c:v>
                </c:pt>
                <c:pt idx="9449">
                  <c:v>24.249726999999979</c:v>
                </c:pt>
                <c:pt idx="9450">
                  <c:v>24.235246166666663</c:v>
                </c:pt>
                <c:pt idx="9451">
                  <c:v>24.247541333333306</c:v>
                </c:pt>
                <c:pt idx="9452">
                  <c:v>24.225410166666666</c:v>
                </c:pt>
                <c:pt idx="9453">
                  <c:v>24.221585000000001</c:v>
                </c:pt>
                <c:pt idx="9454">
                  <c:v>24.243716166666662</c:v>
                </c:pt>
                <c:pt idx="9455">
                  <c:v>24.272131499999986</c:v>
                </c:pt>
                <c:pt idx="9456">
                  <c:v>24.278688833333302</c:v>
                </c:pt>
                <c:pt idx="9457">
                  <c:v>24.294262666666654</c:v>
                </c:pt>
                <c:pt idx="9458">
                  <c:v>24.315027666666655</c:v>
                </c:pt>
                <c:pt idx="9459">
                  <c:v>24.308743499999977</c:v>
                </c:pt>
                <c:pt idx="9460">
                  <c:v>24.337978500000002</c:v>
                </c:pt>
                <c:pt idx="9461">
                  <c:v>24.348087833333306</c:v>
                </c:pt>
                <c:pt idx="9462">
                  <c:v>24.372131499999988</c:v>
                </c:pt>
                <c:pt idx="9463">
                  <c:v>24.366940166666677</c:v>
                </c:pt>
                <c:pt idx="9464">
                  <c:v>24.394535833333318</c:v>
                </c:pt>
                <c:pt idx="9465">
                  <c:v>24.367486666666668</c:v>
                </c:pt>
                <c:pt idx="9466">
                  <c:v>24.386065833333319</c:v>
                </c:pt>
                <c:pt idx="9467">
                  <c:v>24.369672499999993</c:v>
                </c:pt>
                <c:pt idx="9468">
                  <c:v>24.385792666666656</c:v>
                </c:pt>
                <c:pt idx="9469">
                  <c:v>24.378415500000003</c:v>
                </c:pt>
                <c:pt idx="9470">
                  <c:v>24.37377066666668</c:v>
                </c:pt>
                <c:pt idx="9471">
                  <c:v>24.399453666666684</c:v>
                </c:pt>
                <c:pt idx="9472">
                  <c:v>24.406557500000009</c:v>
                </c:pt>
                <c:pt idx="9473">
                  <c:v>24.397814333333329</c:v>
                </c:pt>
                <c:pt idx="9474">
                  <c:v>24.398087666666687</c:v>
                </c:pt>
                <c:pt idx="9475">
                  <c:v>24.3893445</c:v>
                </c:pt>
                <c:pt idx="9476">
                  <c:v>24.379235166666689</c:v>
                </c:pt>
                <c:pt idx="9477">
                  <c:v>24.363115000000008</c:v>
                </c:pt>
                <c:pt idx="9478">
                  <c:v>24.382787</c:v>
                </c:pt>
                <c:pt idx="9479">
                  <c:v>24.390437166666675</c:v>
                </c:pt>
                <c:pt idx="9480">
                  <c:v>24.381967166666694</c:v>
                </c:pt>
                <c:pt idx="9481">
                  <c:v>24.365027166666675</c:v>
                </c:pt>
                <c:pt idx="9482">
                  <c:v>24.338251166666694</c:v>
                </c:pt>
                <c:pt idx="9483">
                  <c:v>24.342895833333319</c:v>
                </c:pt>
                <c:pt idx="9484">
                  <c:v>24.343442333333304</c:v>
                </c:pt>
                <c:pt idx="9485">
                  <c:v>24.34262266666666</c:v>
                </c:pt>
                <c:pt idx="9486">
                  <c:v>24.331693666666688</c:v>
                </c:pt>
                <c:pt idx="9487">
                  <c:v>24.332513333333317</c:v>
                </c:pt>
                <c:pt idx="9488">
                  <c:v>24.346447833333315</c:v>
                </c:pt>
                <c:pt idx="9489">
                  <c:v>24.33551883333331</c:v>
                </c:pt>
                <c:pt idx="9490">
                  <c:v>24.347540666666667</c:v>
                </c:pt>
                <c:pt idx="9491">
                  <c:v>24.342622666666657</c:v>
                </c:pt>
                <c:pt idx="9492">
                  <c:v>24.360655499999996</c:v>
                </c:pt>
                <c:pt idx="9493">
                  <c:v>24.359835833333317</c:v>
                </c:pt>
                <c:pt idx="9494">
                  <c:v>24.357923166666691</c:v>
                </c:pt>
                <c:pt idx="9495">
                  <c:v>24.359016166666674</c:v>
                </c:pt>
                <c:pt idx="9496">
                  <c:v>24.370218333333316</c:v>
                </c:pt>
                <c:pt idx="9497">
                  <c:v>24.387431499999987</c:v>
                </c:pt>
                <c:pt idx="9498">
                  <c:v>24.407376833333306</c:v>
                </c:pt>
                <c:pt idx="9499">
                  <c:v>24.429507999999981</c:v>
                </c:pt>
                <c:pt idx="9500">
                  <c:v>24.430054500000001</c:v>
                </c:pt>
                <c:pt idx="9501">
                  <c:v>24.420491666666667</c:v>
                </c:pt>
                <c:pt idx="9502">
                  <c:v>24.415027166666665</c:v>
                </c:pt>
                <c:pt idx="9503">
                  <c:v>24.394262166666667</c:v>
                </c:pt>
                <c:pt idx="9504">
                  <c:v>24.413387833333307</c:v>
                </c:pt>
                <c:pt idx="9505">
                  <c:v>24.411475333333318</c:v>
                </c:pt>
                <c:pt idx="9506">
                  <c:v>24.384699333333309</c:v>
                </c:pt>
                <c:pt idx="9507">
                  <c:v>24.3822403333333</c:v>
                </c:pt>
                <c:pt idx="9508">
                  <c:v>24.361748499999987</c:v>
                </c:pt>
                <c:pt idx="9509">
                  <c:v>24.387704833333306</c:v>
                </c:pt>
                <c:pt idx="9510">
                  <c:v>24.392076499999988</c:v>
                </c:pt>
                <c:pt idx="9511">
                  <c:v>24.366393499999987</c:v>
                </c:pt>
                <c:pt idx="9512">
                  <c:v>24.380874333333317</c:v>
                </c:pt>
                <c:pt idx="9513">
                  <c:v>24.377868833333327</c:v>
                </c:pt>
                <c:pt idx="9514">
                  <c:v>24.34398899999999</c:v>
                </c:pt>
                <c:pt idx="9515">
                  <c:v>24.301092833333303</c:v>
                </c:pt>
                <c:pt idx="9516">
                  <c:v>24.308743166666659</c:v>
                </c:pt>
                <c:pt idx="9517">
                  <c:v>24.28661199999998</c:v>
                </c:pt>
                <c:pt idx="9518">
                  <c:v>24.264753999999989</c:v>
                </c:pt>
                <c:pt idx="9519">
                  <c:v>24.254371499999994</c:v>
                </c:pt>
                <c:pt idx="9520">
                  <c:v>24.237431499999996</c:v>
                </c:pt>
                <c:pt idx="9521">
                  <c:v>24.237704666666676</c:v>
                </c:pt>
                <c:pt idx="9522">
                  <c:v>24.233879499999997</c:v>
                </c:pt>
                <c:pt idx="9523">
                  <c:v>24.235792166666663</c:v>
                </c:pt>
                <c:pt idx="9524">
                  <c:v>24.22213099999998</c:v>
                </c:pt>
                <c:pt idx="9525">
                  <c:v>24.243715666666663</c:v>
                </c:pt>
                <c:pt idx="9526">
                  <c:v>24.229508166666658</c:v>
                </c:pt>
                <c:pt idx="9527">
                  <c:v>24.240163833333305</c:v>
                </c:pt>
                <c:pt idx="9528">
                  <c:v>24.239344166666665</c:v>
                </c:pt>
                <c:pt idx="9529">
                  <c:v>24.241256833333306</c:v>
                </c:pt>
                <c:pt idx="9530">
                  <c:v>24.225683166666659</c:v>
                </c:pt>
                <c:pt idx="9531">
                  <c:v>24.187978333333323</c:v>
                </c:pt>
                <c:pt idx="9532">
                  <c:v>24.174043999999988</c:v>
                </c:pt>
                <c:pt idx="9533">
                  <c:v>24.157923833333314</c:v>
                </c:pt>
                <c:pt idx="9534">
                  <c:v>24.164754333333317</c:v>
                </c:pt>
                <c:pt idx="9535">
                  <c:v>24.175136833333305</c:v>
                </c:pt>
                <c:pt idx="9536">
                  <c:v>24.178415499999993</c:v>
                </c:pt>
                <c:pt idx="9537">
                  <c:v>24.200819833333302</c:v>
                </c:pt>
                <c:pt idx="9538">
                  <c:v>24.175409999999989</c:v>
                </c:pt>
                <c:pt idx="9539">
                  <c:v>24.140437333333306</c:v>
                </c:pt>
                <c:pt idx="9540">
                  <c:v>24.153005666666683</c:v>
                </c:pt>
                <c:pt idx="9541">
                  <c:v>24.150546666666663</c:v>
                </c:pt>
                <c:pt idx="9542">
                  <c:v>24.154918333333327</c:v>
                </c:pt>
                <c:pt idx="9543">
                  <c:v>24.13333366666668</c:v>
                </c:pt>
                <c:pt idx="9544">
                  <c:v>24.13797850000002</c:v>
                </c:pt>
                <c:pt idx="9545">
                  <c:v>24.134426500000007</c:v>
                </c:pt>
                <c:pt idx="9546">
                  <c:v>24.133606833333317</c:v>
                </c:pt>
                <c:pt idx="9547">
                  <c:v>24.120765333333324</c:v>
                </c:pt>
                <c:pt idx="9548">
                  <c:v>24.108197000000011</c:v>
                </c:pt>
                <c:pt idx="9549">
                  <c:v>24.134973000000031</c:v>
                </c:pt>
                <c:pt idx="9550">
                  <c:v>24.1144811666667</c:v>
                </c:pt>
                <c:pt idx="9551">
                  <c:v>24.114754500000021</c:v>
                </c:pt>
                <c:pt idx="9552">
                  <c:v>24.092896500000009</c:v>
                </c:pt>
                <c:pt idx="9553">
                  <c:v>24.101366500000008</c:v>
                </c:pt>
                <c:pt idx="9554">
                  <c:v>24.090437666666677</c:v>
                </c:pt>
                <c:pt idx="9555">
                  <c:v>24.106831000000021</c:v>
                </c:pt>
                <c:pt idx="9556">
                  <c:v>24.085246333333306</c:v>
                </c:pt>
                <c:pt idx="9557">
                  <c:v>24.066667000000006</c:v>
                </c:pt>
                <c:pt idx="9558">
                  <c:v>24.050000333333323</c:v>
                </c:pt>
                <c:pt idx="9559">
                  <c:v>24.02240466666667</c:v>
                </c:pt>
                <c:pt idx="9560">
                  <c:v>24.042076666666667</c:v>
                </c:pt>
                <c:pt idx="9561">
                  <c:v>24.045082166666663</c:v>
                </c:pt>
                <c:pt idx="9562">
                  <c:v>24.031694166666675</c:v>
                </c:pt>
                <c:pt idx="9563">
                  <c:v>24.054918166666681</c:v>
                </c:pt>
                <c:pt idx="9564">
                  <c:v>24.027868999999995</c:v>
                </c:pt>
                <c:pt idx="9565">
                  <c:v>24.019125833333316</c:v>
                </c:pt>
                <c:pt idx="9566">
                  <c:v>24.026229666666666</c:v>
                </c:pt>
                <c:pt idx="9567">
                  <c:v>24.031967333333327</c:v>
                </c:pt>
                <c:pt idx="9568">
                  <c:v>24.037704999999992</c:v>
                </c:pt>
                <c:pt idx="9569">
                  <c:v>24.032513666666663</c:v>
                </c:pt>
                <c:pt idx="9570">
                  <c:v>24.03606550000001</c:v>
                </c:pt>
                <c:pt idx="9571">
                  <c:v>24.049726666666654</c:v>
                </c:pt>
                <c:pt idx="9572">
                  <c:v>24.054644666666661</c:v>
                </c:pt>
                <c:pt idx="9573">
                  <c:v>24.051092833333307</c:v>
                </c:pt>
                <c:pt idx="9574">
                  <c:v>24.066939833333304</c:v>
                </c:pt>
                <c:pt idx="9575">
                  <c:v>24.082513499999983</c:v>
                </c:pt>
                <c:pt idx="9576">
                  <c:v>24.078688333333318</c:v>
                </c:pt>
                <c:pt idx="9577">
                  <c:v>24.09398883333332</c:v>
                </c:pt>
                <c:pt idx="9578">
                  <c:v>24.096994333333321</c:v>
                </c:pt>
                <c:pt idx="9579">
                  <c:v>24.124590000000001</c:v>
                </c:pt>
                <c:pt idx="9580">
                  <c:v>24.12622949999999</c:v>
                </c:pt>
                <c:pt idx="9581">
                  <c:v>24.124043666666683</c:v>
                </c:pt>
                <c:pt idx="9582">
                  <c:v>24.126229499999997</c:v>
                </c:pt>
                <c:pt idx="9583">
                  <c:v>24.131967166666701</c:v>
                </c:pt>
                <c:pt idx="9584">
                  <c:v>24.140437000000006</c:v>
                </c:pt>
                <c:pt idx="9585">
                  <c:v>24.123223833333309</c:v>
                </c:pt>
                <c:pt idx="9586">
                  <c:v>24.125136333333309</c:v>
                </c:pt>
                <c:pt idx="9587">
                  <c:v>24.133606333333319</c:v>
                </c:pt>
                <c:pt idx="9588">
                  <c:v>24.145901500000001</c:v>
                </c:pt>
                <c:pt idx="9589">
                  <c:v>24.148633666666669</c:v>
                </c:pt>
                <c:pt idx="9590">
                  <c:v>24.174589833333311</c:v>
                </c:pt>
                <c:pt idx="9591">
                  <c:v>24.189617166666665</c:v>
                </c:pt>
                <c:pt idx="9592">
                  <c:v>24.190436833333305</c:v>
                </c:pt>
                <c:pt idx="9593">
                  <c:v>24.184699166666665</c:v>
                </c:pt>
                <c:pt idx="9594">
                  <c:v>24.185518833333305</c:v>
                </c:pt>
                <c:pt idx="9595">
                  <c:v>24.178961500000014</c:v>
                </c:pt>
                <c:pt idx="9596">
                  <c:v>24.18879766666667</c:v>
                </c:pt>
                <c:pt idx="9597">
                  <c:v>24.186065500000005</c:v>
                </c:pt>
                <c:pt idx="9598">
                  <c:v>24.197541000000005</c:v>
                </c:pt>
                <c:pt idx="9599">
                  <c:v>24.24125683333331</c:v>
                </c:pt>
                <c:pt idx="9600">
                  <c:v>24.219672000000003</c:v>
                </c:pt>
                <c:pt idx="9601">
                  <c:v>24.24535516666668</c:v>
                </c:pt>
                <c:pt idx="9602">
                  <c:v>24.259016333333317</c:v>
                </c:pt>
                <c:pt idx="9603">
                  <c:v>24.259289666666671</c:v>
                </c:pt>
                <c:pt idx="9604">
                  <c:v>24.257923500000004</c:v>
                </c:pt>
                <c:pt idx="9605">
                  <c:v>24.254371666666678</c:v>
                </c:pt>
                <c:pt idx="9606">
                  <c:v>24.284153000000003</c:v>
                </c:pt>
                <c:pt idx="9607">
                  <c:v>24.277049166666675</c:v>
                </c:pt>
                <c:pt idx="9608">
                  <c:v>24.265027333333315</c:v>
                </c:pt>
                <c:pt idx="9609">
                  <c:v>24.260109333333304</c:v>
                </c:pt>
                <c:pt idx="9610">
                  <c:v>24.245901666666683</c:v>
                </c:pt>
                <c:pt idx="9611">
                  <c:v>24.260655666666668</c:v>
                </c:pt>
                <c:pt idx="9612">
                  <c:v>24.279508166666684</c:v>
                </c:pt>
                <c:pt idx="9613">
                  <c:v>24.283333333333299</c:v>
                </c:pt>
                <c:pt idx="9614">
                  <c:v>24.282240333333299</c:v>
                </c:pt>
                <c:pt idx="9615">
                  <c:v>24.283879666666664</c:v>
                </c:pt>
                <c:pt idx="9616">
                  <c:v>24.299999833333306</c:v>
                </c:pt>
                <c:pt idx="9617">
                  <c:v>24.305737499999989</c:v>
                </c:pt>
                <c:pt idx="9618">
                  <c:v>24.309016333333304</c:v>
                </c:pt>
                <c:pt idx="9619">
                  <c:v>24.324043666666665</c:v>
                </c:pt>
                <c:pt idx="9620">
                  <c:v>24.316120333333316</c:v>
                </c:pt>
                <c:pt idx="9621">
                  <c:v>24.347540999999989</c:v>
                </c:pt>
                <c:pt idx="9622">
                  <c:v>24.360109333333302</c:v>
                </c:pt>
                <c:pt idx="9623">
                  <c:v>24.358469999999986</c:v>
                </c:pt>
                <c:pt idx="9624">
                  <c:v>24.388524666666648</c:v>
                </c:pt>
                <c:pt idx="9625">
                  <c:v>24.413387999999987</c:v>
                </c:pt>
                <c:pt idx="9626">
                  <c:v>24.412841499999992</c:v>
                </c:pt>
                <c:pt idx="9627">
                  <c:v>24.402732166666649</c:v>
                </c:pt>
                <c:pt idx="9628">
                  <c:v>24.421038166666658</c:v>
                </c:pt>
                <c:pt idx="9629">
                  <c:v>24.417759499999988</c:v>
                </c:pt>
                <c:pt idx="9630">
                  <c:v>24.442076499999978</c:v>
                </c:pt>
                <c:pt idx="9631">
                  <c:v>24.446174833333306</c:v>
                </c:pt>
                <c:pt idx="9632">
                  <c:v>24.434152999999988</c:v>
                </c:pt>
                <c:pt idx="9633">
                  <c:v>24.425956166666673</c:v>
                </c:pt>
                <c:pt idx="9634">
                  <c:v>24.416666500000002</c:v>
                </c:pt>
                <c:pt idx="9635">
                  <c:v>24.424043666666662</c:v>
                </c:pt>
                <c:pt idx="9636">
                  <c:v>24.424590166666668</c:v>
                </c:pt>
                <c:pt idx="9637">
                  <c:v>24.411748666666668</c:v>
                </c:pt>
                <c:pt idx="9638">
                  <c:v>24.450000000000003</c:v>
                </c:pt>
                <c:pt idx="9639">
                  <c:v>24.442896166666671</c:v>
                </c:pt>
                <c:pt idx="9640">
                  <c:v>24.448633833333297</c:v>
                </c:pt>
                <c:pt idx="9641">
                  <c:v>24.478415333333309</c:v>
                </c:pt>
                <c:pt idx="9642">
                  <c:v>24.478142166666657</c:v>
                </c:pt>
                <c:pt idx="9643">
                  <c:v>24.4844263333333</c:v>
                </c:pt>
                <c:pt idx="9644">
                  <c:v>24.490437333333304</c:v>
                </c:pt>
                <c:pt idx="9645">
                  <c:v>24.51229533333332</c:v>
                </c:pt>
                <c:pt idx="9646">
                  <c:v>24.518033000000003</c:v>
                </c:pt>
                <c:pt idx="9647">
                  <c:v>24.496721499999992</c:v>
                </c:pt>
                <c:pt idx="9648">
                  <c:v>24.486338833333299</c:v>
                </c:pt>
                <c:pt idx="9649">
                  <c:v>24.469398999999992</c:v>
                </c:pt>
                <c:pt idx="9650">
                  <c:v>24.453552166666668</c:v>
                </c:pt>
                <c:pt idx="9651">
                  <c:v>24.454645000000003</c:v>
                </c:pt>
                <c:pt idx="9652">
                  <c:v>24.464207833333305</c:v>
                </c:pt>
                <c:pt idx="9653">
                  <c:v>24.478142166666654</c:v>
                </c:pt>
                <c:pt idx="9654">
                  <c:v>24.497267833333311</c:v>
                </c:pt>
                <c:pt idx="9655">
                  <c:v>24.499999999999989</c:v>
                </c:pt>
                <c:pt idx="9656">
                  <c:v>24.492349666666655</c:v>
                </c:pt>
                <c:pt idx="9657">
                  <c:v>24.5032785</c:v>
                </c:pt>
                <c:pt idx="9658">
                  <c:v>24.52759533333332</c:v>
                </c:pt>
                <c:pt idx="9659">
                  <c:v>24.543442333333299</c:v>
                </c:pt>
                <c:pt idx="9660">
                  <c:v>24.571037999999987</c:v>
                </c:pt>
                <c:pt idx="9661">
                  <c:v>24.564480499999988</c:v>
                </c:pt>
                <c:pt idx="9662">
                  <c:v>24.576229166666664</c:v>
                </c:pt>
                <c:pt idx="9663">
                  <c:v>24.613933999999993</c:v>
                </c:pt>
                <c:pt idx="9664">
                  <c:v>24.621311166666679</c:v>
                </c:pt>
                <c:pt idx="9665">
                  <c:v>24.64890683333331</c:v>
                </c:pt>
                <c:pt idx="9666">
                  <c:v>24.637431500000005</c:v>
                </c:pt>
                <c:pt idx="9667">
                  <c:v>24.68087416666669</c:v>
                </c:pt>
                <c:pt idx="9668">
                  <c:v>24.710655500000005</c:v>
                </c:pt>
                <c:pt idx="9669">
                  <c:v>24.704917666666681</c:v>
                </c:pt>
                <c:pt idx="9670">
                  <c:v>24.72185766666669</c:v>
                </c:pt>
                <c:pt idx="9671">
                  <c:v>24.72486316666669</c:v>
                </c:pt>
                <c:pt idx="9672">
                  <c:v>24.726229333333304</c:v>
                </c:pt>
                <c:pt idx="9673">
                  <c:v>24.74945333333331</c:v>
                </c:pt>
                <c:pt idx="9674">
                  <c:v>24.774043499999987</c:v>
                </c:pt>
                <c:pt idx="9675">
                  <c:v>24.776229333333305</c:v>
                </c:pt>
                <c:pt idx="9676">
                  <c:v>24.777595499999997</c:v>
                </c:pt>
                <c:pt idx="9677">
                  <c:v>24.797267666666674</c:v>
                </c:pt>
                <c:pt idx="9678">
                  <c:v>24.810928833333314</c:v>
                </c:pt>
                <c:pt idx="9679">
                  <c:v>24.813387833333316</c:v>
                </c:pt>
                <c:pt idx="9680">
                  <c:v>24.802458833333311</c:v>
                </c:pt>
                <c:pt idx="9681">
                  <c:v>24.776502666666659</c:v>
                </c:pt>
                <c:pt idx="9682">
                  <c:v>24.7767758333333</c:v>
                </c:pt>
                <c:pt idx="9683">
                  <c:v>24.765846833333296</c:v>
                </c:pt>
                <c:pt idx="9684">
                  <c:v>24.745354999999989</c:v>
                </c:pt>
                <c:pt idx="9685">
                  <c:v>24.748087333333302</c:v>
                </c:pt>
                <c:pt idx="9686">
                  <c:v>24.769398833333295</c:v>
                </c:pt>
                <c:pt idx="9687">
                  <c:v>24.798906999999989</c:v>
                </c:pt>
                <c:pt idx="9688">
                  <c:v>24.778415166666658</c:v>
                </c:pt>
                <c:pt idx="9689">
                  <c:v>24.789344166666652</c:v>
                </c:pt>
                <c:pt idx="9690">
                  <c:v>24.755737499999981</c:v>
                </c:pt>
                <c:pt idx="9691">
                  <c:v>24.763660999999981</c:v>
                </c:pt>
                <c:pt idx="9692">
                  <c:v>24.794808666666672</c:v>
                </c:pt>
                <c:pt idx="9693">
                  <c:v>24.812841499999994</c:v>
                </c:pt>
                <c:pt idx="9694">
                  <c:v>24.831420833333318</c:v>
                </c:pt>
                <c:pt idx="9695">
                  <c:v>24.813934333333329</c:v>
                </c:pt>
                <c:pt idx="9696">
                  <c:v>24.810109166666681</c:v>
                </c:pt>
                <c:pt idx="9697">
                  <c:v>24.831420666666677</c:v>
                </c:pt>
                <c:pt idx="9698">
                  <c:v>24.813114666666682</c:v>
                </c:pt>
                <c:pt idx="9699">
                  <c:v>24.798633833333302</c:v>
                </c:pt>
                <c:pt idx="9700">
                  <c:v>24.825409666666669</c:v>
                </c:pt>
                <c:pt idx="9701">
                  <c:v>24.809562666666668</c:v>
                </c:pt>
                <c:pt idx="9702">
                  <c:v>24.823223833333305</c:v>
                </c:pt>
                <c:pt idx="9703">
                  <c:v>24.813934166666691</c:v>
                </c:pt>
                <c:pt idx="9704">
                  <c:v>24.808742833333302</c:v>
                </c:pt>
                <c:pt idx="9705">
                  <c:v>24.80928916666668</c:v>
                </c:pt>
                <c:pt idx="9706">
                  <c:v>24.780327499999995</c:v>
                </c:pt>
                <c:pt idx="9707">
                  <c:v>24.809289166666687</c:v>
                </c:pt>
                <c:pt idx="9708">
                  <c:v>24.80628383333331</c:v>
                </c:pt>
                <c:pt idx="9709">
                  <c:v>24.839617166666685</c:v>
                </c:pt>
                <c:pt idx="9710">
                  <c:v>24.870491333333323</c:v>
                </c:pt>
                <c:pt idx="9711">
                  <c:v>24.866393000000006</c:v>
                </c:pt>
                <c:pt idx="9712">
                  <c:v>24.859835666666683</c:v>
                </c:pt>
                <c:pt idx="9713">
                  <c:v>24.88005433333332</c:v>
                </c:pt>
                <c:pt idx="9714">
                  <c:v>24.878141833333309</c:v>
                </c:pt>
                <c:pt idx="9715">
                  <c:v>24.864207500000003</c:v>
                </c:pt>
                <c:pt idx="9716">
                  <c:v>24.872131000000003</c:v>
                </c:pt>
                <c:pt idx="9717">
                  <c:v>24.846994500000005</c:v>
                </c:pt>
                <c:pt idx="9718">
                  <c:v>24.820491833333318</c:v>
                </c:pt>
                <c:pt idx="9719">
                  <c:v>24.795901666666683</c:v>
                </c:pt>
                <c:pt idx="9720">
                  <c:v>24.776776000000002</c:v>
                </c:pt>
                <c:pt idx="9721">
                  <c:v>24.770765166666681</c:v>
                </c:pt>
                <c:pt idx="9722">
                  <c:v>24.75191266666668</c:v>
                </c:pt>
                <c:pt idx="9723">
                  <c:v>24.730054666666678</c:v>
                </c:pt>
                <c:pt idx="9724">
                  <c:v>24.742622833333289</c:v>
                </c:pt>
                <c:pt idx="9725">
                  <c:v>24.745628166666666</c:v>
                </c:pt>
                <c:pt idx="9726">
                  <c:v>24.736611833333306</c:v>
                </c:pt>
                <c:pt idx="9727">
                  <c:v>24.695354999999996</c:v>
                </c:pt>
                <c:pt idx="9728">
                  <c:v>24.704098166666672</c:v>
                </c:pt>
                <c:pt idx="9729">
                  <c:v>24.699726666666663</c:v>
                </c:pt>
                <c:pt idx="9730">
                  <c:v>24.713660999999988</c:v>
                </c:pt>
                <c:pt idx="9731">
                  <c:v>24.719671833333322</c:v>
                </c:pt>
                <c:pt idx="9732">
                  <c:v>24.703551499999996</c:v>
                </c:pt>
                <c:pt idx="9733">
                  <c:v>24.690710000000003</c:v>
                </c:pt>
                <c:pt idx="9734">
                  <c:v>24.68688483333332</c:v>
                </c:pt>
                <c:pt idx="9735">
                  <c:v>24.671584333333321</c:v>
                </c:pt>
                <c:pt idx="9736">
                  <c:v>24.663387499999992</c:v>
                </c:pt>
                <c:pt idx="9737">
                  <c:v>24.65191216666668</c:v>
                </c:pt>
                <c:pt idx="9738">
                  <c:v>24.639070666666683</c:v>
                </c:pt>
                <c:pt idx="9739">
                  <c:v>24.655464166666672</c:v>
                </c:pt>
                <c:pt idx="9740">
                  <c:v>24.657376666666671</c:v>
                </c:pt>
                <c:pt idx="9741">
                  <c:v>24.659562499999996</c:v>
                </c:pt>
                <c:pt idx="9742">
                  <c:v>24.673770333333316</c:v>
                </c:pt>
                <c:pt idx="9743">
                  <c:v>24.686885166666688</c:v>
                </c:pt>
                <c:pt idx="9744">
                  <c:v>24.69562833333331</c:v>
                </c:pt>
                <c:pt idx="9745">
                  <c:v>24.687431666666665</c:v>
                </c:pt>
                <c:pt idx="9746">
                  <c:v>24.690437166666676</c:v>
                </c:pt>
                <c:pt idx="9747">
                  <c:v>24.65710383333332</c:v>
                </c:pt>
                <c:pt idx="9748">
                  <c:v>24.669945333333317</c:v>
                </c:pt>
                <c:pt idx="9749">
                  <c:v>24.660929000000003</c:v>
                </c:pt>
                <c:pt idx="9750">
                  <c:v>24.67513666666667</c:v>
                </c:pt>
                <c:pt idx="9751">
                  <c:v>24.680874333333321</c:v>
                </c:pt>
                <c:pt idx="9752">
                  <c:v>24.654644666666677</c:v>
                </c:pt>
                <c:pt idx="9753">
                  <c:v>24.644262166666671</c:v>
                </c:pt>
                <c:pt idx="9754">
                  <c:v>24.649180166666678</c:v>
                </c:pt>
                <c:pt idx="9755">
                  <c:v>24.661475333333321</c:v>
                </c:pt>
                <c:pt idx="9756">
                  <c:v>24.668032666666662</c:v>
                </c:pt>
                <c:pt idx="9757">
                  <c:v>24.653551833333321</c:v>
                </c:pt>
                <c:pt idx="9758">
                  <c:v>24.643442666666672</c:v>
                </c:pt>
                <c:pt idx="9759">
                  <c:v>24.659016333333323</c:v>
                </c:pt>
                <c:pt idx="9760">
                  <c:v>24.630874333333342</c:v>
                </c:pt>
                <c:pt idx="9761">
                  <c:v>24.629508166666689</c:v>
                </c:pt>
                <c:pt idx="9762">
                  <c:v>24.619945333333334</c:v>
                </c:pt>
                <c:pt idx="9763">
                  <c:v>24.625683000000006</c:v>
                </c:pt>
                <c:pt idx="9764">
                  <c:v>24.634972666666695</c:v>
                </c:pt>
                <c:pt idx="9765">
                  <c:v>24.63360666666668</c:v>
                </c:pt>
                <c:pt idx="9766">
                  <c:v>24.668852500000003</c:v>
                </c:pt>
                <c:pt idx="9767">
                  <c:v>24.635792333333313</c:v>
                </c:pt>
                <c:pt idx="9768">
                  <c:v>24.640710333333313</c:v>
                </c:pt>
                <c:pt idx="9769">
                  <c:v>24.62486333333333</c:v>
                </c:pt>
                <c:pt idx="9770">
                  <c:v>24.596174833333318</c:v>
                </c:pt>
                <c:pt idx="9771">
                  <c:v>24.596721333333317</c:v>
                </c:pt>
                <c:pt idx="9772">
                  <c:v>24.584972666666687</c:v>
                </c:pt>
                <c:pt idx="9773">
                  <c:v>24.57486333333333</c:v>
                </c:pt>
                <c:pt idx="9774">
                  <c:v>24.560928833333318</c:v>
                </c:pt>
                <c:pt idx="9775">
                  <c:v>24.574863166666695</c:v>
                </c:pt>
                <c:pt idx="9776">
                  <c:v>24.568305833333312</c:v>
                </c:pt>
                <c:pt idx="9777">
                  <c:v>24.578415000000007</c:v>
                </c:pt>
                <c:pt idx="9778">
                  <c:v>24.573497</c:v>
                </c:pt>
                <c:pt idx="9779">
                  <c:v>24.56693966666667</c:v>
                </c:pt>
                <c:pt idx="9780">
                  <c:v>24.56202166666667</c:v>
                </c:pt>
                <c:pt idx="9781">
                  <c:v>24.555191000000001</c:v>
                </c:pt>
                <c:pt idx="9782">
                  <c:v>24.567759333333314</c:v>
                </c:pt>
                <c:pt idx="9783">
                  <c:v>24.569671999999997</c:v>
                </c:pt>
                <c:pt idx="9784">
                  <c:v>24.550546333333312</c:v>
                </c:pt>
                <c:pt idx="9785">
                  <c:v>24.533879666666682</c:v>
                </c:pt>
                <c:pt idx="9786">
                  <c:v>24.523497166666683</c:v>
                </c:pt>
                <c:pt idx="9787">
                  <c:v>24.521857833333321</c:v>
                </c:pt>
                <c:pt idx="9788">
                  <c:v>24.510382500000002</c:v>
                </c:pt>
                <c:pt idx="9789">
                  <c:v>24.514754000000011</c:v>
                </c:pt>
                <c:pt idx="9790">
                  <c:v>24.489071000000006</c:v>
                </c:pt>
                <c:pt idx="9791">
                  <c:v>24.482786833333297</c:v>
                </c:pt>
                <c:pt idx="9792">
                  <c:v>24.469398833333315</c:v>
                </c:pt>
                <c:pt idx="9793">
                  <c:v>24.460928833333313</c:v>
                </c:pt>
                <c:pt idx="9794">
                  <c:v>24.447814166666678</c:v>
                </c:pt>
                <c:pt idx="9795">
                  <c:v>24.459016333333309</c:v>
                </c:pt>
                <c:pt idx="9796">
                  <c:v>24.452732333333302</c:v>
                </c:pt>
                <c:pt idx="9797">
                  <c:v>24.426229499999984</c:v>
                </c:pt>
                <c:pt idx="9798">
                  <c:v>24.418032666666672</c:v>
                </c:pt>
                <c:pt idx="9799">
                  <c:v>24.390983500000004</c:v>
                </c:pt>
                <c:pt idx="9800">
                  <c:v>24.379508166666682</c:v>
                </c:pt>
                <c:pt idx="9801">
                  <c:v>24.365300499999993</c:v>
                </c:pt>
                <c:pt idx="9802">
                  <c:v>24.343442499999984</c:v>
                </c:pt>
                <c:pt idx="9803">
                  <c:v>24.35163933333331</c:v>
                </c:pt>
                <c:pt idx="9804">
                  <c:v>24.35355183333332</c:v>
                </c:pt>
                <c:pt idx="9805">
                  <c:v>24.364207500000006</c:v>
                </c:pt>
                <c:pt idx="9806">
                  <c:v>24.337704833333323</c:v>
                </c:pt>
                <c:pt idx="9807">
                  <c:v>24.351912500000008</c:v>
                </c:pt>
                <c:pt idx="9808">
                  <c:v>24.346448166666679</c:v>
                </c:pt>
                <c:pt idx="9809">
                  <c:v>24.344262333333322</c:v>
                </c:pt>
                <c:pt idx="9810">
                  <c:v>24.345628499999989</c:v>
                </c:pt>
                <c:pt idx="9811">
                  <c:v>24.341803333333321</c:v>
                </c:pt>
                <c:pt idx="9812">
                  <c:v>24.362841666666675</c:v>
                </c:pt>
                <c:pt idx="9813">
                  <c:v>24.364207833333317</c:v>
                </c:pt>
                <c:pt idx="9814">
                  <c:v>24.346994666666678</c:v>
                </c:pt>
                <c:pt idx="9815">
                  <c:v>24.363934500000003</c:v>
                </c:pt>
                <c:pt idx="9816">
                  <c:v>24.345901666666684</c:v>
                </c:pt>
                <c:pt idx="9817">
                  <c:v>24.354371666666694</c:v>
                </c:pt>
                <c:pt idx="9818">
                  <c:v>24.361202166666683</c:v>
                </c:pt>
                <c:pt idx="9819">
                  <c:v>24.365300499999993</c:v>
                </c:pt>
                <c:pt idx="9820">
                  <c:v>24.367759500000002</c:v>
                </c:pt>
                <c:pt idx="9821">
                  <c:v>24.362841500000002</c:v>
                </c:pt>
                <c:pt idx="9822">
                  <c:v>24.354918000000016</c:v>
                </c:pt>
                <c:pt idx="9823">
                  <c:v>24.354371500000006</c:v>
                </c:pt>
                <c:pt idx="9824">
                  <c:v>24.343442499999981</c:v>
                </c:pt>
                <c:pt idx="9825">
                  <c:v>24.345081833333307</c:v>
                </c:pt>
                <c:pt idx="9826">
                  <c:v>24.337158333333328</c:v>
                </c:pt>
                <c:pt idx="9827">
                  <c:v>24.364207666666665</c:v>
                </c:pt>
                <c:pt idx="9828">
                  <c:v>24.355737666666663</c:v>
                </c:pt>
                <c:pt idx="9829">
                  <c:v>24.363661166666674</c:v>
                </c:pt>
                <c:pt idx="9830">
                  <c:v>24.354371666666683</c:v>
                </c:pt>
                <c:pt idx="9831">
                  <c:v>24.367213166666673</c:v>
                </c:pt>
                <c:pt idx="9832">
                  <c:v>24.391256833333319</c:v>
                </c:pt>
                <c:pt idx="9833">
                  <c:v>24.405737666666653</c:v>
                </c:pt>
                <c:pt idx="9834">
                  <c:v>24.404098333333316</c:v>
                </c:pt>
                <c:pt idx="9835">
                  <c:v>24.398633833333296</c:v>
                </c:pt>
                <c:pt idx="9836">
                  <c:v>24.395628333333306</c:v>
                </c:pt>
                <c:pt idx="9837">
                  <c:v>24.411748666666671</c:v>
                </c:pt>
                <c:pt idx="9838">
                  <c:v>24.419672166666668</c:v>
                </c:pt>
                <c:pt idx="9839">
                  <c:v>24.416666666666671</c:v>
                </c:pt>
                <c:pt idx="9840">
                  <c:v>24.40874316666666</c:v>
                </c:pt>
                <c:pt idx="9841">
                  <c:v>24.420491833333312</c:v>
                </c:pt>
                <c:pt idx="9842">
                  <c:v>24.400819666666674</c:v>
                </c:pt>
                <c:pt idx="9843">
                  <c:v>24.417213000000011</c:v>
                </c:pt>
                <c:pt idx="9844">
                  <c:v>24.41475400000002</c:v>
                </c:pt>
                <c:pt idx="9845">
                  <c:v>24.42404366666667</c:v>
                </c:pt>
                <c:pt idx="9846">
                  <c:v>24.444262166666668</c:v>
                </c:pt>
                <c:pt idx="9847">
                  <c:v>24.461748499999988</c:v>
                </c:pt>
                <c:pt idx="9848">
                  <c:v>24.448633666666659</c:v>
                </c:pt>
                <c:pt idx="9849">
                  <c:v>24.428688333333312</c:v>
                </c:pt>
                <c:pt idx="9850">
                  <c:v>24.44508166666667</c:v>
                </c:pt>
                <c:pt idx="9851">
                  <c:v>24.41147516666669</c:v>
                </c:pt>
                <c:pt idx="9852">
                  <c:v>24.435245666666667</c:v>
                </c:pt>
                <c:pt idx="9853">
                  <c:v>24.418032499999988</c:v>
                </c:pt>
                <c:pt idx="9854">
                  <c:v>24.418032499999988</c:v>
                </c:pt>
                <c:pt idx="9855">
                  <c:v>24.413934166666678</c:v>
                </c:pt>
                <c:pt idx="9856">
                  <c:v>24.418032499999985</c:v>
                </c:pt>
                <c:pt idx="9857">
                  <c:v>24.421037999999989</c:v>
                </c:pt>
                <c:pt idx="9858">
                  <c:v>24.416939666666668</c:v>
                </c:pt>
                <c:pt idx="9859">
                  <c:v>24.411475166666687</c:v>
                </c:pt>
                <c:pt idx="9860">
                  <c:v>24.411475166666683</c:v>
                </c:pt>
                <c:pt idx="9861">
                  <c:v>24.402731999999979</c:v>
                </c:pt>
                <c:pt idx="9862">
                  <c:v>24.410108999999988</c:v>
                </c:pt>
                <c:pt idx="9863">
                  <c:v>24.374316499999996</c:v>
                </c:pt>
                <c:pt idx="9864">
                  <c:v>24.374043333333319</c:v>
                </c:pt>
                <c:pt idx="9865">
                  <c:v>24.363387666666661</c:v>
                </c:pt>
                <c:pt idx="9866">
                  <c:v>24.385518666666663</c:v>
                </c:pt>
                <c:pt idx="9867">
                  <c:v>24.377868500000009</c:v>
                </c:pt>
                <c:pt idx="9868">
                  <c:v>24.369125166666674</c:v>
                </c:pt>
                <c:pt idx="9869">
                  <c:v>24.374043166666674</c:v>
                </c:pt>
                <c:pt idx="9870">
                  <c:v>24.353004999999996</c:v>
                </c:pt>
                <c:pt idx="9871">
                  <c:v>24.355737333333305</c:v>
                </c:pt>
                <c:pt idx="9872">
                  <c:v>24.358742833333295</c:v>
                </c:pt>
                <c:pt idx="9873">
                  <c:v>24.366939499999987</c:v>
                </c:pt>
                <c:pt idx="9874">
                  <c:v>24.366119833333293</c:v>
                </c:pt>
                <c:pt idx="9875">
                  <c:v>24.360655499999993</c:v>
                </c:pt>
                <c:pt idx="9876">
                  <c:v>24.370764833333304</c:v>
                </c:pt>
                <c:pt idx="9877">
                  <c:v>24.369944999999987</c:v>
                </c:pt>
                <c:pt idx="9878">
                  <c:v>24.348633499999981</c:v>
                </c:pt>
                <c:pt idx="9879">
                  <c:v>24.332513333333306</c:v>
                </c:pt>
                <c:pt idx="9880">
                  <c:v>24.338524333333311</c:v>
                </c:pt>
                <c:pt idx="9881">
                  <c:v>24.334425999999993</c:v>
                </c:pt>
                <c:pt idx="9882">
                  <c:v>24.334152833333317</c:v>
                </c:pt>
                <c:pt idx="9883">
                  <c:v>24.304644666666665</c:v>
                </c:pt>
                <c:pt idx="9884">
                  <c:v>24.305464333333315</c:v>
                </c:pt>
                <c:pt idx="9885">
                  <c:v>24.289890500000002</c:v>
                </c:pt>
                <c:pt idx="9886">
                  <c:v>24.29863366666665</c:v>
                </c:pt>
                <c:pt idx="9887">
                  <c:v>24.268305666666663</c:v>
                </c:pt>
                <c:pt idx="9888">
                  <c:v>24.248087166666664</c:v>
                </c:pt>
                <c:pt idx="9889">
                  <c:v>24.227868500000007</c:v>
                </c:pt>
                <c:pt idx="9890">
                  <c:v>24.252185333333315</c:v>
                </c:pt>
                <c:pt idx="9891">
                  <c:v>24.255190666666667</c:v>
                </c:pt>
                <c:pt idx="9892">
                  <c:v>24.249726166666662</c:v>
                </c:pt>
                <c:pt idx="9893">
                  <c:v>24.235245333333317</c:v>
                </c:pt>
                <c:pt idx="9894">
                  <c:v>24.222130666666654</c:v>
                </c:pt>
                <c:pt idx="9895">
                  <c:v>24.216119833333305</c:v>
                </c:pt>
                <c:pt idx="9896">
                  <c:v>24.223496999999981</c:v>
                </c:pt>
                <c:pt idx="9897">
                  <c:v>24.198633666666662</c:v>
                </c:pt>
                <c:pt idx="9898">
                  <c:v>24.199726499999986</c:v>
                </c:pt>
                <c:pt idx="9899">
                  <c:v>24.230600833333305</c:v>
                </c:pt>
                <c:pt idx="9900">
                  <c:v>24.249180166666665</c:v>
                </c:pt>
                <c:pt idx="9901">
                  <c:v>24.248360499999986</c:v>
                </c:pt>
                <c:pt idx="9902">
                  <c:v>24.24836049999999</c:v>
                </c:pt>
                <c:pt idx="9903">
                  <c:v>24.218579166666665</c:v>
                </c:pt>
                <c:pt idx="9904">
                  <c:v>24.235245833333313</c:v>
                </c:pt>
                <c:pt idx="9905">
                  <c:v>24.221857833333321</c:v>
                </c:pt>
                <c:pt idx="9906">
                  <c:v>24.202458999999998</c:v>
                </c:pt>
                <c:pt idx="9907">
                  <c:v>24.208742999999981</c:v>
                </c:pt>
                <c:pt idx="9908">
                  <c:v>24.23825133333332</c:v>
                </c:pt>
                <c:pt idx="9909">
                  <c:v>24.264480833333309</c:v>
                </c:pt>
                <c:pt idx="9910">
                  <c:v>24.250273333333311</c:v>
                </c:pt>
                <c:pt idx="9911">
                  <c:v>24.266120333333308</c:v>
                </c:pt>
                <c:pt idx="9912">
                  <c:v>24.274043833333309</c:v>
                </c:pt>
                <c:pt idx="9913">
                  <c:v>24.283333499999983</c:v>
                </c:pt>
                <c:pt idx="9914">
                  <c:v>24.272677666666667</c:v>
                </c:pt>
                <c:pt idx="9915">
                  <c:v>24.283333333333307</c:v>
                </c:pt>
                <c:pt idx="9916">
                  <c:v>24.28934416666667</c:v>
                </c:pt>
                <c:pt idx="9917">
                  <c:v>24.293442499999983</c:v>
                </c:pt>
                <c:pt idx="9918">
                  <c:v>24.299726666666658</c:v>
                </c:pt>
                <c:pt idx="9919">
                  <c:v>24.315027166666678</c:v>
                </c:pt>
                <c:pt idx="9920">
                  <c:v>24.318579</c:v>
                </c:pt>
                <c:pt idx="9921">
                  <c:v>24.325136333333305</c:v>
                </c:pt>
                <c:pt idx="9922">
                  <c:v>24.313114499999994</c:v>
                </c:pt>
                <c:pt idx="9923">
                  <c:v>24.313387833333316</c:v>
                </c:pt>
                <c:pt idx="9924">
                  <c:v>24.324863166666685</c:v>
                </c:pt>
                <c:pt idx="9925">
                  <c:v>24.310109000000001</c:v>
                </c:pt>
                <c:pt idx="9926">
                  <c:v>24.293988833333316</c:v>
                </c:pt>
                <c:pt idx="9927">
                  <c:v>24.297540666666659</c:v>
                </c:pt>
                <c:pt idx="9928">
                  <c:v>24.283332999999971</c:v>
                </c:pt>
                <c:pt idx="9929">
                  <c:v>24.298906833333309</c:v>
                </c:pt>
                <c:pt idx="9930">
                  <c:v>24.292622499999979</c:v>
                </c:pt>
                <c:pt idx="9931">
                  <c:v>24.278961333333317</c:v>
                </c:pt>
                <c:pt idx="9932">
                  <c:v>24.264753666666664</c:v>
                </c:pt>
                <c:pt idx="9933">
                  <c:v>24.263933999999981</c:v>
                </c:pt>
                <c:pt idx="9934">
                  <c:v>24.259562499999987</c:v>
                </c:pt>
                <c:pt idx="9935">
                  <c:v>24.23715799999999</c:v>
                </c:pt>
                <c:pt idx="9936">
                  <c:v>24.242895666666669</c:v>
                </c:pt>
                <c:pt idx="9937">
                  <c:v>24.22240399999998</c:v>
                </c:pt>
                <c:pt idx="9938">
                  <c:v>24.245628166666663</c:v>
                </c:pt>
                <c:pt idx="9939">
                  <c:v>24.24945333333331</c:v>
                </c:pt>
                <c:pt idx="9940">
                  <c:v>24.242622666666648</c:v>
                </c:pt>
                <c:pt idx="9941">
                  <c:v>24.252458666666673</c:v>
                </c:pt>
                <c:pt idx="9942">
                  <c:v>24.257376666666676</c:v>
                </c:pt>
                <c:pt idx="9943">
                  <c:v>24.281966833333311</c:v>
                </c:pt>
                <c:pt idx="9944">
                  <c:v>24.271311166666678</c:v>
                </c:pt>
                <c:pt idx="9945">
                  <c:v>24.278688166666665</c:v>
                </c:pt>
                <c:pt idx="9946">
                  <c:v>24.254097999999999</c:v>
                </c:pt>
                <c:pt idx="9947">
                  <c:v>24.268852166666665</c:v>
                </c:pt>
                <c:pt idx="9948">
                  <c:v>24.30628383333331</c:v>
                </c:pt>
                <c:pt idx="9949">
                  <c:v>24.313114499999998</c:v>
                </c:pt>
                <c:pt idx="9950">
                  <c:v>24.276502499999989</c:v>
                </c:pt>
                <c:pt idx="9951">
                  <c:v>24.273223833333304</c:v>
                </c:pt>
                <c:pt idx="9952">
                  <c:v>24.283879666666664</c:v>
                </c:pt>
                <c:pt idx="9953">
                  <c:v>24.269945333333304</c:v>
                </c:pt>
                <c:pt idx="9954">
                  <c:v>24.286065499999992</c:v>
                </c:pt>
                <c:pt idx="9955">
                  <c:v>24.28879766666665</c:v>
                </c:pt>
                <c:pt idx="9956">
                  <c:v>24.275409666666647</c:v>
                </c:pt>
                <c:pt idx="9957">
                  <c:v>24.266666499999989</c:v>
                </c:pt>
                <c:pt idx="9958">
                  <c:v>24.270491666666661</c:v>
                </c:pt>
                <c:pt idx="9959">
                  <c:v>24.248633833333287</c:v>
                </c:pt>
                <c:pt idx="9960">
                  <c:v>24.238251166666672</c:v>
                </c:pt>
                <c:pt idx="9961">
                  <c:v>24.219945166666683</c:v>
                </c:pt>
                <c:pt idx="9962">
                  <c:v>24.237704833333307</c:v>
                </c:pt>
                <c:pt idx="9963">
                  <c:v>24.260382499999981</c:v>
                </c:pt>
                <c:pt idx="9964">
                  <c:v>24.246448166666664</c:v>
                </c:pt>
                <c:pt idx="9965">
                  <c:v>24.232240499999989</c:v>
                </c:pt>
                <c:pt idx="9966">
                  <c:v>24.237158500000007</c:v>
                </c:pt>
                <c:pt idx="9967">
                  <c:v>24.221311666666665</c:v>
                </c:pt>
                <c:pt idx="9968">
                  <c:v>24.212841666666677</c:v>
                </c:pt>
                <c:pt idx="9969">
                  <c:v>24.225409999999982</c:v>
                </c:pt>
                <c:pt idx="9970">
                  <c:v>24.246448166666667</c:v>
                </c:pt>
                <c:pt idx="9971">
                  <c:v>24.244535666666664</c:v>
                </c:pt>
                <c:pt idx="9972">
                  <c:v>24.219125833333319</c:v>
                </c:pt>
                <c:pt idx="9973">
                  <c:v>24.240983666666658</c:v>
                </c:pt>
                <c:pt idx="9974">
                  <c:v>24.245628499999981</c:v>
                </c:pt>
                <c:pt idx="9975">
                  <c:v>24.237431833333311</c:v>
                </c:pt>
                <c:pt idx="9976">
                  <c:v>24.233606666666663</c:v>
                </c:pt>
                <c:pt idx="9977">
                  <c:v>24.220218666666657</c:v>
                </c:pt>
                <c:pt idx="9978">
                  <c:v>24.217486499999993</c:v>
                </c:pt>
                <c:pt idx="9979">
                  <c:v>24.210929166666666</c:v>
                </c:pt>
                <c:pt idx="9980">
                  <c:v>24.211748833333303</c:v>
                </c:pt>
                <c:pt idx="9981">
                  <c:v>24.210929166666673</c:v>
                </c:pt>
                <c:pt idx="9982">
                  <c:v>24.21393466666667</c:v>
                </c:pt>
                <c:pt idx="9983">
                  <c:v>24.226502833333296</c:v>
                </c:pt>
                <c:pt idx="9984">
                  <c:v>24.212021999999987</c:v>
                </c:pt>
                <c:pt idx="9985">
                  <c:v>24.227322499999989</c:v>
                </c:pt>
                <c:pt idx="9986">
                  <c:v>24.246174999999987</c:v>
                </c:pt>
                <c:pt idx="9987">
                  <c:v>24.244535666666653</c:v>
                </c:pt>
                <c:pt idx="9988">
                  <c:v>24.26448116666667</c:v>
                </c:pt>
                <c:pt idx="9989">
                  <c:v>24.242349999999966</c:v>
                </c:pt>
                <c:pt idx="9990">
                  <c:v>24.267213499999986</c:v>
                </c:pt>
                <c:pt idx="9991">
                  <c:v>24.266666999999977</c:v>
                </c:pt>
                <c:pt idx="9992">
                  <c:v>24.266393833333293</c:v>
                </c:pt>
                <c:pt idx="9993">
                  <c:v>24.284972999999987</c:v>
                </c:pt>
                <c:pt idx="9994">
                  <c:v>24.281967499999997</c:v>
                </c:pt>
                <c:pt idx="9995">
                  <c:v>24.288798166666663</c:v>
                </c:pt>
                <c:pt idx="9996">
                  <c:v>24.278142499999984</c:v>
                </c:pt>
                <c:pt idx="9997">
                  <c:v>24.287158833333322</c:v>
                </c:pt>
                <c:pt idx="9998">
                  <c:v>24.272677833333312</c:v>
                </c:pt>
                <c:pt idx="9999">
                  <c:v>24.260929166666667</c:v>
                </c:pt>
                <c:pt idx="10000">
                  <c:v>24.246175000000001</c:v>
                </c:pt>
                <c:pt idx="10001">
                  <c:v>24.254645</c:v>
                </c:pt>
                <c:pt idx="10002">
                  <c:v>24.237978333333327</c:v>
                </c:pt>
                <c:pt idx="10003">
                  <c:v>24.229508500000012</c:v>
                </c:pt>
                <c:pt idx="10004">
                  <c:v>24.236612333333319</c:v>
                </c:pt>
                <c:pt idx="10005">
                  <c:v>24.236885666666698</c:v>
                </c:pt>
                <c:pt idx="10006">
                  <c:v>24.247541333333317</c:v>
                </c:pt>
                <c:pt idx="10007">
                  <c:v>24.256011333333323</c:v>
                </c:pt>
                <c:pt idx="10008">
                  <c:v>24.239344666666675</c:v>
                </c:pt>
                <c:pt idx="10009">
                  <c:v>24.227869333333324</c:v>
                </c:pt>
                <c:pt idx="10010">
                  <c:v>24.246995000000005</c:v>
                </c:pt>
                <c:pt idx="10011">
                  <c:v>24.232787499999993</c:v>
                </c:pt>
                <c:pt idx="10012">
                  <c:v>24.208743666666663</c:v>
                </c:pt>
                <c:pt idx="10013">
                  <c:v>24.217759999999988</c:v>
                </c:pt>
                <c:pt idx="10014">
                  <c:v>24.234699999999989</c:v>
                </c:pt>
                <c:pt idx="10015">
                  <c:v>24.239618166666673</c:v>
                </c:pt>
                <c:pt idx="10016">
                  <c:v>24.237978833333329</c:v>
                </c:pt>
                <c:pt idx="10017">
                  <c:v>24.253006166666665</c:v>
                </c:pt>
                <c:pt idx="10018">
                  <c:v>24.248088166666665</c:v>
                </c:pt>
                <c:pt idx="10019">
                  <c:v>24.232514333333306</c:v>
                </c:pt>
                <c:pt idx="10020">
                  <c:v>24.230601833333303</c:v>
                </c:pt>
                <c:pt idx="10021">
                  <c:v>24.250000666666661</c:v>
                </c:pt>
                <c:pt idx="10022">
                  <c:v>24.224863999999993</c:v>
                </c:pt>
                <c:pt idx="10023">
                  <c:v>24.197814833333322</c:v>
                </c:pt>
                <c:pt idx="10024">
                  <c:v>24.183333833333304</c:v>
                </c:pt>
                <c:pt idx="10025">
                  <c:v>24.189071666666674</c:v>
                </c:pt>
                <c:pt idx="10026">
                  <c:v>24.181694666666665</c:v>
                </c:pt>
                <c:pt idx="10027">
                  <c:v>24.167760166666675</c:v>
                </c:pt>
                <c:pt idx="10028">
                  <c:v>24.138798333333316</c:v>
                </c:pt>
                <c:pt idx="10029">
                  <c:v>24.125410333333303</c:v>
                </c:pt>
                <c:pt idx="10030">
                  <c:v>24.092623499999981</c:v>
                </c:pt>
                <c:pt idx="10031">
                  <c:v>24.115847499999994</c:v>
                </c:pt>
                <c:pt idx="10032">
                  <c:v>24.137432333333319</c:v>
                </c:pt>
                <c:pt idx="10033">
                  <c:v>24.114754833333329</c:v>
                </c:pt>
                <c:pt idx="10034">
                  <c:v>24.113661999999998</c:v>
                </c:pt>
                <c:pt idx="10035">
                  <c:v>24.108197499999999</c:v>
                </c:pt>
                <c:pt idx="10036">
                  <c:v>24.1043725</c:v>
                </c:pt>
                <c:pt idx="10037">
                  <c:v>24.10819766666668</c:v>
                </c:pt>
                <c:pt idx="10038">
                  <c:v>24.081421666666667</c:v>
                </c:pt>
                <c:pt idx="10039">
                  <c:v>24.064755000000005</c:v>
                </c:pt>
                <c:pt idx="10040">
                  <c:v>24.063935333333319</c:v>
                </c:pt>
                <c:pt idx="10041">
                  <c:v>24.086612833333298</c:v>
                </c:pt>
                <c:pt idx="10042">
                  <c:v>24.075683833333304</c:v>
                </c:pt>
                <c:pt idx="10043">
                  <c:v>24.035246833333304</c:v>
                </c:pt>
                <c:pt idx="10044">
                  <c:v>24.020765999999988</c:v>
                </c:pt>
                <c:pt idx="10045">
                  <c:v>24.01721416666669</c:v>
                </c:pt>
                <c:pt idx="10046">
                  <c:v>24.003279666666668</c:v>
                </c:pt>
                <c:pt idx="10047">
                  <c:v>23.99508299999999</c:v>
                </c:pt>
                <c:pt idx="10048">
                  <c:v>23.965847999999983</c:v>
                </c:pt>
                <c:pt idx="10049">
                  <c:v>23.958197666666667</c:v>
                </c:pt>
                <c:pt idx="10050">
                  <c:v>23.92459116666668</c:v>
                </c:pt>
                <c:pt idx="10051">
                  <c:v>23.909563833333308</c:v>
                </c:pt>
                <c:pt idx="10052">
                  <c:v>23.90901733333331</c:v>
                </c:pt>
                <c:pt idx="10053">
                  <c:v>23.874864500000019</c:v>
                </c:pt>
                <c:pt idx="10054">
                  <c:v>23.876230666666675</c:v>
                </c:pt>
                <c:pt idx="10055">
                  <c:v>23.855738833333312</c:v>
                </c:pt>
                <c:pt idx="10056">
                  <c:v>23.83852566666668</c:v>
                </c:pt>
                <c:pt idx="10057">
                  <c:v>23.819946500000007</c:v>
                </c:pt>
                <c:pt idx="10058">
                  <c:v>23.809564000000019</c:v>
                </c:pt>
                <c:pt idx="10059">
                  <c:v>23.803826333333323</c:v>
                </c:pt>
                <c:pt idx="10060">
                  <c:v>23.811476666666689</c:v>
                </c:pt>
                <c:pt idx="10061">
                  <c:v>23.80519249999999</c:v>
                </c:pt>
                <c:pt idx="10062">
                  <c:v>23.827596833333313</c:v>
                </c:pt>
                <c:pt idx="10063">
                  <c:v>23.838252499999999</c:v>
                </c:pt>
                <c:pt idx="10064">
                  <c:v>23.809837166666679</c:v>
                </c:pt>
                <c:pt idx="10065">
                  <c:v>23.799454666666676</c:v>
                </c:pt>
                <c:pt idx="10066">
                  <c:v>23.792077666666671</c:v>
                </c:pt>
                <c:pt idx="10067">
                  <c:v>23.78388083333331</c:v>
                </c:pt>
                <c:pt idx="10068">
                  <c:v>23.772678666666664</c:v>
                </c:pt>
                <c:pt idx="10069">
                  <c:v>23.746448999999981</c:v>
                </c:pt>
                <c:pt idx="10070">
                  <c:v>23.749181333333311</c:v>
                </c:pt>
                <c:pt idx="10071">
                  <c:v>23.731694833333304</c:v>
                </c:pt>
                <c:pt idx="10072">
                  <c:v>23.730759491525404</c:v>
                </c:pt>
                <c:pt idx="10073">
                  <c:v>23.72300827586205</c:v>
                </c:pt>
                <c:pt idx="10074">
                  <c:v>23.68938824561403</c:v>
                </c:pt>
                <c:pt idx="10075">
                  <c:v>23.672424642857127</c:v>
                </c:pt>
                <c:pt idx="10076">
                  <c:v>23.669449272727231</c:v>
                </c:pt>
                <c:pt idx="10077">
                  <c:v>23.659381296296299</c:v>
                </c:pt>
                <c:pt idx="10078">
                  <c:v>23.652335849056595</c:v>
                </c:pt>
                <c:pt idx="10079">
                  <c:v>23.652900961538467</c:v>
                </c:pt>
                <c:pt idx="10080">
                  <c:v>23.648023725490191</c:v>
                </c:pt>
                <c:pt idx="10081">
                  <c:v>23.620656399999987</c:v>
                </c:pt>
                <c:pt idx="10082">
                  <c:v>23.62562795918365</c:v>
                </c:pt>
                <c:pt idx="10083">
                  <c:v>23.632172708333322</c:v>
                </c:pt>
                <c:pt idx="10084">
                  <c:v>23.63097382978723</c:v>
                </c:pt>
                <c:pt idx="10085">
                  <c:v>23.635781086956527</c:v>
                </c:pt>
                <c:pt idx="10086">
                  <c:v>23.63351599999999</c:v>
                </c:pt>
                <c:pt idx="10087">
                  <c:v>23.637109318181817</c:v>
                </c:pt>
                <c:pt idx="10088">
                  <c:v>23.650400930232554</c:v>
                </c:pt>
                <c:pt idx="10089">
                  <c:v>23.620219285714274</c:v>
                </c:pt>
                <c:pt idx="10090">
                  <c:v>23.642543658536582</c:v>
                </c:pt>
                <c:pt idx="10091">
                  <c:v>23.608607249999984</c:v>
                </c:pt>
                <c:pt idx="10092">
                  <c:v>23.577133846153824</c:v>
                </c:pt>
                <c:pt idx="10093">
                  <c:v>23.571182631578935</c:v>
                </c:pt>
                <c:pt idx="10094">
                  <c:v>23.567568108108105</c:v>
                </c:pt>
                <c:pt idx="10095">
                  <c:v>23.551457777777777</c:v>
                </c:pt>
                <c:pt idx="10096">
                  <c:v>23.541920857142856</c:v>
                </c:pt>
                <c:pt idx="10097">
                  <c:v>23.53375176470589</c:v>
                </c:pt>
                <c:pt idx="10098">
                  <c:v>23.555887272727258</c:v>
                </c:pt>
                <c:pt idx="10099">
                  <c:v>23.56608656249999</c:v>
                </c:pt>
                <c:pt idx="10100">
                  <c:v>23.545743548387073</c:v>
                </c:pt>
                <c:pt idx="10101">
                  <c:v>23.491804000000005</c:v>
                </c:pt>
                <c:pt idx="10102">
                  <c:v>23.503675172413796</c:v>
                </c:pt>
                <c:pt idx="10103">
                  <c:v>23.563232499999984</c:v>
                </c:pt>
                <c:pt idx="10104">
                  <c:v>23.554341851851856</c:v>
                </c:pt>
                <c:pt idx="10105">
                  <c:v>23.535940000000004</c:v>
                </c:pt>
                <c:pt idx="10106">
                  <c:v>23.501640000000002</c:v>
                </c:pt>
                <c:pt idx="10107">
                  <c:v>23.50136666666668</c:v>
                </c:pt>
                <c:pt idx="10108">
                  <c:v>23.535994782608707</c:v>
                </c:pt>
                <c:pt idx="10109">
                  <c:v>23.512668181818199</c:v>
                </c:pt>
                <c:pt idx="10110">
                  <c:v>23.54957095238094</c:v>
                </c:pt>
                <c:pt idx="10111">
                  <c:v>23.563115</c:v>
                </c:pt>
                <c:pt idx="10112">
                  <c:v>23.503020000000003</c:v>
                </c:pt>
                <c:pt idx="10113">
                  <c:v>23.513661111111119</c:v>
                </c:pt>
                <c:pt idx="10114">
                  <c:v>23.494695882352929</c:v>
                </c:pt>
                <c:pt idx="10115">
                  <c:v>23.52254062499998</c:v>
                </c:pt>
                <c:pt idx="10116">
                  <c:v>23.572677333333306</c:v>
                </c:pt>
                <c:pt idx="10117">
                  <c:v>23.614753571428579</c:v>
                </c:pt>
                <c:pt idx="10118">
                  <c:v>23.635560769230786</c:v>
                </c:pt>
                <c:pt idx="10119">
                  <c:v>23.669398333333319</c:v>
                </c:pt>
                <c:pt idx="10120">
                  <c:v>23.678091818181823</c:v>
                </c:pt>
                <c:pt idx="10121">
                  <c:v>23.57540899999999</c:v>
                </c:pt>
                <c:pt idx="10122">
                  <c:v>23.453551111111114</c:v>
                </c:pt>
                <c:pt idx="10123">
                  <c:v>23.319671249999999</c:v>
                </c:pt>
                <c:pt idx="10124">
                  <c:v>23.426228571428563</c:v>
                </c:pt>
                <c:pt idx="10125">
                  <c:v>23.420763333333305</c:v>
                </c:pt>
                <c:pt idx="10126">
                  <c:v>23.340981999999997</c:v>
                </c:pt>
                <c:pt idx="10127">
                  <c:v>23.159835000000012</c:v>
                </c:pt>
                <c:pt idx="10128">
                  <c:v>23.136610000000001</c:v>
                </c:pt>
                <c:pt idx="10129">
                  <c:v>23.57377</c:v>
                </c:pt>
                <c:pt idx="10130">
                  <c:v>23.262289999999986</c:v>
                </c:pt>
              </c:numCache>
            </c:numRef>
          </c:y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FD75-4DB8-BF1C-67E7E90AA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8208768"/>
        <c:axId val="157928064"/>
      </c:scatterChart>
      <c:valAx>
        <c:axId val="157911680"/>
        <c:scaling>
          <c:orientation val="minMax"/>
          <c:max val="42861"/>
          <c:min val="42854"/>
        </c:scaling>
        <c:delete val="0"/>
        <c:axPos val="b"/>
        <c:title>
          <c:tx>
            <c:rich>
              <a:bodyPr/>
              <a:lstStyle/>
              <a:p>
                <a:pPr>
                  <a:defRPr sz="2000" b="1"/>
                </a:pPr>
                <a:r>
                  <a:rPr lang="it-IT" sz="2000" b="1" dirty="0" smtClean="0"/>
                  <a:t>DATA</a:t>
                </a:r>
                <a:endParaRPr lang="it-IT" sz="2000" b="1" dirty="0"/>
              </a:p>
            </c:rich>
          </c:tx>
          <c:layout>
            <c:manualLayout>
              <c:xMode val="edge"/>
              <c:yMode val="edge"/>
              <c:x val="0.46543613376873672"/>
              <c:y val="0.92326139088728987"/>
            </c:manualLayout>
          </c:layout>
          <c:overlay val="0"/>
        </c:title>
        <c:numFmt formatCode="dd/mm/yy;@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57926144"/>
        <c:crosses val="autoZero"/>
        <c:crossBetween val="midCat"/>
        <c:majorUnit val="2"/>
      </c:valAx>
      <c:valAx>
        <c:axId val="157926144"/>
        <c:scaling>
          <c:orientation val="minMax"/>
          <c:min val="642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 b="1"/>
                </a:pPr>
                <a:r>
                  <a:rPr lang="en-US" sz="1600" b="1" dirty="0" err="1" smtClean="0"/>
                  <a:t>Conteggi</a:t>
                </a:r>
                <a:endParaRPr lang="en-US" sz="1600" b="1" dirty="0"/>
              </a:p>
            </c:rich>
          </c:tx>
          <c:layout>
            <c:manualLayout>
              <c:xMode val="edge"/>
              <c:yMode val="edge"/>
              <c:x val="0"/>
              <c:y val="0.3520713574855548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57911680"/>
        <c:crosses val="autoZero"/>
        <c:crossBetween val="midCat"/>
      </c:valAx>
      <c:valAx>
        <c:axId val="157928064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sz="1600"/>
                </a:pPr>
                <a:r>
                  <a:rPr lang="it-IT" sz="1600" dirty="0" smtClean="0"/>
                  <a:t>Rate</a:t>
                </a:r>
                <a:r>
                  <a:rPr lang="it-IT" sz="1600" baseline="0" dirty="0" smtClean="0"/>
                  <a:t> (Hz)</a:t>
                </a:r>
                <a:endParaRPr lang="it-IT" sz="1600" dirty="0"/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it-IT"/>
          </a:p>
        </c:txPr>
        <c:crossAx val="158208768"/>
        <c:crosses val="max"/>
        <c:crossBetween val="midCat"/>
      </c:valAx>
      <c:valAx>
        <c:axId val="158208768"/>
        <c:scaling>
          <c:orientation val="minMax"/>
        </c:scaling>
        <c:delete val="1"/>
        <c:axPos val="b"/>
        <c:numFmt formatCode="d/m/yy\ h\.mm;@" sourceLinked="1"/>
        <c:majorTickMark val="out"/>
        <c:minorTickMark val="none"/>
        <c:tickLblPos val="none"/>
        <c:crossAx val="157928064"/>
        <c:crosses val="autoZero"/>
        <c:crossBetween val="midCat"/>
      </c:valAx>
      <c:spPr>
        <a:ln w="2222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38119979762494965"/>
          <c:y val="0.68512067659410425"/>
          <c:w val="0.26287381958502931"/>
          <c:h val="0.11762798695122391"/>
        </c:manualLayout>
      </c:layout>
      <c:overlay val="0"/>
      <c:txPr>
        <a:bodyPr/>
        <a:lstStyle/>
        <a:p>
          <a:pPr>
            <a:defRPr sz="160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</c:chartSpace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0.46559</cdr:x>
      <cdr:y>0.22326</cdr:y>
    </cdr:from>
    <cdr:to>
      <cdr:x>0.63157</cdr:x>
      <cdr:y>0.35774</cdr:y>
    </cdr:to>
    <cdr:sp macro="" textlink="">
      <cdr:nvSpPr>
        <cdr:cNvPr id="4" name="Ovale 3"/>
        <cdr:cNvSpPr/>
      </cdr:nvSpPr>
      <cdr:spPr>
        <a:xfrm xmlns:a="http://schemas.openxmlformats.org/drawingml/2006/main">
          <a:off x="1990040" y="809776"/>
          <a:ext cx="709449" cy="487757"/>
        </a:xfrm>
        <a:prstGeom xmlns:a="http://schemas.openxmlformats.org/drawingml/2006/main" prst="ellipse">
          <a:avLst/>
        </a:prstGeom>
        <a:noFill xmlns:a="http://schemas.openxmlformats.org/drawingml/2006/main"/>
        <a:effectLst xmlns:a="http://schemas.openxmlformats.org/drawingml/2006/main">
          <a:glow rad="139700">
            <a:schemeClr val="accent6">
              <a:satMod val="175000"/>
              <a:alpha val="40000"/>
            </a:schemeClr>
          </a:glow>
        </a:effectLst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it-IT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it-IT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0.27562</cdr:x>
      <cdr:y>0.09143</cdr:y>
    </cdr:from>
    <cdr:to>
      <cdr:x>0.72438</cdr:x>
      <cdr:y>0.2217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2173732" y="364752"/>
          <a:ext cx="3539236" cy="519687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0.63993</cdr:x>
      <cdr:y>0.54843</cdr:y>
    </cdr:from>
    <cdr:to>
      <cdr:x>1</cdr:x>
      <cdr:y>0.82195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5094232" y="2187847"/>
          <a:ext cx="2839764" cy="10911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 cent relative </a:t>
          </a:r>
          <a:r>
            <a:rPr lang="it-IT" sz="18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variation</a:t>
          </a:r>
          <a:r>
            <a:rPr lang="it-IT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within</a:t>
          </a:r>
          <a:r>
            <a:rPr lang="it-IT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the 3% for the </a:t>
          </a:r>
          <a:r>
            <a:rPr lang="it-IT" sz="18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entire</a:t>
          </a:r>
          <a:r>
            <a:rPr lang="it-IT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it-IT" sz="1800" i="1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duration</a:t>
          </a:r>
          <a:r>
            <a:rPr lang="it-IT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of the RUN </a:t>
          </a:r>
          <a:endParaRPr lang="it-IT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D0355CA-58B9-41F1-B10A-59E9AF8DB36C}" type="datetimeFigureOut">
              <a:rPr lang="it-IT" smtClean="0"/>
              <a:pPr/>
              <a:t>05/12/2017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9C0E93BA-3A67-4CF1-BC1D-95E807A918B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8690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A4CA1C-67D4-40E0-8A40-C2FABD3ADD15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2961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93BA-3A67-4CF1-BC1D-95E807A918B7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9624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44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3C617-936F-453D-A278-A4751C749C9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6946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6181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93BA-3A67-4CF1-BC1D-95E807A918B7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7891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E93BA-3A67-4CF1-BC1D-95E807A918B7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8635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A70D-95E7-42C3-A020-C2A8CB3991EF}" type="datetime1">
              <a:rPr lang="it-IT" smtClean="0"/>
              <a:pPr/>
              <a:t>05/12/2017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480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9F305-6FF3-44EF-9A20-D3E7EB405516}" type="datetime1">
              <a:rPr lang="it-IT" smtClean="0"/>
              <a:pPr/>
              <a:t>05/12/2017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1756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3D51E-CE8F-4E4E-87AF-58D73D03D3D4}" type="datetime1">
              <a:rPr lang="it-IT" smtClean="0"/>
              <a:pPr/>
              <a:t>05/12/2017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60396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38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olo e contenut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0331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ue contenuti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1623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nfronto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7339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78293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Intestazione sezion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306992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olo tito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71567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uto con didascalia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254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508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41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BEDAC-7A5D-430A-96F8-CF7DCE83ED0D}" type="datetime1">
              <a:rPr lang="it-IT" smtClean="0"/>
              <a:pPr/>
              <a:t>05/12/2017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07525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magine con didascali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9793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olo e testo vertical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0613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1_Titolo e testo verticale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2412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BF231-029B-4420-A3A4-4C68B4E255D5}" type="datetime1">
              <a:rPr lang="it-IT" smtClean="0"/>
              <a:pPr/>
              <a:t>05/12/2017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4816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9518C-B1FB-415B-80BA-7114B1436057}" type="datetime1">
              <a:rPr lang="it-IT" smtClean="0"/>
              <a:pPr/>
              <a:t>05/12/2017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507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284BB7-5D6D-465E-8377-C734773A661F}" type="datetime1">
              <a:rPr lang="it-IT" smtClean="0"/>
              <a:pPr/>
              <a:t>05/12/2017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8058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3F69-8223-4D63-AF0F-7DE03F011C9F}" type="datetime1">
              <a:rPr lang="it-IT" smtClean="0"/>
              <a:pPr/>
              <a:t>05/12/2017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85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AE6FF-8D74-41FB-9878-D3B06687258B}" type="datetime1">
              <a:rPr lang="it-IT" smtClean="0"/>
              <a:pPr/>
              <a:t>05/12/2017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245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8B050-CEF4-47C7-A71A-6EC2FE415AE1}" type="datetime1">
              <a:rPr lang="it-IT" smtClean="0"/>
              <a:pPr/>
              <a:t>05/12/2017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0274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62482-B06E-4733-B4A6-C803EF8112D7}" type="datetime1">
              <a:rPr lang="it-IT" smtClean="0"/>
              <a:pPr/>
              <a:t>05/12/2017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028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85B1F-3713-4C85-A2C9-C764ED05B89D}" type="datetime1">
              <a:rPr lang="it-IT" smtClean="0"/>
              <a:pPr/>
              <a:t>05/12/2017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68C96-EE29-4197-A055-FB2496A0FAE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2223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ts val="1400"/>
              <a:buNone/>
              <a:defRPr sz="1800"/>
            </a:lvl2pPr>
            <a:lvl3pPr lvl="2" indent="0">
              <a:spcBef>
                <a:spcPts val="0"/>
              </a:spcBef>
              <a:buSzPts val="1400"/>
              <a:buNone/>
              <a:defRPr sz="1800"/>
            </a:lvl3pPr>
            <a:lvl4pPr lvl="3" indent="0">
              <a:spcBef>
                <a:spcPts val="0"/>
              </a:spcBef>
              <a:buSzPts val="1400"/>
              <a:buNone/>
              <a:defRPr sz="1800"/>
            </a:lvl4pPr>
            <a:lvl5pPr lvl="4" indent="0">
              <a:spcBef>
                <a:spcPts val="0"/>
              </a:spcBef>
              <a:buSzPts val="1400"/>
              <a:buNone/>
              <a:defRPr sz="1800"/>
            </a:lvl5pPr>
            <a:lvl6pPr lvl="5" indent="0">
              <a:spcBef>
                <a:spcPts val="0"/>
              </a:spcBef>
              <a:buSzPts val="1400"/>
              <a:buNone/>
              <a:defRPr sz="1800"/>
            </a:lvl6pPr>
            <a:lvl7pPr lvl="6" indent="0">
              <a:spcBef>
                <a:spcPts val="0"/>
              </a:spcBef>
              <a:buSzPts val="1400"/>
              <a:buNone/>
              <a:defRPr sz="1800"/>
            </a:lvl7pPr>
            <a:lvl8pPr lvl="7" indent="0">
              <a:spcBef>
                <a:spcPts val="0"/>
              </a:spcBef>
              <a:buSzPts val="1400"/>
              <a:buNone/>
              <a:defRPr sz="1800"/>
            </a:lvl8pPr>
            <a:lvl9pPr lvl="8" indent="0">
              <a:spcBef>
                <a:spcPts val="0"/>
              </a:spcBef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kern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it-IT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98576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png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gif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20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chart" Target="../charts/chart1.xml"/><Relationship Id="rId11" Type="http://schemas.openxmlformats.org/officeDocument/2006/relationships/image" Target="../media/image19.emf"/><Relationship Id="rId5" Type="http://schemas.openxmlformats.org/officeDocument/2006/relationships/image" Target="../media/image17.wmf"/><Relationship Id="rId10" Type="http://schemas.openxmlformats.org/officeDocument/2006/relationships/image" Target="../media/image3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gif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9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3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528" y="2929130"/>
            <a:ext cx="8820472" cy="1569660"/>
          </a:xfrm>
          <a:prstGeom prst="rect">
            <a:avLst/>
          </a:prstGeom>
          <a:noFill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it-IT" sz="4800" b="1" dirty="0" smtClean="0">
                <a:ln w="50800"/>
                <a:solidFill>
                  <a:schemeClr val="tx2">
                    <a:lumMod val="50000"/>
                  </a:schemeClr>
                </a:solidFill>
              </a:rPr>
              <a:t>EEE@ Liceo «Scacchi» 2017/2018</a:t>
            </a:r>
          </a:p>
          <a:p>
            <a:pPr algn="ctr"/>
            <a:endParaRPr lang="it-IT" sz="4800" b="1" dirty="0">
              <a:ln w="50800"/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39536" y="4682551"/>
            <a:ext cx="85670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i="1" dirty="0" smtClean="0"/>
              <a:t>Daniela Moretti - Marco Falotico</a:t>
            </a:r>
          </a:p>
          <a:p>
            <a:endParaRPr lang="it-IT" sz="2800" b="1" i="1" u="sng" dirty="0"/>
          </a:p>
          <a:p>
            <a:endParaRPr lang="it-IT" sz="2800" b="1" i="1" dirty="0"/>
          </a:p>
        </p:txBody>
      </p:sp>
      <p:pic>
        <p:nvPicPr>
          <p:cNvPr id="6" name="Immagine 5" descr="Liceo Scacc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600" y="267469"/>
            <a:ext cx="1732333" cy="2239250"/>
          </a:xfrm>
          <a:prstGeom prst="round2Diag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BE5D-D3DC-4A2F-BC7D-7904A5EA9BBF}" type="slidenum">
              <a:rPr lang="it-IT" smtClean="0"/>
              <a:pPr/>
              <a:t>1</a:t>
            </a:fld>
            <a:endParaRPr lang="it-IT"/>
          </a:p>
        </p:txBody>
      </p:sp>
      <p:pic>
        <p:nvPicPr>
          <p:cNvPr id="9" name="Immagine 8" descr="Logo E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77103" y="1485928"/>
            <a:ext cx="2915057" cy="1028844"/>
          </a:xfrm>
          <a:prstGeom prst="rect">
            <a:avLst/>
          </a:prstGeom>
        </p:spPr>
      </p:pic>
      <p:pic>
        <p:nvPicPr>
          <p:cNvPr id="10" name="Immagine 9" descr="Logo Scacchi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97727" y="268014"/>
            <a:ext cx="2648133" cy="12241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tangolo 1"/>
          <p:cNvSpPr/>
          <p:nvPr/>
        </p:nvSpPr>
        <p:spPr>
          <a:xfrm>
            <a:off x="3191103" y="528022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NATIONAL CONFERENCE OF THE EEE PROJECT Extreme </a:t>
            </a:r>
            <a:r>
              <a:rPr lang="it-IT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Energy </a:t>
            </a:r>
            <a:r>
              <a:rPr lang="it-IT" b="1" cap="all" dirty="0" err="1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Events</a:t>
            </a:r>
            <a:r>
              <a:rPr lang="it-IT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 - La Scienza nelle Scuole (ERICE </a:t>
            </a:r>
            <a:r>
              <a:rPr lang="it-IT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6-7-8/12/2017)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2048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egnaposto contenuto 9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0324983"/>
              </p:ext>
            </p:extLst>
          </p:nvPr>
        </p:nvGraphicFramePr>
        <p:xfrm>
          <a:off x="4953000" y="1386839"/>
          <a:ext cx="4015828" cy="4856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10</a:t>
            </a:fld>
            <a:endParaRPr lang="it-IT"/>
          </a:p>
        </p:txBody>
      </p:sp>
      <p:pic>
        <p:nvPicPr>
          <p:cNvPr id="6" name="Immagine 5" descr="Logo E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4648" y="0"/>
            <a:ext cx="1119352" cy="395065"/>
          </a:xfrm>
          <a:prstGeom prst="rect">
            <a:avLst/>
          </a:prstGeom>
        </p:spPr>
      </p:pic>
      <p:pic>
        <p:nvPicPr>
          <p:cNvPr id="7" name="Immagine 6" descr="Logo Scacchi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40615" cy="527264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1292772" y="220718"/>
            <a:ext cx="6621517" cy="6463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400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Bari-01   DATA Set 28 april-6</a:t>
            </a:r>
            <a:r>
              <a:rPr kumimoji="0" lang="it-IT" sz="27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7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may</a:t>
            </a:r>
            <a:r>
              <a:rPr kumimoji="0" lang="it-IT" sz="27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2017</a:t>
            </a:r>
            <a:endParaRPr kumimoji="0" lang="it-IT" sz="27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Segnaposto contenuto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8997036"/>
              </p:ext>
            </p:extLst>
          </p:nvPr>
        </p:nvGraphicFramePr>
        <p:xfrm>
          <a:off x="294640" y="1318260"/>
          <a:ext cx="4475480" cy="48815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002149" y="6538913"/>
            <a:ext cx="3086100" cy="365125"/>
          </a:xfrm>
        </p:spPr>
        <p:txBody>
          <a:bodyPr/>
          <a:lstStyle/>
          <a:p>
            <a:r>
              <a:rPr lang="it-IT" dirty="0" smtClean="0"/>
              <a:t>Liceo </a:t>
            </a:r>
            <a:r>
              <a:rPr lang="it-IT" dirty="0" err="1" smtClean="0"/>
              <a:t>Scienfico</a:t>
            </a:r>
            <a:r>
              <a:rPr lang="it-IT" dirty="0" smtClean="0"/>
              <a:t> "A. Scacchi" -Bari-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498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86016" y="614995"/>
            <a:ext cx="2157984" cy="1688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7" name="Segnaposto contenut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1102426"/>
              </p:ext>
            </p:extLst>
          </p:nvPr>
        </p:nvGraphicFramePr>
        <p:xfrm>
          <a:off x="4543578" y="1222144"/>
          <a:ext cx="4173474" cy="4947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7290054" y="1393743"/>
            <a:ext cx="107899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 smtClean="0"/>
              <a:t>Trinitapoli</a:t>
            </a:r>
            <a:endParaRPr lang="it-IT" sz="7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11</a:t>
            </a:fld>
            <a:endParaRPr lang="it-IT"/>
          </a:p>
        </p:txBody>
      </p:sp>
      <p:pic>
        <p:nvPicPr>
          <p:cNvPr id="10" name="Immagine 9" descr="Logo E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4648" y="0"/>
            <a:ext cx="1119352" cy="395065"/>
          </a:xfrm>
          <a:prstGeom prst="rect">
            <a:avLst/>
          </a:prstGeom>
        </p:spPr>
      </p:pic>
      <p:pic>
        <p:nvPicPr>
          <p:cNvPr id="11" name="Immagine 10" descr="Logo Scacchi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1140615" cy="527264"/>
          </a:xfrm>
          <a:prstGeom prst="rect">
            <a:avLst/>
          </a:prstGeom>
        </p:spPr>
      </p:pic>
      <p:sp>
        <p:nvSpPr>
          <p:cNvPr id="12" name="Titolo 1"/>
          <p:cNvSpPr txBox="1">
            <a:spLocks/>
          </p:cNvSpPr>
          <p:nvPr/>
        </p:nvSpPr>
        <p:spPr>
          <a:xfrm>
            <a:off x="1621876" y="204951"/>
            <a:ext cx="5519902" cy="6463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400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of TRIN-01</a:t>
            </a:r>
            <a:endParaRPr kumimoji="0" lang="it-IT" sz="27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Picture 2" descr="C:\Documents\Ricerche marco\Progetto EEE\Erice 2017\Rate_Vs_Pressure-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2270311"/>
            <a:ext cx="4432571" cy="3305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hape 254"/>
          <p:cNvSpPr/>
          <p:nvPr/>
        </p:nvSpPr>
        <p:spPr>
          <a:xfrm>
            <a:off x="1081576" y="3133725"/>
            <a:ext cx="1061991" cy="110913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350" kern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35147" y="1780008"/>
            <a:ext cx="3209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err="1" smtClean="0"/>
              <a:t>Correlation</a:t>
            </a:r>
            <a:r>
              <a:rPr lang="it-IT" b="1" i="1" dirty="0" smtClean="0"/>
              <a:t> Plot, Trinitapoli, </a:t>
            </a:r>
            <a:r>
              <a:rPr lang="it-IT" b="1" i="1" dirty="0" err="1" smtClean="0"/>
              <a:t>January</a:t>
            </a:r>
            <a:r>
              <a:rPr lang="it-IT" b="1" i="1" dirty="0" smtClean="0"/>
              <a:t> 1-9</a:t>
            </a:r>
            <a:endParaRPr lang="it-IT" b="1" i="1" dirty="0"/>
          </a:p>
        </p:txBody>
      </p:sp>
      <p:sp>
        <p:nvSpPr>
          <p:cNvPr id="17" name="Segnaposto contenuto 16"/>
          <p:cNvSpPr>
            <a:spLocks noGrp="1"/>
          </p:cNvSpPr>
          <p:nvPr>
            <p:ph sz="half" idx="1"/>
          </p:nvPr>
        </p:nvSpPr>
        <p:spPr>
          <a:xfrm>
            <a:off x="12744450" y="8696325"/>
            <a:ext cx="543251" cy="63604"/>
          </a:xfrm>
        </p:spPr>
        <p:txBody>
          <a:bodyPr>
            <a:normAutofit fontScale="25000" lnSpcReduction="20000"/>
          </a:bodyPr>
          <a:lstStyle/>
          <a:p>
            <a:endParaRPr lang="it-IT" dirty="0"/>
          </a:p>
        </p:txBody>
      </p:sp>
      <p:sp>
        <p:nvSpPr>
          <p:cNvPr id="14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002149" y="6538913"/>
            <a:ext cx="3086100" cy="365125"/>
          </a:xfrm>
        </p:spPr>
        <p:txBody>
          <a:bodyPr/>
          <a:lstStyle/>
          <a:p>
            <a:r>
              <a:rPr lang="it-IT" dirty="0" smtClean="0"/>
              <a:t>Liceo Scientifico "A. Scacchi" -Bari-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0909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259840" y="659767"/>
            <a:ext cx="6402070" cy="72199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4000" algn="ctr"/>
            <a:r>
              <a:rPr lang="it-IT" sz="2700" b="1" dirty="0" err="1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Conclusions</a:t>
            </a:r>
            <a:endParaRPr lang="it-IT" sz="27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299677" y="1506071"/>
            <a:ext cx="8215673" cy="4670892"/>
          </a:xfrm>
        </p:spPr>
        <p:txBody>
          <a:bodyPr/>
          <a:lstStyle/>
          <a:p>
            <a:r>
              <a:rPr lang="it-IT" dirty="0" err="1" smtClean="0"/>
              <a:t>We</a:t>
            </a:r>
            <a:r>
              <a:rPr lang="it-IT" dirty="0" smtClean="0"/>
              <a:t> </a:t>
            </a:r>
            <a:r>
              <a:rPr lang="it-IT" dirty="0" err="1" smtClean="0"/>
              <a:t>found</a:t>
            </a:r>
            <a:r>
              <a:rPr lang="it-IT" dirty="0" smtClean="0"/>
              <a:t> </a:t>
            </a:r>
            <a:r>
              <a:rPr lang="it-IT" dirty="0" err="1" smtClean="0"/>
              <a:t>that</a:t>
            </a:r>
            <a:r>
              <a:rPr lang="it-IT" dirty="0" smtClean="0"/>
              <a:t> a </a:t>
            </a:r>
            <a:r>
              <a:rPr lang="it-IT" dirty="0" err="1" smtClean="0"/>
              <a:t>change</a:t>
            </a:r>
            <a:r>
              <a:rPr lang="it-IT" dirty="0" smtClean="0"/>
              <a:t> of the target </a:t>
            </a:r>
            <a:r>
              <a:rPr lang="it-IT" dirty="0" err="1" smtClean="0"/>
              <a:t>features</a:t>
            </a:r>
            <a:r>
              <a:rPr lang="it-IT" dirty="0" smtClean="0"/>
              <a:t> for the </a:t>
            </a:r>
            <a:r>
              <a:rPr lang="it-IT" dirty="0" err="1" smtClean="0"/>
              <a:t>cosmic</a:t>
            </a:r>
            <a:r>
              <a:rPr lang="it-IT" dirty="0" smtClean="0"/>
              <a:t> </a:t>
            </a:r>
            <a:r>
              <a:rPr lang="it-IT" dirty="0" err="1" smtClean="0"/>
              <a:t>rays</a:t>
            </a:r>
            <a:r>
              <a:rPr lang="it-IT" dirty="0" smtClean="0"/>
              <a:t> </a:t>
            </a:r>
            <a:r>
              <a:rPr lang="it-IT" dirty="0" err="1" smtClean="0"/>
              <a:t>interacting</a:t>
            </a:r>
            <a:r>
              <a:rPr lang="it-IT" dirty="0" smtClean="0"/>
              <a:t> in the </a:t>
            </a:r>
            <a:r>
              <a:rPr lang="it-IT" dirty="0" err="1" smtClean="0"/>
              <a:t>atmosphere</a:t>
            </a:r>
            <a:r>
              <a:rPr lang="it-IT" dirty="0" smtClean="0"/>
              <a:t>, </a:t>
            </a:r>
            <a:r>
              <a:rPr lang="it-IT" dirty="0" err="1" smtClean="0"/>
              <a:t>like</a:t>
            </a:r>
            <a:r>
              <a:rPr lang="it-IT" dirty="0" smtClean="0"/>
              <a:t> in </a:t>
            </a:r>
            <a:r>
              <a:rPr lang="it-IT" dirty="0" err="1" smtClean="0"/>
              <a:t>heavy</a:t>
            </a:r>
            <a:r>
              <a:rPr lang="it-IT" dirty="0" smtClean="0"/>
              <a:t> </a:t>
            </a:r>
            <a:r>
              <a:rPr lang="it-IT" dirty="0" err="1" smtClean="0"/>
              <a:t>snowfalls</a:t>
            </a:r>
            <a:r>
              <a:rPr lang="it-IT" dirty="0" smtClean="0"/>
              <a:t> </a:t>
            </a:r>
            <a:r>
              <a:rPr lang="it-IT" dirty="0" err="1" smtClean="0"/>
              <a:t>protracted</a:t>
            </a:r>
            <a:r>
              <a:rPr lang="it-IT" dirty="0" smtClean="0"/>
              <a:t> for a </a:t>
            </a:r>
            <a:r>
              <a:rPr lang="it-IT" dirty="0" err="1" smtClean="0"/>
              <a:t>few</a:t>
            </a:r>
            <a:r>
              <a:rPr lang="it-IT" dirty="0" smtClean="0"/>
              <a:t> </a:t>
            </a:r>
            <a:r>
              <a:rPr lang="it-IT" dirty="0" err="1" smtClean="0"/>
              <a:t>days</a:t>
            </a:r>
            <a:r>
              <a:rPr lang="it-IT" dirty="0" smtClean="0"/>
              <a:t>, </a:t>
            </a:r>
            <a:r>
              <a:rPr lang="it-IT" dirty="0" err="1" smtClean="0"/>
              <a:t>hides</a:t>
            </a:r>
            <a:r>
              <a:rPr lang="it-IT" dirty="0" smtClean="0"/>
              <a:t> </a:t>
            </a:r>
            <a:r>
              <a:rPr lang="it-IT" dirty="0" err="1" smtClean="0"/>
              <a:t>barometric</a:t>
            </a:r>
            <a:r>
              <a:rPr lang="it-IT" dirty="0" smtClean="0"/>
              <a:t> </a:t>
            </a:r>
            <a:r>
              <a:rPr lang="it-IT" dirty="0" err="1" smtClean="0"/>
              <a:t>effect</a:t>
            </a:r>
            <a:r>
              <a:rPr lang="it-IT" dirty="0"/>
              <a:t> </a:t>
            </a:r>
            <a:r>
              <a:rPr lang="it-IT" dirty="0" smtClean="0"/>
              <a:t>on the </a:t>
            </a:r>
            <a:r>
              <a:rPr lang="it-IT" dirty="0" err="1" smtClean="0"/>
              <a:t>muon</a:t>
            </a:r>
            <a:r>
              <a:rPr lang="it-IT" dirty="0" smtClean="0"/>
              <a:t> rate</a:t>
            </a:r>
          </a:p>
          <a:p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/>
              <a:t>case of small or </a:t>
            </a:r>
            <a:r>
              <a:rPr lang="it-IT" dirty="0" err="1"/>
              <a:t>very</a:t>
            </a:r>
            <a:r>
              <a:rPr lang="it-IT" dirty="0"/>
              <a:t> slow </a:t>
            </a:r>
            <a:r>
              <a:rPr lang="it-IT" dirty="0" err="1"/>
              <a:t>variation</a:t>
            </a:r>
            <a:r>
              <a:rPr lang="it-IT" dirty="0"/>
              <a:t> of pressure and/or </a:t>
            </a:r>
            <a:r>
              <a:rPr lang="it-IT" dirty="0" smtClean="0"/>
              <a:t>temperature </a:t>
            </a:r>
            <a:r>
              <a:rPr lang="it-IT" dirty="0"/>
              <a:t>the pressure-rate </a:t>
            </a:r>
            <a:r>
              <a:rPr lang="it-IT" dirty="0" err="1" smtClean="0"/>
              <a:t>correlation</a:t>
            </a:r>
            <a:r>
              <a:rPr lang="it-IT" dirty="0" smtClean="0"/>
              <a:t> plot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dirty="0" err="1" smtClean="0"/>
              <a:t>expected</a:t>
            </a:r>
            <a:r>
              <a:rPr lang="it-IT" dirty="0" smtClean="0"/>
              <a:t>. </a:t>
            </a:r>
          </a:p>
          <a:p>
            <a:pPr lvl="1"/>
            <a:r>
              <a:rPr lang="it-IT" dirty="0" smtClean="0"/>
              <a:t>In </a:t>
            </a:r>
            <a:r>
              <a:rPr lang="it-IT" dirty="0" err="1"/>
              <a:t>this</a:t>
            </a:r>
            <a:r>
              <a:rPr lang="it-IT" dirty="0"/>
              <a:t> case </a:t>
            </a:r>
            <a:r>
              <a:rPr lang="it-IT" dirty="0" err="1" smtClean="0"/>
              <a:t>barometric</a:t>
            </a:r>
            <a:r>
              <a:rPr lang="it-IT" dirty="0" smtClean="0"/>
              <a:t> </a:t>
            </a:r>
            <a:r>
              <a:rPr lang="it-IT" dirty="0" err="1"/>
              <a:t>correction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</a:t>
            </a:r>
            <a:r>
              <a:rPr lang="it-IT" dirty="0" err="1"/>
              <a:t>strictly</a:t>
            </a:r>
            <a:r>
              <a:rPr lang="it-IT" dirty="0"/>
              <a:t> </a:t>
            </a:r>
            <a:r>
              <a:rPr lang="it-IT" dirty="0" err="1" smtClean="0"/>
              <a:t>required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8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002149" y="6538913"/>
            <a:ext cx="3086100" cy="365125"/>
          </a:xfrm>
        </p:spPr>
        <p:txBody>
          <a:bodyPr/>
          <a:lstStyle/>
          <a:p>
            <a:r>
              <a:rPr lang="it-IT" dirty="0" smtClean="0"/>
              <a:t>Liceo Scientifico "A. Scacchi" -Bari-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021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0" y="1142589"/>
            <a:ext cx="8782050" cy="5106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9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+mj-lt"/>
              </a:rPr>
              <a:t>EEE </a:t>
            </a:r>
            <a:r>
              <a:rPr lang="en-US" sz="2200" b="1" dirty="0">
                <a:latin typeface="+mj-lt"/>
              </a:rPr>
              <a:t>telescope is an useful equipment. It introduces students and teachers to a real research activity, which requires the solution of physics and data analysis problems (such as the barometric correction).</a:t>
            </a:r>
          </a:p>
          <a:p>
            <a:pPr marL="342900" lvl="0" indent="-342900" algn="just">
              <a:lnSpc>
                <a:spcPct val="9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it-IT" sz="2200" b="1" dirty="0" smtClean="0">
              <a:solidFill>
                <a:prstClr val="black"/>
              </a:solidFill>
              <a:latin typeface="+mj-lt"/>
              <a:ea typeface="+mj-ea"/>
              <a:cs typeface="+mj-cs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We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thanks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to EEE Collaboration, Prof. </a:t>
            </a:r>
            <a:r>
              <a:rPr lang="it-IT" sz="2200" b="1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Antonino Zichichi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, Prof. </a:t>
            </a:r>
            <a:r>
              <a:rPr lang="it-IT" sz="2200" b="1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Luisa </a:t>
            </a:r>
            <a:r>
              <a:rPr lang="it-IT" sz="2200" b="1" dirty="0" err="1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Cifarelli</a:t>
            </a:r>
            <a:r>
              <a:rPr lang="it-IT" sz="2200" b="1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and Prof. </a:t>
            </a:r>
            <a:r>
              <a:rPr lang="it-IT" sz="2200" b="1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Marcello Abbrescia  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for the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unique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chance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given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us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to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approach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scientific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research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world.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We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thanks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Dr. </a:t>
            </a:r>
            <a:r>
              <a:rPr lang="it-IT" sz="2200" b="1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Mario Nicola </a:t>
            </a:r>
            <a:r>
              <a:rPr lang="it-IT" sz="2200" b="1" dirty="0" err="1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Mazziotta</a:t>
            </a:r>
            <a:r>
              <a:rPr lang="it-IT" sz="2200" b="1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(INFN-BARI) for the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competence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,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patience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and time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spent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with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us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. </a:t>
            </a:r>
          </a:p>
          <a:p>
            <a:pPr marL="342900" lvl="0" indent="-342900" algn="just">
              <a:lnSpc>
                <a:spcPct val="9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it-IT" sz="2200" b="1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marL="342900" lvl="0" indent="-342900" algn="just">
              <a:lnSpc>
                <a:spcPct val="9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We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thank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our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great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friends of the EEE Group of Liceo «Scacchi»,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who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helped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us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 in the data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analysis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and the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creation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of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this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presentation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, in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particular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Dario Colella and Susanna Fortunato, the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headmaster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, Giovanni Magistrale, and the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teachers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of the EEE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group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,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who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have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been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our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guides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through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this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great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adventure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, and </a:t>
            </a:r>
            <a:r>
              <a:rPr lang="it-IT" sz="2200" b="1" dirty="0" err="1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t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hanks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to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all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 of </a:t>
            </a:r>
            <a:r>
              <a:rPr lang="it-IT" sz="2200" b="1" dirty="0" err="1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you</a:t>
            </a:r>
            <a:r>
              <a:rPr lang="it-IT" sz="2200" b="1" dirty="0" smtClean="0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.</a:t>
            </a:r>
            <a:endParaRPr lang="it-IT" sz="22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 algn="just">
              <a:lnSpc>
                <a:spcPct val="90000"/>
              </a:lnSpc>
              <a:spcBef>
                <a:spcPct val="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it-IT" sz="2200" dirty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3200" u="sng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                          http</a:t>
            </a:r>
            <a:r>
              <a:rPr lang="en-US" sz="3200" u="sng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://liceoscacchibari.gov.it/</a:t>
            </a:r>
            <a:endParaRPr lang="it-IT" dirty="0"/>
          </a:p>
        </p:txBody>
      </p:sp>
      <p:pic>
        <p:nvPicPr>
          <p:cNvPr id="6" name="Immagine 5" descr="Logo E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4648" y="0"/>
            <a:ext cx="1119352" cy="395065"/>
          </a:xfrm>
          <a:prstGeom prst="rect">
            <a:avLst/>
          </a:prstGeom>
        </p:spPr>
      </p:pic>
      <p:pic>
        <p:nvPicPr>
          <p:cNvPr id="7" name="Immagine 6" descr="Logo Scacchi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0615" cy="527264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969375" y="228600"/>
            <a:ext cx="5519902" cy="6463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400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Aknowledgements</a:t>
            </a:r>
            <a:endParaRPr kumimoji="0" lang="it-IT" sz="27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002149" y="6538913"/>
            <a:ext cx="3086100" cy="365125"/>
          </a:xfrm>
        </p:spPr>
        <p:txBody>
          <a:bodyPr/>
          <a:lstStyle/>
          <a:p>
            <a:r>
              <a:rPr lang="it-IT" dirty="0" smtClean="0"/>
              <a:t>Liceo Scientifico "A. Scacchi" -Bari-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2623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</a:p>
        </p:txBody>
      </p:sp>
      <p:sp>
        <p:nvSpPr>
          <p:cNvPr id="6" name="Rettangolo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4777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OTHER SLIDES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641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500" y="577223"/>
            <a:ext cx="3023411" cy="605191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it-IT" sz="2400" b="1" dirty="0" smtClean="0"/>
              <a:t>Data </a:t>
            </a:r>
            <a:r>
              <a:rPr lang="it-IT" sz="2400" b="1" dirty="0" err="1" smtClean="0"/>
              <a:t>analysis</a:t>
            </a:r>
            <a:r>
              <a:rPr lang="it-IT" sz="2400" b="1" dirty="0" smtClean="0"/>
              <a:t> RUN3</a:t>
            </a:r>
            <a:endParaRPr lang="it-IT" sz="2400" b="1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2349278"/>
          <a:ext cx="7886700" cy="3989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52663" y="1410047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/>
              <a:t>Run</a:t>
            </a:r>
            <a:r>
              <a:rPr lang="it-IT" sz="2800" b="1" dirty="0"/>
              <a:t> </a:t>
            </a:r>
            <a:r>
              <a:rPr lang="it-IT" sz="2800" b="1" dirty="0" smtClean="0"/>
              <a:t>3:</a:t>
            </a:r>
            <a:r>
              <a:rPr lang="it-IT" sz="2800" dirty="0" smtClean="0"/>
              <a:t> </a:t>
            </a:r>
            <a:r>
              <a:rPr lang="it-IT" sz="2800" dirty="0" smtClean="0">
                <a:solidFill>
                  <a:schemeClr val="accent1">
                    <a:lumMod val="50000"/>
                  </a:schemeClr>
                </a:solidFill>
              </a:rPr>
              <a:t>Start  13 ottobre 2016- End 31 maggio 2017 </a:t>
            </a:r>
          </a:p>
          <a:p>
            <a:pPr algn="ctr"/>
            <a:r>
              <a:rPr lang="it-IT" sz="2800" i="1" dirty="0" smtClean="0"/>
              <a:t>51 </a:t>
            </a:r>
            <a:r>
              <a:rPr lang="it-IT" sz="2800" i="1" dirty="0" err="1" smtClean="0"/>
              <a:t>active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telescopes</a:t>
            </a:r>
            <a:r>
              <a:rPr lang="it-IT" sz="2800" i="1" dirty="0" smtClean="0"/>
              <a:t> on the </a:t>
            </a:r>
            <a:r>
              <a:rPr lang="it-IT" sz="2800" i="1" dirty="0" err="1" smtClean="0"/>
              <a:t>Italian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territory</a:t>
            </a:r>
            <a:endParaRPr lang="it-IT" sz="2800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16</a:t>
            </a:fld>
            <a:endParaRPr lang="it-IT"/>
          </a:p>
        </p:txBody>
      </p:sp>
      <p:pic>
        <p:nvPicPr>
          <p:cNvPr id="7" name="Immagine 6" descr="Logo E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024648" y="0"/>
            <a:ext cx="1119352" cy="3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10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74125" y="220718"/>
            <a:ext cx="5519902" cy="646386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54000"/>
            <a:r>
              <a:rPr lang="it-IT" sz="2700" b="1" dirty="0" err="1" smtClean="0"/>
              <a:t>Cosmic</a:t>
            </a:r>
            <a:r>
              <a:rPr lang="it-IT" sz="2700" b="1" dirty="0" smtClean="0"/>
              <a:t> </a:t>
            </a:r>
            <a:r>
              <a:rPr lang="it-IT" sz="2700" b="1" dirty="0" err="1" smtClean="0"/>
              <a:t>rays</a:t>
            </a:r>
            <a:r>
              <a:rPr lang="it-IT" sz="2700" b="1" dirty="0" smtClean="0"/>
              <a:t> </a:t>
            </a:r>
            <a:r>
              <a:rPr lang="it-IT" sz="2700" b="1" dirty="0" err="1" smtClean="0"/>
              <a:t>flux</a:t>
            </a:r>
            <a:r>
              <a:rPr lang="it-IT" sz="2700" b="1" dirty="0" smtClean="0"/>
              <a:t> </a:t>
            </a:r>
            <a:r>
              <a:rPr lang="it-IT" sz="2700" b="1" dirty="0" err="1" smtClean="0"/>
              <a:t>variations</a:t>
            </a:r>
            <a:endParaRPr lang="it-IT" sz="27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8956" y="1374764"/>
            <a:ext cx="8720092" cy="2424727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en-US" sz="2000" dirty="0" smtClean="0"/>
              <a:t>	</a:t>
            </a:r>
            <a:r>
              <a:rPr lang="en-US" sz="2000" dirty="0"/>
              <a:t>The events associated to transitional variations in the cosmic rays flow observed on the </a:t>
            </a:r>
            <a:r>
              <a:rPr lang="en-US" sz="2000" dirty="0" smtClean="0"/>
              <a:t>Earth </a:t>
            </a:r>
            <a:r>
              <a:rPr lang="en-US" sz="2000" dirty="0"/>
              <a:t>in all their components, are </a:t>
            </a:r>
            <a:r>
              <a:rPr lang="en-US" sz="2000" dirty="0" smtClean="0"/>
              <a:t>called </a:t>
            </a:r>
            <a:r>
              <a:rPr lang="en-US" sz="2000" b="1" dirty="0" err="1" smtClean="0">
                <a:solidFill>
                  <a:srgbClr val="FF0000"/>
                </a:solidFill>
              </a:rPr>
              <a:t>Forbush</a:t>
            </a:r>
            <a:r>
              <a:rPr lang="en-US" sz="2000" dirty="0"/>
              <a:t>. </a:t>
            </a:r>
            <a:endParaRPr lang="en-US" sz="2000" dirty="0" smtClean="0"/>
          </a:p>
          <a:p>
            <a:pPr algn="just">
              <a:buNone/>
            </a:pPr>
            <a:r>
              <a:rPr lang="en-US" sz="2000" dirty="0" smtClean="0"/>
              <a:t>	</a:t>
            </a:r>
            <a:r>
              <a:rPr lang="en-US" sz="2000" dirty="0"/>
              <a:t>These are characterized by a </a:t>
            </a:r>
            <a:r>
              <a:rPr lang="en-US" sz="2000" dirty="0" smtClean="0"/>
              <a:t>rapid </a:t>
            </a:r>
            <a:r>
              <a:rPr lang="en-US" sz="2000" dirty="0"/>
              <a:t>reduction (in few hours) followed by a </a:t>
            </a:r>
            <a:r>
              <a:rPr lang="en-US" sz="2000" dirty="0" smtClean="0"/>
              <a:t>slow recovery </a:t>
            </a:r>
            <a:r>
              <a:rPr lang="en-US" sz="2000" dirty="0"/>
              <a:t>of the initial value within few days, with a mainly exponential </a:t>
            </a:r>
            <a:r>
              <a:rPr lang="en-US" sz="2000" dirty="0" smtClean="0"/>
              <a:t>trend. These </a:t>
            </a:r>
            <a:r>
              <a:rPr lang="en-US" sz="2000" dirty="0"/>
              <a:t>phenomena are generally linked to Solar Flares </a:t>
            </a:r>
            <a:r>
              <a:rPr lang="en-US" sz="2000" dirty="0" smtClean="0"/>
              <a:t>and </a:t>
            </a:r>
            <a:r>
              <a:rPr lang="en-US" sz="2000" dirty="0"/>
              <a:t>their ability to </a:t>
            </a:r>
            <a:r>
              <a:rPr lang="en-US" sz="2000" dirty="0" smtClean="0"/>
              <a:t>disrupt the transportation properties </a:t>
            </a:r>
            <a:r>
              <a:rPr lang="en-US" sz="2000" dirty="0"/>
              <a:t>of the interplanetary </a:t>
            </a:r>
            <a:r>
              <a:rPr lang="en-US" sz="2000" dirty="0" smtClean="0"/>
              <a:t>space. </a:t>
            </a:r>
            <a:r>
              <a:rPr lang="en-US" sz="2000" dirty="0"/>
              <a:t/>
            </a:r>
            <a:br>
              <a:rPr lang="en-US" sz="2000" dirty="0"/>
            </a:br>
            <a:endParaRPr lang="it-IT" sz="2000" dirty="0" smtClean="0"/>
          </a:p>
          <a:p>
            <a:endParaRPr lang="it-IT" sz="1400" dirty="0"/>
          </a:p>
        </p:txBody>
      </p:sp>
      <p:sp>
        <p:nvSpPr>
          <p:cNvPr id="4" name="Segnaposto testo 4"/>
          <p:cNvSpPr txBox="1">
            <a:spLocks/>
          </p:cNvSpPr>
          <p:nvPr/>
        </p:nvSpPr>
        <p:spPr>
          <a:xfrm>
            <a:off x="1425650" y="3714229"/>
            <a:ext cx="4006694" cy="49516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b="1" dirty="0" smtClean="0"/>
              <a:t>March 2012 </a:t>
            </a:r>
            <a:r>
              <a:rPr lang="en-US" b="1" dirty="0" err="1" smtClean="0"/>
              <a:t>Forbush</a:t>
            </a:r>
            <a:r>
              <a:rPr lang="en-US" b="1" dirty="0" smtClean="0"/>
              <a:t> decrease</a:t>
            </a:r>
            <a:endParaRPr lang="en-US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4" y="4175713"/>
            <a:ext cx="5199256" cy="245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5912068" y="4832305"/>
            <a:ext cx="27904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M. </a:t>
            </a:r>
            <a:r>
              <a:rPr lang="en-US" i="1" dirty="0" err="1" smtClean="0"/>
              <a:t>Abbrescia</a:t>
            </a:r>
            <a:r>
              <a:rPr lang="en-US" i="1" dirty="0" smtClean="0"/>
              <a:t> et Al</a:t>
            </a:r>
            <a:r>
              <a:rPr lang="en-US" dirty="0" smtClean="0"/>
              <a:t>. Eur. Phys. J. Plus (2013) 128:62</a:t>
            </a:r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17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567499" y="942568"/>
            <a:ext cx="43586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smtClean="0"/>
              <a:t>1.</a:t>
            </a:r>
            <a:r>
              <a:rPr lang="it-IT" sz="2000" b="1" i="1" dirty="0" smtClean="0"/>
              <a:t> </a:t>
            </a:r>
            <a:r>
              <a:rPr lang="it-IT" sz="2400" b="1" i="1" dirty="0" err="1" smtClean="0"/>
              <a:t>Variations</a:t>
            </a:r>
            <a:r>
              <a:rPr lang="it-IT" sz="2400" b="1" i="1" dirty="0" smtClean="0"/>
              <a:t> due to Solar </a:t>
            </a:r>
            <a:r>
              <a:rPr lang="it-IT" sz="2400" b="1" i="1" dirty="0" err="1" smtClean="0"/>
              <a:t>Events</a:t>
            </a:r>
            <a:r>
              <a:rPr lang="it-IT" sz="2400" b="1" i="1" dirty="0" smtClean="0"/>
              <a:t>.</a:t>
            </a:r>
            <a:endParaRPr lang="it-IT" sz="2400" b="1" i="1" dirty="0"/>
          </a:p>
        </p:txBody>
      </p:sp>
      <p:pic>
        <p:nvPicPr>
          <p:cNvPr id="9" name="Immagine 8" descr="Logo Scacchi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889" y="94019"/>
            <a:ext cx="1140615" cy="527264"/>
          </a:xfrm>
          <a:prstGeom prst="rect">
            <a:avLst/>
          </a:prstGeom>
        </p:spPr>
      </p:pic>
      <p:pic>
        <p:nvPicPr>
          <p:cNvPr id="10" name="Immagine 9" descr="Logo EE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955674" y="143178"/>
            <a:ext cx="1119352" cy="395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84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2885" y="1589142"/>
            <a:ext cx="7886700" cy="4351338"/>
          </a:xfrm>
        </p:spPr>
        <p:txBody>
          <a:bodyPr>
            <a:norm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en-US" sz="2200" dirty="0" smtClean="0"/>
              <a:t>The cosmic </a:t>
            </a:r>
            <a:r>
              <a:rPr lang="en-US" sz="2200" dirty="0"/>
              <a:t>rays intensity can be subject to changes</a:t>
            </a:r>
            <a:r>
              <a:rPr lang="it-IT" sz="2200" dirty="0" smtClean="0"/>
              <a:t>:</a:t>
            </a:r>
            <a:endParaRPr lang="it-IT" sz="2200" dirty="0"/>
          </a:p>
          <a:p>
            <a:pPr lvl="1" algn="just">
              <a:buClr>
                <a:schemeClr val="accent1">
                  <a:lumMod val="75000"/>
                </a:schemeClr>
              </a:buClr>
            </a:pPr>
            <a:r>
              <a:rPr lang="it-IT" sz="2200" i="1" dirty="0" err="1" smtClean="0"/>
              <a:t>Anisotropy</a:t>
            </a:r>
            <a:r>
              <a:rPr lang="it-IT" sz="2200" i="1" dirty="0" smtClean="0"/>
              <a:t> </a:t>
            </a:r>
            <a:r>
              <a:rPr lang="en-US" sz="2200" dirty="0" smtClean="0"/>
              <a:t>due to </a:t>
            </a:r>
            <a:r>
              <a:rPr lang="en-US" sz="2200" dirty="0"/>
              <a:t>the observer's motion relatively to </a:t>
            </a:r>
            <a:r>
              <a:rPr lang="en-US" sz="2200" dirty="0" smtClean="0"/>
              <a:t>the</a:t>
            </a:r>
            <a:r>
              <a:rPr lang="it-IT" sz="2200" dirty="0" smtClean="0"/>
              <a:t> </a:t>
            </a:r>
            <a:r>
              <a:rPr lang="it-IT" sz="2200" dirty="0"/>
              <a:t>«plasma» </a:t>
            </a:r>
            <a:r>
              <a:rPr lang="it-IT" sz="2200" dirty="0" smtClean="0"/>
              <a:t>of </a:t>
            </a:r>
            <a:r>
              <a:rPr lang="it-IT" sz="2200" dirty="0" err="1" smtClean="0"/>
              <a:t>cosmic</a:t>
            </a:r>
            <a:r>
              <a:rPr lang="it-IT" sz="2200" dirty="0" smtClean="0"/>
              <a:t> </a:t>
            </a:r>
            <a:r>
              <a:rPr lang="it-IT" sz="2200" dirty="0" err="1" smtClean="0"/>
              <a:t>rays</a:t>
            </a:r>
            <a:r>
              <a:rPr lang="it-IT" sz="2200" dirty="0" smtClean="0"/>
              <a:t>(</a:t>
            </a:r>
            <a:r>
              <a:rPr lang="it-IT" sz="2200" u="sng" dirty="0" smtClean="0"/>
              <a:t>Compton-</a:t>
            </a:r>
            <a:r>
              <a:rPr lang="it-IT" sz="2200" u="sng" dirty="0" err="1" smtClean="0"/>
              <a:t>Getting</a:t>
            </a:r>
            <a:r>
              <a:rPr lang="it-IT" sz="2200" u="sng" dirty="0" smtClean="0"/>
              <a:t> </a:t>
            </a:r>
            <a:r>
              <a:rPr lang="it-IT" sz="2200" u="sng" dirty="0" err="1" smtClean="0"/>
              <a:t>Effect</a:t>
            </a:r>
            <a:r>
              <a:rPr lang="it-IT" sz="2200" dirty="0" smtClean="0"/>
              <a:t>)</a:t>
            </a:r>
            <a:endParaRPr lang="it-IT" sz="2200" dirty="0"/>
          </a:p>
          <a:p>
            <a:pPr lvl="2" algn="just">
              <a:buClr>
                <a:schemeClr val="accent1">
                  <a:lumMod val="75000"/>
                </a:schemeClr>
              </a:buClr>
            </a:pPr>
            <a:r>
              <a:rPr lang="it-IT" sz="2200" dirty="0" smtClean="0"/>
              <a:t>Solar </a:t>
            </a:r>
            <a:r>
              <a:rPr lang="it-IT" sz="2200" dirty="0" err="1" smtClean="0"/>
              <a:t>system</a:t>
            </a:r>
            <a:r>
              <a:rPr lang="it-IT" sz="2200" dirty="0" smtClean="0"/>
              <a:t> </a:t>
            </a:r>
            <a:r>
              <a:rPr lang="it-IT" sz="2200" dirty="0" err="1" smtClean="0"/>
              <a:t>motion</a:t>
            </a:r>
            <a:r>
              <a:rPr lang="it-IT" sz="2200" dirty="0" smtClean="0"/>
              <a:t> </a:t>
            </a:r>
            <a:r>
              <a:rPr lang="it-IT" sz="2200" dirty="0" err="1" smtClean="0"/>
              <a:t>relatively</a:t>
            </a:r>
            <a:r>
              <a:rPr lang="it-IT" sz="2200" dirty="0" smtClean="0"/>
              <a:t> to the </a:t>
            </a:r>
            <a:r>
              <a:rPr lang="it-IT" sz="2200" dirty="0" err="1" smtClean="0"/>
              <a:t>Galaxy</a:t>
            </a:r>
            <a:endParaRPr lang="it-IT" sz="2200" dirty="0" smtClean="0"/>
          </a:p>
          <a:p>
            <a:pPr lvl="2" algn="just">
              <a:buClr>
                <a:schemeClr val="accent1">
                  <a:lumMod val="75000"/>
                </a:schemeClr>
              </a:buClr>
            </a:pPr>
            <a:r>
              <a:rPr lang="it-IT" sz="2200" dirty="0" smtClean="0"/>
              <a:t>Motion of the Earth </a:t>
            </a:r>
            <a:r>
              <a:rPr lang="it-IT" sz="2200" dirty="0" err="1" smtClean="0"/>
              <a:t>relatively</a:t>
            </a:r>
            <a:r>
              <a:rPr lang="it-IT" sz="2200" dirty="0" smtClean="0"/>
              <a:t> to the </a:t>
            </a:r>
            <a:r>
              <a:rPr lang="it-IT" sz="2200" dirty="0" err="1" smtClean="0"/>
              <a:t>Sun</a:t>
            </a:r>
            <a:endParaRPr lang="it-IT" sz="2200" dirty="0" smtClean="0"/>
          </a:p>
          <a:p>
            <a:pPr lvl="2" algn="just">
              <a:buClr>
                <a:schemeClr val="accent1">
                  <a:lumMod val="75000"/>
                </a:schemeClr>
              </a:buClr>
            </a:pPr>
            <a:r>
              <a:rPr lang="it-IT" sz="2200" i="1" dirty="0" err="1" smtClean="0"/>
              <a:t>Anisotropry</a:t>
            </a:r>
            <a:r>
              <a:rPr lang="it-IT" sz="2200" i="1" dirty="0" smtClean="0"/>
              <a:t> </a:t>
            </a:r>
            <a:r>
              <a:rPr lang="it-IT" sz="2200" dirty="0" err="1" smtClean="0"/>
              <a:t>attributable</a:t>
            </a:r>
            <a:r>
              <a:rPr lang="it-IT" sz="2200" dirty="0" smtClean="0"/>
              <a:t> to the </a:t>
            </a:r>
            <a:r>
              <a:rPr lang="it-IT" sz="2200" dirty="0" err="1" smtClean="0"/>
              <a:t>propagation</a:t>
            </a:r>
            <a:r>
              <a:rPr lang="it-IT" sz="2200" dirty="0" smtClean="0"/>
              <a:t> of </a:t>
            </a:r>
            <a:r>
              <a:rPr lang="it-IT" sz="2200" dirty="0" err="1" smtClean="0"/>
              <a:t>cosmic</a:t>
            </a:r>
            <a:r>
              <a:rPr lang="it-IT" sz="2200" dirty="0" smtClean="0"/>
              <a:t> </a:t>
            </a:r>
            <a:r>
              <a:rPr lang="it-IT" sz="2200" dirty="0" err="1" smtClean="0"/>
              <a:t>rays</a:t>
            </a:r>
            <a:r>
              <a:rPr lang="it-IT" sz="2200" dirty="0" smtClean="0"/>
              <a:t> in the solar </a:t>
            </a:r>
            <a:r>
              <a:rPr lang="it-IT" sz="2200" dirty="0" err="1" smtClean="0"/>
              <a:t>system</a:t>
            </a:r>
            <a:r>
              <a:rPr lang="it-IT" sz="2200" dirty="0" smtClean="0"/>
              <a:t> due to the </a:t>
            </a:r>
            <a:r>
              <a:rPr lang="it-IT" sz="2200" dirty="0" err="1" smtClean="0"/>
              <a:t>configuration</a:t>
            </a:r>
            <a:r>
              <a:rPr lang="it-IT" sz="2200" dirty="0" smtClean="0"/>
              <a:t> of the </a:t>
            </a:r>
            <a:r>
              <a:rPr lang="it-IT" sz="2200" dirty="0" err="1" smtClean="0"/>
              <a:t>interplanetary</a:t>
            </a:r>
            <a:r>
              <a:rPr lang="it-IT" sz="2200" dirty="0" smtClean="0"/>
              <a:t> </a:t>
            </a:r>
            <a:r>
              <a:rPr lang="it-IT" sz="2200" dirty="0" err="1" smtClean="0"/>
              <a:t>magnetic</a:t>
            </a:r>
            <a:r>
              <a:rPr lang="it-IT" sz="2200" dirty="0" smtClean="0"/>
              <a:t> </a:t>
            </a:r>
            <a:r>
              <a:rPr lang="it-IT" sz="2200" dirty="0" err="1" smtClean="0"/>
              <a:t>field</a:t>
            </a:r>
            <a:r>
              <a:rPr lang="it-IT" sz="2200" dirty="0" smtClean="0"/>
              <a:t>.</a:t>
            </a:r>
          </a:p>
          <a:p>
            <a:pPr marL="342900" lvl="1" indent="0" algn="just">
              <a:buClr>
                <a:schemeClr val="accent1">
                  <a:lumMod val="75000"/>
                </a:schemeClr>
              </a:buClr>
              <a:buNone/>
            </a:pPr>
            <a:endParaRPr lang="it-IT" dirty="0"/>
          </a:p>
          <a:p>
            <a:pPr algn="just">
              <a:buClr>
                <a:schemeClr val="accent1">
                  <a:lumMod val="75000"/>
                </a:schemeClr>
              </a:buClr>
            </a:pPr>
            <a:r>
              <a:rPr lang="it-IT" sz="2200" b="1" dirty="0" smtClean="0"/>
              <a:t>At </a:t>
            </a:r>
            <a:r>
              <a:rPr lang="it-IT" sz="2200" b="1" dirty="0" err="1" smtClean="0"/>
              <a:t>sea</a:t>
            </a:r>
            <a:r>
              <a:rPr lang="it-IT" sz="2200" b="1" dirty="0" smtClean="0"/>
              <a:t> </a:t>
            </a:r>
            <a:r>
              <a:rPr lang="it-IT" sz="2200" b="1" dirty="0" err="1" smtClean="0"/>
              <a:t>level</a:t>
            </a:r>
            <a:r>
              <a:rPr lang="it-IT" sz="2200" dirty="0" smtClean="0"/>
              <a:t>, the </a:t>
            </a:r>
            <a:r>
              <a:rPr lang="it-IT" sz="2200" dirty="0" err="1" smtClean="0"/>
              <a:t>variation</a:t>
            </a:r>
            <a:r>
              <a:rPr lang="it-IT" sz="2200" dirty="0" smtClean="0"/>
              <a:t> </a:t>
            </a:r>
            <a:r>
              <a:rPr lang="it-IT" sz="2200" dirty="0" err="1" smtClean="0"/>
              <a:t>is</a:t>
            </a:r>
            <a:r>
              <a:rPr lang="it-IT" sz="2200" dirty="0" smtClean="0"/>
              <a:t> </a:t>
            </a:r>
            <a:r>
              <a:rPr lang="it-IT" sz="2200" dirty="0" err="1" smtClean="0"/>
              <a:t>mainly</a:t>
            </a:r>
            <a:r>
              <a:rPr lang="it-IT" sz="2200" dirty="0" smtClean="0"/>
              <a:t> due to </a:t>
            </a:r>
            <a:r>
              <a:rPr lang="it-IT" sz="2200" dirty="0" err="1" smtClean="0"/>
              <a:t>effects</a:t>
            </a:r>
            <a:r>
              <a:rPr lang="it-IT" sz="2200" dirty="0" smtClean="0"/>
              <a:t> on the production and </a:t>
            </a:r>
            <a:r>
              <a:rPr lang="it-IT" sz="2200" dirty="0" err="1" smtClean="0"/>
              <a:t>propagation</a:t>
            </a:r>
            <a:r>
              <a:rPr lang="it-IT" sz="2200" dirty="0" smtClean="0"/>
              <a:t> of </a:t>
            </a:r>
            <a:r>
              <a:rPr lang="it-IT" sz="2200" dirty="0" err="1" smtClean="0"/>
              <a:t>muons</a:t>
            </a:r>
            <a:r>
              <a:rPr lang="it-IT" sz="2200" dirty="0" smtClean="0"/>
              <a:t> </a:t>
            </a:r>
            <a:r>
              <a:rPr lang="it-IT" sz="2200" dirty="0" err="1" smtClean="0"/>
              <a:t>into</a:t>
            </a:r>
            <a:r>
              <a:rPr lang="it-IT" sz="2200" dirty="0" smtClean="0"/>
              <a:t> the </a:t>
            </a:r>
            <a:r>
              <a:rPr lang="it-IT" sz="2200" dirty="0" err="1" smtClean="0"/>
              <a:t>atmosphere</a:t>
            </a:r>
            <a:endParaRPr lang="it-IT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18</a:t>
            </a:fld>
            <a:endParaRPr lang="it-IT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1874125" y="220718"/>
            <a:ext cx="5519902" cy="6463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40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Cosmic</a:t>
            </a:r>
            <a:r>
              <a:rPr kumimoji="0" lang="it-IT" sz="27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7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rays</a:t>
            </a:r>
            <a:r>
              <a:rPr kumimoji="0" lang="it-IT" sz="27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flow </a:t>
            </a:r>
            <a:r>
              <a:rPr kumimoji="0" lang="it-IT" sz="2700" b="1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variations</a:t>
            </a:r>
            <a:r>
              <a:rPr kumimoji="0" lang="it-IT" sz="27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it-IT" sz="27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16290" y="1021396"/>
            <a:ext cx="7950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i="1" dirty="0" smtClean="0"/>
              <a:t>2. </a:t>
            </a:r>
            <a:r>
              <a:rPr lang="it-IT" sz="2400" b="1" i="1" dirty="0" err="1" smtClean="0"/>
              <a:t>Variations</a:t>
            </a:r>
            <a:r>
              <a:rPr lang="it-IT" sz="2400" b="1" i="1" dirty="0" smtClean="0"/>
              <a:t> due to flow </a:t>
            </a:r>
            <a:r>
              <a:rPr lang="it-IT" sz="2400" b="1" i="1" dirty="0" err="1" smtClean="0"/>
              <a:t>anisotropy</a:t>
            </a:r>
            <a:r>
              <a:rPr lang="it-IT" sz="2400" b="1" i="1" dirty="0" smtClean="0"/>
              <a:t> and </a:t>
            </a:r>
            <a:r>
              <a:rPr lang="it-IT" sz="2400" b="1" i="1" dirty="0" err="1" smtClean="0"/>
              <a:t>atmospheric</a:t>
            </a:r>
            <a:r>
              <a:rPr lang="it-IT" sz="2400" b="1" i="1" dirty="0" smtClean="0"/>
              <a:t> </a:t>
            </a:r>
            <a:r>
              <a:rPr lang="it-IT" sz="2400" b="1" i="1" dirty="0" err="1" smtClean="0"/>
              <a:t>effects</a:t>
            </a:r>
            <a:r>
              <a:rPr lang="it-IT" sz="2400" b="1" i="1" dirty="0" smtClean="0"/>
              <a:t>.</a:t>
            </a:r>
            <a:endParaRPr lang="it-IT" sz="2400" b="1" i="1" dirty="0"/>
          </a:p>
        </p:txBody>
      </p:sp>
      <p:pic>
        <p:nvPicPr>
          <p:cNvPr id="7" name="Immagine 6" descr="Logo E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955674" y="346378"/>
            <a:ext cx="1119352" cy="395065"/>
          </a:xfrm>
          <a:prstGeom prst="rect">
            <a:avLst/>
          </a:prstGeom>
        </p:spPr>
      </p:pic>
      <p:pic>
        <p:nvPicPr>
          <p:cNvPr id="8" name="Immagine 7" descr="Logo Scacchi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889" y="250023"/>
            <a:ext cx="1140615" cy="5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56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19</a:t>
            </a:fld>
            <a:endParaRPr lang="it-IT"/>
          </a:p>
        </p:txBody>
      </p:sp>
      <p:pic>
        <p:nvPicPr>
          <p:cNvPr id="6" name="Immagine 5" descr="Logo E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4648" y="0"/>
            <a:ext cx="1119352" cy="395065"/>
          </a:xfrm>
          <a:prstGeom prst="rect">
            <a:avLst/>
          </a:prstGeom>
        </p:spPr>
      </p:pic>
      <p:pic>
        <p:nvPicPr>
          <p:cNvPr id="8" name="Immagine 7" descr="Logo Scacchi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0615" cy="527264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978973" y="232096"/>
            <a:ext cx="7441325" cy="1529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400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 aprile-6 maggio 2017:</a:t>
            </a:r>
          </a:p>
          <a:p>
            <a:pPr marL="5400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Bari-01 (senza correzione) e OULU (conteggi corretti per l’effetto barometrico) a confronto</a:t>
            </a:r>
            <a:endParaRPr kumimoji="0" lang="it-IT" sz="27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/>
          </p:nvPr>
        </p:nvGraphicFramePr>
        <p:xfrm>
          <a:off x="883921" y="2167241"/>
          <a:ext cx="7631430" cy="390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95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239" y="2609931"/>
            <a:ext cx="2169612" cy="3047066"/>
          </a:xfrm>
          <a:prstGeom prst="rect">
            <a:avLst/>
          </a:prstGeom>
        </p:spPr>
      </p:pic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349531" y="204952"/>
            <a:ext cx="6391337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EEE </a:t>
            </a:r>
            <a:r>
              <a:rPr lang="it-IT" sz="2400" b="1" dirty="0" err="1" smtClean="0"/>
              <a:t>activity</a:t>
            </a:r>
            <a:r>
              <a:rPr lang="it-IT" sz="2400" b="1" dirty="0" smtClean="0"/>
              <a:t> in </a:t>
            </a:r>
            <a:r>
              <a:rPr lang="it-IT" sz="2400" b="1" dirty="0" err="1" smtClean="0"/>
              <a:t>our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school</a:t>
            </a:r>
            <a:r>
              <a:rPr lang="it-IT" sz="2400" b="1" dirty="0" smtClean="0"/>
              <a:t>.</a:t>
            </a:r>
            <a:endParaRPr lang="it-IT" sz="2400" b="1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9"/>
          <a:stretch>
            <a:fillRect/>
          </a:stretch>
        </p:blipFill>
        <p:spPr>
          <a:xfrm>
            <a:off x="6049764" y="3663731"/>
            <a:ext cx="2618990" cy="297590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0" name="Immagine 9" descr="20161014_133624(0).jpg"/>
          <p:cNvPicPr>
            <a:picLocks noChangeAspect="1"/>
          </p:cNvPicPr>
          <p:nvPr/>
        </p:nvPicPr>
        <p:blipFill>
          <a:blip r:embed="rId5" cstate="print"/>
          <a:srcRect t="27059"/>
          <a:stretch>
            <a:fillRect/>
          </a:stretch>
        </p:blipFill>
        <p:spPr>
          <a:xfrm>
            <a:off x="5811563" y="737331"/>
            <a:ext cx="2954065" cy="287297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13" name="Immagine 12" descr="20170929_184447.jpg"/>
          <p:cNvPicPr>
            <a:picLocks noChangeAspect="1"/>
          </p:cNvPicPr>
          <p:nvPr/>
        </p:nvPicPr>
        <p:blipFill>
          <a:blip r:embed="rId6" cstate="print"/>
          <a:srcRect l="11933" r="5516" b="10460"/>
          <a:stretch>
            <a:fillRect/>
          </a:stretch>
        </p:blipFill>
        <p:spPr>
          <a:xfrm rot="5400000">
            <a:off x="321510" y="3884458"/>
            <a:ext cx="2927445" cy="238146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14" name="Fumetto 2 13"/>
          <p:cNvSpPr/>
          <p:nvPr/>
        </p:nvSpPr>
        <p:spPr>
          <a:xfrm>
            <a:off x="3179929" y="832514"/>
            <a:ext cx="2538483" cy="1542197"/>
          </a:xfrm>
          <a:prstGeom prst="wedgeRoundRectCallout">
            <a:avLst>
              <a:gd name="adj1" fmla="val -53629"/>
              <a:gd name="adj2" fmla="val 8462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/>
              <a:t>EEE Meeting </a:t>
            </a:r>
            <a:r>
              <a:rPr lang="it-IT" b="1" dirty="0" err="1" smtClean="0"/>
              <a:t>organisation</a:t>
            </a:r>
            <a:endParaRPr lang="it-IT" b="1" dirty="0" smtClean="0"/>
          </a:p>
          <a:p>
            <a:pPr algn="ctr"/>
            <a:r>
              <a:rPr lang="it-IT" b="1" dirty="0" err="1" smtClean="0"/>
              <a:t>October</a:t>
            </a:r>
            <a:r>
              <a:rPr lang="it-IT" b="1" dirty="0" smtClean="0"/>
              <a:t> 13-14 2016</a:t>
            </a:r>
            <a:endParaRPr lang="it-IT" b="1" dirty="0"/>
          </a:p>
        </p:txBody>
      </p:sp>
      <p:sp>
        <p:nvSpPr>
          <p:cNvPr id="16" name="Fumetto 2 15"/>
          <p:cNvSpPr/>
          <p:nvPr/>
        </p:nvSpPr>
        <p:spPr>
          <a:xfrm>
            <a:off x="3411941" y="5663821"/>
            <a:ext cx="1965277" cy="996287"/>
          </a:xfrm>
          <a:prstGeom prst="wedgeRoundRectCallout">
            <a:avLst>
              <a:gd name="adj1" fmla="val 80556"/>
              <a:gd name="adj2" fmla="val -457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err="1" smtClean="0"/>
              <a:t>European</a:t>
            </a:r>
            <a:r>
              <a:rPr lang="it-IT" b="1" dirty="0" smtClean="0"/>
              <a:t> </a:t>
            </a:r>
            <a:r>
              <a:rPr lang="it-IT" b="1" dirty="0" err="1" smtClean="0"/>
              <a:t>Researchers</a:t>
            </a:r>
            <a:r>
              <a:rPr lang="it-IT" b="1" dirty="0" smtClean="0"/>
              <a:t> Night 2017</a:t>
            </a:r>
            <a:endParaRPr lang="it-IT" b="1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002149" y="6538913"/>
            <a:ext cx="3086100" cy="365125"/>
          </a:xfrm>
        </p:spPr>
        <p:txBody>
          <a:bodyPr/>
          <a:lstStyle/>
          <a:p>
            <a:r>
              <a:rPr lang="it-IT" dirty="0" smtClean="0"/>
              <a:t>Liceo Scientifico "A. Scacchi" -Bari-</a:t>
            </a:r>
            <a:endParaRPr lang="it-IT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46" y="1111619"/>
            <a:ext cx="2961148" cy="2220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6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20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637" y="1443830"/>
            <a:ext cx="6147013" cy="46102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CasellaDiTesto 6"/>
          <p:cNvSpPr txBox="1"/>
          <p:nvPr/>
        </p:nvSpPr>
        <p:spPr>
          <a:xfrm>
            <a:off x="1137463" y="463042"/>
            <a:ext cx="6391337" cy="83099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About</a:t>
            </a:r>
            <a:r>
              <a:rPr lang="it-IT" sz="2400" b="1" dirty="0" smtClean="0"/>
              <a:t> 40 </a:t>
            </a:r>
            <a:r>
              <a:rPr lang="it-IT" sz="2400" b="1" dirty="0" err="1" smtClean="0"/>
              <a:t>students</a:t>
            </a:r>
            <a:r>
              <a:rPr lang="it-IT" sz="2400" b="1" dirty="0" smtClean="0"/>
              <a:t> and 5 </a:t>
            </a:r>
            <a:r>
              <a:rPr lang="it-IT" sz="2400" b="1" dirty="0" err="1" smtClean="0"/>
              <a:t>teachers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involved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each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year</a:t>
            </a:r>
            <a:r>
              <a:rPr lang="it-IT" sz="2400" b="1" dirty="0" smtClean="0"/>
              <a:t> in EEE </a:t>
            </a:r>
            <a:r>
              <a:rPr lang="it-IT" sz="2400" b="1" dirty="0" err="1" smtClean="0"/>
              <a:t>project</a:t>
            </a:r>
            <a:endParaRPr lang="it-IT" sz="2400" b="1" dirty="0"/>
          </a:p>
        </p:txBody>
      </p:sp>
      <p:pic>
        <p:nvPicPr>
          <p:cNvPr id="8" name="Immagine 7" descr="Logo E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1228" y="0"/>
            <a:ext cx="1292772" cy="456273"/>
          </a:xfrm>
          <a:prstGeom prst="rect">
            <a:avLst/>
          </a:prstGeom>
        </p:spPr>
      </p:pic>
      <p:pic>
        <p:nvPicPr>
          <p:cNvPr id="9" name="Immagine 8" descr="Logo Scacchi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4635" cy="43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70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8" descr="Logo E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1228" y="0"/>
            <a:ext cx="1292772" cy="456273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BE5D-D3DC-4A2F-BC7D-7904A5EA9BBF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49531" y="204952"/>
            <a:ext cx="6391337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The </a:t>
            </a:r>
            <a:r>
              <a:rPr lang="it-IT" sz="2400" b="1" dirty="0" err="1" smtClean="0"/>
              <a:t>scientific</a:t>
            </a:r>
            <a:r>
              <a:rPr lang="it-IT" sz="2400" b="1" dirty="0" smtClean="0"/>
              <a:t> and </a:t>
            </a:r>
            <a:r>
              <a:rPr lang="it-IT" sz="2400" b="1" dirty="0" err="1" smtClean="0"/>
              <a:t>didactic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activity</a:t>
            </a:r>
            <a:r>
              <a:rPr lang="it-IT" sz="2400" b="1" dirty="0" smtClean="0"/>
              <a:t> in </a:t>
            </a:r>
            <a:r>
              <a:rPr lang="it-IT" sz="2400" b="1" dirty="0" err="1" smtClean="0"/>
              <a:t>our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school</a:t>
            </a:r>
            <a:r>
              <a:rPr lang="it-IT" sz="2400" b="1" dirty="0" smtClean="0"/>
              <a:t>.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71866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 team of </a:t>
            </a:r>
            <a:r>
              <a:rPr lang="it-IT" dirty="0" err="1" smtClean="0"/>
              <a:t>teachers</a:t>
            </a:r>
            <a:r>
              <a:rPr lang="it-IT" dirty="0" smtClean="0"/>
              <a:t> </a:t>
            </a:r>
            <a:r>
              <a:rPr lang="it-IT" dirty="0" err="1" smtClean="0"/>
              <a:t>coordinates</a:t>
            </a:r>
            <a:r>
              <a:rPr lang="it-IT" dirty="0" smtClean="0"/>
              <a:t> a </a:t>
            </a:r>
            <a:r>
              <a:rPr lang="it-IT" dirty="0" err="1" smtClean="0"/>
              <a:t>group</a:t>
            </a:r>
            <a:r>
              <a:rPr lang="it-IT" dirty="0" smtClean="0"/>
              <a:t>  of </a:t>
            </a:r>
            <a:r>
              <a:rPr lang="it-IT" dirty="0" err="1" smtClean="0"/>
              <a:t>about</a:t>
            </a:r>
            <a:r>
              <a:rPr lang="it-IT" dirty="0" smtClean="0"/>
              <a:t> 40 </a:t>
            </a:r>
            <a:r>
              <a:rPr lang="it-IT" dirty="0" err="1" smtClean="0"/>
              <a:t>students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9691" y="1153098"/>
            <a:ext cx="87849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Students are </a:t>
            </a:r>
            <a:r>
              <a:rPr lang="it-IT" dirty="0" err="1" smtClean="0"/>
              <a:t>organised</a:t>
            </a:r>
            <a:r>
              <a:rPr lang="it-IT" dirty="0" smtClean="0"/>
              <a:t> in </a:t>
            </a:r>
            <a:r>
              <a:rPr lang="it-IT" dirty="0" err="1" smtClean="0"/>
              <a:t>two</a:t>
            </a:r>
            <a:r>
              <a:rPr lang="it-IT" dirty="0" smtClean="0"/>
              <a:t> </a:t>
            </a:r>
            <a:r>
              <a:rPr lang="it-IT" dirty="0" err="1" smtClean="0"/>
              <a:t>groups</a:t>
            </a:r>
            <a:r>
              <a:rPr lang="it-IT" dirty="0" smtClean="0"/>
              <a:t>: </a:t>
            </a:r>
            <a:r>
              <a:rPr lang="it-IT" b="1" dirty="0" smtClean="0"/>
              <a:t>JUNIOR</a:t>
            </a:r>
            <a:r>
              <a:rPr lang="it-IT" dirty="0" smtClean="0"/>
              <a:t> and </a:t>
            </a:r>
            <a:r>
              <a:rPr lang="it-IT" b="1" dirty="0" smtClean="0"/>
              <a:t>SENIOR</a:t>
            </a:r>
            <a:r>
              <a:rPr lang="it-IT" dirty="0" smtClean="0"/>
              <a:t>. </a:t>
            </a:r>
          </a:p>
          <a:p>
            <a:pPr algn="ctr"/>
            <a:r>
              <a:rPr lang="it-IT" dirty="0" smtClean="0"/>
              <a:t>Junior Students are in the </a:t>
            </a:r>
            <a:r>
              <a:rPr lang="it-IT" dirty="0" err="1" smtClean="0"/>
              <a:t>project</a:t>
            </a:r>
            <a:r>
              <a:rPr lang="it-IT" dirty="0" smtClean="0"/>
              <a:t> for the first </a:t>
            </a:r>
            <a:r>
              <a:rPr lang="it-IT" dirty="0" err="1" smtClean="0"/>
              <a:t>year</a:t>
            </a:r>
            <a:r>
              <a:rPr lang="it-IT" dirty="0" smtClean="0"/>
              <a:t> , Senior Students </a:t>
            </a:r>
            <a:r>
              <a:rPr lang="it-IT" dirty="0" err="1" smtClean="0"/>
              <a:t>have</a:t>
            </a:r>
            <a:r>
              <a:rPr lang="it-IT" dirty="0" smtClean="0"/>
              <a:t> </a:t>
            </a:r>
            <a:r>
              <a:rPr lang="it-IT" dirty="0" err="1" smtClean="0"/>
              <a:t>been</a:t>
            </a:r>
            <a:r>
              <a:rPr lang="it-IT" dirty="0" smtClean="0"/>
              <a:t> in the </a:t>
            </a:r>
            <a:r>
              <a:rPr lang="it-IT" dirty="0" err="1" smtClean="0"/>
              <a:t>project</a:t>
            </a:r>
            <a:r>
              <a:rPr lang="it-IT" dirty="0" smtClean="0"/>
              <a:t> for </a:t>
            </a:r>
            <a:r>
              <a:rPr lang="it-IT" dirty="0" err="1" smtClean="0"/>
              <a:t>two</a:t>
            </a:r>
            <a:r>
              <a:rPr lang="it-IT" dirty="0" smtClean="0"/>
              <a:t> or </a:t>
            </a:r>
            <a:r>
              <a:rPr lang="it-IT" dirty="0" err="1" smtClean="0"/>
              <a:t>even</a:t>
            </a:r>
            <a:r>
              <a:rPr lang="it-IT" dirty="0" smtClean="0"/>
              <a:t> </a:t>
            </a:r>
            <a:r>
              <a:rPr lang="it-IT" dirty="0" err="1" smtClean="0"/>
              <a:t>three</a:t>
            </a:r>
            <a:r>
              <a:rPr lang="it-IT" dirty="0" smtClean="0"/>
              <a:t>  </a:t>
            </a:r>
            <a:r>
              <a:rPr lang="it-IT" dirty="0" err="1" smtClean="0"/>
              <a:t>years</a:t>
            </a:r>
            <a:r>
              <a:rPr lang="it-IT" dirty="0" smtClean="0"/>
              <a:t>. </a:t>
            </a:r>
          </a:p>
          <a:p>
            <a:pPr algn="ctr"/>
            <a:r>
              <a:rPr lang="it-IT" dirty="0" smtClean="0"/>
              <a:t>Students </a:t>
            </a:r>
            <a:r>
              <a:rPr lang="it-IT" dirty="0" err="1" smtClean="0"/>
              <a:t>attend</a:t>
            </a:r>
            <a:r>
              <a:rPr lang="it-IT" dirty="0" smtClean="0"/>
              <a:t> a </a:t>
            </a:r>
            <a:r>
              <a:rPr lang="it-IT" dirty="0" err="1" smtClean="0"/>
              <a:t>basic</a:t>
            </a:r>
            <a:r>
              <a:rPr lang="it-IT" dirty="0" smtClean="0"/>
              <a:t> </a:t>
            </a:r>
            <a:r>
              <a:rPr lang="it-IT" dirty="0" err="1" smtClean="0"/>
              <a:t>class</a:t>
            </a:r>
            <a:r>
              <a:rPr lang="it-IT" dirty="0" smtClean="0"/>
              <a:t> of 30 hours on </a:t>
            </a:r>
            <a:r>
              <a:rPr lang="it-IT" dirty="0" err="1" smtClean="0"/>
              <a:t>modern</a:t>
            </a:r>
            <a:r>
              <a:rPr lang="it-IT" dirty="0" smtClean="0"/>
              <a:t> </a:t>
            </a:r>
            <a:r>
              <a:rPr lang="it-IT" dirty="0" err="1" smtClean="0"/>
              <a:t>physics</a:t>
            </a:r>
            <a:r>
              <a:rPr lang="it-IT" dirty="0" smtClean="0"/>
              <a:t> and data </a:t>
            </a:r>
            <a:r>
              <a:rPr lang="it-IT" dirty="0" err="1" smtClean="0"/>
              <a:t>analysis</a:t>
            </a:r>
            <a:r>
              <a:rPr lang="it-IT" dirty="0"/>
              <a:t> </a:t>
            </a:r>
            <a:r>
              <a:rPr lang="it-IT" dirty="0" smtClean="0"/>
              <a:t>. </a:t>
            </a:r>
            <a:r>
              <a:rPr lang="it-IT" dirty="0" err="1" smtClean="0"/>
              <a:t>Then</a:t>
            </a:r>
            <a:r>
              <a:rPr lang="it-IT" dirty="0" smtClean="0"/>
              <a:t> </a:t>
            </a:r>
            <a:r>
              <a:rPr lang="it-IT" dirty="0" err="1" smtClean="0"/>
              <a:t>they</a:t>
            </a:r>
            <a:r>
              <a:rPr lang="it-IT" dirty="0" smtClean="0"/>
              <a:t> </a:t>
            </a:r>
            <a:r>
              <a:rPr lang="it-IT" dirty="0" err="1" smtClean="0"/>
              <a:t>practice</a:t>
            </a:r>
            <a:r>
              <a:rPr lang="it-IT" dirty="0" smtClean="0"/>
              <a:t> with the </a:t>
            </a:r>
            <a:r>
              <a:rPr lang="it-IT" dirty="0" err="1" smtClean="0"/>
              <a:t>monitoring</a:t>
            </a:r>
            <a:r>
              <a:rPr lang="it-IT" dirty="0" smtClean="0"/>
              <a:t> of the performances of the EEE </a:t>
            </a:r>
            <a:r>
              <a:rPr lang="it-IT" dirty="0" err="1" smtClean="0"/>
              <a:t>telescope</a:t>
            </a:r>
            <a:r>
              <a:rPr lang="it-IT" dirty="0" smtClean="0"/>
              <a:t>, </a:t>
            </a:r>
            <a:r>
              <a:rPr lang="it-IT" dirty="0" err="1" smtClean="0"/>
              <a:t>process</a:t>
            </a:r>
            <a:r>
              <a:rPr lang="it-IT" dirty="0" smtClean="0"/>
              <a:t> and </a:t>
            </a:r>
            <a:r>
              <a:rPr lang="it-IT" dirty="0" err="1" smtClean="0"/>
              <a:t>analyse</a:t>
            </a:r>
            <a:r>
              <a:rPr lang="it-IT" dirty="0" smtClean="0"/>
              <a:t> data (the </a:t>
            </a:r>
            <a:r>
              <a:rPr lang="it-IT" dirty="0" err="1" smtClean="0"/>
              <a:t>most</a:t>
            </a:r>
            <a:r>
              <a:rPr lang="it-IT" dirty="0" smtClean="0"/>
              <a:t> </a:t>
            </a:r>
            <a:r>
              <a:rPr lang="it-IT" dirty="0" err="1" smtClean="0"/>
              <a:t>recent</a:t>
            </a:r>
            <a:r>
              <a:rPr lang="it-IT" dirty="0" smtClean="0"/>
              <a:t> </a:t>
            </a:r>
            <a:r>
              <a:rPr lang="it-IT" dirty="0" err="1" smtClean="0"/>
              <a:t>analysis</a:t>
            </a:r>
            <a:r>
              <a:rPr lang="it-IT" dirty="0" smtClean="0"/>
              <a:t> </a:t>
            </a:r>
            <a:r>
              <a:rPr lang="it-IT" dirty="0" err="1" smtClean="0"/>
              <a:t>will</a:t>
            </a:r>
            <a:r>
              <a:rPr lang="it-IT" dirty="0" smtClean="0"/>
              <a:t> be </a:t>
            </a:r>
            <a:r>
              <a:rPr lang="it-IT" dirty="0" err="1" smtClean="0"/>
              <a:t>shown</a:t>
            </a:r>
            <a:r>
              <a:rPr lang="it-IT" dirty="0" smtClean="0"/>
              <a:t> </a:t>
            </a:r>
            <a:r>
              <a:rPr lang="it-IT" dirty="0" err="1" smtClean="0"/>
              <a:t>later</a:t>
            </a:r>
            <a:r>
              <a:rPr lang="it-IT" dirty="0" smtClean="0"/>
              <a:t>) and </a:t>
            </a:r>
            <a:r>
              <a:rPr lang="it-IT" dirty="0" err="1" smtClean="0"/>
              <a:t>follow</a:t>
            </a:r>
            <a:r>
              <a:rPr lang="it-IT" dirty="0" smtClean="0"/>
              <a:t> the </a:t>
            </a:r>
            <a:r>
              <a:rPr lang="it-IT" dirty="0" err="1" smtClean="0"/>
              <a:t>extabilished</a:t>
            </a:r>
            <a:r>
              <a:rPr lang="it-IT" dirty="0" smtClean="0"/>
              <a:t> Collaboration </a:t>
            </a:r>
            <a:r>
              <a:rPr lang="it-IT" dirty="0" err="1" smtClean="0"/>
              <a:t>activities</a:t>
            </a:r>
            <a:r>
              <a:rPr lang="it-IT" dirty="0" smtClean="0"/>
              <a:t>, </a:t>
            </a:r>
            <a:r>
              <a:rPr lang="it-IT" dirty="0" err="1" smtClean="0"/>
              <a:t>such</a:t>
            </a:r>
            <a:r>
              <a:rPr lang="it-IT" dirty="0" smtClean="0"/>
              <a:t> </a:t>
            </a:r>
            <a:r>
              <a:rPr lang="it-IT" dirty="0" err="1" smtClean="0"/>
              <a:t>as</a:t>
            </a:r>
            <a:r>
              <a:rPr lang="it-IT" dirty="0" smtClean="0"/>
              <a:t> </a:t>
            </a:r>
            <a:r>
              <a:rPr lang="it-IT" b="1" dirty="0" smtClean="0"/>
              <a:t>the </a:t>
            </a:r>
            <a:r>
              <a:rPr lang="it-IT" b="1" dirty="0" err="1" smtClean="0"/>
              <a:t>telescope</a:t>
            </a:r>
            <a:r>
              <a:rPr lang="it-IT" b="1" dirty="0" smtClean="0"/>
              <a:t> </a:t>
            </a:r>
            <a:r>
              <a:rPr lang="it-IT" b="1" dirty="0" err="1" smtClean="0"/>
              <a:t>alignment</a:t>
            </a:r>
            <a:r>
              <a:rPr lang="it-IT" dirty="0" smtClean="0"/>
              <a:t>, the </a:t>
            </a:r>
            <a:r>
              <a:rPr lang="it-IT" b="1" dirty="0" err="1" smtClean="0"/>
              <a:t>efficiency</a:t>
            </a:r>
            <a:r>
              <a:rPr lang="it-IT" b="1" dirty="0" smtClean="0"/>
              <a:t> </a:t>
            </a:r>
            <a:r>
              <a:rPr lang="it-IT" b="1" dirty="0" err="1" smtClean="0"/>
              <a:t>measure</a:t>
            </a:r>
            <a:r>
              <a:rPr lang="it-IT" dirty="0" smtClean="0"/>
              <a:t>, the </a:t>
            </a:r>
            <a:r>
              <a:rPr lang="it-IT" dirty="0" err="1" smtClean="0"/>
              <a:t>monthly</a:t>
            </a:r>
            <a:r>
              <a:rPr lang="it-IT" dirty="0" smtClean="0"/>
              <a:t> </a:t>
            </a:r>
            <a:r>
              <a:rPr lang="it-IT" dirty="0" err="1" smtClean="0"/>
              <a:t>partecipation</a:t>
            </a:r>
            <a:r>
              <a:rPr lang="it-IT" dirty="0" smtClean="0"/>
              <a:t> to </a:t>
            </a:r>
            <a:r>
              <a:rPr lang="it-IT" b="1" dirty="0" smtClean="0"/>
              <a:t>the RUN MEETINGS</a:t>
            </a:r>
            <a:r>
              <a:rPr lang="it-IT" dirty="0" smtClean="0"/>
              <a:t>, </a:t>
            </a:r>
            <a:r>
              <a:rPr lang="it-IT" b="1" dirty="0" err="1" smtClean="0"/>
              <a:t>Masterclasses</a:t>
            </a:r>
            <a:endParaRPr lang="it-IT" b="1" dirty="0"/>
          </a:p>
        </p:txBody>
      </p:sp>
      <p:pic>
        <p:nvPicPr>
          <p:cNvPr id="9" name="Immagine 8" descr="CERN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440707" y="3669845"/>
            <a:ext cx="2664296" cy="1998222"/>
          </a:xfrm>
          <a:prstGeom prst="round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sp>
        <p:nvSpPr>
          <p:cNvPr id="16" name="Fumetto 2 15"/>
          <p:cNvSpPr/>
          <p:nvPr/>
        </p:nvSpPr>
        <p:spPr>
          <a:xfrm>
            <a:off x="251519" y="5805263"/>
            <a:ext cx="2996178" cy="772957"/>
          </a:xfrm>
          <a:prstGeom prst="wedgeRoundRectCallout">
            <a:avLst>
              <a:gd name="adj1" fmla="val -21223"/>
              <a:gd name="adj2" fmla="val -66489"/>
              <a:gd name="adj3" fmla="val 16667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CERN and Frascati National INFN </a:t>
            </a:r>
            <a:r>
              <a:rPr lang="it-IT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Laboratories</a:t>
            </a:r>
            <a:r>
              <a:rPr lang="it-IT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 </a:t>
            </a:r>
            <a:endParaRPr lang="it-IT" i="1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sp>
        <p:nvSpPr>
          <p:cNvPr id="17" name="Fumetto 2 16"/>
          <p:cNvSpPr/>
          <p:nvPr/>
        </p:nvSpPr>
        <p:spPr>
          <a:xfrm>
            <a:off x="3799489" y="5877272"/>
            <a:ext cx="4440225" cy="649652"/>
          </a:xfrm>
          <a:prstGeom prst="wedgeRoundRectCallout">
            <a:avLst>
              <a:gd name="adj1" fmla="val -4021"/>
              <a:gd name="adj2" fmla="val -85904"/>
              <a:gd name="adj3" fmla="val 16667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conferences</a:t>
            </a:r>
            <a:r>
              <a:rPr lang="it-IT" i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/</a:t>
            </a:r>
            <a:r>
              <a:rPr lang="it-IT" i="1" dirty="0" err="1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Masterclasses</a:t>
            </a:r>
            <a:endParaRPr lang="it-IT" i="1" dirty="0">
              <a:ln>
                <a:solidFill>
                  <a:schemeClr val="accent1">
                    <a:lumMod val="50000"/>
                  </a:schemeClr>
                </a:solidFill>
              </a:ln>
            </a:endParaRPr>
          </a:p>
        </p:txBody>
      </p:sp>
      <p:pic>
        <p:nvPicPr>
          <p:cNvPr id="18" name="Immagine 17" descr="Logo Scacchi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34635" cy="432048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120" y="3504325"/>
            <a:ext cx="1650118" cy="2200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817" y="3294200"/>
            <a:ext cx="1887862" cy="2672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516" y="3865630"/>
            <a:ext cx="1705080" cy="22734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0931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869623"/>
            <a:ext cx="7886700" cy="1325563"/>
          </a:xfrm>
        </p:spPr>
        <p:txBody>
          <a:bodyPr>
            <a:noAutofit/>
          </a:bodyPr>
          <a:lstStyle/>
          <a:p>
            <a:pPr algn="just"/>
            <a:endParaRPr lang="it-IT" sz="2000" i="1" dirty="0"/>
          </a:p>
        </p:txBody>
      </p:sp>
      <p:sp>
        <p:nvSpPr>
          <p:cNvPr id="8" name="Segnaposto contenuto 7"/>
          <p:cNvSpPr>
            <a:spLocks noGrp="1"/>
          </p:cNvSpPr>
          <p:nvPr>
            <p:ph sz="half" idx="1"/>
          </p:nvPr>
        </p:nvSpPr>
        <p:spPr>
          <a:xfrm>
            <a:off x="4808483" y="2888869"/>
            <a:ext cx="3931526" cy="267635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000" dirty="0" smtClean="0"/>
              <a:t>	In case of small or </a:t>
            </a:r>
            <a:r>
              <a:rPr lang="it-IT" sz="2000" dirty="0" err="1" smtClean="0"/>
              <a:t>very</a:t>
            </a:r>
            <a:r>
              <a:rPr lang="it-IT" sz="2000" dirty="0" smtClean="0"/>
              <a:t> slow </a:t>
            </a:r>
            <a:r>
              <a:rPr lang="it-IT" sz="2000" dirty="0" err="1" smtClean="0"/>
              <a:t>variation</a:t>
            </a:r>
            <a:r>
              <a:rPr lang="it-IT" sz="2000" dirty="0" smtClean="0"/>
              <a:t> of pressure and/or </a:t>
            </a:r>
            <a:r>
              <a:rPr lang="it-IT" sz="2000" dirty="0" err="1" smtClean="0"/>
              <a:t>themperature</a:t>
            </a:r>
            <a:r>
              <a:rPr lang="it-IT" sz="2000" dirty="0" smtClean="0"/>
              <a:t> the plot of </a:t>
            </a:r>
            <a:r>
              <a:rPr lang="it-IT" sz="2000" dirty="0" err="1" smtClean="0"/>
              <a:t>correlation</a:t>
            </a:r>
            <a:r>
              <a:rPr lang="it-IT" sz="2000" dirty="0" smtClean="0"/>
              <a:t> pressure-rate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like</a:t>
            </a:r>
            <a:r>
              <a:rPr lang="it-IT" sz="2000" dirty="0" smtClean="0"/>
              <a:t>  the </a:t>
            </a:r>
            <a:r>
              <a:rPr lang="it-IT" sz="2000" dirty="0" err="1" smtClean="0"/>
              <a:t>expected</a:t>
            </a:r>
            <a:r>
              <a:rPr lang="it-IT" sz="2000" dirty="0" smtClean="0"/>
              <a:t> </a:t>
            </a:r>
            <a:r>
              <a:rPr lang="it-IT" sz="2000" dirty="0" err="1" smtClean="0"/>
              <a:t>one</a:t>
            </a:r>
            <a:r>
              <a:rPr lang="it-IT" sz="2000" dirty="0" smtClean="0"/>
              <a:t>. In </a:t>
            </a:r>
            <a:r>
              <a:rPr lang="it-IT" sz="2000" dirty="0" err="1" smtClean="0"/>
              <a:t>this</a:t>
            </a:r>
            <a:r>
              <a:rPr lang="it-IT" sz="2000" dirty="0" smtClean="0"/>
              <a:t> case </a:t>
            </a:r>
            <a:r>
              <a:rPr lang="it-IT" sz="2000" dirty="0" err="1"/>
              <a:t>b</a:t>
            </a:r>
            <a:r>
              <a:rPr lang="it-IT" sz="2000" dirty="0" err="1" smtClean="0"/>
              <a:t>arometric</a:t>
            </a:r>
            <a:r>
              <a:rPr lang="it-IT" sz="2000" dirty="0" smtClean="0"/>
              <a:t> </a:t>
            </a:r>
            <a:r>
              <a:rPr lang="it-IT" sz="2000" dirty="0" err="1" smtClean="0"/>
              <a:t>correction</a:t>
            </a:r>
            <a:r>
              <a:rPr lang="it-IT" sz="2000" dirty="0" smtClean="0"/>
              <a:t> </a:t>
            </a:r>
            <a:r>
              <a:rPr lang="it-IT" sz="2000" dirty="0" err="1" smtClean="0"/>
              <a:t>is</a:t>
            </a:r>
            <a:r>
              <a:rPr lang="it-IT" sz="2000" dirty="0" smtClean="0"/>
              <a:t> </a:t>
            </a:r>
            <a:r>
              <a:rPr lang="it-IT" sz="2000" dirty="0" err="1" smtClean="0"/>
              <a:t>not</a:t>
            </a:r>
            <a:r>
              <a:rPr lang="it-IT" sz="2000" dirty="0" smtClean="0"/>
              <a:t> </a:t>
            </a:r>
            <a:r>
              <a:rPr lang="it-IT" sz="2000" dirty="0" err="1" smtClean="0"/>
              <a:t>strictly</a:t>
            </a:r>
            <a:r>
              <a:rPr lang="it-IT" sz="2000" dirty="0" smtClean="0"/>
              <a:t> </a:t>
            </a:r>
            <a:r>
              <a:rPr lang="it-IT" sz="2000" dirty="0" err="1" smtClean="0"/>
              <a:t>necessary</a:t>
            </a:r>
            <a:r>
              <a:rPr lang="it-IT" sz="2000" dirty="0" smtClean="0"/>
              <a:t>. </a:t>
            </a:r>
            <a:endParaRPr lang="it-IT" sz="2000" dirty="0"/>
          </a:p>
        </p:txBody>
      </p:sp>
      <p:graphicFrame>
        <p:nvGraphicFramePr>
          <p:cNvPr id="9" name="Grafico 8"/>
          <p:cNvGraphicFramePr>
            <a:graphicFrameLocks/>
          </p:cNvGraphicFramePr>
          <p:nvPr>
            <p:extLst/>
          </p:nvPr>
        </p:nvGraphicFramePr>
        <p:xfrm>
          <a:off x="510178" y="2100592"/>
          <a:ext cx="4575427" cy="4310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6" name="Immagine 5" descr="Logo E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24648" y="0"/>
            <a:ext cx="1119352" cy="395065"/>
          </a:xfrm>
          <a:prstGeom prst="rect">
            <a:avLst/>
          </a:prstGeom>
        </p:spPr>
      </p:pic>
      <p:pic>
        <p:nvPicPr>
          <p:cNvPr id="7" name="Immagine 6" descr="Logo Scacchi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40615" cy="52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3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6" name="Immagine 5" descr="Logo E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4648" y="0"/>
            <a:ext cx="1119352" cy="395065"/>
          </a:xfrm>
          <a:prstGeom prst="rect">
            <a:avLst/>
          </a:prstGeom>
        </p:spPr>
      </p:pic>
      <p:pic>
        <p:nvPicPr>
          <p:cNvPr id="8" name="Immagine 7" descr="Logo Scacchi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0615" cy="527264"/>
          </a:xfrm>
          <a:prstGeom prst="rect">
            <a:avLst/>
          </a:prstGeom>
        </p:spPr>
      </p:pic>
      <p:sp>
        <p:nvSpPr>
          <p:cNvPr id="9" name="Titolo 1"/>
          <p:cNvSpPr txBox="1">
            <a:spLocks/>
          </p:cNvSpPr>
          <p:nvPr/>
        </p:nvSpPr>
        <p:spPr>
          <a:xfrm>
            <a:off x="978973" y="232096"/>
            <a:ext cx="7441325" cy="152925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400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28 aprile-6 maggio 2017:</a:t>
            </a:r>
          </a:p>
          <a:p>
            <a:pPr marL="5400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Bari-01 (senza correzione) e OULU (conteggi corretti per l’effetto barometrico) a confronto</a:t>
            </a:r>
            <a:endParaRPr kumimoji="0" lang="it-IT" sz="27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graphicFrame>
        <p:nvGraphicFramePr>
          <p:cNvPr id="10" name="Grafico 9"/>
          <p:cNvGraphicFramePr>
            <a:graphicFrameLocks/>
          </p:cNvGraphicFramePr>
          <p:nvPr>
            <p:extLst/>
          </p:nvPr>
        </p:nvGraphicFramePr>
        <p:xfrm>
          <a:off x="883921" y="2167241"/>
          <a:ext cx="7631430" cy="3904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254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 descr="Logo EE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4648" y="0"/>
            <a:ext cx="1119352" cy="395065"/>
          </a:xfrm>
          <a:prstGeom prst="rect">
            <a:avLst/>
          </a:prstGeom>
        </p:spPr>
      </p:pic>
      <p:pic>
        <p:nvPicPr>
          <p:cNvPr id="15" name="Immagine 14" descr="Logo Scacchi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140615" cy="527264"/>
          </a:xfrm>
          <a:prstGeom prst="rect">
            <a:avLst/>
          </a:prstGeom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9BE5D-D3DC-4A2F-BC7D-7904A5EA9BBF}" type="slidenum">
              <a:rPr lang="it-IT" smtClean="0"/>
              <a:pPr/>
              <a:t>3</a:t>
            </a:fld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1340069" y="189188"/>
            <a:ext cx="6637283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Outreach</a:t>
            </a:r>
            <a:r>
              <a:rPr lang="it-IT" sz="2400" b="1" dirty="0" smtClean="0"/>
              <a:t> EEE </a:t>
            </a:r>
            <a:r>
              <a:rPr lang="it-IT" sz="2400" b="1" dirty="0" err="1" smtClean="0"/>
              <a:t>activity</a:t>
            </a:r>
            <a:endParaRPr lang="it-IT" sz="2400" b="1" dirty="0"/>
          </a:p>
        </p:txBody>
      </p:sp>
      <p:pic>
        <p:nvPicPr>
          <p:cNvPr id="7" name="Immagine 6" descr="Cosmic Ray Sta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94047" y="1280273"/>
            <a:ext cx="1566174" cy="208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Immagine 7" descr="Plot Cosmic Ra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8718" y="1944110"/>
            <a:ext cx="3707904" cy="1440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Immagine 8" descr="Portal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671663" y="3503575"/>
            <a:ext cx="4231935" cy="28814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0" name="Immagine 9" descr="Giornale on lin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204720"/>
            <a:ext cx="3199773" cy="2940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umetto 2 11"/>
          <p:cNvSpPr/>
          <p:nvPr/>
        </p:nvSpPr>
        <p:spPr>
          <a:xfrm>
            <a:off x="314582" y="1166649"/>
            <a:ext cx="7153018" cy="651338"/>
          </a:xfrm>
          <a:prstGeom prst="wedgeRoundRectCallout">
            <a:avLst>
              <a:gd name="adj1" fmla="val -9519"/>
              <a:gd name="adj2" fmla="val 127069"/>
              <a:gd name="adj3" fmla="val 16667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dk1"/>
          </a:lnRef>
          <a:fillRef idx="1003">
            <a:schemeClr val="lt2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000" b="1" i="1" dirty="0" smtClean="0"/>
              <a:t>‘’</a:t>
            </a:r>
            <a:r>
              <a:rPr lang="it-IT" sz="2000" b="1" i="1" dirty="0" err="1" smtClean="0"/>
              <a:t>Cosmic</a:t>
            </a:r>
            <a:r>
              <a:rPr lang="it-IT" sz="2000" b="1" i="1" dirty="0" smtClean="0"/>
              <a:t> Ray Station’’: </a:t>
            </a:r>
            <a:r>
              <a:rPr lang="it-IT" sz="2000" dirty="0" smtClean="0"/>
              <a:t> a web </a:t>
            </a:r>
            <a:r>
              <a:rPr lang="it-IT" sz="2000" dirty="0" err="1" smtClean="0"/>
              <a:t>portal</a:t>
            </a:r>
            <a:r>
              <a:rPr lang="it-IT" sz="2000" dirty="0" smtClean="0"/>
              <a:t> </a:t>
            </a:r>
            <a:r>
              <a:rPr lang="it-IT" sz="2000" dirty="0" err="1" smtClean="0"/>
              <a:t>fully</a:t>
            </a:r>
            <a:r>
              <a:rPr lang="it-IT" sz="2000" dirty="0" smtClean="0"/>
              <a:t> </a:t>
            </a:r>
            <a:r>
              <a:rPr lang="it-IT" sz="2000" dirty="0" err="1" smtClean="0"/>
              <a:t>dedicated</a:t>
            </a:r>
            <a:r>
              <a:rPr lang="it-IT" sz="2000" dirty="0" smtClean="0"/>
              <a:t> to the </a:t>
            </a:r>
            <a:r>
              <a:rPr lang="it-IT" sz="2000" dirty="0" err="1" smtClean="0"/>
              <a:t>telescope</a:t>
            </a:r>
            <a:r>
              <a:rPr lang="it-IT" sz="2000" dirty="0" smtClean="0"/>
              <a:t> </a:t>
            </a:r>
            <a:r>
              <a:rPr lang="it-IT" sz="2000" dirty="0" err="1" smtClean="0"/>
              <a:t>monitoring</a:t>
            </a:r>
            <a:r>
              <a:rPr lang="it-IT" sz="2000" dirty="0" smtClean="0"/>
              <a:t>. </a:t>
            </a:r>
            <a:r>
              <a:rPr lang="it-IT" sz="2000" dirty="0" smtClean="0">
                <a:solidFill>
                  <a:srgbClr val="FF0000"/>
                </a:solidFill>
              </a:rPr>
              <a:t>http</a:t>
            </a:r>
            <a:r>
              <a:rPr lang="it-IT" sz="2000" dirty="0">
                <a:solidFill>
                  <a:srgbClr val="FF0000"/>
                </a:solidFill>
              </a:rPr>
              <a:t>://serverps.liceoscacchibari.it</a:t>
            </a:r>
            <a:r>
              <a:rPr lang="it-IT" sz="2000" dirty="0"/>
              <a:t>/</a:t>
            </a:r>
          </a:p>
        </p:txBody>
      </p:sp>
      <p:sp>
        <p:nvSpPr>
          <p:cNvPr id="13" name="Fumetto 2 12"/>
          <p:cNvSpPr/>
          <p:nvPr/>
        </p:nvSpPr>
        <p:spPr>
          <a:xfrm>
            <a:off x="251520" y="5175554"/>
            <a:ext cx="4248472" cy="1043857"/>
          </a:xfrm>
          <a:prstGeom prst="wedgeRoundRectCallout">
            <a:avLst>
              <a:gd name="adj1" fmla="val -7116"/>
              <a:gd name="adj2" fmla="val -91665"/>
              <a:gd name="adj3" fmla="val 16667"/>
            </a:avLst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003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it-IT" sz="2000" dirty="0" smtClean="0"/>
              <a:t>Online </a:t>
            </a:r>
            <a:r>
              <a:rPr lang="it-IT" sz="2000" dirty="0" err="1" smtClean="0"/>
              <a:t>scientific</a:t>
            </a:r>
            <a:r>
              <a:rPr lang="it-IT" sz="2000" dirty="0" smtClean="0"/>
              <a:t> journal</a:t>
            </a:r>
            <a:endParaRPr lang="it-IT" sz="2000" dirty="0"/>
          </a:p>
        </p:txBody>
      </p:sp>
      <p:sp>
        <p:nvSpPr>
          <p:cNvPr id="5" name="Rettangolo 4"/>
          <p:cNvSpPr/>
          <p:nvPr/>
        </p:nvSpPr>
        <p:spPr>
          <a:xfrm>
            <a:off x="570307" y="5850079"/>
            <a:ext cx="3219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https://exedex.wordpress.com/</a:t>
            </a:r>
          </a:p>
        </p:txBody>
      </p:sp>
      <p:sp>
        <p:nvSpPr>
          <p:cNvPr id="14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002149" y="6538913"/>
            <a:ext cx="3086100" cy="365125"/>
          </a:xfrm>
        </p:spPr>
        <p:txBody>
          <a:bodyPr/>
          <a:lstStyle/>
          <a:p>
            <a:r>
              <a:rPr lang="it-IT" dirty="0" smtClean="0"/>
              <a:t>Liceo Scientifico "A. Scacchi" -Bari-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1023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4</a:t>
            </a:fld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593" y="2092960"/>
            <a:ext cx="6996778" cy="4155353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72" y="580569"/>
            <a:ext cx="6027238" cy="25204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34595" y="433934"/>
            <a:ext cx="2061736" cy="15509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CasellaDiTesto 6"/>
          <p:cNvSpPr txBox="1"/>
          <p:nvPr/>
        </p:nvSpPr>
        <p:spPr>
          <a:xfrm>
            <a:off x="1340069" y="189190"/>
            <a:ext cx="438309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Outreach</a:t>
            </a:r>
            <a:r>
              <a:rPr lang="it-IT" sz="2400" b="1" dirty="0" smtClean="0"/>
              <a:t> EEE </a:t>
            </a:r>
            <a:r>
              <a:rPr lang="it-IT" sz="2400" b="1" dirty="0" err="1" smtClean="0"/>
              <a:t>activity</a:t>
            </a:r>
            <a:endParaRPr lang="it-IT" sz="2400" b="1" dirty="0"/>
          </a:p>
        </p:txBody>
      </p:sp>
      <p:sp>
        <p:nvSpPr>
          <p:cNvPr id="8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002149" y="6538913"/>
            <a:ext cx="3086100" cy="365125"/>
          </a:xfrm>
        </p:spPr>
        <p:txBody>
          <a:bodyPr/>
          <a:lstStyle/>
          <a:p>
            <a:r>
              <a:rPr lang="it-IT" dirty="0" smtClean="0"/>
              <a:t>Liceo Scientifico "A. Scacchi" -Bari-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9902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1675130" y="500540"/>
            <a:ext cx="5528310" cy="53578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4000" algn="ctr"/>
            <a:r>
              <a:rPr lang="it-IT" sz="2700" b="1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RUN 3- DATA ANALYSIS</a:t>
            </a:r>
            <a:endParaRPr lang="it-IT" sz="2700" b="1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 </a:t>
            </a:r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/>
              <a:t>: </a:t>
            </a:r>
            <a:r>
              <a:rPr lang="en-US" dirty="0" smtClean="0"/>
              <a:t>investigate the effects of some atmospheric </a:t>
            </a:r>
            <a:r>
              <a:rPr lang="en-US" dirty="0"/>
              <a:t>parameters that may influence barometrical correction. </a:t>
            </a:r>
          </a:p>
          <a:p>
            <a:r>
              <a:rPr lang="en-US" dirty="0"/>
              <a:t> </a:t>
            </a:r>
            <a:r>
              <a:rPr lang="en-US" dirty="0" smtClean="0">
                <a:solidFill>
                  <a:srgbClr val="FF0000"/>
                </a:solidFill>
              </a:rPr>
              <a:t>Hypothesis</a:t>
            </a:r>
            <a:r>
              <a:rPr lang="en-US" dirty="0"/>
              <a:t>: The gain of the detector at the efficiency plateau is </a:t>
            </a:r>
            <a:r>
              <a:rPr lang="en-US" dirty="0" smtClean="0"/>
              <a:t>assumed to </a:t>
            </a:r>
            <a:r>
              <a:rPr lang="en-US" dirty="0"/>
              <a:t>be constant.</a:t>
            </a:r>
          </a:p>
          <a:p>
            <a:r>
              <a:rPr lang="en-US" dirty="0"/>
              <a:t> </a:t>
            </a:r>
            <a:r>
              <a:rPr lang="en-US" dirty="0" smtClean="0">
                <a:solidFill>
                  <a:srgbClr val="FF0000"/>
                </a:solidFill>
              </a:rPr>
              <a:t>Dataset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data taken </a:t>
            </a:r>
            <a:r>
              <a:rPr lang="en-US" dirty="0"/>
              <a:t>during </a:t>
            </a:r>
            <a:r>
              <a:rPr lang="en-US" dirty="0" smtClean="0"/>
              <a:t>a </a:t>
            </a:r>
            <a:r>
              <a:rPr lang="en-US" dirty="0"/>
              <a:t>heavy snowfall in the last winter by telescopes Bari-01 and Trin-01 </a:t>
            </a:r>
          </a:p>
          <a:p>
            <a:pPr lvl="1"/>
            <a:r>
              <a:rPr lang="en-US" dirty="0" smtClean="0"/>
              <a:t>data taken in </a:t>
            </a:r>
            <a:r>
              <a:rPr lang="en-US" dirty="0"/>
              <a:t>a period </a:t>
            </a:r>
            <a:r>
              <a:rPr lang="en-US" dirty="0" smtClean="0"/>
              <a:t> with temperature and </a:t>
            </a:r>
            <a:r>
              <a:rPr lang="en-US" dirty="0"/>
              <a:t>external pressure almost constant (spring).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8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002149" y="6538913"/>
            <a:ext cx="3086100" cy="365125"/>
          </a:xfrm>
        </p:spPr>
        <p:txBody>
          <a:bodyPr/>
          <a:lstStyle/>
          <a:p>
            <a:r>
              <a:rPr lang="it-IT" dirty="0" smtClean="0"/>
              <a:t>Liceo Scientifico "A. Scacchi" -Bari-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51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egnaposto contenuto 5"/>
          <p:cNvSpPr>
            <a:spLocks noGrp="1"/>
          </p:cNvSpPr>
          <p:nvPr>
            <p:ph idx="1"/>
          </p:nvPr>
        </p:nvSpPr>
        <p:spPr>
          <a:xfrm>
            <a:off x="240212" y="1082328"/>
            <a:ext cx="4892484" cy="2930114"/>
          </a:xfrm>
        </p:spPr>
        <p:txBody>
          <a:bodyPr anchor="t"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0" dirty="0" err="1" smtClean="0"/>
              <a:t>Assuming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that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only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density</a:t>
            </a:r>
            <a:r>
              <a:rPr lang="it-IT" sz="2000" b="0" dirty="0" smtClean="0"/>
              <a:t> can </a:t>
            </a:r>
            <a:r>
              <a:rPr lang="it-IT" sz="2000" b="0" dirty="0" err="1" smtClean="0"/>
              <a:t>change</a:t>
            </a:r>
            <a:r>
              <a:rPr lang="it-IT" sz="2000" b="0" dirty="0" smtClean="0"/>
              <a:t>  with pressure, the </a:t>
            </a:r>
            <a:r>
              <a:rPr lang="it-IT" sz="2000" b="0" dirty="0" err="1" smtClean="0"/>
              <a:t>relationship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between</a:t>
            </a:r>
            <a:r>
              <a:rPr lang="it-IT" sz="2000" b="0" dirty="0" smtClean="0"/>
              <a:t> the </a:t>
            </a:r>
            <a:r>
              <a:rPr lang="it-IT" sz="2000" b="0" dirty="0" err="1" smtClean="0"/>
              <a:t>counts</a:t>
            </a:r>
            <a:r>
              <a:rPr lang="it-IT" sz="2000" b="0" dirty="0" smtClean="0"/>
              <a:t> rate R and the pressure (p) </a:t>
            </a:r>
            <a:r>
              <a:rPr lang="it-IT" sz="2000" b="0" dirty="0" err="1" smtClean="0"/>
              <a:t>variation</a:t>
            </a:r>
            <a:r>
              <a:rPr lang="it-IT" sz="2000" b="0" dirty="0" smtClean="0"/>
              <a:t> </a:t>
            </a:r>
            <a:r>
              <a:rPr lang="it-IT" sz="2000" b="0" dirty="0" err="1" smtClean="0"/>
              <a:t>is</a:t>
            </a:r>
            <a:r>
              <a:rPr lang="it-IT" sz="2000" b="0" dirty="0" smtClean="0"/>
              <a:t>:</a:t>
            </a:r>
          </a:p>
          <a:p>
            <a:endParaRPr lang="it-IT" sz="2000" b="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0" dirty="0" err="1" smtClean="0"/>
              <a:t>Where</a:t>
            </a:r>
            <a:r>
              <a:rPr lang="it-IT" sz="2000" b="0" dirty="0" smtClean="0"/>
              <a:t> </a:t>
            </a:r>
            <a:r>
              <a:rPr lang="el-GR" sz="2000" b="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β</a:t>
            </a:r>
            <a:r>
              <a:rPr lang="it-IT" sz="2000" b="0" dirty="0" smtClean="0">
                <a:ea typeface="Cambria Math" panose="02040503050406030204" pitchFamily="18" charset="0"/>
              </a:rPr>
              <a:t> </a:t>
            </a:r>
            <a:r>
              <a:rPr lang="it-IT" sz="2000" b="0" dirty="0" err="1" smtClean="0">
                <a:ea typeface="Cambria Math" panose="02040503050406030204" pitchFamily="18" charset="0"/>
              </a:rPr>
              <a:t>is</a:t>
            </a:r>
            <a:r>
              <a:rPr lang="it-IT" sz="2000" b="0" dirty="0" smtClean="0">
                <a:ea typeface="Cambria Math" panose="02040503050406030204" pitchFamily="18" charset="0"/>
              </a:rPr>
              <a:t> </a:t>
            </a:r>
            <a:r>
              <a:rPr lang="it-IT" sz="2000" b="0" dirty="0" err="1" smtClean="0">
                <a:ea typeface="Cambria Math" panose="02040503050406030204" pitchFamily="18" charset="0"/>
              </a:rPr>
              <a:t>called</a:t>
            </a:r>
            <a:r>
              <a:rPr lang="it-IT" sz="2000" b="0" dirty="0" smtClean="0">
                <a:ea typeface="Cambria Math" panose="02040503050406030204" pitchFamily="18" charset="0"/>
              </a:rPr>
              <a:t> </a:t>
            </a:r>
            <a:r>
              <a:rPr lang="it-IT" sz="2000" b="0" dirty="0" err="1" smtClean="0">
                <a:ea typeface="Cambria Math" panose="02040503050406030204" pitchFamily="18" charset="0"/>
              </a:rPr>
              <a:t>barometric</a:t>
            </a:r>
            <a:r>
              <a:rPr lang="it-IT" sz="2000" b="0" dirty="0" smtClean="0">
                <a:ea typeface="Cambria Math" panose="02040503050406030204" pitchFamily="18" charset="0"/>
              </a:rPr>
              <a:t> </a:t>
            </a:r>
            <a:r>
              <a:rPr lang="it-IT" sz="2000" b="0" dirty="0" err="1" smtClean="0">
                <a:ea typeface="Cambria Math" panose="02040503050406030204" pitchFamily="18" charset="0"/>
              </a:rPr>
              <a:t>coefficient</a:t>
            </a:r>
            <a:r>
              <a:rPr lang="it-IT" sz="2000" b="0" dirty="0" smtClean="0">
                <a:ea typeface="Cambria Math" panose="020405030504060302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b="0" i="1" dirty="0">
                <a:latin typeface="Cambria Math" panose="02040503050406030204" pitchFamily="18" charset="0"/>
                <a:ea typeface="Cambria Math" panose="02040503050406030204" pitchFamily="18" charset="0"/>
              </a:rPr>
              <a:t>β </a:t>
            </a:r>
            <a:r>
              <a:rPr lang="it-IT" sz="2000" b="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000" b="0">
                <a:ea typeface="Cambria Math" panose="02040503050406030204" pitchFamily="18" charset="0"/>
              </a:rPr>
              <a:t>depends </a:t>
            </a:r>
            <a:r>
              <a:rPr lang="en-US" sz="2000" b="0" smtClean="0">
                <a:ea typeface="Cambria Math" panose="02040503050406030204" pitchFamily="18" charset="0"/>
              </a:rPr>
              <a:t>on the </a:t>
            </a:r>
            <a:r>
              <a:rPr lang="en-US" sz="2000" b="0" dirty="0" smtClean="0">
                <a:ea typeface="Cambria Math" panose="02040503050406030204" pitchFamily="18" charset="0"/>
              </a:rPr>
              <a:t>zenith angle, on the altitude </a:t>
            </a:r>
            <a:r>
              <a:rPr lang="en-US" sz="2000" b="0" dirty="0">
                <a:ea typeface="Cambria Math" panose="02040503050406030204" pitchFamily="18" charset="0"/>
              </a:rPr>
              <a:t>of the detector and </a:t>
            </a:r>
            <a:r>
              <a:rPr lang="en-US" sz="2000" b="0" dirty="0" smtClean="0">
                <a:ea typeface="Cambria Math" panose="02040503050406030204" pitchFamily="18" charset="0"/>
              </a:rPr>
              <a:t>on the </a:t>
            </a:r>
            <a:r>
              <a:rPr lang="en-US" sz="2000" b="0" dirty="0">
                <a:ea typeface="Cambria Math" panose="02040503050406030204" pitchFamily="18" charset="0"/>
              </a:rPr>
              <a:t>minimum </a:t>
            </a:r>
            <a:r>
              <a:rPr lang="en-US" sz="2000" b="0" dirty="0" smtClean="0">
                <a:ea typeface="Cambria Math" panose="02040503050406030204" pitchFamily="18" charset="0"/>
              </a:rPr>
              <a:t>detectable energy</a:t>
            </a:r>
            <a:endParaRPr lang="it-IT" sz="2000" b="0" dirty="0" smtClean="0">
              <a:ea typeface="Cambria Math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b="0" dirty="0">
              <a:ea typeface="Cambria Math" panose="0204050305040603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</p:txBody>
      </p:sp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084989"/>
              </p:ext>
            </p:extLst>
          </p:nvPr>
        </p:nvGraphicFramePr>
        <p:xfrm>
          <a:off x="2106386" y="1781610"/>
          <a:ext cx="1218974" cy="87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7" name="Equazione" r:id="rId4" imgW="583947" imgH="418918" progId="Equation.3">
                  <p:embed/>
                </p:oleObj>
              </mc:Choice>
              <mc:Fallback>
                <p:oleObj name="Equazione" r:id="rId4" imgW="583947" imgH="418918" progId="Equation.3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386" y="1781610"/>
                        <a:ext cx="1218974" cy="872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99066" y="662152"/>
            <a:ext cx="6172200" cy="326725"/>
          </a:xfrm>
        </p:spPr>
        <p:txBody>
          <a:bodyPr>
            <a:noAutofit/>
          </a:bodyPr>
          <a:lstStyle/>
          <a:p>
            <a:pPr algn="ctr"/>
            <a:r>
              <a:rPr lang="en-US" sz="1100" b="1" dirty="0">
                <a:latin typeface="+mn-lt"/>
              </a:rPr>
              <a:t/>
            </a:r>
            <a:br>
              <a:rPr lang="en-US" sz="1100" b="1" dirty="0">
                <a:latin typeface="+mn-lt"/>
              </a:rPr>
            </a:br>
            <a:r>
              <a:rPr lang="en-US" sz="1100" b="1" dirty="0">
                <a:latin typeface="+mn-lt"/>
              </a:rPr>
              <a:t> </a:t>
            </a:r>
            <a:r>
              <a:rPr lang="en-US" sz="1100" b="1" dirty="0" smtClean="0">
                <a:latin typeface="+mn-lt"/>
              </a:rPr>
              <a:t/>
            </a:r>
            <a:br>
              <a:rPr lang="en-US" sz="1100" b="1" dirty="0" smtClean="0">
                <a:latin typeface="+mn-lt"/>
              </a:rPr>
            </a:br>
            <a:r>
              <a:rPr lang="en-US" sz="1100" b="1" dirty="0">
                <a:latin typeface="+mn-lt"/>
              </a:rPr>
              <a:t/>
            </a:r>
            <a:br>
              <a:rPr lang="en-US" sz="1100" b="1" dirty="0">
                <a:latin typeface="+mn-lt"/>
              </a:rPr>
            </a:br>
            <a:r>
              <a:rPr lang="en-US" sz="1100" b="1" dirty="0" smtClean="0">
                <a:latin typeface="+mn-lt"/>
              </a:rPr>
              <a:t/>
            </a:r>
            <a:br>
              <a:rPr lang="en-US" sz="1100" b="1" dirty="0" smtClean="0">
                <a:latin typeface="+mn-lt"/>
              </a:rPr>
            </a:br>
            <a:r>
              <a:rPr lang="en-US" sz="1100" b="1" dirty="0">
                <a:latin typeface="+mn-lt"/>
              </a:rPr>
              <a:t/>
            </a:r>
            <a:br>
              <a:rPr lang="en-US" sz="1100" b="1" dirty="0">
                <a:latin typeface="+mn-lt"/>
              </a:rPr>
            </a:br>
            <a:endParaRPr lang="en-US" sz="500" i="1" dirty="0">
              <a:latin typeface="+mn-lt"/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955D0-C90C-4CC4-AEAD-B6136ABDEADB}" type="slidenum">
              <a:rPr lang="it-IT" smtClean="0"/>
              <a:pPr/>
              <a:t>6</a:t>
            </a:fld>
            <a:endParaRPr lang="it-IT"/>
          </a:p>
        </p:txBody>
      </p:sp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1386181"/>
              </p:ext>
            </p:extLst>
          </p:nvPr>
        </p:nvGraphicFramePr>
        <p:xfrm>
          <a:off x="4819612" y="1997460"/>
          <a:ext cx="4274232" cy="3627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6" name="Oggetto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21731"/>
              </p:ext>
            </p:extLst>
          </p:nvPr>
        </p:nvGraphicFramePr>
        <p:xfrm>
          <a:off x="5661237" y="4503984"/>
          <a:ext cx="1621381" cy="604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8" name="Equazione" r:id="rId7" imgW="647700" imgH="241300" progId="Equation.3">
                  <p:embed/>
                </p:oleObj>
              </mc:Choice>
              <mc:Fallback>
                <p:oleObj name="Equazione" r:id="rId7" imgW="647700" imgH="241300" progId="Equation.3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1237" y="4503984"/>
                        <a:ext cx="1621381" cy="6040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Immagine 9" descr="Logo EEE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869086" y="366687"/>
            <a:ext cx="1119352" cy="395065"/>
          </a:xfrm>
          <a:prstGeom prst="rect">
            <a:avLst/>
          </a:prstGeom>
        </p:spPr>
      </p:pic>
      <p:pic>
        <p:nvPicPr>
          <p:cNvPr id="12" name="Immagine 11" descr="Logo Scacchi1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58451" y="280279"/>
            <a:ext cx="1140615" cy="527264"/>
          </a:xfrm>
          <a:prstGeom prst="rect">
            <a:avLst/>
          </a:prstGeom>
        </p:spPr>
      </p:pic>
      <p:sp>
        <p:nvSpPr>
          <p:cNvPr id="15" name="Titolo 1"/>
          <p:cNvSpPr txBox="1">
            <a:spLocks/>
          </p:cNvSpPr>
          <p:nvPr/>
        </p:nvSpPr>
        <p:spPr>
          <a:xfrm>
            <a:off x="1874125" y="220718"/>
            <a:ext cx="5519902" cy="6463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400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Barometric</a:t>
            </a: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Coefficient</a:t>
            </a:r>
            <a:r>
              <a:rPr kumimoji="0" lang="it-IT" sz="2700" b="1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BARI-01: some </a:t>
            </a:r>
            <a:r>
              <a:rPr kumimoji="0" lang="it-IT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measurements</a:t>
            </a:r>
            <a:endParaRPr kumimoji="0" lang="it-IT" sz="27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223510" y="1228019"/>
            <a:ext cx="3779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M.F</a:t>
            </a:r>
            <a:r>
              <a:rPr lang="en-US" i="1" dirty="0"/>
              <a:t>. Muscarella et al. GDF </a:t>
            </a:r>
            <a:r>
              <a:rPr lang="en-US" i="1" dirty="0" err="1"/>
              <a:t>vol</a:t>
            </a:r>
            <a:r>
              <a:rPr lang="en-US" i="1" dirty="0"/>
              <a:t> XLVI, N.3 </a:t>
            </a:r>
            <a:r>
              <a:rPr lang="en-US" i="1" dirty="0" err="1"/>
              <a:t>luglio-settembre</a:t>
            </a:r>
            <a:r>
              <a:rPr lang="en-US" i="1" dirty="0"/>
              <a:t> 2015</a:t>
            </a:r>
            <a:r>
              <a:rPr lang="en-US" sz="1600" b="1" dirty="0"/>
              <a:t/>
            </a:r>
            <a:br>
              <a:rPr lang="en-US" sz="1600" b="1" dirty="0"/>
            </a:br>
            <a:endParaRPr lang="it-IT" dirty="0"/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32134" y="3797747"/>
            <a:ext cx="4473830" cy="265491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80241" y="6313725"/>
            <a:ext cx="324582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263525"/>
            <a:r>
              <a:rPr lang="it-IT" sz="1000" i="1" dirty="0" smtClean="0"/>
              <a:t>A.A</a:t>
            </a:r>
            <a:r>
              <a:rPr lang="it-IT" sz="1000" i="1" dirty="0"/>
              <a:t>. </a:t>
            </a:r>
            <a:r>
              <a:rPr lang="it-IT" sz="1000" i="1" dirty="0" err="1"/>
              <a:t>Kovilyaeva</a:t>
            </a:r>
            <a:r>
              <a:rPr lang="it-IT" sz="1000" i="1" dirty="0"/>
              <a:t> et Al. 2013 J. </a:t>
            </a:r>
            <a:r>
              <a:rPr lang="it-IT" sz="1000" i="1" dirty="0" err="1"/>
              <a:t>Phys</a:t>
            </a:r>
            <a:r>
              <a:rPr lang="it-IT" sz="1000" i="1" dirty="0"/>
              <a:t>.: </a:t>
            </a:r>
            <a:r>
              <a:rPr lang="it-IT" sz="1000" i="1" dirty="0" err="1"/>
              <a:t>Conf</a:t>
            </a:r>
            <a:r>
              <a:rPr lang="it-IT" sz="1000" i="1" dirty="0"/>
              <a:t>. Ser. </a:t>
            </a:r>
            <a:r>
              <a:rPr lang="it-IT" sz="1000" i="1" dirty="0" smtClean="0"/>
              <a:t>09012128</a:t>
            </a:r>
            <a:endParaRPr lang="it-IT" sz="1000" i="1" dirty="0"/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002149" y="6538913"/>
            <a:ext cx="3086100" cy="365125"/>
          </a:xfrm>
        </p:spPr>
        <p:txBody>
          <a:bodyPr/>
          <a:lstStyle/>
          <a:p>
            <a:r>
              <a:rPr lang="it-IT" dirty="0" smtClean="0"/>
              <a:t>Liceo Scientifico "A. Scacchi" -Bari-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asellaDiTesto 4"/>
              <p:cNvSpPr txBox="1"/>
              <p:nvPr/>
            </p:nvSpPr>
            <p:spPr>
              <a:xfrm>
                <a:off x="4805964" y="5716662"/>
                <a:ext cx="3897346" cy="766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𝑠𝑙𝑜𝑝𝑒</m:t>
                        </m:r>
                      </m:num>
                      <m:den>
                        <m:sSub>
                          <m:sSubPr>
                            <m:ctrlPr>
                              <a:rPr lang="it-IT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800" dirty="0" smtClean="0"/>
                  <a:t>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latin typeface="Cambria Math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it-IT" sz="28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it-IT" sz="2800" b="0" i="1" smtClean="0">
                                <a:latin typeface="Cambria Math" panose="02040503050406030204" pitchFamily="18" charset="0"/>
                              </a:rPr>
                              <m:t>0,33 </m:t>
                            </m:r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±0,01</m:t>
                            </m:r>
                          </m:e>
                        </m:d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𝑚𝑏𝑎𝑟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5964" y="5716662"/>
                <a:ext cx="3897346" cy="766428"/>
              </a:xfrm>
              <a:prstGeom prst="rect">
                <a:avLst/>
              </a:prstGeom>
              <a:blipFill rotWithShape="0">
                <a:blip r:embed="rId12" cstate="print"/>
                <a:stretch>
                  <a:fillRect b="-48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7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egnaposto contenuto 33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064258" y="995950"/>
                <a:ext cx="4764432" cy="5725525"/>
              </a:xfrm>
            </p:spPr>
            <p:txBody>
              <a:bodyPr>
                <a:noAutofit/>
              </a:bodyPr>
              <a:lstStyle/>
              <a:p>
                <a:pPr algn="just" defTabSz="263525"/>
                <a:r>
                  <a:rPr lang="it-IT" sz="1800" dirty="0" err="1" smtClean="0"/>
                  <a:t>As</a:t>
                </a:r>
                <a:r>
                  <a:rPr lang="it-IT" sz="1800" dirty="0" smtClean="0"/>
                  <a:t> the </a:t>
                </a:r>
                <a:r>
                  <a:rPr lang="it-IT" sz="1800" dirty="0" err="1" smtClean="0"/>
                  <a:t>density</a:t>
                </a:r>
                <a:r>
                  <a:rPr lang="it-IT" sz="1800" dirty="0" smtClean="0"/>
                  <a:t> of </a:t>
                </a:r>
                <a:r>
                  <a:rPr lang="en-US" sz="1800" dirty="0" smtClean="0"/>
                  <a:t>air increases, cosmic ray interactions take place at higher altitude</a:t>
                </a:r>
              </a:p>
              <a:p>
                <a:pPr algn="just" defTabSz="263525"/>
                <a:r>
                  <a:rPr lang="en-US" sz="1800" dirty="0" smtClean="0"/>
                  <a:t>Muons </a:t>
                </a:r>
                <a:r>
                  <a:rPr lang="en-US" sz="1800" dirty="0"/>
                  <a:t>in particular have to cross a longer path to reach the </a:t>
                </a:r>
                <a:r>
                  <a:rPr lang="en-US" sz="1800" dirty="0" smtClean="0"/>
                  <a:t>ground, </a:t>
                </a:r>
                <a:r>
                  <a:rPr lang="en-US" sz="1800" dirty="0"/>
                  <a:t>they lose more energy and/or they can decay </a:t>
                </a:r>
                <a:r>
                  <a:rPr lang="en-US" sz="1800" dirty="0" smtClean="0"/>
                  <a:t>with higher probability</a:t>
                </a:r>
              </a:p>
              <a:p>
                <a:pPr algn="just" defTabSz="263525"/>
                <a:r>
                  <a:rPr lang="en-US" sz="1800" dirty="0"/>
                  <a:t>The intensity of </a:t>
                </a:r>
                <a:r>
                  <a:rPr lang="en-US" sz="1800" dirty="0" smtClean="0"/>
                  <a:t>muons </a:t>
                </a:r>
                <a:r>
                  <a:rPr lang="en-US" sz="1800" dirty="0"/>
                  <a:t>detected </a:t>
                </a:r>
                <a:r>
                  <a:rPr lang="en-US" sz="1800" dirty="0" smtClean="0"/>
                  <a:t>at ground </a:t>
                </a:r>
                <a:r>
                  <a:rPr lang="en-US" sz="1800" dirty="0"/>
                  <a:t>decreases as the air density </a:t>
                </a:r>
                <a:r>
                  <a:rPr lang="en-US" sz="1800" dirty="0" smtClean="0"/>
                  <a:t>increases.</a:t>
                </a:r>
              </a:p>
              <a:p>
                <a:pPr algn="just" defTabSz="263525"/>
                <a:r>
                  <a:rPr lang="en-US" sz="1800" dirty="0"/>
                  <a:t>The muon intensity </a:t>
                </a:r>
                <a:r>
                  <a:rPr lang="en-US" sz="1800" dirty="0" smtClean="0"/>
                  <a:t>at </a:t>
                </a:r>
                <a:r>
                  <a:rPr lang="en-US" sz="1800" dirty="0"/>
                  <a:t>ground depends on the pressure and </a:t>
                </a:r>
                <a:r>
                  <a:rPr lang="en-US" sz="1800" dirty="0" smtClean="0"/>
                  <a:t>on the </a:t>
                </a:r>
                <a:r>
                  <a:rPr lang="en-US" sz="1800" dirty="0"/>
                  <a:t>temperature of  the </a:t>
                </a:r>
                <a:r>
                  <a:rPr lang="en-US" sz="1800" dirty="0" smtClean="0"/>
                  <a:t>atmosphere.</a:t>
                </a:r>
              </a:p>
              <a:p>
                <a:pPr algn="just" defTabSz="263525"/>
                <a:r>
                  <a:rPr lang="it-IT" sz="1400" dirty="0" err="1" smtClean="0">
                    <a:solidFill>
                      <a:srgbClr val="0000FF"/>
                    </a:solidFill>
                  </a:rPr>
                  <a:t>If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x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is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the air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thickness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and </a:t>
                </a:r>
                <a:r>
                  <a:rPr lang="el-GR" sz="1400" dirty="0" smtClean="0">
                    <a:solidFill>
                      <a:srgbClr val="0000FF"/>
                    </a:solidFill>
                  </a:rPr>
                  <a:t>λ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is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the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interactionlength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of the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primary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,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then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the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intensity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of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detected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muons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at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ground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will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follow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an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exponential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law </a:t>
                </a:r>
                <a14:m>
                  <m:oMath xmlns:m="http://schemas.openxmlformats.org/officeDocument/2006/math">
                    <m:r>
                      <a:rPr lang="it-IT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it-IT" sz="1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1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it-IT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it-IT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it-IT" sz="1400" i="1">
                            <a:solidFill>
                              <a:srgbClr val="0000FF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it-IT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it-IT" sz="1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it-IT" sz="1400" i="1">
                                <a:solidFill>
                                  <a:srgbClr val="0000FF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it-IT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it-IT" sz="1400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</m:sup>
                    </m:sSup>
                  </m:oMath>
                </a14:m>
                <a:endParaRPr lang="it-IT" sz="1400" dirty="0" smtClean="0">
                  <a:solidFill>
                    <a:srgbClr val="0000FF"/>
                  </a:solidFill>
                </a:endParaRPr>
              </a:p>
              <a:p>
                <a:pPr lvl="1" algn="just" defTabSz="263525"/>
                <a:r>
                  <a:rPr lang="it-IT" sz="1400" dirty="0" smtClean="0">
                    <a:solidFill>
                      <a:srgbClr val="0000FF"/>
                    </a:solidFill>
                  </a:rPr>
                  <a:t>The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interaction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length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el-GR" sz="1400" dirty="0" smtClean="0">
                    <a:solidFill>
                      <a:srgbClr val="0000FF"/>
                    </a:solidFill>
                  </a:rPr>
                  <a:t>λ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depends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on the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density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of the medium, so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it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is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</a:t>
                </a:r>
                <a:r>
                  <a:rPr lang="it-IT" sz="1400" dirty="0" err="1" smtClean="0">
                    <a:solidFill>
                      <a:srgbClr val="0000FF"/>
                    </a:solidFill>
                  </a:rPr>
                  <a:t>afunction</a:t>
                </a:r>
                <a:r>
                  <a:rPr lang="it-IT" sz="1400" dirty="0" smtClean="0">
                    <a:solidFill>
                      <a:srgbClr val="0000FF"/>
                    </a:solidFill>
                  </a:rPr>
                  <a:t> of pressure and temperature.</a:t>
                </a:r>
              </a:p>
              <a:p>
                <a:pPr marL="0" indent="0" algn="just" defTabSz="263525">
                  <a:buNone/>
                </a:pPr>
                <a:endParaRPr lang="it-IT" sz="1600" dirty="0"/>
              </a:p>
            </p:txBody>
          </p:sp>
        </mc:Choice>
        <mc:Fallback xmlns="">
          <p:sp>
            <p:nvSpPr>
              <p:cNvPr id="34" name="Segnaposto contenuto 3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064258" y="995950"/>
                <a:ext cx="4764432" cy="5725525"/>
              </a:xfrm>
              <a:blipFill rotWithShape="1">
                <a:blip r:embed="rId2" cstate="print"/>
                <a:stretch>
                  <a:fillRect l="-896" t="-957" r="-115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7</a:t>
            </a:fld>
            <a:endParaRPr lang="it-IT"/>
          </a:p>
        </p:txBody>
      </p:sp>
      <p:pic>
        <p:nvPicPr>
          <p:cNvPr id="24" name="Immagine 23" descr="Logo Scacchi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327" y="145557"/>
            <a:ext cx="1140615" cy="527264"/>
          </a:xfrm>
          <a:prstGeom prst="rect">
            <a:avLst/>
          </a:prstGeom>
        </p:spPr>
      </p:pic>
      <p:pic>
        <p:nvPicPr>
          <p:cNvPr id="27" name="Immagine 26" descr="Logo EE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955674" y="285114"/>
            <a:ext cx="1119352" cy="395065"/>
          </a:xfrm>
          <a:prstGeom prst="rect">
            <a:avLst/>
          </a:prstGeom>
        </p:spPr>
      </p:pic>
      <p:sp>
        <p:nvSpPr>
          <p:cNvPr id="29" name="Titolo 1"/>
          <p:cNvSpPr txBox="1">
            <a:spLocks/>
          </p:cNvSpPr>
          <p:nvPr/>
        </p:nvSpPr>
        <p:spPr>
          <a:xfrm>
            <a:off x="1874125" y="220718"/>
            <a:ext cx="5519902" cy="6463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400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Temperature and pressure </a:t>
            </a:r>
            <a:r>
              <a:rPr kumimoji="0" lang="it-IT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effects</a:t>
            </a: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33" name="Cilindro 32"/>
          <p:cNvSpPr/>
          <p:nvPr/>
        </p:nvSpPr>
        <p:spPr>
          <a:xfrm>
            <a:off x="1795331" y="1266857"/>
            <a:ext cx="552319" cy="1993681"/>
          </a:xfrm>
          <a:prstGeom prst="can">
            <a:avLst/>
          </a:prstGeom>
          <a:solidFill>
            <a:schemeClr val="accent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pic>
        <p:nvPicPr>
          <p:cNvPr id="35" name="Segnaposto contenuto 12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08" y="2655927"/>
            <a:ext cx="3367285" cy="3739548"/>
          </a:xfrm>
        </p:spPr>
      </p:pic>
      <p:sp>
        <p:nvSpPr>
          <p:cNvPr id="36" name="Rettangolo 35"/>
          <p:cNvSpPr/>
          <p:nvPr/>
        </p:nvSpPr>
        <p:spPr>
          <a:xfrm>
            <a:off x="1192650" y="6518911"/>
            <a:ext cx="1936630" cy="1257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7" name="CasellaDiTesto 36"/>
          <p:cNvSpPr txBox="1"/>
          <p:nvPr/>
        </p:nvSpPr>
        <p:spPr>
          <a:xfrm>
            <a:off x="1011040" y="995950"/>
            <a:ext cx="1150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CasellaDiTesto 39"/>
          <p:cNvSpPr txBox="1"/>
          <p:nvPr/>
        </p:nvSpPr>
        <p:spPr>
          <a:xfrm>
            <a:off x="284403" y="1748486"/>
            <a:ext cx="1510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Air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thickness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crossed</a:t>
            </a:r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the </a:t>
            </a:r>
            <a:r>
              <a:rPr lang="it-IT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primary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Connettore 1 40"/>
          <p:cNvCxnSpPr/>
          <p:nvPr/>
        </p:nvCxnSpPr>
        <p:spPr>
          <a:xfrm flipV="1">
            <a:off x="2073864" y="1047690"/>
            <a:ext cx="10326" cy="1603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sellaDiTesto 41"/>
          <p:cNvSpPr txBox="1"/>
          <p:nvPr/>
        </p:nvSpPr>
        <p:spPr>
          <a:xfrm>
            <a:off x="-75702" y="6017797"/>
            <a:ext cx="11506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Detector</a:t>
            </a:r>
            <a:endParaRPr lang="it-IT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Connettore 7 6"/>
          <p:cNvCxnSpPr>
            <a:stCxn id="42" idx="2"/>
          </p:cNvCxnSpPr>
          <p:nvPr/>
        </p:nvCxnSpPr>
        <p:spPr>
          <a:xfrm rot="16200000" flipH="1">
            <a:off x="674551" y="6181408"/>
            <a:ext cx="225424" cy="575310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4" name="CasellaDiTesto 3"/>
          <p:cNvSpPr txBox="1"/>
          <p:nvPr/>
        </p:nvSpPr>
        <p:spPr>
          <a:xfrm>
            <a:off x="319327" y="3087818"/>
            <a:ext cx="873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30 km </a:t>
            </a:r>
            <a:endParaRPr lang="it-IT" dirty="0"/>
          </a:p>
        </p:txBody>
      </p:sp>
      <p:sp>
        <p:nvSpPr>
          <p:cNvPr id="16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002149" y="6538913"/>
            <a:ext cx="3086100" cy="365125"/>
          </a:xfrm>
        </p:spPr>
        <p:txBody>
          <a:bodyPr/>
          <a:lstStyle/>
          <a:p>
            <a:r>
              <a:rPr lang="it-IT" dirty="0" smtClean="0"/>
              <a:t>Liceo Scientifico "A. Scacchi" -Bari-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062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C:\Documents\Ricerche marco\Progetto EEE\Erice 2017\temp-tim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4075" y="2171553"/>
            <a:ext cx="4114801" cy="318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e 7"/>
          <p:cNvSpPr/>
          <p:nvPr/>
        </p:nvSpPr>
        <p:spPr>
          <a:xfrm>
            <a:off x="6889595" y="3459406"/>
            <a:ext cx="1141885" cy="127268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68C96-EE29-4197-A055-FB2496A0FAE7}" type="slidenum">
              <a:rPr lang="it-IT" smtClean="0"/>
              <a:pPr/>
              <a:t>8</a:t>
            </a:fld>
            <a:endParaRPr lang="it-IT"/>
          </a:p>
        </p:txBody>
      </p:sp>
      <p:pic>
        <p:nvPicPr>
          <p:cNvPr id="9" name="Immagine 8" descr="Logo EE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55674" y="220718"/>
            <a:ext cx="1119352" cy="395065"/>
          </a:xfrm>
          <a:prstGeom prst="rect">
            <a:avLst/>
          </a:prstGeom>
        </p:spPr>
      </p:pic>
      <p:sp>
        <p:nvSpPr>
          <p:cNvPr id="10" name="Titolo 1"/>
          <p:cNvSpPr txBox="1">
            <a:spLocks/>
          </p:cNvSpPr>
          <p:nvPr/>
        </p:nvSpPr>
        <p:spPr>
          <a:xfrm>
            <a:off x="1874125" y="220718"/>
            <a:ext cx="5519902" cy="6463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5400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Bari-01  DATA Set 1-9 </a:t>
            </a:r>
            <a:r>
              <a:rPr kumimoji="0" lang="it-IT" sz="27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January</a:t>
            </a:r>
            <a:r>
              <a:rPr kumimoji="0" lang="it-IT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2017</a:t>
            </a:r>
            <a:endParaRPr kumimoji="0" lang="it-IT" sz="27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Immagine 11" descr="Logo Scacchi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2889" y="280279"/>
            <a:ext cx="1140615" cy="527264"/>
          </a:xfrm>
          <a:prstGeom prst="rect">
            <a:avLst/>
          </a:prstGeom>
        </p:spPr>
      </p:pic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 flipH="1">
            <a:off x="13353654" y="8054339"/>
            <a:ext cx="347105" cy="327660"/>
          </a:xfrm>
          <a:solidFill>
            <a:schemeClr val="bg1"/>
          </a:solidFill>
        </p:spPr>
        <p:txBody>
          <a:bodyPr>
            <a:normAutofit fontScale="77500" lnSpcReduction="20000"/>
          </a:bodyPr>
          <a:lstStyle/>
          <a:p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75276" y="1688366"/>
            <a:ext cx="352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Pressure and </a:t>
            </a:r>
            <a:r>
              <a:rPr lang="it-IT" sz="2000" b="1" dirty="0" err="1"/>
              <a:t>e</a:t>
            </a:r>
            <a:r>
              <a:rPr lang="it-IT" sz="2000" b="1" dirty="0" err="1" smtClean="0"/>
              <a:t>vent</a:t>
            </a:r>
            <a:r>
              <a:rPr lang="it-IT" sz="2000" b="1" dirty="0" smtClean="0"/>
              <a:t> Rate</a:t>
            </a:r>
            <a:endParaRPr lang="it-IT" sz="2000" b="1" dirty="0"/>
          </a:p>
        </p:txBody>
      </p:sp>
      <p:pic>
        <p:nvPicPr>
          <p:cNvPr id="7172" name="Picture 4" descr="C:\Documents\Ricerche marco\Progetto EEE\Erice 2017\Pressure_vs_Tim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89" y="2171405"/>
            <a:ext cx="4415771" cy="318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4931256" y="1685955"/>
            <a:ext cx="3778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Indoor and Outdoor Temperature</a:t>
            </a:r>
            <a:endParaRPr lang="it-IT" sz="2000" b="1" dirty="0"/>
          </a:p>
        </p:txBody>
      </p:sp>
      <p:sp>
        <p:nvSpPr>
          <p:cNvPr id="18" name="Ovale 17"/>
          <p:cNvSpPr/>
          <p:nvPr/>
        </p:nvSpPr>
        <p:spPr>
          <a:xfrm>
            <a:off x="2310774" y="3558172"/>
            <a:ext cx="1019966" cy="1173921"/>
          </a:xfrm>
          <a:prstGeom prst="ellipse">
            <a:avLst/>
          </a:prstGeom>
          <a:noFill/>
          <a:ln w="158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350"/>
          </a:p>
        </p:txBody>
      </p:sp>
      <p:sp>
        <p:nvSpPr>
          <p:cNvPr id="14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002149" y="6538913"/>
            <a:ext cx="3086100" cy="365125"/>
          </a:xfrm>
        </p:spPr>
        <p:txBody>
          <a:bodyPr/>
          <a:lstStyle/>
          <a:p>
            <a:r>
              <a:rPr lang="it-IT" dirty="0" smtClean="0"/>
              <a:t>Liceo Scientifico "A. Scacchi" -Bari-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39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r"/>
            <a:fld id="{00000000-1234-1234-1234-123412341234}" type="slidenum">
              <a:rPr lang="it-IT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9</a:t>
            </a:fld>
            <a:endParaRPr lang="it-IT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6" name="Shape 256" descr="Logo EEE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024648" y="0"/>
            <a:ext cx="1119352" cy="395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Shape 257" descr="Logo Scacchi1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0" y="0"/>
            <a:ext cx="1140615" cy="52726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1874125" y="220718"/>
            <a:ext cx="5519902" cy="646386"/>
          </a:xfrm>
          <a:prstGeom prst="rect">
            <a:avLst/>
          </a:prstGeom>
          <a:gradFill>
            <a:gsLst>
              <a:gs pos="0">
                <a:srgbClr val="70A5DA"/>
              </a:gs>
              <a:gs pos="50000">
                <a:srgbClr val="539BDB"/>
              </a:gs>
              <a:gs pos="100000">
                <a:srgbClr val="4288C8"/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wrap="square" lIns="91425" tIns="45700" rIns="91425" bIns="45700" anchor="ctr" anchorCtr="0">
            <a:noAutofit/>
          </a:bodyPr>
          <a:lstStyle/>
          <a:p>
            <a:pPr marL="54000" indent="-171450" algn="ctr">
              <a:lnSpc>
                <a:spcPct val="90000"/>
              </a:lnSpc>
              <a:buClr>
                <a:srgbClr val="FFFFFF"/>
              </a:buClr>
              <a:buSzPts val="2700"/>
              <a:buFont typeface="Calibri"/>
              <a:buNone/>
            </a:pPr>
            <a:r>
              <a:rPr lang="it-IT" sz="2700" b="1" kern="0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Correlation</a:t>
            </a:r>
            <a:r>
              <a:rPr lang="it-IT" sz="2700" b="1" kern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700" b="1" kern="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lang="it-IT" sz="2700" b="1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Shape 259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280298" y="2464116"/>
            <a:ext cx="4507725" cy="3413155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774829" y="1284519"/>
            <a:ext cx="2896200" cy="1122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algn="ctr">
              <a:lnSpc>
                <a:spcPct val="115000"/>
              </a:lnSpc>
            </a:pPr>
            <a:r>
              <a:rPr lang="it-IT" sz="2000" b="1" i="1" kern="0" dirty="0" smtClean="0">
                <a:solidFill>
                  <a:srgbClr val="1E4E79"/>
                </a:solidFill>
                <a:cs typeface="Arial"/>
                <a:sym typeface="Arial"/>
              </a:rPr>
              <a:t>Rate-pressure </a:t>
            </a:r>
            <a:r>
              <a:rPr lang="it-IT" sz="2000" b="1" i="1" kern="0" dirty="0" err="1" smtClean="0">
                <a:solidFill>
                  <a:srgbClr val="1E4E79"/>
                </a:solidFill>
                <a:cs typeface="Arial"/>
                <a:sym typeface="Arial"/>
              </a:rPr>
              <a:t>scatter</a:t>
            </a:r>
            <a:r>
              <a:rPr lang="it-IT" sz="2000" b="1" i="1" kern="0" dirty="0" smtClean="0">
                <a:solidFill>
                  <a:srgbClr val="1E4E79"/>
                </a:solidFill>
                <a:cs typeface="Arial"/>
                <a:sym typeface="Arial"/>
              </a:rPr>
              <a:t> plot on </a:t>
            </a:r>
            <a:r>
              <a:rPr lang="it-IT" sz="2000" b="1" i="1" kern="0" dirty="0">
                <a:solidFill>
                  <a:srgbClr val="1E4E79"/>
                </a:solidFill>
                <a:cs typeface="Arial"/>
                <a:sym typeface="Arial"/>
              </a:rPr>
              <a:t>the </a:t>
            </a:r>
            <a:r>
              <a:rPr lang="it-IT" sz="2000" b="1" i="1" kern="0" dirty="0" err="1">
                <a:solidFill>
                  <a:srgbClr val="1E4E79"/>
                </a:solidFill>
                <a:cs typeface="Arial"/>
                <a:sym typeface="Arial"/>
              </a:rPr>
              <a:t>period</a:t>
            </a:r>
            <a:r>
              <a:rPr lang="it-IT" sz="2000" b="1" i="1" kern="0" dirty="0">
                <a:solidFill>
                  <a:srgbClr val="1E4E79"/>
                </a:solidFill>
                <a:cs typeface="Arial"/>
                <a:sym typeface="Arial"/>
              </a:rPr>
              <a:t> </a:t>
            </a:r>
            <a:r>
              <a:rPr lang="it-IT" sz="2000" b="1" i="1" kern="0" dirty="0" smtClean="0">
                <a:solidFill>
                  <a:srgbClr val="1E4E79"/>
                </a:solidFill>
                <a:cs typeface="Arial"/>
                <a:sym typeface="Arial"/>
              </a:rPr>
              <a:t>1-9 </a:t>
            </a:r>
            <a:r>
              <a:rPr lang="it-IT" sz="2000" b="1" i="1" kern="0" dirty="0" err="1" smtClean="0">
                <a:solidFill>
                  <a:srgbClr val="1E4E79"/>
                </a:solidFill>
                <a:cs typeface="Arial"/>
                <a:sym typeface="Arial"/>
              </a:rPr>
              <a:t>January</a:t>
            </a:r>
            <a:endParaRPr lang="it-IT" sz="2000" b="1" i="1" kern="0" dirty="0">
              <a:solidFill>
                <a:srgbClr val="1E4E79"/>
              </a:solidFill>
              <a:cs typeface="Arial"/>
              <a:sym typeface="Arial"/>
            </a:endParaRPr>
          </a:p>
        </p:txBody>
      </p:sp>
      <p:sp>
        <p:nvSpPr>
          <p:cNvPr id="254" name="Shape 254"/>
          <p:cNvSpPr/>
          <p:nvPr/>
        </p:nvSpPr>
        <p:spPr>
          <a:xfrm>
            <a:off x="1060064" y="3501008"/>
            <a:ext cx="1040400" cy="1040400"/>
          </a:xfrm>
          <a:prstGeom prst="ellipse">
            <a:avLst/>
          </a:prstGeom>
          <a:noFill/>
          <a:ln w="19050" cap="flat" cmpd="sng">
            <a:solidFill>
              <a:schemeClr val="accent5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35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5672788" y="1033695"/>
            <a:ext cx="316021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kern="0" dirty="0">
                <a:solidFill>
                  <a:srgbClr val="1E4E79"/>
                </a:solidFill>
                <a:cs typeface="Arial"/>
                <a:sym typeface="Arial"/>
              </a:rPr>
              <a:t>Rate-pressure </a:t>
            </a:r>
            <a:r>
              <a:rPr lang="it-IT" b="1" i="1" kern="0" dirty="0" err="1">
                <a:solidFill>
                  <a:srgbClr val="1E4E79"/>
                </a:solidFill>
                <a:cs typeface="Arial"/>
                <a:sym typeface="Arial"/>
              </a:rPr>
              <a:t>scatter</a:t>
            </a:r>
            <a:r>
              <a:rPr lang="it-IT" b="1" i="1" kern="0" dirty="0">
                <a:solidFill>
                  <a:srgbClr val="1E4E79"/>
                </a:solidFill>
                <a:cs typeface="Arial"/>
                <a:sym typeface="Arial"/>
              </a:rPr>
              <a:t> plot on the </a:t>
            </a:r>
            <a:r>
              <a:rPr lang="it-IT" b="1" i="1" kern="0" dirty="0" err="1">
                <a:solidFill>
                  <a:srgbClr val="1E4E79"/>
                </a:solidFill>
                <a:cs typeface="Arial"/>
                <a:sym typeface="Arial"/>
              </a:rPr>
              <a:t>period</a:t>
            </a:r>
            <a:r>
              <a:rPr lang="it-IT" b="1" i="1" kern="0" dirty="0">
                <a:solidFill>
                  <a:srgbClr val="1E4E79"/>
                </a:solidFill>
                <a:cs typeface="Arial"/>
                <a:sym typeface="Arial"/>
              </a:rPr>
              <a:t> </a:t>
            </a:r>
            <a:r>
              <a:rPr lang="it-IT" b="1" i="1" kern="0" dirty="0" err="1" smtClean="0">
                <a:solidFill>
                  <a:srgbClr val="1E4E79"/>
                </a:solidFill>
                <a:cs typeface="Arial"/>
                <a:sym typeface="Arial"/>
              </a:rPr>
              <a:t>obtained</a:t>
            </a:r>
            <a:r>
              <a:rPr lang="it-IT" b="1" i="1" kern="0" dirty="0" smtClean="0">
                <a:solidFill>
                  <a:srgbClr val="1E4E79"/>
                </a:solidFill>
                <a:cs typeface="Arial"/>
                <a:sym typeface="Arial"/>
              </a:rPr>
              <a:t> </a:t>
            </a:r>
            <a:r>
              <a:rPr lang="it-IT" b="1" i="1" kern="0" dirty="0" err="1" smtClean="0">
                <a:solidFill>
                  <a:srgbClr val="1E4E79"/>
                </a:solidFill>
                <a:cs typeface="Arial"/>
                <a:sym typeface="Arial"/>
              </a:rPr>
              <a:t>excluding</a:t>
            </a:r>
            <a:r>
              <a:rPr lang="it-IT" b="1" i="1" kern="0" dirty="0" smtClean="0">
                <a:solidFill>
                  <a:srgbClr val="1E4E79"/>
                </a:solidFill>
                <a:cs typeface="Arial"/>
                <a:sym typeface="Arial"/>
              </a:rPr>
              <a:t> </a:t>
            </a:r>
            <a:r>
              <a:rPr lang="it-IT" b="1" i="1" kern="0" dirty="0" err="1" smtClean="0">
                <a:solidFill>
                  <a:srgbClr val="1E4E79"/>
                </a:solidFill>
                <a:cs typeface="Arial"/>
                <a:sym typeface="Arial"/>
              </a:rPr>
              <a:t>days</a:t>
            </a:r>
            <a:r>
              <a:rPr lang="it-IT" b="1" i="1" kern="0" dirty="0" smtClean="0">
                <a:solidFill>
                  <a:srgbClr val="1E4E79"/>
                </a:solidFill>
                <a:cs typeface="Arial"/>
                <a:sym typeface="Arial"/>
              </a:rPr>
              <a:t> in </a:t>
            </a:r>
            <a:r>
              <a:rPr lang="it-IT" b="1" i="1" kern="0" dirty="0" err="1" smtClean="0">
                <a:solidFill>
                  <a:srgbClr val="1E4E79"/>
                </a:solidFill>
                <a:cs typeface="Arial"/>
                <a:sym typeface="Arial"/>
              </a:rPr>
              <a:t>which</a:t>
            </a:r>
            <a:r>
              <a:rPr lang="it-IT" b="1" i="1" kern="0" dirty="0" smtClean="0">
                <a:solidFill>
                  <a:srgbClr val="1E4E79"/>
                </a:solidFill>
                <a:cs typeface="Arial"/>
                <a:sym typeface="Arial"/>
              </a:rPr>
              <a:t> temperature </a:t>
            </a:r>
            <a:r>
              <a:rPr lang="it-IT" b="1" i="1" kern="0" dirty="0" err="1" smtClean="0">
                <a:solidFill>
                  <a:srgbClr val="1E4E79"/>
                </a:solidFill>
                <a:cs typeface="Arial"/>
                <a:sym typeface="Arial"/>
              </a:rPr>
              <a:t>dramatically</a:t>
            </a:r>
            <a:r>
              <a:rPr lang="it-IT" b="1" i="1" kern="0" dirty="0" smtClean="0">
                <a:solidFill>
                  <a:srgbClr val="1E4E79"/>
                </a:solidFill>
                <a:cs typeface="Arial"/>
                <a:sym typeface="Arial"/>
              </a:rPr>
              <a:t> </a:t>
            </a:r>
            <a:r>
              <a:rPr lang="it-IT" b="1" i="1" kern="0" dirty="0" err="1" smtClean="0">
                <a:solidFill>
                  <a:srgbClr val="1E4E79"/>
                </a:solidFill>
                <a:cs typeface="Arial"/>
                <a:sym typeface="Arial"/>
              </a:rPr>
              <a:t>decreased</a:t>
            </a:r>
            <a:endParaRPr lang="it-IT" b="1" i="1" kern="0" dirty="0" smtClean="0">
              <a:solidFill>
                <a:srgbClr val="1E4E79"/>
              </a:solidFill>
              <a:cs typeface="Arial"/>
              <a:sym typeface="Arial"/>
            </a:endParaRPr>
          </a:p>
          <a:p>
            <a:endParaRPr lang="it-IT" b="1" i="1" kern="0" dirty="0">
              <a:solidFill>
                <a:srgbClr val="1E4E79"/>
              </a:solidFill>
              <a:cs typeface="Arial"/>
              <a:sym typeface="Arial"/>
            </a:endParaRPr>
          </a:p>
          <a:p>
            <a:endParaRPr lang="it-IT" sz="14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29" name="Picture 5" descr="C:\Documents\Ricerche marco\Progetto EEE\Erice 2017\Rate_Vs_Pressure-3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559" y="2458895"/>
            <a:ext cx="4617680" cy="341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1" name="Shape 261"/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3783481" y="1250499"/>
            <a:ext cx="1701189" cy="1429319"/>
          </a:xfrm>
          <a:prstGeom prst="rect">
            <a:avLst/>
          </a:prstGeom>
          <a:solidFill>
            <a:schemeClr val="lt1"/>
          </a:solidFill>
          <a:ln w="28575" cap="flat" cmpd="thickThin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62" name="Shape 262"/>
          <p:cNvSpPr/>
          <p:nvPr/>
        </p:nvSpPr>
        <p:spPr>
          <a:xfrm>
            <a:off x="4432559" y="1496650"/>
            <a:ext cx="434400" cy="630600"/>
          </a:xfrm>
          <a:prstGeom prst="ellipse">
            <a:avLst/>
          </a:prstGeom>
          <a:noFill/>
          <a:ln w="12700" cap="flat" cmpd="sng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algn="ctr"/>
            <a:endParaRPr sz="135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3002149" y="6538913"/>
            <a:ext cx="3086100" cy="365125"/>
          </a:xfrm>
        </p:spPr>
        <p:txBody>
          <a:bodyPr/>
          <a:lstStyle/>
          <a:p>
            <a:r>
              <a:rPr lang="it-IT" dirty="0" smtClean="0"/>
              <a:t>Liceo Scientifico "A. Scacchi" -Bari-</a:t>
            </a:r>
            <a:endParaRPr lang="it-IT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1060063" y="5830923"/>
                <a:ext cx="4157617" cy="766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𝑠𝑙𝑜𝑝𝑒</m:t>
                        </m:r>
                      </m:num>
                      <m:den>
                        <m:sSub>
                          <m:sSubPr>
                            <m:ctrlPr>
                              <a:rPr lang="it-IT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800" dirty="0" smtClean="0"/>
                  <a:t>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(0,10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±0,01)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𝑚𝑏𝑎𝑟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063" y="5830923"/>
                <a:ext cx="4157617" cy="766428"/>
              </a:xfrm>
              <a:prstGeom prst="rect">
                <a:avLst/>
              </a:prstGeom>
              <a:blipFill rotWithShape="0">
                <a:blip r:embed="rId8" cstate="print"/>
                <a:stretch>
                  <a:fillRect b="-24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sellaDiTesto 15"/>
              <p:cNvSpPr txBox="1"/>
              <p:nvPr/>
            </p:nvSpPr>
            <p:spPr>
              <a:xfrm>
                <a:off x="4866959" y="5839866"/>
                <a:ext cx="3819841" cy="766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it-IT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it-IT" sz="2800" b="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𝑠𝑙𝑜𝑝𝑒</m:t>
                        </m:r>
                      </m:num>
                      <m:den>
                        <m:sSub>
                          <m:sSubPr>
                            <m:ctrlPr>
                              <a:rPr lang="it-IT" sz="2800" b="0" i="1" smtClean="0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it-IT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it-IT" sz="2800" dirty="0" smtClean="0"/>
                  <a:t>~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(0,22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±0,01)</m:t>
                        </m:r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%</m:t>
                        </m:r>
                      </m:num>
                      <m:den>
                        <m:r>
                          <a:rPr lang="it-IT" sz="2800" b="0" i="1" smtClean="0">
                            <a:latin typeface="Cambria Math" panose="02040503050406030204" pitchFamily="18" charset="0"/>
                          </a:rPr>
                          <m:t>𝑚𝑏𝑎𝑟</m:t>
                        </m:r>
                      </m:den>
                    </m:f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16" name="CasellaDiTes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6959" y="5839866"/>
                <a:ext cx="3819841" cy="766428"/>
              </a:xfrm>
              <a:prstGeom prst="rect">
                <a:avLst/>
              </a:prstGeom>
              <a:blipFill rotWithShape="0">
                <a:blip r:embed="rId9" cstate="print"/>
                <a:stretch>
                  <a:fillRect b="-158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3034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Tema di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3716</TotalTime>
  <Words>1148</Words>
  <Application>Microsoft Office PowerPoint</Application>
  <PresentationFormat>Presentazione su schermo (4:3)</PresentationFormat>
  <Paragraphs>164</Paragraphs>
  <Slides>23</Slides>
  <Notes>6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6" baseType="lpstr">
      <vt:lpstr>Tema di Office</vt:lpstr>
      <vt:lpstr>1_Tema di Office</vt:lpstr>
      <vt:lpstr>Equazione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RUN 3- DATA ANALYSIS</vt:lpstr>
      <vt:lpstr>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Conclusions</vt:lpstr>
      <vt:lpstr>Presentazione standard di PowerPoint</vt:lpstr>
      <vt:lpstr>Presentazione standard di PowerPoint</vt:lpstr>
      <vt:lpstr>OTHER SLIDES</vt:lpstr>
      <vt:lpstr>Data analysis RUN3</vt:lpstr>
      <vt:lpstr>Cosmic rays flux variations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Alcune considerazioni sull’inatteso comportamento del telescopio Bari-01</dc:title>
  <dc:creator>Marina Muscarella</dc:creator>
  <cp:lastModifiedBy>computer</cp:lastModifiedBy>
  <cp:revision>231</cp:revision>
  <cp:lastPrinted>2017-09-04T18:10:12Z</cp:lastPrinted>
  <dcterms:created xsi:type="dcterms:W3CDTF">2017-04-23T16:51:02Z</dcterms:created>
  <dcterms:modified xsi:type="dcterms:W3CDTF">2017-12-05T19:30:34Z</dcterms:modified>
</cp:coreProperties>
</file>